
<file path=[Content_Types].xml><?xml version="1.0" encoding="utf-8"?>
<Types xmlns="http://schemas.openxmlformats.org/package/2006/content-types">
  <Default Extension="fntdata" ContentType="application/x-fontdata"/>
  <Default Extension="gif" ContentType="image/gif"/>
  <Default Extension="jpeg" ContentType="image/jpeg"/>
  <Default Extension="jpg" ContentType="image/jpeg"/>
  <Default Extension="png" ContentType="image/png"/>
  <Default Extension="rels" ContentType="application/vnd.openxmlformats-package.relationships+xml"/>
  <Default Extension="svg" ContentType="image/svg+xml"/>
  <Default Extension="wav" ContentType="audio/x-wav"/>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theme/theme2.xml" ContentType="application/vnd.openxmlformats-officedocument.theme+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theme/theme3.xml" ContentType="application/vnd.openxmlformats-officedocument.theme+xml"/>
  <Override PartName="/ppt/theme/theme4.xml" ContentType="application/vnd.openxmlformats-officedocument.theme+xml"/>
  <Override PartName="/ppt/notesSlides/notesSlide1.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embedTrueTypeFonts="1" saveSubsetFonts="1">
  <p:sldMasterIdLst>
    <p:sldMasterId id="2147483758" r:id="rId1"/>
    <p:sldMasterId id="2147483827" r:id="rId2"/>
    <p:sldMasterId id="2147483843" r:id="rId3"/>
  </p:sldMasterIdLst>
  <p:notesMasterIdLst>
    <p:notesMasterId r:id="rId16"/>
  </p:notesMasterIdLst>
  <p:sldIdLst>
    <p:sldId id="4296" r:id="rId4"/>
    <p:sldId id="4302" r:id="rId5"/>
    <p:sldId id="4298" r:id="rId6"/>
    <p:sldId id="4303" r:id="rId7"/>
    <p:sldId id="257" r:id="rId8"/>
    <p:sldId id="260" r:id="rId9"/>
    <p:sldId id="261" r:id="rId10"/>
    <p:sldId id="262" r:id="rId11"/>
    <p:sldId id="263" r:id="rId12"/>
    <p:sldId id="4300" r:id="rId13"/>
    <p:sldId id="4301" r:id="rId14"/>
    <p:sldId id="4293" r:id="rId15"/>
  </p:sldIdLst>
  <p:sldSz cx="12192000" cy="6858000"/>
  <p:notesSz cx="6858000" cy="9144000"/>
  <p:embeddedFontLst>
    <p:embeddedFont>
      <p:font typeface="#9Slide03 IcielPanton Black" panose="020B0604020202020204" charset="0"/>
      <p:bold r:id="rId17"/>
    </p:embeddedFont>
    <p:embeddedFont>
      <p:font typeface="#9Slide03 Roboto Bold" panose="020B0604020202020204" charset="0"/>
      <p:bold r:id="rId18"/>
    </p:embeddedFont>
    <p:embeddedFont>
      <p:font typeface="#9Slide05 Aquarelle" panose="020B0604020202020204" charset="0"/>
      <p:regular r:id="rId19"/>
    </p:embeddedFont>
    <p:embeddedFont>
      <p:font typeface="Calibri" panose="020F0502020204030204" pitchFamily="34" charset="0"/>
      <p:regular r:id="rId20"/>
      <p:bold r:id="rId21"/>
      <p:italic r:id="rId22"/>
      <p:boldItalic r:id="rId23"/>
    </p:embeddedFont>
    <p:embeddedFont>
      <p:font typeface="Calibri Light" panose="020F0302020204030204" pitchFamily="34" charset="0"/>
      <p:regular r:id="rId24"/>
      <p:italic r:id="rId25"/>
    </p:embeddedFont>
    <p:embeddedFont>
      <p:font typeface="Josefin Sans" pitchFamily="2" charset="0"/>
      <p:regular r:id="rId26"/>
      <p:bold r:id="rId27"/>
      <p:italic r:id="rId28"/>
      <p:boldItalic r:id="rId29"/>
    </p:embeddedFont>
    <p:embeddedFont>
      <p:font typeface="Josefin Sans Thin" pitchFamily="2" charset="0"/>
      <p:regular r:id="rId30"/>
      <p:italic r:id="rId31"/>
    </p:embeddedFont>
    <p:embeddedFont>
      <p:font typeface="Roboto Mono" panose="00000009000000000000" pitchFamily="49" charset="0"/>
      <p:bold r:id="rId32"/>
    </p:embeddedFont>
    <p:embeddedFont>
      <p:font typeface="Tahoma" panose="020B0604030504040204" pitchFamily="34" charset="0"/>
      <p:regular r:id="rId33"/>
      <p:bold r:id="rId34"/>
    </p:embeddedFont>
  </p:embeddedFontLst>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userDrawn="1">
          <p15:clr>
            <a:srgbClr val="A4A3A4"/>
          </p15:clr>
        </p15:guide>
        <p15:guide id="2" pos="3840" userDrawn="1">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DB7442"/>
    <a:srgbClr val="C82B00"/>
    <a:srgbClr val="C30D0E"/>
    <a:srgbClr val="0894F2"/>
    <a:srgbClr val="FF0066"/>
    <a:srgbClr val="00B050"/>
    <a:srgbClr val="FB7768"/>
    <a:srgbClr val="BAECED"/>
    <a:srgbClr val="1D70A2"/>
    <a:srgbClr val="0000FD"/>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a:tblStyle styleId="{5940675A-B579-460E-94D1-54222C63F5DA}" styleName="No Style, Table Grid">
    <a:wholeTbl>
      <a:tcTxStyle>
        <a:fontRef idx="minor">
          <a:scrgbClr r="0" g="0" b="0"/>
        </a:fontRef>
        <a:schemeClr val="tx1"/>
      </a:tcTxStyle>
      <a:tcStyle>
        <a:tcBdr>
          <a:left>
            <a:ln w="12700" cmpd="sng">
              <a:solidFill>
                <a:schemeClr val="tx1"/>
              </a:solidFill>
            </a:ln>
          </a:left>
          <a:right>
            <a:ln w="12700" cmpd="sng">
              <a:solidFill>
                <a:schemeClr val="tx1"/>
              </a:solidFill>
            </a:ln>
          </a:right>
          <a:top>
            <a:ln w="12700" cmpd="sng">
              <a:solidFill>
                <a:schemeClr val="tx1"/>
              </a:solidFill>
            </a:ln>
          </a:top>
          <a:bottom>
            <a:ln w="12700" cmpd="sng">
              <a:solidFill>
                <a:schemeClr val="tx1"/>
              </a:solidFill>
            </a:ln>
          </a:bottom>
          <a:insideH>
            <a:ln w="12700" cmpd="sng">
              <a:solidFill>
                <a:schemeClr val="tx1"/>
              </a:solidFill>
            </a:ln>
          </a:insideH>
          <a:insideV>
            <a:ln w="12700" cmpd="sng">
              <a:solidFill>
                <a:schemeClr val="tx1"/>
              </a:solidFill>
            </a:ln>
          </a:insideV>
        </a:tcBdr>
        <a:fill>
          <a:noFill/>
        </a:fill>
      </a:tcStyle>
    </a:wholeTbl>
  </a:tblStyle>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5000" autoAdjust="0"/>
    <p:restoredTop sz="94660"/>
  </p:normalViewPr>
  <p:slideViewPr>
    <p:cSldViewPr snapToGrid="0" showGuides="1">
      <p:cViewPr varScale="1">
        <p:scale>
          <a:sx n="91" d="100"/>
          <a:sy n="91" d="100"/>
        </p:scale>
        <p:origin x="197" y="67"/>
      </p:cViewPr>
      <p:guideLst>
        <p:guide orient="horz"/>
        <p:guide pos="3840"/>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13" Type="http://schemas.openxmlformats.org/officeDocument/2006/relationships/slide" Target="slides/slide10.xml"/><Relationship Id="rId18" Type="http://schemas.openxmlformats.org/officeDocument/2006/relationships/font" Target="fonts/font2.fntdata"/><Relationship Id="rId26" Type="http://schemas.openxmlformats.org/officeDocument/2006/relationships/font" Target="fonts/font10.fntdata"/><Relationship Id="rId21" Type="http://schemas.openxmlformats.org/officeDocument/2006/relationships/font" Target="fonts/font5.fntdata"/><Relationship Id="rId34" Type="http://schemas.openxmlformats.org/officeDocument/2006/relationships/font" Target="fonts/font18.fntdata"/><Relationship Id="rId7" Type="http://schemas.openxmlformats.org/officeDocument/2006/relationships/slide" Target="slides/slide4.xml"/><Relationship Id="rId12" Type="http://schemas.openxmlformats.org/officeDocument/2006/relationships/slide" Target="slides/slide9.xml"/><Relationship Id="rId17" Type="http://schemas.openxmlformats.org/officeDocument/2006/relationships/font" Target="fonts/font1.fntdata"/><Relationship Id="rId25" Type="http://schemas.openxmlformats.org/officeDocument/2006/relationships/font" Target="fonts/font9.fntdata"/><Relationship Id="rId33" Type="http://schemas.openxmlformats.org/officeDocument/2006/relationships/font" Target="fonts/font17.fntdata"/><Relationship Id="rId38" Type="http://schemas.openxmlformats.org/officeDocument/2006/relationships/tableStyles" Target="tableStyles.xml"/><Relationship Id="rId2" Type="http://schemas.openxmlformats.org/officeDocument/2006/relationships/slideMaster" Target="slideMasters/slideMaster2.xml"/><Relationship Id="rId16" Type="http://schemas.openxmlformats.org/officeDocument/2006/relationships/notesMaster" Target="notesMasters/notesMaster1.xml"/><Relationship Id="rId20" Type="http://schemas.openxmlformats.org/officeDocument/2006/relationships/font" Target="fonts/font4.fntdata"/><Relationship Id="rId29" Type="http://schemas.openxmlformats.org/officeDocument/2006/relationships/font" Target="fonts/font13.fntdata"/><Relationship Id="rId1" Type="http://schemas.openxmlformats.org/officeDocument/2006/relationships/slideMaster" Target="slideMasters/slideMaster1.xml"/><Relationship Id="rId6" Type="http://schemas.openxmlformats.org/officeDocument/2006/relationships/slide" Target="slides/slide3.xml"/><Relationship Id="rId11" Type="http://schemas.openxmlformats.org/officeDocument/2006/relationships/slide" Target="slides/slide8.xml"/><Relationship Id="rId24" Type="http://schemas.openxmlformats.org/officeDocument/2006/relationships/font" Target="fonts/font8.fntdata"/><Relationship Id="rId32" Type="http://schemas.openxmlformats.org/officeDocument/2006/relationships/font" Target="fonts/font16.fntdata"/><Relationship Id="rId37" Type="http://schemas.openxmlformats.org/officeDocument/2006/relationships/theme" Target="theme/theme1.xml"/><Relationship Id="rId5" Type="http://schemas.openxmlformats.org/officeDocument/2006/relationships/slide" Target="slides/slide2.xml"/><Relationship Id="rId15" Type="http://schemas.openxmlformats.org/officeDocument/2006/relationships/slide" Target="slides/slide12.xml"/><Relationship Id="rId23" Type="http://schemas.openxmlformats.org/officeDocument/2006/relationships/font" Target="fonts/font7.fntdata"/><Relationship Id="rId28" Type="http://schemas.openxmlformats.org/officeDocument/2006/relationships/font" Target="fonts/font12.fntdata"/><Relationship Id="rId36" Type="http://schemas.openxmlformats.org/officeDocument/2006/relationships/viewProps" Target="viewProps.xml"/><Relationship Id="rId10" Type="http://schemas.openxmlformats.org/officeDocument/2006/relationships/slide" Target="slides/slide7.xml"/><Relationship Id="rId19" Type="http://schemas.openxmlformats.org/officeDocument/2006/relationships/font" Target="fonts/font3.fntdata"/><Relationship Id="rId31" Type="http://schemas.openxmlformats.org/officeDocument/2006/relationships/font" Target="fonts/font15.fntdata"/><Relationship Id="rId4" Type="http://schemas.openxmlformats.org/officeDocument/2006/relationships/slide" Target="slides/slide1.xml"/><Relationship Id="rId9" Type="http://schemas.openxmlformats.org/officeDocument/2006/relationships/slide" Target="slides/slide6.xml"/><Relationship Id="rId14" Type="http://schemas.openxmlformats.org/officeDocument/2006/relationships/slide" Target="slides/slide11.xml"/><Relationship Id="rId22" Type="http://schemas.openxmlformats.org/officeDocument/2006/relationships/font" Target="fonts/font6.fntdata"/><Relationship Id="rId27" Type="http://schemas.openxmlformats.org/officeDocument/2006/relationships/font" Target="fonts/font11.fntdata"/><Relationship Id="rId30" Type="http://schemas.openxmlformats.org/officeDocument/2006/relationships/font" Target="fonts/font14.fntdata"/><Relationship Id="rId35" Type="http://schemas.openxmlformats.org/officeDocument/2006/relationships/presProps" Target="presProps.xml"/><Relationship Id="rId8" Type="http://schemas.openxmlformats.org/officeDocument/2006/relationships/slide" Target="slides/slide5.xml"/><Relationship Id="rId3" Type="http://schemas.openxmlformats.org/officeDocument/2006/relationships/slideMaster" Target="slideMasters/slideMaster3.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4.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28AC867E-50C6-43C3-AA0D-C36F08B2029C}" type="datetimeFigureOut">
              <a:rPr lang="en-US" smtClean="0"/>
              <a:t>10/5/2024</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945E5F14-48BD-40EB-A0EE-3FB8458C8ADD}" type="slidenum">
              <a:rPr lang="en-US" smtClean="0"/>
              <a:t>‹#›</a:t>
            </a:fld>
            <a:endParaRPr lang="en-US"/>
          </a:p>
        </p:txBody>
      </p:sp>
    </p:spTree>
    <p:extLst>
      <p:ext uri="{BB962C8B-B14F-4D97-AF65-F5344CB8AC3E}">
        <p14:creationId xmlns:p14="http://schemas.microsoft.com/office/powerpoint/2010/main" val="2772224638"/>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A423654-F60B-4682-B616-E763A90FA46C}"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12</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301419368"/>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Master" Target="../slideMasters/slideMaster2.xml"/></Relationships>
</file>

<file path=ppt/slideLayouts/_rels/slideLayout25.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2.xml"/><Relationship Id="rId4" Type="http://schemas.openxmlformats.org/officeDocument/2006/relationships/image" Target="../media/image4.png"/></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Background cream">
  <p:cSld name="Background cream">
    <p:bg>
      <p:bgPr>
        <a:solidFill>
          <a:srgbClr val="FFEECF"/>
        </a:solidFill>
        <a:effectLst/>
      </p:bgPr>
    </p:bg>
    <p:spTree>
      <p:nvGrpSpPr>
        <p:cNvPr id="1" name="Shape 777"/>
        <p:cNvGrpSpPr/>
        <p:nvPr/>
      </p:nvGrpSpPr>
      <p:grpSpPr>
        <a:xfrm>
          <a:off x="0" y="0"/>
          <a:ext cx="0" cy="0"/>
          <a:chOff x="0" y="0"/>
          <a:chExt cx="0" cy="0"/>
        </a:xfrm>
      </p:grpSpPr>
      <p:grpSp>
        <p:nvGrpSpPr>
          <p:cNvPr id="778" name="Google Shape;778;p3"/>
          <p:cNvGrpSpPr/>
          <p:nvPr/>
        </p:nvGrpSpPr>
        <p:grpSpPr>
          <a:xfrm>
            <a:off x="-26733" y="-6491"/>
            <a:ext cx="12227873" cy="6889649"/>
            <a:chOff x="232500" y="742400"/>
            <a:chExt cx="6901125" cy="3999100"/>
          </a:xfrm>
        </p:grpSpPr>
        <p:sp>
          <p:nvSpPr>
            <p:cNvPr id="779" name="Google Shape;779;p3"/>
            <p:cNvSpPr/>
            <p:nvPr/>
          </p:nvSpPr>
          <p:spPr>
            <a:xfrm>
              <a:off x="4983800" y="1582375"/>
              <a:ext cx="128900" cy="22875"/>
            </a:xfrm>
            <a:custGeom>
              <a:avLst/>
              <a:gdLst/>
              <a:ahLst/>
              <a:cxnLst/>
              <a:rect l="l" t="t" r="r" b="b"/>
              <a:pathLst>
                <a:path w="5156" h="915" extrusionOk="0">
                  <a:moveTo>
                    <a:pt x="3722" y="0"/>
                  </a:moveTo>
                  <a:cubicBezTo>
                    <a:pt x="2242" y="0"/>
                    <a:pt x="321" y="115"/>
                    <a:pt x="1" y="915"/>
                  </a:cubicBezTo>
                  <a:cubicBezTo>
                    <a:pt x="1345" y="467"/>
                    <a:pt x="3362" y="243"/>
                    <a:pt x="5155" y="18"/>
                  </a:cubicBezTo>
                  <a:cubicBezTo>
                    <a:pt x="4835" y="18"/>
                    <a:pt x="4314" y="0"/>
                    <a:pt x="372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0" name="Google Shape;780;p3"/>
            <p:cNvSpPr/>
            <p:nvPr/>
          </p:nvSpPr>
          <p:spPr>
            <a:xfrm>
              <a:off x="6037150" y="1596400"/>
              <a:ext cx="4700" cy="6500"/>
            </a:xfrm>
            <a:custGeom>
              <a:avLst/>
              <a:gdLst/>
              <a:ahLst/>
              <a:cxnLst/>
              <a:rect l="l" t="t" r="r" b="b"/>
              <a:pathLst>
                <a:path w="188" h="260" extrusionOk="0">
                  <a:moveTo>
                    <a:pt x="113" y="0"/>
                  </a:moveTo>
                  <a:cubicBezTo>
                    <a:pt x="85" y="0"/>
                    <a:pt x="48" y="35"/>
                    <a:pt x="1" y="130"/>
                  </a:cubicBezTo>
                  <a:cubicBezTo>
                    <a:pt x="48" y="225"/>
                    <a:pt x="85" y="259"/>
                    <a:pt x="113" y="259"/>
                  </a:cubicBezTo>
                  <a:cubicBezTo>
                    <a:pt x="188" y="259"/>
                    <a:pt x="188" y="0"/>
                    <a:pt x="11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1" name="Google Shape;781;p3"/>
            <p:cNvSpPr/>
            <p:nvPr/>
          </p:nvSpPr>
          <p:spPr>
            <a:xfrm>
              <a:off x="6059575" y="1610850"/>
              <a:ext cx="11225" cy="4225"/>
            </a:xfrm>
            <a:custGeom>
              <a:avLst/>
              <a:gdLst/>
              <a:ahLst/>
              <a:cxnLst/>
              <a:rect l="l" t="t" r="r" b="b"/>
              <a:pathLst>
                <a:path w="449" h="169" extrusionOk="0">
                  <a:moveTo>
                    <a:pt x="0" y="0"/>
                  </a:moveTo>
                  <a:cubicBezTo>
                    <a:pt x="0" y="112"/>
                    <a:pt x="112" y="168"/>
                    <a:pt x="224" y="168"/>
                  </a:cubicBezTo>
                  <a:cubicBezTo>
                    <a:pt x="336" y="168"/>
                    <a:pt x="448" y="112"/>
                    <a:pt x="4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2" name="Google Shape;782;p3"/>
            <p:cNvSpPr/>
            <p:nvPr/>
          </p:nvSpPr>
          <p:spPr>
            <a:xfrm>
              <a:off x="5073450" y="1615275"/>
              <a:ext cx="8625" cy="7950"/>
            </a:xfrm>
            <a:custGeom>
              <a:avLst/>
              <a:gdLst/>
              <a:ahLst/>
              <a:cxnLst/>
              <a:rect l="l" t="t" r="r" b="b"/>
              <a:pathLst>
                <a:path w="345" h="318" extrusionOk="0">
                  <a:moveTo>
                    <a:pt x="156" y="1"/>
                  </a:moveTo>
                  <a:cubicBezTo>
                    <a:pt x="117" y="1"/>
                    <a:pt x="66" y="14"/>
                    <a:pt x="1" y="47"/>
                  </a:cubicBezTo>
                  <a:cubicBezTo>
                    <a:pt x="1" y="47"/>
                    <a:pt x="1" y="271"/>
                    <a:pt x="1" y="271"/>
                  </a:cubicBezTo>
                  <a:cubicBezTo>
                    <a:pt x="33" y="304"/>
                    <a:pt x="66" y="318"/>
                    <a:pt x="97" y="318"/>
                  </a:cubicBezTo>
                  <a:cubicBezTo>
                    <a:pt x="245" y="318"/>
                    <a:pt x="344" y="1"/>
                    <a:pt x="15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3" name="Google Shape;783;p3"/>
            <p:cNvSpPr/>
            <p:nvPr/>
          </p:nvSpPr>
          <p:spPr>
            <a:xfrm>
              <a:off x="4967000" y="1619850"/>
              <a:ext cx="39250" cy="13425"/>
            </a:xfrm>
            <a:custGeom>
              <a:avLst/>
              <a:gdLst/>
              <a:ahLst/>
              <a:cxnLst/>
              <a:rect l="l" t="t" r="r" b="b"/>
              <a:pathLst>
                <a:path w="1570" h="537" extrusionOk="0">
                  <a:moveTo>
                    <a:pt x="1098" y="0"/>
                  </a:moveTo>
                  <a:cubicBezTo>
                    <a:pt x="601" y="0"/>
                    <a:pt x="0" y="208"/>
                    <a:pt x="0" y="537"/>
                  </a:cubicBezTo>
                  <a:cubicBezTo>
                    <a:pt x="673" y="312"/>
                    <a:pt x="1121" y="312"/>
                    <a:pt x="1569" y="88"/>
                  </a:cubicBezTo>
                  <a:cubicBezTo>
                    <a:pt x="1449" y="28"/>
                    <a:pt x="1281" y="0"/>
                    <a:pt x="10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4" name="Google Shape;784;p3"/>
            <p:cNvSpPr/>
            <p:nvPr/>
          </p:nvSpPr>
          <p:spPr>
            <a:xfrm>
              <a:off x="5028700" y="1630075"/>
              <a:ext cx="16750" cy="9725"/>
            </a:xfrm>
            <a:custGeom>
              <a:avLst/>
              <a:gdLst/>
              <a:ahLst/>
              <a:cxnLst/>
              <a:rect l="l" t="t" r="r" b="b"/>
              <a:pathLst>
                <a:path w="670" h="389" extrusionOk="0">
                  <a:moveTo>
                    <a:pt x="406" y="0"/>
                  </a:moveTo>
                  <a:cubicBezTo>
                    <a:pt x="139" y="0"/>
                    <a:pt x="1" y="388"/>
                    <a:pt x="413" y="388"/>
                  </a:cubicBezTo>
                  <a:cubicBezTo>
                    <a:pt x="482" y="388"/>
                    <a:pt x="567" y="377"/>
                    <a:pt x="670" y="352"/>
                  </a:cubicBezTo>
                  <a:lnTo>
                    <a:pt x="670" y="128"/>
                  </a:lnTo>
                  <a:cubicBezTo>
                    <a:pt x="578" y="36"/>
                    <a:pt x="486" y="0"/>
                    <a:pt x="40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5" name="Google Shape;785;p3"/>
            <p:cNvSpPr/>
            <p:nvPr/>
          </p:nvSpPr>
          <p:spPr>
            <a:xfrm>
              <a:off x="1336300" y="1644450"/>
              <a:ext cx="5625" cy="2525"/>
            </a:xfrm>
            <a:custGeom>
              <a:avLst/>
              <a:gdLst/>
              <a:ahLst/>
              <a:cxnLst/>
              <a:rect l="l" t="t" r="r" b="b"/>
              <a:pathLst>
                <a:path w="225" h="101" extrusionOk="0">
                  <a:moveTo>
                    <a:pt x="0" y="1"/>
                  </a:moveTo>
                  <a:cubicBezTo>
                    <a:pt x="0" y="1"/>
                    <a:pt x="100" y="100"/>
                    <a:pt x="166" y="100"/>
                  </a:cubicBezTo>
                  <a:cubicBezTo>
                    <a:pt x="199" y="100"/>
                    <a:pt x="224" y="75"/>
                    <a:pt x="2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6" name="Google Shape;786;p3"/>
            <p:cNvSpPr/>
            <p:nvPr/>
          </p:nvSpPr>
          <p:spPr>
            <a:xfrm>
              <a:off x="4384300" y="1664550"/>
              <a:ext cx="5625" cy="7950"/>
            </a:xfrm>
            <a:custGeom>
              <a:avLst/>
              <a:gdLst/>
              <a:ahLst/>
              <a:cxnLst/>
              <a:rect l="l" t="t" r="r" b="b"/>
              <a:pathLst>
                <a:path w="225" h="318" extrusionOk="0">
                  <a:moveTo>
                    <a:pt x="178" y="0"/>
                  </a:moveTo>
                  <a:cubicBezTo>
                    <a:pt x="112" y="0"/>
                    <a:pt x="0" y="159"/>
                    <a:pt x="0" y="317"/>
                  </a:cubicBezTo>
                  <a:cubicBezTo>
                    <a:pt x="0" y="317"/>
                    <a:pt x="224" y="317"/>
                    <a:pt x="224" y="93"/>
                  </a:cubicBezTo>
                  <a:cubicBezTo>
                    <a:pt x="224" y="28"/>
                    <a:pt x="205" y="0"/>
                    <a:pt x="17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7" name="Google Shape;787;p3"/>
            <p:cNvSpPr/>
            <p:nvPr/>
          </p:nvSpPr>
          <p:spPr>
            <a:xfrm>
              <a:off x="5975525" y="1678075"/>
              <a:ext cx="14975" cy="7500"/>
            </a:xfrm>
            <a:custGeom>
              <a:avLst/>
              <a:gdLst/>
              <a:ahLst/>
              <a:cxnLst/>
              <a:rect l="l" t="t" r="r" b="b"/>
              <a:pathLst>
                <a:path w="599" h="300" extrusionOk="0">
                  <a:moveTo>
                    <a:pt x="0" y="0"/>
                  </a:moveTo>
                  <a:cubicBezTo>
                    <a:pt x="0" y="225"/>
                    <a:pt x="100" y="299"/>
                    <a:pt x="200" y="299"/>
                  </a:cubicBezTo>
                  <a:cubicBezTo>
                    <a:pt x="399" y="299"/>
                    <a:pt x="598"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8" name="Google Shape;788;p3"/>
            <p:cNvSpPr/>
            <p:nvPr/>
          </p:nvSpPr>
          <p:spPr>
            <a:xfrm>
              <a:off x="5992325" y="1678075"/>
              <a:ext cx="22450" cy="11225"/>
            </a:xfrm>
            <a:custGeom>
              <a:avLst/>
              <a:gdLst/>
              <a:ahLst/>
              <a:cxnLst/>
              <a:rect l="l" t="t" r="r" b="b"/>
              <a:pathLst>
                <a:path w="898" h="449" extrusionOk="0">
                  <a:moveTo>
                    <a:pt x="225" y="0"/>
                  </a:moveTo>
                  <a:cubicBezTo>
                    <a:pt x="225" y="225"/>
                    <a:pt x="1" y="449"/>
                    <a:pt x="225" y="449"/>
                  </a:cubicBezTo>
                  <a:cubicBezTo>
                    <a:pt x="225" y="225"/>
                    <a:pt x="897" y="0"/>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9" name="Google Shape;789;p3"/>
            <p:cNvSpPr/>
            <p:nvPr/>
          </p:nvSpPr>
          <p:spPr>
            <a:xfrm>
              <a:off x="6121200" y="1680450"/>
              <a:ext cx="4700" cy="6475"/>
            </a:xfrm>
            <a:custGeom>
              <a:avLst/>
              <a:gdLst/>
              <a:ahLst/>
              <a:cxnLst/>
              <a:rect l="l" t="t" r="r" b="b"/>
              <a:pathLst>
                <a:path w="188" h="259" extrusionOk="0">
                  <a:moveTo>
                    <a:pt x="113" y="0"/>
                  </a:moveTo>
                  <a:cubicBezTo>
                    <a:pt x="85" y="0"/>
                    <a:pt x="48" y="35"/>
                    <a:pt x="1" y="130"/>
                  </a:cubicBezTo>
                  <a:cubicBezTo>
                    <a:pt x="48" y="224"/>
                    <a:pt x="85" y="259"/>
                    <a:pt x="113" y="259"/>
                  </a:cubicBezTo>
                  <a:cubicBezTo>
                    <a:pt x="187" y="259"/>
                    <a:pt x="187" y="0"/>
                    <a:pt x="11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0" name="Google Shape;790;p3"/>
            <p:cNvSpPr/>
            <p:nvPr/>
          </p:nvSpPr>
          <p:spPr>
            <a:xfrm>
              <a:off x="6001300" y="1682525"/>
              <a:ext cx="20450" cy="15525"/>
            </a:xfrm>
            <a:custGeom>
              <a:avLst/>
              <a:gdLst/>
              <a:ahLst/>
              <a:cxnLst/>
              <a:rect l="l" t="t" r="r" b="b"/>
              <a:pathLst>
                <a:path w="818" h="621" extrusionOk="0">
                  <a:moveTo>
                    <a:pt x="668" y="1"/>
                  </a:moveTo>
                  <a:cubicBezTo>
                    <a:pt x="644" y="1"/>
                    <a:pt x="602" y="15"/>
                    <a:pt x="538" y="47"/>
                  </a:cubicBezTo>
                  <a:cubicBezTo>
                    <a:pt x="0" y="47"/>
                    <a:pt x="323" y="620"/>
                    <a:pt x="589" y="620"/>
                  </a:cubicBezTo>
                  <a:cubicBezTo>
                    <a:pt x="655" y="620"/>
                    <a:pt x="718" y="584"/>
                    <a:pt x="762" y="495"/>
                  </a:cubicBezTo>
                  <a:cubicBezTo>
                    <a:pt x="378" y="495"/>
                    <a:pt x="817" y="1"/>
                    <a:pt x="66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1" name="Google Shape;791;p3"/>
            <p:cNvSpPr/>
            <p:nvPr/>
          </p:nvSpPr>
          <p:spPr>
            <a:xfrm>
              <a:off x="6104400" y="1683675"/>
              <a:ext cx="11225" cy="25"/>
            </a:xfrm>
            <a:custGeom>
              <a:avLst/>
              <a:gdLst/>
              <a:ahLst/>
              <a:cxnLst/>
              <a:rect l="l" t="t" r="r" b="b"/>
              <a:pathLst>
                <a:path w="449" h="1" extrusionOk="0">
                  <a:moveTo>
                    <a:pt x="448" y="1"/>
                  </a:moveTo>
                  <a:lnTo>
                    <a:pt x="0" y="1"/>
                  </a:lnTo>
                  <a:cubicBezTo>
                    <a:pt x="0" y="1"/>
                    <a:pt x="448" y="1"/>
                    <a:pt x="4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2" name="Google Shape;792;p3"/>
            <p:cNvSpPr/>
            <p:nvPr/>
          </p:nvSpPr>
          <p:spPr>
            <a:xfrm>
              <a:off x="6154825" y="1691650"/>
              <a:ext cx="4675" cy="6500"/>
            </a:xfrm>
            <a:custGeom>
              <a:avLst/>
              <a:gdLst/>
              <a:ahLst/>
              <a:cxnLst/>
              <a:rect l="l" t="t" r="r" b="b"/>
              <a:pathLst>
                <a:path w="187" h="260" extrusionOk="0">
                  <a:moveTo>
                    <a:pt x="112" y="0"/>
                  </a:moveTo>
                  <a:cubicBezTo>
                    <a:pt x="85" y="0"/>
                    <a:pt x="48" y="35"/>
                    <a:pt x="0" y="130"/>
                  </a:cubicBezTo>
                  <a:cubicBezTo>
                    <a:pt x="48" y="225"/>
                    <a:pt x="85" y="259"/>
                    <a:pt x="112" y="259"/>
                  </a:cubicBezTo>
                  <a:cubicBezTo>
                    <a:pt x="187" y="259"/>
                    <a:pt x="187" y="0"/>
                    <a:pt x="11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3" name="Google Shape;793;p3"/>
            <p:cNvSpPr/>
            <p:nvPr/>
          </p:nvSpPr>
          <p:spPr>
            <a:xfrm>
              <a:off x="5975525" y="1694875"/>
              <a:ext cx="11225" cy="2525"/>
            </a:xfrm>
            <a:custGeom>
              <a:avLst/>
              <a:gdLst/>
              <a:ahLst/>
              <a:cxnLst/>
              <a:rect l="l" t="t" r="r" b="b"/>
              <a:pathLst>
                <a:path w="449" h="101" extrusionOk="0">
                  <a:moveTo>
                    <a:pt x="0" y="1"/>
                  </a:moveTo>
                  <a:cubicBezTo>
                    <a:pt x="0" y="1"/>
                    <a:pt x="200" y="100"/>
                    <a:pt x="333" y="100"/>
                  </a:cubicBezTo>
                  <a:cubicBezTo>
                    <a:pt x="399" y="100"/>
                    <a:pt x="449" y="76"/>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4" name="Google Shape;794;p3"/>
            <p:cNvSpPr/>
            <p:nvPr/>
          </p:nvSpPr>
          <p:spPr>
            <a:xfrm>
              <a:off x="6025950" y="1700475"/>
              <a:ext cx="15325" cy="13450"/>
            </a:xfrm>
            <a:custGeom>
              <a:avLst/>
              <a:gdLst/>
              <a:ahLst/>
              <a:cxnLst/>
              <a:rect l="l" t="t" r="r" b="b"/>
              <a:pathLst>
                <a:path w="613" h="538" extrusionOk="0">
                  <a:moveTo>
                    <a:pt x="449" y="1"/>
                  </a:moveTo>
                  <a:cubicBezTo>
                    <a:pt x="225" y="1"/>
                    <a:pt x="1" y="1"/>
                    <a:pt x="225" y="449"/>
                  </a:cubicBezTo>
                  <a:cubicBezTo>
                    <a:pt x="225" y="509"/>
                    <a:pt x="257" y="537"/>
                    <a:pt x="300" y="537"/>
                  </a:cubicBezTo>
                  <a:cubicBezTo>
                    <a:pt x="417" y="537"/>
                    <a:pt x="613" y="329"/>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5" name="Google Shape;795;p3"/>
            <p:cNvSpPr/>
            <p:nvPr/>
          </p:nvSpPr>
          <p:spPr>
            <a:xfrm>
              <a:off x="1291475" y="1711700"/>
              <a:ext cx="25" cy="22425"/>
            </a:xfrm>
            <a:custGeom>
              <a:avLst/>
              <a:gdLst/>
              <a:ahLst/>
              <a:cxnLst/>
              <a:rect l="l" t="t" r="r" b="b"/>
              <a:pathLst>
                <a:path w="1" h="897" extrusionOk="0">
                  <a:moveTo>
                    <a:pt x="0" y="448"/>
                  </a:moveTo>
                  <a:cubicBezTo>
                    <a:pt x="0" y="897"/>
                    <a:pt x="0" y="0"/>
                    <a:pt x="0" y="448"/>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6" name="Google Shape;796;p3"/>
            <p:cNvSpPr/>
            <p:nvPr/>
          </p:nvSpPr>
          <p:spPr>
            <a:xfrm>
              <a:off x="5913900" y="1711700"/>
              <a:ext cx="25" cy="22425"/>
            </a:xfrm>
            <a:custGeom>
              <a:avLst/>
              <a:gdLst/>
              <a:ahLst/>
              <a:cxnLst/>
              <a:rect l="l" t="t" r="r" b="b"/>
              <a:pathLst>
                <a:path w="1" h="897" extrusionOk="0">
                  <a:moveTo>
                    <a:pt x="0" y="448"/>
                  </a:moveTo>
                  <a:cubicBezTo>
                    <a:pt x="0" y="897"/>
                    <a:pt x="0" y="0"/>
                    <a:pt x="0" y="448"/>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7" name="Google Shape;797;p3"/>
            <p:cNvSpPr/>
            <p:nvPr/>
          </p:nvSpPr>
          <p:spPr>
            <a:xfrm>
              <a:off x="6149225" y="1727325"/>
              <a:ext cx="7750" cy="5150"/>
            </a:xfrm>
            <a:custGeom>
              <a:avLst/>
              <a:gdLst/>
              <a:ahLst/>
              <a:cxnLst/>
              <a:rect l="l" t="t" r="r" b="b"/>
              <a:pathLst>
                <a:path w="310" h="206" extrusionOk="0">
                  <a:moveTo>
                    <a:pt x="99" y="0"/>
                  </a:moveTo>
                  <a:cubicBezTo>
                    <a:pt x="68" y="0"/>
                    <a:pt x="34" y="14"/>
                    <a:pt x="0" y="48"/>
                  </a:cubicBezTo>
                  <a:cubicBezTo>
                    <a:pt x="117" y="165"/>
                    <a:pt x="189" y="205"/>
                    <a:pt x="226" y="205"/>
                  </a:cubicBezTo>
                  <a:cubicBezTo>
                    <a:pt x="310" y="205"/>
                    <a:pt x="222" y="0"/>
                    <a:pt x="9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8" name="Google Shape;798;p3"/>
            <p:cNvSpPr/>
            <p:nvPr/>
          </p:nvSpPr>
          <p:spPr>
            <a:xfrm>
              <a:off x="6085725" y="1728500"/>
              <a:ext cx="13100" cy="7500"/>
            </a:xfrm>
            <a:custGeom>
              <a:avLst/>
              <a:gdLst/>
              <a:ahLst/>
              <a:cxnLst/>
              <a:rect l="l" t="t" r="r" b="b"/>
              <a:pathLst>
                <a:path w="524" h="300" extrusionOk="0">
                  <a:moveTo>
                    <a:pt x="75" y="1"/>
                  </a:moveTo>
                  <a:cubicBezTo>
                    <a:pt x="0" y="225"/>
                    <a:pt x="50" y="299"/>
                    <a:pt x="125" y="299"/>
                  </a:cubicBezTo>
                  <a:cubicBezTo>
                    <a:pt x="274" y="299"/>
                    <a:pt x="523" y="1"/>
                    <a:pt x="7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9" name="Google Shape;799;p3"/>
            <p:cNvSpPr/>
            <p:nvPr/>
          </p:nvSpPr>
          <p:spPr>
            <a:xfrm>
              <a:off x="2529725" y="1737225"/>
              <a:ext cx="5625" cy="6700"/>
            </a:xfrm>
            <a:custGeom>
              <a:avLst/>
              <a:gdLst/>
              <a:ahLst/>
              <a:cxnLst/>
              <a:rect l="l" t="t" r="r" b="b"/>
              <a:pathLst>
                <a:path w="225" h="268" extrusionOk="0">
                  <a:moveTo>
                    <a:pt x="58" y="0"/>
                  </a:moveTo>
                  <a:cubicBezTo>
                    <a:pt x="25" y="0"/>
                    <a:pt x="0" y="25"/>
                    <a:pt x="0" y="100"/>
                  </a:cubicBezTo>
                  <a:cubicBezTo>
                    <a:pt x="0" y="212"/>
                    <a:pt x="56" y="268"/>
                    <a:pt x="112" y="268"/>
                  </a:cubicBezTo>
                  <a:cubicBezTo>
                    <a:pt x="168" y="268"/>
                    <a:pt x="224" y="212"/>
                    <a:pt x="224" y="100"/>
                  </a:cubicBezTo>
                  <a:cubicBezTo>
                    <a:pt x="224" y="100"/>
                    <a:pt x="125" y="0"/>
                    <a:pt x="5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0" name="Google Shape;800;p3"/>
            <p:cNvSpPr/>
            <p:nvPr/>
          </p:nvSpPr>
          <p:spPr>
            <a:xfrm>
              <a:off x="5969925" y="1734100"/>
              <a:ext cx="11225" cy="2525"/>
            </a:xfrm>
            <a:custGeom>
              <a:avLst/>
              <a:gdLst/>
              <a:ahLst/>
              <a:cxnLst/>
              <a:rect l="l" t="t" r="r" b="b"/>
              <a:pathLst>
                <a:path w="449" h="101" extrusionOk="0">
                  <a:moveTo>
                    <a:pt x="0" y="1"/>
                  </a:moveTo>
                  <a:cubicBezTo>
                    <a:pt x="0" y="1"/>
                    <a:pt x="200" y="100"/>
                    <a:pt x="332" y="100"/>
                  </a:cubicBezTo>
                  <a:cubicBezTo>
                    <a:pt x="399" y="100"/>
                    <a:pt x="449" y="75"/>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1" name="Google Shape;801;p3"/>
            <p:cNvSpPr/>
            <p:nvPr/>
          </p:nvSpPr>
          <p:spPr>
            <a:xfrm>
              <a:off x="6059575" y="1728500"/>
              <a:ext cx="25" cy="22425"/>
            </a:xfrm>
            <a:custGeom>
              <a:avLst/>
              <a:gdLst/>
              <a:ahLst/>
              <a:cxnLst/>
              <a:rect l="l" t="t" r="r" b="b"/>
              <a:pathLst>
                <a:path w="1" h="897" extrusionOk="0">
                  <a:moveTo>
                    <a:pt x="0" y="449"/>
                  </a:moveTo>
                  <a:cubicBezTo>
                    <a:pt x="0" y="897"/>
                    <a:pt x="0" y="1"/>
                    <a:pt x="0" y="449"/>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2" name="Google Shape;802;p3"/>
            <p:cNvSpPr/>
            <p:nvPr/>
          </p:nvSpPr>
          <p:spPr>
            <a:xfrm>
              <a:off x="6042750" y="1736975"/>
              <a:ext cx="4800" cy="8275"/>
            </a:xfrm>
            <a:custGeom>
              <a:avLst/>
              <a:gdLst/>
              <a:ahLst/>
              <a:cxnLst/>
              <a:rect l="l" t="t" r="r" b="b"/>
              <a:pathLst>
                <a:path w="192" h="331" extrusionOk="0">
                  <a:moveTo>
                    <a:pt x="98" y="1"/>
                  </a:moveTo>
                  <a:cubicBezTo>
                    <a:pt x="73" y="1"/>
                    <a:pt x="40" y="31"/>
                    <a:pt x="1" y="110"/>
                  </a:cubicBezTo>
                  <a:cubicBezTo>
                    <a:pt x="55" y="273"/>
                    <a:pt x="96" y="331"/>
                    <a:pt x="124" y="331"/>
                  </a:cubicBezTo>
                  <a:cubicBezTo>
                    <a:pt x="191" y="331"/>
                    <a:pt x="183" y="1"/>
                    <a:pt x="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3" name="Google Shape;803;p3"/>
            <p:cNvSpPr/>
            <p:nvPr/>
          </p:nvSpPr>
          <p:spPr>
            <a:xfrm>
              <a:off x="5852250" y="1745300"/>
              <a:ext cx="11250" cy="7950"/>
            </a:xfrm>
            <a:custGeom>
              <a:avLst/>
              <a:gdLst/>
              <a:ahLst/>
              <a:cxnLst/>
              <a:rect l="l" t="t" r="r" b="b"/>
              <a:pathLst>
                <a:path w="450" h="318" extrusionOk="0">
                  <a:moveTo>
                    <a:pt x="449" y="1"/>
                  </a:moveTo>
                  <a:cubicBezTo>
                    <a:pt x="1" y="1"/>
                    <a:pt x="1" y="1"/>
                    <a:pt x="1" y="225"/>
                  </a:cubicBezTo>
                  <a:cubicBezTo>
                    <a:pt x="67" y="291"/>
                    <a:pt x="132" y="318"/>
                    <a:pt x="192" y="318"/>
                  </a:cubicBezTo>
                  <a:cubicBezTo>
                    <a:pt x="337" y="318"/>
                    <a:pt x="449" y="159"/>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4" name="Google Shape;804;p3"/>
            <p:cNvSpPr/>
            <p:nvPr/>
          </p:nvSpPr>
          <p:spPr>
            <a:xfrm>
              <a:off x="6003550" y="1745400"/>
              <a:ext cx="4775" cy="8275"/>
            </a:xfrm>
            <a:custGeom>
              <a:avLst/>
              <a:gdLst/>
              <a:ahLst/>
              <a:cxnLst/>
              <a:rect l="l" t="t" r="r" b="b"/>
              <a:pathLst>
                <a:path w="191" h="331" extrusionOk="0">
                  <a:moveTo>
                    <a:pt x="124" y="0"/>
                  </a:moveTo>
                  <a:cubicBezTo>
                    <a:pt x="96" y="0"/>
                    <a:pt x="54" y="58"/>
                    <a:pt x="0" y="221"/>
                  </a:cubicBezTo>
                  <a:cubicBezTo>
                    <a:pt x="40" y="300"/>
                    <a:pt x="72" y="330"/>
                    <a:pt x="98" y="330"/>
                  </a:cubicBezTo>
                  <a:cubicBezTo>
                    <a:pt x="182" y="330"/>
                    <a:pt x="191" y="0"/>
                    <a:pt x="1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5" name="Google Shape;805;p3"/>
            <p:cNvSpPr/>
            <p:nvPr/>
          </p:nvSpPr>
          <p:spPr>
            <a:xfrm>
              <a:off x="5975525" y="1753275"/>
              <a:ext cx="4700" cy="6500"/>
            </a:xfrm>
            <a:custGeom>
              <a:avLst/>
              <a:gdLst/>
              <a:ahLst/>
              <a:cxnLst/>
              <a:rect l="l" t="t" r="r" b="b"/>
              <a:pathLst>
                <a:path w="188" h="260" extrusionOk="0">
                  <a:moveTo>
                    <a:pt x="113" y="1"/>
                  </a:moveTo>
                  <a:cubicBezTo>
                    <a:pt x="85" y="1"/>
                    <a:pt x="48" y="35"/>
                    <a:pt x="0" y="130"/>
                  </a:cubicBezTo>
                  <a:cubicBezTo>
                    <a:pt x="48" y="225"/>
                    <a:pt x="85" y="259"/>
                    <a:pt x="113" y="259"/>
                  </a:cubicBezTo>
                  <a:cubicBezTo>
                    <a:pt x="187" y="259"/>
                    <a:pt x="187" y="1"/>
                    <a:pt x="1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6" name="Google Shape;806;p3"/>
            <p:cNvSpPr/>
            <p:nvPr/>
          </p:nvSpPr>
          <p:spPr>
            <a:xfrm>
              <a:off x="6261275" y="1755650"/>
              <a:ext cx="23300" cy="6500"/>
            </a:xfrm>
            <a:custGeom>
              <a:avLst/>
              <a:gdLst/>
              <a:ahLst/>
              <a:cxnLst/>
              <a:rect l="l" t="t" r="r" b="b"/>
              <a:pathLst>
                <a:path w="932" h="260" extrusionOk="0">
                  <a:moveTo>
                    <a:pt x="398" y="0"/>
                  </a:moveTo>
                  <a:cubicBezTo>
                    <a:pt x="201" y="0"/>
                    <a:pt x="0" y="70"/>
                    <a:pt x="0" y="259"/>
                  </a:cubicBezTo>
                  <a:lnTo>
                    <a:pt x="673" y="259"/>
                  </a:lnTo>
                  <a:cubicBezTo>
                    <a:pt x="932" y="130"/>
                    <a:pt x="667" y="0"/>
                    <a:pt x="3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7" name="Google Shape;807;p3"/>
            <p:cNvSpPr/>
            <p:nvPr/>
          </p:nvSpPr>
          <p:spPr>
            <a:xfrm>
              <a:off x="5745800" y="1756525"/>
              <a:ext cx="16825" cy="7950"/>
            </a:xfrm>
            <a:custGeom>
              <a:avLst/>
              <a:gdLst/>
              <a:ahLst/>
              <a:cxnLst/>
              <a:rect l="l" t="t" r="r" b="b"/>
              <a:pathLst>
                <a:path w="673" h="318" extrusionOk="0">
                  <a:moveTo>
                    <a:pt x="673" y="0"/>
                  </a:moveTo>
                  <a:cubicBezTo>
                    <a:pt x="225" y="0"/>
                    <a:pt x="1" y="0"/>
                    <a:pt x="1" y="224"/>
                  </a:cubicBezTo>
                  <a:cubicBezTo>
                    <a:pt x="66" y="290"/>
                    <a:pt x="151" y="317"/>
                    <a:pt x="238" y="317"/>
                  </a:cubicBezTo>
                  <a:cubicBezTo>
                    <a:pt x="449" y="317"/>
                    <a:pt x="673" y="159"/>
                    <a:pt x="6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8" name="Google Shape;808;p3"/>
            <p:cNvSpPr/>
            <p:nvPr/>
          </p:nvSpPr>
          <p:spPr>
            <a:xfrm>
              <a:off x="5807425" y="1758875"/>
              <a:ext cx="4700" cy="6500"/>
            </a:xfrm>
            <a:custGeom>
              <a:avLst/>
              <a:gdLst/>
              <a:ahLst/>
              <a:cxnLst/>
              <a:rect l="l" t="t" r="r" b="b"/>
              <a:pathLst>
                <a:path w="188" h="260" extrusionOk="0">
                  <a:moveTo>
                    <a:pt x="113" y="1"/>
                  </a:moveTo>
                  <a:cubicBezTo>
                    <a:pt x="86" y="1"/>
                    <a:pt x="48" y="35"/>
                    <a:pt x="1" y="130"/>
                  </a:cubicBezTo>
                  <a:cubicBezTo>
                    <a:pt x="48" y="225"/>
                    <a:pt x="86" y="260"/>
                    <a:pt x="113" y="260"/>
                  </a:cubicBezTo>
                  <a:cubicBezTo>
                    <a:pt x="188" y="260"/>
                    <a:pt x="188" y="1"/>
                    <a:pt x="1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9" name="Google Shape;809;p3"/>
            <p:cNvSpPr/>
            <p:nvPr/>
          </p:nvSpPr>
          <p:spPr>
            <a:xfrm>
              <a:off x="6022000" y="1754200"/>
              <a:ext cx="20775" cy="7950"/>
            </a:xfrm>
            <a:custGeom>
              <a:avLst/>
              <a:gdLst/>
              <a:ahLst/>
              <a:cxnLst/>
              <a:rect l="l" t="t" r="r" b="b"/>
              <a:pathLst>
                <a:path w="831" h="318" extrusionOk="0">
                  <a:moveTo>
                    <a:pt x="473" y="0"/>
                  </a:moveTo>
                  <a:cubicBezTo>
                    <a:pt x="290" y="0"/>
                    <a:pt x="0" y="159"/>
                    <a:pt x="159" y="317"/>
                  </a:cubicBezTo>
                  <a:cubicBezTo>
                    <a:pt x="607" y="317"/>
                    <a:pt x="831" y="317"/>
                    <a:pt x="607" y="93"/>
                  </a:cubicBezTo>
                  <a:cubicBezTo>
                    <a:pt x="607" y="27"/>
                    <a:pt x="549" y="0"/>
                    <a:pt x="4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0" name="Google Shape;810;p3"/>
            <p:cNvSpPr/>
            <p:nvPr/>
          </p:nvSpPr>
          <p:spPr>
            <a:xfrm>
              <a:off x="5521675" y="1762125"/>
              <a:ext cx="28050" cy="34525"/>
            </a:xfrm>
            <a:custGeom>
              <a:avLst/>
              <a:gdLst/>
              <a:ahLst/>
              <a:cxnLst/>
              <a:rect l="l" t="t" r="r" b="b"/>
              <a:pathLst>
                <a:path w="1122" h="1381" extrusionOk="0">
                  <a:moveTo>
                    <a:pt x="1" y="0"/>
                  </a:moveTo>
                  <a:cubicBezTo>
                    <a:pt x="1" y="601"/>
                    <a:pt x="180" y="1380"/>
                    <a:pt x="857" y="1380"/>
                  </a:cubicBezTo>
                  <a:cubicBezTo>
                    <a:pt x="938" y="1380"/>
                    <a:pt x="1026" y="1369"/>
                    <a:pt x="1122" y="1345"/>
                  </a:cubicBezTo>
                  <a:cubicBezTo>
                    <a:pt x="673" y="897"/>
                    <a:pt x="897"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1" name="Google Shape;811;p3"/>
            <p:cNvSpPr/>
            <p:nvPr/>
          </p:nvSpPr>
          <p:spPr>
            <a:xfrm>
              <a:off x="5986725" y="1767725"/>
              <a:ext cx="25" cy="25"/>
            </a:xfrm>
            <a:custGeom>
              <a:avLst/>
              <a:gdLst/>
              <a:ahLst/>
              <a:cxnLst/>
              <a:rect l="l" t="t" r="r" b="b"/>
              <a:pathLst>
                <a:path w="1" h="1" extrusionOk="0">
                  <a:moveTo>
                    <a:pt x="1" y="0"/>
                  </a:move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2" name="Google Shape;812;p3"/>
            <p:cNvSpPr/>
            <p:nvPr/>
          </p:nvSpPr>
          <p:spPr>
            <a:xfrm>
              <a:off x="5981125" y="1767725"/>
              <a:ext cx="5625" cy="16825"/>
            </a:xfrm>
            <a:custGeom>
              <a:avLst/>
              <a:gdLst/>
              <a:ahLst/>
              <a:cxnLst/>
              <a:rect l="l" t="t" r="r" b="b"/>
              <a:pathLst>
                <a:path w="225" h="673" extrusionOk="0">
                  <a:moveTo>
                    <a:pt x="225" y="0"/>
                  </a:moveTo>
                  <a:lnTo>
                    <a:pt x="225" y="0"/>
                  </a:lnTo>
                  <a:cubicBezTo>
                    <a:pt x="1" y="673"/>
                    <a:pt x="225" y="0"/>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3" name="Google Shape;813;p3"/>
            <p:cNvSpPr/>
            <p:nvPr/>
          </p:nvSpPr>
          <p:spPr>
            <a:xfrm>
              <a:off x="5947500" y="1770600"/>
              <a:ext cx="4800" cy="8275"/>
            </a:xfrm>
            <a:custGeom>
              <a:avLst/>
              <a:gdLst/>
              <a:ahLst/>
              <a:cxnLst/>
              <a:rect l="l" t="t" r="r" b="b"/>
              <a:pathLst>
                <a:path w="192" h="331" extrusionOk="0">
                  <a:moveTo>
                    <a:pt x="98" y="0"/>
                  </a:moveTo>
                  <a:cubicBezTo>
                    <a:pt x="73" y="0"/>
                    <a:pt x="40" y="31"/>
                    <a:pt x="1" y="109"/>
                  </a:cubicBezTo>
                  <a:cubicBezTo>
                    <a:pt x="55" y="273"/>
                    <a:pt x="96" y="330"/>
                    <a:pt x="124" y="330"/>
                  </a:cubicBezTo>
                  <a:cubicBezTo>
                    <a:pt x="191" y="330"/>
                    <a:pt x="183" y="0"/>
                    <a:pt x="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4" name="Google Shape;814;p3"/>
            <p:cNvSpPr/>
            <p:nvPr/>
          </p:nvSpPr>
          <p:spPr>
            <a:xfrm>
              <a:off x="6003550" y="1770600"/>
              <a:ext cx="4775" cy="8275"/>
            </a:xfrm>
            <a:custGeom>
              <a:avLst/>
              <a:gdLst/>
              <a:ahLst/>
              <a:cxnLst/>
              <a:rect l="l" t="t" r="r" b="b"/>
              <a:pathLst>
                <a:path w="191" h="331" extrusionOk="0">
                  <a:moveTo>
                    <a:pt x="98" y="0"/>
                  </a:moveTo>
                  <a:cubicBezTo>
                    <a:pt x="72" y="0"/>
                    <a:pt x="40" y="31"/>
                    <a:pt x="0" y="109"/>
                  </a:cubicBezTo>
                  <a:cubicBezTo>
                    <a:pt x="54" y="273"/>
                    <a:pt x="96" y="330"/>
                    <a:pt x="124" y="330"/>
                  </a:cubicBezTo>
                  <a:cubicBezTo>
                    <a:pt x="191" y="330"/>
                    <a:pt x="182" y="0"/>
                    <a:pt x="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5" name="Google Shape;815;p3"/>
            <p:cNvSpPr/>
            <p:nvPr/>
          </p:nvSpPr>
          <p:spPr>
            <a:xfrm>
              <a:off x="5818650" y="1776600"/>
              <a:ext cx="11225" cy="7950"/>
            </a:xfrm>
            <a:custGeom>
              <a:avLst/>
              <a:gdLst/>
              <a:ahLst/>
              <a:cxnLst/>
              <a:rect l="l" t="t" r="r" b="b"/>
              <a:pathLst>
                <a:path w="449" h="318" extrusionOk="0">
                  <a:moveTo>
                    <a:pt x="257" y="1"/>
                  </a:moveTo>
                  <a:cubicBezTo>
                    <a:pt x="112" y="1"/>
                    <a:pt x="0" y="159"/>
                    <a:pt x="0" y="318"/>
                  </a:cubicBezTo>
                  <a:cubicBezTo>
                    <a:pt x="448" y="318"/>
                    <a:pt x="448" y="318"/>
                    <a:pt x="448" y="94"/>
                  </a:cubicBezTo>
                  <a:cubicBezTo>
                    <a:pt x="383" y="28"/>
                    <a:pt x="317" y="1"/>
                    <a:pt x="25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6" name="Google Shape;816;p3"/>
            <p:cNvSpPr/>
            <p:nvPr/>
          </p:nvSpPr>
          <p:spPr>
            <a:xfrm>
              <a:off x="5869075" y="1778925"/>
              <a:ext cx="5625" cy="25"/>
            </a:xfrm>
            <a:custGeom>
              <a:avLst/>
              <a:gdLst/>
              <a:ahLst/>
              <a:cxnLst/>
              <a:rect l="l" t="t" r="r" b="b"/>
              <a:pathLst>
                <a:path w="225" h="1" extrusionOk="0">
                  <a:moveTo>
                    <a:pt x="224" y="1"/>
                  </a:moveTo>
                  <a:lnTo>
                    <a:pt x="0" y="1"/>
                  </a:lnTo>
                  <a:cubicBezTo>
                    <a:pt x="0" y="1"/>
                    <a:pt x="224" y="1"/>
                    <a:pt x="2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7" name="Google Shape;817;p3"/>
            <p:cNvSpPr/>
            <p:nvPr/>
          </p:nvSpPr>
          <p:spPr>
            <a:xfrm>
              <a:off x="5745800" y="1783750"/>
              <a:ext cx="7700" cy="7325"/>
            </a:xfrm>
            <a:custGeom>
              <a:avLst/>
              <a:gdLst/>
              <a:ahLst/>
              <a:cxnLst/>
              <a:rect l="l" t="t" r="r" b="b"/>
              <a:pathLst>
                <a:path w="308" h="293" extrusionOk="0">
                  <a:moveTo>
                    <a:pt x="235" y="1"/>
                  </a:moveTo>
                  <a:cubicBezTo>
                    <a:pt x="200" y="1"/>
                    <a:pt x="127" y="66"/>
                    <a:pt x="1" y="256"/>
                  </a:cubicBezTo>
                  <a:cubicBezTo>
                    <a:pt x="27" y="282"/>
                    <a:pt x="53" y="293"/>
                    <a:pt x="78" y="293"/>
                  </a:cubicBezTo>
                  <a:cubicBezTo>
                    <a:pt x="207" y="293"/>
                    <a:pt x="308" y="1"/>
                    <a:pt x="23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8" name="Google Shape;818;p3"/>
            <p:cNvSpPr/>
            <p:nvPr/>
          </p:nvSpPr>
          <p:spPr>
            <a:xfrm>
              <a:off x="5848975" y="1786450"/>
              <a:ext cx="14525" cy="9300"/>
            </a:xfrm>
            <a:custGeom>
              <a:avLst/>
              <a:gdLst/>
              <a:ahLst/>
              <a:cxnLst/>
              <a:rect l="l" t="t" r="r" b="b"/>
              <a:pathLst>
                <a:path w="581" h="372" extrusionOk="0">
                  <a:moveTo>
                    <a:pt x="205" y="1"/>
                  </a:moveTo>
                  <a:cubicBezTo>
                    <a:pt x="100" y="1"/>
                    <a:pt x="1" y="109"/>
                    <a:pt x="132" y="372"/>
                  </a:cubicBezTo>
                  <a:cubicBezTo>
                    <a:pt x="356" y="372"/>
                    <a:pt x="580" y="372"/>
                    <a:pt x="356" y="148"/>
                  </a:cubicBezTo>
                  <a:cubicBezTo>
                    <a:pt x="356" y="55"/>
                    <a:pt x="279" y="1"/>
                    <a:pt x="20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9" name="Google Shape;819;p3"/>
            <p:cNvSpPr/>
            <p:nvPr/>
          </p:nvSpPr>
          <p:spPr>
            <a:xfrm>
              <a:off x="5219125" y="1795725"/>
              <a:ext cx="11225" cy="5650"/>
            </a:xfrm>
            <a:custGeom>
              <a:avLst/>
              <a:gdLst/>
              <a:ahLst/>
              <a:cxnLst/>
              <a:rect l="l" t="t" r="r" b="b"/>
              <a:pathLst>
                <a:path w="449" h="226" extrusionOk="0">
                  <a:moveTo>
                    <a:pt x="449" y="1"/>
                  </a:moveTo>
                  <a:cubicBezTo>
                    <a:pt x="225" y="1"/>
                    <a:pt x="225" y="225"/>
                    <a:pt x="1" y="225"/>
                  </a:cubicBezTo>
                  <a:cubicBezTo>
                    <a:pt x="225" y="225"/>
                    <a:pt x="449" y="225"/>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0" name="Google Shape;820;p3"/>
            <p:cNvSpPr/>
            <p:nvPr/>
          </p:nvSpPr>
          <p:spPr>
            <a:xfrm>
              <a:off x="5729000" y="1793425"/>
              <a:ext cx="11225" cy="7950"/>
            </a:xfrm>
            <a:custGeom>
              <a:avLst/>
              <a:gdLst/>
              <a:ahLst/>
              <a:cxnLst/>
              <a:rect l="l" t="t" r="r" b="b"/>
              <a:pathLst>
                <a:path w="449" h="318" extrusionOk="0">
                  <a:moveTo>
                    <a:pt x="257" y="0"/>
                  </a:moveTo>
                  <a:cubicBezTo>
                    <a:pt x="112" y="0"/>
                    <a:pt x="0" y="159"/>
                    <a:pt x="0" y="317"/>
                  </a:cubicBezTo>
                  <a:cubicBezTo>
                    <a:pt x="449" y="317"/>
                    <a:pt x="449" y="317"/>
                    <a:pt x="449" y="93"/>
                  </a:cubicBezTo>
                  <a:cubicBezTo>
                    <a:pt x="383" y="27"/>
                    <a:pt x="317" y="0"/>
                    <a:pt x="25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1" name="Google Shape;821;p3"/>
            <p:cNvSpPr/>
            <p:nvPr/>
          </p:nvSpPr>
          <p:spPr>
            <a:xfrm>
              <a:off x="5745800" y="1795725"/>
              <a:ext cx="28050" cy="11250"/>
            </a:xfrm>
            <a:custGeom>
              <a:avLst/>
              <a:gdLst/>
              <a:ahLst/>
              <a:cxnLst/>
              <a:rect l="l" t="t" r="r" b="b"/>
              <a:pathLst>
                <a:path w="1122" h="450" extrusionOk="0">
                  <a:moveTo>
                    <a:pt x="225" y="1"/>
                  </a:moveTo>
                  <a:cubicBezTo>
                    <a:pt x="1" y="449"/>
                    <a:pt x="225" y="449"/>
                    <a:pt x="673" y="449"/>
                  </a:cubicBezTo>
                  <a:cubicBezTo>
                    <a:pt x="673" y="225"/>
                    <a:pt x="1121" y="1"/>
                    <a:pt x="2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2" name="Google Shape;822;p3"/>
            <p:cNvSpPr/>
            <p:nvPr/>
          </p:nvSpPr>
          <p:spPr>
            <a:xfrm>
              <a:off x="5846650" y="1823750"/>
              <a:ext cx="11225" cy="25"/>
            </a:xfrm>
            <a:custGeom>
              <a:avLst/>
              <a:gdLst/>
              <a:ahLst/>
              <a:cxnLst/>
              <a:rect l="l" t="t" r="r" b="b"/>
              <a:pathLst>
                <a:path w="449" h="1" extrusionOk="0">
                  <a:moveTo>
                    <a:pt x="1" y="0"/>
                  </a:moveTo>
                  <a:lnTo>
                    <a:pt x="225" y="0"/>
                  </a:lnTo>
                  <a:cubicBezTo>
                    <a:pt x="449" y="0"/>
                    <a:pt x="1"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3" name="Google Shape;823;p3"/>
            <p:cNvSpPr/>
            <p:nvPr/>
          </p:nvSpPr>
          <p:spPr>
            <a:xfrm>
              <a:off x="5913900" y="1798850"/>
              <a:ext cx="5625" cy="2525"/>
            </a:xfrm>
            <a:custGeom>
              <a:avLst/>
              <a:gdLst/>
              <a:ahLst/>
              <a:cxnLst/>
              <a:rect l="l" t="t" r="r" b="b"/>
              <a:pathLst>
                <a:path w="225" h="101" extrusionOk="0">
                  <a:moveTo>
                    <a:pt x="166" y="0"/>
                  </a:moveTo>
                  <a:cubicBezTo>
                    <a:pt x="100" y="0"/>
                    <a:pt x="0" y="100"/>
                    <a:pt x="0" y="100"/>
                  </a:cubicBezTo>
                  <a:lnTo>
                    <a:pt x="224" y="100"/>
                  </a:lnTo>
                  <a:cubicBezTo>
                    <a:pt x="224" y="25"/>
                    <a:pt x="199" y="0"/>
                    <a:pt x="16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4" name="Google Shape;824;p3"/>
            <p:cNvSpPr/>
            <p:nvPr/>
          </p:nvSpPr>
          <p:spPr>
            <a:xfrm>
              <a:off x="5930700" y="1801350"/>
              <a:ext cx="11225" cy="2500"/>
            </a:xfrm>
            <a:custGeom>
              <a:avLst/>
              <a:gdLst/>
              <a:ahLst/>
              <a:cxnLst/>
              <a:rect l="l" t="t" r="r" b="b"/>
              <a:pathLst>
                <a:path w="449" h="100" extrusionOk="0">
                  <a:moveTo>
                    <a:pt x="1" y="0"/>
                  </a:moveTo>
                  <a:cubicBezTo>
                    <a:pt x="1" y="75"/>
                    <a:pt x="50" y="100"/>
                    <a:pt x="117" y="100"/>
                  </a:cubicBezTo>
                  <a:cubicBezTo>
                    <a:pt x="250" y="100"/>
                    <a:pt x="449" y="0"/>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5" name="Google Shape;825;p3"/>
            <p:cNvSpPr/>
            <p:nvPr/>
          </p:nvSpPr>
          <p:spPr>
            <a:xfrm>
              <a:off x="5824250" y="1810050"/>
              <a:ext cx="5625" cy="2525"/>
            </a:xfrm>
            <a:custGeom>
              <a:avLst/>
              <a:gdLst/>
              <a:ahLst/>
              <a:cxnLst/>
              <a:rect l="l" t="t" r="r" b="b"/>
              <a:pathLst>
                <a:path w="225" h="101" extrusionOk="0">
                  <a:moveTo>
                    <a:pt x="58" y="1"/>
                  </a:moveTo>
                  <a:cubicBezTo>
                    <a:pt x="25" y="1"/>
                    <a:pt x="0" y="26"/>
                    <a:pt x="0" y="100"/>
                  </a:cubicBezTo>
                  <a:lnTo>
                    <a:pt x="224" y="100"/>
                  </a:lnTo>
                  <a:cubicBezTo>
                    <a:pt x="224" y="100"/>
                    <a:pt x="125" y="1"/>
                    <a:pt x="5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6" name="Google Shape;826;p3"/>
            <p:cNvSpPr/>
            <p:nvPr/>
          </p:nvSpPr>
          <p:spPr>
            <a:xfrm>
              <a:off x="5521675" y="1811425"/>
              <a:ext cx="37700" cy="17950"/>
            </a:xfrm>
            <a:custGeom>
              <a:avLst/>
              <a:gdLst/>
              <a:ahLst/>
              <a:cxnLst/>
              <a:rect l="l" t="t" r="r" b="b"/>
              <a:pathLst>
                <a:path w="1508" h="718" extrusionOk="0">
                  <a:moveTo>
                    <a:pt x="152" y="0"/>
                  </a:moveTo>
                  <a:cubicBezTo>
                    <a:pt x="85" y="0"/>
                    <a:pt x="32" y="14"/>
                    <a:pt x="1" y="45"/>
                  </a:cubicBezTo>
                  <a:cubicBezTo>
                    <a:pt x="449" y="45"/>
                    <a:pt x="673" y="718"/>
                    <a:pt x="1122" y="718"/>
                  </a:cubicBezTo>
                  <a:cubicBezTo>
                    <a:pt x="1507" y="525"/>
                    <a:pt x="566" y="0"/>
                    <a:pt x="15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7" name="Google Shape;827;p3"/>
            <p:cNvSpPr/>
            <p:nvPr/>
          </p:nvSpPr>
          <p:spPr>
            <a:xfrm>
              <a:off x="5566500" y="1812550"/>
              <a:ext cx="11250" cy="11225"/>
            </a:xfrm>
            <a:custGeom>
              <a:avLst/>
              <a:gdLst/>
              <a:ahLst/>
              <a:cxnLst/>
              <a:rect l="l" t="t" r="r" b="b"/>
              <a:pathLst>
                <a:path w="450" h="449" extrusionOk="0">
                  <a:moveTo>
                    <a:pt x="1" y="0"/>
                  </a:moveTo>
                  <a:lnTo>
                    <a:pt x="449" y="448"/>
                  </a:lnTo>
                  <a:cubicBezTo>
                    <a:pt x="449" y="224"/>
                    <a:pt x="449" y="224"/>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8" name="Google Shape;828;p3"/>
            <p:cNvSpPr/>
            <p:nvPr/>
          </p:nvSpPr>
          <p:spPr>
            <a:xfrm>
              <a:off x="5729000" y="1818150"/>
              <a:ext cx="11225" cy="2500"/>
            </a:xfrm>
            <a:custGeom>
              <a:avLst/>
              <a:gdLst/>
              <a:ahLst/>
              <a:cxnLst/>
              <a:rect l="l" t="t" r="r" b="b"/>
              <a:pathLst>
                <a:path w="449" h="100" extrusionOk="0">
                  <a:moveTo>
                    <a:pt x="0" y="0"/>
                  </a:moveTo>
                  <a:cubicBezTo>
                    <a:pt x="0" y="0"/>
                    <a:pt x="200" y="100"/>
                    <a:pt x="332" y="100"/>
                  </a:cubicBezTo>
                  <a:cubicBezTo>
                    <a:pt x="399" y="100"/>
                    <a:pt x="449" y="75"/>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9" name="Google Shape;829;p3"/>
            <p:cNvSpPr/>
            <p:nvPr/>
          </p:nvSpPr>
          <p:spPr>
            <a:xfrm>
              <a:off x="6278075" y="1829350"/>
              <a:ext cx="84075" cy="50450"/>
            </a:xfrm>
            <a:custGeom>
              <a:avLst/>
              <a:gdLst/>
              <a:ahLst/>
              <a:cxnLst/>
              <a:rect l="l" t="t" r="r" b="b"/>
              <a:pathLst>
                <a:path w="3363" h="2018" extrusionOk="0">
                  <a:moveTo>
                    <a:pt x="1" y="1"/>
                  </a:moveTo>
                  <a:lnTo>
                    <a:pt x="3363" y="2018"/>
                  </a:lnTo>
                  <a:cubicBezTo>
                    <a:pt x="2242" y="1121"/>
                    <a:pt x="1121" y="449"/>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0" name="Google Shape;830;p3"/>
            <p:cNvSpPr/>
            <p:nvPr/>
          </p:nvSpPr>
          <p:spPr>
            <a:xfrm>
              <a:off x="5569300" y="1829350"/>
              <a:ext cx="16850" cy="4225"/>
            </a:xfrm>
            <a:custGeom>
              <a:avLst/>
              <a:gdLst/>
              <a:ahLst/>
              <a:cxnLst/>
              <a:rect l="l" t="t" r="r" b="b"/>
              <a:pathLst>
                <a:path w="674" h="169" extrusionOk="0">
                  <a:moveTo>
                    <a:pt x="337" y="1"/>
                  </a:moveTo>
                  <a:cubicBezTo>
                    <a:pt x="1" y="113"/>
                    <a:pt x="169" y="169"/>
                    <a:pt x="337" y="169"/>
                  </a:cubicBezTo>
                  <a:cubicBezTo>
                    <a:pt x="505" y="169"/>
                    <a:pt x="673" y="113"/>
                    <a:pt x="33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1" name="Google Shape;831;p3"/>
            <p:cNvSpPr/>
            <p:nvPr/>
          </p:nvSpPr>
          <p:spPr>
            <a:xfrm>
              <a:off x="5880275" y="1827025"/>
              <a:ext cx="11225" cy="7950"/>
            </a:xfrm>
            <a:custGeom>
              <a:avLst/>
              <a:gdLst/>
              <a:ahLst/>
              <a:cxnLst/>
              <a:rect l="l" t="t" r="r" b="b"/>
              <a:pathLst>
                <a:path w="449" h="318" extrusionOk="0">
                  <a:moveTo>
                    <a:pt x="159" y="1"/>
                  </a:moveTo>
                  <a:cubicBezTo>
                    <a:pt x="0" y="1"/>
                    <a:pt x="0" y="159"/>
                    <a:pt x="0" y="318"/>
                  </a:cubicBezTo>
                  <a:lnTo>
                    <a:pt x="449" y="94"/>
                  </a:lnTo>
                  <a:cubicBezTo>
                    <a:pt x="317" y="28"/>
                    <a:pt x="225" y="1"/>
                    <a:pt x="15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2" name="Google Shape;832;p3"/>
            <p:cNvSpPr/>
            <p:nvPr/>
          </p:nvSpPr>
          <p:spPr>
            <a:xfrm>
              <a:off x="4429125" y="1831725"/>
              <a:ext cx="4675" cy="6500"/>
            </a:xfrm>
            <a:custGeom>
              <a:avLst/>
              <a:gdLst/>
              <a:ahLst/>
              <a:cxnLst/>
              <a:rect l="l" t="t" r="r" b="b"/>
              <a:pathLst>
                <a:path w="187" h="260" extrusionOk="0">
                  <a:moveTo>
                    <a:pt x="112" y="0"/>
                  </a:moveTo>
                  <a:cubicBezTo>
                    <a:pt x="85" y="0"/>
                    <a:pt x="47" y="35"/>
                    <a:pt x="0" y="130"/>
                  </a:cubicBezTo>
                  <a:cubicBezTo>
                    <a:pt x="47" y="224"/>
                    <a:pt x="85" y="259"/>
                    <a:pt x="112" y="259"/>
                  </a:cubicBezTo>
                  <a:cubicBezTo>
                    <a:pt x="187" y="259"/>
                    <a:pt x="187" y="0"/>
                    <a:pt x="11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3" name="Google Shape;833;p3"/>
            <p:cNvSpPr/>
            <p:nvPr/>
          </p:nvSpPr>
          <p:spPr>
            <a:xfrm>
              <a:off x="4434725" y="1851775"/>
              <a:ext cx="11225" cy="25"/>
            </a:xfrm>
            <a:custGeom>
              <a:avLst/>
              <a:gdLst/>
              <a:ahLst/>
              <a:cxnLst/>
              <a:rect l="l" t="t" r="r" b="b"/>
              <a:pathLst>
                <a:path w="449" h="1" extrusionOk="0">
                  <a:moveTo>
                    <a:pt x="0" y="0"/>
                  </a:moveTo>
                  <a:lnTo>
                    <a:pt x="448" y="0"/>
                  </a:lnTo>
                  <a:cubicBezTo>
                    <a:pt x="448" y="0"/>
                    <a:pt x="0"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4" name="Google Shape;834;p3"/>
            <p:cNvSpPr/>
            <p:nvPr/>
          </p:nvSpPr>
          <p:spPr>
            <a:xfrm>
              <a:off x="5504875" y="1861825"/>
              <a:ext cx="26450" cy="12375"/>
            </a:xfrm>
            <a:custGeom>
              <a:avLst/>
              <a:gdLst/>
              <a:ahLst/>
              <a:cxnLst/>
              <a:rect l="l" t="t" r="r" b="b"/>
              <a:pathLst>
                <a:path w="1058" h="495" extrusionOk="0">
                  <a:moveTo>
                    <a:pt x="273" y="1"/>
                  </a:moveTo>
                  <a:cubicBezTo>
                    <a:pt x="188" y="1"/>
                    <a:pt x="97" y="14"/>
                    <a:pt x="1" y="46"/>
                  </a:cubicBezTo>
                  <a:cubicBezTo>
                    <a:pt x="1" y="270"/>
                    <a:pt x="1" y="495"/>
                    <a:pt x="673" y="495"/>
                  </a:cubicBezTo>
                  <a:cubicBezTo>
                    <a:pt x="1057" y="495"/>
                    <a:pt x="783" y="1"/>
                    <a:pt x="2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5" name="Google Shape;835;p3"/>
            <p:cNvSpPr/>
            <p:nvPr/>
          </p:nvSpPr>
          <p:spPr>
            <a:xfrm>
              <a:off x="5527300" y="1866275"/>
              <a:ext cx="22425" cy="19775"/>
            </a:xfrm>
            <a:custGeom>
              <a:avLst/>
              <a:gdLst/>
              <a:ahLst/>
              <a:cxnLst/>
              <a:rect l="l" t="t" r="r" b="b"/>
              <a:pathLst>
                <a:path w="897" h="791" extrusionOk="0">
                  <a:moveTo>
                    <a:pt x="473" y="0"/>
                  </a:moveTo>
                  <a:cubicBezTo>
                    <a:pt x="405" y="0"/>
                    <a:pt x="321" y="28"/>
                    <a:pt x="224" y="92"/>
                  </a:cubicBezTo>
                  <a:cubicBezTo>
                    <a:pt x="897" y="317"/>
                    <a:pt x="0" y="541"/>
                    <a:pt x="0" y="765"/>
                  </a:cubicBezTo>
                  <a:cubicBezTo>
                    <a:pt x="70" y="782"/>
                    <a:pt x="134" y="790"/>
                    <a:pt x="193" y="790"/>
                  </a:cubicBezTo>
                  <a:cubicBezTo>
                    <a:pt x="783" y="790"/>
                    <a:pt x="841" y="0"/>
                    <a:pt x="4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6" name="Google Shape;836;p3"/>
            <p:cNvSpPr/>
            <p:nvPr/>
          </p:nvSpPr>
          <p:spPr>
            <a:xfrm>
              <a:off x="4451525" y="1874175"/>
              <a:ext cx="16825" cy="11225"/>
            </a:xfrm>
            <a:custGeom>
              <a:avLst/>
              <a:gdLst/>
              <a:ahLst/>
              <a:cxnLst/>
              <a:rect l="l" t="t" r="r" b="b"/>
              <a:pathLst>
                <a:path w="673" h="449" extrusionOk="0">
                  <a:moveTo>
                    <a:pt x="0" y="1"/>
                  </a:moveTo>
                  <a:cubicBezTo>
                    <a:pt x="0" y="225"/>
                    <a:pt x="0" y="449"/>
                    <a:pt x="225" y="449"/>
                  </a:cubicBezTo>
                  <a:cubicBezTo>
                    <a:pt x="673" y="449"/>
                    <a:pt x="225"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7" name="Google Shape;837;p3"/>
            <p:cNvSpPr/>
            <p:nvPr/>
          </p:nvSpPr>
          <p:spPr>
            <a:xfrm>
              <a:off x="5193525" y="1873025"/>
              <a:ext cx="20025" cy="12375"/>
            </a:xfrm>
            <a:custGeom>
              <a:avLst/>
              <a:gdLst/>
              <a:ahLst/>
              <a:cxnLst/>
              <a:rect l="l" t="t" r="r" b="b"/>
              <a:pathLst>
                <a:path w="801" h="495" extrusionOk="0">
                  <a:moveTo>
                    <a:pt x="682" y="1"/>
                  </a:moveTo>
                  <a:cubicBezTo>
                    <a:pt x="412" y="1"/>
                    <a:pt x="0" y="495"/>
                    <a:pt x="576" y="495"/>
                  </a:cubicBezTo>
                  <a:cubicBezTo>
                    <a:pt x="576" y="271"/>
                    <a:pt x="800" y="271"/>
                    <a:pt x="800" y="47"/>
                  </a:cubicBezTo>
                  <a:cubicBezTo>
                    <a:pt x="768" y="15"/>
                    <a:pt x="727" y="1"/>
                    <a:pt x="68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8" name="Google Shape;838;p3"/>
            <p:cNvSpPr/>
            <p:nvPr/>
          </p:nvSpPr>
          <p:spPr>
            <a:xfrm>
              <a:off x="5163100" y="1881175"/>
              <a:ext cx="28025" cy="10700"/>
            </a:xfrm>
            <a:custGeom>
              <a:avLst/>
              <a:gdLst/>
              <a:ahLst/>
              <a:cxnLst/>
              <a:rect l="l" t="t" r="r" b="b"/>
              <a:pathLst>
                <a:path w="1121" h="428" extrusionOk="0">
                  <a:moveTo>
                    <a:pt x="477" y="1"/>
                  </a:moveTo>
                  <a:cubicBezTo>
                    <a:pt x="281" y="1"/>
                    <a:pt x="112" y="57"/>
                    <a:pt x="0" y="169"/>
                  </a:cubicBezTo>
                  <a:cubicBezTo>
                    <a:pt x="0" y="358"/>
                    <a:pt x="201" y="428"/>
                    <a:pt x="432" y="428"/>
                  </a:cubicBezTo>
                  <a:cubicBezTo>
                    <a:pt x="747" y="428"/>
                    <a:pt x="1121" y="298"/>
                    <a:pt x="1121" y="169"/>
                  </a:cubicBezTo>
                  <a:cubicBezTo>
                    <a:pt x="897" y="57"/>
                    <a:pt x="673" y="1"/>
                    <a:pt x="47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9" name="Google Shape;839;p3"/>
            <p:cNvSpPr/>
            <p:nvPr/>
          </p:nvSpPr>
          <p:spPr>
            <a:xfrm>
              <a:off x="5191125" y="1890975"/>
              <a:ext cx="39225" cy="11250"/>
            </a:xfrm>
            <a:custGeom>
              <a:avLst/>
              <a:gdLst/>
              <a:ahLst/>
              <a:cxnLst/>
              <a:rect l="l" t="t" r="r" b="b"/>
              <a:pathLst>
                <a:path w="1569" h="450" extrusionOk="0">
                  <a:moveTo>
                    <a:pt x="1569" y="1"/>
                  </a:moveTo>
                  <a:cubicBezTo>
                    <a:pt x="896" y="1"/>
                    <a:pt x="224" y="1"/>
                    <a:pt x="0" y="449"/>
                  </a:cubicBezTo>
                  <a:cubicBezTo>
                    <a:pt x="448" y="225"/>
                    <a:pt x="1345" y="449"/>
                    <a:pt x="156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0" name="Google Shape;840;p3"/>
            <p:cNvSpPr/>
            <p:nvPr/>
          </p:nvSpPr>
          <p:spPr>
            <a:xfrm>
              <a:off x="5527300" y="1888250"/>
              <a:ext cx="4775" cy="8275"/>
            </a:xfrm>
            <a:custGeom>
              <a:avLst/>
              <a:gdLst/>
              <a:ahLst/>
              <a:cxnLst/>
              <a:rect l="l" t="t" r="r" b="b"/>
              <a:pathLst>
                <a:path w="191" h="331" extrusionOk="0">
                  <a:moveTo>
                    <a:pt x="98" y="1"/>
                  </a:moveTo>
                  <a:cubicBezTo>
                    <a:pt x="72" y="1"/>
                    <a:pt x="40" y="31"/>
                    <a:pt x="0" y="110"/>
                  </a:cubicBezTo>
                  <a:cubicBezTo>
                    <a:pt x="54" y="273"/>
                    <a:pt x="96" y="331"/>
                    <a:pt x="124" y="331"/>
                  </a:cubicBezTo>
                  <a:cubicBezTo>
                    <a:pt x="191" y="331"/>
                    <a:pt x="182" y="1"/>
                    <a:pt x="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1" name="Google Shape;841;p3"/>
            <p:cNvSpPr/>
            <p:nvPr/>
          </p:nvSpPr>
          <p:spPr>
            <a:xfrm>
              <a:off x="5129475" y="1904550"/>
              <a:ext cx="7850" cy="6500"/>
            </a:xfrm>
            <a:custGeom>
              <a:avLst/>
              <a:gdLst/>
              <a:ahLst/>
              <a:cxnLst/>
              <a:rect l="l" t="t" r="r" b="b"/>
              <a:pathLst>
                <a:path w="314" h="260" extrusionOk="0">
                  <a:moveTo>
                    <a:pt x="136" y="1"/>
                  </a:moveTo>
                  <a:cubicBezTo>
                    <a:pt x="95" y="1"/>
                    <a:pt x="48" y="36"/>
                    <a:pt x="1" y="130"/>
                  </a:cubicBezTo>
                  <a:cubicBezTo>
                    <a:pt x="95" y="225"/>
                    <a:pt x="160" y="260"/>
                    <a:pt x="201" y="260"/>
                  </a:cubicBezTo>
                  <a:cubicBezTo>
                    <a:pt x="313" y="260"/>
                    <a:pt x="249" y="1"/>
                    <a:pt x="13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2" name="Google Shape;842;p3"/>
            <p:cNvSpPr/>
            <p:nvPr/>
          </p:nvSpPr>
          <p:spPr>
            <a:xfrm>
              <a:off x="5572125" y="1915775"/>
              <a:ext cx="4675" cy="6475"/>
            </a:xfrm>
            <a:custGeom>
              <a:avLst/>
              <a:gdLst/>
              <a:ahLst/>
              <a:cxnLst/>
              <a:rect l="l" t="t" r="r" b="b"/>
              <a:pathLst>
                <a:path w="187" h="259" extrusionOk="0">
                  <a:moveTo>
                    <a:pt x="112" y="0"/>
                  </a:moveTo>
                  <a:cubicBezTo>
                    <a:pt x="85" y="0"/>
                    <a:pt x="47" y="35"/>
                    <a:pt x="0" y="129"/>
                  </a:cubicBezTo>
                  <a:cubicBezTo>
                    <a:pt x="47" y="224"/>
                    <a:pt x="85" y="259"/>
                    <a:pt x="112" y="259"/>
                  </a:cubicBezTo>
                  <a:cubicBezTo>
                    <a:pt x="187" y="259"/>
                    <a:pt x="187" y="0"/>
                    <a:pt x="11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3" name="Google Shape;843;p3"/>
            <p:cNvSpPr/>
            <p:nvPr/>
          </p:nvSpPr>
          <p:spPr>
            <a:xfrm>
              <a:off x="5510475" y="1914800"/>
              <a:ext cx="16850" cy="4225"/>
            </a:xfrm>
            <a:custGeom>
              <a:avLst/>
              <a:gdLst/>
              <a:ahLst/>
              <a:cxnLst/>
              <a:rect l="l" t="t" r="r" b="b"/>
              <a:pathLst>
                <a:path w="674" h="169" extrusionOk="0">
                  <a:moveTo>
                    <a:pt x="393" y="0"/>
                  </a:moveTo>
                  <a:cubicBezTo>
                    <a:pt x="225" y="0"/>
                    <a:pt x="1" y="56"/>
                    <a:pt x="1" y="168"/>
                  </a:cubicBezTo>
                  <a:lnTo>
                    <a:pt x="449" y="168"/>
                  </a:lnTo>
                  <a:cubicBezTo>
                    <a:pt x="673" y="56"/>
                    <a:pt x="561" y="0"/>
                    <a:pt x="3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4" name="Google Shape;844;p3"/>
            <p:cNvSpPr/>
            <p:nvPr/>
          </p:nvSpPr>
          <p:spPr>
            <a:xfrm>
              <a:off x="5566500" y="1980625"/>
              <a:ext cx="16850" cy="11225"/>
            </a:xfrm>
            <a:custGeom>
              <a:avLst/>
              <a:gdLst/>
              <a:ahLst/>
              <a:cxnLst/>
              <a:rect l="l" t="t" r="r" b="b"/>
              <a:pathLst>
                <a:path w="674" h="449" extrusionOk="0">
                  <a:moveTo>
                    <a:pt x="1" y="1"/>
                  </a:moveTo>
                  <a:cubicBezTo>
                    <a:pt x="1" y="225"/>
                    <a:pt x="225" y="449"/>
                    <a:pt x="673" y="449"/>
                  </a:cubicBezTo>
                  <a:cubicBezTo>
                    <a:pt x="673" y="225"/>
                    <a:pt x="225"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5" name="Google Shape;845;p3"/>
            <p:cNvSpPr/>
            <p:nvPr/>
          </p:nvSpPr>
          <p:spPr>
            <a:xfrm>
              <a:off x="5291975" y="2008650"/>
              <a:ext cx="11225" cy="7950"/>
            </a:xfrm>
            <a:custGeom>
              <a:avLst/>
              <a:gdLst/>
              <a:ahLst/>
              <a:cxnLst/>
              <a:rect l="l" t="t" r="r" b="b"/>
              <a:pathLst>
                <a:path w="449" h="318" extrusionOk="0">
                  <a:moveTo>
                    <a:pt x="448" y="0"/>
                  </a:moveTo>
                  <a:cubicBezTo>
                    <a:pt x="448" y="0"/>
                    <a:pt x="0" y="0"/>
                    <a:pt x="0" y="224"/>
                  </a:cubicBezTo>
                  <a:cubicBezTo>
                    <a:pt x="0" y="290"/>
                    <a:pt x="39" y="317"/>
                    <a:pt x="93" y="317"/>
                  </a:cubicBezTo>
                  <a:cubicBezTo>
                    <a:pt x="224" y="317"/>
                    <a:pt x="448" y="159"/>
                    <a:pt x="4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6" name="Google Shape;846;p3"/>
            <p:cNvSpPr/>
            <p:nvPr/>
          </p:nvSpPr>
          <p:spPr>
            <a:xfrm>
              <a:off x="4675650" y="2019850"/>
              <a:ext cx="28025" cy="5625"/>
            </a:xfrm>
            <a:custGeom>
              <a:avLst/>
              <a:gdLst/>
              <a:ahLst/>
              <a:cxnLst/>
              <a:rect l="l" t="t" r="r" b="b"/>
              <a:pathLst>
                <a:path w="1121" h="225" extrusionOk="0">
                  <a:moveTo>
                    <a:pt x="0" y="1"/>
                  </a:moveTo>
                  <a:cubicBezTo>
                    <a:pt x="0" y="225"/>
                    <a:pt x="1121" y="225"/>
                    <a:pt x="1121" y="225"/>
                  </a:cubicBezTo>
                  <a:cubicBezTo>
                    <a:pt x="1009" y="113"/>
                    <a:pt x="841" y="113"/>
                    <a:pt x="645" y="113"/>
                  </a:cubicBezTo>
                  <a:cubicBezTo>
                    <a:pt x="448" y="113"/>
                    <a:pt x="224" y="113"/>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7" name="Google Shape;847;p3"/>
            <p:cNvSpPr/>
            <p:nvPr/>
          </p:nvSpPr>
          <p:spPr>
            <a:xfrm>
              <a:off x="5286375" y="2033425"/>
              <a:ext cx="4675" cy="6500"/>
            </a:xfrm>
            <a:custGeom>
              <a:avLst/>
              <a:gdLst/>
              <a:ahLst/>
              <a:cxnLst/>
              <a:rect l="l" t="t" r="r" b="b"/>
              <a:pathLst>
                <a:path w="187" h="260" extrusionOk="0">
                  <a:moveTo>
                    <a:pt x="112" y="1"/>
                  </a:moveTo>
                  <a:cubicBezTo>
                    <a:pt x="85" y="1"/>
                    <a:pt x="47" y="35"/>
                    <a:pt x="0" y="130"/>
                  </a:cubicBezTo>
                  <a:cubicBezTo>
                    <a:pt x="47" y="225"/>
                    <a:pt x="85" y="259"/>
                    <a:pt x="112" y="259"/>
                  </a:cubicBezTo>
                  <a:cubicBezTo>
                    <a:pt x="187" y="259"/>
                    <a:pt x="187" y="1"/>
                    <a:pt x="11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8" name="Google Shape;848;p3"/>
            <p:cNvSpPr/>
            <p:nvPr/>
          </p:nvSpPr>
          <p:spPr>
            <a:xfrm>
              <a:off x="5583325" y="2045375"/>
              <a:ext cx="11225" cy="2525"/>
            </a:xfrm>
            <a:custGeom>
              <a:avLst/>
              <a:gdLst/>
              <a:ahLst/>
              <a:cxnLst/>
              <a:rect l="l" t="t" r="r" b="b"/>
              <a:pathLst>
                <a:path w="449" h="101" extrusionOk="0">
                  <a:moveTo>
                    <a:pt x="116" y="1"/>
                  </a:moveTo>
                  <a:cubicBezTo>
                    <a:pt x="50" y="1"/>
                    <a:pt x="0" y="25"/>
                    <a:pt x="0" y="100"/>
                  </a:cubicBezTo>
                  <a:lnTo>
                    <a:pt x="448" y="100"/>
                  </a:lnTo>
                  <a:cubicBezTo>
                    <a:pt x="448" y="100"/>
                    <a:pt x="249" y="1"/>
                    <a:pt x="11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9" name="Google Shape;849;p3"/>
            <p:cNvSpPr/>
            <p:nvPr/>
          </p:nvSpPr>
          <p:spPr>
            <a:xfrm>
              <a:off x="5473950" y="2067925"/>
              <a:ext cx="2925" cy="10275"/>
            </a:xfrm>
            <a:custGeom>
              <a:avLst/>
              <a:gdLst/>
              <a:ahLst/>
              <a:cxnLst/>
              <a:rect l="l" t="t" r="r" b="b"/>
              <a:pathLst>
                <a:path w="117" h="411" extrusionOk="0">
                  <a:moveTo>
                    <a:pt x="104" y="0"/>
                  </a:moveTo>
                  <a:cubicBezTo>
                    <a:pt x="73" y="0"/>
                    <a:pt x="0" y="410"/>
                    <a:pt x="21" y="410"/>
                  </a:cubicBezTo>
                  <a:cubicBezTo>
                    <a:pt x="30" y="410"/>
                    <a:pt x="58" y="329"/>
                    <a:pt x="117" y="95"/>
                  </a:cubicBezTo>
                  <a:cubicBezTo>
                    <a:pt x="117" y="27"/>
                    <a:pt x="112" y="0"/>
                    <a:pt x="10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0" name="Google Shape;850;p3"/>
            <p:cNvSpPr/>
            <p:nvPr/>
          </p:nvSpPr>
          <p:spPr>
            <a:xfrm>
              <a:off x="3381375" y="2077275"/>
              <a:ext cx="16825" cy="8425"/>
            </a:xfrm>
            <a:custGeom>
              <a:avLst/>
              <a:gdLst/>
              <a:ahLst/>
              <a:cxnLst/>
              <a:rect l="l" t="t" r="r" b="b"/>
              <a:pathLst>
                <a:path w="673" h="337" extrusionOk="0">
                  <a:moveTo>
                    <a:pt x="336" y="1"/>
                  </a:moveTo>
                  <a:cubicBezTo>
                    <a:pt x="224" y="1"/>
                    <a:pt x="112" y="57"/>
                    <a:pt x="0" y="169"/>
                  </a:cubicBezTo>
                  <a:cubicBezTo>
                    <a:pt x="0" y="281"/>
                    <a:pt x="168" y="337"/>
                    <a:pt x="336" y="337"/>
                  </a:cubicBezTo>
                  <a:cubicBezTo>
                    <a:pt x="504" y="337"/>
                    <a:pt x="672" y="281"/>
                    <a:pt x="672" y="169"/>
                  </a:cubicBezTo>
                  <a:cubicBezTo>
                    <a:pt x="560" y="57"/>
                    <a:pt x="448" y="1"/>
                    <a:pt x="33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1" name="Google Shape;851;p3"/>
            <p:cNvSpPr/>
            <p:nvPr/>
          </p:nvSpPr>
          <p:spPr>
            <a:xfrm>
              <a:off x="5258350" y="2081475"/>
              <a:ext cx="11225" cy="2525"/>
            </a:xfrm>
            <a:custGeom>
              <a:avLst/>
              <a:gdLst/>
              <a:ahLst/>
              <a:cxnLst/>
              <a:rect l="l" t="t" r="r" b="b"/>
              <a:pathLst>
                <a:path w="449" h="101" extrusionOk="0">
                  <a:moveTo>
                    <a:pt x="0" y="1"/>
                  </a:moveTo>
                  <a:cubicBezTo>
                    <a:pt x="0" y="1"/>
                    <a:pt x="200" y="100"/>
                    <a:pt x="332" y="100"/>
                  </a:cubicBezTo>
                  <a:cubicBezTo>
                    <a:pt x="399" y="100"/>
                    <a:pt x="449" y="76"/>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2" name="Google Shape;852;p3"/>
            <p:cNvSpPr/>
            <p:nvPr/>
          </p:nvSpPr>
          <p:spPr>
            <a:xfrm>
              <a:off x="5034225" y="2089450"/>
              <a:ext cx="4700" cy="6500"/>
            </a:xfrm>
            <a:custGeom>
              <a:avLst/>
              <a:gdLst/>
              <a:ahLst/>
              <a:cxnLst/>
              <a:rect l="l" t="t" r="r" b="b"/>
              <a:pathLst>
                <a:path w="188" h="260" extrusionOk="0">
                  <a:moveTo>
                    <a:pt x="113" y="1"/>
                  </a:moveTo>
                  <a:cubicBezTo>
                    <a:pt x="85" y="1"/>
                    <a:pt x="48" y="35"/>
                    <a:pt x="1" y="130"/>
                  </a:cubicBezTo>
                  <a:cubicBezTo>
                    <a:pt x="48" y="225"/>
                    <a:pt x="85" y="259"/>
                    <a:pt x="113" y="259"/>
                  </a:cubicBezTo>
                  <a:cubicBezTo>
                    <a:pt x="187" y="259"/>
                    <a:pt x="187" y="1"/>
                    <a:pt x="1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3" name="Google Shape;853;p3"/>
            <p:cNvSpPr/>
            <p:nvPr/>
          </p:nvSpPr>
          <p:spPr>
            <a:xfrm>
              <a:off x="5471250" y="2103975"/>
              <a:ext cx="4800" cy="8275"/>
            </a:xfrm>
            <a:custGeom>
              <a:avLst/>
              <a:gdLst/>
              <a:ahLst/>
              <a:cxnLst/>
              <a:rect l="l" t="t" r="r" b="b"/>
              <a:pathLst>
                <a:path w="192" h="331" extrusionOk="0">
                  <a:moveTo>
                    <a:pt x="124" y="1"/>
                  </a:moveTo>
                  <a:cubicBezTo>
                    <a:pt x="96" y="1"/>
                    <a:pt x="55" y="58"/>
                    <a:pt x="1" y="221"/>
                  </a:cubicBezTo>
                  <a:cubicBezTo>
                    <a:pt x="40" y="300"/>
                    <a:pt x="73" y="331"/>
                    <a:pt x="98" y="331"/>
                  </a:cubicBezTo>
                  <a:cubicBezTo>
                    <a:pt x="183" y="331"/>
                    <a:pt x="191" y="1"/>
                    <a:pt x="1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4" name="Google Shape;854;p3"/>
            <p:cNvSpPr/>
            <p:nvPr/>
          </p:nvSpPr>
          <p:spPr>
            <a:xfrm>
              <a:off x="5919500" y="2131900"/>
              <a:ext cx="22425" cy="11250"/>
            </a:xfrm>
            <a:custGeom>
              <a:avLst/>
              <a:gdLst/>
              <a:ahLst/>
              <a:cxnLst/>
              <a:rect l="l" t="t" r="r" b="b"/>
              <a:pathLst>
                <a:path w="897" h="450" extrusionOk="0">
                  <a:moveTo>
                    <a:pt x="449" y="1"/>
                  </a:moveTo>
                  <a:cubicBezTo>
                    <a:pt x="0" y="1"/>
                    <a:pt x="0" y="449"/>
                    <a:pt x="449" y="449"/>
                  </a:cubicBezTo>
                  <a:cubicBezTo>
                    <a:pt x="449" y="449"/>
                    <a:pt x="897" y="1"/>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5" name="Google Shape;855;p3"/>
            <p:cNvSpPr/>
            <p:nvPr/>
          </p:nvSpPr>
          <p:spPr>
            <a:xfrm>
              <a:off x="3431800" y="2139875"/>
              <a:ext cx="7825" cy="6500"/>
            </a:xfrm>
            <a:custGeom>
              <a:avLst/>
              <a:gdLst/>
              <a:ahLst/>
              <a:cxnLst/>
              <a:rect l="l" t="t" r="r" b="b"/>
              <a:pathLst>
                <a:path w="313" h="260" extrusionOk="0">
                  <a:moveTo>
                    <a:pt x="201" y="1"/>
                  </a:moveTo>
                  <a:cubicBezTo>
                    <a:pt x="159" y="1"/>
                    <a:pt x="95" y="35"/>
                    <a:pt x="0" y="130"/>
                  </a:cubicBezTo>
                  <a:cubicBezTo>
                    <a:pt x="47" y="225"/>
                    <a:pt x="95" y="260"/>
                    <a:pt x="136" y="260"/>
                  </a:cubicBezTo>
                  <a:cubicBezTo>
                    <a:pt x="248" y="260"/>
                    <a:pt x="313" y="1"/>
                    <a:pt x="20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6" name="Google Shape;856;p3"/>
            <p:cNvSpPr/>
            <p:nvPr/>
          </p:nvSpPr>
          <p:spPr>
            <a:xfrm>
              <a:off x="5992325" y="2143750"/>
              <a:ext cx="44850" cy="7475"/>
            </a:xfrm>
            <a:custGeom>
              <a:avLst/>
              <a:gdLst/>
              <a:ahLst/>
              <a:cxnLst/>
              <a:rect l="l" t="t" r="r" b="b"/>
              <a:pathLst>
                <a:path w="1794" h="299" extrusionOk="0">
                  <a:moveTo>
                    <a:pt x="466" y="0"/>
                  </a:moveTo>
                  <a:cubicBezTo>
                    <a:pt x="300" y="0"/>
                    <a:pt x="150" y="50"/>
                    <a:pt x="1" y="199"/>
                  </a:cubicBezTo>
                  <a:cubicBezTo>
                    <a:pt x="300" y="199"/>
                    <a:pt x="798" y="299"/>
                    <a:pt x="1229" y="299"/>
                  </a:cubicBezTo>
                  <a:cubicBezTo>
                    <a:pt x="1445" y="299"/>
                    <a:pt x="1644" y="274"/>
                    <a:pt x="1794" y="199"/>
                  </a:cubicBezTo>
                  <a:cubicBezTo>
                    <a:pt x="1196" y="199"/>
                    <a:pt x="798" y="0"/>
                    <a:pt x="46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7" name="Google Shape;857;p3"/>
            <p:cNvSpPr/>
            <p:nvPr/>
          </p:nvSpPr>
          <p:spPr>
            <a:xfrm>
              <a:off x="3527050" y="2151825"/>
              <a:ext cx="5625" cy="2525"/>
            </a:xfrm>
            <a:custGeom>
              <a:avLst/>
              <a:gdLst/>
              <a:ahLst/>
              <a:cxnLst/>
              <a:rect l="l" t="t" r="r" b="b"/>
              <a:pathLst>
                <a:path w="225" h="101" extrusionOk="0">
                  <a:moveTo>
                    <a:pt x="58" y="1"/>
                  </a:moveTo>
                  <a:cubicBezTo>
                    <a:pt x="25" y="1"/>
                    <a:pt x="0" y="26"/>
                    <a:pt x="0" y="100"/>
                  </a:cubicBezTo>
                  <a:lnTo>
                    <a:pt x="224" y="100"/>
                  </a:lnTo>
                  <a:cubicBezTo>
                    <a:pt x="224" y="100"/>
                    <a:pt x="125" y="1"/>
                    <a:pt x="5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8" name="Google Shape;858;p3"/>
            <p:cNvSpPr/>
            <p:nvPr/>
          </p:nvSpPr>
          <p:spPr>
            <a:xfrm>
              <a:off x="6056000" y="2153150"/>
              <a:ext cx="8125" cy="5150"/>
            </a:xfrm>
            <a:custGeom>
              <a:avLst/>
              <a:gdLst/>
              <a:ahLst/>
              <a:cxnLst/>
              <a:rect l="l" t="t" r="r" b="b"/>
              <a:pathLst>
                <a:path w="325" h="206" extrusionOk="0">
                  <a:moveTo>
                    <a:pt x="263" y="0"/>
                  </a:moveTo>
                  <a:cubicBezTo>
                    <a:pt x="248" y="0"/>
                    <a:pt x="211" y="14"/>
                    <a:pt x="143" y="47"/>
                  </a:cubicBezTo>
                  <a:cubicBezTo>
                    <a:pt x="26" y="165"/>
                    <a:pt x="1" y="205"/>
                    <a:pt x="19" y="205"/>
                  </a:cubicBezTo>
                  <a:cubicBezTo>
                    <a:pt x="61" y="205"/>
                    <a:pt x="325" y="0"/>
                    <a:pt x="26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9" name="Google Shape;859;p3"/>
            <p:cNvSpPr/>
            <p:nvPr/>
          </p:nvSpPr>
          <p:spPr>
            <a:xfrm>
              <a:off x="6065175" y="2151075"/>
              <a:ext cx="4700" cy="6500"/>
            </a:xfrm>
            <a:custGeom>
              <a:avLst/>
              <a:gdLst/>
              <a:ahLst/>
              <a:cxnLst/>
              <a:rect l="l" t="t" r="r" b="b"/>
              <a:pathLst>
                <a:path w="188" h="260" extrusionOk="0">
                  <a:moveTo>
                    <a:pt x="112" y="1"/>
                  </a:moveTo>
                  <a:cubicBezTo>
                    <a:pt x="85" y="1"/>
                    <a:pt x="48" y="36"/>
                    <a:pt x="0" y="130"/>
                  </a:cubicBezTo>
                  <a:cubicBezTo>
                    <a:pt x="48" y="225"/>
                    <a:pt x="85" y="260"/>
                    <a:pt x="112" y="260"/>
                  </a:cubicBezTo>
                  <a:cubicBezTo>
                    <a:pt x="187" y="260"/>
                    <a:pt x="187" y="1"/>
                    <a:pt x="11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0" name="Google Shape;860;p3"/>
            <p:cNvSpPr/>
            <p:nvPr/>
          </p:nvSpPr>
          <p:spPr>
            <a:xfrm>
              <a:off x="3381375" y="2156700"/>
              <a:ext cx="9350" cy="6475"/>
            </a:xfrm>
            <a:custGeom>
              <a:avLst/>
              <a:gdLst/>
              <a:ahLst/>
              <a:cxnLst/>
              <a:rect l="l" t="t" r="r" b="b"/>
              <a:pathLst>
                <a:path w="374" h="259" extrusionOk="0">
                  <a:moveTo>
                    <a:pt x="224" y="0"/>
                  </a:moveTo>
                  <a:cubicBezTo>
                    <a:pt x="169" y="0"/>
                    <a:pt x="95" y="35"/>
                    <a:pt x="0" y="129"/>
                  </a:cubicBezTo>
                  <a:cubicBezTo>
                    <a:pt x="95" y="224"/>
                    <a:pt x="169" y="259"/>
                    <a:pt x="224" y="259"/>
                  </a:cubicBezTo>
                  <a:cubicBezTo>
                    <a:pt x="374" y="259"/>
                    <a:pt x="374" y="0"/>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1" name="Google Shape;861;p3"/>
            <p:cNvSpPr/>
            <p:nvPr/>
          </p:nvSpPr>
          <p:spPr>
            <a:xfrm>
              <a:off x="6104400" y="2159925"/>
              <a:ext cx="16825" cy="4225"/>
            </a:xfrm>
            <a:custGeom>
              <a:avLst/>
              <a:gdLst/>
              <a:ahLst/>
              <a:cxnLst/>
              <a:rect l="l" t="t" r="r" b="b"/>
              <a:pathLst>
                <a:path w="673" h="169" extrusionOk="0">
                  <a:moveTo>
                    <a:pt x="224" y="0"/>
                  </a:moveTo>
                  <a:cubicBezTo>
                    <a:pt x="0" y="113"/>
                    <a:pt x="112" y="169"/>
                    <a:pt x="280" y="169"/>
                  </a:cubicBezTo>
                  <a:cubicBezTo>
                    <a:pt x="448" y="169"/>
                    <a:pt x="673" y="113"/>
                    <a:pt x="6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2" name="Google Shape;862;p3"/>
            <p:cNvSpPr/>
            <p:nvPr/>
          </p:nvSpPr>
          <p:spPr>
            <a:xfrm>
              <a:off x="6136725" y="2162300"/>
              <a:ext cx="12525" cy="6475"/>
            </a:xfrm>
            <a:custGeom>
              <a:avLst/>
              <a:gdLst/>
              <a:ahLst/>
              <a:cxnLst/>
              <a:rect l="l" t="t" r="r" b="b"/>
              <a:pathLst>
                <a:path w="501" h="259" extrusionOk="0">
                  <a:moveTo>
                    <a:pt x="188" y="0"/>
                  </a:moveTo>
                  <a:cubicBezTo>
                    <a:pt x="1" y="0"/>
                    <a:pt x="66" y="259"/>
                    <a:pt x="252" y="259"/>
                  </a:cubicBezTo>
                  <a:cubicBezTo>
                    <a:pt x="321" y="259"/>
                    <a:pt x="405" y="224"/>
                    <a:pt x="500" y="130"/>
                  </a:cubicBezTo>
                  <a:cubicBezTo>
                    <a:pt x="358" y="35"/>
                    <a:pt x="256" y="0"/>
                    <a:pt x="18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3" name="Google Shape;863;p3"/>
            <p:cNvSpPr/>
            <p:nvPr/>
          </p:nvSpPr>
          <p:spPr>
            <a:xfrm>
              <a:off x="6506175" y="2193550"/>
              <a:ext cx="22425" cy="7950"/>
            </a:xfrm>
            <a:custGeom>
              <a:avLst/>
              <a:gdLst/>
              <a:ahLst/>
              <a:cxnLst/>
              <a:rect l="l" t="t" r="r" b="b"/>
              <a:pathLst>
                <a:path w="897" h="318" extrusionOk="0">
                  <a:moveTo>
                    <a:pt x="738" y="0"/>
                  </a:moveTo>
                  <a:cubicBezTo>
                    <a:pt x="290" y="0"/>
                    <a:pt x="66" y="0"/>
                    <a:pt x="66" y="224"/>
                  </a:cubicBezTo>
                  <a:cubicBezTo>
                    <a:pt x="0" y="290"/>
                    <a:pt x="50" y="317"/>
                    <a:pt x="147" y="317"/>
                  </a:cubicBezTo>
                  <a:cubicBezTo>
                    <a:pt x="383" y="317"/>
                    <a:pt x="896" y="159"/>
                    <a:pt x="73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4" name="Google Shape;864;p3"/>
            <p:cNvSpPr/>
            <p:nvPr/>
          </p:nvSpPr>
          <p:spPr>
            <a:xfrm>
              <a:off x="3549450" y="2198000"/>
              <a:ext cx="21625" cy="12375"/>
            </a:xfrm>
            <a:custGeom>
              <a:avLst/>
              <a:gdLst/>
              <a:ahLst/>
              <a:cxnLst/>
              <a:rect l="l" t="t" r="r" b="b"/>
              <a:pathLst>
                <a:path w="865" h="495" extrusionOk="0">
                  <a:moveTo>
                    <a:pt x="120" y="1"/>
                  </a:moveTo>
                  <a:cubicBezTo>
                    <a:pt x="74" y="1"/>
                    <a:pt x="33" y="14"/>
                    <a:pt x="1" y="46"/>
                  </a:cubicBezTo>
                  <a:cubicBezTo>
                    <a:pt x="225" y="46"/>
                    <a:pt x="449" y="270"/>
                    <a:pt x="673" y="495"/>
                  </a:cubicBezTo>
                  <a:cubicBezTo>
                    <a:pt x="865" y="495"/>
                    <a:pt x="398" y="1"/>
                    <a:pt x="12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5" name="Google Shape;865;p3"/>
            <p:cNvSpPr/>
            <p:nvPr/>
          </p:nvSpPr>
          <p:spPr>
            <a:xfrm>
              <a:off x="3398175" y="2196950"/>
              <a:ext cx="22425" cy="13425"/>
            </a:xfrm>
            <a:custGeom>
              <a:avLst/>
              <a:gdLst/>
              <a:ahLst/>
              <a:cxnLst/>
              <a:rect l="l" t="t" r="r" b="b"/>
              <a:pathLst>
                <a:path w="897" h="537" extrusionOk="0">
                  <a:moveTo>
                    <a:pt x="738" y="0"/>
                  </a:moveTo>
                  <a:cubicBezTo>
                    <a:pt x="481" y="0"/>
                    <a:pt x="0" y="208"/>
                    <a:pt x="0" y="537"/>
                  </a:cubicBezTo>
                  <a:cubicBezTo>
                    <a:pt x="224" y="537"/>
                    <a:pt x="897" y="537"/>
                    <a:pt x="897" y="88"/>
                  </a:cubicBezTo>
                  <a:cubicBezTo>
                    <a:pt x="897" y="28"/>
                    <a:pt x="832" y="0"/>
                    <a:pt x="73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6" name="Google Shape;866;p3"/>
            <p:cNvSpPr/>
            <p:nvPr/>
          </p:nvSpPr>
          <p:spPr>
            <a:xfrm>
              <a:off x="6496600" y="2208475"/>
              <a:ext cx="37375" cy="7500"/>
            </a:xfrm>
            <a:custGeom>
              <a:avLst/>
              <a:gdLst/>
              <a:ahLst/>
              <a:cxnLst/>
              <a:rect l="l" t="t" r="r" b="b"/>
              <a:pathLst>
                <a:path w="1495" h="300" extrusionOk="0">
                  <a:moveTo>
                    <a:pt x="698" y="1"/>
                  </a:moveTo>
                  <a:cubicBezTo>
                    <a:pt x="449" y="1"/>
                    <a:pt x="150" y="76"/>
                    <a:pt x="0" y="300"/>
                  </a:cubicBezTo>
                  <a:cubicBezTo>
                    <a:pt x="1495" y="300"/>
                    <a:pt x="1196" y="1"/>
                    <a:pt x="6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7" name="Google Shape;867;p3"/>
            <p:cNvSpPr/>
            <p:nvPr/>
          </p:nvSpPr>
          <p:spPr>
            <a:xfrm>
              <a:off x="3431800" y="2215950"/>
              <a:ext cx="11225" cy="25"/>
            </a:xfrm>
            <a:custGeom>
              <a:avLst/>
              <a:gdLst/>
              <a:ahLst/>
              <a:cxnLst/>
              <a:rect l="l" t="t" r="r" b="b"/>
              <a:pathLst>
                <a:path w="449" h="1" extrusionOk="0">
                  <a:moveTo>
                    <a:pt x="448" y="1"/>
                  </a:moveTo>
                  <a:lnTo>
                    <a:pt x="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8" name="Google Shape;868;p3"/>
            <p:cNvSpPr/>
            <p:nvPr/>
          </p:nvSpPr>
          <p:spPr>
            <a:xfrm>
              <a:off x="3381375" y="2217350"/>
              <a:ext cx="5625" cy="4225"/>
            </a:xfrm>
            <a:custGeom>
              <a:avLst/>
              <a:gdLst/>
              <a:ahLst/>
              <a:cxnLst/>
              <a:rect l="l" t="t" r="r" b="b"/>
              <a:pathLst>
                <a:path w="225" h="169" extrusionOk="0">
                  <a:moveTo>
                    <a:pt x="112" y="1"/>
                  </a:moveTo>
                  <a:cubicBezTo>
                    <a:pt x="56" y="1"/>
                    <a:pt x="0" y="57"/>
                    <a:pt x="0" y="169"/>
                  </a:cubicBezTo>
                  <a:lnTo>
                    <a:pt x="224" y="169"/>
                  </a:lnTo>
                  <a:cubicBezTo>
                    <a:pt x="224" y="57"/>
                    <a:pt x="168" y="1"/>
                    <a:pt x="11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9" name="Google Shape;869;p3"/>
            <p:cNvSpPr/>
            <p:nvPr/>
          </p:nvSpPr>
          <p:spPr>
            <a:xfrm>
              <a:off x="3394150" y="2220375"/>
              <a:ext cx="9650" cy="5150"/>
            </a:xfrm>
            <a:custGeom>
              <a:avLst/>
              <a:gdLst/>
              <a:ahLst/>
              <a:cxnLst/>
              <a:rect l="l" t="t" r="r" b="b"/>
              <a:pathLst>
                <a:path w="386" h="206" extrusionOk="0">
                  <a:moveTo>
                    <a:pt x="214" y="1"/>
                  </a:moveTo>
                  <a:cubicBezTo>
                    <a:pt x="29" y="1"/>
                    <a:pt x="0" y="206"/>
                    <a:pt x="126" y="206"/>
                  </a:cubicBezTo>
                  <a:cubicBezTo>
                    <a:pt x="182" y="206"/>
                    <a:pt x="268" y="165"/>
                    <a:pt x="385" y="48"/>
                  </a:cubicBezTo>
                  <a:cubicBezTo>
                    <a:pt x="318" y="14"/>
                    <a:pt x="261" y="1"/>
                    <a:pt x="21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0" name="Google Shape;870;p3"/>
            <p:cNvSpPr/>
            <p:nvPr/>
          </p:nvSpPr>
          <p:spPr>
            <a:xfrm>
              <a:off x="3392575" y="2229075"/>
              <a:ext cx="11225" cy="20525"/>
            </a:xfrm>
            <a:custGeom>
              <a:avLst/>
              <a:gdLst/>
              <a:ahLst/>
              <a:cxnLst/>
              <a:rect l="l" t="t" r="r" b="b"/>
              <a:pathLst>
                <a:path w="449" h="821" extrusionOk="0">
                  <a:moveTo>
                    <a:pt x="246" y="0"/>
                  </a:moveTo>
                  <a:cubicBezTo>
                    <a:pt x="184" y="0"/>
                    <a:pt x="104" y="44"/>
                    <a:pt x="0" y="148"/>
                  </a:cubicBezTo>
                  <a:cubicBezTo>
                    <a:pt x="448" y="148"/>
                    <a:pt x="0" y="820"/>
                    <a:pt x="448" y="820"/>
                  </a:cubicBezTo>
                  <a:cubicBezTo>
                    <a:pt x="448" y="476"/>
                    <a:pt x="448" y="0"/>
                    <a:pt x="2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1" name="Google Shape;871;p3"/>
            <p:cNvSpPr/>
            <p:nvPr/>
          </p:nvSpPr>
          <p:spPr>
            <a:xfrm>
              <a:off x="2423250" y="2231225"/>
              <a:ext cx="22450" cy="12775"/>
            </a:xfrm>
            <a:custGeom>
              <a:avLst/>
              <a:gdLst/>
              <a:ahLst/>
              <a:cxnLst/>
              <a:rect l="l" t="t" r="r" b="b"/>
              <a:pathLst>
                <a:path w="898" h="511" extrusionOk="0">
                  <a:moveTo>
                    <a:pt x="171" y="1"/>
                  </a:moveTo>
                  <a:cubicBezTo>
                    <a:pt x="103" y="1"/>
                    <a:pt x="44" y="19"/>
                    <a:pt x="1" y="62"/>
                  </a:cubicBezTo>
                  <a:cubicBezTo>
                    <a:pt x="225" y="286"/>
                    <a:pt x="673" y="286"/>
                    <a:pt x="897" y="510"/>
                  </a:cubicBezTo>
                  <a:cubicBezTo>
                    <a:pt x="897" y="329"/>
                    <a:pt x="457" y="1"/>
                    <a:pt x="17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2" name="Google Shape;872;p3"/>
            <p:cNvSpPr/>
            <p:nvPr/>
          </p:nvSpPr>
          <p:spPr>
            <a:xfrm>
              <a:off x="3398175" y="2215950"/>
              <a:ext cx="124450" cy="280175"/>
            </a:xfrm>
            <a:custGeom>
              <a:avLst/>
              <a:gdLst/>
              <a:ahLst/>
              <a:cxnLst/>
              <a:rect l="l" t="t" r="r" b="b"/>
              <a:pathLst>
                <a:path w="4978" h="11207" extrusionOk="0">
                  <a:moveTo>
                    <a:pt x="2242" y="1"/>
                  </a:moveTo>
                  <a:lnTo>
                    <a:pt x="2242" y="1"/>
                  </a:lnTo>
                  <a:cubicBezTo>
                    <a:pt x="2084" y="402"/>
                    <a:pt x="1971" y="805"/>
                    <a:pt x="1892" y="1207"/>
                  </a:cubicBezTo>
                  <a:lnTo>
                    <a:pt x="1892" y="1207"/>
                  </a:lnTo>
                  <a:cubicBezTo>
                    <a:pt x="2098" y="1163"/>
                    <a:pt x="2242" y="761"/>
                    <a:pt x="2242" y="1"/>
                  </a:cubicBezTo>
                  <a:close/>
                  <a:moveTo>
                    <a:pt x="0" y="9862"/>
                  </a:moveTo>
                  <a:cubicBezTo>
                    <a:pt x="0" y="10124"/>
                    <a:pt x="77" y="10233"/>
                    <a:pt x="141" y="10233"/>
                  </a:cubicBezTo>
                  <a:cubicBezTo>
                    <a:pt x="186" y="10233"/>
                    <a:pt x="224" y="10179"/>
                    <a:pt x="224" y="10086"/>
                  </a:cubicBezTo>
                  <a:cubicBezTo>
                    <a:pt x="449" y="10086"/>
                    <a:pt x="224" y="9862"/>
                    <a:pt x="0" y="9862"/>
                  </a:cubicBezTo>
                  <a:close/>
                  <a:moveTo>
                    <a:pt x="1345" y="673"/>
                  </a:moveTo>
                  <a:cubicBezTo>
                    <a:pt x="1121" y="673"/>
                    <a:pt x="449" y="10310"/>
                    <a:pt x="224" y="11206"/>
                  </a:cubicBezTo>
                  <a:cubicBezTo>
                    <a:pt x="4978" y="10587"/>
                    <a:pt x="965" y="5965"/>
                    <a:pt x="1892" y="1207"/>
                  </a:cubicBezTo>
                  <a:lnTo>
                    <a:pt x="1892" y="1207"/>
                  </a:lnTo>
                  <a:cubicBezTo>
                    <a:pt x="1880" y="1210"/>
                    <a:pt x="1867" y="1211"/>
                    <a:pt x="1854" y="1211"/>
                  </a:cubicBezTo>
                  <a:cubicBezTo>
                    <a:pt x="1704" y="1211"/>
                    <a:pt x="1524" y="1032"/>
                    <a:pt x="1345" y="673"/>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3" name="Google Shape;873;p3"/>
            <p:cNvSpPr/>
            <p:nvPr/>
          </p:nvSpPr>
          <p:spPr>
            <a:xfrm>
              <a:off x="1857375" y="2319175"/>
              <a:ext cx="4675" cy="6500"/>
            </a:xfrm>
            <a:custGeom>
              <a:avLst/>
              <a:gdLst/>
              <a:ahLst/>
              <a:cxnLst/>
              <a:rect l="l" t="t" r="r" b="b"/>
              <a:pathLst>
                <a:path w="187" h="260" extrusionOk="0">
                  <a:moveTo>
                    <a:pt x="112" y="0"/>
                  </a:moveTo>
                  <a:cubicBezTo>
                    <a:pt x="85" y="0"/>
                    <a:pt x="47" y="35"/>
                    <a:pt x="0" y="130"/>
                  </a:cubicBezTo>
                  <a:cubicBezTo>
                    <a:pt x="47" y="225"/>
                    <a:pt x="85" y="259"/>
                    <a:pt x="112" y="259"/>
                  </a:cubicBezTo>
                  <a:cubicBezTo>
                    <a:pt x="187" y="259"/>
                    <a:pt x="187" y="0"/>
                    <a:pt x="11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4" name="Google Shape;874;p3"/>
            <p:cNvSpPr/>
            <p:nvPr/>
          </p:nvSpPr>
          <p:spPr>
            <a:xfrm>
              <a:off x="1857375" y="2282450"/>
              <a:ext cx="20500" cy="28775"/>
            </a:xfrm>
            <a:custGeom>
              <a:avLst/>
              <a:gdLst/>
              <a:ahLst/>
              <a:cxnLst/>
              <a:rect l="l" t="t" r="r" b="b"/>
              <a:pathLst>
                <a:path w="820" h="1151" extrusionOk="0">
                  <a:moveTo>
                    <a:pt x="549" y="1"/>
                  </a:moveTo>
                  <a:cubicBezTo>
                    <a:pt x="522" y="1"/>
                    <a:pt x="489" y="10"/>
                    <a:pt x="448" y="30"/>
                  </a:cubicBezTo>
                  <a:cubicBezTo>
                    <a:pt x="672" y="478"/>
                    <a:pt x="0" y="927"/>
                    <a:pt x="448" y="1151"/>
                  </a:cubicBezTo>
                  <a:cubicBezTo>
                    <a:pt x="448" y="947"/>
                    <a:pt x="819" y="1"/>
                    <a:pt x="5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5" name="Google Shape;875;p3"/>
            <p:cNvSpPr/>
            <p:nvPr/>
          </p:nvSpPr>
          <p:spPr>
            <a:xfrm>
              <a:off x="3409375" y="2232775"/>
              <a:ext cx="11225" cy="2500"/>
            </a:xfrm>
            <a:custGeom>
              <a:avLst/>
              <a:gdLst/>
              <a:ahLst/>
              <a:cxnLst/>
              <a:rect l="l" t="t" r="r" b="b"/>
              <a:pathLst>
                <a:path w="449" h="100" extrusionOk="0">
                  <a:moveTo>
                    <a:pt x="1" y="0"/>
                  </a:moveTo>
                  <a:cubicBezTo>
                    <a:pt x="1" y="0"/>
                    <a:pt x="200" y="100"/>
                    <a:pt x="333" y="100"/>
                  </a:cubicBezTo>
                  <a:cubicBezTo>
                    <a:pt x="399" y="100"/>
                    <a:pt x="449" y="75"/>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6" name="Google Shape;876;p3"/>
            <p:cNvSpPr/>
            <p:nvPr/>
          </p:nvSpPr>
          <p:spPr>
            <a:xfrm>
              <a:off x="3588675" y="2249650"/>
              <a:ext cx="4775" cy="8275"/>
            </a:xfrm>
            <a:custGeom>
              <a:avLst/>
              <a:gdLst/>
              <a:ahLst/>
              <a:cxnLst/>
              <a:rect l="l" t="t" r="r" b="b"/>
              <a:pathLst>
                <a:path w="191" h="331" extrusionOk="0">
                  <a:moveTo>
                    <a:pt x="124" y="1"/>
                  </a:moveTo>
                  <a:cubicBezTo>
                    <a:pt x="96" y="1"/>
                    <a:pt x="55" y="58"/>
                    <a:pt x="0" y="221"/>
                  </a:cubicBezTo>
                  <a:cubicBezTo>
                    <a:pt x="40" y="300"/>
                    <a:pt x="72" y="331"/>
                    <a:pt x="98" y="331"/>
                  </a:cubicBezTo>
                  <a:cubicBezTo>
                    <a:pt x="182" y="331"/>
                    <a:pt x="191" y="1"/>
                    <a:pt x="1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7" name="Google Shape;877;p3"/>
            <p:cNvSpPr/>
            <p:nvPr/>
          </p:nvSpPr>
          <p:spPr>
            <a:xfrm>
              <a:off x="3381375" y="2283200"/>
              <a:ext cx="11225" cy="25"/>
            </a:xfrm>
            <a:custGeom>
              <a:avLst/>
              <a:gdLst/>
              <a:ahLst/>
              <a:cxnLst/>
              <a:rect l="l" t="t" r="r" b="b"/>
              <a:pathLst>
                <a:path w="449" h="1" extrusionOk="0">
                  <a:moveTo>
                    <a:pt x="0" y="0"/>
                  </a:moveTo>
                  <a:lnTo>
                    <a:pt x="44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8" name="Google Shape;878;p3"/>
            <p:cNvSpPr/>
            <p:nvPr/>
          </p:nvSpPr>
          <p:spPr>
            <a:xfrm>
              <a:off x="5392825" y="2294400"/>
              <a:ext cx="28025" cy="11725"/>
            </a:xfrm>
            <a:custGeom>
              <a:avLst/>
              <a:gdLst/>
              <a:ahLst/>
              <a:cxnLst/>
              <a:rect l="l" t="t" r="r" b="b"/>
              <a:pathLst>
                <a:path w="1121" h="469" extrusionOk="0">
                  <a:moveTo>
                    <a:pt x="0" y="0"/>
                  </a:moveTo>
                  <a:cubicBezTo>
                    <a:pt x="139" y="277"/>
                    <a:pt x="363" y="469"/>
                    <a:pt x="620" y="469"/>
                  </a:cubicBezTo>
                  <a:cubicBezTo>
                    <a:pt x="778" y="469"/>
                    <a:pt x="950" y="396"/>
                    <a:pt x="1121" y="224"/>
                  </a:cubicBezTo>
                  <a:cubicBezTo>
                    <a:pt x="673" y="0"/>
                    <a:pt x="224"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9" name="Google Shape;879;p3"/>
            <p:cNvSpPr/>
            <p:nvPr/>
          </p:nvSpPr>
          <p:spPr>
            <a:xfrm>
              <a:off x="5174300" y="2297275"/>
              <a:ext cx="4800" cy="8275"/>
            </a:xfrm>
            <a:custGeom>
              <a:avLst/>
              <a:gdLst/>
              <a:ahLst/>
              <a:cxnLst/>
              <a:rect l="l" t="t" r="r" b="b"/>
              <a:pathLst>
                <a:path w="192" h="331" extrusionOk="0">
                  <a:moveTo>
                    <a:pt x="98" y="0"/>
                  </a:moveTo>
                  <a:cubicBezTo>
                    <a:pt x="73" y="0"/>
                    <a:pt x="40" y="30"/>
                    <a:pt x="1" y="109"/>
                  </a:cubicBezTo>
                  <a:cubicBezTo>
                    <a:pt x="55" y="273"/>
                    <a:pt x="96" y="330"/>
                    <a:pt x="124" y="330"/>
                  </a:cubicBezTo>
                  <a:cubicBezTo>
                    <a:pt x="191" y="330"/>
                    <a:pt x="183" y="0"/>
                    <a:pt x="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0" name="Google Shape;880;p3"/>
            <p:cNvSpPr/>
            <p:nvPr/>
          </p:nvSpPr>
          <p:spPr>
            <a:xfrm>
              <a:off x="5325575" y="2297675"/>
              <a:ext cx="16850" cy="7950"/>
            </a:xfrm>
            <a:custGeom>
              <a:avLst/>
              <a:gdLst/>
              <a:ahLst/>
              <a:cxnLst/>
              <a:rect l="l" t="t" r="r" b="b"/>
              <a:pathLst>
                <a:path w="674" h="318" extrusionOk="0">
                  <a:moveTo>
                    <a:pt x="534" y="1"/>
                  </a:moveTo>
                  <a:cubicBezTo>
                    <a:pt x="337" y="1"/>
                    <a:pt x="1" y="159"/>
                    <a:pt x="1" y="318"/>
                  </a:cubicBezTo>
                  <a:cubicBezTo>
                    <a:pt x="449" y="318"/>
                    <a:pt x="673" y="318"/>
                    <a:pt x="673" y="93"/>
                  </a:cubicBezTo>
                  <a:cubicBezTo>
                    <a:pt x="673" y="28"/>
                    <a:pt x="616" y="1"/>
                    <a:pt x="5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1" name="Google Shape;881;p3"/>
            <p:cNvSpPr/>
            <p:nvPr/>
          </p:nvSpPr>
          <p:spPr>
            <a:xfrm>
              <a:off x="5345675" y="2303275"/>
              <a:ext cx="19150" cy="7950"/>
            </a:xfrm>
            <a:custGeom>
              <a:avLst/>
              <a:gdLst/>
              <a:ahLst/>
              <a:cxnLst/>
              <a:rect l="l" t="t" r="r" b="b"/>
              <a:pathLst>
                <a:path w="766" h="318" extrusionOk="0">
                  <a:moveTo>
                    <a:pt x="493" y="1"/>
                  </a:moveTo>
                  <a:cubicBezTo>
                    <a:pt x="244" y="1"/>
                    <a:pt x="0" y="159"/>
                    <a:pt x="317" y="318"/>
                  </a:cubicBezTo>
                  <a:cubicBezTo>
                    <a:pt x="766" y="318"/>
                    <a:pt x="766" y="318"/>
                    <a:pt x="766" y="94"/>
                  </a:cubicBezTo>
                  <a:cubicBezTo>
                    <a:pt x="700" y="28"/>
                    <a:pt x="596" y="1"/>
                    <a:pt x="49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2" name="Google Shape;882;p3"/>
            <p:cNvSpPr/>
            <p:nvPr/>
          </p:nvSpPr>
          <p:spPr>
            <a:xfrm>
              <a:off x="5325575" y="2322400"/>
              <a:ext cx="16850" cy="11250"/>
            </a:xfrm>
            <a:custGeom>
              <a:avLst/>
              <a:gdLst/>
              <a:ahLst/>
              <a:cxnLst/>
              <a:rect l="l" t="t" r="r" b="b"/>
              <a:pathLst>
                <a:path w="674" h="450" extrusionOk="0">
                  <a:moveTo>
                    <a:pt x="449" y="1"/>
                  </a:moveTo>
                  <a:cubicBezTo>
                    <a:pt x="1" y="225"/>
                    <a:pt x="225" y="449"/>
                    <a:pt x="673" y="449"/>
                  </a:cubicBezTo>
                  <a:cubicBezTo>
                    <a:pt x="673" y="225"/>
                    <a:pt x="673" y="1"/>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3" name="Google Shape;883;p3"/>
            <p:cNvSpPr/>
            <p:nvPr/>
          </p:nvSpPr>
          <p:spPr>
            <a:xfrm>
              <a:off x="3515825" y="2324775"/>
              <a:ext cx="4700" cy="6500"/>
            </a:xfrm>
            <a:custGeom>
              <a:avLst/>
              <a:gdLst/>
              <a:ahLst/>
              <a:cxnLst/>
              <a:rect l="l" t="t" r="r" b="b"/>
              <a:pathLst>
                <a:path w="188" h="260" extrusionOk="0">
                  <a:moveTo>
                    <a:pt x="113" y="1"/>
                  </a:moveTo>
                  <a:cubicBezTo>
                    <a:pt x="86" y="1"/>
                    <a:pt x="48" y="35"/>
                    <a:pt x="1" y="130"/>
                  </a:cubicBezTo>
                  <a:cubicBezTo>
                    <a:pt x="48" y="225"/>
                    <a:pt x="86" y="259"/>
                    <a:pt x="113" y="259"/>
                  </a:cubicBezTo>
                  <a:cubicBezTo>
                    <a:pt x="188" y="259"/>
                    <a:pt x="188" y="1"/>
                    <a:pt x="1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4" name="Google Shape;884;p3"/>
            <p:cNvSpPr/>
            <p:nvPr/>
          </p:nvSpPr>
          <p:spPr>
            <a:xfrm>
              <a:off x="5263950" y="2332700"/>
              <a:ext cx="10100" cy="13050"/>
            </a:xfrm>
            <a:custGeom>
              <a:avLst/>
              <a:gdLst/>
              <a:ahLst/>
              <a:cxnLst/>
              <a:rect l="l" t="t" r="r" b="b"/>
              <a:pathLst>
                <a:path w="404" h="522" extrusionOk="0">
                  <a:moveTo>
                    <a:pt x="135" y="1"/>
                  </a:moveTo>
                  <a:cubicBezTo>
                    <a:pt x="96" y="1"/>
                    <a:pt x="51" y="12"/>
                    <a:pt x="1" y="37"/>
                  </a:cubicBezTo>
                  <a:lnTo>
                    <a:pt x="1" y="485"/>
                  </a:lnTo>
                  <a:cubicBezTo>
                    <a:pt x="51" y="511"/>
                    <a:pt x="96" y="522"/>
                    <a:pt x="135" y="522"/>
                  </a:cubicBezTo>
                  <a:cubicBezTo>
                    <a:pt x="404" y="522"/>
                    <a:pt x="404" y="1"/>
                    <a:pt x="13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5" name="Google Shape;885;p3"/>
            <p:cNvSpPr/>
            <p:nvPr/>
          </p:nvSpPr>
          <p:spPr>
            <a:xfrm>
              <a:off x="5286375" y="2356025"/>
              <a:ext cx="16825" cy="11225"/>
            </a:xfrm>
            <a:custGeom>
              <a:avLst/>
              <a:gdLst/>
              <a:ahLst/>
              <a:cxnLst/>
              <a:rect l="l" t="t" r="r" b="b"/>
              <a:pathLst>
                <a:path w="673" h="449" extrusionOk="0">
                  <a:moveTo>
                    <a:pt x="0" y="1"/>
                  </a:moveTo>
                  <a:lnTo>
                    <a:pt x="0" y="449"/>
                  </a:lnTo>
                  <a:cubicBezTo>
                    <a:pt x="672" y="449"/>
                    <a:pt x="672"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6" name="Google Shape;886;p3"/>
            <p:cNvSpPr/>
            <p:nvPr/>
          </p:nvSpPr>
          <p:spPr>
            <a:xfrm>
              <a:off x="5168700" y="2358400"/>
              <a:ext cx="4700" cy="6500"/>
            </a:xfrm>
            <a:custGeom>
              <a:avLst/>
              <a:gdLst/>
              <a:ahLst/>
              <a:cxnLst/>
              <a:rect l="l" t="t" r="r" b="b"/>
              <a:pathLst>
                <a:path w="188" h="260" extrusionOk="0">
                  <a:moveTo>
                    <a:pt x="113" y="0"/>
                  </a:moveTo>
                  <a:cubicBezTo>
                    <a:pt x="85" y="0"/>
                    <a:pt x="48" y="35"/>
                    <a:pt x="1" y="130"/>
                  </a:cubicBezTo>
                  <a:cubicBezTo>
                    <a:pt x="48" y="224"/>
                    <a:pt x="85" y="259"/>
                    <a:pt x="113" y="259"/>
                  </a:cubicBezTo>
                  <a:cubicBezTo>
                    <a:pt x="187" y="259"/>
                    <a:pt x="187" y="0"/>
                    <a:pt x="11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7" name="Google Shape;887;p3"/>
            <p:cNvSpPr/>
            <p:nvPr/>
          </p:nvSpPr>
          <p:spPr>
            <a:xfrm>
              <a:off x="2714625" y="2363025"/>
              <a:ext cx="14025" cy="4225"/>
            </a:xfrm>
            <a:custGeom>
              <a:avLst/>
              <a:gdLst/>
              <a:ahLst/>
              <a:cxnLst/>
              <a:rect l="l" t="t" r="r" b="b"/>
              <a:pathLst>
                <a:path w="561" h="169" extrusionOk="0">
                  <a:moveTo>
                    <a:pt x="308" y="1"/>
                  </a:moveTo>
                  <a:cubicBezTo>
                    <a:pt x="168" y="1"/>
                    <a:pt x="0" y="57"/>
                    <a:pt x="0" y="169"/>
                  </a:cubicBezTo>
                  <a:lnTo>
                    <a:pt x="448" y="169"/>
                  </a:lnTo>
                  <a:cubicBezTo>
                    <a:pt x="560" y="57"/>
                    <a:pt x="448" y="1"/>
                    <a:pt x="30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8" name="Google Shape;888;p3"/>
            <p:cNvSpPr/>
            <p:nvPr/>
          </p:nvSpPr>
          <p:spPr>
            <a:xfrm>
              <a:off x="4950175" y="2386925"/>
              <a:ext cx="4800" cy="8275"/>
            </a:xfrm>
            <a:custGeom>
              <a:avLst/>
              <a:gdLst/>
              <a:ahLst/>
              <a:cxnLst/>
              <a:rect l="l" t="t" r="r" b="b"/>
              <a:pathLst>
                <a:path w="192" h="331" extrusionOk="0">
                  <a:moveTo>
                    <a:pt x="98" y="0"/>
                  </a:moveTo>
                  <a:cubicBezTo>
                    <a:pt x="73" y="0"/>
                    <a:pt x="40" y="30"/>
                    <a:pt x="1" y="109"/>
                  </a:cubicBezTo>
                  <a:cubicBezTo>
                    <a:pt x="55" y="272"/>
                    <a:pt x="97" y="330"/>
                    <a:pt x="125" y="330"/>
                  </a:cubicBezTo>
                  <a:cubicBezTo>
                    <a:pt x="192" y="330"/>
                    <a:pt x="183" y="0"/>
                    <a:pt x="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9" name="Google Shape;889;p3"/>
            <p:cNvSpPr/>
            <p:nvPr/>
          </p:nvSpPr>
          <p:spPr>
            <a:xfrm>
              <a:off x="5404025" y="2400850"/>
              <a:ext cx="16825" cy="5625"/>
            </a:xfrm>
            <a:custGeom>
              <a:avLst/>
              <a:gdLst/>
              <a:ahLst/>
              <a:cxnLst/>
              <a:rect l="l" t="t" r="r" b="b"/>
              <a:pathLst>
                <a:path w="673" h="225" extrusionOk="0">
                  <a:moveTo>
                    <a:pt x="449" y="1"/>
                  </a:moveTo>
                  <a:cubicBezTo>
                    <a:pt x="0" y="1"/>
                    <a:pt x="449" y="225"/>
                    <a:pt x="673" y="225"/>
                  </a:cubicBezTo>
                  <a:cubicBezTo>
                    <a:pt x="673" y="1"/>
                    <a:pt x="673" y="1"/>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0" name="Google Shape;890;p3"/>
            <p:cNvSpPr/>
            <p:nvPr/>
          </p:nvSpPr>
          <p:spPr>
            <a:xfrm>
              <a:off x="6244475" y="2399700"/>
              <a:ext cx="16475" cy="12375"/>
            </a:xfrm>
            <a:custGeom>
              <a:avLst/>
              <a:gdLst/>
              <a:ahLst/>
              <a:cxnLst/>
              <a:rect l="l" t="t" r="r" b="b"/>
              <a:pathLst>
                <a:path w="659" h="495" extrusionOk="0">
                  <a:moveTo>
                    <a:pt x="247" y="1"/>
                  </a:moveTo>
                  <a:cubicBezTo>
                    <a:pt x="179" y="1"/>
                    <a:pt x="96" y="14"/>
                    <a:pt x="0" y="47"/>
                  </a:cubicBezTo>
                  <a:lnTo>
                    <a:pt x="0" y="495"/>
                  </a:lnTo>
                  <a:cubicBezTo>
                    <a:pt x="576" y="495"/>
                    <a:pt x="659" y="1"/>
                    <a:pt x="24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1" name="Google Shape;891;p3"/>
            <p:cNvSpPr/>
            <p:nvPr/>
          </p:nvSpPr>
          <p:spPr>
            <a:xfrm>
              <a:off x="6218200" y="2401650"/>
              <a:ext cx="15075" cy="10425"/>
            </a:xfrm>
            <a:custGeom>
              <a:avLst/>
              <a:gdLst/>
              <a:ahLst/>
              <a:cxnLst/>
              <a:rect l="l" t="t" r="r" b="b"/>
              <a:pathLst>
                <a:path w="603" h="417" extrusionOk="0">
                  <a:moveTo>
                    <a:pt x="184" y="1"/>
                  </a:moveTo>
                  <a:cubicBezTo>
                    <a:pt x="59" y="1"/>
                    <a:pt x="0" y="262"/>
                    <a:pt x="155" y="417"/>
                  </a:cubicBezTo>
                  <a:cubicBezTo>
                    <a:pt x="379" y="417"/>
                    <a:pt x="603" y="417"/>
                    <a:pt x="379" y="193"/>
                  </a:cubicBezTo>
                  <a:cubicBezTo>
                    <a:pt x="309" y="54"/>
                    <a:pt x="240" y="1"/>
                    <a:pt x="18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2" name="Google Shape;892;p3"/>
            <p:cNvSpPr/>
            <p:nvPr/>
          </p:nvSpPr>
          <p:spPr>
            <a:xfrm>
              <a:off x="4675650" y="2414425"/>
              <a:ext cx="9350" cy="6500"/>
            </a:xfrm>
            <a:custGeom>
              <a:avLst/>
              <a:gdLst/>
              <a:ahLst/>
              <a:cxnLst/>
              <a:rect l="l" t="t" r="r" b="b"/>
              <a:pathLst>
                <a:path w="374" h="260" extrusionOk="0">
                  <a:moveTo>
                    <a:pt x="224" y="0"/>
                  </a:moveTo>
                  <a:cubicBezTo>
                    <a:pt x="170" y="0"/>
                    <a:pt x="95" y="35"/>
                    <a:pt x="0" y="130"/>
                  </a:cubicBezTo>
                  <a:cubicBezTo>
                    <a:pt x="95" y="225"/>
                    <a:pt x="170" y="259"/>
                    <a:pt x="224" y="259"/>
                  </a:cubicBezTo>
                  <a:cubicBezTo>
                    <a:pt x="374" y="259"/>
                    <a:pt x="374" y="0"/>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3" name="Google Shape;893;p3"/>
            <p:cNvSpPr/>
            <p:nvPr/>
          </p:nvSpPr>
          <p:spPr>
            <a:xfrm>
              <a:off x="3528100" y="2422125"/>
              <a:ext cx="18525" cy="13900"/>
            </a:xfrm>
            <a:custGeom>
              <a:avLst/>
              <a:gdLst/>
              <a:ahLst/>
              <a:cxnLst/>
              <a:rect l="l" t="t" r="r" b="b"/>
              <a:pathLst>
                <a:path w="741" h="556" extrusionOk="0">
                  <a:moveTo>
                    <a:pt x="407" y="0"/>
                  </a:moveTo>
                  <a:cubicBezTo>
                    <a:pt x="351" y="0"/>
                    <a:pt x="278" y="14"/>
                    <a:pt x="182" y="46"/>
                  </a:cubicBezTo>
                  <a:cubicBezTo>
                    <a:pt x="1" y="227"/>
                    <a:pt x="406" y="555"/>
                    <a:pt x="568" y="555"/>
                  </a:cubicBezTo>
                  <a:cubicBezTo>
                    <a:pt x="606" y="555"/>
                    <a:pt x="630" y="537"/>
                    <a:pt x="630" y="494"/>
                  </a:cubicBezTo>
                  <a:cubicBezTo>
                    <a:pt x="438" y="494"/>
                    <a:pt x="740" y="0"/>
                    <a:pt x="40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4" name="Google Shape;894;p3"/>
            <p:cNvSpPr/>
            <p:nvPr/>
          </p:nvSpPr>
          <p:spPr>
            <a:xfrm>
              <a:off x="6395750" y="2434475"/>
              <a:ext cx="11225" cy="5625"/>
            </a:xfrm>
            <a:custGeom>
              <a:avLst/>
              <a:gdLst/>
              <a:ahLst/>
              <a:cxnLst/>
              <a:rect l="l" t="t" r="r" b="b"/>
              <a:pathLst>
                <a:path w="449" h="225" extrusionOk="0">
                  <a:moveTo>
                    <a:pt x="449" y="0"/>
                  </a:moveTo>
                  <a:cubicBezTo>
                    <a:pt x="445" y="0"/>
                    <a:pt x="441" y="0"/>
                    <a:pt x="437" y="0"/>
                  </a:cubicBezTo>
                  <a:lnTo>
                    <a:pt x="437" y="0"/>
                  </a:lnTo>
                  <a:cubicBezTo>
                    <a:pt x="444" y="0"/>
                    <a:pt x="449" y="0"/>
                    <a:pt x="449" y="0"/>
                  </a:cubicBezTo>
                  <a:close/>
                  <a:moveTo>
                    <a:pt x="437" y="0"/>
                  </a:moveTo>
                  <a:cubicBezTo>
                    <a:pt x="366" y="2"/>
                    <a:pt x="0" y="22"/>
                    <a:pt x="0" y="224"/>
                  </a:cubicBezTo>
                  <a:cubicBezTo>
                    <a:pt x="0" y="224"/>
                    <a:pt x="217" y="8"/>
                    <a:pt x="43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5" name="Google Shape;895;p3"/>
            <p:cNvSpPr/>
            <p:nvPr/>
          </p:nvSpPr>
          <p:spPr>
            <a:xfrm>
              <a:off x="5135075" y="2437750"/>
              <a:ext cx="20800" cy="10275"/>
            </a:xfrm>
            <a:custGeom>
              <a:avLst/>
              <a:gdLst/>
              <a:ahLst/>
              <a:cxnLst/>
              <a:rect l="l" t="t" r="r" b="b"/>
              <a:pathLst>
                <a:path w="832" h="411" extrusionOk="0">
                  <a:moveTo>
                    <a:pt x="337" y="0"/>
                  </a:moveTo>
                  <a:cubicBezTo>
                    <a:pt x="113" y="0"/>
                    <a:pt x="1" y="159"/>
                    <a:pt x="1" y="317"/>
                  </a:cubicBezTo>
                  <a:cubicBezTo>
                    <a:pt x="198" y="383"/>
                    <a:pt x="356" y="410"/>
                    <a:pt x="476" y="410"/>
                  </a:cubicBezTo>
                  <a:cubicBezTo>
                    <a:pt x="766" y="410"/>
                    <a:pt x="832" y="252"/>
                    <a:pt x="673" y="93"/>
                  </a:cubicBezTo>
                  <a:cubicBezTo>
                    <a:pt x="542" y="28"/>
                    <a:pt x="430" y="0"/>
                    <a:pt x="33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6" name="Google Shape;896;p3"/>
            <p:cNvSpPr/>
            <p:nvPr/>
          </p:nvSpPr>
          <p:spPr>
            <a:xfrm>
              <a:off x="3439925" y="2445675"/>
              <a:ext cx="22425" cy="10625"/>
            </a:xfrm>
            <a:custGeom>
              <a:avLst/>
              <a:gdLst/>
              <a:ahLst/>
              <a:cxnLst/>
              <a:rect l="l" t="t" r="r" b="b"/>
              <a:pathLst>
                <a:path w="897" h="425" extrusionOk="0">
                  <a:moveTo>
                    <a:pt x="123" y="0"/>
                  </a:moveTo>
                  <a:cubicBezTo>
                    <a:pt x="0" y="246"/>
                    <a:pt x="282" y="425"/>
                    <a:pt x="525" y="425"/>
                  </a:cubicBezTo>
                  <a:cubicBezTo>
                    <a:pt x="724" y="425"/>
                    <a:pt x="897" y="304"/>
                    <a:pt x="79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7" name="Google Shape;897;p3"/>
            <p:cNvSpPr/>
            <p:nvPr/>
          </p:nvSpPr>
          <p:spPr>
            <a:xfrm>
              <a:off x="3588675" y="2445675"/>
              <a:ext cx="5625" cy="2525"/>
            </a:xfrm>
            <a:custGeom>
              <a:avLst/>
              <a:gdLst/>
              <a:ahLst/>
              <a:cxnLst/>
              <a:rect l="l" t="t" r="r" b="b"/>
              <a:pathLst>
                <a:path w="225" h="101" extrusionOk="0">
                  <a:moveTo>
                    <a:pt x="0" y="0"/>
                  </a:moveTo>
                  <a:cubicBezTo>
                    <a:pt x="0" y="0"/>
                    <a:pt x="100" y="100"/>
                    <a:pt x="166" y="100"/>
                  </a:cubicBezTo>
                  <a:cubicBezTo>
                    <a:pt x="200" y="100"/>
                    <a:pt x="224" y="75"/>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8" name="Google Shape;898;p3"/>
            <p:cNvSpPr/>
            <p:nvPr/>
          </p:nvSpPr>
          <p:spPr>
            <a:xfrm>
              <a:off x="3605475" y="2448050"/>
              <a:ext cx="4700" cy="6475"/>
            </a:xfrm>
            <a:custGeom>
              <a:avLst/>
              <a:gdLst/>
              <a:ahLst/>
              <a:cxnLst/>
              <a:rect l="l" t="t" r="r" b="b"/>
              <a:pathLst>
                <a:path w="188" h="259" extrusionOk="0">
                  <a:moveTo>
                    <a:pt x="113" y="0"/>
                  </a:moveTo>
                  <a:cubicBezTo>
                    <a:pt x="85" y="0"/>
                    <a:pt x="48" y="35"/>
                    <a:pt x="1" y="130"/>
                  </a:cubicBezTo>
                  <a:cubicBezTo>
                    <a:pt x="48" y="224"/>
                    <a:pt x="85" y="259"/>
                    <a:pt x="113" y="259"/>
                  </a:cubicBezTo>
                  <a:cubicBezTo>
                    <a:pt x="187" y="259"/>
                    <a:pt x="187" y="0"/>
                    <a:pt x="11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9" name="Google Shape;899;p3"/>
            <p:cNvSpPr/>
            <p:nvPr/>
          </p:nvSpPr>
          <p:spPr>
            <a:xfrm>
              <a:off x="4854925" y="2445675"/>
              <a:ext cx="15200" cy="7950"/>
            </a:xfrm>
            <a:custGeom>
              <a:avLst/>
              <a:gdLst/>
              <a:ahLst/>
              <a:cxnLst/>
              <a:rect l="l" t="t" r="r" b="b"/>
              <a:pathLst>
                <a:path w="608" h="318" extrusionOk="0">
                  <a:moveTo>
                    <a:pt x="449" y="0"/>
                  </a:moveTo>
                  <a:cubicBezTo>
                    <a:pt x="225" y="0"/>
                    <a:pt x="1" y="0"/>
                    <a:pt x="225" y="225"/>
                  </a:cubicBezTo>
                  <a:cubicBezTo>
                    <a:pt x="225" y="290"/>
                    <a:pt x="264" y="317"/>
                    <a:pt x="312" y="317"/>
                  </a:cubicBezTo>
                  <a:cubicBezTo>
                    <a:pt x="430" y="317"/>
                    <a:pt x="608" y="159"/>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0" name="Google Shape;900;p3"/>
            <p:cNvSpPr/>
            <p:nvPr/>
          </p:nvSpPr>
          <p:spPr>
            <a:xfrm>
              <a:off x="3542375" y="2466900"/>
              <a:ext cx="10500" cy="5150"/>
            </a:xfrm>
            <a:custGeom>
              <a:avLst/>
              <a:gdLst/>
              <a:ahLst/>
              <a:cxnLst/>
              <a:rect l="l" t="t" r="r" b="b"/>
              <a:pathLst>
                <a:path w="420" h="206" extrusionOk="0">
                  <a:moveTo>
                    <a:pt x="266" y="1"/>
                  </a:moveTo>
                  <a:cubicBezTo>
                    <a:pt x="226" y="1"/>
                    <a:pt x="161" y="14"/>
                    <a:pt x="59" y="48"/>
                  </a:cubicBezTo>
                  <a:cubicBezTo>
                    <a:pt x="1" y="165"/>
                    <a:pt x="19" y="206"/>
                    <a:pt x="65" y="206"/>
                  </a:cubicBezTo>
                  <a:cubicBezTo>
                    <a:pt x="170" y="206"/>
                    <a:pt x="419" y="1"/>
                    <a:pt x="26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1" name="Google Shape;901;p3"/>
            <p:cNvSpPr/>
            <p:nvPr/>
          </p:nvSpPr>
          <p:spPr>
            <a:xfrm>
              <a:off x="3571875" y="2479300"/>
              <a:ext cx="11225" cy="25"/>
            </a:xfrm>
            <a:custGeom>
              <a:avLst/>
              <a:gdLst/>
              <a:ahLst/>
              <a:cxnLst/>
              <a:rect l="l" t="t" r="r" b="b"/>
              <a:pathLst>
                <a:path w="449" h="1" extrusionOk="0">
                  <a:moveTo>
                    <a:pt x="448" y="0"/>
                  </a:moveTo>
                  <a:lnTo>
                    <a:pt x="0" y="0"/>
                  </a:lnTo>
                  <a:cubicBezTo>
                    <a:pt x="0" y="0"/>
                    <a:pt x="448" y="0"/>
                    <a:pt x="4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2" name="Google Shape;902;p3"/>
            <p:cNvSpPr/>
            <p:nvPr/>
          </p:nvSpPr>
          <p:spPr>
            <a:xfrm>
              <a:off x="3431800" y="2500825"/>
              <a:ext cx="28025" cy="8125"/>
            </a:xfrm>
            <a:custGeom>
              <a:avLst/>
              <a:gdLst/>
              <a:ahLst/>
              <a:cxnLst/>
              <a:rect l="l" t="t" r="r" b="b"/>
              <a:pathLst>
                <a:path w="1121" h="325" extrusionOk="0">
                  <a:moveTo>
                    <a:pt x="689" y="1"/>
                  </a:moveTo>
                  <a:cubicBezTo>
                    <a:pt x="374" y="1"/>
                    <a:pt x="0" y="130"/>
                    <a:pt x="0" y="260"/>
                  </a:cubicBezTo>
                  <a:cubicBezTo>
                    <a:pt x="142" y="212"/>
                    <a:pt x="254" y="195"/>
                    <a:pt x="347" y="195"/>
                  </a:cubicBezTo>
                  <a:cubicBezTo>
                    <a:pt x="600" y="195"/>
                    <a:pt x="708" y="324"/>
                    <a:pt x="886" y="324"/>
                  </a:cubicBezTo>
                  <a:cubicBezTo>
                    <a:pt x="951" y="324"/>
                    <a:pt x="1026" y="307"/>
                    <a:pt x="1121" y="260"/>
                  </a:cubicBezTo>
                  <a:cubicBezTo>
                    <a:pt x="1121" y="70"/>
                    <a:pt x="920" y="1"/>
                    <a:pt x="68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3" name="Google Shape;903;p3"/>
            <p:cNvSpPr/>
            <p:nvPr/>
          </p:nvSpPr>
          <p:spPr>
            <a:xfrm>
              <a:off x="6346400" y="2507300"/>
              <a:ext cx="21350" cy="12775"/>
            </a:xfrm>
            <a:custGeom>
              <a:avLst/>
              <a:gdLst/>
              <a:ahLst/>
              <a:cxnLst/>
              <a:rect l="l" t="t" r="r" b="b"/>
              <a:pathLst>
                <a:path w="854" h="511" extrusionOk="0">
                  <a:moveTo>
                    <a:pt x="181" y="1"/>
                  </a:moveTo>
                  <a:cubicBezTo>
                    <a:pt x="0" y="182"/>
                    <a:pt x="405" y="510"/>
                    <a:pt x="686" y="510"/>
                  </a:cubicBezTo>
                  <a:cubicBezTo>
                    <a:pt x="752" y="510"/>
                    <a:pt x="811" y="492"/>
                    <a:pt x="854" y="449"/>
                  </a:cubicBezTo>
                  <a:cubicBezTo>
                    <a:pt x="405" y="449"/>
                    <a:pt x="630" y="1"/>
                    <a:pt x="18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4" name="Google Shape;904;p3"/>
            <p:cNvSpPr/>
            <p:nvPr/>
          </p:nvSpPr>
          <p:spPr>
            <a:xfrm>
              <a:off x="3437400" y="2514650"/>
              <a:ext cx="15425" cy="9500"/>
            </a:xfrm>
            <a:custGeom>
              <a:avLst/>
              <a:gdLst/>
              <a:ahLst/>
              <a:cxnLst/>
              <a:rect l="l" t="t" r="r" b="b"/>
              <a:pathLst>
                <a:path w="617" h="380" extrusionOk="0">
                  <a:moveTo>
                    <a:pt x="102" y="1"/>
                  </a:moveTo>
                  <a:cubicBezTo>
                    <a:pt x="42" y="1"/>
                    <a:pt x="0" y="43"/>
                    <a:pt x="0" y="155"/>
                  </a:cubicBezTo>
                  <a:cubicBezTo>
                    <a:pt x="224" y="155"/>
                    <a:pt x="224" y="155"/>
                    <a:pt x="448" y="379"/>
                  </a:cubicBezTo>
                  <a:cubicBezTo>
                    <a:pt x="617" y="379"/>
                    <a:pt x="280" y="1"/>
                    <a:pt x="10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5" name="Google Shape;905;p3"/>
            <p:cNvSpPr/>
            <p:nvPr/>
          </p:nvSpPr>
          <p:spPr>
            <a:xfrm>
              <a:off x="3504625" y="2525525"/>
              <a:ext cx="25250" cy="4225"/>
            </a:xfrm>
            <a:custGeom>
              <a:avLst/>
              <a:gdLst/>
              <a:ahLst/>
              <a:cxnLst/>
              <a:rect l="l" t="t" r="r" b="b"/>
              <a:pathLst>
                <a:path w="1010" h="169" extrusionOk="0">
                  <a:moveTo>
                    <a:pt x="533" y="0"/>
                  </a:moveTo>
                  <a:cubicBezTo>
                    <a:pt x="281" y="0"/>
                    <a:pt x="1" y="56"/>
                    <a:pt x="1" y="168"/>
                  </a:cubicBezTo>
                  <a:lnTo>
                    <a:pt x="897" y="168"/>
                  </a:lnTo>
                  <a:cubicBezTo>
                    <a:pt x="1009" y="56"/>
                    <a:pt x="785" y="0"/>
                    <a:pt x="53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6" name="Google Shape;906;p3"/>
            <p:cNvSpPr/>
            <p:nvPr/>
          </p:nvSpPr>
          <p:spPr>
            <a:xfrm>
              <a:off x="6423750" y="2524125"/>
              <a:ext cx="16850" cy="11225"/>
            </a:xfrm>
            <a:custGeom>
              <a:avLst/>
              <a:gdLst/>
              <a:ahLst/>
              <a:cxnLst/>
              <a:rect l="l" t="t" r="r" b="b"/>
              <a:pathLst>
                <a:path w="674" h="449" extrusionOk="0">
                  <a:moveTo>
                    <a:pt x="225" y="0"/>
                  </a:moveTo>
                  <a:cubicBezTo>
                    <a:pt x="1" y="224"/>
                    <a:pt x="225" y="448"/>
                    <a:pt x="673" y="448"/>
                  </a:cubicBezTo>
                  <a:cubicBezTo>
                    <a:pt x="673" y="224"/>
                    <a:pt x="673" y="0"/>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7" name="Google Shape;907;p3"/>
            <p:cNvSpPr/>
            <p:nvPr/>
          </p:nvSpPr>
          <p:spPr>
            <a:xfrm>
              <a:off x="6429375" y="2539350"/>
              <a:ext cx="20175" cy="9525"/>
            </a:xfrm>
            <a:custGeom>
              <a:avLst/>
              <a:gdLst/>
              <a:ahLst/>
              <a:cxnLst/>
              <a:rect l="l" t="t" r="r" b="b"/>
              <a:pathLst>
                <a:path w="807" h="381" extrusionOk="0">
                  <a:moveTo>
                    <a:pt x="348" y="1"/>
                  </a:moveTo>
                  <a:cubicBezTo>
                    <a:pt x="251" y="1"/>
                    <a:pt x="134" y="19"/>
                    <a:pt x="0" y="63"/>
                  </a:cubicBezTo>
                  <a:cubicBezTo>
                    <a:pt x="0" y="222"/>
                    <a:pt x="0" y="380"/>
                    <a:pt x="158" y="380"/>
                  </a:cubicBezTo>
                  <a:cubicBezTo>
                    <a:pt x="224" y="380"/>
                    <a:pt x="317" y="353"/>
                    <a:pt x="448" y="288"/>
                  </a:cubicBezTo>
                  <a:cubicBezTo>
                    <a:pt x="807" y="288"/>
                    <a:pt x="735" y="1"/>
                    <a:pt x="3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8" name="Google Shape;908;p3"/>
            <p:cNvSpPr/>
            <p:nvPr/>
          </p:nvSpPr>
          <p:spPr>
            <a:xfrm>
              <a:off x="3471000" y="2540925"/>
              <a:ext cx="22450" cy="28025"/>
            </a:xfrm>
            <a:custGeom>
              <a:avLst/>
              <a:gdLst/>
              <a:ahLst/>
              <a:cxnLst/>
              <a:rect l="l" t="t" r="r" b="b"/>
              <a:pathLst>
                <a:path w="898" h="1121" extrusionOk="0">
                  <a:moveTo>
                    <a:pt x="225" y="0"/>
                  </a:moveTo>
                  <a:cubicBezTo>
                    <a:pt x="449" y="449"/>
                    <a:pt x="1" y="1121"/>
                    <a:pt x="897" y="1121"/>
                  </a:cubicBezTo>
                  <a:cubicBezTo>
                    <a:pt x="673" y="897"/>
                    <a:pt x="897" y="225"/>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9" name="Google Shape;909;p3"/>
            <p:cNvSpPr/>
            <p:nvPr/>
          </p:nvSpPr>
          <p:spPr>
            <a:xfrm>
              <a:off x="6345325" y="2557725"/>
              <a:ext cx="22425" cy="5625"/>
            </a:xfrm>
            <a:custGeom>
              <a:avLst/>
              <a:gdLst/>
              <a:ahLst/>
              <a:cxnLst/>
              <a:rect l="l" t="t" r="r" b="b"/>
              <a:pathLst>
                <a:path w="897" h="225" extrusionOk="0">
                  <a:moveTo>
                    <a:pt x="897" y="1"/>
                  </a:moveTo>
                  <a:cubicBezTo>
                    <a:pt x="224" y="1"/>
                    <a:pt x="224" y="1"/>
                    <a:pt x="0" y="225"/>
                  </a:cubicBezTo>
                  <a:cubicBezTo>
                    <a:pt x="448" y="225"/>
                    <a:pt x="897" y="225"/>
                    <a:pt x="8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0" name="Google Shape;910;p3"/>
            <p:cNvSpPr/>
            <p:nvPr/>
          </p:nvSpPr>
          <p:spPr>
            <a:xfrm>
              <a:off x="4852125" y="2559125"/>
              <a:ext cx="8450" cy="8425"/>
            </a:xfrm>
            <a:custGeom>
              <a:avLst/>
              <a:gdLst/>
              <a:ahLst/>
              <a:cxnLst/>
              <a:rect l="l" t="t" r="r" b="b"/>
              <a:pathLst>
                <a:path w="338" h="337" extrusionOk="0">
                  <a:moveTo>
                    <a:pt x="225" y="1"/>
                  </a:moveTo>
                  <a:cubicBezTo>
                    <a:pt x="169" y="1"/>
                    <a:pt x="113" y="57"/>
                    <a:pt x="113" y="169"/>
                  </a:cubicBezTo>
                  <a:cubicBezTo>
                    <a:pt x="1" y="281"/>
                    <a:pt x="1" y="337"/>
                    <a:pt x="57" y="337"/>
                  </a:cubicBezTo>
                  <a:cubicBezTo>
                    <a:pt x="113" y="337"/>
                    <a:pt x="225" y="281"/>
                    <a:pt x="337" y="169"/>
                  </a:cubicBezTo>
                  <a:cubicBezTo>
                    <a:pt x="337" y="57"/>
                    <a:pt x="281" y="1"/>
                    <a:pt x="2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1" name="Google Shape;911;p3"/>
            <p:cNvSpPr/>
            <p:nvPr/>
          </p:nvSpPr>
          <p:spPr>
            <a:xfrm>
              <a:off x="4950175" y="2574550"/>
              <a:ext cx="20300" cy="11725"/>
            </a:xfrm>
            <a:custGeom>
              <a:avLst/>
              <a:gdLst/>
              <a:ahLst/>
              <a:cxnLst/>
              <a:rect l="l" t="t" r="r" b="b"/>
              <a:pathLst>
                <a:path w="812" h="469" extrusionOk="0">
                  <a:moveTo>
                    <a:pt x="673" y="0"/>
                  </a:moveTo>
                  <a:cubicBezTo>
                    <a:pt x="225" y="0"/>
                    <a:pt x="1" y="0"/>
                    <a:pt x="225" y="224"/>
                  </a:cubicBezTo>
                  <a:cubicBezTo>
                    <a:pt x="311" y="395"/>
                    <a:pt x="429" y="469"/>
                    <a:pt x="530" y="469"/>
                  </a:cubicBezTo>
                  <a:cubicBezTo>
                    <a:pt x="694" y="469"/>
                    <a:pt x="812" y="277"/>
                    <a:pt x="6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2" name="Google Shape;912;p3"/>
            <p:cNvSpPr/>
            <p:nvPr/>
          </p:nvSpPr>
          <p:spPr>
            <a:xfrm>
              <a:off x="5084650" y="2577425"/>
              <a:ext cx="4800" cy="8250"/>
            </a:xfrm>
            <a:custGeom>
              <a:avLst/>
              <a:gdLst/>
              <a:ahLst/>
              <a:cxnLst/>
              <a:rect l="l" t="t" r="r" b="b"/>
              <a:pathLst>
                <a:path w="192" h="330" extrusionOk="0">
                  <a:moveTo>
                    <a:pt x="98" y="0"/>
                  </a:moveTo>
                  <a:cubicBezTo>
                    <a:pt x="73" y="0"/>
                    <a:pt x="40" y="30"/>
                    <a:pt x="1" y="109"/>
                  </a:cubicBezTo>
                  <a:cubicBezTo>
                    <a:pt x="55" y="272"/>
                    <a:pt x="96" y="330"/>
                    <a:pt x="124" y="330"/>
                  </a:cubicBezTo>
                  <a:cubicBezTo>
                    <a:pt x="191" y="330"/>
                    <a:pt x="183" y="0"/>
                    <a:pt x="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3" name="Google Shape;913;p3"/>
            <p:cNvSpPr/>
            <p:nvPr/>
          </p:nvSpPr>
          <p:spPr>
            <a:xfrm>
              <a:off x="5151900" y="2577825"/>
              <a:ext cx="16825" cy="7950"/>
            </a:xfrm>
            <a:custGeom>
              <a:avLst/>
              <a:gdLst/>
              <a:ahLst/>
              <a:cxnLst/>
              <a:rect l="l" t="t" r="r" b="b"/>
              <a:pathLst>
                <a:path w="673" h="318" extrusionOk="0">
                  <a:moveTo>
                    <a:pt x="257" y="0"/>
                  </a:moveTo>
                  <a:cubicBezTo>
                    <a:pt x="112" y="0"/>
                    <a:pt x="0" y="159"/>
                    <a:pt x="0" y="317"/>
                  </a:cubicBezTo>
                  <a:cubicBezTo>
                    <a:pt x="448" y="317"/>
                    <a:pt x="673" y="317"/>
                    <a:pt x="448" y="93"/>
                  </a:cubicBezTo>
                  <a:cubicBezTo>
                    <a:pt x="383" y="28"/>
                    <a:pt x="317" y="0"/>
                    <a:pt x="25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4" name="Google Shape;914;p3"/>
            <p:cNvSpPr/>
            <p:nvPr/>
          </p:nvSpPr>
          <p:spPr>
            <a:xfrm>
              <a:off x="6378925" y="2596950"/>
              <a:ext cx="22450" cy="22450"/>
            </a:xfrm>
            <a:custGeom>
              <a:avLst/>
              <a:gdLst/>
              <a:ahLst/>
              <a:cxnLst/>
              <a:rect l="l" t="t" r="r" b="b"/>
              <a:pathLst>
                <a:path w="898" h="898" extrusionOk="0">
                  <a:moveTo>
                    <a:pt x="897" y="1"/>
                  </a:moveTo>
                  <a:cubicBezTo>
                    <a:pt x="1" y="1"/>
                    <a:pt x="449" y="449"/>
                    <a:pt x="225" y="897"/>
                  </a:cubicBezTo>
                  <a:cubicBezTo>
                    <a:pt x="897" y="897"/>
                    <a:pt x="897" y="449"/>
                    <a:pt x="8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5" name="Google Shape;915;p3"/>
            <p:cNvSpPr/>
            <p:nvPr/>
          </p:nvSpPr>
          <p:spPr>
            <a:xfrm>
              <a:off x="5482475" y="2608150"/>
              <a:ext cx="11225" cy="2525"/>
            </a:xfrm>
            <a:custGeom>
              <a:avLst/>
              <a:gdLst/>
              <a:ahLst/>
              <a:cxnLst/>
              <a:rect l="l" t="t" r="r" b="b"/>
              <a:pathLst>
                <a:path w="449" h="101" extrusionOk="0">
                  <a:moveTo>
                    <a:pt x="0" y="1"/>
                  </a:moveTo>
                  <a:cubicBezTo>
                    <a:pt x="0" y="1"/>
                    <a:pt x="199" y="100"/>
                    <a:pt x="332" y="100"/>
                  </a:cubicBezTo>
                  <a:cubicBezTo>
                    <a:pt x="399" y="100"/>
                    <a:pt x="448" y="76"/>
                    <a:pt x="4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6" name="Google Shape;916;p3"/>
            <p:cNvSpPr/>
            <p:nvPr/>
          </p:nvSpPr>
          <p:spPr>
            <a:xfrm>
              <a:off x="6429375" y="2602550"/>
              <a:ext cx="0" cy="22450"/>
            </a:xfrm>
            <a:custGeom>
              <a:avLst/>
              <a:gdLst/>
              <a:ahLst/>
              <a:cxnLst/>
              <a:rect l="l" t="t" r="r" b="b"/>
              <a:pathLst>
                <a:path h="898" extrusionOk="0">
                  <a:moveTo>
                    <a:pt x="0" y="449"/>
                  </a:moveTo>
                  <a:cubicBezTo>
                    <a:pt x="0" y="897"/>
                    <a:pt x="0" y="1"/>
                    <a:pt x="0" y="449"/>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7" name="Google Shape;917;p3"/>
            <p:cNvSpPr/>
            <p:nvPr/>
          </p:nvSpPr>
          <p:spPr>
            <a:xfrm>
              <a:off x="6373325" y="2624975"/>
              <a:ext cx="16850" cy="11225"/>
            </a:xfrm>
            <a:custGeom>
              <a:avLst/>
              <a:gdLst/>
              <a:ahLst/>
              <a:cxnLst/>
              <a:rect l="l" t="t" r="r" b="b"/>
              <a:pathLst>
                <a:path w="674" h="449" extrusionOk="0">
                  <a:moveTo>
                    <a:pt x="225" y="0"/>
                  </a:moveTo>
                  <a:cubicBezTo>
                    <a:pt x="225" y="224"/>
                    <a:pt x="1" y="224"/>
                    <a:pt x="1" y="448"/>
                  </a:cubicBezTo>
                  <a:cubicBezTo>
                    <a:pt x="673" y="448"/>
                    <a:pt x="673" y="0"/>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8" name="Google Shape;918;p3"/>
            <p:cNvSpPr/>
            <p:nvPr/>
          </p:nvSpPr>
          <p:spPr>
            <a:xfrm>
              <a:off x="6363200" y="2637825"/>
              <a:ext cx="8125" cy="5150"/>
            </a:xfrm>
            <a:custGeom>
              <a:avLst/>
              <a:gdLst/>
              <a:ahLst/>
              <a:cxnLst/>
              <a:rect l="l" t="t" r="r" b="b"/>
              <a:pathLst>
                <a:path w="325" h="206" extrusionOk="0">
                  <a:moveTo>
                    <a:pt x="306" y="1"/>
                  </a:moveTo>
                  <a:cubicBezTo>
                    <a:pt x="264" y="1"/>
                    <a:pt x="0" y="206"/>
                    <a:pt x="62" y="206"/>
                  </a:cubicBezTo>
                  <a:cubicBezTo>
                    <a:pt x="77" y="206"/>
                    <a:pt x="114" y="192"/>
                    <a:pt x="182" y="159"/>
                  </a:cubicBezTo>
                  <a:cubicBezTo>
                    <a:pt x="299" y="41"/>
                    <a:pt x="324" y="1"/>
                    <a:pt x="30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9" name="Google Shape;919;p3"/>
            <p:cNvSpPr/>
            <p:nvPr/>
          </p:nvSpPr>
          <p:spPr>
            <a:xfrm>
              <a:off x="6395750" y="2641775"/>
              <a:ext cx="11225" cy="25"/>
            </a:xfrm>
            <a:custGeom>
              <a:avLst/>
              <a:gdLst/>
              <a:ahLst/>
              <a:cxnLst/>
              <a:rect l="l" t="t" r="r" b="b"/>
              <a:pathLst>
                <a:path w="449" h="1" extrusionOk="0">
                  <a:moveTo>
                    <a:pt x="449" y="1"/>
                  </a:moveTo>
                  <a:lnTo>
                    <a:pt x="0" y="1"/>
                  </a:lnTo>
                  <a:cubicBezTo>
                    <a:pt x="0" y="1"/>
                    <a:pt x="224" y="1"/>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0" name="Google Shape;920;p3"/>
            <p:cNvSpPr/>
            <p:nvPr/>
          </p:nvSpPr>
          <p:spPr>
            <a:xfrm>
              <a:off x="3190875" y="2664175"/>
              <a:ext cx="16825" cy="11250"/>
            </a:xfrm>
            <a:custGeom>
              <a:avLst/>
              <a:gdLst/>
              <a:ahLst/>
              <a:cxnLst/>
              <a:rect l="l" t="t" r="r" b="b"/>
              <a:pathLst>
                <a:path w="673" h="450" extrusionOk="0">
                  <a:moveTo>
                    <a:pt x="0" y="1"/>
                  </a:moveTo>
                  <a:cubicBezTo>
                    <a:pt x="0" y="225"/>
                    <a:pt x="0" y="225"/>
                    <a:pt x="224" y="449"/>
                  </a:cubicBezTo>
                  <a:cubicBezTo>
                    <a:pt x="672" y="449"/>
                    <a:pt x="224"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1" name="Google Shape;921;p3"/>
            <p:cNvSpPr/>
            <p:nvPr/>
          </p:nvSpPr>
          <p:spPr>
            <a:xfrm>
              <a:off x="3263700" y="2686600"/>
              <a:ext cx="95275" cy="50450"/>
            </a:xfrm>
            <a:custGeom>
              <a:avLst/>
              <a:gdLst/>
              <a:ahLst/>
              <a:cxnLst/>
              <a:rect l="l" t="t" r="r" b="b"/>
              <a:pathLst>
                <a:path w="3811" h="2018" extrusionOk="0">
                  <a:moveTo>
                    <a:pt x="1" y="0"/>
                  </a:moveTo>
                  <a:cubicBezTo>
                    <a:pt x="673" y="1121"/>
                    <a:pt x="2466" y="1345"/>
                    <a:pt x="3811" y="2017"/>
                  </a:cubicBezTo>
                  <a:cubicBezTo>
                    <a:pt x="2466" y="1121"/>
                    <a:pt x="1345" y="449"/>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2" name="Google Shape;922;p3"/>
            <p:cNvSpPr/>
            <p:nvPr/>
          </p:nvSpPr>
          <p:spPr>
            <a:xfrm>
              <a:off x="3910850" y="2717425"/>
              <a:ext cx="22425" cy="8425"/>
            </a:xfrm>
            <a:custGeom>
              <a:avLst/>
              <a:gdLst/>
              <a:ahLst/>
              <a:cxnLst/>
              <a:rect l="l" t="t" r="r" b="b"/>
              <a:pathLst>
                <a:path w="897" h="337" extrusionOk="0">
                  <a:moveTo>
                    <a:pt x="448" y="0"/>
                  </a:moveTo>
                  <a:cubicBezTo>
                    <a:pt x="224" y="0"/>
                    <a:pt x="0" y="112"/>
                    <a:pt x="112" y="336"/>
                  </a:cubicBezTo>
                  <a:lnTo>
                    <a:pt x="785" y="336"/>
                  </a:lnTo>
                  <a:cubicBezTo>
                    <a:pt x="897" y="112"/>
                    <a:pt x="672" y="0"/>
                    <a:pt x="4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3" name="Google Shape;923;p3"/>
            <p:cNvSpPr/>
            <p:nvPr/>
          </p:nvSpPr>
          <p:spPr>
            <a:xfrm>
              <a:off x="3824000" y="2737025"/>
              <a:ext cx="15175" cy="7950"/>
            </a:xfrm>
            <a:custGeom>
              <a:avLst/>
              <a:gdLst/>
              <a:ahLst/>
              <a:cxnLst/>
              <a:rect l="l" t="t" r="r" b="b"/>
              <a:pathLst>
                <a:path w="607" h="318" extrusionOk="0">
                  <a:moveTo>
                    <a:pt x="449" y="0"/>
                  </a:moveTo>
                  <a:cubicBezTo>
                    <a:pt x="224" y="0"/>
                    <a:pt x="0" y="0"/>
                    <a:pt x="224" y="225"/>
                  </a:cubicBezTo>
                  <a:cubicBezTo>
                    <a:pt x="224" y="290"/>
                    <a:pt x="263" y="317"/>
                    <a:pt x="312" y="317"/>
                  </a:cubicBezTo>
                  <a:cubicBezTo>
                    <a:pt x="429" y="317"/>
                    <a:pt x="607" y="159"/>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4" name="Google Shape;924;p3"/>
            <p:cNvSpPr/>
            <p:nvPr/>
          </p:nvSpPr>
          <p:spPr>
            <a:xfrm>
              <a:off x="3734350" y="2763850"/>
              <a:ext cx="7750" cy="5150"/>
            </a:xfrm>
            <a:custGeom>
              <a:avLst/>
              <a:gdLst/>
              <a:ahLst/>
              <a:cxnLst/>
              <a:rect l="l" t="t" r="r" b="b"/>
              <a:pathLst>
                <a:path w="310" h="206" extrusionOk="0">
                  <a:moveTo>
                    <a:pt x="99" y="1"/>
                  </a:moveTo>
                  <a:cubicBezTo>
                    <a:pt x="68" y="1"/>
                    <a:pt x="34" y="14"/>
                    <a:pt x="0" y="48"/>
                  </a:cubicBezTo>
                  <a:cubicBezTo>
                    <a:pt x="118" y="165"/>
                    <a:pt x="189" y="206"/>
                    <a:pt x="226" y="206"/>
                  </a:cubicBezTo>
                  <a:cubicBezTo>
                    <a:pt x="310" y="206"/>
                    <a:pt x="222" y="1"/>
                    <a:pt x="9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5" name="Google Shape;925;p3"/>
            <p:cNvSpPr/>
            <p:nvPr/>
          </p:nvSpPr>
          <p:spPr>
            <a:xfrm>
              <a:off x="3443000" y="2776250"/>
              <a:ext cx="61650" cy="33650"/>
            </a:xfrm>
            <a:custGeom>
              <a:avLst/>
              <a:gdLst/>
              <a:ahLst/>
              <a:cxnLst/>
              <a:rect l="l" t="t" r="r" b="b"/>
              <a:pathLst>
                <a:path w="2466" h="1346" extrusionOk="0">
                  <a:moveTo>
                    <a:pt x="0" y="0"/>
                  </a:moveTo>
                  <a:lnTo>
                    <a:pt x="0" y="0"/>
                  </a:lnTo>
                  <a:cubicBezTo>
                    <a:pt x="673" y="897"/>
                    <a:pt x="1569" y="1345"/>
                    <a:pt x="2466" y="1345"/>
                  </a:cubicBezTo>
                  <a:cubicBezTo>
                    <a:pt x="1793" y="897"/>
                    <a:pt x="897" y="449"/>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6" name="Google Shape;926;p3"/>
            <p:cNvSpPr/>
            <p:nvPr/>
          </p:nvSpPr>
          <p:spPr>
            <a:xfrm>
              <a:off x="4938975" y="2781850"/>
              <a:ext cx="16850" cy="16825"/>
            </a:xfrm>
            <a:custGeom>
              <a:avLst/>
              <a:gdLst/>
              <a:ahLst/>
              <a:cxnLst/>
              <a:rect l="l" t="t" r="r" b="b"/>
              <a:pathLst>
                <a:path w="674" h="673" extrusionOk="0">
                  <a:moveTo>
                    <a:pt x="673" y="0"/>
                  </a:moveTo>
                  <a:cubicBezTo>
                    <a:pt x="1" y="225"/>
                    <a:pt x="1" y="673"/>
                    <a:pt x="673" y="673"/>
                  </a:cubicBezTo>
                  <a:lnTo>
                    <a:pt x="67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7" name="Google Shape;927;p3"/>
            <p:cNvSpPr/>
            <p:nvPr/>
          </p:nvSpPr>
          <p:spPr>
            <a:xfrm>
              <a:off x="2972350" y="2793050"/>
              <a:ext cx="33650" cy="33650"/>
            </a:xfrm>
            <a:custGeom>
              <a:avLst/>
              <a:gdLst/>
              <a:ahLst/>
              <a:cxnLst/>
              <a:rect l="l" t="t" r="r" b="b"/>
              <a:pathLst>
                <a:path w="1346" h="1346" extrusionOk="0">
                  <a:moveTo>
                    <a:pt x="0" y="1"/>
                  </a:moveTo>
                  <a:lnTo>
                    <a:pt x="0" y="1"/>
                  </a:lnTo>
                  <a:cubicBezTo>
                    <a:pt x="225" y="449"/>
                    <a:pt x="673" y="897"/>
                    <a:pt x="1345" y="1345"/>
                  </a:cubicBezTo>
                  <a:cubicBezTo>
                    <a:pt x="897" y="897"/>
                    <a:pt x="673" y="225"/>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8" name="Google Shape;928;p3"/>
            <p:cNvSpPr/>
            <p:nvPr/>
          </p:nvSpPr>
          <p:spPr>
            <a:xfrm>
              <a:off x="5174300" y="2798650"/>
              <a:ext cx="11225" cy="25"/>
            </a:xfrm>
            <a:custGeom>
              <a:avLst/>
              <a:gdLst/>
              <a:ahLst/>
              <a:cxnLst/>
              <a:rect l="l" t="t" r="r" b="b"/>
              <a:pathLst>
                <a:path w="449" h="1" extrusionOk="0">
                  <a:moveTo>
                    <a:pt x="449" y="1"/>
                  </a:moveTo>
                  <a:lnTo>
                    <a:pt x="1" y="1"/>
                  </a:lnTo>
                  <a:cubicBezTo>
                    <a:pt x="1" y="1"/>
                    <a:pt x="449" y="1"/>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9" name="Google Shape;929;p3"/>
            <p:cNvSpPr/>
            <p:nvPr/>
          </p:nvSpPr>
          <p:spPr>
            <a:xfrm>
              <a:off x="3011575" y="2822900"/>
              <a:ext cx="28025" cy="15000"/>
            </a:xfrm>
            <a:custGeom>
              <a:avLst/>
              <a:gdLst/>
              <a:ahLst/>
              <a:cxnLst/>
              <a:rect l="l" t="t" r="r" b="b"/>
              <a:pathLst>
                <a:path w="1121" h="600" extrusionOk="0">
                  <a:moveTo>
                    <a:pt x="350" y="1"/>
                  </a:moveTo>
                  <a:cubicBezTo>
                    <a:pt x="229" y="1"/>
                    <a:pt x="108" y="44"/>
                    <a:pt x="0" y="151"/>
                  </a:cubicBezTo>
                  <a:cubicBezTo>
                    <a:pt x="0" y="600"/>
                    <a:pt x="224" y="600"/>
                    <a:pt x="1121" y="600"/>
                  </a:cubicBezTo>
                  <a:cubicBezTo>
                    <a:pt x="1121" y="429"/>
                    <a:pt x="733" y="1"/>
                    <a:pt x="35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0" name="Google Shape;930;p3"/>
            <p:cNvSpPr/>
            <p:nvPr/>
          </p:nvSpPr>
          <p:spPr>
            <a:xfrm>
              <a:off x="3555050" y="2837875"/>
              <a:ext cx="22450" cy="11225"/>
            </a:xfrm>
            <a:custGeom>
              <a:avLst/>
              <a:gdLst/>
              <a:ahLst/>
              <a:cxnLst/>
              <a:rect l="l" t="t" r="r" b="b"/>
              <a:pathLst>
                <a:path w="898" h="449" extrusionOk="0">
                  <a:moveTo>
                    <a:pt x="1" y="1"/>
                  </a:moveTo>
                  <a:cubicBezTo>
                    <a:pt x="1" y="225"/>
                    <a:pt x="225" y="449"/>
                    <a:pt x="897" y="449"/>
                  </a:cubicBezTo>
                  <a:cubicBezTo>
                    <a:pt x="897" y="1"/>
                    <a:pt x="225" y="225"/>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1" name="Google Shape;931;p3"/>
            <p:cNvSpPr/>
            <p:nvPr/>
          </p:nvSpPr>
          <p:spPr>
            <a:xfrm>
              <a:off x="3011575" y="2837875"/>
              <a:ext cx="28025" cy="16825"/>
            </a:xfrm>
            <a:custGeom>
              <a:avLst/>
              <a:gdLst/>
              <a:ahLst/>
              <a:cxnLst/>
              <a:rect l="l" t="t" r="r" b="b"/>
              <a:pathLst>
                <a:path w="1121" h="673" extrusionOk="0">
                  <a:moveTo>
                    <a:pt x="0" y="1"/>
                  </a:moveTo>
                  <a:cubicBezTo>
                    <a:pt x="0" y="449"/>
                    <a:pt x="448" y="449"/>
                    <a:pt x="224" y="673"/>
                  </a:cubicBezTo>
                  <a:cubicBezTo>
                    <a:pt x="1121" y="673"/>
                    <a:pt x="673"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2" name="Google Shape;932;p3"/>
            <p:cNvSpPr/>
            <p:nvPr/>
          </p:nvSpPr>
          <p:spPr>
            <a:xfrm>
              <a:off x="6462975" y="2849075"/>
              <a:ext cx="11225" cy="2525"/>
            </a:xfrm>
            <a:custGeom>
              <a:avLst/>
              <a:gdLst/>
              <a:ahLst/>
              <a:cxnLst/>
              <a:rect l="l" t="t" r="r" b="b"/>
              <a:pathLst>
                <a:path w="449" h="101" extrusionOk="0">
                  <a:moveTo>
                    <a:pt x="1" y="1"/>
                  </a:moveTo>
                  <a:cubicBezTo>
                    <a:pt x="1" y="1"/>
                    <a:pt x="200" y="100"/>
                    <a:pt x="333" y="100"/>
                  </a:cubicBezTo>
                  <a:cubicBezTo>
                    <a:pt x="399" y="100"/>
                    <a:pt x="449" y="76"/>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3" name="Google Shape;933;p3"/>
            <p:cNvSpPr/>
            <p:nvPr/>
          </p:nvSpPr>
          <p:spPr>
            <a:xfrm>
              <a:off x="6552625" y="2854675"/>
              <a:ext cx="11225" cy="11250"/>
            </a:xfrm>
            <a:custGeom>
              <a:avLst/>
              <a:gdLst/>
              <a:ahLst/>
              <a:cxnLst/>
              <a:rect l="l" t="t" r="r" b="b"/>
              <a:pathLst>
                <a:path w="449" h="450" extrusionOk="0">
                  <a:moveTo>
                    <a:pt x="449" y="1"/>
                  </a:moveTo>
                  <a:cubicBezTo>
                    <a:pt x="225" y="1"/>
                    <a:pt x="1" y="225"/>
                    <a:pt x="1" y="449"/>
                  </a:cubicBezTo>
                  <a:cubicBezTo>
                    <a:pt x="225" y="449"/>
                    <a:pt x="449" y="449"/>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4" name="Google Shape;934;p3"/>
            <p:cNvSpPr/>
            <p:nvPr/>
          </p:nvSpPr>
          <p:spPr>
            <a:xfrm>
              <a:off x="3022775" y="2860300"/>
              <a:ext cx="11225" cy="2500"/>
            </a:xfrm>
            <a:custGeom>
              <a:avLst/>
              <a:gdLst/>
              <a:ahLst/>
              <a:cxnLst/>
              <a:rect l="l" t="t" r="r" b="b"/>
              <a:pathLst>
                <a:path w="449" h="100" extrusionOk="0">
                  <a:moveTo>
                    <a:pt x="0" y="0"/>
                  </a:moveTo>
                  <a:cubicBezTo>
                    <a:pt x="0" y="0"/>
                    <a:pt x="200" y="100"/>
                    <a:pt x="333" y="100"/>
                  </a:cubicBezTo>
                  <a:cubicBezTo>
                    <a:pt x="399" y="100"/>
                    <a:pt x="449" y="75"/>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5" name="Google Shape;935;p3"/>
            <p:cNvSpPr/>
            <p:nvPr/>
          </p:nvSpPr>
          <p:spPr>
            <a:xfrm>
              <a:off x="6502200" y="2871500"/>
              <a:ext cx="5625" cy="25"/>
            </a:xfrm>
            <a:custGeom>
              <a:avLst/>
              <a:gdLst/>
              <a:ahLst/>
              <a:cxnLst/>
              <a:rect l="l" t="t" r="r" b="b"/>
              <a:pathLst>
                <a:path w="225" h="1" extrusionOk="0">
                  <a:moveTo>
                    <a:pt x="1" y="0"/>
                  </a:moveTo>
                  <a:lnTo>
                    <a:pt x="225" y="0"/>
                  </a:lnTo>
                  <a:cubicBezTo>
                    <a:pt x="225" y="0"/>
                    <a:pt x="1"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6" name="Google Shape;936;p3"/>
            <p:cNvSpPr/>
            <p:nvPr/>
          </p:nvSpPr>
          <p:spPr>
            <a:xfrm>
              <a:off x="3896825" y="2873875"/>
              <a:ext cx="9375" cy="6475"/>
            </a:xfrm>
            <a:custGeom>
              <a:avLst/>
              <a:gdLst/>
              <a:ahLst/>
              <a:cxnLst/>
              <a:rect l="l" t="t" r="r" b="b"/>
              <a:pathLst>
                <a:path w="375" h="259" extrusionOk="0">
                  <a:moveTo>
                    <a:pt x="225" y="0"/>
                  </a:moveTo>
                  <a:cubicBezTo>
                    <a:pt x="170" y="0"/>
                    <a:pt x="96" y="35"/>
                    <a:pt x="1" y="129"/>
                  </a:cubicBezTo>
                  <a:cubicBezTo>
                    <a:pt x="96" y="224"/>
                    <a:pt x="170" y="259"/>
                    <a:pt x="225" y="259"/>
                  </a:cubicBezTo>
                  <a:cubicBezTo>
                    <a:pt x="374" y="259"/>
                    <a:pt x="374" y="0"/>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7" name="Google Shape;937;p3"/>
            <p:cNvSpPr/>
            <p:nvPr/>
          </p:nvSpPr>
          <p:spPr>
            <a:xfrm>
              <a:off x="3644700" y="2881525"/>
              <a:ext cx="7775" cy="5150"/>
            </a:xfrm>
            <a:custGeom>
              <a:avLst/>
              <a:gdLst/>
              <a:ahLst/>
              <a:cxnLst/>
              <a:rect l="l" t="t" r="r" b="b"/>
              <a:pathLst>
                <a:path w="311" h="206" extrusionOk="0">
                  <a:moveTo>
                    <a:pt x="99" y="0"/>
                  </a:moveTo>
                  <a:cubicBezTo>
                    <a:pt x="68" y="0"/>
                    <a:pt x="34" y="14"/>
                    <a:pt x="1" y="48"/>
                  </a:cubicBezTo>
                  <a:cubicBezTo>
                    <a:pt x="118" y="165"/>
                    <a:pt x="189" y="205"/>
                    <a:pt x="226" y="205"/>
                  </a:cubicBezTo>
                  <a:cubicBezTo>
                    <a:pt x="310" y="205"/>
                    <a:pt x="222" y="0"/>
                    <a:pt x="9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8" name="Google Shape;938;p3"/>
            <p:cNvSpPr/>
            <p:nvPr/>
          </p:nvSpPr>
          <p:spPr>
            <a:xfrm>
              <a:off x="3700725" y="2944325"/>
              <a:ext cx="11225" cy="2525"/>
            </a:xfrm>
            <a:custGeom>
              <a:avLst/>
              <a:gdLst/>
              <a:ahLst/>
              <a:cxnLst/>
              <a:rect l="l" t="t" r="r" b="b"/>
              <a:pathLst>
                <a:path w="449" h="101" extrusionOk="0">
                  <a:moveTo>
                    <a:pt x="1" y="1"/>
                  </a:moveTo>
                  <a:cubicBezTo>
                    <a:pt x="1" y="1"/>
                    <a:pt x="200" y="100"/>
                    <a:pt x="333" y="100"/>
                  </a:cubicBezTo>
                  <a:cubicBezTo>
                    <a:pt x="399" y="100"/>
                    <a:pt x="449" y="76"/>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9" name="Google Shape;939;p3"/>
            <p:cNvSpPr/>
            <p:nvPr/>
          </p:nvSpPr>
          <p:spPr>
            <a:xfrm>
              <a:off x="3790375" y="2952300"/>
              <a:ext cx="4700" cy="6500"/>
            </a:xfrm>
            <a:custGeom>
              <a:avLst/>
              <a:gdLst/>
              <a:ahLst/>
              <a:cxnLst/>
              <a:rect l="l" t="t" r="r" b="b"/>
              <a:pathLst>
                <a:path w="188" h="260" extrusionOk="0">
                  <a:moveTo>
                    <a:pt x="113" y="1"/>
                  </a:moveTo>
                  <a:cubicBezTo>
                    <a:pt x="85" y="1"/>
                    <a:pt x="48" y="35"/>
                    <a:pt x="1" y="130"/>
                  </a:cubicBezTo>
                  <a:cubicBezTo>
                    <a:pt x="48" y="225"/>
                    <a:pt x="85" y="259"/>
                    <a:pt x="113" y="259"/>
                  </a:cubicBezTo>
                  <a:cubicBezTo>
                    <a:pt x="187" y="259"/>
                    <a:pt x="187" y="1"/>
                    <a:pt x="1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0" name="Google Shape;940;p3"/>
            <p:cNvSpPr/>
            <p:nvPr/>
          </p:nvSpPr>
          <p:spPr>
            <a:xfrm>
              <a:off x="3168450" y="2976800"/>
              <a:ext cx="14725" cy="7950"/>
            </a:xfrm>
            <a:custGeom>
              <a:avLst/>
              <a:gdLst/>
              <a:ahLst/>
              <a:cxnLst/>
              <a:rect l="l" t="t" r="r" b="b"/>
              <a:pathLst>
                <a:path w="589" h="318" extrusionOk="0">
                  <a:moveTo>
                    <a:pt x="182" y="0"/>
                  </a:moveTo>
                  <a:cubicBezTo>
                    <a:pt x="127" y="0"/>
                    <a:pt x="66" y="14"/>
                    <a:pt x="1" y="47"/>
                  </a:cubicBezTo>
                  <a:cubicBezTo>
                    <a:pt x="1" y="159"/>
                    <a:pt x="113" y="159"/>
                    <a:pt x="225" y="159"/>
                  </a:cubicBezTo>
                  <a:cubicBezTo>
                    <a:pt x="337" y="159"/>
                    <a:pt x="449" y="159"/>
                    <a:pt x="449" y="271"/>
                  </a:cubicBezTo>
                  <a:cubicBezTo>
                    <a:pt x="482" y="303"/>
                    <a:pt x="505" y="317"/>
                    <a:pt x="519" y="317"/>
                  </a:cubicBezTo>
                  <a:cubicBezTo>
                    <a:pt x="588" y="317"/>
                    <a:pt x="449" y="0"/>
                    <a:pt x="18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1" name="Google Shape;941;p3"/>
            <p:cNvSpPr/>
            <p:nvPr/>
          </p:nvSpPr>
          <p:spPr>
            <a:xfrm>
              <a:off x="6715125" y="2976800"/>
              <a:ext cx="14725" cy="7950"/>
            </a:xfrm>
            <a:custGeom>
              <a:avLst/>
              <a:gdLst/>
              <a:ahLst/>
              <a:cxnLst/>
              <a:rect l="l" t="t" r="r" b="b"/>
              <a:pathLst>
                <a:path w="589" h="318" extrusionOk="0">
                  <a:moveTo>
                    <a:pt x="252" y="0"/>
                  </a:moveTo>
                  <a:cubicBezTo>
                    <a:pt x="183" y="0"/>
                    <a:pt x="98" y="14"/>
                    <a:pt x="0" y="47"/>
                  </a:cubicBezTo>
                  <a:lnTo>
                    <a:pt x="0" y="271"/>
                  </a:lnTo>
                  <a:cubicBezTo>
                    <a:pt x="98" y="303"/>
                    <a:pt x="183" y="317"/>
                    <a:pt x="252" y="317"/>
                  </a:cubicBezTo>
                  <a:cubicBezTo>
                    <a:pt x="588" y="317"/>
                    <a:pt x="588" y="0"/>
                    <a:pt x="25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2" name="Google Shape;942;p3"/>
            <p:cNvSpPr/>
            <p:nvPr/>
          </p:nvSpPr>
          <p:spPr>
            <a:xfrm>
              <a:off x="876850" y="2983550"/>
              <a:ext cx="61650" cy="22450"/>
            </a:xfrm>
            <a:custGeom>
              <a:avLst/>
              <a:gdLst/>
              <a:ahLst/>
              <a:cxnLst/>
              <a:rect l="l" t="t" r="r" b="b"/>
              <a:pathLst>
                <a:path w="2466" h="898" extrusionOk="0">
                  <a:moveTo>
                    <a:pt x="0" y="1"/>
                  </a:moveTo>
                  <a:cubicBezTo>
                    <a:pt x="673" y="673"/>
                    <a:pt x="1569" y="897"/>
                    <a:pt x="2466" y="897"/>
                  </a:cubicBezTo>
                  <a:cubicBezTo>
                    <a:pt x="1793" y="449"/>
                    <a:pt x="897"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3" name="Google Shape;943;p3"/>
            <p:cNvSpPr/>
            <p:nvPr/>
          </p:nvSpPr>
          <p:spPr>
            <a:xfrm>
              <a:off x="4328250" y="2983550"/>
              <a:ext cx="11250" cy="2525"/>
            </a:xfrm>
            <a:custGeom>
              <a:avLst/>
              <a:gdLst/>
              <a:ahLst/>
              <a:cxnLst/>
              <a:rect l="l" t="t" r="r" b="b"/>
              <a:pathLst>
                <a:path w="450" h="101" extrusionOk="0">
                  <a:moveTo>
                    <a:pt x="1" y="1"/>
                  </a:moveTo>
                  <a:cubicBezTo>
                    <a:pt x="1" y="1"/>
                    <a:pt x="200" y="100"/>
                    <a:pt x="333" y="100"/>
                  </a:cubicBezTo>
                  <a:cubicBezTo>
                    <a:pt x="399" y="100"/>
                    <a:pt x="449" y="75"/>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4" name="Google Shape;944;p3"/>
            <p:cNvSpPr/>
            <p:nvPr/>
          </p:nvSpPr>
          <p:spPr>
            <a:xfrm>
              <a:off x="3157250" y="2989150"/>
              <a:ext cx="11225" cy="11225"/>
            </a:xfrm>
            <a:custGeom>
              <a:avLst/>
              <a:gdLst/>
              <a:ahLst/>
              <a:cxnLst/>
              <a:rect l="l" t="t" r="r" b="b"/>
              <a:pathLst>
                <a:path w="449" h="449" extrusionOk="0">
                  <a:moveTo>
                    <a:pt x="0" y="1"/>
                  </a:moveTo>
                  <a:lnTo>
                    <a:pt x="449" y="449"/>
                  </a:lnTo>
                  <a:cubicBezTo>
                    <a:pt x="449" y="225"/>
                    <a:pt x="449"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5" name="Google Shape;945;p3"/>
            <p:cNvSpPr/>
            <p:nvPr/>
          </p:nvSpPr>
          <p:spPr>
            <a:xfrm>
              <a:off x="4597200" y="2997875"/>
              <a:ext cx="11225" cy="2500"/>
            </a:xfrm>
            <a:custGeom>
              <a:avLst/>
              <a:gdLst/>
              <a:ahLst/>
              <a:cxnLst/>
              <a:rect l="l" t="t" r="r" b="b"/>
              <a:pathLst>
                <a:path w="449" h="100" extrusionOk="0">
                  <a:moveTo>
                    <a:pt x="117" y="0"/>
                  </a:moveTo>
                  <a:cubicBezTo>
                    <a:pt x="50" y="0"/>
                    <a:pt x="1" y="25"/>
                    <a:pt x="1" y="100"/>
                  </a:cubicBezTo>
                  <a:lnTo>
                    <a:pt x="449" y="100"/>
                  </a:lnTo>
                  <a:cubicBezTo>
                    <a:pt x="449" y="100"/>
                    <a:pt x="250" y="0"/>
                    <a:pt x="11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6" name="Google Shape;946;p3"/>
            <p:cNvSpPr/>
            <p:nvPr/>
          </p:nvSpPr>
          <p:spPr>
            <a:xfrm>
              <a:off x="6709500" y="3014850"/>
              <a:ext cx="16850" cy="7950"/>
            </a:xfrm>
            <a:custGeom>
              <a:avLst/>
              <a:gdLst/>
              <a:ahLst/>
              <a:cxnLst/>
              <a:rect l="l" t="t" r="r" b="b"/>
              <a:pathLst>
                <a:path w="674" h="318" extrusionOk="0">
                  <a:moveTo>
                    <a:pt x="356" y="0"/>
                  </a:moveTo>
                  <a:cubicBezTo>
                    <a:pt x="225" y="0"/>
                    <a:pt x="1" y="159"/>
                    <a:pt x="1" y="317"/>
                  </a:cubicBezTo>
                  <a:cubicBezTo>
                    <a:pt x="225" y="317"/>
                    <a:pt x="673" y="317"/>
                    <a:pt x="449" y="93"/>
                  </a:cubicBezTo>
                  <a:cubicBezTo>
                    <a:pt x="449" y="28"/>
                    <a:pt x="411" y="0"/>
                    <a:pt x="3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7" name="Google Shape;947;p3"/>
            <p:cNvSpPr/>
            <p:nvPr/>
          </p:nvSpPr>
          <p:spPr>
            <a:xfrm>
              <a:off x="5291975" y="3022775"/>
              <a:ext cx="11225" cy="2525"/>
            </a:xfrm>
            <a:custGeom>
              <a:avLst/>
              <a:gdLst/>
              <a:ahLst/>
              <a:cxnLst/>
              <a:rect l="l" t="t" r="r" b="b"/>
              <a:pathLst>
                <a:path w="449" h="101" extrusionOk="0">
                  <a:moveTo>
                    <a:pt x="0" y="0"/>
                  </a:moveTo>
                  <a:cubicBezTo>
                    <a:pt x="0" y="0"/>
                    <a:pt x="199" y="100"/>
                    <a:pt x="332" y="100"/>
                  </a:cubicBezTo>
                  <a:cubicBezTo>
                    <a:pt x="399" y="100"/>
                    <a:pt x="448" y="75"/>
                    <a:pt x="4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8" name="Google Shape;948;p3"/>
            <p:cNvSpPr/>
            <p:nvPr/>
          </p:nvSpPr>
          <p:spPr>
            <a:xfrm>
              <a:off x="4916575" y="3028375"/>
              <a:ext cx="20800" cy="7950"/>
            </a:xfrm>
            <a:custGeom>
              <a:avLst/>
              <a:gdLst/>
              <a:ahLst/>
              <a:cxnLst/>
              <a:rect l="l" t="t" r="r" b="b"/>
              <a:pathLst>
                <a:path w="832" h="318" extrusionOk="0">
                  <a:moveTo>
                    <a:pt x="673" y="1"/>
                  </a:moveTo>
                  <a:cubicBezTo>
                    <a:pt x="224" y="1"/>
                    <a:pt x="0" y="1"/>
                    <a:pt x="224" y="225"/>
                  </a:cubicBezTo>
                  <a:cubicBezTo>
                    <a:pt x="290" y="290"/>
                    <a:pt x="375" y="318"/>
                    <a:pt x="456" y="318"/>
                  </a:cubicBezTo>
                  <a:cubicBezTo>
                    <a:pt x="653" y="318"/>
                    <a:pt x="831" y="159"/>
                    <a:pt x="6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9" name="Google Shape;949;p3"/>
            <p:cNvSpPr/>
            <p:nvPr/>
          </p:nvSpPr>
          <p:spPr>
            <a:xfrm>
              <a:off x="4916575" y="3039575"/>
              <a:ext cx="11225" cy="2525"/>
            </a:xfrm>
            <a:custGeom>
              <a:avLst/>
              <a:gdLst/>
              <a:ahLst/>
              <a:cxnLst/>
              <a:rect l="l" t="t" r="r" b="b"/>
              <a:pathLst>
                <a:path w="449" h="101" extrusionOk="0">
                  <a:moveTo>
                    <a:pt x="0" y="1"/>
                  </a:moveTo>
                  <a:cubicBezTo>
                    <a:pt x="0" y="1"/>
                    <a:pt x="100" y="100"/>
                    <a:pt x="233" y="100"/>
                  </a:cubicBezTo>
                  <a:cubicBezTo>
                    <a:pt x="299" y="100"/>
                    <a:pt x="374" y="75"/>
                    <a:pt x="4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0" name="Google Shape;950;p3"/>
            <p:cNvSpPr/>
            <p:nvPr/>
          </p:nvSpPr>
          <p:spPr>
            <a:xfrm>
              <a:off x="5247150" y="3045175"/>
              <a:ext cx="15325" cy="13450"/>
            </a:xfrm>
            <a:custGeom>
              <a:avLst/>
              <a:gdLst/>
              <a:ahLst/>
              <a:cxnLst/>
              <a:rect l="l" t="t" r="r" b="b"/>
              <a:pathLst>
                <a:path w="613" h="538" extrusionOk="0">
                  <a:moveTo>
                    <a:pt x="448" y="1"/>
                  </a:moveTo>
                  <a:cubicBezTo>
                    <a:pt x="224" y="1"/>
                    <a:pt x="0" y="1"/>
                    <a:pt x="224" y="449"/>
                  </a:cubicBezTo>
                  <a:cubicBezTo>
                    <a:pt x="224" y="509"/>
                    <a:pt x="256" y="537"/>
                    <a:pt x="299" y="537"/>
                  </a:cubicBezTo>
                  <a:cubicBezTo>
                    <a:pt x="416" y="537"/>
                    <a:pt x="612" y="329"/>
                    <a:pt x="4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1" name="Google Shape;951;p3"/>
            <p:cNvSpPr/>
            <p:nvPr/>
          </p:nvSpPr>
          <p:spPr>
            <a:xfrm>
              <a:off x="5286375" y="3050875"/>
              <a:ext cx="4775" cy="8275"/>
            </a:xfrm>
            <a:custGeom>
              <a:avLst/>
              <a:gdLst/>
              <a:ahLst/>
              <a:cxnLst/>
              <a:rect l="l" t="t" r="r" b="b"/>
              <a:pathLst>
                <a:path w="191" h="331" extrusionOk="0">
                  <a:moveTo>
                    <a:pt x="124" y="0"/>
                  </a:moveTo>
                  <a:cubicBezTo>
                    <a:pt x="96" y="0"/>
                    <a:pt x="54" y="58"/>
                    <a:pt x="0" y="221"/>
                  </a:cubicBezTo>
                  <a:cubicBezTo>
                    <a:pt x="39" y="300"/>
                    <a:pt x="72" y="330"/>
                    <a:pt x="98" y="330"/>
                  </a:cubicBezTo>
                  <a:cubicBezTo>
                    <a:pt x="182" y="330"/>
                    <a:pt x="191" y="0"/>
                    <a:pt x="1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2" name="Google Shape;952;p3"/>
            <p:cNvSpPr/>
            <p:nvPr/>
          </p:nvSpPr>
          <p:spPr>
            <a:xfrm>
              <a:off x="3129225" y="3062625"/>
              <a:ext cx="28050" cy="9975"/>
            </a:xfrm>
            <a:custGeom>
              <a:avLst/>
              <a:gdLst/>
              <a:ahLst/>
              <a:cxnLst/>
              <a:rect l="l" t="t" r="r" b="b"/>
              <a:pathLst>
                <a:path w="1122" h="399" extrusionOk="0">
                  <a:moveTo>
                    <a:pt x="192" y="0"/>
                  </a:moveTo>
                  <a:cubicBezTo>
                    <a:pt x="75" y="0"/>
                    <a:pt x="1" y="50"/>
                    <a:pt x="1" y="199"/>
                  </a:cubicBezTo>
                  <a:cubicBezTo>
                    <a:pt x="150" y="199"/>
                    <a:pt x="399" y="399"/>
                    <a:pt x="681" y="399"/>
                  </a:cubicBezTo>
                  <a:cubicBezTo>
                    <a:pt x="822" y="399"/>
                    <a:pt x="972" y="349"/>
                    <a:pt x="1121" y="199"/>
                  </a:cubicBezTo>
                  <a:cubicBezTo>
                    <a:pt x="822" y="199"/>
                    <a:pt x="424" y="0"/>
                    <a:pt x="19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3" name="Google Shape;953;p3"/>
            <p:cNvSpPr/>
            <p:nvPr/>
          </p:nvSpPr>
          <p:spPr>
            <a:xfrm>
              <a:off x="3213275" y="3067600"/>
              <a:ext cx="33650" cy="16825"/>
            </a:xfrm>
            <a:custGeom>
              <a:avLst/>
              <a:gdLst/>
              <a:ahLst/>
              <a:cxnLst/>
              <a:rect l="l" t="t" r="r" b="b"/>
              <a:pathLst>
                <a:path w="1346" h="673" extrusionOk="0">
                  <a:moveTo>
                    <a:pt x="449" y="0"/>
                  </a:moveTo>
                  <a:cubicBezTo>
                    <a:pt x="0" y="224"/>
                    <a:pt x="897" y="673"/>
                    <a:pt x="1345" y="673"/>
                  </a:cubicBezTo>
                  <a:cubicBezTo>
                    <a:pt x="1121" y="224"/>
                    <a:pt x="1121" y="0"/>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4" name="Google Shape;954;p3"/>
            <p:cNvSpPr/>
            <p:nvPr/>
          </p:nvSpPr>
          <p:spPr>
            <a:xfrm>
              <a:off x="3975275" y="3079425"/>
              <a:ext cx="22425" cy="6625"/>
            </a:xfrm>
            <a:custGeom>
              <a:avLst/>
              <a:gdLst/>
              <a:ahLst/>
              <a:cxnLst/>
              <a:rect l="l" t="t" r="r" b="b"/>
              <a:pathLst>
                <a:path w="897" h="265" extrusionOk="0">
                  <a:moveTo>
                    <a:pt x="133" y="1"/>
                  </a:moveTo>
                  <a:cubicBezTo>
                    <a:pt x="50" y="1"/>
                    <a:pt x="0" y="50"/>
                    <a:pt x="0" y="200"/>
                  </a:cubicBezTo>
                  <a:cubicBezTo>
                    <a:pt x="48" y="152"/>
                    <a:pt x="105" y="135"/>
                    <a:pt x="168" y="135"/>
                  </a:cubicBezTo>
                  <a:cubicBezTo>
                    <a:pt x="341" y="135"/>
                    <a:pt x="557" y="264"/>
                    <a:pt x="729" y="264"/>
                  </a:cubicBezTo>
                  <a:cubicBezTo>
                    <a:pt x="792" y="264"/>
                    <a:pt x="850" y="247"/>
                    <a:pt x="897" y="200"/>
                  </a:cubicBezTo>
                  <a:cubicBezTo>
                    <a:pt x="598" y="200"/>
                    <a:pt x="299" y="1"/>
                    <a:pt x="13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5" name="Google Shape;955;p3"/>
            <p:cNvSpPr/>
            <p:nvPr/>
          </p:nvSpPr>
          <p:spPr>
            <a:xfrm>
              <a:off x="4905375" y="3126750"/>
              <a:ext cx="11225" cy="2500"/>
            </a:xfrm>
            <a:custGeom>
              <a:avLst/>
              <a:gdLst/>
              <a:ahLst/>
              <a:cxnLst/>
              <a:rect l="l" t="t" r="r" b="b"/>
              <a:pathLst>
                <a:path w="449" h="100" extrusionOk="0">
                  <a:moveTo>
                    <a:pt x="116" y="0"/>
                  </a:moveTo>
                  <a:cubicBezTo>
                    <a:pt x="50" y="0"/>
                    <a:pt x="0" y="25"/>
                    <a:pt x="0" y="100"/>
                  </a:cubicBezTo>
                  <a:lnTo>
                    <a:pt x="448" y="100"/>
                  </a:lnTo>
                  <a:cubicBezTo>
                    <a:pt x="448" y="100"/>
                    <a:pt x="249" y="0"/>
                    <a:pt x="11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6" name="Google Shape;956;p3"/>
            <p:cNvSpPr/>
            <p:nvPr/>
          </p:nvSpPr>
          <p:spPr>
            <a:xfrm>
              <a:off x="4866150" y="3134825"/>
              <a:ext cx="16825" cy="7950"/>
            </a:xfrm>
            <a:custGeom>
              <a:avLst/>
              <a:gdLst/>
              <a:ahLst/>
              <a:cxnLst/>
              <a:rect l="l" t="t" r="r" b="b"/>
              <a:pathLst>
                <a:path w="673" h="318" extrusionOk="0">
                  <a:moveTo>
                    <a:pt x="673" y="1"/>
                  </a:moveTo>
                  <a:cubicBezTo>
                    <a:pt x="224" y="1"/>
                    <a:pt x="0" y="1"/>
                    <a:pt x="0" y="225"/>
                  </a:cubicBezTo>
                  <a:cubicBezTo>
                    <a:pt x="66" y="291"/>
                    <a:pt x="151" y="318"/>
                    <a:pt x="238" y="318"/>
                  </a:cubicBezTo>
                  <a:cubicBezTo>
                    <a:pt x="448" y="318"/>
                    <a:pt x="673" y="159"/>
                    <a:pt x="6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7" name="Google Shape;957;p3"/>
            <p:cNvSpPr/>
            <p:nvPr/>
          </p:nvSpPr>
          <p:spPr>
            <a:xfrm>
              <a:off x="2884350" y="3154925"/>
              <a:ext cx="19150" cy="10275"/>
            </a:xfrm>
            <a:custGeom>
              <a:avLst/>
              <a:gdLst/>
              <a:ahLst/>
              <a:cxnLst/>
              <a:rect l="l" t="t" r="r" b="b"/>
              <a:pathLst>
                <a:path w="766" h="411" extrusionOk="0">
                  <a:moveTo>
                    <a:pt x="489" y="0"/>
                  </a:moveTo>
                  <a:cubicBezTo>
                    <a:pt x="402" y="0"/>
                    <a:pt x="290" y="28"/>
                    <a:pt x="159" y="93"/>
                  </a:cubicBezTo>
                  <a:cubicBezTo>
                    <a:pt x="0" y="252"/>
                    <a:pt x="66" y="410"/>
                    <a:pt x="276" y="410"/>
                  </a:cubicBezTo>
                  <a:cubicBezTo>
                    <a:pt x="364" y="410"/>
                    <a:pt x="476" y="383"/>
                    <a:pt x="607" y="317"/>
                  </a:cubicBezTo>
                  <a:cubicBezTo>
                    <a:pt x="765" y="159"/>
                    <a:pt x="700" y="0"/>
                    <a:pt x="48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8" name="Google Shape;958;p3"/>
            <p:cNvSpPr/>
            <p:nvPr/>
          </p:nvSpPr>
          <p:spPr>
            <a:xfrm>
              <a:off x="2933125" y="3174050"/>
              <a:ext cx="22450" cy="22450"/>
            </a:xfrm>
            <a:custGeom>
              <a:avLst/>
              <a:gdLst/>
              <a:ahLst/>
              <a:cxnLst/>
              <a:rect l="l" t="t" r="r" b="b"/>
              <a:pathLst>
                <a:path w="898" h="898" extrusionOk="0">
                  <a:moveTo>
                    <a:pt x="1" y="1"/>
                  </a:moveTo>
                  <a:cubicBezTo>
                    <a:pt x="225" y="449"/>
                    <a:pt x="1" y="673"/>
                    <a:pt x="673" y="897"/>
                  </a:cubicBezTo>
                  <a:cubicBezTo>
                    <a:pt x="897" y="897"/>
                    <a:pt x="449" y="225"/>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9" name="Google Shape;959;p3"/>
            <p:cNvSpPr/>
            <p:nvPr/>
          </p:nvSpPr>
          <p:spPr>
            <a:xfrm>
              <a:off x="4535575" y="3182775"/>
              <a:ext cx="5625" cy="2500"/>
            </a:xfrm>
            <a:custGeom>
              <a:avLst/>
              <a:gdLst/>
              <a:ahLst/>
              <a:cxnLst/>
              <a:rect l="l" t="t" r="r" b="b"/>
              <a:pathLst>
                <a:path w="225" h="100" extrusionOk="0">
                  <a:moveTo>
                    <a:pt x="58" y="0"/>
                  </a:moveTo>
                  <a:cubicBezTo>
                    <a:pt x="25" y="0"/>
                    <a:pt x="0" y="25"/>
                    <a:pt x="0" y="100"/>
                  </a:cubicBezTo>
                  <a:lnTo>
                    <a:pt x="224" y="100"/>
                  </a:lnTo>
                  <a:cubicBezTo>
                    <a:pt x="224" y="100"/>
                    <a:pt x="125" y="0"/>
                    <a:pt x="5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0" name="Google Shape;960;p3"/>
            <p:cNvSpPr/>
            <p:nvPr/>
          </p:nvSpPr>
          <p:spPr>
            <a:xfrm>
              <a:off x="4843725" y="3182775"/>
              <a:ext cx="5625" cy="2500"/>
            </a:xfrm>
            <a:custGeom>
              <a:avLst/>
              <a:gdLst/>
              <a:ahLst/>
              <a:cxnLst/>
              <a:rect l="l" t="t" r="r" b="b"/>
              <a:pathLst>
                <a:path w="225" h="100" extrusionOk="0">
                  <a:moveTo>
                    <a:pt x="59" y="0"/>
                  </a:moveTo>
                  <a:cubicBezTo>
                    <a:pt x="26" y="0"/>
                    <a:pt x="1" y="25"/>
                    <a:pt x="1" y="100"/>
                  </a:cubicBezTo>
                  <a:lnTo>
                    <a:pt x="225" y="100"/>
                  </a:lnTo>
                  <a:cubicBezTo>
                    <a:pt x="225" y="100"/>
                    <a:pt x="125" y="0"/>
                    <a:pt x="5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1" name="Google Shape;961;p3"/>
            <p:cNvSpPr/>
            <p:nvPr/>
          </p:nvSpPr>
          <p:spPr>
            <a:xfrm>
              <a:off x="5280750" y="3228900"/>
              <a:ext cx="7775" cy="5150"/>
            </a:xfrm>
            <a:custGeom>
              <a:avLst/>
              <a:gdLst/>
              <a:ahLst/>
              <a:cxnLst/>
              <a:rect l="l" t="t" r="r" b="b"/>
              <a:pathLst>
                <a:path w="311" h="206" extrusionOk="0">
                  <a:moveTo>
                    <a:pt x="100" y="1"/>
                  </a:moveTo>
                  <a:cubicBezTo>
                    <a:pt x="68" y="1"/>
                    <a:pt x="35" y="14"/>
                    <a:pt x="1" y="48"/>
                  </a:cubicBezTo>
                  <a:cubicBezTo>
                    <a:pt x="118" y="165"/>
                    <a:pt x="189" y="206"/>
                    <a:pt x="227" y="206"/>
                  </a:cubicBezTo>
                  <a:cubicBezTo>
                    <a:pt x="310" y="206"/>
                    <a:pt x="223" y="1"/>
                    <a:pt x="10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2" name="Google Shape;962;p3"/>
            <p:cNvSpPr/>
            <p:nvPr/>
          </p:nvSpPr>
          <p:spPr>
            <a:xfrm>
              <a:off x="3566250" y="3241275"/>
              <a:ext cx="11250" cy="25"/>
            </a:xfrm>
            <a:custGeom>
              <a:avLst/>
              <a:gdLst/>
              <a:ahLst/>
              <a:cxnLst/>
              <a:rect l="l" t="t" r="r" b="b"/>
              <a:pathLst>
                <a:path w="450" h="1" extrusionOk="0">
                  <a:moveTo>
                    <a:pt x="449" y="1"/>
                  </a:moveTo>
                  <a:lnTo>
                    <a:pt x="1" y="1"/>
                  </a:lnTo>
                  <a:cubicBezTo>
                    <a:pt x="1" y="1"/>
                    <a:pt x="449" y="1"/>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3" name="Google Shape;963;p3"/>
            <p:cNvSpPr/>
            <p:nvPr/>
          </p:nvSpPr>
          <p:spPr>
            <a:xfrm>
              <a:off x="4373075" y="3243650"/>
              <a:ext cx="4700" cy="6500"/>
            </a:xfrm>
            <a:custGeom>
              <a:avLst/>
              <a:gdLst/>
              <a:ahLst/>
              <a:cxnLst/>
              <a:rect l="l" t="t" r="r" b="b"/>
              <a:pathLst>
                <a:path w="188" h="260" extrusionOk="0">
                  <a:moveTo>
                    <a:pt x="113" y="1"/>
                  </a:moveTo>
                  <a:cubicBezTo>
                    <a:pt x="86" y="1"/>
                    <a:pt x="48" y="35"/>
                    <a:pt x="1" y="130"/>
                  </a:cubicBezTo>
                  <a:cubicBezTo>
                    <a:pt x="48" y="225"/>
                    <a:pt x="86" y="259"/>
                    <a:pt x="113" y="259"/>
                  </a:cubicBezTo>
                  <a:cubicBezTo>
                    <a:pt x="188" y="259"/>
                    <a:pt x="188" y="1"/>
                    <a:pt x="1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4" name="Google Shape;964;p3"/>
            <p:cNvSpPr/>
            <p:nvPr/>
          </p:nvSpPr>
          <p:spPr>
            <a:xfrm>
              <a:off x="3504625" y="3258100"/>
              <a:ext cx="34975" cy="12750"/>
            </a:xfrm>
            <a:custGeom>
              <a:avLst/>
              <a:gdLst/>
              <a:ahLst/>
              <a:cxnLst/>
              <a:rect l="l" t="t" r="r" b="b"/>
              <a:pathLst>
                <a:path w="1399" h="510" extrusionOk="0">
                  <a:moveTo>
                    <a:pt x="673" y="0"/>
                  </a:moveTo>
                  <a:cubicBezTo>
                    <a:pt x="673" y="102"/>
                    <a:pt x="638" y="134"/>
                    <a:pt x="585" y="134"/>
                  </a:cubicBezTo>
                  <a:cubicBezTo>
                    <a:pt x="490" y="134"/>
                    <a:pt x="335" y="31"/>
                    <a:pt x="208" y="31"/>
                  </a:cubicBezTo>
                  <a:cubicBezTo>
                    <a:pt x="92" y="31"/>
                    <a:pt x="1" y="117"/>
                    <a:pt x="1" y="449"/>
                  </a:cubicBezTo>
                  <a:cubicBezTo>
                    <a:pt x="43" y="491"/>
                    <a:pt x="127" y="510"/>
                    <a:pt x="228" y="510"/>
                  </a:cubicBezTo>
                  <a:cubicBezTo>
                    <a:pt x="657" y="510"/>
                    <a:pt x="1398" y="182"/>
                    <a:pt x="6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5" name="Google Shape;965;p3"/>
            <p:cNvSpPr/>
            <p:nvPr/>
          </p:nvSpPr>
          <p:spPr>
            <a:xfrm>
              <a:off x="4339475" y="3259500"/>
              <a:ext cx="11225" cy="6725"/>
            </a:xfrm>
            <a:custGeom>
              <a:avLst/>
              <a:gdLst/>
              <a:ahLst/>
              <a:cxnLst/>
              <a:rect l="l" t="t" r="r" b="b"/>
              <a:pathLst>
                <a:path w="449" h="269" extrusionOk="0">
                  <a:moveTo>
                    <a:pt x="224" y="0"/>
                  </a:moveTo>
                  <a:cubicBezTo>
                    <a:pt x="112" y="0"/>
                    <a:pt x="0" y="56"/>
                    <a:pt x="0" y="168"/>
                  </a:cubicBezTo>
                  <a:cubicBezTo>
                    <a:pt x="150" y="168"/>
                    <a:pt x="199" y="268"/>
                    <a:pt x="282" y="268"/>
                  </a:cubicBezTo>
                  <a:cubicBezTo>
                    <a:pt x="324" y="268"/>
                    <a:pt x="374" y="243"/>
                    <a:pt x="448" y="168"/>
                  </a:cubicBezTo>
                  <a:cubicBezTo>
                    <a:pt x="448" y="56"/>
                    <a:pt x="336" y="0"/>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6" name="Google Shape;966;p3"/>
            <p:cNvSpPr/>
            <p:nvPr/>
          </p:nvSpPr>
          <p:spPr>
            <a:xfrm>
              <a:off x="4672075" y="3268125"/>
              <a:ext cx="8125" cy="5150"/>
            </a:xfrm>
            <a:custGeom>
              <a:avLst/>
              <a:gdLst/>
              <a:ahLst/>
              <a:cxnLst/>
              <a:rect l="l" t="t" r="r" b="b"/>
              <a:pathLst>
                <a:path w="325" h="206" extrusionOk="0">
                  <a:moveTo>
                    <a:pt x="263" y="0"/>
                  </a:moveTo>
                  <a:cubicBezTo>
                    <a:pt x="248" y="0"/>
                    <a:pt x="211" y="14"/>
                    <a:pt x="143" y="48"/>
                  </a:cubicBezTo>
                  <a:cubicBezTo>
                    <a:pt x="26" y="165"/>
                    <a:pt x="1" y="205"/>
                    <a:pt x="19" y="205"/>
                  </a:cubicBezTo>
                  <a:cubicBezTo>
                    <a:pt x="61" y="205"/>
                    <a:pt x="325" y="0"/>
                    <a:pt x="26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7" name="Google Shape;967;p3"/>
            <p:cNvSpPr/>
            <p:nvPr/>
          </p:nvSpPr>
          <p:spPr>
            <a:xfrm>
              <a:off x="4720475" y="3266800"/>
              <a:ext cx="11225" cy="5025"/>
            </a:xfrm>
            <a:custGeom>
              <a:avLst/>
              <a:gdLst/>
              <a:ahLst/>
              <a:cxnLst/>
              <a:rect l="l" t="t" r="r" b="b"/>
              <a:pathLst>
                <a:path w="449" h="201" extrusionOk="0">
                  <a:moveTo>
                    <a:pt x="116" y="1"/>
                  </a:moveTo>
                  <a:cubicBezTo>
                    <a:pt x="50" y="1"/>
                    <a:pt x="0" y="26"/>
                    <a:pt x="0" y="101"/>
                  </a:cubicBezTo>
                  <a:cubicBezTo>
                    <a:pt x="0" y="175"/>
                    <a:pt x="50" y="200"/>
                    <a:pt x="116" y="200"/>
                  </a:cubicBezTo>
                  <a:cubicBezTo>
                    <a:pt x="249" y="200"/>
                    <a:pt x="448" y="101"/>
                    <a:pt x="448" y="101"/>
                  </a:cubicBezTo>
                  <a:cubicBezTo>
                    <a:pt x="448" y="101"/>
                    <a:pt x="249" y="1"/>
                    <a:pt x="11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8" name="Google Shape;968;p3"/>
            <p:cNvSpPr/>
            <p:nvPr/>
          </p:nvSpPr>
          <p:spPr>
            <a:xfrm>
              <a:off x="4059325" y="3274900"/>
              <a:ext cx="15325" cy="13425"/>
            </a:xfrm>
            <a:custGeom>
              <a:avLst/>
              <a:gdLst/>
              <a:ahLst/>
              <a:cxnLst/>
              <a:rect l="l" t="t" r="r" b="b"/>
              <a:pathLst>
                <a:path w="613" h="537" extrusionOk="0">
                  <a:moveTo>
                    <a:pt x="448" y="1"/>
                  </a:moveTo>
                  <a:cubicBezTo>
                    <a:pt x="0" y="1"/>
                    <a:pt x="0" y="1"/>
                    <a:pt x="0" y="449"/>
                  </a:cubicBezTo>
                  <a:cubicBezTo>
                    <a:pt x="60" y="509"/>
                    <a:pt x="136" y="537"/>
                    <a:pt x="211" y="537"/>
                  </a:cubicBezTo>
                  <a:cubicBezTo>
                    <a:pt x="416" y="537"/>
                    <a:pt x="613" y="329"/>
                    <a:pt x="4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9" name="Google Shape;969;p3"/>
            <p:cNvSpPr/>
            <p:nvPr/>
          </p:nvSpPr>
          <p:spPr>
            <a:xfrm>
              <a:off x="4742875" y="3277275"/>
              <a:ext cx="4700" cy="6500"/>
            </a:xfrm>
            <a:custGeom>
              <a:avLst/>
              <a:gdLst/>
              <a:ahLst/>
              <a:cxnLst/>
              <a:rect l="l" t="t" r="r" b="b"/>
              <a:pathLst>
                <a:path w="188" h="260" extrusionOk="0">
                  <a:moveTo>
                    <a:pt x="113" y="0"/>
                  </a:moveTo>
                  <a:cubicBezTo>
                    <a:pt x="85" y="0"/>
                    <a:pt x="48" y="35"/>
                    <a:pt x="1" y="130"/>
                  </a:cubicBezTo>
                  <a:cubicBezTo>
                    <a:pt x="48" y="225"/>
                    <a:pt x="85" y="259"/>
                    <a:pt x="113" y="259"/>
                  </a:cubicBezTo>
                  <a:cubicBezTo>
                    <a:pt x="187" y="259"/>
                    <a:pt x="187" y="0"/>
                    <a:pt x="11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0" name="Google Shape;970;p3"/>
            <p:cNvSpPr/>
            <p:nvPr/>
          </p:nvSpPr>
          <p:spPr>
            <a:xfrm>
              <a:off x="6485400" y="3302925"/>
              <a:ext cx="22425" cy="5625"/>
            </a:xfrm>
            <a:custGeom>
              <a:avLst/>
              <a:gdLst/>
              <a:ahLst/>
              <a:cxnLst/>
              <a:rect l="l" t="t" r="r" b="b"/>
              <a:pathLst>
                <a:path w="897" h="225" extrusionOk="0">
                  <a:moveTo>
                    <a:pt x="224" y="0"/>
                  </a:moveTo>
                  <a:cubicBezTo>
                    <a:pt x="0" y="0"/>
                    <a:pt x="673" y="224"/>
                    <a:pt x="897" y="224"/>
                  </a:cubicBezTo>
                  <a:cubicBezTo>
                    <a:pt x="897" y="0"/>
                    <a:pt x="673" y="0"/>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1" name="Google Shape;971;p3"/>
            <p:cNvSpPr/>
            <p:nvPr/>
          </p:nvSpPr>
          <p:spPr>
            <a:xfrm>
              <a:off x="2697800" y="3305275"/>
              <a:ext cx="9375" cy="6500"/>
            </a:xfrm>
            <a:custGeom>
              <a:avLst/>
              <a:gdLst/>
              <a:ahLst/>
              <a:cxnLst/>
              <a:rect l="l" t="t" r="r" b="b"/>
              <a:pathLst>
                <a:path w="375" h="260" extrusionOk="0">
                  <a:moveTo>
                    <a:pt x="225" y="1"/>
                  </a:moveTo>
                  <a:cubicBezTo>
                    <a:pt x="170" y="1"/>
                    <a:pt x="95" y="36"/>
                    <a:pt x="1" y="130"/>
                  </a:cubicBezTo>
                  <a:cubicBezTo>
                    <a:pt x="95" y="225"/>
                    <a:pt x="170" y="260"/>
                    <a:pt x="225" y="260"/>
                  </a:cubicBezTo>
                  <a:cubicBezTo>
                    <a:pt x="374" y="260"/>
                    <a:pt x="374" y="1"/>
                    <a:pt x="2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2" name="Google Shape;972;p3"/>
            <p:cNvSpPr/>
            <p:nvPr/>
          </p:nvSpPr>
          <p:spPr>
            <a:xfrm>
              <a:off x="3409375" y="3302925"/>
              <a:ext cx="16825" cy="11225"/>
            </a:xfrm>
            <a:custGeom>
              <a:avLst/>
              <a:gdLst/>
              <a:ahLst/>
              <a:cxnLst/>
              <a:rect l="l" t="t" r="r" b="b"/>
              <a:pathLst>
                <a:path w="673" h="449" extrusionOk="0">
                  <a:moveTo>
                    <a:pt x="673" y="0"/>
                  </a:moveTo>
                  <a:lnTo>
                    <a:pt x="673" y="0"/>
                  </a:lnTo>
                  <a:cubicBezTo>
                    <a:pt x="449" y="224"/>
                    <a:pt x="1" y="0"/>
                    <a:pt x="1" y="449"/>
                  </a:cubicBezTo>
                  <a:cubicBezTo>
                    <a:pt x="449" y="449"/>
                    <a:pt x="673" y="224"/>
                    <a:pt x="6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3" name="Google Shape;973;p3"/>
            <p:cNvSpPr/>
            <p:nvPr/>
          </p:nvSpPr>
          <p:spPr>
            <a:xfrm>
              <a:off x="4655175" y="3302925"/>
              <a:ext cx="9275" cy="12750"/>
            </a:xfrm>
            <a:custGeom>
              <a:avLst/>
              <a:gdLst/>
              <a:ahLst/>
              <a:cxnLst/>
              <a:rect l="l" t="t" r="r" b="b"/>
              <a:pathLst>
                <a:path w="371" h="510" extrusionOk="0">
                  <a:moveTo>
                    <a:pt x="147" y="0"/>
                  </a:moveTo>
                  <a:cubicBezTo>
                    <a:pt x="147" y="182"/>
                    <a:pt x="0" y="510"/>
                    <a:pt x="181" y="510"/>
                  </a:cubicBezTo>
                  <a:cubicBezTo>
                    <a:pt x="224" y="510"/>
                    <a:pt x="285" y="491"/>
                    <a:pt x="371" y="449"/>
                  </a:cubicBezTo>
                  <a:cubicBezTo>
                    <a:pt x="371" y="224"/>
                    <a:pt x="371" y="0"/>
                    <a:pt x="14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4" name="Google Shape;974;p3"/>
            <p:cNvSpPr/>
            <p:nvPr/>
          </p:nvSpPr>
          <p:spPr>
            <a:xfrm>
              <a:off x="6519000" y="3308525"/>
              <a:ext cx="11250" cy="5625"/>
            </a:xfrm>
            <a:custGeom>
              <a:avLst/>
              <a:gdLst/>
              <a:ahLst/>
              <a:cxnLst/>
              <a:rect l="l" t="t" r="r" b="b"/>
              <a:pathLst>
                <a:path w="450" h="225" extrusionOk="0">
                  <a:moveTo>
                    <a:pt x="449" y="0"/>
                  </a:moveTo>
                  <a:cubicBezTo>
                    <a:pt x="449" y="0"/>
                    <a:pt x="1" y="0"/>
                    <a:pt x="1" y="225"/>
                  </a:cubicBezTo>
                  <a:cubicBezTo>
                    <a:pt x="1" y="225"/>
                    <a:pt x="449" y="225"/>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5" name="Google Shape;975;p3"/>
            <p:cNvSpPr/>
            <p:nvPr/>
          </p:nvSpPr>
          <p:spPr>
            <a:xfrm>
              <a:off x="6552625" y="3314125"/>
              <a:ext cx="25" cy="28050"/>
            </a:xfrm>
            <a:custGeom>
              <a:avLst/>
              <a:gdLst/>
              <a:ahLst/>
              <a:cxnLst/>
              <a:rect l="l" t="t" r="r" b="b"/>
              <a:pathLst>
                <a:path w="1" h="1122" extrusionOk="0">
                  <a:moveTo>
                    <a:pt x="1" y="673"/>
                  </a:moveTo>
                  <a:cubicBezTo>
                    <a:pt x="1" y="1121"/>
                    <a:pt x="1" y="1"/>
                    <a:pt x="1" y="673"/>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6" name="Google Shape;976;p3"/>
            <p:cNvSpPr/>
            <p:nvPr/>
          </p:nvSpPr>
          <p:spPr>
            <a:xfrm>
              <a:off x="6576375" y="3327000"/>
              <a:ext cx="15500" cy="5125"/>
            </a:xfrm>
            <a:custGeom>
              <a:avLst/>
              <a:gdLst/>
              <a:ahLst/>
              <a:cxnLst/>
              <a:rect l="l" t="t" r="r" b="b"/>
              <a:pathLst>
                <a:path w="620" h="205" extrusionOk="0">
                  <a:moveTo>
                    <a:pt x="168" y="0"/>
                  </a:moveTo>
                  <a:cubicBezTo>
                    <a:pt x="0" y="0"/>
                    <a:pt x="176" y="205"/>
                    <a:pt x="422" y="205"/>
                  </a:cubicBezTo>
                  <a:cubicBezTo>
                    <a:pt x="485" y="205"/>
                    <a:pt x="552" y="192"/>
                    <a:pt x="619" y="158"/>
                  </a:cubicBezTo>
                  <a:cubicBezTo>
                    <a:pt x="385" y="41"/>
                    <a:pt x="242" y="0"/>
                    <a:pt x="16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7" name="Google Shape;977;p3"/>
            <p:cNvSpPr/>
            <p:nvPr/>
          </p:nvSpPr>
          <p:spPr>
            <a:xfrm>
              <a:off x="2905125" y="3330925"/>
              <a:ext cx="22425" cy="2525"/>
            </a:xfrm>
            <a:custGeom>
              <a:avLst/>
              <a:gdLst/>
              <a:ahLst/>
              <a:cxnLst/>
              <a:rect l="l" t="t" r="r" b="b"/>
              <a:pathLst>
                <a:path w="897" h="101" extrusionOk="0">
                  <a:moveTo>
                    <a:pt x="0" y="1"/>
                  </a:moveTo>
                  <a:cubicBezTo>
                    <a:pt x="0" y="1"/>
                    <a:pt x="299" y="100"/>
                    <a:pt x="564" y="100"/>
                  </a:cubicBezTo>
                  <a:cubicBezTo>
                    <a:pt x="697" y="100"/>
                    <a:pt x="822" y="76"/>
                    <a:pt x="89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8" name="Google Shape;978;p3"/>
            <p:cNvSpPr/>
            <p:nvPr/>
          </p:nvSpPr>
          <p:spPr>
            <a:xfrm>
              <a:off x="4305850" y="3331025"/>
              <a:ext cx="4800" cy="8275"/>
            </a:xfrm>
            <a:custGeom>
              <a:avLst/>
              <a:gdLst/>
              <a:ahLst/>
              <a:cxnLst/>
              <a:rect l="l" t="t" r="r" b="b"/>
              <a:pathLst>
                <a:path w="192" h="331" extrusionOk="0">
                  <a:moveTo>
                    <a:pt x="124" y="0"/>
                  </a:moveTo>
                  <a:cubicBezTo>
                    <a:pt x="96" y="0"/>
                    <a:pt x="55" y="58"/>
                    <a:pt x="0" y="221"/>
                  </a:cubicBezTo>
                  <a:cubicBezTo>
                    <a:pt x="40" y="300"/>
                    <a:pt x="72" y="330"/>
                    <a:pt x="98" y="330"/>
                  </a:cubicBezTo>
                  <a:cubicBezTo>
                    <a:pt x="182" y="330"/>
                    <a:pt x="191" y="0"/>
                    <a:pt x="1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9" name="Google Shape;979;p3"/>
            <p:cNvSpPr/>
            <p:nvPr/>
          </p:nvSpPr>
          <p:spPr>
            <a:xfrm>
              <a:off x="6470750" y="3332600"/>
              <a:ext cx="9200" cy="5150"/>
            </a:xfrm>
            <a:custGeom>
              <a:avLst/>
              <a:gdLst/>
              <a:ahLst/>
              <a:cxnLst/>
              <a:rect l="l" t="t" r="r" b="b"/>
              <a:pathLst>
                <a:path w="368" h="206" extrusionOk="0">
                  <a:moveTo>
                    <a:pt x="358" y="0"/>
                  </a:moveTo>
                  <a:cubicBezTo>
                    <a:pt x="337" y="0"/>
                    <a:pt x="0" y="205"/>
                    <a:pt x="31" y="205"/>
                  </a:cubicBezTo>
                  <a:cubicBezTo>
                    <a:pt x="39" y="205"/>
                    <a:pt x="71" y="192"/>
                    <a:pt x="138" y="158"/>
                  </a:cubicBezTo>
                  <a:cubicBezTo>
                    <a:pt x="314" y="41"/>
                    <a:pt x="367" y="0"/>
                    <a:pt x="35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0" name="Google Shape;980;p3"/>
            <p:cNvSpPr/>
            <p:nvPr/>
          </p:nvSpPr>
          <p:spPr>
            <a:xfrm>
              <a:off x="6614250" y="3337150"/>
              <a:ext cx="33650" cy="8950"/>
            </a:xfrm>
            <a:custGeom>
              <a:avLst/>
              <a:gdLst/>
              <a:ahLst/>
              <a:cxnLst/>
              <a:rect l="l" t="t" r="r" b="b"/>
              <a:pathLst>
                <a:path w="1346" h="358" extrusionOk="0">
                  <a:moveTo>
                    <a:pt x="499" y="1"/>
                  </a:moveTo>
                  <a:cubicBezTo>
                    <a:pt x="325" y="1"/>
                    <a:pt x="150" y="51"/>
                    <a:pt x="1" y="200"/>
                  </a:cubicBezTo>
                  <a:cubicBezTo>
                    <a:pt x="102" y="166"/>
                    <a:pt x="193" y="153"/>
                    <a:pt x="276" y="153"/>
                  </a:cubicBezTo>
                  <a:cubicBezTo>
                    <a:pt x="601" y="153"/>
                    <a:pt x="806" y="358"/>
                    <a:pt x="1028" y="358"/>
                  </a:cubicBezTo>
                  <a:cubicBezTo>
                    <a:pt x="1126" y="358"/>
                    <a:pt x="1228" y="317"/>
                    <a:pt x="1346" y="200"/>
                  </a:cubicBezTo>
                  <a:cubicBezTo>
                    <a:pt x="1196" y="200"/>
                    <a:pt x="848" y="1"/>
                    <a:pt x="49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1" name="Google Shape;981;p3"/>
            <p:cNvSpPr/>
            <p:nvPr/>
          </p:nvSpPr>
          <p:spPr>
            <a:xfrm>
              <a:off x="6660275" y="3344500"/>
              <a:ext cx="15650" cy="6500"/>
            </a:xfrm>
            <a:custGeom>
              <a:avLst/>
              <a:gdLst/>
              <a:ahLst/>
              <a:cxnLst/>
              <a:rect l="l" t="t" r="r" b="b"/>
              <a:pathLst>
                <a:path w="626" h="260" extrusionOk="0">
                  <a:moveTo>
                    <a:pt x="224" y="1"/>
                  </a:moveTo>
                  <a:cubicBezTo>
                    <a:pt x="0" y="1"/>
                    <a:pt x="130" y="260"/>
                    <a:pt x="354" y="260"/>
                  </a:cubicBezTo>
                  <a:cubicBezTo>
                    <a:pt x="436" y="260"/>
                    <a:pt x="530" y="225"/>
                    <a:pt x="625" y="130"/>
                  </a:cubicBezTo>
                  <a:cubicBezTo>
                    <a:pt x="436" y="35"/>
                    <a:pt x="306" y="1"/>
                    <a:pt x="2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2" name="Google Shape;982;p3"/>
            <p:cNvSpPr/>
            <p:nvPr/>
          </p:nvSpPr>
          <p:spPr>
            <a:xfrm>
              <a:off x="3432850" y="3363025"/>
              <a:ext cx="15775" cy="12750"/>
            </a:xfrm>
            <a:custGeom>
              <a:avLst/>
              <a:gdLst/>
              <a:ahLst/>
              <a:cxnLst/>
              <a:rect l="l" t="t" r="r" b="b"/>
              <a:pathLst>
                <a:path w="631" h="510" extrusionOk="0">
                  <a:moveTo>
                    <a:pt x="365" y="0"/>
                  </a:moveTo>
                  <a:cubicBezTo>
                    <a:pt x="260" y="0"/>
                    <a:pt x="1" y="328"/>
                    <a:pt x="182" y="510"/>
                  </a:cubicBezTo>
                  <a:cubicBezTo>
                    <a:pt x="406" y="510"/>
                    <a:pt x="630" y="510"/>
                    <a:pt x="406" y="62"/>
                  </a:cubicBezTo>
                  <a:cubicBezTo>
                    <a:pt x="406" y="19"/>
                    <a:pt x="390" y="0"/>
                    <a:pt x="36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3" name="Google Shape;983;p3"/>
            <p:cNvSpPr/>
            <p:nvPr/>
          </p:nvSpPr>
          <p:spPr>
            <a:xfrm>
              <a:off x="4328250" y="3375750"/>
              <a:ext cx="16850" cy="2525"/>
            </a:xfrm>
            <a:custGeom>
              <a:avLst/>
              <a:gdLst/>
              <a:ahLst/>
              <a:cxnLst/>
              <a:rect l="l" t="t" r="r" b="b"/>
              <a:pathLst>
                <a:path w="674" h="101" extrusionOk="0">
                  <a:moveTo>
                    <a:pt x="1" y="1"/>
                  </a:moveTo>
                  <a:cubicBezTo>
                    <a:pt x="1" y="1"/>
                    <a:pt x="300" y="100"/>
                    <a:pt x="499" y="100"/>
                  </a:cubicBezTo>
                  <a:cubicBezTo>
                    <a:pt x="599" y="100"/>
                    <a:pt x="673" y="75"/>
                    <a:pt x="6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4" name="Google Shape;984;p3"/>
            <p:cNvSpPr/>
            <p:nvPr/>
          </p:nvSpPr>
          <p:spPr>
            <a:xfrm>
              <a:off x="4361875" y="3384225"/>
              <a:ext cx="4800" cy="8275"/>
            </a:xfrm>
            <a:custGeom>
              <a:avLst/>
              <a:gdLst/>
              <a:ahLst/>
              <a:cxnLst/>
              <a:rect l="l" t="t" r="r" b="b"/>
              <a:pathLst>
                <a:path w="192" h="331" extrusionOk="0">
                  <a:moveTo>
                    <a:pt x="98" y="1"/>
                  </a:moveTo>
                  <a:cubicBezTo>
                    <a:pt x="73" y="1"/>
                    <a:pt x="40" y="31"/>
                    <a:pt x="1" y="110"/>
                  </a:cubicBezTo>
                  <a:cubicBezTo>
                    <a:pt x="55" y="273"/>
                    <a:pt x="96" y="331"/>
                    <a:pt x="124" y="331"/>
                  </a:cubicBezTo>
                  <a:cubicBezTo>
                    <a:pt x="191" y="331"/>
                    <a:pt x="183" y="1"/>
                    <a:pt x="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5" name="Google Shape;985;p3"/>
            <p:cNvSpPr/>
            <p:nvPr/>
          </p:nvSpPr>
          <p:spPr>
            <a:xfrm>
              <a:off x="1498775" y="3386975"/>
              <a:ext cx="11225" cy="2500"/>
            </a:xfrm>
            <a:custGeom>
              <a:avLst/>
              <a:gdLst/>
              <a:ahLst/>
              <a:cxnLst/>
              <a:rect l="l" t="t" r="r" b="b"/>
              <a:pathLst>
                <a:path w="449" h="100" extrusionOk="0">
                  <a:moveTo>
                    <a:pt x="0" y="0"/>
                  </a:moveTo>
                  <a:cubicBezTo>
                    <a:pt x="0" y="0"/>
                    <a:pt x="200" y="100"/>
                    <a:pt x="332" y="100"/>
                  </a:cubicBezTo>
                  <a:cubicBezTo>
                    <a:pt x="399" y="100"/>
                    <a:pt x="449" y="75"/>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6" name="Google Shape;986;p3"/>
            <p:cNvSpPr/>
            <p:nvPr/>
          </p:nvSpPr>
          <p:spPr>
            <a:xfrm>
              <a:off x="1504375" y="3392575"/>
              <a:ext cx="28050" cy="16825"/>
            </a:xfrm>
            <a:custGeom>
              <a:avLst/>
              <a:gdLst/>
              <a:ahLst/>
              <a:cxnLst/>
              <a:rect l="l" t="t" r="r" b="b"/>
              <a:pathLst>
                <a:path w="1122" h="673" extrusionOk="0">
                  <a:moveTo>
                    <a:pt x="225" y="0"/>
                  </a:moveTo>
                  <a:cubicBezTo>
                    <a:pt x="1" y="448"/>
                    <a:pt x="225" y="448"/>
                    <a:pt x="897" y="672"/>
                  </a:cubicBezTo>
                  <a:cubicBezTo>
                    <a:pt x="1121" y="0"/>
                    <a:pt x="1121" y="0"/>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7" name="Google Shape;987;p3"/>
            <p:cNvSpPr/>
            <p:nvPr/>
          </p:nvSpPr>
          <p:spPr>
            <a:xfrm>
              <a:off x="1532400" y="3392575"/>
              <a:ext cx="11225" cy="11225"/>
            </a:xfrm>
            <a:custGeom>
              <a:avLst/>
              <a:gdLst/>
              <a:ahLst/>
              <a:cxnLst/>
              <a:rect l="l" t="t" r="r" b="b"/>
              <a:pathLst>
                <a:path w="449" h="449" extrusionOk="0">
                  <a:moveTo>
                    <a:pt x="0" y="0"/>
                  </a:moveTo>
                  <a:lnTo>
                    <a:pt x="448" y="448"/>
                  </a:lnTo>
                  <a:cubicBezTo>
                    <a:pt x="448" y="224"/>
                    <a:pt x="448"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8" name="Google Shape;988;p3"/>
            <p:cNvSpPr/>
            <p:nvPr/>
          </p:nvSpPr>
          <p:spPr>
            <a:xfrm>
              <a:off x="3824000" y="3394925"/>
              <a:ext cx="4700" cy="6500"/>
            </a:xfrm>
            <a:custGeom>
              <a:avLst/>
              <a:gdLst/>
              <a:ahLst/>
              <a:cxnLst/>
              <a:rect l="l" t="t" r="r" b="b"/>
              <a:pathLst>
                <a:path w="188" h="260" extrusionOk="0">
                  <a:moveTo>
                    <a:pt x="112" y="1"/>
                  </a:moveTo>
                  <a:cubicBezTo>
                    <a:pt x="85" y="1"/>
                    <a:pt x="48" y="36"/>
                    <a:pt x="0" y="130"/>
                  </a:cubicBezTo>
                  <a:cubicBezTo>
                    <a:pt x="48" y="225"/>
                    <a:pt x="85" y="260"/>
                    <a:pt x="112" y="260"/>
                  </a:cubicBezTo>
                  <a:cubicBezTo>
                    <a:pt x="187" y="260"/>
                    <a:pt x="187" y="1"/>
                    <a:pt x="11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9" name="Google Shape;989;p3"/>
            <p:cNvSpPr/>
            <p:nvPr/>
          </p:nvSpPr>
          <p:spPr>
            <a:xfrm>
              <a:off x="1549200" y="3402200"/>
              <a:ext cx="15725" cy="7200"/>
            </a:xfrm>
            <a:custGeom>
              <a:avLst/>
              <a:gdLst/>
              <a:ahLst/>
              <a:cxnLst/>
              <a:rect l="l" t="t" r="r" b="b"/>
              <a:pathLst>
                <a:path w="629" h="288" extrusionOk="0">
                  <a:moveTo>
                    <a:pt x="69" y="1"/>
                  </a:moveTo>
                  <a:cubicBezTo>
                    <a:pt x="27" y="1"/>
                    <a:pt x="1" y="19"/>
                    <a:pt x="1" y="63"/>
                  </a:cubicBezTo>
                  <a:cubicBezTo>
                    <a:pt x="225" y="63"/>
                    <a:pt x="225" y="287"/>
                    <a:pt x="449" y="287"/>
                  </a:cubicBezTo>
                  <a:cubicBezTo>
                    <a:pt x="628" y="287"/>
                    <a:pt x="234" y="1"/>
                    <a:pt x="6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0" name="Google Shape;990;p3"/>
            <p:cNvSpPr/>
            <p:nvPr/>
          </p:nvSpPr>
          <p:spPr>
            <a:xfrm>
              <a:off x="3465400" y="3411750"/>
              <a:ext cx="7850" cy="6475"/>
            </a:xfrm>
            <a:custGeom>
              <a:avLst/>
              <a:gdLst/>
              <a:ahLst/>
              <a:cxnLst/>
              <a:rect l="l" t="t" r="r" b="b"/>
              <a:pathLst>
                <a:path w="314" h="259" extrusionOk="0">
                  <a:moveTo>
                    <a:pt x="137" y="0"/>
                  </a:moveTo>
                  <a:cubicBezTo>
                    <a:pt x="95" y="0"/>
                    <a:pt x="48" y="35"/>
                    <a:pt x="1" y="130"/>
                  </a:cubicBezTo>
                  <a:cubicBezTo>
                    <a:pt x="95" y="224"/>
                    <a:pt x="160" y="259"/>
                    <a:pt x="201" y="259"/>
                  </a:cubicBezTo>
                  <a:cubicBezTo>
                    <a:pt x="313" y="259"/>
                    <a:pt x="249" y="0"/>
                    <a:pt x="13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1" name="Google Shape;991;p3"/>
            <p:cNvSpPr/>
            <p:nvPr/>
          </p:nvSpPr>
          <p:spPr>
            <a:xfrm>
              <a:off x="3386975" y="3414975"/>
              <a:ext cx="11225" cy="2525"/>
            </a:xfrm>
            <a:custGeom>
              <a:avLst/>
              <a:gdLst/>
              <a:ahLst/>
              <a:cxnLst/>
              <a:rect l="l" t="t" r="r" b="b"/>
              <a:pathLst>
                <a:path w="449" h="101" extrusionOk="0">
                  <a:moveTo>
                    <a:pt x="0" y="1"/>
                  </a:moveTo>
                  <a:cubicBezTo>
                    <a:pt x="0" y="1"/>
                    <a:pt x="199" y="100"/>
                    <a:pt x="332" y="100"/>
                  </a:cubicBezTo>
                  <a:cubicBezTo>
                    <a:pt x="399" y="100"/>
                    <a:pt x="448" y="75"/>
                    <a:pt x="4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2" name="Google Shape;992;p3"/>
            <p:cNvSpPr/>
            <p:nvPr/>
          </p:nvSpPr>
          <p:spPr>
            <a:xfrm>
              <a:off x="3482225" y="3416375"/>
              <a:ext cx="8425" cy="6725"/>
            </a:xfrm>
            <a:custGeom>
              <a:avLst/>
              <a:gdLst/>
              <a:ahLst/>
              <a:cxnLst/>
              <a:rect l="l" t="t" r="r" b="b"/>
              <a:pathLst>
                <a:path w="337" h="269" extrusionOk="0">
                  <a:moveTo>
                    <a:pt x="196" y="1"/>
                  </a:moveTo>
                  <a:cubicBezTo>
                    <a:pt x="112" y="1"/>
                    <a:pt x="0" y="57"/>
                    <a:pt x="0" y="169"/>
                  </a:cubicBezTo>
                  <a:cubicBezTo>
                    <a:pt x="150" y="169"/>
                    <a:pt x="199" y="268"/>
                    <a:pt x="216" y="268"/>
                  </a:cubicBezTo>
                  <a:cubicBezTo>
                    <a:pt x="224" y="268"/>
                    <a:pt x="224" y="243"/>
                    <a:pt x="224" y="169"/>
                  </a:cubicBezTo>
                  <a:cubicBezTo>
                    <a:pt x="336" y="57"/>
                    <a:pt x="280" y="1"/>
                    <a:pt x="19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3" name="Google Shape;993;p3"/>
            <p:cNvSpPr/>
            <p:nvPr/>
          </p:nvSpPr>
          <p:spPr>
            <a:xfrm>
              <a:off x="1554800" y="3418100"/>
              <a:ext cx="20575" cy="6700"/>
            </a:xfrm>
            <a:custGeom>
              <a:avLst/>
              <a:gdLst/>
              <a:ahLst/>
              <a:cxnLst/>
              <a:rect l="l" t="t" r="r" b="b"/>
              <a:pathLst>
                <a:path w="823" h="268" extrusionOk="0">
                  <a:moveTo>
                    <a:pt x="225" y="0"/>
                  </a:moveTo>
                  <a:cubicBezTo>
                    <a:pt x="100" y="0"/>
                    <a:pt x="1" y="25"/>
                    <a:pt x="1" y="100"/>
                  </a:cubicBezTo>
                  <a:cubicBezTo>
                    <a:pt x="113" y="212"/>
                    <a:pt x="225" y="268"/>
                    <a:pt x="337" y="268"/>
                  </a:cubicBezTo>
                  <a:cubicBezTo>
                    <a:pt x="449" y="268"/>
                    <a:pt x="561" y="212"/>
                    <a:pt x="673" y="100"/>
                  </a:cubicBezTo>
                  <a:cubicBezTo>
                    <a:pt x="822" y="100"/>
                    <a:pt x="474" y="0"/>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4" name="Google Shape;994;p3"/>
            <p:cNvSpPr/>
            <p:nvPr/>
          </p:nvSpPr>
          <p:spPr>
            <a:xfrm>
              <a:off x="4922175" y="3448600"/>
              <a:ext cx="33650" cy="11225"/>
            </a:xfrm>
            <a:custGeom>
              <a:avLst/>
              <a:gdLst/>
              <a:ahLst/>
              <a:cxnLst/>
              <a:rect l="l" t="t" r="r" b="b"/>
              <a:pathLst>
                <a:path w="1346" h="449" extrusionOk="0">
                  <a:moveTo>
                    <a:pt x="1345" y="0"/>
                  </a:moveTo>
                  <a:cubicBezTo>
                    <a:pt x="897" y="0"/>
                    <a:pt x="449" y="224"/>
                    <a:pt x="0" y="449"/>
                  </a:cubicBezTo>
                  <a:lnTo>
                    <a:pt x="134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5" name="Google Shape;995;p3"/>
            <p:cNvSpPr/>
            <p:nvPr/>
          </p:nvSpPr>
          <p:spPr>
            <a:xfrm>
              <a:off x="1577225" y="3437400"/>
              <a:ext cx="11225" cy="2500"/>
            </a:xfrm>
            <a:custGeom>
              <a:avLst/>
              <a:gdLst/>
              <a:ahLst/>
              <a:cxnLst/>
              <a:rect l="l" t="t" r="r" b="b"/>
              <a:pathLst>
                <a:path w="449" h="100" extrusionOk="0">
                  <a:moveTo>
                    <a:pt x="0" y="0"/>
                  </a:moveTo>
                  <a:cubicBezTo>
                    <a:pt x="0" y="0"/>
                    <a:pt x="199" y="100"/>
                    <a:pt x="332" y="100"/>
                  </a:cubicBezTo>
                  <a:cubicBezTo>
                    <a:pt x="399" y="100"/>
                    <a:pt x="448" y="75"/>
                    <a:pt x="4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6" name="Google Shape;996;p3"/>
            <p:cNvSpPr/>
            <p:nvPr/>
          </p:nvSpPr>
          <p:spPr>
            <a:xfrm>
              <a:off x="3370150" y="3448600"/>
              <a:ext cx="12800" cy="7200"/>
            </a:xfrm>
            <a:custGeom>
              <a:avLst/>
              <a:gdLst/>
              <a:ahLst/>
              <a:cxnLst/>
              <a:rect l="l" t="t" r="r" b="b"/>
              <a:pathLst>
                <a:path w="512" h="288" extrusionOk="0">
                  <a:moveTo>
                    <a:pt x="1" y="0"/>
                  </a:moveTo>
                  <a:cubicBezTo>
                    <a:pt x="1" y="218"/>
                    <a:pt x="212" y="224"/>
                    <a:pt x="430" y="224"/>
                  </a:cubicBezTo>
                  <a:lnTo>
                    <a:pt x="430" y="224"/>
                  </a:lnTo>
                  <a:cubicBezTo>
                    <a:pt x="321" y="140"/>
                    <a:pt x="126" y="0"/>
                    <a:pt x="1" y="0"/>
                  </a:cubicBezTo>
                  <a:close/>
                  <a:moveTo>
                    <a:pt x="430" y="224"/>
                  </a:moveTo>
                  <a:cubicBezTo>
                    <a:pt x="477" y="261"/>
                    <a:pt x="508" y="287"/>
                    <a:pt x="510" y="287"/>
                  </a:cubicBezTo>
                  <a:cubicBezTo>
                    <a:pt x="512" y="287"/>
                    <a:pt x="494" y="269"/>
                    <a:pt x="449" y="224"/>
                  </a:cubicBezTo>
                  <a:cubicBezTo>
                    <a:pt x="443" y="224"/>
                    <a:pt x="436" y="224"/>
                    <a:pt x="430" y="224"/>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7" name="Google Shape;997;p3"/>
            <p:cNvSpPr/>
            <p:nvPr/>
          </p:nvSpPr>
          <p:spPr>
            <a:xfrm>
              <a:off x="3241300" y="3447825"/>
              <a:ext cx="7700" cy="7325"/>
            </a:xfrm>
            <a:custGeom>
              <a:avLst/>
              <a:gdLst/>
              <a:ahLst/>
              <a:cxnLst/>
              <a:rect l="l" t="t" r="r" b="b"/>
              <a:pathLst>
                <a:path w="308" h="293" extrusionOk="0">
                  <a:moveTo>
                    <a:pt x="234" y="1"/>
                  </a:moveTo>
                  <a:cubicBezTo>
                    <a:pt x="200" y="1"/>
                    <a:pt x="127" y="65"/>
                    <a:pt x="0" y="255"/>
                  </a:cubicBezTo>
                  <a:cubicBezTo>
                    <a:pt x="26" y="281"/>
                    <a:pt x="52" y="292"/>
                    <a:pt x="77" y="292"/>
                  </a:cubicBezTo>
                  <a:cubicBezTo>
                    <a:pt x="206" y="292"/>
                    <a:pt x="307" y="1"/>
                    <a:pt x="2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8" name="Google Shape;998;p3"/>
            <p:cNvSpPr/>
            <p:nvPr/>
          </p:nvSpPr>
          <p:spPr>
            <a:xfrm>
              <a:off x="3254225" y="3449400"/>
              <a:ext cx="15100" cy="10425"/>
            </a:xfrm>
            <a:custGeom>
              <a:avLst/>
              <a:gdLst/>
              <a:ahLst/>
              <a:cxnLst/>
              <a:rect l="l" t="t" r="r" b="b"/>
              <a:pathLst>
                <a:path w="604" h="417" extrusionOk="0">
                  <a:moveTo>
                    <a:pt x="284" y="1"/>
                  </a:moveTo>
                  <a:cubicBezTo>
                    <a:pt x="166" y="1"/>
                    <a:pt x="1" y="262"/>
                    <a:pt x="155" y="417"/>
                  </a:cubicBezTo>
                  <a:cubicBezTo>
                    <a:pt x="380" y="417"/>
                    <a:pt x="604" y="417"/>
                    <a:pt x="380" y="192"/>
                  </a:cubicBezTo>
                  <a:cubicBezTo>
                    <a:pt x="380" y="53"/>
                    <a:pt x="336" y="1"/>
                    <a:pt x="28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9" name="Google Shape;999;p3"/>
            <p:cNvSpPr/>
            <p:nvPr/>
          </p:nvSpPr>
          <p:spPr>
            <a:xfrm>
              <a:off x="4882950" y="3470350"/>
              <a:ext cx="12250" cy="11875"/>
            </a:xfrm>
            <a:custGeom>
              <a:avLst/>
              <a:gdLst/>
              <a:ahLst/>
              <a:cxnLst/>
              <a:rect l="l" t="t" r="r" b="b"/>
              <a:pathLst>
                <a:path w="490" h="475" extrusionOk="0">
                  <a:moveTo>
                    <a:pt x="207" y="1"/>
                  </a:moveTo>
                  <a:cubicBezTo>
                    <a:pt x="139" y="1"/>
                    <a:pt x="62" y="68"/>
                    <a:pt x="1" y="251"/>
                  </a:cubicBezTo>
                  <a:cubicBezTo>
                    <a:pt x="225" y="251"/>
                    <a:pt x="1" y="251"/>
                    <a:pt x="1" y="475"/>
                  </a:cubicBezTo>
                  <a:cubicBezTo>
                    <a:pt x="490" y="475"/>
                    <a:pt x="386" y="1"/>
                    <a:pt x="20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0" name="Google Shape;1000;p3"/>
            <p:cNvSpPr/>
            <p:nvPr/>
          </p:nvSpPr>
          <p:spPr>
            <a:xfrm>
              <a:off x="5191125" y="3475450"/>
              <a:ext cx="14725" cy="7950"/>
            </a:xfrm>
            <a:custGeom>
              <a:avLst/>
              <a:gdLst/>
              <a:ahLst/>
              <a:cxnLst/>
              <a:rect l="l" t="t" r="r" b="b"/>
              <a:pathLst>
                <a:path w="589" h="318" extrusionOk="0">
                  <a:moveTo>
                    <a:pt x="252" y="0"/>
                  </a:moveTo>
                  <a:cubicBezTo>
                    <a:pt x="183" y="0"/>
                    <a:pt x="98" y="14"/>
                    <a:pt x="0" y="47"/>
                  </a:cubicBezTo>
                  <a:lnTo>
                    <a:pt x="0" y="271"/>
                  </a:lnTo>
                  <a:cubicBezTo>
                    <a:pt x="98" y="304"/>
                    <a:pt x="183" y="317"/>
                    <a:pt x="252" y="317"/>
                  </a:cubicBezTo>
                  <a:cubicBezTo>
                    <a:pt x="588" y="317"/>
                    <a:pt x="588" y="0"/>
                    <a:pt x="25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1" name="Google Shape;1001;p3"/>
            <p:cNvSpPr/>
            <p:nvPr/>
          </p:nvSpPr>
          <p:spPr>
            <a:xfrm>
              <a:off x="4176975" y="3482225"/>
              <a:ext cx="11225" cy="5625"/>
            </a:xfrm>
            <a:custGeom>
              <a:avLst/>
              <a:gdLst/>
              <a:ahLst/>
              <a:cxnLst/>
              <a:rect l="l" t="t" r="r" b="b"/>
              <a:pathLst>
                <a:path w="449" h="225" extrusionOk="0">
                  <a:moveTo>
                    <a:pt x="449" y="0"/>
                  </a:moveTo>
                  <a:cubicBezTo>
                    <a:pt x="225" y="0"/>
                    <a:pt x="1" y="0"/>
                    <a:pt x="1" y="224"/>
                  </a:cubicBezTo>
                  <a:cubicBezTo>
                    <a:pt x="225" y="224"/>
                    <a:pt x="449" y="0"/>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2" name="Google Shape;1002;p3"/>
            <p:cNvSpPr/>
            <p:nvPr/>
          </p:nvSpPr>
          <p:spPr>
            <a:xfrm>
              <a:off x="5202325" y="3489225"/>
              <a:ext cx="11225" cy="6700"/>
            </a:xfrm>
            <a:custGeom>
              <a:avLst/>
              <a:gdLst/>
              <a:ahLst/>
              <a:cxnLst/>
              <a:rect l="l" t="t" r="r" b="b"/>
              <a:pathLst>
                <a:path w="449" h="268" extrusionOk="0">
                  <a:moveTo>
                    <a:pt x="224" y="0"/>
                  </a:moveTo>
                  <a:cubicBezTo>
                    <a:pt x="112" y="0"/>
                    <a:pt x="0" y="56"/>
                    <a:pt x="0" y="168"/>
                  </a:cubicBezTo>
                  <a:cubicBezTo>
                    <a:pt x="150" y="168"/>
                    <a:pt x="199" y="268"/>
                    <a:pt x="282" y="268"/>
                  </a:cubicBezTo>
                  <a:cubicBezTo>
                    <a:pt x="324" y="268"/>
                    <a:pt x="374" y="243"/>
                    <a:pt x="448" y="168"/>
                  </a:cubicBezTo>
                  <a:cubicBezTo>
                    <a:pt x="448" y="56"/>
                    <a:pt x="336" y="0"/>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3" name="Google Shape;1003;p3"/>
            <p:cNvSpPr/>
            <p:nvPr/>
          </p:nvSpPr>
          <p:spPr>
            <a:xfrm>
              <a:off x="3332450" y="3493425"/>
              <a:ext cx="20925" cy="13425"/>
            </a:xfrm>
            <a:custGeom>
              <a:avLst/>
              <a:gdLst/>
              <a:ahLst/>
              <a:cxnLst/>
              <a:rect l="l" t="t" r="r" b="b"/>
              <a:pathLst>
                <a:path w="837" h="537" extrusionOk="0">
                  <a:moveTo>
                    <a:pt x="164" y="0"/>
                  </a:moveTo>
                  <a:cubicBezTo>
                    <a:pt x="0" y="328"/>
                    <a:pt x="76" y="536"/>
                    <a:pt x="392" y="536"/>
                  </a:cubicBezTo>
                  <a:cubicBezTo>
                    <a:pt x="508" y="536"/>
                    <a:pt x="656" y="509"/>
                    <a:pt x="836" y="448"/>
                  </a:cubicBezTo>
                  <a:cubicBezTo>
                    <a:pt x="836" y="224"/>
                    <a:pt x="612" y="0"/>
                    <a:pt x="16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4" name="Google Shape;1004;p3"/>
            <p:cNvSpPr/>
            <p:nvPr/>
          </p:nvSpPr>
          <p:spPr>
            <a:xfrm>
              <a:off x="4815725" y="3494825"/>
              <a:ext cx="8425" cy="6700"/>
            </a:xfrm>
            <a:custGeom>
              <a:avLst/>
              <a:gdLst/>
              <a:ahLst/>
              <a:cxnLst/>
              <a:rect l="l" t="t" r="r" b="b"/>
              <a:pathLst>
                <a:path w="337" h="268" extrusionOk="0">
                  <a:moveTo>
                    <a:pt x="196" y="0"/>
                  </a:moveTo>
                  <a:cubicBezTo>
                    <a:pt x="112" y="0"/>
                    <a:pt x="0" y="56"/>
                    <a:pt x="0" y="168"/>
                  </a:cubicBezTo>
                  <a:cubicBezTo>
                    <a:pt x="150" y="168"/>
                    <a:pt x="199" y="268"/>
                    <a:pt x="216" y="268"/>
                  </a:cubicBezTo>
                  <a:cubicBezTo>
                    <a:pt x="224" y="268"/>
                    <a:pt x="224" y="243"/>
                    <a:pt x="224" y="168"/>
                  </a:cubicBezTo>
                  <a:cubicBezTo>
                    <a:pt x="336" y="56"/>
                    <a:pt x="280" y="0"/>
                    <a:pt x="19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5" name="Google Shape;1005;p3"/>
            <p:cNvSpPr/>
            <p:nvPr/>
          </p:nvSpPr>
          <p:spPr>
            <a:xfrm>
              <a:off x="3174050" y="3499025"/>
              <a:ext cx="5625" cy="2500"/>
            </a:xfrm>
            <a:custGeom>
              <a:avLst/>
              <a:gdLst/>
              <a:ahLst/>
              <a:cxnLst/>
              <a:rect l="l" t="t" r="r" b="b"/>
              <a:pathLst>
                <a:path w="225" h="100" extrusionOk="0">
                  <a:moveTo>
                    <a:pt x="1" y="0"/>
                  </a:moveTo>
                  <a:cubicBezTo>
                    <a:pt x="1" y="0"/>
                    <a:pt x="100" y="100"/>
                    <a:pt x="167" y="100"/>
                  </a:cubicBezTo>
                  <a:cubicBezTo>
                    <a:pt x="200" y="100"/>
                    <a:pt x="225" y="75"/>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6" name="Google Shape;1006;p3"/>
            <p:cNvSpPr/>
            <p:nvPr/>
          </p:nvSpPr>
          <p:spPr>
            <a:xfrm>
              <a:off x="4580400" y="3502125"/>
              <a:ext cx="11225" cy="2525"/>
            </a:xfrm>
            <a:custGeom>
              <a:avLst/>
              <a:gdLst/>
              <a:ahLst/>
              <a:cxnLst/>
              <a:rect l="l" t="t" r="r" b="b"/>
              <a:pathLst>
                <a:path w="449" h="101" extrusionOk="0">
                  <a:moveTo>
                    <a:pt x="116" y="1"/>
                  </a:moveTo>
                  <a:cubicBezTo>
                    <a:pt x="50" y="1"/>
                    <a:pt x="0" y="26"/>
                    <a:pt x="0" y="100"/>
                  </a:cubicBezTo>
                  <a:lnTo>
                    <a:pt x="448" y="100"/>
                  </a:lnTo>
                  <a:cubicBezTo>
                    <a:pt x="448" y="100"/>
                    <a:pt x="249" y="1"/>
                    <a:pt x="11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7" name="Google Shape;1007;p3"/>
            <p:cNvSpPr/>
            <p:nvPr/>
          </p:nvSpPr>
          <p:spPr>
            <a:xfrm>
              <a:off x="4899750" y="3499025"/>
              <a:ext cx="5625" cy="2500"/>
            </a:xfrm>
            <a:custGeom>
              <a:avLst/>
              <a:gdLst/>
              <a:ahLst/>
              <a:cxnLst/>
              <a:rect l="l" t="t" r="r" b="b"/>
              <a:pathLst>
                <a:path w="225" h="100" extrusionOk="0">
                  <a:moveTo>
                    <a:pt x="1" y="0"/>
                  </a:moveTo>
                  <a:cubicBezTo>
                    <a:pt x="1" y="0"/>
                    <a:pt x="100" y="100"/>
                    <a:pt x="167" y="100"/>
                  </a:cubicBezTo>
                  <a:cubicBezTo>
                    <a:pt x="200" y="100"/>
                    <a:pt x="225" y="75"/>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8" name="Google Shape;1008;p3"/>
            <p:cNvSpPr/>
            <p:nvPr/>
          </p:nvSpPr>
          <p:spPr>
            <a:xfrm>
              <a:off x="4766925" y="3515825"/>
              <a:ext cx="20800" cy="7950"/>
            </a:xfrm>
            <a:custGeom>
              <a:avLst/>
              <a:gdLst/>
              <a:ahLst/>
              <a:cxnLst/>
              <a:rect l="l" t="t" r="r" b="b"/>
              <a:pathLst>
                <a:path w="832" h="318" extrusionOk="0">
                  <a:moveTo>
                    <a:pt x="159" y="1"/>
                  </a:moveTo>
                  <a:cubicBezTo>
                    <a:pt x="1" y="159"/>
                    <a:pt x="290" y="318"/>
                    <a:pt x="474" y="318"/>
                  </a:cubicBezTo>
                  <a:cubicBezTo>
                    <a:pt x="550" y="318"/>
                    <a:pt x="607" y="290"/>
                    <a:pt x="607" y="225"/>
                  </a:cubicBezTo>
                  <a:cubicBezTo>
                    <a:pt x="832" y="1"/>
                    <a:pt x="607" y="1"/>
                    <a:pt x="15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9" name="Google Shape;1009;p3"/>
            <p:cNvSpPr/>
            <p:nvPr/>
          </p:nvSpPr>
          <p:spPr>
            <a:xfrm>
              <a:off x="4843725" y="3527025"/>
              <a:ext cx="5625" cy="25"/>
            </a:xfrm>
            <a:custGeom>
              <a:avLst/>
              <a:gdLst/>
              <a:ahLst/>
              <a:cxnLst/>
              <a:rect l="l" t="t" r="r" b="b"/>
              <a:pathLst>
                <a:path w="225" h="1" extrusionOk="0">
                  <a:moveTo>
                    <a:pt x="225" y="1"/>
                  </a:moveTo>
                  <a:lnTo>
                    <a:pt x="1" y="1"/>
                  </a:lnTo>
                  <a:cubicBezTo>
                    <a:pt x="1" y="1"/>
                    <a:pt x="225" y="1"/>
                    <a:pt x="2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0" name="Google Shape;1010;p3"/>
            <p:cNvSpPr/>
            <p:nvPr/>
          </p:nvSpPr>
          <p:spPr>
            <a:xfrm>
              <a:off x="4727700" y="3524725"/>
              <a:ext cx="15200" cy="7950"/>
            </a:xfrm>
            <a:custGeom>
              <a:avLst/>
              <a:gdLst/>
              <a:ahLst/>
              <a:cxnLst/>
              <a:rect l="l" t="t" r="r" b="b"/>
              <a:pathLst>
                <a:path w="608" h="318" extrusionOk="0">
                  <a:moveTo>
                    <a:pt x="376" y="0"/>
                  </a:moveTo>
                  <a:cubicBezTo>
                    <a:pt x="179" y="0"/>
                    <a:pt x="1" y="159"/>
                    <a:pt x="159" y="317"/>
                  </a:cubicBezTo>
                  <a:cubicBezTo>
                    <a:pt x="608" y="317"/>
                    <a:pt x="608" y="317"/>
                    <a:pt x="608" y="93"/>
                  </a:cubicBezTo>
                  <a:cubicBezTo>
                    <a:pt x="542" y="27"/>
                    <a:pt x="457" y="0"/>
                    <a:pt x="37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1" name="Google Shape;1011;p3"/>
            <p:cNvSpPr/>
            <p:nvPr/>
          </p:nvSpPr>
          <p:spPr>
            <a:xfrm>
              <a:off x="4720475" y="3538250"/>
              <a:ext cx="20275" cy="12750"/>
            </a:xfrm>
            <a:custGeom>
              <a:avLst/>
              <a:gdLst/>
              <a:ahLst/>
              <a:cxnLst/>
              <a:rect l="l" t="t" r="r" b="b"/>
              <a:pathLst>
                <a:path w="811" h="510" extrusionOk="0">
                  <a:moveTo>
                    <a:pt x="448" y="0"/>
                  </a:moveTo>
                  <a:cubicBezTo>
                    <a:pt x="448" y="224"/>
                    <a:pt x="0" y="224"/>
                    <a:pt x="0" y="448"/>
                  </a:cubicBezTo>
                  <a:cubicBezTo>
                    <a:pt x="43" y="491"/>
                    <a:pt x="102" y="509"/>
                    <a:pt x="167" y="509"/>
                  </a:cubicBezTo>
                  <a:cubicBezTo>
                    <a:pt x="440" y="509"/>
                    <a:pt x="811" y="181"/>
                    <a:pt x="4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2" name="Google Shape;1012;p3"/>
            <p:cNvSpPr/>
            <p:nvPr/>
          </p:nvSpPr>
          <p:spPr>
            <a:xfrm>
              <a:off x="4630825" y="3549450"/>
              <a:ext cx="14025" cy="8425"/>
            </a:xfrm>
            <a:custGeom>
              <a:avLst/>
              <a:gdLst/>
              <a:ahLst/>
              <a:cxnLst/>
              <a:rect l="l" t="t" r="r" b="b"/>
              <a:pathLst>
                <a:path w="561" h="337" extrusionOk="0">
                  <a:moveTo>
                    <a:pt x="224" y="0"/>
                  </a:moveTo>
                  <a:lnTo>
                    <a:pt x="224" y="0"/>
                  </a:lnTo>
                  <a:cubicBezTo>
                    <a:pt x="0" y="225"/>
                    <a:pt x="168" y="337"/>
                    <a:pt x="308" y="337"/>
                  </a:cubicBezTo>
                  <a:cubicBezTo>
                    <a:pt x="448" y="337"/>
                    <a:pt x="561" y="225"/>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3" name="Google Shape;1013;p3"/>
            <p:cNvSpPr/>
            <p:nvPr/>
          </p:nvSpPr>
          <p:spPr>
            <a:xfrm>
              <a:off x="4800775" y="3560650"/>
              <a:ext cx="14975" cy="2525"/>
            </a:xfrm>
            <a:custGeom>
              <a:avLst/>
              <a:gdLst/>
              <a:ahLst/>
              <a:cxnLst/>
              <a:rect l="l" t="t" r="r" b="b"/>
              <a:pathLst>
                <a:path w="599" h="101" extrusionOk="0">
                  <a:moveTo>
                    <a:pt x="598" y="1"/>
                  </a:moveTo>
                  <a:cubicBezTo>
                    <a:pt x="0" y="1"/>
                    <a:pt x="100" y="100"/>
                    <a:pt x="299" y="100"/>
                  </a:cubicBezTo>
                  <a:cubicBezTo>
                    <a:pt x="399" y="100"/>
                    <a:pt x="523" y="75"/>
                    <a:pt x="5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4" name="Google Shape;1014;p3"/>
            <p:cNvSpPr/>
            <p:nvPr/>
          </p:nvSpPr>
          <p:spPr>
            <a:xfrm>
              <a:off x="4776500" y="3559875"/>
              <a:ext cx="7700" cy="7325"/>
            </a:xfrm>
            <a:custGeom>
              <a:avLst/>
              <a:gdLst/>
              <a:ahLst/>
              <a:cxnLst/>
              <a:rect l="l" t="t" r="r" b="b"/>
              <a:pathLst>
                <a:path w="308" h="293" extrusionOk="0">
                  <a:moveTo>
                    <a:pt x="235" y="1"/>
                  </a:moveTo>
                  <a:cubicBezTo>
                    <a:pt x="200" y="1"/>
                    <a:pt x="127" y="66"/>
                    <a:pt x="0" y="256"/>
                  </a:cubicBezTo>
                  <a:cubicBezTo>
                    <a:pt x="26" y="282"/>
                    <a:pt x="52" y="293"/>
                    <a:pt x="77" y="293"/>
                  </a:cubicBezTo>
                  <a:cubicBezTo>
                    <a:pt x="207" y="293"/>
                    <a:pt x="308" y="1"/>
                    <a:pt x="23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5" name="Google Shape;1015;p3"/>
            <p:cNvSpPr/>
            <p:nvPr/>
          </p:nvSpPr>
          <p:spPr>
            <a:xfrm>
              <a:off x="4552375" y="3568625"/>
              <a:ext cx="4700" cy="6500"/>
            </a:xfrm>
            <a:custGeom>
              <a:avLst/>
              <a:gdLst/>
              <a:ahLst/>
              <a:cxnLst/>
              <a:rect l="l" t="t" r="r" b="b"/>
              <a:pathLst>
                <a:path w="188" h="260" extrusionOk="0">
                  <a:moveTo>
                    <a:pt x="113" y="0"/>
                  </a:moveTo>
                  <a:cubicBezTo>
                    <a:pt x="85" y="0"/>
                    <a:pt x="48" y="35"/>
                    <a:pt x="1" y="130"/>
                  </a:cubicBezTo>
                  <a:cubicBezTo>
                    <a:pt x="48" y="225"/>
                    <a:pt x="85" y="259"/>
                    <a:pt x="113" y="259"/>
                  </a:cubicBezTo>
                  <a:cubicBezTo>
                    <a:pt x="187" y="259"/>
                    <a:pt x="187" y="0"/>
                    <a:pt x="11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6" name="Google Shape;1016;p3"/>
            <p:cNvSpPr/>
            <p:nvPr/>
          </p:nvSpPr>
          <p:spPr>
            <a:xfrm>
              <a:off x="4754075" y="3574975"/>
              <a:ext cx="5625" cy="2500"/>
            </a:xfrm>
            <a:custGeom>
              <a:avLst/>
              <a:gdLst/>
              <a:ahLst/>
              <a:cxnLst/>
              <a:rect l="l" t="t" r="r" b="b"/>
              <a:pathLst>
                <a:path w="225" h="100" extrusionOk="0">
                  <a:moveTo>
                    <a:pt x="59" y="0"/>
                  </a:moveTo>
                  <a:cubicBezTo>
                    <a:pt x="26" y="0"/>
                    <a:pt x="1" y="25"/>
                    <a:pt x="1" y="100"/>
                  </a:cubicBezTo>
                  <a:lnTo>
                    <a:pt x="225" y="100"/>
                  </a:lnTo>
                  <a:cubicBezTo>
                    <a:pt x="225" y="100"/>
                    <a:pt x="125" y="0"/>
                    <a:pt x="5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7" name="Google Shape;1017;p3"/>
            <p:cNvSpPr/>
            <p:nvPr/>
          </p:nvSpPr>
          <p:spPr>
            <a:xfrm>
              <a:off x="4563575" y="3591775"/>
              <a:ext cx="11250" cy="2525"/>
            </a:xfrm>
            <a:custGeom>
              <a:avLst/>
              <a:gdLst/>
              <a:ahLst/>
              <a:cxnLst/>
              <a:rect l="l" t="t" r="r" b="b"/>
              <a:pathLst>
                <a:path w="450" h="101" extrusionOk="0">
                  <a:moveTo>
                    <a:pt x="117" y="1"/>
                  </a:moveTo>
                  <a:cubicBezTo>
                    <a:pt x="51" y="1"/>
                    <a:pt x="1" y="26"/>
                    <a:pt x="1" y="100"/>
                  </a:cubicBezTo>
                  <a:lnTo>
                    <a:pt x="449" y="100"/>
                  </a:lnTo>
                  <a:cubicBezTo>
                    <a:pt x="449" y="100"/>
                    <a:pt x="250" y="1"/>
                    <a:pt x="11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8" name="Google Shape;1018;p3"/>
            <p:cNvSpPr/>
            <p:nvPr/>
          </p:nvSpPr>
          <p:spPr>
            <a:xfrm>
              <a:off x="4742875" y="3588675"/>
              <a:ext cx="5625" cy="2500"/>
            </a:xfrm>
            <a:custGeom>
              <a:avLst/>
              <a:gdLst/>
              <a:ahLst/>
              <a:cxnLst/>
              <a:rect l="l" t="t" r="r" b="b"/>
              <a:pathLst>
                <a:path w="225" h="100" extrusionOk="0">
                  <a:moveTo>
                    <a:pt x="1" y="0"/>
                  </a:moveTo>
                  <a:cubicBezTo>
                    <a:pt x="1" y="0"/>
                    <a:pt x="100" y="100"/>
                    <a:pt x="167" y="100"/>
                  </a:cubicBezTo>
                  <a:cubicBezTo>
                    <a:pt x="200" y="100"/>
                    <a:pt x="225" y="75"/>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9" name="Google Shape;1019;p3"/>
            <p:cNvSpPr/>
            <p:nvPr/>
          </p:nvSpPr>
          <p:spPr>
            <a:xfrm>
              <a:off x="4681250" y="3605475"/>
              <a:ext cx="24300" cy="9975"/>
            </a:xfrm>
            <a:custGeom>
              <a:avLst/>
              <a:gdLst/>
              <a:ahLst/>
              <a:cxnLst/>
              <a:rect l="l" t="t" r="r" b="b"/>
              <a:pathLst>
                <a:path w="972" h="399" extrusionOk="0">
                  <a:moveTo>
                    <a:pt x="0" y="1"/>
                  </a:moveTo>
                  <a:cubicBezTo>
                    <a:pt x="0" y="1"/>
                    <a:pt x="498" y="399"/>
                    <a:pt x="764" y="399"/>
                  </a:cubicBezTo>
                  <a:cubicBezTo>
                    <a:pt x="897" y="399"/>
                    <a:pt x="971" y="299"/>
                    <a:pt x="8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0" name="Google Shape;1020;p3"/>
            <p:cNvSpPr/>
            <p:nvPr/>
          </p:nvSpPr>
          <p:spPr>
            <a:xfrm>
              <a:off x="4658825" y="3616675"/>
              <a:ext cx="5625" cy="25"/>
            </a:xfrm>
            <a:custGeom>
              <a:avLst/>
              <a:gdLst/>
              <a:ahLst/>
              <a:cxnLst/>
              <a:rect l="l" t="t" r="r" b="b"/>
              <a:pathLst>
                <a:path w="225" h="1" extrusionOk="0">
                  <a:moveTo>
                    <a:pt x="225" y="1"/>
                  </a:moveTo>
                  <a:lnTo>
                    <a:pt x="1" y="1"/>
                  </a:lnTo>
                  <a:cubicBezTo>
                    <a:pt x="1" y="1"/>
                    <a:pt x="225" y="1"/>
                    <a:pt x="2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1" name="Google Shape;1021;p3"/>
            <p:cNvSpPr/>
            <p:nvPr/>
          </p:nvSpPr>
          <p:spPr>
            <a:xfrm>
              <a:off x="4675650" y="3614350"/>
              <a:ext cx="16825" cy="7950"/>
            </a:xfrm>
            <a:custGeom>
              <a:avLst/>
              <a:gdLst/>
              <a:ahLst/>
              <a:cxnLst/>
              <a:rect l="l" t="t" r="r" b="b"/>
              <a:pathLst>
                <a:path w="673" h="318" extrusionOk="0">
                  <a:moveTo>
                    <a:pt x="257" y="1"/>
                  </a:moveTo>
                  <a:cubicBezTo>
                    <a:pt x="112" y="1"/>
                    <a:pt x="0" y="159"/>
                    <a:pt x="0" y="318"/>
                  </a:cubicBezTo>
                  <a:cubicBezTo>
                    <a:pt x="448" y="318"/>
                    <a:pt x="673" y="318"/>
                    <a:pt x="448" y="94"/>
                  </a:cubicBezTo>
                  <a:cubicBezTo>
                    <a:pt x="383" y="28"/>
                    <a:pt x="317" y="1"/>
                    <a:pt x="25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2" name="Google Shape;1022;p3"/>
            <p:cNvSpPr/>
            <p:nvPr/>
          </p:nvSpPr>
          <p:spPr>
            <a:xfrm>
              <a:off x="4653225" y="3621350"/>
              <a:ext cx="4900" cy="7325"/>
            </a:xfrm>
            <a:custGeom>
              <a:avLst/>
              <a:gdLst/>
              <a:ahLst/>
              <a:cxnLst/>
              <a:rect l="l" t="t" r="r" b="b"/>
              <a:pathLst>
                <a:path w="196" h="293" extrusionOk="0">
                  <a:moveTo>
                    <a:pt x="70" y="1"/>
                  </a:moveTo>
                  <a:cubicBezTo>
                    <a:pt x="50" y="1"/>
                    <a:pt x="27" y="12"/>
                    <a:pt x="1" y="38"/>
                  </a:cubicBezTo>
                  <a:cubicBezTo>
                    <a:pt x="64" y="228"/>
                    <a:pt x="110" y="293"/>
                    <a:pt x="137" y="293"/>
                  </a:cubicBezTo>
                  <a:cubicBezTo>
                    <a:pt x="196" y="293"/>
                    <a:pt x="173" y="1"/>
                    <a:pt x="7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3" name="Google Shape;1023;p3"/>
            <p:cNvSpPr/>
            <p:nvPr/>
          </p:nvSpPr>
          <p:spPr>
            <a:xfrm>
              <a:off x="4630825" y="3622275"/>
              <a:ext cx="5625" cy="7950"/>
            </a:xfrm>
            <a:custGeom>
              <a:avLst/>
              <a:gdLst/>
              <a:ahLst/>
              <a:cxnLst/>
              <a:rect l="l" t="t" r="r" b="b"/>
              <a:pathLst>
                <a:path w="225" h="318" extrusionOk="0">
                  <a:moveTo>
                    <a:pt x="224" y="1"/>
                  </a:moveTo>
                  <a:lnTo>
                    <a:pt x="224" y="1"/>
                  </a:lnTo>
                  <a:cubicBezTo>
                    <a:pt x="224" y="1"/>
                    <a:pt x="0" y="1"/>
                    <a:pt x="0" y="225"/>
                  </a:cubicBezTo>
                  <a:cubicBezTo>
                    <a:pt x="0" y="291"/>
                    <a:pt x="19" y="318"/>
                    <a:pt x="47" y="318"/>
                  </a:cubicBezTo>
                  <a:cubicBezTo>
                    <a:pt x="112" y="318"/>
                    <a:pt x="224" y="159"/>
                    <a:pt x="2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4" name="Google Shape;1024;p3"/>
            <p:cNvSpPr/>
            <p:nvPr/>
          </p:nvSpPr>
          <p:spPr>
            <a:xfrm>
              <a:off x="4765300" y="3678325"/>
              <a:ext cx="11225" cy="7950"/>
            </a:xfrm>
            <a:custGeom>
              <a:avLst/>
              <a:gdLst/>
              <a:ahLst/>
              <a:cxnLst/>
              <a:rect l="l" t="t" r="r" b="b"/>
              <a:pathLst>
                <a:path w="449" h="318" extrusionOk="0">
                  <a:moveTo>
                    <a:pt x="448" y="0"/>
                  </a:moveTo>
                  <a:cubicBezTo>
                    <a:pt x="0" y="0"/>
                    <a:pt x="0" y="0"/>
                    <a:pt x="0" y="224"/>
                  </a:cubicBezTo>
                  <a:cubicBezTo>
                    <a:pt x="66" y="290"/>
                    <a:pt x="131" y="317"/>
                    <a:pt x="191" y="317"/>
                  </a:cubicBezTo>
                  <a:cubicBezTo>
                    <a:pt x="336" y="317"/>
                    <a:pt x="448" y="159"/>
                    <a:pt x="4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5" name="Google Shape;1025;p3"/>
            <p:cNvSpPr/>
            <p:nvPr/>
          </p:nvSpPr>
          <p:spPr>
            <a:xfrm>
              <a:off x="4798900" y="3678325"/>
              <a:ext cx="5625" cy="25"/>
            </a:xfrm>
            <a:custGeom>
              <a:avLst/>
              <a:gdLst/>
              <a:ahLst/>
              <a:cxnLst/>
              <a:rect l="l" t="t" r="r" b="b"/>
              <a:pathLst>
                <a:path w="225" h="1" extrusionOk="0">
                  <a:moveTo>
                    <a:pt x="225" y="0"/>
                  </a:moveTo>
                  <a:lnTo>
                    <a:pt x="1" y="0"/>
                  </a:lnTo>
                  <a:cubicBezTo>
                    <a:pt x="1" y="0"/>
                    <a:pt x="225" y="0"/>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6" name="Google Shape;1026;p3"/>
            <p:cNvSpPr/>
            <p:nvPr/>
          </p:nvSpPr>
          <p:spPr>
            <a:xfrm>
              <a:off x="4059325" y="3689525"/>
              <a:ext cx="11225" cy="25"/>
            </a:xfrm>
            <a:custGeom>
              <a:avLst/>
              <a:gdLst/>
              <a:ahLst/>
              <a:cxnLst/>
              <a:rect l="l" t="t" r="r" b="b"/>
              <a:pathLst>
                <a:path w="449" h="1" extrusionOk="0">
                  <a:moveTo>
                    <a:pt x="448" y="0"/>
                  </a:moveTo>
                  <a:lnTo>
                    <a:pt x="0" y="0"/>
                  </a:lnTo>
                  <a:cubicBezTo>
                    <a:pt x="0" y="0"/>
                    <a:pt x="448" y="0"/>
                    <a:pt x="4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7" name="Google Shape;1027;p3"/>
            <p:cNvSpPr/>
            <p:nvPr/>
          </p:nvSpPr>
          <p:spPr>
            <a:xfrm>
              <a:off x="4770900" y="3692400"/>
              <a:ext cx="4775" cy="8275"/>
            </a:xfrm>
            <a:custGeom>
              <a:avLst/>
              <a:gdLst/>
              <a:ahLst/>
              <a:cxnLst/>
              <a:rect l="l" t="t" r="r" b="b"/>
              <a:pathLst>
                <a:path w="191" h="331" extrusionOk="0">
                  <a:moveTo>
                    <a:pt x="98" y="0"/>
                  </a:moveTo>
                  <a:cubicBezTo>
                    <a:pt x="72" y="0"/>
                    <a:pt x="40" y="31"/>
                    <a:pt x="0" y="109"/>
                  </a:cubicBezTo>
                  <a:cubicBezTo>
                    <a:pt x="55" y="273"/>
                    <a:pt x="96" y="330"/>
                    <a:pt x="124" y="330"/>
                  </a:cubicBezTo>
                  <a:cubicBezTo>
                    <a:pt x="191" y="330"/>
                    <a:pt x="182" y="0"/>
                    <a:pt x="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8" name="Google Shape;1028;p3"/>
            <p:cNvSpPr/>
            <p:nvPr/>
          </p:nvSpPr>
          <p:spPr>
            <a:xfrm>
              <a:off x="4748475" y="3700725"/>
              <a:ext cx="11225" cy="25"/>
            </a:xfrm>
            <a:custGeom>
              <a:avLst/>
              <a:gdLst/>
              <a:ahLst/>
              <a:cxnLst/>
              <a:rect l="l" t="t" r="r" b="b"/>
              <a:pathLst>
                <a:path w="449" h="1" extrusionOk="0">
                  <a:moveTo>
                    <a:pt x="449" y="1"/>
                  </a:moveTo>
                  <a:lnTo>
                    <a:pt x="1" y="1"/>
                  </a:lnTo>
                  <a:cubicBezTo>
                    <a:pt x="1" y="1"/>
                    <a:pt x="449" y="1"/>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9" name="Google Shape;1029;p3"/>
            <p:cNvSpPr/>
            <p:nvPr/>
          </p:nvSpPr>
          <p:spPr>
            <a:xfrm>
              <a:off x="4714875" y="3705550"/>
              <a:ext cx="7700" cy="7325"/>
            </a:xfrm>
            <a:custGeom>
              <a:avLst/>
              <a:gdLst/>
              <a:ahLst/>
              <a:cxnLst/>
              <a:rect l="l" t="t" r="r" b="b"/>
              <a:pathLst>
                <a:path w="308" h="293" extrusionOk="0">
                  <a:moveTo>
                    <a:pt x="234" y="1"/>
                  </a:moveTo>
                  <a:cubicBezTo>
                    <a:pt x="200" y="1"/>
                    <a:pt x="127" y="66"/>
                    <a:pt x="0" y="256"/>
                  </a:cubicBezTo>
                  <a:cubicBezTo>
                    <a:pt x="26" y="282"/>
                    <a:pt x="52" y="293"/>
                    <a:pt x="77" y="293"/>
                  </a:cubicBezTo>
                  <a:cubicBezTo>
                    <a:pt x="206" y="293"/>
                    <a:pt x="307" y="1"/>
                    <a:pt x="2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0" name="Google Shape;1030;p3"/>
            <p:cNvSpPr/>
            <p:nvPr/>
          </p:nvSpPr>
          <p:spPr>
            <a:xfrm>
              <a:off x="2232750" y="3714300"/>
              <a:ext cx="4700" cy="6500"/>
            </a:xfrm>
            <a:custGeom>
              <a:avLst/>
              <a:gdLst/>
              <a:ahLst/>
              <a:cxnLst/>
              <a:rect l="l" t="t" r="r" b="b"/>
              <a:pathLst>
                <a:path w="188" h="260" extrusionOk="0">
                  <a:moveTo>
                    <a:pt x="113" y="1"/>
                  </a:moveTo>
                  <a:cubicBezTo>
                    <a:pt x="86" y="1"/>
                    <a:pt x="48" y="35"/>
                    <a:pt x="1" y="130"/>
                  </a:cubicBezTo>
                  <a:cubicBezTo>
                    <a:pt x="48" y="225"/>
                    <a:pt x="86" y="259"/>
                    <a:pt x="113" y="259"/>
                  </a:cubicBezTo>
                  <a:cubicBezTo>
                    <a:pt x="188" y="259"/>
                    <a:pt x="188" y="1"/>
                    <a:pt x="1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1" name="Google Shape;1031;p3"/>
            <p:cNvSpPr/>
            <p:nvPr/>
          </p:nvSpPr>
          <p:spPr>
            <a:xfrm>
              <a:off x="3992075" y="3723150"/>
              <a:ext cx="5625" cy="25"/>
            </a:xfrm>
            <a:custGeom>
              <a:avLst/>
              <a:gdLst/>
              <a:ahLst/>
              <a:cxnLst/>
              <a:rect l="l" t="t" r="r" b="b"/>
              <a:pathLst>
                <a:path w="225" h="1" extrusionOk="0">
                  <a:moveTo>
                    <a:pt x="225" y="0"/>
                  </a:moveTo>
                  <a:lnTo>
                    <a:pt x="1" y="0"/>
                  </a:lnTo>
                  <a:cubicBezTo>
                    <a:pt x="1" y="0"/>
                    <a:pt x="225" y="0"/>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2" name="Google Shape;1032;p3"/>
            <p:cNvSpPr/>
            <p:nvPr/>
          </p:nvSpPr>
          <p:spPr>
            <a:xfrm>
              <a:off x="4653225" y="3731850"/>
              <a:ext cx="5625" cy="2525"/>
            </a:xfrm>
            <a:custGeom>
              <a:avLst/>
              <a:gdLst/>
              <a:ahLst/>
              <a:cxnLst/>
              <a:rect l="l" t="t" r="r" b="b"/>
              <a:pathLst>
                <a:path w="225" h="101" extrusionOk="0">
                  <a:moveTo>
                    <a:pt x="59" y="1"/>
                  </a:moveTo>
                  <a:cubicBezTo>
                    <a:pt x="26" y="1"/>
                    <a:pt x="1" y="26"/>
                    <a:pt x="1" y="100"/>
                  </a:cubicBezTo>
                  <a:lnTo>
                    <a:pt x="225" y="100"/>
                  </a:lnTo>
                  <a:cubicBezTo>
                    <a:pt x="225" y="100"/>
                    <a:pt x="125" y="1"/>
                    <a:pt x="5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3" name="Google Shape;1033;p3"/>
            <p:cNvSpPr/>
            <p:nvPr/>
          </p:nvSpPr>
          <p:spPr>
            <a:xfrm>
              <a:off x="5224725" y="3737450"/>
              <a:ext cx="22450" cy="6725"/>
            </a:xfrm>
            <a:custGeom>
              <a:avLst/>
              <a:gdLst/>
              <a:ahLst/>
              <a:cxnLst/>
              <a:rect l="l" t="t" r="r" b="b"/>
              <a:pathLst>
                <a:path w="898" h="269" extrusionOk="0">
                  <a:moveTo>
                    <a:pt x="449" y="1"/>
                  </a:moveTo>
                  <a:cubicBezTo>
                    <a:pt x="374" y="1"/>
                    <a:pt x="300" y="26"/>
                    <a:pt x="225" y="100"/>
                  </a:cubicBezTo>
                  <a:cubicBezTo>
                    <a:pt x="1" y="212"/>
                    <a:pt x="169" y="268"/>
                    <a:pt x="393" y="268"/>
                  </a:cubicBezTo>
                  <a:cubicBezTo>
                    <a:pt x="617" y="268"/>
                    <a:pt x="897" y="212"/>
                    <a:pt x="897" y="100"/>
                  </a:cubicBezTo>
                  <a:cubicBezTo>
                    <a:pt x="748" y="100"/>
                    <a:pt x="598" y="1"/>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4" name="Google Shape;1034;p3"/>
            <p:cNvSpPr/>
            <p:nvPr/>
          </p:nvSpPr>
          <p:spPr>
            <a:xfrm>
              <a:off x="2210350" y="3739950"/>
              <a:ext cx="16825" cy="16825"/>
            </a:xfrm>
            <a:custGeom>
              <a:avLst/>
              <a:gdLst/>
              <a:ahLst/>
              <a:cxnLst/>
              <a:rect l="l" t="t" r="r" b="b"/>
              <a:pathLst>
                <a:path w="673" h="673" extrusionOk="0">
                  <a:moveTo>
                    <a:pt x="673" y="0"/>
                  </a:moveTo>
                  <a:cubicBezTo>
                    <a:pt x="225" y="0"/>
                    <a:pt x="0" y="224"/>
                    <a:pt x="0" y="673"/>
                  </a:cubicBezTo>
                  <a:cubicBezTo>
                    <a:pt x="673" y="673"/>
                    <a:pt x="449" y="224"/>
                    <a:pt x="6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5" name="Google Shape;1035;p3"/>
            <p:cNvSpPr/>
            <p:nvPr/>
          </p:nvSpPr>
          <p:spPr>
            <a:xfrm>
              <a:off x="4283425" y="3739950"/>
              <a:ext cx="5650" cy="25"/>
            </a:xfrm>
            <a:custGeom>
              <a:avLst/>
              <a:gdLst/>
              <a:ahLst/>
              <a:cxnLst/>
              <a:rect l="l" t="t" r="r" b="b"/>
              <a:pathLst>
                <a:path w="226" h="1" extrusionOk="0">
                  <a:moveTo>
                    <a:pt x="225" y="0"/>
                  </a:moveTo>
                  <a:lnTo>
                    <a:pt x="1" y="0"/>
                  </a:lnTo>
                  <a:cubicBezTo>
                    <a:pt x="1" y="0"/>
                    <a:pt x="225" y="0"/>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6" name="Google Shape;1036;p3"/>
            <p:cNvSpPr/>
            <p:nvPr/>
          </p:nvSpPr>
          <p:spPr>
            <a:xfrm>
              <a:off x="4793300" y="3739950"/>
              <a:ext cx="5625" cy="5625"/>
            </a:xfrm>
            <a:custGeom>
              <a:avLst/>
              <a:gdLst/>
              <a:ahLst/>
              <a:cxnLst/>
              <a:rect l="l" t="t" r="r" b="b"/>
              <a:pathLst>
                <a:path w="225" h="225" extrusionOk="0">
                  <a:moveTo>
                    <a:pt x="225" y="0"/>
                  </a:moveTo>
                  <a:lnTo>
                    <a:pt x="225" y="0"/>
                  </a:lnTo>
                  <a:cubicBezTo>
                    <a:pt x="225" y="0"/>
                    <a:pt x="1" y="224"/>
                    <a:pt x="1" y="224"/>
                  </a:cubicBezTo>
                  <a:cubicBezTo>
                    <a:pt x="1" y="224"/>
                    <a:pt x="225" y="224"/>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7" name="Google Shape;1037;p3"/>
            <p:cNvSpPr/>
            <p:nvPr/>
          </p:nvSpPr>
          <p:spPr>
            <a:xfrm>
              <a:off x="5028625" y="3745550"/>
              <a:ext cx="11225" cy="2525"/>
            </a:xfrm>
            <a:custGeom>
              <a:avLst/>
              <a:gdLst/>
              <a:ahLst/>
              <a:cxnLst/>
              <a:rect l="l" t="t" r="r" b="b"/>
              <a:pathLst>
                <a:path w="449" h="101" extrusionOk="0">
                  <a:moveTo>
                    <a:pt x="1" y="0"/>
                  </a:moveTo>
                  <a:cubicBezTo>
                    <a:pt x="1" y="0"/>
                    <a:pt x="200" y="100"/>
                    <a:pt x="333" y="100"/>
                  </a:cubicBezTo>
                  <a:cubicBezTo>
                    <a:pt x="399" y="100"/>
                    <a:pt x="449" y="75"/>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8" name="Google Shape;1038;p3"/>
            <p:cNvSpPr/>
            <p:nvPr/>
          </p:nvSpPr>
          <p:spPr>
            <a:xfrm>
              <a:off x="5047300" y="3748650"/>
              <a:ext cx="22450" cy="5025"/>
            </a:xfrm>
            <a:custGeom>
              <a:avLst/>
              <a:gdLst/>
              <a:ahLst/>
              <a:cxnLst/>
              <a:rect l="l" t="t" r="r" b="b"/>
              <a:pathLst>
                <a:path w="898" h="201" extrusionOk="0">
                  <a:moveTo>
                    <a:pt x="474" y="1"/>
                  </a:moveTo>
                  <a:cubicBezTo>
                    <a:pt x="399" y="1"/>
                    <a:pt x="299" y="26"/>
                    <a:pt x="150" y="101"/>
                  </a:cubicBezTo>
                  <a:cubicBezTo>
                    <a:pt x="1" y="101"/>
                    <a:pt x="449" y="200"/>
                    <a:pt x="698" y="200"/>
                  </a:cubicBezTo>
                  <a:cubicBezTo>
                    <a:pt x="822" y="200"/>
                    <a:pt x="897" y="175"/>
                    <a:pt x="822" y="101"/>
                  </a:cubicBezTo>
                  <a:cubicBezTo>
                    <a:pt x="673" y="101"/>
                    <a:pt x="623" y="1"/>
                    <a:pt x="47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9" name="Google Shape;1039;p3"/>
            <p:cNvSpPr/>
            <p:nvPr/>
          </p:nvSpPr>
          <p:spPr>
            <a:xfrm>
              <a:off x="6378925" y="3744775"/>
              <a:ext cx="7725" cy="7325"/>
            </a:xfrm>
            <a:custGeom>
              <a:avLst/>
              <a:gdLst/>
              <a:ahLst/>
              <a:cxnLst/>
              <a:rect l="l" t="t" r="r" b="b"/>
              <a:pathLst>
                <a:path w="309" h="293" extrusionOk="0">
                  <a:moveTo>
                    <a:pt x="235" y="1"/>
                  </a:moveTo>
                  <a:cubicBezTo>
                    <a:pt x="201" y="1"/>
                    <a:pt x="128" y="65"/>
                    <a:pt x="1" y="256"/>
                  </a:cubicBezTo>
                  <a:cubicBezTo>
                    <a:pt x="27" y="282"/>
                    <a:pt x="53" y="293"/>
                    <a:pt x="78" y="293"/>
                  </a:cubicBezTo>
                  <a:cubicBezTo>
                    <a:pt x="207" y="293"/>
                    <a:pt x="308" y="1"/>
                    <a:pt x="23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0" name="Google Shape;1040;p3"/>
            <p:cNvSpPr/>
            <p:nvPr/>
          </p:nvSpPr>
          <p:spPr>
            <a:xfrm>
              <a:off x="5079050" y="3749575"/>
              <a:ext cx="14375" cy="7200"/>
            </a:xfrm>
            <a:custGeom>
              <a:avLst/>
              <a:gdLst/>
              <a:ahLst/>
              <a:cxnLst/>
              <a:rect l="l" t="t" r="r" b="b"/>
              <a:pathLst>
                <a:path w="575" h="288" extrusionOk="0">
                  <a:moveTo>
                    <a:pt x="460" y="1"/>
                  </a:moveTo>
                  <a:cubicBezTo>
                    <a:pt x="431" y="1"/>
                    <a:pt x="359" y="19"/>
                    <a:pt x="225" y="64"/>
                  </a:cubicBezTo>
                  <a:cubicBezTo>
                    <a:pt x="225" y="64"/>
                    <a:pt x="1" y="288"/>
                    <a:pt x="1" y="288"/>
                  </a:cubicBezTo>
                  <a:cubicBezTo>
                    <a:pt x="1" y="288"/>
                    <a:pt x="574" y="1"/>
                    <a:pt x="46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1" name="Google Shape;1041;p3"/>
            <p:cNvSpPr/>
            <p:nvPr/>
          </p:nvSpPr>
          <p:spPr>
            <a:xfrm>
              <a:off x="5023025" y="3756750"/>
              <a:ext cx="22425" cy="11225"/>
            </a:xfrm>
            <a:custGeom>
              <a:avLst/>
              <a:gdLst/>
              <a:ahLst/>
              <a:cxnLst/>
              <a:rect l="l" t="t" r="r" b="b"/>
              <a:pathLst>
                <a:path w="897" h="449" extrusionOk="0">
                  <a:moveTo>
                    <a:pt x="897" y="1"/>
                  </a:moveTo>
                  <a:cubicBezTo>
                    <a:pt x="449" y="1"/>
                    <a:pt x="0" y="1"/>
                    <a:pt x="225" y="449"/>
                  </a:cubicBezTo>
                  <a:cubicBezTo>
                    <a:pt x="673" y="449"/>
                    <a:pt x="673" y="225"/>
                    <a:pt x="8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2" name="Google Shape;1042;p3"/>
            <p:cNvSpPr/>
            <p:nvPr/>
          </p:nvSpPr>
          <p:spPr>
            <a:xfrm>
              <a:off x="4821325" y="3762450"/>
              <a:ext cx="15625" cy="8275"/>
            </a:xfrm>
            <a:custGeom>
              <a:avLst/>
              <a:gdLst/>
              <a:ahLst/>
              <a:cxnLst/>
              <a:rect l="l" t="t" r="r" b="b"/>
              <a:pathLst>
                <a:path w="625" h="331" extrusionOk="0">
                  <a:moveTo>
                    <a:pt x="566" y="0"/>
                  </a:moveTo>
                  <a:cubicBezTo>
                    <a:pt x="541" y="0"/>
                    <a:pt x="442" y="58"/>
                    <a:pt x="224" y="221"/>
                  </a:cubicBezTo>
                  <a:cubicBezTo>
                    <a:pt x="224" y="221"/>
                    <a:pt x="125" y="121"/>
                    <a:pt x="58" y="121"/>
                  </a:cubicBezTo>
                  <a:cubicBezTo>
                    <a:pt x="25" y="121"/>
                    <a:pt x="0" y="146"/>
                    <a:pt x="0" y="221"/>
                  </a:cubicBezTo>
                  <a:cubicBezTo>
                    <a:pt x="0" y="300"/>
                    <a:pt x="35" y="330"/>
                    <a:pt x="87" y="330"/>
                  </a:cubicBezTo>
                  <a:cubicBezTo>
                    <a:pt x="260" y="330"/>
                    <a:pt x="625" y="0"/>
                    <a:pt x="56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3" name="Google Shape;1043;p3"/>
            <p:cNvSpPr/>
            <p:nvPr/>
          </p:nvSpPr>
          <p:spPr>
            <a:xfrm>
              <a:off x="4981000" y="3762350"/>
              <a:ext cx="8425" cy="4225"/>
            </a:xfrm>
            <a:custGeom>
              <a:avLst/>
              <a:gdLst/>
              <a:ahLst/>
              <a:cxnLst/>
              <a:rect l="l" t="t" r="r" b="b"/>
              <a:pathLst>
                <a:path w="337" h="169" extrusionOk="0">
                  <a:moveTo>
                    <a:pt x="113" y="1"/>
                  </a:moveTo>
                  <a:cubicBezTo>
                    <a:pt x="1" y="113"/>
                    <a:pt x="57" y="169"/>
                    <a:pt x="141" y="169"/>
                  </a:cubicBezTo>
                  <a:cubicBezTo>
                    <a:pt x="225" y="169"/>
                    <a:pt x="337" y="113"/>
                    <a:pt x="33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4" name="Google Shape;1044;p3"/>
            <p:cNvSpPr/>
            <p:nvPr/>
          </p:nvSpPr>
          <p:spPr>
            <a:xfrm>
              <a:off x="4967000" y="3762350"/>
              <a:ext cx="25" cy="5625"/>
            </a:xfrm>
            <a:custGeom>
              <a:avLst/>
              <a:gdLst/>
              <a:ahLst/>
              <a:cxnLst/>
              <a:rect l="l" t="t" r="r" b="b"/>
              <a:pathLst>
                <a:path w="1" h="225" extrusionOk="0">
                  <a:moveTo>
                    <a:pt x="0" y="225"/>
                  </a:moveTo>
                  <a:lnTo>
                    <a:pt x="0" y="225"/>
                  </a:lnTo>
                  <a:cubicBezTo>
                    <a:pt x="0" y="1"/>
                    <a:pt x="0" y="225"/>
                    <a:pt x="0" y="225"/>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5" name="Google Shape;1045;p3"/>
            <p:cNvSpPr/>
            <p:nvPr/>
          </p:nvSpPr>
          <p:spPr>
            <a:xfrm>
              <a:off x="5230325" y="3761450"/>
              <a:ext cx="10125" cy="13050"/>
            </a:xfrm>
            <a:custGeom>
              <a:avLst/>
              <a:gdLst/>
              <a:ahLst/>
              <a:cxnLst/>
              <a:rect l="l" t="t" r="r" b="b"/>
              <a:pathLst>
                <a:path w="405" h="522" extrusionOk="0">
                  <a:moveTo>
                    <a:pt x="135" y="1"/>
                  </a:moveTo>
                  <a:cubicBezTo>
                    <a:pt x="96" y="1"/>
                    <a:pt x="51" y="12"/>
                    <a:pt x="1" y="37"/>
                  </a:cubicBezTo>
                  <a:lnTo>
                    <a:pt x="1" y="485"/>
                  </a:lnTo>
                  <a:cubicBezTo>
                    <a:pt x="51" y="510"/>
                    <a:pt x="96" y="521"/>
                    <a:pt x="135" y="521"/>
                  </a:cubicBezTo>
                  <a:cubicBezTo>
                    <a:pt x="404" y="521"/>
                    <a:pt x="404" y="1"/>
                    <a:pt x="13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6" name="Google Shape;1046;p3"/>
            <p:cNvSpPr/>
            <p:nvPr/>
          </p:nvSpPr>
          <p:spPr>
            <a:xfrm>
              <a:off x="4451525" y="3769350"/>
              <a:ext cx="11225" cy="6725"/>
            </a:xfrm>
            <a:custGeom>
              <a:avLst/>
              <a:gdLst/>
              <a:ahLst/>
              <a:cxnLst/>
              <a:rect l="l" t="t" r="r" b="b"/>
              <a:pathLst>
                <a:path w="449" h="269" extrusionOk="0">
                  <a:moveTo>
                    <a:pt x="309" y="1"/>
                  </a:moveTo>
                  <a:cubicBezTo>
                    <a:pt x="225" y="1"/>
                    <a:pt x="113" y="57"/>
                    <a:pt x="0" y="169"/>
                  </a:cubicBezTo>
                  <a:cubicBezTo>
                    <a:pt x="150" y="169"/>
                    <a:pt x="299" y="269"/>
                    <a:pt x="382" y="269"/>
                  </a:cubicBezTo>
                  <a:cubicBezTo>
                    <a:pt x="424" y="269"/>
                    <a:pt x="449" y="244"/>
                    <a:pt x="449" y="169"/>
                  </a:cubicBezTo>
                  <a:cubicBezTo>
                    <a:pt x="449" y="57"/>
                    <a:pt x="393" y="1"/>
                    <a:pt x="30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7" name="Google Shape;1047;p3"/>
            <p:cNvSpPr/>
            <p:nvPr/>
          </p:nvSpPr>
          <p:spPr>
            <a:xfrm>
              <a:off x="5006225" y="3762350"/>
              <a:ext cx="25" cy="22450"/>
            </a:xfrm>
            <a:custGeom>
              <a:avLst/>
              <a:gdLst/>
              <a:ahLst/>
              <a:cxnLst/>
              <a:rect l="l" t="t" r="r" b="b"/>
              <a:pathLst>
                <a:path w="1" h="898" extrusionOk="0">
                  <a:moveTo>
                    <a:pt x="0" y="449"/>
                  </a:moveTo>
                  <a:cubicBezTo>
                    <a:pt x="0" y="897"/>
                    <a:pt x="0" y="1"/>
                    <a:pt x="0" y="449"/>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8" name="Google Shape;1048;p3"/>
            <p:cNvSpPr/>
            <p:nvPr/>
          </p:nvSpPr>
          <p:spPr>
            <a:xfrm>
              <a:off x="5028625" y="3767950"/>
              <a:ext cx="11225" cy="5650"/>
            </a:xfrm>
            <a:custGeom>
              <a:avLst/>
              <a:gdLst/>
              <a:ahLst/>
              <a:cxnLst/>
              <a:rect l="l" t="t" r="r" b="b"/>
              <a:pathLst>
                <a:path w="449" h="226" extrusionOk="0">
                  <a:moveTo>
                    <a:pt x="449" y="1"/>
                  </a:moveTo>
                  <a:cubicBezTo>
                    <a:pt x="449" y="1"/>
                    <a:pt x="1" y="1"/>
                    <a:pt x="1" y="225"/>
                  </a:cubicBezTo>
                  <a:cubicBezTo>
                    <a:pt x="1" y="225"/>
                    <a:pt x="449" y="225"/>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9" name="Google Shape;1049;p3"/>
            <p:cNvSpPr/>
            <p:nvPr/>
          </p:nvSpPr>
          <p:spPr>
            <a:xfrm>
              <a:off x="6294900" y="3770325"/>
              <a:ext cx="7825" cy="6500"/>
            </a:xfrm>
            <a:custGeom>
              <a:avLst/>
              <a:gdLst/>
              <a:ahLst/>
              <a:cxnLst/>
              <a:rect l="l" t="t" r="r" b="b"/>
              <a:pathLst>
                <a:path w="313" h="260" extrusionOk="0">
                  <a:moveTo>
                    <a:pt x="201" y="1"/>
                  </a:moveTo>
                  <a:cubicBezTo>
                    <a:pt x="160" y="1"/>
                    <a:pt x="95" y="35"/>
                    <a:pt x="0" y="130"/>
                  </a:cubicBezTo>
                  <a:cubicBezTo>
                    <a:pt x="48" y="225"/>
                    <a:pt x="95" y="259"/>
                    <a:pt x="136" y="259"/>
                  </a:cubicBezTo>
                  <a:cubicBezTo>
                    <a:pt x="248" y="259"/>
                    <a:pt x="313" y="1"/>
                    <a:pt x="20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0" name="Google Shape;1050;p3"/>
            <p:cNvSpPr/>
            <p:nvPr/>
          </p:nvSpPr>
          <p:spPr>
            <a:xfrm>
              <a:off x="1308275" y="3771700"/>
              <a:ext cx="33650" cy="9975"/>
            </a:xfrm>
            <a:custGeom>
              <a:avLst/>
              <a:gdLst/>
              <a:ahLst/>
              <a:cxnLst/>
              <a:rect l="l" t="t" r="r" b="b"/>
              <a:pathLst>
                <a:path w="1346" h="399" extrusionOk="0">
                  <a:moveTo>
                    <a:pt x="399" y="0"/>
                  </a:moveTo>
                  <a:cubicBezTo>
                    <a:pt x="274" y="0"/>
                    <a:pt x="150" y="75"/>
                    <a:pt x="0" y="299"/>
                  </a:cubicBezTo>
                  <a:cubicBezTo>
                    <a:pt x="150" y="299"/>
                    <a:pt x="598" y="399"/>
                    <a:pt x="947" y="399"/>
                  </a:cubicBezTo>
                  <a:cubicBezTo>
                    <a:pt x="1121" y="399"/>
                    <a:pt x="1270" y="374"/>
                    <a:pt x="1345" y="299"/>
                  </a:cubicBezTo>
                  <a:cubicBezTo>
                    <a:pt x="897" y="299"/>
                    <a:pt x="648" y="0"/>
                    <a:pt x="39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1" name="Google Shape;1051;p3"/>
            <p:cNvSpPr/>
            <p:nvPr/>
          </p:nvSpPr>
          <p:spPr>
            <a:xfrm>
              <a:off x="4944575" y="3770325"/>
              <a:ext cx="9375" cy="6500"/>
            </a:xfrm>
            <a:custGeom>
              <a:avLst/>
              <a:gdLst/>
              <a:ahLst/>
              <a:cxnLst/>
              <a:rect l="l" t="t" r="r" b="b"/>
              <a:pathLst>
                <a:path w="375" h="260" extrusionOk="0">
                  <a:moveTo>
                    <a:pt x="225" y="1"/>
                  </a:moveTo>
                  <a:cubicBezTo>
                    <a:pt x="170" y="1"/>
                    <a:pt x="96" y="35"/>
                    <a:pt x="1" y="130"/>
                  </a:cubicBezTo>
                  <a:cubicBezTo>
                    <a:pt x="96" y="225"/>
                    <a:pt x="170" y="259"/>
                    <a:pt x="225" y="259"/>
                  </a:cubicBezTo>
                  <a:cubicBezTo>
                    <a:pt x="374" y="259"/>
                    <a:pt x="374" y="1"/>
                    <a:pt x="2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2" name="Google Shape;1052;p3"/>
            <p:cNvSpPr/>
            <p:nvPr/>
          </p:nvSpPr>
          <p:spPr>
            <a:xfrm>
              <a:off x="4961400" y="3773575"/>
              <a:ext cx="11225" cy="2500"/>
            </a:xfrm>
            <a:custGeom>
              <a:avLst/>
              <a:gdLst/>
              <a:ahLst/>
              <a:cxnLst/>
              <a:rect l="l" t="t" r="r" b="b"/>
              <a:pathLst>
                <a:path w="449" h="100" extrusionOk="0">
                  <a:moveTo>
                    <a:pt x="0" y="0"/>
                  </a:moveTo>
                  <a:cubicBezTo>
                    <a:pt x="0" y="0"/>
                    <a:pt x="199" y="100"/>
                    <a:pt x="332" y="100"/>
                  </a:cubicBezTo>
                  <a:cubicBezTo>
                    <a:pt x="399" y="100"/>
                    <a:pt x="448" y="75"/>
                    <a:pt x="4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3" name="Google Shape;1053;p3"/>
            <p:cNvSpPr/>
            <p:nvPr/>
          </p:nvSpPr>
          <p:spPr>
            <a:xfrm>
              <a:off x="1409125" y="3784775"/>
              <a:ext cx="173725" cy="39250"/>
            </a:xfrm>
            <a:custGeom>
              <a:avLst/>
              <a:gdLst/>
              <a:ahLst/>
              <a:cxnLst/>
              <a:rect l="l" t="t" r="r" b="b"/>
              <a:pathLst>
                <a:path w="6949" h="1570" extrusionOk="0">
                  <a:moveTo>
                    <a:pt x="1" y="0"/>
                  </a:moveTo>
                  <a:cubicBezTo>
                    <a:pt x="2242" y="897"/>
                    <a:pt x="4483" y="1569"/>
                    <a:pt x="6948" y="1569"/>
                  </a:cubicBezTo>
                  <a:cubicBezTo>
                    <a:pt x="4483" y="1121"/>
                    <a:pt x="2466" y="449"/>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4" name="Google Shape;1054;p3"/>
            <p:cNvSpPr/>
            <p:nvPr/>
          </p:nvSpPr>
          <p:spPr>
            <a:xfrm>
              <a:off x="2210350" y="3790375"/>
              <a:ext cx="11225" cy="7950"/>
            </a:xfrm>
            <a:custGeom>
              <a:avLst/>
              <a:gdLst/>
              <a:ahLst/>
              <a:cxnLst/>
              <a:rect l="l" t="t" r="r" b="b"/>
              <a:pathLst>
                <a:path w="449" h="318" extrusionOk="0">
                  <a:moveTo>
                    <a:pt x="449" y="0"/>
                  </a:moveTo>
                  <a:cubicBezTo>
                    <a:pt x="0" y="0"/>
                    <a:pt x="0" y="0"/>
                    <a:pt x="0" y="225"/>
                  </a:cubicBezTo>
                  <a:cubicBezTo>
                    <a:pt x="66" y="290"/>
                    <a:pt x="132" y="317"/>
                    <a:pt x="192" y="317"/>
                  </a:cubicBezTo>
                  <a:cubicBezTo>
                    <a:pt x="337" y="317"/>
                    <a:pt x="449" y="159"/>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5" name="Google Shape;1055;p3"/>
            <p:cNvSpPr/>
            <p:nvPr/>
          </p:nvSpPr>
          <p:spPr>
            <a:xfrm>
              <a:off x="4524375" y="3795975"/>
              <a:ext cx="16825" cy="11225"/>
            </a:xfrm>
            <a:custGeom>
              <a:avLst/>
              <a:gdLst/>
              <a:ahLst/>
              <a:cxnLst/>
              <a:rect l="l" t="t" r="r" b="b"/>
              <a:pathLst>
                <a:path w="673" h="449" extrusionOk="0">
                  <a:moveTo>
                    <a:pt x="448" y="1"/>
                  </a:moveTo>
                  <a:cubicBezTo>
                    <a:pt x="448" y="449"/>
                    <a:pt x="0" y="449"/>
                    <a:pt x="672" y="449"/>
                  </a:cubicBezTo>
                  <a:cubicBezTo>
                    <a:pt x="672" y="225"/>
                    <a:pt x="672" y="1"/>
                    <a:pt x="4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6" name="Google Shape;1056;p3"/>
            <p:cNvSpPr/>
            <p:nvPr/>
          </p:nvSpPr>
          <p:spPr>
            <a:xfrm>
              <a:off x="4804500" y="3801575"/>
              <a:ext cx="16850" cy="7950"/>
            </a:xfrm>
            <a:custGeom>
              <a:avLst/>
              <a:gdLst/>
              <a:ahLst/>
              <a:cxnLst/>
              <a:rect l="l" t="t" r="r" b="b"/>
              <a:pathLst>
                <a:path w="674" h="318" extrusionOk="0">
                  <a:moveTo>
                    <a:pt x="673" y="1"/>
                  </a:moveTo>
                  <a:cubicBezTo>
                    <a:pt x="225" y="1"/>
                    <a:pt x="1" y="1"/>
                    <a:pt x="225" y="225"/>
                  </a:cubicBezTo>
                  <a:cubicBezTo>
                    <a:pt x="291" y="290"/>
                    <a:pt x="356" y="318"/>
                    <a:pt x="416" y="318"/>
                  </a:cubicBezTo>
                  <a:cubicBezTo>
                    <a:pt x="561" y="318"/>
                    <a:pt x="673" y="159"/>
                    <a:pt x="6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7" name="Google Shape;1057;p3"/>
            <p:cNvSpPr/>
            <p:nvPr/>
          </p:nvSpPr>
          <p:spPr>
            <a:xfrm>
              <a:off x="5219125" y="3803950"/>
              <a:ext cx="4700" cy="6500"/>
            </a:xfrm>
            <a:custGeom>
              <a:avLst/>
              <a:gdLst/>
              <a:ahLst/>
              <a:cxnLst/>
              <a:rect l="l" t="t" r="r" b="b"/>
              <a:pathLst>
                <a:path w="188" h="260" extrusionOk="0">
                  <a:moveTo>
                    <a:pt x="113" y="0"/>
                  </a:moveTo>
                  <a:cubicBezTo>
                    <a:pt x="85" y="0"/>
                    <a:pt x="48" y="35"/>
                    <a:pt x="1" y="130"/>
                  </a:cubicBezTo>
                  <a:cubicBezTo>
                    <a:pt x="48" y="224"/>
                    <a:pt x="85" y="259"/>
                    <a:pt x="113" y="259"/>
                  </a:cubicBezTo>
                  <a:cubicBezTo>
                    <a:pt x="187" y="259"/>
                    <a:pt x="187" y="0"/>
                    <a:pt x="11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8" name="Google Shape;1058;p3"/>
            <p:cNvSpPr/>
            <p:nvPr/>
          </p:nvSpPr>
          <p:spPr>
            <a:xfrm>
              <a:off x="5235925" y="3803950"/>
              <a:ext cx="4700" cy="6500"/>
            </a:xfrm>
            <a:custGeom>
              <a:avLst/>
              <a:gdLst/>
              <a:ahLst/>
              <a:cxnLst/>
              <a:rect l="l" t="t" r="r" b="b"/>
              <a:pathLst>
                <a:path w="188" h="260" extrusionOk="0">
                  <a:moveTo>
                    <a:pt x="113" y="0"/>
                  </a:moveTo>
                  <a:cubicBezTo>
                    <a:pt x="86" y="0"/>
                    <a:pt x="48" y="35"/>
                    <a:pt x="1" y="130"/>
                  </a:cubicBezTo>
                  <a:cubicBezTo>
                    <a:pt x="48" y="224"/>
                    <a:pt x="86" y="259"/>
                    <a:pt x="113" y="259"/>
                  </a:cubicBezTo>
                  <a:cubicBezTo>
                    <a:pt x="188" y="259"/>
                    <a:pt x="188" y="0"/>
                    <a:pt x="11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9" name="Google Shape;1059;p3"/>
            <p:cNvSpPr/>
            <p:nvPr/>
          </p:nvSpPr>
          <p:spPr>
            <a:xfrm>
              <a:off x="4877350" y="3803950"/>
              <a:ext cx="4700" cy="6500"/>
            </a:xfrm>
            <a:custGeom>
              <a:avLst/>
              <a:gdLst/>
              <a:ahLst/>
              <a:cxnLst/>
              <a:rect l="l" t="t" r="r" b="b"/>
              <a:pathLst>
                <a:path w="188" h="260" extrusionOk="0">
                  <a:moveTo>
                    <a:pt x="112" y="0"/>
                  </a:moveTo>
                  <a:cubicBezTo>
                    <a:pt x="85" y="0"/>
                    <a:pt x="48" y="35"/>
                    <a:pt x="0" y="130"/>
                  </a:cubicBezTo>
                  <a:cubicBezTo>
                    <a:pt x="48" y="224"/>
                    <a:pt x="85" y="259"/>
                    <a:pt x="112" y="259"/>
                  </a:cubicBezTo>
                  <a:cubicBezTo>
                    <a:pt x="187" y="259"/>
                    <a:pt x="187" y="0"/>
                    <a:pt x="11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0" name="Google Shape;1060;p3"/>
            <p:cNvSpPr/>
            <p:nvPr/>
          </p:nvSpPr>
          <p:spPr>
            <a:xfrm>
              <a:off x="4602800" y="3809550"/>
              <a:ext cx="4700" cy="6500"/>
            </a:xfrm>
            <a:custGeom>
              <a:avLst/>
              <a:gdLst/>
              <a:ahLst/>
              <a:cxnLst/>
              <a:rect l="l" t="t" r="r" b="b"/>
              <a:pathLst>
                <a:path w="188" h="260" extrusionOk="0">
                  <a:moveTo>
                    <a:pt x="113" y="0"/>
                  </a:moveTo>
                  <a:cubicBezTo>
                    <a:pt x="85" y="0"/>
                    <a:pt x="48" y="35"/>
                    <a:pt x="1" y="130"/>
                  </a:cubicBezTo>
                  <a:cubicBezTo>
                    <a:pt x="48" y="225"/>
                    <a:pt x="85" y="259"/>
                    <a:pt x="113" y="259"/>
                  </a:cubicBezTo>
                  <a:cubicBezTo>
                    <a:pt x="187" y="259"/>
                    <a:pt x="187" y="0"/>
                    <a:pt x="11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1" name="Google Shape;1061;p3"/>
            <p:cNvSpPr/>
            <p:nvPr/>
          </p:nvSpPr>
          <p:spPr>
            <a:xfrm>
              <a:off x="4978200" y="3815150"/>
              <a:ext cx="4700" cy="6500"/>
            </a:xfrm>
            <a:custGeom>
              <a:avLst/>
              <a:gdLst/>
              <a:ahLst/>
              <a:cxnLst/>
              <a:rect l="l" t="t" r="r" b="b"/>
              <a:pathLst>
                <a:path w="188" h="260" extrusionOk="0">
                  <a:moveTo>
                    <a:pt x="113" y="1"/>
                  </a:moveTo>
                  <a:cubicBezTo>
                    <a:pt x="85" y="1"/>
                    <a:pt x="48" y="35"/>
                    <a:pt x="1" y="130"/>
                  </a:cubicBezTo>
                  <a:cubicBezTo>
                    <a:pt x="48" y="225"/>
                    <a:pt x="85" y="259"/>
                    <a:pt x="113" y="259"/>
                  </a:cubicBezTo>
                  <a:cubicBezTo>
                    <a:pt x="187" y="259"/>
                    <a:pt x="187" y="1"/>
                    <a:pt x="1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2" name="Google Shape;1062;p3"/>
            <p:cNvSpPr/>
            <p:nvPr/>
          </p:nvSpPr>
          <p:spPr>
            <a:xfrm>
              <a:off x="5011825" y="3815150"/>
              <a:ext cx="7825" cy="6500"/>
            </a:xfrm>
            <a:custGeom>
              <a:avLst/>
              <a:gdLst/>
              <a:ahLst/>
              <a:cxnLst/>
              <a:rect l="l" t="t" r="r" b="b"/>
              <a:pathLst>
                <a:path w="313" h="260" extrusionOk="0">
                  <a:moveTo>
                    <a:pt x="201" y="1"/>
                  </a:moveTo>
                  <a:cubicBezTo>
                    <a:pt x="160" y="1"/>
                    <a:pt x="95" y="35"/>
                    <a:pt x="0" y="130"/>
                  </a:cubicBezTo>
                  <a:cubicBezTo>
                    <a:pt x="48" y="225"/>
                    <a:pt x="95" y="259"/>
                    <a:pt x="136" y="259"/>
                  </a:cubicBezTo>
                  <a:cubicBezTo>
                    <a:pt x="248" y="259"/>
                    <a:pt x="313" y="1"/>
                    <a:pt x="20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3" name="Google Shape;1063;p3"/>
            <p:cNvSpPr/>
            <p:nvPr/>
          </p:nvSpPr>
          <p:spPr>
            <a:xfrm>
              <a:off x="5217250" y="3818375"/>
              <a:ext cx="22450" cy="7500"/>
            </a:xfrm>
            <a:custGeom>
              <a:avLst/>
              <a:gdLst/>
              <a:ahLst/>
              <a:cxnLst/>
              <a:rect l="l" t="t" r="r" b="b"/>
              <a:pathLst>
                <a:path w="898" h="300" extrusionOk="0">
                  <a:moveTo>
                    <a:pt x="300" y="1"/>
                  </a:moveTo>
                  <a:cubicBezTo>
                    <a:pt x="1" y="225"/>
                    <a:pt x="1" y="300"/>
                    <a:pt x="100" y="300"/>
                  </a:cubicBezTo>
                  <a:cubicBezTo>
                    <a:pt x="300" y="300"/>
                    <a:pt x="897" y="1"/>
                    <a:pt x="30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4" name="Google Shape;1064;p3"/>
            <p:cNvSpPr/>
            <p:nvPr/>
          </p:nvSpPr>
          <p:spPr>
            <a:xfrm>
              <a:off x="1504375" y="3824000"/>
              <a:ext cx="5625" cy="25"/>
            </a:xfrm>
            <a:custGeom>
              <a:avLst/>
              <a:gdLst/>
              <a:ahLst/>
              <a:cxnLst/>
              <a:rect l="l" t="t" r="r" b="b"/>
              <a:pathLst>
                <a:path w="225" h="1" extrusionOk="0">
                  <a:moveTo>
                    <a:pt x="225" y="0"/>
                  </a:moveTo>
                  <a:lnTo>
                    <a:pt x="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5" name="Google Shape;1065;p3"/>
            <p:cNvSpPr/>
            <p:nvPr/>
          </p:nvSpPr>
          <p:spPr>
            <a:xfrm>
              <a:off x="1515575" y="3823125"/>
              <a:ext cx="25675" cy="11475"/>
            </a:xfrm>
            <a:custGeom>
              <a:avLst/>
              <a:gdLst/>
              <a:ahLst/>
              <a:cxnLst/>
              <a:rect l="l" t="t" r="r" b="b"/>
              <a:pathLst>
                <a:path w="1027" h="459" extrusionOk="0">
                  <a:moveTo>
                    <a:pt x="510" y="0"/>
                  </a:moveTo>
                  <a:cubicBezTo>
                    <a:pt x="310" y="0"/>
                    <a:pt x="96" y="70"/>
                    <a:pt x="1" y="259"/>
                  </a:cubicBezTo>
                  <a:cubicBezTo>
                    <a:pt x="300" y="259"/>
                    <a:pt x="499" y="458"/>
                    <a:pt x="665" y="458"/>
                  </a:cubicBezTo>
                  <a:cubicBezTo>
                    <a:pt x="748" y="458"/>
                    <a:pt x="823" y="409"/>
                    <a:pt x="897" y="259"/>
                  </a:cubicBezTo>
                  <a:cubicBezTo>
                    <a:pt x="1027" y="130"/>
                    <a:pt x="783" y="0"/>
                    <a:pt x="51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6" name="Google Shape;1066;p3"/>
            <p:cNvSpPr/>
            <p:nvPr/>
          </p:nvSpPr>
          <p:spPr>
            <a:xfrm>
              <a:off x="4913575" y="3837575"/>
              <a:ext cx="9400" cy="6475"/>
            </a:xfrm>
            <a:custGeom>
              <a:avLst/>
              <a:gdLst/>
              <a:ahLst/>
              <a:cxnLst/>
              <a:rect l="l" t="t" r="r" b="b"/>
              <a:pathLst>
                <a:path w="376" h="259" extrusionOk="0">
                  <a:moveTo>
                    <a:pt x="338" y="0"/>
                  </a:moveTo>
                  <a:cubicBezTo>
                    <a:pt x="324" y="0"/>
                    <a:pt x="262" y="35"/>
                    <a:pt x="120" y="129"/>
                  </a:cubicBezTo>
                  <a:cubicBezTo>
                    <a:pt x="26" y="224"/>
                    <a:pt x="1" y="259"/>
                    <a:pt x="15" y="259"/>
                  </a:cubicBezTo>
                  <a:cubicBezTo>
                    <a:pt x="52" y="259"/>
                    <a:pt x="375" y="0"/>
                    <a:pt x="33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7" name="Google Shape;1067;p3"/>
            <p:cNvSpPr/>
            <p:nvPr/>
          </p:nvSpPr>
          <p:spPr>
            <a:xfrm>
              <a:off x="4821325" y="3843900"/>
              <a:ext cx="11225" cy="2525"/>
            </a:xfrm>
            <a:custGeom>
              <a:avLst/>
              <a:gdLst/>
              <a:ahLst/>
              <a:cxnLst/>
              <a:rect l="l" t="t" r="r" b="b"/>
              <a:pathLst>
                <a:path w="449" h="101" extrusionOk="0">
                  <a:moveTo>
                    <a:pt x="116" y="1"/>
                  </a:moveTo>
                  <a:cubicBezTo>
                    <a:pt x="50" y="1"/>
                    <a:pt x="0" y="26"/>
                    <a:pt x="0" y="101"/>
                  </a:cubicBezTo>
                  <a:lnTo>
                    <a:pt x="448" y="101"/>
                  </a:lnTo>
                  <a:cubicBezTo>
                    <a:pt x="448" y="101"/>
                    <a:pt x="249" y="1"/>
                    <a:pt x="11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8" name="Google Shape;1068;p3"/>
            <p:cNvSpPr/>
            <p:nvPr/>
          </p:nvSpPr>
          <p:spPr>
            <a:xfrm>
              <a:off x="4965725" y="3843175"/>
              <a:ext cx="12500" cy="6475"/>
            </a:xfrm>
            <a:custGeom>
              <a:avLst/>
              <a:gdLst/>
              <a:ahLst/>
              <a:cxnLst/>
              <a:rect l="l" t="t" r="r" b="b"/>
              <a:pathLst>
                <a:path w="500" h="259" extrusionOk="0">
                  <a:moveTo>
                    <a:pt x="187" y="0"/>
                  </a:moveTo>
                  <a:cubicBezTo>
                    <a:pt x="0" y="0"/>
                    <a:pt x="65" y="259"/>
                    <a:pt x="252" y="259"/>
                  </a:cubicBezTo>
                  <a:cubicBezTo>
                    <a:pt x="320" y="259"/>
                    <a:pt x="405" y="224"/>
                    <a:pt x="500" y="130"/>
                  </a:cubicBezTo>
                  <a:cubicBezTo>
                    <a:pt x="357" y="35"/>
                    <a:pt x="255" y="0"/>
                    <a:pt x="18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9" name="Google Shape;1069;p3"/>
            <p:cNvSpPr/>
            <p:nvPr/>
          </p:nvSpPr>
          <p:spPr>
            <a:xfrm>
              <a:off x="4944575" y="3843600"/>
              <a:ext cx="22450" cy="13400"/>
            </a:xfrm>
            <a:custGeom>
              <a:avLst/>
              <a:gdLst/>
              <a:ahLst/>
              <a:cxnLst/>
              <a:rect l="l" t="t" r="r" b="b"/>
              <a:pathLst>
                <a:path w="898" h="536" extrusionOk="0">
                  <a:moveTo>
                    <a:pt x="449" y="1"/>
                  </a:moveTo>
                  <a:cubicBezTo>
                    <a:pt x="225" y="1"/>
                    <a:pt x="1" y="113"/>
                    <a:pt x="1" y="337"/>
                  </a:cubicBezTo>
                  <a:cubicBezTo>
                    <a:pt x="1" y="337"/>
                    <a:pt x="300" y="536"/>
                    <a:pt x="565" y="536"/>
                  </a:cubicBezTo>
                  <a:cubicBezTo>
                    <a:pt x="698" y="536"/>
                    <a:pt x="823" y="486"/>
                    <a:pt x="897" y="337"/>
                  </a:cubicBezTo>
                  <a:cubicBezTo>
                    <a:pt x="897" y="113"/>
                    <a:pt x="673" y="1"/>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0" name="Google Shape;1070;p3"/>
            <p:cNvSpPr/>
            <p:nvPr/>
          </p:nvSpPr>
          <p:spPr>
            <a:xfrm>
              <a:off x="4938975" y="3863200"/>
              <a:ext cx="15200" cy="7950"/>
            </a:xfrm>
            <a:custGeom>
              <a:avLst/>
              <a:gdLst/>
              <a:ahLst/>
              <a:cxnLst/>
              <a:rect l="l" t="t" r="r" b="b"/>
              <a:pathLst>
                <a:path w="608" h="318" extrusionOk="0">
                  <a:moveTo>
                    <a:pt x="449" y="1"/>
                  </a:moveTo>
                  <a:cubicBezTo>
                    <a:pt x="225" y="1"/>
                    <a:pt x="1" y="1"/>
                    <a:pt x="225" y="225"/>
                  </a:cubicBezTo>
                  <a:cubicBezTo>
                    <a:pt x="225" y="291"/>
                    <a:pt x="263" y="318"/>
                    <a:pt x="312" y="318"/>
                  </a:cubicBezTo>
                  <a:cubicBezTo>
                    <a:pt x="430" y="318"/>
                    <a:pt x="607" y="159"/>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1" name="Google Shape;1071;p3"/>
            <p:cNvSpPr/>
            <p:nvPr/>
          </p:nvSpPr>
          <p:spPr>
            <a:xfrm>
              <a:off x="4798900" y="3863300"/>
              <a:ext cx="4800" cy="8275"/>
            </a:xfrm>
            <a:custGeom>
              <a:avLst/>
              <a:gdLst/>
              <a:ahLst/>
              <a:cxnLst/>
              <a:rect l="l" t="t" r="r" b="b"/>
              <a:pathLst>
                <a:path w="192" h="331" extrusionOk="0">
                  <a:moveTo>
                    <a:pt x="124" y="0"/>
                  </a:moveTo>
                  <a:cubicBezTo>
                    <a:pt x="96" y="0"/>
                    <a:pt x="55" y="58"/>
                    <a:pt x="1" y="221"/>
                  </a:cubicBezTo>
                  <a:cubicBezTo>
                    <a:pt x="40" y="300"/>
                    <a:pt x="73" y="330"/>
                    <a:pt x="98" y="330"/>
                  </a:cubicBezTo>
                  <a:cubicBezTo>
                    <a:pt x="183" y="330"/>
                    <a:pt x="191" y="0"/>
                    <a:pt x="1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2" name="Google Shape;1072;p3"/>
            <p:cNvSpPr/>
            <p:nvPr/>
          </p:nvSpPr>
          <p:spPr>
            <a:xfrm>
              <a:off x="4670050" y="3871175"/>
              <a:ext cx="4675" cy="6500"/>
            </a:xfrm>
            <a:custGeom>
              <a:avLst/>
              <a:gdLst/>
              <a:ahLst/>
              <a:cxnLst/>
              <a:rect l="l" t="t" r="r" b="b"/>
              <a:pathLst>
                <a:path w="187" h="260" extrusionOk="0">
                  <a:moveTo>
                    <a:pt x="112" y="1"/>
                  </a:moveTo>
                  <a:cubicBezTo>
                    <a:pt x="85" y="1"/>
                    <a:pt x="47" y="35"/>
                    <a:pt x="0" y="130"/>
                  </a:cubicBezTo>
                  <a:cubicBezTo>
                    <a:pt x="47" y="225"/>
                    <a:pt x="85" y="260"/>
                    <a:pt x="112" y="260"/>
                  </a:cubicBezTo>
                  <a:cubicBezTo>
                    <a:pt x="187" y="260"/>
                    <a:pt x="187" y="1"/>
                    <a:pt x="11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3" name="Google Shape;1073;p3"/>
            <p:cNvSpPr/>
            <p:nvPr/>
          </p:nvSpPr>
          <p:spPr>
            <a:xfrm>
              <a:off x="4742875" y="3870475"/>
              <a:ext cx="4850" cy="5150"/>
            </a:xfrm>
            <a:custGeom>
              <a:avLst/>
              <a:gdLst/>
              <a:ahLst/>
              <a:cxnLst/>
              <a:rect l="l" t="t" r="r" b="b"/>
              <a:pathLst>
                <a:path w="194" h="206" extrusionOk="0">
                  <a:moveTo>
                    <a:pt x="130" y="0"/>
                  </a:moveTo>
                  <a:cubicBezTo>
                    <a:pt x="103" y="0"/>
                    <a:pt x="59" y="41"/>
                    <a:pt x="1" y="158"/>
                  </a:cubicBezTo>
                  <a:cubicBezTo>
                    <a:pt x="34" y="192"/>
                    <a:pt x="63" y="205"/>
                    <a:pt x="87" y="205"/>
                  </a:cubicBezTo>
                  <a:cubicBezTo>
                    <a:pt x="179" y="205"/>
                    <a:pt x="193" y="0"/>
                    <a:pt x="13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4" name="Google Shape;1074;p3"/>
            <p:cNvSpPr/>
            <p:nvPr/>
          </p:nvSpPr>
          <p:spPr>
            <a:xfrm>
              <a:off x="2266375" y="3876775"/>
              <a:ext cx="4700" cy="6500"/>
            </a:xfrm>
            <a:custGeom>
              <a:avLst/>
              <a:gdLst/>
              <a:ahLst/>
              <a:cxnLst/>
              <a:rect l="l" t="t" r="r" b="b"/>
              <a:pathLst>
                <a:path w="188" h="260" extrusionOk="0">
                  <a:moveTo>
                    <a:pt x="113" y="1"/>
                  </a:moveTo>
                  <a:cubicBezTo>
                    <a:pt x="85" y="1"/>
                    <a:pt x="48" y="36"/>
                    <a:pt x="1" y="130"/>
                  </a:cubicBezTo>
                  <a:cubicBezTo>
                    <a:pt x="48" y="225"/>
                    <a:pt x="85" y="260"/>
                    <a:pt x="113" y="260"/>
                  </a:cubicBezTo>
                  <a:cubicBezTo>
                    <a:pt x="187" y="260"/>
                    <a:pt x="187" y="1"/>
                    <a:pt x="1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5" name="Google Shape;1075;p3"/>
            <p:cNvSpPr/>
            <p:nvPr/>
          </p:nvSpPr>
          <p:spPr>
            <a:xfrm>
              <a:off x="6692700" y="3874425"/>
              <a:ext cx="16600" cy="12375"/>
            </a:xfrm>
            <a:custGeom>
              <a:avLst/>
              <a:gdLst/>
              <a:ahLst/>
              <a:cxnLst/>
              <a:rect l="l" t="t" r="r" b="b"/>
              <a:pathLst>
                <a:path w="664" h="495" extrusionOk="0">
                  <a:moveTo>
                    <a:pt x="225" y="0"/>
                  </a:moveTo>
                  <a:cubicBezTo>
                    <a:pt x="225" y="224"/>
                    <a:pt x="225" y="224"/>
                    <a:pt x="1" y="448"/>
                  </a:cubicBezTo>
                  <a:cubicBezTo>
                    <a:pt x="97" y="480"/>
                    <a:pt x="179" y="494"/>
                    <a:pt x="248" y="494"/>
                  </a:cubicBezTo>
                  <a:cubicBezTo>
                    <a:pt x="664" y="494"/>
                    <a:pt x="609" y="0"/>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6" name="Google Shape;1076;p3"/>
            <p:cNvSpPr/>
            <p:nvPr/>
          </p:nvSpPr>
          <p:spPr>
            <a:xfrm>
              <a:off x="3106825" y="3885625"/>
              <a:ext cx="5625" cy="25"/>
            </a:xfrm>
            <a:custGeom>
              <a:avLst/>
              <a:gdLst/>
              <a:ahLst/>
              <a:cxnLst/>
              <a:rect l="l" t="t" r="r" b="b"/>
              <a:pathLst>
                <a:path w="225" h="1" extrusionOk="0">
                  <a:moveTo>
                    <a:pt x="224" y="0"/>
                  </a:moveTo>
                  <a:lnTo>
                    <a:pt x="0" y="0"/>
                  </a:lnTo>
                  <a:cubicBezTo>
                    <a:pt x="0" y="0"/>
                    <a:pt x="224" y="0"/>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7" name="Google Shape;1077;p3"/>
            <p:cNvSpPr/>
            <p:nvPr/>
          </p:nvSpPr>
          <p:spPr>
            <a:xfrm>
              <a:off x="5230575" y="3906875"/>
              <a:ext cx="16600" cy="7950"/>
            </a:xfrm>
            <a:custGeom>
              <a:avLst/>
              <a:gdLst/>
              <a:ahLst/>
              <a:cxnLst/>
              <a:rect l="l" t="t" r="r" b="b"/>
              <a:pathLst>
                <a:path w="664" h="318" extrusionOk="0">
                  <a:moveTo>
                    <a:pt x="542" y="0"/>
                  </a:moveTo>
                  <a:cubicBezTo>
                    <a:pt x="317" y="0"/>
                    <a:pt x="0" y="317"/>
                    <a:pt x="225" y="317"/>
                  </a:cubicBezTo>
                  <a:cubicBezTo>
                    <a:pt x="271" y="317"/>
                    <a:pt x="341" y="304"/>
                    <a:pt x="439" y="271"/>
                  </a:cubicBezTo>
                  <a:cubicBezTo>
                    <a:pt x="439" y="271"/>
                    <a:pt x="663" y="47"/>
                    <a:pt x="663" y="47"/>
                  </a:cubicBezTo>
                  <a:cubicBezTo>
                    <a:pt x="630" y="14"/>
                    <a:pt x="588" y="0"/>
                    <a:pt x="54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8" name="Google Shape;1078;p3"/>
            <p:cNvSpPr/>
            <p:nvPr/>
          </p:nvSpPr>
          <p:spPr>
            <a:xfrm>
              <a:off x="4989400" y="3939325"/>
              <a:ext cx="11225" cy="7950"/>
            </a:xfrm>
            <a:custGeom>
              <a:avLst/>
              <a:gdLst/>
              <a:ahLst/>
              <a:cxnLst/>
              <a:rect l="l" t="t" r="r" b="b"/>
              <a:pathLst>
                <a:path w="449" h="318" extrusionOk="0">
                  <a:moveTo>
                    <a:pt x="80" y="1"/>
                  </a:moveTo>
                  <a:cubicBezTo>
                    <a:pt x="1" y="1"/>
                    <a:pt x="1" y="159"/>
                    <a:pt x="1" y="318"/>
                  </a:cubicBezTo>
                  <a:cubicBezTo>
                    <a:pt x="225" y="318"/>
                    <a:pt x="449" y="318"/>
                    <a:pt x="225" y="94"/>
                  </a:cubicBezTo>
                  <a:cubicBezTo>
                    <a:pt x="159" y="28"/>
                    <a:pt x="113" y="1"/>
                    <a:pt x="8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9" name="Google Shape;1079;p3"/>
            <p:cNvSpPr/>
            <p:nvPr/>
          </p:nvSpPr>
          <p:spPr>
            <a:xfrm>
              <a:off x="5006225" y="3941650"/>
              <a:ext cx="5625" cy="2525"/>
            </a:xfrm>
            <a:custGeom>
              <a:avLst/>
              <a:gdLst/>
              <a:ahLst/>
              <a:cxnLst/>
              <a:rect l="l" t="t" r="r" b="b"/>
              <a:pathLst>
                <a:path w="225" h="101" extrusionOk="0">
                  <a:moveTo>
                    <a:pt x="0" y="1"/>
                  </a:moveTo>
                  <a:cubicBezTo>
                    <a:pt x="0" y="1"/>
                    <a:pt x="100" y="100"/>
                    <a:pt x="166" y="100"/>
                  </a:cubicBezTo>
                  <a:cubicBezTo>
                    <a:pt x="199" y="100"/>
                    <a:pt x="224" y="75"/>
                    <a:pt x="2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0" name="Google Shape;1080;p3"/>
            <p:cNvSpPr/>
            <p:nvPr/>
          </p:nvSpPr>
          <p:spPr>
            <a:xfrm>
              <a:off x="4658825" y="3947250"/>
              <a:ext cx="5625" cy="25"/>
            </a:xfrm>
            <a:custGeom>
              <a:avLst/>
              <a:gdLst/>
              <a:ahLst/>
              <a:cxnLst/>
              <a:rect l="l" t="t" r="r" b="b"/>
              <a:pathLst>
                <a:path w="225" h="1" extrusionOk="0">
                  <a:moveTo>
                    <a:pt x="225" y="1"/>
                  </a:moveTo>
                  <a:lnTo>
                    <a:pt x="1" y="1"/>
                  </a:lnTo>
                  <a:cubicBezTo>
                    <a:pt x="1" y="1"/>
                    <a:pt x="225" y="1"/>
                    <a:pt x="2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1" name="Google Shape;1081;p3"/>
            <p:cNvSpPr/>
            <p:nvPr/>
          </p:nvSpPr>
          <p:spPr>
            <a:xfrm>
              <a:off x="2092675" y="3941650"/>
              <a:ext cx="22450" cy="22450"/>
            </a:xfrm>
            <a:custGeom>
              <a:avLst/>
              <a:gdLst/>
              <a:ahLst/>
              <a:cxnLst/>
              <a:rect l="l" t="t" r="r" b="b"/>
              <a:pathLst>
                <a:path w="898" h="898" extrusionOk="0">
                  <a:moveTo>
                    <a:pt x="449" y="449"/>
                  </a:moveTo>
                  <a:cubicBezTo>
                    <a:pt x="1" y="1"/>
                    <a:pt x="897" y="897"/>
                    <a:pt x="449" y="449"/>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2" name="Google Shape;1082;p3"/>
            <p:cNvSpPr/>
            <p:nvPr/>
          </p:nvSpPr>
          <p:spPr>
            <a:xfrm>
              <a:off x="4686850" y="3949000"/>
              <a:ext cx="15425" cy="9475"/>
            </a:xfrm>
            <a:custGeom>
              <a:avLst/>
              <a:gdLst/>
              <a:ahLst/>
              <a:cxnLst/>
              <a:rect l="l" t="t" r="r" b="b"/>
              <a:pathLst>
                <a:path w="617" h="379" extrusionOk="0">
                  <a:moveTo>
                    <a:pt x="197" y="1"/>
                  </a:moveTo>
                  <a:cubicBezTo>
                    <a:pt x="126" y="1"/>
                    <a:pt x="56" y="43"/>
                    <a:pt x="0" y="155"/>
                  </a:cubicBezTo>
                  <a:cubicBezTo>
                    <a:pt x="449" y="155"/>
                    <a:pt x="449" y="155"/>
                    <a:pt x="449" y="379"/>
                  </a:cubicBezTo>
                  <a:cubicBezTo>
                    <a:pt x="617" y="379"/>
                    <a:pt x="407" y="1"/>
                    <a:pt x="1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3" name="Google Shape;1083;p3"/>
            <p:cNvSpPr/>
            <p:nvPr/>
          </p:nvSpPr>
          <p:spPr>
            <a:xfrm>
              <a:off x="4832525" y="3958450"/>
              <a:ext cx="11225" cy="25"/>
            </a:xfrm>
            <a:custGeom>
              <a:avLst/>
              <a:gdLst/>
              <a:ahLst/>
              <a:cxnLst/>
              <a:rect l="l" t="t" r="r" b="b"/>
              <a:pathLst>
                <a:path w="449" h="1" extrusionOk="0">
                  <a:moveTo>
                    <a:pt x="0" y="1"/>
                  </a:moveTo>
                  <a:lnTo>
                    <a:pt x="449" y="1"/>
                  </a:lnTo>
                  <a:cubicBezTo>
                    <a:pt x="449" y="1"/>
                    <a:pt x="0"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4" name="Google Shape;1084;p3"/>
            <p:cNvSpPr/>
            <p:nvPr/>
          </p:nvSpPr>
          <p:spPr>
            <a:xfrm>
              <a:off x="4698050" y="3969675"/>
              <a:ext cx="11225" cy="2500"/>
            </a:xfrm>
            <a:custGeom>
              <a:avLst/>
              <a:gdLst/>
              <a:ahLst/>
              <a:cxnLst/>
              <a:rect l="l" t="t" r="r" b="b"/>
              <a:pathLst>
                <a:path w="449" h="100" extrusionOk="0">
                  <a:moveTo>
                    <a:pt x="1" y="0"/>
                  </a:moveTo>
                  <a:cubicBezTo>
                    <a:pt x="1" y="0"/>
                    <a:pt x="200" y="100"/>
                    <a:pt x="333" y="100"/>
                  </a:cubicBezTo>
                  <a:cubicBezTo>
                    <a:pt x="399" y="100"/>
                    <a:pt x="449" y="75"/>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5" name="Google Shape;1085;p3"/>
            <p:cNvSpPr/>
            <p:nvPr/>
          </p:nvSpPr>
          <p:spPr>
            <a:xfrm>
              <a:off x="5644950" y="3995200"/>
              <a:ext cx="16825" cy="6700"/>
            </a:xfrm>
            <a:custGeom>
              <a:avLst/>
              <a:gdLst/>
              <a:ahLst/>
              <a:cxnLst/>
              <a:rect l="l" t="t" r="r" b="b"/>
              <a:pathLst>
                <a:path w="673" h="268" extrusionOk="0">
                  <a:moveTo>
                    <a:pt x="274" y="0"/>
                  </a:moveTo>
                  <a:cubicBezTo>
                    <a:pt x="175" y="0"/>
                    <a:pt x="75" y="25"/>
                    <a:pt x="1" y="100"/>
                  </a:cubicBezTo>
                  <a:cubicBezTo>
                    <a:pt x="225" y="212"/>
                    <a:pt x="393" y="268"/>
                    <a:pt x="505" y="268"/>
                  </a:cubicBezTo>
                  <a:cubicBezTo>
                    <a:pt x="617" y="268"/>
                    <a:pt x="673" y="212"/>
                    <a:pt x="673" y="100"/>
                  </a:cubicBezTo>
                  <a:cubicBezTo>
                    <a:pt x="673" y="100"/>
                    <a:pt x="474" y="0"/>
                    <a:pt x="27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6" name="Google Shape;1086;p3"/>
            <p:cNvSpPr/>
            <p:nvPr/>
          </p:nvSpPr>
          <p:spPr>
            <a:xfrm>
              <a:off x="5527300" y="4015900"/>
              <a:ext cx="11225" cy="4225"/>
            </a:xfrm>
            <a:custGeom>
              <a:avLst/>
              <a:gdLst/>
              <a:ahLst/>
              <a:cxnLst/>
              <a:rect l="l" t="t" r="r" b="b"/>
              <a:pathLst>
                <a:path w="449" h="169" extrusionOk="0">
                  <a:moveTo>
                    <a:pt x="224" y="0"/>
                  </a:moveTo>
                  <a:cubicBezTo>
                    <a:pt x="112" y="0"/>
                    <a:pt x="0" y="56"/>
                    <a:pt x="0" y="168"/>
                  </a:cubicBezTo>
                  <a:lnTo>
                    <a:pt x="448" y="168"/>
                  </a:lnTo>
                  <a:cubicBezTo>
                    <a:pt x="448" y="56"/>
                    <a:pt x="336" y="0"/>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7" name="Google Shape;1087;p3"/>
            <p:cNvSpPr/>
            <p:nvPr/>
          </p:nvSpPr>
          <p:spPr>
            <a:xfrm>
              <a:off x="4513150" y="4040025"/>
              <a:ext cx="14975" cy="2500"/>
            </a:xfrm>
            <a:custGeom>
              <a:avLst/>
              <a:gdLst/>
              <a:ahLst/>
              <a:cxnLst/>
              <a:rect l="l" t="t" r="r" b="b"/>
              <a:pathLst>
                <a:path w="599" h="100" extrusionOk="0">
                  <a:moveTo>
                    <a:pt x="167" y="0"/>
                  </a:moveTo>
                  <a:cubicBezTo>
                    <a:pt x="75" y="0"/>
                    <a:pt x="1" y="25"/>
                    <a:pt x="1" y="100"/>
                  </a:cubicBezTo>
                  <a:lnTo>
                    <a:pt x="449" y="100"/>
                  </a:lnTo>
                  <a:cubicBezTo>
                    <a:pt x="598" y="100"/>
                    <a:pt x="349" y="0"/>
                    <a:pt x="1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8" name="Google Shape;1088;p3"/>
            <p:cNvSpPr/>
            <p:nvPr/>
          </p:nvSpPr>
          <p:spPr>
            <a:xfrm>
              <a:off x="3825875" y="4048100"/>
              <a:ext cx="14950" cy="2525"/>
            </a:xfrm>
            <a:custGeom>
              <a:avLst/>
              <a:gdLst/>
              <a:ahLst/>
              <a:cxnLst/>
              <a:rect l="l" t="t" r="r" b="b"/>
              <a:pathLst>
                <a:path w="598" h="101" extrusionOk="0">
                  <a:moveTo>
                    <a:pt x="149" y="1"/>
                  </a:moveTo>
                  <a:cubicBezTo>
                    <a:pt x="0" y="1"/>
                    <a:pt x="249" y="100"/>
                    <a:pt x="432" y="100"/>
                  </a:cubicBezTo>
                  <a:cubicBezTo>
                    <a:pt x="523" y="100"/>
                    <a:pt x="598" y="75"/>
                    <a:pt x="5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9" name="Google Shape;1089;p3"/>
            <p:cNvSpPr/>
            <p:nvPr/>
          </p:nvSpPr>
          <p:spPr>
            <a:xfrm>
              <a:off x="5773825" y="4040175"/>
              <a:ext cx="11225" cy="7950"/>
            </a:xfrm>
            <a:custGeom>
              <a:avLst/>
              <a:gdLst/>
              <a:ahLst/>
              <a:cxnLst/>
              <a:rect l="l" t="t" r="r" b="b"/>
              <a:pathLst>
                <a:path w="449" h="318" extrusionOk="0">
                  <a:moveTo>
                    <a:pt x="79" y="1"/>
                  </a:moveTo>
                  <a:cubicBezTo>
                    <a:pt x="0" y="1"/>
                    <a:pt x="0" y="159"/>
                    <a:pt x="0" y="318"/>
                  </a:cubicBezTo>
                  <a:cubicBezTo>
                    <a:pt x="224" y="318"/>
                    <a:pt x="448" y="318"/>
                    <a:pt x="224" y="94"/>
                  </a:cubicBezTo>
                  <a:cubicBezTo>
                    <a:pt x="159" y="28"/>
                    <a:pt x="112" y="1"/>
                    <a:pt x="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0" name="Google Shape;1090;p3"/>
            <p:cNvSpPr/>
            <p:nvPr/>
          </p:nvSpPr>
          <p:spPr>
            <a:xfrm>
              <a:off x="3779175" y="4048100"/>
              <a:ext cx="11225" cy="7950"/>
            </a:xfrm>
            <a:custGeom>
              <a:avLst/>
              <a:gdLst/>
              <a:ahLst/>
              <a:cxnLst/>
              <a:rect l="l" t="t" r="r" b="b"/>
              <a:pathLst>
                <a:path w="449" h="318" extrusionOk="0">
                  <a:moveTo>
                    <a:pt x="449" y="1"/>
                  </a:moveTo>
                  <a:cubicBezTo>
                    <a:pt x="449" y="1"/>
                    <a:pt x="0" y="1"/>
                    <a:pt x="0" y="225"/>
                  </a:cubicBezTo>
                  <a:cubicBezTo>
                    <a:pt x="0" y="291"/>
                    <a:pt x="39" y="318"/>
                    <a:pt x="93" y="318"/>
                  </a:cubicBezTo>
                  <a:cubicBezTo>
                    <a:pt x="224" y="318"/>
                    <a:pt x="449" y="159"/>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1" name="Google Shape;1091;p3"/>
            <p:cNvSpPr/>
            <p:nvPr/>
          </p:nvSpPr>
          <p:spPr>
            <a:xfrm>
              <a:off x="5591350" y="4058125"/>
              <a:ext cx="11100" cy="5150"/>
            </a:xfrm>
            <a:custGeom>
              <a:avLst/>
              <a:gdLst/>
              <a:ahLst/>
              <a:cxnLst/>
              <a:rect l="l" t="t" r="r" b="b"/>
              <a:pathLst>
                <a:path w="444" h="206" extrusionOk="0">
                  <a:moveTo>
                    <a:pt x="321" y="1"/>
                  </a:moveTo>
                  <a:cubicBezTo>
                    <a:pt x="289" y="1"/>
                    <a:pt x="229" y="14"/>
                    <a:pt x="127" y="48"/>
                  </a:cubicBezTo>
                  <a:cubicBezTo>
                    <a:pt x="10" y="165"/>
                    <a:pt x="0" y="206"/>
                    <a:pt x="38" y="206"/>
                  </a:cubicBezTo>
                  <a:cubicBezTo>
                    <a:pt x="121" y="206"/>
                    <a:pt x="443" y="1"/>
                    <a:pt x="32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2" name="Google Shape;1092;p3"/>
            <p:cNvSpPr/>
            <p:nvPr/>
          </p:nvSpPr>
          <p:spPr>
            <a:xfrm>
              <a:off x="5622775" y="4069375"/>
              <a:ext cx="16600" cy="12375"/>
            </a:xfrm>
            <a:custGeom>
              <a:avLst/>
              <a:gdLst/>
              <a:ahLst/>
              <a:cxnLst/>
              <a:rect l="l" t="t" r="r" b="b"/>
              <a:pathLst>
                <a:path w="664" h="495" extrusionOk="0">
                  <a:moveTo>
                    <a:pt x="416" y="1"/>
                  </a:moveTo>
                  <a:cubicBezTo>
                    <a:pt x="0" y="1"/>
                    <a:pt x="55" y="494"/>
                    <a:pt x="439" y="494"/>
                  </a:cubicBezTo>
                  <a:cubicBezTo>
                    <a:pt x="439" y="270"/>
                    <a:pt x="663" y="270"/>
                    <a:pt x="663" y="46"/>
                  </a:cubicBezTo>
                  <a:cubicBezTo>
                    <a:pt x="567" y="14"/>
                    <a:pt x="485" y="1"/>
                    <a:pt x="41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3" name="Google Shape;1093;p3"/>
            <p:cNvSpPr/>
            <p:nvPr/>
          </p:nvSpPr>
          <p:spPr>
            <a:xfrm>
              <a:off x="5773825" y="4088725"/>
              <a:ext cx="22425" cy="4225"/>
            </a:xfrm>
            <a:custGeom>
              <a:avLst/>
              <a:gdLst/>
              <a:ahLst/>
              <a:cxnLst/>
              <a:rect l="l" t="t" r="r" b="b"/>
              <a:pathLst>
                <a:path w="897" h="169" extrusionOk="0">
                  <a:moveTo>
                    <a:pt x="505" y="1"/>
                  </a:moveTo>
                  <a:cubicBezTo>
                    <a:pt x="280" y="1"/>
                    <a:pt x="0" y="57"/>
                    <a:pt x="0" y="169"/>
                  </a:cubicBezTo>
                  <a:lnTo>
                    <a:pt x="673" y="169"/>
                  </a:lnTo>
                  <a:cubicBezTo>
                    <a:pt x="897" y="57"/>
                    <a:pt x="729" y="1"/>
                    <a:pt x="50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4" name="Google Shape;1094;p3"/>
            <p:cNvSpPr/>
            <p:nvPr/>
          </p:nvSpPr>
          <p:spPr>
            <a:xfrm>
              <a:off x="5829850" y="4092925"/>
              <a:ext cx="5625" cy="2525"/>
            </a:xfrm>
            <a:custGeom>
              <a:avLst/>
              <a:gdLst/>
              <a:ahLst/>
              <a:cxnLst/>
              <a:rect l="l" t="t" r="r" b="b"/>
              <a:pathLst>
                <a:path w="225" h="101" extrusionOk="0">
                  <a:moveTo>
                    <a:pt x="0" y="1"/>
                  </a:moveTo>
                  <a:cubicBezTo>
                    <a:pt x="0" y="1"/>
                    <a:pt x="100" y="100"/>
                    <a:pt x="166" y="100"/>
                  </a:cubicBezTo>
                  <a:cubicBezTo>
                    <a:pt x="200" y="100"/>
                    <a:pt x="225" y="75"/>
                    <a:pt x="2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5" name="Google Shape;1095;p3"/>
            <p:cNvSpPr/>
            <p:nvPr/>
          </p:nvSpPr>
          <p:spPr>
            <a:xfrm>
              <a:off x="4552375" y="4120950"/>
              <a:ext cx="5625" cy="2500"/>
            </a:xfrm>
            <a:custGeom>
              <a:avLst/>
              <a:gdLst/>
              <a:ahLst/>
              <a:cxnLst/>
              <a:rect l="l" t="t" r="r" b="b"/>
              <a:pathLst>
                <a:path w="225" h="100" extrusionOk="0">
                  <a:moveTo>
                    <a:pt x="1" y="0"/>
                  </a:moveTo>
                  <a:cubicBezTo>
                    <a:pt x="1" y="0"/>
                    <a:pt x="100" y="100"/>
                    <a:pt x="167" y="100"/>
                  </a:cubicBezTo>
                  <a:cubicBezTo>
                    <a:pt x="200" y="100"/>
                    <a:pt x="225" y="75"/>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6" name="Google Shape;1096;p3"/>
            <p:cNvSpPr/>
            <p:nvPr/>
          </p:nvSpPr>
          <p:spPr>
            <a:xfrm>
              <a:off x="4092925" y="4171375"/>
              <a:ext cx="16850" cy="11225"/>
            </a:xfrm>
            <a:custGeom>
              <a:avLst/>
              <a:gdLst/>
              <a:ahLst/>
              <a:cxnLst/>
              <a:rect l="l" t="t" r="r" b="b"/>
              <a:pathLst>
                <a:path w="674" h="449" extrusionOk="0">
                  <a:moveTo>
                    <a:pt x="1" y="0"/>
                  </a:moveTo>
                  <a:cubicBezTo>
                    <a:pt x="1" y="224"/>
                    <a:pt x="225" y="449"/>
                    <a:pt x="673" y="449"/>
                  </a:cubicBezTo>
                  <a:cubicBezTo>
                    <a:pt x="449" y="224"/>
                    <a:pt x="225"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7" name="Google Shape;1097;p3"/>
            <p:cNvSpPr/>
            <p:nvPr/>
          </p:nvSpPr>
          <p:spPr>
            <a:xfrm>
              <a:off x="4294650" y="4171375"/>
              <a:ext cx="11225" cy="2500"/>
            </a:xfrm>
            <a:custGeom>
              <a:avLst/>
              <a:gdLst/>
              <a:ahLst/>
              <a:cxnLst/>
              <a:rect l="l" t="t" r="r" b="b"/>
              <a:pathLst>
                <a:path w="449" h="100" extrusionOk="0">
                  <a:moveTo>
                    <a:pt x="0" y="0"/>
                  </a:moveTo>
                  <a:cubicBezTo>
                    <a:pt x="0" y="0"/>
                    <a:pt x="199" y="100"/>
                    <a:pt x="332" y="100"/>
                  </a:cubicBezTo>
                  <a:cubicBezTo>
                    <a:pt x="399" y="100"/>
                    <a:pt x="448" y="75"/>
                    <a:pt x="4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8" name="Google Shape;1098;p3"/>
            <p:cNvSpPr/>
            <p:nvPr/>
          </p:nvSpPr>
          <p:spPr>
            <a:xfrm>
              <a:off x="2917500" y="4175800"/>
              <a:ext cx="15650" cy="5150"/>
            </a:xfrm>
            <a:custGeom>
              <a:avLst/>
              <a:gdLst/>
              <a:ahLst/>
              <a:cxnLst/>
              <a:rect l="l" t="t" r="r" b="b"/>
              <a:pathLst>
                <a:path w="626" h="206" extrusionOk="0">
                  <a:moveTo>
                    <a:pt x="308" y="0"/>
                  </a:moveTo>
                  <a:cubicBezTo>
                    <a:pt x="1" y="0"/>
                    <a:pt x="88" y="205"/>
                    <a:pt x="298" y="205"/>
                  </a:cubicBezTo>
                  <a:cubicBezTo>
                    <a:pt x="391" y="205"/>
                    <a:pt x="508" y="165"/>
                    <a:pt x="626" y="47"/>
                  </a:cubicBezTo>
                  <a:cubicBezTo>
                    <a:pt x="491" y="14"/>
                    <a:pt x="386" y="0"/>
                    <a:pt x="30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9" name="Google Shape;1099;p3"/>
            <p:cNvSpPr/>
            <p:nvPr/>
          </p:nvSpPr>
          <p:spPr>
            <a:xfrm>
              <a:off x="4104150" y="4182575"/>
              <a:ext cx="11225" cy="11225"/>
            </a:xfrm>
            <a:custGeom>
              <a:avLst/>
              <a:gdLst/>
              <a:ahLst/>
              <a:cxnLst/>
              <a:rect l="l" t="t" r="r" b="b"/>
              <a:pathLst>
                <a:path w="449" h="449" extrusionOk="0">
                  <a:moveTo>
                    <a:pt x="0" y="1"/>
                  </a:moveTo>
                  <a:cubicBezTo>
                    <a:pt x="0" y="225"/>
                    <a:pt x="0" y="449"/>
                    <a:pt x="224" y="449"/>
                  </a:cubicBezTo>
                  <a:cubicBezTo>
                    <a:pt x="448" y="449"/>
                    <a:pt x="0"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0" name="Google Shape;1100;p3"/>
            <p:cNvSpPr/>
            <p:nvPr/>
          </p:nvSpPr>
          <p:spPr>
            <a:xfrm>
              <a:off x="4322650" y="4210675"/>
              <a:ext cx="4800" cy="8275"/>
            </a:xfrm>
            <a:custGeom>
              <a:avLst/>
              <a:gdLst/>
              <a:ahLst/>
              <a:cxnLst/>
              <a:rect l="l" t="t" r="r" b="b"/>
              <a:pathLst>
                <a:path w="192" h="331" extrusionOk="0">
                  <a:moveTo>
                    <a:pt x="124" y="1"/>
                  </a:moveTo>
                  <a:cubicBezTo>
                    <a:pt x="96" y="1"/>
                    <a:pt x="55" y="58"/>
                    <a:pt x="1" y="221"/>
                  </a:cubicBezTo>
                  <a:cubicBezTo>
                    <a:pt x="40" y="300"/>
                    <a:pt x="73" y="330"/>
                    <a:pt x="98" y="330"/>
                  </a:cubicBezTo>
                  <a:cubicBezTo>
                    <a:pt x="183" y="330"/>
                    <a:pt x="191" y="1"/>
                    <a:pt x="1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1" name="Google Shape;1101;p3"/>
            <p:cNvSpPr/>
            <p:nvPr/>
          </p:nvSpPr>
          <p:spPr>
            <a:xfrm>
              <a:off x="3471000" y="4217600"/>
              <a:ext cx="11250" cy="4225"/>
            </a:xfrm>
            <a:custGeom>
              <a:avLst/>
              <a:gdLst/>
              <a:ahLst/>
              <a:cxnLst/>
              <a:rect l="l" t="t" r="r" b="b"/>
              <a:pathLst>
                <a:path w="450" h="169" extrusionOk="0">
                  <a:moveTo>
                    <a:pt x="225" y="0"/>
                  </a:moveTo>
                  <a:cubicBezTo>
                    <a:pt x="113" y="0"/>
                    <a:pt x="1" y="56"/>
                    <a:pt x="1" y="168"/>
                  </a:cubicBezTo>
                  <a:lnTo>
                    <a:pt x="449" y="168"/>
                  </a:lnTo>
                  <a:cubicBezTo>
                    <a:pt x="449" y="56"/>
                    <a:pt x="337" y="0"/>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2" name="Google Shape;1102;p3"/>
            <p:cNvSpPr/>
            <p:nvPr/>
          </p:nvSpPr>
          <p:spPr>
            <a:xfrm>
              <a:off x="4653225" y="4244200"/>
              <a:ext cx="5625" cy="25"/>
            </a:xfrm>
            <a:custGeom>
              <a:avLst/>
              <a:gdLst/>
              <a:ahLst/>
              <a:cxnLst/>
              <a:rect l="l" t="t" r="r" b="b"/>
              <a:pathLst>
                <a:path w="225" h="1" extrusionOk="0">
                  <a:moveTo>
                    <a:pt x="225" y="1"/>
                  </a:moveTo>
                  <a:lnTo>
                    <a:pt x="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3" name="Google Shape;1103;p3"/>
            <p:cNvSpPr/>
            <p:nvPr/>
          </p:nvSpPr>
          <p:spPr>
            <a:xfrm>
              <a:off x="4602800" y="4277825"/>
              <a:ext cx="11225" cy="11225"/>
            </a:xfrm>
            <a:custGeom>
              <a:avLst/>
              <a:gdLst/>
              <a:ahLst/>
              <a:cxnLst/>
              <a:rect l="l" t="t" r="r" b="b"/>
              <a:pathLst>
                <a:path w="449" h="449" extrusionOk="0">
                  <a:moveTo>
                    <a:pt x="225" y="1"/>
                  </a:moveTo>
                  <a:lnTo>
                    <a:pt x="1" y="449"/>
                  </a:lnTo>
                  <a:cubicBezTo>
                    <a:pt x="449" y="449"/>
                    <a:pt x="449" y="1"/>
                    <a:pt x="2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4" name="Google Shape;1104;p3"/>
            <p:cNvSpPr/>
            <p:nvPr/>
          </p:nvSpPr>
          <p:spPr>
            <a:xfrm>
              <a:off x="4501950" y="4277825"/>
              <a:ext cx="22425" cy="22450"/>
            </a:xfrm>
            <a:custGeom>
              <a:avLst/>
              <a:gdLst/>
              <a:ahLst/>
              <a:cxnLst/>
              <a:rect l="l" t="t" r="r" b="b"/>
              <a:pathLst>
                <a:path w="897" h="898" extrusionOk="0">
                  <a:moveTo>
                    <a:pt x="449" y="1"/>
                  </a:moveTo>
                  <a:cubicBezTo>
                    <a:pt x="449" y="449"/>
                    <a:pt x="1" y="897"/>
                    <a:pt x="673" y="897"/>
                  </a:cubicBezTo>
                  <a:cubicBezTo>
                    <a:pt x="673" y="673"/>
                    <a:pt x="897" y="1"/>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5" name="Google Shape;1105;p3"/>
            <p:cNvSpPr/>
            <p:nvPr/>
          </p:nvSpPr>
          <p:spPr>
            <a:xfrm>
              <a:off x="4507550" y="4300250"/>
              <a:ext cx="33650" cy="22425"/>
            </a:xfrm>
            <a:custGeom>
              <a:avLst/>
              <a:gdLst/>
              <a:ahLst/>
              <a:cxnLst/>
              <a:rect l="l" t="t" r="r" b="b"/>
              <a:pathLst>
                <a:path w="1346" h="897" extrusionOk="0">
                  <a:moveTo>
                    <a:pt x="449" y="0"/>
                  </a:moveTo>
                  <a:cubicBezTo>
                    <a:pt x="225" y="224"/>
                    <a:pt x="1" y="672"/>
                    <a:pt x="1" y="896"/>
                  </a:cubicBezTo>
                  <a:cubicBezTo>
                    <a:pt x="673" y="896"/>
                    <a:pt x="1345" y="0"/>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6" name="Google Shape;1106;p3"/>
            <p:cNvSpPr/>
            <p:nvPr/>
          </p:nvSpPr>
          <p:spPr>
            <a:xfrm>
              <a:off x="4272225" y="4336225"/>
              <a:ext cx="4700" cy="6500"/>
            </a:xfrm>
            <a:custGeom>
              <a:avLst/>
              <a:gdLst/>
              <a:ahLst/>
              <a:cxnLst/>
              <a:rect l="l" t="t" r="r" b="b"/>
              <a:pathLst>
                <a:path w="188" h="260" extrusionOk="0">
                  <a:moveTo>
                    <a:pt x="113" y="0"/>
                  </a:moveTo>
                  <a:cubicBezTo>
                    <a:pt x="85" y="0"/>
                    <a:pt x="48" y="35"/>
                    <a:pt x="1" y="130"/>
                  </a:cubicBezTo>
                  <a:cubicBezTo>
                    <a:pt x="48" y="225"/>
                    <a:pt x="85" y="259"/>
                    <a:pt x="113" y="259"/>
                  </a:cubicBezTo>
                  <a:cubicBezTo>
                    <a:pt x="187" y="259"/>
                    <a:pt x="187" y="0"/>
                    <a:pt x="11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7" name="Google Shape;1107;p3"/>
            <p:cNvSpPr/>
            <p:nvPr/>
          </p:nvSpPr>
          <p:spPr>
            <a:xfrm>
              <a:off x="4838125" y="4361875"/>
              <a:ext cx="5625" cy="2500"/>
            </a:xfrm>
            <a:custGeom>
              <a:avLst/>
              <a:gdLst/>
              <a:ahLst/>
              <a:cxnLst/>
              <a:rect l="l" t="t" r="r" b="b"/>
              <a:pathLst>
                <a:path w="225" h="100" extrusionOk="0">
                  <a:moveTo>
                    <a:pt x="1" y="0"/>
                  </a:moveTo>
                  <a:cubicBezTo>
                    <a:pt x="1" y="0"/>
                    <a:pt x="100" y="100"/>
                    <a:pt x="167" y="100"/>
                  </a:cubicBezTo>
                  <a:cubicBezTo>
                    <a:pt x="200" y="100"/>
                    <a:pt x="225" y="75"/>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8" name="Google Shape;1108;p3"/>
            <p:cNvSpPr/>
            <p:nvPr/>
          </p:nvSpPr>
          <p:spPr>
            <a:xfrm>
              <a:off x="4378675" y="4384275"/>
              <a:ext cx="16850" cy="2525"/>
            </a:xfrm>
            <a:custGeom>
              <a:avLst/>
              <a:gdLst/>
              <a:ahLst/>
              <a:cxnLst/>
              <a:rect l="l" t="t" r="r" b="b"/>
              <a:pathLst>
                <a:path w="674" h="101" extrusionOk="0">
                  <a:moveTo>
                    <a:pt x="1" y="1"/>
                  </a:moveTo>
                  <a:cubicBezTo>
                    <a:pt x="1" y="1"/>
                    <a:pt x="300" y="100"/>
                    <a:pt x="499" y="100"/>
                  </a:cubicBezTo>
                  <a:cubicBezTo>
                    <a:pt x="599" y="100"/>
                    <a:pt x="673" y="75"/>
                    <a:pt x="6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9" name="Google Shape;1109;p3"/>
            <p:cNvSpPr/>
            <p:nvPr/>
          </p:nvSpPr>
          <p:spPr>
            <a:xfrm>
              <a:off x="5768225" y="4384275"/>
              <a:ext cx="11225" cy="25"/>
            </a:xfrm>
            <a:custGeom>
              <a:avLst/>
              <a:gdLst/>
              <a:ahLst/>
              <a:cxnLst/>
              <a:rect l="l" t="t" r="r" b="b"/>
              <a:pathLst>
                <a:path w="449" h="1" extrusionOk="0">
                  <a:moveTo>
                    <a:pt x="448" y="1"/>
                  </a:moveTo>
                  <a:lnTo>
                    <a:pt x="0" y="1"/>
                  </a:lnTo>
                  <a:cubicBezTo>
                    <a:pt x="0" y="1"/>
                    <a:pt x="224" y="1"/>
                    <a:pt x="4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0" name="Google Shape;1110;p3"/>
            <p:cNvSpPr/>
            <p:nvPr/>
          </p:nvSpPr>
          <p:spPr>
            <a:xfrm>
              <a:off x="5757000" y="4384275"/>
              <a:ext cx="11250" cy="25"/>
            </a:xfrm>
            <a:custGeom>
              <a:avLst/>
              <a:gdLst/>
              <a:ahLst/>
              <a:cxnLst/>
              <a:rect l="l" t="t" r="r" b="b"/>
              <a:pathLst>
                <a:path w="450" h="1" extrusionOk="0">
                  <a:moveTo>
                    <a:pt x="449" y="1"/>
                  </a:moveTo>
                  <a:cubicBezTo>
                    <a:pt x="225" y="1"/>
                    <a:pt x="1"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1" name="Google Shape;1111;p3"/>
            <p:cNvSpPr/>
            <p:nvPr/>
          </p:nvSpPr>
          <p:spPr>
            <a:xfrm>
              <a:off x="4473925" y="4381950"/>
              <a:ext cx="16850" cy="7950"/>
            </a:xfrm>
            <a:custGeom>
              <a:avLst/>
              <a:gdLst/>
              <a:ahLst/>
              <a:cxnLst/>
              <a:rect l="l" t="t" r="r" b="b"/>
              <a:pathLst>
                <a:path w="674" h="318" extrusionOk="0">
                  <a:moveTo>
                    <a:pt x="436" y="1"/>
                  </a:moveTo>
                  <a:cubicBezTo>
                    <a:pt x="225" y="1"/>
                    <a:pt x="1" y="159"/>
                    <a:pt x="1" y="318"/>
                  </a:cubicBezTo>
                  <a:cubicBezTo>
                    <a:pt x="225" y="318"/>
                    <a:pt x="673" y="318"/>
                    <a:pt x="673" y="94"/>
                  </a:cubicBezTo>
                  <a:cubicBezTo>
                    <a:pt x="608" y="28"/>
                    <a:pt x="523" y="1"/>
                    <a:pt x="43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2" name="Google Shape;1112;p3"/>
            <p:cNvSpPr/>
            <p:nvPr/>
          </p:nvSpPr>
          <p:spPr>
            <a:xfrm>
              <a:off x="4507550" y="4386650"/>
              <a:ext cx="4700" cy="6500"/>
            </a:xfrm>
            <a:custGeom>
              <a:avLst/>
              <a:gdLst/>
              <a:ahLst/>
              <a:cxnLst/>
              <a:rect l="l" t="t" r="r" b="b"/>
              <a:pathLst>
                <a:path w="188" h="260" extrusionOk="0">
                  <a:moveTo>
                    <a:pt x="113" y="0"/>
                  </a:moveTo>
                  <a:cubicBezTo>
                    <a:pt x="85" y="0"/>
                    <a:pt x="48" y="35"/>
                    <a:pt x="1" y="130"/>
                  </a:cubicBezTo>
                  <a:cubicBezTo>
                    <a:pt x="48" y="225"/>
                    <a:pt x="85" y="259"/>
                    <a:pt x="113" y="259"/>
                  </a:cubicBezTo>
                  <a:cubicBezTo>
                    <a:pt x="187" y="259"/>
                    <a:pt x="187" y="0"/>
                    <a:pt x="11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3" name="Google Shape;1113;p3"/>
            <p:cNvSpPr/>
            <p:nvPr/>
          </p:nvSpPr>
          <p:spPr>
            <a:xfrm>
              <a:off x="6681500" y="4389875"/>
              <a:ext cx="11225" cy="25"/>
            </a:xfrm>
            <a:custGeom>
              <a:avLst/>
              <a:gdLst/>
              <a:ahLst/>
              <a:cxnLst/>
              <a:rect l="l" t="t" r="r" b="b"/>
              <a:pathLst>
                <a:path w="449" h="1" extrusionOk="0">
                  <a:moveTo>
                    <a:pt x="449" y="1"/>
                  </a:moveTo>
                  <a:lnTo>
                    <a:pt x="0" y="1"/>
                  </a:lnTo>
                  <a:cubicBezTo>
                    <a:pt x="0" y="1"/>
                    <a:pt x="449" y="1"/>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4" name="Google Shape;1114;p3"/>
            <p:cNvSpPr/>
            <p:nvPr/>
          </p:nvSpPr>
          <p:spPr>
            <a:xfrm>
              <a:off x="4373075" y="4389875"/>
              <a:ext cx="11100" cy="17750"/>
            </a:xfrm>
            <a:custGeom>
              <a:avLst/>
              <a:gdLst/>
              <a:ahLst/>
              <a:cxnLst/>
              <a:rect l="l" t="t" r="r" b="b"/>
              <a:pathLst>
                <a:path w="444" h="710" extrusionOk="0">
                  <a:moveTo>
                    <a:pt x="1" y="1"/>
                  </a:moveTo>
                  <a:lnTo>
                    <a:pt x="1" y="673"/>
                  </a:lnTo>
                  <a:cubicBezTo>
                    <a:pt x="51" y="698"/>
                    <a:pt x="95" y="709"/>
                    <a:pt x="134" y="709"/>
                  </a:cubicBezTo>
                  <a:cubicBezTo>
                    <a:pt x="444" y="709"/>
                    <a:pt x="399"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5" name="Google Shape;1115;p3"/>
            <p:cNvSpPr/>
            <p:nvPr/>
          </p:nvSpPr>
          <p:spPr>
            <a:xfrm>
              <a:off x="4436875" y="4397150"/>
              <a:ext cx="9200" cy="5150"/>
            </a:xfrm>
            <a:custGeom>
              <a:avLst/>
              <a:gdLst/>
              <a:ahLst/>
              <a:cxnLst/>
              <a:rect l="l" t="t" r="r" b="b"/>
              <a:pathLst>
                <a:path w="368" h="206" extrusionOk="0">
                  <a:moveTo>
                    <a:pt x="358" y="0"/>
                  </a:moveTo>
                  <a:cubicBezTo>
                    <a:pt x="337" y="0"/>
                    <a:pt x="0" y="205"/>
                    <a:pt x="31" y="205"/>
                  </a:cubicBezTo>
                  <a:cubicBezTo>
                    <a:pt x="39" y="205"/>
                    <a:pt x="71" y="192"/>
                    <a:pt x="138" y="158"/>
                  </a:cubicBezTo>
                  <a:cubicBezTo>
                    <a:pt x="314" y="41"/>
                    <a:pt x="367" y="0"/>
                    <a:pt x="35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6" name="Google Shape;1116;p3"/>
            <p:cNvSpPr/>
            <p:nvPr/>
          </p:nvSpPr>
          <p:spPr>
            <a:xfrm>
              <a:off x="4619625" y="4395500"/>
              <a:ext cx="5625" cy="5625"/>
            </a:xfrm>
            <a:custGeom>
              <a:avLst/>
              <a:gdLst/>
              <a:ahLst/>
              <a:cxnLst/>
              <a:rect l="l" t="t" r="r" b="b"/>
              <a:pathLst>
                <a:path w="225" h="225" extrusionOk="0">
                  <a:moveTo>
                    <a:pt x="224" y="0"/>
                  </a:moveTo>
                  <a:lnTo>
                    <a:pt x="224" y="0"/>
                  </a:lnTo>
                  <a:cubicBezTo>
                    <a:pt x="224" y="0"/>
                    <a:pt x="0" y="0"/>
                    <a:pt x="0" y="224"/>
                  </a:cubicBezTo>
                  <a:cubicBezTo>
                    <a:pt x="0" y="224"/>
                    <a:pt x="224" y="224"/>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7" name="Google Shape;1117;p3"/>
            <p:cNvSpPr/>
            <p:nvPr/>
          </p:nvSpPr>
          <p:spPr>
            <a:xfrm>
              <a:off x="6631075" y="4401100"/>
              <a:ext cx="22425" cy="5625"/>
            </a:xfrm>
            <a:custGeom>
              <a:avLst/>
              <a:gdLst/>
              <a:ahLst/>
              <a:cxnLst/>
              <a:rect l="l" t="t" r="r" b="b"/>
              <a:pathLst>
                <a:path w="897" h="225" extrusionOk="0">
                  <a:moveTo>
                    <a:pt x="897" y="0"/>
                  </a:moveTo>
                  <a:lnTo>
                    <a:pt x="0" y="224"/>
                  </a:lnTo>
                  <a:cubicBezTo>
                    <a:pt x="448" y="224"/>
                    <a:pt x="897" y="224"/>
                    <a:pt x="89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8" name="Google Shape;1118;p3"/>
            <p:cNvSpPr/>
            <p:nvPr/>
          </p:nvSpPr>
          <p:spPr>
            <a:xfrm>
              <a:off x="4350675" y="4417900"/>
              <a:ext cx="11225" cy="2525"/>
            </a:xfrm>
            <a:custGeom>
              <a:avLst/>
              <a:gdLst/>
              <a:ahLst/>
              <a:cxnLst/>
              <a:rect l="l" t="t" r="r" b="b"/>
              <a:pathLst>
                <a:path w="449" h="101" extrusionOk="0">
                  <a:moveTo>
                    <a:pt x="0" y="0"/>
                  </a:moveTo>
                  <a:cubicBezTo>
                    <a:pt x="0" y="0"/>
                    <a:pt x="200" y="100"/>
                    <a:pt x="332" y="100"/>
                  </a:cubicBezTo>
                  <a:cubicBezTo>
                    <a:pt x="399" y="100"/>
                    <a:pt x="449" y="75"/>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9" name="Google Shape;1119;p3"/>
            <p:cNvSpPr/>
            <p:nvPr/>
          </p:nvSpPr>
          <p:spPr>
            <a:xfrm>
              <a:off x="4373075" y="4420275"/>
              <a:ext cx="4700" cy="6475"/>
            </a:xfrm>
            <a:custGeom>
              <a:avLst/>
              <a:gdLst/>
              <a:ahLst/>
              <a:cxnLst/>
              <a:rect l="l" t="t" r="r" b="b"/>
              <a:pathLst>
                <a:path w="188" h="259" extrusionOk="0">
                  <a:moveTo>
                    <a:pt x="113" y="0"/>
                  </a:moveTo>
                  <a:cubicBezTo>
                    <a:pt x="86" y="0"/>
                    <a:pt x="48" y="35"/>
                    <a:pt x="1" y="130"/>
                  </a:cubicBezTo>
                  <a:cubicBezTo>
                    <a:pt x="48" y="224"/>
                    <a:pt x="86" y="259"/>
                    <a:pt x="113" y="259"/>
                  </a:cubicBezTo>
                  <a:cubicBezTo>
                    <a:pt x="188" y="259"/>
                    <a:pt x="188" y="0"/>
                    <a:pt x="11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0" name="Google Shape;1120;p3"/>
            <p:cNvSpPr/>
            <p:nvPr/>
          </p:nvSpPr>
          <p:spPr>
            <a:xfrm>
              <a:off x="4832525" y="4457125"/>
              <a:ext cx="11225" cy="2500"/>
            </a:xfrm>
            <a:custGeom>
              <a:avLst/>
              <a:gdLst/>
              <a:ahLst/>
              <a:cxnLst/>
              <a:rect l="l" t="t" r="r" b="b"/>
              <a:pathLst>
                <a:path w="449" h="100" extrusionOk="0">
                  <a:moveTo>
                    <a:pt x="0" y="0"/>
                  </a:moveTo>
                  <a:cubicBezTo>
                    <a:pt x="0" y="0"/>
                    <a:pt x="200" y="100"/>
                    <a:pt x="333" y="100"/>
                  </a:cubicBezTo>
                  <a:cubicBezTo>
                    <a:pt x="399" y="100"/>
                    <a:pt x="449" y="75"/>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1" name="Google Shape;1121;p3"/>
            <p:cNvSpPr/>
            <p:nvPr/>
          </p:nvSpPr>
          <p:spPr>
            <a:xfrm>
              <a:off x="4821325" y="4466000"/>
              <a:ext cx="11225" cy="7950"/>
            </a:xfrm>
            <a:custGeom>
              <a:avLst/>
              <a:gdLst/>
              <a:ahLst/>
              <a:cxnLst/>
              <a:rect l="l" t="t" r="r" b="b"/>
              <a:pathLst>
                <a:path w="449" h="318" extrusionOk="0">
                  <a:moveTo>
                    <a:pt x="79" y="1"/>
                  </a:moveTo>
                  <a:cubicBezTo>
                    <a:pt x="0" y="1"/>
                    <a:pt x="0" y="159"/>
                    <a:pt x="0" y="318"/>
                  </a:cubicBezTo>
                  <a:cubicBezTo>
                    <a:pt x="224" y="318"/>
                    <a:pt x="448" y="318"/>
                    <a:pt x="224" y="94"/>
                  </a:cubicBezTo>
                  <a:cubicBezTo>
                    <a:pt x="159" y="28"/>
                    <a:pt x="112" y="1"/>
                    <a:pt x="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2" name="Google Shape;1122;p3"/>
            <p:cNvSpPr/>
            <p:nvPr/>
          </p:nvSpPr>
          <p:spPr>
            <a:xfrm>
              <a:off x="4922175" y="4476300"/>
              <a:ext cx="7825" cy="6500"/>
            </a:xfrm>
            <a:custGeom>
              <a:avLst/>
              <a:gdLst/>
              <a:ahLst/>
              <a:cxnLst/>
              <a:rect l="l" t="t" r="r" b="b"/>
              <a:pathLst>
                <a:path w="313" h="260" extrusionOk="0">
                  <a:moveTo>
                    <a:pt x="136" y="0"/>
                  </a:moveTo>
                  <a:cubicBezTo>
                    <a:pt x="95" y="0"/>
                    <a:pt x="48" y="35"/>
                    <a:pt x="0" y="130"/>
                  </a:cubicBezTo>
                  <a:cubicBezTo>
                    <a:pt x="95" y="224"/>
                    <a:pt x="160" y="259"/>
                    <a:pt x="201" y="259"/>
                  </a:cubicBezTo>
                  <a:cubicBezTo>
                    <a:pt x="313" y="259"/>
                    <a:pt x="248" y="0"/>
                    <a:pt x="13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3" name="Google Shape;1123;p3"/>
            <p:cNvSpPr/>
            <p:nvPr/>
          </p:nvSpPr>
          <p:spPr>
            <a:xfrm>
              <a:off x="1564150" y="4698050"/>
              <a:ext cx="18700" cy="2500"/>
            </a:xfrm>
            <a:custGeom>
              <a:avLst/>
              <a:gdLst/>
              <a:ahLst/>
              <a:cxnLst/>
              <a:rect l="l" t="t" r="r" b="b"/>
              <a:pathLst>
                <a:path w="748" h="100" extrusionOk="0">
                  <a:moveTo>
                    <a:pt x="299" y="0"/>
                  </a:moveTo>
                  <a:cubicBezTo>
                    <a:pt x="0" y="0"/>
                    <a:pt x="299" y="100"/>
                    <a:pt x="531" y="100"/>
                  </a:cubicBezTo>
                  <a:cubicBezTo>
                    <a:pt x="648" y="100"/>
                    <a:pt x="747" y="75"/>
                    <a:pt x="74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4" name="Google Shape;1124;p3"/>
            <p:cNvSpPr/>
            <p:nvPr/>
          </p:nvSpPr>
          <p:spPr>
            <a:xfrm>
              <a:off x="6053975" y="1663475"/>
              <a:ext cx="115750" cy="76100"/>
            </a:xfrm>
            <a:custGeom>
              <a:avLst/>
              <a:gdLst/>
              <a:ahLst/>
              <a:cxnLst/>
              <a:rect l="l" t="t" r="r" b="b"/>
              <a:pathLst>
                <a:path w="4630" h="3044" extrusionOk="0">
                  <a:moveTo>
                    <a:pt x="4200" y="1"/>
                  </a:moveTo>
                  <a:cubicBezTo>
                    <a:pt x="4082" y="1"/>
                    <a:pt x="3759" y="229"/>
                    <a:pt x="3138" y="809"/>
                  </a:cubicBezTo>
                  <a:cubicBezTo>
                    <a:pt x="2914" y="809"/>
                    <a:pt x="0" y="1929"/>
                    <a:pt x="1793" y="2602"/>
                  </a:cubicBezTo>
                  <a:cubicBezTo>
                    <a:pt x="1699" y="2914"/>
                    <a:pt x="1723" y="3043"/>
                    <a:pt x="1825" y="3043"/>
                  </a:cubicBezTo>
                  <a:cubicBezTo>
                    <a:pt x="2316" y="3043"/>
                    <a:pt x="4629" y="1"/>
                    <a:pt x="420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5" name="Google Shape;1125;p3"/>
            <p:cNvSpPr/>
            <p:nvPr/>
          </p:nvSpPr>
          <p:spPr>
            <a:xfrm>
              <a:off x="6003550" y="1717300"/>
              <a:ext cx="50450" cy="22225"/>
            </a:xfrm>
            <a:custGeom>
              <a:avLst/>
              <a:gdLst/>
              <a:ahLst/>
              <a:cxnLst/>
              <a:rect l="l" t="t" r="r" b="b"/>
              <a:pathLst>
                <a:path w="2018" h="889" extrusionOk="0">
                  <a:moveTo>
                    <a:pt x="2017" y="0"/>
                  </a:moveTo>
                  <a:cubicBezTo>
                    <a:pt x="1057" y="0"/>
                    <a:pt x="1084" y="494"/>
                    <a:pt x="406" y="494"/>
                  </a:cubicBezTo>
                  <a:cubicBezTo>
                    <a:pt x="293" y="494"/>
                    <a:pt x="160" y="481"/>
                    <a:pt x="0" y="449"/>
                  </a:cubicBezTo>
                  <a:lnTo>
                    <a:pt x="0" y="449"/>
                  </a:lnTo>
                  <a:cubicBezTo>
                    <a:pt x="129" y="770"/>
                    <a:pt x="313" y="889"/>
                    <a:pt x="521" y="889"/>
                  </a:cubicBezTo>
                  <a:cubicBezTo>
                    <a:pt x="1037" y="889"/>
                    <a:pt x="1698" y="160"/>
                    <a:pt x="201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6" name="Google Shape;1126;p3"/>
            <p:cNvSpPr/>
            <p:nvPr/>
          </p:nvSpPr>
          <p:spPr>
            <a:xfrm>
              <a:off x="5622550" y="1941400"/>
              <a:ext cx="16825" cy="16850"/>
            </a:xfrm>
            <a:custGeom>
              <a:avLst/>
              <a:gdLst/>
              <a:ahLst/>
              <a:cxnLst/>
              <a:rect l="l" t="t" r="r" b="b"/>
              <a:pathLst>
                <a:path w="673" h="674" extrusionOk="0">
                  <a:moveTo>
                    <a:pt x="0" y="1"/>
                  </a:moveTo>
                  <a:cubicBezTo>
                    <a:pt x="224" y="225"/>
                    <a:pt x="224" y="449"/>
                    <a:pt x="672" y="673"/>
                  </a:cubicBezTo>
                  <a:cubicBezTo>
                    <a:pt x="448" y="449"/>
                    <a:pt x="672"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7" name="Google Shape;1127;p3"/>
            <p:cNvSpPr/>
            <p:nvPr/>
          </p:nvSpPr>
          <p:spPr>
            <a:xfrm>
              <a:off x="5633750" y="1972375"/>
              <a:ext cx="28025" cy="19475"/>
            </a:xfrm>
            <a:custGeom>
              <a:avLst/>
              <a:gdLst/>
              <a:ahLst/>
              <a:cxnLst/>
              <a:rect l="l" t="t" r="r" b="b"/>
              <a:pathLst>
                <a:path w="1121" h="779" extrusionOk="0">
                  <a:moveTo>
                    <a:pt x="172" y="1"/>
                  </a:moveTo>
                  <a:cubicBezTo>
                    <a:pt x="100" y="1"/>
                    <a:pt x="38" y="32"/>
                    <a:pt x="0" y="107"/>
                  </a:cubicBezTo>
                  <a:cubicBezTo>
                    <a:pt x="224" y="107"/>
                    <a:pt x="0" y="555"/>
                    <a:pt x="0" y="779"/>
                  </a:cubicBezTo>
                  <a:cubicBezTo>
                    <a:pt x="1121" y="779"/>
                    <a:pt x="529" y="1"/>
                    <a:pt x="1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8" name="Google Shape;1128;p3"/>
            <p:cNvSpPr/>
            <p:nvPr/>
          </p:nvSpPr>
          <p:spPr>
            <a:xfrm>
              <a:off x="5605725" y="2014250"/>
              <a:ext cx="25" cy="50450"/>
            </a:xfrm>
            <a:custGeom>
              <a:avLst/>
              <a:gdLst/>
              <a:ahLst/>
              <a:cxnLst/>
              <a:rect l="l" t="t" r="r" b="b"/>
              <a:pathLst>
                <a:path w="1" h="2018" extrusionOk="0">
                  <a:moveTo>
                    <a:pt x="1" y="449"/>
                  </a:moveTo>
                  <a:cubicBezTo>
                    <a:pt x="1" y="2018"/>
                    <a:pt x="1" y="0"/>
                    <a:pt x="1" y="449"/>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9" name="Google Shape;1129;p3"/>
            <p:cNvSpPr/>
            <p:nvPr/>
          </p:nvSpPr>
          <p:spPr>
            <a:xfrm>
              <a:off x="5772975" y="2181150"/>
              <a:ext cx="16500" cy="5150"/>
            </a:xfrm>
            <a:custGeom>
              <a:avLst/>
              <a:gdLst/>
              <a:ahLst/>
              <a:cxnLst/>
              <a:rect l="l" t="t" r="r" b="b"/>
              <a:pathLst>
                <a:path w="660" h="206" extrusionOk="0">
                  <a:moveTo>
                    <a:pt x="39" y="1"/>
                  </a:moveTo>
                  <a:cubicBezTo>
                    <a:pt x="7" y="1"/>
                    <a:pt x="1" y="14"/>
                    <a:pt x="34" y="48"/>
                  </a:cubicBezTo>
                  <a:cubicBezTo>
                    <a:pt x="386" y="165"/>
                    <a:pt x="538" y="206"/>
                    <a:pt x="576" y="206"/>
                  </a:cubicBezTo>
                  <a:cubicBezTo>
                    <a:pt x="659" y="206"/>
                    <a:pt x="162" y="1"/>
                    <a:pt x="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0" name="Google Shape;1130;p3"/>
            <p:cNvSpPr/>
            <p:nvPr/>
          </p:nvSpPr>
          <p:spPr>
            <a:xfrm>
              <a:off x="5171900" y="1894975"/>
              <a:ext cx="12625" cy="3250"/>
            </a:xfrm>
            <a:custGeom>
              <a:avLst/>
              <a:gdLst/>
              <a:ahLst/>
              <a:cxnLst/>
              <a:rect l="l" t="t" r="r" b="b"/>
              <a:pathLst>
                <a:path w="505" h="130" extrusionOk="0">
                  <a:moveTo>
                    <a:pt x="491" y="0"/>
                  </a:moveTo>
                  <a:cubicBezTo>
                    <a:pt x="454" y="0"/>
                    <a:pt x="1" y="130"/>
                    <a:pt x="38" y="130"/>
                  </a:cubicBezTo>
                  <a:cubicBezTo>
                    <a:pt x="52" y="130"/>
                    <a:pt x="131" y="112"/>
                    <a:pt x="321" y="65"/>
                  </a:cubicBezTo>
                  <a:cubicBezTo>
                    <a:pt x="463" y="18"/>
                    <a:pt x="505" y="0"/>
                    <a:pt x="49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1" name="Google Shape;1131;p3"/>
            <p:cNvSpPr/>
            <p:nvPr/>
          </p:nvSpPr>
          <p:spPr>
            <a:xfrm>
              <a:off x="5095875" y="1896600"/>
              <a:ext cx="22425" cy="5625"/>
            </a:xfrm>
            <a:custGeom>
              <a:avLst/>
              <a:gdLst/>
              <a:ahLst/>
              <a:cxnLst/>
              <a:rect l="l" t="t" r="r" b="b"/>
              <a:pathLst>
                <a:path w="897" h="225" extrusionOk="0">
                  <a:moveTo>
                    <a:pt x="896" y="0"/>
                  </a:moveTo>
                  <a:cubicBezTo>
                    <a:pt x="672" y="0"/>
                    <a:pt x="0" y="224"/>
                    <a:pt x="448" y="224"/>
                  </a:cubicBezTo>
                  <a:cubicBezTo>
                    <a:pt x="448" y="224"/>
                    <a:pt x="672" y="0"/>
                    <a:pt x="89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2" name="Google Shape;1132;p3"/>
            <p:cNvSpPr/>
            <p:nvPr/>
          </p:nvSpPr>
          <p:spPr>
            <a:xfrm>
              <a:off x="3364550" y="2176725"/>
              <a:ext cx="22450" cy="11250"/>
            </a:xfrm>
            <a:custGeom>
              <a:avLst/>
              <a:gdLst/>
              <a:ahLst/>
              <a:cxnLst/>
              <a:rect l="l" t="t" r="r" b="b"/>
              <a:pathLst>
                <a:path w="898" h="450" extrusionOk="0">
                  <a:moveTo>
                    <a:pt x="225" y="1"/>
                  </a:moveTo>
                  <a:cubicBezTo>
                    <a:pt x="225" y="1"/>
                    <a:pt x="1" y="449"/>
                    <a:pt x="225" y="449"/>
                  </a:cubicBezTo>
                  <a:cubicBezTo>
                    <a:pt x="449" y="449"/>
                    <a:pt x="897" y="449"/>
                    <a:pt x="2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3" name="Google Shape;1133;p3"/>
            <p:cNvSpPr/>
            <p:nvPr/>
          </p:nvSpPr>
          <p:spPr>
            <a:xfrm>
              <a:off x="6474175" y="2204750"/>
              <a:ext cx="25" cy="25"/>
            </a:xfrm>
            <a:custGeom>
              <a:avLst/>
              <a:gdLst/>
              <a:ahLst/>
              <a:cxnLst/>
              <a:rect l="l" t="t" r="r" b="b"/>
              <a:pathLst>
                <a:path w="1" h="1" extrusionOk="0">
                  <a:moveTo>
                    <a:pt x="1" y="0"/>
                  </a:move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4" name="Google Shape;1134;p3"/>
            <p:cNvSpPr/>
            <p:nvPr/>
          </p:nvSpPr>
          <p:spPr>
            <a:xfrm>
              <a:off x="5975525" y="2462475"/>
              <a:ext cx="11225" cy="12775"/>
            </a:xfrm>
            <a:custGeom>
              <a:avLst/>
              <a:gdLst/>
              <a:ahLst/>
              <a:cxnLst/>
              <a:rect l="l" t="t" r="r" b="b"/>
              <a:pathLst>
                <a:path w="449" h="511" extrusionOk="0">
                  <a:moveTo>
                    <a:pt x="0" y="1"/>
                  </a:moveTo>
                  <a:cubicBezTo>
                    <a:pt x="0" y="182"/>
                    <a:pt x="147" y="510"/>
                    <a:pt x="322" y="510"/>
                  </a:cubicBezTo>
                  <a:cubicBezTo>
                    <a:pt x="363" y="510"/>
                    <a:pt x="406" y="492"/>
                    <a:pt x="449" y="449"/>
                  </a:cubicBezTo>
                  <a:cubicBezTo>
                    <a:pt x="225" y="225"/>
                    <a:pt x="225" y="225"/>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5" name="Google Shape;1135;p3"/>
            <p:cNvSpPr/>
            <p:nvPr/>
          </p:nvSpPr>
          <p:spPr>
            <a:xfrm>
              <a:off x="5922300" y="2392750"/>
              <a:ext cx="16825" cy="6725"/>
            </a:xfrm>
            <a:custGeom>
              <a:avLst/>
              <a:gdLst/>
              <a:ahLst/>
              <a:cxnLst/>
              <a:rect l="l" t="t" r="r" b="b"/>
              <a:pathLst>
                <a:path w="673" h="269" extrusionOk="0">
                  <a:moveTo>
                    <a:pt x="278" y="1"/>
                  </a:moveTo>
                  <a:cubicBezTo>
                    <a:pt x="237" y="1"/>
                    <a:pt x="187" y="26"/>
                    <a:pt x="112" y="100"/>
                  </a:cubicBezTo>
                  <a:cubicBezTo>
                    <a:pt x="0" y="212"/>
                    <a:pt x="168" y="268"/>
                    <a:pt x="337" y="268"/>
                  </a:cubicBezTo>
                  <a:cubicBezTo>
                    <a:pt x="505" y="268"/>
                    <a:pt x="673" y="212"/>
                    <a:pt x="561" y="100"/>
                  </a:cubicBezTo>
                  <a:cubicBezTo>
                    <a:pt x="411" y="100"/>
                    <a:pt x="361" y="1"/>
                    <a:pt x="27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6" name="Google Shape;1136;p3"/>
            <p:cNvSpPr/>
            <p:nvPr/>
          </p:nvSpPr>
          <p:spPr>
            <a:xfrm>
              <a:off x="5971800" y="2344825"/>
              <a:ext cx="14950" cy="5000"/>
            </a:xfrm>
            <a:custGeom>
              <a:avLst/>
              <a:gdLst/>
              <a:ahLst/>
              <a:cxnLst/>
              <a:rect l="l" t="t" r="r" b="b"/>
              <a:pathLst>
                <a:path w="598" h="200" extrusionOk="0">
                  <a:moveTo>
                    <a:pt x="149" y="0"/>
                  </a:moveTo>
                  <a:cubicBezTo>
                    <a:pt x="0" y="0"/>
                    <a:pt x="249" y="200"/>
                    <a:pt x="432" y="200"/>
                  </a:cubicBezTo>
                  <a:cubicBezTo>
                    <a:pt x="523" y="200"/>
                    <a:pt x="598" y="150"/>
                    <a:pt x="5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7" name="Google Shape;1137;p3"/>
            <p:cNvSpPr/>
            <p:nvPr/>
          </p:nvSpPr>
          <p:spPr>
            <a:xfrm>
              <a:off x="6014750" y="2501700"/>
              <a:ext cx="5625" cy="2525"/>
            </a:xfrm>
            <a:custGeom>
              <a:avLst/>
              <a:gdLst/>
              <a:ahLst/>
              <a:cxnLst/>
              <a:rect l="l" t="t" r="r" b="b"/>
              <a:pathLst>
                <a:path w="225" h="101" extrusionOk="0">
                  <a:moveTo>
                    <a:pt x="0" y="1"/>
                  </a:moveTo>
                  <a:cubicBezTo>
                    <a:pt x="0" y="1"/>
                    <a:pt x="100" y="100"/>
                    <a:pt x="166" y="100"/>
                  </a:cubicBezTo>
                  <a:cubicBezTo>
                    <a:pt x="200" y="100"/>
                    <a:pt x="224" y="75"/>
                    <a:pt x="2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8" name="Google Shape;1138;p3"/>
            <p:cNvSpPr/>
            <p:nvPr/>
          </p:nvSpPr>
          <p:spPr>
            <a:xfrm>
              <a:off x="5958725" y="2440075"/>
              <a:ext cx="16825" cy="5625"/>
            </a:xfrm>
            <a:custGeom>
              <a:avLst/>
              <a:gdLst/>
              <a:ahLst/>
              <a:cxnLst/>
              <a:rect l="l" t="t" r="r" b="b"/>
              <a:pathLst>
                <a:path w="673" h="225" extrusionOk="0">
                  <a:moveTo>
                    <a:pt x="0" y="0"/>
                  </a:moveTo>
                  <a:cubicBezTo>
                    <a:pt x="0" y="0"/>
                    <a:pt x="0" y="224"/>
                    <a:pt x="448" y="224"/>
                  </a:cubicBezTo>
                  <a:cubicBezTo>
                    <a:pt x="672" y="224"/>
                    <a:pt x="224"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9" name="Google Shape;1139;p3"/>
            <p:cNvSpPr/>
            <p:nvPr/>
          </p:nvSpPr>
          <p:spPr>
            <a:xfrm>
              <a:off x="5062250" y="2434475"/>
              <a:ext cx="28025" cy="5625"/>
            </a:xfrm>
            <a:custGeom>
              <a:avLst/>
              <a:gdLst/>
              <a:ahLst/>
              <a:cxnLst/>
              <a:rect l="l" t="t" r="r" b="b"/>
              <a:pathLst>
                <a:path w="1121" h="225" extrusionOk="0">
                  <a:moveTo>
                    <a:pt x="1121" y="0"/>
                  </a:moveTo>
                  <a:lnTo>
                    <a:pt x="1121" y="0"/>
                  </a:lnTo>
                  <a:cubicBezTo>
                    <a:pt x="897" y="0"/>
                    <a:pt x="0" y="224"/>
                    <a:pt x="449" y="224"/>
                  </a:cubicBezTo>
                  <a:cubicBezTo>
                    <a:pt x="673" y="224"/>
                    <a:pt x="897" y="0"/>
                    <a:pt x="112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0" name="Google Shape;1140;p3"/>
            <p:cNvSpPr/>
            <p:nvPr/>
          </p:nvSpPr>
          <p:spPr>
            <a:xfrm>
              <a:off x="6406950" y="2580150"/>
              <a:ext cx="28050" cy="28025"/>
            </a:xfrm>
            <a:custGeom>
              <a:avLst/>
              <a:gdLst/>
              <a:ahLst/>
              <a:cxnLst/>
              <a:rect l="l" t="t" r="r" b="b"/>
              <a:pathLst>
                <a:path w="1122" h="1121" extrusionOk="0">
                  <a:moveTo>
                    <a:pt x="1121" y="0"/>
                  </a:moveTo>
                  <a:cubicBezTo>
                    <a:pt x="225" y="0"/>
                    <a:pt x="1" y="1121"/>
                    <a:pt x="673" y="1121"/>
                  </a:cubicBezTo>
                  <a:cubicBezTo>
                    <a:pt x="673" y="673"/>
                    <a:pt x="1121" y="673"/>
                    <a:pt x="112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1" name="Google Shape;1141;p3"/>
            <p:cNvSpPr/>
            <p:nvPr/>
          </p:nvSpPr>
          <p:spPr>
            <a:xfrm>
              <a:off x="5495825" y="2612575"/>
              <a:ext cx="9200" cy="5150"/>
            </a:xfrm>
            <a:custGeom>
              <a:avLst/>
              <a:gdLst/>
              <a:ahLst/>
              <a:cxnLst/>
              <a:rect l="l" t="t" r="r" b="b"/>
              <a:pathLst>
                <a:path w="368" h="206" extrusionOk="0">
                  <a:moveTo>
                    <a:pt x="31" y="1"/>
                  </a:moveTo>
                  <a:cubicBezTo>
                    <a:pt x="1" y="1"/>
                    <a:pt x="337" y="206"/>
                    <a:pt x="358" y="206"/>
                  </a:cubicBezTo>
                  <a:cubicBezTo>
                    <a:pt x="368" y="206"/>
                    <a:pt x="314" y="165"/>
                    <a:pt x="138" y="48"/>
                  </a:cubicBezTo>
                  <a:cubicBezTo>
                    <a:pt x="71" y="14"/>
                    <a:pt x="39" y="1"/>
                    <a:pt x="3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2" name="Google Shape;1142;p3"/>
            <p:cNvSpPr/>
            <p:nvPr/>
          </p:nvSpPr>
          <p:spPr>
            <a:xfrm>
              <a:off x="5656150" y="2636175"/>
              <a:ext cx="11225" cy="4225"/>
            </a:xfrm>
            <a:custGeom>
              <a:avLst/>
              <a:gdLst/>
              <a:ahLst/>
              <a:cxnLst/>
              <a:rect l="l" t="t" r="r" b="b"/>
              <a:pathLst>
                <a:path w="449" h="169" extrusionOk="0">
                  <a:moveTo>
                    <a:pt x="1" y="0"/>
                  </a:moveTo>
                  <a:cubicBezTo>
                    <a:pt x="1" y="112"/>
                    <a:pt x="113" y="168"/>
                    <a:pt x="225" y="168"/>
                  </a:cubicBezTo>
                  <a:cubicBezTo>
                    <a:pt x="337" y="168"/>
                    <a:pt x="449" y="112"/>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3" name="Google Shape;1143;p3"/>
            <p:cNvSpPr/>
            <p:nvPr/>
          </p:nvSpPr>
          <p:spPr>
            <a:xfrm>
              <a:off x="5600125" y="2628250"/>
              <a:ext cx="11225" cy="7950"/>
            </a:xfrm>
            <a:custGeom>
              <a:avLst/>
              <a:gdLst/>
              <a:ahLst/>
              <a:cxnLst/>
              <a:rect l="l" t="t" r="r" b="b"/>
              <a:pathLst>
                <a:path w="449" h="318" extrusionOk="0">
                  <a:moveTo>
                    <a:pt x="356" y="0"/>
                  </a:moveTo>
                  <a:cubicBezTo>
                    <a:pt x="225" y="0"/>
                    <a:pt x="1" y="159"/>
                    <a:pt x="1" y="317"/>
                  </a:cubicBezTo>
                  <a:cubicBezTo>
                    <a:pt x="225" y="317"/>
                    <a:pt x="449" y="317"/>
                    <a:pt x="449" y="93"/>
                  </a:cubicBezTo>
                  <a:cubicBezTo>
                    <a:pt x="449" y="28"/>
                    <a:pt x="410" y="0"/>
                    <a:pt x="3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4" name="Google Shape;1144;p3"/>
            <p:cNvSpPr/>
            <p:nvPr/>
          </p:nvSpPr>
          <p:spPr>
            <a:xfrm>
              <a:off x="5622550" y="2636175"/>
              <a:ext cx="5625" cy="25"/>
            </a:xfrm>
            <a:custGeom>
              <a:avLst/>
              <a:gdLst/>
              <a:ahLst/>
              <a:cxnLst/>
              <a:rect l="l" t="t" r="r" b="b"/>
              <a:pathLst>
                <a:path w="225" h="1" extrusionOk="0">
                  <a:moveTo>
                    <a:pt x="0" y="0"/>
                  </a:moveTo>
                  <a:lnTo>
                    <a:pt x="22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5" name="Google Shape;1145;p3"/>
            <p:cNvSpPr/>
            <p:nvPr/>
          </p:nvSpPr>
          <p:spPr>
            <a:xfrm>
              <a:off x="3207675" y="2669800"/>
              <a:ext cx="16825" cy="12750"/>
            </a:xfrm>
            <a:custGeom>
              <a:avLst/>
              <a:gdLst/>
              <a:ahLst/>
              <a:cxnLst/>
              <a:rect l="l" t="t" r="r" b="b"/>
              <a:pathLst>
                <a:path w="673" h="510" extrusionOk="0">
                  <a:moveTo>
                    <a:pt x="0" y="0"/>
                  </a:moveTo>
                  <a:cubicBezTo>
                    <a:pt x="0" y="181"/>
                    <a:pt x="294" y="509"/>
                    <a:pt x="524" y="509"/>
                  </a:cubicBezTo>
                  <a:cubicBezTo>
                    <a:pt x="579" y="509"/>
                    <a:pt x="630" y="491"/>
                    <a:pt x="673" y="448"/>
                  </a:cubicBezTo>
                  <a:cubicBezTo>
                    <a:pt x="449" y="224"/>
                    <a:pt x="224" y="224"/>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6" name="Google Shape;1146;p3"/>
            <p:cNvSpPr/>
            <p:nvPr/>
          </p:nvSpPr>
          <p:spPr>
            <a:xfrm>
              <a:off x="3394425" y="2756950"/>
              <a:ext cx="23100" cy="13125"/>
            </a:xfrm>
            <a:custGeom>
              <a:avLst/>
              <a:gdLst/>
              <a:ahLst/>
              <a:cxnLst/>
              <a:rect l="l" t="t" r="r" b="b"/>
              <a:pathLst>
                <a:path w="924" h="525" extrusionOk="0">
                  <a:moveTo>
                    <a:pt x="125" y="0"/>
                  </a:moveTo>
                  <a:cubicBezTo>
                    <a:pt x="26" y="0"/>
                    <a:pt x="1" y="25"/>
                    <a:pt x="150" y="100"/>
                  </a:cubicBezTo>
                  <a:cubicBezTo>
                    <a:pt x="396" y="346"/>
                    <a:pt x="642" y="524"/>
                    <a:pt x="777" y="524"/>
                  </a:cubicBezTo>
                  <a:cubicBezTo>
                    <a:pt x="888" y="524"/>
                    <a:pt x="924" y="403"/>
                    <a:pt x="823" y="100"/>
                  </a:cubicBezTo>
                  <a:cubicBezTo>
                    <a:pt x="823" y="100"/>
                    <a:pt x="325" y="0"/>
                    <a:pt x="1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7" name="Google Shape;1147;p3"/>
            <p:cNvSpPr/>
            <p:nvPr/>
          </p:nvSpPr>
          <p:spPr>
            <a:xfrm>
              <a:off x="7034475" y="2887150"/>
              <a:ext cx="11225" cy="11575"/>
            </a:xfrm>
            <a:custGeom>
              <a:avLst/>
              <a:gdLst/>
              <a:ahLst/>
              <a:cxnLst/>
              <a:rect l="l" t="t" r="r" b="b"/>
              <a:pathLst>
                <a:path w="449" h="463" extrusionOk="0">
                  <a:moveTo>
                    <a:pt x="146" y="0"/>
                  </a:moveTo>
                  <a:cubicBezTo>
                    <a:pt x="113" y="0"/>
                    <a:pt x="66" y="14"/>
                    <a:pt x="1" y="47"/>
                  </a:cubicBezTo>
                  <a:cubicBezTo>
                    <a:pt x="1" y="201"/>
                    <a:pt x="214" y="463"/>
                    <a:pt x="346" y="463"/>
                  </a:cubicBezTo>
                  <a:cubicBezTo>
                    <a:pt x="406" y="463"/>
                    <a:pt x="449" y="410"/>
                    <a:pt x="449" y="271"/>
                  </a:cubicBezTo>
                  <a:lnTo>
                    <a:pt x="449" y="271"/>
                  </a:lnTo>
                  <a:cubicBezTo>
                    <a:pt x="383" y="304"/>
                    <a:pt x="337" y="317"/>
                    <a:pt x="304" y="317"/>
                  </a:cubicBezTo>
                  <a:cubicBezTo>
                    <a:pt x="146" y="317"/>
                    <a:pt x="304" y="0"/>
                    <a:pt x="1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8" name="Google Shape;1148;p3"/>
            <p:cNvSpPr/>
            <p:nvPr/>
          </p:nvSpPr>
          <p:spPr>
            <a:xfrm>
              <a:off x="6687100" y="3342150"/>
              <a:ext cx="5625" cy="25"/>
            </a:xfrm>
            <a:custGeom>
              <a:avLst/>
              <a:gdLst/>
              <a:ahLst/>
              <a:cxnLst/>
              <a:rect l="l" t="t" r="r" b="b"/>
              <a:pathLst>
                <a:path w="225" h="1" extrusionOk="0">
                  <a:moveTo>
                    <a:pt x="225" y="0"/>
                  </a:moveTo>
                  <a:lnTo>
                    <a:pt x="0" y="0"/>
                  </a:lnTo>
                  <a:cubicBezTo>
                    <a:pt x="0" y="0"/>
                    <a:pt x="225" y="0"/>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9" name="Google Shape;1149;p3"/>
            <p:cNvSpPr/>
            <p:nvPr/>
          </p:nvSpPr>
          <p:spPr>
            <a:xfrm>
              <a:off x="6608650" y="3316500"/>
              <a:ext cx="23375" cy="6500"/>
            </a:xfrm>
            <a:custGeom>
              <a:avLst/>
              <a:gdLst/>
              <a:ahLst/>
              <a:cxnLst/>
              <a:rect l="l" t="t" r="r" b="b"/>
              <a:pathLst>
                <a:path w="935" h="260" extrusionOk="0">
                  <a:moveTo>
                    <a:pt x="561" y="0"/>
                  </a:moveTo>
                  <a:cubicBezTo>
                    <a:pt x="424" y="0"/>
                    <a:pt x="238" y="35"/>
                    <a:pt x="1" y="130"/>
                  </a:cubicBezTo>
                  <a:cubicBezTo>
                    <a:pt x="238" y="224"/>
                    <a:pt x="424" y="259"/>
                    <a:pt x="561" y="259"/>
                  </a:cubicBezTo>
                  <a:cubicBezTo>
                    <a:pt x="935" y="259"/>
                    <a:pt x="935" y="0"/>
                    <a:pt x="56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0" name="Google Shape;1150;p3"/>
            <p:cNvSpPr/>
            <p:nvPr/>
          </p:nvSpPr>
          <p:spPr>
            <a:xfrm>
              <a:off x="6530225" y="3291725"/>
              <a:ext cx="5625" cy="2500"/>
            </a:xfrm>
            <a:custGeom>
              <a:avLst/>
              <a:gdLst/>
              <a:ahLst/>
              <a:cxnLst/>
              <a:rect l="l" t="t" r="r" b="b"/>
              <a:pathLst>
                <a:path w="225" h="100" extrusionOk="0">
                  <a:moveTo>
                    <a:pt x="0" y="0"/>
                  </a:moveTo>
                  <a:cubicBezTo>
                    <a:pt x="0" y="0"/>
                    <a:pt x="100" y="100"/>
                    <a:pt x="166" y="100"/>
                  </a:cubicBezTo>
                  <a:cubicBezTo>
                    <a:pt x="199" y="100"/>
                    <a:pt x="224" y="75"/>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1" name="Google Shape;1151;p3"/>
            <p:cNvSpPr/>
            <p:nvPr/>
          </p:nvSpPr>
          <p:spPr>
            <a:xfrm>
              <a:off x="6558225" y="3302925"/>
              <a:ext cx="11225" cy="25"/>
            </a:xfrm>
            <a:custGeom>
              <a:avLst/>
              <a:gdLst/>
              <a:ahLst/>
              <a:cxnLst/>
              <a:rect l="l" t="t" r="r" b="b"/>
              <a:pathLst>
                <a:path w="449" h="1" extrusionOk="0">
                  <a:moveTo>
                    <a:pt x="449" y="0"/>
                  </a:moveTo>
                  <a:lnTo>
                    <a:pt x="1" y="0"/>
                  </a:lnTo>
                  <a:cubicBezTo>
                    <a:pt x="1" y="0"/>
                    <a:pt x="449" y="0"/>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2" name="Google Shape;1152;p3"/>
            <p:cNvSpPr/>
            <p:nvPr/>
          </p:nvSpPr>
          <p:spPr>
            <a:xfrm>
              <a:off x="3790375" y="2979600"/>
              <a:ext cx="22450" cy="8950"/>
            </a:xfrm>
            <a:custGeom>
              <a:avLst/>
              <a:gdLst/>
              <a:ahLst/>
              <a:cxnLst/>
              <a:rect l="l" t="t" r="r" b="b"/>
              <a:pathLst>
                <a:path w="898" h="358" extrusionOk="0">
                  <a:moveTo>
                    <a:pt x="180" y="1"/>
                  </a:moveTo>
                  <a:cubicBezTo>
                    <a:pt x="118" y="1"/>
                    <a:pt x="59" y="41"/>
                    <a:pt x="1" y="159"/>
                  </a:cubicBezTo>
                  <a:cubicBezTo>
                    <a:pt x="150" y="159"/>
                    <a:pt x="399" y="358"/>
                    <a:pt x="615" y="358"/>
                  </a:cubicBezTo>
                  <a:cubicBezTo>
                    <a:pt x="723" y="358"/>
                    <a:pt x="822" y="308"/>
                    <a:pt x="897" y="159"/>
                  </a:cubicBezTo>
                  <a:lnTo>
                    <a:pt x="897" y="159"/>
                  </a:lnTo>
                  <a:cubicBezTo>
                    <a:pt x="830" y="192"/>
                    <a:pt x="767" y="206"/>
                    <a:pt x="709" y="206"/>
                  </a:cubicBezTo>
                  <a:cubicBezTo>
                    <a:pt x="482" y="206"/>
                    <a:pt x="321" y="1"/>
                    <a:pt x="18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3" name="Google Shape;1153;p3"/>
            <p:cNvSpPr/>
            <p:nvPr/>
          </p:nvSpPr>
          <p:spPr>
            <a:xfrm>
              <a:off x="4527175" y="3345250"/>
              <a:ext cx="19625" cy="10925"/>
            </a:xfrm>
            <a:custGeom>
              <a:avLst/>
              <a:gdLst/>
              <a:ahLst/>
              <a:cxnLst/>
              <a:rect l="l" t="t" r="r" b="b"/>
              <a:pathLst>
                <a:path w="785" h="437" extrusionOk="0">
                  <a:moveTo>
                    <a:pt x="187" y="1"/>
                  </a:moveTo>
                  <a:cubicBezTo>
                    <a:pt x="137" y="1"/>
                    <a:pt x="112" y="26"/>
                    <a:pt x="112" y="100"/>
                  </a:cubicBezTo>
                  <a:cubicBezTo>
                    <a:pt x="0" y="324"/>
                    <a:pt x="168" y="436"/>
                    <a:pt x="364" y="436"/>
                  </a:cubicBezTo>
                  <a:cubicBezTo>
                    <a:pt x="560" y="436"/>
                    <a:pt x="784" y="324"/>
                    <a:pt x="784" y="100"/>
                  </a:cubicBezTo>
                  <a:cubicBezTo>
                    <a:pt x="486" y="100"/>
                    <a:pt x="286" y="1"/>
                    <a:pt x="18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4" name="Google Shape;1154;p3"/>
            <p:cNvSpPr/>
            <p:nvPr/>
          </p:nvSpPr>
          <p:spPr>
            <a:xfrm>
              <a:off x="4020100" y="3101225"/>
              <a:ext cx="95275" cy="44825"/>
            </a:xfrm>
            <a:custGeom>
              <a:avLst/>
              <a:gdLst/>
              <a:ahLst/>
              <a:cxnLst/>
              <a:rect l="l" t="t" r="r" b="b"/>
              <a:pathLst>
                <a:path w="3811" h="1793" extrusionOk="0">
                  <a:moveTo>
                    <a:pt x="0" y="0"/>
                  </a:moveTo>
                  <a:lnTo>
                    <a:pt x="0" y="0"/>
                  </a:lnTo>
                  <a:cubicBezTo>
                    <a:pt x="1121" y="897"/>
                    <a:pt x="2466" y="1345"/>
                    <a:pt x="3810" y="1793"/>
                  </a:cubicBezTo>
                  <a:cubicBezTo>
                    <a:pt x="2690" y="1345"/>
                    <a:pt x="1569" y="448"/>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5" name="Google Shape;1155;p3"/>
            <p:cNvSpPr/>
            <p:nvPr/>
          </p:nvSpPr>
          <p:spPr>
            <a:xfrm>
              <a:off x="4193800" y="3185250"/>
              <a:ext cx="28025" cy="16850"/>
            </a:xfrm>
            <a:custGeom>
              <a:avLst/>
              <a:gdLst/>
              <a:ahLst/>
              <a:cxnLst/>
              <a:rect l="l" t="t" r="r" b="b"/>
              <a:pathLst>
                <a:path w="1121" h="674" extrusionOk="0">
                  <a:moveTo>
                    <a:pt x="0" y="1"/>
                  </a:moveTo>
                  <a:cubicBezTo>
                    <a:pt x="0" y="449"/>
                    <a:pt x="672" y="673"/>
                    <a:pt x="1121" y="673"/>
                  </a:cubicBezTo>
                  <a:cubicBezTo>
                    <a:pt x="1121" y="449"/>
                    <a:pt x="448" y="449"/>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6" name="Google Shape;1156;p3"/>
            <p:cNvSpPr/>
            <p:nvPr/>
          </p:nvSpPr>
          <p:spPr>
            <a:xfrm>
              <a:off x="4123375" y="3125275"/>
              <a:ext cx="11100" cy="5150"/>
            </a:xfrm>
            <a:custGeom>
              <a:avLst/>
              <a:gdLst/>
              <a:ahLst/>
              <a:cxnLst/>
              <a:rect l="l" t="t" r="r" b="b"/>
              <a:pathLst>
                <a:path w="444" h="206" extrusionOk="0">
                  <a:moveTo>
                    <a:pt x="38" y="1"/>
                  </a:moveTo>
                  <a:cubicBezTo>
                    <a:pt x="1" y="1"/>
                    <a:pt x="10" y="41"/>
                    <a:pt x="128" y="159"/>
                  </a:cubicBezTo>
                  <a:cubicBezTo>
                    <a:pt x="229" y="192"/>
                    <a:pt x="289" y="206"/>
                    <a:pt x="321" y="206"/>
                  </a:cubicBezTo>
                  <a:cubicBezTo>
                    <a:pt x="444" y="206"/>
                    <a:pt x="122" y="1"/>
                    <a:pt x="3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7" name="Google Shape;1157;p3"/>
            <p:cNvSpPr/>
            <p:nvPr/>
          </p:nvSpPr>
          <p:spPr>
            <a:xfrm>
              <a:off x="4871750" y="3174050"/>
              <a:ext cx="25" cy="25"/>
            </a:xfrm>
            <a:custGeom>
              <a:avLst/>
              <a:gdLst/>
              <a:ahLst/>
              <a:cxnLst/>
              <a:rect l="l" t="t" r="r" b="b"/>
              <a:pathLst>
                <a:path w="1" h="1" extrusionOk="0">
                  <a:moveTo>
                    <a:pt x="0" y="1"/>
                  </a:move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8" name="Google Shape;1158;p3"/>
            <p:cNvSpPr/>
            <p:nvPr/>
          </p:nvSpPr>
          <p:spPr>
            <a:xfrm>
              <a:off x="6631900" y="3330925"/>
              <a:ext cx="31675" cy="5625"/>
            </a:xfrm>
            <a:custGeom>
              <a:avLst/>
              <a:gdLst/>
              <a:ahLst/>
              <a:cxnLst/>
              <a:rect l="l" t="t" r="r" b="b"/>
              <a:pathLst>
                <a:path w="1267" h="225" extrusionOk="0">
                  <a:moveTo>
                    <a:pt x="864" y="1"/>
                  </a:moveTo>
                  <a:cubicBezTo>
                    <a:pt x="864" y="1"/>
                    <a:pt x="1" y="217"/>
                    <a:pt x="603" y="225"/>
                  </a:cubicBezTo>
                  <a:lnTo>
                    <a:pt x="603" y="225"/>
                  </a:lnTo>
                  <a:cubicBezTo>
                    <a:pt x="583" y="223"/>
                    <a:pt x="1267" y="202"/>
                    <a:pt x="864" y="1"/>
                  </a:cubicBezTo>
                  <a:close/>
                  <a:moveTo>
                    <a:pt x="603" y="225"/>
                  </a:moveTo>
                  <a:cubicBezTo>
                    <a:pt x="606" y="225"/>
                    <a:pt x="617" y="225"/>
                    <a:pt x="640" y="225"/>
                  </a:cubicBezTo>
                  <a:cubicBezTo>
                    <a:pt x="627" y="225"/>
                    <a:pt x="615" y="225"/>
                    <a:pt x="603" y="225"/>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9" name="Google Shape;1159;p3"/>
            <p:cNvSpPr/>
            <p:nvPr/>
          </p:nvSpPr>
          <p:spPr>
            <a:xfrm>
              <a:off x="4373075" y="3364550"/>
              <a:ext cx="11250" cy="12125"/>
            </a:xfrm>
            <a:custGeom>
              <a:avLst/>
              <a:gdLst/>
              <a:ahLst/>
              <a:cxnLst/>
              <a:rect l="l" t="t" r="r" b="b"/>
              <a:pathLst>
                <a:path w="450" h="485" extrusionOk="0">
                  <a:moveTo>
                    <a:pt x="1" y="1"/>
                  </a:moveTo>
                  <a:cubicBezTo>
                    <a:pt x="1" y="404"/>
                    <a:pt x="1" y="485"/>
                    <a:pt x="98" y="485"/>
                  </a:cubicBezTo>
                  <a:cubicBezTo>
                    <a:pt x="162" y="485"/>
                    <a:pt x="270" y="449"/>
                    <a:pt x="449" y="449"/>
                  </a:cubicBezTo>
                  <a:cubicBezTo>
                    <a:pt x="449" y="225"/>
                    <a:pt x="449"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0" name="Google Shape;1160;p3"/>
            <p:cNvSpPr/>
            <p:nvPr/>
          </p:nvSpPr>
          <p:spPr>
            <a:xfrm>
              <a:off x="4384300" y="3375750"/>
              <a:ext cx="5625" cy="25"/>
            </a:xfrm>
            <a:custGeom>
              <a:avLst/>
              <a:gdLst/>
              <a:ahLst/>
              <a:cxnLst/>
              <a:rect l="l" t="t" r="r" b="b"/>
              <a:pathLst>
                <a:path w="225" h="1" extrusionOk="0">
                  <a:moveTo>
                    <a:pt x="224" y="1"/>
                  </a:moveTo>
                  <a:cubicBezTo>
                    <a:pt x="224" y="1"/>
                    <a:pt x="0" y="1"/>
                    <a:pt x="0" y="1"/>
                  </a:cubicBezTo>
                  <a:cubicBezTo>
                    <a:pt x="0" y="1"/>
                    <a:pt x="224" y="1"/>
                    <a:pt x="2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1" name="Google Shape;1161;p3"/>
            <p:cNvSpPr/>
            <p:nvPr/>
          </p:nvSpPr>
          <p:spPr>
            <a:xfrm>
              <a:off x="1504375" y="3370150"/>
              <a:ext cx="28050" cy="17975"/>
            </a:xfrm>
            <a:custGeom>
              <a:avLst/>
              <a:gdLst/>
              <a:ahLst/>
              <a:cxnLst/>
              <a:rect l="l" t="t" r="r" b="b"/>
              <a:pathLst>
                <a:path w="1122" h="719" extrusionOk="0">
                  <a:moveTo>
                    <a:pt x="1" y="1"/>
                  </a:moveTo>
                  <a:cubicBezTo>
                    <a:pt x="193" y="193"/>
                    <a:pt x="552" y="718"/>
                    <a:pt x="934" y="718"/>
                  </a:cubicBezTo>
                  <a:cubicBezTo>
                    <a:pt x="996" y="718"/>
                    <a:pt x="1059" y="704"/>
                    <a:pt x="1121" y="673"/>
                  </a:cubicBezTo>
                  <a:cubicBezTo>
                    <a:pt x="449" y="673"/>
                    <a:pt x="673"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2" name="Google Shape;1162;p3"/>
            <p:cNvSpPr/>
            <p:nvPr/>
          </p:nvSpPr>
          <p:spPr>
            <a:xfrm>
              <a:off x="4692450" y="3540600"/>
              <a:ext cx="4700" cy="6500"/>
            </a:xfrm>
            <a:custGeom>
              <a:avLst/>
              <a:gdLst/>
              <a:ahLst/>
              <a:cxnLst/>
              <a:rect l="l" t="t" r="r" b="b"/>
              <a:pathLst>
                <a:path w="188" h="260" extrusionOk="0">
                  <a:moveTo>
                    <a:pt x="113" y="1"/>
                  </a:moveTo>
                  <a:cubicBezTo>
                    <a:pt x="85" y="1"/>
                    <a:pt x="48" y="36"/>
                    <a:pt x="1" y="130"/>
                  </a:cubicBezTo>
                  <a:cubicBezTo>
                    <a:pt x="48" y="225"/>
                    <a:pt x="85" y="260"/>
                    <a:pt x="113" y="260"/>
                  </a:cubicBezTo>
                  <a:cubicBezTo>
                    <a:pt x="187" y="260"/>
                    <a:pt x="187" y="1"/>
                    <a:pt x="1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3" name="Google Shape;1163;p3"/>
            <p:cNvSpPr/>
            <p:nvPr/>
          </p:nvSpPr>
          <p:spPr>
            <a:xfrm>
              <a:off x="4627250" y="3570675"/>
              <a:ext cx="8125" cy="5150"/>
            </a:xfrm>
            <a:custGeom>
              <a:avLst/>
              <a:gdLst/>
              <a:ahLst/>
              <a:cxnLst/>
              <a:rect l="l" t="t" r="r" b="b"/>
              <a:pathLst>
                <a:path w="325" h="206" extrusionOk="0">
                  <a:moveTo>
                    <a:pt x="263" y="1"/>
                  </a:moveTo>
                  <a:cubicBezTo>
                    <a:pt x="248" y="1"/>
                    <a:pt x="211" y="14"/>
                    <a:pt x="143" y="48"/>
                  </a:cubicBezTo>
                  <a:cubicBezTo>
                    <a:pt x="26" y="165"/>
                    <a:pt x="1" y="206"/>
                    <a:pt x="19" y="206"/>
                  </a:cubicBezTo>
                  <a:cubicBezTo>
                    <a:pt x="61" y="206"/>
                    <a:pt x="325" y="1"/>
                    <a:pt x="26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4" name="Google Shape;1164;p3"/>
            <p:cNvSpPr/>
            <p:nvPr/>
          </p:nvSpPr>
          <p:spPr>
            <a:xfrm>
              <a:off x="2905125" y="3594275"/>
              <a:ext cx="28025" cy="7950"/>
            </a:xfrm>
            <a:custGeom>
              <a:avLst/>
              <a:gdLst/>
              <a:ahLst/>
              <a:cxnLst/>
              <a:rect l="l" t="t" r="r" b="b"/>
              <a:pathLst>
                <a:path w="1121" h="318" extrusionOk="0">
                  <a:moveTo>
                    <a:pt x="0" y="0"/>
                  </a:moveTo>
                  <a:cubicBezTo>
                    <a:pt x="0" y="159"/>
                    <a:pt x="560" y="317"/>
                    <a:pt x="889" y="317"/>
                  </a:cubicBezTo>
                  <a:cubicBezTo>
                    <a:pt x="1024" y="317"/>
                    <a:pt x="1121" y="290"/>
                    <a:pt x="1121" y="224"/>
                  </a:cubicBezTo>
                  <a:lnTo>
                    <a:pt x="1121" y="224"/>
                  </a:lnTo>
                  <a:cubicBezTo>
                    <a:pt x="986" y="269"/>
                    <a:pt x="888" y="287"/>
                    <a:pt x="810" y="287"/>
                  </a:cubicBezTo>
                  <a:cubicBezTo>
                    <a:pt x="502" y="287"/>
                    <a:pt x="538"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5" name="Google Shape;1165;p3"/>
            <p:cNvSpPr/>
            <p:nvPr/>
          </p:nvSpPr>
          <p:spPr>
            <a:xfrm>
              <a:off x="5028625" y="3784775"/>
              <a:ext cx="11225" cy="11225"/>
            </a:xfrm>
            <a:custGeom>
              <a:avLst/>
              <a:gdLst/>
              <a:ahLst/>
              <a:cxnLst/>
              <a:rect l="l" t="t" r="r" b="b"/>
              <a:pathLst>
                <a:path w="449" h="449" extrusionOk="0">
                  <a:moveTo>
                    <a:pt x="449" y="0"/>
                  </a:moveTo>
                  <a:cubicBezTo>
                    <a:pt x="1" y="0"/>
                    <a:pt x="1" y="224"/>
                    <a:pt x="225" y="449"/>
                  </a:cubicBezTo>
                  <a:cubicBezTo>
                    <a:pt x="225" y="224"/>
                    <a:pt x="225" y="0"/>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6" name="Google Shape;1166;p3"/>
            <p:cNvSpPr/>
            <p:nvPr/>
          </p:nvSpPr>
          <p:spPr>
            <a:xfrm>
              <a:off x="2199150" y="3812775"/>
              <a:ext cx="16825" cy="16850"/>
            </a:xfrm>
            <a:custGeom>
              <a:avLst/>
              <a:gdLst/>
              <a:ahLst/>
              <a:cxnLst/>
              <a:rect l="l" t="t" r="r" b="b"/>
              <a:pathLst>
                <a:path w="673" h="674" extrusionOk="0">
                  <a:moveTo>
                    <a:pt x="448" y="1"/>
                  </a:moveTo>
                  <a:cubicBezTo>
                    <a:pt x="448" y="1"/>
                    <a:pt x="0" y="673"/>
                    <a:pt x="673" y="673"/>
                  </a:cubicBezTo>
                  <a:cubicBezTo>
                    <a:pt x="448" y="225"/>
                    <a:pt x="673" y="1"/>
                    <a:pt x="4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7" name="Google Shape;1167;p3"/>
            <p:cNvSpPr/>
            <p:nvPr/>
          </p:nvSpPr>
          <p:spPr>
            <a:xfrm>
              <a:off x="5067850" y="3926500"/>
              <a:ext cx="22425" cy="8950"/>
            </a:xfrm>
            <a:custGeom>
              <a:avLst/>
              <a:gdLst/>
              <a:ahLst/>
              <a:cxnLst/>
              <a:rect l="l" t="t" r="r" b="b"/>
              <a:pathLst>
                <a:path w="897" h="358" extrusionOk="0">
                  <a:moveTo>
                    <a:pt x="180" y="1"/>
                  </a:moveTo>
                  <a:cubicBezTo>
                    <a:pt x="118" y="1"/>
                    <a:pt x="59" y="41"/>
                    <a:pt x="0" y="158"/>
                  </a:cubicBezTo>
                  <a:cubicBezTo>
                    <a:pt x="150" y="158"/>
                    <a:pt x="498" y="358"/>
                    <a:pt x="714" y="358"/>
                  </a:cubicBezTo>
                  <a:cubicBezTo>
                    <a:pt x="822" y="358"/>
                    <a:pt x="897" y="308"/>
                    <a:pt x="897" y="158"/>
                  </a:cubicBezTo>
                  <a:lnTo>
                    <a:pt x="897" y="158"/>
                  </a:lnTo>
                  <a:cubicBezTo>
                    <a:pt x="829" y="192"/>
                    <a:pt x="767" y="205"/>
                    <a:pt x="709" y="205"/>
                  </a:cubicBezTo>
                  <a:cubicBezTo>
                    <a:pt x="482" y="205"/>
                    <a:pt x="321" y="1"/>
                    <a:pt x="18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8" name="Google Shape;1168;p3"/>
            <p:cNvSpPr/>
            <p:nvPr/>
          </p:nvSpPr>
          <p:spPr>
            <a:xfrm>
              <a:off x="4995000" y="3908650"/>
              <a:ext cx="50450" cy="12475"/>
            </a:xfrm>
            <a:custGeom>
              <a:avLst/>
              <a:gdLst/>
              <a:ahLst/>
              <a:cxnLst/>
              <a:rect l="l" t="t" r="r" b="b"/>
              <a:pathLst>
                <a:path w="2018" h="499" extrusionOk="0">
                  <a:moveTo>
                    <a:pt x="524" y="1"/>
                  </a:moveTo>
                  <a:cubicBezTo>
                    <a:pt x="275" y="1"/>
                    <a:pt x="76" y="51"/>
                    <a:pt x="1" y="200"/>
                  </a:cubicBezTo>
                  <a:cubicBezTo>
                    <a:pt x="300" y="200"/>
                    <a:pt x="897" y="499"/>
                    <a:pt x="1395" y="499"/>
                  </a:cubicBezTo>
                  <a:cubicBezTo>
                    <a:pt x="1644" y="499"/>
                    <a:pt x="1869" y="424"/>
                    <a:pt x="2018" y="200"/>
                  </a:cubicBezTo>
                  <a:cubicBezTo>
                    <a:pt x="1719" y="200"/>
                    <a:pt x="1022" y="1"/>
                    <a:pt x="5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9" name="Google Shape;1169;p3"/>
            <p:cNvSpPr/>
            <p:nvPr/>
          </p:nvSpPr>
          <p:spPr>
            <a:xfrm>
              <a:off x="4950175" y="3930450"/>
              <a:ext cx="11250" cy="25"/>
            </a:xfrm>
            <a:custGeom>
              <a:avLst/>
              <a:gdLst/>
              <a:ahLst/>
              <a:cxnLst/>
              <a:rect l="l" t="t" r="r" b="b"/>
              <a:pathLst>
                <a:path w="450" h="1" extrusionOk="0">
                  <a:moveTo>
                    <a:pt x="449" y="0"/>
                  </a:moveTo>
                  <a:lnTo>
                    <a:pt x="1" y="0"/>
                  </a:lnTo>
                  <a:cubicBezTo>
                    <a:pt x="1" y="0"/>
                    <a:pt x="449" y="0"/>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0" name="Google Shape;1170;p3"/>
            <p:cNvSpPr/>
            <p:nvPr/>
          </p:nvSpPr>
          <p:spPr>
            <a:xfrm>
              <a:off x="5115100" y="3929275"/>
              <a:ext cx="11100" cy="5150"/>
            </a:xfrm>
            <a:custGeom>
              <a:avLst/>
              <a:gdLst/>
              <a:ahLst/>
              <a:cxnLst/>
              <a:rect l="l" t="t" r="r" b="b"/>
              <a:pathLst>
                <a:path w="444" h="206" extrusionOk="0">
                  <a:moveTo>
                    <a:pt x="321" y="0"/>
                  </a:moveTo>
                  <a:cubicBezTo>
                    <a:pt x="289" y="0"/>
                    <a:pt x="229" y="14"/>
                    <a:pt x="127" y="47"/>
                  </a:cubicBezTo>
                  <a:cubicBezTo>
                    <a:pt x="10" y="165"/>
                    <a:pt x="0" y="205"/>
                    <a:pt x="38" y="205"/>
                  </a:cubicBezTo>
                  <a:cubicBezTo>
                    <a:pt x="121" y="205"/>
                    <a:pt x="443" y="0"/>
                    <a:pt x="32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1" name="Google Shape;1171;p3"/>
            <p:cNvSpPr/>
            <p:nvPr/>
          </p:nvSpPr>
          <p:spPr>
            <a:xfrm>
              <a:off x="5544100" y="4020100"/>
              <a:ext cx="50450" cy="22425"/>
            </a:xfrm>
            <a:custGeom>
              <a:avLst/>
              <a:gdLst/>
              <a:ahLst/>
              <a:cxnLst/>
              <a:rect l="l" t="t" r="r" b="b"/>
              <a:pathLst>
                <a:path w="2018" h="897" extrusionOk="0">
                  <a:moveTo>
                    <a:pt x="0" y="0"/>
                  </a:moveTo>
                  <a:lnTo>
                    <a:pt x="1009" y="448"/>
                  </a:lnTo>
                  <a:lnTo>
                    <a:pt x="1009" y="448"/>
                  </a:lnTo>
                  <a:cubicBezTo>
                    <a:pt x="673" y="280"/>
                    <a:pt x="337" y="112"/>
                    <a:pt x="0" y="0"/>
                  </a:cubicBezTo>
                  <a:close/>
                  <a:moveTo>
                    <a:pt x="1009" y="448"/>
                  </a:moveTo>
                  <a:cubicBezTo>
                    <a:pt x="1345" y="617"/>
                    <a:pt x="1681" y="785"/>
                    <a:pt x="2017" y="897"/>
                  </a:cubicBezTo>
                  <a:lnTo>
                    <a:pt x="1009" y="448"/>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2" name="Google Shape;1172;p3"/>
            <p:cNvSpPr/>
            <p:nvPr/>
          </p:nvSpPr>
          <p:spPr>
            <a:xfrm>
              <a:off x="5594525" y="4042500"/>
              <a:ext cx="39250" cy="16825"/>
            </a:xfrm>
            <a:custGeom>
              <a:avLst/>
              <a:gdLst/>
              <a:ahLst/>
              <a:cxnLst/>
              <a:rect l="l" t="t" r="r" b="b"/>
              <a:pathLst>
                <a:path w="1570" h="673" extrusionOk="0">
                  <a:moveTo>
                    <a:pt x="0" y="1"/>
                  </a:moveTo>
                  <a:lnTo>
                    <a:pt x="1569" y="673"/>
                  </a:lnTo>
                  <a:cubicBezTo>
                    <a:pt x="1121" y="225"/>
                    <a:pt x="449"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3" name="Google Shape;1173;p3"/>
            <p:cNvSpPr/>
            <p:nvPr/>
          </p:nvSpPr>
          <p:spPr>
            <a:xfrm>
              <a:off x="1784525" y="3880025"/>
              <a:ext cx="11225" cy="2500"/>
            </a:xfrm>
            <a:custGeom>
              <a:avLst/>
              <a:gdLst/>
              <a:ahLst/>
              <a:cxnLst/>
              <a:rect l="l" t="t" r="r" b="b"/>
              <a:pathLst>
                <a:path w="449" h="100" extrusionOk="0">
                  <a:moveTo>
                    <a:pt x="0" y="0"/>
                  </a:moveTo>
                  <a:cubicBezTo>
                    <a:pt x="0" y="0"/>
                    <a:pt x="200" y="100"/>
                    <a:pt x="333" y="100"/>
                  </a:cubicBezTo>
                  <a:cubicBezTo>
                    <a:pt x="399" y="100"/>
                    <a:pt x="449" y="75"/>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4" name="Google Shape;1174;p3"/>
            <p:cNvSpPr/>
            <p:nvPr/>
          </p:nvSpPr>
          <p:spPr>
            <a:xfrm>
              <a:off x="5605725" y="4064925"/>
              <a:ext cx="33650" cy="11225"/>
            </a:xfrm>
            <a:custGeom>
              <a:avLst/>
              <a:gdLst/>
              <a:ahLst/>
              <a:cxnLst/>
              <a:rect l="l" t="t" r="r" b="b"/>
              <a:pathLst>
                <a:path w="1346" h="449" extrusionOk="0">
                  <a:moveTo>
                    <a:pt x="673" y="0"/>
                  </a:moveTo>
                  <a:cubicBezTo>
                    <a:pt x="673" y="0"/>
                    <a:pt x="1" y="224"/>
                    <a:pt x="673" y="448"/>
                  </a:cubicBezTo>
                  <a:cubicBezTo>
                    <a:pt x="449" y="224"/>
                    <a:pt x="1345" y="224"/>
                    <a:pt x="6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5" name="Google Shape;1175;p3"/>
            <p:cNvSpPr/>
            <p:nvPr/>
          </p:nvSpPr>
          <p:spPr>
            <a:xfrm>
              <a:off x="2703400" y="4137750"/>
              <a:ext cx="39250" cy="5625"/>
            </a:xfrm>
            <a:custGeom>
              <a:avLst/>
              <a:gdLst/>
              <a:ahLst/>
              <a:cxnLst/>
              <a:rect l="l" t="t" r="r" b="b"/>
              <a:pathLst>
                <a:path w="1570" h="225" extrusionOk="0">
                  <a:moveTo>
                    <a:pt x="1" y="1"/>
                  </a:moveTo>
                  <a:lnTo>
                    <a:pt x="1570" y="225"/>
                  </a:lnTo>
                  <a:cubicBezTo>
                    <a:pt x="1121" y="1"/>
                    <a:pt x="673"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6" name="Google Shape;1176;p3"/>
            <p:cNvSpPr/>
            <p:nvPr/>
          </p:nvSpPr>
          <p:spPr>
            <a:xfrm>
              <a:off x="2664175" y="4126550"/>
              <a:ext cx="39250" cy="11225"/>
            </a:xfrm>
            <a:custGeom>
              <a:avLst/>
              <a:gdLst/>
              <a:ahLst/>
              <a:cxnLst/>
              <a:rect l="l" t="t" r="r" b="b"/>
              <a:pathLst>
                <a:path w="1570" h="449" extrusionOk="0">
                  <a:moveTo>
                    <a:pt x="1" y="0"/>
                  </a:moveTo>
                  <a:cubicBezTo>
                    <a:pt x="169" y="56"/>
                    <a:pt x="323" y="98"/>
                    <a:pt x="467" y="133"/>
                  </a:cubicBezTo>
                  <a:lnTo>
                    <a:pt x="467" y="133"/>
                  </a:lnTo>
                  <a:lnTo>
                    <a:pt x="1" y="0"/>
                  </a:lnTo>
                  <a:close/>
                  <a:moveTo>
                    <a:pt x="467" y="133"/>
                  </a:moveTo>
                  <a:lnTo>
                    <a:pt x="1570" y="449"/>
                  </a:lnTo>
                  <a:cubicBezTo>
                    <a:pt x="1234" y="281"/>
                    <a:pt x="897" y="239"/>
                    <a:pt x="467" y="133"/>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7" name="Google Shape;1177;p3"/>
            <p:cNvSpPr/>
            <p:nvPr/>
          </p:nvSpPr>
          <p:spPr>
            <a:xfrm>
              <a:off x="4529975" y="4328250"/>
              <a:ext cx="22425" cy="16825"/>
            </a:xfrm>
            <a:custGeom>
              <a:avLst/>
              <a:gdLst/>
              <a:ahLst/>
              <a:cxnLst/>
              <a:rect l="l" t="t" r="r" b="b"/>
              <a:pathLst>
                <a:path w="897" h="673" extrusionOk="0">
                  <a:moveTo>
                    <a:pt x="897" y="1"/>
                  </a:moveTo>
                  <a:cubicBezTo>
                    <a:pt x="672" y="1"/>
                    <a:pt x="0" y="449"/>
                    <a:pt x="448" y="673"/>
                  </a:cubicBezTo>
                  <a:cubicBezTo>
                    <a:pt x="448" y="225"/>
                    <a:pt x="897" y="225"/>
                    <a:pt x="8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8" name="Google Shape;1178;p3"/>
            <p:cNvSpPr/>
            <p:nvPr/>
          </p:nvSpPr>
          <p:spPr>
            <a:xfrm>
              <a:off x="5964325" y="1650050"/>
              <a:ext cx="11225" cy="2525"/>
            </a:xfrm>
            <a:custGeom>
              <a:avLst/>
              <a:gdLst/>
              <a:ahLst/>
              <a:cxnLst/>
              <a:rect l="l" t="t" r="r" b="b"/>
              <a:pathLst>
                <a:path w="449" h="101" extrusionOk="0">
                  <a:moveTo>
                    <a:pt x="0" y="1"/>
                  </a:moveTo>
                  <a:cubicBezTo>
                    <a:pt x="0" y="1"/>
                    <a:pt x="199" y="100"/>
                    <a:pt x="332" y="100"/>
                  </a:cubicBezTo>
                  <a:cubicBezTo>
                    <a:pt x="399" y="100"/>
                    <a:pt x="448" y="76"/>
                    <a:pt x="4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9" name="Google Shape;1179;p3"/>
            <p:cNvSpPr/>
            <p:nvPr/>
          </p:nvSpPr>
          <p:spPr>
            <a:xfrm>
              <a:off x="5992325" y="1636525"/>
              <a:ext cx="16850" cy="7950"/>
            </a:xfrm>
            <a:custGeom>
              <a:avLst/>
              <a:gdLst/>
              <a:ahLst/>
              <a:cxnLst/>
              <a:rect l="l" t="t" r="r" b="b"/>
              <a:pathLst>
                <a:path w="674" h="318" extrusionOk="0">
                  <a:moveTo>
                    <a:pt x="337" y="1"/>
                  </a:moveTo>
                  <a:cubicBezTo>
                    <a:pt x="113" y="1"/>
                    <a:pt x="1" y="159"/>
                    <a:pt x="1" y="318"/>
                  </a:cubicBezTo>
                  <a:cubicBezTo>
                    <a:pt x="449" y="318"/>
                    <a:pt x="673" y="318"/>
                    <a:pt x="673" y="94"/>
                  </a:cubicBezTo>
                  <a:cubicBezTo>
                    <a:pt x="542" y="28"/>
                    <a:pt x="430" y="1"/>
                    <a:pt x="33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0" name="Google Shape;1180;p3"/>
            <p:cNvSpPr/>
            <p:nvPr/>
          </p:nvSpPr>
          <p:spPr>
            <a:xfrm>
              <a:off x="5974500" y="1625700"/>
              <a:ext cx="283075" cy="36875"/>
            </a:xfrm>
            <a:custGeom>
              <a:avLst/>
              <a:gdLst/>
              <a:ahLst/>
              <a:cxnLst/>
              <a:rect l="l" t="t" r="r" b="b"/>
              <a:pathLst>
                <a:path w="11323" h="1475" extrusionOk="0">
                  <a:moveTo>
                    <a:pt x="4300" y="751"/>
                  </a:moveTo>
                  <a:cubicBezTo>
                    <a:pt x="4524" y="751"/>
                    <a:pt x="4076" y="975"/>
                    <a:pt x="4076" y="975"/>
                  </a:cubicBezTo>
                  <a:lnTo>
                    <a:pt x="4076" y="751"/>
                  </a:lnTo>
                  <a:close/>
                  <a:moveTo>
                    <a:pt x="6230" y="1"/>
                  </a:moveTo>
                  <a:cubicBezTo>
                    <a:pt x="3972" y="1"/>
                    <a:pt x="1" y="1423"/>
                    <a:pt x="5869" y="1423"/>
                  </a:cubicBezTo>
                  <a:cubicBezTo>
                    <a:pt x="5833" y="1458"/>
                    <a:pt x="5863" y="1474"/>
                    <a:pt x="5945" y="1474"/>
                  </a:cubicBezTo>
                  <a:cubicBezTo>
                    <a:pt x="6658" y="1474"/>
                    <a:pt x="11323" y="254"/>
                    <a:pt x="10473" y="254"/>
                  </a:cubicBezTo>
                  <a:cubicBezTo>
                    <a:pt x="10190" y="254"/>
                    <a:pt x="9295" y="390"/>
                    <a:pt x="7437" y="751"/>
                  </a:cubicBezTo>
                  <a:cubicBezTo>
                    <a:pt x="7682" y="201"/>
                    <a:pt x="7076" y="1"/>
                    <a:pt x="623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1" name="Google Shape;1181;p3"/>
            <p:cNvSpPr/>
            <p:nvPr/>
          </p:nvSpPr>
          <p:spPr>
            <a:xfrm>
              <a:off x="5633750" y="1638225"/>
              <a:ext cx="231100" cy="94125"/>
            </a:xfrm>
            <a:custGeom>
              <a:avLst/>
              <a:gdLst/>
              <a:ahLst/>
              <a:cxnLst/>
              <a:rect l="l" t="t" r="r" b="b"/>
              <a:pathLst>
                <a:path w="9244" h="3765" extrusionOk="0">
                  <a:moveTo>
                    <a:pt x="4034" y="1819"/>
                  </a:moveTo>
                  <a:cubicBezTo>
                    <a:pt x="4034" y="1922"/>
                    <a:pt x="4034" y="2134"/>
                    <a:pt x="4034" y="2267"/>
                  </a:cubicBezTo>
                  <a:cubicBezTo>
                    <a:pt x="3810" y="2267"/>
                    <a:pt x="4034" y="2043"/>
                    <a:pt x="4034" y="1819"/>
                  </a:cubicBezTo>
                  <a:close/>
                  <a:moveTo>
                    <a:pt x="7180" y="0"/>
                  </a:moveTo>
                  <a:cubicBezTo>
                    <a:pt x="6528" y="0"/>
                    <a:pt x="5273" y="378"/>
                    <a:pt x="3138" y="1370"/>
                  </a:cubicBezTo>
                  <a:cubicBezTo>
                    <a:pt x="2914" y="1370"/>
                    <a:pt x="0" y="2267"/>
                    <a:pt x="3810" y="3612"/>
                  </a:cubicBezTo>
                  <a:cubicBezTo>
                    <a:pt x="3863" y="3717"/>
                    <a:pt x="3963" y="3765"/>
                    <a:pt x="4098" y="3765"/>
                  </a:cubicBezTo>
                  <a:cubicBezTo>
                    <a:pt x="5297" y="3765"/>
                    <a:pt x="9244" y="0"/>
                    <a:pt x="718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2" name="Google Shape;1182;p3"/>
            <p:cNvSpPr/>
            <p:nvPr/>
          </p:nvSpPr>
          <p:spPr>
            <a:xfrm>
              <a:off x="6642275" y="2906525"/>
              <a:ext cx="16825" cy="4225"/>
            </a:xfrm>
            <a:custGeom>
              <a:avLst/>
              <a:gdLst/>
              <a:ahLst/>
              <a:cxnLst/>
              <a:rect l="l" t="t" r="r" b="b"/>
              <a:pathLst>
                <a:path w="673" h="169" extrusionOk="0">
                  <a:moveTo>
                    <a:pt x="393" y="0"/>
                  </a:moveTo>
                  <a:cubicBezTo>
                    <a:pt x="225" y="0"/>
                    <a:pt x="0" y="56"/>
                    <a:pt x="0" y="168"/>
                  </a:cubicBezTo>
                  <a:lnTo>
                    <a:pt x="449" y="168"/>
                  </a:lnTo>
                  <a:cubicBezTo>
                    <a:pt x="673" y="56"/>
                    <a:pt x="561" y="0"/>
                    <a:pt x="3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3" name="Google Shape;1183;p3"/>
            <p:cNvSpPr/>
            <p:nvPr/>
          </p:nvSpPr>
          <p:spPr>
            <a:xfrm>
              <a:off x="3301650" y="3422950"/>
              <a:ext cx="12500" cy="6500"/>
            </a:xfrm>
            <a:custGeom>
              <a:avLst/>
              <a:gdLst/>
              <a:ahLst/>
              <a:cxnLst/>
              <a:rect l="l" t="t" r="r" b="b"/>
              <a:pathLst>
                <a:path w="500" h="260" extrusionOk="0">
                  <a:moveTo>
                    <a:pt x="187" y="0"/>
                  </a:moveTo>
                  <a:cubicBezTo>
                    <a:pt x="0" y="0"/>
                    <a:pt x="65" y="259"/>
                    <a:pt x="252" y="259"/>
                  </a:cubicBezTo>
                  <a:cubicBezTo>
                    <a:pt x="320" y="259"/>
                    <a:pt x="405" y="225"/>
                    <a:pt x="500" y="130"/>
                  </a:cubicBezTo>
                  <a:cubicBezTo>
                    <a:pt x="358" y="35"/>
                    <a:pt x="255" y="0"/>
                    <a:pt x="18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4" name="Google Shape;1184;p3"/>
            <p:cNvSpPr/>
            <p:nvPr/>
          </p:nvSpPr>
          <p:spPr>
            <a:xfrm>
              <a:off x="4591600" y="3717525"/>
              <a:ext cx="15200" cy="7950"/>
            </a:xfrm>
            <a:custGeom>
              <a:avLst/>
              <a:gdLst/>
              <a:ahLst/>
              <a:cxnLst/>
              <a:rect l="l" t="t" r="r" b="b"/>
              <a:pathLst>
                <a:path w="608" h="318" extrusionOk="0">
                  <a:moveTo>
                    <a:pt x="449" y="1"/>
                  </a:moveTo>
                  <a:cubicBezTo>
                    <a:pt x="225" y="1"/>
                    <a:pt x="0" y="1"/>
                    <a:pt x="225" y="225"/>
                  </a:cubicBezTo>
                  <a:cubicBezTo>
                    <a:pt x="225" y="291"/>
                    <a:pt x="263" y="318"/>
                    <a:pt x="312" y="318"/>
                  </a:cubicBezTo>
                  <a:cubicBezTo>
                    <a:pt x="429" y="318"/>
                    <a:pt x="607" y="159"/>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5" name="Google Shape;1185;p3"/>
            <p:cNvSpPr/>
            <p:nvPr/>
          </p:nvSpPr>
          <p:spPr>
            <a:xfrm>
              <a:off x="4529975" y="3734350"/>
              <a:ext cx="11225" cy="11225"/>
            </a:xfrm>
            <a:custGeom>
              <a:avLst/>
              <a:gdLst/>
              <a:ahLst/>
              <a:cxnLst/>
              <a:rect l="l" t="t" r="r" b="b"/>
              <a:pathLst>
                <a:path w="449" h="449" extrusionOk="0">
                  <a:moveTo>
                    <a:pt x="0" y="0"/>
                  </a:moveTo>
                  <a:cubicBezTo>
                    <a:pt x="0" y="224"/>
                    <a:pt x="0" y="448"/>
                    <a:pt x="224" y="448"/>
                  </a:cubicBezTo>
                  <a:cubicBezTo>
                    <a:pt x="224" y="224"/>
                    <a:pt x="448"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6" name="Google Shape;1186;p3"/>
            <p:cNvSpPr/>
            <p:nvPr/>
          </p:nvSpPr>
          <p:spPr>
            <a:xfrm>
              <a:off x="4597200" y="3728750"/>
              <a:ext cx="25" cy="22425"/>
            </a:xfrm>
            <a:custGeom>
              <a:avLst/>
              <a:gdLst/>
              <a:ahLst/>
              <a:cxnLst/>
              <a:rect l="l" t="t" r="r" b="b"/>
              <a:pathLst>
                <a:path w="1" h="897" extrusionOk="0">
                  <a:moveTo>
                    <a:pt x="1" y="448"/>
                  </a:moveTo>
                  <a:cubicBezTo>
                    <a:pt x="1" y="897"/>
                    <a:pt x="1" y="0"/>
                    <a:pt x="1" y="448"/>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7" name="Google Shape;1187;p3"/>
            <p:cNvSpPr/>
            <p:nvPr/>
          </p:nvSpPr>
          <p:spPr>
            <a:xfrm>
              <a:off x="4546775" y="3627900"/>
              <a:ext cx="14025" cy="8425"/>
            </a:xfrm>
            <a:custGeom>
              <a:avLst/>
              <a:gdLst/>
              <a:ahLst/>
              <a:cxnLst/>
              <a:rect l="l" t="t" r="r" b="b"/>
              <a:pathLst>
                <a:path w="561" h="337" extrusionOk="0">
                  <a:moveTo>
                    <a:pt x="225" y="0"/>
                  </a:moveTo>
                  <a:lnTo>
                    <a:pt x="225" y="0"/>
                  </a:lnTo>
                  <a:cubicBezTo>
                    <a:pt x="0" y="224"/>
                    <a:pt x="169" y="336"/>
                    <a:pt x="309" y="336"/>
                  </a:cubicBezTo>
                  <a:cubicBezTo>
                    <a:pt x="449" y="336"/>
                    <a:pt x="561" y="224"/>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8" name="Google Shape;1188;p3"/>
            <p:cNvSpPr/>
            <p:nvPr/>
          </p:nvSpPr>
          <p:spPr>
            <a:xfrm>
              <a:off x="4597200" y="3641450"/>
              <a:ext cx="7850" cy="6500"/>
            </a:xfrm>
            <a:custGeom>
              <a:avLst/>
              <a:gdLst/>
              <a:ahLst/>
              <a:cxnLst/>
              <a:rect l="l" t="t" r="r" b="b"/>
              <a:pathLst>
                <a:path w="314" h="260" extrusionOk="0">
                  <a:moveTo>
                    <a:pt x="201" y="1"/>
                  </a:moveTo>
                  <a:cubicBezTo>
                    <a:pt x="160" y="1"/>
                    <a:pt x="95" y="36"/>
                    <a:pt x="1" y="130"/>
                  </a:cubicBezTo>
                  <a:cubicBezTo>
                    <a:pt x="48" y="225"/>
                    <a:pt x="95" y="260"/>
                    <a:pt x="136" y="260"/>
                  </a:cubicBezTo>
                  <a:cubicBezTo>
                    <a:pt x="248" y="260"/>
                    <a:pt x="313" y="1"/>
                    <a:pt x="20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9" name="Google Shape;1189;p3"/>
            <p:cNvSpPr/>
            <p:nvPr/>
          </p:nvSpPr>
          <p:spPr>
            <a:xfrm>
              <a:off x="4563575" y="3751150"/>
              <a:ext cx="16850" cy="22450"/>
            </a:xfrm>
            <a:custGeom>
              <a:avLst/>
              <a:gdLst/>
              <a:ahLst/>
              <a:cxnLst/>
              <a:rect l="l" t="t" r="r" b="b"/>
              <a:pathLst>
                <a:path w="674" h="898" extrusionOk="0">
                  <a:moveTo>
                    <a:pt x="1" y="1"/>
                  </a:moveTo>
                  <a:cubicBezTo>
                    <a:pt x="1" y="449"/>
                    <a:pt x="1" y="673"/>
                    <a:pt x="449" y="897"/>
                  </a:cubicBezTo>
                  <a:cubicBezTo>
                    <a:pt x="449" y="449"/>
                    <a:pt x="673"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0" name="Google Shape;1190;p3"/>
            <p:cNvSpPr/>
            <p:nvPr/>
          </p:nvSpPr>
          <p:spPr>
            <a:xfrm>
              <a:off x="4551300" y="3711925"/>
              <a:ext cx="19900" cy="10650"/>
            </a:xfrm>
            <a:custGeom>
              <a:avLst/>
              <a:gdLst/>
              <a:ahLst/>
              <a:cxnLst/>
              <a:rect l="l" t="t" r="r" b="b"/>
              <a:pathLst>
                <a:path w="796" h="426" extrusionOk="0">
                  <a:moveTo>
                    <a:pt x="492" y="1"/>
                  </a:moveTo>
                  <a:lnTo>
                    <a:pt x="492" y="1"/>
                  </a:lnTo>
                  <a:cubicBezTo>
                    <a:pt x="0" y="247"/>
                    <a:pt x="250" y="425"/>
                    <a:pt x="465" y="425"/>
                  </a:cubicBezTo>
                  <a:cubicBezTo>
                    <a:pt x="642" y="425"/>
                    <a:pt x="795" y="304"/>
                    <a:pt x="49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1" name="Google Shape;1191;p3"/>
            <p:cNvSpPr/>
            <p:nvPr/>
          </p:nvSpPr>
          <p:spPr>
            <a:xfrm>
              <a:off x="4548825" y="3615500"/>
              <a:ext cx="8125" cy="5150"/>
            </a:xfrm>
            <a:custGeom>
              <a:avLst/>
              <a:gdLst/>
              <a:ahLst/>
              <a:cxnLst/>
              <a:rect l="l" t="t" r="r" b="b"/>
              <a:pathLst>
                <a:path w="325" h="206" extrusionOk="0">
                  <a:moveTo>
                    <a:pt x="263" y="1"/>
                  </a:moveTo>
                  <a:cubicBezTo>
                    <a:pt x="247" y="1"/>
                    <a:pt x="210" y="14"/>
                    <a:pt x="143" y="48"/>
                  </a:cubicBezTo>
                  <a:cubicBezTo>
                    <a:pt x="25" y="165"/>
                    <a:pt x="0" y="206"/>
                    <a:pt x="19" y="206"/>
                  </a:cubicBezTo>
                  <a:cubicBezTo>
                    <a:pt x="61" y="206"/>
                    <a:pt x="324" y="1"/>
                    <a:pt x="26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2" name="Google Shape;1192;p3"/>
            <p:cNvSpPr/>
            <p:nvPr/>
          </p:nvSpPr>
          <p:spPr>
            <a:xfrm>
              <a:off x="4574800" y="3666350"/>
              <a:ext cx="7700" cy="7300"/>
            </a:xfrm>
            <a:custGeom>
              <a:avLst/>
              <a:gdLst/>
              <a:ahLst/>
              <a:cxnLst/>
              <a:rect l="l" t="t" r="r" b="b"/>
              <a:pathLst>
                <a:path w="308" h="292" extrusionOk="0">
                  <a:moveTo>
                    <a:pt x="234" y="0"/>
                  </a:moveTo>
                  <a:cubicBezTo>
                    <a:pt x="200" y="0"/>
                    <a:pt x="127" y="65"/>
                    <a:pt x="0" y="255"/>
                  </a:cubicBezTo>
                  <a:cubicBezTo>
                    <a:pt x="26" y="281"/>
                    <a:pt x="52" y="292"/>
                    <a:pt x="77" y="292"/>
                  </a:cubicBezTo>
                  <a:cubicBezTo>
                    <a:pt x="206" y="292"/>
                    <a:pt x="307" y="0"/>
                    <a:pt x="23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3" name="Google Shape;1193;p3"/>
            <p:cNvSpPr/>
            <p:nvPr/>
          </p:nvSpPr>
          <p:spPr>
            <a:xfrm>
              <a:off x="4066950" y="4114175"/>
              <a:ext cx="8150" cy="5125"/>
            </a:xfrm>
            <a:custGeom>
              <a:avLst/>
              <a:gdLst/>
              <a:ahLst/>
              <a:cxnLst/>
              <a:rect l="l" t="t" r="r" b="b"/>
              <a:pathLst>
                <a:path w="326" h="205" extrusionOk="0">
                  <a:moveTo>
                    <a:pt x="264" y="0"/>
                  </a:moveTo>
                  <a:cubicBezTo>
                    <a:pt x="248" y="0"/>
                    <a:pt x="211" y="13"/>
                    <a:pt x="143" y="47"/>
                  </a:cubicBezTo>
                  <a:cubicBezTo>
                    <a:pt x="26" y="164"/>
                    <a:pt x="1" y="205"/>
                    <a:pt x="20" y="205"/>
                  </a:cubicBezTo>
                  <a:cubicBezTo>
                    <a:pt x="62" y="205"/>
                    <a:pt x="325" y="0"/>
                    <a:pt x="26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4" name="Google Shape;1194;p3"/>
            <p:cNvSpPr/>
            <p:nvPr/>
          </p:nvSpPr>
          <p:spPr>
            <a:xfrm>
              <a:off x="4036900" y="4061675"/>
              <a:ext cx="7850" cy="6500"/>
            </a:xfrm>
            <a:custGeom>
              <a:avLst/>
              <a:gdLst/>
              <a:ahLst/>
              <a:cxnLst/>
              <a:rect l="l" t="t" r="r" b="b"/>
              <a:pathLst>
                <a:path w="314" h="260" extrusionOk="0">
                  <a:moveTo>
                    <a:pt x="201" y="1"/>
                  </a:moveTo>
                  <a:cubicBezTo>
                    <a:pt x="160" y="1"/>
                    <a:pt x="95" y="35"/>
                    <a:pt x="1" y="130"/>
                  </a:cubicBezTo>
                  <a:cubicBezTo>
                    <a:pt x="48" y="225"/>
                    <a:pt x="95" y="260"/>
                    <a:pt x="137" y="260"/>
                  </a:cubicBezTo>
                  <a:cubicBezTo>
                    <a:pt x="249" y="260"/>
                    <a:pt x="313" y="1"/>
                    <a:pt x="20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5" name="Google Shape;1195;p3"/>
            <p:cNvSpPr/>
            <p:nvPr/>
          </p:nvSpPr>
          <p:spPr>
            <a:xfrm>
              <a:off x="4014500" y="4106500"/>
              <a:ext cx="4700" cy="6500"/>
            </a:xfrm>
            <a:custGeom>
              <a:avLst/>
              <a:gdLst/>
              <a:ahLst/>
              <a:cxnLst/>
              <a:rect l="l" t="t" r="r" b="b"/>
              <a:pathLst>
                <a:path w="188" h="260" extrusionOk="0">
                  <a:moveTo>
                    <a:pt x="112" y="1"/>
                  </a:moveTo>
                  <a:cubicBezTo>
                    <a:pt x="85" y="1"/>
                    <a:pt x="48" y="35"/>
                    <a:pt x="0" y="130"/>
                  </a:cubicBezTo>
                  <a:cubicBezTo>
                    <a:pt x="48" y="225"/>
                    <a:pt x="85" y="259"/>
                    <a:pt x="112" y="259"/>
                  </a:cubicBezTo>
                  <a:cubicBezTo>
                    <a:pt x="187" y="259"/>
                    <a:pt x="187" y="1"/>
                    <a:pt x="11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6" name="Google Shape;1196;p3"/>
            <p:cNvSpPr/>
            <p:nvPr/>
          </p:nvSpPr>
          <p:spPr>
            <a:xfrm>
              <a:off x="7111200" y="2686600"/>
              <a:ext cx="22425" cy="6500"/>
            </a:xfrm>
            <a:custGeom>
              <a:avLst/>
              <a:gdLst/>
              <a:ahLst/>
              <a:cxnLst/>
              <a:rect l="l" t="t" r="r" b="b"/>
              <a:pathLst>
                <a:path w="897" h="260" extrusionOk="0">
                  <a:moveTo>
                    <a:pt x="518" y="0"/>
                  </a:moveTo>
                  <a:lnTo>
                    <a:pt x="518" y="0"/>
                  </a:lnTo>
                  <a:cubicBezTo>
                    <a:pt x="0" y="130"/>
                    <a:pt x="379" y="259"/>
                    <a:pt x="619" y="259"/>
                  </a:cubicBezTo>
                  <a:cubicBezTo>
                    <a:pt x="795" y="259"/>
                    <a:pt x="896" y="190"/>
                    <a:pt x="51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7" name="Google Shape;1197;p3"/>
            <p:cNvSpPr/>
            <p:nvPr/>
          </p:nvSpPr>
          <p:spPr>
            <a:xfrm>
              <a:off x="7034475" y="2675400"/>
              <a:ext cx="25250" cy="4225"/>
            </a:xfrm>
            <a:custGeom>
              <a:avLst/>
              <a:gdLst/>
              <a:ahLst/>
              <a:cxnLst/>
              <a:rect l="l" t="t" r="r" b="b"/>
              <a:pathLst>
                <a:path w="1010" h="169" extrusionOk="0">
                  <a:moveTo>
                    <a:pt x="449" y="0"/>
                  </a:moveTo>
                  <a:lnTo>
                    <a:pt x="449" y="0"/>
                  </a:lnTo>
                  <a:cubicBezTo>
                    <a:pt x="1" y="112"/>
                    <a:pt x="281" y="168"/>
                    <a:pt x="533" y="168"/>
                  </a:cubicBezTo>
                  <a:cubicBezTo>
                    <a:pt x="785" y="168"/>
                    <a:pt x="1009" y="112"/>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8" name="Google Shape;1198;p3"/>
            <p:cNvSpPr/>
            <p:nvPr/>
          </p:nvSpPr>
          <p:spPr>
            <a:xfrm>
              <a:off x="7008725" y="775100"/>
              <a:ext cx="20175" cy="13050"/>
            </a:xfrm>
            <a:custGeom>
              <a:avLst/>
              <a:gdLst/>
              <a:ahLst/>
              <a:cxnLst/>
              <a:rect l="l" t="t" r="r" b="b"/>
              <a:pathLst>
                <a:path w="807" h="522" extrusionOk="0">
                  <a:moveTo>
                    <a:pt x="597" y="0"/>
                  </a:moveTo>
                  <a:cubicBezTo>
                    <a:pt x="156" y="0"/>
                    <a:pt x="0" y="521"/>
                    <a:pt x="232" y="521"/>
                  </a:cubicBezTo>
                  <a:cubicBezTo>
                    <a:pt x="266" y="521"/>
                    <a:pt x="308" y="510"/>
                    <a:pt x="358" y="485"/>
                  </a:cubicBezTo>
                  <a:cubicBezTo>
                    <a:pt x="358" y="261"/>
                    <a:pt x="807" y="261"/>
                    <a:pt x="807" y="37"/>
                  </a:cubicBezTo>
                  <a:cubicBezTo>
                    <a:pt x="731" y="11"/>
                    <a:pt x="661" y="0"/>
                    <a:pt x="59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9" name="Google Shape;1199;p3"/>
            <p:cNvSpPr/>
            <p:nvPr/>
          </p:nvSpPr>
          <p:spPr>
            <a:xfrm>
              <a:off x="7000875" y="2973600"/>
              <a:ext cx="22425" cy="9975"/>
            </a:xfrm>
            <a:custGeom>
              <a:avLst/>
              <a:gdLst/>
              <a:ahLst/>
              <a:cxnLst/>
              <a:rect l="l" t="t" r="r" b="b"/>
              <a:pathLst>
                <a:path w="897" h="399" extrusionOk="0">
                  <a:moveTo>
                    <a:pt x="299" y="0"/>
                  </a:moveTo>
                  <a:cubicBezTo>
                    <a:pt x="149" y="0"/>
                    <a:pt x="0" y="100"/>
                    <a:pt x="0" y="399"/>
                  </a:cubicBezTo>
                  <a:cubicBezTo>
                    <a:pt x="896" y="399"/>
                    <a:pt x="598" y="0"/>
                    <a:pt x="29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0" name="Google Shape;1200;p3"/>
            <p:cNvSpPr/>
            <p:nvPr/>
          </p:nvSpPr>
          <p:spPr>
            <a:xfrm>
              <a:off x="7000875" y="3930450"/>
              <a:ext cx="11225" cy="11225"/>
            </a:xfrm>
            <a:custGeom>
              <a:avLst/>
              <a:gdLst/>
              <a:ahLst/>
              <a:cxnLst/>
              <a:rect l="l" t="t" r="r" b="b"/>
              <a:pathLst>
                <a:path w="449" h="449" extrusionOk="0">
                  <a:moveTo>
                    <a:pt x="0" y="0"/>
                  </a:moveTo>
                  <a:cubicBezTo>
                    <a:pt x="0" y="224"/>
                    <a:pt x="0" y="449"/>
                    <a:pt x="224" y="449"/>
                  </a:cubicBezTo>
                  <a:cubicBezTo>
                    <a:pt x="448" y="449"/>
                    <a:pt x="224"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1" name="Google Shape;1201;p3"/>
            <p:cNvSpPr/>
            <p:nvPr/>
          </p:nvSpPr>
          <p:spPr>
            <a:xfrm>
              <a:off x="6964450" y="3969675"/>
              <a:ext cx="28025" cy="4225"/>
            </a:xfrm>
            <a:custGeom>
              <a:avLst/>
              <a:gdLst/>
              <a:ahLst/>
              <a:cxnLst/>
              <a:rect l="l" t="t" r="r" b="b"/>
              <a:pathLst>
                <a:path w="1121" h="169" extrusionOk="0">
                  <a:moveTo>
                    <a:pt x="561" y="0"/>
                  </a:moveTo>
                  <a:cubicBezTo>
                    <a:pt x="0" y="112"/>
                    <a:pt x="280" y="168"/>
                    <a:pt x="561" y="168"/>
                  </a:cubicBezTo>
                  <a:cubicBezTo>
                    <a:pt x="841" y="168"/>
                    <a:pt x="1121" y="112"/>
                    <a:pt x="56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2" name="Google Shape;1202;p3"/>
            <p:cNvSpPr/>
            <p:nvPr/>
          </p:nvSpPr>
          <p:spPr>
            <a:xfrm>
              <a:off x="6849575" y="916075"/>
              <a:ext cx="16850" cy="11225"/>
            </a:xfrm>
            <a:custGeom>
              <a:avLst/>
              <a:gdLst/>
              <a:ahLst/>
              <a:cxnLst/>
              <a:rect l="l" t="t" r="r" b="b"/>
              <a:pathLst>
                <a:path w="674" h="449" extrusionOk="0">
                  <a:moveTo>
                    <a:pt x="1" y="1"/>
                  </a:moveTo>
                  <a:cubicBezTo>
                    <a:pt x="1" y="225"/>
                    <a:pt x="1" y="449"/>
                    <a:pt x="225" y="449"/>
                  </a:cubicBezTo>
                  <a:cubicBezTo>
                    <a:pt x="673" y="449"/>
                    <a:pt x="449"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3" name="Google Shape;1203;p3"/>
            <p:cNvSpPr/>
            <p:nvPr/>
          </p:nvSpPr>
          <p:spPr>
            <a:xfrm>
              <a:off x="6832775" y="787200"/>
              <a:ext cx="11225" cy="11250"/>
            </a:xfrm>
            <a:custGeom>
              <a:avLst/>
              <a:gdLst/>
              <a:ahLst/>
              <a:cxnLst/>
              <a:rect l="l" t="t" r="r" b="b"/>
              <a:pathLst>
                <a:path w="449" h="450" extrusionOk="0">
                  <a:moveTo>
                    <a:pt x="0" y="1"/>
                  </a:moveTo>
                  <a:cubicBezTo>
                    <a:pt x="0" y="1"/>
                    <a:pt x="0" y="449"/>
                    <a:pt x="225" y="449"/>
                  </a:cubicBezTo>
                  <a:cubicBezTo>
                    <a:pt x="449" y="449"/>
                    <a:pt x="225"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4" name="Google Shape;1204;p3"/>
            <p:cNvSpPr/>
            <p:nvPr/>
          </p:nvSpPr>
          <p:spPr>
            <a:xfrm>
              <a:off x="6832775" y="2311200"/>
              <a:ext cx="11225" cy="11225"/>
            </a:xfrm>
            <a:custGeom>
              <a:avLst/>
              <a:gdLst/>
              <a:ahLst/>
              <a:cxnLst/>
              <a:rect l="l" t="t" r="r" b="b"/>
              <a:pathLst>
                <a:path w="449" h="449" extrusionOk="0">
                  <a:moveTo>
                    <a:pt x="0" y="1"/>
                  </a:moveTo>
                  <a:cubicBezTo>
                    <a:pt x="0" y="225"/>
                    <a:pt x="0" y="449"/>
                    <a:pt x="225" y="449"/>
                  </a:cubicBezTo>
                  <a:cubicBezTo>
                    <a:pt x="449" y="449"/>
                    <a:pt x="225"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5" name="Google Shape;1205;p3"/>
            <p:cNvSpPr/>
            <p:nvPr/>
          </p:nvSpPr>
          <p:spPr>
            <a:xfrm>
              <a:off x="6818250" y="2893150"/>
              <a:ext cx="20150" cy="18325"/>
            </a:xfrm>
            <a:custGeom>
              <a:avLst/>
              <a:gdLst/>
              <a:ahLst/>
              <a:cxnLst/>
              <a:rect l="l" t="t" r="r" b="b"/>
              <a:pathLst>
                <a:path w="806" h="733" extrusionOk="0">
                  <a:moveTo>
                    <a:pt x="632" y="1"/>
                  </a:moveTo>
                  <a:cubicBezTo>
                    <a:pt x="153" y="1"/>
                    <a:pt x="1" y="733"/>
                    <a:pt x="419" y="733"/>
                  </a:cubicBezTo>
                  <a:cubicBezTo>
                    <a:pt x="466" y="733"/>
                    <a:pt x="520" y="724"/>
                    <a:pt x="581" y="703"/>
                  </a:cubicBezTo>
                  <a:cubicBezTo>
                    <a:pt x="581" y="479"/>
                    <a:pt x="806" y="255"/>
                    <a:pt x="806" y="31"/>
                  </a:cubicBezTo>
                  <a:cubicBezTo>
                    <a:pt x="744" y="10"/>
                    <a:pt x="686" y="1"/>
                    <a:pt x="63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6" name="Google Shape;1206;p3"/>
            <p:cNvSpPr/>
            <p:nvPr/>
          </p:nvSpPr>
          <p:spPr>
            <a:xfrm>
              <a:off x="6810375" y="804025"/>
              <a:ext cx="22275" cy="17725"/>
            </a:xfrm>
            <a:custGeom>
              <a:avLst/>
              <a:gdLst/>
              <a:ahLst/>
              <a:cxnLst/>
              <a:rect l="l" t="t" r="r" b="b"/>
              <a:pathLst>
                <a:path w="891" h="709" extrusionOk="0">
                  <a:moveTo>
                    <a:pt x="448" y="0"/>
                  </a:moveTo>
                  <a:cubicBezTo>
                    <a:pt x="448" y="224"/>
                    <a:pt x="0" y="224"/>
                    <a:pt x="224" y="673"/>
                  </a:cubicBezTo>
                  <a:cubicBezTo>
                    <a:pt x="299" y="698"/>
                    <a:pt x="365" y="709"/>
                    <a:pt x="424" y="709"/>
                  </a:cubicBezTo>
                  <a:cubicBezTo>
                    <a:pt x="891" y="709"/>
                    <a:pt x="847" y="0"/>
                    <a:pt x="4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7" name="Google Shape;1207;p3"/>
            <p:cNvSpPr/>
            <p:nvPr/>
          </p:nvSpPr>
          <p:spPr>
            <a:xfrm>
              <a:off x="6801950" y="826425"/>
              <a:ext cx="28050" cy="4225"/>
            </a:xfrm>
            <a:custGeom>
              <a:avLst/>
              <a:gdLst/>
              <a:ahLst/>
              <a:cxnLst/>
              <a:rect l="l" t="t" r="r" b="b"/>
              <a:pathLst>
                <a:path w="1122" h="169" extrusionOk="0">
                  <a:moveTo>
                    <a:pt x="561" y="1"/>
                  </a:moveTo>
                  <a:cubicBezTo>
                    <a:pt x="1" y="113"/>
                    <a:pt x="281" y="169"/>
                    <a:pt x="561" y="169"/>
                  </a:cubicBezTo>
                  <a:cubicBezTo>
                    <a:pt x="841" y="169"/>
                    <a:pt x="1121" y="113"/>
                    <a:pt x="5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8" name="Google Shape;1208;p3"/>
            <p:cNvSpPr/>
            <p:nvPr/>
          </p:nvSpPr>
          <p:spPr>
            <a:xfrm>
              <a:off x="6803025" y="858325"/>
              <a:ext cx="20075" cy="12950"/>
            </a:xfrm>
            <a:custGeom>
              <a:avLst/>
              <a:gdLst/>
              <a:ahLst/>
              <a:cxnLst/>
              <a:rect l="l" t="t" r="r" b="b"/>
              <a:pathLst>
                <a:path w="803" h="518" extrusionOk="0">
                  <a:moveTo>
                    <a:pt x="525" y="0"/>
                  </a:moveTo>
                  <a:cubicBezTo>
                    <a:pt x="305" y="0"/>
                    <a:pt x="1" y="259"/>
                    <a:pt x="518" y="518"/>
                  </a:cubicBezTo>
                  <a:cubicBezTo>
                    <a:pt x="802" y="139"/>
                    <a:pt x="686" y="0"/>
                    <a:pt x="5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9" name="Google Shape;1209;p3"/>
            <p:cNvSpPr/>
            <p:nvPr/>
          </p:nvSpPr>
          <p:spPr>
            <a:xfrm>
              <a:off x="6810375" y="2878350"/>
              <a:ext cx="22425" cy="9975"/>
            </a:xfrm>
            <a:custGeom>
              <a:avLst/>
              <a:gdLst/>
              <a:ahLst/>
              <a:cxnLst/>
              <a:rect l="l" t="t" r="r" b="b"/>
              <a:pathLst>
                <a:path w="897" h="399" extrusionOk="0">
                  <a:moveTo>
                    <a:pt x="299" y="0"/>
                  </a:moveTo>
                  <a:cubicBezTo>
                    <a:pt x="149" y="0"/>
                    <a:pt x="0" y="100"/>
                    <a:pt x="0" y="399"/>
                  </a:cubicBezTo>
                  <a:cubicBezTo>
                    <a:pt x="896" y="399"/>
                    <a:pt x="598" y="0"/>
                    <a:pt x="29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0" name="Google Shape;1210;p3"/>
            <p:cNvSpPr/>
            <p:nvPr/>
          </p:nvSpPr>
          <p:spPr>
            <a:xfrm>
              <a:off x="6777775" y="892925"/>
              <a:ext cx="27000" cy="23175"/>
            </a:xfrm>
            <a:custGeom>
              <a:avLst/>
              <a:gdLst/>
              <a:ahLst/>
              <a:cxnLst/>
              <a:rect l="l" t="t" r="r" b="b"/>
              <a:pathLst>
                <a:path w="1080" h="927" extrusionOk="0">
                  <a:moveTo>
                    <a:pt x="903" y="1"/>
                  </a:moveTo>
                  <a:cubicBezTo>
                    <a:pt x="333" y="1"/>
                    <a:pt x="0" y="927"/>
                    <a:pt x="408" y="927"/>
                  </a:cubicBezTo>
                  <a:cubicBezTo>
                    <a:pt x="856" y="702"/>
                    <a:pt x="632" y="254"/>
                    <a:pt x="1080" y="30"/>
                  </a:cubicBezTo>
                  <a:cubicBezTo>
                    <a:pt x="1019" y="10"/>
                    <a:pt x="960" y="1"/>
                    <a:pt x="90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1" name="Google Shape;1211;p3"/>
            <p:cNvSpPr/>
            <p:nvPr/>
          </p:nvSpPr>
          <p:spPr>
            <a:xfrm>
              <a:off x="6787950" y="988925"/>
              <a:ext cx="16825" cy="11225"/>
            </a:xfrm>
            <a:custGeom>
              <a:avLst/>
              <a:gdLst/>
              <a:ahLst/>
              <a:cxnLst/>
              <a:rect l="l" t="t" r="r" b="b"/>
              <a:pathLst>
                <a:path w="673" h="449" extrusionOk="0">
                  <a:moveTo>
                    <a:pt x="1" y="0"/>
                  </a:moveTo>
                  <a:cubicBezTo>
                    <a:pt x="1" y="0"/>
                    <a:pt x="1" y="448"/>
                    <a:pt x="225" y="448"/>
                  </a:cubicBezTo>
                  <a:cubicBezTo>
                    <a:pt x="673" y="448"/>
                    <a:pt x="225"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2" name="Google Shape;1212;p3"/>
            <p:cNvSpPr/>
            <p:nvPr/>
          </p:nvSpPr>
          <p:spPr>
            <a:xfrm>
              <a:off x="6782350" y="1005725"/>
              <a:ext cx="11225" cy="5625"/>
            </a:xfrm>
            <a:custGeom>
              <a:avLst/>
              <a:gdLst/>
              <a:ahLst/>
              <a:cxnLst/>
              <a:rect l="l" t="t" r="r" b="b"/>
              <a:pathLst>
                <a:path w="449" h="225" extrusionOk="0">
                  <a:moveTo>
                    <a:pt x="0" y="0"/>
                  </a:moveTo>
                  <a:cubicBezTo>
                    <a:pt x="0" y="0"/>
                    <a:pt x="0" y="225"/>
                    <a:pt x="225" y="225"/>
                  </a:cubicBezTo>
                  <a:cubicBezTo>
                    <a:pt x="449" y="225"/>
                    <a:pt x="225"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3" name="Google Shape;1213;p3"/>
            <p:cNvSpPr/>
            <p:nvPr/>
          </p:nvSpPr>
          <p:spPr>
            <a:xfrm>
              <a:off x="6737525" y="2882700"/>
              <a:ext cx="16825" cy="22425"/>
            </a:xfrm>
            <a:custGeom>
              <a:avLst/>
              <a:gdLst/>
              <a:ahLst/>
              <a:cxnLst/>
              <a:rect l="l" t="t" r="r" b="b"/>
              <a:pathLst>
                <a:path w="673" h="897" extrusionOk="0">
                  <a:moveTo>
                    <a:pt x="0" y="1"/>
                  </a:moveTo>
                  <a:cubicBezTo>
                    <a:pt x="0" y="449"/>
                    <a:pt x="0" y="897"/>
                    <a:pt x="449" y="897"/>
                  </a:cubicBezTo>
                  <a:cubicBezTo>
                    <a:pt x="449" y="449"/>
                    <a:pt x="673"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4" name="Google Shape;1214;p3"/>
            <p:cNvSpPr/>
            <p:nvPr/>
          </p:nvSpPr>
          <p:spPr>
            <a:xfrm>
              <a:off x="6737525" y="983325"/>
              <a:ext cx="11225" cy="11225"/>
            </a:xfrm>
            <a:custGeom>
              <a:avLst/>
              <a:gdLst/>
              <a:ahLst/>
              <a:cxnLst/>
              <a:rect l="l" t="t" r="r" b="b"/>
              <a:pathLst>
                <a:path w="449" h="449" extrusionOk="0">
                  <a:moveTo>
                    <a:pt x="0" y="0"/>
                  </a:moveTo>
                  <a:cubicBezTo>
                    <a:pt x="0" y="224"/>
                    <a:pt x="0" y="448"/>
                    <a:pt x="225" y="448"/>
                  </a:cubicBezTo>
                  <a:cubicBezTo>
                    <a:pt x="449" y="448"/>
                    <a:pt x="225"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5" name="Google Shape;1215;p3"/>
            <p:cNvSpPr/>
            <p:nvPr/>
          </p:nvSpPr>
          <p:spPr>
            <a:xfrm>
              <a:off x="6723525" y="2339225"/>
              <a:ext cx="25225" cy="4225"/>
            </a:xfrm>
            <a:custGeom>
              <a:avLst/>
              <a:gdLst/>
              <a:ahLst/>
              <a:cxnLst/>
              <a:rect l="l" t="t" r="r" b="b"/>
              <a:pathLst>
                <a:path w="1009" h="169" extrusionOk="0">
                  <a:moveTo>
                    <a:pt x="560" y="0"/>
                  </a:moveTo>
                  <a:lnTo>
                    <a:pt x="560" y="0"/>
                  </a:lnTo>
                  <a:cubicBezTo>
                    <a:pt x="0" y="112"/>
                    <a:pt x="224" y="168"/>
                    <a:pt x="476" y="168"/>
                  </a:cubicBezTo>
                  <a:cubicBezTo>
                    <a:pt x="729" y="168"/>
                    <a:pt x="1009" y="112"/>
                    <a:pt x="5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6" name="Google Shape;1216;p3"/>
            <p:cNvSpPr/>
            <p:nvPr/>
          </p:nvSpPr>
          <p:spPr>
            <a:xfrm>
              <a:off x="6715125" y="3880025"/>
              <a:ext cx="25225" cy="4225"/>
            </a:xfrm>
            <a:custGeom>
              <a:avLst/>
              <a:gdLst/>
              <a:ahLst/>
              <a:cxnLst/>
              <a:rect l="l" t="t" r="r" b="b"/>
              <a:pathLst>
                <a:path w="1009" h="169" extrusionOk="0">
                  <a:moveTo>
                    <a:pt x="448" y="0"/>
                  </a:moveTo>
                  <a:lnTo>
                    <a:pt x="448" y="0"/>
                  </a:lnTo>
                  <a:cubicBezTo>
                    <a:pt x="0" y="112"/>
                    <a:pt x="280" y="168"/>
                    <a:pt x="532" y="168"/>
                  </a:cubicBezTo>
                  <a:cubicBezTo>
                    <a:pt x="784" y="168"/>
                    <a:pt x="1009" y="112"/>
                    <a:pt x="4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7" name="Google Shape;1217;p3"/>
            <p:cNvSpPr/>
            <p:nvPr/>
          </p:nvSpPr>
          <p:spPr>
            <a:xfrm>
              <a:off x="6709500" y="1442750"/>
              <a:ext cx="22450" cy="11225"/>
            </a:xfrm>
            <a:custGeom>
              <a:avLst/>
              <a:gdLst/>
              <a:ahLst/>
              <a:cxnLst/>
              <a:rect l="l" t="t" r="r" b="b"/>
              <a:pathLst>
                <a:path w="898" h="449" extrusionOk="0">
                  <a:moveTo>
                    <a:pt x="449" y="1"/>
                  </a:moveTo>
                  <a:cubicBezTo>
                    <a:pt x="449" y="225"/>
                    <a:pt x="1" y="225"/>
                    <a:pt x="449" y="449"/>
                  </a:cubicBezTo>
                  <a:cubicBezTo>
                    <a:pt x="897" y="449"/>
                    <a:pt x="897" y="1"/>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8" name="Google Shape;1218;p3"/>
            <p:cNvSpPr/>
            <p:nvPr/>
          </p:nvSpPr>
          <p:spPr>
            <a:xfrm>
              <a:off x="6687100" y="2991075"/>
              <a:ext cx="37950" cy="20525"/>
            </a:xfrm>
            <a:custGeom>
              <a:avLst/>
              <a:gdLst/>
              <a:ahLst/>
              <a:cxnLst/>
              <a:rect l="l" t="t" r="r" b="b"/>
              <a:pathLst>
                <a:path w="1518" h="821" extrusionOk="0">
                  <a:moveTo>
                    <a:pt x="397" y="0"/>
                  </a:moveTo>
                  <a:cubicBezTo>
                    <a:pt x="245" y="0"/>
                    <a:pt x="105" y="44"/>
                    <a:pt x="0" y="148"/>
                  </a:cubicBezTo>
                  <a:cubicBezTo>
                    <a:pt x="673" y="148"/>
                    <a:pt x="673" y="820"/>
                    <a:pt x="1345" y="820"/>
                  </a:cubicBezTo>
                  <a:cubicBezTo>
                    <a:pt x="1517" y="476"/>
                    <a:pt x="897" y="0"/>
                    <a:pt x="39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9" name="Google Shape;1219;p3"/>
            <p:cNvSpPr/>
            <p:nvPr/>
          </p:nvSpPr>
          <p:spPr>
            <a:xfrm>
              <a:off x="6689900" y="3835200"/>
              <a:ext cx="25225" cy="4225"/>
            </a:xfrm>
            <a:custGeom>
              <a:avLst/>
              <a:gdLst/>
              <a:ahLst/>
              <a:cxnLst/>
              <a:rect l="l" t="t" r="r" b="b"/>
              <a:pathLst>
                <a:path w="1009" h="169" extrusionOk="0">
                  <a:moveTo>
                    <a:pt x="561" y="0"/>
                  </a:moveTo>
                  <a:lnTo>
                    <a:pt x="561" y="0"/>
                  </a:lnTo>
                  <a:cubicBezTo>
                    <a:pt x="0" y="112"/>
                    <a:pt x="225" y="168"/>
                    <a:pt x="477" y="168"/>
                  </a:cubicBezTo>
                  <a:cubicBezTo>
                    <a:pt x="729" y="168"/>
                    <a:pt x="1009" y="112"/>
                    <a:pt x="56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0" name="Google Shape;1220;p3"/>
            <p:cNvSpPr/>
            <p:nvPr/>
          </p:nvSpPr>
          <p:spPr>
            <a:xfrm>
              <a:off x="6664675" y="1329775"/>
              <a:ext cx="20700" cy="13050"/>
            </a:xfrm>
            <a:custGeom>
              <a:avLst/>
              <a:gdLst/>
              <a:ahLst/>
              <a:cxnLst/>
              <a:rect l="l" t="t" r="r" b="b"/>
              <a:pathLst>
                <a:path w="828" h="522" extrusionOk="0">
                  <a:moveTo>
                    <a:pt x="211" y="1"/>
                  </a:moveTo>
                  <a:cubicBezTo>
                    <a:pt x="147" y="1"/>
                    <a:pt x="77" y="12"/>
                    <a:pt x="1" y="37"/>
                  </a:cubicBezTo>
                  <a:cubicBezTo>
                    <a:pt x="1" y="261"/>
                    <a:pt x="225" y="485"/>
                    <a:pt x="673" y="485"/>
                  </a:cubicBezTo>
                  <a:cubicBezTo>
                    <a:pt x="699" y="511"/>
                    <a:pt x="718" y="522"/>
                    <a:pt x="732" y="522"/>
                  </a:cubicBezTo>
                  <a:cubicBezTo>
                    <a:pt x="827" y="522"/>
                    <a:pt x="654" y="1"/>
                    <a:pt x="21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1" name="Google Shape;1221;p3"/>
            <p:cNvSpPr/>
            <p:nvPr/>
          </p:nvSpPr>
          <p:spPr>
            <a:xfrm>
              <a:off x="6647875" y="1438100"/>
              <a:ext cx="24750" cy="15875"/>
            </a:xfrm>
            <a:custGeom>
              <a:avLst/>
              <a:gdLst/>
              <a:ahLst/>
              <a:cxnLst/>
              <a:rect l="l" t="t" r="r" b="b"/>
              <a:pathLst>
                <a:path w="990" h="635" extrusionOk="0">
                  <a:moveTo>
                    <a:pt x="221" y="1"/>
                  </a:moveTo>
                  <a:cubicBezTo>
                    <a:pt x="97" y="1"/>
                    <a:pt x="1" y="55"/>
                    <a:pt x="1" y="187"/>
                  </a:cubicBezTo>
                  <a:cubicBezTo>
                    <a:pt x="449" y="187"/>
                    <a:pt x="449" y="411"/>
                    <a:pt x="673" y="635"/>
                  </a:cubicBezTo>
                  <a:cubicBezTo>
                    <a:pt x="990" y="318"/>
                    <a:pt x="522" y="1"/>
                    <a:pt x="22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2" name="Google Shape;1222;p3"/>
            <p:cNvSpPr/>
            <p:nvPr/>
          </p:nvSpPr>
          <p:spPr>
            <a:xfrm>
              <a:off x="6645075" y="3812775"/>
              <a:ext cx="28050" cy="4225"/>
            </a:xfrm>
            <a:custGeom>
              <a:avLst/>
              <a:gdLst/>
              <a:ahLst/>
              <a:cxnLst/>
              <a:rect l="l" t="t" r="r" b="b"/>
              <a:pathLst>
                <a:path w="1122" h="169" extrusionOk="0">
                  <a:moveTo>
                    <a:pt x="561" y="1"/>
                  </a:moveTo>
                  <a:cubicBezTo>
                    <a:pt x="1" y="113"/>
                    <a:pt x="281" y="169"/>
                    <a:pt x="561" y="169"/>
                  </a:cubicBezTo>
                  <a:cubicBezTo>
                    <a:pt x="841" y="169"/>
                    <a:pt x="1121" y="113"/>
                    <a:pt x="5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3" name="Google Shape;1223;p3"/>
            <p:cNvSpPr/>
            <p:nvPr/>
          </p:nvSpPr>
          <p:spPr>
            <a:xfrm>
              <a:off x="6647875" y="3774800"/>
              <a:ext cx="22450" cy="10000"/>
            </a:xfrm>
            <a:custGeom>
              <a:avLst/>
              <a:gdLst/>
              <a:ahLst/>
              <a:cxnLst/>
              <a:rect l="l" t="t" r="r" b="b"/>
              <a:pathLst>
                <a:path w="898" h="400" extrusionOk="0">
                  <a:moveTo>
                    <a:pt x="299" y="1"/>
                  </a:moveTo>
                  <a:cubicBezTo>
                    <a:pt x="150" y="1"/>
                    <a:pt x="1" y="100"/>
                    <a:pt x="1" y="399"/>
                  </a:cubicBezTo>
                  <a:cubicBezTo>
                    <a:pt x="897" y="399"/>
                    <a:pt x="598" y="1"/>
                    <a:pt x="29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4" name="Google Shape;1224;p3"/>
            <p:cNvSpPr/>
            <p:nvPr/>
          </p:nvSpPr>
          <p:spPr>
            <a:xfrm>
              <a:off x="6616175" y="2997625"/>
              <a:ext cx="14175" cy="8275"/>
            </a:xfrm>
            <a:custGeom>
              <a:avLst/>
              <a:gdLst/>
              <a:ahLst/>
              <a:cxnLst/>
              <a:rect l="l" t="t" r="r" b="b"/>
              <a:pathLst>
                <a:path w="567" h="331" extrusionOk="0">
                  <a:moveTo>
                    <a:pt x="102" y="1"/>
                  </a:moveTo>
                  <a:cubicBezTo>
                    <a:pt x="1" y="1"/>
                    <a:pt x="452" y="331"/>
                    <a:pt x="533" y="331"/>
                  </a:cubicBezTo>
                  <a:cubicBezTo>
                    <a:pt x="566" y="331"/>
                    <a:pt x="535" y="273"/>
                    <a:pt x="372" y="110"/>
                  </a:cubicBezTo>
                  <a:cubicBezTo>
                    <a:pt x="214" y="31"/>
                    <a:pt x="133" y="1"/>
                    <a:pt x="10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5" name="Google Shape;1225;p3"/>
            <p:cNvSpPr/>
            <p:nvPr/>
          </p:nvSpPr>
          <p:spPr>
            <a:xfrm>
              <a:off x="6580650" y="3840800"/>
              <a:ext cx="22425" cy="5625"/>
            </a:xfrm>
            <a:custGeom>
              <a:avLst/>
              <a:gdLst/>
              <a:ahLst/>
              <a:cxnLst/>
              <a:rect l="l" t="t" r="r" b="b"/>
              <a:pathLst>
                <a:path w="897" h="225" extrusionOk="0">
                  <a:moveTo>
                    <a:pt x="448" y="0"/>
                  </a:moveTo>
                  <a:cubicBezTo>
                    <a:pt x="0" y="0"/>
                    <a:pt x="0" y="225"/>
                    <a:pt x="448" y="225"/>
                  </a:cubicBezTo>
                  <a:cubicBezTo>
                    <a:pt x="673" y="225"/>
                    <a:pt x="897" y="0"/>
                    <a:pt x="4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6" name="Google Shape;1226;p3"/>
            <p:cNvSpPr/>
            <p:nvPr/>
          </p:nvSpPr>
          <p:spPr>
            <a:xfrm>
              <a:off x="6566625" y="3908025"/>
              <a:ext cx="28050" cy="4225"/>
            </a:xfrm>
            <a:custGeom>
              <a:avLst/>
              <a:gdLst/>
              <a:ahLst/>
              <a:cxnLst/>
              <a:rect l="l" t="t" r="r" b="b"/>
              <a:pathLst>
                <a:path w="1122" h="169" extrusionOk="0">
                  <a:moveTo>
                    <a:pt x="561" y="1"/>
                  </a:moveTo>
                  <a:cubicBezTo>
                    <a:pt x="1" y="113"/>
                    <a:pt x="281" y="169"/>
                    <a:pt x="561" y="169"/>
                  </a:cubicBezTo>
                  <a:cubicBezTo>
                    <a:pt x="841" y="169"/>
                    <a:pt x="1121" y="113"/>
                    <a:pt x="5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7" name="Google Shape;1227;p3"/>
            <p:cNvSpPr/>
            <p:nvPr/>
          </p:nvSpPr>
          <p:spPr>
            <a:xfrm>
              <a:off x="6547025" y="1532400"/>
              <a:ext cx="50450" cy="25"/>
            </a:xfrm>
            <a:custGeom>
              <a:avLst/>
              <a:gdLst/>
              <a:ahLst/>
              <a:cxnLst/>
              <a:rect l="l" t="t" r="r" b="b"/>
              <a:pathLst>
                <a:path w="2018" h="1" extrusionOk="0">
                  <a:moveTo>
                    <a:pt x="897" y="0"/>
                  </a:moveTo>
                  <a:cubicBezTo>
                    <a:pt x="0" y="0"/>
                    <a:pt x="2018" y="0"/>
                    <a:pt x="89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8" name="Google Shape;1228;p3"/>
            <p:cNvSpPr/>
            <p:nvPr/>
          </p:nvSpPr>
          <p:spPr>
            <a:xfrm>
              <a:off x="6552625" y="1308275"/>
              <a:ext cx="26200" cy="23325"/>
            </a:xfrm>
            <a:custGeom>
              <a:avLst/>
              <a:gdLst/>
              <a:ahLst/>
              <a:cxnLst/>
              <a:rect l="l" t="t" r="r" b="b"/>
              <a:pathLst>
                <a:path w="1048" h="933" extrusionOk="0">
                  <a:moveTo>
                    <a:pt x="449" y="1"/>
                  </a:moveTo>
                  <a:cubicBezTo>
                    <a:pt x="449" y="449"/>
                    <a:pt x="1" y="449"/>
                    <a:pt x="1" y="897"/>
                  </a:cubicBezTo>
                  <a:cubicBezTo>
                    <a:pt x="74" y="922"/>
                    <a:pt x="145" y="933"/>
                    <a:pt x="212" y="933"/>
                  </a:cubicBezTo>
                  <a:cubicBezTo>
                    <a:pt x="758" y="933"/>
                    <a:pt x="1047" y="200"/>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9" name="Google Shape;1229;p3"/>
            <p:cNvSpPr/>
            <p:nvPr/>
          </p:nvSpPr>
          <p:spPr>
            <a:xfrm>
              <a:off x="6535825" y="3000350"/>
              <a:ext cx="16825" cy="11250"/>
            </a:xfrm>
            <a:custGeom>
              <a:avLst/>
              <a:gdLst/>
              <a:ahLst/>
              <a:cxnLst/>
              <a:rect l="l" t="t" r="r" b="b"/>
              <a:pathLst>
                <a:path w="673" h="450" extrusionOk="0">
                  <a:moveTo>
                    <a:pt x="448" y="1"/>
                  </a:moveTo>
                  <a:cubicBezTo>
                    <a:pt x="0" y="1"/>
                    <a:pt x="448" y="449"/>
                    <a:pt x="673" y="449"/>
                  </a:cubicBezTo>
                  <a:cubicBezTo>
                    <a:pt x="673" y="225"/>
                    <a:pt x="673" y="1"/>
                    <a:pt x="4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0" name="Google Shape;1230;p3"/>
            <p:cNvSpPr/>
            <p:nvPr/>
          </p:nvSpPr>
          <p:spPr>
            <a:xfrm>
              <a:off x="6530225" y="3924850"/>
              <a:ext cx="22425" cy="9975"/>
            </a:xfrm>
            <a:custGeom>
              <a:avLst/>
              <a:gdLst/>
              <a:ahLst/>
              <a:cxnLst/>
              <a:rect l="l" t="t" r="r" b="b"/>
              <a:pathLst>
                <a:path w="897" h="399" extrusionOk="0">
                  <a:moveTo>
                    <a:pt x="897" y="0"/>
                  </a:moveTo>
                  <a:cubicBezTo>
                    <a:pt x="0" y="0"/>
                    <a:pt x="299" y="399"/>
                    <a:pt x="598" y="399"/>
                  </a:cubicBezTo>
                  <a:cubicBezTo>
                    <a:pt x="747" y="399"/>
                    <a:pt x="897" y="299"/>
                    <a:pt x="89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1" name="Google Shape;1231;p3"/>
            <p:cNvSpPr/>
            <p:nvPr/>
          </p:nvSpPr>
          <p:spPr>
            <a:xfrm>
              <a:off x="6530225" y="1404775"/>
              <a:ext cx="22425" cy="9975"/>
            </a:xfrm>
            <a:custGeom>
              <a:avLst/>
              <a:gdLst/>
              <a:ahLst/>
              <a:cxnLst/>
              <a:rect l="l" t="t" r="r" b="b"/>
              <a:pathLst>
                <a:path w="897" h="399" extrusionOk="0">
                  <a:moveTo>
                    <a:pt x="299" y="1"/>
                  </a:moveTo>
                  <a:cubicBezTo>
                    <a:pt x="150" y="1"/>
                    <a:pt x="0" y="100"/>
                    <a:pt x="0" y="399"/>
                  </a:cubicBezTo>
                  <a:cubicBezTo>
                    <a:pt x="897" y="399"/>
                    <a:pt x="598" y="1"/>
                    <a:pt x="29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2" name="Google Shape;1232;p3"/>
            <p:cNvSpPr/>
            <p:nvPr/>
          </p:nvSpPr>
          <p:spPr>
            <a:xfrm>
              <a:off x="6485400" y="1325100"/>
              <a:ext cx="44850" cy="56050"/>
            </a:xfrm>
            <a:custGeom>
              <a:avLst/>
              <a:gdLst/>
              <a:ahLst/>
              <a:cxnLst/>
              <a:rect l="l" t="t" r="r" b="b"/>
              <a:pathLst>
                <a:path w="1794" h="2242" extrusionOk="0">
                  <a:moveTo>
                    <a:pt x="1793" y="0"/>
                  </a:moveTo>
                  <a:cubicBezTo>
                    <a:pt x="897" y="224"/>
                    <a:pt x="0" y="1569"/>
                    <a:pt x="448" y="2241"/>
                  </a:cubicBezTo>
                  <a:cubicBezTo>
                    <a:pt x="897" y="1345"/>
                    <a:pt x="1345" y="672"/>
                    <a:pt x="17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3" name="Google Shape;1233;p3"/>
            <p:cNvSpPr/>
            <p:nvPr/>
          </p:nvSpPr>
          <p:spPr>
            <a:xfrm>
              <a:off x="6498100" y="3767225"/>
              <a:ext cx="32150" cy="28775"/>
            </a:xfrm>
            <a:custGeom>
              <a:avLst/>
              <a:gdLst/>
              <a:ahLst/>
              <a:cxnLst/>
              <a:rect l="l" t="t" r="r" b="b"/>
              <a:pathLst>
                <a:path w="1286" h="1151" extrusionOk="0">
                  <a:moveTo>
                    <a:pt x="1054" y="0"/>
                  </a:moveTo>
                  <a:cubicBezTo>
                    <a:pt x="317" y="0"/>
                    <a:pt x="1" y="947"/>
                    <a:pt x="613" y="1151"/>
                  </a:cubicBezTo>
                  <a:cubicBezTo>
                    <a:pt x="613" y="702"/>
                    <a:pt x="1061" y="478"/>
                    <a:pt x="1285" y="30"/>
                  </a:cubicBezTo>
                  <a:cubicBezTo>
                    <a:pt x="1204" y="10"/>
                    <a:pt x="1127" y="0"/>
                    <a:pt x="105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4" name="Google Shape;1234;p3"/>
            <p:cNvSpPr/>
            <p:nvPr/>
          </p:nvSpPr>
          <p:spPr>
            <a:xfrm>
              <a:off x="6491000" y="3759550"/>
              <a:ext cx="25225" cy="14900"/>
            </a:xfrm>
            <a:custGeom>
              <a:avLst/>
              <a:gdLst/>
              <a:ahLst/>
              <a:cxnLst/>
              <a:rect l="l" t="t" r="r" b="b"/>
              <a:pathLst>
                <a:path w="1009" h="596" extrusionOk="0">
                  <a:moveTo>
                    <a:pt x="533" y="1"/>
                  </a:moveTo>
                  <a:cubicBezTo>
                    <a:pt x="280" y="1"/>
                    <a:pt x="0" y="113"/>
                    <a:pt x="0" y="337"/>
                  </a:cubicBezTo>
                  <a:cubicBezTo>
                    <a:pt x="0" y="526"/>
                    <a:pt x="120" y="596"/>
                    <a:pt x="276" y="596"/>
                  </a:cubicBezTo>
                  <a:cubicBezTo>
                    <a:pt x="489" y="596"/>
                    <a:pt x="767" y="466"/>
                    <a:pt x="897" y="337"/>
                  </a:cubicBezTo>
                  <a:cubicBezTo>
                    <a:pt x="1009" y="113"/>
                    <a:pt x="785" y="1"/>
                    <a:pt x="53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5" name="Google Shape;1235;p3"/>
            <p:cNvSpPr/>
            <p:nvPr/>
          </p:nvSpPr>
          <p:spPr>
            <a:xfrm>
              <a:off x="6502200" y="3924850"/>
              <a:ext cx="16825" cy="5625"/>
            </a:xfrm>
            <a:custGeom>
              <a:avLst/>
              <a:gdLst/>
              <a:ahLst/>
              <a:cxnLst/>
              <a:rect l="l" t="t" r="r" b="b"/>
              <a:pathLst>
                <a:path w="673" h="225" extrusionOk="0">
                  <a:moveTo>
                    <a:pt x="1" y="0"/>
                  </a:moveTo>
                  <a:cubicBezTo>
                    <a:pt x="1" y="0"/>
                    <a:pt x="1" y="224"/>
                    <a:pt x="449" y="224"/>
                  </a:cubicBezTo>
                  <a:cubicBezTo>
                    <a:pt x="673" y="224"/>
                    <a:pt x="449"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6" name="Google Shape;1236;p3"/>
            <p:cNvSpPr/>
            <p:nvPr/>
          </p:nvSpPr>
          <p:spPr>
            <a:xfrm>
              <a:off x="6462975" y="3964075"/>
              <a:ext cx="16675" cy="19475"/>
            </a:xfrm>
            <a:custGeom>
              <a:avLst/>
              <a:gdLst/>
              <a:ahLst/>
              <a:cxnLst/>
              <a:rect l="l" t="t" r="r" b="b"/>
              <a:pathLst>
                <a:path w="667" h="779" extrusionOk="0">
                  <a:moveTo>
                    <a:pt x="449" y="0"/>
                  </a:moveTo>
                  <a:cubicBezTo>
                    <a:pt x="449" y="224"/>
                    <a:pt x="1" y="448"/>
                    <a:pt x="1" y="672"/>
                  </a:cubicBezTo>
                  <a:cubicBezTo>
                    <a:pt x="113" y="747"/>
                    <a:pt x="206" y="778"/>
                    <a:pt x="283" y="778"/>
                  </a:cubicBezTo>
                  <a:cubicBezTo>
                    <a:pt x="667" y="778"/>
                    <a:pt x="636" y="0"/>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7" name="Google Shape;1237;p3"/>
            <p:cNvSpPr/>
            <p:nvPr/>
          </p:nvSpPr>
          <p:spPr>
            <a:xfrm>
              <a:off x="6448975" y="1381125"/>
              <a:ext cx="28025" cy="4225"/>
            </a:xfrm>
            <a:custGeom>
              <a:avLst/>
              <a:gdLst/>
              <a:ahLst/>
              <a:cxnLst/>
              <a:rect l="l" t="t" r="r" b="b"/>
              <a:pathLst>
                <a:path w="1121" h="169" extrusionOk="0">
                  <a:moveTo>
                    <a:pt x="561" y="0"/>
                  </a:moveTo>
                  <a:cubicBezTo>
                    <a:pt x="0" y="112"/>
                    <a:pt x="281" y="168"/>
                    <a:pt x="561" y="168"/>
                  </a:cubicBezTo>
                  <a:cubicBezTo>
                    <a:pt x="841" y="168"/>
                    <a:pt x="1121" y="112"/>
                    <a:pt x="56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8" name="Google Shape;1238;p3"/>
            <p:cNvSpPr/>
            <p:nvPr/>
          </p:nvSpPr>
          <p:spPr>
            <a:xfrm>
              <a:off x="6443375" y="2288800"/>
              <a:ext cx="28025" cy="4225"/>
            </a:xfrm>
            <a:custGeom>
              <a:avLst/>
              <a:gdLst/>
              <a:ahLst/>
              <a:cxnLst/>
              <a:rect l="l" t="t" r="r" b="b"/>
              <a:pathLst>
                <a:path w="1121" h="169" extrusionOk="0">
                  <a:moveTo>
                    <a:pt x="561" y="0"/>
                  </a:moveTo>
                  <a:cubicBezTo>
                    <a:pt x="0" y="112"/>
                    <a:pt x="280" y="168"/>
                    <a:pt x="561" y="168"/>
                  </a:cubicBezTo>
                  <a:cubicBezTo>
                    <a:pt x="841" y="168"/>
                    <a:pt x="1121" y="112"/>
                    <a:pt x="56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9" name="Google Shape;1239;p3"/>
            <p:cNvSpPr/>
            <p:nvPr/>
          </p:nvSpPr>
          <p:spPr>
            <a:xfrm>
              <a:off x="6345325" y="4155800"/>
              <a:ext cx="22425" cy="10000"/>
            </a:xfrm>
            <a:custGeom>
              <a:avLst/>
              <a:gdLst/>
              <a:ahLst/>
              <a:cxnLst/>
              <a:rect l="l" t="t" r="r" b="b"/>
              <a:pathLst>
                <a:path w="897" h="400" extrusionOk="0">
                  <a:moveTo>
                    <a:pt x="299" y="1"/>
                  </a:moveTo>
                  <a:cubicBezTo>
                    <a:pt x="150" y="1"/>
                    <a:pt x="0" y="100"/>
                    <a:pt x="0" y="399"/>
                  </a:cubicBezTo>
                  <a:cubicBezTo>
                    <a:pt x="897" y="399"/>
                    <a:pt x="598" y="1"/>
                    <a:pt x="29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0" name="Google Shape;1240;p3"/>
            <p:cNvSpPr/>
            <p:nvPr/>
          </p:nvSpPr>
          <p:spPr>
            <a:xfrm>
              <a:off x="6329925" y="2496100"/>
              <a:ext cx="15425" cy="23550"/>
            </a:xfrm>
            <a:custGeom>
              <a:avLst/>
              <a:gdLst/>
              <a:ahLst/>
              <a:cxnLst/>
              <a:rect l="l" t="t" r="r" b="b"/>
              <a:pathLst>
                <a:path w="617" h="942" extrusionOk="0">
                  <a:moveTo>
                    <a:pt x="168" y="0"/>
                  </a:moveTo>
                  <a:cubicBezTo>
                    <a:pt x="168" y="387"/>
                    <a:pt x="1" y="941"/>
                    <a:pt x="388" y="941"/>
                  </a:cubicBezTo>
                  <a:cubicBezTo>
                    <a:pt x="449" y="941"/>
                    <a:pt x="524" y="928"/>
                    <a:pt x="616" y="897"/>
                  </a:cubicBezTo>
                  <a:cubicBezTo>
                    <a:pt x="616" y="449"/>
                    <a:pt x="616" y="225"/>
                    <a:pt x="16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1" name="Google Shape;1241;p3"/>
            <p:cNvSpPr/>
            <p:nvPr/>
          </p:nvSpPr>
          <p:spPr>
            <a:xfrm>
              <a:off x="6328500" y="2535325"/>
              <a:ext cx="25250" cy="4225"/>
            </a:xfrm>
            <a:custGeom>
              <a:avLst/>
              <a:gdLst/>
              <a:ahLst/>
              <a:cxnLst/>
              <a:rect l="l" t="t" r="r" b="b"/>
              <a:pathLst>
                <a:path w="1010" h="169" extrusionOk="0">
                  <a:moveTo>
                    <a:pt x="449" y="0"/>
                  </a:moveTo>
                  <a:lnTo>
                    <a:pt x="449" y="0"/>
                  </a:lnTo>
                  <a:cubicBezTo>
                    <a:pt x="1" y="112"/>
                    <a:pt x="281" y="168"/>
                    <a:pt x="533" y="168"/>
                  </a:cubicBezTo>
                  <a:cubicBezTo>
                    <a:pt x="785" y="168"/>
                    <a:pt x="1009" y="112"/>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2" name="Google Shape;1242;p3"/>
            <p:cNvSpPr/>
            <p:nvPr/>
          </p:nvSpPr>
          <p:spPr>
            <a:xfrm>
              <a:off x="6314900" y="2464850"/>
              <a:ext cx="12625" cy="6500"/>
            </a:xfrm>
            <a:custGeom>
              <a:avLst/>
              <a:gdLst/>
              <a:ahLst/>
              <a:cxnLst/>
              <a:rect l="l" t="t" r="r" b="b"/>
              <a:pathLst>
                <a:path w="505" h="260" extrusionOk="0">
                  <a:moveTo>
                    <a:pt x="38" y="1"/>
                  </a:moveTo>
                  <a:cubicBezTo>
                    <a:pt x="1" y="1"/>
                    <a:pt x="454" y="259"/>
                    <a:pt x="491" y="259"/>
                  </a:cubicBezTo>
                  <a:cubicBezTo>
                    <a:pt x="505" y="259"/>
                    <a:pt x="463" y="225"/>
                    <a:pt x="321" y="130"/>
                  </a:cubicBezTo>
                  <a:cubicBezTo>
                    <a:pt x="131" y="35"/>
                    <a:pt x="52" y="1"/>
                    <a:pt x="3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3" name="Google Shape;1243;p3"/>
            <p:cNvSpPr/>
            <p:nvPr/>
          </p:nvSpPr>
          <p:spPr>
            <a:xfrm>
              <a:off x="6278075" y="4126550"/>
              <a:ext cx="56050" cy="25"/>
            </a:xfrm>
            <a:custGeom>
              <a:avLst/>
              <a:gdLst/>
              <a:ahLst/>
              <a:cxnLst/>
              <a:rect l="l" t="t" r="r" b="b"/>
              <a:pathLst>
                <a:path w="2242" h="1" extrusionOk="0">
                  <a:moveTo>
                    <a:pt x="1121" y="0"/>
                  </a:moveTo>
                  <a:cubicBezTo>
                    <a:pt x="1" y="0"/>
                    <a:pt x="2242" y="0"/>
                    <a:pt x="112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4" name="Google Shape;1244;p3"/>
            <p:cNvSpPr/>
            <p:nvPr/>
          </p:nvSpPr>
          <p:spPr>
            <a:xfrm>
              <a:off x="6252875" y="2395250"/>
              <a:ext cx="28025" cy="4225"/>
            </a:xfrm>
            <a:custGeom>
              <a:avLst/>
              <a:gdLst/>
              <a:ahLst/>
              <a:cxnLst/>
              <a:rect l="l" t="t" r="r" b="b"/>
              <a:pathLst>
                <a:path w="1121" h="169" extrusionOk="0">
                  <a:moveTo>
                    <a:pt x="561" y="0"/>
                  </a:moveTo>
                  <a:cubicBezTo>
                    <a:pt x="0" y="112"/>
                    <a:pt x="280" y="168"/>
                    <a:pt x="561" y="168"/>
                  </a:cubicBezTo>
                  <a:cubicBezTo>
                    <a:pt x="841" y="168"/>
                    <a:pt x="1121" y="112"/>
                    <a:pt x="56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5" name="Google Shape;1245;p3"/>
            <p:cNvSpPr/>
            <p:nvPr/>
          </p:nvSpPr>
          <p:spPr>
            <a:xfrm>
              <a:off x="6182825" y="1504375"/>
              <a:ext cx="33650" cy="39250"/>
            </a:xfrm>
            <a:custGeom>
              <a:avLst/>
              <a:gdLst/>
              <a:ahLst/>
              <a:cxnLst/>
              <a:rect l="l" t="t" r="r" b="b"/>
              <a:pathLst>
                <a:path w="1346" h="1570" extrusionOk="0">
                  <a:moveTo>
                    <a:pt x="1" y="1"/>
                  </a:moveTo>
                  <a:cubicBezTo>
                    <a:pt x="449" y="449"/>
                    <a:pt x="449" y="897"/>
                    <a:pt x="1" y="1570"/>
                  </a:cubicBezTo>
                  <a:cubicBezTo>
                    <a:pt x="1346" y="1570"/>
                    <a:pt x="897"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6" name="Google Shape;1246;p3"/>
            <p:cNvSpPr/>
            <p:nvPr/>
          </p:nvSpPr>
          <p:spPr>
            <a:xfrm>
              <a:off x="6182825" y="1575700"/>
              <a:ext cx="16850" cy="12750"/>
            </a:xfrm>
            <a:custGeom>
              <a:avLst/>
              <a:gdLst/>
              <a:ahLst/>
              <a:cxnLst/>
              <a:rect l="l" t="t" r="r" b="b"/>
              <a:pathLst>
                <a:path w="674" h="510" extrusionOk="0">
                  <a:moveTo>
                    <a:pt x="317" y="0"/>
                  </a:moveTo>
                  <a:cubicBezTo>
                    <a:pt x="233" y="0"/>
                    <a:pt x="129" y="19"/>
                    <a:pt x="1" y="61"/>
                  </a:cubicBezTo>
                  <a:cubicBezTo>
                    <a:pt x="1" y="285"/>
                    <a:pt x="449" y="510"/>
                    <a:pt x="673" y="510"/>
                  </a:cubicBezTo>
                  <a:cubicBezTo>
                    <a:pt x="673" y="328"/>
                    <a:pt x="673" y="0"/>
                    <a:pt x="31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7" name="Google Shape;1247;p3"/>
            <p:cNvSpPr/>
            <p:nvPr/>
          </p:nvSpPr>
          <p:spPr>
            <a:xfrm>
              <a:off x="6171625" y="1453950"/>
              <a:ext cx="11225" cy="16850"/>
            </a:xfrm>
            <a:custGeom>
              <a:avLst/>
              <a:gdLst/>
              <a:ahLst/>
              <a:cxnLst/>
              <a:rect l="l" t="t" r="r" b="b"/>
              <a:pathLst>
                <a:path w="449" h="674" extrusionOk="0">
                  <a:moveTo>
                    <a:pt x="1" y="1"/>
                  </a:moveTo>
                  <a:cubicBezTo>
                    <a:pt x="1" y="449"/>
                    <a:pt x="225" y="449"/>
                    <a:pt x="449" y="673"/>
                  </a:cubicBezTo>
                  <a:cubicBezTo>
                    <a:pt x="449" y="225"/>
                    <a:pt x="449"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8" name="Google Shape;1248;p3"/>
            <p:cNvSpPr/>
            <p:nvPr/>
          </p:nvSpPr>
          <p:spPr>
            <a:xfrm>
              <a:off x="6160425" y="1589325"/>
              <a:ext cx="16825" cy="26250"/>
            </a:xfrm>
            <a:custGeom>
              <a:avLst/>
              <a:gdLst/>
              <a:ahLst/>
              <a:cxnLst/>
              <a:rect l="l" t="t" r="r" b="b"/>
              <a:pathLst>
                <a:path w="673" h="1050" extrusionOk="0">
                  <a:moveTo>
                    <a:pt x="199" y="0"/>
                  </a:moveTo>
                  <a:cubicBezTo>
                    <a:pt x="153" y="0"/>
                    <a:pt x="90" y="54"/>
                    <a:pt x="0" y="189"/>
                  </a:cubicBezTo>
                  <a:cubicBezTo>
                    <a:pt x="359" y="189"/>
                    <a:pt x="144" y="1049"/>
                    <a:pt x="388" y="1049"/>
                  </a:cubicBezTo>
                  <a:cubicBezTo>
                    <a:pt x="449" y="1049"/>
                    <a:pt x="538" y="996"/>
                    <a:pt x="673" y="861"/>
                  </a:cubicBezTo>
                  <a:cubicBezTo>
                    <a:pt x="314" y="861"/>
                    <a:pt x="386" y="0"/>
                    <a:pt x="19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9" name="Google Shape;1249;p3"/>
            <p:cNvSpPr/>
            <p:nvPr/>
          </p:nvSpPr>
          <p:spPr>
            <a:xfrm>
              <a:off x="6152025" y="1269050"/>
              <a:ext cx="28025" cy="4250"/>
            </a:xfrm>
            <a:custGeom>
              <a:avLst/>
              <a:gdLst/>
              <a:ahLst/>
              <a:cxnLst/>
              <a:rect l="l" t="t" r="r" b="b"/>
              <a:pathLst>
                <a:path w="1121" h="170" extrusionOk="0">
                  <a:moveTo>
                    <a:pt x="560" y="1"/>
                  </a:moveTo>
                  <a:cubicBezTo>
                    <a:pt x="0" y="113"/>
                    <a:pt x="280" y="169"/>
                    <a:pt x="560" y="169"/>
                  </a:cubicBezTo>
                  <a:cubicBezTo>
                    <a:pt x="841" y="169"/>
                    <a:pt x="1121" y="113"/>
                    <a:pt x="56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0" name="Google Shape;1250;p3"/>
            <p:cNvSpPr/>
            <p:nvPr/>
          </p:nvSpPr>
          <p:spPr>
            <a:xfrm>
              <a:off x="6110000" y="2524125"/>
              <a:ext cx="36050" cy="9275"/>
            </a:xfrm>
            <a:custGeom>
              <a:avLst/>
              <a:gdLst/>
              <a:ahLst/>
              <a:cxnLst/>
              <a:rect l="l" t="t" r="r" b="b"/>
              <a:pathLst>
                <a:path w="1442" h="371" extrusionOk="0">
                  <a:moveTo>
                    <a:pt x="1345" y="0"/>
                  </a:moveTo>
                  <a:lnTo>
                    <a:pt x="1345" y="0"/>
                  </a:lnTo>
                  <a:cubicBezTo>
                    <a:pt x="1243" y="51"/>
                    <a:pt x="1119" y="67"/>
                    <a:pt x="987" y="67"/>
                  </a:cubicBezTo>
                  <a:cubicBezTo>
                    <a:pt x="752" y="67"/>
                    <a:pt x="493" y="15"/>
                    <a:pt x="300" y="15"/>
                  </a:cubicBezTo>
                  <a:cubicBezTo>
                    <a:pt x="123" y="15"/>
                    <a:pt x="0" y="59"/>
                    <a:pt x="0" y="224"/>
                  </a:cubicBezTo>
                  <a:cubicBezTo>
                    <a:pt x="128" y="224"/>
                    <a:pt x="622" y="371"/>
                    <a:pt x="980" y="371"/>
                  </a:cubicBezTo>
                  <a:cubicBezTo>
                    <a:pt x="1249" y="371"/>
                    <a:pt x="1441" y="288"/>
                    <a:pt x="134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1" name="Google Shape;1251;p3"/>
            <p:cNvSpPr/>
            <p:nvPr/>
          </p:nvSpPr>
          <p:spPr>
            <a:xfrm>
              <a:off x="6121200" y="3717525"/>
              <a:ext cx="11225" cy="11250"/>
            </a:xfrm>
            <a:custGeom>
              <a:avLst/>
              <a:gdLst/>
              <a:ahLst/>
              <a:cxnLst/>
              <a:rect l="l" t="t" r="r" b="b"/>
              <a:pathLst>
                <a:path w="449" h="450" extrusionOk="0">
                  <a:moveTo>
                    <a:pt x="1" y="1"/>
                  </a:moveTo>
                  <a:cubicBezTo>
                    <a:pt x="1" y="1"/>
                    <a:pt x="1" y="449"/>
                    <a:pt x="225" y="449"/>
                  </a:cubicBezTo>
                  <a:cubicBezTo>
                    <a:pt x="449" y="449"/>
                    <a:pt x="449"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2" name="Google Shape;1252;p3"/>
            <p:cNvSpPr/>
            <p:nvPr/>
          </p:nvSpPr>
          <p:spPr>
            <a:xfrm>
              <a:off x="6100725" y="3681175"/>
              <a:ext cx="14150" cy="8275"/>
            </a:xfrm>
            <a:custGeom>
              <a:avLst/>
              <a:gdLst/>
              <a:ahLst/>
              <a:cxnLst/>
              <a:rect l="l" t="t" r="r" b="b"/>
              <a:pathLst>
                <a:path w="566" h="331" extrusionOk="0">
                  <a:moveTo>
                    <a:pt x="101" y="1"/>
                  </a:moveTo>
                  <a:cubicBezTo>
                    <a:pt x="0" y="1"/>
                    <a:pt x="452" y="331"/>
                    <a:pt x="532" y="331"/>
                  </a:cubicBezTo>
                  <a:cubicBezTo>
                    <a:pt x="566" y="331"/>
                    <a:pt x="535" y="273"/>
                    <a:pt x="371" y="110"/>
                  </a:cubicBezTo>
                  <a:cubicBezTo>
                    <a:pt x="213" y="31"/>
                    <a:pt x="132" y="1"/>
                    <a:pt x="10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3" name="Google Shape;1253;p3"/>
            <p:cNvSpPr/>
            <p:nvPr/>
          </p:nvSpPr>
          <p:spPr>
            <a:xfrm>
              <a:off x="5986725" y="1235450"/>
              <a:ext cx="16850" cy="11225"/>
            </a:xfrm>
            <a:custGeom>
              <a:avLst/>
              <a:gdLst/>
              <a:ahLst/>
              <a:cxnLst/>
              <a:rect l="l" t="t" r="r" b="b"/>
              <a:pathLst>
                <a:path w="674" h="449" extrusionOk="0">
                  <a:moveTo>
                    <a:pt x="449" y="0"/>
                  </a:moveTo>
                  <a:cubicBezTo>
                    <a:pt x="1" y="0"/>
                    <a:pt x="449" y="448"/>
                    <a:pt x="673" y="448"/>
                  </a:cubicBezTo>
                  <a:cubicBezTo>
                    <a:pt x="673" y="448"/>
                    <a:pt x="673" y="0"/>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4" name="Google Shape;1254;p3"/>
            <p:cNvSpPr/>
            <p:nvPr/>
          </p:nvSpPr>
          <p:spPr>
            <a:xfrm>
              <a:off x="5977450" y="1641725"/>
              <a:ext cx="14175" cy="8275"/>
            </a:xfrm>
            <a:custGeom>
              <a:avLst/>
              <a:gdLst/>
              <a:ahLst/>
              <a:cxnLst/>
              <a:rect l="l" t="t" r="r" b="b"/>
              <a:pathLst>
                <a:path w="567" h="331" extrusionOk="0">
                  <a:moveTo>
                    <a:pt x="102" y="1"/>
                  </a:moveTo>
                  <a:cubicBezTo>
                    <a:pt x="1" y="1"/>
                    <a:pt x="452" y="331"/>
                    <a:pt x="532" y="331"/>
                  </a:cubicBezTo>
                  <a:cubicBezTo>
                    <a:pt x="566" y="331"/>
                    <a:pt x="535" y="273"/>
                    <a:pt x="372" y="110"/>
                  </a:cubicBezTo>
                  <a:cubicBezTo>
                    <a:pt x="214" y="31"/>
                    <a:pt x="132" y="1"/>
                    <a:pt x="10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5" name="Google Shape;1255;p3"/>
            <p:cNvSpPr/>
            <p:nvPr/>
          </p:nvSpPr>
          <p:spPr>
            <a:xfrm>
              <a:off x="5981125" y="2165525"/>
              <a:ext cx="20575" cy="17725"/>
            </a:xfrm>
            <a:custGeom>
              <a:avLst/>
              <a:gdLst/>
              <a:ahLst/>
              <a:cxnLst/>
              <a:rect l="l" t="t" r="r" b="b"/>
              <a:pathLst>
                <a:path w="823" h="709" extrusionOk="0">
                  <a:moveTo>
                    <a:pt x="225" y="1"/>
                  </a:moveTo>
                  <a:cubicBezTo>
                    <a:pt x="225" y="449"/>
                    <a:pt x="1" y="1"/>
                    <a:pt x="1" y="673"/>
                  </a:cubicBezTo>
                  <a:cubicBezTo>
                    <a:pt x="75" y="698"/>
                    <a:pt x="144" y="709"/>
                    <a:pt x="207" y="709"/>
                  </a:cubicBezTo>
                  <a:cubicBezTo>
                    <a:pt x="712" y="709"/>
                    <a:pt x="822" y="1"/>
                    <a:pt x="2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6" name="Google Shape;1256;p3"/>
            <p:cNvSpPr/>
            <p:nvPr/>
          </p:nvSpPr>
          <p:spPr>
            <a:xfrm>
              <a:off x="5969925" y="2092700"/>
              <a:ext cx="19225" cy="9275"/>
            </a:xfrm>
            <a:custGeom>
              <a:avLst/>
              <a:gdLst/>
              <a:ahLst/>
              <a:cxnLst/>
              <a:rect l="l" t="t" r="r" b="b"/>
              <a:pathLst>
                <a:path w="769" h="371" extrusionOk="0">
                  <a:moveTo>
                    <a:pt x="673" y="0"/>
                  </a:moveTo>
                  <a:cubicBezTo>
                    <a:pt x="449" y="0"/>
                    <a:pt x="224" y="0"/>
                    <a:pt x="0" y="224"/>
                  </a:cubicBezTo>
                  <a:cubicBezTo>
                    <a:pt x="128" y="224"/>
                    <a:pt x="403" y="371"/>
                    <a:pt x="573" y="371"/>
                  </a:cubicBezTo>
                  <a:cubicBezTo>
                    <a:pt x="700" y="371"/>
                    <a:pt x="769" y="288"/>
                    <a:pt x="6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7" name="Google Shape;1257;p3"/>
            <p:cNvSpPr/>
            <p:nvPr/>
          </p:nvSpPr>
          <p:spPr>
            <a:xfrm>
              <a:off x="5967125" y="2131900"/>
              <a:ext cx="28025" cy="4225"/>
            </a:xfrm>
            <a:custGeom>
              <a:avLst/>
              <a:gdLst/>
              <a:ahLst/>
              <a:cxnLst/>
              <a:rect l="l" t="t" r="r" b="b"/>
              <a:pathLst>
                <a:path w="1121" h="169" extrusionOk="0">
                  <a:moveTo>
                    <a:pt x="561" y="1"/>
                  </a:moveTo>
                  <a:cubicBezTo>
                    <a:pt x="0" y="113"/>
                    <a:pt x="280" y="169"/>
                    <a:pt x="561" y="169"/>
                  </a:cubicBezTo>
                  <a:cubicBezTo>
                    <a:pt x="841" y="169"/>
                    <a:pt x="1121" y="113"/>
                    <a:pt x="5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8" name="Google Shape;1258;p3"/>
            <p:cNvSpPr/>
            <p:nvPr/>
          </p:nvSpPr>
          <p:spPr>
            <a:xfrm>
              <a:off x="5947500" y="4042500"/>
              <a:ext cx="25250" cy="4225"/>
            </a:xfrm>
            <a:custGeom>
              <a:avLst/>
              <a:gdLst/>
              <a:ahLst/>
              <a:cxnLst/>
              <a:rect l="l" t="t" r="r" b="b"/>
              <a:pathLst>
                <a:path w="1010" h="169" extrusionOk="0">
                  <a:moveTo>
                    <a:pt x="449" y="1"/>
                  </a:moveTo>
                  <a:lnTo>
                    <a:pt x="449" y="1"/>
                  </a:lnTo>
                  <a:cubicBezTo>
                    <a:pt x="1" y="113"/>
                    <a:pt x="281" y="169"/>
                    <a:pt x="533" y="169"/>
                  </a:cubicBezTo>
                  <a:cubicBezTo>
                    <a:pt x="785" y="169"/>
                    <a:pt x="1009" y="113"/>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9" name="Google Shape;1259;p3"/>
            <p:cNvSpPr/>
            <p:nvPr/>
          </p:nvSpPr>
          <p:spPr>
            <a:xfrm>
              <a:off x="5947500" y="2131900"/>
              <a:ext cx="11250" cy="11250"/>
            </a:xfrm>
            <a:custGeom>
              <a:avLst/>
              <a:gdLst/>
              <a:ahLst/>
              <a:cxnLst/>
              <a:rect l="l" t="t" r="r" b="b"/>
              <a:pathLst>
                <a:path w="450" h="450" extrusionOk="0">
                  <a:moveTo>
                    <a:pt x="225" y="1"/>
                  </a:moveTo>
                  <a:cubicBezTo>
                    <a:pt x="1" y="1"/>
                    <a:pt x="225" y="449"/>
                    <a:pt x="449" y="449"/>
                  </a:cubicBezTo>
                  <a:cubicBezTo>
                    <a:pt x="449" y="225"/>
                    <a:pt x="449" y="1"/>
                    <a:pt x="2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0" name="Google Shape;1260;p3"/>
            <p:cNvSpPr/>
            <p:nvPr/>
          </p:nvSpPr>
          <p:spPr>
            <a:xfrm>
              <a:off x="5927625" y="1638850"/>
              <a:ext cx="31125" cy="13450"/>
            </a:xfrm>
            <a:custGeom>
              <a:avLst/>
              <a:gdLst/>
              <a:ahLst/>
              <a:cxnLst/>
              <a:rect l="l" t="t" r="r" b="b"/>
              <a:pathLst>
                <a:path w="1245" h="538" extrusionOk="0">
                  <a:moveTo>
                    <a:pt x="124" y="1"/>
                  </a:moveTo>
                  <a:cubicBezTo>
                    <a:pt x="0" y="371"/>
                    <a:pt x="352" y="537"/>
                    <a:pt x="656" y="537"/>
                  </a:cubicBezTo>
                  <a:cubicBezTo>
                    <a:pt x="905" y="537"/>
                    <a:pt x="1121" y="426"/>
                    <a:pt x="1020" y="225"/>
                  </a:cubicBezTo>
                  <a:cubicBezTo>
                    <a:pt x="348" y="225"/>
                    <a:pt x="1244" y="1"/>
                    <a:pt x="1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1" name="Google Shape;1261;p3"/>
            <p:cNvSpPr/>
            <p:nvPr/>
          </p:nvSpPr>
          <p:spPr>
            <a:xfrm>
              <a:off x="5927750" y="1753925"/>
              <a:ext cx="16250" cy="13825"/>
            </a:xfrm>
            <a:custGeom>
              <a:avLst/>
              <a:gdLst/>
              <a:ahLst/>
              <a:cxnLst/>
              <a:rect l="l" t="t" r="r" b="b"/>
              <a:pathLst>
                <a:path w="650" h="553" extrusionOk="0">
                  <a:moveTo>
                    <a:pt x="435" y="1"/>
                  </a:moveTo>
                  <a:cubicBezTo>
                    <a:pt x="239" y="1"/>
                    <a:pt x="0" y="411"/>
                    <a:pt x="567" y="552"/>
                  </a:cubicBezTo>
                  <a:cubicBezTo>
                    <a:pt x="649" y="140"/>
                    <a:pt x="550" y="1"/>
                    <a:pt x="43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2" name="Google Shape;1262;p3"/>
            <p:cNvSpPr/>
            <p:nvPr/>
          </p:nvSpPr>
          <p:spPr>
            <a:xfrm>
              <a:off x="5917550" y="2237500"/>
              <a:ext cx="25575" cy="12975"/>
            </a:xfrm>
            <a:custGeom>
              <a:avLst/>
              <a:gdLst/>
              <a:ahLst/>
              <a:cxnLst/>
              <a:rect l="l" t="t" r="r" b="b"/>
              <a:pathLst>
                <a:path w="1023" h="519" extrusionOk="0">
                  <a:moveTo>
                    <a:pt x="181" y="0"/>
                  </a:moveTo>
                  <a:cubicBezTo>
                    <a:pt x="0" y="0"/>
                    <a:pt x="604" y="518"/>
                    <a:pt x="872" y="518"/>
                  </a:cubicBezTo>
                  <a:cubicBezTo>
                    <a:pt x="969" y="518"/>
                    <a:pt x="1022" y="449"/>
                    <a:pt x="975" y="259"/>
                  </a:cubicBezTo>
                  <a:lnTo>
                    <a:pt x="751" y="259"/>
                  </a:lnTo>
                  <a:cubicBezTo>
                    <a:pt x="419" y="70"/>
                    <a:pt x="248" y="0"/>
                    <a:pt x="18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3" name="Google Shape;1263;p3"/>
            <p:cNvSpPr/>
            <p:nvPr/>
          </p:nvSpPr>
          <p:spPr>
            <a:xfrm>
              <a:off x="5915500" y="1693750"/>
              <a:ext cx="9625" cy="12375"/>
            </a:xfrm>
            <a:custGeom>
              <a:avLst/>
              <a:gdLst/>
              <a:ahLst/>
              <a:cxnLst/>
              <a:rect l="l" t="t" r="r" b="b"/>
              <a:pathLst>
                <a:path w="385" h="495" extrusionOk="0">
                  <a:moveTo>
                    <a:pt x="90" y="0"/>
                  </a:moveTo>
                  <a:cubicBezTo>
                    <a:pt x="0" y="0"/>
                    <a:pt x="192" y="494"/>
                    <a:pt x="384" y="494"/>
                  </a:cubicBezTo>
                  <a:cubicBezTo>
                    <a:pt x="384" y="270"/>
                    <a:pt x="384" y="46"/>
                    <a:pt x="160" y="46"/>
                  </a:cubicBezTo>
                  <a:cubicBezTo>
                    <a:pt x="128" y="14"/>
                    <a:pt x="105" y="0"/>
                    <a:pt x="9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4" name="Google Shape;1264;p3"/>
            <p:cNvSpPr/>
            <p:nvPr/>
          </p:nvSpPr>
          <p:spPr>
            <a:xfrm>
              <a:off x="5813050" y="3997675"/>
              <a:ext cx="22425" cy="16850"/>
            </a:xfrm>
            <a:custGeom>
              <a:avLst/>
              <a:gdLst/>
              <a:ahLst/>
              <a:cxnLst/>
              <a:rect l="l" t="t" r="r" b="b"/>
              <a:pathLst>
                <a:path w="897" h="674" extrusionOk="0">
                  <a:moveTo>
                    <a:pt x="0" y="1"/>
                  </a:moveTo>
                  <a:cubicBezTo>
                    <a:pt x="0" y="225"/>
                    <a:pt x="224" y="449"/>
                    <a:pt x="448" y="673"/>
                  </a:cubicBezTo>
                  <a:cubicBezTo>
                    <a:pt x="897" y="673"/>
                    <a:pt x="448"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5" name="Google Shape;1265;p3"/>
            <p:cNvSpPr/>
            <p:nvPr/>
          </p:nvSpPr>
          <p:spPr>
            <a:xfrm>
              <a:off x="5772075" y="1756525"/>
              <a:ext cx="24825" cy="6475"/>
            </a:xfrm>
            <a:custGeom>
              <a:avLst/>
              <a:gdLst/>
              <a:ahLst/>
              <a:cxnLst/>
              <a:rect l="l" t="t" r="r" b="b"/>
              <a:pathLst>
                <a:path w="993" h="259" extrusionOk="0">
                  <a:moveTo>
                    <a:pt x="518" y="0"/>
                  </a:moveTo>
                  <a:lnTo>
                    <a:pt x="518" y="0"/>
                  </a:lnTo>
                  <a:cubicBezTo>
                    <a:pt x="1" y="129"/>
                    <a:pt x="454" y="259"/>
                    <a:pt x="715" y="259"/>
                  </a:cubicBezTo>
                  <a:cubicBezTo>
                    <a:pt x="905" y="259"/>
                    <a:pt x="992" y="190"/>
                    <a:pt x="51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6" name="Google Shape;1266;p3"/>
            <p:cNvSpPr/>
            <p:nvPr/>
          </p:nvSpPr>
          <p:spPr>
            <a:xfrm>
              <a:off x="5684175" y="1902200"/>
              <a:ext cx="9625" cy="12375"/>
            </a:xfrm>
            <a:custGeom>
              <a:avLst/>
              <a:gdLst/>
              <a:ahLst/>
              <a:cxnLst/>
              <a:rect l="l" t="t" r="r" b="b"/>
              <a:pathLst>
                <a:path w="385" h="495" extrusionOk="0">
                  <a:moveTo>
                    <a:pt x="0" y="0"/>
                  </a:moveTo>
                  <a:cubicBezTo>
                    <a:pt x="0" y="224"/>
                    <a:pt x="0" y="448"/>
                    <a:pt x="224" y="448"/>
                  </a:cubicBezTo>
                  <a:cubicBezTo>
                    <a:pt x="256" y="480"/>
                    <a:pt x="279" y="494"/>
                    <a:pt x="294" y="494"/>
                  </a:cubicBezTo>
                  <a:cubicBezTo>
                    <a:pt x="385" y="494"/>
                    <a:pt x="192"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7" name="Google Shape;1267;p3"/>
            <p:cNvSpPr/>
            <p:nvPr/>
          </p:nvSpPr>
          <p:spPr>
            <a:xfrm>
              <a:off x="5615075" y="1834950"/>
              <a:ext cx="18700" cy="10000"/>
            </a:xfrm>
            <a:custGeom>
              <a:avLst/>
              <a:gdLst/>
              <a:ahLst/>
              <a:cxnLst/>
              <a:rect l="l" t="t" r="r" b="b"/>
              <a:pathLst>
                <a:path w="748" h="400" extrusionOk="0">
                  <a:moveTo>
                    <a:pt x="747" y="1"/>
                  </a:moveTo>
                  <a:cubicBezTo>
                    <a:pt x="0" y="1"/>
                    <a:pt x="249" y="399"/>
                    <a:pt x="498" y="399"/>
                  </a:cubicBezTo>
                  <a:cubicBezTo>
                    <a:pt x="623" y="399"/>
                    <a:pt x="747" y="300"/>
                    <a:pt x="74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8" name="Google Shape;1268;p3"/>
            <p:cNvSpPr/>
            <p:nvPr/>
          </p:nvSpPr>
          <p:spPr>
            <a:xfrm>
              <a:off x="5560900" y="1157000"/>
              <a:ext cx="22450" cy="50450"/>
            </a:xfrm>
            <a:custGeom>
              <a:avLst/>
              <a:gdLst/>
              <a:ahLst/>
              <a:cxnLst/>
              <a:rect l="l" t="t" r="r" b="b"/>
              <a:pathLst>
                <a:path w="898" h="2018" extrusionOk="0">
                  <a:moveTo>
                    <a:pt x="1" y="1"/>
                  </a:moveTo>
                  <a:lnTo>
                    <a:pt x="1" y="1"/>
                  </a:lnTo>
                  <a:cubicBezTo>
                    <a:pt x="449" y="449"/>
                    <a:pt x="1" y="1569"/>
                    <a:pt x="673" y="2018"/>
                  </a:cubicBezTo>
                  <a:cubicBezTo>
                    <a:pt x="673" y="1345"/>
                    <a:pt x="897" y="449"/>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9" name="Google Shape;1269;p3"/>
            <p:cNvSpPr/>
            <p:nvPr/>
          </p:nvSpPr>
          <p:spPr>
            <a:xfrm>
              <a:off x="5560900" y="1213025"/>
              <a:ext cx="11225" cy="11250"/>
            </a:xfrm>
            <a:custGeom>
              <a:avLst/>
              <a:gdLst/>
              <a:ahLst/>
              <a:cxnLst/>
              <a:rect l="l" t="t" r="r" b="b"/>
              <a:pathLst>
                <a:path w="449" h="450" extrusionOk="0">
                  <a:moveTo>
                    <a:pt x="225" y="1"/>
                  </a:moveTo>
                  <a:cubicBezTo>
                    <a:pt x="1" y="1"/>
                    <a:pt x="225" y="449"/>
                    <a:pt x="449" y="449"/>
                  </a:cubicBezTo>
                  <a:cubicBezTo>
                    <a:pt x="449" y="225"/>
                    <a:pt x="449" y="1"/>
                    <a:pt x="2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0" name="Google Shape;1270;p3"/>
            <p:cNvSpPr/>
            <p:nvPr/>
          </p:nvSpPr>
          <p:spPr>
            <a:xfrm>
              <a:off x="5555300" y="2014250"/>
              <a:ext cx="11225" cy="11225"/>
            </a:xfrm>
            <a:custGeom>
              <a:avLst/>
              <a:gdLst/>
              <a:ahLst/>
              <a:cxnLst/>
              <a:rect l="l" t="t" r="r" b="b"/>
              <a:pathLst>
                <a:path w="449" h="449" extrusionOk="0">
                  <a:moveTo>
                    <a:pt x="225" y="0"/>
                  </a:moveTo>
                  <a:cubicBezTo>
                    <a:pt x="1" y="0"/>
                    <a:pt x="225" y="449"/>
                    <a:pt x="449" y="449"/>
                  </a:cubicBezTo>
                  <a:cubicBezTo>
                    <a:pt x="449" y="225"/>
                    <a:pt x="449" y="0"/>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1" name="Google Shape;1271;p3"/>
            <p:cNvSpPr/>
            <p:nvPr/>
          </p:nvSpPr>
          <p:spPr>
            <a:xfrm>
              <a:off x="5537050" y="1274675"/>
              <a:ext cx="24975" cy="10625"/>
            </a:xfrm>
            <a:custGeom>
              <a:avLst/>
              <a:gdLst/>
              <a:ahLst/>
              <a:cxnLst/>
              <a:rect l="l" t="t" r="r" b="b"/>
              <a:pathLst>
                <a:path w="999" h="425" extrusionOk="0">
                  <a:moveTo>
                    <a:pt x="507" y="0"/>
                  </a:moveTo>
                  <a:lnTo>
                    <a:pt x="507" y="0"/>
                  </a:lnTo>
                  <a:cubicBezTo>
                    <a:pt x="1" y="304"/>
                    <a:pt x="134" y="424"/>
                    <a:pt x="350" y="424"/>
                  </a:cubicBezTo>
                  <a:cubicBezTo>
                    <a:pt x="613" y="424"/>
                    <a:pt x="998" y="246"/>
                    <a:pt x="50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2" name="Google Shape;1272;p3"/>
            <p:cNvSpPr/>
            <p:nvPr/>
          </p:nvSpPr>
          <p:spPr>
            <a:xfrm>
              <a:off x="5396200" y="2316800"/>
              <a:ext cx="19850" cy="14825"/>
            </a:xfrm>
            <a:custGeom>
              <a:avLst/>
              <a:gdLst/>
              <a:ahLst/>
              <a:cxnLst/>
              <a:rect l="l" t="t" r="r" b="b"/>
              <a:pathLst>
                <a:path w="794" h="593" extrusionOk="0">
                  <a:moveTo>
                    <a:pt x="313" y="1"/>
                  </a:moveTo>
                  <a:cubicBezTo>
                    <a:pt x="1" y="417"/>
                    <a:pt x="173" y="592"/>
                    <a:pt x="356" y="592"/>
                  </a:cubicBezTo>
                  <a:cubicBezTo>
                    <a:pt x="567" y="592"/>
                    <a:pt x="793" y="361"/>
                    <a:pt x="3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3" name="Google Shape;1273;p3"/>
            <p:cNvSpPr/>
            <p:nvPr/>
          </p:nvSpPr>
          <p:spPr>
            <a:xfrm>
              <a:off x="5308775" y="3103675"/>
              <a:ext cx="26925" cy="14375"/>
            </a:xfrm>
            <a:custGeom>
              <a:avLst/>
              <a:gdLst/>
              <a:ahLst/>
              <a:cxnLst/>
              <a:rect l="l" t="t" r="r" b="b"/>
              <a:pathLst>
                <a:path w="1077" h="575" extrusionOk="0">
                  <a:moveTo>
                    <a:pt x="201" y="1"/>
                  </a:moveTo>
                  <a:cubicBezTo>
                    <a:pt x="117" y="1"/>
                    <a:pt x="45" y="37"/>
                    <a:pt x="0" y="126"/>
                  </a:cubicBezTo>
                  <a:cubicBezTo>
                    <a:pt x="449" y="126"/>
                    <a:pt x="449" y="574"/>
                    <a:pt x="897" y="574"/>
                  </a:cubicBezTo>
                  <a:cubicBezTo>
                    <a:pt x="1076" y="574"/>
                    <a:pt x="538" y="1"/>
                    <a:pt x="20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4" name="Google Shape;1274;p3"/>
            <p:cNvSpPr/>
            <p:nvPr/>
          </p:nvSpPr>
          <p:spPr>
            <a:xfrm>
              <a:off x="5263950" y="3074950"/>
              <a:ext cx="28050" cy="15725"/>
            </a:xfrm>
            <a:custGeom>
              <a:avLst/>
              <a:gdLst/>
              <a:ahLst/>
              <a:cxnLst/>
              <a:rect l="l" t="t" r="r" b="b"/>
              <a:pathLst>
                <a:path w="1122" h="629" extrusionOk="0">
                  <a:moveTo>
                    <a:pt x="239" y="1"/>
                  </a:moveTo>
                  <a:cubicBezTo>
                    <a:pt x="141" y="1"/>
                    <a:pt x="57" y="43"/>
                    <a:pt x="1" y="155"/>
                  </a:cubicBezTo>
                  <a:cubicBezTo>
                    <a:pt x="164" y="155"/>
                    <a:pt x="445" y="629"/>
                    <a:pt x="759" y="629"/>
                  </a:cubicBezTo>
                  <a:cubicBezTo>
                    <a:pt x="877" y="629"/>
                    <a:pt x="999" y="562"/>
                    <a:pt x="1121" y="379"/>
                  </a:cubicBezTo>
                  <a:cubicBezTo>
                    <a:pt x="953" y="379"/>
                    <a:pt x="533" y="1"/>
                    <a:pt x="2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5" name="Google Shape;1275;p3"/>
            <p:cNvSpPr/>
            <p:nvPr/>
          </p:nvSpPr>
          <p:spPr>
            <a:xfrm>
              <a:off x="5100825" y="2899500"/>
              <a:ext cx="24800" cy="6500"/>
            </a:xfrm>
            <a:custGeom>
              <a:avLst/>
              <a:gdLst/>
              <a:ahLst/>
              <a:cxnLst/>
              <a:rect l="l" t="t" r="r" b="b"/>
              <a:pathLst>
                <a:path w="992" h="260" extrusionOk="0">
                  <a:moveTo>
                    <a:pt x="474" y="1"/>
                  </a:moveTo>
                  <a:cubicBezTo>
                    <a:pt x="1" y="190"/>
                    <a:pt x="88" y="260"/>
                    <a:pt x="278" y="260"/>
                  </a:cubicBezTo>
                  <a:cubicBezTo>
                    <a:pt x="538" y="260"/>
                    <a:pt x="992" y="130"/>
                    <a:pt x="47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6" name="Google Shape;1276;p3"/>
            <p:cNvSpPr/>
            <p:nvPr/>
          </p:nvSpPr>
          <p:spPr>
            <a:xfrm>
              <a:off x="5079050" y="1829350"/>
              <a:ext cx="25250" cy="4225"/>
            </a:xfrm>
            <a:custGeom>
              <a:avLst/>
              <a:gdLst/>
              <a:ahLst/>
              <a:cxnLst/>
              <a:rect l="l" t="t" r="r" b="b"/>
              <a:pathLst>
                <a:path w="1010" h="169" extrusionOk="0">
                  <a:moveTo>
                    <a:pt x="449" y="1"/>
                  </a:moveTo>
                  <a:cubicBezTo>
                    <a:pt x="1" y="113"/>
                    <a:pt x="281" y="169"/>
                    <a:pt x="533" y="169"/>
                  </a:cubicBezTo>
                  <a:cubicBezTo>
                    <a:pt x="785" y="169"/>
                    <a:pt x="1009" y="113"/>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7" name="Google Shape;1277;p3"/>
            <p:cNvSpPr/>
            <p:nvPr/>
          </p:nvSpPr>
          <p:spPr>
            <a:xfrm>
              <a:off x="5067850" y="3952100"/>
              <a:ext cx="33650" cy="13850"/>
            </a:xfrm>
            <a:custGeom>
              <a:avLst/>
              <a:gdLst/>
              <a:ahLst/>
              <a:cxnLst/>
              <a:rect l="l" t="t" r="r" b="b"/>
              <a:pathLst>
                <a:path w="1346" h="554" extrusionOk="0">
                  <a:moveTo>
                    <a:pt x="244" y="0"/>
                  </a:moveTo>
                  <a:cubicBezTo>
                    <a:pt x="145" y="0"/>
                    <a:pt x="64" y="65"/>
                    <a:pt x="0" y="255"/>
                  </a:cubicBezTo>
                  <a:cubicBezTo>
                    <a:pt x="150" y="255"/>
                    <a:pt x="698" y="554"/>
                    <a:pt x="1046" y="554"/>
                  </a:cubicBezTo>
                  <a:cubicBezTo>
                    <a:pt x="1221" y="554"/>
                    <a:pt x="1345" y="479"/>
                    <a:pt x="1345" y="255"/>
                  </a:cubicBezTo>
                  <a:lnTo>
                    <a:pt x="1345" y="255"/>
                  </a:lnTo>
                  <a:cubicBezTo>
                    <a:pt x="1267" y="281"/>
                    <a:pt x="1192" y="292"/>
                    <a:pt x="1120" y="292"/>
                  </a:cubicBezTo>
                  <a:cubicBezTo>
                    <a:pt x="747" y="292"/>
                    <a:pt x="455" y="0"/>
                    <a:pt x="24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8" name="Google Shape;1278;p3"/>
            <p:cNvSpPr/>
            <p:nvPr/>
          </p:nvSpPr>
          <p:spPr>
            <a:xfrm>
              <a:off x="4950175" y="4479525"/>
              <a:ext cx="72875" cy="61675"/>
            </a:xfrm>
            <a:custGeom>
              <a:avLst/>
              <a:gdLst/>
              <a:ahLst/>
              <a:cxnLst/>
              <a:rect l="l" t="t" r="r" b="b"/>
              <a:pathLst>
                <a:path w="2915" h="2467" extrusionOk="0">
                  <a:moveTo>
                    <a:pt x="2914" y="1"/>
                  </a:moveTo>
                  <a:cubicBezTo>
                    <a:pt x="1794" y="449"/>
                    <a:pt x="673" y="1345"/>
                    <a:pt x="1" y="2466"/>
                  </a:cubicBezTo>
                  <a:cubicBezTo>
                    <a:pt x="1122" y="2018"/>
                    <a:pt x="2242" y="1121"/>
                    <a:pt x="291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9" name="Google Shape;1279;p3"/>
            <p:cNvSpPr/>
            <p:nvPr/>
          </p:nvSpPr>
          <p:spPr>
            <a:xfrm>
              <a:off x="4989400" y="3594275"/>
              <a:ext cx="22450" cy="9975"/>
            </a:xfrm>
            <a:custGeom>
              <a:avLst/>
              <a:gdLst/>
              <a:ahLst/>
              <a:cxnLst/>
              <a:rect l="l" t="t" r="r" b="b"/>
              <a:pathLst>
                <a:path w="898" h="399" extrusionOk="0">
                  <a:moveTo>
                    <a:pt x="897" y="0"/>
                  </a:moveTo>
                  <a:cubicBezTo>
                    <a:pt x="1" y="0"/>
                    <a:pt x="300" y="399"/>
                    <a:pt x="598" y="399"/>
                  </a:cubicBezTo>
                  <a:cubicBezTo>
                    <a:pt x="748" y="399"/>
                    <a:pt x="897" y="299"/>
                    <a:pt x="89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0" name="Google Shape;1280;p3"/>
            <p:cNvSpPr/>
            <p:nvPr/>
          </p:nvSpPr>
          <p:spPr>
            <a:xfrm>
              <a:off x="4989400" y="3812775"/>
              <a:ext cx="16850" cy="5625"/>
            </a:xfrm>
            <a:custGeom>
              <a:avLst/>
              <a:gdLst/>
              <a:ahLst/>
              <a:cxnLst/>
              <a:rect l="l" t="t" r="r" b="b"/>
              <a:pathLst>
                <a:path w="674" h="225" extrusionOk="0">
                  <a:moveTo>
                    <a:pt x="1" y="1"/>
                  </a:moveTo>
                  <a:cubicBezTo>
                    <a:pt x="1" y="1"/>
                    <a:pt x="1" y="225"/>
                    <a:pt x="225" y="225"/>
                  </a:cubicBezTo>
                  <a:cubicBezTo>
                    <a:pt x="673" y="225"/>
                    <a:pt x="449"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1" name="Google Shape;1281;p3"/>
            <p:cNvSpPr/>
            <p:nvPr/>
          </p:nvSpPr>
          <p:spPr>
            <a:xfrm>
              <a:off x="4983800" y="2725825"/>
              <a:ext cx="11225" cy="11225"/>
            </a:xfrm>
            <a:custGeom>
              <a:avLst/>
              <a:gdLst/>
              <a:ahLst/>
              <a:cxnLst/>
              <a:rect l="l" t="t" r="r" b="b"/>
              <a:pathLst>
                <a:path w="449" h="449" extrusionOk="0">
                  <a:moveTo>
                    <a:pt x="1" y="0"/>
                  </a:moveTo>
                  <a:cubicBezTo>
                    <a:pt x="1" y="224"/>
                    <a:pt x="1" y="448"/>
                    <a:pt x="225" y="448"/>
                  </a:cubicBezTo>
                  <a:cubicBezTo>
                    <a:pt x="449" y="448"/>
                    <a:pt x="225"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2" name="Google Shape;1282;p3"/>
            <p:cNvSpPr/>
            <p:nvPr/>
          </p:nvSpPr>
          <p:spPr>
            <a:xfrm>
              <a:off x="4965250" y="2696075"/>
              <a:ext cx="22450" cy="12950"/>
            </a:xfrm>
            <a:custGeom>
              <a:avLst/>
              <a:gdLst/>
              <a:ahLst/>
              <a:cxnLst/>
              <a:rect l="l" t="t" r="r" b="b"/>
              <a:pathLst>
                <a:path w="898" h="518" extrusionOk="0">
                  <a:moveTo>
                    <a:pt x="620" y="0"/>
                  </a:moveTo>
                  <a:cubicBezTo>
                    <a:pt x="380" y="0"/>
                    <a:pt x="1" y="259"/>
                    <a:pt x="519" y="518"/>
                  </a:cubicBezTo>
                  <a:cubicBezTo>
                    <a:pt x="897" y="139"/>
                    <a:pt x="796" y="0"/>
                    <a:pt x="62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3" name="Google Shape;1283;p3"/>
            <p:cNvSpPr/>
            <p:nvPr/>
          </p:nvSpPr>
          <p:spPr>
            <a:xfrm>
              <a:off x="4935775" y="2859150"/>
              <a:ext cx="25650" cy="12375"/>
            </a:xfrm>
            <a:custGeom>
              <a:avLst/>
              <a:gdLst/>
              <a:ahLst/>
              <a:cxnLst/>
              <a:rect l="l" t="t" r="r" b="b"/>
              <a:pathLst>
                <a:path w="1026" h="495" extrusionOk="0">
                  <a:moveTo>
                    <a:pt x="824" y="0"/>
                  </a:moveTo>
                  <a:cubicBezTo>
                    <a:pt x="412" y="0"/>
                    <a:pt x="1" y="494"/>
                    <a:pt x="577" y="494"/>
                  </a:cubicBezTo>
                  <a:cubicBezTo>
                    <a:pt x="577" y="270"/>
                    <a:pt x="1025" y="270"/>
                    <a:pt x="1025" y="46"/>
                  </a:cubicBezTo>
                  <a:cubicBezTo>
                    <a:pt x="961" y="14"/>
                    <a:pt x="893" y="0"/>
                    <a:pt x="8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4" name="Google Shape;1284;p3"/>
            <p:cNvSpPr/>
            <p:nvPr/>
          </p:nvSpPr>
          <p:spPr>
            <a:xfrm>
              <a:off x="4849325" y="3835200"/>
              <a:ext cx="11250" cy="11225"/>
            </a:xfrm>
            <a:custGeom>
              <a:avLst/>
              <a:gdLst/>
              <a:ahLst/>
              <a:cxnLst/>
              <a:rect l="l" t="t" r="r" b="b"/>
              <a:pathLst>
                <a:path w="450" h="449" extrusionOk="0">
                  <a:moveTo>
                    <a:pt x="1" y="0"/>
                  </a:moveTo>
                  <a:cubicBezTo>
                    <a:pt x="1" y="224"/>
                    <a:pt x="1" y="449"/>
                    <a:pt x="449" y="449"/>
                  </a:cubicBezTo>
                  <a:cubicBezTo>
                    <a:pt x="449" y="224"/>
                    <a:pt x="449"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5" name="Google Shape;1285;p3"/>
            <p:cNvSpPr/>
            <p:nvPr/>
          </p:nvSpPr>
          <p:spPr>
            <a:xfrm>
              <a:off x="4814750" y="2847525"/>
              <a:ext cx="34600" cy="10875"/>
            </a:xfrm>
            <a:custGeom>
              <a:avLst/>
              <a:gdLst/>
              <a:ahLst/>
              <a:cxnLst/>
              <a:rect l="l" t="t" r="r" b="b"/>
              <a:pathLst>
                <a:path w="1384" h="435" extrusionOk="0">
                  <a:moveTo>
                    <a:pt x="509" y="0"/>
                  </a:moveTo>
                  <a:cubicBezTo>
                    <a:pt x="434" y="0"/>
                    <a:pt x="353" y="18"/>
                    <a:pt x="263" y="63"/>
                  </a:cubicBezTo>
                  <a:cubicBezTo>
                    <a:pt x="1" y="325"/>
                    <a:pt x="430" y="434"/>
                    <a:pt x="831" y="434"/>
                  </a:cubicBezTo>
                  <a:cubicBezTo>
                    <a:pt x="1115" y="434"/>
                    <a:pt x="1384" y="380"/>
                    <a:pt x="1384" y="287"/>
                  </a:cubicBezTo>
                  <a:cubicBezTo>
                    <a:pt x="1025" y="287"/>
                    <a:pt x="810" y="0"/>
                    <a:pt x="50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6" name="Google Shape;1286;p3"/>
            <p:cNvSpPr/>
            <p:nvPr/>
          </p:nvSpPr>
          <p:spPr>
            <a:xfrm>
              <a:off x="4815725" y="3149775"/>
              <a:ext cx="28025" cy="13875"/>
            </a:xfrm>
            <a:custGeom>
              <a:avLst/>
              <a:gdLst/>
              <a:ahLst/>
              <a:cxnLst/>
              <a:rect l="l" t="t" r="r" b="b"/>
              <a:pathLst>
                <a:path w="1121" h="555" extrusionOk="0">
                  <a:moveTo>
                    <a:pt x="291" y="0"/>
                  </a:moveTo>
                  <a:cubicBezTo>
                    <a:pt x="174" y="0"/>
                    <a:pt x="75" y="75"/>
                    <a:pt x="0" y="299"/>
                  </a:cubicBezTo>
                  <a:cubicBezTo>
                    <a:pt x="26" y="273"/>
                    <a:pt x="55" y="262"/>
                    <a:pt x="87" y="262"/>
                  </a:cubicBezTo>
                  <a:cubicBezTo>
                    <a:pt x="251" y="262"/>
                    <a:pt x="487" y="554"/>
                    <a:pt x="745" y="554"/>
                  </a:cubicBezTo>
                  <a:cubicBezTo>
                    <a:pt x="867" y="554"/>
                    <a:pt x="994" y="489"/>
                    <a:pt x="1121" y="299"/>
                  </a:cubicBezTo>
                  <a:cubicBezTo>
                    <a:pt x="822" y="299"/>
                    <a:pt x="523" y="0"/>
                    <a:pt x="29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7" name="Google Shape;1287;p3"/>
            <p:cNvSpPr/>
            <p:nvPr/>
          </p:nvSpPr>
          <p:spPr>
            <a:xfrm>
              <a:off x="4817650" y="3524300"/>
              <a:ext cx="14150" cy="8275"/>
            </a:xfrm>
            <a:custGeom>
              <a:avLst/>
              <a:gdLst/>
              <a:ahLst/>
              <a:cxnLst/>
              <a:rect l="l" t="t" r="r" b="b"/>
              <a:pathLst>
                <a:path w="566" h="331" extrusionOk="0">
                  <a:moveTo>
                    <a:pt x="101" y="1"/>
                  </a:moveTo>
                  <a:cubicBezTo>
                    <a:pt x="0" y="1"/>
                    <a:pt x="452" y="331"/>
                    <a:pt x="532" y="331"/>
                  </a:cubicBezTo>
                  <a:cubicBezTo>
                    <a:pt x="566" y="331"/>
                    <a:pt x="535" y="273"/>
                    <a:pt x="371" y="110"/>
                  </a:cubicBezTo>
                  <a:cubicBezTo>
                    <a:pt x="214" y="31"/>
                    <a:pt x="132" y="1"/>
                    <a:pt x="10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8" name="Google Shape;1288;p3"/>
            <p:cNvSpPr/>
            <p:nvPr/>
          </p:nvSpPr>
          <p:spPr>
            <a:xfrm>
              <a:off x="4784900" y="3235675"/>
              <a:ext cx="28050" cy="4225"/>
            </a:xfrm>
            <a:custGeom>
              <a:avLst/>
              <a:gdLst/>
              <a:ahLst/>
              <a:cxnLst/>
              <a:rect l="l" t="t" r="r" b="b"/>
              <a:pathLst>
                <a:path w="1122" h="169" extrusionOk="0">
                  <a:moveTo>
                    <a:pt x="561" y="1"/>
                  </a:moveTo>
                  <a:cubicBezTo>
                    <a:pt x="0" y="113"/>
                    <a:pt x="281" y="169"/>
                    <a:pt x="561" y="169"/>
                  </a:cubicBezTo>
                  <a:cubicBezTo>
                    <a:pt x="841" y="169"/>
                    <a:pt x="1121" y="113"/>
                    <a:pt x="5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9" name="Google Shape;1289;p3"/>
            <p:cNvSpPr/>
            <p:nvPr/>
          </p:nvSpPr>
          <p:spPr>
            <a:xfrm>
              <a:off x="4759675" y="2154325"/>
              <a:ext cx="33650" cy="28025"/>
            </a:xfrm>
            <a:custGeom>
              <a:avLst/>
              <a:gdLst/>
              <a:ahLst/>
              <a:cxnLst/>
              <a:rect l="l" t="t" r="r" b="b"/>
              <a:pathLst>
                <a:path w="1346" h="1121" extrusionOk="0">
                  <a:moveTo>
                    <a:pt x="449" y="0"/>
                  </a:moveTo>
                  <a:cubicBezTo>
                    <a:pt x="225" y="0"/>
                    <a:pt x="1" y="1121"/>
                    <a:pt x="449" y="1121"/>
                  </a:cubicBezTo>
                  <a:cubicBezTo>
                    <a:pt x="449" y="673"/>
                    <a:pt x="1346" y="224"/>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0" name="Google Shape;1290;p3"/>
            <p:cNvSpPr/>
            <p:nvPr/>
          </p:nvSpPr>
          <p:spPr>
            <a:xfrm>
              <a:off x="4765300" y="4301475"/>
              <a:ext cx="22425" cy="10000"/>
            </a:xfrm>
            <a:custGeom>
              <a:avLst/>
              <a:gdLst/>
              <a:ahLst/>
              <a:cxnLst/>
              <a:rect l="l" t="t" r="r" b="b"/>
              <a:pathLst>
                <a:path w="897" h="400" extrusionOk="0">
                  <a:moveTo>
                    <a:pt x="299" y="1"/>
                  </a:moveTo>
                  <a:cubicBezTo>
                    <a:pt x="149" y="1"/>
                    <a:pt x="0" y="100"/>
                    <a:pt x="0" y="399"/>
                  </a:cubicBezTo>
                  <a:cubicBezTo>
                    <a:pt x="897" y="399"/>
                    <a:pt x="598" y="1"/>
                    <a:pt x="29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1" name="Google Shape;1291;p3"/>
            <p:cNvSpPr/>
            <p:nvPr/>
          </p:nvSpPr>
          <p:spPr>
            <a:xfrm>
              <a:off x="4746625" y="1919000"/>
              <a:ext cx="18700" cy="9975"/>
            </a:xfrm>
            <a:custGeom>
              <a:avLst/>
              <a:gdLst/>
              <a:ahLst/>
              <a:cxnLst/>
              <a:rect l="l" t="t" r="r" b="b"/>
              <a:pathLst>
                <a:path w="748" h="399" extrusionOk="0">
                  <a:moveTo>
                    <a:pt x="747" y="0"/>
                  </a:moveTo>
                  <a:cubicBezTo>
                    <a:pt x="0" y="0"/>
                    <a:pt x="249" y="399"/>
                    <a:pt x="498" y="399"/>
                  </a:cubicBezTo>
                  <a:cubicBezTo>
                    <a:pt x="623" y="399"/>
                    <a:pt x="747" y="299"/>
                    <a:pt x="74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2" name="Google Shape;1292;p3"/>
            <p:cNvSpPr/>
            <p:nvPr/>
          </p:nvSpPr>
          <p:spPr>
            <a:xfrm>
              <a:off x="4731675" y="4317050"/>
              <a:ext cx="22425" cy="5625"/>
            </a:xfrm>
            <a:custGeom>
              <a:avLst/>
              <a:gdLst/>
              <a:ahLst/>
              <a:cxnLst/>
              <a:rect l="l" t="t" r="r" b="b"/>
              <a:pathLst>
                <a:path w="897" h="225" extrusionOk="0">
                  <a:moveTo>
                    <a:pt x="897" y="0"/>
                  </a:moveTo>
                  <a:cubicBezTo>
                    <a:pt x="449" y="0"/>
                    <a:pt x="224" y="0"/>
                    <a:pt x="0" y="224"/>
                  </a:cubicBezTo>
                  <a:cubicBezTo>
                    <a:pt x="449" y="224"/>
                    <a:pt x="673" y="224"/>
                    <a:pt x="89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3" name="Google Shape;1293;p3"/>
            <p:cNvSpPr/>
            <p:nvPr/>
          </p:nvSpPr>
          <p:spPr>
            <a:xfrm>
              <a:off x="4701025" y="1958300"/>
              <a:ext cx="16575" cy="8275"/>
            </a:xfrm>
            <a:custGeom>
              <a:avLst/>
              <a:gdLst/>
              <a:ahLst/>
              <a:cxnLst/>
              <a:rect l="l" t="t" r="r" b="b"/>
              <a:pathLst>
                <a:path w="663" h="331" extrusionOk="0">
                  <a:moveTo>
                    <a:pt x="591" y="1"/>
                  </a:moveTo>
                  <a:cubicBezTo>
                    <a:pt x="444" y="1"/>
                    <a:pt x="1" y="331"/>
                    <a:pt x="187" y="331"/>
                  </a:cubicBezTo>
                  <a:cubicBezTo>
                    <a:pt x="243" y="331"/>
                    <a:pt x="357" y="300"/>
                    <a:pt x="554" y="221"/>
                  </a:cubicBezTo>
                  <a:cubicBezTo>
                    <a:pt x="663" y="58"/>
                    <a:pt x="653" y="1"/>
                    <a:pt x="5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4" name="Google Shape;1294;p3"/>
            <p:cNvSpPr/>
            <p:nvPr/>
          </p:nvSpPr>
          <p:spPr>
            <a:xfrm>
              <a:off x="4692450" y="4333850"/>
              <a:ext cx="22425" cy="10000"/>
            </a:xfrm>
            <a:custGeom>
              <a:avLst/>
              <a:gdLst/>
              <a:ahLst/>
              <a:cxnLst/>
              <a:rect l="l" t="t" r="r" b="b"/>
              <a:pathLst>
                <a:path w="897" h="400" extrusionOk="0">
                  <a:moveTo>
                    <a:pt x="897" y="1"/>
                  </a:moveTo>
                  <a:cubicBezTo>
                    <a:pt x="1" y="1"/>
                    <a:pt x="299" y="399"/>
                    <a:pt x="598" y="399"/>
                  </a:cubicBezTo>
                  <a:cubicBezTo>
                    <a:pt x="748" y="399"/>
                    <a:pt x="897" y="300"/>
                    <a:pt x="8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5" name="Google Shape;1295;p3"/>
            <p:cNvSpPr/>
            <p:nvPr/>
          </p:nvSpPr>
          <p:spPr>
            <a:xfrm>
              <a:off x="4672850" y="2854675"/>
              <a:ext cx="25225" cy="4250"/>
            </a:xfrm>
            <a:custGeom>
              <a:avLst/>
              <a:gdLst/>
              <a:ahLst/>
              <a:cxnLst/>
              <a:rect l="l" t="t" r="r" b="b"/>
              <a:pathLst>
                <a:path w="1009" h="170" extrusionOk="0">
                  <a:moveTo>
                    <a:pt x="560" y="1"/>
                  </a:moveTo>
                  <a:cubicBezTo>
                    <a:pt x="0" y="113"/>
                    <a:pt x="224" y="169"/>
                    <a:pt x="476" y="169"/>
                  </a:cubicBezTo>
                  <a:cubicBezTo>
                    <a:pt x="729" y="169"/>
                    <a:pt x="1009" y="113"/>
                    <a:pt x="56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6" name="Google Shape;1296;p3"/>
            <p:cNvSpPr/>
            <p:nvPr/>
          </p:nvSpPr>
          <p:spPr>
            <a:xfrm>
              <a:off x="4580400" y="3515825"/>
              <a:ext cx="33625" cy="16850"/>
            </a:xfrm>
            <a:custGeom>
              <a:avLst/>
              <a:gdLst/>
              <a:ahLst/>
              <a:cxnLst/>
              <a:rect l="l" t="t" r="r" b="b"/>
              <a:pathLst>
                <a:path w="1345" h="674" extrusionOk="0">
                  <a:moveTo>
                    <a:pt x="0" y="1"/>
                  </a:moveTo>
                  <a:cubicBezTo>
                    <a:pt x="0" y="673"/>
                    <a:pt x="673" y="673"/>
                    <a:pt x="1121" y="673"/>
                  </a:cubicBezTo>
                  <a:cubicBezTo>
                    <a:pt x="1345" y="225"/>
                    <a:pt x="897"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7" name="Google Shape;1297;p3"/>
            <p:cNvSpPr/>
            <p:nvPr/>
          </p:nvSpPr>
          <p:spPr>
            <a:xfrm>
              <a:off x="4588800" y="3555050"/>
              <a:ext cx="28025" cy="4225"/>
            </a:xfrm>
            <a:custGeom>
              <a:avLst/>
              <a:gdLst/>
              <a:ahLst/>
              <a:cxnLst/>
              <a:rect l="l" t="t" r="r" b="b"/>
              <a:pathLst>
                <a:path w="1121" h="169" extrusionOk="0">
                  <a:moveTo>
                    <a:pt x="561" y="1"/>
                  </a:moveTo>
                  <a:lnTo>
                    <a:pt x="561" y="1"/>
                  </a:lnTo>
                  <a:cubicBezTo>
                    <a:pt x="0" y="113"/>
                    <a:pt x="281" y="169"/>
                    <a:pt x="561" y="169"/>
                  </a:cubicBezTo>
                  <a:cubicBezTo>
                    <a:pt x="841" y="169"/>
                    <a:pt x="1121" y="113"/>
                    <a:pt x="5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8" name="Google Shape;1298;p3"/>
            <p:cNvSpPr/>
            <p:nvPr/>
          </p:nvSpPr>
          <p:spPr>
            <a:xfrm>
              <a:off x="4501950" y="2631525"/>
              <a:ext cx="26400" cy="15875"/>
            </a:xfrm>
            <a:custGeom>
              <a:avLst/>
              <a:gdLst/>
              <a:ahLst/>
              <a:cxnLst/>
              <a:rect l="l" t="t" r="r" b="b"/>
              <a:pathLst>
                <a:path w="1056" h="635" extrusionOk="0">
                  <a:moveTo>
                    <a:pt x="227" y="1"/>
                  </a:moveTo>
                  <a:cubicBezTo>
                    <a:pt x="97" y="1"/>
                    <a:pt x="1" y="55"/>
                    <a:pt x="1" y="186"/>
                  </a:cubicBezTo>
                  <a:cubicBezTo>
                    <a:pt x="449" y="186"/>
                    <a:pt x="449" y="635"/>
                    <a:pt x="897" y="635"/>
                  </a:cubicBezTo>
                  <a:cubicBezTo>
                    <a:pt x="1055" y="318"/>
                    <a:pt x="542" y="1"/>
                    <a:pt x="22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9" name="Google Shape;1299;p3"/>
            <p:cNvSpPr/>
            <p:nvPr/>
          </p:nvSpPr>
          <p:spPr>
            <a:xfrm>
              <a:off x="4479550" y="1302675"/>
              <a:ext cx="21800" cy="12750"/>
            </a:xfrm>
            <a:custGeom>
              <a:avLst/>
              <a:gdLst/>
              <a:ahLst/>
              <a:cxnLst/>
              <a:rect l="l" t="t" r="r" b="b"/>
              <a:pathLst>
                <a:path w="872" h="510" extrusionOk="0">
                  <a:moveTo>
                    <a:pt x="0" y="1"/>
                  </a:moveTo>
                  <a:cubicBezTo>
                    <a:pt x="0" y="225"/>
                    <a:pt x="0" y="449"/>
                    <a:pt x="672" y="449"/>
                  </a:cubicBezTo>
                  <a:cubicBezTo>
                    <a:pt x="758" y="492"/>
                    <a:pt x="803" y="510"/>
                    <a:pt x="816" y="510"/>
                  </a:cubicBezTo>
                  <a:cubicBezTo>
                    <a:pt x="872" y="510"/>
                    <a:pt x="363" y="182"/>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0" name="Google Shape;1300;p3"/>
            <p:cNvSpPr/>
            <p:nvPr/>
          </p:nvSpPr>
          <p:spPr>
            <a:xfrm>
              <a:off x="4434725" y="2334850"/>
              <a:ext cx="22425" cy="10000"/>
            </a:xfrm>
            <a:custGeom>
              <a:avLst/>
              <a:gdLst/>
              <a:ahLst/>
              <a:cxnLst/>
              <a:rect l="l" t="t" r="r" b="b"/>
              <a:pathLst>
                <a:path w="897" h="400" extrusionOk="0">
                  <a:moveTo>
                    <a:pt x="299" y="1"/>
                  </a:moveTo>
                  <a:cubicBezTo>
                    <a:pt x="150" y="1"/>
                    <a:pt x="0" y="101"/>
                    <a:pt x="0" y="399"/>
                  </a:cubicBezTo>
                  <a:cubicBezTo>
                    <a:pt x="897" y="399"/>
                    <a:pt x="598" y="1"/>
                    <a:pt x="29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1" name="Google Shape;1301;p3"/>
            <p:cNvSpPr/>
            <p:nvPr/>
          </p:nvSpPr>
          <p:spPr>
            <a:xfrm>
              <a:off x="4423500" y="3033975"/>
              <a:ext cx="28050" cy="22450"/>
            </a:xfrm>
            <a:custGeom>
              <a:avLst/>
              <a:gdLst/>
              <a:ahLst/>
              <a:cxnLst/>
              <a:rect l="l" t="t" r="r" b="b"/>
              <a:pathLst>
                <a:path w="1122" h="898" extrusionOk="0">
                  <a:moveTo>
                    <a:pt x="897" y="1"/>
                  </a:moveTo>
                  <a:cubicBezTo>
                    <a:pt x="225" y="1"/>
                    <a:pt x="1" y="225"/>
                    <a:pt x="225" y="897"/>
                  </a:cubicBezTo>
                  <a:cubicBezTo>
                    <a:pt x="897" y="897"/>
                    <a:pt x="1121" y="449"/>
                    <a:pt x="8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2" name="Google Shape;1302;p3"/>
            <p:cNvSpPr/>
            <p:nvPr/>
          </p:nvSpPr>
          <p:spPr>
            <a:xfrm>
              <a:off x="4412300" y="1280275"/>
              <a:ext cx="16825" cy="11225"/>
            </a:xfrm>
            <a:custGeom>
              <a:avLst/>
              <a:gdLst/>
              <a:ahLst/>
              <a:cxnLst/>
              <a:rect l="l" t="t" r="r" b="b"/>
              <a:pathLst>
                <a:path w="673" h="449" extrusionOk="0">
                  <a:moveTo>
                    <a:pt x="1" y="0"/>
                  </a:moveTo>
                  <a:cubicBezTo>
                    <a:pt x="1" y="0"/>
                    <a:pt x="1" y="448"/>
                    <a:pt x="225" y="448"/>
                  </a:cubicBezTo>
                  <a:cubicBezTo>
                    <a:pt x="673" y="448"/>
                    <a:pt x="225"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3" name="Google Shape;1303;p3"/>
            <p:cNvSpPr/>
            <p:nvPr/>
          </p:nvSpPr>
          <p:spPr>
            <a:xfrm>
              <a:off x="4395500" y="3002275"/>
              <a:ext cx="22425" cy="10725"/>
            </a:xfrm>
            <a:custGeom>
              <a:avLst/>
              <a:gdLst/>
              <a:ahLst/>
              <a:cxnLst/>
              <a:rect l="l" t="t" r="r" b="b"/>
              <a:pathLst>
                <a:path w="897" h="429" extrusionOk="0">
                  <a:moveTo>
                    <a:pt x="467" y="1"/>
                  </a:moveTo>
                  <a:cubicBezTo>
                    <a:pt x="231" y="1"/>
                    <a:pt x="0" y="110"/>
                    <a:pt x="0" y="372"/>
                  </a:cubicBezTo>
                  <a:cubicBezTo>
                    <a:pt x="336" y="372"/>
                    <a:pt x="505" y="428"/>
                    <a:pt x="617" y="428"/>
                  </a:cubicBezTo>
                  <a:cubicBezTo>
                    <a:pt x="729" y="428"/>
                    <a:pt x="785" y="372"/>
                    <a:pt x="897" y="148"/>
                  </a:cubicBezTo>
                  <a:cubicBezTo>
                    <a:pt x="804" y="55"/>
                    <a:pt x="634" y="1"/>
                    <a:pt x="46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4" name="Google Shape;1304;p3"/>
            <p:cNvSpPr/>
            <p:nvPr/>
          </p:nvSpPr>
          <p:spPr>
            <a:xfrm>
              <a:off x="4367475" y="2344825"/>
              <a:ext cx="44850" cy="18325"/>
            </a:xfrm>
            <a:custGeom>
              <a:avLst/>
              <a:gdLst/>
              <a:ahLst/>
              <a:cxnLst/>
              <a:rect l="l" t="t" r="r" b="b"/>
              <a:pathLst>
                <a:path w="1794" h="733" extrusionOk="0">
                  <a:moveTo>
                    <a:pt x="1794" y="0"/>
                  </a:moveTo>
                  <a:cubicBezTo>
                    <a:pt x="897" y="0"/>
                    <a:pt x="1" y="0"/>
                    <a:pt x="1" y="673"/>
                  </a:cubicBezTo>
                  <a:cubicBezTo>
                    <a:pt x="124" y="714"/>
                    <a:pt x="247" y="732"/>
                    <a:pt x="369" y="732"/>
                  </a:cubicBezTo>
                  <a:cubicBezTo>
                    <a:pt x="912" y="732"/>
                    <a:pt x="1428" y="366"/>
                    <a:pt x="179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5" name="Google Shape;1305;p3"/>
            <p:cNvSpPr/>
            <p:nvPr/>
          </p:nvSpPr>
          <p:spPr>
            <a:xfrm>
              <a:off x="4389900" y="1161500"/>
              <a:ext cx="23850" cy="23550"/>
            </a:xfrm>
            <a:custGeom>
              <a:avLst/>
              <a:gdLst/>
              <a:ahLst/>
              <a:cxnLst/>
              <a:rect l="l" t="t" r="r" b="b"/>
              <a:pathLst>
                <a:path w="954" h="942" extrusionOk="0">
                  <a:moveTo>
                    <a:pt x="510" y="0"/>
                  </a:moveTo>
                  <a:cubicBezTo>
                    <a:pt x="440" y="0"/>
                    <a:pt x="347" y="14"/>
                    <a:pt x="224" y="45"/>
                  </a:cubicBezTo>
                  <a:cubicBezTo>
                    <a:pt x="0" y="493"/>
                    <a:pt x="224" y="717"/>
                    <a:pt x="673" y="941"/>
                  </a:cubicBezTo>
                  <a:cubicBezTo>
                    <a:pt x="479" y="554"/>
                    <a:pt x="954" y="0"/>
                    <a:pt x="51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6" name="Google Shape;1306;p3"/>
            <p:cNvSpPr/>
            <p:nvPr/>
          </p:nvSpPr>
          <p:spPr>
            <a:xfrm>
              <a:off x="4361875" y="2372825"/>
              <a:ext cx="28050" cy="8450"/>
            </a:xfrm>
            <a:custGeom>
              <a:avLst/>
              <a:gdLst/>
              <a:ahLst/>
              <a:cxnLst/>
              <a:rect l="l" t="t" r="r" b="b"/>
              <a:pathLst>
                <a:path w="1122" h="338" extrusionOk="0">
                  <a:moveTo>
                    <a:pt x="225" y="1"/>
                  </a:moveTo>
                  <a:cubicBezTo>
                    <a:pt x="1" y="225"/>
                    <a:pt x="281" y="337"/>
                    <a:pt x="561" y="337"/>
                  </a:cubicBezTo>
                  <a:cubicBezTo>
                    <a:pt x="841" y="337"/>
                    <a:pt x="1121" y="225"/>
                    <a:pt x="8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7" name="Google Shape;1307;p3"/>
            <p:cNvSpPr/>
            <p:nvPr/>
          </p:nvSpPr>
          <p:spPr>
            <a:xfrm>
              <a:off x="4345975" y="1307650"/>
              <a:ext cx="21525" cy="28675"/>
            </a:xfrm>
            <a:custGeom>
              <a:avLst/>
              <a:gdLst/>
              <a:ahLst/>
              <a:cxnLst/>
              <a:rect l="l" t="t" r="r" b="b"/>
              <a:pathLst>
                <a:path w="861" h="1147" extrusionOk="0">
                  <a:moveTo>
                    <a:pt x="673" y="1"/>
                  </a:moveTo>
                  <a:cubicBezTo>
                    <a:pt x="0" y="1"/>
                    <a:pt x="223" y="1146"/>
                    <a:pt x="637" y="1146"/>
                  </a:cubicBezTo>
                  <a:cubicBezTo>
                    <a:pt x="861" y="698"/>
                    <a:pt x="861" y="474"/>
                    <a:pt x="861" y="26"/>
                  </a:cubicBezTo>
                  <a:cubicBezTo>
                    <a:pt x="792" y="9"/>
                    <a:pt x="729" y="1"/>
                    <a:pt x="6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8" name="Google Shape;1308;p3"/>
            <p:cNvSpPr/>
            <p:nvPr/>
          </p:nvSpPr>
          <p:spPr>
            <a:xfrm>
              <a:off x="4341700" y="1278700"/>
              <a:ext cx="9000" cy="7200"/>
            </a:xfrm>
            <a:custGeom>
              <a:avLst/>
              <a:gdLst/>
              <a:ahLst/>
              <a:cxnLst/>
              <a:rect l="l" t="t" r="r" b="b"/>
              <a:pathLst>
                <a:path w="360" h="288" extrusionOk="0">
                  <a:moveTo>
                    <a:pt x="51" y="0"/>
                  </a:moveTo>
                  <a:cubicBezTo>
                    <a:pt x="1" y="0"/>
                    <a:pt x="180" y="287"/>
                    <a:pt x="359" y="287"/>
                  </a:cubicBezTo>
                  <a:cubicBezTo>
                    <a:pt x="359" y="287"/>
                    <a:pt x="359" y="63"/>
                    <a:pt x="135" y="63"/>
                  </a:cubicBezTo>
                  <a:cubicBezTo>
                    <a:pt x="90" y="18"/>
                    <a:pt x="64" y="0"/>
                    <a:pt x="5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9" name="Google Shape;1309;p3"/>
            <p:cNvSpPr/>
            <p:nvPr/>
          </p:nvSpPr>
          <p:spPr>
            <a:xfrm>
              <a:off x="4302775" y="2404875"/>
              <a:ext cx="36725" cy="15025"/>
            </a:xfrm>
            <a:custGeom>
              <a:avLst/>
              <a:gdLst/>
              <a:ahLst/>
              <a:cxnLst/>
              <a:rect l="l" t="t" r="r" b="b"/>
              <a:pathLst>
                <a:path w="1469" h="601" extrusionOk="0">
                  <a:moveTo>
                    <a:pt x="457" y="1"/>
                  </a:moveTo>
                  <a:cubicBezTo>
                    <a:pt x="365" y="1"/>
                    <a:pt x="258" y="19"/>
                    <a:pt x="123" y="64"/>
                  </a:cubicBezTo>
                  <a:cubicBezTo>
                    <a:pt x="0" y="434"/>
                    <a:pt x="420" y="600"/>
                    <a:pt x="823" y="600"/>
                  </a:cubicBezTo>
                  <a:cubicBezTo>
                    <a:pt x="1151" y="600"/>
                    <a:pt x="1468" y="489"/>
                    <a:pt x="1468" y="288"/>
                  </a:cubicBezTo>
                  <a:cubicBezTo>
                    <a:pt x="930" y="288"/>
                    <a:pt x="823" y="1"/>
                    <a:pt x="45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0" name="Google Shape;1310;p3"/>
            <p:cNvSpPr/>
            <p:nvPr/>
          </p:nvSpPr>
          <p:spPr>
            <a:xfrm>
              <a:off x="4277825" y="1420350"/>
              <a:ext cx="28050" cy="16825"/>
            </a:xfrm>
            <a:custGeom>
              <a:avLst/>
              <a:gdLst/>
              <a:ahLst/>
              <a:cxnLst/>
              <a:rect l="l" t="t" r="r" b="b"/>
              <a:pathLst>
                <a:path w="1122" h="673" extrusionOk="0">
                  <a:moveTo>
                    <a:pt x="449" y="0"/>
                  </a:moveTo>
                  <a:cubicBezTo>
                    <a:pt x="1" y="0"/>
                    <a:pt x="673" y="672"/>
                    <a:pt x="1121" y="672"/>
                  </a:cubicBezTo>
                  <a:cubicBezTo>
                    <a:pt x="1121" y="448"/>
                    <a:pt x="1121" y="224"/>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1" name="Google Shape;1311;p3"/>
            <p:cNvSpPr/>
            <p:nvPr/>
          </p:nvSpPr>
          <p:spPr>
            <a:xfrm>
              <a:off x="4273725" y="2409850"/>
              <a:ext cx="26550" cy="14575"/>
            </a:xfrm>
            <a:custGeom>
              <a:avLst/>
              <a:gdLst/>
              <a:ahLst/>
              <a:cxnLst/>
              <a:rect l="l" t="t" r="r" b="b"/>
              <a:pathLst>
                <a:path w="1062" h="583" extrusionOk="0">
                  <a:moveTo>
                    <a:pt x="481" y="1"/>
                  </a:moveTo>
                  <a:cubicBezTo>
                    <a:pt x="77" y="1"/>
                    <a:pt x="1" y="209"/>
                    <a:pt x="165" y="537"/>
                  </a:cubicBezTo>
                  <a:cubicBezTo>
                    <a:pt x="261" y="569"/>
                    <a:pt x="339" y="583"/>
                    <a:pt x="403" y="583"/>
                  </a:cubicBezTo>
                  <a:cubicBezTo>
                    <a:pt x="787" y="583"/>
                    <a:pt x="677" y="89"/>
                    <a:pt x="1061" y="89"/>
                  </a:cubicBezTo>
                  <a:cubicBezTo>
                    <a:pt x="821" y="29"/>
                    <a:pt x="629" y="1"/>
                    <a:pt x="48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2" name="Google Shape;1312;p3"/>
            <p:cNvSpPr/>
            <p:nvPr/>
          </p:nvSpPr>
          <p:spPr>
            <a:xfrm>
              <a:off x="4259300" y="3000350"/>
              <a:ext cx="24800" cy="6500"/>
            </a:xfrm>
            <a:custGeom>
              <a:avLst/>
              <a:gdLst/>
              <a:ahLst/>
              <a:cxnLst/>
              <a:rect l="l" t="t" r="r" b="b"/>
              <a:pathLst>
                <a:path w="992" h="260" extrusionOk="0">
                  <a:moveTo>
                    <a:pt x="518" y="1"/>
                  </a:moveTo>
                  <a:lnTo>
                    <a:pt x="518" y="1"/>
                  </a:lnTo>
                  <a:cubicBezTo>
                    <a:pt x="0" y="130"/>
                    <a:pt x="454" y="260"/>
                    <a:pt x="714" y="260"/>
                  </a:cubicBezTo>
                  <a:cubicBezTo>
                    <a:pt x="904" y="260"/>
                    <a:pt x="991" y="190"/>
                    <a:pt x="51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3" name="Google Shape;1313;p3"/>
            <p:cNvSpPr/>
            <p:nvPr/>
          </p:nvSpPr>
          <p:spPr>
            <a:xfrm>
              <a:off x="4249825" y="1033750"/>
              <a:ext cx="22425" cy="22425"/>
            </a:xfrm>
            <a:custGeom>
              <a:avLst/>
              <a:gdLst/>
              <a:ahLst/>
              <a:cxnLst/>
              <a:rect l="l" t="t" r="r" b="b"/>
              <a:pathLst>
                <a:path w="897" h="897" extrusionOk="0">
                  <a:moveTo>
                    <a:pt x="224" y="0"/>
                  </a:moveTo>
                  <a:lnTo>
                    <a:pt x="224" y="0"/>
                  </a:lnTo>
                  <a:cubicBezTo>
                    <a:pt x="448" y="448"/>
                    <a:pt x="0" y="897"/>
                    <a:pt x="897" y="897"/>
                  </a:cubicBezTo>
                  <a:cubicBezTo>
                    <a:pt x="897" y="448"/>
                    <a:pt x="673" y="224"/>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4" name="Google Shape;1314;p3"/>
            <p:cNvSpPr/>
            <p:nvPr/>
          </p:nvSpPr>
          <p:spPr>
            <a:xfrm>
              <a:off x="4255425" y="1470775"/>
              <a:ext cx="16825" cy="5625"/>
            </a:xfrm>
            <a:custGeom>
              <a:avLst/>
              <a:gdLst/>
              <a:ahLst/>
              <a:cxnLst/>
              <a:rect l="l" t="t" r="r" b="b"/>
              <a:pathLst>
                <a:path w="673" h="225" extrusionOk="0">
                  <a:moveTo>
                    <a:pt x="449" y="0"/>
                  </a:moveTo>
                  <a:cubicBezTo>
                    <a:pt x="0" y="0"/>
                    <a:pt x="449" y="224"/>
                    <a:pt x="673" y="224"/>
                  </a:cubicBezTo>
                  <a:cubicBezTo>
                    <a:pt x="673" y="224"/>
                    <a:pt x="673" y="0"/>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5" name="Google Shape;1315;p3"/>
            <p:cNvSpPr/>
            <p:nvPr/>
          </p:nvSpPr>
          <p:spPr>
            <a:xfrm>
              <a:off x="4165775" y="2243975"/>
              <a:ext cx="50450" cy="28025"/>
            </a:xfrm>
            <a:custGeom>
              <a:avLst/>
              <a:gdLst/>
              <a:ahLst/>
              <a:cxnLst/>
              <a:rect l="l" t="t" r="r" b="b"/>
              <a:pathLst>
                <a:path w="2018" h="1121" extrusionOk="0">
                  <a:moveTo>
                    <a:pt x="2018" y="0"/>
                  </a:moveTo>
                  <a:cubicBezTo>
                    <a:pt x="1345" y="0"/>
                    <a:pt x="0" y="673"/>
                    <a:pt x="1121" y="1121"/>
                  </a:cubicBezTo>
                  <a:cubicBezTo>
                    <a:pt x="1121" y="448"/>
                    <a:pt x="2018" y="448"/>
                    <a:pt x="201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6" name="Google Shape;1316;p3"/>
            <p:cNvSpPr/>
            <p:nvPr/>
          </p:nvSpPr>
          <p:spPr>
            <a:xfrm>
              <a:off x="4132150" y="4373075"/>
              <a:ext cx="28050" cy="12625"/>
            </a:xfrm>
            <a:custGeom>
              <a:avLst/>
              <a:gdLst/>
              <a:ahLst/>
              <a:cxnLst/>
              <a:rect l="l" t="t" r="r" b="b"/>
              <a:pathLst>
                <a:path w="1122" h="505" extrusionOk="0">
                  <a:moveTo>
                    <a:pt x="225" y="1"/>
                  </a:moveTo>
                  <a:cubicBezTo>
                    <a:pt x="1" y="337"/>
                    <a:pt x="281" y="505"/>
                    <a:pt x="561" y="505"/>
                  </a:cubicBezTo>
                  <a:cubicBezTo>
                    <a:pt x="841" y="505"/>
                    <a:pt x="1121" y="337"/>
                    <a:pt x="8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7" name="Google Shape;1317;p3"/>
            <p:cNvSpPr/>
            <p:nvPr/>
          </p:nvSpPr>
          <p:spPr>
            <a:xfrm>
              <a:off x="4123750" y="832025"/>
              <a:ext cx="30850" cy="8450"/>
            </a:xfrm>
            <a:custGeom>
              <a:avLst/>
              <a:gdLst/>
              <a:ahLst/>
              <a:cxnLst/>
              <a:rect l="l" t="t" r="r" b="b"/>
              <a:pathLst>
                <a:path w="1234" h="338" extrusionOk="0">
                  <a:moveTo>
                    <a:pt x="113" y="1"/>
                  </a:moveTo>
                  <a:cubicBezTo>
                    <a:pt x="1" y="225"/>
                    <a:pt x="337" y="337"/>
                    <a:pt x="645" y="337"/>
                  </a:cubicBezTo>
                  <a:cubicBezTo>
                    <a:pt x="953" y="337"/>
                    <a:pt x="1233" y="225"/>
                    <a:pt x="100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8" name="Google Shape;1318;p3"/>
            <p:cNvSpPr/>
            <p:nvPr/>
          </p:nvSpPr>
          <p:spPr>
            <a:xfrm>
              <a:off x="4126550" y="2283200"/>
              <a:ext cx="28050" cy="22425"/>
            </a:xfrm>
            <a:custGeom>
              <a:avLst/>
              <a:gdLst/>
              <a:ahLst/>
              <a:cxnLst/>
              <a:rect l="l" t="t" r="r" b="b"/>
              <a:pathLst>
                <a:path w="1122" h="897" extrusionOk="0">
                  <a:moveTo>
                    <a:pt x="1" y="0"/>
                  </a:moveTo>
                  <a:lnTo>
                    <a:pt x="1" y="897"/>
                  </a:lnTo>
                  <a:cubicBezTo>
                    <a:pt x="1121" y="897"/>
                    <a:pt x="897"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9" name="Google Shape;1319;p3"/>
            <p:cNvSpPr/>
            <p:nvPr/>
          </p:nvSpPr>
          <p:spPr>
            <a:xfrm>
              <a:off x="4115350" y="1039350"/>
              <a:ext cx="22425" cy="23550"/>
            </a:xfrm>
            <a:custGeom>
              <a:avLst/>
              <a:gdLst/>
              <a:ahLst/>
              <a:cxnLst/>
              <a:rect l="l" t="t" r="r" b="b"/>
              <a:pathLst>
                <a:path w="897" h="942" extrusionOk="0">
                  <a:moveTo>
                    <a:pt x="897" y="0"/>
                  </a:moveTo>
                  <a:cubicBezTo>
                    <a:pt x="0" y="0"/>
                    <a:pt x="225" y="673"/>
                    <a:pt x="0" y="897"/>
                  </a:cubicBezTo>
                  <a:cubicBezTo>
                    <a:pt x="123" y="927"/>
                    <a:pt x="220" y="941"/>
                    <a:pt x="298" y="941"/>
                  </a:cubicBezTo>
                  <a:cubicBezTo>
                    <a:pt x="791" y="941"/>
                    <a:pt x="510" y="387"/>
                    <a:pt x="89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0" name="Google Shape;1320;p3"/>
            <p:cNvSpPr/>
            <p:nvPr/>
          </p:nvSpPr>
          <p:spPr>
            <a:xfrm>
              <a:off x="4108000" y="2428875"/>
              <a:ext cx="24825" cy="6475"/>
            </a:xfrm>
            <a:custGeom>
              <a:avLst/>
              <a:gdLst/>
              <a:ahLst/>
              <a:cxnLst/>
              <a:rect l="l" t="t" r="r" b="b"/>
              <a:pathLst>
                <a:path w="993" h="259" extrusionOk="0">
                  <a:moveTo>
                    <a:pt x="519" y="0"/>
                  </a:moveTo>
                  <a:cubicBezTo>
                    <a:pt x="1" y="129"/>
                    <a:pt x="455" y="259"/>
                    <a:pt x="715" y="259"/>
                  </a:cubicBezTo>
                  <a:cubicBezTo>
                    <a:pt x="905" y="259"/>
                    <a:pt x="992" y="190"/>
                    <a:pt x="51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1" name="Google Shape;1321;p3"/>
            <p:cNvSpPr/>
            <p:nvPr/>
          </p:nvSpPr>
          <p:spPr>
            <a:xfrm>
              <a:off x="4109750" y="837625"/>
              <a:ext cx="11225" cy="11250"/>
            </a:xfrm>
            <a:custGeom>
              <a:avLst/>
              <a:gdLst/>
              <a:ahLst/>
              <a:cxnLst/>
              <a:rect l="l" t="t" r="r" b="b"/>
              <a:pathLst>
                <a:path w="449" h="450" extrusionOk="0">
                  <a:moveTo>
                    <a:pt x="224" y="1"/>
                  </a:moveTo>
                  <a:cubicBezTo>
                    <a:pt x="0" y="1"/>
                    <a:pt x="224" y="449"/>
                    <a:pt x="449" y="449"/>
                  </a:cubicBezTo>
                  <a:cubicBezTo>
                    <a:pt x="449" y="225"/>
                    <a:pt x="449" y="1"/>
                    <a:pt x="2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2" name="Google Shape;1322;p3"/>
            <p:cNvSpPr/>
            <p:nvPr/>
          </p:nvSpPr>
          <p:spPr>
            <a:xfrm>
              <a:off x="4098425" y="945850"/>
              <a:ext cx="23475" cy="13375"/>
            </a:xfrm>
            <a:custGeom>
              <a:avLst/>
              <a:gdLst/>
              <a:ahLst/>
              <a:cxnLst/>
              <a:rect l="l" t="t" r="r" b="b"/>
              <a:pathLst>
                <a:path w="939" h="535" extrusionOk="0">
                  <a:moveTo>
                    <a:pt x="82" y="0"/>
                  </a:moveTo>
                  <a:cubicBezTo>
                    <a:pt x="0" y="0"/>
                    <a:pt x="643" y="534"/>
                    <a:pt x="854" y="534"/>
                  </a:cubicBezTo>
                  <a:cubicBezTo>
                    <a:pt x="914" y="534"/>
                    <a:pt x="939" y="490"/>
                    <a:pt x="902" y="378"/>
                  </a:cubicBezTo>
                  <a:cubicBezTo>
                    <a:pt x="902" y="266"/>
                    <a:pt x="846" y="210"/>
                    <a:pt x="789" y="210"/>
                  </a:cubicBezTo>
                  <a:cubicBezTo>
                    <a:pt x="733" y="210"/>
                    <a:pt x="677" y="266"/>
                    <a:pt x="677" y="378"/>
                  </a:cubicBezTo>
                  <a:cubicBezTo>
                    <a:pt x="285" y="98"/>
                    <a:pt x="117" y="0"/>
                    <a:pt x="8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3" name="Google Shape;1323;p3"/>
            <p:cNvSpPr/>
            <p:nvPr/>
          </p:nvSpPr>
          <p:spPr>
            <a:xfrm>
              <a:off x="4092925" y="2412050"/>
              <a:ext cx="16850" cy="11225"/>
            </a:xfrm>
            <a:custGeom>
              <a:avLst/>
              <a:gdLst/>
              <a:ahLst/>
              <a:cxnLst/>
              <a:rect l="l" t="t" r="r" b="b"/>
              <a:pathLst>
                <a:path w="674" h="449" extrusionOk="0">
                  <a:moveTo>
                    <a:pt x="225" y="1"/>
                  </a:moveTo>
                  <a:cubicBezTo>
                    <a:pt x="1" y="1"/>
                    <a:pt x="449" y="449"/>
                    <a:pt x="673" y="449"/>
                  </a:cubicBezTo>
                  <a:cubicBezTo>
                    <a:pt x="673" y="225"/>
                    <a:pt x="673" y="1"/>
                    <a:pt x="2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4" name="Google Shape;1324;p3"/>
            <p:cNvSpPr/>
            <p:nvPr/>
          </p:nvSpPr>
          <p:spPr>
            <a:xfrm>
              <a:off x="4098550" y="3364550"/>
              <a:ext cx="16825" cy="11225"/>
            </a:xfrm>
            <a:custGeom>
              <a:avLst/>
              <a:gdLst/>
              <a:ahLst/>
              <a:cxnLst/>
              <a:rect l="l" t="t" r="r" b="b"/>
              <a:pathLst>
                <a:path w="673" h="449" extrusionOk="0">
                  <a:moveTo>
                    <a:pt x="0" y="1"/>
                  </a:moveTo>
                  <a:cubicBezTo>
                    <a:pt x="0" y="225"/>
                    <a:pt x="0" y="449"/>
                    <a:pt x="448" y="449"/>
                  </a:cubicBezTo>
                  <a:cubicBezTo>
                    <a:pt x="672" y="449"/>
                    <a:pt x="448"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5" name="Google Shape;1325;p3"/>
            <p:cNvSpPr/>
            <p:nvPr/>
          </p:nvSpPr>
          <p:spPr>
            <a:xfrm>
              <a:off x="4070525" y="1095375"/>
              <a:ext cx="33650" cy="39250"/>
            </a:xfrm>
            <a:custGeom>
              <a:avLst/>
              <a:gdLst/>
              <a:ahLst/>
              <a:cxnLst/>
              <a:rect l="l" t="t" r="r" b="b"/>
              <a:pathLst>
                <a:path w="1346" h="1570" extrusionOk="0">
                  <a:moveTo>
                    <a:pt x="897" y="0"/>
                  </a:moveTo>
                  <a:cubicBezTo>
                    <a:pt x="673" y="673"/>
                    <a:pt x="0" y="897"/>
                    <a:pt x="225" y="1569"/>
                  </a:cubicBezTo>
                  <a:cubicBezTo>
                    <a:pt x="897" y="1569"/>
                    <a:pt x="1345" y="224"/>
                    <a:pt x="89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6" name="Google Shape;1326;p3"/>
            <p:cNvSpPr/>
            <p:nvPr/>
          </p:nvSpPr>
          <p:spPr>
            <a:xfrm>
              <a:off x="4080000" y="3605475"/>
              <a:ext cx="22425" cy="6500"/>
            </a:xfrm>
            <a:custGeom>
              <a:avLst/>
              <a:gdLst/>
              <a:ahLst/>
              <a:cxnLst/>
              <a:rect l="l" t="t" r="r" b="b"/>
              <a:pathLst>
                <a:path w="897" h="260" extrusionOk="0">
                  <a:moveTo>
                    <a:pt x="518" y="1"/>
                  </a:moveTo>
                  <a:cubicBezTo>
                    <a:pt x="0" y="130"/>
                    <a:pt x="379" y="259"/>
                    <a:pt x="619" y="259"/>
                  </a:cubicBezTo>
                  <a:cubicBezTo>
                    <a:pt x="795" y="259"/>
                    <a:pt x="897" y="190"/>
                    <a:pt x="51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7" name="Google Shape;1327;p3"/>
            <p:cNvSpPr/>
            <p:nvPr/>
          </p:nvSpPr>
          <p:spPr>
            <a:xfrm>
              <a:off x="4073725" y="2408825"/>
              <a:ext cx="12625" cy="6500"/>
            </a:xfrm>
            <a:custGeom>
              <a:avLst/>
              <a:gdLst/>
              <a:ahLst/>
              <a:cxnLst/>
              <a:rect l="l" t="t" r="r" b="b"/>
              <a:pathLst>
                <a:path w="505" h="260" extrusionOk="0">
                  <a:moveTo>
                    <a:pt x="38" y="0"/>
                  </a:moveTo>
                  <a:cubicBezTo>
                    <a:pt x="1" y="0"/>
                    <a:pt x="454" y="259"/>
                    <a:pt x="491" y="259"/>
                  </a:cubicBezTo>
                  <a:cubicBezTo>
                    <a:pt x="505" y="259"/>
                    <a:pt x="463" y="224"/>
                    <a:pt x="321" y="130"/>
                  </a:cubicBezTo>
                  <a:cubicBezTo>
                    <a:pt x="131" y="35"/>
                    <a:pt x="52" y="0"/>
                    <a:pt x="3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8" name="Google Shape;1328;p3"/>
            <p:cNvSpPr/>
            <p:nvPr/>
          </p:nvSpPr>
          <p:spPr>
            <a:xfrm>
              <a:off x="4041600" y="2481925"/>
              <a:ext cx="45750" cy="15100"/>
            </a:xfrm>
            <a:custGeom>
              <a:avLst/>
              <a:gdLst/>
              <a:ahLst/>
              <a:cxnLst/>
              <a:rect l="l" t="t" r="r" b="b"/>
              <a:pathLst>
                <a:path w="1830" h="604" extrusionOk="0">
                  <a:moveTo>
                    <a:pt x="1200" y="1"/>
                  </a:moveTo>
                  <a:cubicBezTo>
                    <a:pt x="637" y="1"/>
                    <a:pt x="1" y="284"/>
                    <a:pt x="709" y="567"/>
                  </a:cubicBezTo>
                  <a:cubicBezTo>
                    <a:pt x="758" y="470"/>
                    <a:pt x="839" y="436"/>
                    <a:pt x="936" y="436"/>
                  </a:cubicBezTo>
                  <a:cubicBezTo>
                    <a:pt x="1151" y="436"/>
                    <a:pt x="1445" y="604"/>
                    <a:pt x="1636" y="604"/>
                  </a:cubicBezTo>
                  <a:cubicBezTo>
                    <a:pt x="1752" y="604"/>
                    <a:pt x="1830" y="542"/>
                    <a:pt x="1830" y="343"/>
                  </a:cubicBezTo>
                  <a:cubicBezTo>
                    <a:pt x="1830" y="96"/>
                    <a:pt x="1527" y="1"/>
                    <a:pt x="120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9" name="Google Shape;1329;p3"/>
            <p:cNvSpPr/>
            <p:nvPr/>
          </p:nvSpPr>
          <p:spPr>
            <a:xfrm>
              <a:off x="4042500" y="1145800"/>
              <a:ext cx="33650" cy="22425"/>
            </a:xfrm>
            <a:custGeom>
              <a:avLst/>
              <a:gdLst/>
              <a:ahLst/>
              <a:cxnLst/>
              <a:rect l="l" t="t" r="r" b="b"/>
              <a:pathLst>
                <a:path w="1346" h="897" extrusionOk="0">
                  <a:moveTo>
                    <a:pt x="673" y="0"/>
                  </a:moveTo>
                  <a:cubicBezTo>
                    <a:pt x="673" y="0"/>
                    <a:pt x="1" y="897"/>
                    <a:pt x="673" y="897"/>
                  </a:cubicBezTo>
                  <a:cubicBezTo>
                    <a:pt x="897" y="673"/>
                    <a:pt x="1346" y="0"/>
                    <a:pt x="6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0" name="Google Shape;1330;p3"/>
            <p:cNvSpPr/>
            <p:nvPr/>
          </p:nvSpPr>
          <p:spPr>
            <a:xfrm>
              <a:off x="4048125" y="2389650"/>
              <a:ext cx="11225" cy="11225"/>
            </a:xfrm>
            <a:custGeom>
              <a:avLst/>
              <a:gdLst/>
              <a:ahLst/>
              <a:cxnLst/>
              <a:rect l="l" t="t" r="r" b="b"/>
              <a:pathLst>
                <a:path w="449" h="449" extrusionOk="0">
                  <a:moveTo>
                    <a:pt x="224" y="0"/>
                  </a:moveTo>
                  <a:cubicBezTo>
                    <a:pt x="0" y="0"/>
                    <a:pt x="224" y="449"/>
                    <a:pt x="448" y="449"/>
                  </a:cubicBezTo>
                  <a:cubicBezTo>
                    <a:pt x="448" y="224"/>
                    <a:pt x="448" y="0"/>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1" name="Google Shape;1331;p3"/>
            <p:cNvSpPr/>
            <p:nvPr/>
          </p:nvSpPr>
          <p:spPr>
            <a:xfrm>
              <a:off x="4048125" y="3431775"/>
              <a:ext cx="11225" cy="5650"/>
            </a:xfrm>
            <a:custGeom>
              <a:avLst/>
              <a:gdLst/>
              <a:ahLst/>
              <a:cxnLst/>
              <a:rect l="l" t="t" r="r" b="b"/>
              <a:pathLst>
                <a:path w="449" h="226" extrusionOk="0">
                  <a:moveTo>
                    <a:pt x="0" y="1"/>
                  </a:moveTo>
                  <a:cubicBezTo>
                    <a:pt x="0" y="1"/>
                    <a:pt x="0" y="225"/>
                    <a:pt x="224" y="225"/>
                  </a:cubicBezTo>
                  <a:cubicBezTo>
                    <a:pt x="448" y="225"/>
                    <a:pt x="224"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2" name="Google Shape;1332;p3"/>
            <p:cNvSpPr/>
            <p:nvPr/>
          </p:nvSpPr>
          <p:spPr>
            <a:xfrm>
              <a:off x="4010525" y="2372825"/>
              <a:ext cx="37600" cy="15875"/>
            </a:xfrm>
            <a:custGeom>
              <a:avLst/>
              <a:gdLst/>
              <a:ahLst/>
              <a:cxnLst/>
              <a:rect l="l" t="t" r="r" b="b"/>
              <a:pathLst>
                <a:path w="1504" h="635" extrusionOk="0">
                  <a:moveTo>
                    <a:pt x="159" y="1"/>
                  </a:moveTo>
                  <a:lnTo>
                    <a:pt x="159" y="1"/>
                  </a:lnTo>
                  <a:cubicBezTo>
                    <a:pt x="1" y="318"/>
                    <a:pt x="627" y="635"/>
                    <a:pt x="1086" y="635"/>
                  </a:cubicBezTo>
                  <a:cubicBezTo>
                    <a:pt x="1277" y="635"/>
                    <a:pt x="1438" y="580"/>
                    <a:pt x="1504" y="449"/>
                  </a:cubicBezTo>
                  <a:cubicBezTo>
                    <a:pt x="1056" y="225"/>
                    <a:pt x="608" y="225"/>
                    <a:pt x="15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3" name="Google Shape;1333;p3"/>
            <p:cNvSpPr/>
            <p:nvPr/>
          </p:nvSpPr>
          <p:spPr>
            <a:xfrm>
              <a:off x="4008900" y="880350"/>
              <a:ext cx="33625" cy="18950"/>
            </a:xfrm>
            <a:custGeom>
              <a:avLst/>
              <a:gdLst/>
              <a:ahLst/>
              <a:cxnLst/>
              <a:rect l="l" t="t" r="r" b="b"/>
              <a:pathLst>
                <a:path w="1345" h="758" extrusionOk="0">
                  <a:moveTo>
                    <a:pt x="883" y="1"/>
                  </a:moveTo>
                  <a:cubicBezTo>
                    <a:pt x="462" y="1"/>
                    <a:pt x="168" y="253"/>
                    <a:pt x="0" y="757"/>
                  </a:cubicBezTo>
                  <a:cubicBezTo>
                    <a:pt x="448" y="757"/>
                    <a:pt x="897" y="533"/>
                    <a:pt x="1345" y="85"/>
                  </a:cubicBezTo>
                  <a:cubicBezTo>
                    <a:pt x="1177" y="29"/>
                    <a:pt x="1023" y="1"/>
                    <a:pt x="88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4" name="Google Shape;1334;p3"/>
            <p:cNvSpPr/>
            <p:nvPr/>
          </p:nvSpPr>
          <p:spPr>
            <a:xfrm>
              <a:off x="4020100" y="2809875"/>
              <a:ext cx="22425" cy="11225"/>
            </a:xfrm>
            <a:custGeom>
              <a:avLst/>
              <a:gdLst/>
              <a:ahLst/>
              <a:cxnLst/>
              <a:rect l="l" t="t" r="r" b="b"/>
              <a:pathLst>
                <a:path w="897" h="449" extrusionOk="0">
                  <a:moveTo>
                    <a:pt x="449" y="0"/>
                  </a:moveTo>
                  <a:cubicBezTo>
                    <a:pt x="225" y="0"/>
                    <a:pt x="0" y="224"/>
                    <a:pt x="449" y="448"/>
                  </a:cubicBezTo>
                  <a:cubicBezTo>
                    <a:pt x="897" y="448"/>
                    <a:pt x="897" y="0"/>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5" name="Google Shape;1335;p3"/>
            <p:cNvSpPr/>
            <p:nvPr/>
          </p:nvSpPr>
          <p:spPr>
            <a:xfrm>
              <a:off x="4008100" y="1209450"/>
              <a:ext cx="25050" cy="14825"/>
            </a:xfrm>
            <a:custGeom>
              <a:avLst/>
              <a:gdLst/>
              <a:ahLst/>
              <a:cxnLst/>
              <a:rect l="l" t="t" r="r" b="b"/>
              <a:pathLst>
                <a:path w="1002" h="593" extrusionOk="0">
                  <a:moveTo>
                    <a:pt x="617" y="1"/>
                  </a:moveTo>
                  <a:cubicBezTo>
                    <a:pt x="355" y="1"/>
                    <a:pt x="1" y="232"/>
                    <a:pt x="480" y="592"/>
                  </a:cubicBezTo>
                  <a:cubicBezTo>
                    <a:pt x="1001" y="175"/>
                    <a:pt x="844" y="1"/>
                    <a:pt x="61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6" name="Google Shape;1336;p3"/>
            <p:cNvSpPr/>
            <p:nvPr/>
          </p:nvSpPr>
          <p:spPr>
            <a:xfrm>
              <a:off x="3980875" y="1229850"/>
              <a:ext cx="33650" cy="22425"/>
            </a:xfrm>
            <a:custGeom>
              <a:avLst/>
              <a:gdLst/>
              <a:ahLst/>
              <a:cxnLst/>
              <a:rect l="l" t="t" r="r" b="b"/>
              <a:pathLst>
                <a:path w="1346" h="897" extrusionOk="0">
                  <a:moveTo>
                    <a:pt x="673" y="0"/>
                  </a:moveTo>
                  <a:cubicBezTo>
                    <a:pt x="897" y="448"/>
                    <a:pt x="1" y="672"/>
                    <a:pt x="673" y="897"/>
                  </a:cubicBezTo>
                  <a:cubicBezTo>
                    <a:pt x="673" y="897"/>
                    <a:pt x="1345" y="0"/>
                    <a:pt x="6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7" name="Google Shape;1337;p3"/>
            <p:cNvSpPr/>
            <p:nvPr/>
          </p:nvSpPr>
          <p:spPr>
            <a:xfrm>
              <a:off x="3997675" y="3000350"/>
              <a:ext cx="16850" cy="16850"/>
            </a:xfrm>
            <a:custGeom>
              <a:avLst/>
              <a:gdLst/>
              <a:ahLst/>
              <a:cxnLst/>
              <a:rect l="l" t="t" r="r" b="b"/>
              <a:pathLst>
                <a:path w="674" h="674" extrusionOk="0">
                  <a:moveTo>
                    <a:pt x="1" y="1"/>
                  </a:moveTo>
                  <a:cubicBezTo>
                    <a:pt x="1" y="225"/>
                    <a:pt x="1" y="673"/>
                    <a:pt x="449" y="673"/>
                  </a:cubicBezTo>
                  <a:cubicBezTo>
                    <a:pt x="673" y="673"/>
                    <a:pt x="449"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8" name="Google Shape;1338;p3"/>
            <p:cNvSpPr/>
            <p:nvPr/>
          </p:nvSpPr>
          <p:spPr>
            <a:xfrm>
              <a:off x="3989700" y="3053150"/>
              <a:ext cx="12625" cy="6500"/>
            </a:xfrm>
            <a:custGeom>
              <a:avLst/>
              <a:gdLst/>
              <a:ahLst/>
              <a:cxnLst/>
              <a:rect l="l" t="t" r="r" b="b"/>
              <a:pathLst>
                <a:path w="505" h="260" extrusionOk="0">
                  <a:moveTo>
                    <a:pt x="37" y="1"/>
                  </a:moveTo>
                  <a:cubicBezTo>
                    <a:pt x="0" y="1"/>
                    <a:pt x="453" y="260"/>
                    <a:pt x="490" y="260"/>
                  </a:cubicBezTo>
                  <a:cubicBezTo>
                    <a:pt x="504" y="260"/>
                    <a:pt x="462" y="225"/>
                    <a:pt x="320" y="130"/>
                  </a:cubicBezTo>
                  <a:cubicBezTo>
                    <a:pt x="131" y="35"/>
                    <a:pt x="51" y="1"/>
                    <a:pt x="3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9" name="Google Shape;1339;p3"/>
            <p:cNvSpPr/>
            <p:nvPr/>
          </p:nvSpPr>
          <p:spPr>
            <a:xfrm>
              <a:off x="3980250" y="3196475"/>
              <a:ext cx="24800" cy="6475"/>
            </a:xfrm>
            <a:custGeom>
              <a:avLst/>
              <a:gdLst/>
              <a:ahLst/>
              <a:cxnLst/>
              <a:rect l="l" t="t" r="r" b="b"/>
              <a:pathLst>
                <a:path w="992" h="259" extrusionOk="0">
                  <a:moveTo>
                    <a:pt x="474" y="0"/>
                  </a:moveTo>
                  <a:cubicBezTo>
                    <a:pt x="0" y="190"/>
                    <a:pt x="87" y="259"/>
                    <a:pt x="278" y="259"/>
                  </a:cubicBezTo>
                  <a:cubicBezTo>
                    <a:pt x="538" y="259"/>
                    <a:pt x="991" y="129"/>
                    <a:pt x="47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0" name="Google Shape;1340;p3"/>
            <p:cNvSpPr/>
            <p:nvPr/>
          </p:nvSpPr>
          <p:spPr>
            <a:xfrm>
              <a:off x="3941650" y="2339225"/>
              <a:ext cx="44850" cy="22425"/>
            </a:xfrm>
            <a:custGeom>
              <a:avLst/>
              <a:gdLst/>
              <a:ahLst/>
              <a:cxnLst/>
              <a:rect l="l" t="t" r="r" b="b"/>
              <a:pathLst>
                <a:path w="1794" h="897" extrusionOk="0">
                  <a:moveTo>
                    <a:pt x="449" y="0"/>
                  </a:moveTo>
                  <a:lnTo>
                    <a:pt x="449" y="0"/>
                  </a:lnTo>
                  <a:cubicBezTo>
                    <a:pt x="1" y="897"/>
                    <a:pt x="1345" y="448"/>
                    <a:pt x="1794" y="897"/>
                  </a:cubicBezTo>
                  <a:cubicBezTo>
                    <a:pt x="1570" y="673"/>
                    <a:pt x="1121" y="224"/>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1" name="Google Shape;1341;p3"/>
            <p:cNvSpPr/>
            <p:nvPr/>
          </p:nvSpPr>
          <p:spPr>
            <a:xfrm>
              <a:off x="3964075" y="3129225"/>
              <a:ext cx="33625" cy="32675"/>
            </a:xfrm>
            <a:custGeom>
              <a:avLst/>
              <a:gdLst/>
              <a:ahLst/>
              <a:cxnLst/>
              <a:rect l="l" t="t" r="r" b="b"/>
              <a:pathLst>
                <a:path w="1345" h="1307" extrusionOk="0">
                  <a:moveTo>
                    <a:pt x="0" y="1"/>
                  </a:moveTo>
                  <a:cubicBezTo>
                    <a:pt x="0" y="362"/>
                    <a:pt x="0" y="1306"/>
                    <a:pt x="353" y="1306"/>
                  </a:cubicBezTo>
                  <a:cubicBezTo>
                    <a:pt x="437" y="1306"/>
                    <a:pt x="542" y="1252"/>
                    <a:pt x="673" y="1121"/>
                  </a:cubicBezTo>
                  <a:cubicBezTo>
                    <a:pt x="224" y="897"/>
                    <a:pt x="1345" y="225"/>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2" name="Google Shape;1342;p3"/>
            <p:cNvSpPr/>
            <p:nvPr/>
          </p:nvSpPr>
          <p:spPr>
            <a:xfrm>
              <a:off x="3952875" y="1269050"/>
              <a:ext cx="30825" cy="19500"/>
            </a:xfrm>
            <a:custGeom>
              <a:avLst/>
              <a:gdLst/>
              <a:ahLst/>
              <a:cxnLst/>
              <a:rect l="l" t="t" r="r" b="b"/>
              <a:pathLst>
                <a:path w="1233" h="780" extrusionOk="0">
                  <a:moveTo>
                    <a:pt x="672" y="1"/>
                  </a:moveTo>
                  <a:cubicBezTo>
                    <a:pt x="672" y="449"/>
                    <a:pt x="0" y="225"/>
                    <a:pt x="224" y="673"/>
                  </a:cubicBezTo>
                  <a:cubicBezTo>
                    <a:pt x="261" y="748"/>
                    <a:pt x="318" y="779"/>
                    <a:pt x="382" y="779"/>
                  </a:cubicBezTo>
                  <a:cubicBezTo>
                    <a:pt x="703" y="779"/>
                    <a:pt x="1233" y="1"/>
                    <a:pt x="6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3" name="Google Shape;1343;p3"/>
            <p:cNvSpPr/>
            <p:nvPr/>
          </p:nvSpPr>
          <p:spPr>
            <a:xfrm>
              <a:off x="3952875" y="3162850"/>
              <a:ext cx="27900" cy="28775"/>
            </a:xfrm>
            <a:custGeom>
              <a:avLst/>
              <a:gdLst/>
              <a:ahLst/>
              <a:cxnLst/>
              <a:rect l="l" t="t" r="r" b="b"/>
              <a:pathLst>
                <a:path w="1116" h="1151" extrusionOk="0">
                  <a:moveTo>
                    <a:pt x="448" y="0"/>
                  </a:moveTo>
                  <a:lnTo>
                    <a:pt x="448" y="0"/>
                  </a:lnTo>
                  <a:cubicBezTo>
                    <a:pt x="672" y="673"/>
                    <a:pt x="0" y="673"/>
                    <a:pt x="224" y="1121"/>
                  </a:cubicBezTo>
                  <a:cubicBezTo>
                    <a:pt x="305" y="1141"/>
                    <a:pt x="378" y="1150"/>
                    <a:pt x="445" y="1150"/>
                  </a:cubicBezTo>
                  <a:cubicBezTo>
                    <a:pt x="1115" y="1150"/>
                    <a:pt x="1060" y="204"/>
                    <a:pt x="4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4" name="Google Shape;1344;p3"/>
            <p:cNvSpPr/>
            <p:nvPr/>
          </p:nvSpPr>
          <p:spPr>
            <a:xfrm>
              <a:off x="3947250" y="3196475"/>
              <a:ext cx="28050" cy="28025"/>
            </a:xfrm>
            <a:custGeom>
              <a:avLst/>
              <a:gdLst/>
              <a:ahLst/>
              <a:cxnLst/>
              <a:rect l="l" t="t" r="r" b="b"/>
              <a:pathLst>
                <a:path w="1122" h="1121" extrusionOk="0">
                  <a:moveTo>
                    <a:pt x="449" y="0"/>
                  </a:moveTo>
                  <a:cubicBezTo>
                    <a:pt x="673" y="224"/>
                    <a:pt x="1" y="1121"/>
                    <a:pt x="897" y="1121"/>
                  </a:cubicBezTo>
                  <a:cubicBezTo>
                    <a:pt x="897" y="672"/>
                    <a:pt x="1121" y="0"/>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5" name="Google Shape;1345;p3"/>
            <p:cNvSpPr/>
            <p:nvPr/>
          </p:nvSpPr>
          <p:spPr>
            <a:xfrm>
              <a:off x="3952875" y="3248125"/>
              <a:ext cx="18700" cy="10000"/>
            </a:xfrm>
            <a:custGeom>
              <a:avLst/>
              <a:gdLst/>
              <a:ahLst/>
              <a:cxnLst/>
              <a:rect l="l" t="t" r="r" b="b"/>
              <a:pathLst>
                <a:path w="748" h="400" extrusionOk="0">
                  <a:moveTo>
                    <a:pt x="249" y="1"/>
                  </a:moveTo>
                  <a:cubicBezTo>
                    <a:pt x="125" y="1"/>
                    <a:pt x="0" y="101"/>
                    <a:pt x="0" y="399"/>
                  </a:cubicBezTo>
                  <a:cubicBezTo>
                    <a:pt x="747" y="399"/>
                    <a:pt x="498" y="1"/>
                    <a:pt x="2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6" name="Google Shape;1346;p3"/>
            <p:cNvSpPr/>
            <p:nvPr/>
          </p:nvSpPr>
          <p:spPr>
            <a:xfrm>
              <a:off x="3941650" y="3325325"/>
              <a:ext cx="16850" cy="11225"/>
            </a:xfrm>
            <a:custGeom>
              <a:avLst/>
              <a:gdLst/>
              <a:ahLst/>
              <a:cxnLst/>
              <a:rect l="l" t="t" r="r" b="b"/>
              <a:pathLst>
                <a:path w="674" h="449" extrusionOk="0">
                  <a:moveTo>
                    <a:pt x="449" y="1"/>
                  </a:moveTo>
                  <a:cubicBezTo>
                    <a:pt x="1" y="1"/>
                    <a:pt x="1" y="225"/>
                    <a:pt x="449" y="449"/>
                  </a:cubicBezTo>
                  <a:cubicBezTo>
                    <a:pt x="673" y="449"/>
                    <a:pt x="673" y="1"/>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7" name="Google Shape;1347;p3"/>
            <p:cNvSpPr/>
            <p:nvPr/>
          </p:nvSpPr>
          <p:spPr>
            <a:xfrm>
              <a:off x="3936050" y="3431775"/>
              <a:ext cx="28050" cy="11250"/>
            </a:xfrm>
            <a:custGeom>
              <a:avLst/>
              <a:gdLst/>
              <a:ahLst/>
              <a:cxnLst/>
              <a:rect l="l" t="t" r="r" b="b"/>
              <a:pathLst>
                <a:path w="1122" h="450" extrusionOk="0">
                  <a:moveTo>
                    <a:pt x="1" y="1"/>
                  </a:moveTo>
                  <a:cubicBezTo>
                    <a:pt x="1" y="225"/>
                    <a:pt x="1" y="449"/>
                    <a:pt x="673" y="449"/>
                  </a:cubicBezTo>
                  <a:cubicBezTo>
                    <a:pt x="1121" y="449"/>
                    <a:pt x="673"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8" name="Google Shape;1348;p3"/>
            <p:cNvSpPr/>
            <p:nvPr/>
          </p:nvSpPr>
          <p:spPr>
            <a:xfrm>
              <a:off x="3947250" y="4115350"/>
              <a:ext cx="11250" cy="11225"/>
            </a:xfrm>
            <a:custGeom>
              <a:avLst/>
              <a:gdLst/>
              <a:ahLst/>
              <a:cxnLst/>
              <a:rect l="l" t="t" r="r" b="b"/>
              <a:pathLst>
                <a:path w="450" h="449" extrusionOk="0">
                  <a:moveTo>
                    <a:pt x="1" y="0"/>
                  </a:moveTo>
                  <a:cubicBezTo>
                    <a:pt x="1" y="224"/>
                    <a:pt x="1" y="448"/>
                    <a:pt x="225" y="448"/>
                  </a:cubicBezTo>
                  <a:cubicBezTo>
                    <a:pt x="449" y="448"/>
                    <a:pt x="225"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9" name="Google Shape;1349;p3"/>
            <p:cNvSpPr/>
            <p:nvPr/>
          </p:nvSpPr>
          <p:spPr>
            <a:xfrm>
              <a:off x="3919250" y="927275"/>
              <a:ext cx="16825" cy="11250"/>
            </a:xfrm>
            <a:custGeom>
              <a:avLst/>
              <a:gdLst/>
              <a:ahLst/>
              <a:cxnLst/>
              <a:rect l="l" t="t" r="r" b="b"/>
              <a:pathLst>
                <a:path w="673" h="450" extrusionOk="0">
                  <a:moveTo>
                    <a:pt x="673" y="1"/>
                  </a:moveTo>
                  <a:cubicBezTo>
                    <a:pt x="224" y="1"/>
                    <a:pt x="0" y="225"/>
                    <a:pt x="0" y="449"/>
                  </a:cubicBezTo>
                  <a:cubicBezTo>
                    <a:pt x="449" y="449"/>
                    <a:pt x="673" y="449"/>
                    <a:pt x="6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0" name="Google Shape;1350;p3"/>
            <p:cNvSpPr/>
            <p:nvPr/>
          </p:nvSpPr>
          <p:spPr>
            <a:xfrm>
              <a:off x="3911800" y="2187025"/>
              <a:ext cx="24275" cy="7300"/>
            </a:xfrm>
            <a:custGeom>
              <a:avLst/>
              <a:gdLst/>
              <a:ahLst/>
              <a:cxnLst/>
              <a:rect l="l" t="t" r="r" b="b"/>
              <a:pathLst>
                <a:path w="971" h="292" extrusionOk="0">
                  <a:moveTo>
                    <a:pt x="543" y="0"/>
                  </a:moveTo>
                  <a:cubicBezTo>
                    <a:pt x="1" y="0"/>
                    <a:pt x="394" y="292"/>
                    <a:pt x="701" y="292"/>
                  </a:cubicBezTo>
                  <a:cubicBezTo>
                    <a:pt x="845" y="292"/>
                    <a:pt x="971" y="227"/>
                    <a:pt x="971" y="37"/>
                  </a:cubicBezTo>
                  <a:cubicBezTo>
                    <a:pt x="788" y="11"/>
                    <a:pt x="648" y="0"/>
                    <a:pt x="54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1" name="Google Shape;1351;p3"/>
            <p:cNvSpPr/>
            <p:nvPr/>
          </p:nvSpPr>
          <p:spPr>
            <a:xfrm>
              <a:off x="3924850" y="3017175"/>
              <a:ext cx="11225" cy="5625"/>
            </a:xfrm>
            <a:custGeom>
              <a:avLst/>
              <a:gdLst/>
              <a:ahLst/>
              <a:cxnLst/>
              <a:rect l="l" t="t" r="r" b="b"/>
              <a:pathLst>
                <a:path w="449" h="225" extrusionOk="0">
                  <a:moveTo>
                    <a:pt x="0" y="0"/>
                  </a:moveTo>
                  <a:cubicBezTo>
                    <a:pt x="0" y="0"/>
                    <a:pt x="0" y="224"/>
                    <a:pt x="225" y="224"/>
                  </a:cubicBezTo>
                  <a:cubicBezTo>
                    <a:pt x="449" y="224"/>
                    <a:pt x="225"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2" name="Google Shape;1352;p3"/>
            <p:cNvSpPr/>
            <p:nvPr/>
          </p:nvSpPr>
          <p:spPr>
            <a:xfrm>
              <a:off x="3871075" y="3062900"/>
              <a:ext cx="14575" cy="12400"/>
            </a:xfrm>
            <a:custGeom>
              <a:avLst/>
              <a:gdLst/>
              <a:ahLst/>
              <a:cxnLst/>
              <a:rect l="l" t="t" r="r" b="b"/>
              <a:pathLst>
                <a:path w="583" h="496" extrusionOk="0">
                  <a:moveTo>
                    <a:pt x="181" y="0"/>
                  </a:moveTo>
                  <a:cubicBezTo>
                    <a:pt x="1" y="0"/>
                    <a:pt x="58" y="495"/>
                    <a:pt x="353" y="495"/>
                  </a:cubicBezTo>
                  <a:cubicBezTo>
                    <a:pt x="418" y="495"/>
                    <a:pt x="494" y="471"/>
                    <a:pt x="583" y="412"/>
                  </a:cubicBezTo>
                  <a:cubicBezTo>
                    <a:pt x="398" y="105"/>
                    <a:pt x="265" y="0"/>
                    <a:pt x="18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3" name="Google Shape;1353;p3"/>
            <p:cNvSpPr/>
            <p:nvPr/>
          </p:nvSpPr>
          <p:spPr>
            <a:xfrm>
              <a:off x="3857625" y="1392325"/>
              <a:ext cx="22425" cy="12475"/>
            </a:xfrm>
            <a:custGeom>
              <a:avLst/>
              <a:gdLst/>
              <a:ahLst/>
              <a:cxnLst/>
              <a:rect l="l" t="t" r="r" b="b"/>
              <a:pathLst>
                <a:path w="897" h="499" extrusionOk="0">
                  <a:moveTo>
                    <a:pt x="0" y="1"/>
                  </a:moveTo>
                  <a:cubicBezTo>
                    <a:pt x="0" y="374"/>
                    <a:pt x="149" y="499"/>
                    <a:pt x="299" y="499"/>
                  </a:cubicBezTo>
                  <a:cubicBezTo>
                    <a:pt x="598" y="499"/>
                    <a:pt x="896"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4" name="Google Shape;1354;p3"/>
            <p:cNvSpPr/>
            <p:nvPr/>
          </p:nvSpPr>
          <p:spPr>
            <a:xfrm>
              <a:off x="3829600" y="1419600"/>
              <a:ext cx="15475" cy="14650"/>
            </a:xfrm>
            <a:custGeom>
              <a:avLst/>
              <a:gdLst/>
              <a:ahLst/>
              <a:cxnLst/>
              <a:rect l="l" t="t" r="r" b="b"/>
              <a:pathLst>
                <a:path w="619" h="586" extrusionOk="0">
                  <a:moveTo>
                    <a:pt x="337" y="0"/>
                  </a:moveTo>
                  <a:cubicBezTo>
                    <a:pt x="304" y="0"/>
                    <a:pt x="266" y="9"/>
                    <a:pt x="225" y="30"/>
                  </a:cubicBezTo>
                  <a:cubicBezTo>
                    <a:pt x="225" y="254"/>
                    <a:pt x="0" y="30"/>
                    <a:pt x="0" y="478"/>
                  </a:cubicBezTo>
                  <a:cubicBezTo>
                    <a:pt x="114" y="554"/>
                    <a:pt x="209" y="585"/>
                    <a:pt x="286" y="585"/>
                  </a:cubicBezTo>
                  <a:cubicBezTo>
                    <a:pt x="618" y="585"/>
                    <a:pt x="605" y="0"/>
                    <a:pt x="33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5" name="Google Shape;1355;p3"/>
            <p:cNvSpPr/>
            <p:nvPr/>
          </p:nvSpPr>
          <p:spPr>
            <a:xfrm>
              <a:off x="3745550" y="1448350"/>
              <a:ext cx="72875" cy="67275"/>
            </a:xfrm>
            <a:custGeom>
              <a:avLst/>
              <a:gdLst/>
              <a:ahLst/>
              <a:cxnLst/>
              <a:rect l="l" t="t" r="r" b="b"/>
              <a:pathLst>
                <a:path w="2915" h="2691" extrusionOk="0">
                  <a:moveTo>
                    <a:pt x="2466" y="1"/>
                  </a:moveTo>
                  <a:lnTo>
                    <a:pt x="2466" y="1"/>
                  </a:lnTo>
                  <a:cubicBezTo>
                    <a:pt x="2242" y="897"/>
                    <a:pt x="1" y="1570"/>
                    <a:pt x="673" y="2690"/>
                  </a:cubicBezTo>
                  <a:cubicBezTo>
                    <a:pt x="1121" y="1794"/>
                    <a:pt x="2914" y="897"/>
                    <a:pt x="246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6" name="Google Shape;1356;p3"/>
            <p:cNvSpPr/>
            <p:nvPr/>
          </p:nvSpPr>
          <p:spPr>
            <a:xfrm>
              <a:off x="3734350" y="2557725"/>
              <a:ext cx="25225" cy="4225"/>
            </a:xfrm>
            <a:custGeom>
              <a:avLst/>
              <a:gdLst/>
              <a:ahLst/>
              <a:cxnLst/>
              <a:rect l="l" t="t" r="r" b="b"/>
              <a:pathLst>
                <a:path w="1009" h="169" extrusionOk="0">
                  <a:moveTo>
                    <a:pt x="449" y="1"/>
                  </a:moveTo>
                  <a:lnTo>
                    <a:pt x="449" y="1"/>
                  </a:lnTo>
                  <a:cubicBezTo>
                    <a:pt x="0" y="113"/>
                    <a:pt x="281" y="169"/>
                    <a:pt x="533" y="169"/>
                  </a:cubicBezTo>
                  <a:cubicBezTo>
                    <a:pt x="785" y="169"/>
                    <a:pt x="1009" y="113"/>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7" name="Google Shape;1357;p3"/>
            <p:cNvSpPr/>
            <p:nvPr/>
          </p:nvSpPr>
          <p:spPr>
            <a:xfrm>
              <a:off x="3667125" y="1050550"/>
              <a:ext cx="25225" cy="4225"/>
            </a:xfrm>
            <a:custGeom>
              <a:avLst/>
              <a:gdLst/>
              <a:ahLst/>
              <a:cxnLst/>
              <a:rect l="l" t="t" r="r" b="b"/>
              <a:pathLst>
                <a:path w="1009" h="169" extrusionOk="0">
                  <a:moveTo>
                    <a:pt x="448" y="0"/>
                  </a:moveTo>
                  <a:lnTo>
                    <a:pt x="448" y="0"/>
                  </a:lnTo>
                  <a:cubicBezTo>
                    <a:pt x="0" y="112"/>
                    <a:pt x="280" y="168"/>
                    <a:pt x="532" y="168"/>
                  </a:cubicBezTo>
                  <a:cubicBezTo>
                    <a:pt x="784" y="168"/>
                    <a:pt x="1009" y="112"/>
                    <a:pt x="4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8" name="Google Shape;1358;p3"/>
            <p:cNvSpPr/>
            <p:nvPr/>
          </p:nvSpPr>
          <p:spPr>
            <a:xfrm>
              <a:off x="3633500" y="1577225"/>
              <a:ext cx="56050" cy="33650"/>
            </a:xfrm>
            <a:custGeom>
              <a:avLst/>
              <a:gdLst/>
              <a:ahLst/>
              <a:cxnLst/>
              <a:rect l="l" t="t" r="r" b="b"/>
              <a:pathLst>
                <a:path w="2242" h="1346" extrusionOk="0">
                  <a:moveTo>
                    <a:pt x="2241" y="0"/>
                  </a:moveTo>
                  <a:cubicBezTo>
                    <a:pt x="1121" y="0"/>
                    <a:pt x="449" y="673"/>
                    <a:pt x="0" y="1345"/>
                  </a:cubicBezTo>
                  <a:cubicBezTo>
                    <a:pt x="1345" y="1345"/>
                    <a:pt x="1345" y="449"/>
                    <a:pt x="224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9" name="Google Shape;1359;p3"/>
            <p:cNvSpPr/>
            <p:nvPr/>
          </p:nvSpPr>
          <p:spPr>
            <a:xfrm>
              <a:off x="3577475" y="748000"/>
              <a:ext cx="16825" cy="11225"/>
            </a:xfrm>
            <a:custGeom>
              <a:avLst/>
              <a:gdLst/>
              <a:ahLst/>
              <a:cxnLst/>
              <a:rect l="l" t="t" r="r" b="b"/>
              <a:pathLst>
                <a:path w="673" h="449" extrusionOk="0">
                  <a:moveTo>
                    <a:pt x="224" y="0"/>
                  </a:moveTo>
                  <a:cubicBezTo>
                    <a:pt x="0" y="0"/>
                    <a:pt x="224" y="224"/>
                    <a:pt x="672" y="448"/>
                  </a:cubicBezTo>
                  <a:cubicBezTo>
                    <a:pt x="672" y="224"/>
                    <a:pt x="672" y="0"/>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0" name="Google Shape;1360;p3"/>
            <p:cNvSpPr/>
            <p:nvPr/>
          </p:nvSpPr>
          <p:spPr>
            <a:xfrm>
              <a:off x="3528975" y="2784725"/>
              <a:ext cx="14150" cy="8275"/>
            </a:xfrm>
            <a:custGeom>
              <a:avLst/>
              <a:gdLst/>
              <a:ahLst/>
              <a:cxnLst/>
              <a:rect l="l" t="t" r="r" b="b"/>
              <a:pathLst>
                <a:path w="566" h="331" extrusionOk="0">
                  <a:moveTo>
                    <a:pt x="101" y="0"/>
                  </a:moveTo>
                  <a:cubicBezTo>
                    <a:pt x="0" y="0"/>
                    <a:pt x="452" y="330"/>
                    <a:pt x="532" y="330"/>
                  </a:cubicBezTo>
                  <a:cubicBezTo>
                    <a:pt x="566" y="330"/>
                    <a:pt x="535" y="273"/>
                    <a:pt x="371" y="110"/>
                  </a:cubicBezTo>
                  <a:cubicBezTo>
                    <a:pt x="213" y="31"/>
                    <a:pt x="132" y="0"/>
                    <a:pt x="10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1" name="Google Shape;1361;p3"/>
            <p:cNvSpPr/>
            <p:nvPr/>
          </p:nvSpPr>
          <p:spPr>
            <a:xfrm>
              <a:off x="3459800" y="1088650"/>
              <a:ext cx="19700" cy="23550"/>
            </a:xfrm>
            <a:custGeom>
              <a:avLst/>
              <a:gdLst/>
              <a:ahLst/>
              <a:cxnLst/>
              <a:rect l="l" t="t" r="r" b="b"/>
              <a:pathLst>
                <a:path w="788" h="942" extrusionOk="0">
                  <a:moveTo>
                    <a:pt x="586" y="1"/>
                  </a:moveTo>
                  <a:cubicBezTo>
                    <a:pt x="555" y="1"/>
                    <a:pt x="510" y="15"/>
                    <a:pt x="449" y="45"/>
                  </a:cubicBezTo>
                  <a:cubicBezTo>
                    <a:pt x="449" y="269"/>
                    <a:pt x="1" y="942"/>
                    <a:pt x="673" y="942"/>
                  </a:cubicBezTo>
                  <a:cubicBezTo>
                    <a:pt x="480" y="555"/>
                    <a:pt x="787" y="1"/>
                    <a:pt x="58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2" name="Google Shape;1362;p3"/>
            <p:cNvSpPr/>
            <p:nvPr/>
          </p:nvSpPr>
          <p:spPr>
            <a:xfrm>
              <a:off x="3431800" y="1762125"/>
              <a:ext cx="28025" cy="16825"/>
            </a:xfrm>
            <a:custGeom>
              <a:avLst/>
              <a:gdLst/>
              <a:ahLst/>
              <a:cxnLst/>
              <a:rect l="l" t="t" r="r" b="b"/>
              <a:pathLst>
                <a:path w="1121" h="673" extrusionOk="0">
                  <a:moveTo>
                    <a:pt x="448" y="0"/>
                  </a:moveTo>
                  <a:cubicBezTo>
                    <a:pt x="448" y="224"/>
                    <a:pt x="0" y="224"/>
                    <a:pt x="0" y="673"/>
                  </a:cubicBezTo>
                  <a:cubicBezTo>
                    <a:pt x="448" y="673"/>
                    <a:pt x="1121" y="0"/>
                    <a:pt x="4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3" name="Google Shape;1363;p3"/>
            <p:cNvSpPr/>
            <p:nvPr/>
          </p:nvSpPr>
          <p:spPr>
            <a:xfrm>
              <a:off x="3380275" y="1196225"/>
              <a:ext cx="22425" cy="10625"/>
            </a:xfrm>
            <a:custGeom>
              <a:avLst/>
              <a:gdLst/>
              <a:ahLst/>
              <a:cxnLst/>
              <a:rect l="l" t="t" r="r" b="b"/>
              <a:pathLst>
                <a:path w="897" h="425" extrusionOk="0">
                  <a:moveTo>
                    <a:pt x="492" y="0"/>
                  </a:moveTo>
                  <a:lnTo>
                    <a:pt x="492" y="0"/>
                  </a:lnTo>
                  <a:cubicBezTo>
                    <a:pt x="0" y="246"/>
                    <a:pt x="318" y="425"/>
                    <a:pt x="557" y="425"/>
                  </a:cubicBezTo>
                  <a:cubicBezTo>
                    <a:pt x="754" y="425"/>
                    <a:pt x="897" y="304"/>
                    <a:pt x="49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4" name="Google Shape;1364;p3"/>
            <p:cNvSpPr/>
            <p:nvPr/>
          </p:nvSpPr>
          <p:spPr>
            <a:xfrm>
              <a:off x="3364550" y="1806950"/>
              <a:ext cx="30850" cy="19475"/>
            </a:xfrm>
            <a:custGeom>
              <a:avLst/>
              <a:gdLst/>
              <a:ahLst/>
              <a:cxnLst/>
              <a:rect l="l" t="t" r="r" b="b"/>
              <a:pathLst>
                <a:path w="1234" h="779" extrusionOk="0">
                  <a:moveTo>
                    <a:pt x="673" y="0"/>
                  </a:moveTo>
                  <a:cubicBezTo>
                    <a:pt x="673" y="224"/>
                    <a:pt x="1" y="224"/>
                    <a:pt x="225" y="672"/>
                  </a:cubicBezTo>
                  <a:cubicBezTo>
                    <a:pt x="262" y="747"/>
                    <a:pt x="318" y="778"/>
                    <a:pt x="382" y="778"/>
                  </a:cubicBezTo>
                  <a:cubicBezTo>
                    <a:pt x="704" y="778"/>
                    <a:pt x="1233" y="0"/>
                    <a:pt x="6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5" name="Google Shape;1365;p3"/>
            <p:cNvSpPr/>
            <p:nvPr/>
          </p:nvSpPr>
          <p:spPr>
            <a:xfrm>
              <a:off x="3342150" y="1829350"/>
              <a:ext cx="11225" cy="5625"/>
            </a:xfrm>
            <a:custGeom>
              <a:avLst/>
              <a:gdLst/>
              <a:ahLst/>
              <a:cxnLst/>
              <a:rect l="l" t="t" r="r" b="b"/>
              <a:pathLst>
                <a:path w="449" h="225" extrusionOk="0">
                  <a:moveTo>
                    <a:pt x="224" y="1"/>
                  </a:moveTo>
                  <a:cubicBezTo>
                    <a:pt x="0" y="1"/>
                    <a:pt x="224" y="225"/>
                    <a:pt x="448" y="225"/>
                  </a:cubicBezTo>
                  <a:cubicBezTo>
                    <a:pt x="448" y="225"/>
                    <a:pt x="448" y="1"/>
                    <a:pt x="2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6" name="Google Shape;1366;p3"/>
            <p:cNvSpPr/>
            <p:nvPr/>
          </p:nvSpPr>
          <p:spPr>
            <a:xfrm>
              <a:off x="3342150" y="3689525"/>
              <a:ext cx="11225" cy="11225"/>
            </a:xfrm>
            <a:custGeom>
              <a:avLst/>
              <a:gdLst/>
              <a:ahLst/>
              <a:cxnLst/>
              <a:rect l="l" t="t" r="r" b="b"/>
              <a:pathLst>
                <a:path w="449" h="449" extrusionOk="0">
                  <a:moveTo>
                    <a:pt x="0" y="0"/>
                  </a:moveTo>
                  <a:cubicBezTo>
                    <a:pt x="0" y="0"/>
                    <a:pt x="0" y="449"/>
                    <a:pt x="224" y="449"/>
                  </a:cubicBezTo>
                  <a:cubicBezTo>
                    <a:pt x="448" y="449"/>
                    <a:pt x="224"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7" name="Google Shape;1367;p3"/>
            <p:cNvSpPr/>
            <p:nvPr/>
          </p:nvSpPr>
          <p:spPr>
            <a:xfrm>
              <a:off x="3306650" y="1235450"/>
              <a:ext cx="18700" cy="9975"/>
            </a:xfrm>
            <a:custGeom>
              <a:avLst/>
              <a:gdLst/>
              <a:ahLst/>
              <a:cxnLst/>
              <a:rect l="l" t="t" r="r" b="b"/>
              <a:pathLst>
                <a:path w="748" h="399" extrusionOk="0">
                  <a:moveTo>
                    <a:pt x="748" y="0"/>
                  </a:moveTo>
                  <a:cubicBezTo>
                    <a:pt x="1" y="0"/>
                    <a:pt x="250" y="399"/>
                    <a:pt x="499" y="399"/>
                  </a:cubicBezTo>
                  <a:cubicBezTo>
                    <a:pt x="623" y="399"/>
                    <a:pt x="748" y="299"/>
                    <a:pt x="7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8" name="Google Shape;1368;p3"/>
            <p:cNvSpPr/>
            <p:nvPr/>
          </p:nvSpPr>
          <p:spPr>
            <a:xfrm>
              <a:off x="3185250" y="1308275"/>
              <a:ext cx="22450" cy="16850"/>
            </a:xfrm>
            <a:custGeom>
              <a:avLst/>
              <a:gdLst/>
              <a:ahLst/>
              <a:cxnLst/>
              <a:rect l="l" t="t" r="r" b="b"/>
              <a:pathLst>
                <a:path w="898" h="674" extrusionOk="0">
                  <a:moveTo>
                    <a:pt x="897" y="1"/>
                  </a:moveTo>
                  <a:cubicBezTo>
                    <a:pt x="225" y="1"/>
                    <a:pt x="1" y="225"/>
                    <a:pt x="1" y="673"/>
                  </a:cubicBezTo>
                  <a:cubicBezTo>
                    <a:pt x="673" y="673"/>
                    <a:pt x="897" y="449"/>
                    <a:pt x="8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9" name="Google Shape;1369;p3"/>
            <p:cNvSpPr/>
            <p:nvPr/>
          </p:nvSpPr>
          <p:spPr>
            <a:xfrm>
              <a:off x="3159500" y="1324175"/>
              <a:ext cx="20175" cy="13050"/>
            </a:xfrm>
            <a:custGeom>
              <a:avLst/>
              <a:gdLst/>
              <a:ahLst/>
              <a:cxnLst/>
              <a:rect l="l" t="t" r="r" b="b"/>
              <a:pathLst>
                <a:path w="807" h="522" extrusionOk="0">
                  <a:moveTo>
                    <a:pt x="597" y="1"/>
                  </a:moveTo>
                  <a:cubicBezTo>
                    <a:pt x="157" y="1"/>
                    <a:pt x="0" y="522"/>
                    <a:pt x="232" y="522"/>
                  </a:cubicBezTo>
                  <a:cubicBezTo>
                    <a:pt x="266" y="522"/>
                    <a:pt x="308" y="511"/>
                    <a:pt x="359" y="485"/>
                  </a:cubicBezTo>
                  <a:cubicBezTo>
                    <a:pt x="359" y="261"/>
                    <a:pt x="807" y="261"/>
                    <a:pt x="807" y="37"/>
                  </a:cubicBezTo>
                  <a:cubicBezTo>
                    <a:pt x="731" y="12"/>
                    <a:pt x="661" y="1"/>
                    <a:pt x="5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0" name="Google Shape;1370;p3"/>
            <p:cNvSpPr/>
            <p:nvPr/>
          </p:nvSpPr>
          <p:spPr>
            <a:xfrm>
              <a:off x="3123625" y="1347500"/>
              <a:ext cx="22450" cy="10000"/>
            </a:xfrm>
            <a:custGeom>
              <a:avLst/>
              <a:gdLst/>
              <a:ahLst/>
              <a:cxnLst/>
              <a:rect l="l" t="t" r="r" b="b"/>
              <a:pathLst>
                <a:path w="898" h="400" extrusionOk="0">
                  <a:moveTo>
                    <a:pt x="897" y="1"/>
                  </a:moveTo>
                  <a:cubicBezTo>
                    <a:pt x="1" y="1"/>
                    <a:pt x="299" y="399"/>
                    <a:pt x="598" y="399"/>
                  </a:cubicBezTo>
                  <a:cubicBezTo>
                    <a:pt x="748" y="399"/>
                    <a:pt x="897" y="299"/>
                    <a:pt x="8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1" name="Google Shape;1371;p3"/>
            <p:cNvSpPr/>
            <p:nvPr/>
          </p:nvSpPr>
          <p:spPr>
            <a:xfrm>
              <a:off x="3090000" y="1364300"/>
              <a:ext cx="22450" cy="16850"/>
            </a:xfrm>
            <a:custGeom>
              <a:avLst/>
              <a:gdLst/>
              <a:ahLst/>
              <a:cxnLst/>
              <a:rect l="l" t="t" r="r" b="b"/>
              <a:pathLst>
                <a:path w="898" h="674" extrusionOk="0">
                  <a:moveTo>
                    <a:pt x="897" y="1"/>
                  </a:moveTo>
                  <a:cubicBezTo>
                    <a:pt x="225" y="1"/>
                    <a:pt x="1" y="225"/>
                    <a:pt x="1" y="673"/>
                  </a:cubicBezTo>
                  <a:cubicBezTo>
                    <a:pt x="673" y="673"/>
                    <a:pt x="897" y="449"/>
                    <a:pt x="8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2" name="Google Shape;1372;p3"/>
            <p:cNvSpPr/>
            <p:nvPr/>
          </p:nvSpPr>
          <p:spPr>
            <a:xfrm>
              <a:off x="3080450" y="3701700"/>
              <a:ext cx="32000" cy="15850"/>
            </a:xfrm>
            <a:custGeom>
              <a:avLst/>
              <a:gdLst/>
              <a:ahLst/>
              <a:cxnLst/>
              <a:rect l="l" t="t" r="r" b="b"/>
              <a:pathLst>
                <a:path w="1280" h="634" extrusionOk="0">
                  <a:moveTo>
                    <a:pt x="810" y="0"/>
                  </a:moveTo>
                  <a:cubicBezTo>
                    <a:pt x="402" y="0"/>
                    <a:pt x="0" y="317"/>
                    <a:pt x="159" y="634"/>
                  </a:cubicBezTo>
                  <a:cubicBezTo>
                    <a:pt x="607" y="634"/>
                    <a:pt x="1279" y="634"/>
                    <a:pt x="1279" y="186"/>
                  </a:cubicBezTo>
                  <a:cubicBezTo>
                    <a:pt x="1148" y="54"/>
                    <a:pt x="978" y="0"/>
                    <a:pt x="81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3" name="Google Shape;1373;p3"/>
            <p:cNvSpPr/>
            <p:nvPr/>
          </p:nvSpPr>
          <p:spPr>
            <a:xfrm>
              <a:off x="3095625" y="4053700"/>
              <a:ext cx="16625" cy="17750"/>
            </a:xfrm>
            <a:custGeom>
              <a:avLst/>
              <a:gdLst/>
              <a:ahLst/>
              <a:cxnLst/>
              <a:rect l="l" t="t" r="r" b="b"/>
              <a:pathLst>
                <a:path w="665" h="710" extrusionOk="0">
                  <a:moveTo>
                    <a:pt x="0" y="1"/>
                  </a:moveTo>
                  <a:cubicBezTo>
                    <a:pt x="0" y="225"/>
                    <a:pt x="0" y="673"/>
                    <a:pt x="224" y="673"/>
                  </a:cubicBezTo>
                  <a:cubicBezTo>
                    <a:pt x="274" y="698"/>
                    <a:pt x="318" y="709"/>
                    <a:pt x="357" y="709"/>
                  </a:cubicBezTo>
                  <a:cubicBezTo>
                    <a:pt x="664" y="709"/>
                    <a:pt x="598"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4" name="Google Shape;1374;p3"/>
            <p:cNvSpPr/>
            <p:nvPr/>
          </p:nvSpPr>
          <p:spPr>
            <a:xfrm>
              <a:off x="3000375" y="2053475"/>
              <a:ext cx="16375" cy="7200"/>
            </a:xfrm>
            <a:custGeom>
              <a:avLst/>
              <a:gdLst/>
              <a:ahLst/>
              <a:cxnLst/>
              <a:rect l="l" t="t" r="r" b="b"/>
              <a:pathLst>
                <a:path w="655" h="288" extrusionOk="0">
                  <a:moveTo>
                    <a:pt x="224" y="0"/>
                  </a:moveTo>
                  <a:cubicBezTo>
                    <a:pt x="224" y="0"/>
                    <a:pt x="0" y="224"/>
                    <a:pt x="224" y="224"/>
                  </a:cubicBezTo>
                  <a:cubicBezTo>
                    <a:pt x="314" y="269"/>
                    <a:pt x="385" y="287"/>
                    <a:pt x="439" y="287"/>
                  </a:cubicBezTo>
                  <a:cubicBezTo>
                    <a:pt x="654" y="287"/>
                    <a:pt x="583" y="0"/>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5" name="Google Shape;1375;p3"/>
            <p:cNvSpPr/>
            <p:nvPr/>
          </p:nvSpPr>
          <p:spPr>
            <a:xfrm>
              <a:off x="2994750" y="2120700"/>
              <a:ext cx="25250" cy="4225"/>
            </a:xfrm>
            <a:custGeom>
              <a:avLst/>
              <a:gdLst/>
              <a:ahLst/>
              <a:cxnLst/>
              <a:rect l="l" t="t" r="r" b="b"/>
              <a:pathLst>
                <a:path w="1010" h="169" extrusionOk="0">
                  <a:moveTo>
                    <a:pt x="449" y="1"/>
                  </a:moveTo>
                  <a:cubicBezTo>
                    <a:pt x="1" y="113"/>
                    <a:pt x="281" y="169"/>
                    <a:pt x="533" y="169"/>
                  </a:cubicBezTo>
                  <a:cubicBezTo>
                    <a:pt x="785" y="169"/>
                    <a:pt x="1009" y="113"/>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6" name="Google Shape;1376;p3"/>
            <p:cNvSpPr/>
            <p:nvPr/>
          </p:nvSpPr>
          <p:spPr>
            <a:xfrm>
              <a:off x="2972350" y="2131900"/>
              <a:ext cx="16825" cy="11250"/>
            </a:xfrm>
            <a:custGeom>
              <a:avLst/>
              <a:gdLst/>
              <a:ahLst/>
              <a:cxnLst/>
              <a:rect l="l" t="t" r="r" b="b"/>
              <a:pathLst>
                <a:path w="673" h="450" extrusionOk="0">
                  <a:moveTo>
                    <a:pt x="225" y="1"/>
                  </a:moveTo>
                  <a:cubicBezTo>
                    <a:pt x="0" y="1"/>
                    <a:pt x="225" y="449"/>
                    <a:pt x="673" y="449"/>
                  </a:cubicBezTo>
                  <a:cubicBezTo>
                    <a:pt x="673" y="225"/>
                    <a:pt x="673" y="1"/>
                    <a:pt x="2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7" name="Google Shape;1377;p3"/>
            <p:cNvSpPr/>
            <p:nvPr/>
          </p:nvSpPr>
          <p:spPr>
            <a:xfrm>
              <a:off x="2927525" y="1543600"/>
              <a:ext cx="67250" cy="39250"/>
            </a:xfrm>
            <a:custGeom>
              <a:avLst/>
              <a:gdLst/>
              <a:ahLst/>
              <a:cxnLst/>
              <a:rect l="l" t="t" r="r" b="b"/>
              <a:pathLst>
                <a:path w="2690" h="1570" extrusionOk="0">
                  <a:moveTo>
                    <a:pt x="1345" y="1"/>
                  </a:moveTo>
                  <a:lnTo>
                    <a:pt x="1345" y="1"/>
                  </a:lnTo>
                  <a:cubicBezTo>
                    <a:pt x="673" y="449"/>
                    <a:pt x="225" y="897"/>
                    <a:pt x="0" y="1569"/>
                  </a:cubicBezTo>
                  <a:cubicBezTo>
                    <a:pt x="673" y="1345"/>
                    <a:pt x="2690" y="449"/>
                    <a:pt x="134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8" name="Google Shape;1378;p3"/>
            <p:cNvSpPr/>
            <p:nvPr/>
          </p:nvSpPr>
          <p:spPr>
            <a:xfrm>
              <a:off x="2944325" y="1465175"/>
              <a:ext cx="16850" cy="11225"/>
            </a:xfrm>
            <a:custGeom>
              <a:avLst/>
              <a:gdLst/>
              <a:ahLst/>
              <a:cxnLst/>
              <a:rect l="l" t="t" r="r" b="b"/>
              <a:pathLst>
                <a:path w="674" h="449" extrusionOk="0">
                  <a:moveTo>
                    <a:pt x="449" y="0"/>
                  </a:moveTo>
                  <a:cubicBezTo>
                    <a:pt x="1" y="0"/>
                    <a:pt x="449" y="448"/>
                    <a:pt x="673" y="448"/>
                  </a:cubicBezTo>
                  <a:cubicBezTo>
                    <a:pt x="673" y="448"/>
                    <a:pt x="673" y="0"/>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9" name="Google Shape;1379;p3"/>
            <p:cNvSpPr/>
            <p:nvPr/>
          </p:nvSpPr>
          <p:spPr>
            <a:xfrm>
              <a:off x="2933125" y="2714625"/>
              <a:ext cx="16825" cy="5625"/>
            </a:xfrm>
            <a:custGeom>
              <a:avLst/>
              <a:gdLst/>
              <a:ahLst/>
              <a:cxnLst/>
              <a:rect l="l" t="t" r="r" b="b"/>
              <a:pathLst>
                <a:path w="673" h="225" extrusionOk="0">
                  <a:moveTo>
                    <a:pt x="225" y="0"/>
                  </a:moveTo>
                  <a:cubicBezTo>
                    <a:pt x="1" y="0"/>
                    <a:pt x="225" y="224"/>
                    <a:pt x="673" y="224"/>
                  </a:cubicBezTo>
                  <a:cubicBezTo>
                    <a:pt x="673" y="224"/>
                    <a:pt x="673" y="0"/>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0" name="Google Shape;1380;p3"/>
            <p:cNvSpPr/>
            <p:nvPr/>
          </p:nvSpPr>
          <p:spPr>
            <a:xfrm>
              <a:off x="2910725" y="3540100"/>
              <a:ext cx="22425" cy="14975"/>
            </a:xfrm>
            <a:custGeom>
              <a:avLst/>
              <a:gdLst/>
              <a:ahLst/>
              <a:cxnLst/>
              <a:rect l="l" t="t" r="r" b="b"/>
              <a:pathLst>
                <a:path w="897" h="599" extrusionOk="0">
                  <a:moveTo>
                    <a:pt x="299" y="1"/>
                  </a:moveTo>
                  <a:cubicBezTo>
                    <a:pt x="150" y="1"/>
                    <a:pt x="0" y="150"/>
                    <a:pt x="0" y="599"/>
                  </a:cubicBezTo>
                  <a:cubicBezTo>
                    <a:pt x="897" y="599"/>
                    <a:pt x="598" y="1"/>
                    <a:pt x="29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1" name="Google Shape;1381;p3"/>
            <p:cNvSpPr/>
            <p:nvPr/>
          </p:nvSpPr>
          <p:spPr>
            <a:xfrm>
              <a:off x="2905125" y="2109500"/>
              <a:ext cx="16825" cy="5625"/>
            </a:xfrm>
            <a:custGeom>
              <a:avLst/>
              <a:gdLst/>
              <a:ahLst/>
              <a:cxnLst/>
              <a:rect l="l" t="t" r="r" b="b"/>
              <a:pathLst>
                <a:path w="673" h="225" extrusionOk="0">
                  <a:moveTo>
                    <a:pt x="224" y="0"/>
                  </a:moveTo>
                  <a:cubicBezTo>
                    <a:pt x="0" y="0"/>
                    <a:pt x="224" y="225"/>
                    <a:pt x="672" y="225"/>
                  </a:cubicBezTo>
                  <a:cubicBezTo>
                    <a:pt x="672" y="225"/>
                    <a:pt x="672" y="0"/>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2" name="Google Shape;1382;p3"/>
            <p:cNvSpPr/>
            <p:nvPr/>
          </p:nvSpPr>
          <p:spPr>
            <a:xfrm>
              <a:off x="2888300" y="1594025"/>
              <a:ext cx="16825" cy="18325"/>
            </a:xfrm>
            <a:custGeom>
              <a:avLst/>
              <a:gdLst/>
              <a:ahLst/>
              <a:cxnLst/>
              <a:rect l="l" t="t" r="r" b="b"/>
              <a:pathLst>
                <a:path w="673" h="733" extrusionOk="0">
                  <a:moveTo>
                    <a:pt x="673" y="1"/>
                  </a:moveTo>
                  <a:cubicBezTo>
                    <a:pt x="1" y="1"/>
                    <a:pt x="1" y="449"/>
                    <a:pt x="1" y="673"/>
                  </a:cubicBezTo>
                  <a:cubicBezTo>
                    <a:pt x="124" y="714"/>
                    <a:pt x="225" y="733"/>
                    <a:pt x="307" y="733"/>
                  </a:cubicBezTo>
                  <a:cubicBezTo>
                    <a:pt x="673" y="733"/>
                    <a:pt x="673" y="367"/>
                    <a:pt x="6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3" name="Google Shape;1383;p3"/>
            <p:cNvSpPr/>
            <p:nvPr/>
          </p:nvSpPr>
          <p:spPr>
            <a:xfrm>
              <a:off x="2857500" y="1616450"/>
              <a:ext cx="28025" cy="4225"/>
            </a:xfrm>
            <a:custGeom>
              <a:avLst/>
              <a:gdLst/>
              <a:ahLst/>
              <a:cxnLst/>
              <a:rect l="l" t="t" r="r" b="b"/>
              <a:pathLst>
                <a:path w="1121" h="169" extrusionOk="0">
                  <a:moveTo>
                    <a:pt x="560" y="0"/>
                  </a:moveTo>
                  <a:cubicBezTo>
                    <a:pt x="0" y="112"/>
                    <a:pt x="280" y="168"/>
                    <a:pt x="560" y="168"/>
                  </a:cubicBezTo>
                  <a:cubicBezTo>
                    <a:pt x="840" y="168"/>
                    <a:pt x="1121" y="112"/>
                    <a:pt x="5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4" name="Google Shape;1384;p3"/>
            <p:cNvSpPr/>
            <p:nvPr/>
          </p:nvSpPr>
          <p:spPr>
            <a:xfrm>
              <a:off x="2842025" y="1635625"/>
              <a:ext cx="15175" cy="6500"/>
            </a:xfrm>
            <a:custGeom>
              <a:avLst/>
              <a:gdLst/>
              <a:ahLst/>
              <a:cxnLst/>
              <a:rect l="l" t="t" r="r" b="b"/>
              <a:pathLst>
                <a:path w="607" h="260" extrusionOk="0">
                  <a:moveTo>
                    <a:pt x="112" y="0"/>
                  </a:moveTo>
                  <a:cubicBezTo>
                    <a:pt x="0" y="0"/>
                    <a:pt x="453" y="259"/>
                    <a:pt x="565" y="259"/>
                  </a:cubicBezTo>
                  <a:cubicBezTo>
                    <a:pt x="606" y="259"/>
                    <a:pt x="602" y="224"/>
                    <a:pt x="507" y="130"/>
                  </a:cubicBezTo>
                  <a:cubicBezTo>
                    <a:pt x="270" y="35"/>
                    <a:pt x="153" y="0"/>
                    <a:pt x="11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5" name="Google Shape;1385;p3"/>
            <p:cNvSpPr/>
            <p:nvPr/>
          </p:nvSpPr>
          <p:spPr>
            <a:xfrm>
              <a:off x="2826675" y="2711875"/>
              <a:ext cx="28100" cy="8275"/>
            </a:xfrm>
            <a:custGeom>
              <a:avLst/>
              <a:gdLst/>
              <a:ahLst/>
              <a:cxnLst/>
              <a:rect l="l" t="t" r="r" b="b"/>
              <a:pathLst>
                <a:path w="1124" h="331" extrusionOk="0">
                  <a:moveTo>
                    <a:pt x="442" y="1"/>
                  </a:moveTo>
                  <a:cubicBezTo>
                    <a:pt x="309" y="1"/>
                    <a:pt x="158" y="31"/>
                    <a:pt x="0" y="110"/>
                  </a:cubicBezTo>
                  <a:cubicBezTo>
                    <a:pt x="381" y="273"/>
                    <a:pt x="630" y="331"/>
                    <a:pt x="775" y="331"/>
                  </a:cubicBezTo>
                  <a:cubicBezTo>
                    <a:pt x="1124" y="331"/>
                    <a:pt x="881" y="1"/>
                    <a:pt x="44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6" name="Google Shape;1386;p3"/>
            <p:cNvSpPr/>
            <p:nvPr/>
          </p:nvSpPr>
          <p:spPr>
            <a:xfrm>
              <a:off x="2759425" y="1691525"/>
              <a:ext cx="22450" cy="14600"/>
            </a:xfrm>
            <a:custGeom>
              <a:avLst/>
              <a:gdLst/>
              <a:ahLst/>
              <a:cxnLst/>
              <a:rect l="l" t="t" r="r" b="b"/>
              <a:pathLst>
                <a:path w="898" h="584" extrusionOk="0">
                  <a:moveTo>
                    <a:pt x="328" y="1"/>
                  </a:moveTo>
                  <a:cubicBezTo>
                    <a:pt x="91" y="1"/>
                    <a:pt x="1" y="157"/>
                    <a:pt x="1" y="583"/>
                  </a:cubicBezTo>
                  <a:cubicBezTo>
                    <a:pt x="225" y="583"/>
                    <a:pt x="673" y="583"/>
                    <a:pt x="897" y="135"/>
                  </a:cubicBezTo>
                  <a:cubicBezTo>
                    <a:pt x="651" y="53"/>
                    <a:pt x="465" y="1"/>
                    <a:pt x="32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7" name="Google Shape;1387;p3"/>
            <p:cNvSpPr/>
            <p:nvPr/>
          </p:nvSpPr>
          <p:spPr>
            <a:xfrm>
              <a:off x="2753825" y="3347750"/>
              <a:ext cx="25" cy="25"/>
            </a:xfrm>
            <a:custGeom>
              <a:avLst/>
              <a:gdLst/>
              <a:ahLst/>
              <a:cxnLst/>
              <a:rect l="l" t="t" r="r" b="b"/>
              <a:pathLst>
                <a:path w="1" h="1" extrusionOk="0">
                  <a:moveTo>
                    <a:pt x="1" y="0"/>
                  </a:move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8" name="Google Shape;1388;p3"/>
            <p:cNvSpPr/>
            <p:nvPr/>
          </p:nvSpPr>
          <p:spPr>
            <a:xfrm>
              <a:off x="2770650" y="3353350"/>
              <a:ext cx="25" cy="25"/>
            </a:xfrm>
            <a:custGeom>
              <a:avLst/>
              <a:gdLst/>
              <a:ahLst/>
              <a:cxnLst/>
              <a:rect l="l" t="t" r="r" b="b"/>
              <a:pathLst>
                <a:path w="1" h="1" extrusionOk="0">
                  <a:moveTo>
                    <a:pt x="0" y="0"/>
                  </a:move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9" name="Google Shape;1389;p3"/>
            <p:cNvSpPr/>
            <p:nvPr/>
          </p:nvSpPr>
          <p:spPr>
            <a:xfrm>
              <a:off x="2692200" y="2257075"/>
              <a:ext cx="44850" cy="20525"/>
            </a:xfrm>
            <a:custGeom>
              <a:avLst/>
              <a:gdLst/>
              <a:ahLst/>
              <a:cxnLst/>
              <a:rect l="l" t="t" r="r" b="b"/>
              <a:pathLst>
                <a:path w="1794" h="821" extrusionOk="0">
                  <a:moveTo>
                    <a:pt x="1300" y="1"/>
                  </a:moveTo>
                  <a:cubicBezTo>
                    <a:pt x="741" y="1"/>
                    <a:pt x="173" y="477"/>
                    <a:pt x="1" y="821"/>
                  </a:cubicBezTo>
                  <a:cubicBezTo>
                    <a:pt x="449" y="597"/>
                    <a:pt x="1121" y="373"/>
                    <a:pt x="1793" y="149"/>
                  </a:cubicBezTo>
                  <a:cubicBezTo>
                    <a:pt x="1637" y="44"/>
                    <a:pt x="1469" y="1"/>
                    <a:pt x="130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0" name="Google Shape;1390;p3"/>
            <p:cNvSpPr/>
            <p:nvPr/>
          </p:nvSpPr>
          <p:spPr>
            <a:xfrm>
              <a:off x="2669800" y="2277575"/>
              <a:ext cx="22425" cy="7500"/>
            </a:xfrm>
            <a:custGeom>
              <a:avLst/>
              <a:gdLst/>
              <a:ahLst/>
              <a:cxnLst/>
              <a:rect l="l" t="t" r="r" b="b"/>
              <a:pathLst>
                <a:path w="897" h="300" extrusionOk="0">
                  <a:moveTo>
                    <a:pt x="0" y="1"/>
                  </a:moveTo>
                  <a:cubicBezTo>
                    <a:pt x="0" y="225"/>
                    <a:pt x="149" y="300"/>
                    <a:pt x="299" y="300"/>
                  </a:cubicBezTo>
                  <a:cubicBezTo>
                    <a:pt x="598" y="300"/>
                    <a:pt x="897"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1" name="Google Shape;1391;p3"/>
            <p:cNvSpPr/>
            <p:nvPr/>
          </p:nvSpPr>
          <p:spPr>
            <a:xfrm>
              <a:off x="2650175" y="2243975"/>
              <a:ext cx="25250" cy="4225"/>
            </a:xfrm>
            <a:custGeom>
              <a:avLst/>
              <a:gdLst/>
              <a:ahLst/>
              <a:cxnLst/>
              <a:rect l="l" t="t" r="r" b="b"/>
              <a:pathLst>
                <a:path w="1010" h="169" extrusionOk="0">
                  <a:moveTo>
                    <a:pt x="561" y="0"/>
                  </a:moveTo>
                  <a:lnTo>
                    <a:pt x="561" y="0"/>
                  </a:lnTo>
                  <a:cubicBezTo>
                    <a:pt x="1" y="112"/>
                    <a:pt x="225" y="168"/>
                    <a:pt x="477" y="168"/>
                  </a:cubicBezTo>
                  <a:cubicBezTo>
                    <a:pt x="729" y="168"/>
                    <a:pt x="1009" y="112"/>
                    <a:pt x="56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2" name="Google Shape;1392;p3"/>
            <p:cNvSpPr/>
            <p:nvPr/>
          </p:nvSpPr>
          <p:spPr>
            <a:xfrm>
              <a:off x="2524125" y="2294400"/>
              <a:ext cx="28025" cy="11225"/>
            </a:xfrm>
            <a:custGeom>
              <a:avLst/>
              <a:gdLst/>
              <a:ahLst/>
              <a:cxnLst/>
              <a:rect l="l" t="t" r="r" b="b"/>
              <a:pathLst>
                <a:path w="1121" h="449" extrusionOk="0">
                  <a:moveTo>
                    <a:pt x="1121" y="0"/>
                  </a:moveTo>
                  <a:cubicBezTo>
                    <a:pt x="672" y="0"/>
                    <a:pt x="224" y="0"/>
                    <a:pt x="0" y="449"/>
                  </a:cubicBezTo>
                  <a:cubicBezTo>
                    <a:pt x="448" y="449"/>
                    <a:pt x="896" y="224"/>
                    <a:pt x="112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3" name="Google Shape;1393;p3"/>
            <p:cNvSpPr/>
            <p:nvPr/>
          </p:nvSpPr>
          <p:spPr>
            <a:xfrm>
              <a:off x="2479300" y="776000"/>
              <a:ext cx="16825" cy="11225"/>
            </a:xfrm>
            <a:custGeom>
              <a:avLst/>
              <a:gdLst/>
              <a:ahLst/>
              <a:cxnLst/>
              <a:rect l="l" t="t" r="r" b="b"/>
              <a:pathLst>
                <a:path w="673" h="449" extrusionOk="0">
                  <a:moveTo>
                    <a:pt x="0" y="1"/>
                  </a:moveTo>
                  <a:cubicBezTo>
                    <a:pt x="0" y="225"/>
                    <a:pt x="0" y="449"/>
                    <a:pt x="224" y="449"/>
                  </a:cubicBezTo>
                  <a:cubicBezTo>
                    <a:pt x="672" y="449"/>
                    <a:pt x="224"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4" name="Google Shape;1394;p3"/>
            <p:cNvSpPr/>
            <p:nvPr/>
          </p:nvSpPr>
          <p:spPr>
            <a:xfrm>
              <a:off x="2336825" y="2851450"/>
              <a:ext cx="12625" cy="6500"/>
            </a:xfrm>
            <a:custGeom>
              <a:avLst/>
              <a:gdLst/>
              <a:ahLst/>
              <a:cxnLst/>
              <a:rect l="l" t="t" r="r" b="b"/>
              <a:pathLst>
                <a:path w="505" h="260" extrusionOk="0">
                  <a:moveTo>
                    <a:pt x="38" y="1"/>
                  </a:moveTo>
                  <a:cubicBezTo>
                    <a:pt x="0" y="1"/>
                    <a:pt x="453" y="259"/>
                    <a:pt x="491" y="259"/>
                  </a:cubicBezTo>
                  <a:cubicBezTo>
                    <a:pt x="504" y="259"/>
                    <a:pt x="462" y="225"/>
                    <a:pt x="320" y="130"/>
                  </a:cubicBezTo>
                  <a:cubicBezTo>
                    <a:pt x="131" y="35"/>
                    <a:pt x="51" y="1"/>
                    <a:pt x="3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5" name="Google Shape;1395;p3"/>
            <p:cNvSpPr/>
            <p:nvPr/>
          </p:nvSpPr>
          <p:spPr>
            <a:xfrm>
              <a:off x="2294400" y="1067350"/>
              <a:ext cx="28025" cy="50450"/>
            </a:xfrm>
            <a:custGeom>
              <a:avLst/>
              <a:gdLst/>
              <a:ahLst/>
              <a:cxnLst/>
              <a:rect l="l" t="t" r="r" b="b"/>
              <a:pathLst>
                <a:path w="1121" h="2018" extrusionOk="0">
                  <a:moveTo>
                    <a:pt x="1121" y="1"/>
                  </a:moveTo>
                  <a:lnTo>
                    <a:pt x="1121" y="1"/>
                  </a:lnTo>
                  <a:cubicBezTo>
                    <a:pt x="0" y="225"/>
                    <a:pt x="224" y="1345"/>
                    <a:pt x="0" y="2018"/>
                  </a:cubicBezTo>
                  <a:cubicBezTo>
                    <a:pt x="897" y="1794"/>
                    <a:pt x="897" y="897"/>
                    <a:pt x="112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6" name="Google Shape;1396;p3"/>
            <p:cNvSpPr/>
            <p:nvPr/>
          </p:nvSpPr>
          <p:spPr>
            <a:xfrm>
              <a:off x="2288800" y="1123375"/>
              <a:ext cx="22425" cy="16850"/>
            </a:xfrm>
            <a:custGeom>
              <a:avLst/>
              <a:gdLst/>
              <a:ahLst/>
              <a:cxnLst/>
              <a:rect l="l" t="t" r="r" b="b"/>
              <a:pathLst>
                <a:path w="897" h="674" extrusionOk="0">
                  <a:moveTo>
                    <a:pt x="0" y="1"/>
                  </a:moveTo>
                  <a:cubicBezTo>
                    <a:pt x="0" y="449"/>
                    <a:pt x="224" y="449"/>
                    <a:pt x="448" y="673"/>
                  </a:cubicBezTo>
                  <a:cubicBezTo>
                    <a:pt x="897" y="673"/>
                    <a:pt x="672"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7" name="Google Shape;1397;p3"/>
            <p:cNvSpPr/>
            <p:nvPr/>
          </p:nvSpPr>
          <p:spPr>
            <a:xfrm>
              <a:off x="2274775" y="1033750"/>
              <a:ext cx="28050" cy="4225"/>
            </a:xfrm>
            <a:custGeom>
              <a:avLst/>
              <a:gdLst/>
              <a:ahLst/>
              <a:cxnLst/>
              <a:rect l="l" t="t" r="r" b="b"/>
              <a:pathLst>
                <a:path w="1122" h="169" extrusionOk="0">
                  <a:moveTo>
                    <a:pt x="561" y="0"/>
                  </a:moveTo>
                  <a:cubicBezTo>
                    <a:pt x="1" y="112"/>
                    <a:pt x="281" y="168"/>
                    <a:pt x="561" y="168"/>
                  </a:cubicBezTo>
                  <a:cubicBezTo>
                    <a:pt x="841" y="168"/>
                    <a:pt x="1121" y="112"/>
                    <a:pt x="56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8" name="Google Shape;1398;p3"/>
            <p:cNvSpPr/>
            <p:nvPr/>
          </p:nvSpPr>
          <p:spPr>
            <a:xfrm>
              <a:off x="2249575" y="1140200"/>
              <a:ext cx="67250" cy="100875"/>
            </a:xfrm>
            <a:custGeom>
              <a:avLst/>
              <a:gdLst/>
              <a:ahLst/>
              <a:cxnLst/>
              <a:rect l="l" t="t" r="r" b="b"/>
              <a:pathLst>
                <a:path w="2690" h="4035" extrusionOk="0">
                  <a:moveTo>
                    <a:pt x="1345" y="0"/>
                  </a:moveTo>
                  <a:lnTo>
                    <a:pt x="1345" y="0"/>
                  </a:lnTo>
                  <a:cubicBezTo>
                    <a:pt x="1121" y="1345"/>
                    <a:pt x="673" y="2690"/>
                    <a:pt x="0" y="4034"/>
                  </a:cubicBezTo>
                  <a:cubicBezTo>
                    <a:pt x="1121" y="3362"/>
                    <a:pt x="2690" y="1121"/>
                    <a:pt x="134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9" name="Google Shape;1399;p3"/>
            <p:cNvSpPr/>
            <p:nvPr/>
          </p:nvSpPr>
          <p:spPr>
            <a:xfrm>
              <a:off x="2126300" y="1257850"/>
              <a:ext cx="112075" cy="156900"/>
            </a:xfrm>
            <a:custGeom>
              <a:avLst/>
              <a:gdLst/>
              <a:ahLst/>
              <a:cxnLst/>
              <a:rect l="l" t="t" r="r" b="b"/>
              <a:pathLst>
                <a:path w="4483" h="6276" extrusionOk="0">
                  <a:moveTo>
                    <a:pt x="4035" y="1"/>
                  </a:moveTo>
                  <a:lnTo>
                    <a:pt x="4035" y="1"/>
                  </a:lnTo>
                  <a:cubicBezTo>
                    <a:pt x="3138" y="2242"/>
                    <a:pt x="449" y="4259"/>
                    <a:pt x="1" y="6276"/>
                  </a:cubicBezTo>
                  <a:cubicBezTo>
                    <a:pt x="1345" y="4483"/>
                    <a:pt x="4483" y="1794"/>
                    <a:pt x="403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0" name="Google Shape;1400;p3"/>
            <p:cNvSpPr/>
            <p:nvPr/>
          </p:nvSpPr>
          <p:spPr>
            <a:xfrm>
              <a:off x="2182325" y="4602800"/>
              <a:ext cx="44850" cy="16825"/>
            </a:xfrm>
            <a:custGeom>
              <a:avLst/>
              <a:gdLst/>
              <a:ahLst/>
              <a:cxnLst/>
              <a:rect l="l" t="t" r="r" b="b"/>
              <a:pathLst>
                <a:path w="1794" h="673" extrusionOk="0">
                  <a:moveTo>
                    <a:pt x="1794" y="0"/>
                  </a:moveTo>
                  <a:cubicBezTo>
                    <a:pt x="1121" y="0"/>
                    <a:pt x="449" y="224"/>
                    <a:pt x="1" y="673"/>
                  </a:cubicBezTo>
                  <a:cubicBezTo>
                    <a:pt x="673" y="673"/>
                    <a:pt x="1346" y="449"/>
                    <a:pt x="179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1" name="Google Shape;1401;p3"/>
            <p:cNvSpPr/>
            <p:nvPr/>
          </p:nvSpPr>
          <p:spPr>
            <a:xfrm>
              <a:off x="2126300" y="4630800"/>
              <a:ext cx="28050" cy="12650"/>
            </a:xfrm>
            <a:custGeom>
              <a:avLst/>
              <a:gdLst/>
              <a:ahLst/>
              <a:cxnLst/>
              <a:rect l="l" t="t" r="r" b="b"/>
              <a:pathLst>
                <a:path w="1122" h="506" extrusionOk="0">
                  <a:moveTo>
                    <a:pt x="225" y="1"/>
                  </a:moveTo>
                  <a:cubicBezTo>
                    <a:pt x="1" y="337"/>
                    <a:pt x="281" y="505"/>
                    <a:pt x="561" y="505"/>
                  </a:cubicBezTo>
                  <a:cubicBezTo>
                    <a:pt x="841" y="505"/>
                    <a:pt x="1121" y="337"/>
                    <a:pt x="8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2" name="Google Shape;1402;p3"/>
            <p:cNvSpPr/>
            <p:nvPr/>
          </p:nvSpPr>
          <p:spPr>
            <a:xfrm>
              <a:off x="2053475" y="2647600"/>
              <a:ext cx="39225" cy="19750"/>
            </a:xfrm>
            <a:custGeom>
              <a:avLst/>
              <a:gdLst/>
              <a:ahLst/>
              <a:cxnLst/>
              <a:rect l="l" t="t" r="r" b="b"/>
              <a:pathLst>
                <a:path w="1569" h="790" extrusionOk="0">
                  <a:moveTo>
                    <a:pt x="341" y="1"/>
                  </a:moveTo>
                  <a:cubicBezTo>
                    <a:pt x="219" y="1"/>
                    <a:pt x="104" y="61"/>
                    <a:pt x="0" y="216"/>
                  </a:cubicBezTo>
                  <a:cubicBezTo>
                    <a:pt x="359" y="216"/>
                    <a:pt x="861" y="789"/>
                    <a:pt x="1277" y="789"/>
                  </a:cubicBezTo>
                  <a:cubicBezTo>
                    <a:pt x="1381" y="789"/>
                    <a:pt x="1479" y="754"/>
                    <a:pt x="1569" y="664"/>
                  </a:cubicBezTo>
                  <a:cubicBezTo>
                    <a:pt x="1224" y="664"/>
                    <a:pt x="747" y="1"/>
                    <a:pt x="34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3" name="Google Shape;1403;p3"/>
            <p:cNvSpPr/>
            <p:nvPr/>
          </p:nvSpPr>
          <p:spPr>
            <a:xfrm>
              <a:off x="2025450" y="4658825"/>
              <a:ext cx="50450" cy="16825"/>
            </a:xfrm>
            <a:custGeom>
              <a:avLst/>
              <a:gdLst/>
              <a:ahLst/>
              <a:cxnLst/>
              <a:rect l="l" t="t" r="r" b="b"/>
              <a:pathLst>
                <a:path w="2018" h="673" extrusionOk="0">
                  <a:moveTo>
                    <a:pt x="1569" y="0"/>
                  </a:moveTo>
                  <a:cubicBezTo>
                    <a:pt x="1121" y="0"/>
                    <a:pt x="1" y="449"/>
                    <a:pt x="673" y="673"/>
                  </a:cubicBezTo>
                  <a:cubicBezTo>
                    <a:pt x="673" y="225"/>
                    <a:pt x="2018" y="673"/>
                    <a:pt x="156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4" name="Google Shape;1404;p3"/>
            <p:cNvSpPr/>
            <p:nvPr/>
          </p:nvSpPr>
          <p:spPr>
            <a:xfrm>
              <a:off x="1991825" y="4682475"/>
              <a:ext cx="18700" cy="10000"/>
            </a:xfrm>
            <a:custGeom>
              <a:avLst/>
              <a:gdLst/>
              <a:ahLst/>
              <a:cxnLst/>
              <a:rect l="l" t="t" r="r" b="b"/>
              <a:pathLst>
                <a:path w="748" h="400" extrusionOk="0">
                  <a:moveTo>
                    <a:pt x="250" y="1"/>
                  </a:moveTo>
                  <a:cubicBezTo>
                    <a:pt x="125" y="1"/>
                    <a:pt x="1" y="100"/>
                    <a:pt x="1" y="399"/>
                  </a:cubicBezTo>
                  <a:cubicBezTo>
                    <a:pt x="748" y="399"/>
                    <a:pt x="499" y="1"/>
                    <a:pt x="25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5" name="Google Shape;1405;p3"/>
            <p:cNvSpPr/>
            <p:nvPr/>
          </p:nvSpPr>
          <p:spPr>
            <a:xfrm>
              <a:off x="1941400" y="4698050"/>
              <a:ext cx="28050" cy="11225"/>
            </a:xfrm>
            <a:custGeom>
              <a:avLst/>
              <a:gdLst/>
              <a:ahLst/>
              <a:cxnLst/>
              <a:rect l="l" t="t" r="r" b="b"/>
              <a:pathLst>
                <a:path w="1122" h="449" extrusionOk="0">
                  <a:moveTo>
                    <a:pt x="1121" y="0"/>
                  </a:moveTo>
                  <a:cubicBezTo>
                    <a:pt x="673" y="0"/>
                    <a:pt x="1" y="0"/>
                    <a:pt x="1" y="449"/>
                  </a:cubicBezTo>
                  <a:cubicBezTo>
                    <a:pt x="449" y="449"/>
                    <a:pt x="897" y="224"/>
                    <a:pt x="112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6" name="Google Shape;1406;p3"/>
            <p:cNvSpPr/>
            <p:nvPr/>
          </p:nvSpPr>
          <p:spPr>
            <a:xfrm>
              <a:off x="1948925" y="4431975"/>
              <a:ext cx="14175" cy="8275"/>
            </a:xfrm>
            <a:custGeom>
              <a:avLst/>
              <a:gdLst/>
              <a:ahLst/>
              <a:cxnLst/>
              <a:rect l="l" t="t" r="r" b="b"/>
              <a:pathLst>
                <a:path w="567" h="331" extrusionOk="0">
                  <a:moveTo>
                    <a:pt x="102" y="1"/>
                  </a:moveTo>
                  <a:cubicBezTo>
                    <a:pt x="1" y="1"/>
                    <a:pt x="452" y="331"/>
                    <a:pt x="533" y="331"/>
                  </a:cubicBezTo>
                  <a:cubicBezTo>
                    <a:pt x="566" y="331"/>
                    <a:pt x="535" y="273"/>
                    <a:pt x="372" y="110"/>
                  </a:cubicBezTo>
                  <a:cubicBezTo>
                    <a:pt x="214" y="31"/>
                    <a:pt x="133" y="1"/>
                    <a:pt x="10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7" name="Google Shape;1407;p3"/>
            <p:cNvSpPr/>
            <p:nvPr/>
          </p:nvSpPr>
          <p:spPr>
            <a:xfrm>
              <a:off x="1876975" y="4737275"/>
              <a:ext cx="25225" cy="4225"/>
            </a:xfrm>
            <a:custGeom>
              <a:avLst/>
              <a:gdLst/>
              <a:ahLst/>
              <a:cxnLst/>
              <a:rect l="l" t="t" r="r" b="b"/>
              <a:pathLst>
                <a:path w="1009" h="169" extrusionOk="0">
                  <a:moveTo>
                    <a:pt x="561" y="0"/>
                  </a:moveTo>
                  <a:lnTo>
                    <a:pt x="561" y="0"/>
                  </a:lnTo>
                  <a:cubicBezTo>
                    <a:pt x="0" y="112"/>
                    <a:pt x="225" y="168"/>
                    <a:pt x="477" y="168"/>
                  </a:cubicBezTo>
                  <a:cubicBezTo>
                    <a:pt x="729" y="168"/>
                    <a:pt x="1009" y="112"/>
                    <a:pt x="56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8" name="Google Shape;1408;p3"/>
            <p:cNvSpPr/>
            <p:nvPr/>
          </p:nvSpPr>
          <p:spPr>
            <a:xfrm>
              <a:off x="1868575" y="2619375"/>
              <a:ext cx="25225" cy="4225"/>
            </a:xfrm>
            <a:custGeom>
              <a:avLst/>
              <a:gdLst/>
              <a:ahLst/>
              <a:cxnLst/>
              <a:rect l="l" t="t" r="r" b="b"/>
              <a:pathLst>
                <a:path w="1009" h="169" extrusionOk="0">
                  <a:moveTo>
                    <a:pt x="448" y="0"/>
                  </a:moveTo>
                  <a:lnTo>
                    <a:pt x="448" y="0"/>
                  </a:lnTo>
                  <a:cubicBezTo>
                    <a:pt x="0" y="112"/>
                    <a:pt x="280" y="168"/>
                    <a:pt x="533" y="168"/>
                  </a:cubicBezTo>
                  <a:cubicBezTo>
                    <a:pt x="785" y="168"/>
                    <a:pt x="1009" y="112"/>
                    <a:pt x="4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9" name="Google Shape;1409;p3"/>
            <p:cNvSpPr/>
            <p:nvPr/>
          </p:nvSpPr>
          <p:spPr>
            <a:xfrm>
              <a:off x="1795725" y="2744275"/>
              <a:ext cx="33650" cy="8950"/>
            </a:xfrm>
            <a:custGeom>
              <a:avLst/>
              <a:gdLst/>
              <a:ahLst/>
              <a:cxnLst/>
              <a:rect l="l" t="t" r="r" b="b"/>
              <a:pathLst>
                <a:path w="1346" h="358" extrusionOk="0">
                  <a:moveTo>
                    <a:pt x="223" y="1"/>
                  </a:moveTo>
                  <a:cubicBezTo>
                    <a:pt x="133" y="1"/>
                    <a:pt x="59" y="41"/>
                    <a:pt x="1" y="159"/>
                  </a:cubicBezTo>
                  <a:cubicBezTo>
                    <a:pt x="1" y="159"/>
                    <a:pt x="499" y="358"/>
                    <a:pt x="897" y="358"/>
                  </a:cubicBezTo>
                  <a:cubicBezTo>
                    <a:pt x="1096" y="358"/>
                    <a:pt x="1271" y="308"/>
                    <a:pt x="1345" y="159"/>
                  </a:cubicBezTo>
                  <a:lnTo>
                    <a:pt x="1345" y="159"/>
                  </a:lnTo>
                  <a:cubicBezTo>
                    <a:pt x="1244" y="192"/>
                    <a:pt x="1148" y="206"/>
                    <a:pt x="1057" y="206"/>
                  </a:cubicBezTo>
                  <a:cubicBezTo>
                    <a:pt x="701" y="206"/>
                    <a:pt x="423" y="1"/>
                    <a:pt x="22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0" name="Google Shape;1410;p3"/>
            <p:cNvSpPr/>
            <p:nvPr/>
          </p:nvSpPr>
          <p:spPr>
            <a:xfrm>
              <a:off x="1793875" y="4440300"/>
              <a:ext cx="18700" cy="19950"/>
            </a:xfrm>
            <a:custGeom>
              <a:avLst/>
              <a:gdLst/>
              <a:ahLst/>
              <a:cxnLst/>
              <a:rect l="l" t="t" r="r" b="b"/>
              <a:pathLst>
                <a:path w="748" h="798" extrusionOk="0">
                  <a:moveTo>
                    <a:pt x="747" y="1"/>
                  </a:moveTo>
                  <a:cubicBezTo>
                    <a:pt x="0" y="1"/>
                    <a:pt x="249" y="798"/>
                    <a:pt x="498" y="798"/>
                  </a:cubicBezTo>
                  <a:cubicBezTo>
                    <a:pt x="623" y="798"/>
                    <a:pt x="747" y="599"/>
                    <a:pt x="74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1" name="Google Shape;1411;p3"/>
            <p:cNvSpPr/>
            <p:nvPr/>
          </p:nvSpPr>
          <p:spPr>
            <a:xfrm>
              <a:off x="1694875" y="4434700"/>
              <a:ext cx="100875" cy="207350"/>
            </a:xfrm>
            <a:custGeom>
              <a:avLst/>
              <a:gdLst/>
              <a:ahLst/>
              <a:cxnLst/>
              <a:rect l="l" t="t" r="r" b="b"/>
              <a:pathLst>
                <a:path w="4035" h="8294" extrusionOk="0">
                  <a:moveTo>
                    <a:pt x="4035" y="1"/>
                  </a:moveTo>
                  <a:lnTo>
                    <a:pt x="4035" y="1"/>
                  </a:lnTo>
                  <a:cubicBezTo>
                    <a:pt x="1" y="1121"/>
                    <a:pt x="1794" y="6052"/>
                    <a:pt x="2242" y="8293"/>
                  </a:cubicBezTo>
                  <a:cubicBezTo>
                    <a:pt x="2466" y="6052"/>
                    <a:pt x="1345" y="1794"/>
                    <a:pt x="403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2" name="Google Shape;1412;p3"/>
            <p:cNvSpPr/>
            <p:nvPr/>
          </p:nvSpPr>
          <p:spPr>
            <a:xfrm>
              <a:off x="1773325" y="4636425"/>
              <a:ext cx="16825" cy="28025"/>
            </a:xfrm>
            <a:custGeom>
              <a:avLst/>
              <a:gdLst/>
              <a:ahLst/>
              <a:cxnLst/>
              <a:rect l="l" t="t" r="r" b="b"/>
              <a:pathLst>
                <a:path w="673" h="1121" extrusionOk="0">
                  <a:moveTo>
                    <a:pt x="224" y="0"/>
                  </a:moveTo>
                  <a:cubicBezTo>
                    <a:pt x="224" y="448"/>
                    <a:pt x="0" y="1121"/>
                    <a:pt x="673" y="1121"/>
                  </a:cubicBezTo>
                  <a:cubicBezTo>
                    <a:pt x="448" y="896"/>
                    <a:pt x="673" y="224"/>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3" name="Google Shape;1413;p3"/>
            <p:cNvSpPr/>
            <p:nvPr/>
          </p:nvSpPr>
          <p:spPr>
            <a:xfrm>
              <a:off x="1750900" y="4653225"/>
              <a:ext cx="28050" cy="50450"/>
            </a:xfrm>
            <a:custGeom>
              <a:avLst/>
              <a:gdLst/>
              <a:ahLst/>
              <a:cxnLst/>
              <a:rect l="l" t="t" r="r" b="b"/>
              <a:pathLst>
                <a:path w="1122" h="2018" extrusionOk="0">
                  <a:moveTo>
                    <a:pt x="1" y="0"/>
                  </a:moveTo>
                  <a:cubicBezTo>
                    <a:pt x="449" y="673"/>
                    <a:pt x="1" y="1569"/>
                    <a:pt x="897" y="2017"/>
                  </a:cubicBezTo>
                  <a:cubicBezTo>
                    <a:pt x="673" y="1345"/>
                    <a:pt x="1121" y="224"/>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4" name="Google Shape;1414;p3"/>
            <p:cNvSpPr/>
            <p:nvPr/>
          </p:nvSpPr>
          <p:spPr>
            <a:xfrm>
              <a:off x="1713600" y="2728700"/>
              <a:ext cx="14175" cy="8275"/>
            </a:xfrm>
            <a:custGeom>
              <a:avLst/>
              <a:gdLst/>
              <a:ahLst/>
              <a:cxnLst/>
              <a:rect l="l" t="t" r="r" b="b"/>
              <a:pathLst>
                <a:path w="567" h="331" extrusionOk="0">
                  <a:moveTo>
                    <a:pt x="102" y="0"/>
                  </a:moveTo>
                  <a:cubicBezTo>
                    <a:pt x="1" y="0"/>
                    <a:pt x="453" y="330"/>
                    <a:pt x="533" y="330"/>
                  </a:cubicBezTo>
                  <a:cubicBezTo>
                    <a:pt x="567" y="330"/>
                    <a:pt x="535" y="273"/>
                    <a:pt x="372" y="109"/>
                  </a:cubicBezTo>
                  <a:cubicBezTo>
                    <a:pt x="214" y="30"/>
                    <a:pt x="133" y="0"/>
                    <a:pt x="10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5" name="Google Shape;1415;p3"/>
            <p:cNvSpPr/>
            <p:nvPr/>
          </p:nvSpPr>
          <p:spPr>
            <a:xfrm>
              <a:off x="1447250" y="1674375"/>
              <a:ext cx="17925" cy="21425"/>
            </a:xfrm>
            <a:custGeom>
              <a:avLst/>
              <a:gdLst/>
              <a:ahLst/>
              <a:cxnLst/>
              <a:rect l="l" t="t" r="r" b="b"/>
              <a:pathLst>
                <a:path w="717" h="857" extrusionOk="0">
                  <a:moveTo>
                    <a:pt x="229" y="1"/>
                  </a:moveTo>
                  <a:cubicBezTo>
                    <a:pt x="161" y="1"/>
                    <a:pt x="97" y="44"/>
                    <a:pt x="44" y="148"/>
                  </a:cubicBezTo>
                  <a:cubicBezTo>
                    <a:pt x="642" y="148"/>
                    <a:pt x="0" y="857"/>
                    <a:pt x="480" y="857"/>
                  </a:cubicBezTo>
                  <a:cubicBezTo>
                    <a:pt x="540" y="857"/>
                    <a:pt x="617" y="846"/>
                    <a:pt x="717" y="821"/>
                  </a:cubicBezTo>
                  <a:cubicBezTo>
                    <a:pt x="717" y="477"/>
                    <a:pt x="453" y="1"/>
                    <a:pt x="22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6" name="Google Shape;1416;p3"/>
            <p:cNvSpPr/>
            <p:nvPr/>
          </p:nvSpPr>
          <p:spPr>
            <a:xfrm>
              <a:off x="1425925" y="1638850"/>
              <a:ext cx="22450" cy="28050"/>
            </a:xfrm>
            <a:custGeom>
              <a:avLst/>
              <a:gdLst/>
              <a:ahLst/>
              <a:cxnLst/>
              <a:rect l="l" t="t" r="r" b="b"/>
              <a:pathLst>
                <a:path w="898" h="1122" extrusionOk="0">
                  <a:moveTo>
                    <a:pt x="1" y="1"/>
                  </a:moveTo>
                  <a:cubicBezTo>
                    <a:pt x="1" y="673"/>
                    <a:pt x="449" y="673"/>
                    <a:pt x="897" y="1121"/>
                  </a:cubicBezTo>
                  <a:cubicBezTo>
                    <a:pt x="897" y="449"/>
                    <a:pt x="673"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7" name="Google Shape;1417;p3"/>
            <p:cNvSpPr/>
            <p:nvPr/>
          </p:nvSpPr>
          <p:spPr>
            <a:xfrm>
              <a:off x="1325075" y="1582825"/>
              <a:ext cx="100875" cy="106475"/>
            </a:xfrm>
            <a:custGeom>
              <a:avLst/>
              <a:gdLst/>
              <a:ahLst/>
              <a:cxnLst/>
              <a:rect l="l" t="t" r="r" b="b"/>
              <a:pathLst>
                <a:path w="4035" h="4259" extrusionOk="0">
                  <a:moveTo>
                    <a:pt x="1" y="0"/>
                  </a:moveTo>
                  <a:lnTo>
                    <a:pt x="1" y="0"/>
                  </a:lnTo>
                  <a:cubicBezTo>
                    <a:pt x="587" y="4105"/>
                    <a:pt x="1173" y="3437"/>
                    <a:pt x="3097" y="3942"/>
                  </a:cubicBezTo>
                  <a:lnTo>
                    <a:pt x="3097" y="3942"/>
                  </a:lnTo>
                  <a:cubicBezTo>
                    <a:pt x="1541" y="3227"/>
                    <a:pt x="377" y="1692"/>
                    <a:pt x="1" y="0"/>
                  </a:cubicBezTo>
                  <a:close/>
                  <a:moveTo>
                    <a:pt x="3097" y="3942"/>
                  </a:moveTo>
                  <a:cubicBezTo>
                    <a:pt x="3396" y="4079"/>
                    <a:pt x="3710" y="4186"/>
                    <a:pt x="4035" y="4259"/>
                  </a:cubicBezTo>
                  <a:cubicBezTo>
                    <a:pt x="3691" y="4115"/>
                    <a:pt x="3380" y="4016"/>
                    <a:pt x="3097" y="3942"/>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8" name="Google Shape;1418;p3"/>
            <p:cNvSpPr/>
            <p:nvPr/>
          </p:nvSpPr>
          <p:spPr>
            <a:xfrm>
              <a:off x="1263450" y="1241050"/>
              <a:ext cx="56050" cy="17050"/>
            </a:xfrm>
            <a:custGeom>
              <a:avLst/>
              <a:gdLst/>
              <a:ahLst/>
              <a:cxnLst/>
              <a:rect l="l" t="t" r="r" b="b"/>
              <a:pathLst>
                <a:path w="2242" h="682" extrusionOk="0">
                  <a:moveTo>
                    <a:pt x="1" y="0"/>
                  </a:moveTo>
                  <a:cubicBezTo>
                    <a:pt x="290" y="435"/>
                    <a:pt x="766" y="682"/>
                    <a:pt x="1309" y="682"/>
                  </a:cubicBezTo>
                  <a:cubicBezTo>
                    <a:pt x="1607" y="682"/>
                    <a:pt x="1924" y="607"/>
                    <a:pt x="2242" y="449"/>
                  </a:cubicBezTo>
                  <a:cubicBezTo>
                    <a:pt x="1345" y="224"/>
                    <a:pt x="673" y="224"/>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9" name="Google Shape;1419;p3"/>
            <p:cNvSpPr/>
            <p:nvPr/>
          </p:nvSpPr>
          <p:spPr>
            <a:xfrm>
              <a:off x="1210225" y="2466675"/>
              <a:ext cx="36450" cy="13300"/>
            </a:xfrm>
            <a:custGeom>
              <a:avLst/>
              <a:gdLst/>
              <a:ahLst/>
              <a:cxnLst/>
              <a:rect l="l" t="t" r="r" b="b"/>
              <a:pathLst>
                <a:path w="1458" h="532" extrusionOk="0">
                  <a:moveTo>
                    <a:pt x="393" y="1"/>
                  </a:moveTo>
                  <a:cubicBezTo>
                    <a:pt x="112" y="1"/>
                    <a:pt x="0" y="57"/>
                    <a:pt x="337" y="57"/>
                  </a:cubicBezTo>
                  <a:cubicBezTo>
                    <a:pt x="663" y="57"/>
                    <a:pt x="870" y="531"/>
                    <a:pt x="1131" y="531"/>
                  </a:cubicBezTo>
                  <a:cubicBezTo>
                    <a:pt x="1229" y="531"/>
                    <a:pt x="1335" y="464"/>
                    <a:pt x="1457" y="281"/>
                  </a:cubicBezTo>
                  <a:cubicBezTo>
                    <a:pt x="1121" y="57"/>
                    <a:pt x="673" y="1"/>
                    <a:pt x="39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0" name="Google Shape;1420;p3"/>
            <p:cNvSpPr/>
            <p:nvPr/>
          </p:nvSpPr>
          <p:spPr>
            <a:xfrm>
              <a:off x="1196225" y="1228175"/>
              <a:ext cx="61650" cy="21575"/>
            </a:xfrm>
            <a:custGeom>
              <a:avLst/>
              <a:gdLst/>
              <a:ahLst/>
              <a:cxnLst/>
              <a:rect l="l" t="t" r="r" b="b"/>
              <a:pathLst>
                <a:path w="2466" h="863" extrusionOk="0">
                  <a:moveTo>
                    <a:pt x="746" y="0"/>
                  </a:moveTo>
                  <a:cubicBezTo>
                    <a:pt x="471" y="0"/>
                    <a:pt x="213" y="78"/>
                    <a:pt x="0" y="291"/>
                  </a:cubicBezTo>
                  <a:cubicBezTo>
                    <a:pt x="480" y="291"/>
                    <a:pt x="1304" y="863"/>
                    <a:pt x="1898" y="863"/>
                  </a:cubicBezTo>
                  <a:cubicBezTo>
                    <a:pt x="2136" y="863"/>
                    <a:pt x="2337" y="772"/>
                    <a:pt x="2465" y="515"/>
                  </a:cubicBezTo>
                  <a:cubicBezTo>
                    <a:pt x="2006" y="362"/>
                    <a:pt x="1338" y="0"/>
                    <a:pt x="7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1" name="Google Shape;1421;p3"/>
            <p:cNvSpPr/>
            <p:nvPr/>
          </p:nvSpPr>
          <p:spPr>
            <a:xfrm>
              <a:off x="1235425" y="748000"/>
              <a:ext cx="16850" cy="11225"/>
            </a:xfrm>
            <a:custGeom>
              <a:avLst/>
              <a:gdLst/>
              <a:ahLst/>
              <a:cxnLst/>
              <a:rect l="l" t="t" r="r" b="b"/>
              <a:pathLst>
                <a:path w="674" h="449" extrusionOk="0">
                  <a:moveTo>
                    <a:pt x="225" y="0"/>
                  </a:moveTo>
                  <a:cubicBezTo>
                    <a:pt x="1" y="0"/>
                    <a:pt x="225" y="448"/>
                    <a:pt x="673" y="448"/>
                  </a:cubicBezTo>
                  <a:cubicBezTo>
                    <a:pt x="673" y="224"/>
                    <a:pt x="673" y="0"/>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2" name="Google Shape;1422;p3"/>
            <p:cNvSpPr/>
            <p:nvPr/>
          </p:nvSpPr>
          <p:spPr>
            <a:xfrm>
              <a:off x="1229825" y="2524125"/>
              <a:ext cx="11250" cy="5625"/>
            </a:xfrm>
            <a:custGeom>
              <a:avLst/>
              <a:gdLst/>
              <a:ahLst/>
              <a:cxnLst/>
              <a:rect l="l" t="t" r="r" b="b"/>
              <a:pathLst>
                <a:path w="450" h="225" extrusionOk="0">
                  <a:moveTo>
                    <a:pt x="1" y="0"/>
                  </a:moveTo>
                  <a:cubicBezTo>
                    <a:pt x="1" y="0"/>
                    <a:pt x="1" y="224"/>
                    <a:pt x="225" y="224"/>
                  </a:cubicBezTo>
                  <a:cubicBezTo>
                    <a:pt x="449" y="224"/>
                    <a:pt x="225"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3" name="Google Shape;1423;p3"/>
            <p:cNvSpPr/>
            <p:nvPr/>
          </p:nvSpPr>
          <p:spPr>
            <a:xfrm>
              <a:off x="1185000" y="1033750"/>
              <a:ext cx="11250" cy="5625"/>
            </a:xfrm>
            <a:custGeom>
              <a:avLst/>
              <a:gdLst/>
              <a:ahLst/>
              <a:cxnLst/>
              <a:rect l="l" t="t" r="r" b="b"/>
              <a:pathLst>
                <a:path w="450" h="225" extrusionOk="0">
                  <a:moveTo>
                    <a:pt x="1" y="0"/>
                  </a:moveTo>
                  <a:cubicBezTo>
                    <a:pt x="1" y="0"/>
                    <a:pt x="1" y="224"/>
                    <a:pt x="225" y="224"/>
                  </a:cubicBezTo>
                  <a:cubicBezTo>
                    <a:pt x="449" y="224"/>
                    <a:pt x="225"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4" name="Google Shape;1424;p3"/>
            <p:cNvSpPr/>
            <p:nvPr/>
          </p:nvSpPr>
          <p:spPr>
            <a:xfrm>
              <a:off x="1084150" y="2949925"/>
              <a:ext cx="56050" cy="50450"/>
            </a:xfrm>
            <a:custGeom>
              <a:avLst/>
              <a:gdLst/>
              <a:ahLst/>
              <a:cxnLst/>
              <a:rect l="l" t="t" r="r" b="b"/>
              <a:pathLst>
                <a:path w="2242" h="2018" extrusionOk="0">
                  <a:moveTo>
                    <a:pt x="1570" y="1"/>
                  </a:moveTo>
                  <a:cubicBezTo>
                    <a:pt x="1570" y="673"/>
                    <a:pt x="1" y="1794"/>
                    <a:pt x="1570" y="2018"/>
                  </a:cubicBezTo>
                  <a:cubicBezTo>
                    <a:pt x="1121" y="1346"/>
                    <a:pt x="2242" y="449"/>
                    <a:pt x="157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5" name="Google Shape;1425;p3"/>
            <p:cNvSpPr/>
            <p:nvPr/>
          </p:nvSpPr>
          <p:spPr>
            <a:xfrm>
              <a:off x="1044925" y="2877100"/>
              <a:ext cx="72875" cy="190525"/>
            </a:xfrm>
            <a:custGeom>
              <a:avLst/>
              <a:gdLst/>
              <a:ahLst/>
              <a:cxnLst/>
              <a:rect l="l" t="t" r="r" b="b"/>
              <a:pathLst>
                <a:path w="2915" h="7621" extrusionOk="0">
                  <a:moveTo>
                    <a:pt x="2690" y="0"/>
                  </a:moveTo>
                  <a:cubicBezTo>
                    <a:pt x="1794" y="2242"/>
                    <a:pt x="1" y="5379"/>
                    <a:pt x="1122" y="7620"/>
                  </a:cubicBezTo>
                  <a:cubicBezTo>
                    <a:pt x="897" y="5379"/>
                    <a:pt x="2914" y="2466"/>
                    <a:pt x="269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6" name="Google Shape;1426;p3"/>
            <p:cNvSpPr/>
            <p:nvPr/>
          </p:nvSpPr>
          <p:spPr>
            <a:xfrm>
              <a:off x="1072950" y="1229850"/>
              <a:ext cx="22425" cy="22425"/>
            </a:xfrm>
            <a:custGeom>
              <a:avLst/>
              <a:gdLst/>
              <a:ahLst/>
              <a:cxnLst/>
              <a:rect l="l" t="t" r="r" b="b"/>
              <a:pathLst>
                <a:path w="897" h="897" extrusionOk="0">
                  <a:moveTo>
                    <a:pt x="225" y="0"/>
                  </a:moveTo>
                  <a:cubicBezTo>
                    <a:pt x="225" y="448"/>
                    <a:pt x="1" y="897"/>
                    <a:pt x="897" y="897"/>
                  </a:cubicBezTo>
                  <a:cubicBezTo>
                    <a:pt x="897" y="448"/>
                    <a:pt x="897" y="224"/>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7" name="Google Shape;1427;p3"/>
            <p:cNvSpPr/>
            <p:nvPr/>
          </p:nvSpPr>
          <p:spPr>
            <a:xfrm>
              <a:off x="1033725" y="3129225"/>
              <a:ext cx="50450" cy="25"/>
            </a:xfrm>
            <a:custGeom>
              <a:avLst/>
              <a:gdLst/>
              <a:ahLst/>
              <a:cxnLst/>
              <a:rect l="l" t="t" r="r" b="b"/>
              <a:pathLst>
                <a:path w="2018" h="1" extrusionOk="0">
                  <a:moveTo>
                    <a:pt x="1121" y="1"/>
                  </a:moveTo>
                  <a:cubicBezTo>
                    <a:pt x="1" y="1"/>
                    <a:pt x="2018" y="1"/>
                    <a:pt x="112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8" name="Google Shape;1428;p3"/>
            <p:cNvSpPr/>
            <p:nvPr/>
          </p:nvSpPr>
          <p:spPr>
            <a:xfrm>
              <a:off x="1016925" y="4624575"/>
              <a:ext cx="54175" cy="18100"/>
            </a:xfrm>
            <a:custGeom>
              <a:avLst/>
              <a:gdLst/>
              <a:ahLst/>
              <a:cxnLst/>
              <a:rect l="l" t="t" r="r" b="b"/>
              <a:pathLst>
                <a:path w="2167" h="724" extrusionOk="0">
                  <a:moveTo>
                    <a:pt x="1096" y="1"/>
                  </a:moveTo>
                  <a:cubicBezTo>
                    <a:pt x="498" y="1"/>
                    <a:pt x="0" y="100"/>
                    <a:pt x="0" y="698"/>
                  </a:cubicBezTo>
                  <a:cubicBezTo>
                    <a:pt x="299" y="698"/>
                    <a:pt x="648" y="723"/>
                    <a:pt x="972" y="723"/>
                  </a:cubicBezTo>
                  <a:cubicBezTo>
                    <a:pt x="1619" y="723"/>
                    <a:pt x="2167" y="623"/>
                    <a:pt x="2017" y="26"/>
                  </a:cubicBezTo>
                  <a:cubicBezTo>
                    <a:pt x="1719" y="26"/>
                    <a:pt x="1395" y="1"/>
                    <a:pt x="109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9" name="Google Shape;1429;p3"/>
            <p:cNvSpPr/>
            <p:nvPr/>
          </p:nvSpPr>
          <p:spPr>
            <a:xfrm>
              <a:off x="1000125" y="1235450"/>
              <a:ext cx="44825" cy="56050"/>
            </a:xfrm>
            <a:custGeom>
              <a:avLst/>
              <a:gdLst/>
              <a:ahLst/>
              <a:cxnLst/>
              <a:rect l="l" t="t" r="r" b="b"/>
              <a:pathLst>
                <a:path w="1793" h="2242" extrusionOk="0">
                  <a:moveTo>
                    <a:pt x="1793" y="0"/>
                  </a:moveTo>
                  <a:lnTo>
                    <a:pt x="1793" y="0"/>
                  </a:lnTo>
                  <a:cubicBezTo>
                    <a:pt x="672" y="224"/>
                    <a:pt x="448" y="1345"/>
                    <a:pt x="0" y="2241"/>
                  </a:cubicBezTo>
                  <a:cubicBezTo>
                    <a:pt x="1569" y="2241"/>
                    <a:pt x="1121" y="448"/>
                    <a:pt x="17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0" name="Google Shape;1430;p3"/>
            <p:cNvSpPr/>
            <p:nvPr/>
          </p:nvSpPr>
          <p:spPr>
            <a:xfrm>
              <a:off x="1022525" y="3190850"/>
              <a:ext cx="16825" cy="11250"/>
            </a:xfrm>
            <a:custGeom>
              <a:avLst/>
              <a:gdLst/>
              <a:ahLst/>
              <a:cxnLst/>
              <a:rect l="l" t="t" r="r" b="b"/>
              <a:pathLst>
                <a:path w="673" h="450" extrusionOk="0">
                  <a:moveTo>
                    <a:pt x="449" y="1"/>
                  </a:moveTo>
                  <a:cubicBezTo>
                    <a:pt x="0" y="1"/>
                    <a:pt x="0" y="449"/>
                    <a:pt x="449" y="449"/>
                  </a:cubicBezTo>
                  <a:cubicBezTo>
                    <a:pt x="673" y="449"/>
                    <a:pt x="673" y="1"/>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1" name="Google Shape;1431;p3"/>
            <p:cNvSpPr/>
            <p:nvPr/>
          </p:nvSpPr>
          <p:spPr>
            <a:xfrm>
              <a:off x="994500" y="3302925"/>
              <a:ext cx="39250" cy="22425"/>
            </a:xfrm>
            <a:custGeom>
              <a:avLst/>
              <a:gdLst/>
              <a:ahLst/>
              <a:cxnLst/>
              <a:rect l="l" t="t" r="r" b="b"/>
              <a:pathLst>
                <a:path w="1570" h="897" extrusionOk="0">
                  <a:moveTo>
                    <a:pt x="673" y="0"/>
                  </a:moveTo>
                  <a:cubicBezTo>
                    <a:pt x="673" y="0"/>
                    <a:pt x="1" y="897"/>
                    <a:pt x="673" y="897"/>
                  </a:cubicBezTo>
                  <a:cubicBezTo>
                    <a:pt x="673" y="673"/>
                    <a:pt x="1570" y="224"/>
                    <a:pt x="6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2" name="Google Shape;1432;p3"/>
            <p:cNvSpPr/>
            <p:nvPr/>
          </p:nvSpPr>
          <p:spPr>
            <a:xfrm>
              <a:off x="944075" y="2031050"/>
              <a:ext cx="16850" cy="11250"/>
            </a:xfrm>
            <a:custGeom>
              <a:avLst/>
              <a:gdLst/>
              <a:ahLst/>
              <a:cxnLst/>
              <a:rect l="l" t="t" r="r" b="b"/>
              <a:pathLst>
                <a:path w="674" h="450" extrusionOk="0">
                  <a:moveTo>
                    <a:pt x="225" y="1"/>
                  </a:moveTo>
                  <a:cubicBezTo>
                    <a:pt x="1" y="1"/>
                    <a:pt x="225" y="449"/>
                    <a:pt x="673" y="449"/>
                  </a:cubicBezTo>
                  <a:cubicBezTo>
                    <a:pt x="673" y="225"/>
                    <a:pt x="673" y="1"/>
                    <a:pt x="2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3" name="Google Shape;1433;p3"/>
            <p:cNvSpPr/>
            <p:nvPr/>
          </p:nvSpPr>
          <p:spPr>
            <a:xfrm>
              <a:off x="949675" y="2053475"/>
              <a:ext cx="16850" cy="22425"/>
            </a:xfrm>
            <a:custGeom>
              <a:avLst/>
              <a:gdLst/>
              <a:ahLst/>
              <a:cxnLst/>
              <a:rect l="l" t="t" r="r" b="b"/>
              <a:pathLst>
                <a:path w="674" h="897" extrusionOk="0">
                  <a:moveTo>
                    <a:pt x="1" y="0"/>
                  </a:moveTo>
                  <a:cubicBezTo>
                    <a:pt x="1" y="449"/>
                    <a:pt x="1" y="897"/>
                    <a:pt x="673" y="897"/>
                  </a:cubicBezTo>
                  <a:cubicBezTo>
                    <a:pt x="673" y="449"/>
                    <a:pt x="673"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4" name="Google Shape;1434;p3"/>
            <p:cNvSpPr/>
            <p:nvPr/>
          </p:nvSpPr>
          <p:spPr>
            <a:xfrm>
              <a:off x="949900" y="1850875"/>
              <a:ext cx="22225" cy="17725"/>
            </a:xfrm>
            <a:custGeom>
              <a:avLst/>
              <a:gdLst/>
              <a:ahLst/>
              <a:cxnLst/>
              <a:rect l="l" t="t" r="r" b="b"/>
              <a:pathLst>
                <a:path w="889" h="709" extrusionOk="0">
                  <a:moveTo>
                    <a:pt x="622" y="0"/>
                  </a:moveTo>
                  <a:cubicBezTo>
                    <a:pt x="0" y="0"/>
                    <a:pt x="67" y="708"/>
                    <a:pt x="664" y="708"/>
                  </a:cubicBezTo>
                  <a:cubicBezTo>
                    <a:pt x="664" y="484"/>
                    <a:pt x="888" y="260"/>
                    <a:pt x="888" y="36"/>
                  </a:cubicBezTo>
                  <a:cubicBezTo>
                    <a:pt x="789" y="11"/>
                    <a:pt x="700" y="0"/>
                    <a:pt x="62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5" name="Google Shape;1435;p3"/>
            <p:cNvSpPr/>
            <p:nvPr/>
          </p:nvSpPr>
          <p:spPr>
            <a:xfrm>
              <a:off x="966500" y="1808175"/>
              <a:ext cx="18700" cy="10000"/>
            </a:xfrm>
            <a:custGeom>
              <a:avLst/>
              <a:gdLst/>
              <a:ahLst/>
              <a:cxnLst/>
              <a:rect l="l" t="t" r="r" b="b"/>
              <a:pathLst>
                <a:path w="748" h="400" extrusionOk="0">
                  <a:moveTo>
                    <a:pt x="249" y="1"/>
                  </a:moveTo>
                  <a:cubicBezTo>
                    <a:pt x="125" y="1"/>
                    <a:pt x="0" y="101"/>
                    <a:pt x="0" y="399"/>
                  </a:cubicBezTo>
                  <a:cubicBezTo>
                    <a:pt x="747" y="399"/>
                    <a:pt x="498" y="1"/>
                    <a:pt x="2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6" name="Google Shape;1436;p3"/>
            <p:cNvSpPr/>
            <p:nvPr/>
          </p:nvSpPr>
          <p:spPr>
            <a:xfrm>
              <a:off x="960900" y="3392575"/>
              <a:ext cx="11225" cy="16825"/>
            </a:xfrm>
            <a:custGeom>
              <a:avLst/>
              <a:gdLst/>
              <a:ahLst/>
              <a:cxnLst/>
              <a:rect l="l" t="t" r="r" b="b"/>
              <a:pathLst>
                <a:path w="449" h="673" extrusionOk="0">
                  <a:moveTo>
                    <a:pt x="0" y="0"/>
                  </a:moveTo>
                  <a:cubicBezTo>
                    <a:pt x="0" y="224"/>
                    <a:pt x="0" y="448"/>
                    <a:pt x="224" y="672"/>
                  </a:cubicBezTo>
                  <a:cubicBezTo>
                    <a:pt x="448" y="672"/>
                    <a:pt x="224"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7" name="Google Shape;1437;p3"/>
            <p:cNvSpPr/>
            <p:nvPr/>
          </p:nvSpPr>
          <p:spPr>
            <a:xfrm>
              <a:off x="944075" y="1801350"/>
              <a:ext cx="16850" cy="11225"/>
            </a:xfrm>
            <a:custGeom>
              <a:avLst/>
              <a:gdLst/>
              <a:ahLst/>
              <a:cxnLst/>
              <a:rect l="l" t="t" r="r" b="b"/>
              <a:pathLst>
                <a:path w="674" h="449" extrusionOk="0">
                  <a:moveTo>
                    <a:pt x="225" y="0"/>
                  </a:moveTo>
                  <a:cubicBezTo>
                    <a:pt x="1" y="0"/>
                    <a:pt x="225" y="448"/>
                    <a:pt x="673" y="448"/>
                  </a:cubicBezTo>
                  <a:cubicBezTo>
                    <a:pt x="673" y="224"/>
                    <a:pt x="673" y="0"/>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8" name="Google Shape;1438;p3"/>
            <p:cNvSpPr/>
            <p:nvPr/>
          </p:nvSpPr>
          <p:spPr>
            <a:xfrm>
              <a:off x="893650" y="3465400"/>
              <a:ext cx="33650" cy="28050"/>
            </a:xfrm>
            <a:custGeom>
              <a:avLst/>
              <a:gdLst/>
              <a:ahLst/>
              <a:cxnLst/>
              <a:rect l="l" t="t" r="r" b="b"/>
              <a:pathLst>
                <a:path w="1346" h="1122" extrusionOk="0">
                  <a:moveTo>
                    <a:pt x="673" y="1"/>
                  </a:moveTo>
                  <a:cubicBezTo>
                    <a:pt x="673" y="449"/>
                    <a:pt x="1" y="897"/>
                    <a:pt x="673" y="1121"/>
                  </a:cubicBezTo>
                  <a:cubicBezTo>
                    <a:pt x="673" y="897"/>
                    <a:pt x="1345" y="225"/>
                    <a:pt x="6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9" name="Google Shape;1439;p3"/>
            <p:cNvSpPr/>
            <p:nvPr/>
          </p:nvSpPr>
          <p:spPr>
            <a:xfrm>
              <a:off x="871250" y="1263450"/>
              <a:ext cx="33625" cy="44850"/>
            </a:xfrm>
            <a:custGeom>
              <a:avLst/>
              <a:gdLst/>
              <a:ahLst/>
              <a:cxnLst/>
              <a:rect l="l" t="t" r="r" b="b"/>
              <a:pathLst>
                <a:path w="1345" h="1794" extrusionOk="0">
                  <a:moveTo>
                    <a:pt x="449" y="1"/>
                  </a:moveTo>
                  <a:lnTo>
                    <a:pt x="449" y="1"/>
                  </a:lnTo>
                  <a:cubicBezTo>
                    <a:pt x="673" y="1121"/>
                    <a:pt x="0" y="1794"/>
                    <a:pt x="1345" y="1794"/>
                  </a:cubicBezTo>
                  <a:cubicBezTo>
                    <a:pt x="897" y="1346"/>
                    <a:pt x="1345" y="225"/>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0" name="Google Shape;1440;p3"/>
            <p:cNvSpPr/>
            <p:nvPr/>
          </p:nvSpPr>
          <p:spPr>
            <a:xfrm>
              <a:off x="874975" y="1947025"/>
              <a:ext cx="29900" cy="9975"/>
            </a:xfrm>
            <a:custGeom>
              <a:avLst/>
              <a:gdLst/>
              <a:ahLst/>
              <a:cxnLst/>
              <a:rect l="l" t="t" r="r" b="b"/>
              <a:pathLst>
                <a:path w="1196" h="399" extrusionOk="0">
                  <a:moveTo>
                    <a:pt x="1196" y="0"/>
                  </a:moveTo>
                  <a:cubicBezTo>
                    <a:pt x="1" y="0"/>
                    <a:pt x="300" y="398"/>
                    <a:pt x="698" y="398"/>
                  </a:cubicBezTo>
                  <a:cubicBezTo>
                    <a:pt x="897" y="398"/>
                    <a:pt x="1121" y="299"/>
                    <a:pt x="119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1" name="Google Shape;1441;p3"/>
            <p:cNvSpPr/>
            <p:nvPr/>
          </p:nvSpPr>
          <p:spPr>
            <a:xfrm>
              <a:off x="854425" y="3437400"/>
              <a:ext cx="44850" cy="50450"/>
            </a:xfrm>
            <a:custGeom>
              <a:avLst/>
              <a:gdLst/>
              <a:ahLst/>
              <a:cxnLst/>
              <a:rect l="l" t="t" r="r" b="b"/>
              <a:pathLst>
                <a:path w="1794" h="2018" extrusionOk="0">
                  <a:moveTo>
                    <a:pt x="1346" y="0"/>
                  </a:moveTo>
                  <a:lnTo>
                    <a:pt x="1346" y="0"/>
                  </a:lnTo>
                  <a:cubicBezTo>
                    <a:pt x="1122" y="897"/>
                    <a:pt x="225" y="1345"/>
                    <a:pt x="1" y="2017"/>
                  </a:cubicBezTo>
                  <a:cubicBezTo>
                    <a:pt x="1122" y="1793"/>
                    <a:pt x="1794" y="672"/>
                    <a:pt x="13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2" name="Google Shape;1442;p3"/>
            <p:cNvSpPr/>
            <p:nvPr/>
          </p:nvSpPr>
          <p:spPr>
            <a:xfrm>
              <a:off x="876850" y="3504625"/>
              <a:ext cx="22425" cy="11225"/>
            </a:xfrm>
            <a:custGeom>
              <a:avLst/>
              <a:gdLst/>
              <a:ahLst/>
              <a:cxnLst/>
              <a:rect l="l" t="t" r="r" b="b"/>
              <a:pathLst>
                <a:path w="897" h="449" extrusionOk="0">
                  <a:moveTo>
                    <a:pt x="673" y="0"/>
                  </a:moveTo>
                  <a:cubicBezTo>
                    <a:pt x="225" y="0"/>
                    <a:pt x="0" y="225"/>
                    <a:pt x="0" y="449"/>
                  </a:cubicBezTo>
                  <a:cubicBezTo>
                    <a:pt x="673" y="449"/>
                    <a:pt x="897" y="449"/>
                    <a:pt x="6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3" name="Google Shape;1443;p3"/>
            <p:cNvSpPr/>
            <p:nvPr/>
          </p:nvSpPr>
          <p:spPr>
            <a:xfrm>
              <a:off x="843975" y="3552325"/>
              <a:ext cx="14175" cy="8275"/>
            </a:xfrm>
            <a:custGeom>
              <a:avLst/>
              <a:gdLst/>
              <a:ahLst/>
              <a:cxnLst/>
              <a:rect l="l" t="t" r="r" b="b"/>
              <a:pathLst>
                <a:path w="567" h="331" extrusionOk="0">
                  <a:moveTo>
                    <a:pt x="465" y="0"/>
                  </a:moveTo>
                  <a:cubicBezTo>
                    <a:pt x="434" y="0"/>
                    <a:pt x="353" y="31"/>
                    <a:pt x="195" y="110"/>
                  </a:cubicBezTo>
                  <a:cubicBezTo>
                    <a:pt x="32" y="273"/>
                    <a:pt x="0" y="330"/>
                    <a:pt x="34" y="330"/>
                  </a:cubicBezTo>
                  <a:cubicBezTo>
                    <a:pt x="114" y="330"/>
                    <a:pt x="566" y="0"/>
                    <a:pt x="46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4" name="Google Shape;1444;p3"/>
            <p:cNvSpPr/>
            <p:nvPr/>
          </p:nvSpPr>
          <p:spPr>
            <a:xfrm>
              <a:off x="853800" y="3499025"/>
              <a:ext cx="24800" cy="6500"/>
            </a:xfrm>
            <a:custGeom>
              <a:avLst/>
              <a:gdLst/>
              <a:ahLst/>
              <a:cxnLst/>
              <a:rect l="l" t="t" r="r" b="b"/>
              <a:pathLst>
                <a:path w="992" h="260" extrusionOk="0">
                  <a:moveTo>
                    <a:pt x="474" y="0"/>
                  </a:moveTo>
                  <a:lnTo>
                    <a:pt x="474" y="0"/>
                  </a:lnTo>
                  <a:cubicBezTo>
                    <a:pt x="1" y="190"/>
                    <a:pt x="87" y="259"/>
                    <a:pt x="278" y="259"/>
                  </a:cubicBezTo>
                  <a:cubicBezTo>
                    <a:pt x="538" y="259"/>
                    <a:pt x="992" y="130"/>
                    <a:pt x="47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5" name="Google Shape;1445;p3"/>
            <p:cNvSpPr/>
            <p:nvPr/>
          </p:nvSpPr>
          <p:spPr>
            <a:xfrm>
              <a:off x="839875" y="3514250"/>
              <a:ext cx="20200" cy="7200"/>
            </a:xfrm>
            <a:custGeom>
              <a:avLst/>
              <a:gdLst/>
              <a:ahLst/>
              <a:cxnLst/>
              <a:rect l="l" t="t" r="r" b="b"/>
              <a:pathLst>
                <a:path w="808" h="288" extrusionOk="0">
                  <a:moveTo>
                    <a:pt x="230" y="1"/>
                  </a:moveTo>
                  <a:cubicBezTo>
                    <a:pt x="72" y="1"/>
                    <a:pt x="0" y="288"/>
                    <a:pt x="359" y="288"/>
                  </a:cubicBezTo>
                  <a:cubicBezTo>
                    <a:pt x="583" y="288"/>
                    <a:pt x="807" y="64"/>
                    <a:pt x="359" y="64"/>
                  </a:cubicBezTo>
                  <a:cubicBezTo>
                    <a:pt x="314" y="19"/>
                    <a:pt x="269" y="1"/>
                    <a:pt x="23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6" name="Google Shape;1446;p3"/>
            <p:cNvSpPr/>
            <p:nvPr/>
          </p:nvSpPr>
          <p:spPr>
            <a:xfrm>
              <a:off x="823625" y="3532650"/>
              <a:ext cx="28025" cy="4225"/>
            </a:xfrm>
            <a:custGeom>
              <a:avLst/>
              <a:gdLst/>
              <a:ahLst/>
              <a:cxnLst/>
              <a:rect l="l" t="t" r="r" b="b"/>
              <a:pathLst>
                <a:path w="1121" h="169" extrusionOk="0">
                  <a:moveTo>
                    <a:pt x="561" y="0"/>
                  </a:moveTo>
                  <a:cubicBezTo>
                    <a:pt x="0" y="112"/>
                    <a:pt x="280" y="168"/>
                    <a:pt x="561" y="168"/>
                  </a:cubicBezTo>
                  <a:cubicBezTo>
                    <a:pt x="841" y="168"/>
                    <a:pt x="1121" y="112"/>
                    <a:pt x="56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7" name="Google Shape;1447;p3"/>
            <p:cNvSpPr/>
            <p:nvPr/>
          </p:nvSpPr>
          <p:spPr>
            <a:xfrm>
              <a:off x="816650" y="1168200"/>
              <a:ext cx="25525" cy="10650"/>
            </a:xfrm>
            <a:custGeom>
              <a:avLst/>
              <a:gdLst/>
              <a:ahLst/>
              <a:cxnLst/>
              <a:rect l="l" t="t" r="r" b="b"/>
              <a:pathLst>
                <a:path w="1021" h="426" extrusionOk="0">
                  <a:moveTo>
                    <a:pt x="615" y="1"/>
                  </a:moveTo>
                  <a:cubicBezTo>
                    <a:pt x="1" y="247"/>
                    <a:pt x="330" y="425"/>
                    <a:pt x="605" y="425"/>
                  </a:cubicBezTo>
                  <a:cubicBezTo>
                    <a:pt x="831" y="425"/>
                    <a:pt x="1020" y="304"/>
                    <a:pt x="6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8" name="Google Shape;1448;p3"/>
            <p:cNvSpPr/>
            <p:nvPr/>
          </p:nvSpPr>
          <p:spPr>
            <a:xfrm>
              <a:off x="820825" y="1582825"/>
              <a:ext cx="16825" cy="5625"/>
            </a:xfrm>
            <a:custGeom>
              <a:avLst/>
              <a:gdLst/>
              <a:ahLst/>
              <a:cxnLst/>
              <a:rect l="l" t="t" r="r" b="b"/>
              <a:pathLst>
                <a:path w="673" h="225" extrusionOk="0">
                  <a:moveTo>
                    <a:pt x="448" y="0"/>
                  </a:moveTo>
                  <a:cubicBezTo>
                    <a:pt x="0" y="0"/>
                    <a:pt x="448" y="225"/>
                    <a:pt x="673" y="225"/>
                  </a:cubicBezTo>
                  <a:cubicBezTo>
                    <a:pt x="673" y="225"/>
                    <a:pt x="673" y="0"/>
                    <a:pt x="4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9" name="Google Shape;1449;p3"/>
            <p:cNvSpPr/>
            <p:nvPr/>
          </p:nvSpPr>
          <p:spPr>
            <a:xfrm>
              <a:off x="812825" y="1142575"/>
              <a:ext cx="12625" cy="6475"/>
            </a:xfrm>
            <a:custGeom>
              <a:avLst/>
              <a:gdLst/>
              <a:ahLst/>
              <a:cxnLst/>
              <a:rect l="l" t="t" r="r" b="b"/>
              <a:pathLst>
                <a:path w="505" h="259" extrusionOk="0">
                  <a:moveTo>
                    <a:pt x="38" y="0"/>
                  </a:moveTo>
                  <a:cubicBezTo>
                    <a:pt x="0" y="0"/>
                    <a:pt x="453" y="259"/>
                    <a:pt x="491" y="259"/>
                  </a:cubicBezTo>
                  <a:cubicBezTo>
                    <a:pt x="504" y="259"/>
                    <a:pt x="462" y="224"/>
                    <a:pt x="320" y="129"/>
                  </a:cubicBezTo>
                  <a:cubicBezTo>
                    <a:pt x="131" y="35"/>
                    <a:pt x="51" y="0"/>
                    <a:pt x="3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0" name="Google Shape;1450;p3"/>
            <p:cNvSpPr/>
            <p:nvPr/>
          </p:nvSpPr>
          <p:spPr>
            <a:xfrm>
              <a:off x="736775" y="1239975"/>
              <a:ext cx="95275" cy="40325"/>
            </a:xfrm>
            <a:custGeom>
              <a:avLst/>
              <a:gdLst/>
              <a:ahLst/>
              <a:cxnLst/>
              <a:rect l="l" t="t" r="r" b="b"/>
              <a:pathLst>
                <a:path w="3811" h="1613" extrusionOk="0">
                  <a:moveTo>
                    <a:pt x="3204" y="0"/>
                  </a:moveTo>
                  <a:cubicBezTo>
                    <a:pt x="1851" y="0"/>
                    <a:pt x="586" y="636"/>
                    <a:pt x="0" y="1612"/>
                  </a:cubicBezTo>
                  <a:cubicBezTo>
                    <a:pt x="2018" y="1612"/>
                    <a:pt x="2466" y="716"/>
                    <a:pt x="3810" y="43"/>
                  </a:cubicBezTo>
                  <a:cubicBezTo>
                    <a:pt x="3608" y="14"/>
                    <a:pt x="3405" y="0"/>
                    <a:pt x="320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1" name="Google Shape;1451;p3"/>
            <p:cNvSpPr/>
            <p:nvPr/>
          </p:nvSpPr>
          <p:spPr>
            <a:xfrm>
              <a:off x="787200" y="2014250"/>
              <a:ext cx="44850" cy="33650"/>
            </a:xfrm>
            <a:custGeom>
              <a:avLst/>
              <a:gdLst/>
              <a:ahLst/>
              <a:cxnLst/>
              <a:rect l="l" t="t" r="r" b="b"/>
              <a:pathLst>
                <a:path w="1794" h="1346" extrusionOk="0">
                  <a:moveTo>
                    <a:pt x="1793" y="0"/>
                  </a:moveTo>
                  <a:cubicBezTo>
                    <a:pt x="449" y="0"/>
                    <a:pt x="225" y="449"/>
                    <a:pt x="1" y="1345"/>
                  </a:cubicBezTo>
                  <a:cubicBezTo>
                    <a:pt x="897" y="1121"/>
                    <a:pt x="1569" y="673"/>
                    <a:pt x="17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2" name="Google Shape;1452;p3"/>
            <p:cNvSpPr/>
            <p:nvPr/>
          </p:nvSpPr>
          <p:spPr>
            <a:xfrm>
              <a:off x="770400" y="1111300"/>
              <a:ext cx="35975" cy="34525"/>
            </a:xfrm>
            <a:custGeom>
              <a:avLst/>
              <a:gdLst/>
              <a:ahLst/>
              <a:cxnLst/>
              <a:rect l="l" t="t" r="r" b="b"/>
              <a:pathLst>
                <a:path w="1439" h="1381" extrusionOk="0">
                  <a:moveTo>
                    <a:pt x="430" y="1"/>
                  </a:moveTo>
                  <a:cubicBezTo>
                    <a:pt x="310" y="1"/>
                    <a:pt x="168" y="12"/>
                    <a:pt x="0" y="36"/>
                  </a:cubicBezTo>
                  <a:cubicBezTo>
                    <a:pt x="0" y="708"/>
                    <a:pt x="224" y="1156"/>
                    <a:pt x="1345" y="1380"/>
                  </a:cubicBezTo>
                  <a:cubicBezTo>
                    <a:pt x="945" y="780"/>
                    <a:pt x="1438" y="1"/>
                    <a:pt x="43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3" name="Google Shape;1453;p3"/>
            <p:cNvSpPr/>
            <p:nvPr/>
          </p:nvSpPr>
          <p:spPr>
            <a:xfrm>
              <a:off x="787200" y="1532400"/>
              <a:ext cx="16825" cy="16825"/>
            </a:xfrm>
            <a:custGeom>
              <a:avLst/>
              <a:gdLst/>
              <a:ahLst/>
              <a:cxnLst/>
              <a:rect l="l" t="t" r="r" b="b"/>
              <a:pathLst>
                <a:path w="673" h="673" extrusionOk="0">
                  <a:moveTo>
                    <a:pt x="1" y="0"/>
                  </a:moveTo>
                  <a:cubicBezTo>
                    <a:pt x="1" y="225"/>
                    <a:pt x="1" y="673"/>
                    <a:pt x="225" y="673"/>
                  </a:cubicBezTo>
                  <a:cubicBezTo>
                    <a:pt x="673" y="673"/>
                    <a:pt x="449"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4" name="Google Shape;1454;p3"/>
            <p:cNvSpPr/>
            <p:nvPr/>
          </p:nvSpPr>
          <p:spPr>
            <a:xfrm>
              <a:off x="764800" y="1571625"/>
              <a:ext cx="50450" cy="39250"/>
            </a:xfrm>
            <a:custGeom>
              <a:avLst/>
              <a:gdLst/>
              <a:ahLst/>
              <a:cxnLst/>
              <a:rect l="l" t="t" r="r" b="b"/>
              <a:pathLst>
                <a:path w="2018" h="1570" extrusionOk="0">
                  <a:moveTo>
                    <a:pt x="224" y="0"/>
                  </a:moveTo>
                  <a:cubicBezTo>
                    <a:pt x="0" y="448"/>
                    <a:pt x="224" y="1121"/>
                    <a:pt x="672" y="1569"/>
                  </a:cubicBezTo>
                  <a:lnTo>
                    <a:pt x="672" y="1569"/>
                  </a:lnTo>
                  <a:cubicBezTo>
                    <a:pt x="672" y="897"/>
                    <a:pt x="2017" y="0"/>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5" name="Google Shape;1455;p3"/>
            <p:cNvSpPr/>
            <p:nvPr/>
          </p:nvSpPr>
          <p:spPr>
            <a:xfrm>
              <a:off x="776000" y="2014250"/>
              <a:ext cx="11225" cy="11225"/>
            </a:xfrm>
            <a:custGeom>
              <a:avLst/>
              <a:gdLst/>
              <a:ahLst/>
              <a:cxnLst/>
              <a:rect l="l" t="t" r="r" b="b"/>
              <a:pathLst>
                <a:path w="449" h="449" extrusionOk="0">
                  <a:moveTo>
                    <a:pt x="224" y="0"/>
                  </a:moveTo>
                  <a:cubicBezTo>
                    <a:pt x="0" y="0"/>
                    <a:pt x="224" y="449"/>
                    <a:pt x="449" y="449"/>
                  </a:cubicBezTo>
                  <a:cubicBezTo>
                    <a:pt x="449" y="225"/>
                    <a:pt x="449" y="0"/>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6" name="Google Shape;1456;p3"/>
            <p:cNvSpPr/>
            <p:nvPr/>
          </p:nvSpPr>
          <p:spPr>
            <a:xfrm>
              <a:off x="759175" y="2047875"/>
              <a:ext cx="28050" cy="28025"/>
            </a:xfrm>
            <a:custGeom>
              <a:avLst/>
              <a:gdLst/>
              <a:ahLst/>
              <a:cxnLst/>
              <a:rect l="l" t="t" r="r" b="b"/>
              <a:pathLst>
                <a:path w="1122" h="1121" extrusionOk="0">
                  <a:moveTo>
                    <a:pt x="1122" y="0"/>
                  </a:moveTo>
                  <a:cubicBezTo>
                    <a:pt x="225" y="0"/>
                    <a:pt x="1" y="448"/>
                    <a:pt x="1" y="1121"/>
                  </a:cubicBezTo>
                  <a:cubicBezTo>
                    <a:pt x="673" y="897"/>
                    <a:pt x="1122" y="673"/>
                    <a:pt x="112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7" name="Google Shape;1457;p3"/>
            <p:cNvSpPr/>
            <p:nvPr/>
          </p:nvSpPr>
          <p:spPr>
            <a:xfrm>
              <a:off x="663925" y="2047875"/>
              <a:ext cx="56075" cy="39225"/>
            </a:xfrm>
            <a:custGeom>
              <a:avLst/>
              <a:gdLst/>
              <a:ahLst/>
              <a:cxnLst/>
              <a:rect l="l" t="t" r="r" b="b"/>
              <a:pathLst>
                <a:path w="2243" h="1569" extrusionOk="0">
                  <a:moveTo>
                    <a:pt x="2242" y="0"/>
                  </a:moveTo>
                  <a:lnTo>
                    <a:pt x="2242" y="0"/>
                  </a:lnTo>
                  <a:cubicBezTo>
                    <a:pt x="897" y="224"/>
                    <a:pt x="1" y="673"/>
                    <a:pt x="1" y="1569"/>
                  </a:cubicBezTo>
                  <a:cubicBezTo>
                    <a:pt x="2018" y="1345"/>
                    <a:pt x="1570" y="1121"/>
                    <a:pt x="224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8" name="Google Shape;1458;p3"/>
            <p:cNvSpPr/>
            <p:nvPr/>
          </p:nvSpPr>
          <p:spPr>
            <a:xfrm>
              <a:off x="659775" y="1705350"/>
              <a:ext cx="21000" cy="18325"/>
            </a:xfrm>
            <a:custGeom>
              <a:avLst/>
              <a:gdLst/>
              <a:ahLst/>
              <a:cxnLst/>
              <a:rect l="l" t="t" r="r" b="b"/>
              <a:pathLst>
                <a:path w="840" h="733" extrusionOk="0">
                  <a:moveTo>
                    <a:pt x="615" y="0"/>
                  </a:moveTo>
                  <a:cubicBezTo>
                    <a:pt x="16" y="0"/>
                    <a:pt x="1" y="732"/>
                    <a:pt x="447" y="732"/>
                  </a:cubicBezTo>
                  <a:cubicBezTo>
                    <a:pt x="497" y="732"/>
                    <a:pt x="553" y="723"/>
                    <a:pt x="615" y="702"/>
                  </a:cubicBezTo>
                  <a:cubicBezTo>
                    <a:pt x="615" y="254"/>
                    <a:pt x="839" y="254"/>
                    <a:pt x="839" y="30"/>
                  </a:cubicBezTo>
                  <a:cubicBezTo>
                    <a:pt x="757" y="9"/>
                    <a:pt x="682" y="0"/>
                    <a:pt x="6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9" name="Google Shape;1459;p3"/>
            <p:cNvSpPr/>
            <p:nvPr/>
          </p:nvSpPr>
          <p:spPr>
            <a:xfrm>
              <a:off x="613500" y="1762125"/>
              <a:ext cx="11250" cy="16825"/>
            </a:xfrm>
            <a:custGeom>
              <a:avLst/>
              <a:gdLst/>
              <a:ahLst/>
              <a:cxnLst/>
              <a:rect l="l" t="t" r="r" b="b"/>
              <a:pathLst>
                <a:path w="450" h="673" extrusionOk="0">
                  <a:moveTo>
                    <a:pt x="1" y="0"/>
                  </a:moveTo>
                  <a:cubicBezTo>
                    <a:pt x="1" y="224"/>
                    <a:pt x="1" y="448"/>
                    <a:pt x="225" y="673"/>
                  </a:cubicBezTo>
                  <a:cubicBezTo>
                    <a:pt x="449" y="673"/>
                    <a:pt x="225"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0" name="Google Shape;1460;p3"/>
            <p:cNvSpPr/>
            <p:nvPr/>
          </p:nvSpPr>
          <p:spPr>
            <a:xfrm>
              <a:off x="568675" y="1818150"/>
              <a:ext cx="50450" cy="33650"/>
            </a:xfrm>
            <a:custGeom>
              <a:avLst/>
              <a:gdLst/>
              <a:ahLst/>
              <a:cxnLst/>
              <a:rect l="l" t="t" r="r" b="b"/>
              <a:pathLst>
                <a:path w="2018" h="1346" extrusionOk="0">
                  <a:moveTo>
                    <a:pt x="2018" y="0"/>
                  </a:moveTo>
                  <a:cubicBezTo>
                    <a:pt x="1122" y="0"/>
                    <a:pt x="449" y="673"/>
                    <a:pt x="1" y="1345"/>
                  </a:cubicBezTo>
                  <a:cubicBezTo>
                    <a:pt x="897" y="1121"/>
                    <a:pt x="1570" y="673"/>
                    <a:pt x="201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1" name="Google Shape;1461;p3"/>
            <p:cNvSpPr/>
            <p:nvPr/>
          </p:nvSpPr>
          <p:spPr>
            <a:xfrm>
              <a:off x="591100" y="1778925"/>
              <a:ext cx="16825" cy="22450"/>
            </a:xfrm>
            <a:custGeom>
              <a:avLst/>
              <a:gdLst/>
              <a:ahLst/>
              <a:cxnLst/>
              <a:rect l="l" t="t" r="r" b="b"/>
              <a:pathLst>
                <a:path w="673" h="898" extrusionOk="0">
                  <a:moveTo>
                    <a:pt x="673" y="1"/>
                  </a:moveTo>
                  <a:cubicBezTo>
                    <a:pt x="225" y="1"/>
                    <a:pt x="0" y="449"/>
                    <a:pt x="0" y="897"/>
                  </a:cubicBezTo>
                  <a:cubicBezTo>
                    <a:pt x="673" y="897"/>
                    <a:pt x="673" y="449"/>
                    <a:pt x="6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2" name="Google Shape;1462;p3"/>
            <p:cNvSpPr/>
            <p:nvPr/>
          </p:nvSpPr>
          <p:spPr>
            <a:xfrm>
              <a:off x="596700" y="3286100"/>
              <a:ext cx="16825" cy="11250"/>
            </a:xfrm>
            <a:custGeom>
              <a:avLst/>
              <a:gdLst/>
              <a:ahLst/>
              <a:cxnLst/>
              <a:rect l="l" t="t" r="r" b="b"/>
              <a:pathLst>
                <a:path w="673" h="450" extrusionOk="0">
                  <a:moveTo>
                    <a:pt x="1" y="1"/>
                  </a:moveTo>
                  <a:cubicBezTo>
                    <a:pt x="1" y="1"/>
                    <a:pt x="1" y="449"/>
                    <a:pt x="225" y="449"/>
                  </a:cubicBezTo>
                  <a:cubicBezTo>
                    <a:pt x="673" y="449"/>
                    <a:pt x="449"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3" name="Google Shape;1463;p3"/>
            <p:cNvSpPr/>
            <p:nvPr/>
          </p:nvSpPr>
          <p:spPr>
            <a:xfrm>
              <a:off x="591100" y="3420575"/>
              <a:ext cx="8250" cy="12375"/>
            </a:xfrm>
            <a:custGeom>
              <a:avLst/>
              <a:gdLst/>
              <a:ahLst/>
              <a:cxnLst/>
              <a:rect l="l" t="t" r="r" b="b"/>
              <a:pathLst>
                <a:path w="330" h="495" extrusionOk="0">
                  <a:moveTo>
                    <a:pt x="0" y="1"/>
                  </a:moveTo>
                  <a:cubicBezTo>
                    <a:pt x="0" y="225"/>
                    <a:pt x="0" y="449"/>
                    <a:pt x="225" y="449"/>
                  </a:cubicBezTo>
                  <a:cubicBezTo>
                    <a:pt x="257" y="481"/>
                    <a:pt x="275" y="495"/>
                    <a:pt x="283" y="495"/>
                  </a:cubicBezTo>
                  <a:cubicBezTo>
                    <a:pt x="330" y="495"/>
                    <a:pt x="0"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4" name="Google Shape;1464;p3"/>
            <p:cNvSpPr/>
            <p:nvPr/>
          </p:nvSpPr>
          <p:spPr>
            <a:xfrm>
              <a:off x="546275" y="1795725"/>
              <a:ext cx="33650" cy="33650"/>
            </a:xfrm>
            <a:custGeom>
              <a:avLst/>
              <a:gdLst/>
              <a:ahLst/>
              <a:cxnLst/>
              <a:rect l="l" t="t" r="r" b="b"/>
              <a:pathLst>
                <a:path w="1346" h="1346" extrusionOk="0">
                  <a:moveTo>
                    <a:pt x="1345" y="1"/>
                  </a:moveTo>
                  <a:cubicBezTo>
                    <a:pt x="0" y="1"/>
                    <a:pt x="449" y="1346"/>
                    <a:pt x="1345" y="1346"/>
                  </a:cubicBezTo>
                  <a:cubicBezTo>
                    <a:pt x="1345" y="673"/>
                    <a:pt x="897" y="673"/>
                    <a:pt x="134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5" name="Google Shape;1465;p3"/>
            <p:cNvSpPr/>
            <p:nvPr/>
          </p:nvSpPr>
          <p:spPr>
            <a:xfrm>
              <a:off x="549075" y="1857375"/>
              <a:ext cx="28050" cy="4225"/>
            </a:xfrm>
            <a:custGeom>
              <a:avLst/>
              <a:gdLst/>
              <a:ahLst/>
              <a:cxnLst/>
              <a:rect l="l" t="t" r="r" b="b"/>
              <a:pathLst>
                <a:path w="1122" h="169" extrusionOk="0">
                  <a:moveTo>
                    <a:pt x="561" y="0"/>
                  </a:moveTo>
                  <a:lnTo>
                    <a:pt x="561" y="0"/>
                  </a:lnTo>
                  <a:cubicBezTo>
                    <a:pt x="1" y="112"/>
                    <a:pt x="281" y="168"/>
                    <a:pt x="561" y="168"/>
                  </a:cubicBezTo>
                  <a:cubicBezTo>
                    <a:pt x="841" y="168"/>
                    <a:pt x="1121" y="112"/>
                    <a:pt x="56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6" name="Google Shape;1466;p3"/>
            <p:cNvSpPr/>
            <p:nvPr/>
          </p:nvSpPr>
          <p:spPr>
            <a:xfrm>
              <a:off x="540025" y="1862975"/>
              <a:ext cx="24825" cy="6500"/>
            </a:xfrm>
            <a:custGeom>
              <a:avLst/>
              <a:gdLst/>
              <a:ahLst/>
              <a:cxnLst/>
              <a:rect l="l" t="t" r="r" b="b"/>
              <a:pathLst>
                <a:path w="993" h="260" extrusionOk="0">
                  <a:moveTo>
                    <a:pt x="475" y="0"/>
                  </a:moveTo>
                  <a:lnTo>
                    <a:pt x="475" y="0"/>
                  </a:lnTo>
                  <a:cubicBezTo>
                    <a:pt x="1" y="190"/>
                    <a:pt x="88" y="259"/>
                    <a:pt x="278" y="259"/>
                  </a:cubicBezTo>
                  <a:cubicBezTo>
                    <a:pt x="539" y="259"/>
                    <a:pt x="992" y="130"/>
                    <a:pt x="47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7" name="Google Shape;1467;p3"/>
            <p:cNvSpPr/>
            <p:nvPr/>
          </p:nvSpPr>
          <p:spPr>
            <a:xfrm>
              <a:off x="529475" y="1409125"/>
              <a:ext cx="16825" cy="11250"/>
            </a:xfrm>
            <a:custGeom>
              <a:avLst/>
              <a:gdLst/>
              <a:ahLst/>
              <a:cxnLst/>
              <a:rect l="l" t="t" r="r" b="b"/>
              <a:pathLst>
                <a:path w="673" h="450" extrusionOk="0">
                  <a:moveTo>
                    <a:pt x="224" y="1"/>
                  </a:moveTo>
                  <a:cubicBezTo>
                    <a:pt x="0" y="1"/>
                    <a:pt x="224" y="449"/>
                    <a:pt x="672" y="449"/>
                  </a:cubicBezTo>
                  <a:cubicBezTo>
                    <a:pt x="672" y="225"/>
                    <a:pt x="672" y="1"/>
                    <a:pt x="2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8" name="Google Shape;1468;p3"/>
            <p:cNvSpPr/>
            <p:nvPr/>
          </p:nvSpPr>
          <p:spPr>
            <a:xfrm>
              <a:off x="525600" y="1840550"/>
              <a:ext cx="22425" cy="6500"/>
            </a:xfrm>
            <a:custGeom>
              <a:avLst/>
              <a:gdLst/>
              <a:ahLst/>
              <a:cxnLst/>
              <a:rect l="l" t="t" r="r" b="b"/>
              <a:pathLst>
                <a:path w="897" h="260" extrusionOk="0">
                  <a:moveTo>
                    <a:pt x="379" y="1"/>
                  </a:moveTo>
                  <a:lnTo>
                    <a:pt x="379" y="1"/>
                  </a:lnTo>
                  <a:cubicBezTo>
                    <a:pt x="0" y="190"/>
                    <a:pt x="102" y="260"/>
                    <a:pt x="278" y="260"/>
                  </a:cubicBezTo>
                  <a:cubicBezTo>
                    <a:pt x="518" y="260"/>
                    <a:pt x="897" y="130"/>
                    <a:pt x="3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9" name="Google Shape;1469;p3"/>
            <p:cNvSpPr/>
            <p:nvPr/>
          </p:nvSpPr>
          <p:spPr>
            <a:xfrm>
              <a:off x="456625" y="2193550"/>
              <a:ext cx="67250" cy="39250"/>
            </a:xfrm>
            <a:custGeom>
              <a:avLst/>
              <a:gdLst/>
              <a:ahLst/>
              <a:cxnLst/>
              <a:rect l="l" t="t" r="r" b="b"/>
              <a:pathLst>
                <a:path w="2690" h="1570" extrusionOk="0">
                  <a:moveTo>
                    <a:pt x="2690" y="0"/>
                  </a:moveTo>
                  <a:lnTo>
                    <a:pt x="2690" y="0"/>
                  </a:lnTo>
                  <a:cubicBezTo>
                    <a:pt x="1569" y="224"/>
                    <a:pt x="1" y="897"/>
                    <a:pt x="449" y="1569"/>
                  </a:cubicBezTo>
                  <a:cubicBezTo>
                    <a:pt x="1121" y="897"/>
                    <a:pt x="2242" y="673"/>
                    <a:pt x="269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0" name="Google Shape;1470;p3"/>
            <p:cNvSpPr/>
            <p:nvPr/>
          </p:nvSpPr>
          <p:spPr>
            <a:xfrm>
              <a:off x="430125" y="1906050"/>
              <a:ext cx="21550" cy="12975"/>
            </a:xfrm>
            <a:custGeom>
              <a:avLst/>
              <a:gdLst/>
              <a:ahLst/>
              <a:cxnLst/>
              <a:rect l="l" t="t" r="r" b="b"/>
              <a:pathLst>
                <a:path w="862" h="519" extrusionOk="0">
                  <a:moveTo>
                    <a:pt x="654" y="1"/>
                  </a:moveTo>
                  <a:cubicBezTo>
                    <a:pt x="434" y="1"/>
                    <a:pt x="0" y="260"/>
                    <a:pt x="388" y="518"/>
                  </a:cubicBezTo>
                  <a:cubicBezTo>
                    <a:pt x="862" y="140"/>
                    <a:pt x="815" y="1"/>
                    <a:pt x="65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1" name="Google Shape;1471;p3"/>
            <p:cNvSpPr/>
            <p:nvPr/>
          </p:nvSpPr>
          <p:spPr>
            <a:xfrm>
              <a:off x="422150" y="2232000"/>
              <a:ext cx="28900" cy="9625"/>
            </a:xfrm>
            <a:custGeom>
              <a:avLst/>
              <a:gdLst/>
              <a:ahLst/>
              <a:cxnLst/>
              <a:rect l="l" t="t" r="r" b="b"/>
              <a:pathLst>
                <a:path w="1156" h="385" extrusionOk="0">
                  <a:moveTo>
                    <a:pt x="733" y="1"/>
                  </a:moveTo>
                  <a:cubicBezTo>
                    <a:pt x="0" y="1"/>
                    <a:pt x="356" y="384"/>
                    <a:pt x="728" y="384"/>
                  </a:cubicBezTo>
                  <a:cubicBezTo>
                    <a:pt x="907" y="384"/>
                    <a:pt x="1089" y="295"/>
                    <a:pt x="1155" y="31"/>
                  </a:cubicBezTo>
                  <a:cubicBezTo>
                    <a:pt x="986" y="10"/>
                    <a:pt x="847" y="1"/>
                    <a:pt x="73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2" name="Google Shape;1472;p3"/>
            <p:cNvSpPr/>
            <p:nvPr/>
          </p:nvSpPr>
          <p:spPr>
            <a:xfrm>
              <a:off x="307750" y="1957075"/>
              <a:ext cx="25625" cy="12375"/>
            </a:xfrm>
            <a:custGeom>
              <a:avLst/>
              <a:gdLst/>
              <a:ahLst/>
              <a:cxnLst/>
              <a:rect l="l" t="t" r="r" b="b"/>
              <a:pathLst>
                <a:path w="1025" h="495" extrusionOk="0">
                  <a:moveTo>
                    <a:pt x="753" y="1"/>
                  </a:moveTo>
                  <a:cubicBezTo>
                    <a:pt x="247" y="1"/>
                    <a:pt x="0" y="495"/>
                    <a:pt x="577" y="495"/>
                  </a:cubicBezTo>
                  <a:cubicBezTo>
                    <a:pt x="577" y="270"/>
                    <a:pt x="1025" y="270"/>
                    <a:pt x="1025" y="46"/>
                  </a:cubicBezTo>
                  <a:cubicBezTo>
                    <a:pt x="929" y="14"/>
                    <a:pt x="837" y="1"/>
                    <a:pt x="75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3" name="Google Shape;1473;p3"/>
            <p:cNvSpPr/>
            <p:nvPr/>
          </p:nvSpPr>
          <p:spPr>
            <a:xfrm>
              <a:off x="288550" y="2292875"/>
              <a:ext cx="39225" cy="12750"/>
            </a:xfrm>
            <a:custGeom>
              <a:avLst/>
              <a:gdLst/>
              <a:ahLst/>
              <a:cxnLst/>
              <a:rect l="l" t="t" r="r" b="b"/>
              <a:pathLst>
                <a:path w="1569" h="510" extrusionOk="0">
                  <a:moveTo>
                    <a:pt x="1103" y="0"/>
                  </a:moveTo>
                  <a:cubicBezTo>
                    <a:pt x="509" y="0"/>
                    <a:pt x="181" y="328"/>
                    <a:pt x="0" y="510"/>
                  </a:cubicBezTo>
                  <a:cubicBezTo>
                    <a:pt x="672" y="510"/>
                    <a:pt x="1569" y="510"/>
                    <a:pt x="1569" y="61"/>
                  </a:cubicBezTo>
                  <a:cubicBezTo>
                    <a:pt x="1398" y="18"/>
                    <a:pt x="1243" y="0"/>
                    <a:pt x="11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4" name="Google Shape;1474;p3"/>
            <p:cNvSpPr/>
            <p:nvPr/>
          </p:nvSpPr>
          <p:spPr>
            <a:xfrm>
              <a:off x="249325" y="1033750"/>
              <a:ext cx="16825" cy="5625"/>
            </a:xfrm>
            <a:custGeom>
              <a:avLst/>
              <a:gdLst/>
              <a:ahLst/>
              <a:cxnLst/>
              <a:rect l="l" t="t" r="r" b="b"/>
              <a:pathLst>
                <a:path w="673" h="225" extrusionOk="0">
                  <a:moveTo>
                    <a:pt x="448" y="0"/>
                  </a:moveTo>
                  <a:cubicBezTo>
                    <a:pt x="0" y="0"/>
                    <a:pt x="448" y="224"/>
                    <a:pt x="673" y="224"/>
                  </a:cubicBezTo>
                  <a:cubicBezTo>
                    <a:pt x="673" y="224"/>
                    <a:pt x="673" y="0"/>
                    <a:pt x="4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5" name="Google Shape;1475;p3"/>
            <p:cNvSpPr/>
            <p:nvPr/>
          </p:nvSpPr>
          <p:spPr>
            <a:xfrm>
              <a:off x="252525" y="2324775"/>
              <a:ext cx="12625" cy="6500"/>
            </a:xfrm>
            <a:custGeom>
              <a:avLst/>
              <a:gdLst/>
              <a:ahLst/>
              <a:cxnLst/>
              <a:rect l="l" t="t" r="r" b="b"/>
              <a:pathLst>
                <a:path w="505" h="260" extrusionOk="0">
                  <a:moveTo>
                    <a:pt x="38" y="1"/>
                  </a:moveTo>
                  <a:cubicBezTo>
                    <a:pt x="1" y="1"/>
                    <a:pt x="454" y="259"/>
                    <a:pt x="491" y="259"/>
                  </a:cubicBezTo>
                  <a:cubicBezTo>
                    <a:pt x="505" y="259"/>
                    <a:pt x="463" y="225"/>
                    <a:pt x="320" y="130"/>
                  </a:cubicBezTo>
                  <a:cubicBezTo>
                    <a:pt x="131" y="35"/>
                    <a:pt x="52" y="1"/>
                    <a:pt x="3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6" name="Google Shape;1476;p3"/>
            <p:cNvSpPr/>
            <p:nvPr/>
          </p:nvSpPr>
          <p:spPr>
            <a:xfrm>
              <a:off x="232500" y="2367225"/>
              <a:ext cx="44850" cy="22450"/>
            </a:xfrm>
            <a:custGeom>
              <a:avLst/>
              <a:gdLst/>
              <a:ahLst/>
              <a:cxnLst/>
              <a:rect l="l" t="t" r="r" b="b"/>
              <a:pathLst>
                <a:path w="1794" h="898" extrusionOk="0">
                  <a:moveTo>
                    <a:pt x="1794" y="1"/>
                  </a:moveTo>
                  <a:cubicBezTo>
                    <a:pt x="673" y="1"/>
                    <a:pt x="1" y="1"/>
                    <a:pt x="225" y="897"/>
                  </a:cubicBezTo>
                  <a:lnTo>
                    <a:pt x="1794"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7" name="Google Shape;1477;p3"/>
            <p:cNvSpPr/>
            <p:nvPr/>
          </p:nvSpPr>
          <p:spPr>
            <a:xfrm>
              <a:off x="6855175" y="742400"/>
              <a:ext cx="95275" cy="162500"/>
            </a:xfrm>
            <a:custGeom>
              <a:avLst/>
              <a:gdLst/>
              <a:ahLst/>
              <a:cxnLst/>
              <a:rect l="l" t="t" r="r" b="b"/>
              <a:pathLst>
                <a:path w="3811" h="6500" extrusionOk="0">
                  <a:moveTo>
                    <a:pt x="3811" y="0"/>
                  </a:moveTo>
                  <a:cubicBezTo>
                    <a:pt x="1122" y="0"/>
                    <a:pt x="1" y="2017"/>
                    <a:pt x="1" y="6499"/>
                  </a:cubicBezTo>
                  <a:lnTo>
                    <a:pt x="381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8" name="Google Shape;1478;p3"/>
            <p:cNvSpPr/>
            <p:nvPr/>
          </p:nvSpPr>
          <p:spPr>
            <a:xfrm>
              <a:off x="6658000" y="748875"/>
              <a:ext cx="176675" cy="312900"/>
            </a:xfrm>
            <a:custGeom>
              <a:avLst/>
              <a:gdLst/>
              <a:ahLst/>
              <a:cxnLst/>
              <a:rect l="l" t="t" r="r" b="b"/>
              <a:pathLst>
                <a:path w="7067" h="12516" extrusionOk="0">
                  <a:moveTo>
                    <a:pt x="6968" y="1"/>
                  </a:moveTo>
                  <a:lnTo>
                    <a:pt x="6968" y="1"/>
                  </a:lnTo>
                  <a:cubicBezTo>
                    <a:pt x="6577" y="1"/>
                    <a:pt x="0" y="11979"/>
                    <a:pt x="716" y="12516"/>
                  </a:cubicBezTo>
                  <a:cubicBezTo>
                    <a:pt x="2509" y="9154"/>
                    <a:pt x="4078" y="6016"/>
                    <a:pt x="5871" y="2655"/>
                  </a:cubicBezTo>
                  <a:cubicBezTo>
                    <a:pt x="6773" y="761"/>
                    <a:pt x="7067" y="1"/>
                    <a:pt x="696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9" name="Google Shape;1479;p3"/>
            <p:cNvSpPr/>
            <p:nvPr/>
          </p:nvSpPr>
          <p:spPr>
            <a:xfrm>
              <a:off x="6838375" y="748000"/>
              <a:ext cx="39250" cy="22425"/>
            </a:xfrm>
            <a:custGeom>
              <a:avLst/>
              <a:gdLst/>
              <a:ahLst/>
              <a:cxnLst/>
              <a:rect l="l" t="t" r="r" b="b"/>
              <a:pathLst>
                <a:path w="1570" h="897" extrusionOk="0">
                  <a:moveTo>
                    <a:pt x="673" y="0"/>
                  </a:moveTo>
                  <a:cubicBezTo>
                    <a:pt x="673" y="224"/>
                    <a:pt x="1" y="897"/>
                    <a:pt x="449" y="897"/>
                  </a:cubicBezTo>
                  <a:cubicBezTo>
                    <a:pt x="673" y="672"/>
                    <a:pt x="1569" y="224"/>
                    <a:pt x="6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0" name="Google Shape;1480;p3"/>
            <p:cNvSpPr/>
            <p:nvPr/>
          </p:nvSpPr>
          <p:spPr>
            <a:xfrm>
              <a:off x="6743125" y="949700"/>
              <a:ext cx="28050" cy="28025"/>
            </a:xfrm>
            <a:custGeom>
              <a:avLst/>
              <a:gdLst/>
              <a:ahLst/>
              <a:cxnLst/>
              <a:rect l="l" t="t" r="r" b="b"/>
              <a:pathLst>
                <a:path w="1122" h="1121" extrusionOk="0">
                  <a:moveTo>
                    <a:pt x="1121" y="0"/>
                  </a:moveTo>
                  <a:cubicBezTo>
                    <a:pt x="225" y="224"/>
                    <a:pt x="449" y="673"/>
                    <a:pt x="1" y="1121"/>
                  </a:cubicBezTo>
                  <a:cubicBezTo>
                    <a:pt x="673" y="1121"/>
                    <a:pt x="673" y="673"/>
                    <a:pt x="112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1" name="Google Shape;1481;p3"/>
            <p:cNvSpPr/>
            <p:nvPr/>
          </p:nvSpPr>
          <p:spPr>
            <a:xfrm>
              <a:off x="6664675" y="3842550"/>
              <a:ext cx="22450" cy="15725"/>
            </a:xfrm>
            <a:custGeom>
              <a:avLst/>
              <a:gdLst/>
              <a:ahLst/>
              <a:cxnLst/>
              <a:rect l="l" t="t" r="r" b="b"/>
              <a:pathLst>
                <a:path w="898" h="629" extrusionOk="0">
                  <a:moveTo>
                    <a:pt x="299" y="0"/>
                  </a:moveTo>
                  <a:cubicBezTo>
                    <a:pt x="211" y="0"/>
                    <a:pt x="113" y="43"/>
                    <a:pt x="1" y="155"/>
                  </a:cubicBezTo>
                  <a:cubicBezTo>
                    <a:pt x="327" y="155"/>
                    <a:pt x="534" y="629"/>
                    <a:pt x="710" y="629"/>
                  </a:cubicBezTo>
                  <a:cubicBezTo>
                    <a:pt x="775" y="629"/>
                    <a:pt x="836" y="562"/>
                    <a:pt x="897" y="379"/>
                  </a:cubicBezTo>
                  <a:cubicBezTo>
                    <a:pt x="729" y="379"/>
                    <a:pt x="561" y="0"/>
                    <a:pt x="29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2" name="Google Shape;1482;p3"/>
            <p:cNvSpPr/>
            <p:nvPr/>
          </p:nvSpPr>
          <p:spPr>
            <a:xfrm>
              <a:off x="6513400" y="3997675"/>
              <a:ext cx="5625" cy="11225"/>
            </a:xfrm>
            <a:custGeom>
              <a:avLst/>
              <a:gdLst/>
              <a:ahLst/>
              <a:cxnLst/>
              <a:rect l="l" t="t" r="r" b="b"/>
              <a:pathLst>
                <a:path w="225" h="449" extrusionOk="0">
                  <a:moveTo>
                    <a:pt x="225" y="1"/>
                  </a:moveTo>
                  <a:cubicBezTo>
                    <a:pt x="1" y="1"/>
                    <a:pt x="1" y="225"/>
                    <a:pt x="1" y="449"/>
                  </a:cubicBezTo>
                  <a:lnTo>
                    <a:pt x="22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3" name="Google Shape;1483;p3"/>
            <p:cNvSpPr/>
            <p:nvPr/>
          </p:nvSpPr>
          <p:spPr>
            <a:xfrm>
              <a:off x="6515325" y="3938925"/>
              <a:ext cx="14175" cy="8275"/>
            </a:xfrm>
            <a:custGeom>
              <a:avLst/>
              <a:gdLst/>
              <a:ahLst/>
              <a:cxnLst/>
              <a:rect l="l" t="t" r="r" b="b"/>
              <a:pathLst>
                <a:path w="567" h="331" extrusionOk="0">
                  <a:moveTo>
                    <a:pt x="102" y="0"/>
                  </a:moveTo>
                  <a:cubicBezTo>
                    <a:pt x="1" y="0"/>
                    <a:pt x="452" y="330"/>
                    <a:pt x="533" y="330"/>
                  </a:cubicBezTo>
                  <a:cubicBezTo>
                    <a:pt x="566" y="330"/>
                    <a:pt x="535" y="273"/>
                    <a:pt x="372" y="110"/>
                  </a:cubicBezTo>
                  <a:cubicBezTo>
                    <a:pt x="214" y="31"/>
                    <a:pt x="133" y="0"/>
                    <a:pt x="10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4" name="Google Shape;1484;p3"/>
            <p:cNvSpPr/>
            <p:nvPr/>
          </p:nvSpPr>
          <p:spPr>
            <a:xfrm>
              <a:off x="6513400" y="3947250"/>
              <a:ext cx="25" cy="25"/>
            </a:xfrm>
            <a:custGeom>
              <a:avLst/>
              <a:gdLst/>
              <a:ahLst/>
              <a:cxnLst/>
              <a:rect l="l" t="t" r="r" b="b"/>
              <a:pathLst>
                <a:path w="1" h="1" extrusionOk="0">
                  <a:moveTo>
                    <a:pt x="1" y="1"/>
                  </a:move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5" name="Google Shape;1485;p3"/>
            <p:cNvSpPr/>
            <p:nvPr/>
          </p:nvSpPr>
          <p:spPr>
            <a:xfrm>
              <a:off x="6194050" y="1694875"/>
              <a:ext cx="39225" cy="22450"/>
            </a:xfrm>
            <a:custGeom>
              <a:avLst/>
              <a:gdLst/>
              <a:ahLst/>
              <a:cxnLst/>
              <a:rect l="l" t="t" r="r" b="b"/>
              <a:pathLst>
                <a:path w="1569" h="898" extrusionOk="0">
                  <a:moveTo>
                    <a:pt x="448" y="1"/>
                  </a:moveTo>
                  <a:cubicBezTo>
                    <a:pt x="448" y="1"/>
                    <a:pt x="0" y="897"/>
                    <a:pt x="448" y="897"/>
                  </a:cubicBezTo>
                  <a:cubicBezTo>
                    <a:pt x="672" y="449"/>
                    <a:pt x="1569" y="225"/>
                    <a:pt x="4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6" name="Google Shape;1486;p3"/>
            <p:cNvSpPr/>
            <p:nvPr/>
          </p:nvSpPr>
          <p:spPr>
            <a:xfrm>
              <a:off x="5981125" y="1535400"/>
              <a:ext cx="20175" cy="19425"/>
            </a:xfrm>
            <a:custGeom>
              <a:avLst/>
              <a:gdLst/>
              <a:ahLst/>
              <a:cxnLst/>
              <a:rect l="l" t="t" r="r" b="b"/>
              <a:pathLst>
                <a:path w="807" h="777" extrusionOk="0">
                  <a:moveTo>
                    <a:pt x="606" y="1"/>
                  </a:moveTo>
                  <a:cubicBezTo>
                    <a:pt x="460" y="1"/>
                    <a:pt x="190" y="209"/>
                    <a:pt x="1" y="777"/>
                  </a:cubicBezTo>
                  <a:cubicBezTo>
                    <a:pt x="777" y="389"/>
                    <a:pt x="806" y="1"/>
                    <a:pt x="60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7" name="Google Shape;1487;p3"/>
            <p:cNvSpPr/>
            <p:nvPr/>
          </p:nvSpPr>
          <p:spPr>
            <a:xfrm>
              <a:off x="5930700" y="1582825"/>
              <a:ext cx="50450" cy="50450"/>
            </a:xfrm>
            <a:custGeom>
              <a:avLst/>
              <a:gdLst/>
              <a:ahLst/>
              <a:cxnLst/>
              <a:rect l="l" t="t" r="r" b="b"/>
              <a:pathLst>
                <a:path w="2018" h="2018" extrusionOk="0">
                  <a:moveTo>
                    <a:pt x="1121" y="0"/>
                  </a:moveTo>
                  <a:cubicBezTo>
                    <a:pt x="897" y="449"/>
                    <a:pt x="1" y="2018"/>
                    <a:pt x="673" y="2018"/>
                  </a:cubicBezTo>
                  <a:cubicBezTo>
                    <a:pt x="225" y="1121"/>
                    <a:pt x="2018" y="673"/>
                    <a:pt x="112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8" name="Google Shape;1488;p3"/>
            <p:cNvSpPr/>
            <p:nvPr/>
          </p:nvSpPr>
          <p:spPr>
            <a:xfrm>
              <a:off x="5817000" y="4065000"/>
              <a:ext cx="12000" cy="8275"/>
            </a:xfrm>
            <a:custGeom>
              <a:avLst/>
              <a:gdLst/>
              <a:ahLst/>
              <a:cxnLst/>
              <a:rect l="l" t="t" r="r" b="b"/>
              <a:pathLst>
                <a:path w="480" h="331" extrusionOk="0">
                  <a:moveTo>
                    <a:pt x="6" y="0"/>
                  </a:moveTo>
                  <a:lnTo>
                    <a:pt x="6" y="0"/>
                  </a:lnTo>
                  <a:cubicBezTo>
                    <a:pt x="0" y="0"/>
                    <a:pt x="73" y="58"/>
                    <a:pt x="290" y="221"/>
                  </a:cubicBezTo>
                  <a:cubicBezTo>
                    <a:pt x="409" y="300"/>
                    <a:pt x="458" y="330"/>
                    <a:pt x="463" y="330"/>
                  </a:cubicBezTo>
                  <a:cubicBezTo>
                    <a:pt x="480" y="330"/>
                    <a:pt x="19" y="0"/>
                    <a:pt x="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9" name="Google Shape;1489;p3"/>
            <p:cNvSpPr/>
            <p:nvPr/>
          </p:nvSpPr>
          <p:spPr>
            <a:xfrm>
              <a:off x="5661750" y="1853675"/>
              <a:ext cx="28050" cy="21425"/>
            </a:xfrm>
            <a:custGeom>
              <a:avLst/>
              <a:gdLst/>
              <a:ahLst/>
              <a:cxnLst/>
              <a:rect l="l" t="t" r="r" b="b"/>
              <a:pathLst>
                <a:path w="1122" h="857" extrusionOk="0">
                  <a:moveTo>
                    <a:pt x="246" y="0"/>
                  </a:moveTo>
                  <a:cubicBezTo>
                    <a:pt x="141" y="0"/>
                    <a:pt x="53" y="44"/>
                    <a:pt x="1" y="148"/>
                  </a:cubicBezTo>
                  <a:cubicBezTo>
                    <a:pt x="599" y="148"/>
                    <a:pt x="311" y="857"/>
                    <a:pt x="869" y="857"/>
                  </a:cubicBezTo>
                  <a:cubicBezTo>
                    <a:pt x="939" y="857"/>
                    <a:pt x="1022" y="845"/>
                    <a:pt x="1121" y="821"/>
                  </a:cubicBezTo>
                  <a:cubicBezTo>
                    <a:pt x="1121" y="476"/>
                    <a:pt x="593" y="0"/>
                    <a:pt x="2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0" name="Google Shape;1490;p3"/>
            <p:cNvSpPr/>
            <p:nvPr/>
          </p:nvSpPr>
          <p:spPr>
            <a:xfrm>
              <a:off x="4272225" y="2315700"/>
              <a:ext cx="76950" cy="81825"/>
            </a:xfrm>
            <a:custGeom>
              <a:avLst/>
              <a:gdLst/>
              <a:ahLst/>
              <a:cxnLst/>
              <a:rect l="l" t="t" r="r" b="b"/>
              <a:pathLst>
                <a:path w="3078" h="3273" extrusionOk="0">
                  <a:moveTo>
                    <a:pt x="472" y="206"/>
                  </a:moveTo>
                  <a:cubicBezTo>
                    <a:pt x="458" y="206"/>
                    <a:pt x="449" y="224"/>
                    <a:pt x="449" y="269"/>
                  </a:cubicBezTo>
                  <a:cubicBezTo>
                    <a:pt x="449" y="269"/>
                    <a:pt x="449" y="493"/>
                    <a:pt x="673" y="493"/>
                  </a:cubicBezTo>
                  <a:cubicBezTo>
                    <a:pt x="673" y="493"/>
                    <a:pt x="530" y="206"/>
                    <a:pt x="472" y="206"/>
                  </a:cubicBezTo>
                  <a:close/>
                  <a:moveTo>
                    <a:pt x="1" y="1389"/>
                  </a:moveTo>
                  <a:cubicBezTo>
                    <a:pt x="1" y="1390"/>
                    <a:pt x="1" y="1614"/>
                    <a:pt x="225" y="1614"/>
                  </a:cubicBezTo>
                  <a:cubicBezTo>
                    <a:pt x="225" y="1614"/>
                    <a:pt x="85" y="1474"/>
                    <a:pt x="1" y="1389"/>
                  </a:cubicBezTo>
                  <a:close/>
                  <a:moveTo>
                    <a:pt x="1706" y="1"/>
                  </a:moveTo>
                  <a:cubicBezTo>
                    <a:pt x="1555" y="1"/>
                    <a:pt x="1363" y="15"/>
                    <a:pt x="1121" y="45"/>
                  </a:cubicBezTo>
                  <a:cubicBezTo>
                    <a:pt x="875" y="537"/>
                    <a:pt x="798" y="1148"/>
                    <a:pt x="843" y="1705"/>
                  </a:cubicBezTo>
                  <a:lnTo>
                    <a:pt x="843" y="1705"/>
                  </a:lnTo>
                  <a:cubicBezTo>
                    <a:pt x="1014" y="1149"/>
                    <a:pt x="3078" y="1"/>
                    <a:pt x="1706" y="1"/>
                  </a:cubicBezTo>
                  <a:close/>
                  <a:moveTo>
                    <a:pt x="843" y="1705"/>
                  </a:moveTo>
                  <a:cubicBezTo>
                    <a:pt x="825" y="1764"/>
                    <a:pt x="828" y="1817"/>
                    <a:pt x="859" y="1860"/>
                  </a:cubicBezTo>
                  <a:lnTo>
                    <a:pt x="859" y="1860"/>
                  </a:lnTo>
                  <a:cubicBezTo>
                    <a:pt x="853" y="1809"/>
                    <a:pt x="848" y="1757"/>
                    <a:pt x="843" y="1705"/>
                  </a:cubicBezTo>
                  <a:close/>
                  <a:moveTo>
                    <a:pt x="2914" y="1838"/>
                  </a:moveTo>
                  <a:cubicBezTo>
                    <a:pt x="2236" y="1951"/>
                    <a:pt x="1757" y="2000"/>
                    <a:pt x="1431" y="2000"/>
                  </a:cubicBezTo>
                  <a:cubicBezTo>
                    <a:pt x="1095" y="2000"/>
                    <a:pt x="921" y="1948"/>
                    <a:pt x="859" y="1860"/>
                  </a:cubicBezTo>
                  <a:lnTo>
                    <a:pt x="859" y="1860"/>
                  </a:lnTo>
                  <a:cubicBezTo>
                    <a:pt x="956" y="2637"/>
                    <a:pt x="1292" y="3273"/>
                    <a:pt x="1734" y="3273"/>
                  </a:cubicBezTo>
                  <a:cubicBezTo>
                    <a:pt x="2084" y="3273"/>
                    <a:pt x="2499" y="2876"/>
                    <a:pt x="2914" y="1838"/>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1" name="Google Shape;1491;p3"/>
            <p:cNvSpPr/>
            <p:nvPr/>
          </p:nvSpPr>
          <p:spPr>
            <a:xfrm>
              <a:off x="5314375" y="1457525"/>
              <a:ext cx="33775" cy="20900"/>
            </a:xfrm>
            <a:custGeom>
              <a:avLst/>
              <a:gdLst/>
              <a:ahLst/>
              <a:cxnLst/>
              <a:rect l="l" t="t" r="r" b="b"/>
              <a:pathLst>
                <a:path w="1351" h="836" extrusionOk="0">
                  <a:moveTo>
                    <a:pt x="1091" y="0"/>
                  </a:moveTo>
                  <a:cubicBezTo>
                    <a:pt x="1046" y="0"/>
                    <a:pt x="983" y="25"/>
                    <a:pt x="897" y="82"/>
                  </a:cubicBezTo>
                  <a:cubicBezTo>
                    <a:pt x="897" y="530"/>
                    <a:pt x="225" y="530"/>
                    <a:pt x="1" y="754"/>
                  </a:cubicBezTo>
                  <a:cubicBezTo>
                    <a:pt x="115" y="811"/>
                    <a:pt x="225" y="836"/>
                    <a:pt x="330" y="836"/>
                  </a:cubicBezTo>
                  <a:cubicBezTo>
                    <a:pt x="942" y="836"/>
                    <a:pt x="1350" y="0"/>
                    <a:pt x="109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2" name="Google Shape;1492;p3"/>
            <p:cNvSpPr/>
            <p:nvPr/>
          </p:nvSpPr>
          <p:spPr>
            <a:xfrm>
              <a:off x="5493675" y="1280275"/>
              <a:ext cx="11225" cy="11225"/>
            </a:xfrm>
            <a:custGeom>
              <a:avLst/>
              <a:gdLst/>
              <a:ahLst/>
              <a:cxnLst/>
              <a:rect l="l" t="t" r="r" b="b"/>
              <a:pathLst>
                <a:path w="449" h="449" extrusionOk="0">
                  <a:moveTo>
                    <a:pt x="224" y="0"/>
                  </a:moveTo>
                  <a:cubicBezTo>
                    <a:pt x="0" y="0"/>
                    <a:pt x="224" y="448"/>
                    <a:pt x="449" y="448"/>
                  </a:cubicBezTo>
                  <a:cubicBezTo>
                    <a:pt x="449" y="448"/>
                    <a:pt x="449" y="0"/>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3" name="Google Shape;1493;p3"/>
            <p:cNvSpPr/>
            <p:nvPr/>
          </p:nvSpPr>
          <p:spPr>
            <a:xfrm>
              <a:off x="4866150" y="1795725"/>
              <a:ext cx="22425" cy="7500"/>
            </a:xfrm>
            <a:custGeom>
              <a:avLst/>
              <a:gdLst/>
              <a:ahLst/>
              <a:cxnLst/>
              <a:rect l="l" t="t" r="r" b="b"/>
              <a:pathLst>
                <a:path w="897" h="300" extrusionOk="0">
                  <a:moveTo>
                    <a:pt x="897" y="1"/>
                  </a:moveTo>
                  <a:cubicBezTo>
                    <a:pt x="0" y="1"/>
                    <a:pt x="299" y="300"/>
                    <a:pt x="598" y="300"/>
                  </a:cubicBezTo>
                  <a:cubicBezTo>
                    <a:pt x="747" y="300"/>
                    <a:pt x="897" y="225"/>
                    <a:pt x="8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4" name="Google Shape;1494;p3"/>
            <p:cNvSpPr/>
            <p:nvPr/>
          </p:nvSpPr>
          <p:spPr>
            <a:xfrm>
              <a:off x="5532900" y="1089775"/>
              <a:ext cx="16825" cy="11225"/>
            </a:xfrm>
            <a:custGeom>
              <a:avLst/>
              <a:gdLst/>
              <a:ahLst/>
              <a:cxnLst/>
              <a:rect l="l" t="t" r="r" b="b"/>
              <a:pathLst>
                <a:path w="673" h="449" extrusionOk="0">
                  <a:moveTo>
                    <a:pt x="224" y="0"/>
                  </a:moveTo>
                  <a:cubicBezTo>
                    <a:pt x="0" y="0"/>
                    <a:pt x="224" y="448"/>
                    <a:pt x="673" y="448"/>
                  </a:cubicBezTo>
                  <a:cubicBezTo>
                    <a:pt x="673" y="448"/>
                    <a:pt x="673" y="0"/>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5" name="Google Shape;1495;p3"/>
            <p:cNvSpPr/>
            <p:nvPr/>
          </p:nvSpPr>
          <p:spPr>
            <a:xfrm>
              <a:off x="5282675" y="1498875"/>
              <a:ext cx="14175" cy="8275"/>
            </a:xfrm>
            <a:custGeom>
              <a:avLst/>
              <a:gdLst/>
              <a:ahLst/>
              <a:cxnLst/>
              <a:rect l="l" t="t" r="r" b="b"/>
              <a:pathLst>
                <a:path w="567" h="331" extrusionOk="0">
                  <a:moveTo>
                    <a:pt x="533" y="0"/>
                  </a:moveTo>
                  <a:cubicBezTo>
                    <a:pt x="452" y="0"/>
                    <a:pt x="1" y="330"/>
                    <a:pt x="102" y="330"/>
                  </a:cubicBezTo>
                  <a:cubicBezTo>
                    <a:pt x="133" y="330"/>
                    <a:pt x="214" y="300"/>
                    <a:pt x="372" y="221"/>
                  </a:cubicBezTo>
                  <a:cubicBezTo>
                    <a:pt x="535" y="58"/>
                    <a:pt x="566" y="0"/>
                    <a:pt x="53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6" name="Google Shape;1496;p3"/>
            <p:cNvSpPr/>
            <p:nvPr/>
          </p:nvSpPr>
          <p:spPr>
            <a:xfrm>
              <a:off x="5460050" y="1325100"/>
              <a:ext cx="22450" cy="11225"/>
            </a:xfrm>
            <a:custGeom>
              <a:avLst/>
              <a:gdLst/>
              <a:ahLst/>
              <a:cxnLst/>
              <a:rect l="l" t="t" r="r" b="b"/>
              <a:pathLst>
                <a:path w="898" h="449" extrusionOk="0">
                  <a:moveTo>
                    <a:pt x="449" y="0"/>
                  </a:moveTo>
                  <a:cubicBezTo>
                    <a:pt x="449" y="224"/>
                    <a:pt x="1" y="224"/>
                    <a:pt x="449" y="448"/>
                  </a:cubicBezTo>
                  <a:cubicBezTo>
                    <a:pt x="897" y="448"/>
                    <a:pt x="897" y="0"/>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7" name="Google Shape;1497;p3"/>
            <p:cNvSpPr/>
            <p:nvPr/>
          </p:nvSpPr>
          <p:spPr>
            <a:xfrm>
              <a:off x="4653225" y="1991825"/>
              <a:ext cx="16850" cy="5650"/>
            </a:xfrm>
            <a:custGeom>
              <a:avLst/>
              <a:gdLst/>
              <a:ahLst/>
              <a:cxnLst/>
              <a:rect l="l" t="t" r="r" b="b"/>
              <a:pathLst>
                <a:path w="674" h="226" extrusionOk="0">
                  <a:moveTo>
                    <a:pt x="1" y="1"/>
                  </a:moveTo>
                  <a:cubicBezTo>
                    <a:pt x="1" y="1"/>
                    <a:pt x="225" y="225"/>
                    <a:pt x="449" y="225"/>
                  </a:cubicBezTo>
                  <a:cubicBezTo>
                    <a:pt x="673" y="225"/>
                    <a:pt x="225"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8" name="Google Shape;1498;p3"/>
            <p:cNvSpPr/>
            <p:nvPr/>
          </p:nvSpPr>
          <p:spPr>
            <a:xfrm>
              <a:off x="4969800" y="1011325"/>
              <a:ext cx="28025" cy="4225"/>
            </a:xfrm>
            <a:custGeom>
              <a:avLst/>
              <a:gdLst/>
              <a:ahLst/>
              <a:cxnLst/>
              <a:rect l="l" t="t" r="r" b="b"/>
              <a:pathLst>
                <a:path w="1121" h="169" extrusionOk="0">
                  <a:moveTo>
                    <a:pt x="561" y="1"/>
                  </a:moveTo>
                  <a:lnTo>
                    <a:pt x="561" y="1"/>
                  </a:lnTo>
                  <a:cubicBezTo>
                    <a:pt x="0" y="113"/>
                    <a:pt x="281" y="169"/>
                    <a:pt x="561" y="169"/>
                  </a:cubicBezTo>
                  <a:cubicBezTo>
                    <a:pt x="841" y="169"/>
                    <a:pt x="1121" y="113"/>
                    <a:pt x="5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9" name="Google Shape;1499;p3"/>
            <p:cNvSpPr/>
            <p:nvPr/>
          </p:nvSpPr>
          <p:spPr>
            <a:xfrm>
              <a:off x="4653350" y="1945000"/>
              <a:ext cx="44125" cy="30950"/>
            </a:xfrm>
            <a:custGeom>
              <a:avLst/>
              <a:gdLst/>
              <a:ahLst/>
              <a:cxnLst/>
              <a:rect l="l" t="t" r="r" b="b"/>
              <a:pathLst>
                <a:path w="1765" h="1238" extrusionOk="0">
                  <a:moveTo>
                    <a:pt x="949" y="1"/>
                  </a:moveTo>
                  <a:cubicBezTo>
                    <a:pt x="833" y="1"/>
                    <a:pt x="668" y="25"/>
                    <a:pt x="444" y="81"/>
                  </a:cubicBezTo>
                  <a:cubicBezTo>
                    <a:pt x="44" y="481"/>
                    <a:pt x="1" y="1237"/>
                    <a:pt x="155" y="1237"/>
                  </a:cubicBezTo>
                  <a:cubicBezTo>
                    <a:pt x="174" y="1237"/>
                    <a:pt x="196" y="1226"/>
                    <a:pt x="220" y="1202"/>
                  </a:cubicBezTo>
                  <a:cubicBezTo>
                    <a:pt x="220" y="1202"/>
                    <a:pt x="1764" y="1"/>
                    <a:pt x="9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0" name="Google Shape;1500;p3"/>
            <p:cNvSpPr/>
            <p:nvPr/>
          </p:nvSpPr>
          <p:spPr>
            <a:xfrm>
              <a:off x="5432050" y="1375525"/>
              <a:ext cx="56050" cy="50450"/>
            </a:xfrm>
            <a:custGeom>
              <a:avLst/>
              <a:gdLst/>
              <a:ahLst/>
              <a:cxnLst/>
              <a:rect l="l" t="t" r="r" b="b"/>
              <a:pathLst>
                <a:path w="2242" h="2018" extrusionOk="0">
                  <a:moveTo>
                    <a:pt x="1793" y="0"/>
                  </a:moveTo>
                  <a:lnTo>
                    <a:pt x="1793" y="0"/>
                  </a:lnTo>
                  <a:cubicBezTo>
                    <a:pt x="1345" y="897"/>
                    <a:pt x="224" y="1121"/>
                    <a:pt x="0" y="2017"/>
                  </a:cubicBezTo>
                  <a:cubicBezTo>
                    <a:pt x="897" y="1569"/>
                    <a:pt x="2241" y="673"/>
                    <a:pt x="17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1" name="Google Shape;1501;p3"/>
            <p:cNvSpPr/>
            <p:nvPr/>
          </p:nvSpPr>
          <p:spPr>
            <a:xfrm>
              <a:off x="4910975" y="3840800"/>
              <a:ext cx="33625" cy="33650"/>
            </a:xfrm>
            <a:custGeom>
              <a:avLst/>
              <a:gdLst/>
              <a:ahLst/>
              <a:cxnLst/>
              <a:rect l="l" t="t" r="r" b="b"/>
              <a:pathLst>
                <a:path w="1345" h="1346" extrusionOk="0">
                  <a:moveTo>
                    <a:pt x="1345" y="0"/>
                  </a:moveTo>
                  <a:cubicBezTo>
                    <a:pt x="224" y="0"/>
                    <a:pt x="224" y="673"/>
                    <a:pt x="0" y="1345"/>
                  </a:cubicBezTo>
                  <a:cubicBezTo>
                    <a:pt x="1121" y="1345"/>
                    <a:pt x="897" y="225"/>
                    <a:pt x="134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2" name="Google Shape;1502;p3"/>
            <p:cNvSpPr/>
            <p:nvPr/>
          </p:nvSpPr>
          <p:spPr>
            <a:xfrm>
              <a:off x="4708175" y="4261025"/>
              <a:ext cx="45925" cy="30625"/>
            </a:xfrm>
            <a:custGeom>
              <a:avLst/>
              <a:gdLst/>
              <a:ahLst/>
              <a:cxnLst/>
              <a:rect l="l" t="t" r="r" b="b"/>
              <a:pathLst>
                <a:path w="1837" h="1225" extrusionOk="0">
                  <a:moveTo>
                    <a:pt x="1164" y="0"/>
                  </a:moveTo>
                  <a:lnTo>
                    <a:pt x="1164" y="0"/>
                  </a:lnTo>
                  <a:cubicBezTo>
                    <a:pt x="977" y="376"/>
                    <a:pt x="1" y="1225"/>
                    <a:pt x="87" y="1225"/>
                  </a:cubicBezTo>
                  <a:cubicBezTo>
                    <a:pt x="103" y="1225"/>
                    <a:pt x="159" y="1193"/>
                    <a:pt x="268" y="1121"/>
                  </a:cubicBezTo>
                  <a:cubicBezTo>
                    <a:pt x="716" y="897"/>
                    <a:pt x="1837" y="448"/>
                    <a:pt x="116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3" name="Google Shape;1503;p3"/>
            <p:cNvSpPr/>
            <p:nvPr/>
          </p:nvSpPr>
          <p:spPr>
            <a:xfrm>
              <a:off x="4225750" y="2484975"/>
              <a:ext cx="12025" cy="8275"/>
            </a:xfrm>
            <a:custGeom>
              <a:avLst/>
              <a:gdLst/>
              <a:ahLst/>
              <a:cxnLst/>
              <a:rect l="l" t="t" r="r" b="b"/>
              <a:pathLst>
                <a:path w="481" h="331" extrusionOk="0">
                  <a:moveTo>
                    <a:pt x="7" y="1"/>
                  </a:moveTo>
                  <a:cubicBezTo>
                    <a:pt x="1" y="1"/>
                    <a:pt x="73" y="58"/>
                    <a:pt x="291" y="221"/>
                  </a:cubicBezTo>
                  <a:cubicBezTo>
                    <a:pt x="409" y="300"/>
                    <a:pt x="458" y="331"/>
                    <a:pt x="463" y="331"/>
                  </a:cubicBezTo>
                  <a:cubicBezTo>
                    <a:pt x="480" y="331"/>
                    <a:pt x="20" y="1"/>
                    <a:pt x="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4" name="Google Shape;1504;p3"/>
            <p:cNvSpPr/>
            <p:nvPr/>
          </p:nvSpPr>
          <p:spPr>
            <a:xfrm>
              <a:off x="4154575" y="815225"/>
              <a:ext cx="39250" cy="11225"/>
            </a:xfrm>
            <a:custGeom>
              <a:avLst/>
              <a:gdLst/>
              <a:ahLst/>
              <a:cxnLst/>
              <a:rect l="l" t="t" r="r" b="b"/>
              <a:pathLst>
                <a:path w="1570" h="449" extrusionOk="0">
                  <a:moveTo>
                    <a:pt x="1345" y="1"/>
                  </a:moveTo>
                  <a:cubicBezTo>
                    <a:pt x="897" y="1"/>
                    <a:pt x="0" y="449"/>
                    <a:pt x="673" y="449"/>
                  </a:cubicBezTo>
                  <a:cubicBezTo>
                    <a:pt x="561" y="225"/>
                    <a:pt x="841" y="225"/>
                    <a:pt x="1093" y="225"/>
                  </a:cubicBezTo>
                  <a:cubicBezTo>
                    <a:pt x="1345" y="225"/>
                    <a:pt x="1569" y="225"/>
                    <a:pt x="134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5" name="Google Shape;1505;p3"/>
            <p:cNvSpPr/>
            <p:nvPr/>
          </p:nvSpPr>
          <p:spPr>
            <a:xfrm>
              <a:off x="3913650" y="1302675"/>
              <a:ext cx="44850" cy="44850"/>
            </a:xfrm>
            <a:custGeom>
              <a:avLst/>
              <a:gdLst/>
              <a:ahLst/>
              <a:cxnLst/>
              <a:rect l="l" t="t" r="r" b="b"/>
              <a:pathLst>
                <a:path w="1794" h="1794" extrusionOk="0">
                  <a:moveTo>
                    <a:pt x="1793" y="1"/>
                  </a:moveTo>
                  <a:cubicBezTo>
                    <a:pt x="448" y="1"/>
                    <a:pt x="673" y="1121"/>
                    <a:pt x="0" y="1794"/>
                  </a:cubicBezTo>
                  <a:cubicBezTo>
                    <a:pt x="897" y="1345"/>
                    <a:pt x="1121" y="449"/>
                    <a:pt x="179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6" name="Google Shape;1506;p3"/>
            <p:cNvSpPr/>
            <p:nvPr/>
          </p:nvSpPr>
          <p:spPr>
            <a:xfrm>
              <a:off x="3894025" y="3044275"/>
              <a:ext cx="27525" cy="13050"/>
            </a:xfrm>
            <a:custGeom>
              <a:avLst/>
              <a:gdLst/>
              <a:ahLst/>
              <a:cxnLst/>
              <a:rect l="l" t="t" r="r" b="b"/>
              <a:pathLst>
                <a:path w="1101" h="522" extrusionOk="0">
                  <a:moveTo>
                    <a:pt x="904" y="1"/>
                  </a:moveTo>
                  <a:cubicBezTo>
                    <a:pt x="875" y="1"/>
                    <a:pt x="836" y="12"/>
                    <a:pt x="785" y="37"/>
                  </a:cubicBezTo>
                  <a:cubicBezTo>
                    <a:pt x="673" y="261"/>
                    <a:pt x="449" y="261"/>
                    <a:pt x="281" y="261"/>
                  </a:cubicBezTo>
                  <a:cubicBezTo>
                    <a:pt x="113" y="261"/>
                    <a:pt x="1" y="261"/>
                    <a:pt x="113" y="485"/>
                  </a:cubicBezTo>
                  <a:cubicBezTo>
                    <a:pt x="189" y="510"/>
                    <a:pt x="262" y="521"/>
                    <a:pt x="331" y="521"/>
                  </a:cubicBezTo>
                  <a:cubicBezTo>
                    <a:pt x="806" y="521"/>
                    <a:pt x="1101" y="1"/>
                    <a:pt x="90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7" name="Google Shape;1507;p3"/>
            <p:cNvSpPr/>
            <p:nvPr/>
          </p:nvSpPr>
          <p:spPr>
            <a:xfrm>
              <a:off x="3667125" y="1532400"/>
              <a:ext cx="84050" cy="39250"/>
            </a:xfrm>
            <a:custGeom>
              <a:avLst/>
              <a:gdLst/>
              <a:ahLst/>
              <a:cxnLst/>
              <a:rect l="l" t="t" r="r" b="b"/>
              <a:pathLst>
                <a:path w="3362" h="1570" extrusionOk="0">
                  <a:moveTo>
                    <a:pt x="1793" y="0"/>
                  </a:moveTo>
                  <a:lnTo>
                    <a:pt x="1793" y="0"/>
                  </a:lnTo>
                  <a:cubicBezTo>
                    <a:pt x="2017" y="897"/>
                    <a:pt x="0" y="1121"/>
                    <a:pt x="1345" y="1569"/>
                  </a:cubicBezTo>
                  <a:cubicBezTo>
                    <a:pt x="1121" y="897"/>
                    <a:pt x="3362" y="673"/>
                    <a:pt x="17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8" name="Google Shape;1508;p3"/>
            <p:cNvSpPr/>
            <p:nvPr/>
          </p:nvSpPr>
          <p:spPr>
            <a:xfrm>
              <a:off x="3599875" y="1622050"/>
              <a:ext cx="33650" cy="22425"/>
            </a:xfrm>
            <a:custGeom>
              <a:avLst/>
              <a:gdLst/>
              <a:ahLst/>
              <a:cxnLst/>
              <a:rect l="l" t="t" r="r" b="b"/>
              <a:pathLst>
                <a:path w="1346" h="897" extrusionOk="0">
                  <a:moveTo>
                    <a:pt x="1345" y="0"/>
                  </a:moveTo>
                  <a:cubicBezTo>
                    <a:pt x="449" y="0"/>
                    <a:pt x="1" y="449"/>
                    <a:pt x="1" y="897"/>
                  </a:cubicBezTo>
                  <a:cubicBezTo>
                    <a:pt x="897" y="897"/>
                    <a:pt x="673" y="224"/>
                    <a:pt x="134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9" name="Google Shape;1509;p3"/>
            <p:cNvSpPr/>
            <p:nvPr/>
          </p:nvSpPr>
          <p:spPr>
            <a:xfrm>
              <a:off x="3527050" y="1644450"/>
              <a:ext cx="89650" cy="56050"/>
            </a:xfrm>
            <a:custGeom>
              <a:avLst/>
              <a:gdLst/>
              <a:ahLst/>
              <a:cxnLst/>
              <a:rect l="l" t="t" r="r" b="b"/>
              <a:pathLst>
                <a:path w="3586" h="2242" extrusionOk="0">
                  <a:moveTo>
                    <a:pt x="2241" y="1"/>
                  </a:moveTo>
                  <a:cubicBezTo>
                    <a:pt x="2241" y="1121"/>
                    <a:pt x="0" y="1570"/>
                    <a:pt x="448" y="2242"/>
                  </a:cubicBezTo>
                  <a:cubicBezTo>
                    <a:pt x="897" y="1570"/>
                    <a:pt x="3586" y="673"/>
                    <a:pt x="224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0" name="Google Shape;1510;p3"/>
            <p:cNvSpPr/>
            <p:nvPr/>
          </p:nvSpPr>
          <p:spPr>
            <a:xfrm>
              <a:off x="3487825" y="1011325"/>
              <a:ext cx="16825" cy="16825"/>
            </a:xfrm>
            <a:custGeom>
              <a:avLst/>
              <a:gdLst/>
              <a:ahLst/>
              <a:cxnLst/>
              <a:rect l="l" t="t" r="r" b="b"/>
              <a:pathLst>
                <a:path w="673" h="673" extrusionOk="0">
                  <a:moveTo>
                    <a:pt x="448" y="1"/>
                  </a:moveTo>
                  <a:cubicBezTo>
                    <a:pt x="0" y="1"/>
                    <a:pt x="224" y="449"/>
                    <a:pt x="673" y="673"/>
                  </a:cubicBezTo>
                  <a:cubicBezTo>
                    <a:pt x="673" y="449"/>
                    <a:pt x="673" y="1"/>
                    <a:pt x="4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1" name="Google Shape;1511;p3"/>
            <p:cNvSpPr/>
            <p:nvPr/>
          </p:nvSpPr>
          <p:spPr>
            <a:xfrm>
              <a:off x="3315600" y="1846150"/>
              <a:ext cx="20975" cy="11375"/>
            </a:xfrm>
            <a:custGeom>
              <a:avLst/>
              <a:gdLst/>
              <a:ahLst/>
              <a:cxnLst/>
              <a:rect l="l" t="t" r="r" b="b"/>
              <a:pathLst>
                <a:path w="839" h="455" extrusionOk="0">
                  <a:moveTo>
                    <a:pt x="838" y="1"/>
                  </a:moveTo>
                  <a:lnTo>
                    <a:pt x="838" y="1"/>
                  </a:lnTo>
                  <a:cubicBezTo>
                    <a:pt x="1" y="141"/>
                    <a:pt x="32" y="454"/>
                    <a:pt x="284" y="454"/>
                  </a:cubicBezTo>
                  <a:cubicBezTo>
                    <a:pt x="436" y="454"/>
                    <a:pt x="669" y="339"/>
                    <a:pt x="83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2" name="Google Shape;1512;p3"/>
            <p:cNvSpPr/>
            <p:nvPr/>
          </p:nvSpPr>
          <p:spPr>
            <a:xfrm>
              <a:off x="3280500" y="1860925"/>
              <a:ext cx="29900" cy="20925"/>
            </a:xfrm>
            <a:custGeom>
              <a:avLst/>
              <a:gdLst/>
              <a:ahLst/>
              <a:cxnLst/>
              <a:rect l="l" t="t" r="r" b="b"/>
              <a:pathLst>
                <a:path w="1196" h="837" extrusionOk="0">
                  <a:moveTo>
                    <a:pt x="1026" y="1"/>
                  </a:moveTo>
                  <a:cubicBezTo>
                    <a:pt x="997" y="1"/>
                    <a:pt x="954" y="25"/>
                    <a:pt x="897" y="82"/>
                  </a:cubicBezTo>
                  <a:cubicBezTo>
                    <a:pt x="897" y="531"/>
                    <a:pt x="1" y="306"/>
                    <a:pt x="1" y="755"/>
                  </a:cubicBezTo>
                  <a:cubicBezTo>
                    <a:pt x="115" y="812"/>
                    <a:pt x="222" y="836"/>
                    <a:pt x="321" y="836"/>
                  </a:cubicBezTo>
                  <a:cubicBezTo>
                    <a:pt x="898" y="836"/>
                    <a:pt x="1195" y="1"/>
                    <a:pt x="102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3" name="Google Shape;1513;p3"/>
            <p:cNvSpPr/>
            <p:nvPr/>
          </p:nvSpPr>
          <p:spPr>
            <a:xfrm>
              <a:off x="3241300" y="1890975"/>
              <a:ext cx="28025" cy="16850"/>
            </a:xfrm>
            <a:custGeom>
              <a:avLst/>
              <a:gdLst/>
              <a:ahLst/>
              <a:cxnLst/>
              <a:rect l="l" t="t" r="r" b="b"/>
              <a:pathLst>
                <a:path w="1121" h="674" extrusionOk="0">
                  <a:moveTo>
                    <a:pt x="672" y="1"/>
                  </a:moveTo>
                  <a:cubicBezTo>
                    <a:pt x="672" y="225"/>
                    <a:pt x="0" y="225"/>
                    <a:pt x="0" y="673"/>
                  </a:cubicBezTo>
                  <a:lnTo>
                    <a:pt x="0" y="673"/>
                  </a:lnTo>
                  <a:cubicBezTo>
                    <a:pt x="672" y="673"/>
                    <a:pt x="1121" y="1"/>
                    <a:pt x="6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4" name="Google Shape;1514;p3"/>
            <p:cNvSpPr/>
            <p:nvPr/>
          </p:nvSpPr>
          <p:spPr>
            <a:xfrm>
              <a:off x="3076925" y="2065925"/>
              <a:ext cx="24325" cy="9975"/>
            </a:xfrm>
            <a:custGeom>
              <a:avLst/>
              <a:gdLst/>
              <a:ahLst/>
              <a:cxnLst/>
              <a:rect l="l" t="t" r="r" b="b"/>
              <a:pathLst>
                <a:path w="973" h="399" extrusionOk="0">
                  <a:moveTo>
                    <a:pt x="698" y="0"/>
                  </a:moveTo>
                  <a:cubicBezTo>
                    <a:pt x="399" y="0"/>
                    <a:pt x="1" y="399"/>
                    <a:pt x="300" y="399"/>
                  </a:cubicBezTo>
                  <a:lnTo>
                    <a:pt x="972" y="399"/>
                  </a:lnTo>
                  <a:cubicBezTo>
                    <a:pt x="972" y="100"/>
                    <a:pt x="848" y="0"/>
                    <a:pt x="6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5" name="Google Shape;1515;p3"/>
            <p:cNvSpPr/>
            <p:nvPr/>
          </p:nvSpPr>
          <p:spPr>
            <a:xfrm>
              <a:off x="2819425" y="3039675"/>
              <a:ext cx="12000" cy="8275"/>
            </a:xfrm>
            <a:custGeom>
              <a:avLst/>
              <a:gdLst/>
              <a:ahLst/>
              <a:cxnLst/>
              <a:rect l="l" t="t" r="r" b="b"/>
              <a:pathLst>
                <a:path w="480" h="331" extrusionOk="0">
                  <a:moveTo>
                    <a:pt x="6" y="0"/>
                  </a:moveTo>
                  <a:cubicBezTo>
                    <a:pt x="0" y="0"/>
                    <a:pt x="73" y="58"/>
                    <a:pt x="290" y="221"/>
                  </a:cubicBezTo>
                  <a:cubicBezTo>
                    <a:pt x="409" y="300"/>
                    <a:pt x="458" y="330"/>
                    <a:pt x="463" y="330"/>
                  </a:cubicBezTo>
                  <a:cubicBezTo>
                    <a:pt x="480" y="330"/>
                    <a:pt x="19" y="0"/>
                    <a:pt x="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6" name="Google Shape;1516;p3"/>
            <p:cNvSpPr/>
            <p:nvPr/>
          </p:nvSpPr>
          <p:spPr>
            <a:xfrm>
              <a:off x="2072675" y="4646475"/>
              <a:ext cx="36850" cy="12375"/>
            </a:xfrm>
            <a:custGeom>
              <a:avLst/>
              <a:gdLst/>
              <a:ahLst/>
              <a:cxnLst/>
              <a:rect l="l" t="t" r="r" b="b"/>
              <a:pathLst>
                <a:path w="1474" h="495" extrusionOk="0">
                  <a:moveTo>
                    <a:pt x="1036" y="1"/>
                  </a:moveTo>
                  <a:cubicBezTo>
                    <a:pt x="577" y="1"/>
                    <a:pt x="1" y="494"/>
                    <a:pt x="577" y="494"/>
                  </a:cubicBezTo>
                  <a:cubicBezTo>
                    <a:pt x="577" y="270"/>
                    <a:pt x="857" y="270"/>
                    <a:pt x="1081" y="270"/>
                  </a:cubicBezTo>
                  <a:cubicBezTo>
                    <a:pt x="1305" y="270"/>
                    <a:pt x="1473" y="270"/>
                    <a:pt x="1249" y="46"/>
                  </a:cubicBezTo>
                  <a:cubicBezTo>
                    <a:pt x="1185" y="14"/>
                    <a:pt x="1112" y="1"/>
                    <a:pt x="103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7" name="Google Shape;1517;p3"/>
            <p:cNvSpPr/>
            <p:nvPr/>
          </p:nvSpPr>
          <p:spPr>
            <a:xfrm>
              <a:off x="1100975" y="1061750"/>
              <a:ext cx="67250" cy="61650"/>
            </a:xfrm>
            <a:custGeom>
              <a:avLst/>
              <a:gdLst/>
              <a:ahLst/>
              <a:cxnLst/>
              <a:rect l="l" t="t" r="r" b="b"/>
              <a:pathLst>
                <a:path w="2690" h="2466" extrusionOk="0">
                  <a:moveTo>
                    <a:pt x="1793" y="1"/>
                  </a:moveTo>
                  <a:lnTo>
                    <a:pt x="1793" y="1"/>
                  </a:lnTo>
                  <a:cubicBezTo>
                    <a:pt x="2017" y="1121"/>
                    <a:pt x="0" y="1569"/>
                    <a:pt x="897" y="2466"/>
                  </a:cubicBezTo>
                  <a:cubicBezTo>
                    <a:pt x="897" y="1794"/>
                    <a:pt x="2690" y="897"/>
                    <a:pt x="179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8" name="Google Shape;1518;p3"/>
            <p:cNvSpPr/>
            <p:nvPr/>
          </p:nvSpPr>
          <p:spPr>
            <a:xfrm>
              <a:off x="271725" y="1044950"/>
              <a:ext cx="95275" cy="44850"/>
            </a:xfrm>
            <a:custGeom>
              <a:avLst/>
              <a:gdLst/>
              <a:ahLst/>
              <a:cxnLst/>
              <a:rect l="l" t="t" r="r" b="b"/>
              <a:pathLst>
                <a:path w="3811" h="1794" extrusionOk="0">
                  <a:moveTo>
                    <a:pt x="3362" y="0"/>
                  </a:moveTo>
                  <a:cubicBezTo>
                    <a:pt x="2690" y="673"/>
                    <a:pt x="1" y="1793"/>
                    <a:pt x="225" y="1793"/>
                  </a:cubicBezTo>
                  <a:cubicBezTo>
                    <a:pt x="1794" y="1569"/>
                    <a:pt x="3811" y="897"/>
                    <a:pt x="336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9" name="Google Shape;1519;p3"/>
            <p:cNvSpPr/>
            <p:nvPr/>
          </p:nvSpPr>
          <p:spPr>
            <a:xfrm>
              <a:off x="507050" y="742400"/>
              <a:ext cx="28050" cy="28025"/>
            </a:xfrm>
            <a:custGeom>
              <a:avLst/>
              <a:gdLst/>
              <a:ahLst/>
              <a:cxnLst/>
              <a:rect l="l" t="t" r="r" b="b"/>
              <a:pathLst>
                <a:path w="1122" h="1121" extrusionOk="0">
                  <a:moveTo>
                    <a:pt x="673" y="0"/>
                  </a:moveTo>
                  <a:cubicBezTo>
                    <a:pt x="449" y="448"/>
                    <a:pt x="1" y="896"/>
                    <a:pt x="673" y="1121"/>
                  </a:cubicBezTo>
                  <a:cubicBezTo>
                    <a:pt x="673" y="672"/>
                    <a:pt x="1121" y="224"/>
                    <a:pt x="6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0" name="Google Shape;1520;p3"/>
            <p:cNvSpPr/>
            <p:nvPr/>
          </p:nvSpPr>
          <p:spPr>
            <a:xfrm>
              <a:off x="1064525" y="3105300"/>
              <a:ext cx="8600" cy="11475"/>
            </a:xfrm>
            <a:custGeom>
              <a:avLst/>
              <a:gdLst/>
              <a:ahLst/>
              <a:cxnLst/>
              <a:rect l="l" t="t" r="r" b="b"/>
              <a:pathLst>
                <a:path w="344" h="459" extrusionOk="0">
                  <a:moveTo>
                    <a:pt x="334" y="1"/>
                  </a:moveTo>
                  <a:cubicBezTo>
                    <a:pt x="330" y="1"/>
                    <a:pt x="271" y="75"/>
                    <a:pt x="113" y="285"/>
                  </a:cubicBezTo>
                  <a:cubicBezTo>
                    <a:pt x="30" y="411"/>
                    <a:pt x="1" y="458"/>
                    <a:pt x="5" y="458"/>
                  </a:cubicBezTo>
                  <a:cubicBezTo>
                    <a:pt x="16" y="458"/>
                    <a:pt x="344" y="1"/>
                    <a:pt x="3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1" name="Google Shape;1521;p3"/>
            <p:cNvSpPr/>
            <p:nvPr/>
          </p:nvSpPr>
          <p:spPr>
            <a:xfrm>
              <a:off x="1012200" y="1126250"/>
              <a:ext cx="12000" cy="8275"/>
            </a:xfrm>
            <a:custGeom>
              <a:avLst/>
              <a:gdLst/>
              <a:ahLst/>
              <a:cxnLst/>
              <a:rect l="l" t="t" r="r" b="b"/>
              <a:pathLst>
                <a:path w="480" h="331" extrusionOk="0">
                  <a:moveTo>
                    <a:pt x="17" y="1"/>
                  </a:moveTo>
                  <a:cubicBezTo>
                    <a:pt x="0" y="1"/>
                    <a:pt x="460" y="331"/>
                    <a:pt x="474" y="331"/>
                  </a:cubicBezTo>
                  <a:cubicBezTo>
                    <a:pt x="479" y="331"/>
                    <a:pt x="407" y="273"/>
                    <a:pt x="189" y="110"/>
                  </a:cubicBezTo>
                  <a:cubicBezTo>
                    <a:pt x="71" y="31"/>
                    <a:pt x="22" y="1"/>
                    <a:pt x="1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2" name="Google Shape;1522;p3"/>
            <p:cNvSpPr/>
            <p:nvPr/>
          </p:nvSpPr>
          <p:spPr>
            <a:xfrm>
              <a:off x="955300" y="3351075"/>
              <a:ext cx="40325" cy="30300"/>
            </a:xfrm>
            <a:custGeom>
              <a:avLst/>
              <a:gdLst/>
              <a:ahLst/>
              <a:cxnLst/>
              <a:rect l="l" t="t" r="r" b="b"/>
              <a:pathLst>
                <a:path w="1613" h="1212" extrusionOk="0">
                  <a:moveTo>
                    <a:pt x="1330" y="0"/>
                  </a:moveTo>
                  <a:cubicBezTo>
                    <a:pt x="1284" y="0"/>
                    <a:pt x="1216" y="28"/>
                    <a:pt x="1121" y="91"/>
                  </a:cubicBezTo>
                  <a:cubicBezTo>
                    <a:pt x="1121" y="315"/>
                    <a:pt x="0" y="764"/>
                    <a:pt x="897" y="1212"/>
                  </a:cubicBezTo>
                  <a:cubicBezTo>
                    <a:pt x="1089" y="1019"/>
                    <a:pt x="1612" y="0"/>
                    <a:pt x="133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3" name="Google Shape;1523;p3"/>
            <p:cNvSpPr/>
            <p:nvPr/>
          </p:nvSpPr>
          <p:spPr>
            <a:xfrm>
              <a:off x="916075" y="3426175"/>
              <a:ext cx="39250" cy="33650"/>
            </a:xfrm>
            <a:custGeom>
              <a:avLst/>
              <a:gdLst/>
              <a:ahLst/>
              <a:cxnLst/>
              <a:rect l="l" t="t" r="r" b="b"/>
              <a:pathLst>
                <a:path w="1570" h="1346" extrusionOk="0">
                  <a:moveTo>
                    <a:pt x="897" y="1"/>
                  </a:moveTo>
                  <a:cubicBezTo>
                    <a:pt x="897" y="449"/>
                    <a:pt x="0" y="897"/>
                    <a:pt x="673" y="1346"/>
                  </a:cubicBezTo>
                  <a:cubicBezTo>
                    <a:pt x="448" y="897"/>
                    <a:pt x="1569" y="225"/>
                    <a:pt x="8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4" name="Google Shape;1524;p3"/>
            <p:cNvSpPr/>
            <p:nvPr/>
          </p:nvSpPr>
          <p:spPr>
            <a:xfrm>
              <a:off x="865650" y="1319500"/>
              <a:ext cx="33625" cy="16825"/>
            </a:xfrm>
            <a:custGeom>
              <a:avLst/>
              <a:gdLst/>
              <a:ahLst/>
              <a:cxnLst/>
              <a:rect l="l" t="t" r="r" b="b"/>
              <a:pathLst>
                <a:path w="1345" h="673" extrusionOk="0">
                  <a:moveTo>
                    <a:pt x="673" y="0"/>
                  </a:moveTo>
                  <a:cubicBezTo>
                    <a:pt x="673" y="0"/>
                    <a:pt x="0" y="672"/>
                    <a:pt x="673" y="672"/>
                  </a:cubicBezTo>
                  <a:cubicBezTo>
                    <a:pt x="448" y="448"/>
                    <a:pt x="1345" y="0"/>
                    <a:pt x="6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5" name="Google Shape;1525;p3"/>
            <p:cNvSpPr/>
            <p:nvPr/>
          </p:nvSpPr>
          <p:spPr>
            <a:xfrm>
              <a:off x="832025" y="1963825"/>
              <a:ext cx="50450" cy="44850"/>
            </a:xfrm>
            <a:custGeom>
              <a:avLst/>
              <a:gdLst/>
              <a:ahLst/>
              <a:cxnLst/>
              <a:rect l="l" t="t" r="r" b="b"/>
              <a:pathLst>
                <a:path w="2018" h="1794" extrusionOk="0">
                  <a:moveTo>
                    <a:pt x="2018" y="0"/>
                  </a:moveTo>
                  <a:lnTo>
                    <a:pt x="2018" y="0"/>
                  </a:lnTo>
                  <a:cubicBezTo>
                    <a:pt x="1345" y="449"/>
                    <a:pt x="0" y="897"/>
                    <a:pt x="0" y="1793"/>
                  </a:cubicBezTo>
                  <a:cubicBezTo>
                    <a:pt x="1121" y="1569"/>
                    <a:pt x="1569" y="673"/>
                    <a:pt x="201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6" name="Google Shape;1526;p3"/>
            <p:cNvSpPr/>
            <p:nvPr/>
          </p:nvSpPr>
          <p:spPr>
            <a:xfrm>
              <a:off x="389400" y="1065875"/>
              <a:ext cx="351150" cy="39975"/>
            </a:xfrm>
            <a:custGeom>
              <a:avLst/>
              <a:gdLst/>
              <a:ahLst/>
              <a:cxnLst/>
              <a:rect l="l" t="t" r="r" b="b"/>
              <a:pathLst>
                <a:path w="14046" h="1599" extrusionOk="0">
                  <a:moveTo>
                    <a:pt x="4900" y="1"/>
                  </a:moveTo>
                  <a:cubicBezTo>
                    <a:pt x="3356" y="1"/>
                    <a:pt x="1699" y="198"/>
                    <a:pt x="0" y="732"/>
                  </a:cubicBezTo>
                  <a:lnTo>
                    <a:pt x="11733" y="1111"/>
                  </a:lnTo>
                  <a:lnTo>
                    <a:pt x="11733" y="1111"/>
                  </a:lnTo>
                  <a:cubicBezTo>
                    <a:pt x="10095" y="641"/>
                    <a:pt x="7680" y="1"/>
                    <a:pt x="4900" y="1"/>
                  </a:cubicBezTo>
                  <a:close/>
                  <a:moveTo>
                    <a:pt x="11733" y="1111"/>
                  </a:moveTo>
                  <a:cubicBezTo>
                    <a:pt x="12683" y="1383"/>
                    <a:pt x="13372" y="1598"/>
                    <a:pt x="13719" y="1598"/>
                  </a:cubicBezTo>
                  <a:cubicBezTo>
                    <a:pt x="13976" y="1598"/>
                    <a:pt x="14046" y="1480"/>
                    <a:pt x="13895" y="1180"/>
                  </a:cubicBezTo>
                  <a:lnTo>
                    <a:pt x="11733" y="111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7" name="Google Shape;1527;p3"/>
            <p:cNvSpPr/>
            <p:nvPr/>
          </p:nvSpPr>
          <p:spPr>
            <a:xfrm>
              <a:off x="544475" y="3516375"/>
              <a:ext cx="12700" cy="18475"/>
            </a:xfrm>
            <a:custGeom>
              <a:avLst/>
              <a:gdLst/>
              <a:ahLst/>
              <a:cxnLst/>
              <a:rect l="l" t="t" r="r" b="b"/>
              <a:pathLst>
                <a:path w="508" h="739" extrusionOk="0">
                  <a:moveTo>
                    <a:pt x="467" y="0"/>
                  </a:moveTo>
                  <a:cubicBezTo>
                    <a:pt x="456" y="0"/>
                    <a:pt x="406" y="57"/>
                    <a:pt x="297" y="203"/>
                  </a:cubicBezTo>
                  <a:cubicBezTo>
                    <a:pt x="70" y="600"/>
                    <a:pt x="1" y="739"/>
                    <a:pt x="13" y="739"/>
                  </a:cubicBezTo>
                  <a:cubicBezTo>
                    <a:pt x="43" y="739"/>
                    <a:pt x="507" y="0"/>
                    <a:pt x="4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8" name="Google Shape;1528;p3"/>
            <p:cNvSpPr/>
            <p:nvPr/>
          </p:nvSpPr>
          <p:spPr>
            <a:xfrm>
              <a:off x="282925" y="2271975"/>
              <a:ext cx="240950" cy="89675"/>
            </a:xfrm>
            <a:custGeom>
              <a:avLst/>
              <a:gdLst/>
              <a:ahLst/>
              <a:cxnLst/>
              <a:rect l="l" t="t" r="r" b="b"/>
              <a:pathLst>
                <a:path w="9638" h="3587" extrusionOk="0">
                  <a:moveTo>
                    <a:pt x="5604" y="1"/>
                  </a:moveTo>
                  <a:lnTo>
                    <a:pt x="5604" y="1"/>
                  </a:lnTo>
                  <a:cubicBezTo>
                    <a:pt x="3363" y="449"/>
                    <a:pt x="1346" y="1794"/>
                    <a:pt x="1" y="3587"/>
                  </a:cubicBezTo>
                  <a:cubicBezTo>
                    <a:pt x="7621" y="2466"/>
                    <a:pt x="9638" y="1346"/>
                    <a:pt x="560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9" name="Google Shape;1529;p3"/>
            <p:cNvSpPr/>
            <p:nvPr/>
          </p:nvSpPr>
          <p:spPr>
            <a:xfrm>
              <a:off x="333375" y="2249575"/>
              <a:ext cx="72850" cy="33650"/>
            </a:xfrm>
            <a:custGeom>
              <a:avLst/>
              <a:gdLst/>
              <a:ahLst/>
              <a:cxnLst/>
              <a:rect l="l" t="t" r="r" b="b"/>
              <a:pathLst>
                <a:path w="2914" h="1346" extrusionOk="0">
                  <a:moveTo>
                    <a:pt x="2914" y="0"/>
                  </a:moveTo>
                  <a:cubicBezTo>
                    <a:pt x="2241" y="0"/>
                    <a:pt x="0" y="1345"/>
                    <a:pt x="1121" y="1345"/>
                  </a:cubicBezTo>
                  <a:cubicBezTo>
                    <a:pt x="1569" y="897"/>
                    <a:pt x="2689" y="673"/>
                    <a:pt x="291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0" name="Google Shape;1530;p3"/>
            <p:cNvSpPr/>
            <p:nvPr/>
          </p:nvSpPr>
          <p:spPr>
            <a:xfrm>
              <a:off x="254925" y="3891225"/>
              <a:ext cx="39250" cy="22425"/>
            </a:xfrm>
            <a:custGeom>
              <a:avLst/>
              <a:gdLst/>
              <a:ahLst/>
              <a:cxnLst/>
              <a:rect l="l" t="t" r="r" b="b"/>
              <a:pathLst>
                <a:path w="1570" h="897" extrusionOk="0">
                  <a:moveTo>
                    <a:pt x="897" y="1"/>
                  </a:moveTo>
                  <a:cubicBezTo>
                    <a:pt x="673" y="449"/>
                    <a:pt x="224" y="673"/>
                    <a:pt x="0" y="897"/>
                  </a:cubicBezTo>
                  <a:cubicBezTo>
                    <a:pt x="449" y="897"/>
                    <a:pt x="1569" y="225"/>
                    <a:pt x="8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238177505"/>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Background brown">
  <p:cSld name="Background brown">
    <p:bg>
      <p:bgPr>
        <a:solidFill>
          <a:srgbClr val="B33B00"/>
        </a:solidFill>
        <a:effectLst/>
      </p:bgPr>
    </p:bg>
    <p:spTree>
      <p:nvGrpSpPr>
        <p:cNvPr id="1" name="Shape 8355"/>
        <p:cNvGrpSpPr/>
        <p:nvPr/>
      </p:nvGrpSpPr>
      <p:grpSpPr>
        <a:xfrm>
          <a:off x="0" y="0"/>
          <a:ext cx="0" cy="0"/>
          <a:chOff x="0" y="0"/>
          <a:chExt cx="0" cy="0"/>
        </a:xfrm>
      </p:grpSpPr>
      <p:grpSp>
        <p:nvGrpSpPr>
          <p:cNvPr id="8356" name="Google Shape;8356;p13"/>
          <p:cNvGrpSpPr/>
          <p:nvPr/>
        </p:nvGrpSpPr>
        <p:grpSpPr>
          <a:xfrm>
            <a:off x="-26733" y="-6491"/>
            <a:ext cx="12227873" cy="6889649"/>
            <a:chOff x="232500" y="742400"/>
            <a:chExt cx="6901125" cy="3999100"/>
          </a:xfrm>
        </p:grpSpPr>
        <p:sp>
          <p:nvSpPr>
            <p:cNvPr id="8357" name="Google Shape;8357;p13"/>
            <p:cNvSpPr/>
            <p:nvPr/>
          </p:nvSpPr>
          <p:spPr>
            <a:xfrm>
              <a:off x="4983800" y="1582375"/>
              <a:ext cx="128900" cy="22875"/>
            </a:xfrm>
            <a:custGeom>
              <a:avLst/>
              <a:gdLst/>
              <a:ahLst/>
              <a:cxnLst/>
              <a:rect l="l" t="t" r="r" b="b"/>
              <a:pathLst>
                <a:path w="5156" h="915" extrusionOk="0">
                  <a:moveTo>
                    <a:pt x="3722" y="0"/>
                  </a:moveTo>
                  <a:cubicBezTo>
                    <a:pt x="2242" y="0"/>
                    <a:pt x="321" y="115"/>
                    <a:pt x="1" y="915"/>
                  </a:cubicBezTo>
                  <a:cubicBezTo>
                    <a:pt x="1345" y="467"/>
                    <a:pt x="3362" y="243"/>
                    <a:pt x="5155" y="18"/>
                  </a:cubicBezTo>
                  <a:cubicBezTo>
                    <a:pt x="4835" y="18"/>
                    <a:pt x="4314" y="0"/>
                    <a:pt x="3722"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58" name="Google Shape;8358;p13"/>
            <p:cNvSpPr/>
            <p:nvPr/>
          </p:nvSpPr>
          <p:spPr>
            <a:xfrm>
              <a:off x="6037150" y="1596400"/>
              <a:ext cx="4700" cy="6500"/>
            </a:xfrm>
            <a:custGeom>
              <a:avLst/>
              <a:gdLst/>
              <a:ahLst/>
              <a:cxnLst/>
              <a:rect l="l" t="t" r="r" b="b"/>
              <a:pathLst>
                <a:path w="188" h="260" extrusionOk="0">
                  <a:moveTo>
                    <a:pt x="113" y="0"/>
                  </a:moveTo>
                  <a:cubicBezTo>
                    <a:pt x="85" y="0"/>
                    <a:pt x="48" y="35"/>
                    <a:pt x="1" y="130"/>
                  </a:cubicBezTo>
                  <a:cubicBezTo>
                    <a:pt x="48" y="225"/>
                    <a:pt x="85" y="259"/>
                    <a:pt x="113" y="259"/>
                  </a:cubicBezTo>
                  <a:cubicBezTo>
                    <a:pt x="188" y="259"/>
                    <a:pt x="188" y="0"/>
                    <a:pt x="11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59" name="Google Shape;8359;p13"/>
            <p:cNvSpPr/>
            <p:nvPr/>
          </p:nvSpPr>
          <p:spPr>
            <a:xfrm>
              <a:off x="6059575" y="1610850"/>
              <a:ext cx="11225" cy="4225"/>
            </a:xfrm>
            <a:custGeom>
              <a:avLst/>
              <a:gdLst/>
              <a:ahLst/>
              <a:cxnLst/>
              <a:rect l="l" t="t" r="r" b="b"/>
              <a:pathLst>
                <a:path w="449" h="169" extrusionOk="0">
                  <a:moveTo>
                    <a:pt x="0" y="0"/>
                  </a:moveTo>
                  <a:cubicBezTo>
                    <a:pt x="0" y="112"/>
                    <a:pt x="112" y="168"/>
                    <a:pt x="224" y="168"/>
                  </a:cubicBezTo>
                  <a:cubicBezTo>
                    <a:pt x="336" y="168"/>
                    <a:pt x="448" y="112"/>
                    <a:pt x="44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60" name="Google Shape;8360;p13"/>
            <p:cNvSpPr/>
            <p:nvPr/>
          </p:nvSpPr>
          <p:spPr>
            <a:xfrm>
              <a:off x="5073450" y="1615275"/>
              <a:ext cx="8625" cy="7950"/>
            </a:xfrm>
            <a:custGeom>
              <a:avLst/>
              <a:gdLst/>
              <a:ahLst/>
              <a:cxnLst/>
              <a:rect l="l" t="t" r="r" b="b"/>
              <a:pathLst>
                <a:path w="345" h="318" extrusionOk="0">
                  <a:moveTo>
                    <a:pt x="156" y="1"/>
                  </a:moveTo>
                  <a:cubicBezTo>
                    <a:pt x="117" y="1"/>
                    <a:pt x="66" y="14"/>
                    <a:pt x="1" y="47"/>
                  </a:cubicBezTo>
                  <a:cubicBezTo>
                    <a:pt x="1" y="47"/>
                    <a:pt x="1" y="271"/>
                    <a:pt x="1" y="271"/>
                  </a:cubicBezTo>
                  <a:cubicBezTo>
                    <a:pt x="33" y="304"/>
                    <a:pt x="66" y="318"/>
                    <a:pt x="97" y="318"/>
                  </a:cubicBezTo>
                  <a:cubicBezTo>
                    <a:pt x="245" y="318"/>
                    <a:pt x="344" y="1"/>
                    <a:pt x="156"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61" name="Google Shape;8361;p13"/>
            <p:cNvSpPr/>
            <p:nvPr/>
          </p:nvSpPr>
          <p:spPr>
            <a:xfrm>
              <a:off x="4967000" y="1619850"/>
              <a:ext cx="39250" cy="13425"/>
            </a:xfrm>
            <a:custGeom>
              <a:avLst/>
              <a:gdLst/>
              <a:ahLst/>
              <a:cxnLst/>
              <a:rect l="l" t="t" r="r" b="b"/>
              <a:pathLst>
                <a:path w="1570" h="537" extrusionOk="0">
                  <a:moveTo>
                    <a:pt x="1098" y="0"/>
                  </a:moveTo>
                  <a:cubicBezTo>
                    <a:pt x="601" y="0"/>
                    <a:pt x="0" y="208"/>
                    <a:pt x="0" y="537"/>
                  </a:cubicBezTo>
                  <a:cubicBezTo>
                    <a:pt x="673" y="312"/>
                    <a:pt x="1121" y="312"/>
                    <a:pt x="1569" y="88"/>
                  </a:cubicBezTo>
                  <a:cubicBezTo>
                    <a:pt x="1449" y="28"/>
                    <a:pt x="1281" y="0"/>
                    <a:pt x="109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62" name="Google Shape;8362;p13"/>
            <p:cNvSpPr/>
            <p:nvPr/>
          </p:nvSpPr>
          <p:spPr>
            <a:xfrm>
              <a:off x="5028700" y="1630075"/>
              <a:ext cx="16750" cy="9725"/>
            </a:xfrm>
            <a:custGeom>
              <a:avLst/>
              <a:gdLst/>
              <a:ahLst/>
              <a:cxnLst/>
              <a:rect l="l" t="t" r="r" b="b"/>
              <a:pathLst>
                <a:path w="670" h="389" extrusionOk="0">
                  <a:moveTo>
                    <a:pt x="406" y="0"/>
                  </a:moveTo>
                  <a:cubicBezTo>
                    <a:pt x="139" y="0"/>
                    <a:pt x="1" y="388"/>
                    <a:pt x="413" y="388"/>
                  </a:cubicBezTo>
                  <a:cubicBezTo>
                    <a:pt x="482" y="388"/>
                    <a:pt x="567" y="377"/>
                    <a:pt x="670" y="352"/>
                  </a:cubicBezTo>
                  <a:lnTo>
                    <a:pt x="670" y="128"/>
                  </a:lnTo>
                  <a:cubicBezTo>
                    <a:pt x="578" y="36"/>
                    <a:pt x="486" y="0"/>
                    <a:pt x="406"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63" name="Google Shape;8363;p13"/>
            <p:cNvSpPr/>
            <p:nvPr/>
          </p:nvSpPr>
          <p:spPr>
            <a:xfrm>
              <a:off x="1336300" y="1644450"/>
              <a:ext cx="5625" cy="2525"/>
            </a:xfrm>
            <a:custGeom>
              <a:avLst/>
              <a:gdLst/>
              <a:ahLst/>
              <a:cxnLst/>
              <a:rect l="l" t="t" r="r" b="b"/>
              <a:pathLst>
                <a:path w="225" h="101" extrusionOk="0">
                  <a:moveTo>
                    <a:pt x="0" y="1"/>
                  </a:moveTo>
                  <a:cubicBezTo>
                    <a:pt x="0" y="1"/>
                    <a:pt x="100" y="100"/>
                    <a:pt x="166" y="100"/>
                  </a:cubicBezTo>
                  <a:cubicBezTo>
                    <a:pt x="199" y="100"/>
                    <a:pt x="224" y="75"/>
                    <a:pt x="22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64" name="Google Shape;8364;p13"/>
            <p:cNvSpPr/>
            <p:nvPr/>
          </p:nvSpPr>
          <p:spPr>
            <a:xfrm>
              <a:off x="4384300" y="1664550"/>
              <a:ext cx="5625" cy="7950"/>
            </a:xfrm>
            <a:custGeom>
              <a:avLst/>
              <a:gdLst/>
              <a:ahLst/>
              <a:cxnLst/>
              <a:rect l="l" t="t" r="r" b="b"/>
              <a:pathLst>
                <a:path w="225" h="318" extrusionOk="0">
                  <a:moveTo>
                    <a:pt x="178" y="0"/>
                  </a:moveTo>
                  <a:cubicBezTo>
                    <a:pt x="112" y="0"/>
                    <a:pt x="0" y="159"/>
                    <a:pt x="0" y="317"/>
                  </a:cubicBezTo>
                  <a:cubicBezTo>
                    <a:pt x="0" y="317"/>
                    <a:pt x="224" y="317"/>
                    <a:pt x="224" y="93"/>
                  </a:cubicBezTo>
                  <a:cubicBezTo>
                    <a:pt x="224" y="28"/>
                    <a:pt x="205" y="0"/>
                    <a:pt x="17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65" name="Google Shape;8365;p13"/>
            <p:cNvSpPr/>
            <p:nvPr/>
          </p:nvSpPr>
          <p:spPr>
            <a:xfrm>
              <a:off x="5975525" y="1678075"/>
              <a:ext cx="14975" cy="7500"/>
            </a:xfrm>
            <a:custGeom>
              <a:avLst/>
              <a:gdLst/>
              <a:ahLst/>
              <a:cxnLst/>
              <a:rect l="l" t="t" r="r" b="b"/>
              <a:pathLst>
                <a:path w="599" h="300" extrusionOk="0">
                  <a:moveTo>
                    <a:pt x="0" y="0"/>
                  </a:moveTo>
                  <a:cubicBezTo>
                    <a:pt x="0" y="225"/>
                    <a:pt x="100" y="299"/>
                    <a:pt x="200" y="299"/>
                  </a:cubicBezTo>
                  <a:cubicBezTo>
                    <a:pt x="399" y="299"/>
                    <a:pt x="598" y="0"/>
                    <a:pt x="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66" name="Google Shape;8366;p13"/>
            <p:cNvSpPr/>
            <p:nvPr/>
          </p:nvSpPr>
          <p:spPr>
            <a:xfrm>
              <a:off x="5992325" y="1678075"/>
              <a:ext cx="22450" cy="11225"/>
            </a:xfrm>
            <a:custGeom>
              <a:avLst/>
              <a:gdLst/>
              <a:ahLst/>
              <a:cxnLst/>
              <a:rect l="l" t="t" r="r" b="b"/>
              <a:pathLst>
                <a:path w="898" h="449" extrusionOk="0">
                  <a:moveTo>
                    <a:pt x="225" y="0"/>
                  </a:moveTo>
                  <a:cubicBezTo>
                    <a:pt x="225" y="225"/>
                    <a:pt x="1" y="449"/>
                    <a:pt x="225" y="449"/>
                  </a:cubicBezTo>
                  <a:cubicBezTo>
                    <a:pt x="225" y="225"/>
                    <a:pt x="897" y="0"/>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67" name="Google Shape;8367;p13"/>
            <p:cNvSpPr/>
            <p:nvPr/>
          </p:nvSpPr>
          <p:spPr>
            <a:xfrm>
              <a:off x="6121200" y="1680450"/>
              <a:ext cx="4700" cy="6475"/>
            </a:xfrm>
            <a:custGeom>
              <a:avLst/>
              <a:gdLst/>
              <a:ahLst/>
              <a:cxnLst/>
              <a:rect l="l" t="t" r="r" b="b"/>
              <a:pathLst>
                <a:path w="188" h="259" extrusionOk="0">
                  <a:moveTo>
                    <a:pt x="113" y="0"/>
                  </a:moveTo>
                  <a:cubicBezTo>
                    <a:pt x="85" y="0"/>
                    <a:pt x="48" y="35"/>
                    <a:pt x="1" y="130"/>
                  </a:cubicBezTo>
                  <a:cubicBezTo>
                    <a:pt x="48" y="224"/>
                    <a:pt x="85" y="259"/>
                    <a:pt x="113" y="259"/>
                  </a:cubicBezTo>
                  <a:cubicBezTo>
                    <a:pt x="187" y="259"/>
                    <a:pt x="187" y="0"/>
                    <a:pt x="11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68" name="Google Shape;8368;p13"/>
            <p:cNvSpPr/>
            <p:nvPr/>
          </p:nvSpPr>
          <p:spPr>
            <a:xfrm>
              <a:off x="6001300" y="1682525"/>
              <a:ext cx="20450" cy="15525"/>
            </a:xfrm>
            <a:custGeom>
              <a:avLst/>
              <a:gdLst/>
              <a:ahLst/>
              <a:cxnLst/>
              <a:rect l="l" t="t" r="r" b="b"/>
              <a:pathLst>
                <a:path w="818" h="621" extrusionOk="0">
                  <a:moveTo>
                    <a:pt x="668" y="1"/>
                  </a:moveTo>
                  <a:cubicBezTo>
                    <a:pt x="644" y="1"/>
                    <a:pt x="602" y="15"/>
                    <a:pt x="538" y="47"/>
                  </a:cubicBezTo>
                  <a:cubicBezTo>
                    <a:pt x="0" y="47"/>
                    <a:pt x="323" y="620"/>
                    <a:pt x="589" y="620"/>
                  </a:cubicBezTo>
                  <a:cubicBezTo>
                    <a:pt x="655" y="620"/>
                    <a:pt x="718" y="584"/>
                    <a:pt x="762" y="495"/>
                  </a:cubicBezTo>
                  <a:cubicBezTo>
                    <a:pt x="378" y="495"/>
                    <a:pt x="817" y="1"/>
                    <a:pt x="66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69" name="Google Shape;8369;p13"/>
            <p:cNvSpPr/>
            <p:nvPr/>
          </p:nvSpPr>
          <p:spPr>
            <a:xfrm>
              <a:off x="6104400" y="1683675"/>
              <a:ext cx="11225" cy="25"/>
            </a:xfrm>
            <a:custGeom>
              <a:avLst/>
              <a:gdLst/>
              <a:ahLst/>
              <a:cxnLst/>
              <a:rect l="l" t="t" r="r" b="b"/>
              <a:pathLst>
                <a:path w="449" h="1" extrusionOk="0">
                  <a:moveTo>
                    <a:pt x="448" y="1"/>
                  </a:moveTo>
                  <a:lnTo>
                    <a:pt x="0" y="1"/>
                  </a:lnTo>
                  <a:cubicBezTo>
                    <a:pt x="0" y="1"/>
                    <a:pt x="448" y="1"/>
                    <a:pt x="44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70" name="Google Shape;8370;p13"/>
            <p:cNvSpPr/>
            <p:nvPr/>
          </p:nvSpPr>
          <p:spPr>
            <a:xfrm>
              <a:off x="6154825" y="1691650"/>
              <a:ext cx="4675" cy="6500"/>
            </a:xfrm>
            <a:custGeom>
              <a:avLst/>
              <a:gdLst/>
              <a:ahLst/>
              <a:cxnLst/>
              <a:rect l="l" t="t" r="r" b="b"/>
              <a:pathLst>
                <a:path w="187" h="260" extrusionOk="0">
                  <a:moveTo>
                    <a:pt x="112" y="0"/>
                  </a:moveTo>
                  <a:cubicBezTo>
                    <a:pt x="85" y="0"/>
                    <a:pt x="48" y="35"/>
                    <a:pt x="0" y="130"/>
                  </a:cubicBezTo>
                  <a:cubicBezTo>
                    <a:pt x="48" y="225"/>
                    <a:pt x="85" y="259"/>
                    <a:pt x="112" y="259"/>
                  </a:cubicBezTo>
                  <a:cubicBezTo>
                    <a:pt x="187" y="259"/>
                    <a:pt x="187" y="0"/>
                    <a:pt x="112"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71" name="Google Shape;8371;p13"/>
            <p:cNvSpPr/>
            <p:nvPr/>
          </p:nvSpPr>
          <p:spPr>
            <a:xfrm>
              <a:off x="5975525" y="1694875"/>
              <a:ext cx="11225" cy="2525"/>
            </a:xfrm>
            <a:custGeom>
              <a:avLst/>
              <a:gdLst/>
              <a:ahLst/>
              <a:cxnLst/>
              <a:rect l="l" t="t" r="r" b="b"/>
              <a:pathLst>
                <a:path w="449" h="101" extrusionOk="0">
                  <a:moveTo>
                    <a:pt x="0" y="1"/>
                  </a:moveTo>
                  <a:cubicBezTo>
                    <a:pt x="0" y="1"/>
                    <a:pt x="200" y="100"/>
                    <a:pt x="333" y="100"/>
                  </a:cubicBezTo>
                  <a:cubicBezTo>
                    <a:pt x="399" y="100"/>
                    <a:pt x="449" y="76"/>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72" name="Google Shape;8372;p13"/>
            <p:cNvSpPr/>
            <p:nvPr/>
          </p:nvSpPr>
          <p:spPr>
            <a:xfrm>
              <a:off x="6025950" y="1700475"/>
              <a:ext cx="15325" cy="13450"/>
            </a:xfrm>
            <a:custGeom>
              <a:avLst/>
              <a:gdLst/>
              <a:ahLst/>
              <a:cxnLst/>
              <a:rect l="l" t="t" r="r" b="b"/>
              <a:pathLst>
                <a:path w="613" h="538" extrusionOk="0">
                  <a:moveTo>
                    <a:pt x="449" y="1"/>
                  </a:moveTo>
                  <a:cubicBezTo>
                    <a:pt x="225" y="1"/>
                    <a:pt x="1" y="1"/>
                    <a:pt x="225" y="449"/>
                  </a:cubicBezTo>
                  <a:cubicBezTo>
                    <a:pt x="225" y="509"/>
                    <a:pt x="257" y="537"/>
                    <a:pt x="300" y="537"/>
                  </a:cubicBezTo>
                  <a:cubicBezTo>
                    <a:pt x="417" y="537"/>
                    <a:pt x="613" y="329"/>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73" name="Google Shape;8373;p13"/>
            <p:cNvSpPr/>
            <p:nvPr/>
          </p:nvSpPr>
          <p:spPr>
            <a:xfrm>
              <a:off x="1291475" y="1711700"/>
              <a:ext cx="25" cy="22425"/>
            </a:xfrm>
            <a:custGeom>
              <a:avLst/>
              <a:gdLst/>
              <a:ahLst/>
              <a:cxnLst/>
              <a:rect l="l" t="t" r="r" b="b"/>
              <a:pathLst>
                <a:path w="1" h="897" extrusionOk="0">
                  <a:moveTo>
                    <a:pt x="0" y="448"/>
                  </a:moveTo>
                  <a:cubicBezTo>
                    <a:pt x="0" y="897"/>
                    <a:pt x="0" y="0"/>
                    <a:pt x="0" y="448"/>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74" name="Google Shape;8374;p13"/>
            <p:cNvSpPr/>
            <p:nvPr/>
          </p:nvSpPr>
          <p:spPr>
            <a:xfrm>
              <a:off x="5913900" y="1711700"/>
              <a:ext cx="25" cy="22425"/>
            </a:xfrm>
            <a:custGeom>
              <a:avLst/>
              <a:gdLst/>
              <a:ahLst/>
              <a:cxnLst/>
              <a:rect l="l" t="t" r="r" b="b"/>
              <a:pathLst>
                <a:path w="1" h="897" extrusionOk="0">
                  <a:moveTo>
                    <a:pt x="0" y="448"/>
                  </a:moveTo>
                  <a:cubicBezTo>
                    <a:pt x="0" y="897"/>
                    <a:pt x="0" y="0"/>
                    <a:pt x="0" y="448"/>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75" name="Google Shape;8375;p13"/>
            <p:cNvSpPr/>
            <p:nvPr/>
          </p:nvSpPr>
          <p:spPr>
            <a:xfrm>
              <a:off x="6149225" y="1727325"/>
              <a:ext cx="7750" cy="5150"/>
            </a:xfrm>
            <a:custGeom>
              <a:avLst/>
              <a:gdLst/>
              <a:ahLst/>
              <a:cxnLst/>
              <a:rect l="l" t="t" r="r" b="b"/>
              <a:pathLst>
                <a:path w="310" h="206" extrusionOk="0">
                  <a:moveTo>
                    <a:pt x="99" y="0"/>
                  </a:moveTo>
                  <a:cubicBezTo>
                    <a:pt x="68" y="0"/>
                    <a:pt x="34" y="14"/>
                    <a:pt x="0" y="48"/>
                  </a:cubicBezTo>
                  <a:cubicBezTo>
                    <a:pt x="117" y="165"/>
                    <a:pt x="189" y="205"/>
                    <a:pt x="226" y="205"/>
                  </a:cubicBezTo>
                  <a:cubicBezTo>
                    <a:pt x="310" y="205"/>
                    <a:pt x="222" y="0"/>
                    <a:pt x="9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76" name="Google Shape;8376;p13"/>
            <p:cNvSpPr/>
            <p:nvPr/>
          </p:nvSpPr>
          <p:spPr>
            <a:xfrm>
              <a:off x="6085725" y="1728500"/>
              <a:ext cx="13100" cy="7500"/>
            </a:xfrm>
            <a:custGeom>
              <a:avLst/>
              <a:gdLst/>
              <a:ahLst/>
              <a:cxnLst/>
              <a:rect l="l" t="t" r="r" b="b"/>
              <a:pathLst>
                <a:path w="524" h="300" extrusionOk="0">
                  <a:moveTo>
                    <a:pt x="75" y="1"/>
                  </a:moveTo>
                  <a:cubicBezTo>
                    <a:pt x="0" y="225"/>
                    <a:pt x="50" y="299"/>
                    <a:pt x="125" y="299"/>
                  </a:cubicBezTo>
                  <a:cubicBezTo>
                    <a:pt x="274" y="299"/>
                    <a:pt x="523" y="1"/>
                    <a:pt x="7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77" name="Google Shape;8377;p13"/>
            <p:cNvSpPr/>
            <p:nvPr/>
          </p:nvSpPr>
          <p:spPr>
            <a:xfrm>
              <a:off x="2529725" y="1737225"/>
              <a:ext cx="5625" cy="6700"/>
            </a:xfrm>
            <a:custGeom>
              <a:avLst/>
              <a:gdLst/>
              <a:ahLst/>
              <a:cxnLst/>
              <a:rect l="l" t="t" r="r" b="b"/>
              <a:pathLst>
                <a:path w="225" h="268" extrusionOk="0">
                  <a:moveTo>
                    <a:pt x="58" y="0"/>
                  </a:moveTo>
                  <a:cubicBezTo>
                    <a:pt x="25" y="0"/>
                    <a:pt x="0" y="25"/>
                    <a:pt x="0" y="100"/>
                  </a:cubicBezTo>
                  <a:cubicBezTo>
                    <a:pt x="0" y="212"/>
                    <a:pt x="56" y="268"/>
                    <a:pt x="112" y="268"/>
                  </a:cubicBezTo>
                  <a:cubicBezTo>
                    <a:pt x="168" y="268"/>
                    <a:pt x="224" y="212"/>
                    <a:pt x="224" y="100"/>
                  </a:cubicBezTo>
                  <a:cubicBezTo>
                    <a:pt x="224" y="100"/>
                    <a:pt x="125" y="0"/>
                    <a:pt x="5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78" name="Google Shape;8378;p13"/>
            <p:cNvSpPr/>
            <p:nvPr/>
          </p:nvSpPr>
          <p:spPr>
            <a:xfrm>
              <a:off x="5969925" y="1734100"/>
              <a:ext cx="11225" cy="2525"/>
            </a:xfrm>
            <a:custGeom>
              <a:avLst/>
              <a:gdLst/>
              <a:ahLst/>
              <a:cxnLst/>
              <a:rect l="l" t="t" r="r" b="b"/>
              <a:pathLst>
                <a:path w="449" h="101" extrusionOk="0">
                  <a:moveTo>
                    <a:pt x="0" y="1"/>
                  </a:moveTo>
                  <a:cubicBezTo>
                    <a:pt x="0" y="1"/>
                    <a:pt x="200" y="100"/>
                    <a:pt x="332" y="100"/>
                  </a:cubicBezTo>
                  <a:cubicBezTo>
                    <a:pt x="399" y="100"/>
                    <a:pt x="449" y="75"/>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79" name="Google Shape;8379;p13"/>
            <p:cNvSpPr/>
            <p:nvPr/>
          </p:nvSpPr>
          <p:spPr>
            <a:xfrm>
              <a:off x="6059575" y="1728500"/>
              <a:ext cx="25" cy="22425"/>
            </a:xfrm>
            <a:custGeom>
              <a:avLst/>
              <a:gdLst/>
              <a:ahLst/>
              <a:cxnLst/>
              <a:rect l="l" t="t" r="r" b="b"/>
              <a:pathLst>
                <a:path w="1" h="897" extrusionOk="0">
                  <a:moveTo>
                    <a:pt x="0" y="449"/>
                  </a:moveTo>
                  <a:cubicBezTo>
                    <a:pt x="0" y="897"/>
                    <a:pt x="0" y="1"/>
                    <a:pt x="0" y="449"/>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80" name="Google Shape;8380;p13"/>
            <p:cNvSpPr/>
            <p:nvPr/>
          </p:nvSpPr>
          <p:spPr>
            <a:xfrm>
              <a:off x="6042750" y="1736975"/>
              <a:ext cx="4800" cy="8275"/>
            </a:xfrm>
            <a:custGeom>
              <a:avLst/>
              <a:gdLst/>
              <a:ahLst/>
              <a:cxnLst/>
              <a:rect l="l" t="t" r="r" b="b"/>
              <a:pathLst>
                <a:path w="192" h="331" extrusionOk="0">
                  <a:moveTo>
                    <a:pt x="98" y="1"/>
                  </a:moveTo>
                  <a:cubicBezTo>
                    <a:pt x="73" y="1"/>
                    <a:pt x="40" y="31"/>
                    <a:pt x="1" y="110"/>
                  </a:cubicBezTo>
                  <a:cubicBezTo>
                    <a:pt x="55" y="273"/>
                    <a:pt x="96" y="331"/>
                    <a:pt x="124" y="331"/>
                  </a:cubicBezTo>
                  <a:cubicBezTo>
                    <a:pt x="191" y="331"/>
                    <a:pt x="183" y="1"/>
                    <a:pt x="9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81" name="Google Shape;8381;p13"/>
            <p:cNvSpPr/>
            <p:nvPr/>
          </p:nvSpPr>
          <p:spPr>
            <a:xfrm>
              <a:off x="5852250" y="1745300"/>
              <a:ext cx="11250" cy="7950"/>
            </a:xfrm>
            <a:custGeom>
              <a:avLst/>
              <a:gdLst/>
              <a:ahLst/>
              <a:cxnLst/>
              <a:rect l="l" t="t" r="r" b="b"/>
              <a:pathLst>
                <a:path w="450" h="318" extrusionOk="0">
                  <a:moveTo>
                    <a:pt x="449" y="1"/>
                  </a:moveTo>
                  <a:cubicBezTo>
                    <a:pt x="1" y="1"/>
                    <a:pt x="1" y="1"/>
                    <a:pt x="1" y="225"/>
                  </a:cubicBezTo>
                  <a:cubicBezTo>
                    <a:pt x="67" y="291"/>
                    <a:pt x="132" y="318"/>
                    <a:pt x="192" y="318"/>
                  </a:cubicBezTo>
                  <a:cubicBezTo>
                    <a:pt x="337" y="318"/>
                    <a:pt x="449" y="159"/>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82" name="Google Shape;8382;p13"/>
            <p:cNvSpPr/>
            <p:nvPr/>
          </p:nvSpPr>
          <p:spPr>
            <a:xfrm>
              <a:off x="6003550" y="1745400"/>
              <a:ext cx="4775" cy="8275"/>
            </a:xfrm>
            <a:custGeom>
              <a:avLst/>
              <a:gdLst/>
              <a:ahLst/>
              <a:cxnLst/>
              <a:rect l="l" t="t" r="r" b="b"/>
              <a:pathLst>
                <a:path w="191" h="331" extrusionOk="0">
                  <a:moveTo>
                    <a:pt x="124" y="0"/>
                  </a:moveTo>
                  <a:cubicBezTo>
                    <a:pt x="96" y="0"/>
                    <a:pt x="54" y="58"/>
                    <a:pt x="0" y="221"/>
                  </a:cubicBezTo>
                  <a:cubicBezTo>
                    <a:pt x="40" y="300"/>
                    <a:pt x="72" y="330"/>
                    <a:pt x="98" y="330"/>
                  </a:cubicBezTo>
                  <a:cubicBezTo>
                    <a:pt x="182" y="330"/>
                    <a:pt x="191" y="0"/>
                    <a:pt x="1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83" name="Google Shape;8383;p13"/>
            <p:cNvSpPr/>
            <p:nvPr/>
          </p:nvSpPr>
          <p:spPr>
            <a:xfrm>
              <a:off x="5975525" y="1753275"/>
              <a:ext cx="4700" cy="6500"/>
            </a:xfrm>
            <a:custGeom>
              <a:avLst/>
              <a:gdLst/>
              <a:ahLst/>
              <a:cxnLst/>
              <a:rect l="l" t="t" r="r" b="b"/>
              <a:pathLst>
                <a:path w="188" h="260" extrusionOk="0">
                  <a:moveTo>
                    <a:pt x="113" y="1"/>
                  </a:moveTo>
                  <a:cubicBezTo>
                    <a:pt x="85" y="1"/>
                    <a:pt x="48" y="35"/>
                    <a:pt x="0" y="130"/>
                  </a:cubicBezTo>
                  <a:cubicBezTo>
                    <a:pt x="48" y="225"/>
                    <a:pt x="85" y="259"/>
                    <a:pt x="113" y="259"/>
                  </a:cubicBezTo>
                  <a:cubicBezTo>
                    <a:pt x="187" y="259"/>
                    <a:pt x="187" y="1"/>
                    <a:pt x="11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84" name="Google Shape;8384;p13"/>
            <p:cNvSpPr/>
            <p:nvPr/>
          </p:nvSpPr>
          <p:spPr>
            <a:xfrm>
              <a:off x="6261275" y="1755650"/>
              <a:ext cx="23300" cy="6500"/>
            </a:xfrm>
            <a:custGeom>
              <a:avLst/>
              <a:gdLst/>
              <a:ahLst/>
              <a:cxnLst/>
              <a:rect l="l" t="t" r="r" b="b"/>
              <a:pathLst>
                <a:path w="932" h="260" extrusionOk="0">
                  <a:moveTo>
                    <a:pt x="398" y="0"/>
                  </a:moveTo>
                  <a:cubicBezTo>
                    <a:pt x="201" y="0"/>
                    <a:pt x="0" y="70"/>
                    <a:pt x="0" y="259"/>
                  </a:cubicBezTo>
                  <a:lnTo>
                    <a:pt x="673" y="259"/>
                  </a:lnTo>
                  <a:cubicBezTo>
                    <a:pt x="932" y="130"/>
                    <a:pt x="667" y="0"/>
                    <a:pt x="39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85" name="Google Shape;8385;p13"/>
            <p:cNvSpPr/>
            <p:nvPr/>
          </p:nvSpPr>
          <p:spPr>
            <a:xfrm>
              <a:off x="5745800" y="1756525"/>
              <a:ext cx="16825" cy="7950"/>
            </a:xfrm>
            <a:custGeom>
              <a:avLst/>
              <a:gdLst/>
              <a:ahLst/>
              <a:cxnLst/>
              <a:rect l="l" t="t" r="r" b="b"/>
              <a:pathLst>
                <a:path w="673" h="318" extrusionOk="0">
                  <a:moveTo>
                    <a:pt x="673" y="0"/>
                  </a:moveTo>
                  <a:cubicBezTo>
                    <a:pt x="225" y="0"/>
                    <a:pt x="1" y="0"/>
                    <a:pt x="1" y="224"/>
                  </a:cubicBezTo>
                  <a:cubicBezTo>
                    <a:pt x="66" y="290"/>
                    <a:pt x="151" y="317"/>
                    <a:pt x="238" y="317"/>
                  </a:cubicBezTo>
                  <a:cubicBezTo>
                    <a:pt x="449" y="317"/>
                    <a:pt x="673" y="159"/>
                    <a:pt x="67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86" name="Google Shape;8386;p13"/>
            <p:cNvSpPr/>
            <p:nvPr/>
          </p:nvSpPr>
          <p:spPr>
            <a:xfrm>
              <a:off x="5807425" y="1758875"/>
              <a:ext cx="4700" cy="6500"/>
            </a:xfrm>
            <a:custGeom>
              <a:avLst/>
              <a:gdLst/>
              <a:ahLst/>
              <a:cxnLst/>
              <a:rect l="l" t="t" r="r" b="b"/>
              <a:pathLst>
                <a:path w="188" h="260" extrusionOk="0">
                  <a:moveTo>
                    <a:pt x="113" y="1"/>
                  </a:moveTo>
                  <a:cubicBezTo>
                    <a:pt x="86" y="1"/>
                    <a:pt x="48" y="35"/>
                    <a:pt x="1" y="130"/>
                  </a:cubicBezTo>
                  <a:cubicBezTo>
                    <a:pt x="48" y="225"/>
                    <a:pt x="86" y="260"/>
                    <a:pt x="113" y="260"/>
                  </a:cubicBezTo>
                  <a:cubicBezTo>
                    <a:pt x="188" y="260"/>
                    <a:pt x="188" y="1"/>
                    <a:pt x="11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87" name="Google Shape;8387;p13"/>
            <p:cNvSpPr/>
            <p:nvPr/>
          </p:nvSpPr>
          <p:spPr>
            <a:xfrm>
              <a:off x="6022000" y="1754200"/>
              <a:ext cx="20775" cy="7950"/>
            </a:xfrm>
            <a:custGeom>
              <a:avLst/>
              <a:gdLst/>
              <a:ahLst/>
              <a:cxnLst/>
              <a:rect l="l" t="t" r="r" b="b"/>
              <a:pathLst>
                <a:path w="831" h="318" extrusionOk="0">
                  <a:moveTo>
                    <a:pt x="473" y="0"/>
                  </a:moveTo>
                  <a:cubicBezTo>
                    <a:pt x="290" y="0"/>
                    <a:pt x="0" y="159"/>
                    <a:pt x="159" y="317"/>
                  </a:cubicBezTo>
                  <a:cubicBezTo>
                    <a:pt x="607" y="317"/>
                    <a:pt x="831" y="317"/>
                    <a:pt x="607" y="93"/>
                  </a:cubicBezTo>
                  <a:cubicBezTo>
                    <a:pt x="607" y="27"/>
                    <a:pt x="549" y="0"/>
                    <a:pt x="47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88" name="Google Shape;8388;p13"/>
            <p:cNvSpPr/>
            <p:nvPr/>
          </p:nvSpPr>
          <p:spPr>
            <a:xfrm>
              <a:off x="5521675" y="1762125"/>
              <a:ext cx="28050" cy="34525"/>
            </a:xfrm>
            <a:custGeom>
              <a:avLst/>
              <a:gdLst/>
              <a:ahLst/>
              <a:cxnLst/>
              <a:rect l="l" t="t" r="r" b="b"/>
              <a:pathLst>
                <a:path w="1122" h="1381" extrusionOk="0">
                  <a:moveTo>
                    <a:pt x="1" y="0"/>
                  </a:moveTo>
                  <a:cubicBezTo>
                    <a:pt x="1" y="601"/>
                    <a:pt x="180" y="1380"/>
                    <a:pt x="857" y="1380"/>
                  </a:cubicBezTo>
                  <a:cubicBezTo>
                    <a:pt x="938" y="1380"/>
                    <a:pt x="1026" y="1369"/>
                    <a:pt x="1122" y="1345"/>
                  </a:cubicBezTo>
                  <a:cubicBezTo>
                    <a:pt x="673" y="897"/>
                    <a:pt x="897" y="0"/>
                    <a:pt x="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89" name="Google Shape;8389;p13"/>
            <p:cNvSpPr/>
            <p:nvPr/>
          </p:nvSpPr>
          <p:spPr>
            <a:xfrm>
              <a:off x="5986725" y="1767725"/>
              <a:ext cx="25" cy="25"/>
            </a:xfrm>
            <a:custGeom>
              <a:avLst/>
              <a:gdLst/>
              <a:ahLst/>
              <a:cxnLst/>
              <a:rect l="l" t="t" r="r" b="b"/>
              <a:pathLst>
                <a:path w="1" h="1" extrusionOk="0">
                  <a:moveTo>
                    <a:pt x="1" y="0"/>
                  </a:move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90" name="Google Shape;8390;p13"/>
            <p:cNvSpPr/>
            <p:nvPr/>
          </p:nvSpPr>
          <p:spPr>
            <a:xfrm>
              <a:off x="5981125" y="1767725"/>
              <a:ext cx="5625" cy="16825"/>
            </a:xfrm>
            <a:custGeom>
              <a:avLst/>
              <a:gdLst/>
              <a:ahLst/>
              <a:cxnLst/>
              <a:rect l="l" t="t" r="r" b="b"/>
              <a:pathLst>
                <a:path w="225" h="673" extrusionOk="0">
                  <a:moveTo>
                    <a:pt x="225" y="0"/>
                  </a:moveTo>
                  <a:lnTo>
                    <a:pt x="225" y="0"/>
                  </a:lnTo>
                  <a:cubicBezTo>
                    <a:pt x="1" y="673"/>
                    <a:pt x="225" y="0"/>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91" name="Google Shape;8391;p13"/>
            <p:cNvSpPr/>
            <p:nvPr/>
          </p:nvSpPr>
          <p:spPr>
            <a:xfrm>
              <a:off x="5947500" y="1770600"/>
              <a:ext cx="4800" cy="8275"/>
            </a:xfrm>
            <a:custGeom>
              <a:avLst/>
              <a:gdLst/>
              <a:ahLst/>
              <a:cxnLst/>
              <a:rect l="l" t="t" r="r" b="b"/>
              <a:pathLst>
                <a:path w="192" h="331" extrusionOk="0">
                  <a:moveTo>
                    <a:pt x="98" y="0"/>
                  </a:moveTo>
                  <a:cubicBezTo>
                    <a:pt x="73" y="0"/>
                    <a:pt x="40" y="31"/>
                    <a:pt x="1" y="109"/>
                  </a:cubicBezTo>
                  <a:cubicBezTo>
                    <a:pt x="55" y="273"/>
                    <a:pt x="96" y="330"/>
                    <a:pt x="124" y="330"/>
                  </a:cubicBezTo>
                  <a:cubicBezTo>
                    <a:pt x="191" y="330"/>
                    <a:pt x="183" y="0"/>
                    <a:pt x="9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92" name="Google Shape;8392;p13"/>
            <p:cNvSpPr/>
            <p:nvPr/>
          </p:nvSpPr>
          <p:spPr>
            <a:xfrm>
              <a:off x="6003550" y="1770600"/>
              <a:ext cx="4775" cy="8275"/>
            </a:xfrm>
            <a:custGeom>
              <a:avLst/>
              <a:gdLst/>
              <a:ahLst/>
              <a:cxnLst/>
              <a:rect l="l" t="t" r="r" b="b"/>
              <a:pathLst>
                <a:path w="191" h="331" extrusionOk="0">
                  <a:moveTo>
                    <a:pt x="98" y="0"/>
                  </a:moveTo>
                  <a:cubicBezTo>
                    <a:pt x="72" y="0"/>
                    <a:pt x="40" y="31"/>
                    <a:pt x="0" y="109"/>
                  </a:cubicBezTo>
                  <a:cubicBezTo>
                    <a:pt x="54" y="273"/>
                    <a:pt x="96" y="330"/>
                    <a:pt x="124" y="330"/>
                  </a:cubicBezTo>
                  <a:cubicBezTo>
                    <a:pt x="191" y="330"/>
                    <a:pt x="182" y="0"/>
                    <a:pt x="9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93" name="Google Shape;8393;p13"/>
            <p:cNvSpPr/>
            <p:nvPr/>
          </p:nvSpPr>
          <p:spPr>
            <a:xfrm>
              <a:off x="5818650" y="1776600"/>
              <a:ext cx="11225" cy="7950"/>
            </a:xfrm>
            <a:custGeom>
              <a:avLst/>
              <a:gdLst/>
              <a:ahLst/>
              <a:cxnLst/>
              <a:rect l="l" t="t" r="r" b="b"/>
              <a:pathLst>
                <a:path w="449" h="318" extrusionOk="0">
                  <a:moveTo>
                    <a:pt x="257" y="1"/>
                  </a:moveTo>
                  <a:cubicBezTo>
                    <a:pt x="112" y="1"/>
                    <a:pt x="0" y="159"/>
                    <a:pt x="0" y="318"/>
                  </a:cubicBezTo>
                  <a:cubicBezTo>
                    <a:pt x="448" y="318"/>
                    <a:pt x="448" y="318"/>
                    <a:pt x="448" y="94"/>
                  </a:cubicBezTo>
                  <a:cubicBezTo>
                    <a:pt x="383" y="28"/>
                    <a:pt x="317" y="1"/>
                    <a:pt x="25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94" name="Google Shape;8394;p13"/>
            <p:cNvSpPr/>
            <p:nvPr/>
          </p:nvSpPr>
          <p:spPr>
            <a:xfrm>
              <a:off x="5869075" y="1778925"/>
              <a:ext cx="5625" cy="25"/>
            </a:xfrm>
            <a:custGeom>
              <a:avLst/>
              <a:gdLst/>
              <a:ahLst/>
              <a:cxnLst/>
              <a:rect l="l" t="t" r="r" b="b"/>
              <a:pathLst>
                <a:path w="225" h="1" extrusionOk="0">
                  <a:moveTo>
                    <a:pt x="224" y="1"/>
                  </a:moveTo>
                  <a:lnTo>
                    <a:pt x="0" y="1"/>
                  </a:lnTo>
                  <a:cubicBezTo>
                    <a:pt x="0" y="1"/>
                    <a:pt x="224" y="1"/>
                    <a:pt x="22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95" name="Google Shape;8395;p13"/>
            <p:cNvSpPr/>
            <p:nvPr/>
          </p:nvSpPr>
          <p:spPr>
            <a:xfrm>
              <a:off x="5745800" y="1783750"/>
              <a:ext cx="7700" cy="7325"/>
            </a:xfrm>
            <a:custGeom>
              <a:avLst/>
              <a:gdLst/>
              <a:ahLst/>
              <a:cxnLst/>
              <a:rect l="l" t="t" r="r" b="b"/>
              <a:pathLst>
                <a:path w="308" h="293" extrusionOk="0">
                  <a:moveTo>
                    <a:pt x="235" y="1"/>
                  </a:moveTo>
                  <a:cubicBezTo>
                    <a:pt x="200" y="1"/>
                    <a:pt x="127" y="66"/>
                    <a:pt x="1" y="256"/>
                  </a:cubicBezTo>
                  <a:cubicBezTo>
                    <a:pt x="27" y="282"/>
                    <a:pt x="53" y="293"/>
                    <a:pt x="78" y="293"/>
                  </a:cubicBezTo>
                  <a:cubicBezTo>
                    <a:pt x="207" y="293"/>
                    <a:pt x="308" y="1"/>
                    <a:pt x="23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96" name="Google Shape;8396;p13"/>
            <p:cNvSpPr/>
            <p:nvPr/>
          </p:nvSpPr>
          <p:spPr>
            <a:xfrm>
              <a:off x="5848975" y="1786450"/>
              <a:ext cx="14525" cy="9300"/>
            </a:xfrm>
            <a:custGeom>
              <a:avLst/>
              <a:gdLst/>
              <a:ahLst/>
              <a:cxnLst/>
              <a:rect l="l" t="t" r="r" b="b"/>
              <a:pathLst>
                <a:path w="581" h="372" extrusionOk="0">
                  <a:moveTo>
                    <a:pt x="205" y="1"/>
                  </a:moveTo>
                  <a:cubicBezTo>
                    <a:pt x="100" y="1"/>
                    <a:pt x="1" y="109"/>
                    <a:pt x="132" y="372"/>
                  </a:cubicBezTo>
                  <a:cubicBezTo>
                    <a:pt x="356" y="372"/>
                    <a:pt x="580" y="372"/>
                    <a:pt x="356" y="148"/>
                  </a:cubicBezTo>
                  <a:cubicBezTo>
                    <a:pt x="356" y="55"/>
                    <a:pt x="279" y="1"/>
                    <a:pt x="20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97" name="Google Shape;8397;p13"/>
            <p:cNvSpPr/>
            <p:nvPr/>
          </p:nvSpPr>
          <p:spPr>
            <a:xfrm>
              <a:off x="5219125" y="1795725"/>
              <a:ext cx="11225" cy="5650"/>
            </a:xfrm>
            <a:custGeom>
              <a:avLst/>
              <a:gdLst/>
              <a:ahLst/>
              <a:cxnLst/>
              <a:rect l="l" t="t" r="r" b="b"/>
              <a:pathLst>
                <a:path w="449" h="226" extrusionOk="0">
                  <a:moveTo>
                    <a:pt x="449" y="1"/>
                  </a:moveTo>
                  <a:cubicBezTo>
                    <a:pt x="225" y="1"/>
                    <a:pt x="225" y="225"/>
                    <a:pt x="1" y="225"/>
                  </a:cubicBezTo>
                  <a:cubicBezTo>
                    <a:pt x="225" y="225"/>
                    <a:pt x="449" y="225"/>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98" name="Google Shape;8398;p13"/>
            <p:cNvSpPr/>
            <p:nvPr/>
          </p:nvSpPr>
          <p:spPr>
            <a:xfrm>
              <a:off x="5729000" y="1793425"/>
              <a:ext cx="11225" cy="7950"/>
            </a:xfrm>
            <a:custGeom>
              <a:avLst/>
              <a:gdLst/>
              <a:ahLst/>
              <a:cxnLst/>
              <a:rect l="l" t="t" r="r" b="b"/>
              <a:pathLst>
                <a:path w="449" h="318" extrusionOk="0">
                  <a:moveTo>
                    <a:pt x="257" y="0"/>
                  </a:moveTo>
                  <a:cubicBezTo>
                    <a:pt x="112" y="0"/>
                    <a:pt x="0" y="159"/>
                    <a:pt x="0" y="317"/>
                  </a:cubicBezTo>
                  <a:cubicBezTo>
                    <a:pt x="449" y="317"/>
                    <a:pt x="449" y="317"/>
                    <a:pt x="449" y="93"/>
                  </a:cubicBezTo>
                  <a:cubicBezTo>
                    <a:pt x="383" y="27"/>
                    <a:pt x="317" y="0"/>
                    <a:pt x="25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99" name="Google Shape;8399;p13"/>
            <p:cNvSpPr/>
            <p:nvPr/>
          </p:nvSpPr>
          <p:spPr>
            <a:xfrm>
              <a:off x="5745800" y="1795725"/>
              <a:ext cx="28050" cy="11250"/>
            </a:xfrm>
            <a:custGeom>
              <a:avLst/>
              <a:gdLst/>
              <a:ahLst/>
              <a:cxnLst/>
              <a:rect l="l" t="t" r="r" b="b"/>
              <a:pathLst>
                <a:path w="1122" h="450" extrusionOk="0">
                  <a:moveTo>
                    <a:pt x="225" y="1"/>
                  </a:moveTo>
                  <a:cubicBezTo>
                    <a:pt x="1" y="449"/>
                    <a:pt x="225" y="449"/>
                    <a:pt x="673" y="449"/>
                  </a:cubicBezTo>
                  <a:cubicBezTo>
                    <a:pt x="673" y="225"/>
                    <a:pt x="1121" y="1"/>
                    <a:pt x="22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00" name="Google Shape;8400;p13"/>
            <p:cNvSpPr/>
            <p:nvPr/>
          </p:nvSpPr>
          <p:spPr>
            <a:xfrm>
              <a:off x="5846650" y="1823750"/>
              <a:ext cx="11225" cy="25"/>
            </a:xfrm>
            <a:custGeom>
              <a:avLst/>
              <a:gdLst/>
              <a:ahLst/>
              <a:cxnLst/>
              <a:rect l="l" t="t" r="r" b="b"/>
              <a:pathLst>
                <a:path w="449" h="1" extrusionOk="0">
                  <a:moveTo>
                    <a:pt x="1" y="0"/>
                  </a:moveTo>
                  <a:lnTo>
                    <a:pt x="225" y="0"/>
                  </a:lnTo>
                  <a:cubicBezTo>
                    <a:pt x="449" y="0"/>
                    <a:pt x="1" y="0"/>
                    <a:pt x="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01" name="Google Shape;8401;p13"/>
            <p:cNvSpPr/>
            <p:nvPr/>
          </p:nvSpPr>
          <p:spPr>
            <a:xfrm>
              <a:off x="5913900" y="1798850"/>
              <a:ext cx="5625" cy="2525"/>
            </a:xfrm>
            <a:custGeom>
              <a:avLst/>
              <a:gdLst/>
              <a:ahLst/>
              <a:cxnLst/>
              <a:rect l="l" t="t" r="r" b="b"/>
              <a:pathLst>
                <a:path w="225" h="101" extrusionOk="0">
                  <a:moveTo>
                    <a:pt x="166" y="0"/>
                  </a:moveTo>
                  <a:cubicBezTo>
                    <a:pt x="100" y="0"/>
                    <a:pt x="0" y="100"/>
                    <a:pt x="0" y="100"/>
                  </a:cubicBezTo>
                  <a:lnTo>
                    <a:pt x="224" y="100"/>
                  </a:lnTo>
                  <a:cubicBezTo>
                    <a:pt x="224" y="25"/>
                    <a:pt x="199" y="0"/>
                    <a:pt x="166"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02" name="Google Shape;8402;p13"/>
            <p:cNvSpPr/>
            <p:nvPr/>
          </p:nvSpPr>
          <p:spPr>
            <a:xfrm>
              <a:off x="5930700" y="1801350"/>
              <a:ext cx="11225" cy="2500"/>
            </a:xfrm>
            <a:custGeom>
              <a:avLst/>
              <a:gdLst/>
              <a:ahLst/>
              <a:cxnLst/>
              <a:rect l="l" t="t" r="r" b="b"/>
              <a:pathLst>
                <a:path w="449" h="100" extrusionOk="0">
                  <a:moveTo>
                    <a:pt x="1" y="0"/>
                  </a:moveTo>
                  <a:cubicBezTo>
                    <a:pt x="1" y="75"/>
                    <a:pt x="50" y="100"/>
                    <a:pt x="117" y="100"/>
                  </a:cubicBezTo>
                  <a:cubicBezTo>
                    <a:pt x="250" y="100"/>
                    <a:pt x="449" y="0"/>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03" name="Google Shape;8403;p13"/>
            <p:cNvSpPr/>
            <p:nvPr/>
          </p:nvSpPr>
          <p:spPr>
            <a:xfrm>
              <a:off x="5824250" y="1810050"/>
              <a:ext cx="5625" cy="2525"/>
            </a:xfrm>
            <a:custGeom>
              <a:avLst/>
              <a:gdLst/>
              <a:ahLst/>
              <a:cxnLst/>
              <a:rect l="l" t="t" r="r" b="b"/>
              <a:pathLst>
                <a:path w="225" h="101" extrusionOk="0">
                  <a:moveTo>
                    <a:pt x="58" y="1"/>
                  </a:moveTo>
                  <a:cubicBezTo>
                    <a:pt x="25" y="1"/>
                    <a:pt x="0" y="26"/>
                    <a:pt x="0" y="100"/>
                  </a:cubicBezTo>
                  <a:lnTo>
                    <a:pt x="224" y="100"/>
                  </a:lnTo>
                  <a:cubicBezTo>
                    <a:pt x="224" y="100"/>
                    <a:pt x="125" y="1"/>
                    <a:pt x="5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04" name="Google Shape;8404;p13"/>
            <p:cNvSpPr/>
            <p:nvPr/>
          </p:nvSpPr>
          <p:spPr>
            <a:xfrm>
              <a:off x="5521675" y="1811425"/>
              <a:ext cx="37700" cy="17950"/>
            </a:xfrm>
            <a:custGeom>
              <a:avLst/>
              <a:gdLst/>
              <a:ahLst/>
              <a:cxnLst/>
              <a:rect l="l" t="t" r="r" b="b"/>
              <a:pathLst>
                <a:path w="1508" h="718" extrusionOk="0">
                  <a:moveTo>
                    <a:pt x="152" y="0"/>
                  </a:moveTo>
                  <a:cubicBezTo>
                    <a:pt x="85" y="0"/>
                    <a:pt x="32" y="14"/>
                    <a:pt x="1" y="45"/>
                  </a:cubicBezTo>
                  <a:cubicBezTo>
                    <a:pt x="449" y="45"/>
                    <a:pt x="673" y="718"/>
                    <a:pt x="1122" y="718"/>
                  </a:cubicBezTo>
                  <a:cubicBezTo>
                    <a:pt x="1507" y="525"/>
                    <a:pt x="566" y="0"/>
                    <a:pt x="152"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05" name="Google Shape;8405;p13"/>
            <p:cNvSpPr/>
            <p:nvPr/>
          </p:nvSpPr>
          <p:spPr>
            <a:xfrm>
              <a:off x="5566500" y="1812550"/>
              <a:ext cx="11250" cy="11225"/>
            </a:xfrm>
            <a:custGeom>
              <a:avLst/>
              <a:gdLst/>
              <a:ahLst/>
              <a:cxnLst/>
              <a:rect l="l" t="t" r="r" b="b"/>
              <a:pathLst>
                <a:path w="450" h="449" extrusionOk="0">
                  <a:moveTo>
                    <a:pt x="1" y="0"/>
                  </a:moveTo>
                  <a:lnTo>
                    <a:pt x="449" y="448"/>
                  </a:lnTo>
                  <a:cubicBezTo>
                    <a:pt x="449" y="224"/>
                    <a:pt x="449" y="224"/>
                    <a:pt x="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06" name="Google Shape;8406;p13"/>
            <p:cNvSpPr/>
            <p:nvPr/>
          </p:nvSpPr>
          <p:spPr>
            <a:xfrm>
              <a:off x="5729000" y="1818150"/>
              <a:ext cx="11225" cy="2500"/>
            </a:xfrm>
            <a:custGeom>
              <a:avLst/>
              <a:gdLst/>
              <a:ahLst/>
              <a:cxnLst/>
              <a:rect l="l" t="t" r="r" b="b"/>
              <a:pathLst>
                <a:path w="449" h="100" extrusionOk="0">
                  <a:moveTo>
                    <a:pt x="0" y="0"/>
                  </a:moveTo>
                  <a:cubicBezTo>
                    <a:pt x="0" y="0"/>
                    <a:pt x="200" y="100"/>
                    <a:pt x="332" y="100"/>
                  </a:cubicBezTo>
                  <a:cubicBezTo>
                    <a:pt x="399" y="100"/>
                    <a:pt x="449" y="75"/>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07" name="Google Shape;8407;p13"/>
            <p:cNvSpPr/>
            <p:nvPr/>
          </p:nvSpPr>
          <p:spPr>
            <a:xfrm>
              <a:off x="6278075" y="1829350"/>
              <a:ext cx="84075" cy="50450"/>
            </a:xfrm>
            <a:custGeom>
              <a:avLst/>
              <a:gdLst/>
              <a:ahLst/>
              <a:cxnLst/>
              <a:rect l="l" t="t" r="r" b="b"/>
              <a:pathLst>
                <a:path w="3363" h="2018" extrusionOk="0">
                  <a:moveTo>
                    <a:pt x="1" y="1"/>
                  </a:moveTo>
                  <a:lnTo>
                    <a:pt x="3363" y="2018"/>
                  </a:lnTo>
                  <a:cubicBezTo>
                    <a:pt x="2242" y="1121"/>
                    <a:pt x="1121" y="449"/>
                    <a:pt x="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08" name="Google Shape;8408;p13"/>
            <p:cNvSpPr/>
            <p:nvPr/>
          </p:nvSpPr>
          <p:spPr>
            <a:xfrm>
              <a:off x="5569300" y="1829350"/>
              <a:ext cx="16850" cy="4225"/>
            </a:xfrm>
            <a:custGeom>
              <a:avLst/>
              <a:gdLst/>
              <a:ahLst/>
              <a:cxnLst/>
              <a:rect l="l" t="t" r="r" b="b"/>
              <a:pathLst>
                <a:path w="674" h="169" extrusionOk="0">
                  <a:moveTo>
                    <a:pt x="337" y="1"/>
                  </a:moveTo>
                  <a:cubicBezTo>
                    <a:pt x="1" y="113"/>
                    <a:pt x="169" y="169"/>
                    <a:pt x="337" y="169"/>
                  </a:cubicBezTo>
                  <a:cubicBezTo>
                    <a:pt x="505" y="169"/>
                    <a:pt x="673" y="113"/>
                    <a:pt x="33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09" name="Google Shape;8409;p13"/>
            <p:cNvSpPr/>
            <p:nvPr/>
          </p:nvSpPr>
          <p:spPr>
            <a:xfrm>
              <a:off x="5880275" y="1827025"/>
              <a:ext cx="11225" cy="7950"/>
            </a:xfrm>
            <a:custGeom>
              <a:avLst/>
              <a:gdLst/>
              <a:ahLst/>
              <a:cxnLst/>
              <a:rect l="l" t="t" r="r" b="b"/>
              <a:pathLst>
                <a:path w="449" h="318" extrusionOk="0">
                  <a:moveTo>
                    <a:pt x="159" y="1"/>
                  </a:moveTo>
                  <a:cubicBezTo>
                    <a:pt x="0" y="1"/>
                    <a:pt x="0" y="159"/>
                    <a:pt x="0" y="318"/>
                  </a:cubicBezTo>
                  <a:lnTo>
                    <a:pt x="449" y="94"/>
                  </a:lnTo>
                  <a:cubicBezTo>
                    <a:pt x="317" y="28"/>
                    <a:pt x="225" y="1"/>
                    <a:pt x="15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10" name="Google Shape;8410;p13"/>
            <p:cNvSpPr/>
            <p:nvPr/>
          </p:nvSpPr>
          <p:spPr>
            <a:xfrm>
              <a:off x="4429125" y="1831725"/>
              <a:ext cx="4675" cy="6500"/>
            </a:xfrm>
            <a:custGeom>
              <a:avLst/>
              <a:gdLst/>
              <a:ahLst/>
              <a:cxnLst/>
              <a:rect l="l" t="t" r="r" b="b"/>
              <a:pathLst>
                <a:path w="187" h="260" extrusionOk="0">
                  <a:moveTo>
                    <a:pt x="112" y="0"/>
                  </a:moveTo>
                  <a:cubicBezTo>
                    <a:pt x="85" y="0"/>
                    <a:pt x="47" y="35"/>
                    <a:pt x="0" y="130"/>
                  </a:cubicBezTo>
                  <a:cubicBezTo>
                    <a:pt x="47" y="224"/>
                    <a:pt x="85" y="259"/>
                    <a:pt x="112" y="259"/>
                  </a:cubicBezTo>
                  <a:cubicBezTo>
                    <a:pt x="187" y="259"/>
                    <a:pt x="187" y="0"/>
                    <a:pt x="112"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11" name="Google Shape;8411;p13"/>
            <p:cNvSpPr/>
            <p:nvPr/>
          </p:nvSpPr>
          <p:spPr>
            <a:xfrm>
              <a:off x="4434725" y="1851775"/>
              <a:ext cx="11225" cy="25"/>
            </a:xfrm>
            <a:custGeom>
              <a:avLst/>
              <a:gdLst/>
              <a:ahLst/>
              <a:cxnLst/>
              <a:rect l="l" t="t" r="r" b="b"/>
              <a:pathLst>
                <a:path w="449" h="1" extrusionOk="0">
                  <a:moveTo>
                    <a:pt x="0" y="0"/>
                  </a:moveTo>
                  <a:lnTo>
                    <a:pt x="448" y="0"/>
                  </a:lnTo>
                  <a:cubicBezTo>
                    <a:pt x="448" y="0"/>
                    <a:pt x="0" y="0"/>
                    <a:pt x="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12" name="Google Shape;8412;p13"/>
            <p:cNvSpPr/>
            <p:nvPr/>
          </p:nvSpPr>
          <p:spPr>
            <a:xfrm>
              <a:off x="5504875" y="1861825"/>
              <a:ext cx="26450" cy="12375"/>
            </a:xfrm>
            <a:custGeom>
              <a:avLst/>
              <a:gdLst/>
              <a:ahLst/>
              <a:cxnLst/>
              <a:rect l="l" t="t" r="r" b="b"/>
              <a:pathLst>
                <a:path w="1058" h="495" extrusionOk="0">
                  <a:moveTo>
                    <a:pt x="273" y="1"/>
                  </a:moveTo>
                  <a:cubicBezTo>
                    <a:pt x="188" y="1"/>
                    <a:pt x="97" y="14"/>
                    <a:pt x="1" y="46"/>
                  </a:cubicBezTo>
                  <a:cubicBezTo>
                    <a:pt x="1" y="270"/>
                    <a:pt x="1" y="495"/>
                    <a:pt x="673" y="495"/>
                  </a:cubicBezTo>
                  <a:cubicBezTo>
                    <a:pt x="1057" y="495"/>
                    <a:pt x="783" y="1"/>
                    <a:pt x="27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13" name="Google Shape;8413;p13"/>
            <p:cNvSpPr/>
            <p:nvPr/>
          </p:nvSpPr>
          <p:spPr>
            <a:xfrm>
              <a:off x="5527300" y="1866275"/>
              <a:ext cx="22425" cy="19775"/>
            </a:xfrm>
            <a:custGeom>
              <a:avLst/>
              <a:gdLst/>
              <a:ahLst/>
              <a:cxnLst/>
              <a:rect l="l" t="t" r="r" b="b"/>
              <a:pathLst>
                <a:path w="897" h="791" extrusionOk="0">
                  <a:moveTo>
                    <a:pt x="473" y="0"/>
                  </a:moveTo>
                  <a:cubicBezTo>
                    <a:pt x="405" y="0"/>
                    <a:pt x="321" y="28"/>
                    <a:pt x="224" y="92"/>
                  </a:cubicBezTo>
                  <a:cubicBezTo>
                    <a:pt x="897" y="317"/>
                    <a:pt x="0" y="541"/>
                    <a:pt x="0" y="765"/>
                  </a:cubicBezTo>
                  <a:cubicBezTo>
                    <a:pt x="70" y="782"/>
                    <a:pt x="134" y="790"/>
                    <a:pt x="193" y="790"/>
                  </a:cubicBezTo>
                  <a:cubicBezTo>
                    <a:pt x="783" y="790"/>
                    <a:pt x="841" y="0"/>
                    <a:pt x="47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14" name="Google Shape;8414;p13"/>
            <p:cNvSpPr/>
            <p:nvPr/>
          </p:nvSpPr>
          <p:spPr>
            <a:xfrm>
              <a:off x="4451525" y="1874175"/>
              <a:ext cx="16825" cy="11225"/>
            </a:xfrm>
            <a:custGeom>
              <a:avLst/>
              <a:gdLst/>
              <a:ahLst/>
              <a:cxnLst/>
              <a:rect l="l" t="t" r="r" b="b"/>
              <a:pathLst>
                <a:path w="673" h="449" extrusionOk="0">
                  <a:moveTo>
                    <a:pt x="0" y="1"/>
                  </a:moveTo>
                  <a:cubicBezTo>
                    <a:pt x="0" y="225"/>
                    <a:pt x="0" y="449"/>
                    <a:pt x="225" y="449"/>
                  </a:cubicBezTo>
                  <a:cubicBezTo>
                    <a:pt x="673" y="449"/>
                    <a:pt x="225" y="1"/>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15" name="Google Shape;8415;p13"/>
            <p:cNvSpPr/>
            <p:nvPr/>
          </p:nvSpPr>
          <p:spPr>
            <a:xfrm>
              <a:off x="5193525" y="1873025"/>
              <a:ext cx="20025" cy="12375"/>
            </a:xfrm>
            <a:custGeom>
              <a:avLst/>
              <a:gdLst/>
              <a:ahLst/>
              <a:cxnLst/>
              <a:rect l="l" t="t" r="r" b="b"/>
              <a:pathLst>
                <a:path w="801" h="495" extrusionOk="0">
                  <a:moveTo>
                    <a:pt x="682" y="1"/>
                  </a:moveTo>
                  <a:cubicBezTo>
                    <a:pt x="412" y="1"/>
                    <a:pt x="0" y="495"/>
                    <a:pt x="576" y="495"/>
                  </a:cubicBezTo>
                  <a:cubicBezTo>
                    <a:pt x="576" y="271"/>
                    <a:pt x="800" y="271"/>
                    <a:pt x="800" y="47"/>
                  </a:cubicBezTo>
                  <a:cubicBezTo>
                    <a:pt x="768" y="15"/>
                    <a:pt x="727" y="1"/>
                    <a:pt x="682"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16" name="Google Shape;8416;p13"/>
            <p:cNvSpPr/>
            <p:nvPr/>
          </p:nvSpPr>
          <p:spPr>
            <a:xfrm>
              <a:off x="5163100" y="1881175"/>
              <a:ext cx="28025" cy="10700"/>
            </a:xfrm>
            <a:custGeom>
              <a:avLst/>
              <a:gdLst/>
              <a:ahLst/>
              <a:cxnLst/>
              <a:rect l="l" t="t" r="r" b="b"/>
              <a:pathLst>
                <a:path w="1121" h="428" extrusionOk="0">
                  <a:moveTo>
                    <a:pt x="477" y="1"/>
                  </a:moveTo>
                  <a:cubicBezTo>
                    <a:pt x="281" y="1"/>
                    <a:pt x="112" y="57"/>
                    <a:pt x="0" y="169"/>
                  </a:cubicBezTo>
                  <a:cubicBezTo>
                    <a:pt x="0" y="358"/>
                    <a:pt x="201" y="428"/>
                    <a:pt x="432" y="428"/>
                  </a:cubicBezTo>
                  <a:cubicBezTo>
                    <a:pt x="747" y="428"/>
                    <a:pt x="1121" y="298"/>
                    <a:pt x="1121" y="169"/>
                  </a:cubicBezTo>
                  <a:cubicBezTo>
                    <a:pt x="897" y="57"/>
                    <a:pt x="673" y="1"/>
                    <a:pt x="47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17" name="Google Shape;8417;p13"/>
            <p:cNvSpPr/>
            <p:nvPr/>
          </p:nvSpPr>
          <p:spPr>
            <a:xfrm>
              <a:off x="5191125" y="1890975"/>
              <a:ext cx="39225" cy="11250"/>
            </a:xfrm>
            <a:custGeom>
              <a:avLst/>
              <a:gdLst/>
              <a:ahLst/>
              <a:cxnLst/>
              <a:rect l="l" t="t" r="r" b="b"/>
              <a:pathLst>
                <a:path w="1569" h="450" extrusionOk="0">
                  <a:moveTo>
                    <a:pt x="1569" y="1"/>
                  </a:moveTo>
                  <a:cubicBezTo>
                    <a:pt x="896" y="1"/>
                    <a:pt x="224" y="1"/>
                    <a:pt x="0" y="449"/>
                  </a:cubicBezTo>
                  <a:cubicBezTo>
                    <a:pt x="448" y="225"/>
                    <a:pt x="1345" y="449"/>
                    <a:pt x="156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18" name="Google Shape;8418;p13"/>
            <p:cNvSpPr/>
            <p:nvPr/>
          </p:nvSpPr>
          <p:spPr>
            <a:xfrm>
              <a:off x="5527300" y="1888250"/>
              <a:ext cx="4775" cy="8275"/>
            </a:xfrm>
            <a:custGeom>
              <a:avLst/>
              <a:gdLst/>
              <a:ahLst/>
              <a:cxnLst/>
              <a:rect l="l" t="t" r="r" b="b"/>
              <a:pathLst>
                <a:path w="191" h="331" extrusionOk="0">
                  <a:moveTo>
                    <a:pt x="98" y="1"/>
                  </a:moveTo>
                  <a:cubicBezTo>
                    <a:pt x="72" y="1"/>
                    <a:pt x="40" y="31"/>
                    <a:pt x="0" y="110"/>
                  </a:cubicBezTo>
                  <a:cubicBezTo>
                    <a:pt x="54" y="273"/>
                    <a:pt x="96" y="331"/>
                    <a:pt x="124" y="331"/>
                  </a:cubicBezTo>
                  <a:cubicBezTo>
                    <a:pt x="191" y="331"/>
                    <a:pt x="182" y="1"/>
                    <a:pt x="9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19" name="Google Shape;8419;p13"/>
            <p:cNvSpPr/>
            <p:nvPr/>
          </p:nvSpPr>
          <p:spPr>
            <a:xfrm>
              <a:off x="5129475" y="1904550"/>
              <a:ext cx="7850" cy="6500"/>
            </a:xfrm>
            <a:custGeom>
              <a:avLst/>
              <a:gdLst/>
              <a:ahLst/>
              <a:cxnLst/>
              <a:rect l="l" t="t" r="r" b="b"/>
              <a:pathLst>
                <a:path w="314" h="260" extrusionOk="0">
                  <a:moveTo>
                    <a:pt x="136" y="1"/>
                  </a:moveTo>
                  <a:cubicBezTo>
                    <a:pt x="95" y="1"/>
                    <a:pt x="48" y="36"/>
                    <a:pt x="1" y="130"/>
                  </a:cubicBezTo>
                  <a:cubicBezTo>
                    <a:pt x="95" y="225"/>
                    <a:pt x="160" y="260"/>
                    <a:pt x="201" y="260"/>
                  </a:cubicBezTo>
                  <a:cubicBezTo>
                    <a:pt x="313" y="260"/>
                    <a:pt x="249" y="1"/>
                    <a:pt x="136"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20" name="Google Shape;8420;p13"/>
            <p:cNvSpPr/>
            <p:nvPr/>
          </p:nvSpPr>
          <p:spPr>
            <a:xfrm>
              <a:off x="5572125" y="1915775"/>
              <a:ext cx="4675" cy="6475"/>
            </a:xfrm>
            <a:custGeom>
              <a:avLst/>
              <a:gdLst/>
              <a:ahLst/>
              <a:cxnLst/>
              <a:rect l="l" t="t" r="r" b="b"/>
              <a:pathLst>
                <a:path w="187" h="259" extrusionOk="0">
                  <a:moveTo>
                    <a:pt x="112" y="0"/>
                  </a:moveTo>
                  <a:cubicBezTo>
                    <a:pt x="85" y="0"/>
                    <a:pt x="47" y="35"/>
                    <a:pt x="0" y="129"/>
                  </a:cubicBezTo>
                  <a:cubicBezTo>
                    <a:pt x="47" y="224"/>
                    <a:pt x="85" y="259"/>
                    <a:pt x="112" y="259"/>
                  </a:cubicBezTo>
                  <a:cubicBezTo>
                    <a:pt x="187" y="259"/>
                    <a:pt x="187" y="0"/>
                    <a:pt x="112"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21" name="Google Shape;8421;p13"/>
            <p:cNvSpPr/>
            <p:nvPr/>
          </p:nvSpPr>
          <p:spPr>
            <a:xfrm>
              <a:off x="5510475" y="1914800"/>
              <a:ext cx="16850" cy="4225"/>
            </a:xfrm>
            <a:custGeom>
              <a:avLst/>
              <a:gdLst/>
              <a:ahLst/>
              <a:cxnLst/>
              <a:rect l="l" t="t" r="r" b="b"/>
              <a:pathLst>
                <a:path w="674" h="169" extrusionOk="0">
                  <a:moveTo>
                    <a:pt x="393" y="0"/>
                  </a:moveTo>
                  <a:cubicBezTo>
                    <a:pt x="225" y="0"/>
                    <a:pt x="1" y="56"/>
                    <a:pt x="1" y="168"/>
                  </a:cubicBezTo>
                  <a:lnTo>
                    <a:pt x="449" y="168"/>
                  </a:lnTo>
                  <a:cubicBezTo>
                    <a:pt x="673" y="56"/>
                    <a:pt x="561" y="0"/>
                    <a:pt x="39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22" name="Google Shape;8422;p13"/>
            <p:cNvSpPr/>
            <p:nvPr/>
          </p:nvSpPr>
          <p:spPr>
            <a:xfrm>
              <a:off x="5566500" y="1980625"/>
              <a:ext cx="16850" cy="11225"/>
            </a:xfrm>
            <a:custGeom>
              <a:avLst/>
              <a:gdLst/>
              <a:ahLst/>
              <a:cxnLst/>
              <a:rect l="l" t="t" r="r" b="b"/>
              <a:pathLst>
                <a:path w="674" h="449" extrusionOk="0">
                  <a:moveTo>
                    <a:pt x="1" y="1"/>
                  </a:moveTo>
                  <a:cubicBezTo>
                    <a:pt x="1" y="225"/>
                    <a:pt x="225" y="449"/>
                    <a:pt x="673" y="449"/>
                  </a:cubicBezTo>
                  <a:cubicBezTo>
                    <a:pt x="673" y="225"/>
                    <a:pt x="225" y="1"/>
                    <a:pt x="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23" name="Google Shape;8423;p13"/>
            <p:cNvSpPr/>
            <p:nvPr/>
          </p:nvSpPr>
          <p:spPr>
            <a:xfrm>
              <a:off x="5291975" y="2008650"/>
              <a:ext cx="11225" cy="7950"/>
            </a:xfrm>
            <a:custGeom>
              <a:avLst/>
              <a:gdLst/>
              <a:ahLst/>
              <a:cxnLst/>
              <a:rect l="l" t="t" r="r" b="b"/>
              <a:pathLst>
                <a:path w="449" h="318" extrusionOk="0">
                  <a:moveTo>
                    <a:pt x="448" y="0"/>
                  </a:moveTo>
                  <a:cubicBezTo>
                    <a:pt x="448" y="0"/>
                    <a:pt x="0" y="0"/>
                    <a:pt x="0" y="224"/>
                  </a:cubicBezTo>
                  <a:cubicBezTo>
                    <a:pt x="0" y="290"/>
                    <a:pt x="39" y="317"/>
                    <a:pt x="93" y="317"/>
                  </a:cubicBezTo>
                  <a:cubicBezTo>
                    <a:pt x="224" y="317"/>
                    <a:pt x="448" y="159"/>
                    <a:pt x="44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24" name="Google Shape;8424;p13"/>
            <p:cNvSpPr/>
            <p:nvPr/>
          </p:nvSpPr>
          <p:spPr>
            <a:xfrm>
              <a:off x="4675650" y="2019850"/>
              <a:ext cx="28025" cy="5625"/>
            </a:xfrm>
            <a:custGeom>
              <a:avLst/>
              <a:gdLst/>
              <a:ahLst/>
              <a:cxnLst/>
              <a:rect l="l" t="t" r="r" b="b"/>
              <a:pathLst>
                <a:path w="1121" h="225" extrusionOk="0">
                  <a:moveTo>
                    <a:pt x="0" y="1"/>
                  </a:moveTo>
                  <a:cubicBezTo>
                    <a:pt x="0" y="225"/>
                    <a:pt x="1121" y="225"/>
                    <a:pt x="1121" y="225"/>
                  </a:cubicBezTo>
                  <a:cubicBezTo>
                    <a:pt x="1009" y="113"/>
                    <a:pt x="841" y="113"/>
                    <a:pt x="645" y="113"/>
                  </a:cubicBezTo>
                  <a:cubicBezTo>
                    <a:pt x="448" y="113"/>
                    <a:pt x="224" y="113"/>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25" name="Google Shape;8425;p13"/>
            <p:cNvSpPr/>
            <p:nvPr/>
          </p:nvSpPr>
          <p:spPr>
            <a:xfrm>
              <a:off x="5286375" y="2033425"/>
              <a:ext cx="4675" cy="6500"/>
            </a:xfrm>
            <a:custGeom>
              <a:avLst/>
              <a:gdLst/>
              <a:ahLst/>
              <a:cxnLst/>
              <a:rect l="l" t="t" r="r" b="b"/>
              <a:pathLst>
                <a:path w="187" h="260" extrusionOk="0">
                  <a:moveTo>
                    <a:pt x="112" y="1"/>
                  </a:moveTo>
                  <a:cubicBezTo>
                    <a:pt x="85" y="1"/>
                    <a:pt x="47" y="35"/>
                    <a:pt x="0" y="130"/>
                  </a:cubicBezTo>
                  <a:cubicBezTo>
                    <a:pt x="47" y="225"/>
                    <a:pt x="85" y="259"/>
                    <a:pt x="112" y="259"/>
                  </a:cubicBezTo>
                  <a:cubicBezTo>
                    <a:pt x="187" y="259"/>
                    <a:pt x="187" y="1"/>
                    <a:pt x="112"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26" name="Google Shape;8426;p13"/>
            <p:cNvSpPr/>
            <p:nvPr/>
          </p:nvSpPr>
          <p:spPr>
            <a:xfrm>
              <a:off x="5583325" y="2045375"/>
              <a:ext cx="11225" cy="2525"/>
            </a:xfrm>
            <a:custGeom>
              <a:avLst/>
              <a:gdLst/>
              <a:ahLst/>
              <a:cxnLst/>
              <a:rect l="l" t="t" r="r" b="b"/>
              <a:pathLst>
                <a:path w="449" h="101" extrusionOk="0">
                  <a:moveTo>
                    <a:pt x="116" y="1"/>
                  </a:moveTo>
                  <a:cubicBezTo>
                    <a:pt x="50" y="1"/>
                    <a:pt x="0" y="25"/>
                    <a:pt x="0" y="100"/>
                  </a:cubicBezTo>
                  <a:lnTo>
                    <a:pt x="448" y="100"/>
                  </a:lnTo>
                  <a:cubicBezTo>
                    <a:pt x="448" y="100"/>
                    <a:pt x="249" y="1"/>
                    <a:pt x="116"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27" name="Google Shape;8427;p13"/>
            <p:cNvSpPr/>
            <p:nvPr/>
          </p:nvSpPr>
          <p:spPr>
            <a:xfrm>
              <a:off x="5473950" y="2067925"/>
              <a:ext cx="2925" cy="10275"/>
            </a:xfrm>
            <a:custGeom>
              <a:avLst/>
              <a:gdLst/>
              <a:ahLst/>
              <a:cxnLst/>
              <a:rect l="l" t="t" r="r" b="b"/>
              <a:pathLst>
                <a:path w="117" h="411" extrusionOk="0">
                  <a:moveTo>
                    <a:pt x="104" y="0"/>
                  </a:moveTo>
                  <a:cubicBezTo>
                    <a:pt x="73" y="0"/>
                    <a:pt x="0" y="410"/>
                    <a:pt x="21" y="410"/>
                  </a:cubicBezTo>
                  <a:cubicBezTo>
                    <a:pt x="30" y="410"/>
                    <a:pt x="58" y="329"/>
                    <a:pt x="117" y="95"/>
                  </a:cubicBezTo>
                  <a:cubicBezTo>
                    <a:pt x="117" y="27"/>
                    <a:pt x="112" y="0"/>
                    <a:pt x="10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28" name="Google Shape;8428;p13"/>
            <p:cNvSpPr/>
            <p:nvPr/>
          </p:nvSpPr>
          <p:spPr>
            <a:xfrm>
              <a:off x="3381375" y="2077275"/>
              <a:ext cx="16825" cy="8425"/>
            </a:xfrm>
            <a:custGeom>
              <a:avLst/>
              <a:gdLst/>
              <a:ahLst/>
              <a:cxnLst/>
              <a:rect l="l" t="t" r="r" b="b"/>
              <a:pathLst>
                <a:path w="673" h="337" extrusionOk="0">
                  <a:moveTo>
                    <a:pt x="336" y="1"/>
                  </a:moveTo>
                  <a:cubicBezTo>
                    <a:pt x="224" y="1"/>
                    <a:pt x="112" y="57"/>
                    <a:pt x="0" y="169"/>
                  </a:cubicBezTo>
                  <a:cubicBezTo>
                    <a:pt x="0" y="281"/>
                    <a:pt x="168" y="337"/>
                    <a:pt x="336" y="337"/>
                  </a:cubicBezTo>
                  <a:cubicBezTo>
                    <a:pt x="504" y="337"/>
                    <a:pt x="672" y="281"/>
                    <a:pt x="672" y="169"/>
                  </a:cubicBezTo>
                  <a:cubicBezTo>
                    <a:pt x="560" y="57"/>
                    <a:pt x="448" y="1"/>
                    <a:pt x="336"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29" name="Google Shape;8429;p13"/>
            <p:cNvSpPr/>
            <p:nvPr/>
          </p:nvSpPr>
          <p:spPr>
            <a:xfrm>
              <a:off x="5258350" y="2081475"/>
              <a:ext cx="11225" cy="2525"/>
            </a:xfrm>
            <a:custGeom>
              <a:avLst/>
              <a:gdLst/>
              <a:ahLst/>
              <a:cxnLst/>
              <a:rect l="l" t="t" r="r" b="b"/>
              <a:pathLst>
                <a:path w="449" h="101" extrusionOk="0">
                  <a:moveTo>
                    <a:pt x="0" y="1"/>
                  </a:moveTo>
                  <a:cubicBezTo>
                    <a:pt x="0" y="1"/>
                    <a:pt x="200" y="100"/>
                    <a:pt x="332" y="100"/>
                  </a:cubicBezTo>
                  <a:cubicBezTo>
                    <a:pt x="399" y="100"/>
                    <a:pt x="449" y="76"/>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30" name="Google Shape;8430;p13"/>
            <p:cNvSpPr/>
            <p:nvPr/>
          </p:nvSpPr>
          <p:spPr>
            <a:xfrm>
              <a:off x="5034225" y="2089450"/>
              <a:ext cx="4700" cy="6500"/>
            </a:xfrm>
            <a:custGeom>
              <a:avLst/>
              <a:gdLst/>
              <a:ahLst/>
              <a:cxnLst/>
              <a:rect l="l" t="t" r="r" b="b"/>
              <a:pathLst>
                <a:path w="188" h="260" extrusionOk="0">
                  <a:moveTo>
                    <a:pt x="113" y="1"/>
                  </a:moveTo>
                  <a:cubicBezTo>
                    <a:pt x="85" y="1"/>
                    <a:pt x="48" y="35"/>
                    <a:pt x="1" y="130"/>
                  </a:cubicBezTo>
                  <a:cubicBezTo>
                    <a:pt x="48" y="225"/>
                    <a:pt x="85" y="259"/>
                    <a:pt x="113" y="259"/>
                  </a:cubicBezTo>
                  <a:cubicBezTo>
                    <a:pt x="187" y="259"/>
                    <a:pt x="187" y="1"/>
                    <a:pt x="11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31" name="Google Shape;8431;p13"/>
            <p:cNvSpPr/>
            <p:nvPr/>
          </p:nvSpPr>
          <p:spPr>
            <a:xfrm>
              <a:off x="5471250" y="2103975"/>
              <a:ext cx="4800" cy="8275"/>
            </a:xfrm>
            <a:custGeom>
              <a:avLst/>
              <a:gdLst/>
              <a:ahLst/>
              <a:cxnLst/>
              <a:rect l="l" t="t" r="r" b="b"/>
              <a:pathLst>
                <a:path w="192" h="331" extrusionOk="0">
                  <a:moveTo>
                    <a:pt x="124" y="1"/>
                  </a:moveTo>
                  <a:cubicBezTo>
                    <a:pt x="96" y="1"/>
                    <a:pt x="55" y="58"/>
                    <a:pt x="1" y="221"/>
                  </a:cubicBezTo>
                  <a:cubicBezTo>
                    <a:pt x="40" y="300"/>
                    <a:pt x="73" y="331"/>
                    <a:pt x="98" y="331"/>
                  </a:cubicBezTo>
                  <a:cubicBezTo>
                    <a:pt x="183" y="331"/>
                    <a:pt x="191" y="1"/>
                    <a:pt x="12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32" name="Google Shape;8432;p13"/>
            <p:cNvSpPr/>
            <p:nvPr/>
          </p:nvSpPr>
          <p:spPr>
            <a:xfrm>
              <a:off x="5919500" y="2131900"/>
              <a:ext cx="22425" cy="11250"/>
            </a:xfrm>
            <a:custGeom>
              <a:avLst/>
              <a:gdLst/>
              <a:ahLst/>
              <a:cxnLst/>
              <a:rect l="l" t="t" r="r" b="b"/>
              <a:pathLst>
                <a:path w="897" h="450" extrusionOk="0">
                  <a:moveTo>
                    <a:pt x="449" y="1"/>
                  </a:moveTo>
                  <a:cubicBezTo>
                    <a:pt x="0" y="1"/>
                    <a:pt x="0" y="449"/>
                    <a:pt x="449" y="449"/>
                  </a:cubicBezTo>
                  <a:cubicBezTo>
                    <a:pt x="449" y="449"/>
                    <a:pt x="897" y="1"/>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33" name="Google Shape;8433;p13"/>
            <p:cNvSpPr/>
            <p:nvPr/>
          </p:nvSpPr>
          <p:spPr>
            <a:xfrm>
              <a:off x="3431800" y="2139875"/>
              <a:ext cx="7825" cy="6500"/>
            </a:xfrm>
            <a:custGeom>
              <a:avLst/>
              <a:gdLst/>
              <a:ahLst/>
              <a:cxnLst/>
              <a:rect l="l" t="t" r="r" b="b"/>
              <a:pathLst>
                <a:path w="313" h="260" extrusionOk="0">
                  <a:moveTo>
                    <a:pt x="201" y="1"/>
                  </a:moveTo>
                  <a:cubicBezTo>
                    <a:pt x="159" y="1"/>
                    <a:pt x="95" y="35"/>
                    <a:pt x="0" y="130"/>
                  </a:cubicBezTo>
                  <a:cubicBezTo>
                    <a:pt x="47" y="225"/>
                    <a:pt x="95" y="260"/>
                    <a:pt x="136" y="260"/>
                  </a:cubicBezTo>
                  <a:cubicBezTo>
                    <a:pt x="248" y="260"/>
                    <a:pt x="313" y="1"/>
                    <a:pt x="20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34" name="Google Shape;8434;p13"/>
            <p:cNvSpPr/>
            <p:nvPr/>
          </p:nvSpPr>
          <p:spPr>
            <a:xfrm>
              <a:off x="5992325" y="2143750"/>
              <a:ext cx="44850" cy="7475"/>
            </a:xfrm>
            <a:custGeom>
              <a:avLst/>
              <a:gdLst/>
              <a:ahLst/>
              <a:cxnLst/>
              <a:rect l="l" t="t" r="r" b="b"/>
              <a:pathLst>
                <a:path w="1794" h="299" extrusionOk="0">
                  <a:moveTo>
                    <a:pt x="466" y="0"/>
                  </a:moveTo>
                  <a:cubicBezTo>
                    <a:pt x="300" y="0"/>
                    <a:pt x="150" y="50"/>
                    <a:pt x="1" y="199"/>
                  </a:cubicBezTo>
                  <a:cubicBezTo>
                    <a:pt x="300" y="199"/>
                    <a:pt x="798" y="299"/>
                    <a:pt x="1229" y="299"/>
                  </a:cubicBezTo>
                  <a:cubicBezTo>
                    <a:pt x="1445" y="299"/>
                    <a:pt x="1644" y="274"/>
                    <a:pt x="1794" y="199"/>
                  </a:cubicBezTo>
                  <a:cubicBezTo>
                    <a:pt x="1196" y="199"/>
                    <a:pt x="798" y="0"/>
                    <a:pt x="466"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35" name="Google Shape;8435;p13"/>
            <p:cNvSpPr/>
            <p:nvPr/>
          </p:nvSpPr>
          <p:spPr>
            <a:xfrm>
              <a:off x="3527050" y="2151825"/>
              <a:ext cx="5625" cy="2525"/>
            </a:xfrm>
            <a:custGeom>
              <a:avLst/>
              <a:gdLst/>
              <a:ahLst/>
              <a:cxnLst/>
              <a:rect l="l" t="t" r="r" b="b"/>
              <a:pathLst>
                <a:path w="225" h="101" extrusionOk="0">
                  <a:moveTo>
                    <a:pt x="58" y="1"/>
                  </a:moveTo>
                  <a:cubicBezTo>
                    <a:pt x="25" y="1"/>
                    <a:pt x="0" y="26"/>
                    <a:pt x="0" y="100"/>
                  </a:cubicBezTo>
                  <a:lnTo>
                    <a:pt x="224" y="100"/>
                  </a:lnTo>
                  <a:cubicBezTo>
                    <a:pt x="224" y="100"/>
                    <a:pt x="125" y="1"/>
                    <a:pt x="5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36" name="Google Shape;8436;p13"/>
            <p:cNvSpPr/>
            <p:nvPr/>
          </p:nvSpPr>
          <p:spPr>
            <a:xfrm>
              <a:off x="6056000" y="2153150"/>
              <a:ext cx="8125" cy="5150"/>
            </a:xfrm>
            <a:custGeom>
              <a:avLst/>
              <a:gdLst/>
              <a:ahLst/>
              <a:cxnLst/>
              <a:rect l="l" t="t" r="r" b="b"/>
              <a:pathLst>
                <a:path w="325" h="206" extrusionOk="0">
                  <a:moveTo>
                    <a:pt x="263" y="0"/>
                  </a:moveTo>
                  <a:cubicBezTo>
                    <a:pt x="248" y="0"/>
                    <a:pt x="211" y="14"/>
                    <a:pt x="143" y="47"/>
                  </a:cubicBezTo>
                  <a:cubicBezTo>
                    <a:pt x="26" y="165"/>
                    <a:pt x="1" y="205"/>
                    <a:pt x="19" y="205"/>
                  </a:cubicBezTo>
                  <a:cubicBezTo>
                    <a:pt x="61" y="205"/>
                    <a:pt x="325" y="0"/>
                    <a:pt x="26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37" name="Google Shape;8437;p13"/>
            <p:cNvSpPr/>
            <p:nvPr/>
          </p:nvSpPr>
          <p:spPr>
            <a:xfrm>
              <a:off x="6065175" y="2151075"/>
              <a:ext cx="4700" cy="6500"/>
            </a:xfrm>
            <a:custGeom>
              <a:avLst/>
              <a:gdLst/>
              <a:ahLst/>
              <a:cxnLst/>
              <a:rect l="l" t="t" r="r" b="b"/>
              <a:pathLst>
                <a:path w="188" h="260" extrusionOk="0">
                  <a:moveTo>
                    <a:pt x="112" y="1"/>
                  </a:moveTo>
                  <a:cubicBezTo>
                    <a:pt x="85" y="1"/>
                    <a:pt x="48" y="36"/>
                    <a:pt x="0" y="130"/>
                  </a:cubicBezTo>
                  <a:cubicBezTo>
                    <a:pt x="48" y="225"/>
                    <a:pt x="85" y="260"/>
                    <a:pt x="112" y="260"/>
                  </a:cubicBezTo>
                  <a:cubicBezTo>
                    <a:pt x="187" y="260"/>
                    <a:pt x="187" y="1"/>
                    <a:pt x="112"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38" name="Google Shape;8438;p13"/>
            <p:cNvSpPr/>
            <p:nvPr/>
          </p:nvSpPr>
          <p:spPr>
            <a:xfrm>
              <a:off x="3381375" y="2156700"/>
              <a:ext cx="9350" cy="6475"/>
            </a:xfrm>
            <a:custGeom>
              <a:avLst/>
              <a:gdLst/>
              <a:ahLst/>
              <a:cxnLst/>
              <a:rect l="l" t="t" r="r" b="b"/>
              <a:pathLst>
                <a:path w="374" h="259" extrusionOk="0">
                  <a:moveTo>
                    <a:pt x="224" y="0"/>
                  </a:moveTo>
                  <a:cubicBezTo>
                    <a:pt x="169" y="0"/>
                    <a:pt x="95" y="35"/>
                    <a:pt x="0" y="129"/>
                  </a:cubicBezTo>
                  <a:cubicBezTo>
                    <a:pt x="95" y="224"/>
                    <a:pt x="169" y="259"/>
                    <a:pt x="224" y="259"/>
                  </a:cubicBezTo>
                  <a:cubicBezTo>
                    <a:pt x="374" y="259"/>
                    <a:pt x="374" y="0"/>
                    <a:pt x="2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39" name="Google Shape;8439;p13"/>
            <p:cNvSpPr/>
            <p:nvPr/>
          </p:nvSpPr>
          <p:spPr>
            <a:xfrm>
              <a:off x="6104400" y="2159925"/>
              <a:ext cx="16825" cy="4225"/>
            </a:xfrm>
            <a:custGeom>
              <a:avLst/>
              <a:gdLst/>
              <a:ahLst/>
              <a:cxnLst/>
              <a:rect l="l" t="t" r="r" b="b"/>
              <a:pathLst>
                <a:path w="673" h="169" extrusionOk="0">
                  <a:moveTo>
                    <a:pt x="224" y="0"/>
                  </a:moveTo>
                  <a:cubicBezTo>
                    <a:pt x="0" y="113"/>
                    <a:pt x="112" y="169"/>
                    <a:pt x="280" y="169"/>
                  </a:cubicBezTo>
                  <a:cubicBezTo>
                    <a:pt x="448" y="169"/>
                    <a:pt x="673" y="113"/>
                    <a:pt x="67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40" name="Google Shape;8440;p13"/>
            <p:cNvSpPr/>
            <p:nvPr/>
          </p:nvSpPr>
          <p:spPr>
            <a:xfrm>
              <a:off x="6136725" y="2162300"/>
              <a:ext cx="12525" cy="6475"/>
            </a:xfrm>
            <a:custGeom>
              <a:avLst/>
              <a:gdLst/>
              <a:ahLst/>
              <a:cxnLst/>
              <a:rect l="l" t="t" r="r" b="b"/>
              <a:pathLst>
                <a:path w="501" h="259" extrusionOk="0">
                  <a:moveTo>
                    <a:pt x="188" y="0"/>
                  </a:moveTo>
                  <a:cubicBezTo>
                    <a:pt x="1" y="0"/>
                    <a:pt x="66" y="259"/>
                    <a:pt x="252" y="259"/>
                  </a:cubicBezTo>
                  <a:cubicBezTo>
                    <a:pt x="321" y="259"/>
                    <a:pt x="405" y="224"/>
                    <a:pt x="500" y="130"/>
                  </a:cubicBezTo>
                  <a:cubicBezTo>
                    <a:pt x="358" y="35"/>
                    <a:pt x="256" y="0"/>
                    <a:pt x="18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41" name="Google Shape;8441;p13"/>
            <p:cNvSpPr/>
            <p:nvPr/>
          </p:nvSpPr>
          <p:spPr>
            <a:xfrm>
              <a:off x="6506175" y="2193550"/>
              <a:ext cx="22425" cy="7950"/>
            </a:xfrm>
            <a:custGeom>
              <a:avLst/>
              <a:gdLst/>
              <a:ahLst/>
              <a:cxnLst/>
              <a:rect l="l" t="t" r="r" b="b"/>
              <a:pathLst>
                <a:path w="897" h="318" extrusionOk="0">
                  <a:moveTo>
                    <a:pt x="738" y="0"/>
                  </a:moveTo>
                  <a:cubicBezTo>
                    <a:pt x="290" y="0"/>
                    <a:pt x="66" y="0"/>
                    <a:pt x="66" y="224"/>
                  </a:cubicBezTo>
                  <a:cubicBezTo>
                    <a:pt x="0" y="290"/>
                    <a:pt x="50" y="317"/>
                    <a:pt x="147" y="317"/>
                  </a:cubicBezTo>
                  <a:cubicBezTo>
                    <a:pt x="383" y="317"/>
                    <a:pt x="896" y="159"/>
                    <a:pt x="73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42" name="Google Shape;8442;p13"/>
            <p:cNvSpPr/>
            <p:nvPr/>
          </p:nvSpPr>
          <p:spPr>
            <a:xfrm>
              <a:off x="3549450" y="2198000"/>
              <a:ext cx="21625" cy="12375"/>
            </a:xfrm>
            <a:custGeom>
              <a:avLst/>
              <a:gdLst/>
              <a:ahLst/>
              <a:cxnLst/>
              <a:rect l="l" t="t" r="r" b="b"/>
              <a:pathLst>
                <a:path w="865" h="495" extrusionOk="0">
                  <a:moveTo>
                    <a:pt x="120" y="1"/>
                  </a:moveTo>
                  <a:cubicBezTo>
                    <a:pt x="74" y="1"/>
                    <a:pt x="33" y="14"/>
                    <a:pt x="1" y="46"/>
                  </a:cubicBezTo>
                  <a:cubicBezTo>
                    <a:pt x="225" y="46"/>
                    <a:pt x="449" y="270"/>
                    <a:pt x="673" y="495"/>
                  </a:cubicBezTo>
                  <a:cubicBezTo>
                    <a:pt x="865" y="495"/>
                    <a:pt x="398" y="1"/>
                    <a:pt x="12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43" name="Google Shape;8443;p13"/>
            <p:cNvSpPr/>
            <p:nvPr/>
          </p:nvSpPr>
          <p:spPr>
            <a:xfrm>
              <a:off x="3398175" y="2196950"/>
              <a:ext cx="22425" cy="13425"/>
            </a:xfrm>
            <a:custGeom>
              <a:avLst/>
              <a:gdLst/>
              <a:ahLst/>
              <a:cxnLst/>
              <a:rect l="l" t="t" r="r" b="b"/>
              <a:pathLst>
                <a:path w="897" h="537" extrusionOk="0">
                  <a:moveTo>
                    <a:pt x="738" y="0"/>
                  </a:moveTo>
                  <a:cubicBezTo>
                    <a:pt x="481" y="0"/>
                    <a:pt x="0" y="208"/>
                    <a:pt x="0" y="537"/>
                  </a:cubicBezTo>
                  <a:cubicBezTo>
                    <a:pt x="224" y="537"/>
                    <a:pt x="897" y="537"/>
                    <a:pt x="897" y="88"/>
                  </a:cubicBezTo>
                  <a:cubicBezTo>
                    <a:pt x="897" y="28"/>
                    <a:pt x="832" y="0"/>
                    <a:pt x="73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44" name="Google Shape;8444;p13"/>
            <p:cNvSpPr/>
            <p:nvPr/>
          </p:nvSpPr>
          <p:spPr>
            <a:xfrm>
              <a:off x="6496600" y="2208475"/>
              <a:ext cx="37375" cy="7500"/>
            </a:xfrm>
            <a:custGeom>
              <a:avLst/>
              <a:gdLst/>
              <a:ahLst/>
              <a:cxnLst/>
              <a:rect l="l" t="t" r="r" b="b"/>
              <a:pathLst>
                <a:path w="1495" h="300" extrusionOk="0">
                  <a:moveTo>
                    <a:pt x="698" y="1"/>
                  </a:moveTo>
                  <a:cubicBezTo>
                    <a:pt x="449" y="1"/>
                    <a:pt x="150" y="76"/>
                    <a:pt x="0" y="300"/>
                  </a:cubicBezTo>
                  <a:cubicBezTo>
                    <a:pt x="1495" y="300"/>
                    <a:pt x="1196" y="1"/>
                    <a:pt x="69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45" name="Google Shape;8445;p13"/>
            <p:cNvSpPr/>
            <p:nvPr/>
          </p:nvSpPr>
          <p:spPr>
            <a:xfrm>
              <a:off x="3431800" y="2215950"/>
              <a:ext cx="11225" cy="25"/>
            </a:xfrm>
            <a:custGeom>
              <a:avLst/>
              <a:gdLst/>
              <a:ahLst/>
              <a:cxnLst/>
              <a:rect l="l" t="t" r="r" b="b"/>
              <a:pathLst>
                <a:path w="449" h="1" extrusionOk="0">
                  <a:moveTo>
                    <a:pt x="448" y="1"/>
                  </a:moveTo>
                  <a:lnTo>
                    <a:pt x="0" y="1"/>
                  </a:ln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46" name="Google Shape;8446;p13"/>
            <p:cNvSpPr/>
            <p:nvPr/>
          </p:nvSpPr>
          <p:spPr>
            <a:xfrm>
              <a:off x="3381375" y="2217350"/>
              <a:ext cx="5625" cy="4225"/>
            </a:xfrm>
            <a:custGeom>
              <a:avLst/>
              <a:gdLst/>
              <a:ahLst/>
              <a:cxnLst/>
              <a:rect l="l" t="t" r="r" b="b"/>
              <a:pathLst>
                <a:path w="225" h="169" extrusionOk="0">
                  <a:moveTo>
                    <a:pt x="112" y="1"/>
                  </a:moveTo>
                  <a:cubicBezTo>
                    <a:pt x="56" y="1"/>
                    <a:pt x="0" y="57"/>
                    <a:pt x="0" y="169"/>
                  </a:cubicBezTo>
                  <a:lnTo>
                    <a:pt x="224" y="169"/>
                  </a:lnTo>
                  <a:cubicBezTo>
                    <a:pt x="224" y="57"/>
                    <a:pt x="168" y="1"/>
                    <a:pt x="112"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47" name="Google Shape;8447;p13"/>
            <p:cNvSpPr/>
            <p:nvPr/>
          </p:nvSpPr>
          <p:spPr>
            <a:xfrm>
              <a:off x="3394150" y="2220375"/>
              <a:ext cx="9650" cy="5150"/>
            </a:xfrm>
            <a:custGeom>
              <a:avLst/>
              <a:gdLst/>
              <a:ahLst/>
              <a:cxnLst/>
              <a:rect l="l" t="t" r="r" b="b"/>
              <a:pathLst>
                <a:path w="386" h="206" extrusionOk="0">
                  <a:moveTo>
                    <a:pt x="214" y="1"/>
                  </a:moveTo>
                  <a:cubicBezTo>
                    <a:pt x="29" y="1"/>
                    <a:pt x="0" y="206"/>
                    <a:pt x="126" y="206"/>
                  </a:cubicBezTo>
                  <a:cubicBezTo>
                    <a:pt x="182" y="206"/>
                    <a:pt x="268" y="165"/>
                    <a:pt x="385" y="48"/>
                  </a:cubicBezTo>
                  <a:cubicBezTo>
                    <a:pt x="318" y="14"/>
                    <a:pt x="261" y="1"/>
                    <a:pt x="21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48" name="Google Shape;8448;p13"/>
            <p:cNvSpPr/>
            <p:nvPr/>
          </p:nvSpPr>
          <p:spPr>
            <a:xfrm>
              <a:off x="3392575" y="2229075"/>
              <a:ext cx="11225" cy="20525"/>
            </a:xfrm>
            <a:custGeom>
              <a:avLst/>
              <a:gdLst/>
              <a:ahLst/>
              <a:cxnLst/>
              <a:rect l="l" t="t" r="r" b="b"/>
              <a:pathLst>
                <a:path w="449" h="821" extrusionOk="0">
                  <a:moveTo>
                    <a:pt x="246" y="0"/>
                  </a:moveTo>
                  <a:cubicBezTo>
                    <a:pt x="184" y="0"/>
                    <a:pt x="104" y="44"/>
                    <a:pt x="0" y="148"/>
                  </a:cubicBezTo>
                  <a:cubicBezTo>
                    <a:pt x="448" y="148"/>
                    <a:pt x="0" y="820"/>
                    <a:pt x="448" y="820"/>
                  </a:cubicBezTo>
                  <a:cubicBezTo>
                    <a:pt x="448" y="476"/>
                    <a:pt x="448" y="0"/>
                    <a:pt x="246"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49" name="Google Shape;8449;p13"/>
            <p:cNvSpPr/>
            <p:nvPr/>
          </p:nvSpPr>
          <p:spPr>
            <a:xfrm>
              <a:off x="2423250" y="2231225"/>
              <a:ext cx="22450" cy="12775"/>
            </a:xfrm>
            <a:custGeom>
              <a:avLst/>
              <a:gdLst/>
              <a:ahLst/>
              <a:cxnLst/>
              <a:rect l="l" t="t" r="r" b="b"/>
              <a:pathLst>
                <a:path w="898" h="511" extrusionOk="0">
                  <a:moveTo>
                    <a:pt x="171" y="1"/>
                  </a:moveTo>
                  <a:cubicBezTo>
                    <a:pt x="103" y="1"/>
                    <a:pt x="44" y="19"/>
                    <a:pt x="1" y="62"/>
                  </a:cubicBezTo>
                  <a:cubicBezTo>
                    <a:pt x="225" y="286"/>
                    <a:pt x="673" y="286"/>
                    <a:pt x="897" y="510"/>
                  </a:cubicBezTo>
                  <a:cubicBezTo>
                    <a:pt x="897" y="329"/>
                    <a:pt x="457" y="1"/>
                    <a:pt x="17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50" name="Google Shape;8450;p13"/>
            <p:cNvSpPr/>
            <p:nvPr/>
          </p:nvSpPr>
          <p:spPr>
            <a:xfrm>
              <a:off x="3398175" y="2215950"/>
              <a:ext cx="124450" cy="280175"/>
            </a:xfrm>
            <a:custGeom>
              <a:avLst/>
              <a:gdLst/>
              <a:ahLst/>
              <a:cxnLst/>
              <a:rect l="l" t="t" r="r" b="b"/>
              <a:pathLst>
                <a:path w="4978" h="11207" extrusionOk="0">
                  <a:moveTo>
                    <a:pt x="2242" y="1"/>
                  </a:moveTo>
                  <a:lnTo>
                    <a:pt x="2242" y="1"/>
                  </a:lnTo>
                  <a:cubicBezTo>
                    <a:pt x="2084" y="402"/>
                    <a:pt x="1971" y="805"/>
                    <a:pt x="1892" y="1207"/>
                  </a:cubicBezTo>
                  <a:lnTo>
                    <a:pt x="1892" y="1207"/>
                  </a:lnTo>
                  <a:cubicBezTo>
                    <a:pt x="2098" y="1163"/>
                    <a:pt x="2242" y="761"/>
                    <a:pt x="2242" y="1"/>
                  </a:cubicBezTo>
                  <a:close/>
                  <a:moveTo>
                    <a:pt x="0" y="9862"/>
                  </a:moveTo>
                  <a:cubicBezTo>
                    <a:pt x="0" y="10124"/>
                    <a:pt x="77" y="10233"/>
                    <a:pt x="141" y="10233"/>
                  </a:cubicBezTo>
                  <a:cubicBezTo>
                    <a:pt x="186" y="10233"/>
                    <a:pt x="224" y="10179"/>
                    <a:pt x="224" y="10086"/>
                  </a:cubicBezTo>
                  <a:cubicBezTo>
                    <a:pt x="449" y="10086"/>
                    <a:pt x="224" y="9862"/>
                    <a:pt x="0" y="9862"/>
                  </a:cubicBezTo>
                  <a:close/>
                  <a:moveTo>
                    <a:pt x="1345" y="673"/>
                  </a:moveTo>
                  <a:cubicBezTo>
                    <a:pt x="1121" y="673"/>
                    <a:pt x="449" y="10310"/>
                    <a:pt x="224" y="11206"/>
                  </a:cubicBezTo>
                  <a:cubicBezTo>
                    <a:pt x="4978" y="10587"/>
                    <a:pt x="965" y="5965"/>
                    <a:pt x="1892" y="1207"/>
                  </a:cubicBezTo>
                  <a:lnTo>
                    <a:pt x="1892" y="1207"/>
                  </a:lnTo>
                  <a:cubicBezTo>
                    <a:pt x="1880" y="1210"/>
                    <a:pt x="1867" y="1211"/>
                    <a:pt x="1854" y="1211"/>
                  </a:cubicBezTo>
                  <a:cubicBezTo>
                    <a:pt x="1704" y="1211"/>
                    <a:pt x="1524" y="1032"/>
                    <a:pt x="1345" y="673"/>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51" name="Google Shape;8451;p13"/>
            <p:cNvSpPr/>
            <p:nvPr/>
          </p:nvSpPr>
          <p:spPr>
            <a:xfrm>
              <a:off x="1857375" y="2319175"/>
              <a:ext cx="4675" cy="6500"/>
            </a:xfrm>
            <a:custGeom>
              <a:avLst/>
              <a:gdLst/>
              <a:ahLst/>
              <a:cxnLst/>
              <a:rect l="l" t="t" r="r" b="b"/>
              <a:pathLst>
                <a:path w="187" h="260" extrusionOk="0">
                  <a:moveTo>
                    <a:pt x="112" y="0"/>
                  </a:moveTo>
                  <a:cubicBezTo>
                    <a:pt x="85" y="0"/>
                    <a:pt x="47" y="35"/>
                    <a:pt x="0" y="130"/>
                  </a:cubicBezTo>
                  <a:cubicBezTo>
                    <a:pt x="47" y="225"/>
                    <a:pt x="85" y="259"/>
                    <a:pt x="112" y="259"/>
                  </a:cubicBezTo>
                  <a:cubicBezTo>
                    <a:pt x="187" y="259"/>
                    <a:pt x="187" y="0"/>
                    <a:pt x="112"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52" name="Google Shape;8452;p13"/>
            <p:cNvSpPr/>
            <p:nvPr/>
          </p:nvSpPr>
          <p:spPr>
            <a:xfrm>
              <a:off x="1857375" y="2282450"/>
              <a:ext cx="20500" cy="28775"/>
            </a:xfrm>
            <a:custGeom>
              <a:avLst/>
              <a:gdLst/>
              <a:ahLst/>
              <a:cxnLst/>
              <a:rect l="l" t="t" r="r" b="b"/>
              <a:pathLst>
                <a:path w="820" h="1151" extrusionOk="0">
                  <a:moveTo>
                    <a:pt x="549" y="1"/>
                  </a:moveTo>
                  <a:cubicBezTo>
                    <a:pt x="522" y="1"/>
                    <a:pt x="489" y="10"/>
                    <a:pt x="448" y="30"/>
                  </a:cubicBezTo>
                  <a:cubicBezTo>
                    <a:pt x="672" y="478"/>
                    <a:pt x="0" y="927"/>
                    <a:pt x="448" y="1151"/>
                  </a:cubicBezTo>
                  <a:cubicBezTo>
                    <a:pt x="448" y="947"/>
                    <a:pt x="819" y="1"/>
                    <a:pt x="5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53" name="Google Shape;8453;p13"/>
            <p:cNvSpPr/>
            <p:nvPr/>
          </p:nvSpPr>
          <p:spPr>
            <a:xfrm>
              <a:off x="3409375" y="2232775"/>
              <a:ext cx="11225" cy="2500"/>
            </a:xfrm>
            <a:custGeom>
              <a:avLst/>
              <a:gdLst/>
              <a:ahLst/>
              <a:cxnLst/>
              <a:rect l="l" t="t" r="r" b="b"/>
              <a:pathLst>
                <a:path w="449" h="100" extrusionOk="0">
                  <a:moveTo>
                    <a:pt x="1" y="0"/>
                  </a:moveTo>
                  <a:cubicBezTo>
                    <a:pt x="1" y="0"/>
                    <a:pt x="200" y="100"/>
                    <a:pt x="333" y="100"/>
                  </a:cubicBezTo>
                  <a:cubicBezTo>
                    <a:pt x="399" y="100"/>
                    <a:pt x="449" y="75"/>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54" name="Google Shape;8454;p13"/>
            <p:cNvSpPr/>
            <p:nvPr/>
          </p:nvSpPr>
          <p:spPr>
            <a:xfrm>
              <a:off x="3588675" y="2249650"/>
              <a:ext cx="4775" cy="8275"/>
            </a:xfrm>
            <a:custGeom>
              <a:avLst/>
              <a:gdLst/>
              <a:ahLst/>
              <a:cxnLst/>
              <a:rect l="l" t="t" r="r" b="b"/>
              <a:pathLst>
                <a:path w="191" h="331" extrusionOk="0">
                  <a:moveTo>
                    <a:pt x="124" y="1"/>
                  </a:moveTo>
                  <a:cubicBezTo>
                    <a:pt x="96" y="1"/>
                    <a:pt x="55" y="58"/>
                    <a:pt x="0" y="221"/>
                  </a:cubicBezTo>
                  <a:cubicBezTo>
                    <a:pt x="40" y="300"/>
                    <a:pt x="72" y="331"/>
                    <a:pt x="98" y="331"/>
                  </a:cubicBezTo>
                  <a:cubicBezTo>
                    <a:pt x="182" y="331"/>
                    <a:pt x="191" y="1"/>
                    <a:pt x="12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55" name="Google Shape;8455;p13"/>
            <p:cNvSpPr/>
            <p:nvPr/>
          </p:nvSpPr>
          <p:spPr>
            <a:xfrm>
              <a:off x="3381375" y="2283200"/>
              <a:ext cx="11225" cy="25"/>
            </a:xfrm>
            <a:custGeom>
              <a:avLst/>
              <a:gdLst/>
              <a:ahLst/>
              <a:cxnLst/>
              <a:rect l="l" t="t" r="r" b="b"/>
              <a:pathLst>
                <a:path w="449" h="1" extrusionOk="0">
                  <a:moveTo>
                    <a:pt x="0" y="0"/>
                  </a:moveTo>
                  <a:lnTo>
                    <a:pt x="448" y="0"/>
                  </a:ln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56" name="Google Shape;8456;p13"/>
            <p:cNvSpPr/>
            <p:nvPr/>
          </p:nvSpPr>
          <p:spPr>
            <a:xfrm>
              <a:off x="5392825" y="2294400"/>
              <a:ext cx="28025" cy="11725"/>
            </a:xfrm>
            <a:custGeom>
              <a:avLst/>
              <a:gdLst/>
              <a:ahLst/>
              <a:cxnLst/>
              <a:rect l="l" t="t" r="r" b="b"/>
              <a:pathLst>
                <a:path w="1121" h="469" extrusionOk="0">
                  <a:moveTo>
                    <a:pt x="0" y="0"/>
                  </a:moveTo>
                  <a:cubicBezTo>
                    <a:pt x="139" y="277"/>
                    <a:pt x="363" y="469"/>
                    <a:pt x="620" y="469"/>
                  </a:cubicBezTo>
                  <a:cubicBezTo>
                    <a:pt x="778" y="469"/>
                    <a:pt x="950" y="396"/>
                    <a:pt x="1121" y="224"/>
                  </a:cubicBezTo>
                  <a:cubicBezTo>
                    <a:pt x="673" y="0"/>
                    <a:pt x="224" y="0"/>
                    <a:pt x="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57" name="Google Shape;8457;p13"/>
            <p:cNvSpPr/>
            <p:nvPr/>
          </p:nvSpPr>
          <p:spPr>
            <a:xfrm>
              <a:off x="5174300" y="2297275"/>
              <a:ext cx="4800" cy="8275"/>
            </a:xfrm>
            <a:custGeom>
              <a:avLst/>
              <a:gdLst/>
              <a:ahLst/>
              <a:cxnLst/>
              <a:rect l="l" t="t" r="r" b="b"/>
              <a:pathLst>
                <a:path w="192" h="331" extrusionOk="0">
                  <a:moveTo>
                    <a:pt x="98" y="0"/>
                  </a:moveTo>
                  <a:cubicBezTo>
                    <a:pt x="73" y="0"/>
                    <a:pt x="40" y="30"/>
                    <a:pt x="1" y="109"/>
                  </a:cubicBezTo>
                  <a:cubicBezTo>
                    <a:pt x="55" y="273"/>
                    <a:pt x="96" y="330"/>
                    <a:pt x="124" y="330"/>
                  </a:cubicBezTo>
                  <a:cubicBezTo>
                    <a:pt x="191" y="330"/>
                    <a:pt x="183" y="0"/>
                    <a:pt x="9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58" name="Google Shape;8458;p13"/>
            <p:cNvSpPr/>
            <p:nvPr/>
          </p:nvSpPr>
          <p:spPr>
            <a:xfrm>
              <a:off x="5325575" y="2297675"/>
              <a:ext cx="16850" cy="7950"/>
            </a:xfrm>
            <a:custGeom>
              <a:avLst/>
              <a:gdLst/>
              <a:ahLst/>
              <a:cxnLst/>
              <a:rect l="l" t="t" r="r" b="b"/>
              <a:pathLst>
                <a:path w="674" h="318" extrusionOk="0">
                  <a:moveTo>
                    <a:pt x="534" y="1"/>
                  </a:moveTo>
                  <a:cubicBezTo>
                    <a:pt x="337" y="1"/>
                    <a:pt x="1" y="159"/>
                    <a:pt x="1" y="318"/>
                  </a:cubicBezTo>
                  <a:cubicBezTo>
                    <a:pt x="449" y="318"/>
                    <a:pt x="673" y="318"/>
                    <a:pt x="673" y="93"/>
                  </a:cubicBezTo>
                  <a:cubicBezTo>
                    <a:pt x="673" y="28"/>
                    <a:pt x="616" y="1"/>
                    <a:pt x="53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59" name="Google Shape;8459;p13"/>
            <p:cNvSpPr/>
            <p:nvPr/>
          </p:nvSpPr>
          <p:spPr>
            <a:xfrm>
              <a:off x="5345675" y="2303275"/>
              <a:ext cx="19150" cy="7950"/>
            </a:xfrm>
            <a:custGeom>
              <a:avLst/>
              <a:gdLst/>
              <a:ahLst/>
              <a:cxnLst/>
              <a:rect l="l" t="t" r="r" b="b"/>
              <a:pathLst>
                <a:path w="766" h="318" extrusionOk="0">
                  <a:moveTo>
                    <a:pt x="493" y="1"/>
                  </a:moveTo>
                  <a:cubicBezTo>
                    <a:pt x="244" y="1"/>
                    <a:pt x="0" y="159"/>
                    <a:pt x="317" y="318"/>
                  </a:cubicBezTo>
                  <a:cubicBezTo>
                    <a:pt x="766" y="318"/>
                    <a:pt x="766" y="318"/>
                    <a:pt x="766" y="94"/>
                  </a:cubicBezTo>
                  <a:cubicBezTo>
                    <a:pt x="700" y="28"/>
                    <a:pt x="596" y="1"/>
                    <a:pt x="49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60" name="Google Shape;8460;p13"/>
            <p:cNvSpPr/>
            <p:nvPr/>
          </p:nvSpPr>
          <p:spPr>
            <a:xfrm>
              <a:off x="5325575" y="2322400"/>
              <a:ext cx="16850" cy="11250"/>
            </a:xfrm>
            <a:custGeom>
              <a:avLst/>
              <a:gdLst/>
              <a:ahLst/>
              <a:cxnLst/>
              <a:rect l="l" t="t" r="r" b="b"/>
              <a:pathLst>
                <a:path w="674" h="450" extrusionOk="0">
                  <a:moveTo>
                    <a:pt x="449" y="1"/>
                  </a:moveTo>
                  <a:cubicBezTo>
                    <a:pt x="1" y="225"/>
                    <a:pt x="225" y="449"/>
                    <a:pt x="673" y="449"/>
                  </a:cubicBezTo>
                  <a:cubicBezTo>
                    <a:pt x="673" y="225"/>
                    <a:pt x="673" y="1"/>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61" name="Google Shape;8461;p13"/>
            <p:cNvSpPr/>
            <p:nvPr/>
          </p:nvSpPr>
          <p:spPr>
            <a:xfrm>
              <a:off x="3515825" y="2324775"/>
              <a:ext cx="4700" cy="6500"/>
            </a:xfrm>
            <a:custGeom>
              <a:avLst/>
              <a:gdLst/>
              <a:ahLst/>
              <a:cxnLst/>
              <a:rect l="l" t="t" r="r" b="b"/>
              <a:pathLst>
                <a:path w="188" h="260" extrusionOk="0">
                  <a:moveTo>
                    <a:pt x="113" y="1"/>
                  </a:moveTo>
                  <a:cubicBezTo>
                    <a:pt x="86" y="1"/>
                    <a:pt x="48" y="35"/>
                    <a:pt x="1" y="130"/>
                  </a:cubicBezTo>
                  <a:cubicBezTo>
                    <a:pt x="48" y="225"/>
                    <a:pt x="86" y="259"/>
                    <a:pt x="113" y="259"/>
                  </a:cubicBezTo>
                  <a:cubicBezTo>
                    <a:pt x="188" y="259"/>
                    <a:pt x="188" y="1"/>
                    <a:pt x="11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62" name="Google Shape;8462;p13"/>
            <p:cNvSpPr/>
            <p:nvPr/>
          </p:nvSpPr>
          <p:spPr>
            <a:xfrm>
              <a:off x="5263950" y="2332700"/>
              <a:ext cx="10100" cy="13050"/>
            </a:xfrm>
            <a:custGeom>
              <a:avLst/>
              <a:gdLst/>
              <a:ahLst/>
              <a:cxnLst/>
              <a:rect l="l" t="t" r="r" b="b"/>
              <a:pathLst>
                <a:path w="404" h="522" extrusionOk="0">
                  <a:moveTo>
                    <a:pt x="135" y="1"/>
                  </a:moveTo>
                  <a:cubicBezTo>
                    <a:pt x="96" y="1"/>
                    <a:pt x="51" y="12"/>
                    <a:pt x="1" y="37"/>
                  </a:cubicBezTo>
                  <a:lnTo>
                    <a:pt x="1" y="485"/>
                  </a:lnTo>
                  <a:cubicBezTo>
                    <a:pt x="51" y="511"/>
                    <a:pt x="96" y="522"/>
                    <a:pt x="135" y="522"/>
                  </a:cubicBezTo>
                  <a:cubicBezTo>
                    <a:pt x="404" y="522"/>
                    <a:pt x="404" y="1"/>
                    <a:pt x="13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63" name="Google Shape;8463;p13"/>
            <p:cNvSpPr/>
            <p:nvPr/>
          </p:nvSpPr>
          <p:spPr>
            <a:xfrm>
              <a:off x="5286375" y="2356025"/>
              <a:ext cx="16825" cy="11225"/>
            </a:xfrm>
            <a:custGeom>
              <a:avLst/>
              <a:gdLst/>
              <a:ahLst/>
              <a:cxnLst/>
              <a:rect l="l" t="t" r="r" b="b"/>
              <a:pathLst>
                <a:path w="673" h="449" extrusionOk="0">
                  <a:moveTo>
                    <a:pt x="0" y="1"/>
                  </a:moveTo>
                  <a:lnTo>
                    <a:pt x="0" y="449"/>
                  </a:lnTo>
                  <a:cubicBezTo>
                    <a:pt x="672" y="449"/>
                    <a:pt x="672" y="1"/>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64" name="Google Shape;8464;p13"/>
            <p:cNvSpPr/>
            <p:nvPr/>
          </p:nvSpPr>
          <p:spPr>
            <a:xfrm>
              <a:off x="5168700" y="2358400"/>
              <a:ext cx="4700" cy="6500"/>
            </a:xfrm>
            <a:custGeom>
              <a:avLst/>
              <a:gdLst/>
              <a:ahLst/>
              <a:cxnLst/>
              <a:rect l="l" t="t" r="r" b="b"/>
              <a:pathLst>
                <a:path w="188" h="260" extrusionOk="0">
                  <a:moveTo>
                    <a:pt x="113" y="0"/>
                  </a:moveTo>
                  <a:cubicBezTo>
                    <a:pt x="85" y="0"/>
                    <a:pt x="48" y="35"/>
                    <a:pt x="1" y="130"/>
                  </a:cubicBezTo>
                  <a:cubicBezTo>
                    <a:pt x="48" y="224"/>
                    <a:pt x="85" y="259"/>
                    <a:pt x="113" y="259"/>
                  </a:cubicBezTo>
                  <a:cubicBezTo>
                    <a:pt x="187" y="259"/>
                    <a:pt x="187" y="0"/>
                    <a:pt x="11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65" name="Google Shape;8465;p13"/>
            <p:cNvSpPr/>
            <p:nvPr/>
          </p:nvSpPr>
          <p:spPr>
            <a:xfrm>
              <a:off x="2714625" y="2363025"/>
              <a:ext cx="14025" cy="4225"/>
            </a:xfrm>
            <a:custGeom>
              <a:avLst/>
              <a:gdLst/>
              <a:ahLst/>
              <a:cxnLst/>
              <a:rect l="l" t="t" r="r" b="b"/>
              <a:pathLst>
                <a:path w="561" h="169" extrusionOk="0">
                  <a:moveTo>
                    <a:pt x="308" y="1"/>
                  </a:moveTo>
                  <a:cubicBezTo>
                    <a:pt x="168" y="1"/>
                    <a:pt x="0" y="57"/>
                    <a:pt x="0" y="169"/>
                  </a:cubicBezTo>
                  <a:lnTo>
                    <a:pt x="448" y="169"/>
                  </a:lnTo>
                  <a:cubicBezTo>
                    <a:pt x="560" y="57"/>
                    <a:pt x="448" y="1"/>
                    <a:pt x="30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66" name="Google Shape;8466;p13"/>
            <p:cNvSpPr/>
            <p:nvPr/>
          </p:nvSpPr>
          <p:spPr>
            <a:xfrm>
              <a:off x="4950175" y="2386925"/>
              <a:ext cx="4800" cy="8275"/>
            </a:xfrm>
            <a:custGeom>
              <a:avLst/>
              <a:gdLst/>
              <a:ahLst/>
              <a:cxnLst/>
              <a:rect l="l" t="t" r="r" b="b"/>
              <a:pathLst>
                <a:path w="192" h="331" extrusionOk="0">
                  <a:moveTo>
                    <a:pt x="98" y="0"/>
                  </a:moveTo>
                  <a:cubicBezTo>
                    <a:pt x="73" y="0"/>
                    <a:pt x="40" y="30"/>
                    <a:pt x="1" y="109"/>
                  </a:cubicBezTo>
                  <a:cubicBezTo>
                    <a:pt x="55" y="272"/>
                    <a:pt x="97" y="330"/>
                    <a:pt x="125" y="330"/>
                  </a:cubicBezTo>
                  <a:cubicBezTo>
                    <a:pt x="192" y="330"/>
                    <a:pt x="183" y="0"/>
                    <a:pt x="9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67" name="Google Shape;8467;p13"/>
            <p:cNvSpPr/>
            <p:nvPr/>
          </p:nvSpPr>
          <p:spPr>
            <a:xfrm>
              <a:off x="5404025" y="2400850"/>
              <a:ext cx="16825" cy="5625"/>
            </a:xfrm>
            <a:custGeom>
              <a:avLst/>
              <a:gdLst/>
              <a:ahLst/>
              <a:cxnLst/>
              <a:rect l="l" t="t" r="r" b="b"/>
              <a:pathLst>
                <a:path w="673" h="225" extrusionOk="0">
                  <a:moveTo>
                    <a:pt x="449" y="1"/>
                  </a:moveTo>
                  <a:cubicBezTo>
                    <a:pt x="0" y="1"/>
                    <a:pt x="449" y="225"/>
                    <a:pt x="673" y="225"/>
                  </a:cubicBezTo>
                  <a:cubicBezTo>
                    <a:pt x="673" y="1"/>
                    <a:pt x="673" y="1"/>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68" name="Google Shape;8468;p13"/>
            <p:cNvSpPr/>
            <p:nvPr/>
          </p:nvSpPr>
          <p:spPr>
            <a:xfrm>
              <a:off x="6244475" y="2399700"/>
              <a:ext cx="16475" cy="12375"/>
            </a:xfrm>
            <a:custGeom>
              <a:avLst/>
              <a:gdLst/>
              <a:ahLst/>
              <a:cxnLst/>
              <a:rect l="l" t="t" r="r" b="b"/>
              <a:pathLst>
                <a:path w="659" h="495" extrusionOk="0">
                  <a:moveTo>
                    <a:pt x="247" y="1"/>
                  </a:moveTo>
                  <a:cubicBezTo>
                    <a:pt x="179" y="1"/>
                    <a:pt x="96" y="14"/>
                    <a:pt x="0" y="47"/>
                  </a:cubicBezTo>
                  <a:lnTo>
                    <a:pt x="0" y="495"/>
                  </a:lnTo>
                  <a:cubicBezTo>
                    <a:pt x="576" y="495"/>
                    <a:pt x="659" y="1"/>
                    <a:pt x="24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69" name="Google Shape;8469;p13"/>
            <p:cNvSpPr/>
            <p:nvPr/>
          </p:nvSpPr>
          <p:spPr>
            <a:xfrm>
              <a:off x="6218200" y="2401650"/>
              <a:ext cx="15075" cy="10425"/>
            </a:xfrm>
            <a:custGeom>
              <a:avLst/>
              <a:gdLst/>
              <a:ahLst/>
              <a:cxnLst/>
              <a:rect l="l" t="t" r="r" b="b"/>
              <a:pathLst>
                <a:path w="603" h="417" extrusionOk="0">
                  <a:moveTo>
                    <a:pt x="184" y="1"/>
                  </a:moveTo>
                  <a:cubicBezTo>
                    <a:pt x="59" y="1"/>
                    <a:pt x="0" y="262"/>
                    <a:pt x="155" y="417"/>
                  </a:cubicBezTo>
                  <a:cubicBezTo>
                    <a:pt x="379" y="417"/>
                    <a:pt x="603" y="417"/>
                    <a:pt x="379" y="193"/>
                  </a:cubicBezTo>
                  <a:cubicBezTo>
                    <a:pt x="309" y="54"/>
                    <a:pt x="240" y="1"/>
                    <a:pt x="18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70" name="Google Shape;8470;p13"/>
            <p:cNvSpPr/>
            <p:nvPr/>
          </p:nvSpPr>
          <p:spPr>
            <a:xfrm>
              <a:off x="4675650" y="2414425"/>
              <a:ext cx="9350" cy="6500"/>
            </a:xfrm>
            <a:custGeom>
              <a:avLst/>
              <a:gdLst/>
              <a:ahLst/>
              <a:cxnLst/>
              <a:rect l="l" t="t" r="r" b="b"/>
              <a:pathLst>
                <a:path w="374" h="260" extrusionOk="0">
                  <a:moveTo>
                    <a:pt x="224" y="0"/>
                  </a:moveTo>
                  <a:cubicBezTo>
                    <a:pt x="170" y="0"/>
                    <a:pt x="95" y="35"/>
                    <a:pt x="0" y="130"/>
                  </a:cubicBezTo>
                  <a:cubicBezTo>
                    <a:pt x="95" y="225"/>
                    <a:pt x="170" y="259"/>
                    <a:pt x="224" y="259"/>
                  </a:cubicBezTo>
                  <a:cubicBezTo>
                    <a:pt x="374" y="259"/>
                    <a:pt x="374" y="0"/>
                    <a:pt x="2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71" name="Google Shape;8471;p13"/>
            <p:cNvSpPr/>
            <p:nvPr/>
          </p:nvSpPr>
          <p:spPr>
            <a:xfrm>
              <a:off x="3528100" y="2422125"/>
              <a:ext cx="18525" cy="13900"/>
            </a:xfrm>
            <a:custGeom>
              <a:avLst/>
              <a:gdLst/>
              <a:ahLst/>
              <a:cxnLst/>
              <a:rect l="l" t="t" r="r" b="b"/>
              <a:pathLst>
                <a:path w="741" h="556" extrusionOk="0">
                  <a:moveTo>
                    <a:pt x="407" y="0"/>
                  </a:moveTo>
                  <a:cubicBezTo>
                    <a:pt x="351" y="0"/>
                    <a:pt x="278" y="14"/>
                    <a:pt x="182" y="46"/>
                  </a:cubicBezTo>
                  <a:cubicBezTo>
                    <a:pt x="1" y="227"/>
                    <a:pt x="406" y="555"/>
                    <a:pt x="568" y="555"/>
                  </a:cubicBezTo>
                  <a:cubicBezTo>
                    <a:pt x="606" y="555"/>
                    <a:pt x="630" y="537"/>
                    <a:pt x="630" y="494"/>
                  </a:cubicBezTo>
                  <a:cubicBezTo>
                    <a:pt x="438" y="494"/>
                    <a:pt x="740" y="0"/>
                    <a:pt x="40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72" name="Google Shape;8472;p13"/>
            <p:cNvSpPr/>
            <p:nvPr/>
          </p:nvSpPr>
          <p:spPr>
            <a:xfrm>
              <a:off x="6395750" y="2434475"/>
              <a:ext cx="11225" cy="5625"/>
            </a:xfrm>
            <a:custGeom>
              <a:avLst/>
              <a:gdLst/>
              <a:ahLst/>
              <a:cxnLst/>
              <a:rect l="l" t="t" r="r" b="b"/>
              <a:pathLst>
                <a:path w="449" h="225" extrusionOk="0">
                  <a:moveTo>
                    <a:pt x="449" y="0"/>
                  </a:moveTo>
                  <a:cubicBezTo>
                    <a:pt x="445" y="0"/>
                    <a:pt x="441" y="0"/>
                    <a:pt x="437" y="0"/>
                  </a:cubicBezTo>
                  <a:lnTo>
                    <a:pt x="437" y="0"/>
                  </a:lnTo>
                  <a:cubicBezTo>
                    <a:pt x="444" y="0"/>
                    <a:pt x="449" y="0"/>
                    <a:pt x="449" y="0"/>
                  </a:cubicBezTo>
                  <a:close/>
                  <a:moveTo>
                    <a:pt x="437" y="0"/>
                  </a:moveTo>
                  <a:cubicBezTo>
                    <a:pt x="366" y="2"/>
                    <a:pt x="0" y="22"/>
                    <a:pt x="0" y="224"/>
                  </a:cubicBezTo>
                  <a:cubicBezTo>
                    <a:pt x="0" y="224"/>
                    <a:pt x="217" y="8"/>
                    <a:pt x="43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73" name="Google Shape;8473;p13"/>
            <p:cNvSpPr/>
            <p:nvPr/>
          </p:nvSpPr>
          <p:spPr>
            <a:xfrm>
              <a:off x="5135075" y="2437750"/>
              <a:ext cx="20800" cy="10275"/>
            </a:xfrm>
            <a:custGeom>
              <a:avLst/>
              <a:gdLst/>
              <a:ahLst/>
              <a:cxnLst/>
              <a:rect l="l" t="t" r="r" b="b"/>
              <a:pathLst>
                <a:path w="832" h="411" extrusionOk="0">
                  <a:moveTo>
                    <a:pt x="337" y="0"/>
                  </a:moveTo>
                  <a:cubicBezTo>
                    <a:pt x="113" y="0"/>
                    <a:pt x="1" y="159"/>
                    <a:pt x="1" y="317"/>
                  </a:cubicBezTo>
                  <a:cubicBezTo>
                    <a:pt x="198" y="383"/>
                    <a:pt x="356" y="410"/>
                    <a:pt x="476" y="410"/>
                  </a:cubicBezTo>
                  <a:cubicBezTo>
                    <a:pt x="766" y="410"/>
                    <a:pt x="832" y="252"/>
                    <a:pt x="673" y="93"/>
                  </a:cubicBezTo>
                  <a:cubicBezTo>
                    <a:pt x="542" y="28"/>
                    <a:pt x="430" y="0"/>
                    <a:pt x="33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74" name="Google Shape;8474;p13"/>
            <p:cNvSpPr/>
            <p:nvPr/>
          </p:nvSpPr>
          <p:spPr>
            <a:xfrm>
              <a:off x="3439925" y="2445675"/>
              <a:ext cx="22425" cy="10625"/>
            </a:xfrm>
            <a:custGeom>
              <a:avLst/>
              <a:gdLst/>
              <a:ahLst/>
              <a:cxnLst/>
              <a:rect l="l" t="t" r="r" b="b"/>
              <a:pathLst>
                <a:path w="897" h="425" extrusionOk="0">
                  <a:moveTo>
                    <a:pt x="123" y="0"/>
                  </a:moveTo>
                  <a:cubicBezTo>
                    <a:pt x="0" y="246"/>
                    <a:pt x="282" y="425"/>
                    <a:pt x="525" y="425"/>
                  </a:cubicBezTo>
                  <a:cubicBezTo>
                    <a:pt x="724" y="425"/>
                    <a:pt x="897" y="304"/>
                    <a:pt x="796"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75" name="Google Shape;8475;p13"/>
            <p:cNvSpPr/>
            <p:nvPr/>
          </p:nvSpPr>
          <p:spPr>
            <a:xfrm>
              <a:off x="3588675" y="2445675"/>
              <a:ext cx="5625" cy="2525"/>
            </a:xfrm>
            <a:custGeom>
              <a:avLst/>
              <a:gdLst/>
              <a:ahLst/>
              <a:cxnLst/>
              <a:rect l="l" t="t" r="r" b="b"/>
              <a:pathLst>
                <a:path w="225" h="101" extrusionOk="0">
                  <a:moveTo>
                    <a:pt x="0" y="0"/>
                  </a:moveTo>
                  <a:cubicBezTo>
                    <a:pt x="0" y="0"/>
                    <a:pt x="100" y="100"/>
                    <a:pt x="166" y="100"/>
                  </a:cubicBezTo>
                  <a:cubicBezTo>
                    <a:pt x="200" y="100"/>
                    <a:pt x="224" y="75"/>
                    <a:pt x="2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76" name="Google Shape;8476;p13"/>
            <p:cNvSpPr/>
            <p:nvPr/>
          </p:nvSpPr>
          <p:spPr>
            <a:xfrm>
              <a:off x="3605475" y="2448050"/>
              <a:ext cx="4700" cy="6475"/>
            </a:xfrm>
            <a:custGeom>
              <a:avLst/>
              <a:gdLst/>
              <a:ahLst/>
              <a:cxnLst/>
              <a:rect l="l" t="t" r="r" b="b"/>
              <a:pathLst>
                <a:path w="188" h="259" extrusionOk="0">
                  <a:moveTo>
                    <a:pt x="113" y="0"/>
                  </a:moveTo>
                  <a:cubicBezTo>
                    <a:pt x="85" y="0"/>
                    <a:pt x="48" y="35"/>
                    <a:pt x="1" y="130"/>
                  </a:cubicBezTo>
                  <a:cubicBezTo>
                    <a:pt x="48" y="224"/>
                    <a:pt x="85" y="259"/>
                    <a:pt x="113" y="259"/>
                  </a:cubicBezTo>
                  <a:cubicBezTo>
                    <a:pt x="187" y="259"/>
                    <a:pt x="187" y="0"/>
                    <a:pt x="11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77" name="Google Shape;8477;p13"/>
            <p:cNvSpPr/>
            <p:nvPr/>
          </p:nvSpPr>
          <p:spPr>
            <a:xfrm>
              <a:off x="4854925" y="2445675"/>
              <a:ext cx="15200" cy="7950"/>
            </a:xfrm>
            <a:custGeom>
              <a:avLst/>
              <a:gdLst/>
              <a:ahLst/>
              <a:cxnLst/>
              <a:rect l="l" t="t" r="r" b="b"/>
              <a:pathLst>
                <a:path w="608" h="318" extrusionOk="0">
                  <a:moveTo>
                    <a:pt x="449" y="0"/>
                  </a:moveTo>
                  <a:cubicBezTo>
                    <a:pt x="225" y="0"/>
                    <a:pt x="1" y="0"/>
                    <a:pt x="225" y="225"/>
                  </a:cubicBezTo>
                  <a:cubicBezTo>
                    <a:pt x="225" y="290"/>
                    <a:pt x="264" y="317"/>
                    <a:pt x="312" y="317"/>
                  </a:cubicBezTo>
                  <a:cubicBezTo>
                    <a:pt x="430" y="317"/>
                    <a:pt x="608" y="159"/>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78" name="Google Shape;8478;p13"/>
            <p:cNvSpPr/>
            <p:nvPr/>
          </p:nvSpPr>
          <p:spPr>
            <a:xfrm>
              <a:off x="3542375" y="2466900"/>
              <a:ext cx="10500" cy="5150"/>
            </a:xfrm>
            <a:custGeom>
              <a:avLst/>
              <a:gdLst/>
              <a:ahLst/>
              <a:cxnLst/>
              <a:rect l="l" t="t" r="r" b="b"/>
              <a:pathLst>
                <a:path w="420" h="206" extrusionOk="0">
                  <a:moveTo>
                    <a:pt x="266" y="1"/>
                  </a:moveTo>
                  <a:cubicBezTo>
                    <a:pt x="226" y="1"/>
                    <a:pt x="161" y="14"/>
                    <a:pt x="59" y="48"/>
                  </a:cubicBezTo>
                  <a:cubicBezTo>
                    <a:pt x="1" y="165"/>
                    <a:pt x="19" y="206"/>
                    <a:pt x="65" y="206"/>
                  </a:cubicBezTo>
                  <a:cubicBezTo>
                    <a:pt x="170" y="206"/>
                    <a:pt x="419" y="1"/>
                    <a:pt x="266"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79" name="Google Shape;8479;p13"/>
            <p:cNvSpPr/>
            <p:nvPr/>
          </p:nvSpPr>
          <p:spPr>
            <a:xfrm>
              <a:off x="3571875" y="2479300"/>
              <a:ext cx="11225" cy="25"/>
            </a:xfrm>
            <a:custGeom>
              <a:avLst/>
              <a:gdLst/>
              <a:ahLst/>
              <a:cxnLst/>
              <a:rect l="l" t="t" r="r" b="b"/>
              <a:pathLst>
                <a:path w="449" h="1" extrusionOk="0">
                  <a:moveTo>
                    <a:pt x="448" y="0"/>
                  </a:moveTo>
                  <a:lnTo>
                    <a:pt x="0" y="0"/>
                  </a:lnTo>
                  <a:cubicBezTo>
                    <a:pt x="0" y="0"/>
                    <a:pt x="448" y="0"/>
                    <a:pt x="44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80" name="Google Shape;8480;p13"/>
            <p:cNvSpPr/>
            <p:nvPr/>
          </p:nvSpPr>
          <p:spPr>
            <a:xfrm>
              <a:off x="3431800" y="2500825"/>
              <a:ext cx="28025" cy="8125"/>
            </a:xfrm>
            <a:custGeom>
              <a:avLst/>
              <a:gdLst/>
              <a:ahLst/>
              <a:cxnLst/>
              <a:rect l="l" t="t" r="r" b="b"/>
              <a:pathLst>
                <a:path w="1121" h="325" extrusionOk="0">
                  <a:moveTo>
                    <a:pt x="689" y="1"/>
                  </a:moveTo>
                  <a:cubicBezTo>
                    <a:pt x="374" y="1"/>
                    <a:pt x="0" y="130"/>
                    <a:pt x="0" y="260"/>
                  </a:cubicBezTo>
                  <a:cubicBezTo>
                    <a:pt x="142" y="212"/>
                    <a:pt x="254" y="195"/>
                    <a:pt x="347" y="195"/>
                  </a:cubicBezTo>
                  <a:cubicBezTo>
                    <a:pt x="600" y="195"/>
                    <a:pt x="708" y="324"/>
                    <a:pt x="886" y="324"/>
                  </a:cubicBezTo>
                  <a:cubicBezTo>
                    <a:pt x="951" y="324"/>
                    <a:pt x="1026" y="307"/>
                    <a:pt x="1121" y="260"/>
                  </a:cubicBezTo>
                  <a:cubicBezTo>
                    <a:pt x="1121" y="70"/>
                    <a:pt x="920" y="1"/>
                    <a:pt x="68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81" name="Google Shape;8481;p13"/>
            <p:cNvSpPr/>
            <p:nvPr/>
          </p:nvSpPr>
          <p:spPr>
            <a:xfrm>
              <a:off x="6346400" y="2507300"/>
              <a:ext cx="21350" cy="12775"/>
            </a:xfrm>
            <a:custGeom>
              <a:avLst/>
              <a:gdLst/>
              <a:ahLst/>
              <a:cxnLst/>
              <a:rect l="l" t="t" r="r" b="b"/>
              <a:pathLst>
                <a:path w="854" h="511" extrusionOk="0">
                  <a:moveTo>
                    <a:pt x="181" y="1"/>
                  </a:moveTo>
                  <a:cubicBezTo>
                    <a:pt x="0" y="182"/>
                    <a:pt x="405" y="510"/>
                    <a:pt x="686" y="510"/>
                  </a:cubicBezTo>
                  <a:cubicBezTo>
                    <a:pt x="752" y="510"/>
                    <a:pt x="811" y="492"/>
                    <a:pt x="854" y="449"/>
                  </a:cubicBezTo>
                  <a:cubicBezTo>
                    <a:pt x="405" y="449"/>
                    <a:pt x="630" y="1"/>
                    <a:pt x="18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82" name="Google Shape;8482;p13"/>
            <p:cNvSpPr/>
            <p:nvPr/>
          </p:nvSpPr>
          <p:spPr>
            <a:xfrm>
              <a:off x="3437400" y="2514650"/>
              <a:ext cx="15425" cy="9500"/>
            </a:xfrm>
            <a:custGeom>
              <a:avLst/>
              <a:gdLst/>
              <a:ahLst/>
              <a:cxnLst/>
              <a:rect l="l" t="t" r="r" b="b"/>
              <a:pathLst>
                <a:path w="617" h="380" extrusionOk="0">
                  <a:moveTo>
                    <a:pt x="102" y="1"/>
                  </a:moveTo>
                  <a:cubicBezTo>
                    <a:pt x="42" y="1"/>
                    <a:pt x="0" y="43"/>
                    <a:pt x="0" y="155"/>
                  </a:cubicBezTo>
                  <a:cubicBezTo>
                    <a:pt x="224" y="155"/>
                    <a:pt x="224" y="155"/>
                    <a:pt x="448" y="379"/>
                  </a:cubicBezTo>
                  <a:cubicBezTo>
                    <a:pt x="617" y="379"/>
                    <a:pt x="280" y="1"/>
                    <a:pt x="102"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83" name="Google Shape;8483;p13"/>
            <p:cNvSpPr/>
            <p:nvPr/>
          </p:nvSpPr>
          <p:spPr>
            <a:xfrm>
              <a:off x="3504625" y="2525525"/>
              <a:ext cx="25250" cy="4225"/>
            </a:xfrm>
            <a:custGeom>
              <a:avLst/>
              <a:gdLst/>
              <a:ahLst/>
              <a:cxnLst/>
              <a:rect l="l" t="t" r="r" b="b"/>
              <a:pathLst>
                <a:path w="1010" h="169" extrusionOk="0">
                  <a:moveTo>
                    <a:pt x="533" y="0"/>
                  </a:moveTo>
                  <a:cubicBezTo>
                    <a:pt x="281" y="0"/>
                    <a:pt x="1" y="56"/>
                    <a:pt x="1" y="168"/>
                  </a:cubicBezTo>
                  <a:lnTo>
                    <a:pt x="897" y="168"/>
                  </a:lnTo>
                  <a:cubicBezTo>
                    <a:pt x="1009" y="56"/>
                    <a:pt x="785" y="0"/>
                    <a:pt x="53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84" name="Google Shape;8484;p13"/>
            <p:cNvSpPr/>
            <p:nvPr/>
          </p:nvSpPr>
          <p:spPr>
            <a:xfrm>
              <a:off x="6423750" y="2524125"/>
              <a:ext cx="16850" cy="11225"/>
            </a:xfrm>
            <a:custGeom>
              <a:avLst/>
              <a:gdLst/>
              <a:ahLst/>
              <a:cxnLst/>
              <a:rect l="l" t="t" r="r" b="b"/>
              <a:pathLst>
                <a:path w="674" h="449" extrusionOk="0">
                  <a:moveTo>
                    <a:pt x="225" y="0"/>
                  </a:moveTo>
                  <a:cubicBezTo>
                    <a:pt x="1" y="224"/>
                    <a:pt x="225" y="448"/>
                    <a:pt x="673" y="448"/>
                  </a:cubicBezTo>
                  <a:cubicBezTo>
                    <a:pt x="673" y="224"/>
                    <a:pt x="673" y="0"/>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85" name="Google Shape;8485;p13"/>
            <p:cNvSpPr/>
            <p:nvPr/>
          </p:nvSpPr>
          <p:spPr>
            <a:xfrm>
              <a:off x="6429375" y="2539350"/>
              <a:ext cx="20175" cy="9525"/>
            </a:xfrm>
            <a:custGeom>
              <a:avLst/>
              <a:gdLst/>
              <a:ahLst/>
              <a:cxnLst/>
              <a:rect l="l" t="t" r="r" b="b"/>
              <a:pathLst>
                <a:path w="807" h="381" extrusionOk="0">
                  <a:moveTo>
                    <a:pt x="348" y="1"/>
                  </a:moveTo>
                  <a:cubicBezTo>
                    <a:pt x="251" y="1"/>
                    <a:pt x="134" y="19"/>
                    <a:pt x="0" y="63"/>
                  </a:cubicBezTo>
                  <a:cubicBezTo>
                    <a:pt x="0" y="222"/>
                    <a:pt x="0" y="380"/>
                    <a:pt x="158" y="380"/>
                  </a:cubicBezTo>
                  <a:cubicBezTo>
                    <a:pt x="224" y="380"/>
                    <a:pt x="317" y="353"/>
                    <a:pt x="448" y="288"/>
                  </a:cubicBezTo>
                  <a:cubicBezTo>
                    <a:pt x="807" y="288"/>
                    <a:pt x="735" y="1"/>
                    <a:pt x="34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86" name="Google Shape;8486;p13"/>
            <p:cNvSpPr/>
            <p:nvPr/>
          </p:nvSpPr>
          <p:spPr>
            <a:xfrm>
              <a:off x="3471000" y="2540925"/>
              <a:ext cx="22450" cy="28025"/>
            </a:xfrm>
            <a:custGeom>
              <a:avLst/>
              <a:gdLst/>
              <a:ahLst/>
              <a:cxnLst/>
              <a:rect l="l" t="t" r="r" b="b"/>
              <a:pathLst>
                <a:path w="898" h="1121" extrusionOk="0">
                  <a:moveTo>
                    <a:pt x="225" y="0"/>
                  </a:moveTo>
                  <a:cubicBezTo>
                    <a:pt x="449" y="449"/>
                    <a:pt x="1" y="1121"/>
                    <a:pt x="897" y="1121"/>
                  </a:cubicBezTo>
                  <a:cubicBezTo>
                    <a:pt x="673" y="897"/>
                    <a:pt x="897" y="225"/>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87" name="Google Shape;8487;p13"/>
            <p:cNvSpPr/>
            <p:nvPr/>
          </p:nvSpPr>
          <p:spPr>
            <a:xfrm>
              <a:off x="6345325" y="2557725"/>
              <a:ext cx="22425" cy="5625"/>
            </a:xfrm>
            <a:custGeom>
              <a:avLst/>
              <a:gdLst/>
              <a:ahLst/>
              <a:cxnLst/>
              <a:rect l="l" t="t" r="r" b="b"/>
              <a:pathLst>
                <a:path w="897" h="225" extrusionOk="0">
                  <a:moveTo>
                    <a:pt x="897" y="1"/>
                  </a:moveTo>
                  <a:cubicBezTo>
                    <a:pt x="224" y="1"/>
                    <a:pt x="224" y="1"/>
                    <a:pt x="0" y="225"/>
                  </a:cubicBezTo>
                  <a:cubicBezTo>
                    <a:pt x="448" y="225"/>
                    <a:pt x="897" y="225"/>
                    <a:pt x="89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88" name="Google Shape;8488;p13"/>
            <p:cNvSpPr/>
            <p:nvPr/>
          </p:nvSpPr>
          <p:spPr>
            <a:xfrm>
              <a:off x="4852125" y="2559125"/>
              <a:ext cx="8450" cy="8425"/>
            </a:xfrm>
            <a:custGeom>
              <a:avLst/>
              <a:gdLst/>
              <a:ahLst/>
              <a:cxnLst/>
              <a:rect l="l" t="t" r="r" b="b"/>
              <a:pathLst>
                <a:path w="338" h="337" extrusionOk="0">
                  <a:moveTo>
                    <a:pt x="225" y="1"/>
                  </a:moveTo>
                  <a:cubicBezTo>
                    <a:pt x="169" y="1"/>
                    <a:pt x="113" y="57"/>
                    <a:pt x="113" y="169"/>
                  </a:cubicBezTo>
                  <a:cubicBezTo>
                    <a:pt x="1" y="281"/>
                    <a:pt x="1" y="337"/>
                    <a:pt x="57" y="337"/>
                  </a:cubicBezTo>
                  <a:cubicBezTo>
                    <a:pt x="113" y="337"/>
                    <a:pt x="225" y="281"/>
                    <a:pt x="337" y="169"/>
                  </a:cubicBezTo>
                  <a:cubicBezTo>
                    <a:pt x="337" y="57"/>
                    <a:pt x="281" y="1"/>
                    <a:pt x="22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89" name="Google Shape;8489;p13"/>
            <p:cNvSpPr/>
            <p:nvPr/>
          </p:nvSpPr>
          <p:spPr>
            <a:xfrm>
              <a:off x="4950175" y="2574550"/>
              <a:ext cx="20300" cy="11725"/>
            </a:xfrm>
            <a:custGeom>
              <a:avLst/>
              <a:gdLst/>
              <a:ahLst/>
              <a:cxnLst/>
              <a:rect l="l" t="t" r="r" b="b"/>
              <a:pathLst>
                <a:path w="812" h="469" extrusionOk="0">
                  <a:moveTo>
                    <a:pt x="673" y="0"/>
                  </a:moveTo>
                  <a:cubicBezTo>
                    <a:pt x="225" y="0"/>
                    <a:pt x="1" y="0"/>
                    <a:pt x="225" y="224"/>
                  </a:cubicBezTo>
                  <a:cubicBezTo>
                    <a:pt x="311" y="395"/>
                    <a:pt x="429" y="469"/>
                    <a:pt x="530" y="469"/>
                  </a:cubicBezTo>
                  <a:cubicBezTo>
                    <a:pt x="694" y="469"/>
                    <a:pt x="812" y="277"/>
                    <a:pt x="67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90" name="Google Shape;8490;p13"/>
            <p:cNvSpPr/>
            <p:nvPr/>
          </p:nvSpPr>
          <p:spPr>
            <a:xfrm>
              <a:off x="5084650" y="2577425"/>
              <a:ext cx="4800" cy="8250"/>
            </a:xfrm>
            <a:custGeom>
              <a:avLst/>
              <a:gdLst/>
              <a:ahLst/>
              <a:cxnLst/>
              <a:rect l="l" t="t" r="r" b="b"/>
              <a:pathLst>
                <a:path w="192" h="330" extrusionOk="0">
                  <a:moveTo>
                    <a:pt x="98" y="0"/>
                  </a:moveTo>
                  <a:cubicBezTo>
                    <a:pt x="73" y="0"/>
                    <a:pt x="40" y="30"/>
                    <a:pt x="1" y="109"/>
                  </a:cubicBezTo>
                  <a:cubicBezTo>
                    <a:pt x="55" y="272"/>
                    <a:pt x="96" y="330"/>
                    <a:pt x="124" y="330"/>
                  </a:cubicBezTo>
                  <a:cubicBezTo>
                    <a:pt x="191" y="330"/>
                    <a:pt x="183" y="0"/>
                    <a:pt x="9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91" name="Google Shape;8491;p13"/>
            <p:cNvSpPr/>
            <p:nvPr/>
          </p:nvSpPr>
          <p:spPr>
            <a:xfrm>
              <a:off x="5151900" y="2577825"/>
              <a:ext cx="16825" cy="7950"/>
            </a:xfrm>
            <a:custGeom>
              <a:avLst/>
              <a:gdLst/>
              <a:ahLst/>
              <a:cxnLst/>
              <a:rect l="l" t="t" r="r" b="b"/>
              <a:pathLst>
                <a:path w="673" h="318" extrusionOk="0">
                  <a:moveTo>
                    <a:pt x="257" y="0"/>
                  </a:moveTo>
                  <a:cubicBezTo>
                    <a:pt x="112" y="0"/>
                    <a:pt x="0" y="159"/>
                    <a:pt x="0" y="317"/>
                  </a:cubicBezTo>
                  <a:cubicBezTo>
                    <a:pt x="448" y="317"/>
                    <a:pt x="673" y="317"/>
                    <a:pt x="448" y="93"/>
                  </a:cubicBezTo>
                  <a:cubicBezTo>
                    <a:pt x="383" y="28"/>
                    <a:pt x="317" y="0"/>
                    <a:pt x="25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92" name="Google Shape;8492;p13"/>
            <p:cNvSpPr/>
            <p:nvPr/>
          </p:nvSpPr>
          <p:spPr>
            <a:xfrm>
              <a:off x="6378925" y="2596950"/>
              <a:ext cx="22450" cy="22450"/>
            </a:xfrm>
            <a:custGeom>
              <a:avLst/>
              <a:gdLst/>
              <a:ahLst/>
              <a:cxnLst/>
              <a:rect l="l" t="t" r="r" b="b"/>
              <a:pathLst>
                <a:path w="898" h="898" extrusionOk="0">
                  <a:moveTo>
                    <a:pt x="897" y="1"/>
                  </a:moveTo>
                  <a:cubicBezTo>
                    <a:pt x="1" y="1"/>
                    <a:pt x="449" y="449"/>
                    <a:pt x="225" y="897"/>
                  </a:cubicBezTo>
                  <a:cubicBezTo>
                    <a:pt x="897" y="897"/>
                    <a:pt x="897" y="449"/>
                    <a:pt x="89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93" name="Google Shape;8493;p13"/>
            <p:cNvSpPr/>
            <p:nvPr/>
          </p:nvSpPr>
          <p:spPr>
            <a:xfrm>
              <a:off x="5482475" y="2608150"/>
              <a:ext cx="11225" cy="2525"/>
            </a:xfrm>
            <a:custGeom>
              <a:avLst/>
              <a:gdLst/>
              <a:ahLst/>
              <a:cxnLst/>
              <a:rect l="l" t="t" r="r" b="b"/>
              <a:pathLst>
                <a:path w="449" h="101" extrusionOk="0">
                  <a:moveTo>
                    <a:pt x="0" y="1"/>
                  </a:moveTo>
                  <a:cubicBezTo>
                    <a:pt x="0" y="1"/>
                    <a:pt x="199" y="100"/>
                    <a:pt x="332" y="100"/>
                  </a:cubicBezTo>
                  <a:cubicBezTo>
                    <a:pt x="399" y="100"/>
                    <a:pt x="448" y="76"/>
                    <a:pt x="44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94" name="Google Shape;8494;p13"/>
            <p:cNvSpPr/>
            <p:nvPr/>
          </p:nvSpPr>
          <p:spPr>
            <a:xfrm>
              <a:off x="6429375" y="2602550"/>
              <a:ext cx="0" cy="22450"/>
            </a:xfrm>
            <a:custGeom>
              <a:avLst/>
              <a:gdLst/>
              <a:ahLst/>
              <a:cxnLst/>
              <a:rect l="l" t="t" r="r" b="b"/>
              <a:pathLst>
                <a:path h="898" extrusionOk="0">
                  <a:moveTo>
                    <a:pt x="0" y="449"/>
                  </a:moveTo>
                  <a:cubicBezTo>
                    <a:pt x="0" y="897"/>
                    <a:pt x="0" y="1"/>
                    <a:pt x="0" y="449"/>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95" name="Google Shape;8495;p13"/>
            <p:cNvSpPr/>
            <p:nvPr/>
          </p:nvSpPr>
          <p:spPr>
            <a:xfrm>
              <a:off x="6373325" y="2624975"/>
              <a:ext cx="16850" cy="11225"/>
            </a:xfrm>
            <a:custGeom>
              <a:avLst/>
              <a:gdLst/>
              <a:ahLst/>
              <a:cxnLst/>
              <a:rect l="l" t="t" r="r" b="b"/>
              <a:pathLst>
                <a:path w="674" h="449" extrusionOk="0">
                  <a:moveTo>
                    <a:pt x="225" y="0"/>
                  </a:moveTo>
                  <a:cubicBezTo>
                    <a:pt x="225" y="224"/>
                    <a:pt x="1" y="224"/>
                    <a:pt x="1" y="448"/>
                  </a:cubicBezTo>
                  <a:cubicBezTo>
                    <a:pt x="673" y="448"/>
                    <a:pt x="673" y="0"/>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96" name="Google Shape;8496;p13"/>
            <p:cNvSpPr/>
            <p:nvPr/>
          </p:nvSpPr>
          <p:spPr>
            <a:xfrm>
              <a:off x="6363200" y="2637825"/>
              <a:ext cx="8125" cy="5150"/>
            </a:xfrm>
            <a:custGeom>
              <a:avLst/>
              <a:gdLst/>
              <a:ahLst/>
              <a:cxnLst/>
              <a:rect l="l" t="t" r="r" b="b"/>
              <a:pathLst>
                <a:path w="325" h="206" extrusionOk="0">
                  <a:moveTo>
                    <a:pt x="306" y="1"/>
                  </a:moveTo>
                  <a:cubicBezTo>
                    <a:pt x="264" y="1"/>
                    <a:pt x="0" y="206"/>
                    <a:pt x="62" y="206"/>
                  </a:cubicBezTo>
                  <a:cubicBezTo>
                    <a:pt x="77" y="206"/>
                    <a:pt x="114" y="192"/>
                    <a:pt x="182" y="159"/>
                  </a:cubicBezTo>
                  <a:cubicBezTo>
                    <a:pt x="299" y="41"/>
                    <a:pt x="324" y="1"/>
                    <a:pt x="306"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97" name="Google Shape;8497;p13"/>
            <p:cNvSpPr/>
            <p:nvPr/>
          </p:nvSpPr>
          <p:spPr>
            <a:xfrm>
              <a:off x="6395750" y="2641775"/>
              <a:ext cx="11225" cy="25"/>
            </a:xfrm>
            <a:custGeom>
              <a:avLst/>
              <a:gdLst/>
              <a:ahLst/>
              <a:cxnLst/>
              <a:rect l="l" t="t" r="r" b="b"/>
              <a:pathLst>
                <a:path w="449" h="1" extrusionOk="0">
                  <a:moveTo>
                    <a:pt x="449" y="1"/>
                  </a:moveTo>
                  <a:lnTo>
                    <a:pt x="0" y="1"/>
                  </a:lnTo>
                  <a:cubicBezTo>
                    <a:pt x="0" y="1"/>
                    <a:pt x="224" y="1"/>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98" name="Google Shape;8498;p13"/>
            <p:cNvSpPr/>
            <p:nvPr/>
          </p:nvSpPr>
          <p:spPr>
            <a:xfrm>
              <a:off x="3190875" y="2664175"/>
              <a:ext cx="16825" cy="11250"/>
            </a:xfrm>
            <a:custGeom>
              <a:avLst/>
              <a:gdLst/>
              <a:ahLst/>
              <a:cxnLst/>
              <a:rect l="l" t="t" r="r" b="b"/>
              <a:pathLst>
                <a:path w="673" h="450" extrusionOk="0">
                  <a:moveTo>
                    <a:pt x="0" y="1"/>
                  </a:moveTo>
                  <a:cubicBezTo>
                    <a:pt x="0" y="225"/>
                    <a:pt x="0" y="225"/>
                    <a:pt x="224" y="449"/>
                  </a:cubicBezTo>
                  <a:cubicBezTo>
                    <a:pt x="672" y="449"/>
                    <a:pt x="224" y="1"/>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99" name="Google Shape;8499;p13"/>
            <p:cNvSpPr/>
            <p:nvPr/>
          </p:nvSpPr>
          <p:spPr>
            <a:xfrm>
              <a:off x="3263700" y="2686600"/>
              <a:ext cx="95275" cy="50450"/>
            </a:xfrm>
            <a:custGeom>
              <a:avLst/>
              <a:gdLst/>
              <a:ahLst/>
              <a:cxnLst/>
              <a:rect l="l" t="t" r="r" b="b"/>
              <a:pathLst>
                <a:path w="3811" h="2018" extrusionOk="0">
                  <a:moveTo>
                    <a:pt x="1" y="0"/>
                  </a:moveTo>
                  <a:cubicBezTo>
                    <a:pt x="673" y="1121"/>
                    <a:pt x="2466" y="1345"/>
                    <a:pt x="3811" y="2017"/>
                  </a:cubicBezTo>
                  <a:cubicBezTo>
                    <a:pt x="2466" y="1121"/>
                    <a:pt x="1345" y="449"/>
                    <a:pt x="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00" name="Google Shape;8500;p13"/>
            <p:cNvSpPr/>
            <p:nvPr/>
          </p:nvSpPr>
          <p:spPr>
            <a:xfrm>
              <a:off x="3910850" y="2717425"/>
              <a:ext cx="22425" cy="8425"/>
            </a:xfrm>
            <a:custGeom>
              <a:avLst/>
              <a:gdLst/>
              <a:ahLst/>
              <a:cxnLst/>
              <a:rect l="l" t="t" r="r" b="b"/>
              <a:pathLst>
                <a:path w="897" h="337" extrusionOk="0">
                  <a:moveTo>
                    <a:pt x="448" y="0"/>
                  </a:moveTo>
                  <a:cubicBezTo>
                    <a:pt x="224" y="0"/>
                    <a:pt x="0" y="112"/>
                    <a:pt x="112" y="336"/>
                  </a:cubicBezTo>
                  <a:lnTo>
                    <a:pt x="785" y="336"/>
                  </a:lnTo>
                  <a:cubicBezTo>
                    <a:pt x="897" y="112"/>
                    <a:pt x="672" y="0"/>
                    <a:pt x="44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01" name="Google Shape;8501;p13"/>
            <p:cNvSpPr/>
            <p:nvPr/>
          </p:nvSpPr>
          <p:spPr>
            <a:xfrm>
              <a:off x="3824000" y="2737025"/>
              <a:ext cx="15175" cy="7950"/>
            </a:xfrm>
            <a:custGeom>
              <a:avLst/>
              <a:gdLst/>
              <a:ahLst/>
              <a:cxnLst/>
              <a:rect l="l" t="t" r="r" b="b"/>
              <a:pathLst>
                <a:path w="607" h="318" extrusionOk="0">
                  <a:moveTo>
                    <a:pt x="449" y="0"/>
                  </a:moveTo>
                  <a:cubicBezTo>
                    <a:pt x="224" y="0"/>
                    <a:pt x="0" y="0"/>
                    <a:pt x="224" y="225"/>
                  </a:cubicBezTo>
                  <a:cubicBezTo>
                    <a:pt x="224" y="290"/>
                    <a:pt x="263" y="317"/>
                    <a:pt x="312" y="317"/>
                  </a:cubicBezTo>
                  <a:cubicBezTo>
                    <a:pt x="429" y="317"/>
                    <a:pt x="607" y="159"/>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02" name="Google Shape;8502;p13"/>
            <p:cNvSpPr/>
            <p:nvPr/>
          </p:nvSpPr>
          <p:spPr>
            <a:xfrm>
              <a:off x="3734350" y="2763850"/>
              <a:ext cx="7750" cy="5150"/>
            </a:xfrm>
            <a:custGeom>
              <a:avLst/>
              <a:gdLst/>
              <a:ahLst/>
              <a:cxnLst/>
              <a:rect l="l" t="t" r="r" b="b"/>
              <a:pathLst>
                <a:path w="310" h="206" extrusionOk="0">
                  <a:moveTo>
                    <a:pt x="99" y="1"/>
                  </a:moveTo>
                  <a:cubicBezTo>
                    <a:pt x="68" y="1"/>
                    <a:pt x="34" y="14"/>
                    <a:pt x="0" y="48"/>
                  </a:cubicBezTo>
                  <a:cubicBezTo>
                    <a:pt x="118" y="165"/>
                    <a:pt x="189" y="206"/>
                    <a:pt x="226" y="206"/>
                  </a:cubicBezTo>
                  <a:cubicBezTo>
                    <a:pt x="310" y="206"/>
                    <a:pt x="222" y="1"/>
                    <a:pt x="9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03" name="Google Shape;8503;p13"/>
            <p:cNvSpPr/>
            <p:nvPr/>
          </p:nvSpPr>
          <p:spPr>
            <a:xfrm>
              <a:off x="3443000" y="2776250"/>
              <a:ext cx="61650" cy="33650"/>
            </a:xfrm>
            <a:custGeom>
              <a:avLst/>
              <a:gdLst/>
              <a:ahLst/>
              <a:cxnLst/>
              <a:rect l="l" t="t" r="r" b="b"/>
              <a:pathLst>
                <a:path w="2466" h="1346" extrusionOk="0">
                  <a:moveTo>
                    <a:pt x="0" y="0"/>
                  </a:moveTo>
                  <a:lnTo>
                    <a:pt x="0" y="0"/>
                  </a:lnTo>
                  <a:cubicBezTo>
                    <a:pt x="673" y="897"/>
                    <a:pt x="1569" y="1345"/>
                    <a:pt x="2466" y="1345"/>
                  </a:cubicBezTo>
                  <a:cubicBezTo>
                    <a:pt x="1793" y="897"/>
                    <a:pt x="897" y="449"/>
                    <a:pt x="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04" name="Google Shape;8504;p13"/>
            <p:cNvSpPr/>
            <p:nvPr/>
          </p:nvSpPr>
          <p:spPr>
            <a:xfrm>
              <a:off x="4938975" y="2781850"/>
              <a:ext cx="16850" cy="16825"/>
            </a:xfrm>
            <a:custGeom>
              <a:avLst/>
              <a:gdLst/>
              <a:ahLst/>
              <a:cxnLst/>
              <a:rect l="l" t="t" r="r" b="b"/>
              <a:pathLst>
                <a:path w="674" h="673" extrusionOk="0">
                  <a:moveTo>
                    <a:pt x="673" y="0"/>
                  </a:moveTo>
                  <a:cubicBezTo>
                    <a:pt x="1" y="225"/>
                    <a:pt x="1" y="673"/>
                    <a:pt x="673" y="673"/>
                  </a:cubicBezTo>
                  <a:lnTo>
                    <a:pt x="673" y="0"/>
                  </a:ln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05" name="Google Shape;8505;p13"/>
            <p:cNvSpPr/>
            <p:nvPr/>
          </p:nvSpPr>
          <p:spPr>
            <a:xfrm>
              <a:off x="2972350" y="2793050"/>
              <a:ext cx="33650" cy="33650"/>
            </a:xfrm>
            <a:custGeom>
              <a:avLst/>
              <a:gdLst/>
              <a:ahLst/>
              <a:cxnLst/>
              <a:rect l="l" t="t" r="r" b="b"/>
              <a:pathLst>
                <a:path w="1346" h="1346" extrusionOk="0">
                  <a:moveTo>
                    <a:pt x="0" y="1"/>
                  </a:moveTo>
                  <a:lnTo>
                    <a:pt x="0" y="1"/>
                  </a:lnTo>
                  <a:cubicBezTo>
                    <a:pt x="225" y="449"/>
                    <a:pt x="673" y="897"/>
                    <a:pt x="1345" y="1345"/>
                  </a:cubicBezTo>
                  <a:cubicBezTo>
                    <a:pt x="897" y="897"/>
                    <a:pt x="673" y="225"/>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06" name="Google Shape;8506;p13"/>
            <p:cNvSpPr/>
            <p:nvPr/>
          </p:nvSpPr>
          <p:spPr>
            <a:xfrm>
              <a:off x="5174300" y="2798650"/>
              <a:ext cx="11225" cy="25"/>
            </a:xfrm>
            <a:custGeom>
              <a:avLst/>
              <a:gdLst/>
              <a:ahLst/>
              <a:cxnLst/>
              <a:rect l="l" t="t" r="r" b="b"/>
              <a:pathLst>
                <a:path w="449" h="1" extrusionOk="0">
                  <a:moveTo>
                    <a:pt x="449" y="1"/>
                  </a:moveTo>
                  <a:lnTo>
                    <a:pt x="1" y="1"/>
                  </a:lnTo>
                  <a:cubicBezTo>
                    <a:pt x="1" y="1"/>
                    <a:pt x="449" y="1"/>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07" name="Google Shape;8507;p13"/>
            <p:cNvSpPr/>
            <p:nvPr/>
          </p:nvSpPr>
          <p:spPr>
            <a:xfrm>
              <a:off x="3011575" y="2822900"/>
              <a:ext cx="28025" cy="15000"/>
            </a:xfrm>
            <a:custGeom>
              <a:avLst/>
              <a:gdLst/>
              <a:ahLst/>
              <a:cxnLst/>
              <a:rect l="l" t="t" r="r" b="b"/>
              <a:pathLst>
                <a:path w="1121" h="600" extrusionOk="0">
                  <a:moveTo>
                    <a:pt x="350" y="1"/>
                  </a:moveTo>
                  <a:cubicBezTo>
                    <a:pt x="229" y="1"/>
                    <a:pt x="108" y="44"/>
                    <a:pt x="0" y="151"/>
                  </a:cubicBezTo>
                  <a:cubicBezTo>
                    <a:pt x="0" y="600"/>
                    <a:pt x="224" y="600"/>
                    <a:pt x="1121" y="600"/>
                  </a:cubicBezTo>
                  <a:cubicBezTo>
                    <a:pt x="1121" y="429"/>
                    <a:pt x="733" y="1"/>
                    <a:pt x="35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08" name="Google Shape;8508;p13"/>
            <p:cNvSpPr/>
            <p:nvPr/>
          </p:nvSpPr>
          <p:spPr>
            <a:xfrm>
              <a:off x="3555050" y="2837875"/>
              <a:ext cx="22450" cy="11225"/>
            </a:xfrm>
            <a:custGeom>
              <a:avLst/>
              <a:gdLst/>
              <a:ahLst/>
              <a:cxnLst/>
              <a:rect l="l" t="t" r="r" b="b"/>
              <a:pathLst>
                <a:path w="898" h="449" extrusionOk="0">
                  <a:moveTo>
                    <a:pt x="1" y="1"/>
                  </a:moveTo>
                  <a:cubicBezTo>
                    <a:pt x="1" y="225"/>
                    <a:pt x="225" y="449"/>
                    <a:pt x="897" y="449"/>
                  </a:cubicBezTo>
                  <a:cubicBezTo>
                    <a:pt x="897" y="1"/>
                    <a:pt x="225" y="225"/>
                    <a:pt x="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09" name="Google Shape;8509;p13"/>
            <p:cNvSpPr/>
            <p:nvPr/>
          </p:nvSpPr>
          <p:spPr>
            <a:xfrm>
              <a:off x="3011575" y="2837875"/>
              <a:ext cx="28025" cy="16825"/>
            </a:xfrm>
            <a:custGeom>
              <a:avLst/>
              <a:gdLst/>
              <a:ahLst/>
              <a:cxnLst/>
              <a:rect l="l" t="t" r="r" b="b"/>
              <a:pathLst>
                <a:path w="1121" h="673" extrusionOk="0">
                  <a:moveTo>
                    <a:pt x="0" y="1"/>
                  </a:moveTo>
                  <a:cubicBezTo>
                    <a:pt x="0" y="449"/>
                    <a:pt x="448" y="449"/>
                    <a:pt x="224" y="673"/>
                  </a:cubicBezTo>
                  <a:cubicBezTo>
                    <a:pt x="1121" y="673"/>
                    <a:pt x="673" y="1"/>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10" name="Google Shape;8510;p13"/>
            <p:cNvSpPr/>
            <p:nvPr/>
          </p:nvSpPr>
          <p:spPr>
            <a:xfrm>
              <a:off x="6462975" y="2849075"/>
              <a:ext cx="11225" cy="2525"/>
            </a:xfrm>
            <a:custGeom>
              <a:avLst/>
              <a:gdLst/>
              <a:ahLst/>
              <a:cxnLst/>
              <a:rect l="l" t="t" r="r" b="b"/>
              <a:pathLst>
                <a:path w="449" h="101" extrusionOk="0">
                  <a:moveTo>
                    <a:pt x="1" y="1"/>
                  </a:moveTo>
                  <a:cubicBezTo>
                    <a:pt x="1" y="1"/>
                    <a:pt x="200" y="100"/>
                    <a:pt x="333" y="100"/>
                  </a:cubicBezTo>
                  <a:cubicBezTo>
                    <a:pt x="399" y="100"/>
                    <a:pt x="449" y="76"/>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11" name="Google Shape;8511;p13"/>
            <p:cNvSpPr/>
            <p:nvPr/>
          </p:nvSpPr>
          <p:spPr>
            <a:xfrm>
              <a:off x="6552625" y="2854675"/>
              <a:ext cx="11225" cy="11250"/>
            </a:xfrm>
            <a:custGeom>
              <a:avLst/>
              <a:gdLst/>
              <a:ahLst/>
              <a:cxnLst/>
              <a:rect l="l" t="t" r="r" b="b"/>
              <a:pathLst>
                <a:path w="449" h="450" extrusionOk="0">
                  <a:moveTo>
                    <a:pt x="449" y="1"/>
                  </a:moveTo>
                  <a:cubicBezTo>
                    <a:pt x="225" y="1"/>
                    <a:pt x="1" y="225"/>
                    <a:pt x="1" y="449"/>
                  </a:cubicBezTo>
                  <a:cubicBezTo>
                    <a:pt x="225" y="449"/>
                    <a:pt x="449" y="449"/>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12" name="Google Shape;8512;p13"/>
            <p:cNvSpPr/>
            <p:nvPr/>
          </p:nvSpPr>
          <p:spPr>
            <a:xfrm>
              <a:off x="3022775" y="2860300"/>
              <a:ext cx="11225" cy="2500"/>
            </a:xfrm>
            <a:custGeom>
              <a:avLst/>
              <a:gdLst/>
              <a:ahLst/>
              <a:cxnLst/>
              <a:rect l="l" t="t" r="r" b="b"/>
              <a:pathLst>
                <a:path w="449" h="100" extrusionOk="0">
                  <a:moveTo>
                    <a:pt x="0" y="0"/>
                  </a:moveTo>
                  <a:cubicBezTo>
                    <a:pt x="0" y="0"/>
                    <a:pt x="200" y="100"/>
                    <a:pt x="333" y="100"/>
                  </a:cubicBezTo>
                  <a:cubicBezTo>
                    <a:pt x="399" y="100"/>
                    <a:pt x="449" y="75"/>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13" name="Google Shape;8513;p13"/>
            <p:cNvSpPr/>
            <p:nvPr/>
          </p:nvSpPr>
          <p:spPr>
            <a:xfrm>
              <a:off x="6502200" y="2871500"/>
              <a:ext cx="5625" cy="25"/>
            </a:xfrm>
            <a:custGeom>
              <a:avLst/>
              <a:gdLst/>
              <a:ahLst/>
              <a:cxnLst/>
              <a:rect l="l" t="t" r="r" b="b"/>
              <a:pathLst>
                <a:path w="225" h="1" extrusionOk="0">
                  <a:moveTo>
                    <a:pt x="1" y="0"/>
                  </a:moveTo>
                  <a:lnTo>
                    <a:pt x="225" y="0"/>
                  </a:lnTo>
                  <a:cubicBezTo>
                    <a:pt x="225" y="0"/>
                    <a:pt x="1" y="0"/>
                    <a:pt x="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14" name="Google Shape;8514;p13"/>
            <p:cNvSpPr/>
            <p:nvPr/>
          </p:nvSpPr>
          <p:spPr>
            <a:xfrm>
              <a:off x="3896825" y="2873875"/>
              <a:ext cx="9375" cy="6475"/>
            </a:xfrm>
            <a:custGeom>
              <a:avLst/>
              <a:gdLst/>
              <a:ahLst/>
              <a:cxnLst/>
              <a:rect l="l" t="t" r="r" b="b"/>
              <a:pathLst>
                <a:path w="375" h="259" extrusionOk="0">
                  <a:moveTo>
                    <a:pt x="225" y="0"/>
                  </a:moveTo>
                  <a:cubicBezTo>
                    <a:pt x="170" y="0"/>
                    <a:pt x="96" y="35"/>
                    <a:pt x="1" y="129"/>
                  </a:cubicBezTo>
                  <a:cubicBezTo>
                    <a:pt x="96" y="224"/>
                    <a:pt x="170" y="259"/>
                    <a:pt x="225" y="259"/>
                  </a:cubicBezTo>
                  <a:cubicBezTo>
                    <a:pt x="374" y="259"/>
                    <a:pt x="374" y="0"/>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15" name="Google Shape;8515;p13"/>
            <p:cNvSpPr/>
            <p:nvPr/>
          </p:nvSpPr>
          <p:spPr>
            <a:xfrm>
              <a:off x="3644700" y="2881525"/>
              <a:ext cx="7775" cy="5150"/>
            </a:xfrm>
            <a:custGeom>
              <a:avLst/>
              <a:gdLst/>
              <a:ahLst/>
              <a:cxnLst/>
              <a:rect l="l" t="t" r="r" b="b"/>
              <a:pathLst>
                <a:path w="311" h="206" extrusionOk="0">
                  <a:moveTo>
                    <a:pt x="99" y="0"/>
                  </a:moveTo>
                  <a:cubicBezTo>
                    <a:pt x="68" y="0"/>
                    <a:pt x="34" y="14"/>
                    <a:pt x="1" y="48"/>
                  </a:cubicBezTo>
                  <a:cubicBezTo>
                    <a:pt x="118" y="165"/>
                    <a:pt x="189" y="205"/>
                    <a:pt x="226" y="205"/>
                  </a:cubicBezTo>
                  <a:cubicBezTo>
                    <a:pt x="310" y="205"/>
                    <a:pt x="222" y="0"/>
                    <a:pt x="9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16" name="Google Shape;8516;p13"/>
            <p:cNvSpPr/>
            <p:nvPr/>
          </p:nvSpPr>
          <p:spPr>
            <a:xfrm>
              <a:off x="3700725" y="2944325"/>
              <a:ext cx="11225" cy="2525"/>
            </a:xfrm>
            <a:custGeom>
              <a:avLst/>
              <a:gdLst/>
              <a:ahLst/>
              <a:cxnLst/>
              <a:rect l="l" t="t" r="r" b="b"/>
              <a:pathLst>
                <a:path w="449" h="101" extrusionOk="0">
                  <a:moveTo>
                    <a:pt x="1" y="1"/>
                  </a:moveTo>
                  <a:cubicBezTo>
                    <a:pt x="1" y="1"/>
                    <a:pt x="200" y="100"/>
                    <a:pt x="333" y="100"/>
                  </a:cubicBezTo>
                  <a:cubicBezTo>
                    <a:pt x="399" y="100"/>
                    <a:pt x="449" y="76"/>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17" name="Google Shape;8517;p13"/>
            <p:cNvSpPr/>
            <p:nvPr/>
          </p:nvSpPr>
          <p:spPr>
            <a:xfrm>
              <a:off x="3790375" y="2952300"/>
              <a:ext cx="4700" cy="6500"/>
            </a:xfrm>
            <a:custGeom>
              <a:avLst/>
              <a:gdLst/>
              <a:ahLst/>
              <a:cxnLst/>
              <a:rect l="l" t="t" r="r" b="b"/>
              <a:pathLst>
                <a:path w="188" h="260" extrusionOk="0">
                  <a:moveTo>
                    <a:pt x="113" y="1"/>
                  </a:moveTo>
                  <a:cubicBezTo>
                    <a:pt x="85" y="1"/>
                    <a:pt x="48" y="35"/>
                    <a:pt x="1" y="130"/>
                  </a:cubicBezTo>
                  <a:cubicBezTo>
                    <a:pt x="48" y="225"/>
                    <a:pt x="85" y="259"/>
                    <a:pt x="113" y="259"/>
                  </a:cubicBezTo>
                  <a:cubicBezTo>
                    <a:pt x="187" y="259"/>
                    <a:pt x="187" y="1"/>
                    <a:pt x="11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18" name="Google Shape;8518;p13"/>
            <p:cNvSpPr/>
            <p:nvPr/>
          </p:nvSpPr>
          <p:spPr>
            <a:xfrm>
              <a:off x="3168450" y="2976800"/>
              <a:ext cx="14725" cy="7950"/>
            </a:xfrm>
            <a:custGeom>
              <a:avLst/>
              <a:gdLst/>
              <a:ahLst/>
              <a:cxnLst/>
              <a:rect l="l" t="t" r="r" b="b"/>
              <a:pathLst>
                <a:path w="589" h="318" extrusionOk="0">
                  <a:moveTo>
                    <a:pt x="182" y="0"/>
                  </a:moveTo>
                  <a:cubicBezTo>
                    <a:pt x="127" y="0"/>
                    <a:pt x="66" y="14"/>
                    <a:pt x="1" y="47"/>
                  </a:cubicBezTo>
                  <a:cubicBezTo>
                    <a:pt x="1" y="159"/>
                    <a:pt x="113" y="159"/>
                    <a:pt x="225" y="159"/>
                  </a:cubicBezTo>
                  <a:cubicBezTo>
                    <a:pt x="337" y="159"/>
                    <a:pt x="449" y="159"/>
                    <a:pt x="449" y="271"/>
                  </a:cubicBezTo>
                  <a:cubicBezTo>
                    <a:pt x="482" y="303"/>
                    <a:pt x="505" y="317"/>
                    <a:pt x="519" y="317"/>
                  </a:cubicBezTo>
                  <a:cubicBezTo>
                    <a:pt x="588" y="317"/>
                    <a:pt x="449" y="0"/>
                    <a:pt x="182"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19" name="Google Shape;8519;p13"/>
            <p:cNvSpPr/>
            <p:nvPr/>
          </p:nvSpPr>
          <p:spPr>
            <a:xfrm>
              <a:off x="6715125" y="2976800"/>
              <a:ext cx="14725" cy="7950"/>
            </a:xfrm>
            <a:custGeom>
              <a:avLst/>
              <a:gdLst/>
              <a:ahLst/>
              <a:cxnLst/>
              <a:rect l="l" t="t" r="r" b="b"/>
              <a:pathLst>
                <a:path w="589" h="318" extrusionOk="0">
                  <a:moveTo>
                    <a:pt x="252" y="0"/>
                  </a:moveTo>
                  <a:cubicBezTo>
                    <a:pt x="183" y="0"/>
                    <a:pt x="98" y="14"/>
                    <a:pt x="0" y="47"/>
                  </a:cubicBezTo>
                  <a:lnTo>
                    <a:pt x="0" y="271"/>
                  </a:lnTo>
                  <a:cubicBezTo>
                    <a:pt x="98" y="303"/>
                    <a:pt x="183" y="317"/>
                    <a:pt x="252" y="317"/>
                  </a:cubicBezTo>
                  <a:cubicBezTo>
                    <a:pt x="588" y="317"/>
                    <a:pt x="588" y="0"/>
                    <a:pt x="252"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20" name="Google Shape;8520;p13"/>
            <p:cNvSpPr/>
            <p:nvPr/>
          </p:nvSpPr>
          <p:spPr>
            <a:xfrm>
              <a:off x="876850" y="2983550"/>
              <a:ext cx="61650" cy="22450"/>
            </a:xfrm>
            <a:custGeom>
              <a:avLst/>
              <a:gdLst/>
              <a:ahLst/>
              <a:cxnLst/>
              <a:rect l="l" t="t" r="r" b="b"/>
              <a:pathLst>
                <a:path w="2466" h="898" extrusionOk="0">
                  <a:moveTo>
                    <a:pt x="0" y="1"/>
                  </a:moveTo>
                  <a:cubicBezTo>
                    <a:pt x="673" y="673"/>
                    <a:pt x="1569" y="897"/>
                    <a:pt x="2466" y="897"/>
                  </a:cubicBezTo>
                  <a:cubicBezTo>
                    <a:pt x="1793" y="449"/>
                    <a:pt x="897" y="1"/>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21" name="Google Shape;8521;p13"/>
            <p:cNvSpPr/>
            <p:nvPr/>
          </p:nvSpPr>
          <p:spPr>
            <a:xfrm>
              <a:off x="4328250" y="2983550"/>
              <a:ext cx="11250" cy="2525"/>
            </a:xfrm>
            <a:custGeom>
              <a:avLst/>
              <a:gdLst/>
              <a:ahLst/>
              <a:cxnLst/>
              <a:rect l="l" t="t" r="r" b="b"/>
              <a:pathLst>
                <a:path w="450" h="101" extrusionOk="0">
                  <a:moveTo>
                    <a:pt x="1" y="1"/>
                  </a:moveTo>
                  <a:cubicBezTo>
                    <a:pt x="1" y="1"/>
                    <a:pt x="200" y="100"/>
                    <a:pt x="333" y="100"/>
                  </a:cubicBezTo>
                  <a:cubicBezTo>
                    <a:pt x="399" y="100"/>
                    <a:pt x="449" y="75"/>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22" name="Google Shape;8522;p13"/>
            <p:cNvSpPr/>
            <p:nvPr/>
          </p:nvSpPr>
          <p:spPr>
            <a:xfrm>
              <a:off x="3157250" y="2989150"/>
              <a:ext cx="11225" cy="11225"/>
            </a:xfrm>
            <a:custGeom>
              <a:avLst/>
              <a:gdLst/>
              <a:ahLst/>
              <a:cxnLst/>
              <a:rect l="l" t="t" r="r" b="b"/>
              <a:pathLst>
                <a:path w="449" h="449" extrusionOk="0">
                  <a:moveTo>
                    <a:pt x="0" y="1"/>
                  </a:moveTo>
                  <a:lnTo>
                    <a:pt x="449" y="449"/>
                  </a:lnTo>
                  <a:cubicBezTo>
                    <a:pt x="449" y="225"/>
                    <a:pt x="449" y="1"/>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23" name="Google Shape;8523;p13"/>
            <p:cNvSpPr/>
            <p:nvPr/>
          </p:nvSpPr>
          <p:spPr>
            <a:xfrm>
              <a:off x="4597200" y="2997875"/>
              <a:ext cx="11225" cy="2500"/>
            </a:xfrm>
            <a:custGeom>
              <a:avLst/>
              <a:gdLst/>
              <a:ahLst/>
              <a:cxnLst/>
              <a:rect l="l" t="t" r="r" b="b"/>
              <a:pathLst>
                <a:path w="449" h="100" extrusionOk="0">
                  <a:moveTo>
                    <a:pt x="117" y="0"/>
                  </a:moveTo>
                  <a:cubicBezTo>
                    <a:pt x="50" y="0"/>
                    <a:pt x="1" y="25"/>
                    <a:pt x="1" y="100"/>
                  </a:cubicBezTo>
                  <a:lnTo>
                    <a:pt x="449" y="100"/>
                  </a:lnTo>
                  <a:cubicBezTo>
                    <a:pt x="449" y="100"/>
                    <a:pt x="250" y="0"/>
                    <a:pt x="11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24" name="Google Shape;8524;p13"/>
            <p:cNvSpPr/>
            <p:nvPr/>
          </p:nvSpPr>
          <p:spPr>
            <a:xfrm>
              <a:off x="6709500" y="3014850"/>
              <a:ext cx="16850" cy="7950"/>
            </a:xfrm>
            <a:custGeom>
              <a:avLst/>
              <a:gdLst/>
              <a:ahLst/>
              <a:cxnLst/>
              <a:rect l="l" t="t" r="r" b="b"/>
              <a:pathLst>
                <a:path w="674" h="318" extrusionOk="0">
                  <a:moveTo>
                    <a:pt x="356" y="0"/>
                  </a:moveTo>
                  <a:cubicBezTo>
                    <a:pt x="225" y="0"/>
                    <a:pt x="1" y="159"/>
                    <a:pt x="1" y="317"/>
                  </a:cubicBezTo>
                  <a:cubicBezTo>
                    <a:pt x="225" y="317"/>
                    <a:pt x="673" y="317"/>
                    <a:pt x="449" y="93"/>
                  </a:cubicBezTo>
                  <a:cubicBezTo>
                    <a:pt x="449" y="28"/>
                    <a:pt x="411" y="0"/>
                    <a:pt x="356"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25" name="Google Shape;8525;p13"/>
            <p:cNvSpPr/>
            <p:nvPr/>
          </p:nvSpPr>
          <p:spPr>
            <a:xfrm>
              <a:off x="5291975" y="3022775"/>
              <a:ext cx="11225" cy="2525"/>
            </a:xfrm>
            <a:custGeom>
              <a:avLst/>
              <a:gdLst/>
              <a:ahLst/>
              <a:cxnLst/>
              <a:rect l="l" t="t" r="r" b="b"/>
              <a:pathLst>
                <a:path w="449" h="101" extrusionOk="0">
                  <a:moveTo>
                    <a:pt x="0" y="0"/>
                  </a:moveTo>
                  <a:cubicBezTo>
                    <a:pt x="0" y="0"/>
                    <a:pt x="199" y="100"/>
                    <a:pt x="332" y="100"/>
                  </a:cubicBezTo>
                  <a:cubicBezTo>
                    <a:pt x="399" y="100"/>
                    <a:pt x="448" y="75"/>
                    <a:pt x="44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26" name="Google Shape;8526;p13"/>
            <p:cNvSpPr/>
            <p:nvPr/>
          </p:nvSpPr>
          <p:spPr>
            <a:xfrm>
              <a:off x="4916575" y="3028375"/>
              <a:ext cx="20800" cy="7950"/>
            </a:xfrm>
            <a:custGeom>
              <a:avLst/>
              <a:gdLst/>
              <a:ahLst/>
              <a:cxnLst/>
              <a:rect l="l" t="t" r="r" b="b"/>
              <a:pathLst>
                <a:path w="832" h="318" extrusionOk="0">
                  <a:moveTo>
                    <a:pt x="673" y="1"/>
                  </a:moveTo>
                  <a:cubicBezTo>
                    <a:pt x="224" y="1"/>
                    <a:pt x="0" y="1"/>
                    <a:pt x="224" y="225"/>
                  </a:cubicBezTo>
                  <a:cubicBezTo>
                    <a:pt x="290" y="290"/>
                    <a:pt x="375" y="318"/>
                    <a:pt x="456" y="318"/>
                  </a:cubicBezTo>
                  <a:cubicBezTo>
                    <a:pt x="653" y="318"/>
                    <a:pt x="831" y="159"/>
                    <a:pt x="67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27" name="Google Shape;8527;p13"/>
            <p:cNvSpPr/>
            <p:nvPr/>
          </p:nvSpPr>
          <p:spPr>
            <a:xfrm>
              <a:off x="4916575" y="3039575"/>
              <a:ext cx="11225" cy="2525"/>
            </a:xfrm>
            <a:custGeom>
              <a:avLst/>
              <a:gdLst/>
              <a:ahLst/>
              <a:cxnLst/>
              <a:rect l="l" t="t" r="r" b="b"/>
              <a:pathLst>
                <a:path w="449" h="101" extrusionOk="0">
                  <a:moveTo>
                    <a:pt x="0" y="1"/>
                  </a:moveTo>
                  <a:cubicBezTo>
                    <a:pt x="0" y="1"/>
                    <a:pt x="100" y="100"/>
                    <a:pt x="233" y="100"/>
                  </a:cubicBezTo>
                  <a:cubicBezTo>
                    <a:pt x="299" y="100"/>
                    <a:pt x="374" y="75"/>
                    <a:pt x="44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28" name="Google Shape;8528;p13"/>
            <p:cNvSpPr/>
            <p:nvPr/>
          </p:nvSpPr>
          <p:spPr>
            <a:xfrm>
              <a:off x="5247150" y="3045175"/>
              <a:ext cx="15325" cy="13450"/>
            </a:xfrm>
            <a:custGeom>
              <a:avLst/>
              <a:gdLst/>
              <a:ahLst/>
              <a:cxnLst/>
              <a:rect l="l" t="t" r="r" b="b"/>
              <a:pathLst>
                <a:path w="613" h="538" extrusionOk="0">
                  <a:moveTo>
                    <a:pt x="448" y="1"/>
                  </a:moveTo>
                  <a:cubicBezTo>
                    <a:pt x="224" y="1"/>
                    <a:pt x="0" y="1"/>
                    <a:pt x="224" y="449"/>
                  </a:cubicBezTo>
                  <a:cubicBezTo>
                    <a:pt x="224" y="509"/>
                    <a:pt x="256" y="537"/>
                    <a:pt x="299" y="537"/>
                  </a:cubicBezTo>
                  <a:cubicBezTo>
                    <a:pt x="416" y="537"/>
                    <a:pt x="612" y="329"/>
                    <a:pt x="44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29" name="Google Shape;8529;p13"/>
            <p:cNvSpPr/>
            <p:nvPr/>
          </p:nvSpPr>
          <p:spPr>
            <a:xfrm>
              <a:off x="5286375" y="3050875"/>
              <a:ext cx="4775" cy="8275"/>
            </a:xfrm>
            <a:custGeom>
              <a:avLst/>
              <a:gdLst/>
              <a:ahLst/>
              <a:cxnLst/>
              <a:rect l="l" t="t" r="r" b="b"/>
              <a:pathLst>
                <a:path w="191" h="331" extrusionOk="0">
                  <a:moveTo>
                    <a:pt x="124" y="0"/>
                  </a:moveTo>
                  <a:cubicBezTo>
                    <a:pt x="96" y="0"/>
                    <a:pt x="54" y="58"/>
                    <a:pt x="0" y="221"/>
                  </a:cubicBezTo>
                  <a:cubicBezTo>
                    <a:pt x="39" y="300"/>
                    <a:pt x="72" y="330"/>
                    <a:pt x="98" y="330"/>
                  </a:cubicBezTo>
                  <a:cubicBezTo>
                    <a:pt x="182" y="330"/>
                    <a:pt x="191" y="0"/>
                    <a:pt x="1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30" name="Google Shape;8530;p13"/>
            <p:cNvSpPr/>
            <p:nvPr/>
          </p:nvSpPr>
          <p:spPr>
            <a:xfrm>
              <a:off x="3129225" y="3062625"/>
              <a:ext cx="28050" cy="9975"/>
            </a:xfrm>
            <a:custGeom>
              <a:avLst/>
              <a:gdLst/>
              <a:ahLst/>
              <a:cxnLst/>
              <a:rect l="l" t="t" r="r" b="b"/>
              <a:pathLst>
                <a:path w="1122" h="399" extrusionOk="0">
                  <a:moveTo>
                    <a:pt x="192" y="0"/>
                  </a:moveTo>
                  <a:cubicBezTo>
                    <a:pt x="75" y="0"/>
                    <a:pt x="1" y="50"/>
                    <a:pt x="1" y="199"/>
                  </a:cubicBezTo>
                  <a:cubicBezTo>
                    <a:pt x="150" y="199"/>
                    <a:pt x="399" y="399"/>
                    <a:pt x="681" y="399"/>
                  </a:cubicBezTo>
                  <a:cubicBezTo>
                    <a:pt x="822" y="399"/>
                    <a:pt x="972" y="349"/>
                    <a:pt x="1121" y="199"/>
                  </a:cubicBezTo>
                  <a:cubicBezTo>
                    <a:pt x="822" y="199"/>
                    <a:pt x="424" y="0"/>
                    <a:pt x="192"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31" name="Google Shape;8531;p13"/>
            <p:cNvSpPr/>
            <p:nvPr/>
          </p:nvSpPr>
          <p:spPr>
            <a:xfrm>
              <a:off x="3213275" y="3067600"/>
              <a:ext cx="33650" cy="16825"/>
            </a:xfrm>
            <a:custGeom>
              <a:avLst/>
              <a:gdLst/>
              <a:ahLst/>
              <a:cxnLst/>
              <a:rect l="l" t="t" r="r" b="b"/>
              <a:pathLst>
                <a:path w="1346" h="673" extrusionOk="0">
                  <a:moveTo>
                    <a:pt x="449" y="0"/>
                  </a:moveTo>
                  <a:cubicBezTo>
                    <a:pt x="0" y="224"/>
                    <a:pt x="897" y="673"/>
                    <a:pt x="1345" y="673"/>
                  </a:cubicBezTo>
                  <a:cubicBezTo>
                    <a:pt x="1121" y="224"/>
                    <a:pt x="1121" y="0"/>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32" name="Google Shape;8532;p13"/>
            <p:cNvSpPr/>
            <p:nvPr/>
          </p:nvSpPr>
          <p:spPr>
            <a:xfrm>
              <a:off x="3975275" y="3079425"/>
              <a:ext cx="22425" cy="6625"/>
            </a:xfrm>
            <a:custGeom>
              <a:avLst/>
              <a:gdLst/>
              <a:ahLst/>
              <a:cxnLst/>
              <a:rect l="l" t="t" r="r" b="b"/>
              <a:pathLst>
                <a:path w="897" h="265" extrusionOk="0">
                  <a:moveTo>
                    <a:pt x="133" y="1"/>
                  </a:moveTo>
                  <a:cubicBezTo>
                    <a:pt x="50" y="1"/>
                    <a:pt x="0" y="50"/>
                    <a:pt x="0" y="200"/>
                  </a:cubicBezTo>
                  <a:cubicBezTo>
                    <a:pt x="48" y="152"/>
                    <a:pt x="105" y="135"/>
                    <a:pt x="168" y="135"/>
                  </a:cubicBezTo>
                  <a:cubicBezTo>
                    <a:pt x="341" y="135"/>
                    <a:pt x="557" y="264"/>
                    <a:pt x="729" y="264"/>
                  </a:cubicBezTo>
                  <a:cubicBezTo>
                    <a:pt x="792" y="264"/>
                    <a:pt x="850" y="247"/>
                    <a:pt x="897" y="200"/>
                  </a:cubicBezTo>
                  <a:cubicBezTo>
                    <a:pt x="598" y="200"/>
                    <a:pt x="299" y="1"/>
                    <a:pt x="13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33" name="Google Shape;8533;p13"/>
            <p:cNvSpPr/>
            <p:nvPr/>
          </p:nvSpPr>
          <p:spPr>
            <a:xfrm>
              <a:off x="4905375" y="3126750"/>
              <a:ext cx="11225" cy="2500"/>
            </a:xfrm>
            <a:custGeom>
              <a:avLst/>
              <a:gdLst/>
              <a:ahLst/>
              <a:cxnLst/>
              <a:rect l="l" t="t" r="r" b="b"/>
              <a:pathLst>
                <a:path w="449" h="100" extrusionOk="0">
                  <a:moveTo>
                    <a:pt x="116" y="0"/>
                  </a:moveTo>
                  <a:cubicBezTo>
                    <a:pt x="50" y="0"/>
                    <a:pt x="0" y="25"/>
                    <a:pt x="0" y="100"/>
                  </a:cubicBezTo>
                  <a:lnTo>
                    <a:pt x="448" y="100"/>
                  </a:lnTo>
                  <a:cubicBezTo>
                    <a:pt x="448" y="100"/>
                    <a:pt x="249" y="0"/>
                    <a:pt x="116"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34" name="Google Shape;8534;p13"/>
            <p:cNvSpPr/>
            <p:nvPr/>
          </p:nvSpPr>
          <p:spPr>
            <a:xfrm>
              <a:off x="4866150" y="3134825"/>
              <a:ext cx="16825" cy="7950"/>
            </a:xfrm>
            <a:custGeom>
              <a:avLst/>
              <a:gdLst/>
              <a:ahLst/>
              <a:cxnLst/>
              <a:rect l="l" t="t" r="r" b="b"/>
              <a:pathLst>
                <a:path w="673" h="318" extrusionOk="0">
                  <a:moveTo>
                    <a:pt x="673" y="1"/>
                  </a:moveTo>
                  <a:cubicBezTo>
                    <a:pt x="224" y="1"/>
                    <a:pt x="0" y="1"/>
                    <a:pt x="0" y="225"/>
                  </a:cubicBezTo>
                  <a:cubicBezTo>
                    <a:pt x="66" y="291"/>
                    <a:pt x="151" y="318"/>
                    <a:pt x="238" y="318"/>
                  </a:cubicBezTo>
                  <a:cubicBezTo>
                    <a:pt x="448" y="318"/>
                    <a:pt x="673" y="159"/>
                    <a:pt x="67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35" name="Google Shape;8535;p13"/>
            <p:cNvSpPr/>
            <p:nvPr/>
          </p:nvSpPr>
          <p:spPr>
            <a:xfrm>
              <a:off x="2884350" y="3154925"/>
              <a:ext cx="19150" cy="10275"/>
            </a:xfrm>
            <a:custGeom>
              <a:avLst/>
              <a:gdLst/>
              <a:ahLst/>
              <a:cxnLst/>
              <a:rect l="l" t="t" r="r" b="b"/>
              <a:pathLst>
                <a:path w="766" h="411" extrusionOk="0">
                  <a:moveTo>
                    <a:pt x="489" y="0"/>
                  </a:moveTo>
                  <a:cubicBezTo>
                    <a:pt x="402" y="0"/>
                    <a:pt x="290" y="28"/>
                    <a:pt x="159" y="93"/>
                  </a:cubicBezTo>
                  <a:cubicBezTo>
                    <a:pt x="0" y="252"/>
                    <a:pt x="66" y="410"/>
                    <a:pt x="276" y="410"/>
                  </a:cubicBezTo>
                  <a:cubicBezTo>
                    <a:pt x="364" y="410"/>
                    <a:pt x="476" y="383"/>
                    <a:pt x="607" y="317"/>
                  </a:cubicBezTo>
                  <a:cubicBezTo>
                    <a:pt x="765" y="159"/>
                    <a:pt x="700" y="0"/>
                    <a:pt x="48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36" name="Google Shape;8536;p13"/>
            <p:cNvSpPr/>
            <p:nvPr/>
          </p:nvSpPr>
          <p:spPr>
            <a:xfrm>
              <a:off x="2933125" y="3174050"/>
              <a:ext cx="22450" cy="22450"/>
            </a:xfrm>
            <a:custGeom>
              <a:avLst/>
              <a:gdLst/>
              <a:ahLst/>
              <a:cxnLst/>
              <a:rect l="l" t="t" r="r" b="b"/>
              <a:pathLst>
                <a:path w="898" h="898" extrusionOk="0">
                  <a:moveTo>
                    <a:pt x="1" y="1"/>
                  </a:moveTo>
                  <a:cubicBezTo>
                    <a:pt x="225" y="449"/>
                    <a:pt x="1" y="673"/>
                    <a:pt x="673" y="897"/>
                  </a:cubicBezTo>
                  <a:cubicBezTo>
                    <a:pt x="897" y="897"/>
                    <a:pt x="449" y="225"/>
                    <a:pt x="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37" name="Google Shape;8537;p13"/>
            <p:cNvSpPr/>
            <p:nvPr/>
          </p:nvSpPr>
          <p:spPr>
            <a:xfrm>
              <a:off x="4535575" y="3182775"/>
              <a:ext cx="5625" cy="2500"/>
            </a:xfrm>
            <a:custGeom>
              <a:avLst/>
              <a:gdLst/>
              <a:ahLst/>
              <a:cxnLst/>
              <a:rect l="l" t="t" r="r" b="b"/>
              <a:pathLst>
                <a:path w="225" h="100" extrusionOk="0">
                  <a:moveTo>
                    <a:pt x="58" y="0"/>
                  </a:moveTo>
                  <a:cubicBezTo>
                    <a:pt x="25" y="0"/>
                    <a:pt x="0" y="25"/>
                    <a:pt x="0" y="100"/>
                  </a:cubicBezTo>
                  <a:lnTo>
                    <a:pt x="224" y="100"/>
                  </a:lnTo>
                  <a:cubicBezTo>
                    <a:pt x="224" y="100"/>
                    <a:pt x="125" y="0"/>
                    <a:pt x="5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38" name="Google Shape;8538;p13"/>
            <p:cNvSpPr/>
            <p:nvPr/>
          </p:nvSpPr>
          <p:spPr>
            <a:xfrm>
              <a:off x="4843725" y="3182775"/>
              <a:ext cx="5625" cy="2500"/>
            </a:xfrm>
            <a:custGeom>
              <a:avLst/>
              <a:gdLst/>
              <a:ahLst/>
              <a:cxnLst/>
              <a:rect l="l" t="t" r="r" b="b"/>
              <a:pathLst>
                <a:path w="225" h="100" extrusionOk="0">
                  <a:moveTo>
                    <a:pt x="59" y="0"/>
                  </a:moveTo>
                  <a:cubicBezTo>
                    <a:pt x="26" y="0"/>
                    <a:pt x="1" y="25"/>
                    <a:pt x="1" y="100"/>
                  </a:cubicBezTo>
                  <a:lnTo>
                    <a:pt x="225" y="100"/>
                  </a:lnTo>
                  <a:cubicBezTo>
                    <a:pt x="225" y="100"/>
                    <a:pt x="125" y="0"/>
                    <a:pt x="5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39" name="Google Shape;8539;p13"/>
            <p:cNvSpPr/>
            <p:nvPr/>
          </p:nvSpPr>
          <p:spPr>
            <a:xfrm>
              <a:off x="5280750" y="3228900"/>
              <a:ext cx="7775" cy="5150"/>
            </a:xfrm>
            <a:custGeom>
              <a:avLst/>
              <a:gdLst/>
              <a:ahLst/>
              <a:cxnLst/>
              <a:rect l="l" t="t" r="r" b="b"/>
              <a:pathLst>
                <a:path w="311" h="206" extrusionOk="0">
                  <a:moveTo>
                    <a:pt x="100" y="1"/>
                  </a:moveTo>
                  <a:cubicBezTo>
                    <a:pt x="68" y="1"/>
                    <a:pt x="35" y="14"/>
                    <a:pt x="1" y="48"/>
                  </a:cubicBezTo>
                  <a:cubicBezTo>
                    <a:pt x="118" y="165"/>
                    <a:pt x="189" y="206"/>
                    <a:pt x="227" y="206"/>
                  </a:cubicBezTo>
                  <a:cubicBezTo>
                    <a:pt x="310" y="206"/>
                    <a:pt x="223" y="1"/>
                    <a:pt x="10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40" name="Google Shape;8540;p13"/>
            <p:cNvSpPr/>
            <p:nvPr/>
          </p:nvSpPr>
          <p:spPr>
            <a:xfrm>
              <a:off x="3566250" y="3241275"/>
              <a:ext cx="11250" cy="25"/>
            </a:xfrm>
            <a:custGeom>
              <a:avLst/>
              <a:gdLst/>
              <a:ahLst/>
              <a:cxnLst/>
              <a:rect l="l" t="t" r="r" b="b"/>
              <a:pathLst>
                <a:path w="450" h="1" extrusionOk="0">
                  <a:moveTo>
                    <a:pt x="449" y="1"/>
                  </a:moveTo>
                  <a:lnTo>
                    <a:pt x="1" y="1"/>
                  </a:lnTo>
                  <a:cubicBezTo>
                    <a:pt x="1" y="1"/>
                    <a:pt x="449" y="1"/>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41" name="Google Shape;8541;p13"/>
            <p:cNvSpPr/>
            <p:nvPr/>
          </p:nvSpPr>
          <p:spPr>
            <a:xfrm>
              <a:off x="4373075" y="3243650"/>
              <a:ext cx="4700" cy="6500"/>
            </a:xfrm>
            <a:custGeom>
              <a:avLst/>
              <a:gdLst/>
              <a:ahLst/>
              <a:cxnLst/>
              <a:rect l="l" t="t" r="r" b="b"/>
              <a:pathLst>
                <a:path w="188" h="260" extrusionOk="0">
                  <a:moveTo>
                    <a:pt x="113" y="1"/>
                  </a:moveTo>
                  <a:cubicBezTo>
                    <a:pt x="86" y="1"/>
                    <a:pt x="48" y="35"/>
                    <a:pt x="1" y="130"/>
                  </a:cubicBezTo>
                  <a:cubicBezTo>
                    <a:pt x="48" y="225"/>
                    <a:pt x="86" y="259"/>
                    <a:pt x="113" y="259"/>
                  </a:cubicBezTo>
                  <a:cubicBezTo>
                    <a:pt x="188" y="259"/>
                    <a:pt x="188" y="1"/>
                    <a:pt x="11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42" name="Google Shape;8542;p13"/>
            <p:cNvSpPr/>
            <p:nvPr/>
          </p:nvSpPr>
          <p:spPr>
            <a:xfrm>
              <a:off x="3504625" y="3258100"/>
              <a:ext cx="34975" cy="12750"/>
            </a:xfrm>
            <a:custGeom>
              <a:avLst/>
              <a:gdLst/>
              <a:ahLst/>
              <a:cxnLst/>
              <a:rect l="l" t="t" r="r" b="b"/>
              <a:pathLst>
                <a:path w="1399" h="510" extrusionOk="0">
                  <a:moveTo>
                    <a:pt x="673" y="0"/>
                  </a:moveTo>
                  <a:cubicBezTo>
                    <a:pt x="673" y="102"/>
                    <a:pt x="638" y="134"/>
                    <a:pt x="585" y="134"/>
                  </a:cubicBezTo>
                  <a:cubicBezTo>
                    <a:pt x="490" y="134"/>
                    <a:pt x="335" y="31"/>
                    <a:pt x="208" y="31"/>
                  </a:cubicBezTo>
                  <a:cubicBezTo>
                    <a:pt x="92" y="31"/>
                    <a:pt x="1" y="117"/>
                    <a:pt x="1" y="449"/>
                  </a:cubicBezTo>
                  <a:cubicBezTo>
                    <a:pt x="43" y="491"/>
                    <a:pt x="127" y="510"/>
                    <a:pt x="228" y="510"/>
                  </a:cubicBezTo>
                  <a:cubicBezTo>
                    <a:pt x="657" y="510"/>
                    <a:pt x="1398" y="182"/>
                    <a:pt x="67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43" name="Google Shape;8543;p13"/>
            <p:cNvSpPr/>
            <p:nvPr/>
          </p:nvSpPr>
          <p:spPr>
            <a:xfrm>
              <a:off x="4339475" y="3259500"/>
              <a:ext cx="11225" cy="6725"/>
            </a:xfrm>
            <a:custGeom>
              <a:avLst/>
              <a:gdLst/>
              <a:ahLst/>
              <a:cxnLst/>
              <a:rect l="l" t="t" r="r" b="b"/>
              <a:pathLst>
                <a:path w="449" h="269" extrusionOk="0">
                  <a:moveTo>
                    <a:pt x="224" y="0"/>
                  </a:moveTo>
                  <a:cubicBezTo>
                    <a:pt x="112" y="0"/>
                    <a:pt x="0" y="56"/>
                    <a:pt x="0" y="168"/>
                  </a:cubicBezTo>
                  <a:cubicBezTo>
                    <a:pt x="150" y="168"/>
                    <a:pt x="199" y="268"/>
                    <a:pt x="282" y="268"/>
                  </a:cubicBezTo>
                  <a:cubicBezTo>
                    <a:pt x="324" y="268"/>
                    <a:pt x="374" y="243"/>
                    <a:pt x="448" y="168"/>
                  </a:cubicBezTo>
                  <a:cubicBezTo>
                    <a:pt x="448" y="56"/>
                    <a:pt x="336" y="0"/>
                    <a:pt x="2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44" name="Google Shape;8544;p13"/>
            <p:cNvSpPr/>
            <p:nvPr/>
          </p:nvSpPr>
          <p:spPr>
            <a:xfrm>
              <a:off x="4672075" y="3268125"/>
              <a:ext cx="8125" cy="5150"/>
            </a:xfrm>
            <a:custGeom>
              <a:avLst/>
              <a:gdLst/>
              <a:ahLst/>
              <a:cxnLst/>
              <a:rect l="l" t="t" r="r" b="b"/>
              <a:pathLst>
                <a:path w="325" h="206" extrusionOk="0">
                  <a:moveTo>
                    <a:pt x="263" y="0"/>
                  </a:moveTo>
                  <a:cubicBezTo>
                    <a:pt x="248" y="0"/>
                    <a:pt x="211" y="14"/>
                    <a:pt x="143" y="48"/>
                  </a:cubicBezTo>
                  <a:cubicBezTo>
                    <a:pt x="26" y="165"/>
                    <a:pt x="1" y="205"/>
                    <a:pt x="19" y="205"/>
                  </a:cubicBezTo>
                  <a:cubicBezTo>
                    <a:pt x="61" y="205"/>
                    <a:pt x="325" y="0"/>
                    <a:pt x="26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45" name="Google Shape;8545;p13"/>
            <p:cNvSpPr/>
            <p:nvPr/>
          </p:nvSpPr>
          <p:spPr>
            <a:xfrm>
              <a:off x="4720475" y="3266800"/>
              <a:ext cx="11225" cy="5025"/>
            </a:xfrm>
            <a:custGeom>
              <a:avLst/>
              <a:gdLst/>
              <a:ahLst/>
              <a:cxnLst/>
              <a:rect l="l" t="t" r="r" b="b"/>
              <a:pathLst>
                <a:path w="449" h="201" extrusionOk="0">
                  <a:moveTo>
                    <a:pt x="116" y="1"/>
                  </a:moveTo>
                  <a:cubicBezTo>
                    <a:pt x="50" y="1"/>
                    <a:pt x="0" y="26"/>
                    <a:pt x="0" y="101"/>
                  </a:cubicBezTo>
                  <a:cubicBezTo>
                    <a:pt x="0" y="175"/>
                    <a:pt x="50" y="200"/>
                    <a:pt x="116" y="200"/>
                  </a:cubicBezTo>
                  <a:cubicBezTo>
                    <a:pt x="249" y="200"/>
                    <a:pt x="448" y="101"/>
                    <a:pt x="448" y="101"/>
                  </a:cubicBezTo>
                  <a:cubicBezTo>
                    <a:pt x="448" y="101"/>
                    <a:pt x="249" y="1"/>
                    <a:pt x="116"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46" name="Google Shape;8546;p13"/>
            <p:cNvSpPr/>
            <p:nvPr/>
          </p:nvSpPr>
          <p:spPr>
            <a:xfrm>
              <a:off x="4059325" y="3274900"/>
              <a:ext cx="15325" cy="13425"/>
            </a:xfrm>
            <a:custGeom>
              <a:avLst/>
              <a:gdLst/>
              <a:ahLst/>
              <a:cxnLst/>
              <a:rect l="l" t="t" r="r" b="b"/>
              <a:pathLst>
                <a:path w="613" h="537" extrusionOk="0">
                  <a:moveTo>
                    <a:pt x="448" y="1"/>
                  </a:moveTo>
                  <a:cubicBezTo>
                    <a:pt x="0" y="1"/>
                    <a:pt x="0" y="1"/>
                    <a:pt x="0" y="449"/>
                  </a:cubicBezTo>
                  <a:cubicBezTo>
                    <a:pt x="60" y="509"/>
                    <a:pt x="136" y="537"/>
                    <a:pt x="211" y="537"/>
                  </a:cubicBezTo>
                  <a:cubicBezTo>
                    <a:pt x="416" y="537"/>
                    <a:pt x="613" y="329"/>
                    <a:pt x="44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47" name="Google Shape;8547;p13"/>
            <p:cNvSpPr/>
            <p:nvPr/>
          </p:nvSpPr>
          <p:spPr>
            <a:xfrm>
              <a:off x="4742875" y="3277275"/>
              <a:ext cx="4700" cy="6500"/>
            </a:xfrm>
            <a:custGeom>
              <a:avLst/>
              <a:gdLst/>
              <a:ahLst/>
              <a:cxnLst/>
              <a:rect l="l" t="t" r="r" b="b"/>
              <a:pathLst>
                <a:path w="188" h="260" extrusionOk="0">
                  <a:moveTo>
                    <a:pt x="113" y="0"/>
                  </a:moveTo>
                  <a:cubicBezTo>
                    <a:pt x="85" y="0"/>
                    <a:pt x="48" y="35"/>
                    <a:pt x="1" y="130"/>
                  </a:cubicBezTo>
                  <a:cubicBezTo>
                    <a:pt x="48" y="225"/>
                    <a:pt x="85" y="259"/>
                    <a:pt x="113" y="259"/>
                  </a:cubicBezTo>
                  <a:cubicBezTo>
                    <a:pt x="187" y="259"/>
                    <a:pt x="187" y="0"/>
                    <a:pt x="11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48" name="Google Shape;8548;p13"/>
            <p:cNvSpPr/>
            <p:nvPr/>
          </p:nvSpPr>
          <p:spPr>
            <a:xfrm>
              <a:off x="6485400" y="3302925"/>
              <a:ext cx="22425" cy="5625"/>
            </a:xfrm>
            <a:custGeom>
              <a:avLst/>
              <a:gdLst/>
              <a:ahLst/>
              <a:cxnLst/>
              <a:rect l="l" t="t" r="r" b="b"/>
              <a:pathLst>
                <a:path w="897" h="225" extrusionOk="0">
                  <a:moveTo>
                    <a:pt x="224" y="0"/>
                  </a:moveTo>
                  <a:cubicBezTo>
                    <a:pt x="0" y="0"/>
                    <a:pt x="673" y="224"/>
                    <a:pt x="897" y="224"/>
                  </a:cubicBezTo>
                  <a:cubicBezTo>
                    <a:pt x="897" y="0"/>
                    <a:pt x="673" y="0"/>
                    <a:pt x="2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49" name="Google Shape;8549;p13"/>
            <p:cNvSpPr/>
            <p:nvPr/>
          </p:nvSpPr>
          <p:spPr>
            <a:xfrm>
              <a:off x="2697800" y="3305275"/>
              <a:ext cx="9375" cy="6500"/>
            </a:xfrm>
            <a:custGeom>
              <a:avLst/>
              <a:gdLst/>
              <a:ahLst/>
              <a:cxnLst/>
              <a:rect l="l" t="t" r="r" b="b"/>
              <a:pathLst>
                <a:path w="375" h="260" extrusionOk="0">
                  <a:moveTo>
                    <a:pt x="225" y="1"/>
                  </a:moveTo>
                  <a:cubicBezTo>
                    <a:pt x="170" y="1"/>
                    <a:pt x="95" y="36"/>
                    <a:pt x="1" y="130"/>
                  </a:cubicBezTo>
                  <a:cubicBezTo>
                    <a:pt x="95" y="225"/>
                    <a:pt x="170" y="260"/>
                    <a:pt x="225" y="260"/>
                  </a:cubicBezTo>
                  <a:cubicBezTo>
                    <a:pt x="374" y="260"/>
                    <a:pt x="374" y="1"/>
                    <a:pt x="22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50" name="Google Shape;8550;p13"/>
            <p:cNvSpPr/>
            <p:nvPr/>
          </p:nvSpPr>
          <p:spPr>
            <a:xfrm>
              <a:off x="3409375" y="3302925"/>
              <a:ext cx="16825" cy="11225"/>
            </a:xfrm>
            <a:custGeom>
              <a:avLst/>
              <a:gdLst/>
              <a:ahLst/>
              <a:cxnLst/>
              <a:rect l="l" t="t" r="r" b="b"/>
              <a:pathLst>
                <a:path w="673" h="449" extrusionOk="0">
                  <a:moveTo>
                    <a:pt x="673" y="0"/>
                  </a:moveTo>
                  <a:lnTo>
                    <a:pt x="673" y="0"/>
                  </a:lnTo>
                  <a:cubicBezTo>
                    <a:pt x="449" y="224"/>
                    <a:pt x="1" y="0"/>
                    <a:pt x="1" y="449"/>
                  </a:cubicBezTo>
                  <a:cubicBezTo>
                    <a:pt x="449" y="449"/>
                    <a:pt x="673" y="224"/>
                    <a:pt x="67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51" name="Google Shape;8551;p13"/>
            <p:cNvSpPr/>
            <p:nvPr/>
          </p:nvSpPr>
          <p:spPr>
            <a:xfrm>
              <a:off x="4655175" y="3302925"/>
              <a:ext cx="9275" cy="12750"/>
            </a:xfrm>
            <a:custGeom>
              <a:avLst/>
              <a:gdLst/>
              <a:ahLst/>
              <a:cxnLst/>
              <a:rect l="l" t="t" r="r" b="b"/>
              <a:pathLst>
                <a:path w="371" h="510" extrusionOk="0">
                  <a:moveTo>
                    <a:pt x="147" y="0"/>
                  </a:moveTo>
                  <a:cubicBezTo>
                    <a:pt x="147" y="182"/>
                    <a:pt x="0" y="510"/>
                    <a:pt x="181" y="510"/>
                  </a:cubicBezTo>
                  <a:cubicBezTo>
                    <a:pt x="224" y="510"/>
                    <a:pt x="285" y="491"/>
                    <a:pt x="371" y="449"/>
                  </a:cubicBezTo>
                  <a:cubicBezTo>
                    <a:pt x="371" y="224"/>
                    <a:pt x="371" y="0"/>
                    <a:pt x="14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52" name="Google Shape;8552;p13"/>
            <p:cNvSpPr/>
            <p:nvPr/>
          </p:nvSpPr>
          <p:spPr>
            <a:xfrm>
              <a:off x="6519000" y="3308525"/>
              <a:ext cx="11250" cy="5625"/>
            </a:xfrm>
            <a:custGeom>
              <a:avLst/>
              <a:gdLst/>
              <a:ahLst/>
              <a:cxnLst/>
              <a:rect l="l" t="t" r="r" b="b"/>
              <a:pathLst>
                <a:path w="450" h="225" extrusionOk="0">
                  <a:moveTo>
                    <a:pt x="449" y="0"/>
                  </a:moveTo>
                  <a:cubicBezTo>
                    <a:pt x="449" y="0"/>
                    <a:pt x="1" y="0"/>
                    <a:pt x="1" y="225"/>
                  </a:cubicBezTo>
                  <a:cubicBezTo>
                    <a:pt x="1" y="225"/>
                    <a:pt x="449" y="225"/>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53" name="Google Shape;8553;p13"/>
            <p:cNvSpPr/>
            <p:nvPr/>
          </p:nvSpPr>
          <p:spPr>
            <a:xfrm>
              <a:off x="6552625" y="3314125"/>
              <a:ext cx="25" cy="28050"/>
            </a:xfrm>
            <a:custGeom>
              <a:avLst/>
              <a:gdLst/>
              <a:ahLst/>
              <a:cxnLst/>
              <a:rect l="l" t="t" r="r" b="b"/>
              <a:pathLst>
                <a:path w="1" h="1122" extrusionOk="0">
                  <a:moveTo>
                    <a:pt x="1" y="673"/>
                  </a:moveTo>
                  <a:cubicBezTo>
                    <a:pt x="1" y="1121"/>
                    <a:pt x="1" y="1"/>
                    <a:pt x="1" y="673"/>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54" name="Google Shape;8554;p13"/>
            <p:cNvSpPr/>
            <p:nvPr/>
          </p:nvSpPr>
          <p:spPr>
            <a:xfrm>
              <a:off x="6576375" y="3327000"/>
              <a:ext cx="15500" cy="5125"/>
            </a:xfrm>
            <a:custGeom>
              <a:avLst/>
              <a:gdLst/>
              <a:ahLst/>
              <a:cxnLst/>
              <a:rect l="l" t="t" r="r" b="b"/>
              <a:pathLst>
                <a:path w="620" h="205" extrusionOk="0">
                  <a:moveTo>
                    <a:pt x="168" y="0"/>
                  </a:moveTo>
                  <a:cubicBezTo>
                    <a:pt x="0" y="0"/>
                    <a:pt x="176" y="205"/>
                    <a:pt x="422" y="205"/>
                  </a:cubicBezTo>
                  <a:cubicBezTo>
                    <a:pt x="485" y="205"/>
                    <a:pt x="552" y="192"/>
                    <a:pt x="619" y="158"/>
                  </a:cubicBezTo>
                  <a:cubicBezTo>
                    <a:pt x="385" y="41"/>
                    <a:pt x="242" y="0"/>
                    <a:pt x="16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55" name="Google Shape;8555;p13"/>
            <p:cNvSpPr/>
            <p:nvPr/>
          </p:nvSpPr>
          <p:spPr>
            <a:xfrm>
              <a:off x="2905125" y="3330925"/>
              <a:ext cx="22425" cy="2525"/>
            </a:xfrm>
            <a:custGeom>
              <a:avLst/>
              <a:gdLst/>
              <a:ahLst/>
              <a:cxnLst/>
              <a:rect l="l" t="t" r="r" b="b"/>
              <a:pathLst>
                <a:path w="897" h="101" extrusionOk="0">
                  <a:moveTo>
                    <a:pt x="0" y="1"/>
                  </a:moveTo>
                  <a:cubicBezTo>
                    <a:pt x="0" y="1"/>
                    <a:pt x="299" y="100"/>
                    <a:pt x="564" y="100"/>
                  </a:cubicBezTo>
                  <a:cubicBezTo>
                    <a:pt x="697" y="100"/>
                    <a:pt x="822" y="76"/>
                    <a:pt x="896"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56" name="Google Shape;8556;p13"/>
            <p:cNvSpPr/>
            <p:nvPr/>
          </p:nvSpPr>
          <p:spPr>
            <a:xfrm>
              <a:off x="4305850" y="3331025"/>
              <a:ext cx="4800" cy="8275"/>
            </a:xfrm>
            <a:custGeom>
              <a:avLst/>
              <a:gdLst/>
              <a:ahLst/>
              <a:cxnLst/>
              <a:rect l="l" t="t" r="r" b="b"/>
              <a:pathLst>
                <a:path w="192" h="331" extrusionOk="0">
                  <a:moveTo>
                    <a:pt x="124" y="0"/>
                  </a:moveTo>
                  <a:cubicBezTo>
                    <a:pt x="96" y="0"/>
                    <a:pt x="55" y="58"/>
                    <a:pt x="0" y="221"/>
                  </a:cubicBezTo>
                  <a:cubicBezTo>
                    <a:pt x="40" y="300"/>
                    <a:pt x="72" y="330"/>
                    <a:pt x="98" y="330"/>
                  </a:cubicBezTo>
                  <a:cubicBezTo>
                    <a:pt x="182" y="330"/>
                    <a:pt x="191" y="0"/>
                    <a:pt x="1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57" name="Google Shape;8557;p13"/>
            <p:cNvSpPr/>
            <p:nvPr/>
          </p:nvSpPr>
          <p:spPr>
            <a:xfrm>
              <a:off x="6470750" y="3332600"/>
              <a:ext cx="9200" cy="5150"/>
            </a:xfrm>
            <a:custGeom>
              <a:avLst/>
              <a:gdLst/>
              <a:ahLst/>
              <a:cxnLst/>
              <a:rect l="l" t="t" r="r" b="b"/>
              <a:pathLst>
                <a:path w="368" h="206" extrusionOk="0">
                  <a:moveTo>
                    <a:pt x="358" y="0"/>
                  </a:moveTo>
                  <a:cubicBezTo>
                    <a:pt x="337" y="0"/>
                    <a:pt x="0" y="205"/>
                    <a:pt x="31" y="205"/>
                  </a:cubicBezTo>
                  <a:cubicBezTo>
                    <a:pt x="39" y="205"/>
                    <a:pt x="71" y="192"/>
                    <a:pt x="138" y="158"/>
                  </a:cubicBezTo>
                  <a:cubicBezTo>
                    <a:pt x="314" y="41"/>
                    <a:pt x="367" y="0"/>
                    <a:pt x="35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58" name="Google Shape;8558;p13"/>
            <p:cNvSpPr/>
            <p:nvPr/>
          </p:nvSpPr>
          <p:spPr>
            <a:xfrm>
              <a:off x="6614250" y="3337150"/>
              <a:ext cx="33650" cy="8950"/>
            </a:xfrm>
            <a:custGeom>
              <a:avLst/>
              <a:gdLst/>
              <a:ahLst/>
              <a:cxnLst/>
              <a:rect l="l" t="t" r="r" b="b"/>
              <a:pathLst>
                <a:path w="1346" h="358" extrusionOk="0">
                  <a:moveTo>
                    <a:pt x="499" y="1"/>
                  </a:moveTo>
                  <a:cubicBezTo>
                    <a:pt x="325" y="1"/>
                    <a:pt x="150" y="51"/>
                    <a:pt x="1" y="200"/>
                  </a:cubicBezTo>
                  <a:cubicBezTo>
                    <a:pt x="102" y="166"/>
                    <a:pt x="193" y="153"/>
                    <a:pt x="276" y="153"/>
                  </a:cubicBezTo>
                  <a:cubicBezTo>
                    <a:pt x="601" y="153"/>
                    <a:pt x="806" y="358"/>
                    <a:pt x="1028" y="358"/>
                  </a:cubicBezTo>
                  <a:cubicBezTo>
                    <a:pt x="1126" y="358"/>
                    <a:pt x="1228" y="317"/>
                    <a:pt x="1346" y="200"/>
                  </a:cubicBezTo>
                  <a:cubicBezTo>
                    <a:pt x="1196" y="200"/>
                    <a:pt x="848" y="1"/>
                    <a:pt x="49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59" name="Google Shape;8559;p13"/>
            <p:cNvSpPr/>
            <p:nvPr/>
          </p:nvSpPr>
          <p:spPr>
            <a:xfrm>
              <a:off x="6660275" y="3344500"/>
              <a:ext cx="15650" cy="6500"/>
            </a:xfrm>
            <a:custGeom>
              <a:avLst/>
              <a:gdLst/>
              <a:ahLst/>
              <a:cxnLst/>
              <a:rect l="l" t="t" r="r" b="b"/>
              <a:pathLst>
                <a:path w="626" h="260" extrusionOk="0">
                  <a:moveTo>
                    <a:pt x="224" y="1"/>
                  </a:moveTo>
                  <a:cubicBezTo>
                    <a:pt x="0" y="1"/>
                    <a:pt x="130" y="260"/>
                    <a:pt x="354" y="260"/>
                  </a:cubicBezTo>
                  <a:cubicBezTo>
                    <a:pt x="436" y="260"/>
                    <a:pt x="530" y="225"/>
                    <a:pt x="625" y="130"/>
                  </a:cubicBezTo>
                  <a:cubicBezTo>
                    <a:pt x="436" y="35"/>
                    <a:pt x="306" y="1"/>
                    <a:pt x="22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60" name="Google Shape;8560;p13"/>
            <p:cNvSpPr/>
            <p:nvPr/>
          </p:nvSpPr>
          <p:spPr>
            <a:xfrm>
              <a:off x="3432850" y="3363025"/>
              <a:ext cx="15775" cy="12750"/>
            </a:xfrm>
            <a:custGeom>
              <a:avLst/>
              <a:gdLst/>
              <a:ahLst/>
              <a:cxnLst/>
              <a:rect l="l" t="t" r="r" b="b"/>
              <a:pathLst>
                <a:path w="631" h="510" extrusionOk="0">
                  <a:moveTo>
                    <a:pt x="365" y="0"/>
                  </a:moveTo>
                  <a:cubicBezTo>
                    <a:pt x="260" y="0"/>
                    <a:pt x="1" y="328"/>
                    <a:pt x="182" y="510"/>
                  </a:cubicBezTo>
                  <a:cubicBezTo>
                    <a:pt x="406" y="510"/>
                    <a:pt x="630" y="510"/>
                    <a:pt x="406" y="62"/>
                  </a:cubicBezTo>
                  <a:cubicBezTo>
                    <a:pt x="406" y="19"/>
                    <a:pt x="390" y="0"/>
                    <a:pt x="36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61" name="Google Shape;8561;p13"/>
            <p:cNvSpPr/>
            <p:nvPr/>
          </p:nvSpPr>
          <p:spPr>
            <a:xfrm>
              <a:off x="4328250" y="3375750"/>
              <a:ext cx="16850" cy="2525"/>
            </a:xfrm>
            <a:custGeom>
              <a:avLst/>
              <a:gdLst/>
              <a:ahLst/>
              <a:cxnLst/>
              <a:rect l="l" t="t" r="r" b="b"/>
              <a:pathLst>
                <a:path w="674" h="101" extrusionOk="0">
                  <a:moveTo>
                    <a:pt x="1" y="1"/>
                  </a:moveTo>
                  <a:cubicBezTo>
                    <a:pt x="1" y="1"/>
                    <a:pt x="300" y="100"/>
                    <a:pt x="499" y="100"/>
                  </a:cubicBezTo>
                  <a:cubicBezTo>
                    <a:pt x="599" y="100"/>
                    <a:pt x="673" y="75"/>
                    <a:pt x="67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62" name="Google Shape;8562;p13"/>
            <p:cNvSpPr/>
            <p:nvPr/>
          </p:nvSpPr>
          <p:spPr>
            <a:xfrm>
              <a:off x="4361875" y="3384225"/>
              <a:ext cx="4800" cy="8275"/>
            </a:xfrm>
            <a:custGeom>
              <a:avLst/>
              <a:gdLst/>
              <a:ahLst/>
              <a:cxnLst/>
              <a:rect l="l" t="t" r="r" b="b"/>
              <a:pathLst>
                <a:path w="192" h="331" extrusionOk="0">
                  <a:moveTo>
                    <a:pt x="98" y="1"/>
                  </a:moveTo>
                  <a:cubicBezTo>
                    <a:pt x="73" y="1"/>
                    <a:pt x="40" y="31"/>
                    <a:pt x="1" y="110"/>
                  </a:cubicBezTo>
                  <a:cubicBezTo>
                    <a:pt x="55" y="273"/>
                    <a:pt x="96" y="331"/>
                    <a:pt x="124" y="331"/>
                  </a:cubicBezTo>
                  <a:cubicBezTo>
                    <a:pt x="191" y="331"/>
                    <a:pt x="183" y="1"/>
                    <a:pt x="9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63" name="Google Shape;8563;p13"/>
            <p:cNvSpPr/>
            <p:nvPr/>
          </p:nvSpPr>
          <p:spPr>
            <a:xfrm>
              <a:off x="1498775" y="3386975"/>
              <a:ext cx="11225" cy="2500"/>
            </a:xfrm>
            <a:custGeom>
              <a:avLst/>
              <a:gdLst/>
              <a:ahLst/>
              <a:cxnLst/>
              <a:rect l="l" t="t" r="r" b="b"/>
              <a:pathLst>
                <a:path w="449" h="100" extrusionOk="0">
                  <a:moveTo>
                    <a:pt x="0" y="0"/>
                  </a:moveTo>
                  <a:cubicBezTo>
                    <a:pt x="0" y="0"/>
                    <a:pt x="200" y="100"/>
                    <a:pt x="332" y="100"/>
                  </a:cubicBezTo>
                  <a:cubicBezTo>
                    <a:pt x="399" y="100"/>
                    <a:pt x="449" y="75"/>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64" name="Google Shape;8564;p13"/>
            <p:cNvSpPr/>
            <p:nvPr/>
          </p:nvSpPr>
          <p:spPr>
            <a:xfrm>
              <a:off x="1504375" y="3392575"/>
              <a:ext cx="28050" cy="16825"/>
            </a:xfrm>
            <a:custGeom>
              <a:avLst/>
              <a:gdLst/>
              <a:ahLst/>
              <a:cxnLst/>
              <a:rect l="l" t="t" r="r" b="b"/>
              <a:pathLst>
                <a:path w="1122" h="673" extrusionOk="0">
                  <a:moveTo>
                    <a:pt x="225" y="0"/>
                  </a:moveTo>
                  <a:cubicBezTo>
                    <a:pt x="1" y="448"/>
                    <a:pt x="225" y="448"/>
                    <a:pt x="897" y="672"/>
                  </a:cubicBezTo>
                  <a:cubicBezTo>
                    <a:pt x="1121" y="0"/>
                    <a:pt x="1121" y="0"/>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65" name="Google Shape;8565;p13"/>
            <p:cNvSpPr/>
            <p:nvPr/>
          </p:nvSpPr>
          <p:spPr>
            <a:xfrm>
              <a:off x="1532400" y="3392575"/>
              <a:ext cx="11225" cy="11225"/>
            </a:xfrm>
            <a:custGeom>
              <a:avLst/>
              <a:gdLst/>
              <a:ahLst/>
              <a:cxnLst/>
              <a:rect l="l" t="t" r="r" b="b"/>
              <a:pathLst>
                <a:path w="449" h="449" extrusionOk="0">
                  <a:moveTo>
                    <a:pt x="0" y="0"/>
                  </a:moveTo>
                  <a:lnTo>
                    <a:pt x="448" y="448"/>
                  </a:lnTo>
                  <a:cubicBezTo>
                    <a:pt x="448" y="224"/>
                    <a:pt x="448" y="0"/>
                    <a:pt x="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66" name="Google Shape;8566;p13"/>
            <p:cNvSpPr/>
            <p:nvPr/>
          </p:nvSpPr>
          <p:spPr>
            <a:xfrm>
              <a:off x="3824000" y="3394925"/>
              <a:ext cx="4700" cy="6500"/>
            </a:xfrm>
            <a:custGeom>
              <a:avLst/>
              <a:gdLst/>
              <a:ahLst/>
              <a:cxnLst/>
              <a:rect l="l" t="t" r="r" b="b"/>
              <a:pathLst>
                <a:path w="188" h="260" extrusionOk="0">
                  <a:moveTo>
                    <a:pt x="112" y="1"/>
                  </a:moveTo>
                  <a:cubicBezTo>
                    <a:pt x="85" y="1"/>
                    <a:pt x="48" y="36"/>
                    <a:pt x="0" y="130"/>
                  </a:cubicBezTo>
                  <a:cubicBezTo>
                    <a:pt x="48" y="225"/>
                    <a:pt x="85" y="260"/>
                    <a:pt x="112" y="260"/>
                  </a:cubicBezTo>
                  <a:cubicBezTo>
                    <a:pt x="187" y="260"/>
                    <a:pt x="187" y="1"/>
                    <a:pt x="112"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67" name="Google Shape;8567;p13"/>
            <p:cNvSpPr/>
            <p:nvPr/>
          </p:nvSpPr>
          <p:spPr>
            <a:xfrm>
              <a:off x="1549200" y="3402200"/>
              <a:ext cx="15725" cy="7200"/>
            </a:xfrm>
            <a:custGeom>
              <a:avLst/>
              <a:gdLst/>
              <a:ahLst/>
              <a:cxnLst/>
              <a:rect l="l" t="t" r="r" b="b"/>
              <a:pathLst>
                <a:path w="629" h="288" extrusionOk="0">
                  <a:moveTo>
                    <a:pt x="69" y="1"/>
                  </a:moveTo>
                  <a:cubicBezTo>
                    <a:pt x="27" y="1"/>
                    <a:pt x="1" y="19"/>
                    <a:pt x="1" y="63"/>
                  </a:cubicBezTo>
                  <a:cubicBezTo>
                    <a:pt x="225" y="63"/>
                    <a:pt x="225" y="287"/>
                    <a:pt x="449" y="287"/>
                  </a:cubicBezTo>
                  <a:cubicBezTo>
                    <a:pt x="628" y="287"/>
                    <a:pt x="234" y="1"/>
                    <a:pt x="6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68" name="Google Shape;8568;p13"/>
            <p:cNvSpPr/>
            <p:nvPr/>
          </p:nvSpPr>
          <p:spPr>
            <a:xfrm>
              <a:off x="3465400" y="3411750"/>
              <a:ext cx="7850" cy="6475"/>
            </a:xfrm>
            <a:custGeom>
              <a:avLst/>
              <a:gdLst/>
              <a:ahLst/>
              <a:cxnLst/>
              <a:rect l="l" t="t" r="r" b="b"/>
              <a:pathLst>
                <a:path w="314" h="259" extrusionOk="0">
                  <a:moveTo>
                    <a:pt x="137" y="0"/>
                  </a:moveTo>
                  <a:cubicBezTo>
                    <a:pt x="95" y="0"/>
                    <a:pt x="48" y="35"/>
                    <a:pt x="1" y="130"/>
                  </a:cubicBezTo>
                  <a:cubicBezTo>
                    <a:pt x="95" y="224"/>
                    <a:pt x="160" y="259"/>
                    <a:pt x="201" y="259"/>
                  </a:cubicBezTo>
                  <a:cubicBezTo>
                    <a:pt x="313" y="259"/>
                    <a:pt x="249" y="0"/>
                    <a:pt x="13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69" name="Google Shape;8569;p13"/>
            <p:cNvSpPr/>
            <p:nvPr/>
          </p:nvSpPr>
          <p:spPr>
            <a:xfrm>
              <a:off x="3386975" y="3414975"/>
              <a:ext cx="11225" cy="2525"/>
            </a:xfrm>
            <a:custGeom>
              <a:avLst/>
              <a:gdLst/>
              <a:ahLst/>
              <a:cxnLst/>
              <a:rect l="l" t="t" r="r" b="b"/>
              <a:pathLst>
                <a:path w="449" h="101" extrusionOk="0">
                  <a:moveTo>
                    <a:pt x="0" y="1"/>
                  </a:moveTo>
                  <a:cubicBezTo>
                    <a:pt x="0" y="1"/>
                    <a:pt x="199" y="100"/>
                    <a:pt x="332" y="100"/>
                  </a:cubicBezTo>
                  <a:cubicBezTo>
                    <a:pt x="399" y="100"/>
                    <a:pt x="448" y="75"/>
                    <a:pt x="44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70" name="Google Shape;8570;p13"/>
            <p:cNvSpPr/>
            <p:nvPr/>
          </p:nvSpPr>
          <p:spPr>
            <a:xfrm>
              <a:off x="3482225" y="3416375"/>
              <a:ext cx="8425" cy="6725"/>
            </a:xfrm>
            <a:custGeom>
              <a:avLst/>
              <a:gdLst/>
              <a:ahLst/>
              <a:cxnLst/>
              <a:rect l="l" t="t" r="r" b="b"/>
              <a:pathLst>
                <a:path w="337" h="269" extrusionOk="0">
                  <a:moveTo>
                    <a:pt x="196" y="1"/>
                  </a:moveTo>
                  <a:cubicBezTo>
                    <a:pt x="112" y="1"/>
                    <a:pt x="0" y="57"/>
                    <a:pt x="0" y="169"/>
                  </a:cubicBezTo>
                  <a:cubicBezTo>
                    <a:pt x="150" y="169"/>
                    <a:pt x="199" y="268"/>
                    <a:pt x="216" y="268"/>
                  </a:cubicBezTo>
                  <a:cubicBezTo>
                    <a:pt x="224" y="268"/>
                    <a:pt x="224" y="243"/>
                    <a:pt x="224" y="169"/>
                  </a:cubicBezTo>
                  <a:cubicBezTo>
                    <a:pt x="336" y="57"/>
                    <a:pt x="280" y="1"/>
                    <a:pt x="196"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71" name="Google Shape;8571;p13"/>
            <p:cNvSpPr/>
            <p:nvPr/>
          </p:nvSpPr>
          <p:spPr>
            <a:xfrm>
              <a:off x="1554800" y="3418100"/>
              <a:ext cx="20575" cy="6700"/>
            </a:xfrm>
            <a:custGeom>
              <a:avLst/>
              <a:gdLst/>
              <a:ahLst/>
              <a:cxnLst/>
              <a:rect l="l" t="t" r="r" b="b"/>
              <a:pathLst>
                <a:path w="823" h="268" extrusionOk="0">
                  <a:moveTo>
                    <a:pt x="225" y="0"/>
                  </a:moveTo>
                  <a:cubicBezTo>
                    <a:pt x="100" y="0"/>
                    <a:pt x="1" y="25"/>
                    <a:pt x="1" y="100"/>
                  </a:cubicBezTo>
                  <a:cubicBezTo>
                    <a:pt x="113" y="212"/>
                    <a:pt x="225" y="268"/>
                    <a:pt x="337" y="268"/>
                  </a:cubicBezTo>
                  <a:cubicBezTo>
                    <a:pt x="449" y="268"/>
                    <a:pt x="561" y="212"/>
                    <a:pt x="673" y="100"/>
                  </a:cubicBezTo>
                  <a:cubicBezTo>
                    <a:pt x="822" y="100"/>
                    <a:pt x="474" y="0"/>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72" name="Google Shape;8572;p13"/>
            <p:cNvSpPr/>
            <p:nvPr/>
          </p:nvSpPr>
          <p:spPr>
            <a:xfrm>
              <a:off x="4922175" y="3448600"/>
              <a:ext cx="33650" cy="11225"/>
            </a:xfrm>
            <a:custGeom>
              <a:avLst/>
              <a:gdLst/>
              <a:ahLst/>
              <a:cxnLst/>
              <a:rect l="l" t="t" r="r" b="b"/>
              <a:pathLst>
                <a:path w="1346" h="449" extrusionOk="0">
                  <a:moveTo>
                    <a:pt x="1345" y="0"/>
                  </a:moveTo>
                  <a:cubicBezTo>
                    <a:pt x="897" y="0"/>
                    <a:pt x="449" y="224"/>
                    <a:pt x="0" y="449"/>
                  </a:cubicBezTo>
                  <a:lnTo>
                    <a:pt x="1345" y="0"/>
                  </a:ln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73" name="Google Shape;8573;p13"/>
            <p:cNvSpPr/>
            <p:nvPr/>
          </p:nvSpPr>
          <p:spPr>
            <a:xfrm>
              <a:off x="1577225" y="3437400"/>
              <a:ext cx="11225" cy="2500"/>
            </a:xfrm>
            <a:custGeom>
              <a:avLst/>
              <a:gdLst/>
              <a:ahLst/>
              <a:cxnLst/>
              <a:rect l="l" t="t" r="r" b="b"/>
              <a:pathLst>
                <a:path w="449" h="100" extrusionOk="0">
                  <a:moveTo>
                    <a:pt x="0" y="0"/>
                  </a:moveTo>
                  <a:cubicBezTo>
                    <a:pt x="0" y="0"/>
                    <a:pt x="199" y="100"/>
                    <a:pt x="332" y="100"/>
                  </a:cubicBezTo>
                  <a:cubicBezTo>
                    <a:pt x="399" y="100"/>
                    <a:pt x="448" y="75"/>
                    <a:pt x="44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74" name="Google Shape;8574;p13"/>
            <p:cNvSpPr/>
            <p:nvPr/>
          </p:nvSpPr>
          <p:spPr>
            <a:xfrm>
              <a:off x="3370150" y="3448600"/>
              <a:ext cx="12800" cy="7200"/>
            </a:xfrm>
            <a:custGeom>
              <a:avLst/>
              <a:gdLst/>
              <a:ahLst/>
              <a:cxnLst/>
              <a:rect l="l" t="t" r="r" b="b"/>
              <a:pathLst>
                <a:path w="512" h="288" extrusionOk="0">
                  <a:moveTo>
                    <a:pt x="1" y="0"/>
                  </a:moveTo>
                  <a:cubicBezTo>
                    <a:pt x="1" y="218"/>
                    <a:pt x="212" y="224"/>
                    <a:pt x="430" y="224"/>
                  </a:cubicBezTo>
                  <a:lnTo>
                    <a:pt x="430" y="224"/>
                  </a:lnTo>
                  <a:cubicBezTo>
                    <a:pt x="321" y="140"/>
                    <a:pt x="126" y="0"/>
                    <a:pt x="1" y="0"/>
                  </a:cubicBezTo>
                  <a:close/>
                  <a:moveTo>
                    <a:pt x="430" y="224"/>
                  </a:moveTo>
                  <a:cubicBezTo>
                    <a:pt x="477" y="261"/>
                    <a:pt x="508" y="287"/>
                    <a:pt x="510" y="287"/>
                  </a:cubicBezTo>
                  <a:cubicBezTo>
                    <a:pt x="512" y="287"/>
                    <a:pt x="494" y="269"/>
                    <a:pt x="449" y="224"/>
                  </a:cubicBezTo>
                  <a:cubicBezTo>
                    <a:pt x="443" y="224"/>
                    <a:pt x="436" y="224"/>
                    <a:pt x="430" y="224"/>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75" name="Google Shape;8575;p13"/>
            <p:cNvSpPr/>
            <p:nvPr/>
          </p:nvSpPr>
          <p:spPr>
            <a:xfrm>
              <a:off x="3241300" y="3447825"/>
              <a:ext cx="7700" cy="7325"/>
            </a:xfrm>
            <a:custGeom>
              <a:avLst/>
              <a:gdLst/>
              <a:ahLst/>
              <a:cxnLst/>
              <a:rect l="l" t="t" r="r" b="b"/>
              <a:pathLst>
                <a:path w="308" h="293" extrusionOk="0">
                  <a:moveTo>
                    <a:pt x="234" y="1"/>
                  </a:moveTo>
                  <a:cubicBezTo>
                    <a:pt x="200" y="1"/>
                    <a:pt x="127" y="65"/>
                    <a:pt x="0" y="255"/>
                  </a:cubicBezTo>
                  <a:cubicBezTo>
                    <a:pt x="26" y="281"/>
                    <a:pt x="52" y="292"/>
                    <a:pt x="77" y="292"/>
                  </a:cubicBezTo>
                  <a:cubicBezTo>
                    <a:pt x="206" y="292"/>
                    <a:pt x="307" y="1"/>
                    <a:pt x="23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76" name="Google Shape;8576;p13"/>
            <p:cNvSpPr/>
            <p:nvPr/>
          </p:nvSpPr>
          <p:spPr>
            <a:xfrm>
              <a:off x="3254225" y="3449400"/>
              <a:ext cx="15100" cy="10425"/>
            </a:xfrm>
            <a:custGeom>
              <a:avLst/>
              <a:gdLst/>
              <a:ahLst/>
              <a:cxnLst/>
              <a:rect l="l" t="t" r="r" b="b"/>
              <a:pathLst>
                <a:path w="604" h="417" extrusionOk="0">
                  <a:moveTo>
                    <a:pt x="284" y="1"/>
                  </a:moveTo>
                  <a:cubicBezTo>
                    <a:pt x="166" y="1"/>
                    <a:pt x="1" y="262"/>
                    <a:pt x="155" y="417"/>
                  </a:cubicBezTo>
                  <a:cubicBezTo>
                    <a:pt x="380" y="417"/>
                    <a:pt x="604" y="417"/>
                    <a:pt x="380" y="192"/>
                  </a:cubicBezTo>
                  <a:cubicBezTo>
                    <a:pt x="380" y="53"/>
                    <a:pt x="336" y="1"/>
                    <a:pt x="28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77" name="Google Shape;8577;p13"/>
            <p:cNvSpPr/>
            <p:nvPr/>
          </p:nvSpPr>
          <p:spPr>
            <a:xfrm>
              <a:off x="4882950" y="3470350"/>
              <a:ext cx="12250" cy="11875"/>
            </a:xfrm>
            <a:custGeom>
              <a:avLst/>
              <a:gdLst/>
              <a:ahLst/>
              <a:cxnLst/>
              <a:rect l="l" t="t" r="r" b="b"/>
              <a:pathLst>
                <a:path w="490" h="475" extrusionOk="0">
                  <a:moveTo>
                    <a:pt x="207" y="1"/>
                  </a:moveTo>
                  <a:cubicBezTo>
                    <a:pt x="139" y="1"/>
                    <a:pt x="62" y="68"/>
                    <a:pt x="1" y="251"/>
                  </a:cubicBezTo>
                  <a:cubicBezTo>
                    <a:pt x="225" y="251"/>
                    <a:pt x="1" y="251"/>
                    <a:pt x="1" y="475"/>
                  </a:cubicBezTo>
                  <a:cubicBezTo>
                    <a:pt x="490" y="475"/>
                    <a:pt x="386" y="1"/>
                    <a:pt x="20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78" name="Google Shape;8578;p13"/>
            <p:cNvSpPr/>
            <p:nvPr/>
          </p:nvSpPr>
          <p:spPr>
            <a:xfrm>
              <a:off x="5191125" y="3475450"/>
              <a:ext cx="14725" cy="7950"/>
            </a:xfrm>
            <a:custGeom>
              <a:avLst/>
              <a:gdLst/>
              <a:ahLst/>
              <a:cxnLst/>
              <a:rect l="l" t="t" r="r" b="b"/>
              <a:pathLst>
                <a:path w="589" h="318" extrusionOk="0">
                  <a:moveTo>
                    <a:pt x="252" y="0"/>
                  </a:moveTo>
                  <a:cubicBezTo>
                    <a:pt x="183" y="0"/>
                    <a:pt x="98" y="14"/>
                    <a:pt x="0" y="47"/>
                  </a:cubicBezTo>
                  <a:lnTo>
                    <a:pt x="0" y="271"/>
                  </a:lnTo>
                  <a:cubicBezTo>
                    <a:pt x="98" y="304"/>
                    <a:pt x="183" y="317"/>
                    <a:pt x="252" y="317"/>
                  </a:cubicBezTo>
                  <a:cubicBezTo>
                    <a:pt x="588" y="317"/>
                    <a:pt x="588" y="0"/>
                    <a:pt x="252"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79" name="Google Shape;8579;p13"/>
            <p:cNvSpPr/>
            <p:nvPr/>
          </p:nvSpPr>
          <p:spPr>
            <a:xfrm>
              <a:off x="4176975" y="3482225"/>
              <a:ext cx="11225" cy="5625"/>
            </a:xfrm>
            <a:custGeom>
              <a:avLst/>
              <a:gdLst/>
              <a:ahLst/>
              <a:cxnLst/>
              <a:rect l="l" t="t" r="r" b="b"/>
              <a:pathLst>
                <a:path w="449" h="225" extrusionOk="0">
                  <a:moveTo>
                    <a:pt x="449" y="0"/>
                  </a:moveTo>
                  <a:cubicBezTo>
                    <a:pt x="225" y="0"/>
                    <a:pt x="1" y="0"/>
                    <a:pt x="1" y="224"/>
                  </a:cubicBezTo>
                  <a:cubicBezTo>
                    <a:pt x="225" y="224"/>
                    <a:pt x="449" y="0"/>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80" name="Google Shape;8580;p13"/>
            <p:cNvSpPr/>
            <p:nvPr/>
          </p:nvSpPr>
          <p:spPr>
            <a:xfrm>
              <a:off x="5202325" y="3489225"/>
              <a:ext cx="11225" cy="6700"/>
            </a:xfrm>
            <a:custGeom>
              <a:avLst/>
              <a:gdLst/>
              <a:ahLst/>
              <a:cxnLst/>
              <a:rect l="l" t="t" r="r" b="b"/>
              <a:pathLst>
                <a:path w="449" h="268" extrusionOk="0">
                  <a:moveTo>
                    <a:pt x="224" y="0"/>
                  </a:moveTo>
                  <a:cubicBezTo>
                    <a:pt x="112" y="0"/>
                    <a:pt x="0" y="56"/>
                    <a:pt x="0" y="168"/>
                  </a:cubicBezTo>
                  <a:cubicBezTo>
                    <a:pt x="150" y="168"/>
                    <a:pt x="199" y="268"/>
                    <a:pt x="282" y="268"/>
                  </a:cubicBezTo>
                  <a:cubicBezTo>
                    <a:pt x="324" y="268"/>
                    <a:pt x="374" y="243"/>
                    <a:pt x="448" y="168"/>
                  </a:cubicBezTo>
                  <a:cubicBezTo>
                    <a:pt x="448" y="56"/>
                    <a:pt x="336" y="0"/>
                    <a:pt x="2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81" name="Google Shape;8581;p13"/>
            <p:cNvSpPr/>
            <p:nvPr/>
          </p:nvSpPr>
          <p:spPr>
            <a:xfrm>
              <a:off x="3332450" y="3493425"/>
              <a:ext cx="20925" cy="13425"/>
            </a:xfrm>
            <a:custGeom>
              <a:avLst/>
              <a:gdLst/>
              <a:ahLst/>
              <a:cxnLst/>
              <a:rect l="l" t="t" r="r" b="b"/>
              <a:pathLst>
                <a:path w="837" h="537" extrusionOk="0">
                  <a:moveTo>
                    <a:pt x="164" y="0"/>
                  </a:moveTo>
                  <a:cubicBezTo>
                    <a:pt x="0" y="328"/>
                    <a:pt x="76" y="536"/>
                    <a:pt x="392" y="536"/>
                  </a:cubicBezTo>
                  <a:cubicBezTo>
                    <a:pt x="508" y="536"/>
                    <a:pt x="656" y="509"/>
                    <a:pt x="836" y="448"/>
                  </a:cubicBezTo>
                  <a:cubicBezTo>
                    <a:pt x="836" y="224"/>
                    <a:pt x="612" y="0"/>
                    <a:pt x="16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82" name="Google Shape;8582;p13"/>
            <p:cNvSpPr/>
            <p:nvPr/>
          </p:nvSpPr>
          <p:spPr>
            <a:xfrm>
              <a:off x="4815725" y="3494825"/>
              <a:ext cx="8425" cy="6700"/>
            </a:xfrm>
            <a:custGeom>
              <a:avLst/>
              <a:gdLst/>
              <a:ahLst/>
              <a:cxnLst/>
              <a:rect l="l" t="t" r="r" b="b"/>
              <a:pathLst>
                <a:path w="337" h="268" extrusionOk="0">
                  <a:moveTo>
                    <a:pt x="196" y="0"/>
                  </a:moveTo>
                  <a:cubicBezTo>
                    <a:pt x="112" y="0"/>
                    <a:pt x="0" y="56"/>
                    <a:pt x="0" y="168"/>
                  </a:cubicBezTo>
                  <a:cubicBezTo>
                    <a:pt x="150" y="168"/>
                    <a:pt x="199" y="268"/>
                    <a:pt x="216" y="268"/>
                  </a:cubicBezTo>
                  <a:cubicBezTo>
                    <a:pt x="224" y="268"/>
                    <a:pt x="224" y="243"/>
                    <a:pt x="224" y="168"/>
                  </a:cubicBezTo>
                  <a:cubicBezTo>
                    <a:pt x="336" y="56"/>
                    <a:pt x="280" y="0"/>
                    <a:pt x="196"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83" name="Google Shape;8583;p13"/>
            <p:cNvSpPr/>
            <p:nvPr/>
          </p:nvSpPr>
          <p:spPr>
            <a:xfrm>
              <a:off x="3174050" y="3499025"/>
              <a:ext cx="5625" cy="2500"/>
            </a:xfrm>
            <a:custGeom>
              <a:avLst/>
              <a:gdLst/>
              <a:ahLst/>
              <a:cxnLst/>
              <a:rect l="l" t="t" r="r" b="b"/>
              <a:pathLst>
                <a:path w="225" h="100" extrusionOk="0">
                  <a:moveTo>
                    <a:pt x="1" y="0"/>
                  </a:moveTo>
                  <a:cubicBezTo>
                    <a:pt x="1" y="0"/>
                    <a:pt x="100" y="100"/>
                    <a:pt x="167" y="100"/>
                  </a:cubicBezTo>
                  <a:cubicBezTo>
                    <a:pt x="200" y="100"/>
                    <a:pt x="225" y="75"/>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84" name="Google Shape;8584;p13"/>
            <p:cNvSpPr/>
            <p:nvPr/>
          </p:nvSpPr>
          <p:spPr>
            <a:xfrm>
              <a:off x="4580400" y="3502125"/>
              <a:ext cx="11225" cy="2525"/>
            </a:xfrm>
            <a:custGeom>
              <a:avLst/>
              <a:gdLst/>
              <a:ahLst/>
              <a:cxnLst/>
              <a:rect l="l" t="t" r="r" b="b"/>
              <a:pathLst>
                <a:path w="449" h="101" extrusionOk="0">
                  <a:moveTo>
                    <a:pt x="116" y="1"/>
                  </a:moveTo>
                  <a:cubicBezTo>
                    <a:pt x="50" y="1"/>
                    <a:pt x="0" y="26"/>
                    <a:pt x="0" y="100"/>
                  </a:cubicBezTo>
                  <a:lnTo>
                    <a:pt x="448" y="100"/>
                  </a:lnTo>
                  <a:cubicBezTo>
                    <a:pt x="448" y="100"/>
                    <a:pt x="249" y="1"/>
                    <a:pt x="116"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85" name="Google Shape;8585;p13"/>
            <p:cNvSpPr/>
            <p:nvPr/>
          </p:nvSpPr>
          <p:spPr>
            <a:xfrm>
              <a:off x="4899750" y="3499025"/>
              <a:ext cx="5625" cy="2500"/>
            </a:xfrm>
            <a:custGeom>
              <a:avLst/>
              <a:gdLst/>
              <a:ahLst/>
              <a:cxnLst/>
              <a:rect l="l" t="t" r="r" b="b"/>
              <a:pathLst>
                <a:path w="225" h="100" extrusionOk="0">
                  <a:moveTo>
                    <a:pt x="1" y="0"/>
                  </a:moveTo>
                  <a:cubicBezTo>
                    <a:pt x="1" y="0"/>
                    <a:pt x="100" y="100"/>
                    <a:pt x="167" y="100"/>
                  </a:cubicBezTo>
                  <a:cubicBezTo>
                    <a:pt x="200" y="100"/>
                    <a:pt x="225" y="75"/>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86" name="Google Shape;8586;p13"/>
            <p:cNvSpPr/>
            <p:nvPr/>
          </p:nvSpPr>
          <p:spPr>
            <a:xfrm>
              <a:off x="4766925" y="3515825"/>
              <a:ext cx="20800" cy="7950"/>
            </a:xfrm>
            <a:custGeom>
              <a:avLst/>
              <a:gdLst/>
              <a:ahLst/>
              <a:cxnLst/>
              <a:rect l="l" t="t" r="r" b="b"/>
              <a:pathLst>
                <a:path w="832" h="318" extrusionOk="0">
                  <a:moveTo>
                    <a:pt x="159" y="1"/>
                  </a:moveTo>
                  <a:cubicBezTo>
                    <a:pt x="1" y="159"/>
                    <a:pt x="290" y="318"/>
                    <a:pt x="474" y="318"/>
                  </a:cubicBezTo>
                  <a:cubicBezTo>
                    <a:pt x="550" y="318"/>
                    <a:pt x="607" y="290"/>
                    <a:pt x="607" y="225"/>
                  </a:cubicBezTo>
                  <a:cubicBezTo>
                    <a:pt x="832" y="1"/>
                    <a:pt x="607" y="1"/>
                    <a:pt x="15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87" name="Google Shape;8587;p13"/>
            <p:cNvSpPr/>
            <p:nvPr/>
          </p:nvSpPr>
          <p:spPr>
            <a:xfrm>
              <a:off x="4843725" y="3527025"/>
              <a:ext cx="5625" cy="25"/>
            </a:xfrm>
            <a:custGeom>
              <a:avLst/>
              <a:gdLst/>
              <a:ahLst/>
              <a:cxnLst/>
              <a:rect l="l" t="t" r="r" b="b"/>
              <a:pathLst>
                <a:path w="225" h="1" extrusionOk="0">
                  <a:moveTo>
                    <a:pt x="225" y="1"/>
                  </a:moveTo>
                  <a:lnTo>
                    <a:pt x="1" y="1"/>
                  </a:lnTo>
                  <a:cubicBezTo>
                    <a:pt x="1" y="1"/>
                    <a:pt x="225" y="1"/>
                    <a:pt x="22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88" name="Google Shape;8588;p13"/>
            <p:cNvSpPr/>
            <p:nvPr/>
          </p:nvSpPr>
          <p:spPr>
            <a:xfrm>
              <a:off x="4727700" y="3524725"/>
              <a:ext cx="15200" cy="7950"/>
            </a:xfrm>
            <a:custGeom>
              <a:avLst/>
              <a:gdLst/>
              <a:ahLst/>
              <a:cxnLst/>
              <a:rect l="l" t="t" r="r" b="b"/>
              <a:pathLst>
                <a:path w="608" h="318" extrusionOk="0">
                  <a:moveTo>
                    <a:pt x="376" y="0"/>
                  </a:moveTo>
                  <a:cubicBezTo>
                    <a:pt x="179" y="0"/>
                    <a:pt x="1" y="159"/>
                    <a:pt x="159" y="317"/>
                  </a:cubicBezTo>
                  <a:cubicBezTo>
                    <a:pt x="608" y="317"/>
                    <a:pt x="608" y="317"/>
                    <a:pt x="608" y="93"/>
                  </a:cubicBezTo>
                  <a:cubicBezTo>
                    <a:pt x="542" y="27"/>
                    <a:pt x="457" y="0"/>
                    <a:pt x="376"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89" name="Google Shape;8589;p13"/>
            <p:cNvSpPr/>
            <p:nvPr/>
          </p:nvSpPr>
          <p:spPr>
            <a:xfrm>
              <a:off x="4720475" y="3538250"/>
              <a:ext cx="20275" cy="12750"/>
            </a:xfrm>
            <a:custGeom>
              <a:avLst/>
              <a:gdLst/>
              <a:ahLst/>
              <a:cxnLst/>
              <a:rect l="l" t="t" r="r" b="b"/>
              <a:pathLst>
                <a:path w="811" h="510" extrusionOk="0">
                  <a:moveTo>
                    <a:pt x="448" y="0"/>
                  </a:moveTo>
                  <a:cubicBezTo>
                    <a:pt x="448" y="224"/>
                    <a:pt x="0" y="224"/>
                    <a:pt x="0" y="448"/>
                  </a:cubicBezTo>
                  <a:cubicBezTo>
                    <a:pt x="43" y="491"/>
                    <a:pt x="102" y="509"/>
                    <a:pt x="167" y="509"/>
                  </a:cubicBezTo>
                  <a:cubicBezTo>
                    <a:pt x="440" y="509"/>
                    <a:pt x="811" y="181"/>
                    <a:pt x="44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90" name="Google Shape;8590;p13"/>
            <p:cNvSpPr/>
            <p:nvPr/>
          </p:nvSpPr>
          <p:spPr>
            <a:xfrm>
              <a:off x="4630825" y="3549450"/>
              <a:ext cx="14025" cy="8425"/>
            </a:xfrm>
            <a:custGeom>
              <a:avLst/>
              <a:gdLst/>
              <a:ahLst/>
              <a:cxnLst/>
              <a:rect l="l" t="t" r="r" b="b"/>
              <a:pathLst>
                <a:path w="561" h="337" extrusionOk="0">
                  <a:moveTo>
                    <a:pt x="224" y="0"/>
                  </a:moveTo>
                  <a:lnTo>
                    <a:pt x="224" y="0"/>
                  </a:lnTo>
                  <a:cubicBezTo>
                    <a:pt x="0" y="225"/>
                    <a:pt x="168" y="337"/>
                    <a:pt x="308" y="337"/>
                  </a:cubicBezTo>
                  <a:cubicBezTo>
                    <a:pt x="448" y="337"/>
                    <a:pt x="561" y="225"/>
                    <a:pt x="2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91" name="Google Shape;8591;p13"/>
            <p:cNvSpPr/>
            <p:nvPr/>
          </p:nvSpPr>
          <p:spPr>
            <a:xfrm>
              <a:off x="4800775" y="3560650"/>
              <a:ext cx="14975" cy="2525"/>
            </a:xfrm>
            <a:custGeom>
              <a:avLst/>
              <a:gdLst/>
              <a:ahLst/>
              <a:cxnLst/>
              <a:rect l="l" t="t" r="r" b="b"/>
              <a:pathLst>
                <a:path w="599" h="101" extrusionOk="0">
                  <a:moveTo>
                    <a:pt x="598" y="1"/>
                  </a:moveTo>
                  <a:cubicBezTo>
                    <a:pt x="0" y="1"/>
                    <a:pt x="100" y="100"/>
                    <a:pt x="299" y="100"/>
                  </a:cubicBezTo>
                  <a:cubicBezTo>
                    <a:pt x="399" y="100"/>
                    <a:pt x="523" y="75"/>
                    <a:pt x="59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92" name="Google Shape;8592;p13"/>
            <p:cNvSpPr/>
            <p:nvPr/>
          </p:nvSpPr>
          <p:spPr>
            <a:xfrm>
              <a:off x="4776500" y="3559875"/>
              <a:ext cx="7700" cy="7325"/>
            </a:xfrm>
            <a:custGeom>
              <a:avLst/>
              <a:gdLst/>
              <a:ahLst/>
              <a:cxnLst/>
              <a:rect l="l" t="t" r="r" b="b"/>
              <a:pathLst>
                <a:path w="308" h="293" extrusionOk="0">
                  <a:moveTo>
                    <a:pt x="235" y="1"/>
                  </a:moveTo>
                  <a:cubicBezTo>
                    <a:pt x="200" y="1"/>
                    <a:pt x="127" y="66"/>
                    <a:pt x="0" y="256"/>
                  </a:cubicBezTo>
                  <a:cubicBezTo>
                    <a:pt x="26" y="282"/>
                    <a:pt x="52" y="293"/>
                    <a:pt x="77" y="293"/>
                  </a:cubicBezTo>
                  <a:cubicBezTo>
                    <a:pt x="207" y="293"/>
                    <a:pt x="308" y="1"/>
                    <a:pt x="23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93" name="Google Shape;8593;p13"/>
            <p:cNvSpPr/>
            <p:nvPr/>
          </p:nvSpPr>
          <p:spPr>
            <a:xfrm>
              <a:off x="4552375" y="3568625"/>
              <a:ext cx="4700" cy="6500"/>
            </a:xfrm>
            <a:custGeom>
              <a:avLst/>
              <a:gdLst/>
              <a:ahLst/>
              <a:cxnLst/>
              <a:rect l="l" t="t" r="r" b="b"/>
              <a:pathLst>
                <a:path w="188" h="260" extrusionOk="0">
                  <a:moveTo>
                    <a:pt x="113" y="0"/>
                  </a:moveTo>
                  <a:cubicBezTo>
                    <a:pt x="85" y="0"/>
                    <a:pt x="48" y="35"/>
                    <a:pt x="1" y="130"/>
                  </a:cubicBezTo>
                  <a:cubicBezTo>
                    <a:pt x="48" y="225"/>
                    <a:pt x="85" y="259"/>
                    <a:pt x="113" y="259"/>
                  </a:cubicBezTo>
                  <a:cubicBezTo>
                    <a:pt x="187" y="259"/>
                    <a:pt x="187" y="0"/>
                    <a:pt x="11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94" name="Google Shape;8594;p13"/>
            <p:cNvSpPr/>
            <p:nvPr/>
          </p:nvSpPr>
          <p:spPr>
            <a:xfrm>
              <a:off x="4754075" y="3574975"/>
              <a:ext cx="5625" cy="2500"/>
            </a:xfrm>
            <a:custGeom>
              <a:avLst/>
              <a:gdLst/>
              <a:ahLst/>
              <a:cxnLst/>
              <a:rect l="l" t="t" r="r" b="b"/>
              <a:pathLst>
                <a:path w="225" h="100" extrusionOk="0">
                  <a:moveTo>
                    <a:pt x="59" y="0"/>
                  </a:moveTo>
                  <a:cubicBezTo>
                    <a:pt x="26" y="0"/>
                    <a:pt x="1" y="25"/>
                    <a:pt x="1" y="100"/>
                  </a:cubicBezTo>
                  <a:lnTo>
                    <a:pt x="225" y="100"/>
                  </a:lnTo>
                  <a:cubicBezTo>
                    <a:pt x="225" y="100"/>
                    <a:pt x="125" y="0"/>
                    <a:pt x="5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95" name="Google Shape;8595;p13"/>
            <p:cNvSpPr/>
            <p:nvPr/>
          </p:nvSpPr>
          <p:spPr>
            <a:xfrm>
              <a:off x="4563575" y="3591775"/>
              <a:ext cx="11250" cy="2525"/>
            </a:xfrm>
            <a:custGeom>
              <a:avLst/>
              <a:gdLst/>
              <a:ahLst/>
              <a:cxnLst/>
              <a:rect l="l" t="t" r="r" b="b"/>
              <a:pathLst>
                <a:path w="450" h="101" extrusionOk="0">
                  <a:moveTo>
                    <a:pt x="117" y="1"/>
                  </a:moveTo>
                  <a:cubicBezTo>
                    <a:pt x="51" y="1"/>
                    <a:pt x="1" y="26"/>
                    <a:pt x="1" y="100"/>
                  </a:cubicBezTo>
                  <a:lnTo>
                    <a:pt x="449" y="100"/>
                  </a:lnTo>
                  <a:cubicBezTo>
                    <a:pt x="449" y="100"/>
                    <a:pt x="250" y="1"/>
                    <a:pt x="11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96" name="Google Shape;8596;p13"/>
            <p:cNvSpPr/>
            <p:nvPr/>
          </p:nvSpPr>
          <p:spPr>
            <a:xfrm>
              <a:off x="4742875" y="3588675"/>
              <a:ext cx="5625" cy="2500"/>
            </a:xfrm>
            <a:custGeom>
              <a:avLst/>
              <a:gdLst/>
              <a:ahLst/>
              <a:cxnLst/>
              <a:rect l="l" t="t" r="r" b="b"/>
              <a:pathLst>
                <a:path w="225" h="100" extrusionOk="0">
                  <a:moveTo>
                    <a:pt x="1" y="0"/>
                  </a:moveTo>
                  <a:cubicBezTo>
                    <a:pt x="1" y="0"/>
                    <a:pt x="100" y="100"/>
                    <a:pt x="167" y="100"/>
                  </a:cubicBezTo>
                  <a:cubicBezTo>
                    <a:pt x="200" y="100"/>
                    <a:pt x="225" y="75"/>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97" name="Google Shape;8597;p13"/>
            <p:cNvSpPr/>
            <p:nvPr/>
          </p:nvSpPr>
          <p:spPr>
            <a:xfrm>
              <a:off x="4681250" y="3605475"/>
              <a:ext cx="24300" cy="9975"/>
            </a:xfrm>
            <a:custGeom>
              <a:avLst/>
              <a:gdLst/>
              <a:ahLst/>
              <a:cxnLst/>
              <a:rect l="l" t="t" r="r" b="b"/>
              <a:pathLst>
                <a:path w="972" h="399" extrusionOk="0">
                  <a:moveTo>
                    <a:pt x="0" y="1"/>
                  </a:moveTo>
                  <a:cubicBezTo>
                    <a:pt x="0" y="1"/>
                    <a:pt x="498" y="399"/>
                    <a:pt x="764" y="399"/>
                  </a:cubicBezTo>
                  <a:cubicBezTo>
                    <a:pt x="897" y="399"/>
                    <a:pt x="971" y="299"/>
                    <a:pt x="89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98" name="Google Shape;8598;p13"/>
            <p:cNvSpPr/>
            <p:nvPr/>
          </p:nvSpPr>
          <p:spPr>
            <a:xfrm>
              <a:off x="4658825" y="3616675"/>
              <a:ext cx="5625" cy="25"/>
            </a:xfrm>
            <a:custGeom>
              <a:avLst/>
              <a:gdLst/>
              <a:ahLst/>
              <a:cxnLst/>
              <a:rect l="l" t="t" r="r" b="b"/>
              <a:pathLst>
                <a:path w="225" h="1" extrusionOk="0">
                  <a:moveTo>
                    <a:pt x="225" y="1"/>
                  </a:moveTo>
                  <a:lnTo>
                    <a:pt x="1" y="1"/>
                  </a:lnTo>
                  <a:cubicBezTo>
                    <a:pt x="1" y="1"/>
                    <a:pt x="225" y="1"/>
                    <a:pt x="22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99" name="Google Shape;8599;p13"/>
            <p:cNvSpPr/>
            <p:nvPr/>
          </p:nvSpPr>
          <p:spPr>
            <a:xfrm>
              <a:off x="4675650" y="3614350"/>
              <a:ext cx="16825" cy="7950"/>
            </a:xfrm>
            <a:custGeom>
              <a:avLst/>
              <a:gdLst/>
              <a:ahLst/>
              <a:cxnLst/>
              <a:rect l="l" t="t" r="r" b="b"/>
              <a:pathLst>
                <a:path w="673" h="318" extrusionOk="0">
                  <a:moveTo>
                    <a:pt x="257" y="1"/>
                  </a:moveTo>
                  <a:cubicBezTo>
                    <a:pt x="112" y="1"/>
                    <a:pt x="0" y="159"/>
                    <a:pt x="0" y="318"/>
                  </a:cubicBezTo>
                  <a:cubicBezTo>
                    <a:pt x="448" y="318"/>
                    <a:pt x="673" y="318"/>
                    <a:pt x="448" y="94"/>
                  </a:cubicBezTo>
                  <a:cubicBezTo>
                    <a:pt x="383" y="28"/>
                    <a:pt x="317" y="1"/>
                    <a:pt x="25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00" name="Google Shape;8600;p13"/>
            <p:cNvSpPr/>
            <p:nvPr/>
          </p:nvSpPr>
          <p:spPr>
            <a:xfrm>
              <a:off x="4653225" y="3621350"/>
              <a:ext cx="4900" cy="7325"/>
            </a:xfrm>
            <a:custGeom>
              <a:avLst/>
              <a:gdLst/>
              <a:ahLst/>
              <a:cxnLst/>
              <a:rect l="l" t="t" r="r" b="b"/>
              <a:pathLst>
                <a:path w="196" h="293" extrusionOk="0">
                  <a:moveTo>
                    <a:pt x="70" y="1"/>
                  </a:moveTo>
                  <a:cubicBezTo>
                    <a:pt x="50" y="1"/>
                    <a:pt x="27" y="12"/>
                    <a:pt x="1" y="38"/>
                  </a:cubicBezTo>
                  <a:cubicBezTo>
                    <a:pt x="64" y="228"/>
                    <a:pt x="110" y="293"/>
                    <a:pt x="137" y="293"/>
                  </a:cubicBezTo>
                  <a:cubicBezTo>
                    <a:pt x="196" y="293"/>
                    <a:pt x="173" y="1"/>
                    <a:pt x="7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01" name="Google Shape;8601;p13"/>
            <p:cNvSpPr/>
            <p:nvPr/>
          </p:nvSpPr>
          <p:spPr>
            <a:xfrm>
              <a:off x="4630825" y="3622275"/>
              <a:ext cx="5625" cy="7950"/>
            </a:xfrm>
            <a:custGeom>
              <a:avLst/>
              <a:gdLst/>
              <a:ahLst/>
              <a:cxnLst/>
              <a:rect l="l" t="t" r="r" b="b"/>
              <a:pathLst>
                <a:path w="225" h="318" extrusionOk="0">
                  <a:moveTo>
                    <a:pt x="224" y="1"/>
                  </a:moveTo>
                  <a:lnTo>
                    <a:pt x="224" y="1"/>
                  </a:lnTo>
                  <a:cubicBezTo>
                    <a:pt x="224" y="1"/>
                    <a:pt x="0" y="1"/>
                    <a:pt x="0" y="225"/>
                  </a:cubicBezTo>
                  <a:cubicBezTo>
                    <a:pt x="0" y="291"/>
                    <a:pt x="19" y="318"/>
                    <a:pt x="47" y="318"/>
                  </a:cubicBezTo>
                  <a:cubicBezTo>
                    <a:pt x="112" y="318"/>
                    <a:pt x="224" y="159"/>
                    <a:pt x="22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02" name="Google Shape;8602;p13"/>
            <p:cNvSpPr/>
            <p:nvPr/>
          </p:nvSpPr>
          <p:spPr>
            <a:xfrm>
              <a:off x="4765300" y="3678325"/>
              <a:ext cx="11225" cy="7950"/>
            </a:xfrm>
            <a:custGeom>
              <a:avLst/>
              <a:gdLst/>
              <a:ahLst/>
              <a:cxnLst/>
              <a:rect l="l" t="t" r="r" b="b"/>
              <a:pathLst>
                <a:path w="449" h="318" extrusionOk="0">
                  <a:moveTo>
                    <a:pt x="448" y="0"/>
                  </a:moveTo>
                  <a:cubicBezTo>
                    <a:pt x="0" y="0"/>
                    <a:pt x="0" y="0"/>
                    <a:pt x="0" y="224"/>
                  </a:cubicBezTo>
                  <a:cubicBezTo>
                    <a:pt x="66" y="290"/>
                    <a:pt x="131" y="317"/>
                    <a:pt x="191" y="317"/>
                  </a:cubicBezTo>
                  <a:cubicBezTo>
                    <a:pt x="336" y="317"/>
                    <a:pt x="448" y="159"/>
                    <a:pt x="44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03" name="Google Shape;8603;p13"/>
            <p:cNvSpPr/>
            <p:nvPr/>
          </p:nvSpPr>
          <p:spPr>
            <a:xfrm>
              <a:off x="4798900" y="3678325"/>
              <a:ext cx="5625" cy="25"/>
            </a:xfrm>
            <a:custGeom>
              <a:avLst/>
              <a:gdLst/>
              <a:ahLst/>
              <a:cxnLst/>
              <a:rect l="l" t="t" r="r" b="b"/>
              <a:pathLst>
                <a:path w="225" h="1" extrusionOk="0">
                  <a:moveTo>
                    <a:pt x="225" y="0"/>
                  </a:moveTo>
                  <a:lnTo>
                    <a:pt x="1" y="0"/>
                  </a:lnTo>
                  <a:cubicBezTo>
                    <a:pt x="1" y="0"/>
                    <a:pt x="225" y="0"/>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04" name="Google Shape;8604;p13"/>
            <p:cNvSpPr/>
            <p:nvPr/>
          </p:nvSpPr>
          <p:spPr>
            <a:xfrm>
              <a:off x="4059325" y="3689525"/>
              <a:ext cx="11225" cy="25"/>
            </a:xfrm>
            <a:custGeom>
              <a:avLst/>
              <a:gdLst/>
              <a:ahLst/>
              <a:cxnLst/>
              <a:rect l="l" t="t" r="r" b="b"/>
              <a:pathLst>
                <a:path w="449" h="1" extrusionOk="0">
                  <a:moveTo>
                    <a:pt x="448" y="0"/>
                  </a:moveTo>
                  <a:lnTo>
                    <a:pt x="0" y="0"/>
                  </a:lnTo>
                  <a:cubicBezTo>
                    <a:pt x="0" y="0"/>
                    <a:pt x="448" y="0"/>
                    <a:pt x="44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05" name="Google Shape;8605;p13"/>
            <p:cNvSpPr/>
            <p:nvPr/>
          </p:nvSpPr>
          <p:spPr>
            <a:xfrm>
              <a:off x="4770900" y="3692400"/>
              <a:ext cx="4775" cy="8275"/>
            </a:xfrm>
            <a:custGeom>
              <a:avLst/>
              <a:gdLst/>
              <a:ahLst/>
              <a:cxnLst/>
              <a:rect l="l" t="t" r="r" b="b"/>
              <a:pathLst>
                <a:path w="191" h="331" extrusionOk="0">
                  <a:moveTo>
                    <a:pt x="98" y="0"/>
                  </a:moveTo>
                  <a:cubicBezTo>
                    <a:pt x="72" y="0"/>
                    <a:pt x="40" y="31"/>
                    <a:pt x="0" y="109"/>
                  </a:cubicBezTo>
                  <a:cubicBezTo>
                    <a:pt x="55" y="273"/>
                    <a:pt x="96" y="330"/>
                    <a:pt x="124" y="330"/>
                  </a:cubicBezTo>
                  <a:cubicBezTo>
                    <a:pt x="191" y="330"/>
                    <a:pt x="182" y="0"/>
                    <a:pt x="9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06" name="Google Shape;8606;p13"/>
            <p:cNvSpPr/>
            <p:nvPr/>
          </p:nvSpPr>
          <p:spPr>
            <a:xfrm>
              <a:off x="4748475" y="3700725"/>
              <a:ext cx="11225" cy="25"/>
            </a:xfrm>
            <a:custGeom>
              <a:avLst/>
              <a:gdLst/>
              <a:ahLst/>
              <a:cxnLst/>
              <a:rect l="l" t="t" r="r" b="b"/>
              <a:pathLst>
                <a:path w="449" h="1" extrusionOk="0">
                  <a:moveTo>
                    <a:pt x="449" y="1"/>
                  </a:moveTo>
                  <a:lnTo>
                    <a:pt x="1" y="1"/>
                  </a:lnTo>
                  <a:cubicBezTo>
                    <a:pt x="1" y="1"/>
                    <a:pt x="449" y="1"/>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07" name="Google Shape;8607;p13"/>
            <p:cNvSpPr/>
            <p:nvPr/>
          </p:nvSpPr>
          <p:spPr>
            <a:xfrm>
              <a:off x="4714875" y="3705550"/>
              <a:ext cx="7700" cy="7325"/>
            </a:xfrm>
            <a:custGeom>
              <a:avLst/>
              <a:gdLst/>
              <a:ahLst/>
              <a:cxnLst/>
              <a:rect l="l" t="t" r="r" b="b"/>
              <a:pathLst>
                <a:path w="308" h="293" extrusionOk="0">
                  <a:moveTo>
                    <a:pt x="234" y="1"/>
                  </a:moveTo>
                  <a:cubicBezTo>
                    <a:pt x="200" y="1"/>
                    <a:pt x="127" y="66"/>
                    <a:pt x="0" y="256"/>
                  </a:cubicBezTo>
                  <a:cubicBezTo>
                    <a:pt x="26" y="282"/>
                    <a:pt x="52" y="293"/>
                    <a:pt x="77" y="293"/>
                  </a:cubicBezTo>
                  <a:cubicBezTo>
                    <a:pt x="206" y="293"/>
                    <a:pt x="307" y="1"/>
                    <a:pt x="23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08" name="Google Shape;8608;p13"/>
            <p:cNvSpPr/>
            <p:nvPr/>
          </p:nvSpPr>
          <p:spPr>
            <a:xfrm>
              <a:off x="2232750" y="3714300"/>
              <a:ext cx="4700" cy="6500"/>
            </a:xfrm>
            <a:custGeom>
              <a:avLst/>
              <a:gdLst/>
              <a:ahLst/>
              <a:cxnLst/>
              <a:rect l="l" t="t" r="r" b="b"/>
              <a:pathLst>
                <a:path w="188" h="260" extrusionOk="0">
                  <a:moveTo>
                    <a:pt x="113" y="1"/>
                  </a:moveTo>
                  <a:cubicBezTo>
                    <a:pt x="86" y="1"/>
                    <a:pt x="48" y="35"/>
                    <a:pt x="1" y="130"/>
                  </a:cubicBezTo>
                  <a:cubicBezTo>
                    <a:pt x="48" y="225"/>
                    <a:pt x="86" y="259"/>
                    <a:pt x="113" y="259"/>
                  </a:cubicBezTo>
                  <a:cubicBezTo>
                    <a:pt x="188" y="259"/>
                    <a:pt x="188" y="1"/>
                    <a:pt x="11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09" name="Google Shape;8609;p13"/>
            <p:cNvSpPr/>
            <p:nvPr/>
          </p:nvSpPr>
          <p:spPr>
            <a:xfrm>
              <a:off x="3992075" y="3723150"/>
              <a:ext cx="5625" cy="25"/>
            </a:xfrm>
            <a:custGeom>
              <a:avLst/>
              <a:gdLst/>
              <a:ahLst/>
              <a:cxnLst/>
              <a:rect l="l" t="t" r="r" b="b"/>
              <a:pathLst>
                <a:path w="225" h="1" extrusionOk="0">
                  <a:moveTo>
                    <a:pt x="225" y="0"/>
                  </a:moveTo>
                  <a:lnTo>
                    <a:pt x="1" y="0"/>
                  </a:lnTo>
                  <a:cubicBezTo>
                    <a:pt x="1" y="0"/>
                    <a:pt x="225" y="0"/>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10" name="Google Shape;8610;p13"/>
            <p:cNvSpPr/>
            <p:nvPr/>
          </p:nvSpPr>
          <p:spPr>
            <a:xfrm>
              <a:off x="4653225" y="3731850"/>
              <a:ext cx="5625" cy="2525"/>
            </a:xfrm>
            <a:custGeom>
              <a:avLst/>
              <a:gdLst/>
              <a:ahLst/>
              <a:cxnLst/>
              <a:rect l="l" t="t" r="r" b="b"/>
              <a:pathLst>
                <a:path w="225" h="101" extrusionOk="0">
                  <a:moveTo>
                    <a:pt x="59" y="1"/>
                  </a:moveTo>
                  <a:cubicBezTo>
                    <a:pt x="26" y="1"/>
                    <a:pt x="1" y="26"/>
                    <a:pt x="1" y="100"/>
                  </a:cubicBezTo>
                  <a:lnTo>
                    <a:pt x="225" y="100"/>
                  </a:lnTo>
                  <a:cubicBezTo>
                    <a:pt x="225" y="100"/>
                    <a:pt x="125" y="1"/>
                    <a:pt x="5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11" name="Google Shape;8611;p13"/>
            <p:cNvSpPr/>
            <p:nvPr/>
          </p:nvSpPr>
          <p:spPr>
            <a:xfrm>
              <a:off x="5224725" y="3737450"/>
              <a:ext cx="22450" cy="6725"/>
            </a:xfrm>
            <a:custGeom>
              <a:avLst/>
              <a:gdLst/>
              <a:ahLst/>
              <a:cxnLst/>
              <a:rect l="l" t="t" r="r" b="b"/>
              <a:pathLst>
                <a:path w="898" h="269" extrusionOk="0">
                  <a:moveTo>
                    <a:pt x="449" y="1"/>
                  </a:moveTo>
                  <a:cubicBezTo>
                    <a:pt x="374" y="1"/>
                    <a:pt x="300" y="26"/>
                    <a:pt x="225" y="100"/>
                  </a:cubicBezTo>
                  <a:cubicBezTo>
                    <a:pt x="1" y="212"/>
                    <a:pt x="169" y="268"/>
                    <a:pt x="393" y="268"/>
                  </a:cubicBezTo>
                  <a:cubicBezTo>
                    <a:pt x="617" y="268"/>
                    <a:pt x="897" y="212"/>
                    <a:pt x="897" y="100"/>
                  </a:cubicBezTo>
                  <a:cubicBezTo>
                    <a:pt x="748" y="100"/>
                    <a:pt x="598" y="1"/>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12" name="Google Shape;8612;p13"/>
            <p:cNvSpPr/>
            <p:nvPr/>
          </p:nvSpPr>
          <p:spPr>
            <a:xfrm>
              <a:off x="2210350" y="3739950"/>
              <a:ext cx="16825" cy="16825"/>
            </a:xfrm>
            <a:custGeom>
              <a:avLst/>
              <a:gdLst/>
              <a:ahLst/>
              <a:cxnLst/>
              <a:rect l="l" t="t" r="r" b="b"/>
              <a:pathLst>
                <a:path w="673" h="673" extrusionOk="0">
                  <a:moveTo>
                    <a:pt x="673" y="0"/>
                  </a:moveTo>
                  <a:cubicBezTo>
                    <a:pt x="225" y="0"/>
                    <a:pt x="0" y="224"/>
                    <a:pt x="0" y="673"/>
                  </a:cubicBezTo>
                  <a:cubicBezTo>
                    <a:pt x="673" y="673"/>
                    <a:pt x="449" y="224"/>
                    <a:pt x="67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13" name="Google Shape;8613;p13"/>
            <p:cNvSpPr/>
            <p:nvPr/>
          </p:nvSpPr>
          <p:spPr>
            <a:xfrm>
              <a:off x="4283425" y="3739950"/>
              <a:ext cx="5650" cy="25"/>
            </a:xfrm>
            <a:custGeom>
              <a:avLst/>
              <a:gdLst/>
              <a:ahLst/>
              <a:cxnLst/>
              <a:rect l="l" t="t" r="r" b="b"/>
              <a:pathLst>
                <a:path w="226" h="1" extrusionOk="0">
                  <a:moveTo>
                    <a:pt x="225" y="0"/>
                  </a:moveTo>
                  <a:lnTo>
                    <a:pt x="1" y="0"/>
                  </a:lnTo>
                  <a:cubicBezTo>
                    <a:pt x="1" y="0"/>
                    <a:pt x="225" y="0"/>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14" name="Google Shape;8614;p13"/>
            <p:cNvSpPr/>
            <p:nvPr/>
          </p:nvSpPr>
          <p:spPr>
            <a:xfrm>
              <a:off x="4793300" y="3739950"/>
              <a:ext cx="5625" cy="5625"/>
            </a:xfrm>
            <a:custGeom>
              <a:avLst/>
              <a:gdLst/>
              <a:ahLst/>
              <a:cxnLst/>
              <a:rect l="l" t="t" r="r" b="b"/>
              <a:pathLst>
                <a:path w="225" h="225" extrusionOk="0">
                  <a:moveTo>
                    <a:pt x="225" y="0"/>
                  </a:moveTo>
                  <a:lnTo>
                    <a:pt x="225" y="0"/>
                  </a:lnTo>
                  <a:cubicBezTo>
                    <a:pt x="225" y="0"/>
                    <a:pt x="1" y="224"/>
                    <a:pt x="1" y="224"/>
                  </a:cubicBezTo>
                  <a:cubicBezTo>
                    <a:pt x="1" y="224"/>
                    <a:pt x="225" y="224"/>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15" name="Google Shape;8615;p13"/>
            <p:cNvSpPr/>
            <p:nvPr/>
          </p:nvSpPr>
          <p:spPr>
            <a:xfrm>
              <a:off x="5028625" y="3745550"/>
              <a:ext cx="11225" cy="2525"/>
            </a:xfrm>
            <a:custGeom>
              <a:avLst/>
              <a:gdLst/>
              <a:ahLst/>
              <a:cxnLst/>
              <a:rect l="l" t="t" r="r" b="b"/>
              <a:pathLst>
                <a:path w="449" h="101" extrusionOk="0">
                  <a:moveTo>
                    <a:pt x="1" y="0"/>
                  </a:moveTo>
                  <a:cubicBezTo>
                    <a:pt x="1" y="0"/>
                    <a:pt x="200" y="100"/>
                    <a:pt x="333" y="100"/>
                  </a:cubicBezTo>
                  <a:cubicBezTo>
                    <a:pt x="399" y="100"/>
                    <a:pt x="449" y="75"/>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16" name="Google Shape;8616;p13"/>
            <p:cNvSpPr/>
            <p:nvPr/>
          </p:nvSpPr>
          <p:spPr>
            <a:xfrm>
              <a:off x="5047300" y="3748650"/>
              <a:ext cx="22450" cy="5025"/>
            </a:xfrm>
            <a:custGeom>
              <a:avLst/>
              <a:gdLst/>
              <a:ahLst/>
              <a:cxnLst/>
              <a:rect l="l" t="t" r="r" b="b"/>
              <a:pathLst>
                <a:path w="898" h="201" extrusionOk="0">
                  <a:moveTo>
                    <a:pt x="474" y="1"/>
                  </a:moveTo>
                  <a:cubicBezTo>
                    <a:pt x="399" y="1"/>
                    <a:pt x="299" y="26"/>
                    <a:pt x="150" y="101"/>
                  </a:cubicBezTo>
                  <a:cubicBezTo>
                    <a:pt x="1" y="101"/>
                    <a:pt x="449" y="200"/>
                    <a:pt x="698" y="200"/>
                  </a:cubicBezTo>
                  <a:cubicBezTo>
                    <a:pt x="822" y="200"/>
                    <a:pt x="897" y="175"/>
                    <a:pt x="822" y="101"/>
                  </a:cubicBezTo>
                  <a:cubicBezTo>
                    <a:pt x="673" y="101"/>
                    <a:pt x="623" y="1"/>
                    <a:pt x="47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17" name="Google Shape;8617;p13"/>
            <p:cNvSpPr/>
            <p:nvPr/>
          </p:nvSpPr>
          <p:spPr>
            <a:xfrm>
              <a:off x="6378925" y="3744775"/>
              <a:ext cx="7725" cy="7325"/>
            </a:xfrm>
            <a:custGeom>
              <a:avLst/>
              <a:gdLst/>
              <a:ahLst/>
              <a:cxnLst/>
              <a:rect l="l" t="t" r="r" b="b"/>
              <a:pathLst>
                <a:path w="309" h="293" extrusionOk="0">
                  <a:moveTo>
                    <a:pt x="235" y="1"/>
                  </a:moveTo>
                  <a:cubicBezTo>
                    <a:pt x="201" y="1"/>
                    <a:pt x="128" y="65"/>
                    <a:pt x="1" y="256"/>
                  </a:cubicBezTo>
                  <a:cubicBezTo>
                    <a:pt x="27" y="282"/>
                    <a:pt x="53" y="293"/>
                    <a:pt x="78" y="293"/>
                  </a:cubicBezTo>
                  <a:cubicBezTo>
                    <a:pt x="207" y="293"/>
                    <a:pt x="308" y="1"/>
                    <a:pt x="23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18" name="Google Shape;8618;p13"/>
            <p:cNvSpPr/>
            <p:nvPr/>
          </p:nvSpPr>
          <p:spPr>
            <a:xfrm>
              <a:off x="5079050" y="3749575"/>
              <a:ext cx="14375" cy="7200"/>
            </a:xfrm>
            <a:custGeom>
              <a:avLst/>
              <a:gdLst/>
              <a:ahLst/>
              <a:cxnLst/>
              <a:rect l="l" t="t" r="r" b="b"/>
              <a:pathLst>
                <a:path w="575" h="288" extrusionOk="0">
                  <a:moveTo>
                    <a:pt x="460" y="1"/>
                  </a:moveTo>
                  <a:cubicBezTo>
                    <a:pt x="431" y="1"/>
                    <a:pt x="359" y="19"/>
                    <a:pt x="225" y="64"/>
                  </a:cubicBezTo>
                  <a:cubicBezTo>
                    <a:pt x="225" y="64"/>
                    <a:pt x="1" y="288"/>
                    <a:pt x="1" y="288"/>
                  </a:cubicBezTo>
                  <a:cubicBezTo>
                    <a:pt x="1" y="288"/>
                    <a:pt x="574" y="1"/>
                    <a:pt x="46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19" name="Google Shape;8619;p13"/>
            <p:cNvSpPr/>
            <p:nvPr/>
          </p:nvSpPr>
          <p:spPr>
            <a:xfrm>
              <a:off x="5023025" y="3756750"/>
              <a:ext cx="22425" cy="11225"/>
            </a:xfrm>
            <a:custGeom>
              <a:avLst/>
              <a:gdLst/>
              <a:ahLst/>
              <a:cxnLst/>
              <a:rect l="l" t="t" r="r" b="b"/>
              <a:pathLst>
                <a:path w="897" h="449" extrusionOk="0">
                  <a:moveTo>
                    <a:pt x="897" y="1"/>
                  </a:moveTo>
                  <a:cubicBezTo>
                    <a:pt x="449" y="1"/>
                    <a:pt x="0" y="1"/>
                    <a:pt x="225" y="449"/>
                  </a:cubicBezTo>
                  <a:cubicBezTo>
                    <a:pt x="673" y="449"/>
                    <a:pt x="673" y="225"/>
                    <a:pt x="89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20" name="Google Shape;8620;p13"/>
            <p:cNvSpPr/>
            <p:nvPr/>
          </p:nvSpPr>
          <p:spPr>
            <a:xfrm>
              <a:off x="4821325" y="3762450"/>
              <a:ext cx="15625" cy="8275"/>
            </a:xfrm>
            <a:custGeom>
              <a:avLst/>
              <a:gdLst/>
              <a:ahLst/>
              <a:cxnLst/>
              <a:rect l="l" t="t" r="r" b="b"/>
              <a:pathLst>
                <a:path w="625" h="331" extrusionOk="0">
                  <a:moveTo>
                    <a:pt x="566" y="0"/>
                  </a:moveTo>
                  <a:cubicBezTo>
                    <a:pt x="541" y="0"/>
                    <a:pt x="442" y="58"/>
                    <a:pt x="224" y="221"/>
                  </a:cubicBezTo>
                  <a:cubicBezTo>
                    <a:pt x="224" y="221"/>
                    <a:pt x="125" y="121"/>
                    <a:pt x="58" y="121"/>
                  </a:cubicBezTo>
                  <a:cubicBezTo>
                    <a:pt x="25" y="121"/>
                    <a:pt x="0" y="146"/>
                    <a:pt x="0" y="221"/>
                  </a:cubicBezTo>
                  <a:cubicBezTo>
                    <a:pt x="0" y="300"/>
                    <a:pt x="35" y="330"/>
                    <a:pt x="87" y="330"/>
                  </a:cubicBezTo>
                  <a:cubicBezTo>
                    <a:pt x="260" y="330"/>
                    <a:pt x="625" y="0"/>
                    <a:pt x="566"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21" name="Google Shape;8621;p13"/>
            <p:cNvSpPr/>
            <p:nvPr/>
          </p:nvSpPr>
          <p:spPr>
            <a:xfrm>
              <a:off x="4981000" y="3762350"/>
              <a:ext cx="8425" cy="4225"/>
            </a:xfrm>
            <a:custGeom>
              <a:avLst/>
              <a:gdLst/>
              <a:ahLst/>
              <a:cxnLst/>
              <a:rect l="l" t="t" r="r" b="b"/>
              <a:pathLst>
                <a:path w="337" h="169" extrusionOk="0">
                  <a:moveTo>
                    <a:pt x="113" y="1"/>
                  </a:moveTo>
                  <a:cubicBezTo>
                    <a:pt x="1" y="113"/>
                    <a:pt x="57" y="169"/>
                    <a:pt x="141" y="169"/>
                  </a:cubicBezTo>
                  <a:cubicBezTo>
                    <a:pt x="225" y="169"/>
                    <a:pt x="337" y="113"/>
                    <a:pt x="33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22" name="Google Shape;8622;p13"/>
            <p:cNvSpPr/>
            <p:nvPr/>
          </p:nvSpPr>
          <p:spPr>
            <a:xfrm>
              <a:off x="4967000" y="3762350"/>
              <a:ext cx="25" cy="5625"/>
            </a:xfrm>
            <a:custGeom>
              <a:avLst/>
              <a:gdLst/>
              <a:ahLst/>
              <a:cxnLst/>
              <a:rect l="l" t="t" r="r" b="b"/>
              <a:pathLst>
                <a:path w="1" h="225" extrusionOk="0">
                  <a:moveTo>
                    <a:pt x="0" y="225"/>
                  </a:moveTo>
                  <a:lnTo>
                    <a:pt x="0" y="225"/>
                  </a:lnTo>
                  <a:cubicBezTo>
                    <a:pt x="0" y="1"/>
                    <a:pt x="0" y="225"/>
                    <a:pt x="0" y="225"/>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23" name="Google Shape;8623;p13"/>
            <p:cNvSpPr/>
            <p:nvPr/>
          </p:nvSpPr>
          <p:spPr>
            <a:xfrm>
              <a:off x="5230325" y="3761450"/>
              <a:ext cx="10125" cy="13050"/>
            </a:xfrm>
            <a:custGeom>
              <a:avLst/>
              <a:gdLst/>
              <a:ahLst/>
              <a:cxnLst/>
              <a:rect l="l" t="t" r="r" b="b"/>
              <a:pathLst>
                <a:path w="405" h="522" extrusionOk="0">
                  <a:moveTo>
                    <a:pt x="135" y="1"/>
                  </a:moveTo>
                  <a:cubicBezTo>
                    <a:pt x="96" y="1"/>
                    <a:pt x="51" y="12"/>
                    <a:pt x="1" y="37"/>
                  </a:cubicBezTo>
                  <a:lnTo>
                    <a:pt x="1" y="485"/>
                  </a:lnTo>
                  <a:cubicBezTo>
                    <a:pt x="51" y="510"/>
                    <a:pt x="96" y="521"/>
                    <a:pt x="135" y="521"/>
                  </a:cubicBezTo>
                  <a:cubicBezTo>
                    <a:pt x="404" y="521"/>
                    <a:pt x="404" y="1"/>
                    <a:pt x="13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24" name="Google Shape;8624;p13"/>
            <p:cNvSpPr/>
            <p:nvPr/>
          </p:nvSpPr>
          <p:spPr>
            <a:xfrm>
              <a:off x="4451525" y="3769350"/>
              <a:ext cx="11225" cy="6725"/>
            </a:xfrm>
            <a:custGeom>
              <a:avLst/>
              <a:gdLst/>
              <a:ahLst/>
              <a:cxnLst/>
              <a:rect l="l" t="t" r="r" b="b"/>
              <a:pathLst>
                <a:path w="449" h="269" extrusionOk="0">
                  <a:moveTo>
                    <a:pt x="309" y="1"/>
                  </a:moveTo>
                  <a:cubicBezTo>
                    <a:pt x="225" y="1"/>
                    <a:pt x="113" y="57"/>
                    <a:pt x="0" y="169"/>
                  </a:cubicBezTo>
                  <a:cubicBezTo>
                    <a:pt x="150" y="169"/>
                    <a:pt x="299" y="269"/>
                    <a:pt x="382" y="269"/>
                  </a:cubicBezTo>
                  <a:cubicBezTo>
                    <a:pt x="424" y="269"/>
                    <a:pt x="449" y="244"/>
                    <a:pt x="449" y="169"/>
                  </a:cubicBezTo>
                  <a:cubicBezTo>
                    <a:pt x="449" y="57"/>
                    <a:pt x="393" y="1"/>
                    <a:pt x="30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25" name="Google Shape;8625;p13"/>
            <p:cNvSpPr/>
            <p:nvPr/>
          </p:nvSpPr>
          <p:spPr>
            <a:xfrm>
              <a:off x="5006225" y="3762350"/>
              <a:ext cx="25" cy="22450"/>
            </a:xfrm>
            <a:custGeom>
              <a:avLst/>
              <a:gdLst/>
              <a:ahLst/>
              <a:cxnLst/>
              <a:rect l="l" t="t" r="r" b="b"/>
              <a:pathLst>
                <a:path w="1" h="898" extrusionOk="0">
                  <a:moveTo>
                    <a:pt x="0" y="449"/>
                  </a:moveTo>
                  <a:cubicBezTo>
                    <a:pt x="0" y="897"/>
                    <a:pt x="0" y="1"/>
                    <a:pt x="0" y="449"/>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26" name="Google Shape;8626;p13"/>
            <p:cNvSpPr/>
            <p:nvPr/>
          </p:nvSpPr>
          <p:spPr>
            <a:xfrm>
              <a:off x="5028625" y="3767950"/>
              <a:ext cx="11225" cy="5650"/>
            </a:xfrm>
            <a:custGeom>
              <a:avLst/>
              <a:gdLst/>
              <a:ahLst/>
              <a:cxnLst/>
              <a:rect l="l" t="t" r="r" b="b"/>
              <a:pathLst>
                <a:path w="449" h="226" extrusionOk="0">
                  <a:moveTo>
                    <a:pt x="449" y="1"/>
                  </a:moveTo>
                  <a:cubicBezTo>
                    <a:pt x="449" y="1"/>
                    <a:pt x="1" y="1"/>
                    <a:pt x="1" y="225"/>
                  </a:cubicBezTo>
                  <a:cubicBezTo>
                    <a:pt x="1" y="225"/>
                    <a:pt x="449" y="225"/>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27" name="Google Shape;8627;p13"/>
            <p:cNvSpPr/>
            <p:nvPr/>
          </p:nvSpPr>
          <p:spPr>
            <a:xfrm>
              <a:off x="6294900" y="3770325"/>
              <a:ext cx="7825" cy="6500"/>
            </a:xfrm>
            <a:custGeom>
              <a:avLst/>
              <a:gdLst/>
              <a:ahLst/>
              <a:cxnLst/>
              <a:rect l="l" t="t" r="r" b="b"/>
              <a:pathLst>
                <a:path w="313" h="260" extrusionOk="0">
                  <a:moveTo>
                    <a:pt x="201" y="1"/>
                  </a:moveTo>
                  <a:cubicBezTo>
                    <a:pt x="160" y="1"/>
                    <a:pt x="95" y="35"/>
                    <a:pt x="0" y="130"/>
                  </a:cubicBezTo>
                  <a:cubicBezTo>
                    <a:pt x="48" y="225"/>
                    <a:pt x="95" y="259"/>
                    <a:pt x="136" y="259"/>
                  </a:cubicBezTo>
                  <a:cubicBezTo>
                    <a:pt x="248" y="259"/>
                    <a:pt x="313" y="1"/>
                    <a:pt x="20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28" name="Google Shape;8628;p13"/>
            <p:cNvSpPr/>
            <p:nvPr/>
          </p:nvSpPr>
          <p:spPr>
            <a:xfrm>
              <a:off x="1308275" y="3771700"/>
              <a:ext cx="33650" cy="9975"/>
            </a:xfrm>
            <a:custGeom>
              <a:avLst/>
              <a:gdLst/>
              <a:ahLst/>
              <a:cxnLst/>
              <a:rect l="l" t="t" r="r" b="b"/>
              <a:pathLst>
                <a:path w="1346" h="399" extrusionOk="0">
                  <a:moveTo>
                    <a:pt x="399" y="0"/>
                  </a:moveTo>
                  <a:cubicBezTo>
                    <a:pt x="274" y="0"/>
                    <a:pt x="150" y="75"/>
                    <a:pt x="0" y="299"/>
                  </a:cubicBezTo>
                  <a:cubicBezTo>
                    <a:pt x="150" y="299"/>
                    <a:pt x="598" y="399"/>
                    <a:pt x="947" y="399"/>
                  </a:cubicBezTo>
                  <a:cubicBezTo>
                    <a:pt x="1121" y="399"/>
                    <a:pt x="1270" y="374"/>
                    <a:pt x="1345" y="299"/>
                  </a:cubicBezTo>
                  <a:cubicBezTo>
                    <a:pt x="897" y="299"/>
                    <a:pt x="648" y="0"/>
                    <a:pt x="39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29" name="Google Shape;8629;p13"/>
            <p:cNvSpPr/>
            <p:nvPr/>
          </p:nvSpPr>
          <p:spPr>
            <a:xfrm>
              <a:off x="4944575" y="3770325"/>
              <a:ext cx="9375" cy="6500"/>
            </a:xfrm>
            <a:custGeom>
              <a:avLst/>
              <a:gdLst/>
              <a:ahLst/>
              <a:cxnLst/>
              <a:rect l="l" t="t" r="r" b="b"/>
              <a:pathLst>
                <a:path w="375" h="260" extrusionOk="0">
                  <a:moveTo>
                    <a:pt x="225" y="1"/>
                  </a:moveTo>
                  <a:cubicBezTo>
                    <a:pt x="170" y="1"/>
                    <a:pt x="96" y="35"/>
                    <a:pt x="1" y="130"/>
                  </a:cubicBezTo>
                  <a:cubicBezTo>
                    <a:pt x="96" y="225"/>
                    <a:pt x="170" y="259"/>
                    <a:pt x="225" y="259"/>
                  </a:cubicBezTo>
                  <a:cubicBezTo>
                    <a:pt x="374" y="259"/>
                    <a:pt x="374" y="1"/>
                    <a:pt x="22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30" name="Google Shape;8630;p13"/>
            <p:cNvSpPr/>
            <p:nvPr/>
          </p:nvSpPr>
          <p:spPr>
            <a:xfrm>
              <a:off x="4961400" y="3773575"/>
              <a:ext cx="11225" cy="2500"/>
            </a:xfrm>
            <a:custGeom>
              <a:avLst/>
              <a:gdLst/>
              <a:ahLst/>
              <a:cxnLst/>
              <a:rect l="l" t="t" r="r" b="b"/>
              <a:pathLst>
                <a:path w="449" h="100" extrusionOk="0">
                  <a:moveTo>
                    <a:pt x="0" y="0"/>
                  </a:moveTo>
                  <a:cubicBezTo>
                    <a:pt x="0" y="0"/>
                    <a:pt x="199" y="100"/>
                    <a:pt x="332" y="100"/>
                  </a:cubicBezTo>
                  <a:cubicBezTo>
                    <a:pt x="399" y="100"/>
                    <a:pt x="448" y="75"/>
                    <a:pt x="44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31" name="Google Shape;8631;p13"/>
            <p:cNvSpPr/>
            <p:nvPr/>
          </p:nvSpPr>
          <p:spPr>
            <a:xfrm>
              <a:off x="1409125" y="3784775"/>
              <a:ext cx="173725" cy="39250"/>
            </a:xfrm>
            <a:custGeom>
              <a:avLst/>
              <a:gdLst/>
              <a:ahLst/>
              <a:cxnLst/>
              <a:rect l="l" t="t" r="r" b="b"/>
              <a:pathLst>
                <a:path w="6949" h="1570" extrusionOk="0">
                  <a:moveTo>
                    <a:pt x="1" y="0"/>
                  </a:moveTo>
                  <a:cubicBezTo>
                    <a:pt x="2242" y="897"/>
                    <a:pt x="4483" y="1569"/>
                    <a:pt x="6948" y="1569"/>
                  </a:cubicBezTo>
                  <a:cubicBezTo>
                    <a:pt x="4483" y="1121"/>
                    <a:pt x="2466" y="449"/>
                    <a:pt x="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32" name="Google Shape;8632;p13"/>
            <p:cNvSpPr/>
            <p:nvPr/>
          </p:nvSpPr>
          <p:spPr>
            <a:xfrm>
              <a:off x="2210350" y="3790375"/>
              <a:ext cx="11225" cy="7950"/>
            </a:xfrm>
            <a:custGeom>
              <a:avLst/>
              <a:gdLst/>
              <a:ahLst/>
              <a:cxnLst/>
              <a:rect l="l" t="t" r="r" b="b"/>
              <a:pathLst>
                <a:path w="449" h="318" extrusionOk="0">
                  <a:moveTo>
                    <a:pt x="449" y="0"/>
                  </a:moveTo>
                  <a:cubicBezTo>
                    <a:pt x="0" y="0"/>
                    <a:pt x="0" y="0"/>
                    <a:pt x="0" y="225"/>
                  </a:cubicBezTo>
                  <a:cubicBezTo>
                    <a:pt x="66" y="290"/>
                    <a:pt x="132" y="317"/>
                    <a:pt x="192" y="317"/>
                  </a:cubicBezTo>
                  <a:cubicBezTo>
                    <a:pt x="337" y="317"/>
                    <a:pt x="449" y="159"/>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33" name="Google Shape;8633;p13"/>
            <p:cNvSpPr/>
            <p:nvPr/>
          </p:nvSpPr>
          <p:spPr>
            <a:xfrm>
              <a:off x="4524375" y="3795975"/>
              <a:ext cx="16825" cy="11225"/>
            </a:xfrm>
            <a:custGeom>
              <a:avLst/>
              <a:gdLst/>
              <a:ahLst/>
              <a:cxnLst/>
              <a:rect l="l" t="t" r="r" b="b"/>
              <a:pathLst>
                <a:path w="673" h="449" extrusionOk="0">
                  <a:moveTo>
                    <a:pt x="448" y="1"/>
                  </a:moveTo>
                  <a:cubicBezTo>
                    <a:pt x="448" y="449"/>
                    <a:pt x="0" y="449"/>
                    <a:pt x="672" y="449"/>
                  </a:cubicBezTo>
                  <a:cubicBezTo>
                    <a:pt x="672" y="225"/>
                    <a:pt x="672" y="1"/>
                    <a:pt x="44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34" name="Google Shape;8634;p13"/>
            <p:cNvSpPr/>
            <p:nvPr/>
          </p:nvSpPr>
          <p:spPr>
            <a:xfrm>
              <a:off x="4804500" y="3801575"/>
              <a:ext cx="16850" cy="7950"/>
            </a:xfrm>
            <a:custGeom>
              <a:avLst/>
              <a:gdLst/>
              <a:ahLst/>
              <a:cxnLst/>
              <a:rect l="l" t="t" r="r" b="b"/>
              <a:pathLst>
                <a:path w="674" h="318" extrusionOk="0">
                  <a:moveTo>
                    <a:pt x="673" y="1"/>
                  </a:moveTo>
                  <a:cubicBezTo>
                    <a:pt x="225" y="1"/>
                    <a:pt x="1" y="1"/>
                    <a:pt x="225" y="225"/>
                  </a:cubicBezTo>
                  <a:cubicBezTo>
                    <a:pt x="291" y="290"/>
                    <a:pt x="356" y="318"/>
                    <a:pt x="416" y="318"/>
                  </a:cubicBezTo>
                  <a:cubicBezTo>
                    <a:pt x="561" y="318"/>
                    <a:pt x="673" y="159"/>
                    <a:pt x="67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35" name="Google Shape;8635;p13"/>
            <p:cNvSpPr/>
            <p:nvPr/>
          </p:nvSpPr>
          <p:spPr>
            <a:xfrm>
              <a:off x="5219125" y="3803950"/>
              <a:ext cx="4700" cy="6500"/>
            </a:xfrm>
            <a:custGeom>
              <a:avLst/>
              <a:gdLst/>
              <a:ahLst/>
              <a:cxnLst/>
              <a:rect l="l" t="t" r="r" b="b"/>
              <a:pathLst>
                <a:path w="188" h="260" extrusionOk="0">
                  <a:moveTo>
                    <a:pt x="113" y="0"/>
                  </a:moveTo>
                  <a:cubicBezTo>
                    <a:pt x="85" y="0"/>
                    <a:pt x="48" y="35"/>
                    <a:pt x="1" y="130"/>
                  </a:cubicBezTo>
                  <a:cubicBezTo>
                    <a:pt x="48" y="224"/>
                    <a:pt x="85" y="259"/>
                    <a:pt x="113" y="259"/>
                  </a:cubicBezTo>
                  <a:cubicBezTo>
                    <a:pt x="187" y="259"/>
                    <a:pt x="187" y="0"/>
                    <a:pt x="11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36" name="Google Shape;8636;p13"/>
            <p:cNvSpPr/>
            <p:nvPr/>
          </p:nvSpPr>
          <p:spPr>
            <a:xfrm>
              <a:off x="5235925" y="3803950"/>
              <a:ext cx="4700" cy="6500"/>
            </a:xfrm>
            <a:custGeom>
              <a:avLst/>
              <a:gdLst/>
              <a:ahLst/>
              <a:cxnLst/>
              <a:rect l="l" t="t" r="r" b="b"/>
              <a:pathLst>
                <a:path w="188" h="260" extrusionOk="0">
                  <a:moveTo>
                    <a:pt x="113" y="0"/>
                  </a:moveTo>
                  <a:cubicBezTo>
                    <a:pt x="86" y="0"/>
                    <a:pt x="48" y="35"/>
                    <a:pt x="1" y="130"/>
                  </a:cubicBezTo>
                  <a:cubicBezTo>
                    <a:pt x="48" y="224"/>
                    <a:pt x="86" y="259"/>
                    <a:pt x="113" y="259"/>
                  </a:cubicBezTo>
                  <a:cubicBezTo>
                    <a:pt x="188" y="259"/>
                    <a:pt x="188" y="0"/>
                    <a:pt x="11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37" name="Google Shape;8637;p13"/>
            <p:cNvSpPr/>
            <p:nvPr/>
          </p:nvSpPr>
          <p:spPr>
            <a:xfrm>
              <a:off x="4877350" y="3803950"/>
              <a:ext cx="4700" cy="6500"/>
            </a:xfrm>
            <a:custGeom>
              <a:avLst/>
              <a:gdLst/>
              <a:ahLst/>
              <a:cxnLst/>
              <a:rect l="l" t="t" r="r" b="b"/>
              <a:pathLst>
                <a:path w="188" h="260" extrusionOk="0">
                  <a:moveTo>
                    <a:pt x="112" y="0"/>
                  </a:moveTo>
                  <a:cubicBezTo>
                    <a:pt x="85" y="0"/>
                    <a:pt x="48" y="35"/>
                    <a:pt x="0" y="130"/>
                  </a:cubicBezTo>
                  <a:cubicBezTo>
                    <a:pt x="48" y="224"/>
                    <a:pt x="85" y="259"/>
                    <a:pt x="112" y="259"/>
                  </a:cubicBezTo>
                  <a:cubicBezTo>
                    <a:pt x="187" y="259"/>
                    <a:pt x="187" y="0"/>
                    <a:pt x="112"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38" name="Google Shape;8638;p13"/>
            <p:cNvSpPr/>
            <p:nvPr/>
          </p:nvSpPr>
          <p:spPr>
            <a:xfrm>
              <a:off x="4602800" y="3809550"/>
              <a:ext cx="4700" cy="6500"/>
            </a:xfrm>
            <a:custGeom>
              <a:avLst/>
              <a:gdLst/>
              <a:ahLst/>
              <a:cxnLst/>
              <a:rect l="l" t="t" r="r" b="b"/>
              <a:pathLst>
                <a:path w="188" h="260" extrusionOk="0">
                  <a:moveTo>
                    <a:pt x="113" y="0"/>
                  </a:moveTo>
                  <a:cubicBezTo>
                    <a:pt x="85" y="0"/>
                    <a:pt x="48" y="35"/>
                    <a:pt x="1" y="130"/>
                  </a:cubicBezTo>
                  <a:cubicBezTo>
                    <a:pt x="48" y="225"/>
                    <a:pt x="85" y="259"/>
                    <a:pt x="113" y="259"/>
                  </a:cubicBezTo>
                  <a:cubicBezTo>
                    <a:pt x="187" y="259"/>
                    <a:pt x="187" y="0"/>
                    <a:pt x="11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39" name="Google Shape;8639;p13"/>
            <p:cNvSpPr/>
            <p:nvPr/>
          </p:nvSpPr>
          <p:spPr>
            <a:xfrm>
              <a:off x="4978200" y="3815150"/>
              <a:ext cx="4700" cy="6500"/>
            </a:xfrm>
            <a:custGeom>
              <a:avLst/>
              <a:gdLst/>
              <a:ahLst/>
              <a:cxnLst/>
              <a:rect l="l" t="t" r="r" b="b"/>
              <a:pathLst>
                <a:path w="188" h="260" extrusionOk="0">
                  <a:moveTo>
                    <a:pt x="113" y="1"/>
                  </a:moveTo>
                  <a:cubicBezTo>
                    <a:pt x="85" y="1"/>
                    <a:pt x="48" y="35"/>
                    <a:pt x="1" y="130"/>
                  </a:cubicBezTo>
                  <a:cubicBezTo>
                    <a:pt x="48" y="225"/>
                    <a:pt x="85" y="259"/>
                    <a:pt x="113" y="259"/>
                  </a:cubicBezTo>
                  <a:cubicBezTo>
                    <a:pt x="187" y="259"/>
                    <a:pt x="187" y="1"/>
                    <a:pt x="11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40" name="Google Shape;8640;p13"/>
            <p:cNvSpPr/>
            <p:nvPr/>
          </p:nvSpPr>
          <p:spPr>
            <a:xfrm>
              <a:off x="5011825" y="3815150"/>
              <a:ext cx="7825" cy="6500"/>
            </a:xfrm>
            <a:custGeom>
              <a:avLst/>
              <a:gdLst/>
              <a:ahLst/>
              <a:cxnLst/>
              <a:rect l="l" t="t" r="r" b="b"/>
              <a:pathLst>
                <a:path w="313" h="260" extrusionOk="0">
                  <a:moveTo>
                    <a:pt x="201" y="1"/>
                  </a:moveTo>
                  <a:cubicBezTo>
                    <a:pt x="160" y="1"/>
                    <a:pt x="95" y="35"/>
                    <a:pt x="0" y="130"/>
                  </a:cubicBezTo>
                  <a:cubicBezTo>
                    <a:pt x="48" y="225"/>
                    <a:pt x="95" y="259"/>
                    <a:pt x="136" y="259"/>
                  </a:cubicBezTo>
                  <a:cubicBezTo>
                    <a:pt x="248" y="259"/>
                    <a:pt x="313" y="1"/>
                    <a:pt x="20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41" name="Google Shape;8641;p13"/>
            <p:cNvSpPr/>
            <p:nvPr/>
          </p:nvSpPr>
          <p:spPr>
            <a:xfrm>
              <a:off x="5217250" y="3818375"/>
              <a:ext cx="22450" cy="7500"/>
            </a:xfrm>
            <a:custGeom>
              <a:avLst/>
              <a:gdLst/>
              <a:ahLst/>
              <a:cxnLst/>
              <a:rect l="l" t="t" r="r" b="b"/>
              <a:pathLst>
                <a:path w="898" h="300" extrusionOk="0">
                  <a:moveTo>
                    <a:pt x="300" y="1"/>
                  </a:moveTo>
                  <a:cubicBezTo>
                    <a:pt x="1" y="225"/>
                    <a:pt x="1" y="300"/>
                    <a:pt x="100" y="300"/>
                  </a:cubicBezTo>
                  <a:cubicBezTo>
                    <a:pt x="300" y="300"/>
                    <a:pt x="897" y="1"/>
                    <a:pt x="30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42" name="Google Shape;8642;p13"/>
            <p:cNvSpPr/>
            <p:nvPr/>
          </p:nvSpPr>
          <p:spPr>
            <a:xfrm>
              <a:off x="1504375" y="3824000"/>
              <a:ext cx="5625" cy="25"/>
            </a:xfrm>
            <a:custGeom>
              <a:avLst/>
              <a:gdLst/>
              <a:ahLst/>
              <a:cxnLst/>
              <a:rect l="l" t="t" r="r" b="b"/>
              <a:pathLst>
                <a:path w="225" h="1" extrusionOk="0">
                  <a:moveTo>
                    <a:pt x="225" y="0"/>
                  </a:moveTo>
                  <a:lnTo>
                    <a:pt x="1" y="0"/>
                  </a:ln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43" name="Google Shape;8643;p13"/>
            <p:cNvSpPr/>
            <p:nvPr/>
          </p:nvSpPr>
          <p:spPr>
            <a:xfrm>
              <a:off x="1515575" y="3823125"/>
              <a:ext cx="25675" cy="11475"/>
            </a:xfrm>
            <a:custGeom>
              <a:avLst/>
              <a:gdLst/>
              <a:ahLst/>
              <a:cxnLst/>
              <a:rect l="l" t="t" r="r" b="b"/>
              <a:pathLst>
                <a:path w="1027" h="459" extrusionOk="0">
                  <a:moveTo>
                    <a:pt x="510" y="0"/>
                  </a:moveTo>
                  <a:cubicBezTo>
                    <a:pt x="310" y="0"/>
                    <a:pt x="96" y="70"/>
                    <a:pt x="1" y="259"/>
                  </a:cubicBezTo>
                  <a:cubicBezTo>
                    <a:pt x="300" y="259"/>
                    <a:pt x="499" y="458"/>
                    <a:pt x="665" y="458"/>
                  </a:cubicBezTo>
                  <a:cubicBezTo>
                    <a:pt x="748" y="458"/>
                    <a:pt x="823" y="409"/>
                    <a:pt x="897" y="259"/>
                  </a:cubicBezTo>
                  <a:cubicBezTo>
                    <a:pt x="1027" y="130"/>
                    <a:pt x="783" y="0"/>
                    <a:pt x="51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44" name="Google Shape;8644;p13"/>
            <p:cNvSpPr/>
            <p:nvPr/>
          </p:nvSpPr>
          <p:spPr>
            <a:xfrm>
              <a:off x="4913575" y="3837575"/>
              <a:ext cx="9400" cy="6475"/>
            </a:xfrm>
            <a:custGeom>
              <a:avLst/>
              <a:gdLst/>
              <a:ahLst/>
              <a:cxnLst/>
              <a:rect l="l" t="t" r="r" b="b"/>
              <a:pathLst>
                <a:path w="376" h="259" extrusionOk="0">
                  <a:moveTo>
                    <a:pt x="338" y="0"/>
                  </a:moveTo>
                  <a:cubicBezTo>
                    <a:pt x="324" y="0"/>
                    <a:pt x="262" y="35"/>
                    <a:pt x="120" y="129"/>
                  </a:cubicBezTo>
                  <a:cubicBezTo>
                    <a:pt x="26" y="224"/>
                    <a:pt x="1" y="259"/>
                    <a:pt x="15" y="259"/>
                  </a:cubicBezTo>
                  <a:cubicBezTo>
                    <a:pt x="52" y="259"/>
                    <a:pt x="375" y="0"/>
                    <a:pt x="33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45" name="Google Shape;8645;p13"/>
            <p:cNvSpPr/>
            <p:nvPr/>
          </p:nvSpPr>
          <p:spPr>
            <a:xfrm>
              <a:off x="4821325" y="3843900"/>
              <a:ext cx="11225" cy="2525"/>
            </a:xfrm>
            <a:custGeom>
              <a:avLst/>
              <a:gdLst/>
              <a:ahLst/>
              <a:cxnLst/>
              <a:rect l="l" t="t" r="r" b="b"/>
              <a:pathLst>
                <a:path w="449" h="101" extrusionOk="0">
                  <a:moveTo>
                    <a:pt x="116" y="1"/>
                  </a:moveTo>
                  <a:cubicBezTo>
                    <a:pt x="50" y="1"/>
                    <a:pt x="0" y="26"/>
                    <a:pt x="0" y="101"/>
                  </a:cubicBezTo>
                  <a:lnTo>
                    <a:pt x="448" y="101"/>
                  </a:lnTo>
                  <a:cubicBezTo>
                    <a:pt x="448" y="101"/>
                    <a:pt x="249" y="1"/>
                    <a:pt x="116"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46" name="Google Shape;8646;p13"/>
            <p:cNvSpPr/>
            <p:nvPr/>
          </p:nvSpPr>
          <p:spPr>
            <a:xfrm>
              <a:off x="4965725" y="3843175"/>
              <a:ext cx="12500" cy="6475"/>
            </a:xfrm>
            <a:custGeom>
              <a:avLst/>
              <a:gdLst/>
              <a:ahLst/>
              <a:cxnLst/>
              <a:rect l="l" t="t" r="r" b="b"/>
              <a:pathLst>
                <a:path w="500" h="259" extrusionOk="0">
                  <a:moveTo>
                    <a:pt x="187" y="0"/>
                  </a:moveTo>
                  <a:cubicBezTo>
                    <a:pt x="0" y="0"/>
                    <a:pt x="65" y="259"/>
                    <a:pt x="252" y="259"/>
                  </a:cubicBezTo>
                  <a:cubicBezTo>
                    <a:pt x="320" y="259"/>
                    <a:pt x="405" y="224"/>
                    <a:pt x="500" y="130"/>
                  </a:cubicBezTo>
                  <a:cubicBezTo>
                    <a:pt x="357" y="35"/>
                    <a:pt x="255" y="0"/>
                    <a:pt x="18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47" name="Google Shape;8647;p13"/>
            <p:cNvSpPr/>
            <p:nvPr/>
          </p:nvSpPr>
          <p:spPr>
            <a:xfrm>
              <a:off x="4944575" y="3843600"/>
              <a:ext cx="22450" cy="13400"/>
            </a:xfrm>
            <a:custGeom>
              <a:avLst/>
              <a:gdLst/>
              <a:ahLst/>
              <a:cxnLst/>
              <a:rect l="l" t="t" r="r" b="b"/>
              <a:pathLst>
                <a:path w="898" h="536" extrusionOk="0">
                  <a:moveTo>
                    <a:pt x="449" y="1"/>
                  </a:moveTo>
                  <a:cubicBezTo>
                    <a:pt x="225" y="1"/>
                    <a:pt x="1" y="113"/>
                    <a:pt x="1" y="337"/>
                  </a:cubicBezTo>
                  <a:cubicBezTo>
                    <a:pt x="1" y="337"/>
                    <a:pt x="300" y="536"/>
                    <a:pt x="565" y="536"/>
                  </a:cubicBezTo>
                  <a:cubicBezTo>
                    <a:pt x="698" y="536"/>
                    <a:pt x="823" y="486"/>
                    <a:pt x="897" y="337"/>
                  </a:cubicBezTo>
                  <a:cubicBezTo>
                    <a:pt x="897" y="113"/>
                    <a:pt x="673" y="1"/>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48" name="Google Shape;8648;p13"/>
            <p:cNvSpPr/>
            <p:nvPr/>
          </p:nvSpPr>
          <p:spPr>
            <a:xfrm>
              <a:off x="4938975" y="3863200"/>
              <a:ext cx="15200" cy="7950"/>
            </a:xfrm>
            <a:custGeom>
              <a:avLst/>
              <a:gdLst/>
              <a:ahLst/>
              <a:cxnLst/>
              <a:rect l="l" t="t" r="r" b="b"/>
              <a:pathLst>
                <a:path w="608" h="318" extrusionOk="0">
                  <a:moveTo>
                    <a:pt x="449" y="1"/>
                  </a:moveTo>
                  <a:cubicBezTo>
                    <a:pt x="225" y="1"/>
                    <a:pt x="1" y="1"/>
                    <a:pt x="225" y="225"/>
                  </a:cubicBezTo>
                  <a:cubicBezTo>
                    <a:pt x="225" y="291"/>
                    <a:pt x="263" y="318"/>
                    <a:pt x="312" y="318"/>
                  </a:cubicBezTo>
                  <a:cubicBezTo>
                    <a:pt x="430" y="318"/>
                    <a:pt x="607" y="159"/>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49" name="Google Shape;8649;p13"/>
            <p:cNvSpPr/>
            <p:nvPr/>
          </p:nvSpPr>
          <p:spPr>
            <a:xfrm>
              <a:off x="4798900" y="3863300"/>
              <a:ext cx="4800" cy="8275"/>
            </a:xfrm>
            <a:custGeom>
              <a:avLst/>
              <a:gdLst/>
              <a:ahLst/>
              <a:cxnLst/>
              <a:rect l="l" t="t" r="r" b="b"/>
              <a:pathLst>
                <a:path w="192" h="331" extrusionOk="0">
                  <a:moveTo>
                    <a:pt x="124" y="0"/>
                  </a:moveTo>
                  <a:cubicBezTo>
                    <a:pt x="96" y="0"/>
                    <a:pt x="55" y="58"/>
                    <a:pt x="1" y="221"/>
                  </a:cubicBezTo>
                  <a:cubicBezTo>
                    <a:pt x="40" y="300"/>
                    <a:pt x="73" y="330"/>
                    <a:pt x="98" y="330"/>
                  </a:cubicBezTo>
                  <a:cubicBezTo>
                    <a:pt x="183" y="330"/>
                    <a:pt x="191" y="0"/>
                    <a:pt x="1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50" name="Google Shape;8650;p13"/>
            <p:cNvSpPr/>
            <p:nvPr/>
          </p:nvSpPr>
          <p:spPr>
            <a:xfrm>
              <a:off x="4670050" y="3871175"/>
              <a:ext cx="4675" cy="6500"/>
            </a:xfrm>
            <a:custGeom>
              <a:avLst/>
              <a:gdLst/>
              <a:ahLst/>
              <a:cxnLst/>
              <a:rect l="l" t="t" r="r" b="b"/>
              <a:pathLst>
                <a:path w="187" h="260" extrusionOk="0">
                  <a:moveTo>
                    <a:pt x="112" y="1"/>
                  </a:moveTo>
                  <a:cubicBezTo>
                    <a:pt x="85" y="1"/>
                    <a:pt x="47" y="35"/>
                    <a:pt x="0" y="130"/>
                  </a:cubicBezTo>
                  <a:cubicBezTo>
                    <a:pt x="47" y="225"/>
                    <a:pt x="85" y="260"/>
                    <a:pt x="112" y="260"/>
                  </a:cubicBezTo>
                  <a:cubicBezTo>
                    <a:pt x="187" y="260"/>
                    <a:pt x="187" y="1"/>
                    <a:pt x="112"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51" name="Google Shape;8651;p13"/>
            <p:cNvSpPr/>
            <p:nvPr/>
          </p:nvSpPr>
          <p:spPr>
            <a:xfrm>
              <a:off x="4742875" y="3870475"/>
              <a:ext cx="4850" cy="5150"/>
            </a:xfrm>
            <a:custGeom>
              <a:avLst/>
              <a:gdLst/>
              <a:ahLst/>
              <a:cxnLst/>
              <a:rect l="l" t="t" r="r" b="b"/>
              <a:pathLst>
                <a:path w="194" h="206" extrusionOk="0">
                  <a:moveTo>
                    <a:pt x="130" y="0"/>
                  </a:moveTo>
                  <a:cubicBezTo>
                    <a:pt x="103" y="0"/>
                    <a:pt x="59" y="41"/>
                    <a:pt x="1" y="158"/>
                  </a:cubicBezTo>
                  <a:cubicBezTo>
                    <a:pt x="34" y="192"/>
                    <a:pt x="63" y="205"/>
                    <a:pt x="87" y="205"/>
                  </a:cubicBezTo>
                  <a:cubicBezTo>
                    <a:pt x="179" y="205"/>
                    <a:pt x="193" y="0"/>
                    <a:pt x="13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52" name="Google Shape;8652;p13"/>
            <p:cNvSpPr/>
            <p:nvPr/>
          </p:nvSpPr>
          <p:spPr>
            <a:xfrm>
              <a:off x="2266375" y="3876775"/>
              <a:ext cx="4700" cy="6500"/>
            </a:xfrm>
            <a:custGeom>
              <a:avLst/>
              <a:gdLst/>
              <a:ahLst/>
              <a:cxnLst/>
              <a:rect l="l" t="t" r="r" b="b"/>
              <a:pathLst>
                <a:path w="188" h="260" extrusionOk="0">
                  <a:moveTo>
                    <a:pt x="113" y="1"/>
                  </a:moveTo>
                  <a:cubicBezTo>
                    <a:pt x="85" y="1"/>
                    <a:pt x="48" y="36"/>
                    <a:pt x="1" y="130"/>
                  </a:cubicBezTo>
                  <a:cubicBezTo>
                    <a:pt x="48" y="225"/>
                    <a:pt x="85" y="260"/>
                    <a:pt x="113" y="260"/>
                  </a:cubicBezTo>
                  <a:cubicBezTo>
                    <a:pt x="187" y="260"/>
                    <a:pt x="187" y="1"/>
                    <a:pt x="11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53" name="Google Shape;8653;p13"/>
            <p:cNvSpPr/>
            <p:nvPr/>
          </p:nvSpPr>
          <p:spPr>
            <a:xfrm>
              <a:off x="6692700" y="3874425"/>
              <a:ext cx="16600" cy="12375"/>
            </a:xfrm>
            <a:custGeom>
              <a:avLst/>
              <a:gdLst/>
              <a:ahLst/>
              <a:cxnLst/>
              <a:rect l="l" t="t" r="r" b="b"/>
              <a:pathLst>
                <a:path w="664" h="495" extrusionOk="0">
                  <a:moveTo>
                    <a:pt x="225" y="0"/>
                  </a:moveTo>
                  <a:cubicBezTo>
                    <a:pt x="225" y="224"/>
                    <a:pt x="225" y="224"/>
                    <a:pt x="1" y="448"/>
                  </a:cubicBezTo>
                  <a:cubicBezTo>
                    <a:pt x="97" y="480"/>
                    <a:pt x="179" y="494"/>
                    <a:pt x="248" y="494"/>
                  </a:cubicBezTo>
                  <a:cubicBezTo>
                    <a:pt x="664" y="494"/>
                    <a:pt x="609" y="0"/>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54" name="Google Shape;8654;p13"/>
            <p:cNvSpPr/>
            <p:nvPr/>
          </p:nvSpPr>
          <p:spPr>
            <a:xfrm>
              <a:off x="3106825" y="3885625"/>
              <a:ext cx="5625" cy="25"/>
            </a:xfrm>
            <a:custGeom>
              <a:avLst/>
              <a:gdLst/>
              <a:ahLst/>
              <a:cxnLst/>
              <a:rect l="l" t="t" r="r" b="b"/>
              <a:pathLst>
                <a:path w="225" h="1" extrusionOk="0">
                  <a:moveTo>
                    <a:pt x="224" y="0"/>
                  </a:moveTo>
                  <a:lnTo>
                    <a:pt x="0" y="0"/>
                  </a:lnTo>
                  <a:cubicBezTo>
                    <a:pt x="0" y="0"/>
                    <a:pt x="224" y="0"/>
                    <a:pt x="2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55" name="Google Shape;8655;p13"/>
            <p:cNvSpPr/>
            <p:nvPr/>
          </p:nvSpPr>
          <p:spPr>
            <a:xfrm>
              <a:off x="5230575" y="3906875"/>
              <a:ext cx="16600" cy="7950"/>
            </a:xfrm>
            <a:custGeom>
              <a:avLst/>
              <a:gdLst/>
              <a:ahLst/>
              <a:cxnLst/>
              <a:rect l="l" t="t" r="r" b="b"/>
              <a:pathLst>
                <a:path w="664" h="318" extrusionOk="0">
                  <a:moveTo>
                    <a:pt x="542" y="0"/>
                  </a:moveTo>
                  <a:cubicBezTo>
                    <a:pt x="317" y="0"/>
                    <a:pt x="0" y="317"/>
                    <a:pt x="225" y="317"/>
                  </a:cubicBezTo>
                  <a:cubicBezTo>
                    <a:pt x="271" y="317"/>
                    <a:pt x="341" y="304"/>
                    <a:pt x="439" y="271"/>
                  </a:cubicBezTo>
                  <a:cubicBezTo>
                    <a:pt x="439" y="271"/>
                    <a:pt x="663" y="47"/>
                    <a:pt x="663" y="47"/>
                  </a:cubicBezTo>
                  <a:cubicBezTo>
                    <a:pt x="630" y="14"/>
                    <a:pt x="588" y="0"/>
                    <a:pt x="542"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56" name="Google Shape;8656;p13"/>
            <p:cNvSpPr/>
            <p:nvPr/>
          </p:nvSpPr>
          <p:spPr>
            <a:xfrm>
              <a:off x="4989400" y="3939325"/>
              <a:ext cx="11225" cy="7950"/>
            </a:xfrm>
            <a:custGeom>
              <a:avLst/>
              <a:gdLst/>
              <a:ahLst/>
              <a:cxnLst/>
              <a:rect l="l" t="t" r="r" b="b"/>
              <a:pathLst>
                <a:path w="449" h="318" extrusionOk="0">
                  <a:moveTo>
                    <a:pt x="80" y="1"/>
                  </a:moveTo>
                  <a:cubicBezTo>
                    <a:pt x="1" y="1"/>
                    <a:pt x="1" y="159"/>
                    <a:pt x="1" y="318"/>
                  </a:cubicBezTo>
                  <a:cubicBezTo>
                    <a:pt x="225" y="318"/>
                    <a:pt x="449" y="318"/>
                    <a:pt x="225" y="94"/>
                  </a:cubicBezTo>
                  <a:cubicBezTo>
                    <a:pt x="159" y="28"/>
                    <a:pt x="113" y="1"/>
                    <a:pt x="8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57" name="Google Shape;8657;p13"/>
            <p:cNvSpPr/>
            <p:nvPr/>
          </p:nvSpPr>
          <p:spPr>
            <a:xfrm>
              <a:off x="5006225" y="3941650"/>
              <a:ext cx="5625" cy="2525"/>
            </a:xfrm>
            <a:custGeom>
              <a:avLst/>
              <a:gdLst/>
              <a:ahLst/>
              <a:cxnLst/>
              <a:rect l="l" t="t" r="r" b="b"/>
              <a:pathLst>
                <a:path w="225" h="101" extrusionOk="0">
                  <a:moveTo>
                    <a:pt x="0" y="1"/>
                  </a:moveTo>
                  <a:cubicBezTo>
                    <a:pt x="0" y="1"/>
                    <a:pt x="100" y="100"/>
                    <a:pt x="166" y="100"/>
                  </a:cubicBezTo>
                  <a:cubicBezTo>
                    <a:pt x="199" y="100"/>
                    <a:pt x="224" y="75"/>
                    <a:pt x="22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58" name="Google Shape;8658;p13"/>
            <p:cNvSpPr/>
            <p:nvPr/>
          </p:nvSpPr>
          <p:spPr>
            <a:xfrm>
              <a:off x="4658825" y="3947250"/>
              <a:ext cx="5625" cy="25"/>
            </a:xfrm>
            <a:custGeom>
              <a:avLst/>
              <a:gdLst/>
              <a:ahLst/>
              <a:cxnLst/>
              <a:rect l="l" t="t" r="r" b="b"/>
              <a:pathLst>
                <a:path w="225" h="1" extrusionOk="0">
                  <a:moveTo>
                    <a:pt x="225" y="1"/>
                  </a:moveTo>
                  <a:lnTo>
                    <a:pt x="1" y="1"/>
                  </a:lnTo>
                  <a:cubicBezTo>
                    <a:pt x="1" y="1"/>
                    <a:pt x="225" y="1"/>
                    <a:pt x="22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59" name="Google Shape;8659;p13"/>
            <p:cNvSpPr/>
            <p:nvPr/>
          </p:nvSpPr>
          <p:spPr>
            <a:xfrm>
              <a:off x="2092675" y="3941650"/>
              <a:ext cx="22450" cy="22450"/>
            </a:xfrm>
            <a:custGeom>
              <a:avLst/>
              <a:gdLst/>
              <a:ahLst/>
              <a:cxnLst/>
              <a:rect l="l" t="t" r="r" b="b"/>
              <a:pathLst>
                <a:path w="898" h="898" extrusionOk="0">
                  <a:moveTo>
                    <a:pt x="449" y="449"/>
                  </a:moveTo>
                  <a:cubicBezTo>
                    <a:pt x="1" y="1"/>
                    <a:pt x="897" y="897"/>
                    <a:pt x="449" y="449"/>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60" name="Google Shape;8660;p13"/>
            <p:cNvSpPr/>
            <p:nvPr/>
          </p:nvSpPr>
          <p:spPr>
            <a:xfrm>
              <a:off x="4686850" y="3949000"/>
              <a:ext cx="15425" cy="9475"/>
            </a:xfrm>
            <a:custGeom>
              <a:avLst/>
              <a:gdLst/>
              <a:ahLst/>
              <a:cxnLst/>
              <a:rect l="l" t="t" r="r" b="b"/>
              <a:pathLst>
                <a:path w="617" h="379" extrusionOk="0">
                  <a:moveTo>
                    <a:pt x="197" y="1"/>
                  </a:moveTo>
                  <a:cubicBezTo>
                    <a:pt x="126" y="1"/>
                    <a:pt x="56" y="43"/>
                    <a:pt x="0" y="155"/>
                  </a:cubicBezTo>
                  <a:cubicBezTo>
                    <a:pt x="449" y="155"/>
                    <a:pt x="449" y="155"/>
                    <a:pt x="449" y="379"/>
                  </a:cubicBezTo>
                  <a:cubicBezTo>
                    <a:pt x="617" y="379"/>
                    <a:pt x="407" y="1"/>
                    <a:pt x="19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61" name="Google Shape;8661;p13"/>
            <p:cNvSpPr/>
            <p:nvPr/>
          </p:nvSpPr>
          <p:spPr>
            <a:xfrm>
              <a:off x="4832525" y="3958450"/>
              <a:ext cx="11225" cy="25"/>
            </a:xfrm>
            <a:custGeom>
              <a:avLst/>
              <a:gdLst/>
              <a:ahLst/>
              <a:cxnLst/>
              <a:rect l="l" t="t" r="r" b="b"/>
              <a:pathLst>
                <a:path w="449" h="1" extrusionOk="0">
                  <a:moveTo>
                    <a:pt x="0" y="1"/>
                  </a:moveTo>
                  <a:lnTo>
                    <a:pt x="449" y="1"/>
                  </a:lnTo>
                  <a:cubicBezTo>
                    <a:pt x="449" y="1"/>
                    <a:pt x="0" y="1"/>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62" name="Google Shape;8662;p13"/>
            <p:cNvSpPr/>
            <p:nvPr/>
          </p:nvSpPr>
          <p:spPr>
            <a:xfrm>
              <a:off x="4698050" y="3969675"/>
              <a:ext cx="11225" cy="2500"/>
            </a:xfrm>
            <a:custGeom>
              <a:avLst/>
              <a:gdLst/>
              <a:ahLst/>
              <a:cxnLst/>
              <a:rect l="l" t="t" r="r" b="b"/>
              <a:pathLst>
                <a:path w="449" h="100" extrusionOk="0">
                  <a:moveTo>
                    <a:pt x="1" y="0"/>
                  </a:moveTo>
                  <a:cubicBezTo>
                    <a:pt x="1" y="0"/>
                    <a:pt x="200" y="100"/>
                    <a:pt x="333" y="100"/>
                  </a:cubicBezTo>
                  <a:cubicBezTo>
                    <a:pt x="399" y="100"/>
                    <a:pt x="449" y="75"/>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63" name="Google Shape;8663;p13"/>
            <p:cNvSpPr/>
            <p:nvPr/>
          </p:nvSpPr>
          <p:spPr>
            <a:xfrm>
              <a:off x="5644950" y="3995200"/>
              <a:ext cx="16825" cy="6700"/>
            </a:xfrm>
            <a:custGeom>
              <a:avLst/>
              <a:gdLst/>
              <a:ahLst/>
              <a:cxnLst/>
              <a:rect l="l" t="t" r="r" b="b"/>
              <a:pathLst>
                <a:path w="673" h="268" extrusionOk="0">
                  <a:moveTo>
                    <a:pt x="274" y="0"/>
                  </a:moveTo>
                  <a:cubicBezTo>
                    <a:pt x="175" y="0"/>
                    <a:pt x="75" y="25"/>
                    <a:pt x="1" y="100"/>
                  </a:cubicBezTo>
                  <a:cubicBezTo>
                    <a:pt x="225" y="212"/>
                    <a:pt x="393" y="268"/>
                    <a:pt x="505" y="268"/>
                  </a:cubicBezTo>
                  <a:cubicBezTo>
                    <a:pt x="617" y="268"/>
                    <a:pt x="673" y="212"/>
                    <a:pt x="673" y="100"/>
                  </a:cubicBezTo>
                  <a:cubicBezTo>
                    <a:pt x="673" y="100"/>
                    <a:pt x="474" y="0"/>
                    <a:pt x="27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64" name="Google Shape;8664;p13"/>
            <p:cNvSpPr/>
            <p:nvPr/>
          </p:nvSpPr>
          <p:spPr>
            <a:xfrm>
              <a:off x="5527300" y="4015900"/>
              <a:ext cx="11225" cy="4225"/>
            </a:xfrm>
            <a:custGeom>
              <a:avLst/>
              <a:gdLst/>
              <a:ahLst/>
              <a:cxnLst/>
              <a:rect l="l" t="t" r="r" b="b"/>
              <a:pathLst>
                <a:path w="449" h="169" extrusionOk="0">
                  <a:moveTo>
                    <a:pt x="224" y="0"/>
                  </a:moveTo>
                  <a:cubicBezTo>
                    <a:pt x="112" y="0"/>
                    <a:pt x="0" y="56"/>
                    <a:pt x="0" y="168"/>
                  </a:cubicBezTo>
                  <a:lnTo>
                    <a:pt x="448" y="168"/>
                  </a:lnTo>
                  <a:cubicBezTo>
                    <a:pt x="448" y="56"/>
                    <a:pt x="336" y="0"/>
                    <a:pt x="2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65" name="Google Shape;8665;p13"/>
            <p:cNvSpPr/>
            <p:nvPr/>
          </p:nvSpPr>
          <p:spPr>
            <a:xfrm>
              <a:off x="4513150" y="4040025"/>
              <a:ext cx="14975" cy="2500"/>
            </a:xfrm>
            <a:custGeom>
              <a:avLst/>
              <a:gdLst/>
              <a:ahLst/>
              <a:cxnLst/>
              <a:rect l="l" t="t" r="r" b="b"/>
              <a:pathLst>
                <a:path w="599" h="100" extrusionOk="0">
                  <a:moveTo>
                    <a:pt x="167" y="0"/>
                  </a:moveTo>
                  <a:cubicBezTo>
                    <a:pt x="75" y="0"/>
                    <a:pt x="1" y="25"/>
                    <a:pt x="1" y="100"/>
                  </a:cubicBezTo>
                  <a:lnTo>
                    <a:pt x="449" y="100"/>
                  </a:lnTo>
                  <a:cubicBezTo>
                    <a:pt x="598" y="100"/>
                    <a:pt x="349" y="0"/>
                    <a:pt x="16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66" name="Google Shape;8666;p13"/>
            <p:cNvSpPr/>
            <p:nvPr/>
          </p:nvSpPr>
          <p:spPr>
            <a:xfrm>
              <a:off x="3825875" y="4048100"/>
              <a:ext cx="14950" cy="2525"/>
            </a:xfrm>
            <a:custGeom>
              <a:avLst/>
              <a:gdLst/>
              <a:ahLst/>
              <a:cxnLst/>
              <a:rect l="l" t="t" r="r" b="b"/>
              <a:pathLst>
                <a:path w="598" h="101" extrusionOk="0">
                  <a:moveTo>
                    <a:pt x="149" y="1"/>
                  </a:moveTo>
                  <a:cubicBezTo>
                    <a:pt x="0" y="1"/>
                    <a:pt x="249" y="100"/>
                    <a:pt x="432" y="100"/>
                  </a:cubicBezTo>
                  <a:cubicBezTo>
                    <a:pt x="523" y="100"/>
                    <a:pt x="598" y="75"/>
                    <a:pt x="59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67" name="Google Shape;8667;p13"/>
            <p:cNvSpPr/>
            <p:nvPr/>
          </p:nvSpPr>
          <p:spPr>
            <a:xfrm>
              <a:off x="5773825" y="4040175"/>
              <a:ext cx="11225" cy="7950"/>
            </a:xfrm>
            <a:custGeom>
              <a:avLst/>
              <a:gdLst/>
              <a:ahLst/>
              <a:cxnLst/>
              <a:rect l="l" t="t" r="r" b="b"/>
              <a:pathLst>
                <a:path w="449" h="318" extrusionOk="0">
                  <a:moveTo>
                    <a:pt x="79" y="1"/>
                  </a:moveTo>
                  <a:cubicBezTo>
                    <a:pt x="0" y="1"/>
                    <a:pt x="0" y="159"/>
                    <a:pt x="0" y="318"/>
                  </a:cubicBezTo>
                  <a:cubicBezTo>
                    <a:pt x="224" y="318"/>
                    <a:pt x="448" y="318"/>
                    <a:pt x="224" y="94"/>
                  </a:cubicBezTo>
                  <a:cubicBezTo>
                    <a:pt x="159" y="28"/>
                    <a:pt x="112" y="1"/>
                    <a:pt x="7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68" name="Google Shape;8668;p13"/>
            <p:cNvSpPr/>
            <p:nvPr/>
          </p:nvSpPr>
          <p:spPr>
            <a:xfrm>
              <a:off x="3779175" y="4048100"/>
              <a:ext cx="11225" cy="7950"/>
            </a:xfrm>
            <a:custGeom>
              <a:avLst/>
              <a:gdLst/>
              <a:ahLst/>
              <a:cxnLst/>
              <a:rect l="l" t="t" r="r" b="b"/>
              <a:pathLst>
                <a:path w="449" h="318" extrusionOk="0">
                  <a:moveTo>
                    <a:pt x="449" y="1"/>
                  </a:moveTo>
                  <a:cubicBezTo>
                    <a:pt x="449" y="1"/>
                    <a:pt x="0" y="1"/>
                    <a:pt x="0" y="225"/>
                  </a:cubicBezTo>
                  <a:cubicBezTo>
                    <a:pt x="0" y="291"/>
                    <a:pt x="39" y="318"/>
                    <a:pt x="93" y="318"/>
                  </a:cubicBezTo>
                  <a:cubicBezTo>
                    <a:pt x="224" y="318"/>
                    <a:pt x="449" y="159"/>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69" name="Google Shape;8669;p13"/>
            <p:cNvSpPr/>
            <p:nvPr/>
          </p:nvSpPr>
          <p:spPr>
            <a:xfrm>
              <a:off x="5591350" y="4058125"/>
              <a:ext cx="11100" cy="5150"/>
            </a:xfrm>
            <a:custGeom>
              <a:avLst/>
              <a:gdLst/>
              <a:ahLst/>
              <a:cxnLst/>
              <a:rect l="l" t="t" r="r" b="b"/>
              <a:pathLst>
                <a:path w="444" h="206" extrusionOk="0">
                  <a:moveTo>
                    <a:pt x="321" y="1"/>
                  </a:moveTo>
                  <a:cubicBezTo>
                    <a:pt x="289" y="1"/>
                    <a:pt x="229" y="14"/>
                    <a:pt x="127" y="48"/>
                  </a:cubicBezTo>
                  <a:cubicBezTo>
                    <a:pt x="10" y="165"/>
                    <a:pt x="0" y="206"/>
                    <a:pt x="38" y="206"/>
                  </a:cubicBezTo>
                  <a:cubicBezTo>
                    <a:pt x="121" y="206"/>
                    <a:pt x="443" y="1"/>
                    <a:pt x="32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70" name="Google Shape;8670;p13"/>
            <p:cNvSpPr/>
            <p:nvPr/>
          </p:nvSpPr>
          <p:spPr>
            <a:xfrm>
              <a:off x="5622775" y="4069375"/>
              <a:ext cx="16600" cy="12375"/>
            </a:xfrm>
            <a:custGeom>
              <a:avLst/>
              <a:gdLst/>
              <a:ahLst/>
              <a:cxnLst/>
              <a:rect l="l" t="t" r="r" b="b"/>
              <a:pathLst>
                <a:path w="664" h="495" extrusionOk="0">
                  <a:moveTo>
                    <a:pt x="416" y="1"/>
                  </a:moveTo>
                  <a:cubicBezTo>
                    <a:pt x="0" y="1"/>
                    <a:pt x="55" y="494"/>
                    <a:pt x="439" y="494"/>
                  </a:cubicBezTo>
                  <a:cubicBezTo>
                    <a:pt x="439" y="270"/>
                    <a:pt x="663" y="270"/>
                    <a:pt x="663" y="46"/>
                  </a:cubicBezTo>
                  <a:cubicBezTo>
                    <a:pt x="567" y="14"/>
                    <a:pt x="485" y="1"/>
                    <a:pt x="416"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71" name="Google Shape;8671;p13"/>
            <p:cNvSpPr/>
            <p:nvPr/>
          </p:nvSpPr>
          <p:spPr>
            <a:xfrm>
              <a:off x="5773825" y="4088725"/>
              <a:ext cx="22425" cy="4225"/>
            </a:xfrm>
            <a:custGeom>
              <a:avLst/>
              <a:gdLst/>
              <a:ahLst/>
              <a:cxnLst/>
              <a:rect l="l" t="t" r="r" b="b"/>
              <a:pathLst>
                <a:path w="897" h="169" extrusionOk="0">
                  <a:moveTo>
                    <a:pt x="505" y="1"/>
                  </a:moveTo>
                  <a:cubicBezTo>
                    <a:pt x="280" y="1"/>
                    <a:pt x="0" y="57"/>
                    <a:pt x="0" y="169"/>
                  </a:cubicBezTo>
                  <a:lnTo>
                    <a:pt x="673" y="169"/>
                  </a:lnTo>
                  <a:cubicBezTo>
                    <a:pt x="897" y="57"/>
                    <a:pt x="729" y="1"/>
                    <a:pt x="50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72" name="Google Shape;8672;p13"/>
            <p:cNvSpPr/>
            <p:nvPr/>
          </p:nvSpPr>
          <p:spPr>
            <a:xfrm>
              <a:off x="5829850" y="4092925"/>
              <a:ext cx="5625" cy="2525"/>
            </a:xfrm>
            <a:custGeom>
              <a:avLst/>
              <a:gdLst/>
              <a:ahLst/>
              <a:cxnLst/>
              <a:rect l="l" t="t" r="r" b="b"/>
              <a:pathLst>
                <a:path w="225" h="101" extrusionOk="0">
                  <a:moveTo>
                    <a:pt x="0" y="1"/>
                  </a:moveTo>
                  <a:cubicBezTo>
                    <a:pt x="0" y="1"/>
                    <a:pt x="100" y="100"/>
                    <a:pt x="166" y="100"/>
                  </a:cubicBezTo>
                  <a:cubicBezTo>
                    <a:pt x="200" y="100"/>
                    <a:pt x="225" y="75"/>
                    <a:pt x="22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73" name="Google Shape;8673;p13"/>
            <p:cNvSpPr/>
            <p:nvPr/>
          </p:nvSpPr>
          <p:spPr>
            <a:xfrm>
              <a:off x="4552375" y="4120950"/>
              <a:ext cx="5625" cy="2500"/>
            </a:xfrm>
            <a:custGeom>
              <a:avLst/>
              <a:gdLst/>
              <a:ahLst/>
              <a:cxnLst/>
              <a:rect l="l" t="t" r="r" b="b"/>
              <a:pathLst>
                <a:path w="225" h="100" extrusionOk="0">
                  <a:moveTo>
                    <a:pt x="1" y="0"/>
                  </a:moveTo>
                  <a:cubicBezTo>
                    <a:pt x="1" y="0"/>
                    <a:pt x="100" y="100"/>
                    <a:pt x="167" y="100"/>
                  </a:cubicBezTo>
                  <a:cubicBezTo>
                    <a:pt x="200" y="100"/>
                    <a:pt x="225" y="75"/>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74" name="Google Shape;8674;p13"/>
            <p:cNvSpPr/>
            <p:nvPr/>
          </p:nvSpPr>
          <p:spPr>
            <a:xfrm>
              <a:off x="4092925" y="4171375"/>
              <a:ext cx="16850" cy="11225"/>
            </a:xfrm>
            <a:custGeom>
              <a:avLst/>
              <a:gdLst/>
              <a:ahLst/>
              <a:cxnLst/>
              <a:rect l="l" t="t" r="r" b="b"/>
              <a:pathLst>
                <a:path w="674" h="449" extrusionOk="0">
                  <a:moveTo>
                    <a:pt x="1" y="0"/>
                  </a:moveTo>
                  <a:cubicBezTo>
                    <a:pt x="1" y="224"/>
                    <a:pt x="225" y="449"/>
                    <a:pt x="673" y="449"/>
                  </a:cubicBezTo>
                  <a:cubicBezTo>
                    <a:pt x="449" y="224"/>
                    <a:pt x="225" y="0"/>
                    <a:pt x="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75" name="Google Shape;8675;p13"/>
            <p:cNvSpPr/>
            <p:nvPr/>
          </p:nvSpPr>
          <p:spPr>
            <a:xfrm>
              <a:off x="4294650" y="4171375"/>
              <a:ext cx="11225" cy="2500"/>
            </a:xfrm>
            <a:custGeom>
              <a:avLst/>
              <a:gdLst/>
              <a:ahLst/>
              <a:cxnLst/>
              <a:rect l="l" t="t" r="r" b="b"/>
              <a:pathLst>
                <a:path w="449" h="100" extrusionOk="0">
                  <a:moveTo>
                    <a:pt x="0" y="0"/>
                  </a:moveTo>
                  <a:cubicBezTo>
                    <a:pt x="0" y="0"/>
                    <a:pt x="199" y="100"/>
                    <a:pt x="332" y="100"/>
                  </a:cubicBezTo>
                  <a:cubicBezTo>
                    <a:pt x="399" y="100"/>
                    <a:pt x="448" y="75"/>
                    <a:pt x="44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76" name="Google Shape;8676;p13"/>
            <p:cNvSpPr/>
            <p:nvPr/>
          </p:nvSpPr>
          <p:spPr>
            <a:xfrm>
              <a:off x="2917500" y="4175800"/>
              <a:ext cx="15650" cy="5150"/>
            </a:xfrm>
            <a:custGeom>
              <a:avLst/>
              <a:gdLst/>
              <a:ahLst/>
              <a:cxnLst/>
              <a:rect l="l" t="t" r="r" b="b"/>
              <a:pathLst>
                <a:path w="626" h="206" extrusionOk="0">
                  <a:moveTo>
                    <a:pt x="308" y="0"/>
                  </a:moveTo>
                  <a:cubicBezTo>
                    <a:pt x="1" y="0"/>
                    <a:pt x="88" y="205"/>
                    <a:pt x="298" y="205"/>
                  </a:cubicBezTo>
                  <a:cubicBezTo>
                    <a:pt x="391" y="205"/>
                    <a:pt x="508" y="165"/>
                    <a:pt x="626" y="47"/>
                  </a:cubicBezTo>
                  <a:cubicBezTo>
                    <a:pt x="491" y="14"/>
                    <a:pt x="386" y="0"/>
                    <a:pt x="30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77" name="Google Shape;8677;p13"/>
            <p:cNvSpPr/>
            <p:nvPr/>
          </p:nvSpPr>
          <p:spPr>
            <a:xfrm>
              <a:off x="4104150" y="4182575"/>
              <a:ext cx="11225" cy="11225"/>
            </a:xfrm>
            <a:custGeom>
              <a:avLst/>
              <a:gdLst/>
              <a:ahLst/>
              <a:cxnLst/>
              <a:rect l="l" t="t" r="r" b="b"/>
              <a:pathLst>
                <a:path w="449" h="449" extrusionOk="0">
                  <a:moveTo>
                    <a:pt x="0" y="1"/>
                  </a:moveTo>
                  <a:cubicBezTo>
                    <a:pt x="0" y="225"/>
                    <a:pt x="0" y="449"/>
                    <a:pt x="224" y="449"/>
                  </a:cubicBezTo>
                  <a:cubicBezTo>
                    <a:pt x="448" y="449"/>
                    <a:pt x="0" y="1"/>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78" name="Google Shape;8678;p13"/>
            <p:cNvSpPr/>
            <p:nvPr/>
          </p:nvSpPr>
          <p:spPr>
            <a:xfrm>
              <a:off x="4322650" y="4210675"/>
              <a:ext cx="4800" cy="8275"/>
            </a:xfrm>
            <a:custGeom>
              <a:avLst/>
              <a:gdLst/>
              <a:ahLst/>
              <a:cxnLst/>
              <a:rect l="l" t="t" r="r" b="b"/>
              <a:pathLst>
                <a:path w="192" h="331" extrusionOk="0">
                  <a:moveTo>
                    <a:pt x="124" y="1"/>
                  </a:moveTo>
                  <a:cubicBezTo>
                    <a:pt x="96" y="1"/>
                    <a:pt x="55" y="58"/>
                    <a:pt x="1" y="221"/>
                  </a:cubicBezTo>
                  <a:cubicBezTo>
                    <a:pt x="40" y="300"/>
                    <a:pt x="73" y="330"/>
                    <a:pt x="98" y="330"/>
                  </a:cubicBezTo>
                  <a:cubicBezTo>
                    <a:pt x="183" y="330"/>
                    <a:pt x="191" y="1"/>
                    <a:pt x="12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79" name="Google Shape;8679;p13"/>
            <p:cNvSpPr/>
            <p:nvPr/>
          </p:nvSpPr>
          <p:spPr>
            <a:xfrm>
              <a:off x="3471000" y="4217600"/>
              <a:ext cx="11250" cy="4225"/>
            </a:xfrm>
            <a:custGeom>
              <a:avLst/>
              <a:gdLst/>
              <a:ahLst/>
              <a:cxnLst/>
              <a:rect l="l" t="t" r="r" b="b"/>
              <a:pathLst>
                <a:path w="450" h="169" extrusionOk="0">
                  <a:moveTo>
                    <a:pt x="225" y="0"/>
                  </a:moveTo>
                  <a:cubicBezTo>
                    <a:pt x="113" y="0"/>
                    <a:pt x="1" y="56"/>
                    <a:pt x="1" y="168"/>
                  </a:cubicBezTo>
                  <a:lnTo>
                    <a:pt x="449" y="168"/>
                  </a:lnTo>
                  <a:cubicBezTo>
                    <a:pt x="449" y="56"/>
                    <a:pt x="337" y="0"/>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80" name="Google Shape;8680;p13"/>
            <p:cNvSpPr/>
            <p:nvPr/>
          </p:nvSpPr>
          <p:spPr>
            <a:xfrm>
              <a:off x="4653225" y="4244200"/>
              <a:ext cx="5625" cy="25"/>
            </a:xfrm>
            <a:custGeom>
              <a:avLst/>
              <a:gdLst/>
              <a:ahLst/>
              <a:cxnLst/>
              <a:rect l="l" t="t" r="r" b="b"/>
              <a:pathLst>
                <a:path w="225" h="1" extrusionOk="0">
                  <a:moveTo>
                    <a:pt x="225" y="1"/>
                  </a:moveTo>
                  <a:lnTo>
                    <a:pt x="1" y="1"/>
                  </a:ln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81" name="Google Shape;8681;p13"/>
            <p:cNvSpPr/>
            <p:nvPr/>
          </p:nvSpPr>
          <p:spPr>
            <a:xfrm>
              <a:off x="4602800" y="4277825"/>
              <a:ext cx="11225" cy="11225"/>
            </a:xfrm>
            <a:custGeom>
              <a:avLst/>
              <a:gdLst/>
              <a:ahLst/>
              <a:cxnLst/>
              <a:rect l="l" t="t" r="r" b="b"/>
              <a:pathLst>
                <a:path w="449" h="449" extrusionOk="0">
                  <a:moveTo>
                    <a:pt x="225" y="1"/>
                  </a:moveTo>
                  <a:lnTo>
                    <a:pt x="1" y="449"/>
                  </a:lnTo>
                  <a:cubicBezTo>
                    <a:pt x="449" y="449"/>
                    <a:pt x="449" y="1"/>
                    <a:pt x="22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82" name="Google Shape;8682;p13"/>
            <p:cNvSpPr/>
            <p:nvPr/>
          </p:nvSpPr>
          <p:spPr>
            <a:xfrm>
              <a:off x="4501950" y="4277825"/>
              <a:ext cx="22425" cy="22450"/>
            </a:xfrm>
            <a:custGeom>
              <a:avLst/>
              <a:gdLst/>
              <a:ahLst/>
              <a:cxnLst/>
              <a:rect l="l" t="t" r="r" b="b"/>
              <a:pathLst>
                <a:path w="897" h="898" extrusionOk="0">
                  <a:moveTo>
                    <a:pt x="449" y="1"/>
                  </a:moveTo>
                  <a:cubicBezTo>
                    <a:pt x="449" y="449"/>
                    <a:pt x="1" y="897"/>
                    <a:pt x="673" y="897"/>
                  </a:cubicBezTo>
                  <a:cubicBezTo>
                    <a:pt x="673" y="673"/>
                    <a:pt x="897" y="1"/>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83" name="Google Shape;8683;p13"/>
            <p:cNvSpPr/>
            <p:nvPr/>
          </p:nvSpPr>
          <p:spPr>
            <a:xfrm>
              <a:off x="4507550" y="4300250"/>
              <a:ext cx="33650" cy="22425"/>
            </a:xfrm>
            <a:custGeom>
              <a:avLst/>
              <a:gdLst/>
              <a:ahLst/>
              <a:cxnLst/>
              <a:rect l="l" t="t" r="r" b="b"/>
              <a:pathLst>
                <a:path w="1346" h="897" extrusionOk="0">
                  <a:moveTo>
                    <a:pt x="449" y="0"/>
                  </a:moveTo>
                  <a:cubicBezTo>
                    <a:pt x="225" y="224"/>
                    <a:pt x="1" y="672"/>
                    <a:pt x="1" y="896"/>
                  </a:cubicBezTo>
                  <a:cubicBezTo>
                    <a:pt x="673" y="896"/>
                    <a:pt x="1345" y="0"/>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84" name="Google Shape;8684;p13"/>
            <p:cNvSpPr/>
            <p:nvPr/>
          </p:nvSpPr>
          <p:spPr>
            <a:xfrm>
              <a:off x="4272225" y="4336225"/>
              <a:ext cx="4700" cy="6500"/>
            </a:xfrm>
            <a:custGeom>
              <a:avLst/>
              <a:gdLst/>
              <a:ahLst/>
              <a:cxnLst/>
              <a:rect l="l" t="t" r="r" b="b"/>
              <a:pathLst>
                <a:path w="188" h="260" extrusionOk="0">
                  <a:moveTo>
                    <a:pt x="113" y="0"/>
                  </a:moveTo>
                  <a:cubicBezTo>
                    <a:pt x="85" y="0"/>
                    <a:pt x="48" y="35"/>
                    <a:pt x="1" y="130"/>
                  </a:cubicBezTo>
                  <a:cubicBezTo>
                    <a:pt x="48" y="225"/>
                    <a:pt x="85" y="259"/>
                    <a:pt x="113" y="259"/>
                  </a:cubicBezTo>
                  <a:cubicBezTo>
                    <a:pt x="187" y="259"/>
                    <a:pt x="187" y="0"/>
                    <a:pt x="11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85" name="Google Shape;8685;p13"/>
            <p:cNvSpPr/>
            <p:nvPr/>
          </p:nvSpPr>
          <p:spPr>
            <a:xfrm>
              <a:off x="4838125" y="4361875"/>
              <a:ext cx="5625" cy="2500"/>
            </a:xfrm>
            <a:custGeom>
              <a:avLst/>
              <a:gdLst/>
              <a:ahLst/>
              <a:cxnLst/>
              <a:rect l="l" t="t" r="r" b="b"/>
              <a:pathLst>
                <a:path w="225" h="100" extrusionOk="0">
                  <a:moveTo>
                    <a:pt x="1" y="0"/>
                  </a:moveTo>
                  <a:cubicBezTo>
                    <a:pt x="1" y="0"/>
                    <a:pt x="100" y="100"/>
                    <a:pt x="167" y="100"/>
                  </a:cubicBezTo>
                  <a:cubicBezTo>
                    <a:pt x="200" y="100"/>
                    <a:pt x="225" y="75"/>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86" name="Google Shape;8686;p13"/>
            <p:cNvSpPr/>
            <p:nvPr/>
          </p:nvSpPr>
          <p:spPr>
            <a:xfrm>
              <a:off x="4378675" y="4384275"/>
              <a:ext cx="16850" cy="2525"/>
            </a:xfrm>
            <a:custGeom>
              <a:avLst/>
              <a:gdLst/>
              <a:ahLst/>
              <a:cxnLst/>
              <a:rect l="l" t="t" r="r" b="b"/>
              <a:pathLst>
                <a:path w="674" h="101" extrusionOk="0">
                  <a:moveTo>
                    <a:pt x="1" y="1"/>
                  </a:moveTo>
                  <a:cubicBezTo>
                    <a:pt x="1" y="1"/>
                    <a:pt x="300" y="100"/>
                    <a:pt x="499" y="100"/>
                  </a:cubicBezTo>
                  <a:cubicBezTo>
                    <a:pt x="599" y="100"/>
                    <a:pt x="673" y="75"/>
                    <a:pt x="67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87" name="Google Shape;8687;p13"/>
            <p:cNvSpPr/>
            <p:nvPr/>
          </p:nvSpPr>
          <p:spPr>
            <a:xfrm>
              <a:off x="5768225" y="4384275"/>
              <a:ext cx="11225" cy="25"/>
            </a:xfrm>
            <a:custGeom>
              <a:avLst/>
              <a:gdLst/>
              <a:ahLst/>
              <a:cxnLst/>
              <a:rect l="l" t="t" r="r" b="b"/>
              <a:pathLst>
                <a:path w="449" h="1" extrusionOk="0">
                  <a:moveTo>
                    <a:pt x="448" y="1"/>
                  </a:moveTo>
                  <a:lnTo>
                    <a:pt x="0" y="1"/>
                  </a:lnTo>
                  <a:cubicBezTo>
                    <a:pt x="0" y="1"/>
                    <a:pt x="224" y="1"/>
                    <a:pt x="44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88" name="Google Shape;8688;p13"/>
            <p:cNvSpPr/>
            <p:nvPr/>
          </p:nvSpPr>
          <p:spPr>
            <a:xfrm>
              <a:off x="5757000" y="4384275"/>
              <a:ext cx="11250" cy="25"/>
            </a:xfrm>
            <a:custGeom>
              <a:avLst/>
              <a:gdLst/>
              <a:ahLst/>
              <a:cxnLst/>
              <a:rect l="l" t="t" r="r" b="b"/>
              <a:pathLst>
                <a:path w="450" h="1" extrusionOk="0">
                  <a:moveTo>
                    <a:pt x="449" y="1"/>
                  </a:moveTo>
                  <a:cubicBezTo>
                    <a:pt x="225" y="1"/>
                    <a:pt x="1" y="1"/>
                    <a:pt x="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89" name="Google Shape;8689;p13"/>
            <p:cNvSpPr/>
            <p:nvPr/>
          </p:nvSpPr>
          <p:spPr>
            <a:xfrm>
              <a:off x="4473925" y="4381950"/>
              <a:ext cx="16850" cy="7950"/>
            </a:xfrm>
            <a:custGeom>
              <a:avLst/>
              <a:gdLst/>
              <a:ahLst/>
              <a:cxnLst/>
              <a:rect l="l" t="t" r="r" b="b"/>
              <a:pathLst>
                <a:path w="674" h="318" extrusionOk="0">
                  <a:moveTo>
                    <a:pt x="436" y="1"/>
                  </a:moveTo>
                  <a:cubicBezTo>
                    <a:pt x="225" y="1"/>
                    <a:pt x="1" y="159"/>
                    <a:pt x="1" y="318"/>
                  </a:cubicBezTo>
                  <a:cubicBezTo>
                    <a:pt x="225" y="318"/>
                    <a:pt x="673" y="318"/>
                    <a:pt x="673" y="94"/>
                  </a:cubicBezTo>
                  <a:cubicBezTo>
                    <a:pt x="608" y="28"/>
                    <a:pt x="523" y="1"/>
                    <a:pt x="436"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90" name="Google Shape;8690;p13"/>
            <p:cNvSpPr/>
            <p:nvPr/>
          </p:nvSpPr>
          <p:spPr>
            <a:xfrm>
              <a:off x="4507550" y="4386650"/>
              <a:ext cx="4700" cy="6500"/>
            </a:xfrm>
            <a:custGeom>
              <a:avLst/>
              <a:gdLst/>
              <a:ahLst/>
              <a:cxnLst/>
              <a:rect l="l" t="t" r="r" b="b"/>
              <a:pathLst>
                <a:path w="188" h="260" extrusionOk="0">
                  <a:moveTo>
                    <a:pt x="113" y="0"/>
                  </a:moveTo>
                  <a:cubicBezTo>
                    <a:pt x="85" y="0"/>
                    <a:pt x="48" y="35"/>
                    <a:pt x="1" y="130"/>
                  </a:cubicBezTo>
                  <a:cubicBezTo>
                    <a:pt x="48" y="225"/>
                    <a:pt x="85" y="259"/>
                    <a:pt x="113" y="259"/>
                  </a:cubicBezTo>
                  <a:cubicBezTo>
                    <a:pt x="187" y="259"/>
                    <a:pt x="187" y="0"/>
                    <a:pt x="11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91" name="Google Shape;8691;p13"/>
            <p:cNvSpPr/>
            <p:nvPr/>
          </p:nvSpPr>
          <p:spPr>
            <a:xfrm>
              <a:off x="6681500" y="4389875"/>
              <a:ext cx="11225" cy="25"/>
            </a:xfrm>
            <a:custGeom>
              <a:avLst/>
              <a:gdLst/>
              <a:ahLst/>
              <a:cxnLst/>
              <a:rect l="l" t="t" r="r" b="b"/>
              <a:pathLst>
                <a:path w="449" h="1" extrusionOk="0">
                  <a:moveTo>
                    <a:pt x="449" y="1"/>
                  </a:moveTo>
                  <a:lnTo>
                    <a:pt x="0" y="1"/>
                  </a:lnTo>
                  <a:cubicBezTo>
                    <a:pt x="0" y="1"/>
                    <a:pt x="449" y="1"/>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92" name="Google Shape;8692;p13"/>
            <p:cNvSpPr/>
            <p:nvPr/>
          </p:nvSpPr>
          <p:spPr>
            <a:xfrm>
              <a:off x="4373075" y="4389875"/>
              <a:ext cx="11100" cy="17750"/>
            </a:xfrm>
            <a:custGeom>
              <a:avLst/>
              <a:gdLst/>
              <a:ahLst/>
              <a:cxnLst/>
              <a:rect l="l" t="t" r="r" b="b"/>
              <a:pathLst>
                <a:path w="444" h="710" extrusionOk="0">
                  <a:moveTo>
                    <a:pt x="1" y="1"/>
                  </a:moveTo>
                  <a:lnTo>
                    <a:pt x="1" y="673"/>
                  </a:lnTo>
                  <a:cubicBezTo>
                    <a:pt x="51" y="698"/>
                    <a:pt x="95" y="709"/>
                    <a:pt x="134" y="709"/>
                  </a:cubicBezTo>
                  <a:cubicBezTo>
                    <a:pt x="444" y="709"/>
                    <a:pt x="399" y="1"/>
                    <a:pt x="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93" name="Google Shape;8693;p13"/>
            <p:cNvSpPr/>
            <p:nvPr/>
          </p:nvSpPr>
          <p:spPr>
            <a:xfrm>
              <a:off x="4436875" y="4397150"/>
              <a:ext cx="9200" cy="5150"/>
            </a:xfrm>
            <a:custGeom>
              <a:avLst/>
              <a:gdLst/>
              <a:ahLst/>
              <a:cxnLst/>
              <a:rect l="l" t="t" r="r" b="b"/>
              <a:pathLst>
                <a:path w="368" h="206" extrusionOk="0">
                  <a:moveTo>
                    <a:pt x="358" y="0"/>
                  </a:moveTo>
                  <a:cubicBezTo>
                    <a:pt x="337" y="0"/>
                    <a:pt x="0" y="205"/>
                    <a:pt x="31" y="205"/>
                  </a:cubicBezTo>
                  <a:cubicBezTo>
                    <a:pt x="39" y="205"/>
                    <a:pt x="71" y="192"/>
                    <a:pt x="138" y="158"/>
                  </a:cubicBezTo>
                  <a:cubicBezTo>
                    <a:pt x="314" y="41"/>
                    <a:pt x="367" y="0"/>
                    <a:pt x="35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94" name="Google Shape;8694;p13"/>
            <p:cNvSpPr/>
            <p:nvPr/>
          </p:nvSpPr>
          <p:spPr>
            <a:xfrm>
              <a:off x="4619625" y="4395500"/>
              <a:ext cx="5625" cy="5625"/>
            </a:xfrm>
            <a:custGeom>
              <a:avLst/>
              <a:gdLst/>
              <a:ahLst/>
              <a:cxnLst/>
              <a:rect l="l" t="t" r="r" b="b"/>
              <a:pathLst>
                <a:path w="225" h="225" extrusionOk="0">
                  <a:moveTo>
                    <a:pt x="224" y="0"/>
                  </a:moveTo>
                  <a:lnTo>
                    <a:pt x="224" y="0"/>
                  </a:lnTo>
                  <a:cubicBezTo>
                    <a:pt x="224" y="0"/>
                    <a:pt x="0" y="0"/>
                    <a:pt x="0" y="224"/>
                  </a:cubicBezTo>
                  <a:cubicBezTo>
                    <a:pt x="0" y="224"/>
                    <a:pt x="224" y="224"/>
                    <a:pt x="2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95" name="Google Shape;8695;p13"/>
            <p:cNvSpPr/>
            <p:nvPr/>
          </p:nvSpPr>
          <p:spPr>
            <a:xfrm>
              <a:off x="6631075" y="4401100"/>
              <a:ext cx="22425" cy="5625"/>
            </a:xfrm>
            <a:custGeom>
              <a:avLst/>
              <a:gdLst/>
              <a:ahLst/>
              <a:cxnLst/>
              <a:rect l="l" t="t" r="r" b="b"/>
              <a:pathLst>
                <a:path w="897" h="225" extrusionOk="0">
                  <a:moveTo>
                    <a:pt x="897" y="0"/>
                  </a:moveTo>
                  <a:lnTo>
                    <a:pt x="0" y="224"/>
                  </a:lnTo>
                  <a:cubicBezTo>
                    <a:pt x="448" y="224"/>
                    <a:pt x="897" y="224"/>
                    <a:pt x="89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96" name="Google Shape;8696;p13"/>
            <p:cNvSpPr/>
            <p:nvPr/>
          </p:nvSpPr>
          <p:spPr>
            <a:xfrm>
              <a:off x="4350675" y="4417900"/>
              <a:ext cx="11225" cy="2525"/>
            </a:xfrm>
            <a:custGeom>
              <a:avLst/>
              <a:gdLst/>
              <a:ahLst/>
              <a:cxnLst/>
              <a:rect l="l" t="t" r="r" b="b"/>
              <a:pathLst>
                <a:path w="449" h="101" extrusionOk="0">
                  <a:moveTo>
                    <a:pt x="0" y="0"/>
                  </a:moveTo>
                  <a:cubicBezTo>
                    <a:pt x="0" y="0"/>
                    <a:pt x="200" y="100"/>
                    <a:pt x="332" y="100"/>
                  </a:cubicBezTo>
                  <a:cubicBezTo>
                    <a:pt x="399" y="100"/>
                    <a:pt x="449" y="75"/>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97" name="Google Shape;8697;p13"/>
            <p:cNvSpPr/>
            <p:nvPr/>
          </p:nvSpPr>
          <p:spPr>
            <a:xfrm>
              <a:off x="4373075" y="4420275"/>
              <a:ext cx="4700" cy="6475"/>
            </a:xfrm>
            <a:custGeom>
              <a:avLst/>
              <a:gdLst/>
              <a:ahLst/>
              <a:cxnLst/>
              <a:rect l="l" t="t" r="r" b="b"/>
              <a:pathLst>
                <a:path w="188" h="259" extrusionOk="0">
                  <a:moveTo>
                    <a:pt x="113" y="0"/>
                  </a:moveTo>
                  <a:cubicBezTo>
                    <a:pt x="86" y="0"/>
                    <a:pt x="48" y="35"/>
                    <a:pt x="1" y="130"/>
                  </a:cubicBezTo>
                  <a:cubicBezTo>
                    <a:pt x="48" y="224"/>
                    <a:pt x="86" y="259"/>
                    <a:pt x="113" y="259"/>
                  </a:cubicBezTo>
                  <a:cubicBezTo>
                    <a:pt x="188" y="259"/>
                    <a:pt x="188" y="0"/>
                    <a:pt x="11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98" name="Google Shape;8698;p13"/>
            <p:cNvSpPr/>
            <p:nvPr/>
          </p:nvSpPr>
          <p:spPr>
            <a:xfrm>
              <a:off x="4832525" y="4457125"/>
              <a:ext cx="11225" cy="2500"/>
            </a:xfrm>
            <a:custGeom>
              <a:avLst/>
              <a:gdLst/>
              <a:ahLst/>
              <a:cxnLst/>
              <a:rect l="l" t="t" r="r" b="b"/>
              <a:pathLst>
                <a:path w="449" h="100" extrusionOk="0">
                  <a:moveTo>
                    <a:pt x="0" y="0"/>
                  </a:moveTo>
                  <a:cubicBezTo>
                    <a:pt x="0" y="0"/>
                    <a:pt x="200" y="100"/>
                    <a:pt x="333" y="100"/>
                  </a:cubicBezTo>
                  <a:cubicBezTo>
                    <a:pt x="399" y="100"/>
                    <a:pt x="449" y="75"/>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99" name="Google Shape;8699;p13"/>
            <p:cNvSpPr/>
            <p:nvPr/>
          </p:nvSpPr>
          <p:spPr>
            <a:xfrm>
              <a:off x="4821325" y="4466000"/>
              <a:ext cx="11225" cy="7950"/>
            </a:xfrm>
            <a:custGeom>
              <a:avLst/>
              <a:gdLst/>
              <a:ahLst/>
              <a:cxnLst/>
              <a:rect l="l" t="t" r="r" b="b"/>
              <a:pathLst>
                <a:path w="449" h="318" extrusionOk="0">
                  <a:moveTo>
                    <a:pt x="79" y="1"/>
                  </a:moveTo>
                  <a:cubicBezTo>
                    <a:pt x="0" y="1"/>
                    <a:pt x="0" y="159"/>
                    <a:pt x="0" y="318"/>
                  </a:cubicBezTo>
                  <a:cubicBezTo>
                    <a:pt x="224" y="318"/>
                    <a:pt x="448" y="318"/>
                    <a:pt x="224" y="94"/>
                  </a:cubicBezTo>
                  <a:cubicBezTo>
                    <a:pt x="159" y="28"/>
                    <a:pt x="112" y="1"/>
                    <a:pt x="7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00" name="Google Shape;8700;p13"/>
            <p:cNvSpPr/>
            <p:nvPr/>
          </p:nvSpPr>
          <p:spPr>
            <a:xfrm>
              <a:off x="4922175" y="4476300"/>
              <a:ext cx="7825" cy="6500"/>
            </a:xfrm>
            <a:custGeom>
              <a:avLst/>
              <a:gdLst/>
              <a:ahLst/>
              <a:cxnLst/>
              <a:rect l="l" t="t" r="r" b="b"/>
              <a:pathLst>
                <a:path w="313" h="260" extrusionOk="0">
                  <a:moveTo>
                    <a:pt x="136" y="0"/>
                  </a:moveTo>
                  <a:cubicBezTo>
                    <a:pt x="95" y="0"/>
                    <a:pt x="48" y="35"/>
                    <a:pt x="0" y="130"/>
                  </a:cubicBezTo>
                  <a:cubicBezTo>
                    <a:pt x="95" y="224"/>
                    <a:pt x="160" y="259"/>
                    <a:pt x="201" y="259"/>
                  </a:cubicBezTo>
                  <a:cubicBezTo>
                    <a:pt x="313" y="259"/>
                    <a:pt x="248" y="0"/>
                    <a:pt x="136"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01" name="Google Shape;8701;p13"/>
            <p:cNvSpPr/>
            <p:nvPr/>
          </p:nvSpPr>
          <p:spPr>
            <a:xfrm>
              <a:off x="1564150" y="4698050"/>
              <a:ext cx="18700" cy="2500"/>
            </a:xfrm>
            <a:custGeom>
              <a:avLst/>
              <a:gdLst/>
              <a:ahLst/>
              <a:cxnLst/>
              <a:rect l="l" t="t" r="r" b="b"/>
              <a:pathLst>
                <a:path w="748" h="100" extrusionOk="0">
                  <a:moveTo>
                    <a:pt x="299" y="0"/>
                  </a:moveTo>
                  <a:cubicBezTo>
                    <a:pt x="0" y="0"/>
                    <a:pt x="299" y="100"/>
                    <a:pt x="531" y="100"/>
                  </a:cubicBezTo>
                  <a:cubicBezTo>
                    <a:pt x="648" y="100"/>
                    <a:pt x="747" y="75"/>
                    <a:pt x="74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02" name="Google Shape;8702;p13"/>
            <p:cNvSpPr/>
            <p:nvPr/>
          </p:nvSpPr>
          <p:spPr>
            <a:xfrm>
              <a:off x="6053975" y="1663475"/>
              <a:ext cx="115750" cy="76100"/>
            </a:xfrm>
            <a:custGeom>
              <a:avLst/>
              <a:gdLst/>
              <a:ahLst/>
              <a:cxnLst/>
              <a:rect l="l" t="t" r="r" b="b"/>
              <a:pathLst>
                <a:path w="4630" h="3044" extrusionOk="0">
                  <a:moveTo>
                    <a:pt x="4200" y="1"/>
                  </a:moveTo>
                  <a:cubicBezTo>
                    <a:pt x="4082" y="1"/>
                    <a:pt x="3759" y="229"/>
                    <a:pt x="3138" y="809"/>
                  </a:cubicBezTo>
                  <a:cubicBezTo>
                    <a:pt x="2914" y="809"/>
                    <a:pt x="0" y="1929"/>
                    <a:pt x="1793" y="2602"/>
                  </a:cubicBezTo>
                  <a:cubicBezTo>
                    <a:pt x="1699" y="2914"/>
                    <a:pt x="1723" y="3043"/>
                    <a:pt x="1825" y="3043"/>
                  </a:cubicBezTo>
                  <a:cubicBezTo>
                    <a:pt x="2316" y="3043"/>
                    <a:pt x="4629" y="1"/>
                    <a:pt x="420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03" name="Google Shape;8703;p13"/>
            <p:cNvSpPr/>
            <p:nvPr/>
          </p:nvSpPr>
          <p:spPr>
            <a:xfrm>
              <a:off x="6003550" y="1717300"/>
              <a:ext cx="50450" cy="22225"/>
            </a:xfrm>
            <a:custGeom>
              <a:avLst/>
              <a:gdLst/>
              <a:ahLst/>
              <a:cxnLst/>
              <a:rect l="l" t="t" r="r" b="b"/>
              <a:pathLst>
                <a:path w="2018" h="889" extrusionOk="0">
                  <a:moveTo>
                    <a:pt x="2017" y="0"/>
                  </a:moveTo>
                  <a:cubicBezTo>
                    <a:pt x="1057" y="0"/>
                    <a:pt x="1084" y="494"/>
                    <a:pt x="406" y="494"/>
                  </a:cubicBezTo>
                  <a:cubicBezTo>
                    <a:pt x="293" y="494"/>
                    <a:pt x="160" y="481"/>
                    <a:pt x="0" y="449"/>
                  </a:cubicBezTo>
                  <a:lnTo>
                    <a:pt x="0" y="449"/>
                  </a:lnTo>
                  <a:cubicBezTo>
                    <a:pt x="129" y="770"/>
                    <a:pt x="313" y="889"/>
                    <a:pt x="521" y="889"/>
                  </a:cubicBezTo>
                  <a:cubicBezTo>
                    <a:pt x="1037" y="889"/>
                    <a:pt x="1698" y="160"/>
                    <a:pt x="201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04" name="Google Shape;8704;p13"/>
            <p:cNvSpPr/>
            <p:nvPr/>
          </p:nvSpPr>
          <p:spPr>
            <a:xfrm>
              <a:off x="5622550" y="1941400"/>
              <a:ext cx="16825" cy="16850"/>
            </a:xfrm>
            <a:custGeom>
              <a:avLst/>
              <a:gdLst/>
              <a:ahLst/>
              <a:cxnLst/>
              <a:rect l="l" t="t" r="r" b="b"/>
              <a:pathLst>
                <a:path w="673" h="674" extrusionOk="0">
                  <a:moveTo>
                    <a:pt x="0" y="1"/>
                  </a:moveTo>
                  <a:cubicBezTo>
                    <a:pt x="224" y="225"/>
                    <a:pt x="224" y="449"/>
                    <a:pt x="672" y="673"/>
                  </a:cubicBezTo>
                  <a:cubicBezTo>
                    <a:pt x="448" y="449"/>
                    <a:pt x="672" y="1"/>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05" name="Google Shape;8705;p13"/>
            <p:cNvSpPr/>
            <p:nvPr/>
          </p:nvSpPr>
          <p:spPr>
            <a:xfrm>
              <a:off x="5633750" y="1972375"/>
              <a:ext cx="28025" cy="19475"/>
            </a:xfrm>
            <a:custGeom>
              <a:avLst/>
              <a:gdLst/>
              <a:ahLst/>
              <a:cxnLst/>
              <a:rect l="l" t="t" r="r" b="b"/>
              <a:pathLst>
                <a:path w="1121" h="779" extrusionOk="0">
                  <a:moveTo>
                    <a:pt x="172" y="1"/>
                  </a:moveTo>
                  <a:cubicBezTo>
                    <a:pt x="100" y="1"/>
                    <a:pt x="38" y="32"/>
                    <a:pt x="0" y="107"/>
                  </a:cubicBezTo>
                  <a:cubicBezTo>
                    <a:pt x="224" y="107"/>
                    <a:pt x="0" y="555"/>
                    <a:pt x="0" y="779"/>
                  </a:cubicBezTo>
                  <a:cubicBezTo>
                    <a:pt x="1121" y="779"/>
                    <a:pt x="529" y="1"/>
                    <a:pt x="172"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06" name="Google Shape;8706;p13"/>
            <p:cNvSpPr/>
            <p:nvPr/>
          </p:nvSpPr>
          <p:spPr>
            <a:xfrm>
              <a:off x="5605725" y="2014250"/>
              <a:ext cx="25" cy="50450"/>
            </a:xfrm>
            <a:custGeom>
              <a:avLst/>
              <a:gdLst/>
              <a:ahLst/>
              <a:cxnLst/>
              <a:rect l="l" t="t" r="r" b="b"/>
              <a:pathLst>
                <a:path w="1" h="2018" extrusionOk="0">
                  <a:moveTo>
                    <a:pt x="1" y="449"/>
                  </a:moveTo>
                  <a:cubicBezTo>
                    <a:pt x="1" y="2018"/>
                    <a:pt x="1" y="0"/>
                    <a:pt x="1" y="449"/>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07" name="Google Shape;8707;p13"/>
            <p:cNvSpPr/>
            <p:nvPr/>
          </p:nvSpPr>
          <p:spPr>
            <a:xfrm>
              <a:off x="5772975" y="2181150"/>
              <a:ext cx="16500" cy="5150"/>
            </a:xfrm>
            <a:custGeom>
              <a:avLst/>
              <a:gdLst/>
              <a:ahLst/>
              <a:cxnLst/>
              <a:rect l="l" t="t" r="r" b="b"/>
              <a:pathLst>
                <a:path w="660" h="206" extrusionOk="0">
                  <a:moveTo>
                    <a:pt x="39" y="1"/>
                  </a:moveTo>
                  <a:cubicBezTo>
                    <a:pt x="7" y="1"/>
                    <a:pt x="1" y="14"/>
                    <a:pt x="34" y="48"/>
                  </a:cubicBezTo>
                  <a:cubicBezTo>
                    <a:pt x="386" y="165"/>
                    <a:pt x="538" y="206"/>
                    <a:pt x="576" y="206"/>
                  </a:cubicBezTo>
                  <a:cubicBezTo>
                    <a:pt x="659" y="206"/>
                    <a:pt x="162" y="1"/>
                    <a:pt x="3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08" name="Google Shape;8708;p13"/>
            <p:cNvSpPr/>
            <p:nvPr/>
          </p:nvSpPr>
          <p:spPr>
            <a:xfrm>
              <a:off x="5171900" y="1894975"/>
              <a:ext cx="12625" cy="3250"/>
            </a:xfrm>
            <a:custGeom>
              <a:avLst/>
              <a:gdLst/>
              <a:ahLst/>
              <a:cxnLst/>
              <a:rect l="l" t="t" r="r" b="b"/>
              <a:pathLst>
                <a:path w="505" h="130" extrusionOk="0">
                  <a:moveTo>
                    <a:pt x="491" y="0"/>
                  </a:moveTo>
                  <a:cubicBezTo>
                    <a:pt x="454" y="0"/>
                    <a:pt x="1" y="130"/>
                    <a:pt x="38" y="130"/>
                  </a:cubicBezTo>
                  <a:cubicBezTo>
                    <a:pt x="52" y="130"/>
                    <a:pt x="131" y="112"/>
                    <a:pt x="321" y="65"/>
                  </a:cubicBezTo>
                  <a:cubicBezTo>
                    <a:pt x="463" y="18"/>
                    <a:pt x="505" y="0"/>
                    <a:pt x="49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09" name="Google Shape;8709;p13"/>
            <p:cNvSpPr/>
            <p:nvPr/>
          </p:nvSpPr>
          <p:spPr>
            <a:xfrm>
              <a:off x="5095875" y="1896600"/>
              <a:ext cx="22425" cy="5625"/>
            </a:xfrm>
            <a:custGeom>
              <a:avLst/>
              <a:gdLst/>
              <a:ahLst/>
              <a:cxnLst/>
              <a:rect l="l" t="t" r="r" b="b"/>
              <a:pathLst>
                <a:path w="897" h="225" extrusionOk="0">
                  <a:moveTo>
                    <a:pt x="896" y="0"/>
                  </a:moveTo>
                  <a:cubicBezTo>
                    <a:pt x="672" y="0"/>
                    <a:pt x="0" y="224"/>
                    <a:pt x="448" y="224"/>
                  </a:cubicBezTo>
                  <a:cubicBezTo>
                    <a:pt x="448" y="224"/>
                    <a:pt x="672" y="0"/>
                    <a:pt x="896"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10" name="Google Shape;8710;p13"/>
            <p:cNvSpPr/>
            <p:nvPr/>
          </p:nvSpPr>
          <p:spPr>
            <a:xfrm>
              <a:off x="3364550" y="2176725"/>
              <a:ext cx="22450" cy="11250"/>
            </a:xfrm>
            <a:custGeom>
              <a:avLst/>
              <a:gdLst/>
              <a:ahLst/>
              <a:cxnLst/>
              <a:rect l="l" t="t" r="r" b="b"/>
              <a:pathLst>
                <a:path w="898" h="450" extrusionOk="0">
                  <a:moveTo>
                    <a:pt x="225" y="1"/>
                  </a:moveTo>
                  <a:cubicBezTo>
                    <a:pt x="225" y="1"/>
                    <a:pt x="1" y="449"/>
                    <a:pt x="225" y="449"/>
                  </a:cubicBezTo>
                  <a:cubicBezTo>
                    <a:pt x="449" y="449"/>
                    <a:pt x="897" y="449"/>
                    <a:pt x="22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11" name="Google Shape;8711;p13"/>
            <p:cNvSpPr/>
            <p:nvPr/>
          </p:nvSpPr>
          <p:spPr>
            <a:xfrm>
              <a:off x="6474175" y="2204750"/>
              <a:ext cx="25" cy="25"/>
            </a:xfrm>
            <a:custGeom>
              <a:avLst/>
              <a:gdLst/>
              <a:ahLst/>
              <a:cxnLst/>
              <a:rect l="l" t="t" r="r" b="b"/>
              <a:pathLst>
                <a:path w="1" h="1" extrusionOk="0">
                  <a:moveTo>
                    <a:pt x="1" y="0"/>
                  </a:move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12" name="Google Shape;8712;p13"/>
            <p:cNvSpPr/>
            <p:nvPr/>
          </p:nvSpPr>
          <p:spPr>
            <a:xfrm>
              <a:off x="5975525" y="2462475"/>
              <a:ext cx="11225" cy="12775"/>
            </a:xfrm>
            <a:custGeom>
              <a:avLst/>
              <a:gdLst/>
              <a:ahLst/>
              <a:cxnLst/>
              <a:rect l="l" t="t" r="r" b="b"/>
              <a:pathLst>
                <a:path w="449" h="511" extrusionOk="0">
                  <a:moveTo>
                    <a:pt x="0" y="1"/>
                  </a:moveTo>
                  <a:cubicBezTo>
                    <a:pt x="0" y="182"/>
                    <a:pt x="147" y="510"/>
                    <a:pt x="322" y="510"/>
                  </a:cubicBezTo>
                  <a:cubicBezTo>
                    <a:pt x="363" y="510"/>
                    <a:pt x="406" y="492"/>
                    <a:pt x="449" y="449"/>
                  </a:cubicBezTo>
                  <a:cubicBezTo>
                    <a:pt x="225" y="225"/>
                    <a:pt x="225" y="225"/>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13" name="Google Shape;8713;p13"/>
            <p:cNvSpPr/>
            <p:nvPr/>
          </p:nvSpPr>
          <p:spPr>
            <a:xfrm>
              <a:off x="5922300" y="2392750"/>
              <a:ext cx="16825" cy="6725"/>
            </a:xfrm>
            <a:custGeom>
              <a:avLst/>
              <a:gdLst/>
              <a:ahLst/>
              <a:cxnLst/>
              <a:rect l="l" t="t" r="r" b="b"/>
              <a:pathLst>
                <a:path w="673" h="269" extrusionOk="0">
                  <a:moveTo>
                    <a:pt x="278" y="1"/>
                  </a:moveTo>
                  <a:cubicBezTo>
                    <a:pt x="237" y="1"/>
                    <a:pt x="187" y="26"/>
                    <a:pt x="112" y="100"/>
                  </a:cubicBezTo>
                  <a:cubicBezTo>
                    <a:pt x="0" y="212"/>
                    <a:pt x="168" y="268"/>
                    <a:pt x="337" y="268"/>
                  </a:cubicBezTo>
                  <a:cubicBezTo>
                    <a:pt x="505" y="268"/>
                    <a:pt x="673" y="212"/>
                    <a:pt x="561" y="100"/>
                  </a:cubicBezTo>
                  <a:cubicBezTo>
                    <a:pt x="411" y="100"/>
                    <a:pt x="361" y="1"/>
                    <a:pt x="27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14" name="Google Shape;8714;p13"/>
            <p:cNvSpPr/>
            <p:nvPr/>
          </p:nvSpPr>
          <p:spPr>
            <a:xfrm>
              <a:off x="5971800" y="2344825"/>
              <a:ext cx="14950" cy="5000"/>
            </a:xfrm>
            <a:custGeom>
              <a:avLst/>
              <a:gdLst/>
              <a:ahLst/>
              <a:cxnLst/>
              <a:rect l="l" t="t" r="r" b="b"/>
              <a:pathLst>
                <a:path w="598" h="200" extrusionOk="0">
                  <a:moveTo>
                    <a:pt x="149" y="0"/>
                  </a:moveTo>
                  <a:cubicBezTo>
                    <a:pt x="0" y="0"/>
                    <a:pt x="249" y="200"/>
                    <a:pt x="432" y="200"/>
                  </a:cubicBezTo>
                  <a:cubicBezTo>
                    <a:pt x="523" y="200"/>
                    <a:pt x="598" y="150"/>
                    <a:pt x="59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15" name="Google Shape;8715;p13"/>
            <p:cNvSpPr/>
            <p:nvPr/>
          </p:nvSpPr>
          <p:spPr>
            <a:xfrm>
              <a:off x="6014750" y="2501700"/>
              <a:ext cx="5625" cy="2525"/>
            </a:xfrm>
            <a:custGeom>
              <a:avLst/>
              <a:gdLst/>
              <a:ahLst/>
              <a:cxnLst/>
              <a:rect l="l" t="t" r="r" b="b"/>
              <a:pathLst>
                <a:path w="225" h="101" extrusionOk="0">
                  <a:moveTo>
                    <a:pt x="0" y="1"/>
                  </a:moveTo>
                  <a:cubicBezTo>
                    <a:pt x="0" y="1"/>
                    <a:pt x="100" y="100"/>
                    <a:pt x="166" y="100"/>
                  </a:cubicBezTo>
                  <a:cubicBezTo>
                    <a:pt x="200" y="100"/>
                    <a:pt x="224" y="75"/>
                    <a:pt x="22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16" name="Google Shape;8716;p13"/>
            <p:cNvSpPr/>
            <p:nvPr/>
          </p:nvSpPr>
          <p:spPr>
            <a:xfrm>
              <a:off x="5958725" y="2440075"/>
              <a:ext cx="16825" cy="5625"/>
            </a:xfrm>
            <a:custGeom>
              <a:avLst/>
              <a:gdLst/>
              <a:ahLst/>
              <a:cxnLst/>
              <a:rect l="l" t="t" r="r" b="b"/>
              <a:pathLst>
                <a:path w="673" h="225" extrusionOk="0">
                  <a:moveTo>
                    <a:pt x="0" y="0"/>
                  </a:moveTo>
                  <a:cubicBezTo>
                    <a:pt x="0" y="0"/>
                    <a:pt x="0" y="224"/>
                    <a:pt x="448" y="224"/>
                  </a:cubicBezTo>
                  <a:cubicBezTo>
                    <a:pt x="672" y="224"/>
                    <a:pt x="224" y="0"/>
                    <a:pt x="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17" name="Google Shape;8717;p13"/>
            <p:cNvSpPr/>
            <p:nvPr/>
          </p:nvSpPr>
          <p:spPr>
            <a:xfrm>
              <a:off x="5062250" y="2434475"/>
              <a:ext cx="28025" cy="5625"/>
            </a:xfrm>
            <a:custGeom>
              <a:avLst/>
              <a:gdLst/>
              <a:ahLst/>
              <a:cxnLst/>
              <a:rect l="l" t="t" r="r" b="b"/>
              <a:pathLst>
                <a:path w="1121" h="225" extrusionOk="0">
                  <a:moveTo>
                    <a:pt x="1121" y="0"/>
                  </a:moveTo>
                  <a:lnTo>
                    <a:pt x="1121" y="0"/>
                  </a:lnTo>
                  <a:cubicBezTo>
                    <a:pt x="897" y="0"/>
                    <a:pt x="0" y="224"/>
                    <a:pt x="449" y="224"/>
                  </a:cubicBezTo>
                  <a:cubicBezTo>
                    <a:pt x="673" y="224"/>
                    <a:pt x="897" y="0"/>
                    <a:pt x="112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18" name="Google Shape;8718;p13"/>
            <p:cNvSpPr/>
            <p:nvPr/>
          </p:nvSpPr>
          <p:spPr>
            <a:xfrm>
              <a:off x="6406950" y="2580150"/>
              <a:ext cx="28050" cy="28025"/>
            </a:xfrm>
            <a:custGeom>
              <a:avLst/>
              <a:gdLst/>
              <a:ahLst/>
              <a:cxnLst/>
              <a:rect l="l" t="t" r="r" b="b"/>
              <a:pathLst>
                <a:path w="1122" h="1121" extrusionOk="0">
                  <a:moveTo>
                    <a:pt x="1121" y="0"/>
                  </a:moveTo>
                  <a:cubicBezTo>
                    <a:pt x="225" y="0"/>
                    <a:pt x="1" y="1121"/>
                    <a:pt x="673" y="1121"/>
                  </a:cubicBezTo>
                  <a:cubicBezTo>
                    <a:pt x="673" y="673"/>
                    <a:pt x="1121" y="673"/>
                    <a:pt x="112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19" name="Google Shape;8719;p13"/>
            <p:cNvSpPr/>
            <p:nvPr/>
          </p:nvSpPr>
          <p:spPr>
            <a:xfrm>
              <a:off x="5495825" y="2612575"/>
              <a:ext cx="9200" cy="5150"/>
            </a:xfrm>
            <a:custGeom>
              <a:avLst/>
              <a:gdLst/>
              <a:ahLst/>
              <a:cxnLst/>
              <a:rect l="l" t="t" r="r" b="b"/>
              <a:pathLst>
                <a:path w="368" h="206" extrusionOk="0">
                  <a:moveTo>
                    <a:pt x="31" y="1"/>
                  </a:moveTo>
                  <a:cubicBezTo>
                    <a:pt x="1" y="1"/>
                    <a:pt x="337" y="206"/>
                    <a:pt x="358" y="206"/>
                  </a:cubicBezTo>
                  <a:cubicBezTo>
                    <a:pt x="368" y="206"/>
                    <a:pt x="314" y="165"/>
                    <a:pt x="138" y="48"/>
                  </a:cubicBezTo>
                  <a:cubicBezTo>
                    <a:pt x="71" y="14"/>
                    <a:pt x="39" y="1"/>
                    <a:pt x="3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20" name="Google Shape;8720;p13"/>
            <p:cNvSpPr/>
            <p:nvPr/>
          </p:nvSpPr>
          <p:spPr>
            <a:xfrm>
              <a:off x="5656150" y="2636175"/>
              <a:ext cx="11225" cy="4225"/>
            </a:xfrm>
            <a:custGeom>
              <a:avLst/>
              <a:gdLst/>
              <a:ahLst/>
              <a:cxnLst/>
              <a:rect l="l" t="t" r="r" b="b"/>
              <a:pathLst>
                <a:path w="449" h="169" extrusionOk="0">
                  <a:moveTo>
                    <a:pt x="1" y="0"/>
                  </a:moveTo>
                  <a:cubicBezTo>
                    <a:pt x="1" y="112"/>
                    <a:pt x="113" y="168"/>
                    <a:pt x="225" y="168"/>
                  </a:cubicBezTo>
                  <a:cubicBezTo>
                    <a:pt x="337" y="168"/>
                    <a:pt x="449" y="112"/>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21" name="Google Shape;8721;p13"/>
            <p:cNvSpPr/>
            <p:nvPr/>
          </p:nvSpPr>
          <p:spPr>
            <a:xfrm>
              <a:off x="5600125" y="2628250"/>
              <a:ext cx="11225" cy="7950"/>
            </a:xfrm>
            <a:custGeom>
              <a:avLst/>
              <a:gdLst/>
              <a:ahLst/>
              <a:cxnLst/>
              <a:rect l="l" t="t" r="r" b="b"/>
              <a:pathLst>
                <a:path w="449" h="318" extrusionOk="0">
                  <a:moveTo>
                    <a:pt x="356" y="0"/>
                  </a:moveTo>
                  <a:cubicBezTo>
                    <a:pt x="225" y="0"/>
                    <a:pt x="1" y="159"/>
                    <a:pt x="1" y="317"/>
                  </a:cubicBezTo>
                  <a:cubicBezTo>
                    <a:pt x="225" y="317"/>
                    <a:pt x="449" y="317"/>
                    <a:pt x="449" y="93"/>
                  </a:cubicBezTo>
                  <a:cubicBezTo>
                    <a:pt x="449" y="28"/>
                    <a:pt x="410" y="0"/>
                    <a:pt x="356"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22" name="Google Shape;8722;p13"/>
            <p:cNvSpPr/>
            <p:nvPr/>
          </p:nvSpPr>
          <p:spPr>
            <a:xfrm>
              <a:off x="5622550" y="2636175"/>
              <a:ext cx="5625" cy="25"/>
            </a:xfrm>
            <a:custGeom>
              <a:avLst/>
              <a:gdLst/>
              <a:ahLst/>
              <a:cxnLst/>
              <a:rect l="l" t="t" r="r" b="b"/>
              <a:pathLst>
                <a:path w="225" h="1" extrusionOk="0">
                  <a:moveTo>
                    <a:pt x="0" y="0"/>
                  </a:moveTo>
                  <a:lnTo>
                    <a:pt x="224" y="0"/>
                  </a:ln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23" name="Google Shape;8723;p13"/>
            <p:cNvSpPr/>
            <p:nvPr/>
          </p:nvSpPr>
          <p:spPr>
            <a:xfrm>
              <a:off x="3207675" y="2669800"/>
              <a:ext cx="16825" cy="12750"/>
            </a:xfrm>
            <a:custGeom>
              <a:avLst/>
              <a:gdLst/>
              <a:ahLst/>
              <a:cxnLst/>
              <a:rect l="l" t="t" r="r" b="b"/>
              <a:pathLst>
                <a:path w="673" h="510" extrusionOk="0">
                  <a:moveTo>
                    <a:pt x="0" y="0"/>
                  </a:moveTo>
                  <a:cubicBezTo>
                    <a:pt x="0" y="181"/>
                    <a:pt x="294" y="509"/>
                    <a:pt x="524" y="509"/>
                  </a:cubicBezTo>
                  <a:cubicBezTo>
                    <a:pt x="579" y="509"/>
                    <a:pt x="630" y="491"/>
                    <a:pt x="673" y="448"/>
                  </a:cubicBezTo>
                  <a:cubicBezTo>
                    <a:pt x="449" y="224"/>
                    <a:pt x="224" y="224"/>
                    <a:pt x="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24" name="Google Shape;8724;p13"/>
            <p:cNvSpPr/>
            <p:nvPr/>
          </p:nvSpPr>
          <p:spPr>
            <a:xfrm>
              <a:off x="3394425" y="2756950"/>
              <a:ext cx="23100" cy="13125"/>
            </a:xfrm>
            <a:custGeom>
              <a:avLst/>
              <a:gdLst/>
              <a:ahLst/>
              <a:cxnLst/>
              <a:rect l="l" t="t" r="r" b="b"/>
              <a:pathLst>
                <a:path w="924" h="525" extrusionOk="0">
                  <a:moveTo>
                    <a:pt x="125" y="0"/>
                  </a:moveTo>
                  <a:cubicBezTo>
                    <a:pt x="26" y="0"/>
                    <a:pt x="1" y="25"/>
                    <a:pt x="150" y="100"/>
                  </a:cubicBezTo>
                  <a:cubicBezTo>
                    <a:pt x="396" y="346"/>
                    <a:pt x="642" y="524"/>
                    <a:pt x="777" y="524"/>
                  </a:cubicBezTo>
                  <a:cubicBezTo>
                    <a:pt x="888" y="524"/>
                    <a:pt x="924" y="403"/>
                    <a:pt x="823" y="100"/>
                  </a:cubicBezTo>
                  <a:cubicBezTo>
                    <a:pt x="823" y="100"/>
                    <a:pt x="325" y="0"/>
                    <a:pt x="1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25" name="Google Shape;8725;p13"/>
            <p:cNvSpPr/>
            <p:nvPr/>
          </p:nvSpPr>
          <p:spPr>
            <a:xfrm>
              <a:off x="7034475" y="2887150"/>
              <a:ext cx="11225" cy="11575"/>
            </a:xfrm>
            <a:custGeom>
              <a:avLst/>
              <a:gdLst/>
              <a:ahLst/>
              <a:cxnLst/>
              <a:rect l="l" t="t" r="r" b="b"/>
              <a:pathLst>
                <a:path w="449" h="463" extrusionOk="0">
                  <a:moveTo>
                    <a:pt x="146" y="0"/>
                  </a:moveTo>
                  <a:cubicBezTo>
                    <a:pt x="113" y="0"/>
                    <a:pt x="66" y="14"/>
                    <a:pt x="1" y="47"/>
                  </a:cubicBezTo>
                  <a:cubicBezTo>
                    <a:pt x="1" y="201"/>
                    <a:pt x="214" y="463"/>
                    <a:pt x="346" y="463"/>
                  </a:cubicBezTo>
                  <a:cubicBezTo>
                    <a:pt x="406" y="463"/>
                    <a:pt x="449" y="410"/>
                    <a:pt x="449" y="271"/>
                  </a:cubicBezTo>
                  <a:lnTo>
                    <a:pt x="449" y="271"/>
                  </a:lnTo>
                  <a:cubicBezTo>
                    <a:pt x="383" y="304"/>
                    <a:pt x="337" y="317"/>
                    <a:pt x="304" y="317"/>
                  </a:cubicBezTo>
                  <a:cubicBezTo>
                    <a:pt x="146" y="317"/>
                    <a:pt x="304" y="0"/>
                    <a:pt x="146"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26" name="Google Shape;8726;p13"/>
            <p:cNvSpPr/>
            <p:nvPr/>
          </p:nvSpPr>
          <p:spPr>
            <a:xfrm>
              <a:off x="6687100" y="3342150"/>
              <a:ext cx="5625" cy="25"/>
            </a:xfrm>
            <a:custGeom>
              <a:avLst/>
              <a:gdLst/>
              <a:ahLst/>
              <a:cxnLst/>
              <a:rect l="l" t="t" r="r" b="b"/>
              <a:pathLst>
                <a:path w="225" h="1" extrusionOk="0">
                  <a:moveTo>
                    <a:pt x="225" y="0"/>
                  </a:moveTo>
                  <a:lnTo>
                    <a:pt x="0" y="0"/>
                  </a:lnTo>
                  <a:cubicBezTo>
                    <a:pt x="0" y="0"/>
                    <a:pt x="225" y="0"/>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27" name="Google Shape;8727;p13"/>
            <p:cNvSpPr/>
            <p:nvPr/>
          </p:nvSpPr>
          <p:spPr>
            <a:xfrm>
              <a:off x="6608650" y="3316500"/>
              <a:ext cx="23375" cy="6500"/>
            </a:xfrm>
            <a:custGeom>
              <a:avLst/>
              <a:gdLst/>
              <a:ahLst/>
              <a:cxnLst/>
              <a:rect l="l" t="t" r="r" b="b"/>
              <a:pathLst>
                <a:path w="935" h="260" extrusionOk="0">
                  <a:moveTo>
                    <a:pt x="561" y="0"/>
                  </a:moveTo>
                  <a:cubicBezTo>
                    <a:pt x="424" y="0"/>
                    <a:pt x="238" y="35"/>
                    <a:pt x="1" y="130"/>
                  </a:cubicBezTo>
                  <a:cubicBezTo>
                    <a:pt x="238" y="224"/>
                    <a:pt x="424" y="259"/>
                    <a:pt x="561" y="259"/>
                  </a:cubicBezTo>
                  <a:cubicBezTo>
                    <a:pt x="935" y="259"/>
                    <a:pt x="935" y="0"/>
                    <a:pt x="56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28" name="Google Shape;8728;p13"/>
            <p:cNvSpPr/>
            <p:nvPr/>
          </p:nvSpPr>
          <p:spPr>
            <a:xfrm>
              <a:off x="6530225" y="3291725"/>
              <a:ext cx="5625" cy="2500"/>
            </a:xfrm>
            <a:custGeom>
              <a:avLst/>
              <a:gdLst/>
              <a:ahLst/>
              <a:cxnLst/>
              <a:rect l="l" t="t" r="r" b="b"/>
              <a:pathLst>
                <a:path w="225" h="100" extrusionOk="0">
                  <a:moveTo>
                    <a:pt x="0" y="0"/>
                  </a:moveTo>
                  <a:cubicBezTo>
                    <a:pt x="0" y="0"/>
                    <a:pt x="100" y="100"/>
                    <a:pt x="166" y="100"/>
                  </a:cubicBezTo>
                  <a:cubicBezTo>
                    <a:pt x="199" y="100"/>
                    <a:pt x="224" y="75"/>
                    <a:pt x="2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29" name="Google Shape;8729;p13"/>
            <p:cNvSpPr/>
            <p:nvPr/>
          </p:nvSpPr>
          <p:spPr>
            <a:xfrm>
              <a:off x="6558225" y="3302925"/>
              <a:ext cx="11225" cy="25"/>
            </a:xfrm>
            <a:custGeom>
              <a:avLst/>
              <a:gdLst/>
              <a:ahLst/>
              <a:cxnLst/>
              <a:rect l="l" t="t" r="r" b="b"/>
              <a:pathLst>
                <a:path w="449" h="1" extrusionOk="0">
                  <a:moveTo>
                    <a:pt x="449" y="0"/>
                  </a:moveTo>
                  <a:lnTo>
                    <a:pt x="1" y="0"/>
                  </a:lnTo>
                  <a:cubicBezTo>
                    <a:pt x="1" y="0"/>
                    <a:pt x="449" y="0"/>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30" name="Google Shape;8730;p13"/>
            <p:cNvSpPr/>
            <p:nvPr/>
          </p:nvSpPr>
          <p:spPr>
            <a:xfrm>
              <a:off x="3790375" y="2979600"/>
              <a:ext cx="22450" cy="8950"/>
            </a:xfrm>
            <a:custGeom>
              <a:avLst/>
              <a:gdLst/>
              <a:ahLst/>
              <a:cxnLst/>
              <a:rect l="l" t="t" r="r" b="b"/>
              <a:pathLst>
                <a:path w="898" h="358" extrusionOk="0">
                  <a:moveTo>
                    <a:pt x="180" y="1"/>
                  </a:moveTo>
                  <a:cubicBezTo>
                    <a:pt x="118" y="1"/>
                    <a:pt x="59" y="41"/>
                    <a:pt x="1" y="159"/>
                  </a:cubicBezTo>
                  <a:cubicBezTo>
                    <a:pt x="150" y="159"/>
                    <a:pt x="399" y="358"/>
                    <a:pt x="615" y="358"/>
                  </a:cubicBezTo>
                  <a:cubicBezTo>
                    <a:pt x="723" y="358"/>
                    <a:pt x="822" y="308"/>
                    <a:pt x="897" y="159"/>
                  </a:cubicBezTo>
                  <a:lnTo>
                    <a:pt x="897" y="159"/>
                  </a:lnTo>
                  <a:cubicBezTo>
                    <a:pt x="830" y="192"/>
                    <a:pt x="767" y="206"/>
                    <a:pt x="709" y="206"/>
                  </a:cubicBezTo>
                  <a:cubicBezTo>
                    <a:pt x="482" y="206"/>
                    <a:pt x="321" y="1"/>
                    <a:pt x="18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31" name="Google Shape;8731;p13"/>
            <p:cNvSpPr/>
            <p:nvPr/>
          </p:nvSpPr>
          <p:spPr>
            <a:xfrm>
              <a:off x="4527175" y="3345250"/>
              <a:ext cx="19625" cy="10925"/>
            </a:xfrm>
            <a:custGeom>
              <a:avLst/>
              <a:gdLst/>
              <a:ahLst/>
              <a:cxnLst/>
              <a:rect l="l" t="t" r="r" b="b"/>
              <a:pathLst>
                <a:path w="785" h="437" extrusionOk="0">
                  <a:moveTo>
                    <a:pt x="187" y="1"/>
                  </a:moveTo>
                  <a:cubicBezTo>
                    <a:pt x="137" y="1"/>
                    <a:pt x="112" y="26"/>
                    <a:pt x="112" y="100"/>
                  </a:cubicBezTo>
                  <a:cubicBezTo>
                    <a:pt x="0" y="324"/>
                    <a:pt x="168" y="436"/>
                    <a:pt x="364" y="436"/>
                  </a:cubicBezTo>
                  <a:cubicBezTo>
                    <a:pt x="560" y="436"/>
                    <a:pt x="784" y="324"/>
                    <a:pt x="784" y="100"/>
                  </a:cubicBezTo>
                  <a:cubicBezTo>
                    <a:pt x="486" y="100"/>
                    <a:pt x="286" y="1"/>
                    <a:pt x="18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32" name="Google Shape;8732;p13"/>
            <p:cNvSpPr/>
            <p:nvPr/>
          </p:nvSpPr>
          <p:spPr>
            <a:xfrm>
              <a:off x="4020100" y="3101225"/>
              <a:ext cx="95275" cy="44825"/>
            </a:xfrm>
            <a:custGeom>
              <a:avLst/>
              <a:gdLst/>
              <a:ahLst/>
              <a:cxnLst/>
              <a:rect l="l" t="t" r="r" b="b"/>
              <a:pathLst>
                <a:path w="3811" h="1793" extrusionOk="0">
                  <a:moveTo>
                    <a:pt x="0" y="0"/>
                  </a:moveTo>
                  <a:lnTo>
                    <a:pt x="0" y="0"/>
                  </a:lnTo>
                  <a:cubicBezTo>
                    <a:pt x="1121" y="897"/>
                    <a:pt x="2466" y="1345"/>
                    <a:pt x="3810" y="1793"/>
                  </a:cubicBezTo>
                  <a:cubicBezTo>
                    <a:pt x="2690" y="1345"/>
                    <a:pt x="1569" y="448"/>
                    <a:pt x="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33" name="Google Shape;8733;p13"/>
            <p:cNvSpPr/>
            <p:nvPr/>
          </p:nvSpPr>
          <p:spPr>
            <a:xfrm>
              <a:off x="4193800" y="3185250"/>
              <a:ext cx="28025" cy="16850"/>
            </a:xfrm>
            <a:custGeom>
              <a:avLst/>
              <a:gdLst/>
              <a:ahLst/>
              <a:cxnLst/>
              <a:rect l="l" t="t" r="r" b="b"/>
              <a:pathLst>
                <a:path w="1121" h="674" extrusionOk="0">
                  <a:moveTo>
                    <a:pt x="0" y="1"/>
                  </a:moveTo>
                  <a:cubicBezTo>
                    <a:pt x="0" y="449"/>
                    <a:pt x="672" y="673"/>
                    <a:pt x="1121" y="673"/>
                  </a:cubicBezTo>
                  <a:cubicBezTo>
                    <a:pt x="1121" y="449"/>
                    <a:pt x="448" y="449"/>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34" name="Google Shape;8734;p13"/>
            <p:cNvSpPr/>
            <p:nvPr/>
          </p:nvSpPr>
          <p:spPr>
            <a:xfrm>
              <a:off x="4123375" y="3125275"/>
              <a:ext cx="11100" cy="5150"/>
            </a:xfrm>
            <a:custGeom>
              <a:avLst/>
              <a:gdLst/>
              <a:ahLst/>
              <a:cxnLst/>
              <a:rect l="l" t="t" r="r" b="b"/>
              <a:pathLst>
                <a:path w="444" h="206" extrusionOk="0">
                  <a:moveTo>
                    <a:pt x="38" y="1"/>
                  </a:moveTo>
                  <a:cubicBezTo>
                    <a:pt x="1" y="1"/>
                    <a:pt x="10" y="41"/>
                    <a:pt x="128" y="159"/>
                  </a:cubicBezTo>
                  <a:cubicBezTo>
                    <a:pt x="229" y="192"/>
                    <a:pt x="289" y="206"/>
                    <a:pt x="321" y="206"/>
                  </a:cubicBezTo>
                  <a:cubicBezTo>
                    <a:pt x="444" y="206"/>
                    <a:pt x="122" y="1"/>
                    <a:pt x="3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35" name="Google Shape;8735;p13"/>
            <p:cNvSpPr/>
            <p:nvPr/>
          </p:nvSpPr>
          <p:spPr>
            <a:xfrm>
              <a:off x="4871750" y="3174050"/>
              <a:ext cx="25" cy="25"/>
            </a:xfrm>
            <a:custGeom>
              <a:avLst/>
              <a:gdLst/>
              <a:ahLst/>
              <a:cxnLst/>
              <a:rect l="l" t="t" r="r" b="b"/>
              <a:pathLst>
                <a:path w="1" h="1" extrusionOk="0">
                  <a:moveTo>
                    <a:pt x="0" y="1"/>
                  </a:move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36" name="Google Shape;8736;p13"/>
            <p:cNvSpPr/>
            <p:nvPr/>
          </p:nvSpPr>
          <p:spPr>
            <a:xfrm>
              <a:off x="6631900" y="3330925"/>
              <a:ext cx="31675" cy="5625"/>
            </a:xfrm>
            <a:custGeom>
              <a:avLst/>
              <a:gdLst/>
              <a:ahLst/>
              <a:cxnLst/>
              <a:rect l="l" t="t" r="r" b="b"/>
              <a:pathLst>
                <a:path w="1267" h="225" extrusionOk="0">
                  <a:moveTo>
                    <a:pt x="864" y="1"/>
                  </a:moveTo>
                  <a:cubicBezTo>
                    <a:pt x="864" y="1"/>
                    <a:pt x="1" y="217"/>
                    <a:pt x="603" y="225"/>
                  </a:cubicBezTo>
                  <a:lnTo>
                    <a:pt x="603" y="225"/>
                  </a:lnTo>
                  <a:cubicBezTo>
                    <a:pt x="583" y="223"/>
                    <a:pt x="1267" y="202"/>
                    <a:pt x="864" y="1"/>
                  </a:cubicBezTo>
                  <a:close/>
                  <a:moveTo>
                    <a:pt x="603" y="225"/>
                  </a:moveTo>
                  <a:cubicBezTo>
                    <a:pt x="606" y="225"/>
                    <a:pt x="617" y="225"/>
                    <a:pt x="640" y="225"/>
                  </a:cubicBezTo>
                  <a:cubicBezTo>
                    <a:pt x="627" y="225"/>
                    <a:pt x="615" y="225"/>
                    <a:pt x="603" y="225"/>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37" name="Google Shape;8737;p13"/>
            <p:cNvSpPr/>
            <p:nvPr/>
          </p:nvSpPr>
          <p:spPr>
            <a:xfrm>
              <a:off x="4373075" y="3364550"/>
              <a:ext cx="11250" cy="12125"/>
            </a:xfrm>
            <a:custGeom>
              <a:avLst/>
              <a:gdLst/>
              <a:ahLst/>
              <a:cxnLst/>
              <a:rect l="l" t="t" r="r" b="b"/>
              <a:pathLst>
                <a:path w="450" h="485" extrusionOk="0">
                  <a:moveTo>
                    <a:pt x="1" y="1"/>
                  </a:moveTo>
                  <a:cubicBezTo>
                    <a:pt x="1" y="404"/>
                    <a:pt x="1" y="485"/>
                    <a:pt x="98" y="485"/>
                  </a:cubicBezTo>
                  <a:cubicBezTo>
                    <a:pt x="162" y="485"/>
                    <a:pt x="270" y="449"/>
                    <a:pt x="449" y="449"/>
                  </a:cubicBezTo>
                  <a:cubicBezTo>
                    <a:pt x="449" y="225"/>
                    <a:pt x="449" y="1"/>
                    <a:pt x="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38" name="Google Shape;8738;p13"/>
            <p:cNvSpPr/>
            <p:nvPr/>
          </p:nvSpPr>
          <p:spPr>
            <a:xfrm>
              <a:off x="4384300" y="3375750"/>
              <a:ext cx="5625" cy="25"/>
            </a:xfrm>
            <a:custGeom>
              <a:avLst/>
              <a:gdLst/>
              <a:ahLst/>
              <a:cxnLst/>
              <a:rect l="l" t="t" r="r" b="b"/>
              <a:pathLst>
                <a:path w="225" h="1" extrusionOk="0">
                  <a:moveTo>
                    <a:pt x="224" y="1"/>
                  </a:moveTo>
                  <a:cubicBezTo>
                    <a:pt x="224" y="1"/>
                    <a:pt x="0" y="1"/>
                    <a:pt x="0" y="1"/>
                  </a:cubicBezTo>
                  <a:cubicBezTo>
                    <a:pt x="0" y="1"/>
                    <a:pt x="224" y="1"/>
                    <a:pt x="22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39" name="Google Shape;8739;p13"/>
            <p:cNvSpPr/>
            <p:nvPr/>
          </p:nvSpPr>
          <p:spPr>
            <a:xfrm>
              <a:off x="1504375" y="3370150"/>
              <a:ext cx="28050" cy="17975"/>
            </a:xfrm>
            <a:custGeom>
              <a:avLst/>
              <a:gdLst/>
              <a:ahLst/>
              <a:cxnLst/>
              <a:rect l="l" t="t" r="r" b="b"/>
              <a:pathLst>
                <a:path w="1122" h="719" extrusionOk="0">
                  <a:moveTo>
                    <a:pt x="1" y="1"/>
                  </a:moveTo>
                  <a:cubicBezTo>
                    <a:pt x="193" y="193"/>
                    <a:pt x="552" y="718"/>
                    <a:pt x="934" y="718"/>
                  </a:cubicBezTo>
                  <a:cubicBezTo>
                    <a:pt x="996" y="718"/>
                    <a:pt x="1059" y="704"/>
                    <a:pt x="1121" y="673"/>
                  </a:cubicBezTo>
                  <a:cubicBezTo>
                    <a:pt x="449" y="673"/>
                    <a:pt x="673" y="1"/>
                    <a:pt x="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40" name="Google Shape;8740;p13"/>
            <p:cNvSpPr/>
            <p:nvPr/>
          </p:nvSpPr>
          <p:spPr>
            <a:xfrm>
              <a:off x="4692450" y="3540600"/>
              <a:ext cx="4700" cy="6500"/>
            </a:xfrm>
            <a:custGeom>
              <a:avLst/>
              <a:gdLst/>
              <a:ahLst/>
              <a:cxnLst/>
              <a:rect l="l" t="t" r="r" b="b"/>
              <a:pathLst>
                <a:path w="188" h="260" extrusionOk="0">
                  <a:moveTo>
                    <a:pt x="113" y="1"/>
                  </a:moveTo>
                  <a:cubicBezTo>
                    <a:pt x="85" y="1"/>
                    <a:pt x="48" y="36"/>
                    <a:pt x="1" y="130"/>
                  </a:cubicBezTo>
                  <a:cubicBezTo>
                    <a:pt x="48" y="225"/>
                    <a:pt x="85" y="260"/>
                    <a:pt x="113" y="260"/>
                  </a:cubicBezTo>
                  <a:cubicBezTo>
                    <a:pt x="187" y="260"/>
                    <a:pt x="187" y="1"/>
                    <a:pt x="11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41" name="Google Shape;8741;p13"/>
            <p:cNvSpPr/>
            <p:nvPr/>
          </p:nvSpPr>
          <p:spPr>
            <a:xfrm>
              <a:off x="4627250" y="3570675"/>
              <a:ext cx="8125" cy="5150"/>
            </a:xfrm>
            <a:custGeom>
              <a:avLst/>
              <a:gdLst/>
              <a:ahLst/>
              <a:cxnLst/>
              <a:rect l="l" t="t" r="r" b="b"/>
              <a:pathLst>
                <a:path w="325" h="206" extrusionOk="0">
                  <a:moveTo>
                    <a:pt x="263" y="1"/>
                  </a:moveTo>
                  <a:cubicBezTo>
                    <a:pt x="248" y="1"/>
                    <a:pt x="211" y="14"/>
                    <a:pt x="143" y="48"/>
                  </a:cubicBezTo>
                  <a:cubicBezTo>
                    <a:pt x="26" y="165"/>
                    <a:pt x="1" y="206"/>
                    <a:pt x="19" y="206"/>
                  </a:cubicBezTo>
                  <a:cubicBezTo>
                    <a:pt x="61" y="206"/>
                    <a:pt x="325" y="1"/>
                    <a:pt x="26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42" name="Google Shape;8742;p13"/>
            <p:cNvSpPr/>
            <p:nvPr/>
          </p:nvSpPr>
          <p:spPr>
            <a:xfrm>
              <a:off x="2905125" y="3594275"/>
              <a:ext cx="28025" cy="7950"/>
            </a:xfrm>
            <a:custGeom>
              <a:avLst/>
              <a:gdLst/>
              <a:ahLst/>
              <a:cxnLst/>
              <a:rect l="l" t="t" r="r" b="b"/>
              <a:pathLst>
                <a:path w="1121" h="318" extrusionOk="0">
                  <a:moveTo>
                    <a:pt x="0" y="0"/>
                  </a:moveTo>
                  <a:cubicBezTo>
                    <a:pt x="0" y="159"/>
                    <a:pt x="560" y="317"/>
                    <a:pt x="889" y="317"/>
                  </a:cubicBezTo>
                  <a:cubicBezTo>
                    <a:pt x="1024" y="317"/>
                    <a:pt x="1121" y="290"/>
                    <a:pt x="1121" y="224"/>
                  </a:cubicBezTo>
                  <a:lnTo>
                    <a:pt x="1121" y="224"/>
                  </a:lnTo>
                  <a:cubicBezTo>
                    <a:pt x="986" y="269"/>
                    <a:pt x="888" y="287"/>
                    <a:pt x="810" y="287"/>
                  </a:cubicBezTo>
                  <a:cubicBezTo>
                    <a:pt x="502" y="287"/>
                    <a:pt x="538" y="0"/>
                    <a:pt x="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43" name="Google Shape;8743;p13"/>
            <p:cNvSpPr/>
            <p:nvPr/>
          </p:nvSpPr>
          <p:spPr>
            <a:xfrm>
              <a:off x="5028625" y="3784775"/>
              <a:ext cx="11225" cy="11225"/>
            </a:xfrm>
            <a:custGeom>
              <a:avLst/>
              <a:gdLst/>
              <a:ahLst/>
              <a:cxnLst/>
              <a:rect l="l" t="t" r="r" b="b"/>
              <a:pathLst>
                <a:path w="449" h="449" extrusionOk="0">
                  <a:moveTo>
                    <a:pt x="449" y="0"/>
                  </a:moveTo>
                  <a:cubicBezTo>
                    <a:pt x="1" y="0"/>
                    <a:pt x="1" y="224"/>
                    <a:pt x="225" y="449"/>
                  </a:cubicBezTo>
                  <a:cubicBezTo>
                    <a:pt x="225" y="224"/>
                    <a:pt x="225" y="0"/>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44" name="Google Shape;8744;p13"/>
            <p:cNvSpPr/>
            <p:nvPr/>
          </p:nvSpPr>
          <p:spPr>
            <a:xfrm>
              <a:off x="2199150" y="3812775"/>
              <a:ext cx="16825" cy="16850"/>
            </a:xfrm>
            <a:custGeom>
              <a:avLst/>
              <a:gdLst/>
              <a:ahLst/>
              <a:cxnLst/>
              <a:rect l="l" t="t" r="r" b="b"/>
              <a:pathLst>
                <a:path w="673" h="674" extrusionOk="0">
                  <a:moveTo>
                    <a:pt x="448" y="1"/>
                  </a:moveTo>
                  <a:cubicBezTo>
                    <a:pt x="448" y="1"/>
                    <a:pt x="0" y="673"/>
                    <a:pt x="673" y="673"/>
                  </a:cubicBezTo>
                  <a:cubicBezTo>
                    <a:pt x="448" y="225"/>
                    <a:pt x="673" y="1"/>
                    <a:pt x="44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45" name="Google Shape;8745;p13"/>
            <p:cNvSpPr/>
            <p:nvPr/>
          </p:nvSpPr>
          <p:spPr>
            <a:xfrm>
              <a:off x="5067850" y="3926500"/>
              <a:ext cx="22425" cy="8950"/>
            </a:xfrm>
            <a:custGeom>
              <a:avLst/>
              <a:gdLst/>
              <a:ahLst/>
              <a:cxnLst/>
              <a:rect l="l" t="t" r="r" b="b"/>
              <a:pathLst>
                <a:path w="897" h="358" extrusionOk="0">
                  <a:moveTo>
                    <a:pt x="180" y="1"/>
                  </a:moveTo>
                  <a:cubicBezTo>
                    <a:pt x="118" y="1"/>
                    <a:pt x="59" y="41"/>
                    <a:pt x="0" y="158"/>
                  </a:cubicBezTo>
                  <a:cubicBezTo>
                    <a:pt x="150" y="158"/>
                    <a:pt x="498" y="358"/>
                    <a:pt x="714" y="358"/>
                  </a:cubicBezTo>
                  <a:cubicBezTo>
                    <a:pt x="822" y="358"/>
                    <a:pt x="897" y="308"/>
                    <a:pt x="897" y="158"/>
                  </a:cubicBezTo>
                  <a:lnTo>
                    <a:pt x="897" y="158"/>
                  </a:lnTo>
                  <a:cubicBezTo>
                    <a:pt x="829" y="192"/>
                    <a:pt x="767" y="205"/>
                    <a:pt x="709" y="205"/>
                  </a:cubicBezTo>
                  <a:cubicBezTo>
                    <a:pt x="482" y="205"/>
                    <a:pt x="321" y="1"/>
                    <a:pt x="18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46" name="Google Shape;8746;p13"/>
            <p:cNvSpPr/>
            <p:nvPr/>
          </p:nvSpPr>
          <p:spPr>
            <a:xfrm>
              <a:off x="4995000" y="3908650"/>
              <a:ext cx="50450" cy="12475"/>
            </a:xfrm>
            <a:custGeom>
              <a:avLst/>
              <a:gdLst/>
              <a:ahLst/>
              <a:cxnLst/>
              <a:rect l="l" t="t" r="r" b="b"/>
              <a:pathLst>
                <a:path w="2018" h="499" extrusionOk="0">
                  <a:moveTo>
                    <a:pt x="524" y="1"/>
                  </a:moveTo>
                  <a:cubicBezTo>
                    <a:pt x="275" y="1"/>
                    <a:pt x="76" y="51"/>
                    <a:pt x="1" y="200"/>
                  </a:cubicBezTo>
                  <a:cubicBezTo>
                    <a:pt x="300" y="200"/>
                    <a:pt x="897" y="499"/>
                    <a:pt x="1395" y="499"/>
                  </a:cubicBezTo>
                  <a:cubicBezTo>
                    <a:pt x="1644" y="499"/>
                    <a:pt x="1869" y="424"/>
                    <a:pt x="2018" y="200"/>
                  </a:cubicBezTo>
                  <a:cubicBezTo>
                    <a:pt x="1719" y="200"/>
                    <a:pt x="1022" y="1"/>
                    <a:pt x="52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47" name="Google Shape;8747;p13"/>
            <p:cNvSpPr/>
            <p:nvPr/>
          </p:nvSpPr>
          <p:spPr>
            <a:xfrm>
              <a:off x="4950175" y="3930450"/>
              <a:ext cx="11250" cy="25"/>
            </a:xfrm>
            <a:custGeom>
              <a:avLst/>
              <a:gdLst/>
              <a:ahLst/>
              <a:cxnLst/>
              <a:rect l="l" t="t" r="r" b="b"/>
              <a:pathLst>
                <a:path w="450" h="1" extrusionOk="0">
                  <a:moveTo>
                    <a:pt x="449" y="0"/>
                  </a:moveTo>
                  <a:lnTo>
                    <a:pt x="1" y="0"/>
                  </a:lnTo>
                  <a:cubicBezTo>
                    <a:pt x="1" y="0"/>
                    <a:pt x="449" y="0"/>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48" name="Google Shape;8748;p13"/>
            <p:cNvSpPr/>
            <p:nvPr/>
          </p:nvSpPr>
          <p:spPr>
            <a:xfrm>
              <a:off x="5115100" y="3929275"/>
              <a:ext cx="11100" cy="5150"/>
            </a:xfrm>
            <a:custGeom>
              <a:avLst/>
              <a:gdLst/>
              <a:ahLst/>
              <a:cxnLst/>
              <a:rect l="l" t="t" r="r" b="b"/>
              <a:pathLst>
                <a:path w="444" h="206" extrusionOk="0">
                  <a:moveTo>
                    <a:pt x="321" y="0"/>
                  </a:moveTo>
                  <a:cubicBezTo>
                    <a:pt x="289" y="0"/>
                    <a:pt x="229" y="14"/>
                    <a:pt x="127" y="47"/>
                  </a:cubicBezTo>
                  <a:cubicBezTo>
                    <a:pt x="10" y="165"/>
                    <a:pt x="0" y="205"/>
                    <a:pt x="38" y="205"/>
                  </a:cubicBezTo>
                  <a:cubicBezTo>
                    <a:pt x="121" y="205"/>
                    <a:pt x="443" y="0"/>
                    <a:pt x="32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49" name="Google Shape;8749;p13"/>
            <p:cNvSpPr/>
            <p:nvPr/>
          </p:nvSpPr>
          <p:spPr>
            <a:xfrm>
              <a:off x="5544100" y="4020100"/>
              <a:ext cx="50450" cy="22425"/>
            </a:xfrm>
            <a:custGeom>
              <a:avLst/>
              <a:gdLst/>
              <a:ahLst/>
              <a:cxnLst/>
              <a:rect l="l" t="t" r="r" b="b"/>
              <a:pathLst>
                <a:path w="2018" h="897" extrusionOk="0">
                  <a:moveTo>
                    <a:pt x="0" y="0"/>
                  </a:moveTo>
                  <a:lnTo>
                    <a:pt x="1009" y="448"/>
                  </a:lnTo>
                  <a:lnTo>
                    <a:pt x="1009" y="448"/>
                  </a:lnTo>
                  <a:cubicBezTo>
                    <a:pt x="673" y="280"/>
                    <a:pt x="337" y="112"/>
                    <a:pt x="0" y="0"/>
                  </a:cubicBezTo>
                  <a:close/>
                  <a:moveTo>
                    <a:pt x="1009" y="448"/>
                  </a:moveTo>
                  <a:cubicBezTo>
                    <a:pt x="1345" y="617"/>
                    <a:pt x="1681" y="785"/>
                    <a:pt x="2017" y="897"/>
                  </a:cubicBezTo>
                  <a:lnTo>
                    <a:pt x="1009" y="448"/>
                  </a:ln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50" name="Google Shape;8750;p13"/>
            <p:cNvSpPr/>
            <p:nvPr/>
          </p:nvSpPr>
          <p:spPr>
            <a:xfrm>
              <a:off x="5594525" y="4042500"/>
              <a:ext cx="39250" cy="16825"/>
            </a:xfrm>
            <a:custGeom>
              <a:avLst/>
              <a:gdLst/>
              <a:ahLst/>
              <a:cxnLst/>
              <a:rect l="l" t="t" r="r" b="b"/>
              <a:pathLst>
                <a:path w="1570" h="673" extrusionOk="0">
                  <a:moveTo>
                    <a:pt x="0" y="1"/>
                  </a:moveTo>
                  <a:lnTo>
                    <a:pt x="1569" y="673"/>
                  </a:lnTo>
                  <a:cubicBezTo>
                    <a:pt x="1121" y="225"/>
                    <a:pt x="449" y="1"/>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51" name="Google Shape;8751;p13"/>
            <p:cNvSpPr/>
            <p:nvPr/>
          </p:nvSpPr>
          <p:spPr>
            <a:xfrm>
              <a:off x="1784525" y="3880025"/>
              <a:ext cx="11225" cy="2500"/>
            </a:xfrm>
            <a:custGeom>
              <a:avLst/>
              <a:gdLst/>
              <a:ahLst/>
              <a:cxnLst/>
              <a:rect l="l" t="t" r="r" b="b"/>
              <a:pathLst>
                <a:path w="449" h="100" extrusionOk="0">
                  <a:moveTo>
                    <a:pt x="0" y="0"/>
                  </a:moveTo>
                  <a:cubicBezTo>
                    <a:pt x="0" y="0"/>
                    <a:pt x="200" y="100"/>
                    <a:pt x="333" y="100"/>
                  </a:cubicBezTo>
                  <a:cubicBezTo>
                    <a:pt x="399" y="100"/>
                    <a:pt x="449" y="75"/>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52" name="Google Shape;8752;p13"/>
            <p:cNvSpPr/>
            <p:nvPr/>
          </p:nvSpPr>
          <p:spPr>
            <a:xfrm>
              <a:off x="5605725" y="4064925"/>
              <a:ext cx="33650" cy="11225"/>
            </a:xfrm>
            <a:custGeom>
              <a:avLst/>
              <a:gdLst/>
              <a:ahLst/>
              <a:cxnLst/>
              <a:rect l="l" t="t" r="r" b="b"/>
              <a:pathLst>
                <a:path w="1346" h="449" extrusionOk="0">
                  <a:moveTo>
                    <a:pt x="673" y="0"/>
                  </a:moveTo>
                  <a:cubicBezTo>
                    <a:pt x="673" y="0"/>
                    <a:pt x="1" y="224"/>
                    <a:pt x="673" y="448"/>
                  </a:cubicBezTo>
                  <a:cubicBezTo>
                    <a:pt x="449" y="224"/>
                    <a:pt x="1345" y="224"/>
                    <a:pt x="67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53" name="Google Shape;8753;p13"/>
            <p:cNvSpPr/>
            <p:nvPr/>
          </p:nvSpPr>
          <p:spPr>
            <a:xfrm>
              <a:off x="2703400" y="4137750"/>
              <a:ext cx="39250" cy="5625"/>
            </a:xfrm>
            <a:custGeom>
              <a:avLst/>
              <a:gdLst/>
              <a:ahLst/>
              <a:cxnLst/>
              <a:rect l="l" t="t" r="r" b="b"/>
              <a:pathLst>
                <a:path w="1570" h="225" extrusionOk="0">
                  <a:moveTo>
                    <a:pt x="1" y="1"/>
                  </a:moveTo>
                  <a:lnTo>
                    <a:pt x="1570" y="225"/>
                  </a:lnTo>
                  <a:cubicBezTo>
                    <a:pt x="1121" y="1"/>
                    <a:pt x="673" y="1"/>
                    <a:pt x="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54" name="Google Shape;8754;p13"/>
            <p:cNvSpPr/>
            <p:nvPr/>
          </p:nvSpPr>
          <p:spPr>
            <a:xfrm>
              <a:off x="2664175" y="4126550"/>
              <a:ext cx="39250" cy="11225"/>
            </a:xfrm>
            <a:custGeom>
              <a:avLst/>
              <a:gdLst/>
              <a:ahLst/>
              <a:cxnLst/>
              <a:rect l="l" t="t" r="r" b="b"/>
              <a:pathLst>
                <a:path w="1570" h="449" extrusionOk="0">
                  <a:moveTo>
                    <a:pt x="1" y="0"/>
                  </a:moveTo>
                  <a:cubicBezTo>
                    <a:pt x="169" y="56"/>
                    <a:pt x="323" y="98"/>
                    <a:pt x="467" y="133"/>
                  </a:cubicBezTo>
                  <a:lnTo>
                    <a:pt x="467" y="133"/>
                  </a:lnTo>
                  <a:lnTo>
                    <a:pt x="1" y="0"/>
                  </a:lnTo>
                  <a:close/>
                  <a:moveTo>
                    <a:pt x="467" y="133"/>
                  </a:moveTo>
                  <a:lnTo>
                    <a:pt x="1570" y="449"/>
                  </a:lnTo>
                  <a:cubicBezTo>
                    <a:pt x="1234" y="281"/>
                    <a:pt x="897" y="239"/>
                    <a:pt x="467" y="133"/>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55" name="Google Shape;8755;p13"/>
            <p:cNvSpPr/>
            <p:nvPr/>
          </p:nvSpPr>
          <p:spPr>
            <a:xfrm>
              <a:off x="4529975" y="4328250"/>
              <a:ext cx="22425" cy="16825"/>
            </a:xfrm>
            <a:custGeom>
              <a:avLst/>
              <a:gdLst/>
              <a:ahLst/>
              <a:cxnLst/>
              <a:rect l="l" t="t" r="r" b="b"/>
              <a:pathLst>
                <a:path w="897" h="673" extrusionOk="0">
                  <a:moveTo>
                    <a:pt x="897" y="1"/>
                  </a:moveTo>
                  <a:cubicBezTo>
                    <a:pt x="672" y="1"/>
                    <a:pt x="0" y="449"/>
                    <a:pt x="448" y="673"/>
                  </a:cubicBezTo>
                  <a:cubicBezTo>
                    <a:pt x="448" y="225"/>
                    <a:pt x="897" y="225"/>
                    <a:pt x="89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56" name="Google Shape;8756;p13"/>
            <p:cNvSpPr/>
            <p:nvPr/>
          </p:nvSpPr>
          <p:spPr>
            <a:xfrm>
              <a:off x="5964325" y="1650050"/>
              <a:ext cx="11225" cy="2525"/>
            </a:xfrm>
            <a:custGeom>
              <a:avLst/>
              <a:gdLst/>
              <a:ahLst/>
              <a:cxnLst/>
              <a:rect l="l" t="t" r="r" b="b"/>
              <a:pathLst>
                <a:path w="449" h="101" extrusionOk="0">
                  <a:moveTo>
                    <a:pt x="0" y="1"/>
                  </a:moveTo>
                  <a:cubicBezTo>
                    <a:pt x="0" y="1"/>
                    <a:pt x="199" y="100"/>
                    <a:pt x="332" y="100"/>
                  </a:cubicBezTo>
                  <a:cubicBezTo>
                    <a:pt x="399" y="100"/>
                    <a:pt x="448" y="76"/>
                    <a:pt x="44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57" name="Google Shape;8757;p13"/>
            <p:cNvSpPr/>
            <p:nvPr/>
          </p:nvSpPr>
          <p:spPr>
            <a:xfrm>
              <a:off x="5992325" y="1636525"/>
              <a:ext cx="16850" cy="7950"/>
            </a:xfrm>
            <a:custGeom>
              <a:avLst/>
              <a:gdLst/>
              <a:ahLst/>
              <a:cxnLst/>
              <a:rect l="l" t="t" r="r" b="b"/>
              <a:pathLst>
                <a:path w="674" h="318" extrusionOk="0">
                  <a:moveTo>
                    <a:pt x="337" y="1"/>
                  </a:moveTo>
                  <a:cubicBezTo>
                    <a:pt x="113" y="1"/>
                    <a:pt x="1" y="159"/>
                    <a:pt x="1" y="318"/>
                  </a:cubicBezTo>
                  <a:cubicBezTo>
                    <a:pt x="449" y="318"/>
                    <a:pt x="673" y="318"/>
                    <a:pt x="673" y="94"/>
                  </a:cubicBezTo>
                  <a:cubicBezTo>
                    <a:pt x="542" y="28"/>
                    <a:pt x="430" y="1"/>
                    <a:pt x="33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58" name="Google Shape;8758;p13"/>
            <p:cNvSpPr/>
            <p:nvPr/>
          </p:nvSpPr>
          <p:spPr>
            <a:xfrm>
              <a:off x="5974500" y="1625700"/>
              <a:ext cx="283075" cy="36875"/>
            </a:xfrm>
            <a:custGeom>
              <a:avLst/>
              <a:gdLst/>
              <a:ahLst/>
              <a:cxnLst/>
              <a:rect l="l" t="t" r="r" b="b"/>
              <a:pathLst>
                <a:path w="11323" h="1475" extrusionOk="0">
                  <a:moveTo>
                    <a:pt x="4300" y="751"/>
                  </a:moveTo>
                  <a:cubicBezTo>
                    <a:pt x="4524" y="751"/>
                    <a:pt x="4076" y="975"/>
                    <a:pt x="4076" y="975"/>
                  </a:cubicBezTo>
                  <a:lnTo>
                    <a:pt x="4076" y="751"/>
                  </a:lnTo>
                  <a:close/>
                  <a:moveTo>
                    <a:pt x="6230" y="1"/>
                  </a:moveTo>
                  <a:cubicBezTo>
                    <a:pt x="3972" y="1"/>
                    <a:pt x="1" y="1423"/>
                    <a:pt x="5869" y="1423"/>
                  </a:cubicBezTo>
                  <a:cubicBezTo>
                    <a:pt x="5833" y="1458"/>
                    <a:pt x="5863" y="1474"/>
                    <a:pt x="5945" y="1474"/>
                  </a:cubicBezTo>
                  <a:cubicBezTo>
                    <a:pt x="6658" y="1474"/>
                    <a:pt x="11323" y="254"/>
                    <a:pt x="10473" y="254"/>
                  </a:cubicBezTo>
                  <a:cubicBezTo>
                    <a:pt x="10190" y="254"/>
                    <a:pt x="9295" y="390"/>
                    <a:pt x="7437" y="751"/>
                  </a:cubicBezTo>
                  <a:cubicBezTo>
                    <a:pt x="7682" y="201"/>
                    <a:pt x="7076" y="1"/>
                    <a:pt x="623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59" name="Google Shape;8759;p13"/>
            <p:cNvSpPr/>
            <p:nvPr/>
          </p:nvSpPr>
          <p:spPr>
            <a:xfrm>
              <a:off x="5633750" y="1638225"/>
              <a:ext cx="231100" cy="94125"/>
            </a:xfrm>
            <a:custGeom>
              <a:avLst/>
              <a:gdLst/>
              <a:ahLst/>
              <a:cxnLst/>
              <a:rect l="l" t="t" r="r" b="b"/>
              <a:pathLst>
                <a:path w="9244" h="3765" extrusionOk="0">
                  <a:moveTo>
                    <a:pt x="4034" y="1819"/>
                  </a:moveTo>
                  <a:cubicBezTo>
                    <a:pt x="4034" y="1922"/>
                    <a:pt x="4034" y="2134"/>
                    <a:pt x="4034" y="2267"/>
                  </a:cubicBezTo>
                  <a:cubicBezTo>
                    <a:pt x="3810" y="2267"/>
                    <a:pt x="4034" y="2043"/>
                    <a:pt x="4034" y="1819"/>
                  </a:cubicBezTo>
                  <a:close/>
                  <a:moveTo>
                    <a:pt x="7180" y="0"/>
                  </a:moveTo>
                  <a:cubicBezTo>
                    <a:pt x="6528" y="0"/>
                    <a:pt x="5273" y="378"/>
                    <a:pt x="3138" y="1370"/>
                  </a:cubicBezTo>
                  <a:cubicBezTo>
                    <a:pt x="2914" y="1370"/>
                    <a:pt x="0" y="2267"/>
                    <a:pt x="3810" y="3612"/>
                  </a:cubicBezTo>
                  <a:cubicBezTo>
                    <a:pt x="3863" y="3717"/>
                    <a:pt x="3963" y="3765"/>
                    <a:pt x="4098" y="3765"/>
                  </a:cubicBezTo>
                  <a:cubicBezTo>
                    <a:pt x="5297" y="3765"/>
                    <a:pt x="9244" y="0"/>
                    <a:pt x="718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60" name="Google Shape;8760;p13"/>
            <p:cNvSpPr/>
            <p:nvPr/>
          </p:nvSpPr>
          <p:spPr>
            <a:xfrm>
              <a:off x="6642275" y="2906525"/>
              <a:ext cx="16825" cy="4225"/>
            </a:xfrm>
            <a:custGeom>
              <a:avLst/>
              <a:gdLst/>
              <a:ahLst/>
              <a:cxnLst/>
              <a:rect l="l" t="t" r="r" b="b"/>
              <a:pathLst>
                <a:path w="673" h="169" extrusionOk="0">
                  <a:moveTo>
                    <a:pt x="393" y="0"/>
                  </a:moveTo>
                  <a:cubicBezTo>
                    <a:pt x="225" y="0"/>
                    <a:pt x="0" y="56"/>
                    <a:pt x="0" y="168"/>
                  </a:cubicBezTo>
                  <a:lnTo>
                    <a:pt x="449" y="168"/>
                  </a:lnTo>
                  <a:cubicBezTo>
                    <a:pt x="673" y="56"/>
                    <a:pt x="561" y="0"/>
                    <a:pt x="39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61" name="Google Shape;8761;p13"/>
            <p:cNvSpPr/>
            <p:nvPr/>
          </p:nvSpPr>
          <p:spPr>
            <a:xfrm>
              <a:off x="3301650" y="3422950"/>
              <a:ext cx="12500" cy="6500"/>
            </a:xfrm>
            <a:custGeom>
              <a:avLst/>
              <a:gdLst/>
              <a:ahLst/>
              <a:cxnLst/>
              <a:rect l="l" t="t" r="r" b="b"/>
              <a:pathLst>
                <a:path w="500" h="260" extrusionOk="0">
                  <a:moveTo>
                    <a:pt x="187" y="0"/>
                  </a:moveTo>
                  <a:cubicBezTo>
                    <a:pt x="0" y="0"/>
                    <a:pt x="65" y="259"/>
                    <a:pt x="252" y="259"/>
                  </a:cubicBezTo>
                  <a:cubicBezTo>
                    <a:pt x="320" y="259"/>
                    <a:pt x="405" y="225"/>
                    <a:pt x="500" y="130"/>
                  </a:cubicBezTo>
                  <a:cubicBezTo>
                    <a:pt x="358" y="35"/>
                    <a:pt x="255" y="0"/>
                    <a:pt x="18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62" name="Google Shape;8762;p13"/>
            <p:cNvSpPr/>
            <p:nvPr/>
          </p:nvSpPr>
          <p:spPr>
            <a:xfrm>
              <a:off x="4591600" y="3717525"/>
              <a:ext cx="15200" cy="7950"/>
            </a:xfrm>
            <a:custGeom>
              <a:avLst/>
              <a:gdLst/>
              <a:ahLst/>
              <a:cxnLst/>
              <a:rect l="l" t="t" r="r" b="b"/>
              <a:pathLst>
                <a:path w="608" h="318" extrusionOk="0">
                  <a:moveTo>
                    <a:pt x="449" y="1"/>
                  </a:moveTo>
                  <a:cubicBezTo>
                    <a:pt x="225" y="1"/>
                    <a:pt x="0" y="1"/>
                    <a:pt x="225" y="225"/>
                  </a:cubicBezTo>
                  <a:cubicBezTo>
                    <a:pt x="225" y="291"/>
                    <a:pt x="263" y="318"/>
                    <a:pt x="312" y="318"/>
                  </a:cubicBezTo>
                  <a:cubicBezTo>
                    <a:pt x="429" y="318"/>
                    <a:pt x="607" y="159"/>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63" name="Google Shape;8763;p13"/>
            <p:cNvSpPr/>
            <p:nvPr/>
          </p:nvSpPr>
          <p:spPr>
            <a:xfrm>
              <a:off x="4529975" y="3734350"/>
              <a:ext cx="11225" cy="11225"/>
            </a:xfrm>
            <a:custGeom>
              <a:avLst/>
              <a:gdLst/>
              <a:ahLst/>
              <a:cxnLst/>
              <a:rect l="l" t="t" r="r" b="b"/>
              <a:pathLst>
                <a:path w="449" h="449" extrusionOk="0">
                  <a:moveTo>
                    <a:pt x="0" y="0"/>
                  </a:moveTo>
                  <a:cubicBezTo>
                    <a:pt x="0" y="224"/>
                    <a:pt x="0" y="448"/>
                    <a:pt x="224" y="448"/>
                  </a:cubicBezTo>
                  <a:cubicBezTo>
                    <a:pt x="224" y="224"/>
                    <a:pt x="448" y="0"/>
                    <a:pt x="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64" name="Google Shape;8764;p13"/>
            <p:cNvSpPr/>
            <p:nvPr/>
          </p:nvSpPr>
          <p:spPr>
            <a:xfrm>
              <a:off x="4597200" y="3728750"/>
              <a:ext cx="25" cy="22425"/>
            </a:xfrm>
            <a:custGeom>
              <a:avLst/>
              <a:gdLst/>
              <a:ahLst/>
              <a:cxnLst/>
              <a:rect l="l" t="t" r="r" b="b"/>
              <a:pathLst>
                <a:path w="1" h="897" extrusionOk="0">
                  <a:moveTo>
                    <a:pt x="1" y="448"/>
                  </a:moveTo>
                  <a:cubicBezTo>
                    <a:pt x="1" y="897"/>
                    <a:pt x="1" y="0"/>
                    <a:pt x="1" y="448"/>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65" name="Google Shape;8765;p13"/>
            <p:cNvSpPr/>
            <p:nvPr/>
          </p:nvSpPr>
          <p:spPr>
            <a:xfrm>
              <a:off x="4546775" y="3627900"/>
              <a:ext cx="14025" cy="8425"/>
            </a:xfrm>
            <a:custGeom>
              <a:avLst/>
              <a:gdLst/>
              <a:ahLst/>
              <a:cxnLst/>
              <a:rect l="l" t="t" r="r" b="b"/>
              <a:pathLst>
                <a:path w="561" h="337" extrusionOk="0">
                  <a:moveTo>
                    <a:pt x="225" y="0"/>
                  </a:moveTo>
                  <a:lnTo>
                    <a:pt x="225" y="0"/>
                  </a:lnTo>
                  <a:cubicBezTo>
                    <a:pt x="0" y="224"/>
                    <a:pt x="169" y="336"/>
                    <a:pt x="309" y="336"/>
                  </a:cubicBezTo>
                  <a:cubicBezTo>
                    <a:pt x="449" y="336"/>
                    <a:pt x="561" y="224"/>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66" name="Google Shape;8766;p13"/>
            <p:cNvSpPr/>
            <p:nvPr/>
          </p:nvSpPr>
          <p:spPr>
            <a:xfrm>
              <a:off x="4597200" y="3641450"/>
              <a:ext cx="7850" cy="6500"/>
            </a:xfrm>
            <a:custGeom>
              <a:avLst/>
              <a:gdLst/>
              <a:ahLst/>
              <a:cxnLst/>
              <a:rect l="l" t="t" r="r" b="b"/>
              <a:pathLst>
                <a:path w="314" h="260" extrusionOk="0">
                  <a:moveTo>
                    <a:pt x="201" y="1"/>
                  </a:moveTo>
                  <a:cubicBezTo>
                    <a:pt x="160" y="1"/>
                    <a:pt x="95" y="36"/>
                    <a:pt x="1" y="130"/>
                  </a:cubicBezTo>
                  <a:cubicBezTo>
                    <a:pt x="48" y="225"/>
                    <a:pt x="95" y="260"/>
                    <a:pt x="136" y="260"/>
                  </a:cubicBezTo>
                  <a:cubicBezTo>
                    <a:pt x="248" y="260"/>
                    <a:pt x="313" y="1"/>
                    <a:pt x="20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67" name="Google Shape;8767;p13"/>
            <p:cNvSpPr/>
            <p:nvPr/>
          </p:nvSpPr>
          <p:spPr>
            <a:xfrm>
              <a:off x="4563575" y="3751150"/>
              <a:ext cx="16850" cy="22450"/>
            </a:xfrm>
            <a:custGeom>
              <a:avLst/>
              <a:gdLst/>
              <a:ahLst/>
              <a:cxnLst/>
              <a:rect l="l" t="t" r="r" b="b"/>
              <a:pathLst>
                <a:path w="674" h="898" extrusionOk="0">
                  <a:moveTo>
                    <a:pt x="1" y="1"/>
                  </a:moveTo>
                  <a:cubicBezTo>
                    <a:pt x="1" y="449"/>
                    <a:pt x="1" y="673"/>
                    <a:pt x="449" y="897"/>
                  </a:cubicBezTo>
                  <a:cubicBezTo>
                    <a:pt x="449" y="449"/>
                    <a:pt x="673" y="1"/>
                    <a:pt x="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68" name="Google Shape;8768;p13"/>
            <p:cNvSpPr/>
            <p:nvPr/>
          </p:nvSpPr>
          <p:spPr>
            <a:xfrm>
              <a:off x="4551300" y="3711925"/>
              <a:ext cx="19900" cy="10650"/>
            </a:xfrm>
            <a:custGeom>
              <a:avLst/>
              <a:gdLst/>
              <a:ahLst/>
              <a:cxnLst/>
              <a:rect l="l" t="t" r="r" b="b"/>
              <a:pathLst>
                <a:path w="796" h="426" extrusionOk="0">
                  <a:moveTo>
                    <a:pt x="492" y="1"/>
                  </a:moveTo>
                  <a:lnTo>
                    <a:pt x="492" y="1"/>
                  </a:lnTo>
                  <a:cubicBezTo>
                    <a:pt x="0" y="247"/>
                    <a:pt x="250" y="425"/>
                    <a:pt x="465" y="425"/>
                  </a:cubicBezTo>
                  <a:cubicBezTo>
                    <a:pt x="642" y="425"/>
                    <a:pt x="795" y="304"/>
                    <a:pt x="492"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69" name="Google Shape;8769;p13"/>
            <p:cNvSpPr/>
            <p:nvPr/>
          </p:nvSpPr>
          <p:spPr>
            <a:xfrm>
              <a:off x="4548825" y="3615500"/>
              <a:ext cx="8125" cy="5150"/>
            </a:xfrm>
            <a:custGeom>
              <a:avLst/>
              <a:gdLst/>
              <a:ahLst/>
              <a:cxnLst/>
              <a:rect l="l" t="t" r="r" b="b"/>
              <a:pathLst>
                <a:path w="325" h="206" extrusionOk="0">
                  <a:moveTo>
                    <a:pt x="263" y="1"/>
                  </a:moveTo>
                  <a:cubicBezTo>
                    <a:pt x="247" y="1"/>
                    <a:pt x="210" y="14"/>
                    <a:pt x="143" y="48"/>
                  </a:cubicBezTo>
                  <a:cubicBezTo>
                    <a:pt x="25" y="165"/>
                    <a:pt x="0" y="206"/>
                    <a:pt x="19" y="206"/>
                  </a:cubicBezTo>
                  <a:cubicBezTo>
                    <a:pt x="61" y="206"/>
                    <a:pt x="324" y="1"/>
                    <a:pt x="26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70" name="Google Shape;8770;p13"/>
            <p:cNvSpPr/>
            <p:nvPr/>
          </p:nvSpPr>
          <p:spPr>
            <a:xfrm>
              <a:off x="4574800" y="3666350"/>
              <a:ext cx="7700" cy="7300"/>
            </a:xfrm>
            <a:custGeom>
              <a:avLst/>
              <a:gdLst/>
              <a:ahLst/>
              <a:cxnLst/>
              <a:rect l="l" t="t" r="r" b="b"/>
              <a:pathLst>
                <a:path w="308" h="292" extrusionOk="0">
                  <a:moveTo>
                    <a:pt x="234" y="0"/>
                  </a:moveTo>
                  <a:cubicBezTo>
                    <a:pt x="200" y="0"/>
                    <a:pt x="127" y="65"/>
                    <a:pt x="0" y="255"/>
                  </a:cubicBezTo>
                  <a:cubicBezTo>
                    <a:pt x="26" y="281"/>
                    <a:pt x="52" y="292"/>
                    <a:pt x="77" y="292"/>
                  </a:cubicBezTo>
                  <a:cubicBezTo>
                    <a:pt x="206" y="292"/>
                    <a:pt x="307" y="0"/>
                    <a:pt x="23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71" name="Google Shape;8771;p13"/>
            <p:cNvSpPr/>
            <p:nvPr/>
          </p:nvSpPr>
          <p:spPr>
            <a:xfrm>
              <a:off x="4066950" y="4114175"/>
              <a:ext cx="8150" cy="5125"/>
            </a:xfrm>
            <a:custGeom>
              <a:avLst/>
              <a:gdLst/>
              <a:ahLst/>
              <a:cxnLst/>
              <a:rect l="l" t="t" r="r" b="b"/>
              <a:pathLst>
                <a:path w="326" h="205" extrusionOk="0">
                  <a:moveTo>
                    <a:pt x="264" y="0"/>
                  </a:moveTo>
                  <a:cubicBezTo>
                    <a:pt x="248" y="0"/>
                    <a:pt x="211" y="13"/>
                    <a:pt x="143" y="47"/>
                  </a:cubicBezTo>
                  <a:cubicBezTo>
                    <a:pt x="26" y="164"/>
                    <a:pt x="1" y="205"/>
                    <a:pt x="20" y="205"/>
                  </a:cubicBezTo>
                  <a:cubicBezTo>
                    <a:pt x="62" y="205"/>
                    <a:pt x="325" y="0"/>
                    <a:pt x="26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72" name="Google Shape;8772;p13"/>
            <p:cNvSpPr/>
            <p:nvPr/>
          </p:nvSpPr>
          <p:spPr>
            <a:xfrm>
              <a:off x="4036900" y="4061675"/>
              <a:ext cx="7850" cy="6500"/>
            </a:xfrm>
            <a:custGeom>
              <a:avLst/>
              <a:gdLst/>
              <a:ahLst/>
              <a:cxnLst/>
              <a:rect l="l" t="t" r="r" b="b"/>
              <a:pathLst>
                <a:path w="314" h="260" extrusionOk="0">
                  <a:moveTo>
                    <a:pt x="201" y="1"/>
                  </a:moveTo>
                  <a:cubicBezTo>
                    <a:pt x="160" y="1"/>
                    <a:pt x="95" y="35"/>
                    <a:pt x="1" y="130"/>
                  </a:cubicBezTo>
                  <a:cubicBezTo>
                    <a:pt x="48" y="225"/>
                    <a:pt x="95" y="260"/>
                    <a:pt x="137" y="260"/>
                  </a:cubicBezTo>
                  <a:cubicBezTo>
                    <a:pt x="249" y="260"/>
                    <a:pt x="313" y="1"/>
                    <a:pt x="20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73" name="Google Shape;8773;p13"/>
            <p:cNvSpPr/>
            <p:nvPr/>
          </p:nvSpPr>
          <p:spPr>
            <a:xfrm>
              <a:off x="4014500" y="4106500"/>
              <a:ext cx="4700" cy="6500"/>
            </a:xfrm>
            <a:custGeom>
              <a:avLst/>
              <a:gdLst/>
              <a:ahLst/>
              <a:cxnLst/>
              <a:rect l="l" t="t" r="r" b="b"/>
              <a:pathLst>
                <a:path w="188" h="260" extrusionOk="0">
                  <a:moveTo>
                    <a:pt x="112" y="1"/>
                  </a:moveTo>
                  <a:cubicBezTo>
                    <a:pt x="85" y="1"/>
                    <a:pt x="48" y="35"/>
                    <a:pt x="0" y="130"/>
                  </a:cubicBezTo>
                  <a:cubicBezTo>
                    <a:pt x="48" y="225"/>
                    <a:pt x="85" y="259"/>
                    <a:pt x="112" y="259"/>
                  </a:cubicBezTo>
                  <a:cubicBezTo>
                    <a:pt x="187" y="259"/>
                    <a:pt x="187" y="1"/>
                    <a:pt x="112"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74" name="Google Shape;8774;p13"/>
            <p:cNvSpPr/>
            <p:nvPr/>
          </p:nvSpPr>
          <p:spPr>
            <a:xfrm>
              <a:off x="7111200" y="2686600"/>
              <a:ext cx="22425" cy="6500"/>
            </a:xfrm>
            <a:custGeom>
              <a:avLst/>
              <a:gdLst/>
              <a:ahLst/>
              <a:cxnLst/>
              <a:rect l="l" t="t" r="r" b="b"/>
              <a:pathLst>
                <a:path w="897" h="260" extrusionOk="0">
                  <a:moveTo>
                    <a:pt x="518" y="0"/>
                  </a:moveTo>
                  <a:lnTo>
                    <a:pt x="518" y="0"/>
                  </a:lnTo>
                  <a:cubicBezTo>
                    <a:pt x="0" y="130"/>
                    <a:pt x="379" y="259"/>
                    <a:pt x="619" y="259"/>
                  </a:cubicBezTo>
                  <a:cubicBezTo>
                    <a:pt x="795" y="259"/>
                    <a:pt x="896" y="190"/>
                    <a:pt x="51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75" name="Google Shape;8775;p13"/>
            <p:cNvSpPr/>
            <p:nvPr/>
          </p:nvSpPr>
          <p:spPr>
            <a:xfrm>
              <a:off x="7034475" y="2675400"/>
              <a:ext cx="25250" cy="4225"/>
            </a:xfrm>
            <a:custGeom>
              <a:avLst/>
              <a:gdLst/>
              <a:ahLst/>
              <a:cxnLst/>
              <a:rect l="l" t="t" r="r" b="b"/>
              <a:pathLst>
                <a:path w="1010" h="169" extrusionOk="0">
                  <a:moveTo>
                    <a:pt x="449" y="0"/>
                  </a:moveTo>
                  <a:lnTo>
                    <a:pt x="449" y="0"/>
                  </a:lnTo>
                  <a:cubicBezTo>
                    <a:pt x="1" y="112"/>
                    <a:pt x="281" y="168"/>
                    <a:pt x="533" y="168"/>
                  </a:cubicBezTo>
                  <a:cubicBezTo>
                    <a:pt x="785" y="168"/>
                    <a:pt x="1009" y="112"/>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76" name="Google Shape;8776;p13"/>
            <p:cNvSpPr/>
            <p:nvPr/>
          </p:nvSpPr>
          <p:spPr>
            <a:xfrm>
              <a:off x="7008725" y="775100"/>
              <a:ext cx="20175" cy="13050"/>
            </a:xfrm>
            <a:custGeom>
              <a:avLst/>
              <a:gdLst/>
              <a:ahLst/>
              <a:cxnLst/>
              <a:rect l="l" t="t" r="r" b="b"/>
              <a:pathLst>
                <a:path w="807" h="522" extrusionOk="0">
                  <a:moveTo>
                    <a:pt x="597" y="0"/>
                  </a:moveTo>
                  <a:cubicBezTo>
                    <a:pt x="156" y="0"/>
                    <a:pt x="0" y="521"/>
                    <a:pt x="232" y="521"/>
                  </a:cubicBezTo>
                  <a:cubicBezTo>
                    <a:pt x="266" y="521"/>
                    <a:pt x="308" y="510"/>
                    <a:pt x="358" y="485"/>
                  </a:cubicBezTo>
                  <a:cubicBezTo>
                    <a:pt x="358" y="261"/>
                    <a:pt x="807" y="261"/>
                    <a:pt x="807" y="37"/>
                  </a:cubicBezTo>
                  <a:cubicBezTo>
                    <a:pt x="731" y="11"/>
                    <a:pt x="661" y="0"/>
                    <a:pt x="59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77" name="Google Shape;8777;p13"/>
            <p:cNvSpPr/>
            <p:nvPr/>
          </p:nvSpPr>
          <p:spPr>
            <a:xfrm>
              <a:off x="7000875" y="2973600"/>
              <a:ext cx="22425" cy="9975"/>
            </a:xfrm>
            <a:custGeom>
              <a:avLst/>
              <a:gdLst/>
              <a:ahLst/>
              <a:cxnLst/>
              <a:rect l="l" t="t" r="r" b="b"/>
              <a:pathLst>
                <a:path w="897" h="399" extrusionOk="0">
                  <a:moveTo>
                    <a:pt x="299" y="0"/>
                  </a:moveTo>
                  <a:cubicBezTo>
                    <a:pt x="149" y="0"/>
                    <a:pt x="0" y="100"/>
                    <a:pt x="0" y="399"/>
                  </a:cubicBezTo>
                  <a:cubicBezTo>
                    <a:pt x="896" y="399"/>
                    <a:pt x="598" y="0"/>
                    <a:pt x="29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78" name="Google Shape;8778;p13"/>
            <p:cNvSpPr/>
            <p:nvPr/>
          </p:nvSpPr>
          <p:spPr>
            <a:xfrm>
              <a:off x="7000875" y="3930450"/>
              <a:ext cx="11225" cy="11225"/>
            </a:xfrm>
            <a:custGeom>
              <a:avLst/>
              <a:gdLst/>
              <a:ahLst/>
              <a:cxnLst/>
              <a:rect l="l" t="t" r="r" b="b"/>
              <a:pathLst>
                <a:path w="449" h="449" extrusionOk="0">
                  <a:moveTo>
                    <a:pt x="0" y="0"/>
                  </a:moveTo>
                  <a:cubicBezTo>
                    <a:pt x="0" y="224"/>
                    <a:pt x="0" y="449"/>
                    <a:pt x="224" y="449"/>
                  </a:cubicBezTo>
                  <a:cubicBezTo>
                    <a:pt x="448" y="449"/>
                    <a:pt x="224" y="0"/>
                    <a:pt x="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79" name="Google Shape;8779;p13"/>
            <p:cNvSpPr/>
            <p:nvPr/>
          </p:nvSpPr>
          <p:spPr>
            <a:xfrm>
              <a:off x="6964450" y="3969675"/>
              <a:ext cx="28025" cy="4225"/>
            </a:xfrm>
            <a:custGeom>
              <a:avLst/>
              <a:gdLst/>
              <a:ahLst/>
              <a:cxnLst/>
              <a:rect l="l" t="t" r="r" b="b"/>
              <a:pathLst>
                <a:path w="1121" h="169" extrusionOk="0">
                  <a:moveTo>
                    <a:pt x="561" y="0"/>
                  </a:moveTo>
                  <a:cubicBezTo>
                    <a:pt x="0" y="112"/>
                    <a:pt x="280" y="168"/>
                    <a:pt x="561" y="168"/>
                  </a:cubicBezTo>
                  <a:cubicBezTo>
                    <a:pt x="841" y="168"/>
                    <a:pt x="1121" y="112"/>
                    <a:pt x="56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80" name="Google Shape;8780;p13"/>
            <p:cNvSpPr/>
            <p:nvPr/>
          </p:nvSpPr>
          <p:spPr>
            <a:xfrm>
              <a:off x="6849575" y="916075"/>
              <a:ext cx="16850" cy="11225"/>
            </a:xfrm>
            <a:custGeom>
              <a:avLst/>
              <a:gdLst/>
              <a:ahLst/>
              <a:cxnLst/>
              <a:rect l="l" t="t" r="r" b="b"/>
              <a:pathLst>
                <a:path w="674" h="449" extrusionOk="0">
                  <a:moveTo>
                    <a:pt x="1" y="1"/>
                  </a:moveTo>
                  <a:cubicBezTo>
                    <a:pt x="1" y="225"/>
                    <a:pt x="1" y="449"/>
                    <a:pt x="225" y="449"/>
                  </a:cubicBezTo>
                  <a:cubicBezTo>
                    <a:pt x="673" y="449"/>
                    <a:pt x="449" y="1"/>
                    <a:pt x="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81" name="Google Shape;8781;p13"/>
            <p:cNvSpPr/>
            <p:nvPr/>
          </p:nvSpPr>
          <p:spPr>
            <a:xfrm>
              <a:off x="6832775" y="787200"/>
              <a:ext cx="11225" cy="11250"/>
            </a:xfrm>
            <a:custGeom>
              <a:avLst/>
              <a:gdLst/>
              <a:ahLst/>
              <a:cxnLst/>
              <a:rect l="l" t="t" r="r" b="b"/>
              <a:pathLst>
                <a:path w="449" h="450" extrusionOk="0">
                  <a:moveTo>
                    <a:pt x="0" y="1"/>
                  </a:moveTo>
                  <a:cubicBezTo>
                    <a:pt x="0" y="1"/>
                    <a:pt x="0" y="449"/>
                    <a:pt x="225" y="449"/>
                  </a:cubicBezTo>
                  <a:cubicBezTo>
                    <a:pt x="449" y="449"/>
                    <a:pt x="225" y="1"/>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82" name="Google Shape;8782;p13"/>
            <p:cNvSpPr/>
            <p:nvPr/>
          </p:nvSpPr>
          <p:spPr>
            <a:xfrm>
              <a:off x="6832775" y="2311200"/>
              <a:ext cx="11225" cy="11225"/>
            </a:xfrm>
            <a:custGeom>
              <a:avLst/>
              <a:gdLst/>
              <a:ahLst/>
              <a:cxnLst/>
              <a:rect l="l" t="t" r="r" b="b"/>
              <a:pathLst>
                <a:path w="449" h="449" extrusionOk="0">
                  <a:moveTo>
                    <a:pt x="0" y="1"/>
                  </a:moveTo>
                  <a:cubicBezTo>
                    <a:pt x="0" y="225"/>
                    <a:pt x="0" y="449"/>
                    <a:pt x="225" y="449"/>
                  </a:cubicBezTo>
                  <a:cubicBezTo>
                    <a:pt x="449" y="449"/>
                    <a:pt x="225" y="1"/>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83" name="Google Shape;8783;p13"/>
            <p:cNvSpPr/>
            <p:nvPr/>
          </p:nvSpPr>
          <p:spPr>
            <a:xfrm>
              <a:off x="6818250" y="2893150"/>
              <a:ext cx="20150" cy="18325"/>
            </a:xfrm>
            <a:custGeom>
              <a:avLst/>
              <a:gdLst/>
              <a:ahLst/>
              <a:cxnLst/>
              <a:rect l="l" t="t" r="r" b="b"/>
              <a:pathLst>
                <a:path w="806" h="733" extrusionOk="0">
                  <a:moveTo>
                    <a:pt x="632" y="1"/>
                  </a:moveTo>
                  <a:cubicBezTo>
                    <a:pt x="153" y="1"/>
                    <a:pt x="1" y="733"/>
                    <a:pt x="419" y="733"/>
                  </a:cubicBezTo>
                  <a:cubicBezTo>
                    <a:pt x="466" y="733"/>
                    <a:pt x="520" y="724"/>
                    <a:pt x="581" y="703"/>
                  </a:cubicBezTo>
                  <a:cubicBezTo>
                    <a:pt x="581" y="479"/>
                    <a:pt x="806" y="255"/>
                    <a:pt x="806" y="31"/>
                  </a:cubicBezTo>
                  <a:cubicBezTo>
                    <a:pt x="744" y="10"/>
                    <a:pt x="686" y="1"/>
                    <a:pt x="632"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84" name="Google Shape;8784;p13"/>
            <p:cNvSpPr/>
            <p:nvPr/>
          </p:nvSpPr>
          <p:spPr>
            <a:xfrm>
              <a:off x="6810375" y="804025"/>
              <a:ext cx="22275" cy="17725"/>
            </a:xfrm>
            <a:custGeom>
              <a:avLst/>
              <a:gdLst/>
              <a:ahLst/>
              <a:cxnLst/>
              <a:rect l="l" t="t" r="r" b="b"/>
              <a:pathLst>
                <a:path w="891" h="709" extrusionOk="0">
                  <a:moveTo>
                    <a:pt x="448" y="0"/>
                  </a:moveTo>
                  <a:cubicBezTo>
                    <a:pt x="448" y="224"/>
                    <a:pt x="0" y="224"/>
                    <a:pt x="224" y="673"/>
                  </a:cubicBezTo>
                  <a:cubicBezTo>
                    <a:pt x="299" y="698"/>
                    <a:pt x="365" y="709"/>
                    <a:pt x="424" y="709"/>
                  </a:cubicBezTo>
                  <a:cubicBezTo>
                    <a:pt x="891" y="709"/>
                    <a:pt x="847" y="0"/>
                    <a:pt x="44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85" name="Google Shape;8785;p13"/>
            <p:cNvSpPr/>
            <p:nvPr/>
          </p:nvSpPr>
          <p:spPr>
            <a:xfrm>
              <a:off x="6801950" y="826425"/>
              <a:ext cx="28050" cy="4225"/>
            </a:xfrm>
            <a:custGeom>
              <a:avLst/>
              <a:gdLst/>
              <a:ahLst/>
              <a:cxnLst/>
              <a:rect l="l" t="t" r="r" b="b"/>
              <a:pathLst>
                <a:path w="1122" h="169" extrusionOk="0">
                  <a:moveTo>
                    <a:pt x="561" y="1"/>
                  </a:moveTo>
                  <a:cubicBezTo>
                    <a:pt x="1" y="113"/>
                    <a:pt x="281" y="169"/>
                    <a:pt x="561" y="169"/>
                  </a:cubicBezTo>
                  <a:cubicBezTo>
                    <a:pt x="841" y="169"/>
                    <a:pt x="1121" y="113"/>
                    <a:pt x="56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86" name="Google Shape;8786;p13"/>
            <p:cNvSpPr/>
            <p:nvPr/>
          </p:nvSpPr>
          <p:spPr>
            <a:xfrm>
              <a:off x="6803025" y="858325"/>
              <a:ext cx="20075" cy="12950"/>
            </a:xfrm>
            <a:custGeom>
              <a:avLst/>
              <a:gdLst/>
              <a:ahLst/>
              <a:cxnLst/>
              <a:rect l="l" t="t" r="r" b="b"/>
              <a:pathLst>
                <a:path w="803" h="518" extrusionOk="0">
                  <a:moveTo>
                    <a:pt x="525" y="0"/>
                  </a:moveTo>
                  <a:cubicBezTo>
                    <a:pt x="305" y="0"/>
                    <a:pt x="1" y="259"/>
                    <a:pt x="518" y="518"/>
                  </a:cubicBezTo>
                  <a:cubicBezTo>
                    <a:pt x="802" y="139"/>
                    <a:pt x="686" y="0"/>
                    <a:pt x="5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87" name="Google Shape;8787;p13"/>
            <p:cNvSpPr/>
            <p:nvPr/>
          </p:nvSpPr>
          <p:spPr>
            <a:xfrm>
              <a:off x="6810375" y="2878350"/>
              <a:ext cx="22425" cy="9975"/>
            </a:xfrm>
            <a:custGeom>
              <a:avLst/>
              <a:gdLst/>
              <a:ahLst/>
              <a:cxnLst/>
              <a:rect l="l" t="t" r="r" b="b"/>
              <a:pathLst>
                <a:path w="897" h="399" extrusionOk="0">
                  <a:moveTo>
                    <a:pt x="299" y="0"/>
                  </a:moveTo>
                  <a:cubicBezTo>
                    <a:pt x="149" y="0"/>
                    <a:pt x="0" y="100"/>
                    <a:pt x="0" y="399"/>
                  </a:cubicBezTo>
                  <a:cubicBezTo>
                    <a:pt x="896" y="399"/>
                    <a:pt x="598" y="0"/>
                    <a:pt x="29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88" name="Google Shape;8788;p13"/>
            <p:cNvSpPr/>
            <p:nvPr/>
          </p:nvSpPr>
          <p:spPr>
            <a:xfrm>
              <a:off x="6777775" y="892925"/>
              <a:ext cx="27000" cy="23175"/>
            </a:xfrm>
            <a:custGeom>
              <a:avLst/>
              <a:gdLst/>
              <a:ahLst/>
              <a:cxnLst/>
              <a:rect l="l" t="t" r="r" b="b"/>
              <a:pathLst>
                <a:path w="1080" h="927" extrusionOk="0">
                  <a:moveTo>
                    <a:pt x="903" y="1"/>
                  </a:moveTo>
                  <a:cubicBezTo>
                    <a:pt x="333" y="1"/>
                    <a:pt x="0" y="927"/>
                    <a:pt x="408" y="927"/>
                  </a:cubicBezTo>
                  <a:cubicBezTo>
                    <a:pt x="856" y="702"/>
                    <a:pt x="632" y="254"/>
                    <a:pt x="1080" y="30"/>
                  </a:cubicBezTo>
                  <a:cubicBezTo>
                    <a:pt x="1019" y="10"/>
                    <a:pt x="960" y="1"/>
                    <a:pt x="90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89" name="Google Shape;8789;p13"/>
            <p:cNvSpPr/>
            <p:nvPr/>
          </p:nvSpPr>
          <p:spPr>
            <a:xfrm>
              <a:off x="6787950" y="988925"/>
              <a:ext cx="16825" cy="11225"/>
            </a:xfrm>
            <a:custGeom>
              <a:avLst/>
              <a:gdLst/>
              <a:ahLst/>
              <a:cxnLst/>
              <a:rect l="l" t="t" r="r" b="b"/>
              <a:pathLst>
                <a:path w="673" h="449" extrusionOk="0">
                  <a:moveTo>
                    <a:pt x="1" y="0"/>
                  </a:moveTo>
                  <a:cubicBezTo>
                    <a:pt x="1" y="0"/>
                    <a:pt x="1" y="448"/>
                    <a:pt x="225" y="448"/>
                  </a:cubicBezTo>
                  <a:cubicBezTo>
                    <a:pt x="673" y="448"/>
                    <a:pt x="225" y="0"/>
                    <a:pt x="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90" name="Google Shape;8790;p13"/>
            <p:cNvSpPr/>
            <p:nvPr/>
          </p:nvSpPr>
          <p:spPr>
            <a:xfrm>
              <a:off x="6782350" y="1005725"/>
              <a:ext cx="11225" cy="5625"/>
            </a:xfrm>
            <a:custGeom>
              <a:avLst/>
              <a:gdLst/>
              <a:ahLst/>
              <a:cxnLst/>
              <a:rect l="l" t="t" r="r" b="b"/>
              <a:pathLst>
                <a:path w="449" h="225" extrusionOk="0">
                  <a:moveTo>
                    <a:pt x="0" y="0"/>
                  </a:moveTo>
                  <a:cubicBezTo>
                    <a:pt x="0" y="0"/>
                    <a:pt x="0" y="225"/>
                    <a:pt x="225" y="225"/>
                  </a:cubicBezTo>
                  <a:cubicBezTo>
                    <a:pt x="449" y="225"/>
                    <a:pt x="225" y="0"/>
                    <a:pt x="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91" name="Google Shape;8791;p13"/>
            <p:cNvSpPr/>
            <p:nvPr/>
          </p:nvSpPr>
          <p:spPr>
            <a:xfrm>
              <a:off x="6737525" y="2882700"/>
              <a:ext cx="16825" cy="22425"/>
            </a:xfrm>
            <a:custGeom>
              <a:avLst/>
              <a:gdLst/>
              <a:ahLst/>
              <a:cxnLst/>
              <a:rect l="l" t="t" r="r" b="b"/>
              <a:pathLst>
                <a:path w="673" h="897" extrusionOk="0">
                  <a:moveTo>
                    <a:pt x="0" y="1"/>
                  </a:moveTo>
                  <a:cubicBezTo>
                    <a:pt x="0" y="449"/>
                    <a:pt x="0" y="897"/>
                    <a:pt x="449" y="897"/>
                  </a:cubicBezTo>
                  <a:cubicBezTo>
                    <a:pt x="449" y="449"/>
                    <a:pt x="673" y="1"/>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92" name="Google Shape;8792;p13"/>
            <p:cNvSpPr/>
            <p:nvPr/>
          </p:nvSpPr>
          <p:spPr>
            <a:xfrm>
              <a:off x="6737525" y="983325"/>
              <a:ext cx="11225" cy="11225"/>
            </a:xfrm>
            <a:custGeom>
              <a:avLst/>
              <a:gdLst/>
              <a:ahLst/>
              <a:cxnLst/>
              <a:rect l="l" t="t" r="r" b="b"/>
              <a:pathLst>
                <a:path w="449" h="449" extrusionOk="0">
                  <a:moveTo>
                    <a:pt x="0" y="0"/>
                  </a:moveTo>
                  <a:cubicBezTo>
                    <a:pt x="0" y="224"/>
                    <a:pt x="0" y="448"/>
                    <a:pt x="225" y="448"/>
                  </a:cubicBezTo>
                  <a:cubicBezTo>
                    <a:pt x="449" y="448"/>
                    <a:pt x="225" y="0"/>
                    <a:pt x="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93" name="Google Shape;8793;p13"/>
            <p:cNvSpPr/>
            <p:nvPr/>
          </p:nvSpPr>
          <p:spPr>
            <a:xfrm>
              <a:off x="6723525" y="2339225"/>
              <a:ext cx="25225" cy="4225"/>
            </a:xfrm>
            <a:custGeom>
              <a:avLst/>
              <a:gdLst/>
              <a:ahLst/>
              <a:cxnLst/>
              <a:rect l="l" t="t" r="r" b="b"/>
              <a:pathLst>
                <a:path w="1009" h="169" extrusionOk="0">
                  <a:moveTo>
                    <a:pt x="560" y="0"/>
                  </a:moveTo>
                  <a:lnTo>
                    <a:pt x="560" y="0"/>
                  </a:lnTo>
                  <a:cubicBezTo>
                    <a:pt x="0" y="112"/>
                    <a:pt x="224" y="168"/>
                    <a:pt x="476" y="168"/>
                  </a:cubicBezTo>
                  <a:cubicBezTo>
                    <a:pt x="729" y="168"/>
                    <a:pt x="1009" y="112"/>
                    <a:pt x="56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94" name="Google Shape;8794;p13"/>
            <p:cNvSpPr/>
            <p:nvPr/>
          </p:nvSpPr>
          <p:spPr>
            <a:xfrm>
              <a:off x="6715125" y="3880025"/>
              <a:ext cx="25225" cy="4225"/>
            </a:xfrm>
            <a:custGeom>
              <a:avLst/>
              <a:gdLst/>
              <a:ahLst/>
              <a:cxnLst/>
              <a:rect l="l" t="t" r="r" b="b"/>
              <a:pathLst>
                <a:path w="1009" h="169" extrusionOk="0">
                  <a:moveTo>
                    <a:pt x="448" y="0"/>
                  </a:moveTo>
                  <a:lnTo>
                    <a:pt x="448" y="0"/>
                  </a:lnTo>
                  <a:cubicBezTo>
                    <a:pt x="0" y="112"/>
                    <a:pt x="280" y="168"/>
                    <a:pt x="532" y="168"/>
                  </a:cubicBezTo>
                  <a:cubicBezTo>
                    <a:pt x="784" y="168"/>
                    <a:pt x="1009" y="112"/>
                    <a:pt x="44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95" name="Google Shape;8795;p13"/>
            <p:cNvSpPr/>
            <p:nvPr/>
          </p:nvSpPr>
          <p:spPr>
            <a:xfrm>
              <a:off x="6709500" y="1442750"/>
              <a:ext cx="22450" cy="11225"/>
            </a:xfrm>
            <a:custGeom>
              <a:avLst/>
              <a:gdLst/>
              <a:ahLst/>
              <a:cxnLst/>
              <a:rect l="l" t="t" r="r" b="b"/>
              <a:pathLst>
                <a:path w="898" h="449" extrusionOk="0">
                  <a:moveTo>
                    <a:pt x="449" y="1"/>
                  </a:moveTo>
                  <a:cubicBezTo>
                    <a:pt x="449" y="225"/>
                    <a:pt x="1" y="225"/>
                    <a:pt x="449" y="449"/>
                  </a:cubicBezTo>
                  <a:cubicBezTo>
                    <a:pt x="897" y="449"/>
                    <a:pt x="897" y="1"/>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96" name="Google Shape;8796;p13"/>
            <p:cNvSpPr/>
            <p:nvPr/>
          </p:nvSpPr>
          <p:spPr>
            <a:xfrm>
              <a:off x="6687100" y="2991075"/>
              <a:ext cx="37950" cy="20525"/>
            </a:xfrm>
            <a:custGeom>
              <a:avLst/>
              <a:gdLst/>
              <a:ahLst/>
              <a:cxnLst/>
              <a:rect l="l" t="t" r="r" b="b"/>
              <a:pathLst>
                <a:path w="1518" h="821" extrusionOk="0">
                  <a:moveTo>
                    <a:pt x="397" y="0"/>
                  </a:moveTo>
                  <a:cubicBezTo>
                    <a:pt x="245" y="0"/>
                    <a:pt x="105" y="44"/>
                    <a:pt x="0" y="148"/>
                  </a:cubicBezTo>
                  <a:cubicBezTo>
                    <a:pt x="673" y="148"/>
                    <a:pt x="673" y="820"/>
                    <a:pt x="1345" y="820"/>
                  </a:cubicBezTo>
                  <a:cubicBezTo>
                    <a:pt x="1517" y="476"/>
                    <a:pt x="897" y="0"/>
                    <a:pt x="39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97" name="Google Shape;8797;p13"/>
            <p:cNvSpPr/>
            <p:nvPr/>
          </p:nvSpPr>
          <p:spPr>
            <a:xfrm>
              <a:off x="6689900" y="3835200"/>
              <a:ext cx="25225" cy="4225"/>
            </a:xfrm>
            <a:custGeom>
              <a:avLst/>
              <a:gdLst/>
              <a:ahLst/>
              <a:cxnLst/>
              <a:rect l="l" t="t" r="r" b="b"/>
              <a:pathLst>
                <a:path w="1009" h="169" extrusionOk="0">
                  <a:moveTo>
                    <a:pt x="561" y="0"/>
                  </a:moveTo>
                  <a:lnTo>
                    <a:pt x="561" y="0"/>
                  </a:lnTo>
                  <a:cubicBezTo>
                    <a:pt x="0" y="112"/>
                    <a:pt x="225" y="168"/>
                    <a:pt x="477" y="168"/>
                  </a:cubicBezTo>
                  <a:cubicBezTo>
                    <a:pt x="729" y="168"/>
                    <a:pt x="1009" y="112"/>
                    <a:pt x="56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98" name="Google Shape;8798;p13"/>
            <p:cNvSpPr/>
            <p:nvPr/>
          </p:nvSpPr>
          <p:spPr>
            <a:xfrm>
              <a:off x="6664675" y="1329775"/>
              <a:ext cx="20700" cy="13050"/>
            </a:xfrm>
            <a:custGeom>
              <a:avLst/>
              <a:gdLst/>
              <a:ahLst/>
              <a:cxnLst/>
              <a:rect l="l" t="t" r="r" b="b"/>
              <a:pathLst>
                <a:path w="828" h="522" extrusionOk="0">
                  <a:moveTo>
                    <a:pt x="211" y="1"/>
                  </a:moveTo>
                  <a:cubicBezTo>
                    <a:pt x="147" y="1"/>
                    <a:pt x="77" y="12"/>
                    <a:pt x="1" y="37"/>
                  </a:cubicBezTo>
                  <a:cubicBezTo>
                    <a:pt x="1" y="261"/>
                    <a:pt x="225" y="485"/>
                    <a:pt x="673" y="485"/>
                  </a:cubicBezTo>
                  <a:cubicBezTo>
                    <a:pt x="699" y="511"/>
                    <a:pt x="718" y="522"/>
                    <a:pt x="732" y="522"/>
                  </a:cubicBezTo>
                  <a:cubicBezTo>
                    <a:pt x="827" y="522"/>
                    <a:pt x="654" y="1"/>
                    <a:pt x="21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99" name="Google Shape;8799;p13"/>
            <p:cNvSpPr/>
            <p:nvPr/>
          </p:nvSpPr>
          <p:spPr>
            <a:xfrm>
              <a:off x="6647875" y="1438100"/>
              <a:ext cx="24750" cy="15875"/>
            </a:xfrm>
            <a:custGeom>
              <a:avLst/>
              <a:gdLst/>
              <a:ahLst/>
              <a:cxnLst/>
              <a:rect l="l" t="t" r="r" b="b"/>
              <a:pathLst>
                <a:path w="990" h="635" extrusionOk="0">
                  <a:moveTo>
                    <a:pt x="221" y="1"/>
                  </a:moveTo>
                  <a:cubicBezTo>
                    <a:pt x="97" y="1"/>
                    <a:pt x="1" y="55"/>
                    <a:pt x="1" y="187"/>
                  </a:cubicBezTo>
                  <a:cubicBezTo>
                    <a:pt x="449" y="187"/>
                    <a:pt x="449" y="411"/>
                    <a:pt x="673" y="635"/>
                  </a:cubicBezTo>
                  <a:cubicBezTo>
                    <a:pt x="990" y="318"/>
                    <a:pt x="522" y="1"/>
                    <a:pt x="22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00" name="Google Shape;8800;p13"/>
            <p:cNvSpPr/>
            <p:nvPr/>
          </p:nvSpPr>
          <p:spPr>
            <a:xfrm>
              <a:off x="6645075" y="3812775"/>
              <a:ext cx="28050" cy="4225"/>
            </a:xfrm>
            <a:custGeom>
              <a:avLst/>
              <a:gdLst/>
              <a:ahLst/>
              <a:cxnLst/>
              <a:rect l="l" t="t" r="r" b="b"/>
              <a:pathLst>
                <a:path w="1122" h="169" extrusionOk="0">
                  <a:moveTo>
                    <a:pt x="561" y="1"/>
                  </a:moveTo>
                  <a:cubicBezTo>
                    <a:pt x="1" y="113"/>
                    <a:pt x="281" y="169"/>
                    <a:pt x="561" y="169"/>
                  </a:cubicBezTo>
                  <a:cubicBezTo>
                    <a:pt x="841" y="169"/>
                    <a:pt x="1121" y="113"/>
                    <a:pt x="56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01" name="Google Shape;8801;p13"/>
            <p:cNvSpPr/>
            <p:nvPr/>
          </p:nvSpPr>
          <p:spPr>
            <a:xfrm>
              <a:off x="6647875" y="3774800"/>
              <a:ext cx="22450" cy="10000"/>
            </a:xfrm>
            <a:custGeom>
              <a:avLst/>
              <a:gdLst/>
              <a:ahLst/>
              <a:cxnLst/>
              <a:rect l="l" t="t" r="r" b="b"/>
              <a:pathLst>
                <a:path w="898" h="400" extrusionOk="0">
                  <a:moveTo>
                    <a:pt x="299" y="1"/>
                  </a:moveTo>
                  <a:cubicBezTo>
                    <a:pt x="150" y="1"/>
                    <a:pt x="1" y="100"/>
                    <a:pt x="1" y="399"/>
                  </a:cubicBezTo>
                  <a:cubicBezTo>
                    <a:pt x="897" y="399"/>
                    <a:pt x="598" y="1"/>
                    <a:pt x="29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02" name="Google Shape;8802;p13"/>
            <p:cNvSpPr/>
            <p:nvPr/>
          </p:nvSpPr>
          <p:spPr>
            <a:xfrm>
              <a:off x="6616175" y="2997625"/>
              <a:ext cx="14175" cy="8275"/>
            </a:xfrm>
            <a:custGeom>
              <a:avLst/>
              <a:gdLst/>
              <a:ahLst/>
              <a:cxnLst/>
              <a:rect l="l" t="t" r="r" b="b"/>
              <a:pathLst>
                <a:path w="567" h="331" extrusionOk="0">
                  <a:moveTo>
                    <a:pt x="102" y="1"/>
                  </a:moveTo>
                  <a:cubicBezTo>
                    <a:pt x="1" y="1"/>
                    <a:pt x="452" y="331"/>
                    <a:pt x="533" y="331"/>
                  </a:cubicBezTo>
                  <a:cubicBezTo>
                    <a:pt x="566" y="331"/>
                    <a:pt x="535" y="273"/>
                    <a:pt x="372" y="110"/>
                  </a:cubicBezTo>
                  <a:cubicBezTo>
                    <a:pt x="214" y="31"/>
                    <a:pt x="133" y="1"/>
                    <a:pt x="102"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03" name="Google Shape;8803;p13"/>
            <p:cNvSpPr/>
            <p:nvPr/>
          </p:nvSpPr>
          <p:spPr>
            <a:xfrm>
              <a:off x="6580650" y="3840800"/>
              <a:ext cx="22425" cy="5625"/>
            </a:xfrm>
            <a:custGeom>
              <a:avLst/>
              <a:gdLst/>
              <a:ahLst/>
              <a:cxnLst/>
              <a:rect l="l" t="t" r="r" b="b"/>
              <a:pathLst>
                <a:path w="897" h="225" extrusionOk="0">
                  <a:moveTo>
                    <a:pt x="448" y="0"/>
                  </a:moveTo>
                  <a:cubicBezTo>
                    <a:pt x="0" y="0"/>
                    <a:pt x="0" y="225"/>
                    <a:pt x="448" y="225"/>
                  </a:cubicBezTo>
                  <a:cubicBezTo>
                    <a:pt x="673" y="225"/>
                    <a:pt x="897" y="0"/>
                    <a:pt x="44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04" name="Google Shape;8804;p13"/>
            <p:cNvSpPr/>
            <p:nvPr/>
          </p:nvSpPr>
          <p:spPr>
            <a:xfrm>
              <a:off x="6566625" y="3908025"/>
              <a:ext cx="28050" cy="4225"/>
            </a:xfrm>
            <a:custGeom>
              <a:avLst/>
              <a:gdLst/>
              <a:ahLst/>
              <a:cxnLst/>
              <a:rect l="l" t="t" r="r" b="b"/>
              <a:pathLst>
                <a:path w="1122" h="169" extrusionOk="0">
                  <a:moveTo>
                    <a:pt x="561" y="1"/>
                  </a:moveTo>
                  <a:cubicBezTo>
                    <a:pt x="1" y="113"/>
                    <a:pt x="281" y="169"/>
                    <a:pt x="561" y="169"/>
                  </a:cubicBezTo>
                  <a:cubicBezTo>
                    <a:pt x="841" y="169"/>
                    <a:pt x="1121" y="113"/>
                    <a:pt x="56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05" name="Google Shape;8805;p13"/>
            <p:cNvSpPr/>
            <p:nvPr/>
          </p:nvSpPr>
          <p:spPr>
            <a:xfrm>
              <a:off x="6547025" y="1532400"/>
              <a:ext cx="50450" cy="25"/>
            </a:xfrm>
            <a:custGeom>
              <a:avLst/>
              <a:gdLst/>
              <a:ahLst/>
              <a:cxnLst/>
              <a:rect l="l" t="t" r="r" b="b"/>
              <a:pathLst>
                <a:path w="2018" h="1" extrusionOk="0">
                  <a:moveTo>
                    <a:pt x="897" y="0"/>
                  </a:moveTo>
                  <a:cubicBezTo>
                    <a:pt x="0" y="0"/>
                    <a:pt x="2018" y="0"/>
                    <a:pt x="89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06" name="Google Shape;8806;p13"/>
            <p:cNvSpPr/>
            <p:nvPr/>
          </p:nvSpPr>
          <p:spPr>
            <a:xfrm>
              <a:off x="6552625" y="1308275"/>
              <a:ext cx="26200" cy="23325"/>
            </a:xfrm>
            <a:custGeom>
              <a:avLst/>
              <a:gdLst/>
              <a:ahLst/>
              <a:cxnLst/>
              <a:rect l="l" t="t" r="r" b="b"/>
              <a:pathLst>
                <a:path w="1048" h="933" extrusionOk="0">
                  <a:moveTo>
                    <a:pt x="449" y="1"/>
                  </a:moveTo>
                  <a:cubicBezTo>
                    <a:pt x="449" y="449"/>
                    <a:pt x="1" y="449"/>
                    <a:pt x="1" y="897"/>
                  </a:cubicBezTo>
                  <a:cubicBezTo>
                    <a:pt x="74" y="922"/>
                    <a:pt x="145" y="933"/>
                    <a:pt x="212" y="933"/>
                  </a:cubicBezTo>
                  <a:cubicBezTo>
                    <a:pt x="758" y="933"/>
                    <a:pt x="1047" y="200"/>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07" name="Google Shape;8807;p13"/>
            <p:cNvSpPr/>
            <p:nvPr/>
          </p:nvSpPr>
          <p:spPr>
            <a:xfrm>
              <a:off x="6535825" y="3000350"/>
              <a:ext cx="16825" cy="11250"/>
            </a:xfrm>
            <a:custGeom>
              <a:avLst/>
              <a:gdLst/>
              <a:ahLst/>
              <a:cxnLst/>
              <a:rect l="l" t="t" r="r" b="b"/>
              <a:pathLst>
                <a:path w="673" h="450" extrusionOk="0">
                  <a:moveTo>
                    <a:pt x="448" y="1"/>
                  </a:moveTo>
                  <a:cubicBezTo>
                    <a:pt x="0" y="1"/>
                    <a:pt x="448" y="449"/>
                    <a:pt x="673" y="449"/>
                  </a:cubicBezTo>
                  <a:cubicBezTo>
                    <a:pt x="673" y="225"/>
                    <a:pt x="673" y="1"/>
                    <a:pt x="44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08" name="Google Shape;8808;p13"/>
            <p:cNvSpPr/>
            <p:nvPr/>
          </p:nvSpPr>
          <p:spPr>
            <a:xfrm>
              <a:off x="6530225" y="3924850"/>
              <a:ext cx="22425" cy="9975"/>
            </a:xfrm>
            <a:custGeom>
              <a:avLst/>
              <a:gdLst/>
              <a:ahLst/>
              <a:cxnLst/>
              <a:rect l="l" t="t" r="r" b="b"/>
              <a:pathLst>
                <a:path w="897" h="399" extrusionOk="0">
                  <a:moveTo>
                    <a:pt x="897" y="0"/>
                  </a:moveTo>
                  <a:cubicBezTo>
                    <a:pt x="0" y="0"/>
                    <a:pt x="299" y="399"/>
                    <a:pt x="598" y="399"/>
                  </a:cubicBezTo>
                  <a:cubicBezTo>
                    <a:pt x="747" y="399"/>
                    <a:pt x="897" y="299"/>
                    <a:pt x="89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09" name="Google Shape;8809;p13"/>
            <p:cNvSpPr/>
            <p:nvPr/>
          </p:nvSpPr>
          <p:spPr>
            <a:xfrm>
              <a:off x="6530225" y="1404775"/>
              <a:ext cx="22425" cy="9975"/>
            </a:xfrm>
            <a:custGeom>
              <a:avLst/>
              <a:gdLst/>
              <a:ahLst/>
              <a:cxnLst/>
              <a:rect l="l" t="t" r="r" b="b"/>
              <a:pathLst>
                <a:path w="897" h="399" extrusionOk="0">
                  <a:moveTo>
                    <a:pt x="299" y="1"/>
                  </a:moveTo>
                  <a:cubicBezTo>
                    <a:pt x="150" y="1"/>
                    <a:pt x="0" y="100"/>
                    <a:pt x="0" y="399"/>
                  </a:cubicBezTo>
                  <a:cubicBezTo>
                    <a:pt x="897" y="399"/>
                    <a:pt x="598" y="1"/>
                    <a:pt x="29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10" name="Google Shape;8810;p13"/>
            <p:cNvSpPr/>
            <p:nvPr/>
          </p:nvSpPr>
          <p:spPr>
            <a:xfrm>
              <a:off x="6485400" y="1325100"/>
              <a:ext cx="44850" cy="56050"/>
            </a:xfrm>
            <a:custGeom>
              <a:avLst/>
              <a:gdLst/>
              <a:ahLst/>
              <a:cxnLst/>
              <a:rect l="l" t="t" r="r" b="b"/>
              <a:pathLst>
                <a:path w="1794" h="2242" extrusionOk="0">
                  <a:moveTo>
                    <a:pt x="1793" y="0"/>
                  </a:moveTo>
                  <a:cubicBezTo>
                    <a:pt x="897" y="224"/>
                    <a:pt x="0" y="1569"/>
                    <a:pt x="448" y="2241"/>
                  </a:cubicBezTo>
                  <a:cubicBezTo>
                    <a:pt x="897" y="1345"/>
                    <a:pt x="1345" y="672"/>
                    <a:pt x="179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11" name="Google Shape;8811;p13"/>
            <p:cNvSpPr/>
            <p:nvPr/>
          </p:nvSpPr>
          <p:spPr>
            <a:xfrm>
              <a:off x="6498100" y="3767225"/>
              <a:ext cx="32150" cy="28775"/>
            </a:xfrm>
            <a:custGeom>
              <a:avLst/>
              <a:gdLst/>
              <a:ahLst/>
              <a:cxnLst/>
              <a:rect l="l" t="t" r="r" b="b"/>
              <a:pathLst>
                <a:path w="1286" h="1151" extrusionOk="0">
                  <a:moveTo>
                    <a:pt x="1054" y="0"/>
                  </a:moveTo>
                  <a:cubicBezTo>
                    <a:pt x="317" y="0"/>
                    <a:pt x="1" y="947"/>
                    <a:pt x="613" y="1151"/>
                  </a:cubicBezTo>
                  <a:cubicBezTo>
                    <a:pt x="613" y="702"/>
                    <a:pt x="1061" y="478"/>
                    <a:pt x="1285" y="30"/>
                  </a:cubicBezTo>
                  <a:cubicBezTo>
                    <a:pt x="1204" y="10"/>
                    <a:pt x="1127" y="0"/>
                    <a:pt x="105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12" name="Google Shape;8812;p13"/>
            <p:cNvSpPr/>
            <p:nvPr/>
          </p:nvSpPr>
          <p:spPr>
            <a:xfrm>
              <a:off x="6491000" y="3759550"/>
              <a:ext cx="25225" cy="14900"/>
            </a:xfrm>
            <a:custGeom>
              <a:avLst/>
              <a:gdLst/>
              <a:ahLst/>
              <a:cxnLst/>
              <a:rect l="l" t="t" r="r" b="b"/>
              <a:pathLst>
                <a:path w="1009" h="596" extrusionOk="0">
                  <a:moveTo>
                    <a:pt x="533" y="1"/>
                  </a:moveTo>
                  <a:cubicBezTo>
                    <a:pt x="280" y="1"/>
                    <a:pt x="0" y="113"/>
                    <a:pt x="0" y="337"/>
                  </a:cubicBezTo>
                  <a:cubicBezTo>
                    <a:pt x="0" y="526"/>
                    <a:pt x="120" y="596"/>
                    <a:pt x="276" y="596"/>
                  </a:cubicBezTo>
                  <a:cubicBezTo>
                    <a:pt x="489" y="596"/>
                    <a:pt x="767" y="466"/>
                    <a:pt x="897" y="337"/>
                  </a:cubicBezTo>
                  <a:cubicBezTo>
                    <a:pt x="1009" y="113"/>
                    <a:pt x="785" y="1"/>
                    <a:pt x="53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13" name="Google Shape;8813;p13"/>
            <p:cNvSpPr/>
            <p:nvPr/>
          </p:nvSpPr>
          <p:spPr>
            <a:xfrm>
              <a:off x="6502200" y="3924850"/>
              <a:ext cx="16825" cy="5625"/>
            </a:xfrm>
            <a:custGeom>
              <a:avLst/>
              <a:gdLst/>
              <a:ahLst/>
              <a:cxnLst/>
              <a:rect l="l" t="t" r="r" b="b"/>
              <a:pathLst>
                <a:path w="673" h="225" extrusionOk="0">
                  <a:moveTo>
                    <a:pt x="1" y="0"/>
                  </a:moveTo>
                  <a:cubicBezTo>
                    <a:pt x="1" y="0"/>
                    <a:pt x="1" y="224"/>
                    <a:pt x="449" y="224"/>
                  </a:cubicBezTo>
                  <a:cubicBezTo>
                    <a:pt x="673" y="224"/>
                    <a:pt x="449" y="0"/>
                    <a:pt x="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14" name="Google Shape;8814;p13"/>
            <p:cNvSpPr/>
            <p:nvPr/>
          </p:nvSpPr>
          <p:spPr>
            <a:xfrm>
              <a:off x="6462975" y="3964075"/>
              <a:ext cx="16675" cy="19475"/>
            </a:xfrm>
            <a:custGeom>
              <a:avLst/>
              <a:gdLst/>
              <a:ahLst/>
              <a:cxnLst/>
              <a:rect l="l" t="t" r="r" b="b"/>
              <a:pathLst>
                <a:path w="667" h="779" extrusionOk="0">
                  <a:moveTo>
                    <a:pt x="449" y="0"/>
                  </a:moveTo>
                  <a:cubicBezTo>
                    <a:pt x="449" y="224"/>
                    <a:pt x="1" y="448"/>
                    <a:pt x="1" y="672"/>
                  </a:cubicBezTo>
                  <a:cubicBezTo>
                    <a:pt x="113" y="747"/>
                    <a:pt x="206" y="778"/>
                    <a:pt x="283" y="778"/>
                  </a:cubicBezTo>
                  <a:cubicBezTo>
                    <a:pt x="667" y="778"/>
                    <a:pt x="636" y="0"/>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15" name="Google Shape;8815;p13"/>
            <p:cNvSpPr/>
            <p:nvPr/>
          </p:nvSpPr>
          <p:spPr>
            <a:xfrm>
              <a:off x="6448975" y="1381125"/>
              <a:ext cx="28025" cy="4225"/>
            </a:xfrm>
            <a:custGeom>
              <a:avLst/>
              <a:gdLst/>
              <a:ahLst/>
              <a:cxnLst/>
              <a:rect l="l" t="t" r="r" b="b"/>
              <a:pathLst>
                <a:path w="1121" h="169" extrusionOk="0">
                  <a:moveTo>
                    <a:pt x="561" y="0"/>
                  </a:moveTo>
                  <a:cubicBezTo>
                    <a:pt x="0" y="112"/>
                    <a:pt x="281" y="168"/>
                    <a:pt x="561" y="168"/>
                  </a:cubicBezTo>
                  <a:cubicBezTo>
                    <a:pt x="841" y="168"/>
                    <a:pt x="1121" y="112"/>
                    <a:pt x="56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16" name="Google Shape;8816;p13"/>
            <p:cNvSpPr/>
            <p:nvPr/>
          </p:nvSpPr>
          <p:spPr>
            <a:xfrm>
              <a:off x="6443375" y="2288800"/>
              <a:ext cx="28025" cy="4225"/>
            </a:xfrm>
            <a:custGeom>
              <a:avLst/>
              <a:gdLst/>
              <a:ahLst/>
              <a:cxnLst/>
              <a:rect l="l" t="t" r="r" b="b"/>
              <a:pathLst>
                <a:path w="1121" h="169" extrusionOk="0">
                  <a:moveTo>
                    <a:pt x="561" y="0"/>
                  </a:moveTo>
                  <a:cubicBezTo>
                    <a:pt x="0" y="112"/>
                    <a:pt x="280" y="168"/>
                    <a:pt x="561" y="168"/>
                  </a:cubicBezTo>
                  <a:cubicBezTo>
                    <a:pt x="841" y="168"/>
                    <a:pt x="1121" y="112"/>
                    <a:pt x="56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17" name="Google Shape;8817;p13"/>
            <p:cNvSpPr/>
            <p:nvPr/>
          </p:nvSpPr>
          <p:spPr>
            <a:xfrm>
              <a:off x="6345325" y="4155800"/>
              <a:ext cx="22425" cy="10000"/>
            </a:xfrm>
            <a:custGeom>
              <a:avLst/>
              <a:gdLst/>
              <a:ahLst/>
              <a:cxnLst/>
              <a:rect l="l" t="t" r="r" b="b"/>
              <a:pathLst>
                <a:path w="897" h="400" extrusionOk="0">
                  <a:moveTo>
                    <a:pt x="299" y="1"/>
                  </a:moveTo>
                  <a:cubicBezTo>
                    <a:pt x="150" y="1"/>
                    <a:pt x="0" y="100"/>
                    <a:pt x="0" y="399"/>
                  </a:cubicBezTo>
                  <a:cubicBezTo>
                    <a:pt x="897" y="399"/>
                    <a:pt x="598" y="1"/>
                    <a:pt x="29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18" name="Google Shape;8818;p13"/>
            <p:cNvSpPr/>
            <p:nvPr/>
          </p:nvSpPr>
          <p:spPr>
            <a:xfrm>
              <a:off x="6329925" y="2496100"/>
              <a:ext cx="15425" cy="23550"/>
            </a:xfrm>
            <a:custGeom>
              <a:avLst/>
              <a:gdLst/>
              <a:ahLst/>
              <a:cxnLst/>
              <a:rect l="l" t="t" r="r" b="b"/>
              <a:pathLst>
                <a:path w="617" h="942" extrusionOk="0">
                  <a:moveTo>
                    <a:pt x="168" y="0"/>
                  </a:moveTo>
                  <a:cubicBezTo>
                    <a:pt x="168" y="387"/>
                    <a:pt x="1" y="941"/>
                    <a:pt x="388" y="941"/>
                  </a:cubicBezTo>
                  <a:cubicBezTo>
                    <a:pt x="449" y="941"/>
                    <a:pt x="524" y="928"/>
                    <a:pt x="616" y="897"/>
                  </a:cubicBezTo>
                  <a:cubicBezTo>
                    <a:pt x="616" y="449"/>
                    <a:pt x="616" y="225"/>
                    <a:pt x="16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19" name="Google Shape;8819;p13"/>
            <p:cNvSpPr/>
            <p:nvPr/>
          </p:nvSpPr>
          <p:spPr>
            <a:xfrm>
              <a:off x="6328500" y="2535325"/>
              <a:ext cx="25250" cy="4225"/>
            </a:xfrm>
            <a:custGeom>
              <a:avLst/>
              <a:gdLst/>
              <a:ahLst/>
              <a:cxnLst/>
              <a:rect l="l" t="t" r="r" b="b"/>
              <a:pathLst>
                <a:path w="1010" h="169" extrusionOk="0">
                  <a:moveTo>
                    <a:pt x="449" y="0"/>
                  </a:moveTo>
                  <a:lnTo>
                    <a:pt x="449" y="0"/>
                  </a:lnTo>
                  <a:cubicBezTo>
                    <a:pt x="1" y="112"/>
                    <a:pt x="281" y="168"/>
                    <a:pt x="533" y="168"/>
                  </a:cubicBezTo>
                  <a:cubicBezTo>
                    <a:pt x="785" y="168"/>
                    <a:pt x="1009" y="112"/>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20" name="Google Shape;8820;p13"/>
            <p:cNvSpPr/>
            <p:nvPr/>
          </p:nvSpPr>
          <p:spPr>
            <a:xfrm>
              <a:off x="6314900" y="2464850"/>
              <a:ext cx="12625" cy="6500"/>
            </a:xfrm>
            <a:custGeom>
              <a:avLst/>
              <a:gdLst/>
              <a:ahLst/>
              <a:cxnLst/>
              <a:rect l="l" t="t" r="r" b="b"/>
              <a:pathLst>
                <a:path w="505" h="260" extrusionOk="0">
                  <a:moveTo>
                    <a:pt x="38" y="1"/>
                  </a:moveTo>
                  <a:cubicBezTo>
                    <a:pt x="1" y="1"/>
                    <a:pt x="454" y="259"/>
                    <a:pt x="491" y="259"/>
                  </a:cubicBezTo>
                  <a:cubicBezTo>
                    <a:pt x="505" y="259"/>
                    <a:pt x="463" y="225"/>
                    <a:pt x="321" y="130"/>
                  </a:cubicBezTo>
                  <a:cubicBezTo>
                    <a:pt x="131" y="35"/>
                    <a:pt x="52" y="1"/>
                    <a:pt x="3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21" name="Google Shape;8821;p13"/>
            <p:cNvSpPr/>
            <p:nvPr/>
          </p:nvSpPr>
          <p:spPr>
            <a:xfrm>
              <a:off x="6278075" y="4126550"/>
              <a:ext cx="56050" cy="25"/>
            </a:xfrm>
            <a:custGeom>
              <a:avLst/>
              <a:gdLst/>
              <a:ahLst/>
              <a:cxnLst/>
              <a:rect l="l" t="t" r="r" b="b"/>
              <a:pathLst>
                <a:path w="2242" h="1" extrusionOk="0">
                  <a:moveTo>
                    <a:pt x="1121" y="0"/>
                  </a:moveTo>
                  <a:cubicBezTo>
                    <a:pt x="1" y="0"/>
                    <a:pt x="2242" y="0"/>
                    <a:pt x="112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22" name="Google Shape;8822;p13"/>
            <p:cNvSpPr/>
            <p:nvPr/>
          </p:nvSpPr>
          <p:spPr>
            <a:xfrm>
              <a:off x="6252875" y="2395250"/>
              <a:ext cx="28025" cy="4225"/>
            </a:xfrm>
            <a:custGeom>
              <a:avLst/>
              <a:gdLst/>
              <a:ahLst/>
              <a:cxnLst/>
              <a:rect l="l" t="t" r="r" b="b"/>
              <a:pathLst>
                <a:path w="1121" h="169" extrusionOk="0">
                  <a:moveTo>
                    <a:pt x="561" y="0"/>
                  </a:moveTo>
                  <a:cubicBezTo>
                    <a:pt x="0" y="112"/>
                    <a:pt x="280" y="168"/>
                    <a:pt x="561" y="168"/>
                  </a:cubicBezTo>
                  <a:cubicBezTo>
                    <a:pt x="841" y="168"/>
                    <a:pt x="1121" y="112"/>
                    <a:pt x="56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23" name="Google Shape;8823;p13"/>
            <p:cNvSpPr/>
            <p:nvPr/>
          </p:nvSpPr>
          <p:spPr>
            <a:xfrm>
              <a:off x="6182825" y="1504375"/>
              <a:ext cx="33650" cy="39250"/>
            </a:xfrm>
            <a:custGeom>
              <a:avLst/>
              <a:gdLst/>
              <a:ahLst/>
              <a:cxnLst/>
              <a:rect l="l" t="t" r="r" b="b"/>
              <a:pathLst>
                <a:path w="1346" h="1570" extrusionOk="0">
                  <a:moveTo>
                    <a:pt x="1" y="1"/>
                  </a:moveTo>
                  <a:cubicBezTo>
                    <a:pt x="449" y="449"/>
                    <a:pt x="449" y="897"/>
                    <a:pt x="1" y="1570"/>
                  </a:cubicBezTo>
                  <a:cubicBezTo>
                    <a:pt x="1346" y="1570"/>
                    <a:pt x="897" y="1"/>
                    <a:pt x="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24" name="Google Shape;8824;p13"/>
            <p:cNvSpPr/>
            <p:nvPr/>
          </p:nvSpPr>
          <p:spPr>
            <a:xfrm>
              <a:off x="6182825" y="1575700"/>
              <a:ext cx="16850" cy="12750"/>
            </a:xfrm>
            <a:custGeom>
              <a:avLst/>
              <a:gdLst/>
              <a:ahLst/>
              <a:cxnLst/>
              <a:rect l="l" t="t" r="r" b="b"/>
              <a:pathLst>
                <a:path w="674" h="510" extrusionOk="0">
                  <a:moveTo>
                    <a:pt x="317" y="0"/>
                  </a:moveTo>
                  <a:cubicBezTo>
                    <a:pt x="233" y="0"/>
                    <a:pt x="129" y="19"/>
                    <a:pt x="1" y="61"/>
                  </a:cubicBezTo>
                  <a:cubicBezTo>
                    <a:pt x="1" y="285"/>
                    <a:pt x="449" y="510"/>
                    <a:pt x="673" y="510"/>
                  </a:cubicBezTo>
                  <a:cubicBezTo>
                    <a:pt x="673" y="328"/>
                    <a:pt x="673" y="0"/>
                    <a:pt x="31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25" name="Google Shape;8825;p13"/>
            <p:cNvSpPr/>
            <p:nvPr/>
          </p:nvSpPr>
          <p:spPr>
            <a:xfrm>
              <a:off x="6171625" y="1453950"/>
              <a:ext cx="11225" cy="16850"/>
            </a:xfrm>
            <a:custGeom>
              <a:avLst/>
              <a:gdLst/>
              <a:ahLst/>
              <a:cxnLst/>
              <a:rect l="l" t="t" r="r" b="b"/>
              <a:pathLst>
                <a:path w="449" h="674" extrusionOk="0">
                  <a:moveTo>
                    <a:pt x="1" y="1"/>
                  </a:moveTo>
                  <a:cubicBezTo>
                    <a:pt x="1" y="449"/>
                    <a:pt x="225" y="449"/>
                    <a:pt x="449" y="673"/>
                  </a:cubicBezTo>
                  <a:cubicBezTo>
                    <a:pt x="449" y="225"/>
                    <a:pt x="449" y="1"/>
                    <a:pt x="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26" name="Google Shape;8826;p13"/>
            <p:cNvSpPr/>
            <p:nvPr/>
          </p:nvSpPr>
          <p:spPr>
            <a:xfrm>
              <a:off x="6160425" y="1589325"/>
              <a:ext cx="16825" cy="26250"/>
            </a:xfrm>
            <a:custGeom>
              <a:avLst/>
              <a:gdLst/>
              <a:ahLst/>
              <a:cxnLst/>
              <a:rect l="l" t="t" r="r" b="b"/>
              <a:pathLst>
                <a:path w="673" h="1050" extrusionOk="0">
                  <a:moveTo>
                    <a:pt x="199" y="0"/>
                  </a:moveTo>
                  <a:cubicBezTo>
                    <a:pt x="153" y="0"/>
                    <a:pt x="90" y="54"/>
                    <a:pt x="0" y="189"/>
                  </a:cubicBezTo>
                  <a:cubicBezTo>
                    <a:pt x="359" y="189"/>
                    <a:pt x="144" y="1049"/>
                    <a:pt x="388" y="1049"/>
                  </a:cubicBezTo>
                  <a:cubicBezTo>
                    <a:pt x="449" y="1049"/>
                    <a:pt x="538" y="996"/>
                    <a:pt x="673" y="861"/>
                  </a:cubicBezTo>
                  <a:cubicBezTo>
                    <a:pt x="314" y="861"/>
                    <a:pt x="386" y="0"/>
                    <a:pt x="19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27" name="Google Shape;8827;p13"/>
            <p:cNvSpPr/>
            <p:nvPr/>
          </p:nvSpPr>
          <p:spPr>
            <a:xfrm>
              <a:off x="6152025" y="1269050"/>
              <a:ext cx="28025" cy="4250"/>
            </a:xfrm>
            <a:custGeom>
              <a:avLst/>
              <a:gdLst/>
              <a:ahLst/>
              <a:cxnLst/>
              <a:rect l="l" t="t" r="r" b="b"/>
              <a:pathLst>
                <a:path w="1121" h="170" extrusionOk="0">
                  <a:moveTo>
                    <a:pt x="560" y="1"/>
                  </a:moveTo>
                  <a:cubicBezTo>
                    <a:pt x="0" y="113"/>
                    <a:pt x="280" y="169"/>
                    <a:pt x="560" y="169"/>
                  </a:cubicBezTo>
                  <a:cubicBezTo>
                    <a:pt x="841" y="169"/>
                    <a:pt x="1121" y="113"/>
                    <a:pt x="56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28" name="Google Shape;8828;p13"/>
            <p:cNvSpPr/>
            <p:nvPr/>
          </p:nvSpPr>
          <p:spPr>
            <a:xfrm>
              <a:off x="6110000" y="2524125"/>
              <a:ext cx="36050" cy="9275"/>
            </a:xfrm>
            <a:custGeom>
              <a:avLst/>
              <a:gdLst/>
              <a:ahLst/>
              <a:cxnLst/>
              <a:rect l="l" t="t" r="r" b="b"/>
              <a:pathLst>
                <a:path w="1442" h="371" extrusionOk="0">
                  <a:moveTo>
                    <a:pt x="1345" y="0"/>
                  </a:moveTo>
                  <a:lnTo>
                    <a:pt x="1345" y="0"/>
                  </a:lnTo>
                  <a:cubicBezTo>
                    <a:pt x="1243" y="51"/>
                    <a:pt x="1119" y="67"/>
                    <a:pt x="987" y="67"/>
                  </a:cubicBezTo>
                  <a:cubicBezTo>
                    <a:pt x="752" y="67"/>
                    <a:pt x="493" y="15"/>
                    <a:pt x="300" y="15"/>
                  </a:cubicBezTo>
                  <a:cubicBezTo>
                    <a:pt x="123" y="15"/>
                    <a:pt x="0" y="59"/>
                    <a:pt x="0" y="224"/>
                  </a:cubicBezTo>
                  <a:cubicBezTo>
                    <a:pt x="128" y="224"/>
                    <a:pt x="622" y="371"/>
                    <a:pt x="980" y="371"/>
                  </a:cubicBezTo>
                  <a:cubicBezTo>
                    <a:pt x="1249" y="371"/>
                    <a:pt x="1441" y="288"/>
                    <a:pt x="134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29" name="Google Shape;8829;p13"/>
            <p:cNvSpPr/>
            <p:nvPr/>
          </p:nvSpPr>
          <p:spPr>
            <a:xfrm>
              <a:off x="6121200" y="3717525"/>
              <a:ext cx="11225" cy="11250"/>
            </a:xfrm>
            <a:custGeom>
              <a:avLst/>
              <a:gdLst/>
              <a:ahLst/>
              <a:cxnLst/>
              <a:rect l="l" t="t" r="r" b="b"/>
              <a:pathLst>
                <a:path w="449" h="450" extrusionOk="0">
                  <a:moveTo>
                    <a:pt x="1" y="1"/>
                  </a:moveTo>
                  <a:cubicBezTo>
                    <a:pt x="1" y="1"/>
                    <a:pt x="1" y="449"/>
                    <a:pt x="225" y="449"/>
                  </a:cubicBezTo>
                  <a:cubicBezTo>
                    <a:pt x="449" y="449"/>
                    <a:pt x="449" y="1"/>
                    <a:pt x="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30" name="Google Shape;8830;p13"/>
            <p:cNvSpPr/>
            <p:nvPr/>
          </p:nvSpPr>
          <p:spPr>
            <a:xfrm>
              <a:off x="6100725" y="3681175"/>
              <a:ext cx="14150" cy="8275"/>
            </a:xfrm>
            <a:custGeom>
              <a:avLst/>
              <a:gdLst/>
              <a:ahLst/>
              <a:cxnLst/>
              <a:rect l="l" t="t" r="r" b="b"/>
              <a:pathLst>
                <a:path w="566" h="331" extrusionOk="0">
                  <a:moveTo>
                    <a:pt x="101" y="1"/>
                  </a:moveTo>
                  <a:cubicBezTo>
                    <a:pt x="0" y="1"/>
                    <a:pt x="452" y="331"/>
                    <a:pt x="532" y="331"/>
                  </a:cubicBezTo>
                  <a:cubicBezTo>
                    <a:pt x="566" y="331"/>
                    <a:pt x="535" y="273"/>
                    <a:pt x="371" y="110"/>
                  </a:cubicBezTo>
                  <a:cubicBezTo>
                    <a:pt x="213" y="31"/>
                    <a:pt x="132" y="1"/>
                    <a:pt x="10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31" name="Google Shape;8831;p13"/>
            <p:cNvSpPr/>
            <p:nvPr/>
          </p:nvSpPr>
          <p:spPr>
            <a:xfrm>
              <a:off x="5986725" y="1235450"/>
              <a:ext cx="16850" cy="11225"/>
            </a:xfrm>
            <a:custGeom>
              <a:avLst/>
              <a:gdLst/>
              <a:ahLst/>
              <a:cxnLst/>
              <a:rect l="l" t="t" r="r" b="b"/>
              <a:pathLst>
                <a:path w="674" h="449" extrusionOk="0">
                  <a:moveTo>
                    <a:pt x="449" y="0"/>
                  </a:moveTo>
                  <a:cubicBezTo>
                    <a:pt x="1" y="0"/>
                    <a:pt x="449" y="448"/>
                    <a:pt x="673" y="448"/>
                  </a:cubicBezTo>
                  <a:cubicBezTo>
                    <a:pt x="673" y="448"/>
                    <a:pt x="673" y="0"/>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32" name="Google Shape;8832;p13"/>
            <p:cNvSpPr/>
            <p:nvPr/>
          </p:nvSpPr>
          <p:spPr>
            <a:xfrm>
              <a:off x="5977450" y="1641725"/>
              <a:ext cx="14175" cy="8275"/>
            </a:xfrm>
            <a:custGeom>
              <a:avLst/>
              <a:gdLst/>
              <a:ahLst/>
              <a:cxnLst/>
              <a:rect l="l" t="t" r="r" b="b"/>
              <a:pathLst>
                <a:path w="567" h="331" extrusionOk="0">
                  <a:moveTo>
                    <a:pt x="102" y="1"/>
                  </a:moveTo>
                  <a:cubicBezTo>
                    <a:pt x="1" y="1"/>
                    <a:pt x="452" y="331"/>
                    <a:pt x="532" y="331"/>
                  </a:cubicBezTo>
                  <a:cubicBezTo>
                    <a:pt x="566" y="331"/>
                    <a:pt x="535" y="273"/>
                    <a:pt x="372" y="110"/>
                  </a:cubicBezTo>
                  <a:cubicBezTo>
                    <a:pt x="214" y="31"/>
                    <a:pt x="132" y="1"/>
                    <a:pt x="102"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33" name="Google Shape;8833;p13"/>
            <p:cNvSpPr/>
            <p:nvPr/>
          </p:nvSpPr>
          <p:spPr>
            <a:xfrm>
              <a:off x="5981125" y="2165525"/>
              <a:ext cx="20575" cy="17725"/>
            </a:xfrm>
            <a:custGeom>
              <a:avLst/>
              <a:gdLst/>
              <a:ahLst/>
              <a:cxnLst/>
              <a:rect l="l" t="t" r="r" b="b"/>
              <a:pathLst>
                <a:path w="823" h="709" extrusionOk="0">
                  <a:moveTo>
                    <a:pt x="225" y="1"/>
                  </a:moveTo>
                  <a:cubicBezTo>
                    <a:pt x="225" y="449"/>
                    <a:pt x="1" y="1"/>
                    <a:pt x="1" y="673"/>
                  </a:cubicBezTo>
                  <a:cubicBezTo>
                    <a:pt x="75" y="698"/>
                    <a:pt x="144" y="709"/>
                    <a:pt x="207" y="709"/>
                  </a:cubicBezTo>
                  <a:cubicBezTo>
                    <a:pt x="712" y="709"/>
                    <a:pt x="822" y="1"/>
                    <a:pt x="22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34" name="Google Shape;8834;p13"/>
            <p:cNvSpPr/>
            <p:nvPr/>
          </p:nvSpPr>
          <p:spPr>
            <a:xfrm>
              <a:off x="5969925" y="2092700"/>
              <a:ext cx="19225" cy="9275"/>
            </a:xfrm>
            <a:custGeom>
              <a:avLst/>
              <a:gdLst/>
              <a:ahLst/>
              <a:cxnLst/>
              <a:rect l="l" t="t" r="r" b="b"/>
              <a:pathLst>
                <a:path w="769" h="371" extrusionOk="0">
                  <a:moveTo>
                    <a:pt x="673" y="0"/>
                  </a:moveTo>
                  <a:cubicBezTo>
                    <a:pt x="449" y="0"/>
                    <a:pt x="224" y="0"/>
                    <a:pt x="0" y="224"/>
                  </a:cubicBezTo>
                  <a:cubicBezTo>
                    <a:pt x="128" y="224"/>
                    <a:pt x="403" y="371"/>
                    <a:pt x="573" y="371"/>
                  </a:cubicBezTo>
                  <a:cubicBezTo>
                    <a:pt x="700" y="371"/>
                    <a:pt x="769" y="288"/>
                    <a:pt x="67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35" name="Google Shape;8835;p13"/>
            <p:cNvSpPr/>
            <p:nvPr/>
          </p:nvSpPr>
          <p:spPr>
            <a:xfrm>
              <a:off x="5967125" y="2131900"/>
              <a:ext cx="28025" cy="4225"/>
            </a:xfrm>
            <a:custGeom>
              <a:avLst/>
              <a:gdLst/>
              <a:ahLst/>
              <a:cxnLst/>
              <a:rect l="l" t="t" r="r" b="b"/>
              <a:pathLst>
                <a:path w="1121" h="169" extrusionOk="0">
                  <a:moveTo>
                    <a:pt x="561" y="1"/>
                  </a:moveTo>
                  <a:cubicBezTo>
                    <a:pt x="0" y="113"/>
                    <a:pt x="280" y="169"/>
                    <a:pt x="561" y="169"/>
                  </a:cubicBezTo>
                  <a:cubicBezTo>
                    <a:pt x="841" y="169"/>
                    <a:pt x="1121" y="113"/>
                    <a:pt x="56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36" name="Google Shape;8836;p13"/>
            <p:cNvSpPr/>
            <p:nvPr/>
          </p:nvSpPr>
          <p:spPr>
            <a:xfrm>
              <a:off x="5947500" y="4042500"/>
              <a:ext cx="25250" cy="4225"/>
            </a:xfrm>
            <a:custGeom>
              <a:avLst/>
              <a:gdLst/>
              <a:ahLst/>
              <a:cxnLst/>
              <a:rect l="l" t="t" r="r" b="b"/>
              <a:pathLst>
                <a:path w="1010" h="169" extrusionOk="0">
                  <a:moveTo>
                    <a:pt x="449" y="1"/>
                  </a:moveTo>
                  <a:lnTo>
                    <a:pt x="449" y="1"/>
                  </a:lnTo>
                  <a:cubicBezTo>
                    <a:pt x="1" y="113"/>
                    <a:pt x="281" y="169"/>
                    <a:pt x="533" y="169"/>
                  </a:cubicBezTo>
                  <a:cubicBezTo>
                    <a:pt x="785" y="169"/>
                    <a:pt x="1009" y="113"/>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37" name="Google Shape;8837;p13"/>
            <p:cNvSpPr/>
            <p:nvPr/>
          </p:nvSpPr>
          <p:spPr>
            <a:xfrm>
              <a:off x="5947500" y="2131900"/>
              <a:ext cx="11250" cy="11250"/>
            </a:xfrm>
            <a:custGeom>
              <a:avLst/>
              <a:gdLst/>
              <a:ahLst/>
              <a:cxnLst/>
              <a:rect l="l" t="t" r="r" b="b"/>
              <a:pathLst>
                <a:path w="450" h="450" extrusionOk="0">
                  <a:moveTo>
                    <a:pt x="225" y="1"/>
                  </a:moveTo>
                  <a:cubicBezTo>
                    <a:pt x="1" y="1"/>
                    <a:pt x="225" y="449"/>
                    <a:pt x="449" y="449"/>
                  </a:cubicBezTo>
                  <a:cubicBezTo>
                    <a:pt x="449" y="225"/>
                    <a:pt x="449" y="1"/>
                    <a:pt x="22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38" name="Google Shape;8838;p13"/>
            <p:cNvSpPr/>
            <p:nvPr/>
          </p:nvSpPr>
          <p:spPr>
            <a:xfrm>
              <a:off x="5927625" y="1638850"/>
              <a:ext cx="31125" cy="13450"/>
            </a:xfrm>
            <a:custGeom>
              <a:avLst/>
              <a:gdLst/>
              <a:ahLst/>
              <a:cxnLst/>
              <a:rect l="l" t="t" r="r" b="b"/>
              <a:pathLst>
                <a:path w="1245" h="538" extrusionOk="0">
                  <a:moveTo>
                    <a:pt x="124" y="1"/>
                  </a:moveTo>
                  <a:cubicBezTo>
                    <a:pt x="0" y="371"/>
                    <a:pt x="352" y="537"/>
                    <a:pt x="656" y="537"/>
                  </a:cubicBezTo>
                  <a:cubicBezTo>
                    <a:pt x="905" y="537"/>
                    <a:pt x="1121" y="426"/>
                    <a:pt x="1020" y="225"/>
                  </a:cubicBezTo>
                  <a:cubicBezTo>
                    <a:pt x="348" y="225"/>
                    <a:pt x="1244" y="1"/>
                    <a:pt x="12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39" name="Google Shape;8839;p13"/>
            <p:cNvSpPr/>
            <p:nvPr/>
          </p:nvSpPr>
          <p:spPr>
            <a:xfrm>
              <a:off x="5927750" y="1753925"/>
              <a:ext cx="16250" cy="13825"/>
            </a:xfrm>
            <a:custGeom>
              <a:avLst/>
              <a:gdLst/>
              <a:ahLst/>
              <a:cxnLst/>
              <a:rect l="l" t="t" r="r" b="b"/>
              <a:pathLst>
                <a:path w="650" h="553" extrusionOk="0">
                  <a:moveTo>
                    <a:pt x="435" y="1"/>
                  </a:moveTo>
                  <a:cubicBezTo>
                    <a:pt x="239" y="1"/>
                    <a:pt x="0" y="411"/>
                    <a:pt x="567" y="552"/>
                  </a:cubicBezTo>
                  <a:cubicBezTo>
                    <a:pt x="649" y="140"/>
                    <a:pt x="550" y="1"/>
                    <a:pt x="43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40" name="Google Shape;8840;p13"/>
            <p:cNvSpPr/>
            <p:nvPr/>
          </p:nvSpPr>
          <p:spPr>
            <a:xfrm>
              <a:off x="5917550" y="2237500"/>
              <a:ext cx="25575" cy="12975"/>
            </a:xfrm>
            <a:custGeom>
              <a:avLst/>
              <a:gdLst/>
              <a:ahLst/>
              <a:cxnLst/>
              <a:rect l="l" t="t" r="r" b="b"/>
              <a:pathLst>
                <a:path w="1023" h="519" extrusionOk="0">
                  <a:moveTo>
                    <a:pt x="181" y="0"/>
                  </a:moveTo>
                  <a:cubicBezTo>
                    <a:pt x="0" y="0"/>
                    <a:pt x="604" y="518"/>
                    <a:pt x="872" y="518"/>
                  </a:cubicBezTo>
                  <a:cubicBezTo>
                    <a:pt x="969" y="518"/>
                    <a:pt x="1022" y="449"/>
                    <a:pt x="975" y="259"/>
                  </a:cubicBezTo>
                  <a:lnTo>
                    <a:pt x="751" y="259"/>
                  </a:lnTo>
                  <a:cubicBezTo>
                    <a:pt x="419" y="70"/>
                    <a:pt x="248" y="0"/>
                    <a:pt x="18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41" name="Google Shape;8841;p13"/>
            <p:cNvSpPr/>
            <p:nvPr/>
          </p:nvSpPr>
          <p:spPr>
            <a:xfrm>
              <a:off x="5915500" y="1693750"/>
              <a:ext cx="9625" cy="12375"/>
            </a:xfrm>
            <a:custGeom>
              <a:avLst/>
              <a:gdLst/>
              <a:ahLst/>
              <a:cxnLst/>
              <a:rect l="l" t="t" r="r" b="b"/>
              <a:pathLst>
                <a:path w="385" h="495" extrusionOk="0">
                  <a:moveTo>
                    <a:pt x="90" y="0"/>
                  </a:moveTo>
                  <a:cubicBezTo>
                    <a:pt x="0" y="0"/>
                    <a:pt x="192" y="494"/>
                    <a:pt x="384" y="494"/>
                  </a:cubicBezTo>
                  <a:cubicBezTo>
                    <a:pt x="384" y="270"/>
                    <a:pt x="384" y="46"/>
                    <a:pt x="160" y="46"/>
                  </a:cubicBezTo>
                  <a:cubicBezTo>
                    <a:pt x="128" y="14"/>
                    <a:pt x="105" y="0"/>
                    <a:pt x="9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42" name="Google Shape;8842;p13"/>
            <p:cNvSpPr/>
            <p:nvPr/>
          </p:nvSpPr>
          <p:spPr>
            <a:xfrm>
              <a:off x="5813050" y="3997675"/>
              <a:ext cx="22425" cy="16850"/>
            </a:xfrm>
            <a:custGeom>
              <a:avLst/>
              <a:gdLst/>
              <a:ahLst/>
              <a:cxnLst/>
              <a:rect l="l" t="t" r="r" b="b"/>
              <a:pathLst>
                <a:path w="897" h="674" extrusionOk="0">
                  <a:moveTo>
                    <a:pt x="0" y="1"/>
                  </a:moveTo>
                  <a:cubicBezTo>
                    <a:pt x="0" y="225"/>
                    <a:pt x="224" y="449"/>
                    <a:pt x="448" y="673"/>
                  </a:cubicBezTo>
                  <a:cubicBezTo>
                    <a:pt x="897" y="673"/>
                    <a:pt x="448" y="1"/>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43" name="Google Shape;8843;p13"/>
            <p:cNvSpPr/>
            <p:nvPr/>
          </p:nvSpPr>
          <p:spPr>
            <a:xfrm>
              <a:off x="5772075" y="1756525"/>
              <a:ext cx="24825" cy="6475"/>
            </a:xfrm>
            <a:custGeom>
              <a:avLst/>
              <a:gdLst/>
              <a:ahLst/>
              <a:cxnLst/>
              <a:rect l="l" t="t" r="r" b="b"/>
              <a:pathLst>
                <a:path w="993" h="259" extrusionOk="0">
                  <a:moveTo>
                    <a:pt x="518" y="0"/>
                  </a:moveTo>
                  <a:lnTo>
                    <a:pt x="518" y="0"/>
                  </a:lnTo>
                  <a:cubicBezTo>
                    <a:pt x="1" y="129"/>
                    <a:pt x="454" y="259"/>
                    <a:pt x="715" y="259"/>
                  </a:cubicBezTo>
                  <a:cubicBezTo>
                    <a:pt x="905" y="259"/>
                    <a:pt x="992" y="190"/>
                    <a:pt x="51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44" name="Google Shape;8844;p13"/>
            <p:cNvSpPr/>
            <p:nvPr/>
          </p:nvSpPr>
          <p:spPr>
            <a:xfrm>
              <a:off x="5684175" y="1902200"/>
              <a:ext cx="9625" cy="12375"/>
            </a:xfrm>
            <a:custGeom>
              <a:avLst/>
              <a:gdLst/>
              <a:ahLst/>
              <a:cxnLst/>
              <a:rect l="l" t="t" r="r" b="b"/>
              <a:pathLst>
                <a:path w="385" h="495" extrusionOk="0">
                  <a:moveTo>
                    <a:pt x="0" y="0"/>
                  </a:moveTo>
                  <a:cubicBezTo>
                    <a:pt x="0" y="224"/>
                    <a:pt x="0" y="448"/>
                    <a:pt x="224" y="448"/>
                  </a:cubicBezTo>
                  <a:cubicBezTo>
                    <a:pt x="256" y="480"/>
                    <a:pt x="279" y="494"/>
                    <a:pt x="294" y="494"/>
                  </a:cubicBezTo>
                  <a:cubicBezTo>
                    <a:pt x="385" y="494"/>
                    <a:pt x="192" y="0"/>
                    <a:pt x="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45" name="Google Shape;8845;p13"/>
            <p:cNvSpPr/>
            <p:nvPr/>
          </p:nvSpPr>
          <p:spPr>
            <a:xfrm>
              <a:off x="5615075" y="1834950"/>
              <a:ext cx="18700" cy="10000"/>
            </a:xfrm>
            <a:custGeom>
              <a:avLst/>
              <a:gdLst/>
              <a:ahLst/>
              <a:cxnLst/>
              <a:rect l="l" t="t" r="r" b="b"/>
              <a:pathLst>
                <a:path w="748" h="400" extrusionOk="0">
                  <a:moveTo>
                    <a:pt x="747" y="1"/>
                  </a:moveTo>
                  <a:cubicBezTo>
                    <a:pt x="0" y="1"/>
                    <a:pt x="249" y="399"/>
                    <a:pt x="498" y="399"/>
                  </a:cubicBezTo>
                  <a:cubicBezTo>
                    <a:pt x="623" y="399"/>
                    <a:pt x="747" y="300"/>
                    <a:pt x="74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46" name="Google Shape;8846;p13"/>
            <p:cNvSpPr/>
            <p:nvPr/>
          </p:nvSpPr>
          <p:spPr>
            <a:xfrm>
              <a:off x="5560900" y="1157000"/>
              <a:ext cx="22450" cy="50450"/>
            </a:xfrm>
            <a:custGeom>
              <a:avLst/>
              <a:gdLst/>
              <a:ahLst/>
              <a:cxnLst/>
              <a:rect l="l" t="t" r="r" b="b"/>
              <a:pathLst>
                <a:path w="898" h="2018" extrusionOk="0">
                  <a:moveTo>
                    <a:pt x="1" y="1"/>
                  </a:moveTo>
                  <a:lnTo>
                    <a:pt x="1" y="1"/>
                  </a:lnTo>
                  <a:cubicBezTo>
                    <a:pt x="449" y="449"/>
                    <a:pt x="1" y="1569"/>
                    <a:pt x="673" y="2018"/>
                  </a:cubicBezTo>
                  <a:cubicBezTo>
                    <a:pt x="673" y="1345"/>
                    <a:pt x="897" y="449"/>
                    <a:pt x="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47" name="Google Shape;8847;p13"/>
            <p:cNvSpPr/>
            <p:nvPr/>
          </p:nvSpPr>
          <p:spPr>
            <a:xfrm>
              <a:off x="5560900" y="1213025"/>
              <a:ext cx="11225" cy="11250"/>
            </a:xfrm>
            <a:custGeom>
              <a:avLst/>
              <a:gdLst/>
              <a:ahLst/>
              <a:cxnLst/>
              <a:rect l="l" t="t" r="r" b="b"/>
              <a:pathLst>
                <a:path w="449" h="450" extrusionOk="0">
                  <a:moveTo>
                    <a:pt x="225" y="1"/>
                  </a:moveTo>
                  <a:cubicBezTo>
                    <a:pt x="1" y="1"/>
                    <a:pt x="225" y="449"/>
                    <a:pt x="449" y="449"/>
                  </a:cubicBezTo>
                  <a:cubicBezTo>
                    <a:pt x="449" y="225"/>
                    <a:pt x="449" y="1"/>
                    <a:pt x="22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48" name="Google Shape;8848;p13"/>
            <p:cNvSpPr/>
            <p:nvPr/>
          </p:nvSpPr>
          <p:spPr>
            <a:xfrm>
              <a:off x="5555300" y="2014250"/>
              <a:ext cx="11225" cy="11225"/>
            </a:xfrm>
            <a:custGeom>
              <a:avLst/>
              <a:gdLst/>
              <a:ahLst/>
              <a:cxnLst/>
              <a:rect l="l" t="t" r="r" b="b"/>
              <a:pathLst>
                <a:path w="449" h="449" extrusionOk="0">
                  <a:moveTo>
                    <a:pt x="225" y="0"/>
                  </a:moveTo>
                  <a:cubicBezTo>
                    <a:pt x="1" y="0"/>
                    <a:pt x="225" y="449"/>
                    <a:pt x="449" y="449"/>
                  </a:cubicBezTo>
                  <a:cubicBezTo>
                    <a:pt x="449" y="225"/>
                    <a:pt x="449" y="0"/>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49" name="Google Shape;8849;p13"/>
            <p:cNvSpPr/>
            <p:nvPr/>
          </p:nvSpPr>
          <p:spPr>
            <a:xfrm>
              <a:off x="5537050" y="1274675"/>
              <a:ext cx="24975" cy="10625"/>
            </a:xfrm>
            <a:custGeom>
              <a:avLst/>
              <a:gdLst/>
              <a:ahLst/>
              <a:cxnLst/>
              <a:rect l="l" t="t" r="r" b="b"/>
              <a:pathLst>
                <a:path w="999" h="425" extrusionOk="0">
                  <a:moveTo>
                    <a:pt x="507" y="0"/>
                  </a:moveTo>
                  <a:lnTo>
                    <a:pt x="507" y="0"/>
                  </a:lnTo>
                  <a:cubicBezTo>
                    <a:pt x="1" y="304"/>
                    <a:pt x="134" y="424"/>
                    <a:pt x="350" y="424"/>
                  </a:cubicBezTo>
                  <a:cubicBezTo>
                    <a:pt x="613" y="424"/>
                    <a:pt x="998" y="246"/>
                    <a:pt x="50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50" name="Google Shape;8850;p13"/>
            <p:cNvSpPr/>
            <p:nvPr/>
          </p:nvSpPr>
          <p:spPr>
            <a:xfrm>
              <a:off x="5396200" y="2316800"/>
              <a:ext cx="19850" cy="14825"/>
            </a:xfrm>
            <a:custGeom>
              <a:avLst/>
              <a:gdLst/>
              <a:ahLst/>
              <a:cxnLst/>
              <a:rect l="l" t="t" r="r" b="b"/>
              <a:pathLst>
                <a:path w="794" h="593" extrusionOk="0">
                  <a:moveTo>
                    <a:pt x="313" y="1"/>
                  </a:moveTo>
                  <a:cubicBezTo>
                    <a:pt x="1" y="417"/>
                    <a:pt x="173" y="592"/>
                    <a:pt x="356" y="592"/>
                  </a:cubicBezTo>
                  <a:cubicBezTo>
                    <a:pt x="567" y="592"/>
                    <a:pt x="793" y="361"/>
                    <a:pt x="31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51" name="Google Shape;8851;p13"/>
            <p:cNvSpPr/>
            <p:nvPr/>
          </p:nvSpPr>
          <p:spPr>
            <a:xfrm>
              <a:off x="5308775" y="3103675"/>
              <a:ext cx="26925" cy="14375"/>
            </a:xfrm>
            <a:custGeom>
              <a:avLst/>
              <a:gdLst/>
              <a:ahLst/>
              <a:cxnLst/>
              <a:rect l="l" t="t" r="r" b="b"/>
              <a:pathLst>
                <a:path w="1077" h="575" extrusionOk="0">
                  <a:moveTo>
                    <a:pt x="201" y="1"/>
                  </a:moveTo>
                  <a:cubicBezTo>
                    <a:pt x="117" y="1"/>
                    <a:pt x="45" y="37"/>
                    <a:pt x="0" y="126"/>
                  </a:cubicBezTo>
                  <a:cubicBezTo>
                    <a:pt x="449" y="126"/>
                    <a:pt x="449" y="574"/>
                    <a:pt x="897" y="574"/>
                  </a:cubicBezTo>
                  <a:cubicBezTo>
                    <a:pt x="1076" y="574"/>
                    <a:pt x="538" y="1"/>
                    <a:pt x="20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52" name="Google Shape;8852;p13"/>
            <p:cNvSpPr/>
            <p:nvPr/>
          </p:nvSpPr>
          <p:spPr>
            <a:xfrm>
              <a:off x="5263950" y="3074950"/>
              <a:ext cx="28050" cy="15725"/>
            </a:xfrm>
            <a:custGeom>
              <a:avLst/>
              <a:gdLst/>
              <a:ahLst/>
              <a:cxnLst/>
              <a:rect l="l" t="t" r="r" b="b"/>
              <a:pathLst>
                <a:path w="1122" h="629" extrusionOk="0">
                  <a:moveTo>
                    <a:pt x="239" y="1"/>
                  </a:moveTo>
                  <a:cubicBezTo>
                    <a:pt x="141" y="1"/>
                    <a:pt x="57" y="43"/>
                    <a:pt x="1" y="155"/>
                  </a:cubicBezTo>
                  <a:cubicBezTo>
                    <a:pt x="164" y="155"/>
                    <a:pt x="445" y="629"/>
                    <a:pt x="759" y="629"/>
                  </a:cubicBezTo>
                  <a:cubicBezTo>
                    <a:pt x="877" y="629"/>
                    <a:pt x="999" y="562"/>
                    <a:pt x="1121" y="379"/>
                  </a:cubicBezTo>
                  <a:cubicBezTo>
                    <a:pt x="953" y="379"/>
                    <a:pt x="533" y="1"/>
                    <a:pt x="23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53" name="Google Shape;8853;p13"/>
            <p:cNvSpPr/>
            <p:nvPr/>
          </p:nvSpPr>
          <p:spPr>
            <a:xfrm>
              <a:off x="5100825" y="2899500"/>
              <a:ext cx="24800" cy="6500"/>
            </a:xfrm>
            <a:custGeom>
              <a:avLst/>
              <a:gdLst/>
              <a:ahLst/>
              <a:cxnLst/>
              <a:rect l="l" t="t" r="r" b="b"/>
              <a:pathLst>
                <a:path w="992" h="260" extrusionOk="0">
                  <a:moveTo>
                    <a:pt x="474" y="1"/>
                  </a:moveTo>
                  <a:cubicBezTo>
                    <a:pt x="1" y="190"/>
                    <a:pt x="88" y="260"/>
                    <a:pt x="278" y="260"/>
                  </a:cubicBezTo>
                  <a:cubicBezTo>
                    <a:pt x="538" y="260"/>
                    <a:pt x="992" y="130"/>
                    <a:pt x="47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54" name="Google Shape;8854;p13"/>
            <p:cNvSpPr/>
            <p:nvPr/>
          </p:nvSpPr>
          <p:spPr>
            <a:xfrm>
              <a:off x="5079050" y="1829350"/>
              <a:ext cx="25250" cy="4225"/>
            </a:xfrm>
            <a:custGeom>
              <a:avLst/>
              <a:gdLst/>
              <a:ahLst/>
              <a:cxnLst/>
              <a:rect l="l" t="t" r="r" b="b"/>
              <a:pathLst>
                <a:path w="1010" h="169" extrusionOk="0">
                  <a:moveTo>
                    <a:pt x="449" y="1"/>
                  </a:moveTo>
                  <a:cubicBezTo>
                    <a:pt x="1" y="113"/>
                    <a:pt x="281" y="169"/>
                    <a:pt x="533" y="169"/>
                  </a:cubicBezTo>
                  <a:cubicBezTo>
                    <a:pt x="785" y="169"/>
                    <a:pt x="1009" y="113"/>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55" name="Google Shape;8855;p13"/>
            <p:cNvSpPr/>
            <p:nvPr/>
          </p:nvSpPr>
          <p:spPr>
            <a:xfrm>
              <a:off x="5067850" y="3952100"/>
              <a:ext cx="33650" cy="13850"/>
            </a:xfrm>
            <a:custGeom>
              <a:avLst/>
              <a:gdLst/>
              <a:ahLst/>
              <a:cxnLst/>
              <a:rect l="l" t="t" r="r" b="b"/>
              <a:pathLst>
                <a:path w="1346" h="554" extrusionOk="0">
                  <a:moveTo>
                    <a:pt x="244" y="0"/>
                  </a:moveTo>
                  <a:cubicBezTo>
                    <a:pt x="145" y="0"/>
                    <a:pt x="64" y="65"/>
                    <a:pt x="0" y="255"/>
                  </a:cubicBezTo>
                  <a:cubicBezTo>
                    <a:pt x="150" y="255"/>
                    <a:pt x="698" y="554"/>
                    <a:pt x="1046" y="554"/>
                  </a:cubicBezTo>
                  <a:cubicBezTo>
                    <a:pt x="1221" y="554"/>
                    <a:pt x="1345" y="479"/>
                    <a:pt x="1345" y="255"/>
                  </a:cubicBezTo>
                  <a:lnTo>
                    <a:pt x="1345" y="255"/>
                  </a:lnTo>
                  <a:cubicBezTo>
                    <a:pt x="1267" y="281"/>
                    <a:pt x="1192" y="292"/>
                    <a:pt x="1120" y="292"/>
                  </a:cubicBezTo>
                  <a:cubicBezTo>
                    <a:pt x="747" y="292"/>
                    <a:pt x="455" y="0"/>
                    <a:pt x="24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56" name="Google Shape;8856;p13"/>
            <p:cNvSpPr/>
            <p:nvPr/>
          </p:nvSpPr>
          <p:spPr>
            <a:xfrm>
              <a:off x="4950175" y="4479525"/>
              <a:ext cx="72875" cy="61675"/>
            </a:xfrm>
            <a:custGeom>
              <a:avLst/>
              <a:gdLst/>
              <a:ahLst/>
              <a:cxnLst/>
              <a:rect l="l" t="t" r="r" b="b"/>
              <a:pathLst>
                <a:path w="2915" h="2467" extrusionOk="0">
                  <a:moveTo>
                    <a:pt x="2914" y="1"/>
                  </a:moveTo>
                  <a:cubicBezTo>
                    <a:pt x="1794" y="449"/>
                    <a:pt x="673" y="1345"/>
                    <a:pt x="1" y="2466"/>
                  </a:cubicBezTo>
                  <a:cubicBezTo>
                    <a:pt x="1122" y="2018"/>
                    <a:pt x="2242" y="1121"/>
                    <a:pt x="291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57" name="Google Shape;8857;p13"/>
            <p:cNvSpPr/>
            <p:nvPr/>
          </p:nvSpPr>
          <p:spPr>
            <a:xfrm>
              <a:off x="4989400" y="3594275"/>
              <a:ext cx="22450" cy="9975"/>
            </a:xfrm>
            <a:custGeom>
              <a:avLst/>
              <a:gdLst/>
              <a:ahLst/>
              <a:cxnLst/>
              <a:rect l="l" t="t" r="r" b="b"/>
              <a:pathLst>
                <a:path w="898" h="399" extrusionOk="0">
                  <a:moveTo>
                    <a:pt x="897" y="0"/>
                  </a:moveTo>
                  <a:cubicBezTo>
                    <a:pt x="1" y="0"/>
                    <a:pt x="300" y="399"/>
                    <a:pt x="598" y="399"/>
                  </a:cubicBezTo>
                  <a:cubicBezTo>
                    <a:pt x="748" y="399"/>
                    <a:pt x="897" y="299"/>
                    <a:pt x="89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58" name="Google Shape;8858;p13"/>
            <p:cNvSpPr/>
            <p:nvPr/>
          </p:nvSpPr>
          <p:spPr>
            <a:xfrm>
              <a:off x="4989400" y="3812775"/>
              <a:ext cx="16850" cy="5625"/>
            </a:xfrm>
            <a:custGeom>
              <a:avLst/>
              <a:gdLst/>
              <a:ahLst/>
              <a:cxnLst/>
              <a:rect l="l" t="t" r="r" b="b"/>
              <a:pathLst>
                <a:path w="674" h="225" extrusionOk="0">
                  <a:moveTo>
                    <a:pt x="1" y="1"/>
                  </a:moveTo>
                  <a:cubicBezTo>
                    <a:pt x="1" y="1"/>
                    <a:pt x="1" y="225"/>
                    <a:pt x="225" y="225"/>
                  </a:cubicBezTo>
                  <a:cubicBezTo>
                    <a:pt x="673" y="225"/>
                    <a:pt x="449" y="1"/>
                    <a:pt x="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59" name="Google Shape;8859;p13"/>
            <p:cNvSpPr/>
            <p:nvPr/>
          </p:nvSpPr>
          <p:spPr>
            <a:xfrm>
              <a:off x="4983800" y="2725825"/>
              <a:ext cx="11225" cy="11225"/>
            </a:xfrm>
            <a:custGeom>
              <a:avLst/>
              <a:gdLst/>
              <a:ahLst/>
              <a:cxnLst/>
              <a:rect l="l" t="t" r="r" b="b"/>
              <a:pathLst>
                <a:path w="449" h="449" extrusionOk="0">
                  <a:moveTo>
                    <a:pt x="1" y="0"/>
                  </a:moveTo>
                  <a:cubicBezTo>
                    <a:pt x="1" y="224"/>
                    <a:pt x="1" y="448"/>
                    <a:pt x="225" y="448"/>
                  </a:cubicBezTo>
                  <a:cubicBezTo>
                    <a:pt x="449" y="448"/>
                    <a:pt x="225" y="0"/>
                    <a:pt x="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60" name="Google Shape;8860;p13"/>
            <p:cNvSpPr/>
            <p:nvPr/>
          </p:nvSpPr>
          <p:spPr>
            <a:xfrm>
              <a:off x="4965250" y="2696075"/>
              <a:ext cx="22450" cy="12950"/>
            </a:xfrm>
            <a:custGeom>
              <a:avLst/>
              <a:gdLst/>
              <a:ahLst/>
              <a:cxnLst/>
              <a:rect l="l" t="t" r="r" b="b"/>
              <a:pathLst>
                <a:path w="898" h="518" extrusionOk="0">
                  <a:moveTo>
                    <a:pt x="620" y="0"/>
                  </a:moveTo>
                  <a:cubicBezTo>
                    <a:pt x="380" y="0"/>
                    <a:pt x="1" y="259"/>
                    <a:pt x="519" y="518"/>
                  </a:cubicBezTo>
                  <a:cubicBezTo>
                    <a:pt x="897" y="139"/>
                    <a:pt x="796" y="0"/>
                    <a:pt x="62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61" name="Google Shape;8861;p13"/>
            <p:cNvSpPr/>
            <p:nvPr/>
          </p:nvSpPr>
          <p:spPr>
            <a:xfrm>
              <a:off x="4935775" y="2859150"/>
              <a:ext cx="25650" cy="12375"/>
            </a:xfrm>
            <a:custGeom>
              <a:avLst/>
              <a:gdLst/>
              <a:ahLst/>
              <a:cxnLst/>
              <a:rect l="l" t="t" r="r" b="b"/>
              <a:pathLst>
                <a:path w="1026" h="495" extrusionOk="0">
                  <a:moveTo>
                    <a:pt x="824" y="0"/>
                  </a:moveTo>
                  <a:cubicBezTo>
                    <a:pt x="412" y="0"/>
                    <a:pt x="1" y="494"/>
                    <a:pt x="577" y="494"/>
                  </a:cubicBezTo>
                  <a:cubicBezTo>
                    <a:pt x="577" y="270"/>
                    <a:pt x="1025" y="270"/>
                    <a:pt x="1025" y="46"/>
                  </a:cubicBezTo>
                  <a:cubicBezTo>
                    <a:pt x="961" y="14"/>
                    <a:pt x="893" y="0"/>
                    <a:pt x="8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62" name="Google Shape;8862;p13"/>
            <p:cNvSpPr/>
            <p:nvPr/>
          </p:nvSpPr>
          <p:spPr>
            <a:xfrm>
              <a:off x="4849325" y="3835200"/>
              <a:ext cx="11250" cy="11225"/>
            </a:xfrm>
            <a:custGeom>
              <a:avLst/>
              <a:gdLst/>
              <a:ahLst/>
              <a:cxnLst/>
              <a:rect l="l" t="t" r="r" b="b"/>
              <a:pathLst>
                <a:path w="450" h="449" extrusionOk="0">
                  <a:moveTo>
                    <a:pt x="1" y="0"/>
                  </a:moveTo>
                  <a:cubicBezTo>
                    <a:pt x="1" y="224"/>
                    <a:pt x="1" y="449"/>
                    <a:pt x="449" y="449"/>
                  </a:cubicBezTo>
                  <a:cubicBezTo>
                    <a:pt x="449" y="224"/>
                    <a:pt x="449" y="0"/>
                    <a:pt x="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63" name="Google Shape;8863;p13"/>
            <p:cNvSpPr/>
            <p:nvPr/>
          </p:nvSpPr>
          <p:spPr>
            <a:xfrm>
              <a:off x="4814750" y="2847525"/>
              <a:ext cx="34600" cy="10875"/>
            </a:xfrm>
            <a:custGeom>
              <a:avLst/>
              <a:gdLst/>
              <a:ahLst/>
              <a:cxnLst/>
              <a:rect l="l" t="t" r="r" b="b"/>
              <a:pathLst>
                <a:path w="1384" h="435" extrusionOk="0">
                  <a:moveTo>
                    <a:pt x="509" y="0"/>
                  </a:moveTo>
                  <a:cubicBezTo>
                    <a:pt x="434" y="0"/>
                    <a:pt x="353" y="18"/>
                    <a:pt x="263" y="63"/>
                  </a:cubicBezTo>
                  <a:cubicBezTo>
                    <a:pt x="1" y="325"/>
                    <a:pt x="430" y="434"/>
                    <a:pt x="831" y="434"/>
                  </a:cubicBezTo>
                  <a:cubicBezTo>
                    <a:pt x="1115" y="434"/>
                    <a:pt x="1384" y="380"/>
                    <a:pt x="1384" y="287"/>
                  </a:cubicBezTo>
                  <a:cubicBezTo>
                    <a:pt x="1025" y="287"/>
                    <a:pt x="810" y="0"/>
                    <a:pt x="50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64" name="Google Shape;8864;p13"/>
            <p:cNvSpPr/>
            <p:nvPr/>
          </p:nvSpPr>
          <p:spPr>
            <a:xfrm>
              <a:off x="4815725" y="3149775"/>
              <a:ext cx="28025" cy="13875"/>
            </a:xfrm>
            <a:custGeom>
              <a:avLst/>
              <a:gdLst/>
              <a:ahLst/>
              <a:cxnLst/>
              <a:rect l="l" t="t" r="r" b="b"/>
              <a:pathLst>
                <a:path w="1121" h="555" extrusionOk="0">
                  <a:moveTo>
                    <a:pt x="291" y="0"/>
                  </a:moveTo>
                  <a:cubicBezTo>
                    <a:pt x="174" y="0"/>
                    <a:pt x="75" y="75"/>
                    <a:pt x="0" y="299"/>
                  </a:cubicBezTo>
                  <a:cubicBezTo>
                    <a:pt x="26" y="273"/>
                    <a:pt x="55" y="262"/>
                    <a:pt x="87" y="262"/>
                  </a:cubicBezTo>
                  <a:cubicBezTo>
                    <a:pt x="251" y="262"/>
                    <a:pt x="487" y="554"/>
                    <a:pt x="745" y="554"/>
                  </a:cubicBezTo>
                  <a:cubicBezTo>
                    <a:pt x="867" y="554"/>
                    <a:pt x="994" y="489"/>
                    <a:pt x="1121" y="299"/>
                  </a:cubicBezTo>
                  <a:cubicBezTo>
                    <a:pt x="822" y="299"/>
                    <a:pt x="523" y="0"/>
                    <a:pt x="29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65" name="Google Shape;8865;p13"/>
            <p:cNvSpPr/>
            <p:nvPr/>
          </p:nvSpPr>
          <p:spPr>
            <a:xfrm>
              <a:off x="4817650" y="3524300"/>
              <a:ext cx="14150" cy="8275"/>
            </a:xfrm>
            <a:custGeom>
              <a:avLst/>
              <a:gdLst/>
              <a:ahLst/>
              <a:cxnLst/>
              <a:rect l="l" t="t" r="r" b="b"/>
              <a:pathLst>
                <a:path w="566" h="331" extrusionOk="0">
                  <a:moveTo>
                    <a:pt x="101" y="1"/>
                  </a:moveTo>
                  <a:cubicBezTo>
                    <a:pt x="0" y="1"/>
                    <a:pt x="452" y="331"/>
                    <a:pt x="532" y="331"/>
                  </a:cubicBezTo>
                  <a:cubicBezTo>
                    <a:pt x="566" y="331"/>
                    <a:pt x="535" y="273"/>
                    <a:pt x="371" y="110"/>
                  </a:cubicBezTo>
                  <a:cubicBezTo>
                    <a:pt x="214" y="31"/>
                    <a:pt x="132" y="1"/>
                    <a:pt x="10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66" name="Google Shape;8866;p13"/>
            <p:cNvSpPr/>
            <p:nvPr/>
          </p:nvSpPr>
          <p:spPr>
            <a:xfrm>
              <a:off x="4784900" y="3235675"/>
              <a:ext cx="28050" cy="4225"/>
            </a:xfrm>
            <a:custGeom>
              <a:avLst/>
              <a:gdLst/>
              <a:ahLst/>
              <a:cxnLst/>
              <a:rect l="l" t="t" r="r" b="b"/>
              <a:pathLst>
                <a:path w="1122" h="169" extrusionOk="0">
                  <a:moveTo>
                    <a:pt x="561" y="1"/>
                  </a:moveTo>
                  <a:cubicBezTo>
                    <a:pt x="0" y="113"/>
                    <a:pt x="281" y="169"/>
                    <a:pt x="561" y="169"/>
                  </a:cubicBezTo>
                  <a:cubicBezTo>
                    <a:pt x="841" y="169"/>
                    <a:pt x="1121" y="113"/>
                    <a:pt x="56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67" name="Google Shape;8867;p13"/>
            <p:cNvSpPr/>
            <p:nvPr/>
          </p:nvSpPr>
          <p:spPr>
            <a:xfrm>
              <a:off x="4759675" y="2154325"/>
              <a:ext cx="33650" cy="28025"/>
            </a:xfrm>
            <a:custGeom>
              <a:avLst/>
              <a:gdLst/>
              <a:ahLst/>
              <a:cxnLst/>
              <a:rect l="l" t="t" r="r" b="b"/>
              <a:pathLst>
                <a:path w="1346" h="1121" extrusionOk="0">
                  <a:moveTo>
                    <a:pt x="449" y="0"/>
                  </a:moveTo>
                  <a:cubicBezTo>
                    <a:pt x="225" y="0"/>
                    <a:pt x="1" y="1121"/>
                    <a:pt x="449" y="1121"/>
                  </a:cubicBezTo>
                  <a:cubicBezTo>
                    <a:pt x="449" y="673"/>
                    <a:pt x="1346" y="224"/>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68" name="Google Shape;8868;p13"/>
            <p:cNvSpPr/>
            <p:nvPr/>
          </p:nvSpPr>
          <p:spPr>
            <a:xfrm>
              <a:off x="4765300" y="4301475"/>
              <a:ext cx="22425" cy="10000"/>
            </a:xfrm>
            <a:custGeom>
              <a:avLst/>
              <a:gdLst/>
              <a:ahLst/>
              <a:cxnLst/>
              <a:rect l="l" t="t" r="r" b="b"/>
              <a:pathLst>
                <a:path w="897" h="400" extrusionOk="0">
                  <a:moveTo>
                    <a:pt x="299" y="1"/>
                  </a:moveTo>
                  <a:cubicBezTo>
                    <a:pt x="149" y="1"/>
                    <a:pt x="0" y="100"/>
                    <a:pt x="0" y="399"/>
                  </a:cubicBezTo>
                  <a:cubicBezTo>
                    <a:pt x="897" y="399"/>
                    <a:pt x="598" y="1"/>
                    <a:pt x="29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69" name="Google Shape;8869;p13"/>
            <p:cNvSpPr/>
            <p:nvPr/>
          </p:nvSpPr>
          <p:spPr>
            <a:xfrm>
              <a:off x="4746625" y="1919000"/>
              <a:ext cx="18700" cy="9975"/>
            </a:xfrm>
            <a:custGeom>
              <a:avLst/>
              <a:gdLst/>
              <a:ahLst/>
              <a:cxnLst/>
              <a:rect l="l" t="t" r="r" b="b"/>
              <a:pathLst>
                <a:path w="748" h="399" extrusionOk="0">
                  <a:moveTo>
                    <a:pt x="747" y="0"/>
                  </a:moveTo>
                  <a:cubicBezTo>
                    <a:pt x="0" y="0"/>
                    <a:pt x="249" y="399"/>
                    <a:pt x="498" y="399"/>
                  </a:cubicBezTo>
                  <a:cubicBezTo>
                    <a:pt x="623" y="399"/>
                    <a:pt x="747" y="299"/>
                    <a:pt x="74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70" name="Google Shape;8870;p13"/>
            <p:cNvSpPr/>
            <p:nvPr/>
          </p:nvSpPr>
          <p:spPr>
            <a:xfrm>
              <a:off x="4731675" y="4317050"/>
              <a:ext cx="22425" cy="5625"/>
            </a:xfrm>
            <a:custGeom>
              <a:avLst/>
              <a:gdLst/>
              <a:ahLst/>
              <a:cxnLst/>
              <a:rect l="l" t="t" r="r" b="b"/>
              <a:pathLst>
                <a:path w="897" h="225" extrusionOk="0">
                  <a:moveTo>
                    <a:pt x="897" y="0"/>
                  </a:moveTo>
                  <a:cubicBezTo>
                    <a:pt x="449" y="0"/>
                    <a:pt x="224" y="0"/>
                    <a:pt x="0" y="224"/>
                  </a:cubicBezTo>
                  <a:cubicBezTo>
                    <a:pt x="449" y="224"/>
                    <a:pt x="673" y="224"/>
                    <a:pt x="89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71" name="Google Shape;8871;p13"/>
            <p:cNvSpPr/>
            <p:nvPr/>
          </p:nvSpPr>
          <p:spPr>
            <a:xfrm>
              <a:off x="4701025" y="1958300"/>
              <a:ext cx="16575" cy="8275"/>
            </a:xfrm>
            <a:custGeom>
              <a:avLst/>
              <a:gdLst/>
              <a:ahLst/>
              <a:cxnLst/>
              <a:rect l="l" t="t" r="r" b="b"/>
              <a:pathLst>
                <a:path w="663" h="331" extrusionOk="0">
                  <a:moveTo>
                    <a:pt x="591" y="1"/>
                  </a:moveTo>
                  <a:cubicBezTo>
                    <a:pt x="444" y="1"/>
                    <a:pt x="1" y="331"/>
                    <a:pt x="187" y="331"/>
                  </a:cubicBezTo>
                  <a:cubicBezTo>
                    <a:pt x="243" y="331"/>
                    <a:pt x="357" y="300"/>
                    <a:pt x="554" y="221"/>
                  </a:cubicBezTo>
                  <a:cubicBezTo>
                    <a:pt x="663" y="58"/>
                    <a:pt x="653" y="1"/>
                    <a:pt x="59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72" name="Google Shape;8872;p13"/>
            <p:cNvSpPr/>
            <p:nvPr/>
          </p:nvSpPr>
          <p:spPr>
            <a:xfrm>
              <a:off x="4692450" y="4333850"/>
              <a:ext cx="22425" cy="10000"/>
            </a:xfrm>
            <a:custGeom>
              <a:avLst/>
              <a:gdLst/>
              <a:ahLst/>
              <a:cxnLst/>
              <a:rect l="l" t="t" r="r" b="b"/>
              <a:pathLst>
                <a:path w="897" h="400" extrusionOk="0">
                  <a:moveTo>
                    <a:pt x="897" y="1"/>
                  </a:moveTo>
                  <a:cubicBezTo>
                    <a:pt x="1" y="1"/>
                    <a:pt x="299" y="399"/>
                    <a:pt x="598" y="399"/>
                  </a:cubicBezTo>
                  <a:cubicBezTo>
                    <a:pt x="748" y="399"/>
                    <a:pt x="897" y="300"/>
                    <a:pt x="89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73" name="Google Shape;8873;p13"/>
            <p:cNvSpPr/>
            <p:nvPr/>
          </p:nvSpPr>
          <p:spPr>
            <a:xfrm>
              <a:off x="4672850" y="2854675"/>
              <a:ext cx="25225" cy="4250"/>
            </a:xfrm>
            <a:custGeom>
              <a:avLst/>
              <a:gdLst/>
              <a:ahLst/>
              <a:cxnLst/>
              <a:rect l="l" t="t" r="r" b="b"/>
              <a:pathLst>
                <a:path w="1009" h="170" extrusionOk="0">
                  <a:moveTo>
                    <a:pt x="560" y="1"/>
                  </a:moveTo>
                  <a:cubicBezTo>
                    <a:pt x="0" y="113"/>
                    <a:pt x="224" y="169"/>
                    <a:pt x="476" y="169"/>
                  </a:cubicBezTo>
                  <a:cubicBezTo>
                    <a:pt x="729" y="169"/>
                    <a:pt x="1009" y="113"/>
                    <a:pt x="56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74" name="Google Shape;8874;p13"/>
            <p:cNvSpPr/>
            <p:nvPr/>
          </p:nvSpPr>
          <p:spPr>
            <a:xfrm>
              <a:off x="4580400" y="3515825"/>
              <a:ext cx="33625" cy="16850"/>
            </a:xfrm>
            <a:custGeom>
              <a:avLst/>
              <a:gdLst/>
              <a:ahLst/>
              <a:cxnLst/>
              <a:rect l="l" t="t" r="r" b="b"/>
              <a:pathLst>
                <a:path w="1345" h="674" extrusionOk="0">
                  <a:moveTo>
                    <a:pt x="0" y="1"/>
                  </a:moveTo>
                  <a:cubicBezTo>
                    <a:pt x="0" y="673"/>
                    <a:pt x="673" y="673"/>
                    <a:pt x="1121" y="673"/>
                  </a:cubicBezTo>
                  <a:cubicBezTo>
                    <a:pt x="1345" y="225"/>
                    <a:pt x="897" y="1"/>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75" name="Google Shape;8875;p13"/>
            <p:cNvSpPr/>
            <p:nvPr/>
          </p:nvSpPr>
          <p:spPr>
            <a:xfrm>
              <a:off x="4588800" y="3555050"/>
              <a:ext cx="28025" cy="4225"/>
            </a:xfrm>
            <a:custGeom>
              <a:avLst/>
              <a:gdLst/>
              <a:ahLst/>
              <a:cxnLst/>
              <a:rect l="l" t="t" r="r" b="b"/>
              <a:pathLst>
                <a:path w="1121" h="169" extrusionOk="0">
                  <a:moveTo>
                    <a:pt x="561" y="1"/>
                  </a:moveTo>
                  <a:lnTo>
                    <a:pt x="561" y="1"/>
                  </a:lnTo>
                  <a:cubicBezTo>
                    <a:pt x="0" y="113"/>
                    <a:pt x="281" y="169"/>
                    <a:pt x="561" y="169"/>
                  </a:cubicBezTo>
                  <a:cubicBezTo>
                    <a:pt x="841" y="169"/>
                    <a:pt x="1121" y="113"/>
                    <a:pt x="56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76" name="Google Shape;8876;p13"/>
            <p:cNvSpPr/>
            <p:nvPr/>
          </p:nvSpPr>
          <p:spPr>
            <a:xfrm>
              <a:off x="4501950" y="2631525"/>
              <a:ext cx="26400" cy="15875"/>
            </a:xfrm>
            <a:custGeom>
              <a:avLst/>
              <a:gdLst/>
              <a:ahLst/>
              <a:cxnLst/>
              <a:rect l="l" t="t" r="r" b="b"/>
              <a:pathLst>
                <a:path w="1056" h="635" extrusionOk="0">
                  <a:moveTo>
                    <a:pt x="227" y="1"/>
                  </a:moveTo>
                  <a:cubicBezTo>
                    <a:pt x="97" y="1"/>
                    <a:pt x="1" y="55"/>
                    <a:pt x="1" y="186"/>
                  </a:cubicBezTo>
                  <a:cubicBezTo>
                    <a:pt x="449" y="186"/>
                    <a:pt x="449" y="635"/>
                    <a:pt x="897" y="635"/>
                  </a:cubicBezTo>
                  <a:cubicBezTo>
                    <a:pt x="1055" y="318"/>
                    <a:pt x="542" y="1"/>
                    <a:pt x="22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77" name="Google Shape;8877;p13"/>
            <p:cNvSpPr/>
            <p:nvPr/>
          </p:nvSpPr>
          <p:spPr>
            <a:xfrm>
              <a:off x="4479550" y="1302675"/>
              <a:ext cx="21800" cy="12750"/>
            </a:xfrm>
            <a:custGeom>
              <a:avLst/>
              <a:gdLst/>
              <a:ahLst/>
              <a:cxnLst/>
              <a:rect l="l" t="t" r="r" b="b"/>
              <a:pathLst>
                <a:path w="872" h="510" extrusionOk="0">
                  <a:moveTo>
                    <a:pt x="0" y="1"/>
                  </a:moveTo>
                  <a:cubicBezTo>
                    <a:pt x="0" y="225"/>
                    <a:pt x="0" y="449"/>
                    <a:pt x="672" y="449"/>
                  </a:cubicBezTo>
                  <a:cubicBezTo>
                    <a:pt x="758" y="492"/>
                    <a:pt x="803" y="510"/>
                    <a:pt x="816" y="510"/>
                  </a:cubicBezTo>
                  <a:cubicBezTo>
                    <a:pt x="872" y="510"/>
                    <a:pt x="363" y="182"/>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78" name="Google Shape;8878;p13"/>
            <p:cNvSpPr/>
            <p:nvPr/>
          </p:nvSpPr>
          <p:spPr>
            <a:xfrm>
              <a:off x="4434725" y="2334850"/>
              <a:ext cx="22425" cy="10000"/>
            </a:xfrm>
            <a:custGeom>
              <a:avLst/>
              <a:gdLst/>
              <a:ahLst/>
              <a:cxnLst/>
              <a:rect l="l" t="t" r="r" b="b"/>
              <a:pathLst>
                <a:path w="897" h="400" extrusionOk="0">
                  <a:moveTo>
                    <a:pt x="299" y="1"/>
                  </a:moveTo>
                  <a:cubicBezTo>
                    <a:pt x="150" y="1"/>
                    <a:pt x="0" y="101"/>
                    <a:pt x="0" y="399"/>
                  </a:cubicBezTo>
                  <a:cubicBezTo>
                    <a:pt x="897" y="399"/>
                    <a:pt x="598" y="1"/>
                    <a:pt x="29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79" name="Google Shape;8879;p13"/>
            <p:cNvSpPr/>
            <p:nvPr/>
          </p:nvSpPr>
          <p:spPr>
            <a:xfrm>
              <a:off x="4423500" y="3033975"/>
              <a:ext cx="28050" cy="22450"/>
            </a:xfrm>
            <a:custGeom>
              <a:avLst/>
              <a:gdLst/>
              <a:ahLst/>
              <a:cxnLst/>
              <a:rect l="l" t="t" r="r" b="b"/>
              <a:pathLst>
                <a:path w="1122" h="898" extrusionOk="0">
                  <a:moveTo>
                    <a:pt x="897" y="1"/>
                  </a:moveTo>
                  <a:cubicBezTo>
                    <a:pt x="225" y="1"/>
                    <a:pt x="1" y="225"/>
                    <a:pt x="225" y="897"/>
                  </a:cubicBezTo>
                  <a:cubicBezTo>
                    <a:pt x="897" y="897"/>
                    <a:pt x="1121" y="449"/>
                    <a:pt x="89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80" name="Google Shape;8880;p13"/>
            <p:cNvSpPr/>
            <p:nvPr/>
          </p:nvSpPr>
          <p:spPr>
            <a:xfrm>
              <a:off x="4412300" y="1280275"/>
              <a:ext cx="16825" cy="11225"/>
            </a:xfrm>
            <a:custGeom>
              <a:avLst/>
              <a:gdLst/>
              <a:ahLst/>
              <a:cxnLst/>
              <a:rect l="l" t="t" r="r" b="b"/>
              <a:pathLst>
                <a:path w="673" h="449" extrusionOk="0">
                  <a:moveTo>
                    <a:pt x="1" y="0"/>
                  </a:moveTo>
                  <a:cubicBezTo>
                    <a:pt x="1" y="0"/>
                    <a:pt x="1" y="448"/>
                    <a:pt x="225" y="448"/>
                  </a:cubicBezTo>
                  <a:cubicBezTo>
                    <a:pt x="673" y="448"/>
                    <a:pt x="225" y="0"/>
                    <a:pt x="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81" name="Google Shape;8881;p13"/>
            <p:cNvSpPr/>
            <p:nvPr/>
          </p:nvSpPr>
          <p:spPr>
            <a:xfrm>
              <a:off x="4395500" y="3002275"/>
              <a:ext cx="22425" cy="10725"/>
            </a:xfrm>
            <a:custGeom>
              <a:avLst/>
              <a:gdLst/>
              <a:ahLst/>
              <a:cxnLst/>
              <a:rect l="l" t="t" r="r" b="b"/>
              <a:pathLst>
                <a:path w="897" h="429" extrusionOk="0">
                  <a:moveTo>
                    <a:pt x="467" y="1"/>
                  </a:moveTo>
                  <a:cubicBezTo>
                    <a:pt x="231" y="1"/>
                    <a:pt x="0" y="110"/>
                    <a:pt x="0" y="372"/>
                  </a:cubicBezTo>
                  <a:cubicBezTo>
                    <a:pt x="336" y="372"/>
                    <a:pt x="505" y="428"/>
                    <a:pt x="617" y="428"/>
                  </a:cubicBezTo>
                  <a:cubicBezTo>
                    <a:pt x="729" y="428"/>
                    <a:pt x="785" y="372"/>
                    <a:pt x="897" y="148"/>
                  </a:cubicBezTo>
                  <a:cubicBezTo>
                    <a:pt x="804" y="55"/>
                    <a:pt x="634" y="1"/>
                    <a:pt x="46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82" name="Google Shape;8882;p13"/>
            <p:cNvSpPr/>
            <p:nvPr/>
          </p:nvSpPr>
          <p:spPr>
            <a:xfrm>
              <a:off x="4367475" y="2344825"/>
              <a:ext cx="44850" cy="18325"/>
            </a:xfrm>
            <a:custGeom>
              <a:avLst/>
              <a:gdLst/>
              <a:ahLst/>
              <a:cxnLst/>
              <a:rect l="l" t="t" r="r" b="b"/>
              <a:pathLst>
                <a:path w="1794" h="733" extrusionOk="0">
                  <a:moveTo>
                    <a:pt x="1794" y="0"/>
                  </a:moveTo>
                  <a:cubicBezTo>
                    <a:pt x="897" y="0"/>
                    <a:pt x="1" y="0"/>
                    <a:pt x="1" y="673"/>
                  </a:cubicBezTo>
                  <a:cubicBezTo>
                    <a:pt x="124" y="714"/>
                    <a:pt x="247" y="732"/>
                    <a:pt x="369" y="732"/>
                  </a:cubicBezTo>
                  <a:cubicBezTo>
                    <a:pt x="912" y="732"/>
                    <a:pt x="1428" y="366"/>
                    <a:pt x="179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83" name="Google Shape;8883;p13"/>
            <p:cNvSpPr/>
            <p:nvPr/>
          </p:nvSpPr>
          <p:spPr>
            <a:xfrm>
              <a:off x="4389900" y="1161500"/>
              <a:ext cx="23850" cy="23550"/>
            </a:xfrm>
            <a:custGeom>
              <a:avLst/>
              <a:gdLst/>
              <a:ahLst/>
              <a:cxnLst/>
              <a:rect l="l" t="t" r="r" b="b"/>
              <a:pathLst>
                <a:path w="954" h="942" extrusionOk="0">
                  <a:moveTo>
                    <a:pt x="510" y="0"/>
                  </a:moveTo>
                  <a:cubicBezTo>
                    <a:pt x="440" y="0"/>
                    <a:pt x="347" y="14"/>
                    <a:pt x="224" y="45"/>
                  </a:cubicBezTo>
                  <a:cubicBezTo>
                    <a:pt x="0" y="493"/>
                    <a:pt x="224" y="717"/>
                    <a:pt x="673" y="941"/>
                  </a:cubicBezTo>
                  <a:cubicBezTo>
                    <a:pt x="479" y="554"/>
                    <a:pt x="954" y="0"/>
                    <a:pt x="51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84" name="Google Shape;8884;p13"/>
            <p:cNvSpPr/>
            <p:nvPr/>
          </p:nvSpPr>
          <p:spPr>
            <a:xfrm>
              <a:off x="4361875" y="2372825"/>
              <a:ext cx="28050" cy="8450"/>
            </a:xfrm>
            <a:custGeom>
              <a:avLst/>
              <a:gdLst/>
              <a:ahLst/>
              <a:cxnLst/>
              <a:rect l="l" t="t" r="r" b="b"/>
              <a:pathLst>
                <a:path w="1122" h="338" extrusionOk="0">
                  <a:moveTo>
                    <a:pt x="225" y="1"/>
                  </a:moveTo>
                  <a:cubicBezTo>
                    <a:pt x="1" y="225"/>
                    <a:pt x="281" y="337"/>
                    <a:pt x="561" y="337"/>
                  </a:cubicBezTo>
                  <a:cubicBezTo>
                    <a:pt x="841" y="337"/>
                    <a:pt x="1121" y="225"/>
                    <a:pt x="89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85" name="Google Shape;8885;p13"/>
            <p:cNvSpPr/>
            <p:nvPr/>
          </p:nvSpPr>
          <p:spPr>
            <a:xfrm>
              <a:off x="4345975" y="1307650"/>
              <a:ext cx="21525" cy="28675"/>
            </a:xfrm>
            <a:custGeom>
              <a:avLst/>
              <a:gdLst/>
              <a:ahLst/>
              <a:cxnLst/>
              <a:rect l="l" t="t" r="r" b="b"/>
              <a:pathLst>
                <a:path w="861" h="1147" extrusionOk="0">
                  <a:moveTo>
                    <a:pt x="673" y="1"/>
                  </a:moveTo>
                  <a:cubicBezTo>
                    <a:pt x="0" y="1"/>
                    <a:pt x="223" y="1146"/>
                    <a:pt x="637" y="1146"/>
                  </a:cubicBezTo>
                  <a:cubicBezTo>
                    <a:pt x="861" y="698"/>
                    <a:pt x="861" y="474"/>
                    <a:pt x="861" y="26"/>
                  </a:cubicBezTo>
                  <a:cubicBezTo>
                    <a:pt x="792" y="9"/>
                    <a:pt x="729" y="1"/>
                    <a:pt x="67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86" name="Google Shape;8886;p13"/>
            <p:cNvSpPr/>
            <p:nvPr/>
          </p:nvSpPr>
          <p:spPr>
            <a:xfrm>
              <a:off x="4341700" y="1278700"/>
              <a:ext cx="9000" cy="7200"/>
            </a:xfrm>
            <a:custGeom>
              <a:avLst/>
              <a:gdLst/>
              <a:ahLst/>
              <a:cxnLst/>
              <a:rect l="l" t="t" r="r" b="b"/>
              <a:pathLst>
                <a:path w="360" h="288" extrusionOk="0">
                  <a:moveTo>
                    <a:pt x="51" y="0"/>
                  </a:moveTo>
                  <a:cubicBezTo>
                    <a:pt x="1" y="0"/>
                    <a:pt x="180" y="287"/>
                    <a:pt x="359" y="287"/>
                  </a:cubicBezTo>
                  <a:cubicBezTo>
                    <a:pt x="359" y="287"/>
                    <a:pt x="359" y="63"/>
                    <a:pt x="135" y="63"/>
                  </a:cubicBezTo>
                  <a:cubicBezTo>
                    <a:pt x="90" y="18"/>
                    <a:pt x="64" y="0"/>
                    <a:pt x="5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87" name="Google Shape;8887;p13"/>
            <p:cNvSpPr/>
            <p:nvPr/>
          </p:nvSpPr>
          <p:spPr>
            <a:xfrm>
              <a:off x="4302775" y="2404875"/>
              <a:ext cx="36725" cy="15025"/>
            </a:xfrm>
            <a:custGeom>
              <a:avLst/>
              <a:gdLst/>
              <a:ahLst/>
              <a:cxnLst/>
              <a:rect l="l" t="t" r="r" b="b"/>
              <a:pathLst>
                <a:path w="1469" h="601" extrusionOk="0">
                  <a:moveTo>
                    <a:pt x="457" y="1"/>
                  </a:moveTo>
                  <a:cubicBezTo>
                    <a:pt x="365" y="1"/>
                    <a:pt x="258" y="19"/>
                    <a:pt x="123" y="64"/>
                  </a:cubicBezTo>
                  <a:cubicBezTo>
                    <a:pt x="0" y="434"/>
                    <a:pt x="420" y="600"/>
                    <a:pt x="823" y="600"/>
                  </a:cubicBezTo>
                  <a:cubicBezTo>
                    <a:pt x="1151" y="600"/>
                    <a:pt x="1468" y="489"/>
                    <a:pt x="1468" y="288"/>
                  </a:cubicBezTo>
                  <a:cubicBezTo>
                    <a:pt x="930" y="288"/>
                    <a:pt x="823" y="1"/>
                    <a:pt x="45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88" name="Google Shape;8888;p13"/>
            <p:cNvSpPr/>
            <p:nvPr/>
          </p:nvSpPr>
          <p:spPr>
            <a:xfrm>
              <a:off x="4277825" y="1420350"/>
              <a:ext cx="28050" cy="16825"/>
            </a:xfrm>
            <a:custGeom>
              <a:avLst/>
              <a:gdLst/>
              <a:ahLst/>
              <a:cxnLst/>
              <a:rect l="l" t="t" r="r" b="b"/>
              <a:pathLst>
                <a:path w="1122" h="673" extrusionOk="0">
                  <a:moveTo>
                    <a:pt x="449" y="0"/>
                  </a:moveTo>
                  <a:cubicBezTo>
                    <a:pt x="1" y="0"/>
                    <a:pt x="673" y="672"/>
                    <a:pt x="1121" y="672"/>
                  </a:cubicBezTo>
                  <a:cubicBezTo>
                    <a:pt x="1121" y="448"/>
                    <a:pt x="1121" y="224"/>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89" name="Google Shape;8889;p13"/>
            <p:cNvSpPr/>
            <p:nvPr/>
          </p:nvSpPr>
          <p:spPr>
            <a:xfrm>
              <a:off x="4273725" y="2409850"/>
              <a:ext cx="26550" cy="14575"/>
            </a:xfrm>
            <a:custGeom>
              <a:avLst/>
              <a:gdLst/>
              <a:ahLst/>
              <a:cxnLst/>
              <a:rect l="l" t="t" r="r" b="b"/>
              <a:pathLst>
                <a:path w="1062" h="583" extrusionOk="0">
                  <a:moveTo>
                    <a:pt x="481" y="1"/>
                  </a:moveTo>
                  <a:cubicBezTo>
                    <a:pt x="77" y="1"/>
                    <a:pt x="1" y="209"/>
                    <a:pt x="165" y="537"/>
                  </a:cubicBezTo>
                  <a:cubicBezTo>
                    <a:pt x="261" y="569"/>
                    <a:pt x="339" y="583"/>
                    <a:pt x="403" y="583"/>
                  </a:cubicBezTo>
                  <a:cubicBezTo>
                    <a:pt x="787" y="583"/>
                    <a:pt x="677" y="89"/>
                    <a:pt x="1061" y="89"/>
                  </a:cubicBezTo>
                  <a:cubicBezTo>
                    <a:pt x="821" y="29"/>
                    <a:pt x="629" y="1"/>
                    <a:pt x="48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90" name="Google Shape;8890;p13"/>
            <p:cNvSpPr/>
            <p:nvPr/>
          </p:nvSpPr>
          <p:spPr>
            <a:xfrm>
              <a:off x="4259300" y="3000350"/>
              <a:ext cx="24800" cy="6500"/>
            </a:xfrm>
            <a:custGeom>
              <a:avLst/>
              <a:gdLst/>
              <a:ahLst/>
              <a:cxnLst/>
              <a:rect l="l" t="t" r="r" b="b"/>
              <a:pathLst>
                <a:path w="992" h="260" extrusionOk="0">
                  <a:moveTo>
                    <a:pt x="518" y="1"/>
                  </a:moveTo>
                  <a:lnTo>
                    <a:pt x="518" y="1"/>
                  </a:lnTo>
                  <a:cubicBezTo>
                    <a:pt x="0" y="130"/>
                    <a:pt x="454" y="260"/>
                    <a:pt x="714" y="260"/>
                  </a:cubicBezTo>
                  <a:cubicBezTo>
                    <a:pt x="904" y="260"/>
                    <a:pt x="991" y="190"/>
                    <a:pt x="51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91" name="Google Shape;8891;p13"/>
            <p:cNvSpPr/>
            <p:nvPr/>
          </p:nvSpPr>
          <p:spPr>
            <a:xfrm>
              <a:off x="4249825" y="1033750"/>
              <a:ext cx="22425" cy="22425"/>
            </a:xfrm>
            <a:custGeom>
              <a:avLst/>
              <a:gdLst/>
              <a:ahLst/>
              <a:cxnLst/>
              <a:rect l="l" t="t" r="r" b="b"/>
              <a:pathLst>
                <a:path w="897" h="897" extrusionOk="0">
                  <a:moveTo>
                    <a:pt x="224" y="0"/>
                  </a:moveTo>
                  <a:lnTo>
                    <a:pt x="224" y="0"/>
                  </a:lnTo>
                  <a:cubicBezTo>
                    <a:pt x="448" y="448"/>
                    <a:pt x="0" y="897"/>
                    <a:pt x="897" y="897"/>
                  </a:cubicBezTo>
                  <a:cubicBezTo>
                    <a:pt x="897" y="448"/>
                    <a:pt x="673" y="224"/>
                    <a:pt x="2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92" name="Google Shape;8892;p13"/>
            <p:cNvSpPr/>
            <p:nvPr/>
          </p:nvSpPr>
          <p:spPr>
            <a:xfrm>
              <a:off x="4255425" y="1470775"/>
              <a:ext cx="16825" cy="5625"/>
            </a:xfrm>
            <a:custGeom>
              <a:avLst/>
              <a:gdLst/>
              <a:ahLst/>
              <a:cxnLst/>
              <a:rect l="l" t="t" r="r" b="b"/>
              <a:pathLst>
                <a:path w="673" h="225" extrusionOk="0">
                  <a:moveTo>
                    <a:pt x="449" y="0"/>
                  </a:moveTo>
                  <a:cubicBezTo>
                    <a:pt x="0" y="0"/>
                    <a:pt x="449" y="224"/>
                    <a:pt x="673" y="224"/>
                  </a:cubicBezTo>
                  <a:cubicBezTo>
                    <a:pt x="673" y="224"/>
                    <a:pt x="673" y="0"/>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93" name="Google Shape;8893;p13"/>
            <p:cNvSpPr/>
            <p:nvPr/>
          </p:nvSpPr>
          <p:spPr>
            <a:xfrm>
              <a:off x="4165775" y="2243975"/>
              <a:ext cx="50450" cy="28025"/>
            </a:xfrm>
            <a:custGeom>
              <a:avLst/>
              <a:gdLst/>
              <a:ahLst/>
              <a:cxnLst/>
              <a:rect l="l" t="t" r="r" b="b"/>
              <a:pathLst>
                <a:path w="2018" h="1121" extrusionOk="0">
                  <a:moveTo>
                    <a:pt x="2018" y="0"/>
                  </a:moveTo>
                  <a:cubicBezTo>
                    <a:pt x="1345" y="0"/>
                    <a:pt x="0" y="673"/>
                    <a:pt x="1121" y="1121"/>
                  </a:cubicBezTo>
                  <a:cubicBezTo>
                    <a:pt x="1121" y="448"/>
                    <a:pt x="2018" y="448"/>
                    <a:pt x="201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94" name="Google Shape;8894;p13"/>
            <p:cNvSpPr/>
            <p:nvPr/>
          </p:nvSpPr>
          <p:spPr>
            <a:xfrm>
              <a:off x="4132150" y="4373075"/>
              <a:ext cx="28050" cy="12625"/>
            </a:xfrm>
            <a:custGeom>
              <a:avLst/>
              <a:gdLst/>
              <a:ahLst/>
              <a:cxnLst/>
              <a:rect l="l" t="t" r="r" b="b"/>
              <a:pathLst>
                <a:path w="1122" h="505" extrusionOk="0">
                  <a:moveTo>
                    <a:pt x="225" y="1"/>
                  </a:moveTo>
                  <a:cubicBezTo>
                    <a:pt x="1" y="337"/>
                    <a:pt x="281" y="505"/>
                    <a:pt x="561" y="505"/>
                  </a:cubicBezTo>
                  <a:cubicBezTo>
                    <a:pt x="841" y="505"/>
                    <a:pt x="1121" y="337"/>
                    <a:pt x="89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95" name="Google Shape;8895;p13"/>
            <p:cNvSpPr/>
            <p:nvPr/>
          </p:nvSpPr>
          <p:spPr>
            <a:xfrm>
              <a:off x="4123750" y="832025"/>
              <a:ext cx="30850" cy="8450"/>
            </a:xfrm>
            <a:custGeom>
              <a:avLst/>
              <a:gdLst/>
              <a:ahLst/>
              <a:cxnLst/>
              <a:rect l="l" t="t" r="r" b="b"/>
              <a:pathLst>
                <a:path w="1234" h="338" extrusionOk="0">
                  <a:moveTo>
                    <a:pt x="113" y="1"/>
                  </a:moveTo>
                  <a:cubicBezTo>
                    <a:pt x="1" y="225"/>
                    <a:pt x="337" y="337"/>
                    <a:pt x="645" y="337"/>
                  </a:cubicBezTo>
                  <a:cubicBezTo>
                    <a:pt x="953" y="337"/>
                    <a:pt x="1233" y="225"/>
                    <a:pt x="100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96" name="Google Shape;8896;p13"/>
            <p:cNvSpPr/>
            <p:nvPr/>
          </p:nvSpPr>
          <p:spPr>
            <a:xfrm>
              <a:off x="4126550" y="2283200"/>
              <a:ext cx="28050" cy="22425"/>
            </a:xfrm>
            <a:custGeom>
              <a:avLst/>
              <a:gdLst/>
              <a:ahLst/>
              <a:cxnLst/>
              <a:rect l="l" t="t" r="r" b="b"/>
              <a:pathLst>
                <a:path w="1122" h="897" extrusionOk="0">
                  <a:moveTo>
                    <a:pt x="1" y="0"/>
                  </a:moveTo>
                  <a:lnTo>
                    <a:pt x="1" y="897"/>
                  </a:lnTo>
                  <a:cubicBezTo>
                    <a:pt x="1121" y="897"/>
                    <a:pt x="897" y="0"/>
                    <a:pt x="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97" name="Google Shape;8897;p13"/>
            <p:cNvSpPr/>
            <p:nvPr/>
          </p:nvSpPr>
          <p:spPr>
            <a:xfrm>
              <a:off x="4115350" y="1039350"/>
              <a:ext cx="22425" cy="23550"/>
            </a:xfrm>
            <a:custGeom>
              <a:avLst/>
              <a:gdLst/>
              <a:ahLst/>
              <a:cxnLst/>
              <a:rect l="l" t="t" r="r" b="b"/>
              <a:pathLst>
                <a:path w="897" h="942" extrusionOk="0">
                  <a:moveTo>
                    <a:pt x="897" y="0"/>
                  </a:moveTo>
                  <a:cubicBezTo>
                    <a:pt x="0" y="0"/>
                    <a:pt x="225" y="673"/>
                    <a:pt x="0" y="897"/>
                  </a:cubicBezTo>
                  <a:cubicBezTo>
                    <a:pt x="123" y="927"/>
                    <a:pt x="220" y="941"/>
                    <a:pt x="298" y="941"/>
                  </a:cubicBezTo>
                  <a:cubicBezTo>
                    <a:pt x="791" y="941"/>
                    <a:pt x="510" y="387"/>
                    <a:pt x="89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98" name="Google Shape;8898;p13"/>
            <p:cNvSpPr/>
            <p:nvPr/>
          </p:nvSpPr>
          <p:spPr>
            <a:xfrm>
              <a:off x="4108000" y="2428875"/>
              <a:ext cx="24825" cy="6475"/>
            </a:xfrm>
            <a:custGeom>
              <a:avLst/>
              <a:gdLst/>
              <a:ahLst/>
              <a:cxnLst/>
              <a:rect l="l" t="t" r="r" b="b"/>
              <a:pathLst>
                <a:path w="993" h="259" extrusionOk="0">
                  <a:moveTo>
                    <a:pt x="519" y="0"/>
                  </a:moveTo>
                  <a:cubicBezTo>
                    <a:pt x="1" y="129"/>
                    <a:pt x="455" y="259"/>
                    <a:pt x="715" y="259"/>
                  </a:cubicBezTo>
                  <a:cubicBezTo>
                    <a:pt x="905" y="259"/>
                    <a:pt x="992" y="190"/>
                    <a:pt x="51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99" name="Google Shape;8899;p13"/>
            <p:cNvSpPr/>
            <p:nvPr/>
          </p:nvSpPr>
          <p:spPr>
            <a:xfrm>
              <a:off x="4109750" y="837625"/>
              <a:ext cx="11225" cy="11250"/>
            </a:xfrm>
            <a:custGeom>
              <a:avLst/>
              <a:gdLst/>
              <a:ahLst/>
              <a:cxnLst/>
              <a:rect l="l" t="t" r="r" b="b"/>
              <a:pathLst>
                <a:path w="449" h="450" extrusionOk="0">
                  <a:moveTo>
                    <a:pt x="224" y="1"/>
                  </a:moveTo>
                  <a:cubicBezTo>
                    <a:pt x="0" y="1"/>
                    <a:pt x="224" y="449"/>
                    <a:pt x="449" y="449"/>
                  </a:cubicBezTo>
                  <a:cubicBezTo>
                    <a:pt x="449" y="225"/>
                    <a:pt x="449" y="1"/>
                    <a:pt x="22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00" name="Google Shape;8900;p13"/>
            <p:cNvSpPr/>
            <p:nvPr/>
          </p:nvSpPr>
          <p:spPr>
            <a:xfrm>
              <a:off x="4098425" y="945850"/>
              <a:ext cx="23475" cy="13375"/>
            </a:xfrm>
            <a:custGeom>
              <a:avLst/>
              <a:gdLst/>
              <a:ahLst/>
              <a:cxnLst/>
              <a:rect l="l" t="t" r="r" b="b"/>
              <a:pathLst>
                <a:path w="939" h="535" extrusionOk="0">
                  <a:moveTo>
                    <a:pt x="82" y="0"/>
                  </a:moveTo>
                  <a:cubicBezTo>
                    <a:pt x="0" y="0"/>
                    <a:pt x="643" y="534"/>
                    <a:pt x="854" y="534"/>
                  </a:cubicBezTo>
                  <a:cubicBezTo>
                    <a:pt x="914" y="534"/>
                    <a:pt x="939" y="490"/>
                    <a:pt x="902" y="378"/>
                  </a:cubicBezTo>
                  <a:cubicBezTo>
                    <a:pt x="902" y="266"/>
                    <a:pt x="846" y="210"/>
                    <a:pt x="789" y="210"/>
                  </a:cubicBezTo>
                  <a:cubicBezTo>
                    <a:pt x="733" y="210"/>
                    <a:pt x="677" y="266"/>
                    <a:pt x="677" y="378"/>
                  </a:cubicBezTo>
                  <a:cubicBezTo>
                    <a:pt x="285" y="98"/>
                    <a:pt x="117" y="0"/>
                    <a:pt x="82"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01" name="Google Shape;8901;p13"/>
            <p:cNvSpPr/>
            <p:nvPr/>
          </p:nvSpPr>
          <p:spPr>
            <a:xfrm>
              <a:off x="4092925" y="2412050"/>
              <a:ext cx="16850" cy="11225"/>
            </a:xfrm>
            <a:custGeom>
              <a:avLst/>
              <a:gdLst/>
              <a:ahLst/>
              <a:cxnLst/>
              <a:rect l="l" t="t" r="r" b="b"/>
              <a:pathLst>
                <a:path w="674" h="449" extrusionOk="0">
                  <a:moveTo>
                    <a:pt x="225" y="1"/>
                  </a:moveTo>
                  <a:cubicBezTo>
                    <a:pt x="1" y="1"/>
                    <a:pt x="449" y="449"/>
                    <a:pt x="673" y="449"/>
                  </a:cubicBezTo>
                  <a:cubicBezTo>
                    <a:pt x="673" y="225"/>
                    <a:pt x="673" y="1"/>
                    <a:pt x="22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02" name="Google Shape;8902;p13"/>
            <p:cNvSpPr/>
            <p:nvPr/>
          </p:nvSpPr>
          <p:spPr>
            <a:xfrm>
              <a:off x="4098550" y="3364550"/>
              <a:ext cx="16825" cy="11225"/>
            </a:xfrm>
            <a:custGeom>
              <a:avLst/>
              <a:gdLst/>
              <a:ahLst/>
              <a:cxnLst/>
              <a:rect l="l" t="t" r="r" b="b"/>
              <a:pathLst>
                <a:path w="673" h="449" extrusionOk="0">
                  <a:moveTo>
                    <a:pt x="0" y="1"/>
                  </a:moveTo>
                  <a:cubicBezTo>
                    <a:pt x="0" y="225"/>
                    <a:pt x="0" y="449"/>
                    <a:pt x="448" y="449"/>
                  </a:cubicBezTo>
                  <a:cubicBezTo>
                    <a:pt x="672" y="449"/>
                    <a:pt x="448" y="1"/>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03" name="Google Shape;8903;p13"/>
            <p:cNvSpPr/>
            <p:nvPr/>
          </p:nvSpPr>
          <p:spPr>
            <a:xfrm>
              <a:off x="4070525" y="1095375"/>
              <a:ext cx="33650" cy="39250"/>
            </a:xfrm>
            <a:custGeom>
              <a:avLst/>
              <a:gdLst/>
              <a:ahLst/>
              <a:cxnLst/>
              <a:rect l="l" t="t" r="r" b="b"/>
              <a:pathLst>
                <a:path w="1346" h="1570" extrusionOk="0">
                  <a:moveTo>
                    <a:pt x="897" y="0"/>
                  </a:moveTo>
                  <a:cubicBezTo>
                    <a:pt x="673" y="673"/>
                    <a:pt x="0" y="897"/>
                    <a:pt x="225" y="1569"/>
                  </a:cubicBezTo>
                  <a:cubicBezTo>
                    <a:pt x="897" y="1569"/>
                    <a:pt x="1345" y="224"/>
                    <a:pt x="89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04" name="Google Shape;8904;p13"/>
            <p:cNvSpPr/>
            <p:nvPr/>
          </p:nvSpPr>
          <p:spPr>
            <a:xfrm>
              <a:off x="4080000" y="3605475"/>
              <a:ext cx="22425" cy="6500"/>
            </a:xfrm>
            <a:custGeom>
              <a:avLst/>
              <a:gdLst/>
              <a:ahLst/>
              <a:cxnLst/>
              <a:rect l="l" t="t" r="r" b="b"/>
              <a:pathLst>
                <a:path w="897" h="260" extrusionOk="0">
                  <a:moveTo>
                    <a:pt x="518" y="1"/>
                  </a:moveTo>
                  <a:cubicBezTo>
                    <a:pt x="0" y="130"/>
                    <a:pt x="379" y="259"/>
                    <a:pt x="619" y="259"/>
                  </a:cubicBezTo>
                  <a:cubicBezTo>
                    <a:pt x="795" y="259"/>
                    <a:pt x="897" y="190"/>
                    <a:pt x="51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05" name="Google Shape;8905;p13"/>
            <p:cNvSpPr/>
            <p:nvPr/>
          </p:nvSpPr>
          <p:spPr>
            <a:xfrm>
              <a:off x="4073725" y="2408825"/>
              <a:ext cx="12625" cy="6500"/>
            </a:xfrm>
            <a:custGeom>
              <a:avLst/>
              <a:gdLst/>
              <a:ahLst/>
              <a:cxnLst/>
              <a:rect l="l" t="t" r="r" b="b"/>
              <a:pathLst>
                <a:path w="505" h="260" extrusionOk="0">
                  <a:moveTo>
                    <a:pt x="38" y="0"/>
                  </a:moveTo>
                  <a:cubicBezTo>
                    <a:pt x="1" y="0"/>
                    <a:pt x="454" y="259"/>
                    <a:pt x="491" y="259"/>
                  </a:cubicBezTo>
                  <a:cubicBezTo>
                    <a:pt x="505" y="259"/>
                    <a:pt x="463" y="224"/>
                    <a:pt x="321" y="130"/>
                  </a:cubicBezTo>
                  <a:cubicBezTo>
                    <a:pt x="131" y="35"/>
                    <a:pt x="52" y="0"/>
                    <a:pt x="3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06" name="Google Shape;8906;p13"/>
            <p:cNvSpPr/>
            <p:nvPr/>
          </p:nvSpPr>
          <p:spPr>
            <a:xfrm>
              <a:off x="4041600" y="2481925"/>
              <a:ext cx="45750" cy="15100"/>
            </a:xfrm>
            <a:custGeom>
              <a:avLst/>
              <a:gdLst/>
              <a:ahLst/>
              <a:cxnLst/>
              <a:rect l="l" t="t" r="r" b="b"/>
              <a:pathLst>
                <a:path w="1830" h="604" extrusionOk="0">
                  <a:moveTo>
                    <a:pt x="1200" y="1"/>
                  </a:moveTo>
                  <a:cubicBezTo>
                    <a:pt x="637" y="1"/>
                    <a:pt x="1" y="284"/>
                    <a:pt x="709" y="567"/>
                  </a:cubicBezTo>
                  <a:cubicBezTo>
                    <a:pt x="758" y="470"/>
                    <a:pt x="839" y="436"/>
                    <a:pt x="936" y="436"/>
                  </a:cubicBezTo>
                  <a:cubicBezTo>
                    <a:pt x="1151" y="436"/>
                    <a:pt x="1445" y="604"/>
                    <a:pt x="1636" y="604"/>
                  </a:cubicBezTo>
                  <a:cubicBezTo>
                    <a:pt x="1752" y="604"/>
                    <a:pt x="1830" y="542"/>
                    <a:pt x="1830" y="343"/>
                  </a:cubicBezTo>
                  <a:cubicBezTo>
                    <a:pt x="1830" y="96"/>
                    <a:pt x="1527" y="1"/>
                    <a:pt x="120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07" name="Google Shape;8907;p13"/>
            <p:cNvSpPr/>
            <p:nvPr/>
          </p:nvSpPr>
          <p:spPr>
            <a:xfrm>
              <a:off x="4042500" y="1145800"/>
              <a:ext cx="33650" cy="22425"/>
            </a:xfrm>
            <a:custGeom>
              <a:avLst/>
              <a:gdLst/>
              <a:ahLst/>
              <a:cxnLst/>
              <a:rect l="l" t="t" r="r" b="b"/>
              <a:pathLst>
                <a:path w="1346" h="897" extrusionOk="0">
                  <a:moveTo>
                    <a:pt x="673" y="0"/>
                  </a:moveTo>
                  <a:cubicBezTo>
                    <a:pt x="673" y="0"/>
                    <a:pt x="1" y="897"/>
                    <a:pt x="673" y="897"/>
                  </a:cubicBezTo>
                  <a:cubicBezTo>
                    <a:pt x="897" y="673"/>
                    <a:pt x="1346" y="0"/>
                    <a:pt x="67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08" name="Google Shape;8908;p13"/>
            <p:cNvSpPr/>
            <p:nvPr/>
          </p:nvSpPr>
          <p:spPr>
            <a:xfrm>
              <a:off x="4048125" y="2389650"/>
              <a:ext cx="11225" cy="11225"/>
            </a:xfrm>
            <a:custGeom>
              <a:avLst/>
              <a:gdLst/>
              <a:ahLst/>
              <a:cxnLst/>
              <a:rect l="l" t="t" r="r" b="b"/>
              <a:pathLst>
                <a:path w="449" h="449" extrusionOk="0">
                  <a:moveTo>
                    <a:pt x="224" y="0"/>
                  </a:moveTo>
                  <a:cubicBezTo>
                    <a:pt x="0" y="0"/>
                    <a:pt x="224" y="449"/>
                    <a:pt x="448" y="449"/>
                  </a:cubicBezTo>
                  <a:cubicBezTo>
                    <a:pt x="448" y="224"/>
                    <a:pt x="448" y="0"/>
                    <a:pt x="2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09" name="Google Shape;8909;p13"/>
            <p:cNvSpPr/>
            <p:nvPr/>
          </p:nvSpPr>
          <p:spPr>
            <a:xfrm>
              <a:off x="4048125" y="3431775"/>
              <a:ext cx="11225" cy="5650"/>
            </a:xfrm>
            <a:custGeom>
              <a:avLst/>
              <a:gdLst/>
              <a:ahLst/>
              <a:cxnLst/>
              <a:rect l="l" t="t" r="r" b="b"/>
              <a:pathLst>
                <a:path w="449" h="226" extrusionOk="0">
                  <a:moveTo>
                    <a:pt x="0" y="1"/>
                  </a:moveTo>
                  <a:cubicBezTo>
                    <a:pt x="0" y="1"/>
                    <a:pt x="0" y="225"/>
                    <a:pt x="224" y="225"/>
                  </a:cubicBezTo>
                  <a:cubicBezTo>
                    <a:pt x="448" y="225"/>
                    <a:pt x="224" y="1"/>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10" name="Google Shape;8910;p13"/>
            <p:cNvSpPr/>
            <p:nvPr/>
          </p:nvSpPr>
          <p:spPr>
            <a:xfrm>
              <a:off x="4010525" y="2372825"/>
              <a:ext cx="37600" cy="15875"/>
            </a:xfrm>
            <a:custGeom>
              <a:avLst/>
              <a:gdLst/>
              <a:ahLst/>
              <a:cxnLst/>
              <a:rect l="l" t="t" r="r" b="b"/>
              <a:pathLst>
                <a:path w="1504" h="635" extrusionOk="0">
                  <a:moveTo>
                    <a:pt x="159" y="1"/>
                  </a:moveTo>
                  <a:lnTo>
                    <a:pt x="159" y="1"/>
                  </a:lnTo>
                  <a:cubicBezTo>
                    <a:pt x="1" y="318"/>
                    <a:pt x="627" y="635"/>
                    <a:pt x="1086" y="635"/>
                  </a:cubicBezTo>
                  <a:cubicBezTo>
                    <a:pt x="1277" y="635"/>
                    <a:pt x="1438" y="580"/>
                    <a:pt x="1504" y="449"/>
                  </a:cubicBezTo>
                  <a:cubicBezTo>
                    <a:pt x="1056" y="225"/>
                    <a:pt x="608" y="225"/>
                    <a:pt x="15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11" name="Google Shape;8911;p13"/>
            <p:cNvSpPr/>
            <p:nvPr/>
          </p:nvSpPr>
          <p:spPr>
            <a:xfrm>
              <a:off x="4008900" y="880350"/>
              <a:ext cx="33625" cy="18950"/>
            </a:xfrm>
            <a:custGeom>
              <a:avLst/>
              <a:gdLst/>
              <a:ahLst/>
              <a:cxnLst/>
              <a:rect l="l" t="t" r="r" b="b"/>
              <a:pathLst>
                <a:path w="1345" h="758" extrusionOk="0">
                  <a:moveTo>
                    <a:pt x="883" y="1"/>
                  </a:moveTo>
                  <a:cubicBezTo>
                    <a:pt x="462" y="1"/>
                    <a:pt x="168" y="253"/>
                    <a:pt x="0" y="757"/>
                  </a:cubicBezTo>
                  <a:cubicBezTo>
                    <a:pt x="448" y="757"/>
                    <a:pt x="897" y="533"/>
                    <a:pt x="1345" y="85"/>
                  </a:cubicBezTo>
                  <a:cubicBezTo>
                    <a:pt x="1177" y="29"/>
                    <a:pt x="1023" y="1"/>
                    <a:pt x="88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12" name="Google Shape;8912;p13"/>
            <p:cNvSpPr/>
            <p:nvPr/>
          </p:nvSpPr>
          <p:spPr>
            <a:xfrm>
              <a:off x="4020100" y="2809875"/>
              <a:ext cx="22425" cy="11225"/>
            </a:xfrm>
            <a:custGeom>
              <a:avLst/>
              <a:gdLst/>
              <a:ahLst/>
              <a:cxnLst/>
              <a:rect l="l" t="t" r="r" b="b"/>
              <a:pathLst>
                <a:path w="897" h="449" extrusionOk="0">
                  <a:moveTo>
                    <a:pt x="449" y="0"/>
                  </a:moveTo>
                  <a:cubicBezTo>
                    <a:pt x="225" y="0"/>
                    <a:pt x="0" y="224"/>
                    <a:pt x="449" y="448"/>
                  </a:cubicBezTo>
                  <a:cubicBezTo>
                    <a:pt x="897" y="448"/>
                    <a:pt x="897" y="0"/>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13" name="Google Shape;8913;p13"/>
            <p:cNvSpPr/>
            <p:nvPr/>
          </p:nvSpPr>
          <p:spPr>
            <a:xfrm>
              <a:off x="4008100" y="1209450"/>
              <a:ext cx="25050" cy="14825"/>
            </a:xfrm>
            <a:custGeom>
              <a:avLst/>
              <a:gdLst/>
              <a:ahLst/>
              <a:cxnLst/>
              <a:rect l="l" t="t" r="r" b="b"/>
              <a:pathLst>
                <a:path w="1002" h="593" extrusionOk="0">
                  <a:moveTo>
                    <a:pt x="617" y="1"/>
                  </a:moveTo>
                  <a:cubicBezTo>
                    <a:pt x="355" y="1"/>
                    <a:pt x="1" y="232"/>
                    <a:pt x="480" y="592"/>
                  </a:cubicBezTo>
                  <a:cubicBezTo>
                    <a:pt x="1001" y="175"/>
                    <a:pt x="844" y="1"/>
                    <a:pt x="61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14" name="Google Shape;8914;p13"/>
            <p:cNvSpPr/>
            <p:nvPr/>
          </p:nvSpPr>
          <p:spPr>
            <a:xfrm>
              <a:off x="3980875" y="1229850"/>
              <a:ext cx="33650" cy="22425"/>
            </a:xfrm>
            <a:custGeom>
              <a:avLst/>
              <a:gdLst/>
              <a:ahLst/>
              <a:cxnLst/>
              <a:rect l="l" t="t" r="r" b="b"/>
              <a:pathLst>
                <a:path w="1346" h="897" extrusionOk="0">
                  <a:moveTo>
                    <a:pt x="673" y="0"/>
                  </a:moveTo>
                  <a:cubicBezTo>
                    <a:pt x="897" y="448"/>
                    <a:pt x="1" y="672"/>
                    <a:pt x="673" y="897"/>
                  </a:cubicBezTo>
                  <a:cubicBezTo>
                    <a:pt x="673" y="897"/>
                    <a:pt x="1345" y="0"/>
                    <a:pt x="67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15" name="Google Shape;8915;p13"/>
            <p:cNvSpPr/>
            <p:nvPr/>
          </p:nvSpPr>
          <p:spPr>
            <a:xfrm>
              <a:off x="3997675" y="3000350"/>
              <a:ext cx="16850" cy="16850"/>
            </a:xfrm>
            <a:custGeom>
              <a:avLst/>
              <a:gdLst/>
              <a:ahLst/>
              <a:cxnLst/>
              <a:rect l="l" t="t" r="r" b="b"/>
              <a:pathLst>
                <a:path w="674" h="674" extrusionOk="0">
                  <a:moveTo>
                    <a:pt x="1" y="1"/>
                  </a:moveTo>
                  <a:cubicBezTo>
                    <a:pt x="1" y="225"/>
                    <a:pt x="1" y="673"/>
                    <a:pt x="449" y="673"/>
                  </a:cubicBezTo>
                  <a:cubicBezTo>
                    <a:pt x="673" y="673"/>
                    <a:pt x="449" y="1"/>
                    <a:pt x="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16" name="Google Shape;8916;p13"/>
            <p:cNvSpPr/>
            <p:nvPr/>
          </p:nvSpPr>
          <p:spPr>
            <a:xfrm>
              <a:off x="3989700" y="3053150"/>
              <a:ext cx="12625" cy="6500"/>
            </a:xfrm>
            <a:custGeom>
              <a:avLst/>
              <a:gdLst/>
              <a:ahLst/>
              <a:cxnLst/>
              <a:rect l="l" t="t" r="r" b="b"/>
              <a:pathLst>
                <a:path w="505" h="260" extrusionOk="0">
                  <a:moveTo>
                    <a:pt x="37" y="1"/>
                  </a:moveTo>
                  <a:cubicBezTo>
                    <a:pt x="0" y="1"/>
                    <a:pt x="453" y="260"/>
                    <a:pt x="490" y="260"/>
                  </a:cubicBezTo>
                  <a:cubicBezTo>
                    <a:pt x="504" y="260"/>
                    <a:pt x="462" y="225"/>
                    <a:pt x="320" y="130"/>
                  </a:cubicBezTo>
                  <a:cubicBezTo>
                    <a:pt x="131" y="35"/>
                    <a:pt x="51" y="1"/>
                    <a:pt x="3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17" name="Google Shape;8917;p13"/>
            <p:cNvSpPr/>
            <p:nvPr/>
          </p:nvSpPr>
          <p:spPr>
            <a:xfrm>
              <a:off x="3980250" y="3196475"/>
              <a:ext cx="24800" cy="6475"/>
            </a:xfrm>
            <a:custGeom>
              <a:avLst/>
              <a:gdLst/>
              <a:ahLst/>
              <a:cxnLst/>
              <a:rect l="l" t="t" r="r" b="b"/>
              <a:pathLst>
                <a:path w="992" h="259" extrusionOk="0">
                  <a:moveTo>
                    <a:pt x="474" y="0"/>
                  </a:moveTo>
                  <a:cubicBezTo>
                    <a:pt x="0" y="190"/>
                    <a:pt x="87" y="259"/>
                    <a:pt x="278" y="259"/>
                  </a:cubicBezTo>
                  <a:cubicBezTo>
                    <a:pt x="538" y="259"/>
                    <a:pt x="991" y="129"/>
                    <a:pt x="47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18" name="Google Shape;8918;p13"/>
            <p:cNvSpPr/>
            <p:nvPr/>
          </p:nvSpPr>
          <p:spPr>
            <a:xfrm>
              <a:off x="3941650" y="2339225"/>
              <a:ext cx="44850" cy="22425"/>
            </a:xfrm>
            <a:custGeom>
              <a:avLst/>
              <a:gdLst/>
              <a:ahLst/>
              <a:cxnLst/>
              <a:rect l="l" t="t" r="r" b="b"/>
              <a:pathLst>
                <a:path w="1794" h="897" extrusionOk="0">
                  <a:moveTo>
                    <a:pt x="449" y="0"/>
                  </a:moveTo>
                  <a:lnTo>
                    <a:pt x="449" y="0"/>
                  </a:lnTo>
                  <a:cubicBezTo>
                    <a:pt x="1" y="897"/>
                    <a:pt x="1345" y="448"/>
                    <a:pt x="1794" y="897"/>
                  </a:cubicBezTo>
                  <a:cubicBezTo>
                    <a:pt x="1570" y="673"/>
                    <a:pt x="1121" y="224"/>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19" name="Google Shape;8919;p13"/>
            <p:cNvSpPr/>
            <p:nvPr/>
          </p:nvSpPr>
          <p:spPr>
            <a:xfrm>
              <a:off x="3964075" y="3129225"/>
              <a:ext cx="33625" cy="32675"/>
            </a:xfrm>
            <a:custGeom>
              <a:avLst/>
              <a:gdLst/>
              <a:ahLst/>
              <a:cxnLst/>
              <a:rect l="l" t="t" r="r" b="b"/>
              <a:pathLst>
                <a:path w="1345" h="1307" extrusionOk="0">
                  <a:moveTo>
                    <a:pt x="0" y="1"/>
                  </a:moveTo>
                  <a:cubicBezTo>
                    <a:pt x="0" y="362"/>
                    <a:pt x="0" y="1306"/>
                    <a:pt x="353" y="1306"/>
                  </a:cubicBezTo>
                  <a:cubicBezTo>
                    <a:pt x="437" y="1306"/>
                    <a:pt x="542" y="1252"/>
                    <a:pt x="673" y="1121"/>
                  </a:cubicBezTo>
                  <a:cubicBezTo>
                    <a:pt x="224" y="897"/>
                    <a:pt x="1345" y="225"/>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20" name="Google Shape;8920;p13"/>
            <p:cNvSpPr/>
            <p:nvPr/>
          </p:nvSpPr>
          <p:spPr>
            <a:xfrm>
              <a:off x="3952875" y="1269050"/>
              <a:ext cx="30825" cy="19500"/>
            </a:xfrm>
            <a:custGeom>
              <a:avLst/>
              <a:gdLst/>
              <a:ahLst/>
              <a:cxnLst/>
              <a:rect l="l" t="t" r="r" b="b"/>
              <a:pathLst>
                <a:path w="1233" h="780" extrusionOk="0">
                  <a:moveTo>
                    <a:pt x="672" y="1"/>
                  </a:moveTo>
                  <a:cubicBezTo>
                    <a:pt x="672" y="449"/>
                    <a:pt x="0" y="225"/>
                    <a:pt x="224" y="673"/>
                  </a:cubicBezTo>
                  <a:cubicBezTo>
                    <a:pt x="261" y="748"/>
                    <a:pt x="318" y="779"/>
                    <a:pt x="382" y="779"/>
                  </a:cubicBezTo>
                  <a:cubicBezTo>
                    <a:pt x="703" y="779"/>
                    <a:pt x="1233" y="1"/>
                    <a:pt x="672"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21" name="Google Shape;8921;p13"/>
            <p:cNvSpPr/>
            <p:nvPr/>
          </p:nvSpPr>
          <p:spPr>
            <a:xfrm>
              <a:off x="3952875" y="3162850"/>
              <a:ext cx="27900" cy="28775"/>
            </a:xfrm>
            <a:custGeom>
              <a:avLst/>
              <a:gdLst/>
              <a:ahLst/>
              <a:cxnLst/>
              <a:rect l="l" t="t" r="r" b="b"/>
              <a:pathLst>
                <a:path w="1116" h="1151" extrusionOk="0">
                  <a:moveTo>
                    <a:pt x="448" y="0"/>
                  </a:moveTo>
                  <a:lnTo>
                    <a:pt x="448" y="0"/>
                  </a:lnTo>
                  <a:cubicBezTo>
                    <a:pt x="672" y="673"/>
                    <a:pt x="0" y="673"/>
                    <a:pt x="224" y="1121"/>
                  </a:cubicBezTo>
                  <a:cubicBezTo>
                    <a:pt x="305" y="1141"/>
                    <a:pt x="378" y="1150"/>
                    <a:pt x="445" y="1150"/>
                  </a:cubicBezTo>
                  <a:cubicBezTo>
                    <a:pt x="1115" y="1150"/>
                    <a:pt x="1060" y="204"/>
                    <a:pt x="44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22" name="Google Shape;8922;p13"/>
            <p:cNvSpPr/>
            <p:nvPr/>
          </p:nvSpPr>
          <p:spPr>
            <a:xfrm>
              <a:off x="3947250" y="3196475"/>
              <a:ext cx="28050" cy="28025"/>
            </a:xfrm>
            <a:custGeom>
              <a:avLst/>
              <a:gdLst/>
              <a:ahLst/>
              <a:cxnLst/>
              <a:rect l="l" t="t" r="r" b="b"/>
              <a:pathLst>
                <a:path w="1122" h="1121" extrusionOk="0">
                  <a:moveTo>
                    <a:pt x="449" y="0"/>
                  </a:moveTo>
                  <a:cubicBezTo>
                    <a:pt x="673" y="224"/>
                    <a:pt x="1" y="1121"/>
                    <a:pt x="897" y="1121"/>
                  </a:cubicBezTo>
                  <a:cubicBezTo>
                    <a:pt x="897" y="672"/>
                    <a:pt x="1121" y="0"/>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23" name="Google Shape;8923;p13"/>
            <p:cNvSpPr/>
            <p:nvPr/>
          </p:nvSpPr>
          <p:spPr>
            <a:xfrm>
              <a:off x="3952875" y="3248125"/>
              <a:ext cx="18700" cy="10000"/>
            </a:xfrm>
            <a:custGeom>
              <a:avLst/>
              <a:gdLst/>
              <a:ahLst/>
              <a:cxnLst/>
              <a:rect l="l" t="t" r="r" b="b"/>
              <a:pathLst>
                <a:path w="748" h="400" extrusionOk="0">
                  <a:moveTo>
                    <a:pt x="249" y="1"/>
                  </a:moveTo>
                  <a:cubicBezTo>
                    <a:pt x="125" y="1"/>
                    <a:pt x="0" y="101"/>
                    <a:pt x="0" y="399"/>
                  </a:cubicBezTo>
                  <a:cubicBezTo>
                    <a:pt x="747" y="399"/>
                    <a:pt x="498" y="1"/>
                    <a:pt x="2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24" name="Google Shape;8924;p13"/>
            <p:cNvSpPr/>
            <p:nvPr/>
          </p:nvSpPr>
          <p:spPr>
            <a:xfrm>
              <a:off x="3941650" y="3325325"/>
              <a:ext cx="16850" cy="11225"/>
            </a:xfrm>
            <a:custGeom>
              <a:avLst/>
              <a:gdLst/>
              <a:ahLst/>
              <a:cxnLst/>
              <a:rect l="l" t="t" r="r" b="b"/>
              <a:pathLst>
                <a:path w="674" h="449" extrusionOk="0">
                  <a:moveTo>
                    <a:pt x="449" y="1"/>
                  </a:moveTo>
                  <a:cubicBezTo>
                    <a:pt x="1" y="1"/>
                    <a:pt x="1" y="225"/>
                    <a:pt x="449" y="449"/>
                  </a:cubicBezTo>
                  <a:cubicBezTo>
                    <a:pt x="673" y="449"/>
                    <a:pt x="673" y="1"/>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25" name="Google Shape;8925;p13"/>
            <p:cNvSpPr/>
            <p:nvPr/>
          </p:nvSpPr>
          <p:spPr>
            <a:xfrm>
              <a:off x="3936050" y="3431775"/>
              <a:ext cx="28050" cy="11250"/>
            </a:xfrm>
            <a:custGeom>
              <a:avLst/>
              <a:gdLst/>
              <a:ahLst/>
              <a:cxnLst/>
              <a:rect l="l" t="t" r="r" b="b"/>
              <a:pathLst>
                <a:path w="1122" h="450" extrusionOk="0">
                  <a:moveTo>
                    <a:pt x="1" y="1"/>
                  </a:moveTo>
                  <a:cubicBezTo>
                    <a:pt x="1" y="225"/>
                    <a:pt x="1" y="449"/>
                    <a:pt x="673" y="449"/>
                  </a:cubicBezTo>
                  <a:cubicBezTo>
                    <a:pt x="1121" y="449"/>
                    <a:pt x="673" y="1"/>
                    <a:pt x="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26" name="Google Shape;8926;p13"/>
            <p:cNvSpPr/>
            <p:nvPr/>
          </p:nvSpPr>
          <p:spPr>
            <a:xfrm>
              <a:off x="3947250" y="4115350"/>
              <a:ext cx="11250" cy="11225"/>
            </a:xfrm>
            <a:custGeom>
              <a:avLst/>
              <a:gdLst/>
              <a:ahLst/>
              <a:cxnLst/>
              <a:rect l="l" t="t" r="r" b="b"/>
              <a:pathLst>
                <a:path w="450" h="449" extrusionOk="0">
                  <a:moveTo>
                    <a:pt x="1" y="0"/>
                  </a:moveTo>
                  <a:cubicBezTo>
                    <a:pt x="1" y="224"/>
                    <a:pt x="1" y="448"/>
                    <a:pt x="225" y="448"/>
                  </a:cubicBezTo>
                  <a:cubicBezTo>
                    <a:pt x="449" y="448"/>
                    <a:pt x="225" y="0"/>
                    <a:pt x="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27" name="Google Shape;8927;p13"/>
            <p:cNvSpPr/>
            <p:nvPr/>
          </p:nvSpPr>
          <p:spPr>
            <a:xfrm>
              <a:off x="3919250" y="927275"/>
              <a:ext cx="16825" cy="11250"/>
            </a:xfrm>
            <a:custGeom>
              <a:avLst/>
              <a:gdLst/>
              <a:ahLst/>
              <a:cxnLst/>
              <a:rect l="l" t="t" r="r" b="b"/>
              <a:pathLst>
                <a:path w="673" h="450" extrusionOk="0">
                  <a:moveTo>
                    <a:pt x="673" y="1"/>
                  </a:moveTo>
                  <a:cubicBezTo>
                    <a:pt x="224" y="1"/>
                    <a:pt x="0" y="225"/>
                    <a:pt x="0" y="449"/>
                  </a:cubicBezTo>
                  <a:cubicBezTo>
                    <a:pt x="449" y="449"/>
                    <a:pt x="673" y="449"/>
                    <a:pt x="67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28" name="Google Shape;8928;p13"/>
            <p:cNvSpPr/>
            <p:nvPr/>
          </p:nvSpPr>
          <p:spPr>
            <a:xfrm>
              <a:off x="3911800" y="2187025"/>
              <a:ext cx="24275" cy="7300"/>
            </a:xfrm>
            <a:custGeom>
              <a:avLst/>
              <a:gdLst/>
              <a:ahLst/>
              <a:cxnLst/>
              <a:rect l="l" t="t" r="r" b="b"/>
              <a:pathLst>
                <a:path w="971" h="292" extrusionOk="0">
                  <a:moveTo>
                    <a:pt x="543" y="0"/>
                  </a:moveTo>
                  <a:cubicBezTo>
                    <a:pt x="1" y="0"/>
                    <a:pt x="394" y="292"/>
                    <a:pt x="701" y="292"/>
                  </a:cubicBezTo>
                  <a:cubicBezTo>
                    <a:pt x="845" y="292"/>
                    <a:pt x="971" y="227"/>
                    <a:pt x="971" y="37"/>
                  </a:cubicBezTo>
                  <a:cubicBezTo>
                    <a:pt x="788" y="11"/>
                    <a:pt x="648" y="0"/>
                    <a:pt x="54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29" name="Google Shape;8929;p13"/>
            <p:cNvSpPr/>
            <p:nvPr/>
          </p:nvSpPr>
          <p:spPr>
            <a:xfrm>
              <a:off x="3924850" y="3017175"/>
              <a:ext cx="11225" cy="5625"/>
            </a:xfrm>
            <a:custGeom>
              <a:avLst/>
              <a:gdLst/>
              <a:ahLst/>
              <a:cxnLst/>
              <a:rect l="l" t="t" r="r" b="b"/>
              <a:pathLst>
                <a:path w="449" h="225" extrusionOk="0">
                  <a:moveTo>
                    <a:pt x="0" y="0"/>
                  </a:moveTo>
                  <a:cubicBezTo>
                    <a:pt x="0" y="0"/>
                    <a:pt x="0" y="224"/>
                    <a:pt x="225" y="224"/>
                  </a:cubicBezTo>
                  <a:cubicBezTo>
                    <a:pt x="449" y="224"/>
                    <a:pt x="225" y="0"/>
                    <a:pt x="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30" name="Google Shape;8930;p13"/>
            <p:cNvSpPr/>
            <p:nvPr/>
          </p:nvSpPr>
          <p:spPr>
            <a:xfrm>
              <a:off x="3871075" y="3062900"/>
              <a:ext cx="14575" cy="12400"/>
            </a:xfrm>
            <a:custGeom>
              <a:avLst/>
              <a:gdLst/>
              <a:ahLst/>
              <a:cxnLst/>
              <a:rect l="l" t="t" r="r" b="b"/>
              <a:pathLst>
                <a:path w="583" h="496" extrusionOk="0">
                  <a:moveTo>
                    <a:pt x="181" y="0"/>
                  </a:moveTo>
                  <a:cubicBezTo>
                    <a:pt x="1" y="0"/>
                    <a:pt x="58" y="495"/>
                    <a:pt x="353" y="495"/>
                  </a:cubicBezTo>
                  <a:cubicBezTo>
                    <a:pt x="418" y="495"/>
                    <a:pt x="494" y="471"/>
                    <a:pt x="583" y="412"/>
                  </a:cubicBezTo>
                  <a:cubicBezTo>
                    <a:pt x="398" y="105"/>
                    <a:pt x="265" y="0"/>
                    <a:pt x="18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31" name="Google Shape;8931;p13"/>
            <p:cNvSpPr/>
            <p:nvPr/>
          </p:nvSpPr>
          <p:spPr>
            <a:xfrm>
              <a:off x="3857625" y="1392325"/>
              <a:ext cx="22425" cy="12475"/>
            </a:xfrm>
            <a:custGeom>
              <a:avLst/>
              <a:gdLst/>
              <a:ahLst/>
              <a:cxnLst/>
              <a:rect l="l" t="t" r="r" b="b"/>
              <a:pathLst>
                <a:path w="897" h="499" extrusionOk="0">
                  <a:moveTo>
                    <a:pt x="0" y="1"/>
                  </a:moveTo>
                  <a:cubicBezTo>
                    <a:pt x="0" y="374"/>
                    <a:pt x="149" y="499"/>
                    <a:pt x="299" y="499"/>
                  </a:cubicBezTo>
                  <a:cubicBezTo>
                    <a:pt x="598" y="499"/>
                    <a:pt x="896" y="1"/>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32" name="Google Shape;8932;p13"/>
            <p:cNvSpPr/>
            <p:nvPr/>
          </p:nvSpPr>
          <p:spPr>
            <a:xfrm>
              <a:off x="3829600" y="1419600"/>
              <a:ext cx="15475" cy="14650"/>
            </a:xfrm>
            <a:custGeom>
              <a:avLst/>
              <a:gdLst/>
              <a:ahLst/>
              <a:cxnLst/>
              <a:rect l="l" t="t" r="r" b="b"/>
              <a:pathLst>
                <a:path w="619" h="586" extrusionOk="0">
                  <a:moveTo>
                    <a:pt x="337" y="0"/>
                  </a:moveTo>
                  <a:cubicBezTo>
                    <a:pt x="304" y="0"/>
                    <a:pt x="266" y="9"/>
                    <a:pt x="225" y="30"/>
                  </a:cubicBezTo>
                  <a:cubicBezTo>
                    <a:pt x="225" y="254"/>
                    <a:pt x="0" y="30"/>
                    <a:pt x="0" y="478"/>
                  </a:cubicBezTo>
                  <a:cubicBezTo>
                    <a:pt x="114" y="554"/>
                    <a:pt x="209" y="585"/>
                    <a:pt x="286" y="585"/>
                  </a:cubicBezTo>
                  <a:cubicBezTo>
                    <a:pt x="618" y="585"/>
                    <a:pt x="605" y="0"/>
                    <a:pt x="33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33" name="Google Shape;8933;p13"/>
            <p:cNvSpPr/>
            <p:nvPr/>
          </p:nvSpPr>
          <p:spPr>
            <a:xfrm>
              <a:off x="3745550" y="1448350"/>
              <a:ext cx="72875" cy="67275"/>
            </a:xfrm>
            <a:custGeom>
              <a:avLst/>
              <a:gdLst/>
              <a:ahLst/>
              <a:cxnLst/>
              <a:rect l="l" t="t" r="r" b="b"/>
              <a:pathLst>
                <a:path w="2915" h="2691" extrusionOk="0">
                  <a:moveTo>
                    <a:pt x="2466" y="1"/>
                  </a:moveTo>
                  <a:lnTo>
                    <a:pt x="2466" y="1"/>
                  </a:lnTo>
                  <a:cubicBezTo>
                    <a:pt x="2242" y="897"/>
                    <a:pt x="1" y="1570"/>
                    <a:pt x="673" y="2690"/>
                  </a:cubicBezTo>
                  <a:cubicBezTo>
                    <a:pt x="1121" y="1794"/>
                    <a:pt x="2914" y="897"/>
                    <a:pt x="2466"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34" name="Google Shape;8934;p13"/>
            <p:cNvSpPr/>
            <p:nvPr/>
          </p:nvSpPr>
          <p:spPr>
            <a:xfrm>
              <a:off x="3734350" y="2557725"/>
              <a:ext cx="25225" cy="4225"/>
            </a:xfrm>
            <a:custGeom>
              <a:avLst/>
              <a:gdLst/>
              <a:ahLst/>
              <a:cxnLst/>
              <a:rect l="l" t="t" r="r" b="b"/>
              <a:pathLst>
                <a:path w="1009" h="169" extrusionOk="0">
                  <a:moveTo>
                    <a:pt x="449" y="1"/>
                  </a:moveTo>
                  <a:lnTo>
                    <a:pt x="449" y="1"/>
                  </a:lnTo>
                  <a:cubicBezTo>
                    <a:pt x="0" y="113"/>
                    <a:pt x="281" y="169"/>
                    <a:pt x="533" y="169"/>
                  </a:cubicBezTo>
                  <a:cubicBezTo>
                    <a:pt x="785" y="169"/>
                    <a:pt x="1009" y="113"/>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35" name="Google Shape;8935;p13"/>
            <p:cNvSpPr/>
            <p:nvPr/>
          </p:nvSpPr>
          <p:spPr>
            <a:xfrm>
              <a:off x="3667125" y="1050550"/>
              <a:ext cx="25225" cy="4225"/>
            </a:xfrm>
            <a:custGeom>
              <a:avLst/>
              <a:gdLst/>
              <a:ahLst/>
              <a:cxnLst/>
              <a:rect l="l" t="t" r="r" b="b"/>
              <a:pathLst>
                <a:path w="1009" h="169" extrusionOk="0">
                  <a:moveTo>
                    <a:pt x="448" y="0"/>
                  </a:moveTo>
                  <a:lnTo>
                    <a:pt x="448" y="0"/>
                  </a:lnTo>
                  <a:cubicBezTo>
                    <a:pt x="0" y="112"/>
                    <a:pt x="280" y="168"/>
                    <a:pt x="532" y="168"/>
                  </a:cubicBezTo>
                  <a:cubicBezTo>
                    <a:pt x="784" y="168"/>
                    <a:pt x="1009" y="112"/>
                    <a:pt x="44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36" name="Google Shape;8936;p13"/>
            <p:cNvSpPr/>
            <p:nvPr/>
          </p:nvSpPr>
          <p:spPr>
            <a:xfrm>
              <a:off x="3633500" y="1577225"/>
              <a:ext cx="56050" cy="33650"/>
            </a:xfrm>
            <a:custGeom>
              <a:avLst/>
              <a:gdLst/>
              <a:ahLst/>
              <a:cxnLst/>
              <a:rect l="l" t="t" r="r" b="b"/>
              <a:pathLst>
                <a:path w="2242" h="1346" extrusionOk="0">
                  <a:moveTo>
                    <a:pt x="2241" y="0"/>
                  </a:moveTo>
                  <a:cubicBezTo>
                    <a:pt x="1121" y="0"/>
                    <a:pt x="449" y="673"/>
                    <a:pt x="0" y="1345"/>
                  </a:cubicBezTo>
                  <a:cubicBezTo>
                    <a:pt x="1345" y="1345"/>
                    <a:pt x="1345" y="449"/>
                    <a:pt x="224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37" name="Google Shape;8937;p13"/>
            <p:cNvSpPr/>
            <p:nvPr/>
          </p:nvSpPr>
          <p:spPr>
            <a:xfrm>
              <a:off x="3577475" y="748000"/>
              <a:ext cx="16825" cy="11225"/>
            </a:xfrm>
            <a:custGeom>
              <a:avLst/>
              <a:gdLst/>
              <a:ahLst/>
              <a:cxnLst/>
              <a:rect l="l" t="t" r="r" b="b"/>
              <a:pathLst>
                <a:path w="673" h="449" extrusionOk="0">
                  <a:moveTo>
                    <a:pt x="224" y="0"/>
                  </a:moveTo>
                  <a:cubicBezTo>
                    <a:pt x="0" y="0"/>
                    <a:pt x="224" y="224"/>
                    <a:pt x="672" y="448"/>
                  </a:cubicBezTo>
                  <a:cubicBezTo>
                    <a:pt x="672" y="224"/>
                    <a:pt x="672" y="0"/>
                    <a:pt x="2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38" name="Google Shape;8938;p13"/>
            <p:cNvSpPr/>
            <p:nvPr/>
          </p:nvSpPr>
          <p:spPr>
            <a:xfrm>
              <a:off x="3528975" y="2784725"/>
              <a:ext cx="14150" cy="8275"/>
            </a:xfrm>
            <a:custGeom>
              <a:avLst/>
              <a:gdLst/>
              <a:ahLst/>
              <a:cxnLst/>
              <a:rect l="l" t="t" r="r" b="b"/>
              <a:pathLst>
                <a:path w="566" h="331" extrusionOk="0">
                  <a:moveTo>
                    <a:pt x="101" y="0"/>
                  </a:moveTo>
                  <a:cubicBezTo>
                    <a:pt x="0" y="0"/>
                    <a:pt x="452" y="330"/>
                    <a:pt x="532" y="330"/>
                  </a:cubicBezTo>
                  <a:cubicBezTo>
                    <a:pt x="566" y="330"/>
                    <a:pt x="535" y="273"/>
                    <a:pt x="371" y="110"/>
                  </a:cubicBezTo>
                  <a:cubicBezTo>
                    <a:pt x="213" y="31"/>
                    <a:pt x="132" y="0"/>
                    <a:pt x="10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39" name="Google Shape;8939;p13"/>
            <p:cNvSpPr/>
            <p:nvPr/>
          </p:nvSpPr>
          <p:spPr>
            <a:xfrm>
              <a:off x="3459800" y="1088650"/>
              <a:ext cx="19700" cy="23550"/>
            </a:xfrm>
            <a:custGeom>
              <a:avLst/>
              <a:gdLst/>
              <a:ahLst/>
              <a:cxnLst/>
              <a:rect l="l" t="t" r="r" b="b"/>
              <a:pathLst>
                <a:path w="788" h="942" extrusionOk="0">
                  <a:moveTo>
                    <a:pt x="586" y="1"/>
                  </a:moveTo>
                  <a:cubicBezTo>
                    <a:pt x="555" y="1"/>
                    <a:pt x="510" y="15"/>
                    <a:pt x="449" y="45"/>
                  </a:cubicBezTo>
                  <a:cubicBezTo>
                    <a:pt x="449" y="269"/>
                    <a:pt x="1" y="942"/>
                    <a:pt x="673" y="942"/>
                  </a:cubicBezTo>
                  <a:cubicBezTo>
                    <a:pt x="480" y="555"/>
                    <a:pt x="787" y="1"/>
                    <a:pt x="586"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40" name="Google Shape;8940;p13"/>
            <p:cNvSpPr/>
            <p:nvPr/>
          </p:nvSpPr>
          <p:spPr>
            <a:xfrm>
              <a:off x="3431800" y="1762125"/>
              <a:ext cx="28025" cy="16825"/>
            </a:xfrm>
            <a:custGeom>
              <a:avLst/>
              <a:gdLst/>
              <a:ahLst/>
              <a:cxnLst/>
              <a:rect l="l" t="t" r="r" b="b"/>
              <a:pathLst>
                <a:path w="1121" h="673" extrusionOk="0">
                  <a:moveTo>
                    <a:pt x="448" y="0"/>
                  </a:moveTo>
                  <a:cubicBezTo>
                    <a:pt x="448" y="224"/>
                    <a:pt x="0" y="224"/>
                    <a:pt x="0" y="673"/>
                  </a:cubicBezTo>
                  <a:cubicBezTo>
                    <a:pt x="448" y="673"/>
                    <a:pt x="1121" y="0"/>
                    <a:pt x="44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41" name="Google Shape;8941;p13"/>
            <p:cNvSpPr/>
            <p:nvPr/>
          </p:nvSpPr>
          <p:spPr>
            <a:xfrm>
              <a:off x="3380275" y="1196225"/>
              <a:ext cx="22425" cy="10625"/>
            </a:xfrm>
            <a:custGeom>
              <a:avLst/>
              <a:gdLst/>
              <a:ahLst/>
              <a:cxnLst/>
              <a:rect l="l" t="t" r="r" b="b"/>
              <a:pathLst>
                <a:path w="897" h="425" extrusionOk="0">
                  <a:moveTo>
                    <a:pt x="492" y="0"/>
                  </a:moveTo>
                  <a:lnTo>
                    <a:pt x="492" y="0"/>
                  </a:lnTo>
                  <a:cubicBezTo>
                    <a:pt x="0" y="246"/>
                    <a:pt x="318" y="425"/>
                    <a:pt x="557" y="425"/>
                  </a:cubicBezTo>
                  <a:cubicBezTo>
                    <a:pt x="754" y="425"/>
                    <a:pt x="897" y="304"/>
                    <a:pt x="492"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42" name="Google Shape;8942;p13"/>
            <p:cNvSpPr/>
            <p:nvPr/>
          </p:nvSpPr>
          <p:spPr>
            <a:xfrm>
              <a:off x="3364550" y="1806950"/>
              <a:ext cx="30850" cy="19475"/>
            </a:xfrm>
            <a:custGeom>
              <a:avLst/>
              <a:gdLst/>
              <a:ahLst/>
              <a:cxnLst/>
              <a:rect l="l" t="t" r="r" b="b"/>
              <a:pathLst>
                <a:path w="1234" h="779" extrusionOk="0">
                  <a:moveTo>
                    <a:pt x="673" y="0"/>
                  </a:moveTo>
                  <a:cubicBezTo>
                    <a:pt x="673" y="224"/>
                    <a:pt x="1" y="224"/>
                    <a:pt x="225" y="672"/>
                  </a:cubicBezTo>
                  <a:cubicBezTo>
                    <a:pt x="262" y="747"/>
                    <a:pt x="318" y="778"/>
                    <a:pt x="382" y="778"/>
                  </a:cubicBezTo>
                  <a:cubicBezTo>
                    <a:pt x="704" y="778"/>
                    <a:pt x="1233" y="0"/>
                    <a:pt x="67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43" name="Google Shape;8943;p13"/>
            <p:cNvSpPr/>
            <p:nvPr/>
          </p:nvSpPr>
          <p:spPr>
            <a:xfrm>
              <a:off x="3342150" y="1829350"/>
              <a:ext cx="11225" cy="5625"/>
            </a:xfrm>
            <a:custGeom>
              <a:avLst/>
              <a:gdLst/>
              <a:ahLst/>
              <a:cxnLst/>
              <a:rect l="l" t="t" r="r" b="b"/>
              <a:pathLst>
                <a:path w="449" h="225" extrusionOk="0">
                  <a:moveTo>
                    <a:pt x="224" y="1"/>
                  </a:moveTo>
                  <a:cubicBezTo>
                    <a:pt x="0" y="1"/>
                    <a:pt x="224" y="225"/>
                    <a:pt x="448" y="225"/>
                  </a:cubicBezTo>
                  <a:cubicBezTo>
                    <a:pt x="448" y="225"/>
                    <a:pt x="448" y="1"/>
                    <a:pt x="22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44" name="Google Shape;8944;p13"/>
            <p:cNvSpPr/>
            <p:nvPr/>
          </p:nvSpPr>
          <p:spPr>
            <a:xfrm>
              <a:off x="3342150" y="3689525"/>
              <a:ext cx="11225" cy="11225"/>
            </a:xfrm>
            <a:custGeom>
              <a:avLst/>
              <a:gdLst/>
              <a:ahLst/>
              <a:cxnLst/>
              <a:rect l="l" t="t" r="r" b="b"/>
              <a:pathLst>
                <a:path w="449" h="449" extrusionOk="0">
                  <a:moveTo>
                    <a:pt x="0" y="0"/>
                  </a:moveTo>
                  <a:cubicBezTo>
                    <a:pt x="0" y="0"/>
                    <a:pt x="0" y="449"/>
                    <a:pt x="224" y="449"/>
                  </a:cubicBezTo>
                  <a:cubicBezTo>
                    <a:pt x="448" y="449"/>
                    <a:pt x="224" y="0"/>
                    <a:pt x="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45" name="Google Shape;8945;p13"/>
            <p:cNvSpPr/>
            <p:nvPr/>
          </p:nvSpPr>
          <p:spPr>
            <a:xfrm>
              <a:off x="3306650" y="1235450"/>
              <a:ext cx="18700" cy="9975"/>
            </a:xfrm>
            <a:custGeom>
              <a:avLst/>
              <a:gdLst/>
              <a:ahLst/>
              <a:cxnLst/>
              <a:rect l="l" t="t" r="r" b="b"/>
              <a:pathLst>
                <a:path w="748" h="399" extrusionOk="0">
                  <a:moveTo>
                    <a:pt x="748" y="0"/>
                  </a:moveTo>
                  <a:cubicBezTo>
                    <a:pt x="1" y="0"/>
                    <a:pt x="250" y="399"/>
                    <a:pt x="499" y="399"/>
                  </a:cubicBezTo>
                  <a:cubicBezTo>
                    <a:pt x="623" y="399"/>
                    <a:pt x="748" y="299"/>
                    <a:pt x="74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46" name="Google Shape;8946;p13"/>
            <p:cNvSpPr/>
            <p:nvPr/>
          </p:nvSpPr>
          <p:spPr>
            <a:xfrm>
              <a:off x="3185250" y="1308275"/>
              <a:ext cx="22450" cy="16850"/>
            </a:xfrm>
            <a:custGeom>
              <a:avLst/>
              <a:gdLst/>
              <a:ahLst/>
              <a:cxnLst/>
              <a:rect l="l" t="t" r="r" b="b"/>
              <a:pathLst>
                <a:path w="898" h="674" extrusionOk="0">
                  <a:moveTo>
                    <a:pt x="897" y="1"/>
                  </a:moveTo>
                  <a:cubicBezTo>
                    <a:pt x="225" y="1"/>
                    <a:pt x="1" y="225"/>
                    <a:pt x="1" y="673"/>
                  </a:cubicBezTo>
                  <a:cubicBezTo>
                    <a:pt x="673" y="673"/>
                    <a:pt x="897" y="449"/>
                    <a:pt x="89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47" name="Google Shape;8947;p13"/>
            <p:cNvSpPr/>
            <p:nvPr/>
          </p:nvSpPr>
          <p:spPr>
            <a:xfrm>
              <a:off x="3159500" y="1324175"/>
              <a:ext cx="20175" cy="13050"/>
            </a:xfrm>
            <a:custGeom>
              <a:avLst/>
              <a:gdLst/>
              <a:ahLst/>
              <a:cxnLst/>
              <a:rect l="l" t="t" r="r" b="b"/>
              <a:pathLst>
                <a:path w="807" h="522" extrusionOk="0">
                  <a:moveTo>
                    <a:pt x="597" y="1"/>
                  </a:moveTo>
                  <a:cubicBezTo>
                    <a:pt x="157" y="1"/>
                    <a:pt x="0" y="522"/>
                    <a:pt x="232" y="522"/>
                  </a:cubicBezTo>
                  <a:cubicBezTo>
                    <a:pt x="266" y="522"/>
                    <a:pt x="308" y="511"/>
                    <a:pt x="359" y="485"/>
                  </a:cubicBezTo>
                  <a:cubicBezTo>
                    <a:pt x="359" y="261"/>
                    <a:pt x="807" y="261"/>
                    <a:pt x="807" y="37"/>
                  </a:cubicBezTo>
                  <a:cubicBezTo>
                    <a:pt x="731" y="12"/>
                    <a:pt x="661" y="1"/>
                    <a:pt x="59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48" name="Google Shape;8948;p13"/>
            <p:cNvSpPr/>
            <p:nvPr/>
          </p:nvSpPr>
          <p:spPr>
            <a:xfrm>
              <a:off x="3123625" y="1347500"/>
              <a:ext cx="22450" cy="10000"/>
            </a:xfrm>
            <a:custGeom>
              <a:avLst/>
              <a:gdLst/>
              <a:ahLst/>
              <a:cxnLst/>
              <a:rect l="l" t="t" r="r" b="b"/>
              <a:pathLst>
                <a:path w="898" h="400" extrusionOk="0">
                  <a:moveTo>
                    <a:pt x="897" y="1"/>
                  </a:moveTo>
                  <a:cubicBezTo>
                    <a:pt x="1" y="1"/>
                    <a:pt x="299" y="399"/>
                    <a:pt x="598" y="399"/>
                  </a:cubicBezTo>
                  <a:cubicBezTo>
                    <a:pt x="748" y="399"/>
                    <a:pt x="897" y="299"/>
                    <a:pt x="89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49" name="Google Shape;8949;p13"/>
            <p:cNvSpPr/>
            <p:nvPr/>
          </p:nvSpPr>
          <p:spPr>
            <a:xfrm>
              <a:off x="3090000" y="1364300"/>
              <a:ext cx="22450" cy="16850"/>
            </a:xfrm>
            <a:custGeom>
              <a:avLst/>
              <a:gdLst/>
              <a:ahLst/>
              <a:cxnLst/>
              <a:rect l="l" t="t" r="r" b="b"/>
              <a:pathLst>
                <a:path w="898" h="674" extrusionOk="0">
                  <a:moveTo>
                    <a:pt x="897" y="1"/>
                  </a:moveTo>
                  <a:cubicBezTo>
                    <a:pt x="225" y="1"/>
                    <a:pt x="1" y="225"/>
                    <a:pt x="1" y="673"/>
                  </a:cubicBezTo>
                  <a:cubicBezTo>
                    <a:pt x="673" y="673"/>
                    <a:pt x="897" y="449"/>
                    <a:pt x="89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50" name="Google Shape;8950;p13"/>
            <p:cNvSpPr/>
            <p:nvPr/>
          </p:nvSpPr>
          <p:spPr>
            <a:xfrm>
              <a:off x="3080450" y="3701700"/>
              <a:ext cx="32000" cy="15850"/>
            </a:xfrm>
            <a:custGeom>
              <a:avLst/>
              <a:gdLst/>
              <a:ahLst/>
              <a:cxnLst/>
              <a:rect l="l" t="t" r="r" b="b"/>
              <a:pathLst>
                <a:path w="1280" h="634" extrusionOk="0">
                  <a:moveTo>
                    <a:pt x="810" y="0"/>
                  </a:moveTo>
                  <a:cubicBezTo>
                    <a:pt x="402" y="0"/>
                    <a:pt x="0" y="317"/>
                    <a:pt x="159" y="634"/>
                  </a:cubicBezTo>
                  <a:cubicBezTo>
                    <a:pt x="607" y="634"/>
                    <a:pt x="1279" y="634"/>
                    <a:pt x="1279" y="186"/>
                  </a:cubicBezTo>
                  <a:cubicBezTo>
                    <a:pt x="1148" y="54"/>
                    <a:pt x="978" y="0"/>
                    <a:pt x="81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51" name="Google Shape;8951;p13"/>
            <p:cNvSpPr/>
            <p:nvPr/>
          </p:nvSpPr>
          <p:spPr>
            <a:xfrm>
              <a:off x="3095625" y="4053700"/>
              <a:ext cx="16625" cy="17750"/>
            </a:xfrm>
            <a:custGeom>
              <a:avLst/>
              <a:gdLst/>
              <a:ahLst/>
              <a:cxnLst/>
              <a:rect l="l" t="t" r="r" b="b"/>
              <a:pathLst>
                <a:path w="665" h="710" extrusionOk="0">
                  <a:moveTo>
                    <a:pt x="0" y="1"/>
                  </a:moveTo>
                  <a:cubicBezTo>
                    <a:pt x="0" y="225"/>
                    <a:pt x="0" y="673"/>
                    <a:pt x="224" y="673"/>
                  </a:cubicBezTo>
                  <a:cubicBezTo>
                    <a:pt x="274" y="698"/>
                    <a:pt x="318" y="709"/>
                    <a:pt x="357" y="709"/>
                  </a:cubicBezTo>
                  <a:cubicBezTo>
                    <a:pt x="664" y="709"/>
                    <a:pt x="598" y="1"/>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52" name="Google Shape;8952;p13"/>
            <p:cNvSpPr/>
            <p:nvPr/>
          </p:nvSpPr>
          <p:spPr>
            <a:xfrm>
              <a:off x="3000375" y="2053475"/>
              <a:ext cx="16375" cy="7200"/>
            </a:xfrm>
            <a:custGeom>
              <a:avLst/>
              <a:gdLst/>
              <a:ahLst/>
              <a:cxnLst/>
              <a:rect l="l" t="t" r="r" b="b"/>
              <a:pathLst>
                <a:path w="655" h="288" extrusionOk="0">
                  <a:moveTo>
                    <a:pt x="224" y="0"/>
                  </a:moveTo>
                  <a:cubicBezTo>
                    <a:pt x="224" y="0"/>
                    <a:pt x="0" y="224"/>
                    <a:pt x="224" y="224"/>
                  </a:cubicBezTo>
                  <a:cubicBezTo>
                    <a:pt x="314" y="269"/>
                    <a:pt x="385" y="287"/>
                    <a:pt x="439" y="287"/>
                  </a:cubicBezTo>
                  <a:cubicBezTo>
                    <a:pt x="654" y="287"/>
                    <a:pt x="583" y="0"/>
                    <a:pt x="2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53" name="Google Shape;8953;p13"/>
            <p:cNvSpPr/>
            <p:nvPr/>
          </p:nvSpPr>
          <p:spPr>
            <a:xfrm>
              <a:off x="2994750" y="2120700"/>
              <a:ext cx="25250" cy="4225"/>
            </a:xfrm>
            <a:custGeom>
              <a:avLst/>
              <a:gdLst/>
              <a:ahLst/>
              <a:cxnLst/>
              <a:rect l="l" t="t" r="r" b="b"/>
              <a:pathLst>
                <a:path w="1010" h="169" extrusionOk="0">
                  <a:moveTo>
                    <a:pt x="449" y="1"/>
                  </a:moveTo>
                  <a:cubicBezTo>
                    <a:pt x="1" y="113"/>
                    <a:pt x="281" y="169"/>
                    <a:pt x="533" y="169"/>
                  </a:cubicBezTo>
                  <a:cubicBezTo>
                    <a:pt x="785" y="169"/>
                    <a:pt x="1009" y="113"/>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54" name="Google Shape;8954;p13"/>
            <p:cNvSpPr/>
            <p:nvPr/>
          </p:nvSpPr>
          <p:spPr>
            <a:xfrm>
              <a:off x="2972350" y="2131900"/>
              <a:ext cx="16825" cy="11250"/>
            </a:xfrm>
            <a:custGeom>
              <a:avLst/>
              <a:gdLst/>
              <a:ahLst/>
              <a:cxnLst/>
              <a:rect l="l" t="t" r="r" b="b"/>
              <a:pathLst>
                <a:path w="673" h="450" extrusionOk="0">
                  <a:moveTo>
                    <a:pt x="225" y="1"/>
                  </a:moveTo>
                  <a:cubicBezTo>
                    <a:pt x="0" y="1"/>
                    <a:pt x="225" y="449"/>
                    <a:pt x="673" y="449"/>
                  </a:cubicBezTo>
                  <a:cubicBezTo>
                    <a:pt x="673" y="225"/>
                    <a:pt x="673" y="1"/>
                    <a:pt x="22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55" name="Google Shape;8955;p13"/>
            <p:cNvSpPr/>
            <p:nvPr/>
          </p:nvSpPr>
          <p:spPr>
            <a:xfrm>
              <a:off x="2927525" y="1543600"/>
              <a:ext cx="67250" cy="39250"/>
            </a:xfrm>
            <a:custGeom>
              <a:avLst/>
              <a:gdLst/>
              <a:ahLst/>
              <a:cxnLst/>
              <a:rect l="l" t="t" r="r" b="b"/>
              <a:pathLst>
                <a:path w="2690" h="1570" extrusionOk="0">
                  <a:moveTo>
                    <a:pt x="1345" y="1"/>
                  </a:moveTo>
                  <a:lnTo>
                    <a:pt x="1345" y="1"/>
                  </a:lnTo>
                  <a:cubicBezTo>
                    <a:pt x="673" y="449"/>
                    <a:pt x="225" y="897"/>
                    <a:pt x="0" y="1569"/>
                  </a:cubicBezTo>
                  <a:cubicBezTo>
                    <a:pt x="673" y="1345"/>
                    <a:pt x="2690" y="449"/>
                    <a:pt x="134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56" name="Google Shape;8956;p13"/>
            <p:cNvSpPr/>
            <p:nvPr/>
          </p:nvSpPr>
          <p:spPr>
            <a:xfrm>
              <a:off x="2944325" y="1465175"/>
              <a:ext cx="16850" cy="11225"/>
            </a:xfrm>
            <a:custGeom>
              <a:avLst/>
              <a:gdLst/>
              <a:ahLst/>
              <a:cxnLst/>
              <a:rect l="l" t="t" r="r" b="b"/>
              <a:pathLst>
                <a:path w="674" h="449" extrusionOk="0">
                  <a:moveTo>
                    <a:pt x="449" y="0"/>
                  </a:moveTo>
                  <a:cubicBezTo>
                    <a:pt x="1" y="0"/>
                    <a:pt x="449" y="448"/>
                    <a:pt x="673" y="448"/>
                  </a:cubicBezTo>
                  <a:cubicBezTo>
                    <a:pt x="673" y="448"/>
                    <a:pt x="673" y="0"/>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57" name="Google Shape;8957;p13"/>
            <p:cNvSpPr/>
            <p:nvPr/>
          </p:nvSpPr>
          <p:spPr>
            <a:xfrm>
              <a:off x="2933125" y="2714625"/>
              <a:ext cx="16825" cy="5625"/>
            </a:xfrm>
            <a:custGeom>
              <a:avLst/>
              <a:gdLst/>
              <a:ahLst/>
              <a:cxnLst/>
              <a:rect l="l" t="t" r="r" b="b"/>
              <a:pathLst>
                <a:path w="673" h="225" extrusionOk="0">
                  <a:moveTo>
                    <a:pt x="225" y="0"/>
                  </a:moveTo>
                  <a:cubicBezTo>
                    <a:pt x="1" y="0"/>
                    <a:pt x="225" y="224"/>
                    <a:pt x="673" y="224"/>
                  </a:cubicBezTo>
                  <a:cubicBezTo>
                    <a:pt x="673" y="224"/>
                    <a:pt x="673" y="0"/>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58" name="Google Shape;8958;p13"/>
            <p:cNvSpPr/>
            <p:nvPr/>
          </p:nvSpPr>
          <p:spPr>
            <a:xfrm>
              <a:off x="2910725" y="3540100"/>
              <a:ext cx="22425" cy="14975"/>
            </a:xfrm>
            <a:custGeom>
              <a:avLst/>
              <a:gdLst/>
              <a:ahLst/>
              <a:cxnLst/>
              <a:rect l="l" t="t" r="r" b="b"/>
              <a:pathLst>
                <a:path w="897" h="599" extrusionOk="0">
                  <a:moveTo>
                    <a:pt x="299" y="1"/>
                  </a:moveTo>
                  <a:cubicBezTo>
                    <a:pt x="150" y="1"/>
                    <a:pt x="0" y="150"/>
                    <a:pt x="0" y="599"/>
                  </a:cubicBezTo>
                  <a:cubicBezTo>
                    <a:pt x="897" y="599"/>
                    <a:pt x="598" y="1"/>
                    <a:pt x="29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59" name="Google Shape;8959;p13"/>
            <p:cNvSpPr/>
            <p:nvPr/>
          </p:nvSpPr>
          <p:spPr>
            <a:xfrm>
              <a:off x="2905125" y="2109500"/>
              <a:ext cx="16825" cy="5625"/>
            </a:xfrm>
            <a:custGeom>
              <a:avLst/>
              <a:gdLst/>
              <a:ahLst/>
              <a:cxnLst/>
              <a:rect l="l" t="t" r="r" b="b"/>
              <a:pathLst>
                <a:path w="673" h="225" extrusionOk="0">
                  <a:moveTo>
                    <a:pt x="224" y="0"/>
                  </a:moveTo>
                  <a:cubicBezTo>
                    <a:pt x="0" y="0"/>
                    <a:pt x="224" y="225"/>
                    <a:pt x="672" y="225"/>
                  </a:cubicBezTo>
                  <a:cubicBezTo>
                    <a:pt x="672" y="225"/>
                    <a:pt x="672" y="0"/>
                    <a:pt x="2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60" name="Google Shape;8960;p13"/>
            <p:cNvSpPr/>
            <p:nvPr/>
          </p:nvSpPr>
          <p:spPr>
            <a:xfrm>
              <a:off x="2888300" y="1594025"/>
              <a:ext cx="16825" cy="18325"/>
            </a:xfrm>
            <a:custGeom>
              <a:avLst/>
              <a:gdLst/>
              <a:ahLst/>
              <a:cxnLst/>
              <a:rect l="l" t="t" r="r" b="b"/>
              <a:pathLst>
                <a:path w="673" h="733" extrusionOk="0">
                  <a:moveTo>
                    <a:pt x="673" y="1"/>
                  </a:moveTo>
                  <a:cubicBezTo>
                    <a:pt x="1" y="1"/>
                    <a:pt x="1" y="449"/>
                    <a:pt x="1" y="673"/>
                  </a:cubicBezTo>
                  <a:cubicBezTo>
                    <a:pt x="124" y="714"/>
                    <a:pt x="225" y="733"/>
                    <a:pt x="307" y="733"/>
                  </a:cubicBezTo>
                  <a:cubicBezTo>
                    <a:pt x="673" y="733"/>
                    <a:pt x="673" y="367"/>
                    <a:pt x="67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61" name="Google Shape;8961;p13"/>
            <p:cNvSpPr/>
            <p:nvPr/>
          </p:nvSpPr>
          <p:spPr>
            <a:xfrm>
              <a:off x="2857500" y="1616450"/>
              <a:ext cx="28025" cy="4225"/>
            </a:xfrm>
            <a:custGeom>
              <a:avLst/>
              <a:gdLst/>
              <a:ahLst/>
              <a:cxnLst/>
              <a:rect l="l" t="t" r="r" b="b"/>
              <a:pathLst>
                <a:path w="1121" h="169" extrusionOk="0">
                  <a:moveTo>
                    <a:pt x="560" y="0"/>
                  </a:moveTo>
                  <a:cubicBezTo>
                    <a:pt x="0" y="112"/>
                    <a:pt x="280" y="168"/>
                    <a:pt x="560" y="168"/>
                  </a:cubicBezTo>
                  <a:cubicBezTo>
                    <a:pt x="840" y="168"/>
                    <a:pt x="1121" y="112"/>
                    <a:pt x="56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62" name="Google Shape;8962;p13"/>
            <p:cNvSpPr/>
            <p:nvPr/>
          </p:nvSpPr>
          <p:spPr>
            <a:xfrm>
              <a:off x="2842025" y="1635625"/>
              <a:ext cx="15175" cy="6500"/>
            </a:xfrm>
            <a:custGeom>
              <a:avLst/>
              <a:gdLst/>
              <a:ahLst/>
              <a:cxnLst/>
              <a:rect l="l" t="t" r="r" b="b"/>
              <a:pathLst>
                <a:path w="607" h="260" extrusionOk="0">
                  <a:moveTo>
                    <a:pt x="112" y="0"/>
                  </a:moveTo>
                  <a:cubicBezTo>
                    <a:pt x="0" y="0"/>
                    <a:pt x="453" y="259"/>
                    <a:pt x="565" y="259"/>
                  </a:cubicBezTo>
                  <a:cubicBezTo>
                    <a:pt x="606" y="259"/>
                    <a:pt x="602" y="224"/>
                    <a:pt x="507" y="130"/>
                  </a:cubicBezTo>
                  <a:cubicBezTo>
                    <a:pt x="270" y="35"/>
                    <a:pt x="153" y="0"/>
                    <a:pt x="112"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63" name="Google Shape;8963;p13"/>
            <p:cNvSpPr/>
            <p:nvPr/>
          </p:nvSpPr>
          <p:spPr>
            <a:xfrm>
              <a:off x="2826675" y="2711875"/>
              <a:ext cx="28100" cy="8275"/>
            </a:xfrm>
            <a:custGeom>
              <a:avLst/>
              <a:gdLst/>
              <a:ahLst/>
              <a:cxnLst/>
              <a:rect l="l" t="t" r="r" b="b"/>
              <a:pathLst>
                <a:path w="1124" h="331" extrusionOk="0">
                  <a:moveTo>
                    <a:pt x="442" y="1"/>
                  </a:moveTo>
                  <a:cubicBezTo>
                    <a:pt x="309" y="1"/>
                    <a:pt x="158" y="31"/>
                    <a:pt x="0" y="110"/>
                  </a:cubicBezTo>
                  <a:cubicBezTo>
                    <a:pt x="381" y="273"/>
                    <a:pt x="630" y="331"/>
                    <a:pt x="775" y="331"/>
                  </a:cubicBezTo>
                  <a:cubicBezTo>
                    <a:pt x="1124" y="331"/>
                    <a:pt x="881" y="1"/>
                    <a:pt x="442"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64" name="Google Shape;8964;p13"/>
            <p:cNvSpPr/>
            <p:nvPr/>
          </p:nvSpPr>
          <p:spPr>
            <a:xfrm>
              <a:off x="2759425" y="1691525"/>
              <a:ext cx="22450" cy="14600"/>
            </a:xfrm>
            <a:custGeom>
              <a:avLst/>
              <a:gdLst/>
              <a:ahLst/>
              <a:cxnLst/>
              <a:rect l="l" t="t" r="r" b="b"/>
              <a:pathLst>
                <a:path w="898" h="584" extrusionOk="0">
                  <a:moveTo>
                    <a:pt x="328" y="1"/>
                  </a:moveTo>
                  <a:cubicBezTo>
                    <a:pt x="91" y="1"/>
                    <a:pt x="1" y="157"/>
                    <a:pt x="1" y="583"/>
                  </a:cubicBezTo>
                  <a:cubicBezTo>
                    <a:pt x="225" y="583"/>
                    <a:pt x="673" y="583"/>
                    <a:pt x="897" y="135"/>
                  </a:cubicBezTo>
                  <a:cubicBezTo>
                    <a:pt x="651" y="53"/>
                    <a:pt x="465" y="1"/>
                    <a:pt x="32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65" name="Google Shape;8965;p13"/>
            <p:cNvSpPr/>
            <p:nvPr/>
          </p:nvSpPr>
          <p:spPr>
            <a:xfrm>
              <a:off x="2753825" y="3347750"/>
              <a:ext cx="25" cy="25"/>
            </a:xfrm>
            <a:custGeom>
              <a:avLst/>
              <a:gdLst/>
              <a:ahLst/>
              <a:cxnLst/>
              <a:rect l="l" t="t" r="r" b="b"/>
              <a:pathLst>
                <a:path w="1" h="1" extrusionOk="0">
                  <a:moveTo>
                    <a:pt x="1" y="0"/>
                  </a:move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66" name="Google Shape;8966;p13"/>
            <p:cNvSpPr/>
            <p:nvPr/>
          </p:nvSpPr>
          <p:spPr>
            <a:xfrm>
              <a:off x="2770650" y="3353350"/>
              <a:ext cx="25" cy="25"/>
            </a:xfrm>
            <a:custGeom>
              <a:avLst/>
              <a:gdLst/>
              <a:ahLst/>
              <a:cxnLst/>
              <a:rect l="l" t="t" r="r" b="b"/>
              <a:pathLst>
                <a:path w="1" h="1" extrusionOk="0">
                  <a:moveTo>
                    <a:pt x="0" y="0"/>
                  </a:move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67" name="Google Shape;8967;p13"/>
            <p:cNvSpPr/>
            <p:nvPr/>
          </p:nvSpPr>
          <p:spPr>
            <a:xfrm>
              <a:off x="2692200" y="2257075"/>
              <a:ext cx="44850" cy="20525"/>
            </a:xfrm>
            <a:custGeom>
              <a:avLst/>
              <a:gdLst/>
              <a:ahLst/>
              <a:cxnLst/>
              <a:rect l="l" t="t" r="r" b="b"/>
              <a:pathLst>
                <a:path w="1794" h="821" extrusionOk="0">
                  <a:moveTo>
                    <a:pt x="1300" y="1"/>
                  </a:moveTo>
                  <a:cubicBezTo>
                    <a:pt x="741" y="1"/>
                    <a:pt x="173" y="477"/>
                    <a:pt x="1" y="821"/>
                  </a:cubicBezTo>
                  <a:cubicBezTo>
                    <a:pt x="449" y="597"/>
                    <a:pt x="1121" y="373"/>
                    <a:pt x="1793" y="149"/>
                  </a:cubicBezTo>
                  <a:cubicBezTo>
                    <a:pt x="1637" y="44"/>
                    <a:pt x="1469" y="1"/>
                    <a:pt x="130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68" name="Google Shape;8968;p13"/>
            <p:cNvSpPr/>
            <p:nvPr/>
          </p:nvSpPr>
          <p:spPr>
            <a:xfrm>
              <a:off x="2669800" y="2277575"/>
              <a:ext cx="22425" cy="7500"/>
            </a:xfrm>
            <a:custGeom>
              <a:avLst/>
              <a:gdLst/>
              <a:ahLst/>
              <a:cxnLst/>
              <a:rect l="l" t="t" r="r" b="b"/>
              <a:pathLst>
                <a:path w="897" h="300" extrusionOk="0">
                  <a:moveTo>
                    <a:pt x="0" y="1"/>
                  </a:moveTo>
                  <a:cubicBezTo>
                    <a:pt x="0" y="225"/>
                    <a:pt x="149" y="300"/>
                    <a:pt x="299" y="300"/>
                  </a:cubicBezTo>
                  <a:cubicBezTo>
                    <a:pt x="598" y="300"/>
                    <a:pt x="897" y="1"/>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69" name="Google Shape;8969;p13"/>
            <p:cNvSpPr/>
            <p:nvPr/>
          </p:nvSpPr>
          <p:spPr>
            <a:xfrm>
              <a:off x="2650175" y="2243975"/>
              <a:ext cx="25250" cy="4225"/>
            </a:xfrm>
            <a:custGeom>
              <a:avLst/>
              <a:gdLst/>
              <a:ahLst/>
              <a:cxnLst/>
              <a:rect l="l" t="t" r="r" b="b"/>
              <a:pathLst>
                <a:path w="1010" h="169" extrusionOk="0">
                  <a:moveTo>
                    <a:pt x="561" y="0"/>
                  </a:moveTo>
                  <a:lnTo>
                    <a:pt x="561" y="0"/>
                  </a:lnTo>
                  <a:cubicBezTo>
                    <a:pt x="1" y="112"/>
                    <a:pt x="225" y="168"/>
                    <a:pt x="477" y="168"/>
                  </a:cubicBezTo>
                  <a:cubicBezTo>
                    <a:pt x="729" y="168"/>
                    <a:pt x="1009" y="112"/>
                    <a:pt x="56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70" name="Google Shape;8970;p13"/>
            <p:cNvSpPr/>
            <p:nvPr/>
          </p:nvSpPr>
          <p:spPr>
            <a:xfrm>
              <a:off x="2524125" y="2294400"/>
              <a:ext cx="28025" cy="11225"/>
            </a:xfrm>
            <a:custGeom>
              <a:avLst/>
              <a:gdLst/>
              <a:ahLst/>
              <a:cxnLst/>
              <a:rect l="l" t="t" r="r" b="b"/>
              <a:pathLst>
                <a:path w="1121" h="449" extrusionOk="0">
                  <a:moveTo>
                    <a:pt x="1121" y="0"/>
                  </a:moveTo>
                  <a:cubicBezTo>
                    <a:pt x="672" y="0"/>
                    <a:pt x="224" y="0"/>
                    <a:pt x="0" y="449"/>
                  </a:cubicBezTo>
                  <a:cubicBezTo>
                    <a:pt x="448" y="449"/>
                    <a:pt x="896" y="224"/>
                    <a:pt x="112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71" name="Google Shape;8971;p13"/>
            <p:cNvSpPr/>
            <p:nvPr/>
          </p:nvSpPr>
          <p:spPr>
            <a:xfrm>
              <a:off x="2479300" y="776000"/>
              <a:ext cx="16825" cy="11225"/>
            </a:xfrm>
            <a:custGeom>
              <a:avLst/>
              <a:gdLst/>
              <a:ahLst/>
              <a:cxnLst/>
              <a:rect l="l" t="t" r="r" b="b"/>
              <a:pathLst>
                <a:path w="673" h="449" extrusionOk="0">
                  <a:moveTo>
                    <a:pt x="0" y="1"/>
                  </a:moveTo>
                  <a:cubicBezTo>
                    <a:pt x="0" y="225"/>
                    <a:pt x="0" y="449"/>
                    <a:pt x="224" y="449"/>
                  </a:cubicBezTo>
                  <a:cubicBezTo>
                    <a:pt x="672" y="449"/>
                    <a:pt x="224" y="1"/>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72" name="Google Shape;8972;p13"/>
            <p:cNvSpPr/>
            <p:nvPr/>
          </p:nvSpPr>
          <p:spPr>
            <a:xfrm>
              <a:off x="2336825" y="2851450"/>
              <a:ext cx="12625" cy="6500"/>
            </a:xfrm>
            <a:custGeom>
              <a:avLst/>
              <a:gdLst/>
              <a:ahLst/>
              <a:cxnLst/>
              <a:rect l="l" t="t" r="r" b="b"/>
              <a:pathLst>
                <a:path w="505" h="260" extrusionOk="0">
                  <a:moveTo>
                    <a:pt x="38" y="1"/>
                  </a:moveTo>
                  <a:cubicBezTo>
                    <a:pt x="0" y="1"/>
                    <a:pt x="453" y="259"/>
                    <a:pt x="491" y="259"/>
                  </a:cubicBezTo>
                  <a:cubicBezTo>
                    <a:pt x="504" y="259"/>
                    <a:pt x="462" y="225"/>
                    <a:pt x="320" y="130"/>
                  </a:cubicBezTo>
                  <a:cubicBezTo>
                    <a:pt x="131" y="35"/>
                    <a:pt x="51" y="1"/>
                    <a:pt x="3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73" name="Google Shape;8973;p13"/>
            <p:cNvSpPr/>
            <p:nvPr/>
          </p:nvSpPr>
          <p:spPr>
            <a:xfrm>
              <a:off x="2294400" y="1067350"/>
              <a:ext cx="28025" cy="50450"/>
            </a:xfrm>
            <a:custGeom>
              <a:avLst/>
              <a:gdLst/>
              <a:ahLst/>
              <a:cxnLst/>
              <a:rect l="l" t="t" r="r" b="b"/>
              <a:pathLst>
                <a:path w="1121" h="2018" extrusionOk="0">
                  <a:moveTo>
                    <a:pt x="1121" y="1"/>
                  </a:moveTo>
                  <a:lnTo>
                    <a:pt x="1121" y="1"/>
                  </a:lnTo>
                  <a:cubicBezTo>
                    <a:pt x="0" y="225"/>
                    <a:pt x="224" y="1345"/>
                    <a:pt x="0" y="2018"/>
                  </a:cubicBezTo>
                  <a:cubicBezTo>
                    <a:pt x="897" y="1794"/>
                    <a:pt x="897" y="897"/>
                    <a:pt x="112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74" name="Google Shape;8974;p13"/>
            <p:cNvSpPr/>
            <p:nvPr/>
          </p:nvSpPr>
          <p:spPr>
            <a:xfrm>
              <a:off x="2288800" y="1123375"/>
              <a:ext cx="22425" cy="16850"/>
            </a:xfrm>
            <a:custGeom>
              <a:avLst/>
              <a:gdLst/>
              <a:ahLst/>
              <a:cxnLst/>
              <a:rect l="l" t="t" r="r" b="b"/>
              <a:pathLst>
                <a:path w="897" h="674" extrusionOk="0">
                  <a:moveTo>
                    <a:pt x="0" y="1"/>
                  </a:moveTo>
                  <a:cubicBezTo>
                    <a:pt x="0" y="449"/>
                    <a:pt x="224" y="449"/>
                    <a:pt x="448" y="673"/>
                  </a:cubicBezTo>
                  <a:cubicBezTo>
                    <a:pt x="897" y="673"/>
                    <a:pt x="672" y="1"/>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75" name="Google Shape;8975;p13"/>
            <p:cNvSpPr/>
            <p:nvPr/>
          </p:nvSpPr>
          <p:spPr>
            <a:xfrm>
              <a:off x="2274775" y="1033750"/>
              <a:ext cx="28050" cy="4225"/>
            </a:xfrm>
            <a:custGeom>
              <a:avLst/>
              <a:gdLst/>
              <a:ahLst/>
              <a:cxnLst/>
              <a:rect l="l" t="t" r="r" b="b"/>
              <a:pathLst>
                <a:path w="1122" h="169" extrusionOk="0">
                  <a:moveTo>
                    <a:pt x="561" y="0"/>
                  </a:moveTo>
                  <a:cubicBezTo>
                    <a:pt x="1" y="112"/>
                    <a:pt x="281" y="168"/>
                    <a:pt x="561" y="168"/>
                  </a:cubicBezTo>
                  <a:cubicBezTo>
                    <a:pt x="841" y="168"/>
                    <a:pt x="1121" y="112"/>
                    <a:pt x="56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76" name="Google Shape;8976;p13"/>
            <p:cNvSpPr/>
            <p:nvPr/>
          </p:nvSpPr>
          <p:spPr>
            <a:xfrm>
              <a:off x="2249575" y="1140200"/>
              <a:ext cx="67250" cy="100875"/>
            </a:xfrm>
            <a:custGeom>
              <a:avLst/>
              <a:gdLst/>
              <a:ahLst/>
              <a:cxnLst/>
              <a:rect l="l" t="t" r="r" b="b"/>
              <a:pathLst>
                <a:path w="2690" h="4035" extrusionOk="0">
                  <a:moveTo>
                    <a:pt x="1345" y="0"/>
                  </a:moveTo>
                  <a:lnTo>
                    <a:pt x="1345" y="0"/>
                  </a:lnTo>
                  <a:cubicBezTo>
                    <a:pt x="1121" y="1345"/>
                    <a:pt x="673" y="2690"/>
                    <a:pt x="0" y="4034"/>
                  </a:cubicBezTo>
                  <a:cubicBezTo>
                    <a:pt x="1121" y="3362"/>
                    <a:pt x="2690" y="1121"/>
                    <a:pt x="134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77" name="Google Shape;8977;p13"/>
            <p:cNvSpPr/>
            <p:nvPr/>
          </p:nvSpPr>
          <p:spPr>
            <a:xfrm>
              <a:off x="2126300" y="1257850"/>
              <a:ext cx="112075" cy="156900"/>
            </a:xfrm>
            <a:custGeom>
              <a:avLst/>
              <a:gdLst/>
              <a:ahLst/>
              <a:cxnLst/>
              <a:rect l="l" t="t" r="r" b="b"/>
              <a:pathLst>
                <a:path w="4483" h="6276" extrusionOk="0">
                  <a:moveTo>
                    <a:pt x="4035" y="1"/>
                  </a:moveTo>
                  <a:lnTo>
                    <a:pt x="4035" y="1"/>
                  </a:lnTo>
                  <a:cubicBezTo>
                    <a:pt x="3138" y="2242"/>
                    <a:pt x="449" y="4259"/>
                    <a:pt x="1" y="6276"/>
                  </a:cubicBezTo>
                  <a:cubicBezTo>
                    <a:pt x="1345" y="4483"/>
                    <a:pt x="4483" y="1794"/>
                    <a:pt x="403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78" name="Google Shape;8978;p13"/>
            <p:cNvSpPr/>
            <p:nvPr/>
          </p:nvSpPr>
          <p:spPr>
            <a:xfrm>
              <a:off x="2182325" y="4602800"/>
              <a:ext cx="44850" cy="16825"/>
            </a:xfrm>
            <a:custGeom>
              <a:avLst/>
              <a:gdLst/>
              <a:ahLst/>
              <a:cxnLst/>
              <a:rect l="l" t="t" r="r" b="b"/>
              <a:pathLst>
                <a:path w="1794" h="673" extrusionOk="0">
                  <a:moveTo>
                    <a:pt x="1794" y="0"/>
                  </a:moveTo>
                  <a:cubicBezTo>
                    <a:pt x="1121" y="0"/>
                    <a:pt x="449" y="224"/>
                    <a:pt x="1" y="673"/>
                  </a:cubicBezTo>
                  <a:cubicBezTo>
                    <a:pt x="673" y="673"/>
                    <a:pt x="1346" y="449"/>
                    <a:pt x="179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79" name="Google Shape;8979;p13"/>
            <p:cNvSpPr/>
            <p:nvPr/>
          </p:nvSpPr>
          <p:spPr>
            <a:xfrm>
              <a:off x="2126300" y="4630800"/>
              <a:ext cx="28050" cy="12650"/>
            </a:xfrm>
            <a:custGeom>
              <a:avLst/>
              <a:gdLst/>
              <a:ahLst/>
              <a:cxnLst/>
              <a:rect l="l" t="t" r="r" b="b"/>
              <a:pathLst>
                <a:path w="1122" h="506" extrusionOk="0">
                  <a:moveTo>
                    <a:pt x="225" y="1"/>
                  </a:moveTo>
                  <a:cubicBezTo>
                    <a:pt x="1" y="337"/>
                    <a:pt x="281" y="505"/>
                    <a:pt x="561" y="505"/>
                  </a:cubicBezTo>
                  <a:cubicBezTo>
                    <a:pt x="841" y="505"/>
                    <a:pt x="1121" y="337"/>
                    <a:pt x="89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80" name="Google Shape;8980;p13"/>
            <p:cNvSpPr/>
            <p:nvPr/>
          </p:nvSpPr>
          <p:spPr>
            <a:xfrm>
              <a:off x="2053475" y="2647600"/>
              <a:ext cx="39225" cy="19750"/>
            </a:xfrm>
            <a:custGeom>
              <a:avLst/>
              <a:gdLst/>
              <a:ahLst/>
              <a:cxnLst/>
              <a:rect l="l" t="t" r="r" b="b"/>
              <a:pathLst>
                <a:path w="1569" h="790" extrusionOk="0">
                  <a:moveTo>
                    <a:pt x="341" y="1"/>
                  </a:moveTo>
                  <a:cubicBezTo>
                    <a:pt x="219" y="1"/>
                    <a:pt x="104" y="61"/>
                    <a:pt x="0" y="216"/>
                  </a:cubicBezTo>
                  <a:cubicBezTo>
                    <a:pt x="359" y="216"/>
                    <a:pt x="861" y="789"/>
                    <a:pt x="1277" y="789"/>
                  </a:cubicBezTo>
                  <a:cubicBezTo>
                    <a:pt x="1381" y="789"/>
                    <a:pt x="1479" y="754"/>
                    <a:pt x="1569" y="664"/>
                  </a:cubicBezTo>
                  <a:cubicBezTo>
                    <a:pt x="1224" y="664"/>
                    <a:pt x="747" y="1"/>
                    <a:pt x="34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81" name="Google Shape;8981;p13"/>
            <p:cNvSpPr/>
            <p:nvPr/>
          </p:nvSpPr>
          <p:spPr>
            <a:xfrm>
              <a:off x="2025450" y="4658825"/>
              <a:ext cx="50450" cy="16825"/>
            </a:xfrm>
            <a:custGeom>
              <a:avLst/>
              <a:gdLst/>
              <a:ahLst/>
              <a:cxnLst/>
              <a:rect l="l" t="t" r="r" b="b"/>
              <a:pathLst>
                <a:path w="2018" h="673" extrusionOk="0">
                  <a:moveTo>
                    <a:pt x="1569" y="0"/>
                  </a:moveTo>
                  <a:cubicBezTo>
                    <a:pt x="1121" y="0"/>
                    <a:pt x="1" y="449"/>
                    <a:pt x="673" y="673"/>
                  </a:cubicBezTo>
                  <a:cubicBezTo>
                    <a:pt x="673" y="225"/>
                    <a:pt x="2018" y="673"/>
                    <a:pt x="156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82" name="Google Shape;8982;p13"/>
            <p:cNvSpPr/>
            <p:nvPr/>
          </p:nvSpPr>
          <p:spPr>
            <a:xfrm>
              <a:off x="1991825" y="4682475"/>
              <a:ext cx="18700" cy="10000"/>
            </a:xfrm>
            <a:custGeom>
              <a:avLst/>
              <a:gdLst/>
              <a:ahLst/>
              <a:cxnLst/>
              <a:rect l="l" t="t" r="r" b="b"/>
              <a:pathLst>
                <a:path w="748" h="400" extrusionOk="0">
                  <a:moveTo>
                    <a:pt x="250" y="1"/>
                  </a:moveTo>
                  <a:cubicBezTo>
                    <a:pt x="125" y="1"/>
                    <a:pt x="1" y="100"/>
                    <a:pt x="1" y="399"/>
                  </a:cubicBezTo>
                  <a:cubicBezTo>
                    <a:pt x="748" y="399"/>
                    <a:pt x="499" y="1"/>
                    <a:pt x="25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83" name="Google Shape;8983;p13"/>
            <p:cNvSpPr/>
            <p:nvPr/>
          </p:nvSpPr>
          <p:spPr>
            <a:xfrm>
              <a:off x="1941400" y="4698050"/>
              <a:ext cx="28050" cy="11225"/>
            </a:xfrm>
            <a:custGeom>
              <a:avLst/>
              <a:gdLst/>
              <a:ahLst/>
              <a:cxnLst/>
              <a:rect l="l" t="t" r="r" b="b"/>
              <a:pathLst>
                <a:path w="1122" h="449" extrusionOk="0">
                  <a:moveTo>
                    <a:pt x="1121" y="0"/>
                  </a:moveTo>
                  <a:cubicBezTo>
                    <a:pt x="673" y="0"/>
                    <a:pt x="1" y="0"/>
                    <a:pt x="1" y="449"/>
                  </a:cubicBezTo>
                  <a:cubicBezTo>
                    <a:pt x="449" y="449"/>
                    <a:pt x="897" y="224"/>
                    <a:pt x="112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84" name="Google Shape;8984;p13"/>
            <p:cNvSpPr/>
            <p:nvPr/>
          </p:nvSpPr>
          <p:spPr>
            <a:xfrm>
              <a:off x="1948925" y="4431975"/>
              <a:ext cx="14175" cy="8275"/>
            </a:xfrm>
            <a:custGeom>
              <a:avLst/>
              <a:gdLst/>
              <a:ahLst/>
              <a:cxnLst/>
              <a:rect l="l" t="t" r="r" b="b"/>
              <a:pathLst>
                <a:path w="567" h="331" extrusionOk="0">
                  <a:moveTo>
                    <a:pt x="102" y="1"/>
                  </a:moveTo>
                  <a:cubicBezTo>
                    <a:pt x="1" y="1"/>
                    <a:pt x="452" y="331"/>
                    <a:pt x="533" y="331"/>
                  </a:cubicBezTo>
                  <a:cubicBezTo>
                    <a:pt x="566" y="331"/>
                    <a:pt x="535" y="273"/>
                    <a:pt x="372" y="110"/>
                  </a:cubicBezTo>
                  <a:cubicBezTo>
                    <a:pt x="214" y="31"/>
                    <a:pt x="133" y="1"/>
                    <a:pt x="102"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85" name="Google Shape;8985;p13"/>
            <p:cNvSpPr/>
            <p:nvPr/>
          </p:nvSpPr>
          <p:spPr>
            <a:xfrm>
              <a:off x="1876975" y="4737275"/>
              <a:ext cx="25225" cy="4225"/>
            </a:xfrm>
            <a:custGeom>
              <a:avLst/>
              <a:gdLst/>
              <a:ahLst/>
              <a:cxnLst/>
              <a:rect l="l" t="t" r="r" b="b"/>
              <a:pathLst>
                <a:path w="1009" h="169" extrusionOk="0">
                  <a:moveTo>
                    <a:pt x="561" y="0"/>
                  </a:moveTo>
                  <a:lnTo>
                    <a:pt x="561" y="0"/>
                  </a:lnTo>
                  <a:cubicBezTo>
                    <a:pt x="0" y="112"/>
                    <a:pt x="225" y="168"/>
                    <a:pt x="477" y="168"/>
                  </a:cubicBezTo>
                  <a:cubicBezTo>
                    <a:pt x="729" y="168"/>
                    <a:pt x="1009" y="112"/>
                    <a:pt x="56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86" name="Google Shape;8986;p13"/>
            <p:cNvSpPr/>
            <p:nvPr/>
          </p:nvSpPr>
          <p:spPr>
            <a:xfrm>
              <a:off x="1868575" y="2619375"/>
              <a:ext cx="25225" cy="4225"/>
            </a:xfrm>
            <a:custGeom>
              <a:avLst/>
              <a:gdLst/>
              <a:ahLst/>
              <a:cxnLst/>
              <a:rect l="l" t="t" r="r" b="b"/>
              <a:pathLst>
                <a:path w="1009" h="169" extrusionOk="0">
                  <a:moveTo>
                    <a:pt x="448" y="0"/>
                  </a:moveTo>
                  <a:lnTo>
                    <a:pt x="448" y="0"/>
                  </a:lnTo>
                  <a:cubicBezTo>
                    <a:pt x="0" y="112"/>
                    <a:pt x="280" y="168"/>
                    <a:pt x="533" y="168"/>
                  </a:cubicBezTo>
                  <a:cubicBezTo>
                    <a:pt x="785" y="168"/>
                    <a:pt x="1009" y="112"/>
                    <a:pt x="44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87" name="Google Shape;8987;p13"/>
            <p:cNvSpPr/>
            <p:nvPr/>
          </p:nvSpPr>
          <p:spPr>
            <a:xfrm>
              <a:off x="1795725" y="2744275"/>
              <a:ext cx="33650" cy="8950"/>
            </a:xfrm>
            <a:custGeom>
              <a:avLst/>
              <a:gdLst/>
              <a:ahLst/>
              <a:cxnLst/>
              <a:rect l="l" t="t" r="r" b="b"/>
              <a:pathLst>
                <a:path w="1346" h="358" extrusionOk="0">
                  <a:moveTo>
                    <a:pt x="223" y="1"/>
                  </a:moveTo>
                  <a:cubicBezTo>
                    <a:pt x="133" y="1"/>
                    <a:pt x="59" y="41"/>
                    <a:pt x="1" y="159"/>
                  </a:cubicBezTo>
                  <a:cubicBezTo>
                    <a:pt x="1" y="159"/>
                    <a:pt x="499" y="358"/>
                    <a:pt x="897" y="358"/>
                  </a:cubicBezTo>
                  <a:cubicBezTo>
                    <a:pt x="1096" y="358"/>
                    <a:pt x="1271" y="308"/>
                    <a:pt x="1345" y="159"/>
                  </a:cubicBezTo>
                  <a:lnTo>
                    <a:pt x="1345" y="159"/>
                  </a:lnTo>
                  <a:cubicBezTo>
                    <a:pt x="1244" y="192"/>
                    <a:pt x="1148" y="206"/>
                    <a:pt x="1057" y="206"/>
                  </a:cubicBezTo>
                  <a:cubicBezTo>
                    <a:pt x="701" y="206"/>
                    <a:pt x="423" y="1"/>
                    <a:pt x="22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88" name="Google Shape;8988;p13"/>
            <p:cNvSpPr/>
            <p:nvPr/>
          </p:nvSpPr>
          <p:spPr>
            <a:xfrm>
              <a:off x="1793875" y="4440300"/>
              <a:ext cx="18700" cy="19950"/>
            </a:xfrm>
            <a:custGeom>
              <a:avLst/>
              <a:gdLst/>
              <a:ahLst/>
              <a:cxnLst/>
              <a:rect l="l" t="t" r="r" b="b"/>
              <a:pathLst>
                <a:path w="748" h="798" extrusionOk="0">
                  <a:moveTo>
                    <a:pt x="747" y="1"/>
                  </a:moveTo>
                  <a:cubicBezTo>
                    <a:pt x="0" y="1"/>
                    <a:pt x="249" y="798"/>
                    <a:pt x="498" y="798"/>
                  </a:cubicBezTo>
                  <a:cubicBezTo>
                    <a:pt x="623" y="798"/>
                    <a:pt x="747" y="599"/>
                    <a:pt x="74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89" name="Google Shape;8989;p13"/>
            <p:cNvSpPr/>
            <p:nvPr/>
          </p:nvSpPr>
          <p:spPr>
            <a:xfrm>
              <a:off x="1694875" y="4434700"/>
              <a:ext cx="100875" cy="207350"/>
            </a:xfrm>
            <a:custGeom>
              <a:avLst/>
              <a:gdLst/>
              <a:ahLst/>
              <a:cxnLst/>
              <a:rect l="l" t="t" r="r" b="b"/>
              <a:pathLst>
                <a:path w="4035" h="8294" extrusionOk="0">
                  <a:moveTo>
                    <a:pt x="4035" y="1"/>
                  </a:moveTo>
                  <a:lnTo>
                    <a:pt x="4035" y="1"/>
                  </a:lnTo>
                  <a:cubicBezTo>
                    <a:pt x="1" y="1121"/>
                    <a:pt x="1794" y="6052"/>
                    <a:pt x="2242" y="8293"/>
                  </a:cubicBezTo>
                  <a:cubicBezTo>
                    <a:pt x="2466" y="6052"/>
                    <a:pt x="1345" y="1794"/>
                    <a:pt x="403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90" name="Google Shape;8990;p13"/>
            <p:cNvSpPr/>
            <p:nvPr/>
          </p:nvSpPr>
          <p:spPr>
            <a:xfrm>
              <a:off x="1773325" y="4636425"/>
              <a:ext cx="16825" cy="28025"/>
            </a:xfrm>
            <a:custGeom>
              <a:avLst/>
              <a:gdLst/>
              <a:ahLst/>
              <a:cxnLst/>
              <a:rect l="l" t="t" r="r" b="b"/>
              <a:pathLst>
                <a:path w="673" h="1121" extrusionOk="0">
                  <a:moveTo>
                    <a:pt x="224" y="0"/>
                  </a:moveTo>
                  <a:cubicBezTo>
                    <a:pt x="224" y="448"/>
                    <a:pt x="0" y="1121"/>
                    <a:pt x="673" y="1121"/>
                  </a:cubicBezTo>
                  <a:cubicBezTo>
                    <a:pt x="448" y="896"/>
                    <a:pt x="673" y="224"/>
                    <a:pt x="2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91" name="Google Shape;8991;p13"/>
            <p:cNvSpPr/>
            <p:nvPr/>
          </p:nvSpPr>
          <p:spPr>
            <a:xfrm>
              <a:off x="1750900" y="4653225"/>
              <a:ext cx="28050" cy="50450"/>
            </a:xfrm>
            <a:custGeom>
              <a:avLst/>
              <a:gdLst/>
              <a:ahLst/>
              <a:cxnLst/>
              <a:rect l="l" t="t" r="r" b="b"/>
              <a:pathLst>
                <a:path w="1122" h="2018" extrusionOk="0">
                  <a:moveTo>
                    <a:pt x="1" y="0"/>
                  </a:moveTo>
                  <a:cubicBezTo>
                    <a:pt x="449" y="673"/>
                    <a:pt x="1" y="1569"/>
                    <a:pt x="897" y="2017"/>
                  </a:cubicBezTo>
                  <a:cubicBezTo>
                    <a:pt x="673" y="1345"/>
                    <a:pt x="1121" y="224"/>
                    <a:pt x="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92" name="Google Shape;8992;p13"/>
            <p:cNvSpPr/>
            <p:nvPr/>
          </p:nvSpPr>
          <p:spPr>
            <a:xfrm>
              <a:off x="1713600" y="2728700"/>
              <a:ext cx="14175" cy="8275"/>
            </a:xfrm>
            <a:custGeom>
              <a:avLst/>
              <a:gdLst/>
              <a:ahLst/>
              <a:cxnLst/>
              <a:rect l="l" t="t" r="r" b="b"/>
              <a:pathLst>
                <a:path w="567" h="331" extrusionOk="0">
                  <a:moveTo>
                    <a:pt x="102" y="0"/>
                  </a:moveTo>
                  <a:cubicBezTo>
                    <a:pt x="1" y="0"/>
                    <a:pt x="453" y="330"/>
                    <a:pt x="533" y="330"/>
                  </a:cubicBezTo>
                  <a:cubicBezTo>
                    <a:pt x="567" y="330"/>
                    <a:pt x="535" y="273"/>
                    <a:pt x="372" y="109"/>
                  </a:cubicBezTo>
                  <a:cubicBezTo>
                    <a:pt x="214" y="30"/>
                    <a:pt x="133" y="0"/>
                    <a:pt x="102"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93" name="Google Shape;8993;p13"/>
            <p:cNvSpPr/>
            <p:nvPr/>
          </p:nvSpPr>
          <p:spPr>
            <a:xfrm>
              <a:off x="1447250" y="1674375"/>
              <a:ext cx="17925" cy="21425"/>
            </a:xfrm>
            <a:custGeom>
              <a:avLst/>
              <a:gdLst/>
              <a:ahLst/>
              <a:cxnLst/>
              <a:rect l="l" t="t" r="r" b="b"/>
              <a:pathLst>
                <a:path w="717" h="857" extrusionOk="0">
                  <a:moveTo>
                    <a:pt x="229" y="1"/>
                  </a:moveTo>
                  <a:cubicBezTo>
                    <a:pt x="161" y="1"/>
                    <a:pt x="97" y="44"/>
                    <a:pt x="44" y="148"/>
                  </a:cubicBezTo>
                  <a:cubicBezTo>
                    <a:pt x="642" y="148"/>
                    <a:pt x="0" y="857"/>
                    <a:pt x="480" y="857"/>
                  </a:cubicBezTo>
                  <a:cubicBezTo>
                    <a:pt x="540" y="857"/>
                    <a:pt x="617" y="846"/>
                    <a:pt x="717" y="821"/>
                  </a:cubicBezTo>
                  <a:cubicBezTo>
                    <a:pt x="717" y="477"/>
                    <a:pt x="453" y="1"/>
                    <a:pt x="22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94" name="Google Shape;8994;p13"/>
            <p:cNvSpPr/>
            <p:nvPr/>
          </p:nvSpPr>
          <p:spPr>
            <a:xfrm>
              <a:off x="1425925" y="1638850"/>
              <a:ext cx="22450" cy="28050"/>
            </a:xfrm>
            <a:custGeom>
              <a:avLst/>
              <a:gdLst/>
              <a:ahLst/>
              <a:cxnLst/>
              <a:rect l="l" t="t" r="r" b="b"/>
              <a:pathLst>
                <a:path w="898" h="1122" extrusionOk="0">
                  <a:moveTo>
                    <a:pt x="1" y="1"/>
                  </a:moveTo>
                  <a:cubicBezTo>
                    <a:pt x="1" y="673"/>
                    <a:pt x="449" y="673"/>
                    <a:pt x="897" y="1121"/>
                  </a:cubicBezTo>
                  <a:cubicBezTo>
                    <a:pt x="897" y="449"/>
                    <a:pt x="673" y="1"/>
                    <a:pt x="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95" name="Google Shape;8995;p13"/>
            <p:cNvSpPr/>
            <p:nvPr/>
          </p:nvSpPr>
          <p:spPr>
            <a:xfrm>
              <a:off x="1325075" y="1582825"/>
              <a:ext cx="100875" cy="106475"/>
            </a:xfrm>
            <a:custGeom>
              <a:avLst/>
              <a:gdLst/>
              <a:ahLst/>
              <a:cxnLst/>
              <a:rect l="l" t="t" r="r" b="b"/>
              <a:pathLst>
                <a:path w="4035" h="4259" extrusionOk="0">
                  <a:moveTo>
                    <a:pt x="1" y="0"/>
                  </a:moveTo>
                  <a:lnTo>
                    <a:pt x="1" y="0"/>
                  </a:lnTo>
                  <a:cubicBezTo>
                    <a:pt x="587" y="4105"/>
                    <a:pt x="1173" y="3437"/>
                    <a:pt x="3097" y="3942"/>
                  </a:cubicBezTo>
                  <a:lnTo>
                    <a:pt x="3097" y="3942"/>
                  </a:lnTo>
                  <a:cubicBezTo>
                    <a:pt x="1541" y="3227"/>
                    <a:pt x="377" y="1692"/>
                    <a:pt x="1" y="0"/>
                  </a:cubicBezTo>
                  <a:close/>
                  <a:moveTo>
                    <a:pt x="3097" y="3942"/>
                  </a:moveTo>
                  <a:cubicBezTo>
                    <a:pt x="3396" y="4079"/>
                    <a:pt x="3710" y="4186"/>
                    <a:pt x="4035" y="4259"/>
                  </a:cubicBezTo>
                  <a:cubicBezTo>
                    <a:pt x="3691" y="4115"/>
                    <a:pt x="3380" y="4016"/>
                    <a:pt x="3097" y="3942"/>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96" name="Google Shape;8996;p13"/>
            <p:cNvSpPr/>
            <p:nvPr/>
          </p:nvSpPr>
          <p:spPr>
            <a:xfrm>
              <a:off x="1263450" y="1241050"/>
              <a:ext cx="56050" cy="17050"/>
            </a:xfrm>
            <a:custGeom>
              <a:avLst/>
              <a:gdLst/>
              <a:ahLst/>
              <a:cxnLst/>
              <a:rect l="l" t="t" r="r" b="b"/>
              <a:pathLst>
                <a:path w="2242" h="682" extrusionOk="0">
                  <a:moveTo>
                    <a:pt x="1" y="0"/>
                  </a:moveTo>
                  <a:cubicBezTo>
                    <a:pt x="290" y="435"/>
                    <a:pt x="766" y="682"/>
                    <a:pt x="1309" y="682"/>
                  </a:cubicBezTo>
                  <a:cubicBezTo>
                    <a:pt x="1607" y="682"/>
                    <a:pt x="1924" y="607"/>
                    <a:pt x="2242" y="449"/>
                  </a:cubicBezTo>
                  <a:cubicBezTo>
                    <a:pt x="1345" y="224"/>
                    <a:pt x="673" y="224"/>
                    <a:pt x="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97" name="Google Shape;8997;p13"/>
            <p:cNvSpPr/>
            <p:nvPr/>
          </p:nvSpPr>
          <p:spPr>
            <a:xfrm>
              <a:off x="1210225" y="2466675"/>
              <a:ext cx="36450" cy="13300"/>
            </a:xfrm>
            <a:custGeom>
              <a:avLst/>
              <a:gdLst/>
              <a:ahLst/>
              <a:cxnLst/>
              <a:rect l="l" t="t" r="r" b="b"/>
              <a:pathLst>
                <a:path w="1458" h="532" extrusionOk="0">
                  <a:moveTo>
                    <a:pt x="393" y="1"/>
                  </a:moveTo>
                  <a:cubicBezTo>
                    <a:pt x="112" y="1"/>
                    <a:pt x="0" y="57"/>
                    <a:pt x="337" y="57"/>
                  </a:cubicBezTo>
                  <a:cubicBezTo>
                    <a:pt x="663" y="57"/>
                    <a:pt x="870" y="531"/>
                    <a:pt x="1131" y="531"/>
                  </a:cubicBezTo>
                  <a:cubicBezTo>
                    <a:pt x="1229" y="531"/>
                    <a:pt x="1335" y="464"/>
                    <a:pt x="1457" y="281"/>
                  </a:cubicBezTo>
                  <a:cubicBezTo>
                    <a:pt x="1121" y="57"/>
                    <a:pt x="673" y="1"/>
                    <a:pt x="39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98" name="Google Shape;8998;p13"/>
            <p:cNvSpPr/>
            <p:nvPr/>
          </p:nvSpPr>
          <p:spPr>
            <a:xfrm>
              <a:off x="1196225" y="1228175"/>
              <a:ext cx="61650" cy="21575"/>
            </a:xfrm>
            <a:custGeom>
              <a:avLst/>
              <a:gdLst/>
              <a:ahLst/>
              <a:cxnLst/>
              <a:rect l="l" t="t" r="r" b="b"/>
              <a:pathLst>
                <a:path w="2466" h="863" extrusionOk="0">
                  <a:moveTo>
                    <a:pt x="746" y="0"/>
                  </a:moveTo>
                  <a:cubicBezTo>
                    <a:pt x="471" y="0"/>
                    <a:pt x="213" y="78"/>
                    <a:pt x="0" y="291"/>
                  </a:cubicBezTo>
                  <a:cubicBezTo>
                    <a:pt x="480" y="291"/>
                    <a:pt x="1304" y="863"/>
                    <a:pt x="1898" y="863"/>
                  </a:cubicBezTo>
                  <a:cubicBezTo>
                    <a:pt x="2136" y="863"/>
                    <a:pt x="2337" y="772"/>
                    <a:pt x="2465" y="515"/>
                  </a:cubicBezTo>
                  <a:cubicBezTo>
                    <a:pt x="2006" y="362"/>
                    <a:pt x="1338" y="0"/>
                    <a:pt x="746"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99" name="Google Shape;8999;p13"/>
            <p:cNvSpPr/>
            <p:nvPr/>
          </p:nvSpPr>
          <p:spPr>
            <a:xfrm>
              <a:off x="1235425" y="748000"/>
              <a:ext cx="16850" cy="11225"/>
            </a:xfrm>
            <a:custGeom>
              <a:avLst/>
              <a:gdLst/>
              <a:ahLst/>
              <a:cxnLst/>
              <a:rect l="l" t="t" r="r" b="b"/>
              <a:pathLst>
                <a:path w="674" h="449" extrusionOk="0">
                  <a:moveTo>
                    <a:pt x="225" y="0"/>
                  </a:moveTo>
                  <a:cubicBezTo>
                    <a:pt x="1" y="0"/>
                    <a:pt x="225" y="448"/>
                    <a:pt x="673" y="448"/>
                  </a:cubicBezTo>
                  <a:cubicBezTo>
                    <a:pt x="673" y="224"/>
                    <a:pt x="673" y="0"/>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00" name="Google Shape;9000;p13"/>
            <p:cNvSpPr/>
            <p:nvPr/>
          </p:nvSpPr>
          <p:spPr>
            <a:xfrm>
              <a:off x="1229825" y="2524125"/>
              <a:ext cx="11250" cy="5625"/>
            </a:xfrm>
            <a:custGeom>
              <a:avLst/>
              <a:gdLst/>
              <a:ahLst/>
              <a:cxnLst/>
              <a:rect l="l" t="t" r="r" b="b"/>
              <a:pathLst>
                <a:path w="450" h="225" extrusionOk="0">
                  <a:moveTo>
                    <a:pt x="1" y="0"/>
                  </a:moveTo>
                  <a:cubicBezTo>
                    <a:pt x="1" y="0"/>
                    <a:pt x="1" y="224"/>
                    <a:pt x="225" y="224"/>
                  </a:cubicBezTo>
                  <a:cubicBezTo>
                    <a:pt x="449" y="224"/>
                    <a:pt x="225" y="0"/>
                    <a:pt x="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01" name="Google Shape;9001;p13"/>
            <p:cNvSpPr/>
            <p:nvPr/>
          </p:nvSpPr>
          <p:spPr>
            <a:xfrm>
              <a:off x="1185000" y="1033750"/>
              <a:ext cx="11250" cy="5625"/>
            </a:xfrm>
            <a:custGeom>
              <a:avLst/>
              <a:gdLst/>
              <a:ahLst/>
              <a:cxnLst/>
              <a:rect l="l" t="t" r="r" b="b"/>
              <a:pathLst>
                <a:path w="450" h="225" extrusionOk="0">
                  <a:moveTo>
                    <a:pt x="1" y="0"/>
                  </a:moveTo>
                  <a:cubicBezTo>
                    <a:pt x="1" y="0"/>
                    <a:pt x="1" y="224"/>
                    <a:pt x="225" y="224"/>
                  </a:cubicBezTo>
                  <a:cubicBezTo>
                    <a:pt x="449" y="224"/>
                    <a:pt x="225" y="0"/>
                    <a:pt x="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02" name="Google Shape;9002;p13"/>
            <p:cNvSpPr/>
            <p:nvPr/>
          </p:nvSpPr>
          <p:spPr>
            <a:xfrm>
              <a:off x="1084150" y="2949925"/>
              <a:ext cx="56050" cy="50450"/>
            </a:xfrm>
            <a:custGeom>
              <a:avLst/>
              <a:gdLst/>
              <a:ahLst/>
              <a:cxnLst/>
              <a:rect l="l" t="t" r="r" b="b"/>
              <a:pathLst>
                <a:path w="2242" h="2018" extrusionOk="0">
                  <a:moveTo>
                    <a:pt x="1570" y="1"/>
                  </a:moveTo>
                  <a:cubicBezTo>
                    <a:pt x="1570" y="673"/>
                    <a:pt x="1" y="1794"/>
                    <a:pt x="1570" y="2018"/>
                  </a:cubicBezTo>
                  <a:cubicBezTo>
                    <a:pt x="1121" y="1346"/>
                    <a:pt x="2242" y="449"/>
                    <a:pt x="157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03" name="Google Shape;9003;p13"/>
            <p:cNvSpPr/>
            <p:nvPr/>
          </p:nvSpPr>
          <p:spPr>
            <a:xfrm>
              <a:off x="1044925" y="2877100"/>
              <a:ext cx="72875" cy="190525"/>
            </a:xfrm>
            <a:custGeom>
              <a:avLst/>
              <a:gdLst/>
              <a:ahLst/>
              <a:cxnLst/>
              <a:rect l="l" t="t" r="r" b="b"/>
              <a:pathLst>
                <a:path w="2915" h="7621" extrusionOk="0">
                  <a:moveTo>
                    <a:pt x="2690" y="0"/>
                  </a:moveTo>
                  <a:cubicBezTo>
                    <a:pt x="1794" y="2242"/>
                    <a:pt x="1" y="5379"/>
                    <a:pt x="1122" y="7620"/>
                  </a:cubicBezTo>
                  <a:cubicBezTo>
                    <a:pt x="897" y="5379"/>
                    <a:pt x="2914" y="2466"/>
                    <a:pt x="269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04" name="Google Shape;9004;p13"/>
            <p:cNvSpPr/>
            <p:nvPr/>
          </p:nvSpPr>
          <p:spPr>
            <a:xfrm>
              <a:off x="1072950" y="1229850"/>
              <a:ext cx="22425" cy="22425"/>
            </a:xfrm>
            <a:custGeom>
              <a:avLst/>
              <a:gdLst/>
              <a:ahLst/>
              <a:cxnLst/>
              <a:rect l="l" t="t" r="r" b="b"/>
              <a:pathLst>
                <a:path w="897" h="897" extrusionOk="0">
                  <a:moveTo>
                    <a:pt x="225" y="0"/>
                  </a:moveTo>
                  <a:cubicBezTo>
                    <a:pt x="225" y="448"/>
                    <a:pt x="1" y="897"/>
                    <a:pt x="897" y="897"/>
                  </a:cubicBezTo>
                  <a:cubicBezTo>
                    <a:pt x="897" y="448"/>
                    <a:pt x="897" y="224"/>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05" name="Google Shape;9005;p13"/>
            <p:cNvSpPr/>
            <p:nvPr/>
          </p:nvSpPr>
          <p:spPr>
            <a:xfrm>
              <a:off x="1033725" y="3129225"/>
              <a:ext cx="50450" cy="25"/>
            </a:xfrm>
            <a:custGeom>
              <a:avLst/>
              <a:gdLst/>
              <a:ahLst/>
              <a:cxnLst/>
              <a:rect l="l" t="t" r="r" b="b"/>
              <a:pathLst>
                <a:path w="2018" h="1" extrusionOk="0">
                  <a:moveTo>
                    <a:pt x="1121" y="1"/>
                  </a:moveTo>
                  <a:cubicBezTo>
                    <a:pt x="1" y="1"/>
                    <a:pt x="2018" y="1"/>
                    <a:pt x="112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06" name="Google Shape;9006;p13"/>
            <p:cNvSpPr/>
            <p:nvPr/>
          </p:nvSpPr>
          <p:spPr>
            <a:xfrm>
              <a:off x="1016925" y="4624575"/>
              <a:ext cx="54175" cy="18100"/>
            </a:xfrm>
            <a:custGeom>
              <a:avLst/>
              <a:gdLst/>
              <a:ahLst/>
              <a:cxnLst/>
              <a:rect l="l" t="t" r="r" b="b"/>
              <a:pathLst>
                <a:path w="2167" h="724" extrusionOk="0">
                  <a:moveTo>
                    <a:pt x="1096" y="1"/>
                  </a:moveTo>
                  <a:cubicBezTo>
                    <a:pt x="498" y="1"/>
                    <a:pt x="0" y="100"/>
                    <a:pt x="0" y="698"/>
                  </a:cubicBezTo>
                  <a:cubicBezTo>
                    <a:pt x="299" y="698"/>
                    <a:pt x="648" y="723"/>
                    <a:pt x="972" y="723"/>
                  </a:cubicBezTo>
                  <a:cubicBezTo>
                    <a:pt x="1619" y="723"/>
                    <a:pt x="2167" y="623"/>
                    <a:pt x="2017" y="26"/>
                  </a:cubicBezTo>
                  <a:cubicBezTo>
                    <a:pt x="1719" y="26"/>
                    <a:pt x="1395" y="1"/>
                    <a:pt x="1096"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07" name="Google Shape;9007;p13"/>
            <p:cNvSpPr/>
            <p:nvPr/>
          </p:nvSpPr>
          <p:spPr>
            <a:xfrm>
              <a:off x="1000125" y="1235450"/>
              <a:ext cx="44825" cy="56050"/>
            </a:xfrm>
            <a:custGeom>
              <a:avLst/>
              <a:gdLst/>
              <a:ahLst/>
              <a:cxnLst/>
              <a:rect l="l" t="t" r="r" b="b"/>
              <a:pathLst>
                <a:path w="1793" h="2242" extrusionOk="0">
                  <a:moveTo>
                    <a:pt x="1793" y="0"/>
                  </a:moveTo>
                  <a:lnTo>
                    <a:pt x="1793" y="0"/>
                  </a:lnTo>
                  <a:cubicBezTo>
                    <a:pt x="672" y="224"/>
                    <a:pt x="448" y="1345"/>
                    <a:pt x="0" y="2241"/>
                  </a:cubicBezTo>
                  <a:cubicBezTo>
                    <a:pt x="1569" y="2241"/>
                    <a:pt x="1121" y="448"/>
                    <a:pt x="179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08" name="Google Shape;9008;p13"/>
            <p:cNvSpPr/>
            <p:nvPr/>
          </p:nvSpPr>
          <p:spPr>
            <a:xfrm>
              <a:off x="1022525" y="3190850"/>
              <a:ext cx="16825" cy="11250"/>
            </a:xfrm>
            <a:custGeom>
              <a:avLst/>
              <a:gdLst/>
              <a:ahLst/>
              <a:cxnLst/>
              <a:rect l="l" t="t" r="r" b="b"/>
              <a:pathLst>
                <a:path w="673" h="450" extrusionOk="0">
                  <a:moveTo>
                    <a:pt x="449" y="1"/>
                  </a:moveTo>
                  <a:cubicBezTo>
                    <a:pt x="0" y="1"/>
                    <a:pt x="0" y="449"/>
                    <a:pt x="449" y="449"/>
                  </a:cubicBezTo>
                  <a:cubicBezTo>
                    <a:pt x="673" y="449"/>
                    <a:pt x="673" y="1"/>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09" name="Google Shape;9009;p13"/>
            <p:cNvSpPr/>
            <p:nvPr/>
          </p:nvSpPr>
          <p:spPr>
            <a:xfrm>
              <a:off x="994500" y="3302925"/>
              <a:ext cx="39250" cy="22425"/>
            </a:xfrm>
            <a:custGeom>
              <a:avLst/>
              <a:gdLst/>
              <a:ahLst/>
              <a:cxnLst/>
              <a:rect l="l" t="t" r="r" b="b"/>
              <a:pathLst>
                <a:path w="1570" h="897" extrusionOk="0">
                  <a:moveTo>
                    <a:pt x="673" y="0"/>
                  </a:moveTo>
                  <a:cubicBezTo>
                    <a:pt x="673" y="0"/>
                    <a:pt x="1" y="897"/>
                    <a:pt x="673" y="897"/>
                  </a:cubicBezTo>
                  <a:cubicBezTo>
                    <a:pt x="673" y="673"/>
                    <a:pt x="1570" y="224"/>
                    <a:pt x="67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10" name="Google Shape;9010;p13"/>
            <p:cNvSpPr/>
            <p:nvPr/>
          </p:nvSpPr>
          <p:spPr>
            <a:xfrm>
              <a:off x="944075" y="2031050"/>
              <a:ext cx="16850" cy="11250"/>
            </a:xfrm>
            <a:custGeom>
              <a:avLst/>
              <a:gdLst/>
              <a:ahLst/>
              <a:cxnLst/>
              <a:rect l="l" t="t" r="r" b="b"/>
              <a:pathLst>
                <a:path w="674" h="450" extrusionOk="0">
                  <a:moveTo>
                    <a:pt x="225" y="1"/>
                  </a:moveTo>
                  <a:cubicBezTo>
                    <a:pt x="1" y="1"/>
                    <a:pt x="225" y="449"/>
                    <a:pt x="673" y="449"/>
                  </a:cubicBezTo>
                  <a:cubicBezTo>
                    <a:pt x="673" y="225"/>
                    <a:pt x="673" y="1"/>
                    <a:pt x="22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11" name="Google Shape;9011;p13"/>
            <p:cNvSpPr/>
            <p:nvPr/>
          </p:nvSpPr>
          <p:spPr>
            <a:xfrm>
              <a:off x="949675" y="2053475"/>
              <a:ext cx="16850" cy="22425"/>
            </a:xfrm>
            <a:custGeom>
              <a:avLst/>
              <a:gdLst/>
              <a:ahLst/>
              <a:cxnLst/>
              <a:rect l="l" t="t" r="r" b="b"/>
              <a:pathLst>
                <a:path w="674" h="897" extrusionOk="0">
                  <a:moveTo>
                    <a:pt x="1" y="0"/>
                  </a:moveTo>
                  <a:cubicBezTo>
                    <a:pt x="1" y="449"/>
                    <a:pt x="1" y="897"/>
                    <a:pt x="673" y="897"/>
                  </a:cubicBezTo>
                  <a:cubicBezTo>
                    <a:pt x="673" y="449"/>
                    <a:pt x="673" y="0"/>
                    <a:pt x="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12" name="Google Shape;9012;p13"/>
            <p:cNvSpPr/>
            <p:nvPr/>
          </p:nvSpPr>
          <p:spPr>
            <a:xfrm>
              <a:off x="949900" y="1850875"/>
              <a:ext cx="22225" cy="17725"/>
            </a:xfrm>
            <a:custGeom>
              <a:avLst/>
              <a:gdLst/>
              <a:ahLst/>
              <a:cxnLst/>
              <a:rect l="l" t="t" r="r" b="b"/>
              <a:pathLst>
                <a:path w="889" h="709" extrusionOk="0">
                  <a:moveTo>
                    <a:pt x="622" y="0"/>
                  </a:moveTo>
                  <a:cubicBezTo>
                    <a:pt x="0" y="0"/>
                    <a:pt x="67" y="708"/>
                    <a:pt x="664" y="708"/>
                  </a:cubicBezTo>
                  <a:cubicBezTo>
                    <a:pt x="664" y="484"/>
                    <a:pt x="888" y="260"/>
                    <a:pt x="888" y="36"/>
                  </a:cubicBezTo>
                  <a:cubicBezTo>
                    <a:pt x="789" y="11"/>
                    <a:pt x="700" y="0"/>
                    <a:pt x="622"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13" name="Google Shape;9013;p13"/>
            <p:cNvSpPr/>
            <p:nvPr/>
          </p:nvSpPr>
          <p:spPr>
            <a:xfrm>
              <a:off x="966500" y="1808175"/>
              <a:ext cx="18700" cy="10000"/>
            </a:xfrm>
            <a:custGeom>
              <a:avLst/>
              <a:gdLst/>
              <a:ahLst/>
              <a:cxnLst/>
              <a:rect l="l" t="t" r="r" b="b"/>
              <a:pathLst>
                <a:path w="748" h="400" extrusionOk="0">
                  <a:moveTo>
                    <a:pt x="249" y="1"/>
                  </a:moveTo>
                  <a:cubicBezTo>
                    <a:pt x="125" y="1"/>
                    <a:pt x="0" y="101"/>
                    <a:pt x="0" y="399"/>
                  </a:cubicBezTo>
                  <a:cubicBezTo>
                    <a:pt x="747" y="399"/>
                    <a:pt x="498" y="1"/>
                    <a:pt x="2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14" name="Google Shape;9014;p13"/>
            <p:cNvSpPr/>
            <p:nvPr/>
          </p:nvSpPr>
          <p:spPr>
            <a:xfrm>
              <a:off x="960900" y="3392575"/>
              <a:ext cx="11225" cy="16825"/>
            </a:xfrm>
            <a:custGeom>
              <a:avLst/>
              <a:gdLst/>
              <a:ahLst/>
              <a:cxnLst/>
              <a:rect l="l" t="t" r="r" b="b"/>
              <a:pathLst>
                <a:path w="449" h="673" extrusionOk="0">
                  <a:moveTo>
                    <a:pt x="0" y="0"/>
                  </a:moveTo>
                  <a:cubicBezTo>
                    <a:pt x="0" y="224"/>
                    <a:pt x="0" y="448"/>
                    <a:pt x="224" y="672"/>
                  </a:cubicBezTo>
                  <a:cubicBezTo>
                    <a:pt x="448" y="672"/>
                    <a:pt x="224" y="0"/>
                    <a:pt x="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15" name="Google Shape;9015;p13"/>
            <p:cNvSpPr/>
            <p:nvPr/>
          </p:nvSpPr>
          <p:spPr>
            <a:xfrm>
              <a:off x="944075" y="1801350"/>
              <a:ext cx="16850" cy="11225"/>
            </a:xfrm>
            <a:custGeom>
              <a:avLst/>
              <a:gdLst/>
              <a:ahLst/>
              <a:cxnLst/>
              <a:rect l="l" t="t" r="r" b="b"/>
              <a:pathLst>
                <a:path w="674" h="449" extrusionOk="0">
                  <a:moveTo>
                    <a:pt x="225" y="0"/>
                  </a:moveTo>
                  <a:cubicBezTo>
                    <a:pt x="1" y="0"/>
                    <a:pt x="225" y="448"/>
                    <a:pt x="673" y="448"/>
                  </a:cubicBezTo>
                  <a:cubicBezTo>
                    <a:pt x="673" y="224"/>
                    <a:pt x="673" y="0"/>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16" name="Google Shape;9016;p13"/>
            <p:cNvSpPr/>
            <p:nvPr/>
          </p:nvSpPr>
          <p:spPr>
            <a:xfrm>
              <a:off x="893650" y="3465400"/>
              <a:ext cx="33650" cy="28050"/>
            </a:xfrm>
            <a:custGeom>
              <a:avLst/>
              <a:gdLst/>
              <a:ahLst/>
              <a:cxnLst/>
              <a:rect l="l" t="t" r="r" b="b"/>
              <a:pathLst>
                <a:path w="1346" h="1122" extrusionOk="0">
                  <a:moveTo>
                    <a:pt x="673" y="1"/>
                  </a:moveTo>
                  <a:cubicBezTo>
                    <a:pt x="673" y="449"/>
                    <a:pt x="1" y="897"/>
                    <a:pt x="673" y="1121"/>
                  </a:cubicBezTo>
                  <a:cubicBezTo>
                    <a:pt x="673" y="897"/>
                    <a:pt x="1345" y="225"/>
                    <a:pt x="67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17" name="Google Shape;9017;p13"/>
            <p:cNvSpPr/>
            <p:nvPr/>
          </p:nvSpPr>
          <p:spPr>
            <a:xfrm>
              <a:off x="871250" y="1263450"/>
              <a:ext cx="33625" cy="44850"/>
            </a:xfrm>
            <a:custGeom>
              <a:avLst/>
              <a:gdLst/>
              <a:ahLst/>
              <a:cxnLst/>
              <a:rect l="l" t="t" r="r" b="b"/>
              <a:pathLst>
                <a:path w="1345" h="1794" extrusionOk="0">
                  <a:moveTo>
                    <a:pt x="449" y="1"/>
                  </a:moveTo>
                  <a:lnTo>
                    <a:pt x="449" y="1"/>
                  </a:lnTo>
                  <a:cubicBezTo>
                    <a:pt x="673" y="1121"/>
                    <a:pt x="0" y="1794"/>
                    <a:pt x="1345" y="1794"/>
                  </a:cubicBezTo>
                  <a:cubicBezTo>
                    <a:pt x="897" y="1346"/>
                    <a:pt x="1345" y="225"/>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18" name="Google Shape;9018;p13"/>
            <p:cNvSpPr/>
            <p:nvPr/>
          </p:nvSpPr>
          <p:spPr>
            <a:xfrm>
              <a:off x="874975" y="1947025"/>
              <a:ext cx="29900" cy="9975"/>
            </a:xfrm>
            <a:custGeom>
              <a:avLst/>
              <a:gdLst/>
              <a:ahLst/>
              <a:cxnLst/>
              <a:rect l="l" t="t" r="r" b="b"/>
              <a:pathLst>
                <a:path w="1196" h="399" extrusionOk="0">
                  <a:moveTo>
                    <a:pt x="1196" y="0"/>
                  </a:moveTo>
                  <a:cubicBezTo>
                    <a:pt x="1" y="0"/>
                    <a:pt x="300" y="398"/>
                    <a:pt x="698" y="398"/>
                  </a:cubicBezTo>
                  <a:cubicBezTo>
                    <a:pt x="897" y="398"/>
                    <a:pt x="1121" y="299"/>
                    <a:pt x="1196"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19" name="Google Shape;9019;p13"/>
            <p:cNvSpPr/>
            <p:nvPr/>
          </p:nvSpPr>
          <p:spPr>
            <a:xfrm>
              <a:off x="854425" y="3437400"/>
              <a:ext cx="44850" cy="50450"/>
            </a:xfrm>
            <a:custGeom>
              <a:avLst/>
              <a:gdLst/>
              <a:ahLst/>
              <a:cxnLst/>
              <a:rect l="l" t="t" r="r" b="b"/>
              <a:pathLst>
                <a:path w="1794" h="2018" extrusionOk="0">
                  <a:moveTo>
                    <a:pt x="1346" y="0"/>
                  </a:moveTo>
                  <a:lnTo>
                    <a:pt x="1346" y="0"/>
                  </a:lnTo>
                  <a:cubicBezTo>
                    <a:pt x="1122" y="897"/>
                    <a:pt x="225" y="1345"/>
                    <a:pt x="1" y="2017"/>
                  </a:cubicBezTo>
                  <a:cubicBezTo>
                    <a:pt x="1122" y="1793"/>
                    <a:pt x="1794" y="672"/>
                    <a:pt x="1346"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20" name="Google Shape;9020;p13"/>
            <p:cNvSpPr/>
            <p:nvPr/>
          </p:nvSpPr>
          <p:spPr>
            <a:xfrm>
              <a:off x="876850" y="3504625"/>
              <a:ext cx="22425" cy="11225"/>
            </a:xfrm>
            <a:custGeom>
              <a:avLst/>
              <a:gdLst/>
              <a:ahLst/>
              <a:cxnLst/>
              <a:rect l="l" t="t" r="r" b="b"/>
              <a:pathLst>
                <a:path w="897" h="449" extrusionOk="0">
                  <a:moveTo>
                    <a:pt x="673" y="0"/>
                  </a:moveTo>
                  <a:cubicBezTo>
                    <a:pt x="225" y="0"/>
                    <a:pt x="0" y="225"/>
                    <a:pt x="0" y="449"/>
                  </a:cubicBezTo>
                  <a:cubicBezTo>
                    <a:pt x="673" y="449"/>
                    <a:pt x="897" y="449"/>
                    <a:pt x="67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21" name="Google Shape;9021;p13"/>
            <p:cNvSpPr/>
            <p:nvPr/>
          </p:nvSpPr>
          <p:spPr>
            <a:xfrm>
              <a:off x="843975" y="3552325"/>
              <a:ext cx="14175" cy="8275"/>
            </a:xfrm>
            <a:custGeom>
              <a:avLst/>
              <a:gdLst/>
              <a:ahLst/>
              <a:cxnLst/>
              <a:rect l="l" t="t" r="r" b="b"/>
              <a:pathLst>
                <a:path w="567" h="331" extrusionOk="0">
                  <a:moveTo>
                    <a:pt x="465" y="0"/>
                  </a:moveTo>
                  <a:cubicBezTo>
                    <a:pt x="434" y="0"/>
                    <a:pt x="353" y="31"/>
                    <a:pt x="195" y="110"/>
                  </a:cubicBezTo>
                  <a:cubicBezTo>
                    <a:pt x="32" y="273"/>
                    <a:pt x="0" y="330"/>
                    <a:pt x="34" y="330"/>
                  </a:cubicBezTo>
                  <a:cubicBezTo>
                    <a:pt x="114" y="330"/>
                    <a:pt x="566" y="0"/>
                    <a:pt x="46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22" name="Google Shape;9022;p13"/>
            <p:cNvSpPr/>
            <p:nvPr/>
          </p:nvSpPr>
          <p:spPr>
            <a:xfrm>
              <a:off x="853800" y="3499025"/>
              <a:ext cx="24800" cy="6500"/>
            </a:xfrm>
            <a:custGeom>
              <a:avLst/>
              <a:gdLst/>
              <a:ahLst/>
              <a:cxnLst/>
              <a:rect l="l" t="t" r="r" b="b"/>
              <a:pathLst>
                <a:path w="992" h="260" extrusionOk="0">
                  <a:moveTo>
                    <a:pt x="474" y="0"/>
                  </a:moveTo>
                  <a:lnTo>
                    <a:pt x="474" y="0"/>
                  </a:lnTo>
                  <a:cubicBezTo>
                    <a:pt x="1" y="190"/>
                    <a:pt x="87" y="259"/>
                    <a:pt x="278" y="259"/>
                  </a:cubicBezTo>
                  <a:cubicBezTo>
                    <a:pt x="538" y="259"/>
                    <a:pt x="992" y="130"/>
                    <a:pt x="47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23" name="Google Shape;9023;p13"/>
            <p:cNvSpPr/>
            <p:nvPr/>
          </p:nvSpPr>
          <p:spPr>
            <a:xfrm>
              <a:off x="839875" y="3514250"/>
              <a:ext cx="20200" cy="7200"/>
            </a:xfrm>
            <a:custGeom>
              <a:avLst/>
              <a:gdLst/>
              <a:ahLst/>
              <a:cxnLst/>
              <a:rect l="l" t="t" r="r" b="b"/>
              <a:pathLst>
                <a:path w="808" h="288" extrusionOk="0">
                  <a:moveTo>
                    <a:pt x="230" y="1"/>
                  </a:moveTo>
                  <a:cubicBezTo>
                    <a:pt x="72" y="1"/>
                    <a:pt x="0" y="288"/>
                    <a:pt x="359" y="288"/>
                  </a:cubicBezTo>
                  <a:cubicBezTo>
                    <a:pt x="583" y="288"/>
                    <a:pt x="807" y="64"/>
                    <a:pt x="359" y="64"/>
                  </a:cubicBezTo>
                  <a:cubicBezTo>
                    <a:pt x="314" y="19"/>
                    <a:pt x="269" y="1"/>
                    <a:pt x="23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24" name="Google Shape;9024;p13"/>
            <p:cNvSpPr/>
            <p:nvPr/>
          </p:nvSpPr>
          <p:spPr>
            <a:xfrm>
              <a:off x="823625" y="3532650"/>
              <a:ext cx="28025" cy="4225"/>
            </a:xfrm>
            <a:custGeom>
              <a:avLst/>
              <a:gdLst/>
              <a:ahLst/>
              <a:cxnLst/>
              <a:rect l="l" t="t" r="r" b="b"/>
              <a:pathLst>
                <a:path w="1121" h="169" extrusionOk="0">
                  <a:moveTo>
                    <a:pt x="561" y="0"/>
                  </a:moveTo>
                  <a:cubicBezTo>
                    <a:pt x="0" y="112"/>
                    <a:pt x="280" y="168"/>
                    <a:pt x="561" y="168"/>
                  </a:cubicBezTo>
                  <a:cubicBezTo>
                    <a:pt x="841" y="168"/>
                    <a:pt x="1121" y="112"/>
                    <a:pt x="56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25" name="Google Shape;9025;p13"/>
            <p:cNvSpPr/>
            <p:nvPr/>
          </p:nvSpPr>
          <p:spPr>
            <a:xfrm>
              <a:off x="816650" y="1168200"/>
              <a:ext cx="25525" cy="10650"/>
            </a:xfrm>
            <a:custGeom>
              <a:avLst/>
              <a:gdLst/>
              <a:ahLst/>
              <a:cxnLst/>
              <a:rect l="l" t="t" r="r" b="b"/>
              <a:pathLst>
                <a:path w="1021" h="426" extrusionOk="0">
                  <a:moveTo>
                    <a:pt x="615" y="1"/>
                  </a:moveTo>
                  <a:cubicBezTo>
                    <a:pt x="1" y="247"/>
                    <a:pt x="330" y="425"/>
                    <a:pt x="605" y="425"/>
                  </a:cubicBezTo>
                  <a:cubicBezTo>
                    <a:pt x="831" y="425"/>
                    <a:pt x="1020" y="304"/>
                    <a:pt x="61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26" name="Google Shape;9026;p13"/>
            <p:cNvSpPr/>
            <p:nvPr/>
          </p:nvSpPr>
          <p:spPr>
            <a:xfrm>
              <a:off x="820825" y="1582825"/>
              <a:ext cx="16825" cy="5625"/>
            </a:xfrm>
            <a:custGeom>
              <a:avLst/>
              <a:gdLst/>
              <a:ahLst/>
              <a:cxnLst/>
              <a:rect l="l" t="t" r="r" b="b"/>
              <a:pathLst>
                <a:path w="673" h="225" extrusionOk="0">
                  <a:moveTo>
                    <a:pt x="448" y="0"/>
                  </a:moveTo>
                  <a:cubicBezTo>
                    <a:pt x="0" y="0"/>
                    <a:pt x="448" y="225"/>
                    <a:pt x="673" y="225"/>
                  </a:cubicBezTo>
                  <a:cubicBezTo>
                    <a:pt x="673" y="225"/>
                    <a:pt x="673" y="0"/>
                    <a:pt x="44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27" name="Google Shape;9027;p13"/>
            <p:cNvSpPr/>
            <p:nvPr/>
          </p:nvSpPr>
          <p:spPr>
            <a:xfrm>
              <a:off x="812825" y="1142575"/>
              <a:ext cx="12625" cy="6475"/>
            </a:xfrm>
            <a:custGeom>
              <a:avLst/>
              <a:gdLst/>
              <a:ahLst/>
              <a:cxnLst/>
              <a:rect l="l" t="t" r="r" b="b"/>
              <a:pathLst>
                <a:path w="505" h="259" extrusionOk="0">
                  <a:moveTo>
                    <a:pt x="38" y="0"/>
                  </a:moveTo>
                  <a:cubicBezTo>
                    <a:pt x="0" y="0"/>
                    <a:pt x="453" y="259"/>
                    <a:pt x="491" y="259"/>
                  </a:cubicBezTo>
                  <a:cubicBezTo>
                    <a:pt x="504" y="259"/>
                    <a:pt x="462" y="224"/>
                    <a:pt x="320" y="129"/>
                  </a:cubicBezTo>
                  <a:cubicBezTo>
                    <a:pt x="131" y="35"/>
                    <a:pt x="51" y="0"/>
                    <a:pt x="3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28" name="Google Shape;9028;p13"/>
            <p:cNvSpPr/>
            <p:nvPr/>
          </p:nvSpPr>
          <p:spPr>
            <a:xfrm>
              <a:off x="736775" y="1239975"/>
              <a:ext cx="95275" cy="40325"/>
            </a:xfrm>
            <a:custGeom>
              <a:avLst/>
              <a:gdLst/>
              <a:ahLst/>
              <a:cxnLst/>
              <a:rect l="l" t="t" r="r" b="b"/>
              <a:pathLst>
                <a:path w="3811" h="1613" extrusionOk="0">
                  <a:moveTo>
                    <a:pt x="3204" y="0"/>
                  </a:moveTo>
                  <a:cubicBezTo>
                    <a:pt x="1851" y="0"/>
                    <a:pt x="586" y="636"/>
                    <a:pt x="0" y="1612"/>
                  </a:cubicBezTo>
                  <a:cubicBezTo>
                    <a:pt x="2018" y="1612"/>
                    <a:pt x="2466" y="716"/>
                    <a:pt x="3810" y="43"/>
                  </a:cubicBezTo>
                  <a:cubicBezTo>
                    <a:pt x="3608" y="14"/>
                    <a:pt x="3405" y="0"/>
                    <a:pt x="320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29" name="Google Shape;9029;p13"/>
            <p:cNvSpPr/>
            <p:nvPr/>
          </p:nvSpPr>
          <p:spPr>
            <a:xfrm>
              <a:off x="787200" y="2014250"/>
              <a:ext cx="44850" cy="33650"/>
            </a:xfrm>
            <a:custGeom>
              <a:avLst/>
              <a:gdLst/>
              <a:ahLst/>
              <a:cxnLst/>
              <a:rect l="l" t="t" r="r" b="b"/>
              <a:pathLst>
                <a:path w="1794" h="1346" extrusionOk="0">
                  <a:moveTo>
                    <a:pt x="1793" y="0"/>
                  </a:moveTo>
                  <a:cubicBezTo>
                    <a:pt x="449" y="0"/>
                    <a:pt x="225" y="449"/>
                    <a:pt x="1" y="1345"/>
                  </a:cubicBezTo>
                  <a:cubicBezTo>
                    <a:pt x="897" y="1121"/>
                    <a:pt x="1569" y="673"/>
                    <a:pt x="179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30" name="Google Shape;9030;p13"/>
            <p:cNvSpPr/>
            <p:nvPr/>
          </p:nvSpPr>
          <p:spPr>
            <a:xfrm>
              <a:off x="770400" y="1111300"/>
              <a:ext cx="35975" cy="34525"/>
            </a:xfrm>
            <a:custGeom>
              <a:avLst/>
              <a:gdLst/>
              <a:ahLst/>
              <a:cxnLst/>
              <a:rect l="l" t="t" r="r" b="b"/>
              <a:pathLst>
                <a:path w="1439" h="1381" extrusionOk="0">
                  <a:moveTo>
                    <a:pt x="430" y="1"/>
                  </a:moveTo>
                  <a:cubicBezTo>
                    <a:pt x="310" y="1"/>
                    <a:pt x="168" y="12"/>
                    <a:pt x="0" y="36"/>
                  </a:cubicBezTo>
                  <a:cubicBezTo>
                    <a:pt x="0" y="708"/>
                    <a:pt x="224" y="1156"/>
                    <a:pt x="1345" y="1380"/>
                  </a:cubicBezTo>
                  <a:cubicBezTo>
                    <a:pt x="945" y="780"/>
                    <a:pt x="1438" y="1"/>
                    <a:pt x="43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31" name="Google Shape;9031;p13"/>
            <p:cNvSpPr/>
            <p:nvPr/>
          </p:nvSpPr>
          <p:spPr>
            <a:xfrm>
              <a:off x="787200" y="1532400"/>
              <a:ext cx="16825" cy="16825"/>
            </a:xfrm>
            <a:custGeom>
              <a:avLst/>
              <a:gdLst/>
              <a:ahLst/>
              <a:cxnLst/>
              <a:rect l="l" t="t" r="r" b="b"/>
              <a:pathLst>
                <a:path w="673" h="673" extrusionOk="0">
                  <a:moveTo>
                    <a:pt x="1" y="0"/>
                  </a:moveTo>
                  <a:cubicBezTo>
                    <a:pt x="1" y="225"/>
                    <a:pt x="1" y="673"/>
                    <a:pt x="225" y="673"/>
                  </a:cubicBezTo>
                  <a:cubicBezTo>
                    <a:pt x="673" y="673"/>
                    <a:pt x="449" y="0"/>
                    <a:pt x="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32" name="Google Shape;9032;p13"/>
            <p:cNvSpPr/>
            <p:nvPr/>
          </p:nvSpPr>
          <p:spPr>
            <a:xfrm>
              <a:off x="764800" y="1571625"/>
              <a:ext cx="50450" cy="39250"/>
            </a:xfrm>
            <a:custGeom>
              <a:avLst/>
              <a:gdLst/>
              <a:ahLst/>
              <a:cxnLst/>
              <a:rect l="l" t="t" r="r" b="b"/>
              <a:pathLst>
                <a:path w="2018" h="1570" extrusionOk="0">
                  <a:moveTo>
                    <a:pt x="224" y="0"/>
                  </a:moveTo>
                  <a:cubicBezTo>
                    <a:pt x="0" y="448"/>
                    <a:pt x="224" y="1121"/>
                    <a:pt x="672" y="1569"/>
                  </a:cubicBezTo>
                  <a:lnTo>
                    <a:pt x="672" y="1569"/>
                  </a:lnTo>
                  <a:cubicBezTo>
                    <a:pt x="672" y="897"/>
                    <a:pt x="2017" y="0"/>
                    <a:pt x="2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33" name="Google Shape;9033;p13"/>
            <p:cNvSpPr/>
            <p:nvPr/>
          </p:nvSpPr>
          <p:spPr>
            <a:xfrm>
              <a:off x="776000" y="2014250"/>
              <a:ext cx="11225" cy="11225"/>
            </a:xfrm>
            <a:custGeom>
              <a:avLst/>
              <a:gdLst/>
              <a:ahLst/>
              <a:cxnLst/>
              <a:rect l="l" t="t" r="r" b="b"/>
              <a:pathLst>
                <a:path w="449" h="449" extrusionOk="0">
                  <a:moveTo>
                    <a:pt x="224" y="0"/>
                  </a:moveTo>
                  <a:cubicBezTo>
                    <a:pt x="0" y="0"/>
                    <a:pt x="224" y="449"/>
                    <a:pt x="449" y="449"/>
                  </a:cubicBezTo>
                  <a:cubicBezTo>
                    <a:pt x="449" y="225"/>
                    <a:pt x="449" y="0"/>
                    <a:pt x="2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34" name="Google Shape;9034;p13"/>
            <p:cNvSpPr/>
            <p:nvPr/>
          </p:nvSpPr>
          <p:spPr>
            <a:xfrm>
              <a:off x="759175" y="2047875"/>
              <a:ext cx="28050" cy="28025"/>
            </a:xfrm>
            <a:custGeom>
              <a:avLst/>
              <a:gdLst/>
              <a:ahLst/>
              <a:cxnLst/>
              <a:rect l="l" t="t" r="r" b="b"/>
              <a:pathLst>
                <a:path w="1122" h="1121" extrusionOk="0">
                  <a:moveTo>
                    <a:pt x="1122" y="0"/>
                  </a:moveTo>
                  <a:cubicBezTo>
                    <a:pt x="225" y="0"/>
                    <a:pt x="1" y="448"/>
                    <a:pt x="1" y="1121"/>
                  </a:cubicBezTo>
                  <a:cubicBezTo>
                    <a:pt x="673" y="897"/>
                    <a:pt x="1122" y="673"/>
                    <a:pt x="1122"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35" name="Google Shape;9035;p13"/>
            <p:cNvSpPr/>
            <p:nvPr/>
          </p:nvSpPr>
          <p:spPr>
            <a:xfrm>
              <a:off x="663925" y="2047875"/>
              <a:ext cx="56075" cy="39225"/>
            </a:xfrm>
            <a:custGeom>
              <a:avLst/>
              <a:gdLst/>
              <a:ahLst/>
              <a:cxnLst/>
              <a:rect l="l" t="t" r="r" b="b"/>
              <a:pathLst>
                <a:path w="2243" h="1569" extrusionOk="0">
                  <a:moveTo>
                    <a:pt x="2242" y="0"/>
                  </a:moveTo>
                  <a:lnTo>
                    <a:pt x="2242" y="0"/>
                  </a:lnTo>
                  <a:cubicBezTo>
                    <a:pt x="897" y="224"/>
                    <a:pt x="1" y="673"/>
                    <a:pt x="1" y="1569"/>
                  </a:cubicBezTo>
                  <a:cubicBezTo>
                    <a:pt x="2018" y="1345"/>
                    <a:pt x="1570" y="1121"/>
                    <a:pt x="2242"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36" name="Google Shape;9036;p13"/>
            <p:cNvSpPr/>
            <p:nvPr/>
          </p:nvSpPr>
          <p:spPr>
            <a:xfrm>
              <a:off x="659775" y="1705350"/>
              <a:ext cx="21000" cy="18325"/>
            </a:xfrm>
            <a:custGeom>
              <a:avLst/>
              <a:gdLst/>
              <a:ahLst/>
              <a:cxnLst/>
              <a:rect l="l" t="t" r="r" b="b"/>
              <a:pathLst>
                <a:path w="840" h="733" extrusionOk="0">
                  <a:moveTo>
                    <a:pt x="615" y="0"/>
                  </a:moveTo>
                  <a:cubicBezTo>
                    <a:pt x="16" y="0"/>
                    <a:pt x="1" y="732"/>
                    <a:pt x="447" y="732"/>
                  </a:cubicBezTo>
                  <a:cubicBezTo>
                    <a:pt x="497" y="732"/>
                    <a:pt x="553" y="723"/>
                    <a:pt x="615" y="702"/>
                  </a:cubicBezTo>
                  <a:cubicBezTo>
                    <a:pt x="615" y="254"/>
                    <a:pt x="839" y="254"/>
                    <a:pt x="839" y="30"/>
                  </a:cubicBezTo>
                  <a:cubicBezTo>
                    <a:pt x="757" y="9"/>
                    <a:pt x="682" y="0"/>
                    <a:pt x="61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37" name="Google Shape;9037;p13"/>
            <p:cNvSpPr/>
            <p:nvPr/>
          </p:nvSpPr>
          <p:spPr>
            <a:xfrm>
              <a:off x="613500" y="1762125"/>
              <a:ext cx="11250" cy="16825"/>
            </a:xfrm>
            <a:custGeom>
              <a:avLst/>
              <a:gdLst/>
              <a:ahLst/>
              <a:cxnLst/>
              <a:rect l="l" t="t" r="r" b="b"/>
              <a:pathLst>
                <a:path w="450" h="673" extrusionOk="0">
                  <a:moveTo>
                    <a:pt x="1" y="0"/>
                  </a:moveTo>
                  <a:cubicBezTo>
                    <a:pt x="1" y="224"/>
                    <a:pt x="1" y="448"/>
                    <a:pt x="225" y="673"/>
                  </a:cubicBezTo>
                  <a:cubicBezTo>
                    <a:pt x="449" y="673"/>
                    <a:pt x="225" y="0"/>
                    <a:pt x="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38" name="Google Shape;9038;p13"/>
            <p:cNvSpPr/>
            <p:nvPr/>
          </p:nvSpPr>
          <p:spPr>
            <a:xfrm>
              <a:off x="568675" y="1818150"/>
              <a:ext cx="50450" cy="33650"/>
            </a:xfrm>
            <a:custGeom>
              <a:avLst/>
              <a:gdLst/>
              <a:ahLst/>
              <a:cxnLst/>
              <a:rect l="l" t="t" r="r" b="b"/>
              <a:pathLst>
                <a:path w="2018" h="1346" extrusionOk="0">
                  <a:moveTo>
                    <a:pt x="2018" y="0"/>
                  </a:moveTo>
                  <a:cubicBezTo>
                    <a:pt x="1122" y="0"/>
                    <a:pt x="449" y="673"/>
                    <a:pt x="1" y="1345"/>
                  </a:cubicBezTo>
                  <a:cubicBezTo>
                    <a:pt x="897" y="1121"/>
                    <a:pt x="1570" y="673"/>
                    <a:pt x="201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39" name="Google Shape;9039;p13"/>
            <p:cNvSpPr/>
            <p:nvPr/>
          </p:nvSpPr>
          <p:spPr>
            <a:xfrm>
              <a:off x="591100" y="1778925"/>
              <a:ext cx="16825" cy="22450"/>
            </a:xfrm>
            <a:custGeom>
              <a:avLst/>
              <a:gdLst/>
              <a:ahLst/>
              <a:cxnLst/>
              <a:rect l="l" t="t" r="r" b="b"/>
              <a:pathLst>
                <a:path w="673" h="898" extrusionOk="0">
                  <a:moveTo>
                    <a:pt x="673" y="1"/>
                  </a:moveTo>
                  <a:cubicBezTo>
                    <a:pt x="225" y="1"/>
                    <a:pt x="0" y="449"/>
                    <a:pt x="0" y="897"/>
                  </a:cubicBezTo>
                  <a:cubicBezTo>
                    <a:pt x="673" y="897"/>
                    <a:pt x="673" y="449"/>
                    <a:pt x="67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40" name="Google Shape;9040;p13"/>
            <p:cNvSpPr/>
            <p:nvPr/>
          </p:nvSpPr>
          <p:spPr>
            <a:xfrm>
              <a:off x="596700" y="3286100"/>
              <a:ext cx="16825" cy="11250"/>
            </a:xfrm>
            <a:custGeom>
              <a:avLst/>
              <a:gdLst/>
              <a:ahLst/>
              <a:cxnLst/>
              <a:rect l="l" t="t" r="r" b="b"/>
              <a:pathLst>
                <a:path w="673" h="450" extrusionOk="0">
                  <a:moveTo>
                    <a:pt x="1" y="1"/>
                  </a:moveTo>
                  <a:cubicBezTo>
                    <a:pt x="1" y="1"/>
                    <a:pt x="1" y="449"/>
                    <a:pt x="225" y="449"/>
                  </a:cubicBezTo>
                  <a:cubicBezTo>
                    <a:pt x="673" y="449"/>
                    <a:pt x="449" y="1"/>
                    <a:pt x="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41" name="Google Shape;9041;p13"/>
            <p:cNvSpPr/>
            <p:nvPr/>
          </p:nvSpPr>
          <p:spPr>
            <a:xfrm>
              <a:off x="591100" y="3420575"/>
              <a:ext cx="8250" cy="12375"/>
            </a:xfrm>
            <a:custGeom>
              <a:avLst/>
              <a:gdLst/>
              <a:ahLst/>
              <a:cxnLst/>
              <a:rect l="l" t="t" r="r" b="b"/>
              <a:pathLst>
                <a:path w="330" h="495" extrusionOk="0">
                  <a:moveTo>
                    <a:pt x="0" y="1"/>
                  </a:moveTo>
                  <a:cubicBezTo>
                    <a:pt x="0" y="225"/>
                    <a:pt x="0" y="449"/>
                    <a:pt x="225" y="449"/>
                  </a:cubicBezTo>
                  <a:cubicBezTo>
                    <a:pt x="257" y="481"/>
                    <a:pt x="275" y="495"/>
                    <a:pt x="283" y="495"/>
                  </a:cubicBezTo>
                  <a:cubicBezTo>
                    <a:pt x="330" y="495"/>
                    <a:pt x="0" y="1"/>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42" name="Google Shape;9042;p13"/>
            <p:cNvSpPr/>
            <p:nvPr/>
          </p:nvSpPr>
          <p:spPr>
            <a:xfrm>
              <a:off x="546275" y="1795725"/>
              <a:ext cx="33650" cy="33650"/>
            </a:xfrm>
            <a:custGeom>
              <a:avLst/>
              <a:gdLst/>
              <a:ahLst/>
              <a:cxnLst/>
              <a:rect l="l" t="t" r="r" b="b"/>
              <a:pathLst>
                <a:path w="1346" h="1346" extrusionOk="0">
                  <a:moveTo>
                    <a:pt x="1345" y="1"/>
                  </a:moveTo>
                  <a:cubicBezTo>
                    <a:pt x="0" y="1"/>
                    <a:pt x="449" y="1346"/>
                    <a:pt x="1345" y="1346"/>
                  </a:cubicBezTo>
                  <a:cubicBezTo>
                    <a:pt x="1345" y="673"/>
                    <a:pt x="897" y="673"/>
                    <a:pt x="134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43" name="Google Shape;9043;p13"/>
            <p:cNvSpPr/>
            <p:nvPr/>
          </p:nvSpPr>
          <p:spPr>
            <a:xfrm>
              <a:off x="549075" y="1857375"/>
              <a:ext cx="28050" cy="4225"/>
            </a:xfrm>
            <a:custGeom>
              <a:avLst/>
              <a:gdLst/>
              <a:ahLst/>
              <a:cxnLst/>
              <a:rect l="l" t="t" r="r" b="b"/>
              <a:pathLst>
                <a:path w="1122" h="169" extrusionOk="0">
                  <a:moveTo>
                    <a:pt x="561" y="0"/>
                  </a:moveTo>
                  <a:lnTo>
                    <a:pt x="561" y="0"/>
                  </a:lnTo>
                  <a:cubicBezTo>
                    <a:pt x="1" y="112"/>
                    <a:pt x="281" y="168"/>
                    <a:pt x="561" y="168"/>
                  </a:cubicBezTo>
                  <a:cubicBezTo>
                    <a:pt x="841" y="168"/>
                    <a:pt x="1121" y="112"/>
                    <a:pt x="56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44" name="Google Shape;9044;p13"/>
            <p:cNvSpPr/>
            <p:nvPr/>
          </p:nvSpPr>
          <p:spPr>
            <a:xfrm>
              <a:off x="540025" y="1862975"/>
              <a:ext cx="24825" cy="6500"/>
            </a:xfrm>
            <a:custGeom>
              <a:avLst/>
              <a:gdLst/>
              <a:ahLst/>
              <a:cxnLst/>
              <a:rect l="l" t="t" r="r" b="b"/>
              <a:pathLst>
                <a:path w="993" h="260" extrusionOk="0">
                  <a:moveTo>
                    <a:pt x="475" y="0"/>
                  </a:moveTo>
                  <a:lnTo>
                    <a:pt x="475" y="0"/>
                  </a:lnTo>
                  <a:cubicBezTo>
                    <a:pt x="1" y="190"/>
                    <a:pt x="88" y="259"/>
                    <a:pt x="278" y="259"/>
                  </a:cubicBezTo>
                  <a:cubicBezTo>
                    <a:pt x="539" y="259"/>
                    <a:pt x="992" y="130"/>
                    <a:pt x="47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45" name="Google Shape;9045;p13"/>
            <p:cNvSpPr/>
            <p:nvPr/>
          </p:nvSpPr>
          <p:spPr>
            <a:xfrm>
              <a:off x="529475" y="1409125"/>
              <a:ext cx="16825" cy="11250"/>
            </a:xfrm>
            <a:custGeom>
              <a:avLst/>
              <a:gdLst/>
              <a:ahLst/>
              <a:cxnLst/>
              <a:rect l="l" t="t" r="r" b="b"/>
              <a:pathLst>
                <a:path w="673" h="450" extrusionOk="0">
                  <a:moveTo>
                    <a:pt x="224" y="1"/>
                  </a:moveTo>
                  <a:cubicBezTo>
                    <a:pt x="0" y="1"/>
                    <a:pt x="224" y="449"/>
                    <a:pt x="672" y="449"/>
                  </a:cubicBezTo>
                  <a:cubicBezTo>
                    <a:pt x="672" y="225"/>
                    <a:pt x="672" y="1"/>
                    <a:pt x="22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46" name="Google Shape;9046;p13"/>
            <p:cNvSpPr/>
            <p:nvPr/>
          </p:nvSpPr>
          <p:spPr>
            <a:xfrm>
              <a:off x="525600" y="1840550"/>
              <a:ext cx="22425" cy="6500"/>
            </a:xfrm>
            <a:custGeom>
              <a:avLst/>
              <a:gdLst/>
              <a:ahLst/>
              <a:cxnLst/>
              <a:rect l="l" t="t" r="r" b="b"/>
              <a:pathLst>
                <a:path w="897" h="260" extrusionOk="0">
                  <a:moveTo>
                    <a:pt x="379" y="1"/>
                  </a:moveTo>
                  <a:lnTo>
                    <a:pt x="379" y="1"/>
                  </a:lnTo>
                  <a:cubicBezTo>
                    <a:pt x="0" y="190"/>
                    <a:pt x="102" y="260"/>
                    <a:pt x="278" y="260"/>
                  </a:cubicBezTo>
                  <a:cubicBezTo>
                    <a:pt x="518" y="260"/>
                    <a:pt x="897" y="130"/>
                    <a:pt x="37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47" name="Google Shape;9047;p13"/>
            <p:cNvSpPr/>
            <p:nvPr/>
          </p:nvSpPr>
          <p:spPr>
            <a:xfrm>
              <a:off x="456625" y="2193550"/>
              <a:ext cx="67250" cy="39250"/>
            </a:xfrm>
            <a:custGeom>
              <a:avLst/>
              <a:gdLst/>
              <a:ahLst/>
              <a:cxnLst/>
              <a:rect l="l" t="t" r="r" b="b"/>
              <a:pathLst>
                <a:path w="2690" h="1570" extrusionOk="0">
                  <a:moveTo>
                    <a:pt x="2690" y="0"/>
                  </a:moveTo>
                  <a:lnTo>
                    <a:pt x="2690" y="0"/>
                  </a:lnTo>
                  <a:cubicBezTo>
                    <a:pt x="1569" y="224"/>
                    <a:pt x="1" y="897"/>
                    <a:pt x="449" y="1569"/>
                  </a:cubicBezTo>
                  <a:cubicBezTo>
                    <a:pt x="1121" y="897"/>
                    <a:pt x="2242" y="673"/>
                    <a:pt x="269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48" name="Google Shape;9048;p13"/>
            <p:cNvSpPr/>
            <p:nvPr/>
          </p:nvSpPr>
          <p:spPr>
            <a:xfrm>
              <a:off x="430125" y="1906050"/>
              <a:ext cx="21550" cy="12975"/>
            </a:xfrm>
            <a:custGeom>
              <a:avLst/>
              <a:gdLst/>
              <a:ahLst/>
              <a:cxnLst/>
              <a:rect l="l" t="t" r="r" b="b"/>
              <a:pathLst>
                <a:path w="862" h="519" extrusionOk="0">
                  <a:moveTo>
                    <a:pt x="654" y="1"/>
                  </a:moveTo>
                  <a:cubicBezTo>
                    <a:pt x="434" y="1"/>
                    <a:pt x="0" y="260"/>
                    <a:pt x="388" y="518"/>
                  </a:cubicBezTo>
                  <a:cubicBezTo>
                    <a:pt x="862" y="140"/>
                    <a:pt x="815" y="1"/>
                    <a:pt x="65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49" name="Google Shape;9049;p13"/>
            <p:cNvSpPr/>
            <p:nvPr/>
          </p:nvSpPr>
          <p:spPr>
            <a:xfrm>
              <a:off x="422150" y="2232000"/>
              <a:ext cx="28900" cy="9625"/>
            </a:xfrm>
            <a:custGeom>
              <a:avLst/>
              <a:gdLst/>
              <a:ahLst/>
              <a:cxnLst/>
              <a:rect l="l" t="t" r="r" b="b"/>
              <a:pathLst>
                <a:path w="1156" h="385" extrusionOk="0">
                  <a:moveTo>
                    <a:pt x="733" y="1"/>
                  </a:moveTo>
                  <a:cubicBezTo>
                    <a:pt x="0" y="1"/>
                    <a:pt x="356" y="384"/>
                    <a:pt x="728" y="384"/>
                  </a:cubicBezTo>
                  <a:cubicBezTo>
                    <a:pt x="907" y="384"/>
                    <a:pt x="1089" y="295"/>
                    <a:pt x="1155" y="31"/>
                  </a:cubicBezTo>
                  <a:cubicBezTo>
                    <a:pt x="986" y="10"/>
                    <a:pt x="847" y="1"/>
                    <a:pt x="73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50" name="Google Shape;9050;p13"/>
            <p:cNvSpPr/>
            <p:nvPr/>
          </p:nvSpPr>
          <p:spPr>
            <a:xfrm>
              <a:off x="307750" y="1957075"/>
              <a:ext cx="25625" cy="12375"/>
            </a:xfrm>
            <a:custGeom>
              <a:avLst/>
              <a:gdLst/>
              <a:ahLst/>
              <a:cxnLst/>
              <a:rect l="l" t="t" r="r" b="b"/>
              <a:pathLst>
                <a:path w="1025" h="495" extrusionOk="0">
                  <a:moveTo>
                    <a:pt x="753" y="1"/>
                  </a:moveTo>
                  <a:cubicBezTo>
                    <a:pt x="247" y="1"/>
                    <a:pt x="0" y="495"/>
                    <a:pt x="577" y="495"/>
                  </a:cubicBezTo>
                  <a:cubicBezTo>
                    <a:pt x="577" y="270"/>
                    <a:pt x="1025" y="270"/>
                    <a:pt x="1025" y="46"/>
                  </a:cubicBezTo>
                  <a:cubicBezTo>
                    <a:pt x="929" y="14"/>
                    <a:pt x="837" y="1"/>
                    <a:pt x="75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51" name="Google Shape;9051;p13"/>
            <p:cNvSpPr/>
            <p:nvPr/>
          </p:nvSpPr>
          <p:spPr>
            <a:xfrm>
              <a:off x="288550" y="2292875"/>
              <a:ext cx="39225" cy="12750"/>
            </a:xfrm>
            <a:custGeom>
              <a:avLst/>
              <a:gdLst/>
              <a:ahLst/>
              <a:cxnLst/>
              <a:rect l="l" t="t" r="r" b="b"/>
              <a:pathLst>
                <a:path w="1569" h="510" extrusionOk="0">
                  <a:moveTo>
                    <a:pt x="1103" y="0"/>
                  </a:moveTo>
                  <a:cubicBezTo>
                    <a:pt x="509" y="0"/>
                    <a:pt x="181" y="328"/>
                    <a:pt x="0" y="510"/>
                  </a:cubicBezTo>
                  <a:cubicBezTo>
                    <a:pt x="672" y="510"/>
                    <a:pt x="1569" y="510"/>
                    <a:pt x="1569" y="61"/>
                  </a:cubicBezTo>
                  <a:cubicBezTo>
                    <a:pt x="1398" y="18"/>
                    <a:pt x="1243" y="0"/>
                    <a:pt x="110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52" name="Google Shape;9052;p13"/>
            <p:cNvSpPr/>
            <p:nvPr/>
          </p:nvSpPr>
          <p:spPr>
            <a:xfrm>
              <a:off x="249325" y="1033750"/>
              <a:ext cx="16825" cy="5625"/>
            </a:xfrm>
            <a:custGeom>
              <a:avLst/>
              <a:gdLst/>
              <a:ahLst/>
              <a:cxnLst/>
              <a:rect l="l" t="t" r="r" b="b"/>
              <a:pathLst>
                <a:path w="673" h="225" extrusionOk="0">
                  <a:moveTo>
                    <a:pt x="448" y="0"/>
                  </a:moveTo>
                  <a:cubicBezTo>
                    <a:pt x="0" y="0"/>
                    <a:pt x="448" y="224"/>
                    <a:pt x="673" y="224"/>
                  </a:cubicBezTo>
                  <a:cubicBezTo>
                    <a:pt x="673" y="224"/>
                    <a:pt x="673" y="0"/>
                    <a:pt x="44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53" name="Google Shape;9053;p13"/>
            <p:cNvSpPr/>
            <p:nvPr/>
          </p:nvSpPr>
          <p:spPr>
            <a:xfrm>
              <a:off x="252525" y="2324775"/>
              <a:ext cx="12625" cy="6500"/>
            </a:xfrm>
            <a:custGeom>
              <a:avLst/>
              <a:gdLst/>
              <a:ahLst/>
              <a:cxnLst/>
              <a:rect l="l" t="t" r="r" b="b"/>
              <a:pathLst>
                <a:path w="505" h="260" extrusionOk="0">
                  <a:moveTo>
                    <a:pt x="38" y="1"/>
                  </a:moveTo>
                  <a:cubicBezTo>
                    <a:pt x="1" y="1"/>
                    <a:pt x="454" y="259"/>
                    <a:pt x="491" y="259"/>
                  </a:cubicBezTo>
                  <a:cubicBezTo>
                    <a:pt x="505" y="259"/>
                    <a:pt x="463" y="225"/>
                    <a:pt x="320" y="130"/>
                  </a:cubicBezTo>
                  <a:cubicBezTo>
                    <a:pt x="131" y="35"/>
                    <a:pt x="52" y="1"/>
                    <a:pt x="3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54" name="Google Shape;9054;p13"/>
            <p:cNvSpPr/>
            <p:nvPr/>
          </p:nvSpPr>
          <p:spPr>
            <a:xfrm>
              <a:off x="232500" y="2367225"/>
              <a:ext cx="44850" cy="22450"/>
            </a:xfrm>
            <a:custGeom>
              <a:avLst/>
              <a:gdLst/>
              <a:ahLst/>
              <a:cxnLst/>
              <a:rect l="l" t="t" r="r" b="b"/>
              <a:pathLst>
                <a:path w="1794" h="898" extrusionOk="0">
                  <a:moveTo>
                    <a:pt x="1794" y="1"/>
                  </a:moveTo>
                  <a:cubicBezTo>
                    <a:pt x="673" y="1"/>
                    <a:pt x="1" y="1"/>
                    <a:pt x="225" y="897"/>
                  </a:cubicBezTo>
                  <a:lnTo>
                    <a:pt x="1794" y="1"/>
                  </a:ln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55" name="Google Shape;9055;p13"/>
            <p:cNvSpPr/>
            <p:nvPr/>
          </p:nvSpPr>
          <p:spPr>
            <a:xfrm>
              <a:off x="6855175" y="742400"/>
              <a:ext cx="95275" cy="162500"/>
            </a:xfrm>
            <a:custGeom>
              <a:avLst/>
              <a:gdLst/>
              <a:ahLst/>
              <a:cxnLst/>
              <a:rect l="l" t="t" r="r" b="b"/>
              <a:pathLst>
                <a:path w="3811" h="6500" extrusionOk="0">
                  <a:moveTo>
                    <a:pt x="3811" y="0"/>
                  </a:moveTo>
                  <a:cubicBezTo>
                    <a:pt x="1122" y="0"/>
                    <a:pt x="1" y="2017"/>
                    <a:pt x="1" y="6499"/>
                  </a:cubicBezTo>
                  <a:lnTo>
                    <a:pt x="3811" y="0"/>
                  </a:ln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56" name="Google Shape;9056;p13"/>
            <p:cNvSpPr/>
            <p:nvPr/>
          </p:nvSpPr>
          <p:spPr>
            <a:xfrm>
              <a:off x="6658000" y="748875"/>
              <a:ext cx="176675" cy="312900"/>
            </a:xfrm>
            <a:custGeom>
              <a:avLst/>
              <a:gdLst/>
              <a:ahLst/>
              <a:cxnLst/>
              <a:rect l="l" t="t" r="r" b="b"/>
              <a:pathLst>
                <a:path w="7067" h="12516" extrusionOk="0">
                  <a:moveTo>
                    <a:pt x="6968" y="1"/>
                  </a:moveTo>
                  <a:lnTo>
                    <a:pt x="6968" y="1"/>
                  </a:lnTo>
                  <a:cubicBezTo>
                    <a:pt x="6577" y="1"/>
                    <a:pt x="0" y="11979"/>
                    <a:pt x="716" y="12516"/>
                  </a:cubicBezTo>
                  <a:cubicBezTo>
                    <a:pt x="2509" y="9154"/>
                    <a:pt x="4078" y="6016"/>
                    <a:pt x="5871" y="2655"/>
                  </a:cubicBezTo>
                  <a:cubicBezTo>
                    <a:pt x="6773" y="761"/>
                    <a:pt x="7067" y="1"/>
                    <a:pt x="696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57" name="Google Shape;9057;p13"/>
            <p:cNvSpPr/>
            <p:nvPr/>
          </p:nvSpPr>
          <p:spPr>
            <a:xfrm>
              <a:off x="6838375" y="748000"/>
              <a:ext cx="39250" cy="22425"/>
            </a:xfrm>
            <a:custGeom>
              <a:avLst/>
              <a:gdLst/>
              <a:ahLst/>
              <a:cxnLst/>
              <a:rect l="l" t="t" r="r" b="b"/>
              <a:pathLst>
                <a:path w="1570" h="897" extrusionOk="0">
                  <a:moveTo>
                    <a:pt x="673" y="0"/>
                  </a:moveTo>
                  <a:cubicBezTo>
                    <a:pt x="673" y="224"/>
                    <a:pt x="1" y="897"/>
                    <a:pt x="449" y="897"/>
                  </a:cubicBezTo>
                  <a:cubicBezTo>
                    <a:pt x="673" y="672"/>
                    <a:pt x="1569" y="224"/>
                    <a:pt x="67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58" name="Google Shape;9058;p13"/>
            <p:cNvSpPr/>
            <p:nvPr/>
          </p:nvSpPr>
          <p:spPr>
            <a:xfrm>
              <a:off x="6743125" y="949700"/>
              <a:ext cx="28050" cy="28025"/>
            </a:xfrm>
            <a:custGeom>
              <a:avLst/>
              <a:gdLst/>
              <a:ahLst/>
              <a:cxnLst/>
              <a:rect l="l" t="t" r="r" b="b"/>
              <a:pathLst>
                <a:path w="1122" h="1121" extrusionOk="0">
                  <a:moveTo>
                    <a:pt x="1121" y="0"/>
                  </a:moveTo>
                  <a:cubicBezTo>
                    <a:pt x="225" y="224"/>
                    <a:pt x="449" y="673"/>
                    <a:pt x="1" y="1121"/>
                  </a:cubicBezTo>
                  <a:cubicBezTo>
                    <a:pt x="673" y="1121"/>
                    <a:pt x="673" y="673"/>
                    <a:pt x="112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59" name="Google Shape;9059;p13"/>
            <p:cNvSpPr/>
            <p:nvPr/>
          </p:nvSpPr>
          <p:spPr>
            <a:xfrm>
              <a:off x="6664675" y="3842550"/>
              <a:ext cx="22450" cy="15725"/>
            </a:xfrm>
            <a:custGeom>
              <a:avLst/>
              <a:gdLst/>
              <a:ahLst/>
              <a:cxnLst/>
              <a:rect l="l" t="t" r="r" b="b"/>
              <a:pathLst>
                <a:path w="898" h="629" extrusionOk="0">
                  <a:moveTo>
                    <a:pt x="299" y="0"/>
                  </a:moveTo>
                  <a:cubicBezTo>
                    <a:pt x="211" y="0"/>
                    <a:pt x="113" y="43"/>
                    <a:pt x="1" y="155"/>
                  </a:cubicBezTo>
                  <a:cubicBezTo>
                    <a:pt x="327" y="155"/>
                    <a:pt x="534" y="629"/>
                    <a:pt x="710" y="629"/>
                  </a:cubicBezTo>
                  <a:cubicBezTo>
                    <a:pt x="775" y="629"/>
                    <a:pt x="836" y="562"/>
                    <a:pt x="897" y="379"/>
                  </a:cubicBezTo>
                  <a:cubicBezTo>
                    <a:pt x="729" y="379"/>
                    <a:pt x="561" y="0"/>
                    <a:pt x="29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60" name="Google Shape;9060;p13"/>
            <p:cNvSpPr/>
            <p:nvPr/>
          </p:nvSpPr>
          <p:spPr>
            <a:xfrm>
              <a:off x="6513400" y="3997675"/>
              <a:ext cx="5625" cy="11225"/>
            </a:xfrm>
            <a:custGeom>
              <a:avLst/>
              <a:gdLst/>
              <a:ahLst/>
              <a:cxnLst/>
              <a:rect l="l" t="t" r="r" b="b"/>
              <a:pathLst>
                <a:path w="225" h="449" extrusionOk="0">
                  <a:moveTo>
                    <a:pt x="225" y="1"/>
                  </a:moveTo>
                  <a:cubicBezTo>
                    <a:pt x="1" y="1"/>
                    <a:pt x="1" y="225"/>
                    <a:pt x="1" y="449"/>
                  </a:cubicBezTo>
                  <a:lnTo>
                    <a:pt x="225" y="1"/>
                  </a:ln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61" name="Google Shape;9061;p13"/>
            <p:cNvSpPr/>
            <p:nvPr/>
          </p:nvSpPr>
          <p:spPr>
            <a:xfrm>
              <a:off x="6515325" y="3938925"/>
              <a:ext cx="14175" cy="8275"/>
            </a:xfrm>
            <a:custGeom>
              <a:avLst/>
              <a:gdLst/>
              <a:ahLst/>
              <a:cxnLst/>
              <a:rect l="l" t="t" r="r" b="b"/>
              <a:pathLst>
                <a:path w="567" h="331" extrusionOk="0">
                  <a:moveTo>
                    <a:pt x="102" y="0"/>
                  </a:moveTo>
                  <a:cubicBezTo>
                    <a:pt x="1" y="0"/>
                    <a:pt x="452" y="330"/>
                    <a:pt x="533" y="330"/>
                  </a:cubicBezTo>
                  <a:cubicBezTo>
                    <a:pt x="566" y="330"/>
                    <a:pt x="535" y="273"/>
                    <a:pt x="372" y="110"/>
                  </a:cubicBezTo>
                  <a:cubicBezTo>
                    <a:pt x="214" y="31"/>
                    <a:pt x="133" y="0"/>
                    <a:pt x="102"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62" name="Google Shape;9062;p13"/>
            <p:cNvSpPr/>
            <p:nvPr/>
          </p:nvSpPr>
          <p:spPr>
            <a:xfrm>
              <a:off x="6513400" y="3947250"/>
              <a:ext cx="25" cy="25"/>
            </a:xfrm>
            <a:custGeom>
              <a:avLst/>
              <a:gdLst/>
              <a:ahLst/>
              <a:cxnLst/>
              <a:rect l="l" t="t" r="r" b="b"/>
              <a:pathLst>
                <a:path w="1" h="1" extrusionOk="0">
                  <a:moveTo>
                    <a:pt x="1" y="1"/>
                  </a:move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63" name="Google Shape;9063;p13"/>
            <p:cNvSpPr/>
            <p:nvPr/>
          </p:nvSpPr>
          <p:spPr>
            <a:xfrm>
              <a:off x="6194050" y="1694875"/>
              <a:ext cx="39225" cy="22450"/>
            </a:xfrm>
            <a:custGeom>
              <a:avLst/>
              <a:gdLst/>
              <a:ahLst/>
              <a:cxnLst/>
              <a:rect l="l" t="t" r="r" b="b"/>
              <a:pathLst>
                <a:path w="1569" h="898" extrusionOk="0">
                  <a:moveTo>
                    <a:pt x="448" y="1"/>
                  </a:moveTo>
                  <a:cubicBezTo>
                    <a:pt x="448" y="1"/>
                    <a:pt x="0" y="897"/>
                    <a:pt x="448" y="897"/>
                  </a:cubicBezTo>
                  <a:cubicBezTo>
                    <a:pt x="672" y="449"/>
                    <a:pt x="1569" y="225"/>
                    <a:pt x="44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64" name="Google Shape;9064;p13"/>
            <p:cNvSpPr/>
            <p:nvPr/>
          </p:nvSpPr>
          <p:spPr>
            <a:xfrm>
              <a:off x="5981125" y="1535400"/>
              <a:ext cx="20175" cy="19425"/>
            </a:xfrm>
            <a:custGeom>
              <a:avLst/>
              <a:gdLst/>
              <a:ahLst/>
              <a:cxnLst/>
              <a:rect l="l" t="t" r="r" b="b"/>
              <a:pathLst>
                <a:path w="807" h="777" extrusionOk="0">
                  <a:moveTo>
                    <a:pt x="606" y="1"/>
                  </a:moveTo>
                  <a:cubicBezTo>
                    <a:pt x="460" y="1"/>
                    <a:pt x="190" y="209"/>
                    <a:pt x="1" y="777"/>
                  </a:cubicBezTo>
                  <a:cubicBezTo>
                    <a:pt x="777" y="389"/>
                    <a:pt x="806" y="1"/>
                    <a:pt x="606"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65" name="Google Shape;9065;p13"/>
            <p:cNvSpPr/>
            <p:nvPr/>
          </p:nvSpPr>
          <p:spPr>
            <a:xfrm>
              <a:off x="5930700" y="1582825"/>
              <a:ext cx="50450" cy="50450"/>
            </a:xfrm>
            <a:custGeom>
              <a:avLst/>
              <a:gdLst/>
              <a:ahLst/>
              <a:cxnLst/>
              <a:rect l="l" t="t" r="r" b="b"/>
              <a:pathLst>
                <a:path w="2018" h="2018" extrusionOk="0">
                  <a:moveTo>
                    <a:pt x="1121" y="0"/>
                  </a:moveTo>
                  <a:cubicBezTo>
                    <a:pt x="897" y="449"/>
                    <a:pt x="1" y="2018"/>
                    <a:pt x="673" y="2018"/>
                  </a:cubicBezTo>
                  <a:cubicBezTo>
                    <a:pt x="225" y="1121"/>
                    <a:pt x="2018" y="673"/>
                    <a:pt x="112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66" name="Google Shape;9066;p13"/>
            <p:cNvSpPr/>
            <p:nvPr/>
          </p:nvSpPr>
          <p:spPr>
            <a:xfrm>
              <a:off x="5817000" y="4065000"/>
              <a:ext cx="12000" cy="8275"/>
            </a:xfrm>
            <a:custGeom>
              <a:avLst/>
              <a:gdLst/>
              <a:ahLst/>
              <a:cxnLst/>
              <a:rect l="l" t="t" r="r" b="b"/>
              <a:pathLst>
                <a:path w="480" h="331" extrusionOk="0">
                  <a:moveTo>
                    <a:pt x="6" y="0"/>
                  </a:moveTo>
                  <a:lnTo>
                    <a:pt x="6" y="0"/>
                  </a:lnTo>
                  <a:cubicBezTo>
                    <a:pt x="0" y="0"/>
                    <a:pt x="73" y="58"/>
                    <a:pt x="290" y="221"/>
                  </a:cubicBezTo>
                  <a:cubicBezTo>
                    <a:pt x="409" y="300"/>
                    <a:pt x="458" y="330"/>
                    <a:pt x="463" y="330"/>
                  </a:cubicBezTo>
                  <a:cubicBezTo>
                    <a:pt x="480" y="330"/>
                    <a:pt x="19" y="0"/>
                    <a:pt x="6"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67" name="Google Shape;9067;p13"/>
            <p:cNvSpPr/>
            <p:nvPr/>
          </p:nvSpPr>
          <p:spPr>
            <a:xfrm>
              <a:off x="5661750" y="1853675"/>
              <a:ext cx="28050" cy="21425"/>
            </a:xfrm>
            <a:custGeom>
              <a:avLst/>
              <a:gdLst/>
              <a:ahLst/>
              <a:cxnLst/>
              <a:rect l="l" t="t" r="r" b="b"/>
              <a:pathLst>
                <a:path w="1122" h="857" extrusionOk="0">
                  <a:moveTo>
                    <a:pt x="246" y="0"/>
                  </a:moveTo>
                  <a:cubicBezTo>
                    <a:pt x="141" y="0"/>
                    <a:pt x="53" y="44"/>
                    <a:pt x="1" y="148"/>
                  </a:cubicBezTo>
                  <a:cubicBezTo>
                    <a:pt x="599" y="148"/>
                    <a:pt x="311" y="857"/>
                    <a:pt x="869" y="857"/>
                  </a:cubicBezTo>
                  <a:cubicBezTo>
                    <a:pt x="939" y="857"/>
                    <a:pt x="1022" y="845"/>
                    <a:pt x="1121" y="821"/>
                  </a:cubicBezTo>
                  <a:cubicBezTo>
                    <a:pt x="1121" y="476"/>
                    <a:pt x="593" y="0"/>
                    <a:pt x="246"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68" name="Google Shape;9068;p13"/>
            <p:cNvSpPr/>
            <p:nvPr/>
          </p:nvSpPr>
          <p:spPr>
            <a:xfrm>
              <a:off x="4272225" y="2315700"/>
              <a:ext cx="76950" cy="81825"/>
            </a:xfrm>
            <a:custGeom>
              <a:avLst/>
              <a:gdLst/>
              <a:ahLst/>
              <a:cxnLst/>
              <a:rect l="l" t="t" r="r" b="b"/>
              <a:pathLst>
                <a:path w="3078" h="3273" extrusionOk="0">
                  <a:moveTo>
                    <a:pt x="472" y="206"/>
                  </a:moveTo>
                  <a:cubicBezTo>
                    <a:pt x="458" y="206"/>
                    <a:pt x="449" y="224"/>
                    <a:pt x="449" y="269"/>
                  </a:cubicBezTo>
                  <a:cubicBezTo>
                    <a:pt x="449" y="269"/>
                    <a:pt x="449" y="493"/>
                    <a:pt x="673" y="493"/>
                  </a:cubicBezTo>
                  <a:cubicBezTo>
                    <a:pt x="673" y="493"/>
                    <a:pt x="530" y="206"/>
                    <a:pt x="472" y="206"/>
                  </a:cubicBezTo>
                  <a:close/>
                  <a:moveTo>
                    <a:pt x="1" y="1389"/>
                  </a:moveTo>
                  <a:cubicBezTo>
                    <a:pt x="1" y="1390"/>
                    <a:pt x="1" y="1614"/>
                    <a:pt x="225" y="1614"/>
                  </a:cubicBezTo>
                  <a:cubicBezTo>
                    <a:pt x="225" y="1614"/>
                    <a:pt x="85" y="1474"/>
                    <a:pt x="1" y="1389"/>
                  </a:cubicBezTo>
                  <a:close/>
                  <a:moveTo>
                    <a:pt x="1706" y="1"/>
                  </a:moveTo>
                  <a:cubicBezTo>
                    <a:pt x="1555" y="1"/>
                    <a:pt x="1363" y="15"/>
                    <a:pt x="1121" y="45"/>
                  </a:cubicBezTo>
                  <a:cubicBezTo>
                    <a:pt x="875" y="537"/>
                    <a:pt x="798" y="1148"/>
                    <a:pt x="843" y="1705"/>
                  </a:cubicBezTo>
                  <a:lnTo>
                    <a:pt x="843" y="1705"/>
                  </a:lnTo>
                  <a:cubicBezTo>
                    <a:pt x="1014" y="1149"/>
                    <a:pt x="3078" y="1"/>
                    <a:pt x="1706" y="1"/>
                  </a:cubicBezTo>
                  <a:close/>
                  <a:moveTo>
                    <a:pt x="843" y="1705"/>
                  </a:moveTo>
                  <a:cubicBezTo>
                    <a:pt x="825" y="1764"/>
                    <a:pt x="828" y="1817"/>
                    <a:pt x="859" y="1860"/>
                  </a:cubicBezTo>
                  <a:lnTo>
                    <a:pt x="859" y="1860"/>
                  </a:lnTo>
                  <a:cubicBezTo>
                    <a:pt x="853" y="1809"/>
                    <a:pt x="848" y="1757"/>
                    <a:pt x="843" y="1705"/>
                  </a:cubicBezTo>
                  <a:close/>
                  <a:moveTo>
                    <a:pt x="2914" y="1838"/>
                  </a:moveTo>
                  <a:cubicBezTo>
                    <a:pt x="2236" y="1951"/>
                    <a:pt x="1757" y="2000"/>
                    <a:pt x="1431" y="2000"/>
                  </a:cubicBezTo>
                  <a:cubicBezTo>
                    <a:pt x="1095" y="2000"/>
                    <a:pt x="921" y="1948"/>
                    <a:pt x="859" y="1860"/>
                  </a:cubicBezTo>
                  <a:lnTo>
                    <a:pt x="859" y="1860"/>
                  </a:lnTo>
                  <a:cubicBezTo>
                    <a:pt x="956" y="2637"/>
                    <a:pt x="1292" y="3273"/>
                    <a:pt x="1734" y="3273"/>
                  </a:cubicBezTo>
                  <a:cubicBezTo>
                    <a:pt x="2084" y="3273"/>
                    <a:pt x="2499" y="2876"/>
                    <a:pt x="2914" y="1838"/>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69" name="Google Shape;9069;p13"/>
            <p:cNvSpPr/>
            <p:nvPr/>
          </p:nvSpPr>
          <p:spPr>
            <a:xfrm>
              <a:off x="5314375" y="1457525"/>
              <a:ext cx="33775" cy="20900"/>
            </a:xfrm>
            <a:custGeom>
              <a:avLst/>
              <a:gdLst/>
              <a:ahLst/>
              <a:cxnLst/>
              <a:rect l="l" t="t" r="r" b="b"/>
              <a:pathLst>
                <a:path w="1351" h="836" extrusionOk="0">
                  <a:moveTo>
                    <a:pt x="1091" y="0"/>
                  </a:moveTo>
                  <a:cubicBezTo>
                    <a:pt x="1046" y="0"/>
                    <a:pt x="983" y="25"/>
                    <a:pt x="897" y="82"/>
                  </a:cubicBezTo>
                  <a:cubicBezTo>
                    <a:pt x="897" y="530"/>
                    <a:pt x="225" y="530"/>
                    <a:pt x="1" y="754"/>
                  </a:cubicBezTo>
                  <a:cubicBezTo>
                    <a:pt x="115" y="811"/>
                    <a:pt x="225" y="836"/>
                    <a:pt x="330" y="836"/>
                  </a:cubicBezTo>
                  <a:cubicBezTo>
                    <a:pt x="942" y="836"/>
                    <a:pt x="1350" y="0"/>
                    <a:pt x="109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70" name="Google Shape;9070;p13"/>
            <p:cNvSpPr/>
            <p:nvPr/>
          </p:nvSpPr>
          <p:spPr>
            <a:xfrm>
              <a:off x="5493675" y="1280275"/>
              <a:ext cx="11225" cy="11225"/>
            </a:xfrm>
            <a:custGeom>
              <a:avLst/>
              <a:gdLst/>
              <a:ahLst/>
              <a:cxnLst/>
              <a:rect l="l" t="t" r="r" b="b"/>
              <a:pathLst>
                <a:path w="449" h="449" extrusionOk="0">
                  <a:moveTo>
                    <a:pt x="224" y="0"/>
                  </a:moveTo>
                  <a:cubicBezTo>
                    <a:pt x="0" y="0"/>
                    <a:pt x="224" y="448"/>
                    <a:pt x="449" y="448"/>
                  </a:cubicBezTo>
                  <a:cubicBezTo>
                    <a:pt x="449" y="448"/>
                    <a:pt x="449" y="0"/>
                    <a:pt x="2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71" name="Google Shape;9071;p13"/>
            <p:cNvSpPr/>
            <p:nvPr/>
          </p:nvSpPr>
          <p:spPr>
            <a:xfrm>
              <a:off x="4866150" y="1795725"/>
              <a:ext cx="22425" cy="7500"/>
            </a:xfrm>
            <a:custGeom>
              <a:avLst/>
              <a:gdLst/>
              <a:ahLst/>
              <a:cxnLst/>
              <a:rect l="l" t="t" r="r" b="b"/>
              <a:pathLst>
                <a:path w="897" h="300" extrusionOk="0">
                  <a:moveTo>
                    <a:pt x="897" y="1"/>
                  </a:moveTo>
                  <a:cubicBezTo>
                    <a:pt x="0" y="1"/>
                    <a:pt x="299" y="300"/>
                    <a:pt x="598" y="300"/>
                  </a:cubicBezTo>
                  <a:cubicBezTo>
                    <a:pt x="747" y="300"/>
                    <a:pt x="897" y="225"/>
                    <a:pt x="89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72" name="Google Shape;9072;p13"/>
            <p:cNvSpPr/>
            <p:nvPr/>
          </p:nvSpPr>
          <p:spPr>
            <a:xfrm>
              <a:off x="5532900" y="1089775"/>
              <a:ext cx="16825" cy="11225"/>
            </a:xfrm>
            <a:custGeom>
              <a:avLst/>
              <a:gdLst/>
              <a:ahLst/>
              <a:cxnLst/>
              <a:rect l="l" t="t" r="r" b="b"/>
              <a:pathLst>
                <a:path w="673" h="449" extrusionOk="0">
                  <a:moveTo>
                    <a:pt x="224" y="0"/>
                  </a:moveTo>
                  <a:cubicBezTo>
                    <a:pt x="0" y="0"/>
                    <a:pt x="224" y="448"/>
                    <a:pt x="673" y="448"/>
                  </a:cubicBezTo>
                  <a:cubicBezTo>
                    <a:pt x="673" y="448"/>
                    <a:pt x="673" y="0"/>
                    <a:pt x="2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73" name="Google Shape;9073;p13"/>
            <p:cNvSpPr/>
            <p:nvPr/>
          </p:nvSpPr>
          <p:spPr>
            <a:xfrm>
              <a:off x="5282675" y="1498875"/>
              <a:ext cx="14175" cy="8275"/>
            </a:xfrm>
            <a:custGeom>
              <a:avLst/>
              <a:gdLst/>
              <a:ahLst/>
              <a:cxnLst/>
              <a:rect l="l" t="t" r="r" b="b"/>
              <a:pathLst>
                <a:path w="567" h="331" extrusionOk="0">
                  <a:moveTo>
                    <a:pt x="533" y="0"/>
                  </a:moveTo>
                  <a:cubicBezTo>
                    <a:pt x="452" y="0"/>
                    <a:pt x="1" y="330"/>
                    <a:pt x="102" y="330"/>
                  </a:cubicBezTo>
                  <a:cubicBezTo>
                    <a:pt x="133" y="330"/>
                    <a:pt x="214" y="300"/>
                    <a:pt x="372" y="221"/>
                  </a:cubicBezTo>
                  <a:cubicBezTo>
                    <a:pt x="535" y="58"/>
                    <a:pt x="566" y="0"/>
                    <a:pt x="53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74" name="Google Shape;9074;p13"/>
            <p:cNvSpPr/>
            <p:nvPr/>
          </p:nvSpPr>
          <p:spPr>
            <a:xfrm>
              <a:off x="5460050" y="1325100"/>
              <a:ext cx="22450" cy="11225"/>
            </a:xfrm>
            <a:custGeom>
              <a:avLst/>
              <a:gdLst/>
              <a:ahLst/>
              <a:cxnLst/>
              <a:rect l="l" t="t" r="r" b="b"/>
              <a:pathLst>
                <a:path w="898" h="449" extrusionOk="0">
                  <a:moveTo>
                    <a:pt x="449" y="0"/>
                  </a:moveTo>
                  <a:cubicBezTo>
                    <a:pt x="449" y="224"/>
                    <a:pt x="1" y="224"/>
                    <a:pt x="449" y="448"/>
                  </a:cubicBezTo>
                  <a:cubicBezTo>
                    <a:pt x="897" y="448"/>
                    <a:pt x="897" y="0"/>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75" name="Google Shape;9075;p13"/>
            <p:cNvSpPr/>
            <p:nvPr/>
          </p:nvSpPr>
          <p:spPr>
            <a:xfrm>
              <a:off x="4653225" y="1991825"/>
              <a:ext cx="16850" cy="5650"/>
            </a:xfrm>
            <a:custGeom>
              <a:avLst/>
              <a:gdLst/>
              <a:ahLst/>
              <a:cxnLst/>
              <a:rect l="l" t="t" r="r" b="b"/>
              <a:pathLst>
                <a:path w="674" h="226" extrusionOk="0">
                  <a:moveTo>
                    <a:pt x="1" y="1"/>
                  </a:moveTo>
                  <a:cubicBezTo>
                    <a:pt x="1" y="1"/>
                    <a:pt x="225" y="225"/>
                    <a:pt x="449" y="225"/>
                  </a:cubicBezTo>
                  <a:cubicBezTo>
                    <a:pt x="673" y="225"/>
                    <a:pt x="225" y="1"/>
                    <a:pt x="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76" name="Google Shape;9076;p13"/>
            <p:cNvSpPr/>
            <p:nvPr/>
          </p:nvSpPr>
          <p:spPr>
            <a:xfrm>
              <a:off x="4969800" y="1011325"/>
              <a:ext cx="28025" cy="4225"/>
            </a:xfrm>
            <a:custGeom>
              <a:avLst/>
              <a:gdLst/>
              <a:ahLst/>
              <a:cxnLst/>
              <a:rect l="l" t="t" r="r" b="b"/>
              <a:pathLst>
                <a:path w="1121" h="169" extrusionOk="0">
                  <a:moveTo>
                    <a:pt x="561" y="1"/>
                  </a:moveTo>
                  <a:lnTo>
                    <a:pt x="561" y="1"/>
                  </a:lnTo>
                  <a:cubicBezTo>
                    <a:pt x="0" y="113"/>
                    <a:pt x="281" y="169"/>
                    <a:pt x="561" y="169"/>
                  </a:cubicBezTo>
                  <a:cubicBezTo>
                    <a:pt x="841" y="169"/>
                    <a:pt x="1121" y="113"/>
                    <a:pt x="56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77" name="Google Shape;9077;p13"/>
            <p:cNvSpPr/>
            <p:nvPr/>
          </p:nvSpPr>
          <p:spPr>
            <a:xfrm>
              <a:off x="4653350" y="1945000"/>
              <a:ext cx="44125" cy="30950"/>
            </a:xfrm>
            <a:custGeom>
              <a:avLst/>
              <a:gdLst/>
              <a:ahLst/>
              <a:cxnLst/>
              <a:rect l="l" t="t" r="r" b="b"/>
              <a:pathLst>
                <a:path w="1765" h="1238" extrusionOk="0">
                  <a:moveTo>
                    <a:pt x="949" y="1"/>
                  </a:moveTo>
                  <a:cubicBezTo>
                    <a:pt x="833" y="1"/>
                    <a:pt x="668" y="25"/>
                    <a:pt x="444" y="81"/>
                  </a:cubicBezTo>
                  <a:cubicBezTo>
                    <a:pt x="44" y="481"/>
                    <a:pt x="1" y="1237"/>
                    <a:pt x="155" y="1237"/>
                  </a:cubicBezTo>
                  <a:cubicBezTo>
                    <a:pt x="174" y="1237"/>
                    <a:pt x="196" y="1226"/>
                    <a:pt x="220" y="1202"/>
                  </a:cubicBezTo>
                  <a:cubicBezTo>
                    <a:pt x="220" y="1202"/>
                    <a:pt x="1764" y="1"/>
                    <a:pt x="9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78" name="Google Shape;9078;p13"/>
            <p:cNvSpPr/>
            <p:nvPr/>
          </p:nvSpPr>
          <p:spPr>
            <a:xfrm>
              <a:off x="5432050" y="1375525"/>
              <a:ext cx="56050" cy="50450"/>
            </a:xfrm>
            <a:custGeom>
              <a:avLst/>
              <a:gdLst/>
              <a:ahLst/>
              <a:cxnLst/>
              <a:rect l="l" t="t" r="r" b="b"/>
              <a:pathLst>
                <a:path w="2242" h="2018" extrusionOk="0">
                  <a:moveTo>
                    <a:pt x="1793" y="0"/>
                  </a:moveTo>
                  <a:lnTo>
                    <a:pt x="1793" y="0"/>
                  </a:lnTo>
                  <a:cubicBezTo>
                    <a:pt x="1345" y="897"/>
                    <a:pt x="224" y="1121"/>
                    <a:pt x="0" y="2017"/>
                  </a:cubicBezTo>
                  <a:cubicBezTo>
                    <a:pt x="897" y="1569"/>
                    <a:pt x="2241" y="673"/>
                    <a:pt x="179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79" name="Google Shape;9079;p13"/>
            <p:cNvSpPr/>
            <p:nvPr/>
          </p:nvSpPr>
          <p:spPr>
            <a:xfrm>
              <a:off x="4910975" y="3840800"/>
              <a:ext cx="33625" cy="33650"/>
            </a:xfrm>
            <a:custGeom>
              <a:avLst/>
              <a:gdLst/>
              <a:ahLst/>
              <a:cxnLst/>
              <a:rect l="l" t="t" r="r" b="b"/>
              <a:pathLst>
                <a:path w="1345" h="1346" extrusionOk="0">
                  <a:moveTo>
                    <a:pt x="1345" y="0"/>
                  </a:moveTo>
                  <a:cubicBezTo>
                    <a:pt x="224" y="0"/>
                    <a:pt x="224" y="673"/>
                    <a:pt x="0" y="1345"/>
                  </a:cubicBezTo>
                  <a:cubicBezTo>
                    <a:pt x="1121" y="1345"/>
                    <a:pt x="897" y="225"/>
                    <a:pt x="134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80" name="Google Shape;9080;p13"/>
            <p:cNvSpPr/>
            <p:nvPr/>
          </p:nvSpPr>
          <p:spPr>
            <a:xfrm>
              <a:off x="4708175" y="4261025"/>
              <a:ext cx="45925" cy="30625"/>
            </a:xfrm>
            <a:custGeom>
              <a:avLst/>
              <a:gdLst/>
              <a:ahLst/>
              <a:cxnLst/>
              <a:rect l="l" t="t" r="r" b="b"/>
              <a:pathLst>
                <a:path w="1837" h="1225" extrusionOk="0">
                  <a:moveTo>
                    <a:pt x="1164" y="0"/>
                  </a:moveTo>
                  <a:lnTo>
                    <a:pt x="1164" y="0"/>
                  </a:lnTo>
                  <a:cubicBezTo>
                    <a:pt x="977" y="376"/>
                    <a:pt x="1" y="1225"/>
                    <a:pt x="87" y="1225"/>
                  </a:cubicBezTo>
                  <a:cubicBezTo>
                    <a:pt x="103" y="1225"/>
                    <a:pt x="159" y="1193"/>
                    <a:pt x="268" y="1121"/>
                  </a:cubicBezTo>
                  <a:cubicBezTo>
                    <a:pt x="716" y="897"/>
                    <a:pt x="1837" y="448"/>
                    <a:pt x="116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81" name="Google Shape;9081;p13"/>
            <p:cNvSpPr/>
            <p:nvPr/>
          </p:nvSpPr>
          <p:spPr>
            <a:xfrm>
              <a:off x="4225750" y="2484975"/>
              <a:ext cx="12025" cy="8275"/>
            </a:xfrm>
            <a:custGeom>
              <a:avLst/>
              <a:gdLst/>
              <a:ahLst/>
              <a:cxnLst/>
              <a:rect l="l" t="t" r="r" b="b"/>
              <a:pathLst>
                <a:path w="481" h="331" extrusionOk="0">
                  <a:moveTo>
                    <a:pt x="7" y="1"/>
                  </a:moveTo>
                  <a:cubicBezTo>
                    <a:pt x="1" y="1"/>
                    <a:pt x="73" y="58"/>
                    <a:pt x="291" y="221"/>
                  </a:cubicBezTo>
                  <a:cubicBezTo>
                    <a:pt x="409" y="300"/>
                    <a:pt x="458" y="331"/>
                    <a:pt x="463" y="331"/>
                  </a:cubicBezTo>
                  <a:cubicBezTo>
                    <a:pt x="480" y="331"/>
                    <a:pt x="20" y="1"/>
                    <a:pt x="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82" name="Google Shape;9082;p13"/>
            <p:cNvSpPr/>
            <p:nvPr/>
          </p:nvSpPr>
          <p:spPr>
            <a:xfrm>
              <a:off x="4154575" y="815225"/>
              <a:ext cx="39250" cy="11225"/>
            </a:xfrm>
            <a:custGeom>
              <a:avLst/>
              <a:gdLst/>
              <a:ahLst/>
              <a:cxnLst/>
              <a:rect l="l" t="t" r="r" b="b"/>
              <a:pathLst>
                <a:path w="1570" h="449" extrusionOk="0">
                  <a:moveTo>
                    <a:pt x="1345" y="1"/>
                  </a:moveTo>
                  <a:cubicBezTo>
                    <a:pt x="897" y="1"/>
                    <a:pt x="0" y="449"/>
                    <a:pt x="673" y="449"/>
                  </a:cubicBezTo>
                  <a:cubicBezTo>
                    <a:pt x="561" y="225"/>
                    <a:pt x="841" y="225"/>
                    <a:pt x="1093" y="225"/>
                  </a:cubicBezTo>
                  <a:cubicBezTo>
                    <a:pt x="1345" y="225"/>
                    <a:pt x="1569" y="225"/>
                    <a:pt x="134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83" name="Google Shape;9083;p13"/>
            <p:cNvSpPr/>
            <p:nvPr/>
          </p:nvSpPr>
          <p:spPr>
            <a:xfrm>
              <a:off x="3913650" y="1302675"/>
              <a:ext cx="44850" cy="44850"/>
            </a:xfrm>
            <a:custGeom>
              <a:avLst/>
              <a:gdLst/>
              <a:ahLst/>
              <a:cxnLst/>
              <a:rect l="l" t="t" r="r" b="b"/>
              <a:pathLst>
                <a:path w="1794" h="1794" extrusionOk="0">
                  <a:moveTo>
                    <a:pt x="1793" y="1"/>
                  </a:moveTo>
                  <a:cubicBezTo>
                    <a:pt x="448" y="1"/>
                    <a:pt x="673" y="1121"/>
                    <a:pt x="0" y="1794"/>
                  </a:cubicBezTo>
                  <a:cubicBezTo>
                    <a:pt x="897" y="1345"/>
                    <a:pt x="1121" y="449"/>
                    <a:pt x="179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84" name="Google Shape;9084;p13"/>
            <p:cNvSpPr/>
            <p:nvPr/>
          </p:nvSpPr>
          <p:spPr>
            <a:xfrm>
              <a:off x="3894025" y="3044275"/>
              <a:ext cx="27525" cy="13050"/>
            </a:xfrm>
            <a:custGeom>
              <a:avLst/>
              <a:gdLst/>
              <a:ahLst/>
              <a:cxnLst/>
              <a:rect l="l" t="t" r="r" b="b"/>
              <a:pathLst>
                <a:path w="1101" h="522" extrusionOk="0">
                  <a:moveTo>
                    <a:pt x="904" y="1"/>
                  </a:moveTo>
                  <a:cubicBezTo>
                    <a:pt x="875" y="1"/>
                    <a:pt x="836" y="12"/>
                    <a:pt x="785" y="37"/>
                  </a:cubicBezTo>
                  <a:cubicBezTo>
                    <a:pt x="673" y="261"/>
                    <a:pt x="449" y="261"/>
                    <a:pt x="281" y="261"/>
                  </a:cubicBezTo>
                  <a:cubicBezTo>
                    <a:pt x="113" y="261"/>
                    <a:pt x="1" y="261"/>
                    <a:pt x="113" y="485"/>
                  </a:cubicBezTo>
                  <a:cubicBezTo>
                    <a:pt x="189" y="510"/>
                    <a:pt x="262" y="521"/>
                    <a:pt x="331" y="521"/>
                  </a:cubicBezTo>
                  <a:cubicBezTo>
                    <a:pt x="806" y="521"/>
                    <a:pt x="1101" y="1"/>
                    <a:pt x="90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85" name="Google Shape;9085;p13"/>
            <p:cNvSpPr/>
            <p:nvPr/>
          </p:nvSpPr>
          <p:spPr>
            <a:xfrm>
              <a:off x="3667125" y="1532400"/>
              <a:ext cx="84050" cy="39250"/>
            </a:xfrm>
            <a:custGeom>
              <a:avLst/>
              <a:gdLst/>
              <a:ahLst/>
              <a:cxnLst/>
              <a:rect l="l" t="t" r="r" b="b"/>
              <a:pathLst>
                <a:path w="3362" h="1570" extrusionOk="0">
                  <a:moveTo>
                    <a:pt x="1793" y="0"/>
                  </a:moveTo>
                  <a:lnTo>
                    <a:pt x="1793" y="0"/>
                  </a:lnTo>
                  <a:cubicBezTo>
                    <a:pt x="2017" y="897"/>
                    <a:pt x="0" y="1121"/>
                    <a:pt x="1345" y="1569"/>
                  </a:cubicBezTo>
                  <a:cubicBezTo>
                    <a:pt x="1121" y="897"/>
                    <a:pt x="3362" y="673"/>
                    <a:pt x="179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86" name="Google Shape;9086;p13"/>
            <p:cNvSpPr/>
            <p:nvPr/>
          </p:nvSpPr>
          <p:spPr>
            <a:xfrm>
              <a:off x="3599875" y="1622050"/>
              <a:ext cx="33650" cy="22425"/>
            </a:xfrm>
            <a:custGeom>
              <a:avLst/>
              <a:gdLst/>
              <a:ahLst/>
              <a:cxnLst/>
              <a:rect l="l" t="t" r="r" b="b"/>
              <a:pathLst>
                <a:path w="1346" h="897" extrusionOk="0">
                  <a:moveTo>
                    <a:pt x="1345" y="0"/>
                  </a:moveTo>
                  <a:cubicBezTo>
                    <a:pt x="449" y="0"/>
                    <a:pt x="1" y="449"/>
                    <a:pt x="1" y="897"/>
                  </a:cubicBezTo>
                  <a:cubicBezTo>
                    <a:pt x="897" y="897"/>
                    <a:pt x="673" y="224"/>
                    <a:pt x="134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87" name="Google Shape;9087;p13"/>
            <p:cNvSpPr/>
            <p:nvPr/>
          </p:nvSpPr>
          <p:spPr>
            <a:xfrm>
              <a:off x="3527050" y="1644450"/>
              <a:ext cx="89650" cy="56050"/>
            </a:xfrm>
            <a:custGeom>
              <a:avLst/>
              <a:gdLst/>
              <a:ahLst/>
              <a:cxnLst/>
              <a:rect l="l" t="t" r="r" b="b"/>
              <a:pathLst>
                <a:path w="3586" h="2242" extrusionOk="0">
                  <a:moveTo>
                    <a:pt x="2241" y="1"/>
                  </a:moveTo>
                  <a:cubicBezTo>
                    <a:pt x="2241" y="1121"/>
                    <a:pt x="0" y="1570"/>
                    <a:pt x="448" y="2242"/>
                  </a:cubicBezTo>
                  <a:cubicBezTo>
                    <a:pt x="897" y="1570"/>
                    <a:pt x="3586" y="673"/>
                    <a:pt x="224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88" name="Google Shape;9088;p13"/>
            <p:cNvSpPr/>
            <p:nvPr/>
          </p:nvSpPr>
          <p:spPr>
            <a:xfrm>
              <a:off x="3487825" y="1011325"/>
              <a:ext cx="16825" cy="16825"/>
            </a:xfrm>
            <a:custGeom>
              <a:avLst/>
              <a:gdLst/>
              <a:ahLst/>
              <a:cxnLst/>
              <a:rect l="l" t="t" r="r" b="b"/>
              <a:pathLst>
                <a:path w="673" h="673" extrusionOk="0">
                  <a:moveTo>
                    <a:pt x="448" y="1"/>
                  </a:moveTo>
                  <a:cubicBezTo>
                    <a:pt x="0" y="1"/>
                    <a:pt x="224" y="449"/>
                    <a:pt x="673" y="673"/>
                  </a:cubicBezTo>
                  <a:cubicBezTo>
                    <a:pt x="673" y="449"/>
                    <a:pt x="673" y="1"/>
                    <a:pt x="44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89" name="Google Shape;9089;p13"/>
            <p:cNvSpPr/>
            <p:nvPr/>
          </p:nvSpPr>
          <p:spPr>
            <a:xfrm>
              <a:off x="3315600" y="1846150"/>
              <a:ext cx="20975" cy="11375"/>
            </a:xfrm>
            <a:custGeom>
              <a:avLst/>
              <a:gdLst/>
              <a:ahLst/>
              <a:cxnLst/>
              <a:rect l="l" t="t" r="r" b="b"/>
              <a:pathLst>
                <a:path w="839" h="455" extrusionOk="0">
                  <a:moveTo>
                    <a:pt x="838" y="1"/>
                  </a:moveTo>
                  <a:lnTo>
                    <a:pt x="838" y="1"/>
                  </a:lnTo>
                  <a:cubicBezTo>
                    <a:pt x="1" y="141"/>
                    <a:pt x="32" y="454"/>
                    <a:pt x="284" y="454"/>
                  </a:cubicBezTo>
                  <a:cubicBezTo>
                    <a:pt x="436" y="454"/>
                    <a:pt x="669" y="339"/>
                    <a:pt x="83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90" name="Google Shape;9090;p13"/>
            <p:cNvSpPr/>
            <p:nvPr/>
          </p:nvSpPr>
          <p:spPr>
            <a:xfrm>
              <a:off x="3280500" y="1860925"/>
              <a:ext cx="29900" cy="20925"/>
            </a:xfrm>
            <a:custGeom>
              <a:avLst/>
              <a:gdLst/>
              <a:ahLst/>
              <a:cxnLst/>
              <a:rect l="l" t="t" r="r" b="b"/>
              <a:pathLst>
                <a:path w="1196" h="837" extrusionOk="0">
                  <a:moveTo>
                    <a:pt x="1026" y="1"/>
                  </a:moveTo>
                  <a:cubicBezTo>
                    <a:pt x="997" y="1"/>
                    <a:pt x="954" y="25"/>
                    <a:pt x="897" y="82"/>
                  </a:cubicBezTo>
                  <a:cubicBezTo>
                    <a:pt x="897" y="531"/>
                    <a:pt x="1" y="306"/>
                    <a:pt x="1" y="755"/>
                  </a:cubicBezTo>
                  <a:cubicBezTo>
                    <a:pt x="115" y="812"/>
                    <a:pt x="222" y="836"/>
                    <a:pt x="321" y="836"/>
                  </a:cubicBezTo>
                  <a:cubicBezTo>
                    <a:pt x="898" y="836"/>
                    <a:pt x="1195" y="1"/>
                    <a:pt x="1026"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91" name="Google Shape;9091;p13"/>
            <p:cNvSpPr/>
            <p:nvPr/>
          </p:nvSpPr>
          <p:spPr>
            <a:xfrm>
              <a:off x="3241300" y="1890975"/>
              <a:ext cx="28025" cy="16850"/>
            </a:xfrm>
            <a:custGeom>
              <a:avLst/>
              <a:gdLst/>
              <a:ahLst/>
              <a:cxnLst/>
              <a:rect l="l" t="t" r="r" b="b"/>
              <a:pathLst>
                <a:path w="1121" h="674" extrusionOk="0">
                  <a:moveTo>
                    <a:pt x="672" y="1"/>
                  </a:moveTo>
                  <a:cubicBezTo>
                    <a:pt x="672" y="225"/>
                    <a:pt x="0" y="225"/>
                    <a:pt x="0" y="673"/>
                  </a:cubicBezTo>
                  <a:lnTo>
                    <a:pt x="0" y="673"/>
                  </a:lnTo>
                  <a:cubicBezTo>
                    <a:pt x="672" y="673"/>
                    <a:pt x="1121" y="1"/>
                    <a:pt x="672"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92" name="Google Shape;9092;p13"/>
            <p:cNvSpPr/>
            <p:nvPr/>
          </p:nvSpPr>
          <p:spPr>
            <a:xfrm>
              <a:off x="3076925" y="2065925"/>
              <a:ext cx="24325" cy="9975"/>
            </a:xfrm>
            <a:custGeom>
              <a:avLst/>
              <a:gdLst/>
              <a:ahLst/>
              <a:cxnLst/>
              <a:rect l="l" t="t" r="r" b="b"/>
              <a:pathLst>
                <a:path w="973" h="399" extrusionOk="0">
                  <a:moveTo>
                    <a:pt x="698" y="0"/>
                  </a:moveTo>
                  <a:cubicBezTo>
                    <a:pt x="399" y="0"/>
                    <a:pt x="1" y="399"/>
                    <a:pt x="300" y="399"/>
                  </a:cubicBezTo>
                  <a:lnTo>
                    <a:pt x="972" y="399"/>
                  </a:lnTo>
                  <a:cubicBezTo>
                    <a:pt x="972" y="100"/>
                    <a:pt x="848" y="0"/>
                    <a:pt x="69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93" name="Google Shape;9093;p13"/>
            <p:cNvSpPr/>
            <p:nvPr/>
          </p:nvSpPr>
          <p:spPr>
            <a:xfrm>
              <a:off x="2819425" y="3039675"/>
              <a:ext cx="12000" cy="8275"/>
            </a:xfrm>
            <a:custGeom>
              <a:avLst/>
              <a:gdLst/>
              <a:ahLst/>
              <a:cxnLst/>
              <a:rect l="l" t="t" r="r" b="b"/>
              <a:pathLst>
                <a:path w="480" h="331" extrusionOk="0">
                  <a:moveTo>
                    <a:pt x="6" y="0"/>
                  </a:moveTo>
                  <a:cubicBezTo>
                    <a:pt x="0" y="0"/>
                    <a:pt x="73" y="58"/>
                    <a:pt x="290" y="221"/>
                  </a:cubicBezTo>
                  <a:cubicBezTo>
                    <a:pt x="409" y="300"/>
                    <a:pt x="458" y="330"/>
                    <a:pt x="463" y="330"/>
                  </a:cubicBezTo>
                  <a:cubicBezTo>
                    <a:pt x="480" y="330"/>
                    <a:pt x="19" y="0"/>
                    <a:pt x="6"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94" name="Google Shape;9094;p13"/>
            <p:cNvSpPr/>
            <p:nvPr/>
          </p:nvSpPr>
          <p:spPr>
            <a:xfrm>
              <a:off x="2072675" y="4646475"/>
              <a:ext cx="36850" cy="12375"/>
            </a:xfrm>
            <a:custGeom>
              <a:avLst/>
              <a:gdLst/>
              <a:ahLst/>
              <a:cxnLst/>
              <a:rect l="l" t="t" r="r" b="b"/>
              <a:pathLst>
                <a:path w="1474" h="495" extrusionOk="0">
                  <a:moveTo>
                    <a:pt x="1036" y="1"/>
                  </a:moveTo>
                  <a:cubicBezTo>
                    <a:pt x="577" y="1"/>
                    <a:pt x="1" y="494"/>
                    <a:pt x="577" y="494"/>
                  </a:cubicBezTo>
                  <a:cubicBezTo>
                    <a:pt x="577" y="270"/>
                    <a:pt x="857" y="270"/>
                    <a:pt x="1081" y="270"/>
                  </a:cubicBezTo>
                  <a:cubicBezTo>
                    <a:pt x="1305" y="270"/>
                    <a:pt x="1473" y="270"/>
                    <a:pt x="1249" y="46"/>
                  </a:cubicBezTo>
                  <a:cubicBezTo>
                    <a:pt x="1185" y="14"/>
                    <a:pt x="1112" y="1"/>
                    <a:pt x="1036"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95" name="Google Shape;9095;p13"/>
            <p:cNvSpPr/>
            <p:nvPr/>
          </p:nvSpPr>
          <p:spPr>
            <a:xfrm>
              <a:off x="1100975" y="1061750"/>
              <a:ext cx="67250" cy="61650"/>
            </a:xfrm>
            <a:custGeom>
              <a:avLst/>
              <a:gdLst/>
              <a:ahLst/>
              <a:cxnLst/>
              <a:rect l="l" t="t" r="r" b="b"/>
              <a:pathLst>
                <a:path w="2690" h="2466" extrusionOk="0">
                  <a:moveTo>
                    <a:pt x="1793" y="1"/>
                  </a:moveTo>
                  <a:lnTo>
                    <a:pt x="1793" y="1"/>
                  </a:lnTo>
                  <a:cubicBezTo>
                    <a:pt x="2017" y="1121"/>
                    <a:pt x="0" y="1569"/>
                    <a:pt x="897" y="2466"/>
                  </a:cubicBezTo>
                  <a:cubicBezTo>
                    <a:pt x="897" y="1794"/>
                    <a:pt x="2690" y="897"/>
                    <a:pt x="179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96" name="Google Shape;9096;p13"/>
            <p:cNvSpPr/>
            <p:nvPr/>
          </p:nvSpPr>
          <p:spPr>
            <a:xfrm>
              <a:off x="271725" y="1044950"/>
              <a:ext cx="95275" cy="44850"/>
            </a:xfrm>
            <a:custGeom>
              <a:avLst/>
              <a:gdLst/>
              <a:ahLst/>
              <a:cxnLst/>
              <a:rect l="l" t="t" r="r" b="b"/>
              <a:pathLst>
                <a:path w="3811" h="1794" extrusionOk="0">
                  <a:moveTo>
                    <a:pt x="3362" y="0"/>
                  </a:moveTo>
                  <a:cubicBezTo>
                    <a:pt x="2690" y="673"/>
                    <a:pt x="1" y="1793"/>
                    <a:pt x="225" y="1793"/>
                  </a:cubicBezTo>
                  <a:cubicBezTo>
                    <a:pt x="1794" y="1569"/>
                    <a:pt x="3811" y="897"/>
                    <a:pt x="3362"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97" name="Google Shape;9097;p13"/>
            <p:cNvSpPr/>
            <p:nvPr/>
          </p:nvSpPr>
          <p:spPr>
            <a:xfrm>
              <a:off x="507050" y="742400"/>
              <a:ext cx="28050" cy="28025"/>
            </a:xfrm>
            <a:custGeom>
              <a:avLst/>
              <a:gdLst/>
              <a:ahLst/>
              <a:cxnLst/>
              <a:rect l="l" t="t" r="r" b="b"/>
              <a:pathLst>
                <a:path w="1122" h="1121" extrusionOk="0">
                  <a:moveTo>
                    <a:pt x="673" y="0"/>
                  </a:moveTo>
                  <a:cubicBezTo>
                    <a:pt x="449" y="448"/>
                    <a:pt x="1" y="896"/>
                    <a:pt x="673" y="1121"/>
                  </a:cubicBezTo>
                  <a:cubicBezTo>
                    <a:pt x="673" y="672"/>
                    <a:pt x="1121" y="224"/>
                    <a:pt x="67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98" name="Google Shape;9098;p13"/>
            <p:cNvSpPr/>
            <p:nvPr/>
          </p:nvSpPr>
          <p:spPr>
            <a:xfrm>
              <a:off x="1064525" y="3105300"/>
              <a:ext cx="8600" cy="11475"/>
            </a:xfrm>
            <a:custGeom>
              <a:avLst/>
              <a:gdLst/>
              <a:ahLst/>
              <a:cxnLst/>
              <a:rect l="l" t="t" r="r" b="b"/>
              <a:pathLst>
                <a:path w="344" h="459" extrusionOk="0">
                  <a:moveTo>
                    <a:pt x="334" y="1"/>
                  </a:moveTo>
                  <a:cubicBezTo>
                    <a:pt x="330" y="1"/>
                    <a:pt x="271" y="75"/>
                    <a:pt x="113" y="285"/>
                  </a:cubicBezTo>
                  <a:cubicBezTo>
                    <a:pt x="30" y="411"/>
                    <a:pt x="1" y="458"/>
                    <a:pt x="5" y="458"/>
                  </a:cubicBezTo>
                  <a:cubicBezTo>
                    <a:pt x="16" y="458"/>
                    <a:pt x="344" y="1"/>
                    <a:pt x="33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99" name="Google Shape;9099;p13"/>
            <p:cNvSpPr/>
            <p:nvPr/>
          </p:nvSpPr>
          <p:spPr>
            <a:xfrm>
              <a:off x="1012200" y="1126250"/>
              <a:ext cx="12000" cy="8275"/>
            </a:xfrm>
            <a:custGeom>
              <a:avLst/>
              <a:gdLst/>
              <a:ahLst/>
              <a:cxnLst/>
              <a:rect l="l" t="t" r="r" b="b"/>
              <a:pathLst>
                <a:path w="480" h="331" extrusionOk="0">
                  <a:moveTo>
                    <a:pt x="17" y="1"/>
                  </a:moveTo>
                  <a:cubicBezTo>
                    <a:pt x="0" y="1"/>
                    <a:pt x="460" y="331"/>
                    <a:pt x="474" y="331"/>
                  </a:cubicBezTo>
                  <a:cubicBezTo>
                    <a:pt x="479" y="331"/>
                    <a:pt x="407" y="273"/>
                    <a:pt x="189" y="110"/>
                  </a:cubicBezTo>
                  <a:cubicBezTo>
                    <a:pt x="71" y="31"/>
                    <a:pt x="22" y="1"/>
                    <a:pt x="1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00" name="Google Shape;9100;p13"/>
            <p:cNvSpPr/>
            <p:nvPr/>
          </p:nvSpPr>
          <p:spPr>
            <a:xfrm>
              <a:off x="955300" y="3351075"/>
              <a:ext cx="40325" cy="30300"/>
            </a:xfrm>
            <a:custGeom>
              <a:avLst/>
              <a:gdLst/>
              <a:ahLst/>
              <a:cxnLst/>
              <a:rect l="l" t="t" r="r" b="b"/>
              <a:pathLst>
                <a:path w="1613" h="1212" extrusionOk="0">
                  <a:moveTo>
                    <a:pt x="1330" y="0"/>
                  </a:moveTo>
                  <a:cubicBezTo>
                    <a:pt x="1284" y="0"/>
                    <a:pt x="1216" y="28"/>
                    <a:pt x="1121" y="91"/>
                  </a:cubicBezTo>
                  <a:cubicBezTo>
                    <a:pt x="1121" y="315"/>
                    <a:pt x="0" y="764"/>
                    <a:pt x="897" y="1212"/>
                  </a:cubicBezTo>
                  <a:cubicBezTo>
                    <a:pt x="1089" y="1019"/>
                    <a:pt x="1612" y="0"/>
                    <a:pt x="133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01" name="Google Shape;9101;p13"/>
            <p:cNvSpPr/>
            <p:nvPr/>
          </p:nvSpPr>
          <p:spPr>
            <a:xfrm>
              <a:off x="916075" y="3426175"/>
              <a:ext cx="39250" cy="33650"/>
            </a:xfrm>
            <a:custGeom>
              <a:avLst/>
              <a:gdLst/>
              <a:ahLst/>
              <a:cxnLst/>
              <a:rect l="l" t="t" r="r" b="b"/>
              <a:pathLst>
                <a:path w="1570" h="1346" extrusionOk="0">
                  <a:moveTo>
                    <a:pt x="897" y="1"/>
                  </a:moveTo>
                  <a:cubicBezTo>
                    <a:pt x="897" y="449"/>
                    <a:pt x="0" y="897"/>
                    <a:pt x="673" y="1346"/>
                  </a:cubicBezTo>
                  <a:cubicBezTo>
                    <a:pt x="448" y="897"/>
                    <a:pt x="1569" y="225"/>
                    <a:pt x="89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02" name="Google Shape;9102;p13"/>
            <p:cNvSpPr/>
            <p:nvPr/>
          </p:nvSpPr>
          <p:spPr>
            <a:xfrm>
              <a:off x="865650" y="1319500"/>
              <a:ext cx="33625" cy="16825"/>
            </a:xfrm>
            <a:custGeom>
              <a:avLst/>
              <a:gdLst/>
              <a:ahLst/>
              <a:cxnLst/>
              <a:rect l="l" t="t" r="r" b="b"/>
              <a:pathLst>
                <a:path w="1345" h="673" extrusionOk="0">
                  <a:moveTo>
                    <a:pt x="673" y="0"/>
                  </a:moveTo>
                  <a:cubicBezTo>
                    <a:pt x="673" y="0"/>
                    <a:pt x="0" y="672"/>
                    <a:pt x="673" y="672"/>
                  </a:cubicBezTo>
                  <a:cubicBezTo>
                    <a:pt x="448" y="448"/>
                    <a:pt x="1345" y="0"/>
                    <a:pt x="67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03" name="Google Shape;9103;p13"/>
            <p:cNvSpPr/>
            <p:nvPr/>
          </p:nvSpPr>
          <p:spPr>
            <a:xfrm>
              <a:off x="832025" y="1963825"/>
              <a:ext cx="50450" cy="44850"/>
            </a:xfrm>
            <a:custGeom>
              <a:avLst/>
              <a:gdLst/>
              <a:ahLst/>
              <a:cxnLst/>
              <a:rect l="l" t="t" r="r" b="b"/>
              <a:pathLst>
                <a:path w="2018" h="1794" extrusionOk="0">
                  <a:moveTo>
                    <a:pt x="2018" y="0"/>
                  </a:moveTo>
                  <a:lnTo>
                    <a:pt x="2018" y="0"/>
                  </a:lnTo>
                  <a:cubicBezTo>
                    <a:pt x="1345" y="449"/>
                    <a:pt x="0" y="897"/>
                    <a:pt x="0" y="1793"/>
                  </a:cubicBezTo>
                  <a:cubicBezTo>
                    <a:pt x="1121" y="1569"/>
                    <a:pt x="1569" y="673"/>
                    <a:pt x="201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04" name="Google Shape;9104;p13"/>
            <p:cNvSpPr/>
            <p:nvPr/>
          </p:nvSpPr>
          <p:spPr>
            <a:xfrm>
              <a:off x="389400" y="1065875"/>
              <a:ext cx="351150" cy="39975"/>
            </a:xfrm>
            <a:custGeom>
              <a:avLst/>
              <a:gdLst/>
              <a:ahLst/>
              <a:cxnLst/>
              <a:rect l="l" t="t" r="r" b="b"/>
              <a:pathLst>
                <a:path w="14046" h="1599" extrusionOk="0">
                  <a:moveTo>
                    <a:pt x="4900" y="1"/>
                  </a:moveTo>
                  <a:cubicBezTo>
                    <a:pt x="3356" y="1"/>
                    <a:pt x="1699" y="198"/>
                    <a:pt x="0" y="732"/>
                  </a:cubicBezTo>
                  <a:lnTo>
                    <a:pt x="11733" y="1111"/>
                  </a:lnTo>
                  <a:lnTo>
                    <a:pt x="11733" y="1111"/>
                  </a:lnTo>
                  <a:cubicBezTo>
                    <a:pt x="10095" y="641"/>
                    <a:pt x="7680" y="1"/>
                    <a:pt x="4900" y="1"/>
                  </a:cubicBezTo>
                  <a:close/>
                  <a:moveTo>
                    <a:pt x="11733" y="1111"/>
                  </a:moveTo>
                  <a:cubicBezTo>
                    <a:pt x="12683" y="1383"/>
                    <a:pt x="13372" y="1598"/>
                    <a:pt x="13719" y="1598"/>
                  </a:cubicBezTo>
                  <a:cubicBezTo>
                    <a:pt x="13976" y="1598"/>
                    <a:pt x="14046" y="1480"/>
                    <a:pt x="13895" y="1180"/>
                  </a:cubicBezTo>
                  <a:lnTo>
                    <a:pt x="11733" y="1111"/>
                  </a:ln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05" name="Google Shape;9105;p13"/>
            <p:cNvSpPr/>
            <p:nvPr/>
          </p:nvSpPr>
          <p:spPr>
            <a:xfrm>
              <a:off x="544475" y="3516375"/>
              <a:ext cx="12700" cy="18475"/>
            </a:xfrm>
            <a:custGeom>
              <a:avLst/>
              <a:gdLst/>
              <a:ahLst/>
              <a:cxnLst/>
              <a:rect l="l" t="t" r="r" b="b"/>
              <a:pathLst>
                <a:path w="508" h="739" extrusionOk="0">
                  <a:moveTo>
                    <a:pt x="467" y="0"/>
                  </a:moveTo>
                  <a:cubicBezTo>
                    <a:pt x="456" y="0"/>
                    <a:pt x="406" y="57"/>
                    <a:pt x="297" y="203"/>
                  </a:cubicBezTo>
                  <a:cubicBezTo>
                    <a:pt x="70" y="600"/>
                    <a:pt x="1" y="739"/>
                    <a:pt x="13" y="739"/>
                  </a:cubicBezTo>
                  <a:cubicBezTo>
                    <a:pt x="43" y="739"/>
                    <a:pt x="507" y="0"/>
                    <a:pt x="46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06" name="Google Shape;9106;p13"/>
            <p:cNvSpPr/>
            <p:nvPr/>
          </p:nvSpPr>
          <p:spPr>
            <a:xfrm>
              <a:off x="282925" y="2271975"/>
              <a:ext cx="240950" cy="89675"/>
            </a:xfrm>
            <a:custGeom>
              <a:avLst/>
              <a:gdLst/>
              <a:ahLst/>
              <a:cxnLst/>
              <a:rect l="l" t="t" r="r" b="b"/>
              <a:pathLst>
                <a:path w="9638" h="3587" extrusionOk="0">
                  <a:moveTo>
                    <a:pt x="5604" y="1"/>
                  </a:moveTo>
                  <a:lnTo>
                    <a:pt x="5604" y="1"/>
                  </a:lnTo>
                  <a:cubicBezTo>
                    <a:pt x="3363" y="449"/>
                    <a:pt x="1346" y="1794"/>
                    <a:pt x="1" y="3587"/>
                  </a:cubicBezTo>
                  <a:cubicBezTo>
                    <a:pt x="7621" y="2466"/>
                    <a:pt x="9638" y="1346"/>
                    <a:pt x="560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07" name="Google Shape;9107;p13"/>
            <p:cNvSpPr/>
            <p:nvPr/>
          </p:nvSpPr>
          <p:spPr>
            <a:xfrm>
              <a:off x="333375" y="2249575"/>
              <a:ext cx="72850" cy="33650"/>
            </a:xfrm>
            <a:custGeom>
              <a:avLst/>
              <a:gdLst/>
              <a:ahLst/>
              <a:cxnLst/>
              <a:rect l="l" t="t" r="r" b="b"/>
              <a:pathLst>
                <a:path w="2914" h="1346" extrusionOk="0">
                  <a:moveTo>
                    <a:pt x="2914" y="0"/>
                  </a:moveTo>
                  <a:cubicBezTo>
                    <a:pt x="2241" y="0"/>
                    <a:pt x="0" y="1345"/>
                    <a:pt x="1121" y="1345"/>
                  </a:cubicBezTo>
                  <a:cubicBezTo>
                    <a:pt x="1569" y="897"/>
                    <a:pt x="2689" y="673"/>
                    <a:pt x="291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08" name="Google Shape;9108;p13"/>
            <p:cNvSpPr/>
            <p:nvPr/>
          </p:nvSpPr>
          <p:spPr>
            <a:xfrm>
              <a:off x="254925" y="3891225"/>
              <a:ext cx="39250" cy="22425"/>
            </a:xfrm>
            <a:custGeom>
              <a:avLst/>
              <a:gdLst/>
              <a:ahLst/>
              <a:cxnLst/>
              <a:rect l="l" t="t" r="r" b="b"/>
              <a:pathLst>
                <a:path w="1570" h="897" extrusionOk="0">
                  <a:moveTo>
                    <a:pt x="897" y="1"/>
                  </a:moveTo>
                  <a:cubicBezTo>
                    <a:pt x="673" y="449"/>
                    <a:pt x="224" y="673"/>
                    <a:pt x="0" y="897"/>
                  </a:cubicBezTo>
                  <a:cubicBezTo>
                    <a:pt x="449" y="897"/>
                    <a:pt x="1569" y="225"/>
                    <a:pt x="89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3843458619"/>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Main point">
  <p:cSld name="Main point">
    <p:bg>
      <p:bgPr>
        <a:solidFill>
          <a:srgbClr val="FFEECF"/>
        </a:solidFill>
        <a:effectLst/>
      </p:bgPr>
    </p:bg>
    <p:spTree>
      <p:nvGrpSpPr>
        <p:cNvPr id="1" name="Shape 9109"/>
        <p:cNvGrpSpPr/>
        <p:nvPr/>
      </p:nvGrpSpPr>
      <p:grpSpPr>
        <a:xfrm>
          <a:off x="0" y="0"/>
          <a:ext cx="0" cy="0"/>
          <a:chOff x="0" y="0"/>
          <a:chExt cx="0" cy="0"/>
        </a:xfrm>
      </p:grpSpPr>
      <p:grpSp>
        <p:nvGrpSpPr>
          <p:cNvPr id="9110" name="Google Shape;9110;p14"/>
          <p:cNvGrpSpPr/>
          <p:nvPr/>
        </p:nvGrpSpPr>
        <p:grpSpPr>
          <a:xfrm>
            <a:off x="-26733" y="-6491"/>
            <a:ext cx="12227873" cy="6889649"/>
            <a:chOff x="232500" y="742400"/>
            <a:chExt cx="6901125" cy="3999100"/>
          </a:xfrm>
        </p:grpSpPr>
        <p:sp>
          <p:nvSpPr>
            <p:cNvPr id="9111" name="Google Shape;9111;p14"/>
            <p:cNvSpPr/>
            <p:nvPr/>
          </p:nvSpPr>
          <p:spPr>
            <a:xfrm>
              <a:off x="4983800" y="1582375"/>
              <a:ext cx="128900" cy="22875"/>
            </a:xfrm>
            <a:custGeom>
              <a:avLst/>
              <a:gdLst/>
              <a:ahLst/>
              <a:cxnLst/>
              <a:rect l="l" t="t" r="r" b="b"/>
              <a:pathLst>
                <a:path w="5156" h="915" extrusionOk="0">
                  <a:moveTo>
                    <a:pt x="3722" y="0"/>
                  </a:moveTo>
                  <a:cubicBezTo>
                    <a:pt x="2242" y="0"/>
                    <a:pt x="321" y="115"/>
                    <a:pt x="1" y="915"/>
                  </a:cubicBezTo>
                  <a:cubicBezTo>
                    <a:pt x="1345" y="467"/>
                    <a:pt x="3362" y="243"/>
                    <a:pt x="5155" y="18"/>
                  </a:cubicBezTo>
                  <a:cubicBezTo>
                    <a:pt x="4835" y="18"/>
                    <a:pt x="4314" y="0"/>
                    <a:pt x="372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12" name="Google Shape;9112;p14"/>
            <p:cNvSpPr/>
            <p:nvPr/>
          </p:nvSpPr>
          <p:spPr>
            <a:xfrm>
              <a:off x="6037150" y="1596400"/>
              <a:ext cx="4700" cy="6500"/>
            </a:xfrm>
            <a:custGeom>
              <a:avLst/>
              <a:gdLst/>
              <a:ahLst/>
              <a:cxnLst/>
              <a:rect l="l" t="t" r="r" b="b"/>
              <a:pathLst>
                <a:path w="188" h="260" extrusionOk="0">
                  <a:moveTo>
                    <a:pt x="113" y="0"/>
                  </a:moveTo>
                  <a:cubicBezTo>
                    <a:pt x="85" y="0"/>
                    <a:pt x="48" y="35"/>
                    <a:pt x="1" y="130"/>
                  </a:cubicBezTo>
                  <a:cubicBezTo>
                    <a:pt x="48" y="225"/>
                    <a:pt x="85" y="259"/>
                    <a:pt x="113" y="259"/>
                  </a:cubicBezTo>
                  <a:cubicBezTo>
                    <a:pt x="188" y="259"/>
                    <a:pt x="188" y="0"/>
                    <a:pt x="11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13" name="Google Shape;9113;p14"/>
            <p:cNvSpPr/>
            <p:nvPr/>
          </p:nvSpPr>
          <p:spPr>
            <a:xfrm>
              <a:off x="6059575" y="1610850"/>
              <a:ext cx="11225" cy="4225"/>
            </a:xfrm>
            <a:custGeom>
              <a:avLst/>
              <a:gdLst/>
              <a:ahLst/>
              <a:cxnLst/>
              <a:rect l="l" t="t" r="r" b="b"/>
              <a:pathLst>
                <a:path w="449" h="169" extrusionOk="0">
                  <a:moveTo>
                    <a:pt x="0" y="0"/>
                  </a:moveTo>
                  <a:cubicBezTo>
                    <a:pt x="0" y="112"/>
                    <a:pt x="112" y="168"/>
                    <a:pt x="224" y="168"/>
                  </a:cubicBezTo>
                  <a:cubicBezTo>
                    <a:pt x="336" y="168"/>
                    <a:pt x="448" y="112"/>
                    <a:pt x="4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14" name="Google Shape;9114;p14"/>
            <p:cNvSpPr/>
            <p:nvPr/>
          </p:nvSpPr>
          <p:spPr>
            <a:xfrm>
              <a:off x="5073450" y="1615275"/>
              <a:ext cx="8625" cy="7950"/>
            </a:xfrm>
            <a:custGeom>
              <a:avLst/>
              <a:gdLst/>
              <a:ahLst/>
              <a:cxnLst/>
              <a:rect l="l" t="t" r="r" b="b"/>
              <a:pathLst>
                <a:path w="345" h="318" extrusionOk="0">
                  <a:moveTo>
                    <a:pt x="156" y="1"/>
                  </a:moveTo>
                  <a:cubicBezTo>
                    <a:pt x="117" y="1"/>
                    <a:pt x="66" y="14"/>
                    <a:pt x="1" y="47"/>
                  </a:cubicBezTo>
                  <a:cubicBezTo>
                    <a:pt x="1" y="47"/>
                    <a:pt x="1" y="271"/>
                    <a:pt x="1" y="271"/>
                  </a:cubicBezTo>
                  <a:cubicBezTo>
                    <a:pt x="33" y="304"/>
                    <a:pt x="66" y="318"/>
                    <a:pt x="97" y="318"/>
                  </a:cubicBezTo>
                  <a:cubicBezTo>
                    <a:pt x="245" y="318"/>
                    <a:pt x="344" y="1"/>
                    <a:pt x="15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15" name="Google Shape;9115;p14"/>
            <p:cNvSpPr/>
            <p:nvPr/>
          </p:nvSpPr>
          <p:spPr>
            <a:xfrm>
              <a:off x="4967000" y="1619850"/>
              <a:ext cx="39250" cy="13425"/>
            </a:xfrm>
            <a:custGeom>
              <a:avLst/>
              <a:gdLst/>
              <a:ahLst/>
              <a:cxnLst/>
              <a:rect l="l" t="t" r="r" b="b"/>
              <a:pathLst>
                <a:path w="1570" h="537" extrusionOk="0">
                  <a:moveTo>
                    <a:pt x="1098" y="0"/>
                  </a:moveTo>
                  <a:cubicBezTo>
                    <a:pt x="601" y="0"/>
                    <a:pt x="0" y="208"/>
                    <a:pt x="0" y="537"/>
                  </a:cubicBezTo>
                  <a:cubicBezTo>
                    <a:pt x="673" y="312"/>
                    <a:pt x="1121" y="312"/>
                    <a:pt x="1569" y="88"/>
                  </a:cubicBezTo>
                  <a:cubicBezTo>
                    <a:pt x="1449" y="28"/>
                    <a:pt x="1281" y="0"/>
                    <a:pt x="10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16" name="Google Shape;9116;p14"/>
            <p:cNvSpPr/>
            <p:nvPr/>
          </p:nvSpPr>
          <p:spPr>
            <a:xfrm>
              <a:off x="5028700" y="1630075"/>
              <a:ext cx="16750" cy="9725"/>
            </a:xfrm>
            <a:custGeom>
              <a:avLst/>
              <a:gdLst/>
              <a:ahLst/>
              <a:cxnLst/>
              <a:rect l="l" t="t" r="r" b="b"/>
              <a:pathLst>
                <a:path w="670" h="389" extrusionOk="0">
                  <a:moveTo>
                    <a:pt x="406" y="0"/>
                  </a:moveTo>
                  <a:cubicBezTo>
                    <a:pt x="139" y="0"/>
                    <a:pt x="1" y="388"/>
                    <a:pt x="413" y="388"/>
                  </a:cubicBezTo>
                  <a:cubicBezTo>
                    <a:pt x="482" y="388"/>
                    <a:pt x="567" y="377"/>
                    <a:pt x="670" y="352"/>
                  </a:cubicBezTo>
                  <a:lnTo>
                    <a:pt x="670" y="128"/>
                  </a:lnTo>
                  <a:cubicBezTo>
                    <a:pt x="578" y="36"/>
                    <a:pt x="486" y="0"/>
                    <a:pt x="40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17" name="Google Shape;9117;p14"/>
            <p:cNvSpPr/>
            <p:nvPr/>
          </p:nvSpPr>
          <p:spPr>
            <a:xfrm>
              <a:off x="1336300" y="1644450"/>
              <a:ext cx="5625" cy="2525"/>
            </a:xfrm>
            <a:custGeom>
              <a:avLst/>
              <a:gdLst/>
              <a:ahLst/>
              <a:cxnLst/>
              <a:rect l="l" t="t" r="r" b="b"/>
              <a:pathLst>
                <a:path w="225" h="101" extrusionOk="0">
                  <a:moveTo>
                    <a:pt x="0" y="1"/>
                  </a:moveTo>
                  <a:cubicBezTo>
                    <a:pt x="0" y="1"/>
                    <a:pt x="100" y="100"/>
                    <a:pt x="166" y="100"/>
                  </a:cubicBezTo>
                  <a:cubicBezTo>
                    <a:pt x="199" y="100"/>
                    <a:pt x="224" y="75"/>
                    <a:pt x="2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18" name="Google Shape;9118;p14"/>
            <p:cNvSpPr/>
            <p:nvPr/>
          </p:nvSpPr>
          <p:spPr>
            <a:xfrm>
              <a:off x="4384300" y="1664550"/>
              <a:ext cx="5625" cy="7950"/>
            </a:xfrm>
            <a:custGeom>
              <a:avLst/>
              <a:gdLst/>
              <a:ahLst/>
              <a:cxnLst/>
              <a:rect l="l" t="t" r="r" b="b"/>
              <a:pathLst>
                <a:path w="225" h="318" extrusionOk="0">
                  <a:moveTo>
                    <a:pt x="178" y="0"/>
                  </a:moveTo>
                  <a:cubicBezTo>
                    <a:pt x="112" y="0"/>
                    <a:pt x="0" y="159"/>
                    <a:pt x="0" y="317"/>
                  </a:cubicBezTo>
                  <a:cubicBezTo>
                    <a:pt x="0" y="317"/>
                    <a:pt x="224" y="317"/>
                    <a:pt x="224" y="93"/>
                  </a:cubicBezTo>
                  <a:cubicBezTo>
                    <a:pt x="224" y="28"/>
                    <a:pt x="205" y="0"/>
                    <a:pt x="17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19" name="Google Shape;9119;p14"/>
            <p:cNvSpPr/>
            <p:nvPr/>
          </p:nvSpPr>
          <p:spPr>
            <a:xfrm>
              <a:off x="5975525" y="1678075"/>
              <a:ext cx="14975" cy="7500"/>
            </a:xfrm>
            <a:custGeom>
              <a:avLst/>
              <a:gdLst/>
              <a:ahLst/>
              <a:cxnLst/>
              <a:rect l="l" t="t" r="r" b="b"/>
              <a:pathLst>
                <a:path w="599" h="300" extrusionOk="0">
                  <a:moveTo>
                    <a:pt x="0" y="0"/>
                  </a:moveTo>
                  <a:cubicBezTo>
                    <a:pt x="0" y="225"/>
                    <a:pt x="100" y="299"/>
                    <a:pt x="200" y="299"/>
                  </a:cubicBezTo>
                  <a:cubicBezTo>
                    <a:pt x="399" y="299"/>
                    <a:pt x="598"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20" name="Google Shape;9120;p14"/>
            <p:cNvSpPr/>
            <p:nvPr/>
          </p:nvSpPr>
          <p:spPr>
            <a:xfrm>
              <a:off x="5992325" y="1678075"/>
              <a:ext cx="22450" cy="11225"/>
            </a:xfrm>
            <a:custGeom>
              <a:avLst/>
              <a:gdLst/>
              <a:ahLst/>
              <a:cxnLst/>
              <a:rect l="l" t="t" r="r" b="b"/>
              <a:pathLst>
                <a:path w="898" h="449" extrusionOk="0">
                  <a:moveTo>
                    <a:pt x="225" y="0"/>
                  </a:moveTo>
                  <a:cubicBezTo>
                    <a:pt x="225" y="225"/>
                    <a:pt x="1" y="449"/>
                    <a:pt x="225" y="449"/>
                  </a:cubicBezTo>
                  <a:cubicBezTo>
                    <a:pt x="225" y="225"/>
                    <a:pt x="897" y="0"/>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21" name="Google Shape;9121;p14"/>
            <p:cNvSpPr/>
            <p:nvPr/>
          </p:nvSpPr>
          <p:spPr>
            <a:xfrm>
              <a:off x="6121200" y="1680450"/>
              <a:ext cx="4700" cy="6475"/>
            </a:xfrm>
            <a:custGeom>
              <a:avLst/>
              <a:gdLst/>
              <a:ahLst/>
              <a:cxnLst/>
              <a:rect l="l" t="t" r="r" b="b"/>
              <a:pathLst>
                <a:path w="188" h="259" extrusionOk="0">
                  <a:moveTo>
                    <a:pt x="113" y="0"/>
                  </a:moveTo>
                  <a:cubicBezTo>
                    <a:pt x="85" y="0"/>
                    <a:pt x="48" y="35"/>
                    <a:pt x="1" y="130"/>
                  </a:cubicBezTo>
                  <a:cubicBezTo>
                    <a:pt x="48" y="224"/>
                    <a:pt x="85" y="259"/>
                    <a:pt x="113" y="259"/>
                  </a:cubicBezTo>
                  <a:cubicBezTo>
                    <a:pt x="187" y="259"/>
                    <a:pt x="187" y="0"/>
                    <a:pt x="11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22" name="Google Shape;9122;p14"/>
            <p:cNvSpPr/>
            <p:nvPr/>
          </p:nvSpPr>
          <p:spPr>
            <a:xfrm>
              <a:off x="6001300" y="1682525"/>
              <a:ext cx="20450" cy="15525"/>
            </a:xfrm>
            <a:custGeom>
              <a:avLst/>
              <a:gdLst/>
              <a:ahLst/>
              <a:cxnLst/>
              <a:rect l="l" t="t" r="r" b="b"/>
              <a:pathLst>
                <a:path w="818" h="621" extrusionOk="0">
                  <a:moveTo>
                    <a:pt x="668" y="1"/>
                  </a:moveTo>
                  <a:cubicBezTo>
                    <a:pt x="644" y="1"/>
                    <a:pt x="602" y="15"/>
                    <a:pt x="538" y="47"/>
                  </a:cubicBezTo>
                  <a:cubicBezTo>
                    <a:pt x="0" y="47"/>
                    <a:pt x="323" y="620"/>
                    <a:pt x="589" y="620"/>
                  </a:cubicBezTo>
                  <a:cubicBezTo>
                    <a:pt x="655" y="620"/>
                    <a:pt x="718" y="584"/>
                    <a:pt x="762" y="495"/>
                  </a:cubicBezTo>
                  <a:cubicBezTo>
                    <a:pt x="378" y="495"/>
                    <a:pt x="817" y="1"/>
                    <a:pt x="66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23" name="Google Shape;9123;p14"/>
            <p:cNvSpPr/>
            <p:nvPr/>
          </p:nvSpPr>
          <p:spPr>
            <a:xfrm>
              <a:off x="6104400" y="1683675"/>
              <a:ext cx="11225" cy="25"/>
            </a:xfrm>
            <a:custGeom>
              <a:avLst/>
              <a:gdLst/>
              <a:ahLst/>
              <a:cxnLst/>
              <a:rect l="l" t="t" r="r" b="b"/>
              <a:pathLst>
                <a:path w="449" h="1" extrusionOk="0">
                  <a:moveTo>
                    <a:pt x="448" y="1"/>
                  </a:moveTo>
                  <a:lnTo>
                    <a:pt x="0" y="1"/>
                  </a:lnTo>
                  <a:cubicBezTo>
                    <a:pt x="0" y="1"/>
                    <a:pt x="448" y="1"/>
                    <a:pt x="4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24" name="Google Shape;9124;p14"/>
            <p:cNvSpPr/>
            <p:nvPr/>
          </p:nvSpPr>
          <p:spPr>
            <a:xfrm>
              <a:off x="6154825" y="1691650"/>
              <a:ext cx="4675" cy="6500"/>
            </a:xfrm>
            <a:custGeom>
              <a:avLst/>
              <a:gdLst/>
              <a:ahLst/>
              <a:cxnLst/>
              <a:rect l="l" t="t" r="r" b="b"/>
              <a:pathLst>
                <a:path w="187" h="260" extrusionOk="0">
                  <a:moveTo>
                    <a:pt x="112" y="0"/>
                  </a:moveTo>
                  <a:cubicBezTo>
                    <a:pt x="85" y="0"/>
                    <a:pt x="48" y="35"/>
                    <a:pt x="0" y="130"/>
                  </a:cubicBezTo>
                  <a:cubicBezTo>
                    <a:pt x="48" y="225"/>
                    <a:pt x="85" y="259"/>
                    <a:pt x="112" y="259"/>
                  </a:cubicBezTo>
                  <a:cubicBezTo>
                    <a:pt x="187" y="259"/>
                    <a:pt x="187" y="0"/>
                    <a:pt x="11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25" name="Google Shape;9125;p14"/>
            <p:cNvSpPr/>
            <p:nvPr/>
          </p:nvSpPr>
          <p:spPr>
            <a:xfrm>
              <a:off x="5975525" y="1694875"/>
              <a:ext cx="11225" cy="2525"/>
            </a:xfrm>
            <a:custGeom>
              <a:avLst/>
              <a:gdLst/>
              <a:ahLst/>
              <a:cxnLst/>
              <a:rect l="l" t="t" r="r" b="b"/>
              <a:pathLst>
                <a:path w="449" h="101" extrusionOk="0">
                  <a:moveTo>
                    <a:pt x="0" y="1"/>
                  </a:moveTo>
                  <a:cubicBezTo>
                    <a:pt x="0" y="1"/>
                    <a:pt x="200" y="100"/>
                    <a:pt x="333" y="100"/>
                  </a:cubicBezTo>
                  <a:cubicBezTo>
                    <a:pt x="399" y="100"/>
                    <a:pt x="449" y="76"/>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26" name="Google Shape;9126;p14"/>
            <p:cNvSpPr/>
            <p:nvPr/>
          </p:nvSpPr>
          <p:spPr>
            <a:xfrm>
              <a:off x="6025950" y="1700475"/>
              <a:ext cx="15325" cy="13450"/>
            </a:xfrm>
            <a:custGeom>
              <a:avLst/>
              <a:gdLst/>
              <a:ahLst/>
              <a:cxnLst/>
              <a:rect l="l" t="t" r="r" b="b"/>
              <a:pathLst>
                <a:path w="613" h="538" extrusionOk="0">
                  <a:moveTo>
                    <a:pt x="449" y="1"/>
                  </a:moveTo>
                  <a:cubicBezTo>
                    <a:pt x="225" y="1"/>
                    <a:pt x="1" y="1"/>
                    <a:pt x="225" y="449"/>
                  </a:cubicBezTo>
                  <a:cubicBezTo>
                    <a:pt x="225" y="509"/>
                    <a:pt x="257" y="537"/>
                    <a:pt x="300" y="537"/>
                  </a:cubicBezTo>
                  <a:cubicBezTo>
                    <a:pt x="417" y="537"/>
                    <a:pt x="613" y="329"/>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27" name="Google Shape;9127;p14"/>
            <p:cNvSpPr/>
            <p:nvPr/>
          </p:nvSpPr>
          <p:spPr>
            <a:xfrm>
              <a:off x="1291475" y="1711700"/>
              <a:ext cx="25" cy="22425"/>
            </a:xfrm>
            <a:custGeom>
              <a:avLst/>
              <a:gdLst/>
              <a:ahLst/>
              <a:cxnLst/>
              <a:rect l="l" t="t" r="r" b="b"/>
              <a:pathLst>
                <a:path w="1" h="897" extrusionOk="0">
                  <a:moveTo>
                    <a:pt x="0" y="448"/>
                  </a:moveTo>
                  <a:cubicBezTo>
                    <a:pt x="0" y="897"/>
                    <a:pt x="0" y="0"/>
                    <a:pt x="0" y="448"/>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28" name="Google Shape;9128;p14"/>
            <p:cNvSpPr/>
            <p:nvPr/>
          </p:nvSpPr>
          <p:spPr>
            <a:xfrm>
              <a:off x="5913900" y="1711700"/>
              <a:ext cx="25" cy="22425"/>
            </a:xfrm>
            <a:custGeom>
              <a:avLst/>
              <a:gdLst/>
              <a:ahLst/>
              <a:cxnLst/>
              <a:rect l="l" t="t" r="r" b="b"/>
              <a:pathLst>
                <a:path w="1" h="897" extrusionOk="0">
                  <a:moveTo>
                    <a:pt x="0" y="448"/>
                  </a:moveTo>
                  <a:cubicBezTo>
                    <a:pt x="0" y="897"/>
                    <a:pt x="0" y="0"/>
                    <a:pt x="0" y="448"/>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29" name="Google Shape;9129;p14"/>
            <p:cNvSpPr/>
            <p:nvPr/>
          </p:nvSpPr>
          <p:spPr>
            <a:xfrm>
              <a:off x="6149225" y="1727325"/>
              <a:ext cx="7750" cy="5150"/>
            </a:xfrm>
            <a:custGeom>
              <a:avLst/>
              <a:gdLst/>
              <a:ahLst/>
              <a:cxnLst/>
              <a:rect l="l" t="t" r="r" b="b"/>
              <a:pathLst>
                <a:path w="310" h="206" extrusionOk="0">
                  <a:moveTo>
                    <a:pt x="99" y="0"/>
                  </a:moveTo>
                  <a:cubicBezTo>
                    <a:pt x="68" y="0"/>
                    <a:pt x="34" y="14"/>
                    <a:pt x="0" y="48"/>
                  </a:cubicBezTo>
                  <a:cubicBezTo>
                    <a:pt x="117" y="165"/>
                    <a:pt x="189" y="205"/>
                    <a:pt x="226" y="205"/>
                  </a:cubicBezTo>
                  <a:cubicBezTo>
                    <a:pt x="310" y="205"/>
                    <a:pt x="222" y="0"/>
                    <a:pt x="9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30" name="Google Shape;9130;p14"/>
            <p:cNvSpPr/>
            <p:nvPr/>
          </p:nvSpPr>
          <p:spPr>
            <a:xfrm>
              <a:off x="6085725" y="1728500"/>
              <a:ext cx="13100" cy="7500"/>
            </a:xfrm>
            <a:custGeom>
              <a:avLst/>
              <a:gdLst/>
              <a:ahLst/>
              <a:cxnLst/>
              <a:rect l="l" t="t" r="r" b="b"/>
              <a:pathLst>
                <a:path w="524" h="300" extrusionOk="0">
                  <a:moveTo>
                    <a:pt x="75" y="1"/>
                  </a:moveTo>
                  <a:cubicBezTo>
                    <a:pt x="0" y="225"/>
                    <a:pt x="50" y="299"/>
                    <a:pt x="125" y="299"/>
                  </a:cubicBezTo>
                  <a:cubicBezTo>
                    <a:pt x="274" y="299"/>
                    <a:pt x="523" y="1"/>
                    <a:pt x="7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31" name="Google Shape;9131;p14"/>
            <p:cNvSpPr/>
            <p:nvPr/>
          </p:nvSpPr>
          <p:spPr>
            <a:xfrm>
              <a:off x="2529725" y="1737225"/>
              <a:ext cx="5625" cy="6700"/>
            </a:xfrm>
            <a:custGeom>
              <a:avLst/>
              <a:gdLst/>
              <a:ahLst/>
              <a:cxnLst/>
              <a:rect l="l" t="t" r="r" b="b"/>
              <a:pathLst>
                <a:path w="225" h="268" extrusionOk="0">
                  <a:moveTo>
                    <a:pt x="58" y="0"/>
                  </a:moveTo>
                  <a:cubicBezTo>
                    <a:pt x="25" y="0"/>
                    <a:pt x="0" y="25"/>
                    <a:pt x="0" y="100"/>
                  </a:cubicBezTo>
                  <a:cubicBezTo>
                    <a:pt x="0" y="212"/>
                    <a:pt x="56" y="268"/>
                    <a:pt x="112" y="268"/>
                  </a:cubicBezTo>
                  <a:cubicBezTo>
                    <a:pt x="168" y="268"/>
                    <a:pt x="224" y="212"/>
                    <a:pt x="224" y="100"/>
                  </a:cubicBezTo>
                  <a:cubicBezTo>
                    <a:pt x="224" y="100"/>
                    <a:pt x="125" y="0"/>
                    <a:pt x="5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32" name="Google Shape;9132;p14"/>
            <p:cNvSpPr/>
            <p:nvPr/>
          </p:nvSpPr>
          <p:spPr>
            <a:xfrm>
              <a:off x="5969925" y="1734100"/>
              <a:ext cx="11225" cy="2525"/>
            </a:xfrm>
            <a:custGeom>
              <a:avLst/>
              <a:gdLst/>
              <a:ahLst/>
              <a:cxnLst/>
              <a:rect l="l" t="t" r="r" b="b"/>
              <a:pathLst>
                <a:path w="449" h="101" extrusionOk="0">
                  <a:moveTo>
                    <a:pt x="0" y="1"/>
                  </a:moveTo>
                  <a:cubicBezTo>
                    <a:pt x="0" y="1"/>
                    <a:pt x="200" y="100"/>
                    <a:pt x="332" y="100"/>
                  </a:cubicBezTo>
                  <a:cubicBezTo>
                    <a:pt x="399" y="100"/>
                    <a:pt x="449" y="75"/>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33" name="Google Shape;9133;p14"/>
            <p:cNvSpPr/>
            <p:nvPr/>
          </p:nvSpPr>
          <p:spPr>
            <a:xfrm>
              <a:off x="6059575" y="1728500"/>
              <a:ext cx="25" cy="22425"/>
            </a:xfrm>
            <a:custGeom>
              <a:avLst/>
              <a:gdLst/>
              <a:ahLst/>
              <a:cxnLst/>
              <a:rect l="l" t="t" r="r" b="b"/>
              <a:pathLst>
                <a:path w="1" h="897" extrusionOk="0">
                  <a:moveTo>
                    <a:pt x="0" y="449"/>
                  </a:moveTo>
                  <a:cubicBezTo>
                    <a:pt x="0" y="897"/>
                    <a:pt x="0" y="1"/>
                    <a:pt x="0" y="449"/>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34" name="Google Shape;9134;p14"/>
            <p:cNvSpPr/>
            <p:nvPr/>
          </p:nvSpPr>
          <p:spPr>
            <a:xfrm>
              <a:off x="6042750" y="1736975"/>
              <a:ext cx="4800" cy="8275"/>
            </a:xfrm>
            <a:custGeom>
              <a:avLst/>
              <a:gdLst/>
              <a:ahLst/>
              <a:cxnLst/>
              <a:rect l="l" t="t" r="r" b="b"/>
              <a:pathLst>
                <a:path w="192" h="331" extrusionOk="0">
                  <a:moveTo>
                    <a:pt x="98" y="1"/>
                  </a:moveTo>
                  <a:cubicBezTo>
                    <a:pt x="73" y="1"/>
                    <a:pt x="40" y="31"/>
                    <a:pt x="1" y="110"/>
                  </a:cubicBezTo>
                  <a:cubicBezTo>
                    <a:pt x="55" y="273"/>
                    <a:pt x="96" y="331"/>
                    <a:pt x="124" y="331"/>
                  </a:cubicBezTo>
                  <a:cubicBezTo>
                    <a:pt x="191" y="331"/>
                    <a:pt x="183" y="1"/>
                    <a:pt x="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35" name="Google Shape;9135;p14"/>
            <p:cNvSpPr/>
            <p:nvPr/>
          </p:nvSpPr>
          <p:spPr>
            <a:xfrm>
              <a:off x="5852250" y="1745300"/>
              <a:ext cx="11250" cy="7950"/>
            </a:xfrm>
            <a:custGeom>
              <a:avLst/>
              <a:gdLst/>
              <a:ahLst/>
              <a:cxnLst/>
              <a:rect l="l" t="t" r="r" b="b"/>
              <a:pathLst>
                <a:path w="450" h="318" extrusionOk="0">
                  <a:moveTo>
                    <a:pt x="449" y="1"/>
                  </a:moveTo>
                  <a:cubicBezTo>
                    <a:pt x="1" y="1"/>
                    <a:pt x="1" y="1"/>
                    <a:pt x="1" y="225"/>
                  </a:cubicBezTo>
                  <a:cubicBezTo>
                    <a:pt x="67" y="291"/>
                    <a:pt x="132" y="318"/>
                    <a:pt x="192" y="318"/>
                  </a:cubicBezTo>
                  <a:cubicBezTo>
                    <a:pt x="337" y="318"/>
                    <a:pt x="449" y="159"/>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36" name="Google Shape;9136;p14"/>
            <p:cNvSpPr/>
            <p:nvPr/>
          </p:nvSpPr>
          <p:spPr>
            <a:xfrm>
              <a:off x="6003550" y="1745400"/>
              <a:ext cx="4775" cy="8275"/>
            </a:xfrm>
            <a:custGeom>
              <a:avLst/>
              <a:gdLst/>
              <a:ahLst/>
              <a:cxnLst/>
              <a:rect l="l" t="t" r="r" b="b"/>
              <a:pathLst>
                <a:path w="191" h="331" extrusionOk="0">
                  <a:moveTo>
                    <a:pt x="124" y="0"/>
                  </a:moveTo>
                  <a:cubicBezTo>
                    <a:pt x="96" y="0"/>
                    <a:pt x="54" y="58"/>
                    <a:pt x="0" y="221"/>
                  </a:cubicBezTo>
                  <a:cubicBezTo>
                    <a:pt x="40" y="300"/>
                    <a:pt x="72" y="330"/>
                    <a:pt x="98" y="330"/>
                  </a:cubicBezTo>
                  <a:cubicBezTo>
                    <a:pt x="182" y="330"/>
                    <a:pt x="191" y="0"/>
                    <a:pt x="1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37" name="Google Shape;9137;p14"/>
            <p:cNvSpPr/>
            <p:nvPr/>
          </p:nvSpPr>
          <p:spPr>
            <a:xfrm>
              <a:off x="5975525" y="1753275"/>
              <a:ext cx="4700" cy="6500"/>
            </a:xfrm>
            <a:custGeom>
              <a:avLst/>
              <a:gdLst/>
              <a:ahLst/>
              <a:cxnLst/>
              <a:rect l="l" t="t" r="r" b="b"/>
              <a:pathLst>
                <a:path w="188" h="260" extrusionOk="0">
                  <a:moveTo>
                    <a:pt x="113" y="1"/>
                  </a:moveTo>
                  <a:cubicBezTo>
                    <a:pt x="85" y="1"/>
                    <a:pt x="48" y="35"/>
                    <a:pt x="0" y="130"/>
                  </a:cubicBezTo>
                  <a:cubicBezTo>
                    <a:pt x="48" y="225"/>
                    <a:pt x="85" y="259"/>
                    <a:pt x="113" y="259"/>
                  </a:cubicBezTo>
                  <a:cubicBezTo>
                    <a:pt x="187" y="259"/>
                    <a:pt x="187" y="1"/>
                    <a:pt x="1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38" name="Google Shape;9138;p14"/>
            <p:cNvSpPr/>
            <p:nvPr/>
          </p:nvSpPr>
          <p:spPr>
            <a:xfrm>
              <a:off x="6261275" y="1755650"/>
              <a:ext cx="23300" cy="6500"/>
            </a:xfrm>
            <a:custGeom>
              <a:avLst/>
              <a:gdLst/>
              <a:ahLst/>
              <a:cxnLst/>
              <a:rect l="l" t="t" r="r" b="b"/>
              <a:pathLst>
                <a:path w="932" h="260" extrusionOk="0">
                  <a:moveTo>
                    <a:pt x="398" y="0"/>
                  </a:moveTo>
                  <a:cubicBezTo>
                    <a:pt x="201" y="0"/>
                    <a:pt x="0" y="70"/>
                    <a:pt x="0" y="259"/>
                  </a:cubicBezTo>
                  <a:lnTo>
                    <a:pt x="673" y="259"/>
                  </a:lnTo>
                  <a:cubicBezTo>
                    <a:pt x="932" y="130"/>
                    <a:pt x="667" y="0"/>
                    <a:pt x="3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39" name="Google Shape;9139;p14"/>
            <p:cNvSpPr/>
            <p:nvPr/>
          </p:nvSpPr>
          <p:spPr>
            <a:xfrm>
              <a:off x="5745800" y="1756525"/>
              <a:ext cx="16825" cy="7950"/>
            </a:xfrm>
            <a:custGeom>
              <a:avLst/>
              <a:gdLst/>
              <a:ahLst/>
              <a:cxnLst/>
              <a:rect l="l" t="t" r="r" b="b"/>
              <a:pathLst>
                <a:path w="673" h="318" extrusionOk="0">
                  <a:moveTo>
                    <a:pt x="673" y="0"/>
                  </a:moveTo>
                  <a:cubicBezTo>
                    <a:pt x="225" y="0"/>
                    <a:pt x="1" y="0"/>
                    <a:pt x="1" y="224"/>
                  </a:cubicBezTo>
                  <a:cubicBezTo>
                    <a:pt x="66" y="290"/>
                    <a:pt x="151" y="317"/>
                    <a:pt x="238" y="317"/>
                  </a:cubicBezTo>
                  <a:cubicBezTo>
                    <a:pt x="449" y="317"/>
                    <a:pt x="673" y="159"/>
                    <a:pt x="6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40" name="Google Shape;9140;p14"/>
            <p:cNvSpPr/>
            <p:nvPr/>
          </p:nvSpPr>
          <p:spPr>
            <a:xfrm>
              <a:off x="5807425" y="1758875"/>
              <a:ext cx="4700" cy="6500"/>
            </a:xfrm>
            <a:custGeom>
              <a:avLst/>
              <a:gdLst/>
              <a:ahLst/>
              <a:cxnLst/>
              <a:rect l="l" t="t" r="r" b="b"/>
              <a:pathLst>
                <a:path w="188" h="260" extrusionOk="0">
                  <a:moveTo>
                    <a:pt x="113" y="1"/>
                  </a:moveTo>
                  <a:cubicBezTo>
                    <a:pt x="86" y="1"/>
                    <a:pt x="48" y="35"/>
                    <a:pt x="1" y="130"/>
                  </a:cubicBezTo>
                  <a:cubicBezTo>
                    <a:pt x="48" y="225"/>
                    <a:pt x="86" y="260"/>
                    <a:pt x="113" y="260"/>
                  </a:cubicBezTo>
                  <a:cubicBezTo>
                    <a:pt x="188" y="260"/>
                    <a:pt x="188" y="1"/>
                    <a:pt x="1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41" name="Google Shape;9141;p14"/>
            <p:cNvSpPr/>
            <p:nvPr/>
          </p:nvSpPr>
          <p:spPr>
            <a:xfrm>
              <a:off x="6022000" y="1754200"/>
              <a:ext cx="20775" cy="7950"/>
            </a:xfrm>
            <a:custGeom>
              <a:avLst/>
              <a:gdLst/>
              <a:ahLst/>
              <a:cxnLst/>
              <a:rect l="l" t="t" r="r" b="b"/>
              <a:pathLst>
                <a:path w="831" h="318" extrusionOk="0">
                  <a:moveTo>
                    <a:pt x="473" y="0"/>
                  </a:moveTo>
                  <a:cubicBezTo>
                    <a:pt x="290" y="0"/>
                    <a:pt x="0" y="159"/>
                    <a:pt x="159" y="317"/>
                  </a:cubicBezTo>
                  <a:cubicBezTo>
                    <a:pt x="607" y="317"/>
                    <a:pt x="831" y="317"/>
                    <a:pt x="607" y="93"/>
                  </a:cubicBezTo>
                  <a:cubicBezTo>
                    <a:pt x="607" y="27"/>
                    <a:pt x="549" y="0"/>
                    <a:pt x="4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42" name="Google Shape;9142;p14"/>
            <p:cNvSpPr/>
            <p:nvPr/>
          </p:nvSpPr>
          <p:spPr>
            <a:xfrm>
              <a:off x="5521675" y="1762125"/>
              <a:ext cx="28050" cy="34525"/>
            </a:xfrm>
            <a:custGeom>
              <a:avLst/>
              <a:gdLst/>
              <a:ahLst/>
              <a:cxnLst/>
              <a:rect l="l" t="t" r="r" b="b"/>
              <a:pathLst>
                <a:path w="1122" h="1381" extrusionOk="0">
                  <a:moveTo>
                    <a:pt x="1" y="0"/>
                  </a:moveTo>
                  <a:cubicBezTo>
                    <a:pt x="1" y="601"/>
                    <a:pt x="180" y="1380"/>
                    <a:pt x="857" y="1380"/>
                  </a:cubicBezTo>
                  <a:cubicBezTo>
                    <a:pt x="938" y="1380"/>
                    <a:pt x="1026" y="1369"/>
                    <a:pt x="1122" y="1345"/>
                  </a:cubicBezTo>
                  <a:cubicBezTo>
                    <a:pt x="673" y="897"/>
                    <a:pt x="897"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43" name="Google Shape;9143;p14"/>
            <p:cNvSpPr/>
            <p:nvPr/>
          </p:nvSpPr>
          <p:spPr>
            <a:xfrm>
              <a:off x="5986725" y="1767725"/>
              <a:ext cx="25" cy="25"/>
            </a:xfrm>
            <a:custGeom>
              <a:avLst/>
              <a:gdLst/>
              <a:ahLst/>
              <a:cxnLst/>
              <a:rect l="l" t="t" r="r" b="b"/>
              <a:pathLst>
                <a:path w="1" h="1" extrusionOk="0">
                  <a:moveTo>
                    <a:pt x="1" y="0"/>
                  </a:move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44" name="Google Shape;9144;p14"/>
            <p:cNvSpPr/>
            <p:nvPr/>
          </p:nvSpPr>
          <p:spPr>
            <a:xfrm>
              <a:off x="5981125" y="1767725"/>
              <a:ext cx="5625" cy="16825"/>
            </a:xfrm>
            <a:custGeom>
              <a:avLst/>
              <a:gdLst/>
              <a:ahLst/>
              <a:cxnLst/>
              <a:rect l="l" t="t" r="r" b="b"/>
              <a:pathLst>
                <a:path w="225" h="673" extrusionOk="0">
                  <a:moveTo>
                    <a:pt x="225" y="0"/>
                  </a:moveTo>
                  <a:lnTo>
                    <a:pt x="225" y="0"/>
                  </a:lnTo>
                  <a:cubicBezTo>
                    <a:pt x="1" y="673"/>
                    <a:pt x="225" y="0"/>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45" name="Google Shape;9145;p14"/>
            <p:cNvSpPr/>
            <p:nvPr/>
          </p:nvSpPr>
          <p:spPr>
            <a:xfrm>
              <a:off x="5947500" y="1770600"/>
              <a:ext cx="4800" cy="8275"/>
            </a:xfrm>
            <a:custGeom>
              <a:avLst/>
              <a:gdLst/>
              <a:ahLst/>
              <a:cxnLst/>
              <a:rect l="l" t="t" r="r" b="b"/>
              <a:pathLst>
                <a:path w="192" h="331" extrusionOk="0">
                  <a:moveTo>
                    <a:pt x="98" y="0"/>
                  </a:moveTo>
                  <a:cubicBezTo>
                    <a:pt x="73" y="0"/>
                    <a:pt x="40" y="31"/>
                    <a:pt x="1" y="109"/>
                  </a:cubicBezTo>
                  <a:cubicBezTo>
                    <a:pt x="55" y="273"/>
                    <a:pt x="96" y="330"/>
                    <a:pt x="124" y="330"/>
                  </a:cubicBezTo>
                  <a:cubicBezTo>
                    <a:pt x="191" y="330"/>
                    <a:pt x="183" y="0"/>
                    <a:pt x="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46" name="Google Shape;9146;p14"/>
            <p:cNvSpPr/>
            <p:nvPr/>
          </p:nvSpPr>
          <p:spPr>
            <a:xfrm>
              <a:off x="6003550" y="1770600"/>
              <a:ext cx="4775" cy="8275"/>
            </a:xfrm>
            <a:custGeom>
              <a:avLst/>
              <a:gdLst/>
              <a:ahLst/>
              <a:cxnLst/>
              <a:rect l="l" t="t" r="r" b="b"/>
              <a:pathLst>
                <a:path w="191" h="331" extrusionOk="0">
                  <a:moveTo>
                    <a:pt x="98" y="0"/>
                  </a:moveTo>
                  <a:cubicBezTo>
                    <a:pt x="72" y="0"/>
                    <a:pt x="40" y="31"/>
                    <a:pt x="0" y="109"/>
                  </a:cubicBezTo>
                  <a:cubicBezTo>
                    <a:pt x="54" y="273"/>
                    <a:pt x="96" y="330"/>
                    <a:pt x="124" y="330"/>
                  </a:cubicBezTo>
                  <a:cubicBezTo>
                    <a:pt x="191" y="330"/>
                    <a:pt x="182" y="0"/>
                    <a:pt x="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47" name="Google Shape;9147;p14"/>
            <p:cNvSpPr/>
            <p:nvPr/>
          </p:nvSpPr>
          <p:spPr>
            <a:xfrm>
              <a:off x="5818650" y="1776600"/>
              <a:ext cx="11225" cy="7950"/>
            </a:xfrm>
            <a:custGeom>
              <a:avLst/>
              <a:gdLst/>
              <a:ahLst/>
              <a:cxnLst/>
              <a:rect l="l" t="t" r="r" b="b"/>
              <a:pathLst>
                <a:path w="449" h="318" extrusionOk="0">
                  <a:moveTo>
                    <a:pt x="257" y="1"/>
                  </a:moveTo>
                  <a:cubicBezTo>
                    <a:pt x="112" y="1"/>
                    <a:pt x="0" y="159"/>
                    <a:pt x="0" y="318"/>
                  </a:cubicBezTo>
                  <a:cubicBezTo>
                    <a:pt x="448" y="318"/>
                    <a:pt x="448" y="318"/>
                    <a:pt x="448" y="94"/>
                  </a:cubicBezTo>
                  <a:cubicBezTo>
                    <a:pt x="383" y="28"/>
                    <a:pt x="317" y="1"/>
                    <a:pt x="25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48" name="Google Shape;9148;p14"/>
            <p:cNvSpPr/>
            <p:nvPr/>
          </p:nvSpPr>
          <p:spPr>
            <a:xfrm>
              <a:off x="5869075" y="1778925"/>
              <a:ext cx="5625" cy="25"/>
            </a:xfrm>
            <a:custGeom>
              <a:avLst/>
              <a:gdLst/>
              <a:ahLst/>
              <a:cxnLst/>
              <a:rect l="l" t="t" r="r" b="b"/>
              <a:pathLst>
                <a:path w="225" h="1" extrusionOk="0">
                  <a:moveTo>
                    <a:pt x="224" y="1"/>
                  </a:moveTo>
                  <a:lnTo>
                    <a:pt x="0" y="1"/>
                  </a:lnTo>
                  <a:cubicBezTo>
                    <a:pt x="0" y="1"/>
                    <a:pt x="224" y="1"/>
                    <a:pt x="2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49" name="Google Shape;9149;p14"/>
            <p:cNvSpPr/>
            <p:nvPr/>
          </p:nvSpPr>
          <p:spPr>
            <a:xfrm>
              <a:off x="5745800" y="1783750"/>
              <a:ext cx="7700" cy="7325"/>
            </a:xfrm>
            <a:custGeom>
              <a:avLst/>
              <a:gdLst/>
              <a:ahLst/>
              <a:cxnLst/>
              <a:rect l="l" t="t" r="r" b="b"/>
              <a:pathLst>
                <a:path w="308" h="293" extrusionOk="0">
                  <a:moveTo>
                    <a:pt x="235" y="1"/>
                  </a:moveTo>
                  <a:cubicBezTo>
                    <a:pt x="200" y="1"/>
                    <a:pt x="127" y="66"/>
                    <a:pt x="1" y="256"/>
                  </a:cubicBezTo>
                  <a:cubicBezTo>
                    <a:pt x="27" y="282"/>
                    <a:pt x="53" y="293"/>
                    <a:pt x="78" y="293"/>
                  </a:cubicBezTo>
                  <a:cubicBezTo>
                    <a:pt x="207" y="293"/>
                    <a:pt x="308" y="1"/>
                    <a:pt x="23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50" name="Google Shape;9150;p14"/>
            <p:cNvSpPr/>
            <p:nvPr/>
          </p:nvSpPr>
          <p:spPr>
            <a:xfrm>
              <a:off x="5848975" y="1786450"/>
              <a:ext cx="14525" cy="9300"/>
            </a:xfrm>
            <a:custGeom>
              <a:avLst/>
              <a:gdLst/>
              <a:ahLst/>
              <a:cxnLst/>
              <a:rect l="l" t="t" r="r" b="b"/>
              <a:pathLst>
                <a:path w="581" h="372" extrusionOk="0">
                  <a:moveTo>
                    <a:pt x="205" y="1"/>
                  </a:moveTo>
                  <a:cubicBezTo>
                    <a:pt x="100" y="1"/>
                    <a:pt x="1" y="109"/>
                    <a:pt x="132" y="372"/>
                  </a:cubicBezTo>
                  <a:cubicBezTo>
                    <a:pt x="356" y="372"/>
                    <a:pt x="580" y="372"/>
                    <a:pt x="356" y="148"/>
                  </a:cubicBezTo>
                  <a:cubicBezTo>
                    <a:pt x="356" y="55"/>
                    <a:pt x="279" y="1"/>
                    <a:pt x="20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51" name="Google Shape;9151;p14"/>
            <p:cNvSpPr/>
            <p:nvPr/>
          </p:nvSpPr>
          <p:spPr>
            <a:xfrm>
              <a:off x="5219125" y="1795725"/>
              <a:ext cx="11225" cy="5650"/>
            </a:xfrm>
            <a:custGeom>
              <a:avLst/>
              <a:gdLst/>
              <a:ahLst/>
              <a:cxnLst/>
              <a:rect l="l" t="t" r="r" b="b"/>
              <a:pathLst>
                <a:path w="449" h="226" extrusionOk="0">
                  <a:moveTo>
                    <a:pt x="449" y="1"/>
                  </a:moveTo>
                  <a:cubicBezTo>
                    <a:pt x="225" y="1"/>
                    <a:pt x="225" y="225"/>
                    <a:pt x="1" y="225"/>
                  </a:cubicBezTo>
                  <a:cubicBezTo>
                    <a:pt x="225" y="225"/>
                    <a:pt x="449" y="225"/>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52" name="Google Shape;9152;p14"/>
            <p:cNvSpPr/>
            <p:nvPr/>
          </p:nvSpPr>
          <p:spPr>
            <a:xfrm>
              <a:off x="5729000" y="1793425"/>
              <a:ext cx="11225" cy="7950"/>
            </a:xfrm>
            <a:custGeom>
              <a:avLst/>
              <a:gdLst/>
              <a:ahLst/>
              <a:cxnLst/>
              <a:rect l="l" t="t" r="r" b="b"/>
              <a:pathLst>
                <a:path w="449" h="318" extrusionOk="0">
                  <a:moveTo>
                    <a:pt x="257" y="0"/>
                  </a:moveTo>
                  <a:cubicBezTo>
                    <a:pt x="112" y="0"/>
                    <a:pt x="0" y="159"/>
                    <a:pt x="0" y="317"/>
                  </a:cubicBezTo>
                  <a:cubicBezTo>
                    <a:pt x="449" y="317"/>
                    <a:pt x="449" y="317"/>
                    <a:pt x="449" y="93"/>
                  </a:cubicBezTo>
                  <a:cubicBezTo>
                    <a:pt x="383" y="27"/>
                    <a:pt x="317" y="0"/>
                    <a:pt x="25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53" name="Google Shape;9153;p14"/>
            <p:cNvSpPr/>
            <p:nvPr/>
          </p:nvSpPr>
          <p:spPr>
            <a:xfrm>
              <a:off x="5745800" y="1795725"/>
              <a:ext cx="28050" cy="11250"/>
            </a:xfrm>
            <a:custGeom>
              <a:avLst/>
              <a:gdLst/>
              <a:ahLst/>
              <a:cxnLst/>
              <a:rect l="l" t="t" r="r" b="b"/>
              <a:pathLst>
                <a:path w="1122" h="450" extrusionOk="0">
                  <a:moveTo>
                    <a:pt x="225" y="1"/>
                  </a:moveTo>
                  <a:cubicBezTo>
                    <a:pt x="1" y="449"/>
                    <a:pt x="225" y="449"/>
                    <a:pt x="673" y="449"/>
                  </a:cubicBezTo>
                  <a:cubicBezTo>
                    <a:pt x="673" y="225"/>
                    <a:pt x="1121" y="1"/>
                    <a:pt x="2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54" name="Google Shape;9154;p14"/>
            <p:cNvSpPr/>
            <p:nvPr/>
          </p:nvSpPr>
          <p:spPr>
            <a:xfrm>
              <a:off x="5846650" y="1823750"/>
              <a:ext cx="11225" cy="25"/>
            </a:xfrm>
            <a:custGeom>
              <a:avLst/>
              <a:gdLst/>
              <a:ahLst/>
              <a:cxnLst/>
              <a:rect l="l" t="t" r="r" b="b"/>
              <a:pathLst>
                <a:path w="449" h="1" extrusionOk="0">
                  <a:moveTo>
                    <a:pt x="1" y="0"/>
                  </a:moveTo>
                  <a:lnTo>
                    <a:pt x="225" y="0"/>
                  </a:lnTo>
                  <a:cubicBezTo>
                    <a:pt x="449" y="0"/>
                    <a:pt x="1"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55" name="Google Shape;9155;p14"/>
            <p:cNvSpPr/>
            <p:nvPr/>
          </p:nvSpPr>
          <p:spPr>
            <a:xfrm>
              <a:off x="5913900" y="1798850"/>
              <a:ext cx="5625" cy="2525"/>
            </a:xfrm>
            <a:custGeom>
              <a:avLst/>
              <a:gdLst/>
              <a:ahLst/>
              <a:cxnLst/>
              <a:rect l="l" t="t" r="r" b="b"/>
              <a:pathLst>
                <a:path w="225" h="101" extrusionOk="0">
                  <a:moveTo>
                    <a:pt x="166" y="0"/>
                  </a:moveTo>
                  <a:cubicBezTo>
                    <a:pt x="100" y="0"/>
                    <a:pt x="0" y="100"/>
                    <a:pt x="0" y="100"/>
                  </a:cubicBezTo>
                  <a:lnTo>
                    <a:pt x="224" y="100"/>
                  </a:lnTo>
                  <a:cubicBezTo>
                    <a:pt x="224" y="25"/>
                    <a:pt x="199" y="0"/>
                    <a:pt x="16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56" name="Google Shape;9156;p14"/>
            <p:cNvSpPr/>
            <p:nvPr/>
          </p:nvSpPr>
          <p:spPr>
            <a:xfrm>
              <a:off x="5930700" y="1801350"/>
              <a:ext cx="11225" cy="2500"/>
            </a:xfrm>
            <a:custGeom>
              <a:avLst/>
              <a:gdLst/>
              <a:ahLst/>
              <a:cxnLst/>
              <a:rect l="l" t="t" r="r" b="b"/>
              <a:pathLst>
                <a:path w="449" h="100" extrusionOk="0">
                  <a:moveTo>
                    <a:pt x="1" y="0"/>
                  </a:moveTo>
                  <a:cubicBezTo>
                    <a:pt x="1" y="75"/>
                    <a:pt x="50" y="100"/>
                    <a:pt x="117" y="100"/>
                  </a:cubicBezTo>
                  <a:cubicBezTo>
                    <a:pt x="250" y="100"/>
                    <a:pt x="449" y="0"/>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57" name="Google Shape;9157;p14"/>
            <p:cNvSpPr/>
            <p:nvPr/>
          </p:nvSpPr>
          <p:spPr>
            <a:xfrm>
              <a:off x="5824250" y="1810050"/>
              <a:ext cx="5625" cy="2525"/>
            </a:xfrm>
            <a:custGeom>
              <a:avLst/>
              <a:gdLst/>
              <a:ahLst/>
              <a:cxnLst/>
              <a:rect l="l" t="t" r="r" b="b"/>
              <a:pathLst>
                <a:path w="225" h="101" extrusionOk="0">
                  <a:moveTo>
                    <a:pt x="58" y="1"/>
                  </a:moveTo>
                  <a:cubicBezTo>
                    <a:pt x="25" y="1"/>
                    <a:pt x="0" y="26"/>
                    <a:pt x="0" y="100"/>
                  </a:cubicBezTo>
                  <a:lnTo>
                    <a:pt x="224" y="100"/>
                  </a:lnTo>
                  <a:cubicBezTo>
                    <a:pt x="224" y="100"/>
                    <a:pt x="125" y="1"/>
                    <a:pt x="5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58" name="Google Shape;9158;p14"/>
            <p:cNvSpPr/>
            <p:nvPr/>
          </p:nvSpPr>
          <p:spPr>
            <a:xfrm>
              <a:off x="5521675" y="1811425"/>
              <a:ext cx="37700" cy="17950"/>
            </a:xfrm>
            <a:custGeom>
              <a:avLst/>
              <a:gdLst/>
              <a:ahLst/>
              <a:cxnLst/>
              <a:rect l="l" t="t" r="r" b="b"/>
              <a:pathLst>
                <a:path w="1508" h="718" extrusionOk="0">
                  <a:moveTo>
                    <a:pt x="152" y="0"/>
                  </a:moveTo>
                  <a:cubicBezTo>
                    <a:pt x="85" y="0"/>
                    <a:pt x="32" y="14"/>
                    <a:pt x="1" y="45"/>
                  </a:cubicBezTo>
                  <a:cubicBezTo>
                    <a:pt x="449" y="45"/>
                    <a:pt x="673" y="718"/>
                    <a:pt x="1122" y="718"/>
                  </a:cubicBezTo>
                  <a:cubicBezTo>
                    <a:pt x="1507" y="525"/>
                    <a:pt x="566" y="0"/>
                    <a:pt x="15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59" name="Google Shape;9159;p14"/>
            <p:cNvSpPr/>
            <p:nvPr/>
          </p:nvSpPr>
          <p:spPr>
            <a:xfrm>
              <a:off x="5566500" y="1812550"/>
              <a:ext cx="11250" cy="11225"/>
            </a:xfrm>
            <a:custGeom>
              <a:avLst/>
              <a:gdLst/>
              <a:ahLst/>
              <a:cxnLst/>
              <a:rect l="l" t="t" r="r" b="b"/>
              <a:pathLst>
                <a:path w="450" h="449" extrusionOk="0">
                  <a:moveTo>
                    <a:pt x="1" y="0"/>
                  </a:moveTo>
                  <a:lnTo>
                    <a:pt x="449" y="448"/>
                  </a:lnTo>
                  <a:cubicBezTo>
                    <a:pt x="449" y="224"/>
                    <a:pt x="449" y="224"/>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60" name="Google Shape;9160;p14"/>
            <p:cNvSpPr/>
            <p:nvPr/>
          </p:nvSpPr>
          <p:spPr>
            <a:xfrm>
              <a:off x="5729000" y="1818150"/>
              <a:ext cx="11225" cy="2500"/>
            </a:xfrm>
            <a:custGeom>
              <a:avLst/>
              <a:gdLst/>
              <a:ahLst/>
              <a:cxnLst/>
              <a:rect l="l" t="t" r="r" b="b"/>
              <a:pathLst>
                <a:path w="449" h="100" extrusionOk="0">
                  <a:moveTo>
                    <a:pt x="0" y="0"/>
                  </a:moveTo>
                  <a:cubicBezTo>
                    <a:pt x="0" y="0"/>
                    <a:pt x="200" y="100"/>
                    <a:pt x="332" y="100"/>
                  </a:cubicBezTo>
                  <a:cubicBezTo>
                    <a:pt x="399" y="100"/>
                    <a:pt x="449" y="75"/>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61" name="Google Shape;9161;p14"/>
            <p:cNvSpPr/>
            <p:nvPr/>
          </p:nvSpPr>
          <p:spPr>
            <a:xfrm>
              <a:off x="6278075" y="1829350"/>
              <a:ext cx="84075" cy="50450"/>
            </a:xfrm>
            <a:custGeom>
              <a:avLst/>
              <a:gdLst/>
              <a:ahLst/>
              <a:cxnLst/>
              <a:rect l="l" t="t" r="r" b="b"/>
              <a:pathLst>
                <a:path w="3363" h="2018" extrusionOk="0">
                  <a:moveTo>
                    <a:pt x="1" y="1"/>
                  </a:moveTo>
                  <a:lnTo>
                    <a:pt x="3363" y="2018"/>
                  </a:lnTo>
                  <a:cubicBezTo>
                    <a:pt x="2242" y="1121"/>
                    <a:pt x="1121" y="449"/>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62" name="Google Shape;9162;p14"/>
            <p:cNvSpPr/>
            <p:nvPr/>
          </p:nvSpPr>
          <p:spPr>
            <a:xfrm>
              <a:off x="5569300" y="1829350"/>
              <a:ext cx="16850" cy="4225"/>
            </a:xfrm>
            <a:custGeom>
              <a:avLst/>
              <a:gdLst/>
              <a:ahLst/>
              <a:cxnLst/>
              <a:rect l="l" t="t" r="r" b="b"/>
              <a:pathLst>
                <a:path w="674" h="169" extrusionOk="0">
                  <a:moveTo>
                    <a:pt x="337" y="1"/>
                  </a:moveTo>
                  <a:cubicBezTo>
                    <a:pt x="1" y="113"/>
                    <a:pt x="169" y="169"/>
                    <a:pt x="337" y="169"/>
                  </a:cubicBezTo>
                  <a:cubicBezTo>
                    <a:pt x="505" y="169"/>
                    <a:pt x="673" y="113"/>
                    <a:pt x="33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63" name="Google Shape;9163;p14"/>
            <p:cNvSpPr/>
            <p:nvPr/>
          </p:nvSpPr>
          <p:spPr>
            <a:xfrm>
              <a:off x="5880275" y="1827025"/>
              <a:ext cx="11225" cy="7950"/>
            </a:xfrm>
            <a:custGeom>
              <a:avLst/>
              <a:gdLst/>
              <a:ahLst/>
              <a:cxnLst/>
              <a:rect l="l" t="t" r="r" b="b"/>
              <a:pathLst>
                <a:path w="449" h="318" extrusionOk="0">
                  <a:moveTo>
                    <a:pt x="159" y="1"/>
                  </a:moveTo>
                  <a:cubicBezTo>
                    <a:pt x="0" y="1"/>
                    <a:pt x="0" y="159"/>
                    <a:pt x="0" y="318"/>
                  </a:cubicBezTo>
                  <a:lnTo>
                    <a:pt x="449" y="94"/>
                  </a:lnTo>
                  <a:cubicBezTo>
                    <a:pt x="317" y="28"/>
                    <a:pt x="225" y="1"/>
                    <a:pt x="15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64" name="Google Shape;9164;p14"/>
            <p:cNvSpPr/>
            <p:nvPr/>
          </p:nvSpPr>
          <p:spPr>
            <a:xfrm>
              <a:off x="4429125" y="1831725"/>
              <a:ext cx="4675" cy="6500"/>
            </a:xfrm>
            <a:custGeom>
              <a:avLst/>
              <a:gdLst/>
              <a:ahLst/>
              <a:cxnLst/>
              <a:rect l="l" t="t" r="r" b="b"/>
              <a:pathLst>
                <a:path w="187" h="260" extrusionOk="0">
                  <a:moveTo>
                    <a:pt x="112" y="0"/>
                  </a:moveTo>
                  <a:cubicBezTo>
                    <a:pt x="85" y="0"/>
                    <a:pt x="47" y="35"/>
                    <a:pt x="0" y="130"/>
                  </a:cubicBezTo>
                  <a:cubicBezTo>
                    <a:pt x="47" y="224"/>
                    <a:pt x="85" y="259"/>
                    <a:pt x="112" y="259"/>
                  </a:cubicBezTo>
                  <a:cubicBezTo>
                    <a:pt x="187" y="259"/>
                    <a:pt x="187" y="0"/>
                    <a:pt x="11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65" name="Google Shape;9165;p14"/>
            <p:cNvSpPr/>
            <p:nvPr/>
          </p:nvSpPr>
          <p:spPr>
            <a:xfrm>
              <a:off x="4434725" y="1851775"/>
              <a:ext cx="11225" cy="25"/>
            </a:xfrm>
            <a:custGeom>
              <a:avLst/>
              <a:gdLst/>
              <a:ahLst/>
              <a:cxnLst/>
              <a:rect l="l" t="t" r="r" b="b"/>
              <a:pathLst>
                <a:path w="449" h="1" extrusionOk="0">
                  <a:moveTo>
                    <a:pt x="0" y="0"/>
                  </a:moveTo>
                  <a:lnTo>
                    <a:pt x="448" y="0"/>
                  </a:lnTo>
                  <a:cubicBezTo>
                    <a:pt x="448" y="0"/>
                    <a:pt x="0"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66" name="Google Shape;9166;p14"/>
            <p:cNvSpPr/>
            <p:nvPr/>
          </p:nvSpPr>
          <p:spPr>
            <a:xfrm>
              <a:off x="5504875" y="1861825"/>
              <a:ext cx="26450" cy="12375"/>
            </a:xfrm>
            <a:custGeom>
              <a:avLst/>
              <a:gdLst/>
              <a:ahLst/>
              <a:cxnLst/>
              <a:rect l="l" t="t" r="r" b="b"/>
              <a:pathLst>
                <a:path w="1058" h="495" extrusionOk="0">
                  <a:moveTo>
                    <a:pt x="273" y="1"/>
                  </a:moveTo>
                  <a:cubicBezTo>
                    <a:pt x="188" y="1"/>
                    <a:pt x="97" y="14"/>
                    <a:pt x="1" y="46"/>
                  </a:cubicBezTo>
                  <a:cubicBezTo>
                    <a:pt x="1" y="270"/>
                    <a:pt x="1" y="495"/>
                    <a:pt x="673" y="495"/>
                  </a:cubicBezTo>
                  <a:cubicBezTo>
                    <a:pt x="1057" y="495"/>
                    <a:pt x="783" y="1"/>
                    <a:pt x="2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67" name="Google Shape;9167;p14"/>
            <p:cNvSpPr/>
            <p:nvPr/>
          </p:nvSpPr>
          <p:spPr>
            <a:xfrm>
              <a:off x="5527300" y="1866275"/>
              <a:ext cx="22425" cy="19775"/>
            </a:xfrm>
            <a:custGeom>
              <a:avLst/>
              <a:gdLst/>
              <a:ahLst/>
              <a:cxnLst/>
              <a:rect l="l" t="t" r="r" b="b"/>
              <a:pathLst>
                <a:path w="897" h="791" extrusionOk="0">
                  <a:moveTo>
                    <a:pt x="473" y="0"/>
                  </a:moveTo>
                  <a:cubicBezTo>
                    <a:pt x="405" y="0"/>
                    <a:pt x="321" y="28"/>
                    <a:pt x="224" y="92"/>
                  </a:cubicBezTo>
                  <a:cubicBezTo>
                    <a:pt x="897" y="317"/>
                    <a:pt x="0" y="541"/>
                    <a:pt x="0" y="765"/>
                  </a:cubicBezTo>
                  <a:cubicBezTo>
                    <a:pt x="70" y="782"/>
                    <a:pt x="134" y="790"/>
                    <a:pt x="193" y="790"/>
                  </a:cubicBezTo>
                  <a:cubicBezTo>
                    <a:pt x="783" y="790"/>
                    <a:pt x="841" y="0"/>
                    <a:pt x="4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68" name="Google Shape;9168;p14"/>
            <p:cNvSpPr/>
            <p:nvPr/>
          </p:nvSpPr>
          <p:spPr>
            <a:xfrm>
              <a:off x="4451525" y="1874175"/>
              <a:ext cx="16825" cy="11225"/>
            </a:xfrm>
            <a:custGeom>
              <a:avLst/>
              <a:gdLst/>
              <a:ahLst/>
              <a:cxnLst/>
              <a:rect l="l" t="t" r="r" b="b"/>
              <a:pathLst>
                <a:path w="673" h="449" extrusionOk="0">
                  <a:moveTo>
                    <a:pt x="0" y="1"/>
                  </a:moveTo>
                  <a:cubicBezTo>
                    <a:pt x="0" y="225"/>
                    <a:pt x="0" y="449"/>
                    <a:pt x="225" y="449"/>
                  </a:cubicBezTo>
                  <a:cubicBezTo>
                    <a:pt x="673" y="449"/>
                    <a:pt x="225"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69" name="Google Shape;9169;p14"/>
            <p:cNvSpPr/>
            <p:nvPr/>
          </p:nvSpPr>
          <p:spPr>
            <a:xfrm>
              <a:off x="5193525" y="1873025"/>
              <a:ext cx="20025" cy="12375"/>
            </a:xfrm>
            <a:custGeom>
              <a:avLst/>
              <a:gdLst/>
              <a:ahLst/>
              <a:cxnLst/>
              <a:rect l="l" t="t" r="r" b="b"/>
              <a:pathLst>
                <a:path w="801" h="495" extrusionOk="0">
                  <a:moveTo>
                    <a:pt x="682" y="1"/>
                  </a:moveTo>
                  <a:cubicBezTo>
                    <a:pt x="412" y="1"/>
                    <a:pt x="0" y="495"/>
                    <a:pt x="576" y="495"/>
                  </a:cubicBezTo>
                  <a:cubicBezTo>
                    <a:pt x="576" y="271"/>
                    <a:pt x="800" y="271"/>
                    <a:pt x="800" y="47"/>
                  </a:cubicBezTo>
                  <a:cubicBezTo>
                    <a:pt x="768" y="15"/>
                    <a:pt x="727" y="1"/>
                    <a:pt x="68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70" name="Google Shape;9170;p14"/>
            <p:cNvSpPr/>
            <p:nvPr/>
          </p:nvSpPr>
          <p:spPr>
            <a:xfrm>
              <a:off x="5163100" y="1881175"/>
              <a:ext cx="28025" cy="10700"/>
            </a:xfrm>
            <a:custGeom>
              <a:avLst/>
              <a:gdLst/>
              <a:ahLst/>
              <a:cxnLst/>
              <a:rect l="l" t="t" r="r" b="b"/>
              <a:pathLst>
                <a:path w="1121" h="428" extrusionOk="0">
                  <a:moveTo>
                    <a:pt x="477" y="1"/>
                  </a:moveTo>
                  <a:cubicBezTo>
                    <a:pt x="281" y="1"/>
                    <a:pt x="112" y="57"/>
                    <a:pt x="0" y="169"/>
                  </a:cubicBezTo>
                  <a:cubicBezTo>
                    <a:pt x="0" y="358"/>
                    <a:pt x="201" y="428"/>
                    <a:pt x="432" y="428"/>
                  </a:cubicBezTo>
                  <a:cubicBezTo>
                    <a:pt x="747" y="428"/>
                    <a:pt x="1121" y="298"/>
                    <a:pt x="1121" y="169"/>
                  </a:cubicBezTo>
                  <a:cubicBezTo>
                    <a:pt x="897" y="57"/>
                    <a:pt x="673" y="1"/>
                    <a:pt x="47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71" name="Google Shape;9171;p14"/>
            <p:cNvSpPr/>
            <p:nvPr/>
          </p:nvSpPr>
          <p:spPr>
            <a:xfrm>
              <a:off x="5191125" y="1890975"/>
              <a:ext cx="39225" cy="11250"/>
            </a:xfrm>
            <a:custGeom>
              <a:avLst/>
              <a:gdLst/>
              <a:ahLst/>
              <a:cxnLst/>
              <a:rect l="l" t="t" r="r" b="b"/>
              <a:pathLst>
                <a:path w="1569" h="450" extrusionOk="0">
                  <a:moveTo>
                    <a:pt x="1569" y="1"/>
                  </a:moveTo>
                  <a:cubicBezTo>
                    <a:pt x="896" y="1"/>
                    <a:pt x="224" y="1"/>
                    <a:pt x="0" y="449"/>
                  </a:cubicBezTo>
                  <a:cubicBezTo>
                    <a:pt x="448" y="225"/>
                    <a:pt x="1345" y="449"/>
                    <a:pt x="156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72" name="Google Shape;9172;p14"/>
            <p:cNvSpPr/>
            <p:nvPr/>
          </p:nvSpPr>
          <p:spPr>
            <a:xfrm>
              <a:off x="5527300" y="1888250"/>
              <a:ext cx="4775" cy="8275"/>
            </a:xfrm>
            <a:custGeom>
              <a:avLst/>
              <a:gdLst/>
              <a:ahLst/>
              <a:cxnLst/>
              <a:rect l="l" t="t" r="r" b="b"/>
              <a:pathLst>
                <a:path w="191" h="331" extrusionOk="0">
                  <a:moveTo>
                    <a:pt x="98" y="1"/>
                  </a:moveTo>
                  <a:cubicBezTo>
                    <a:pt x="72" y="1"/>
                    <a:pt x="40" y="31"/>
                    <a:pt x="0" y="110"/>
                  </a:cubicBezTo>
                  <a:cubicBezTo>
                    <a:pt x="54" y="273"/>
                    <a:pt x="96" y="331"/>
                    <a:pt x="124" y="331"/>
                  </a:cubicBezTo>
                  <a:cubicBezTo>
                    <a:pt x="191" y="331"/>
                    <a:pt x="182" y="1"/>
                    <a:pt x="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73" name="Google Shape;9173;p14"/>
            <p:cNvSpPr/>
            <p:nvPr/>
          </p:nvSpPr>
          <p:spPr>
            <a:xfrm>
              <a:off x="5129475" y="1904550"/>
              <a:ext cx="7850" cy="6500"/>
            </a:xfrm>
            <a:custGeom>
              <a:avLst/>
              <a:gdLst/>
              <a:ahLst/>
              <a:cxnLst/>
              <a:rect l="l" t="t" r="r" b="b"/>
              <a:pathLst>
                <a:path w="314" h="260" extrusionOk="0">
                  <a:moveTo>
                    <a:pt x="136" y="1"/>
                  </a:moveTo>
                  <a:cubicBezTo>
                    <a:pt x="95" y="1"/>
                    <a:pt x="48" y="36"/>
                    <a:pt x="1" y="130"/>
                  </a:cubicBezTo>
                  <a:cubicBezTo>
                    <a:pt x="95" y="225"/>
                    <a:pt x="160" y="260"/>
                    <a:pt x="201" y="260"/>
                  </a:cubicBezTo>
                  <a:cubicBezTo>
                    <a:pt x="313" y="260"/>
                    <a:pt x="249" y="1"/>
                    <a:pt x="13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74" name="Google Shape;9174;p14"/>
            <p:cNvSpPr/>
            <p:nvPr/>
          </p:nvSpPr>
          <p:spPr>
            <a:xfrm>
              <a:off x="5572125" y="1915775"/>
              <a:ext cx="4675" cy="6475"/>
            </a:xfrm>
            <a:custGeom>
              <a:avLst/>
              <a:gdLst/>
              <a:ahLst/>
              <a:cxnLst/>
              <a:rect l="l" t="t" r="r" b="b"/>
              <a:pathLst>
                <a:path w="187" h="259" extrusionOk="0">
                  <a:moveTo>
                    <a:pt x="112" y="0"/>
                  </a:moveTo>
                  <a:cubicBezTo>
                    <a:pt x="85" y="0"/>
                    <a:pt x="47" y="35"/>
                    <a:pt x="0" y="129"/>
                  </a:cubicBezTo>
                  <a:cubicBezTo>
                    <a:pt x="47" y="224"/>
                    <a:pt x="85" y="259"/>
                    <a:pt x="112" y="259"/>
                  </a:cubicBezTo>
                  <a:cubicBezTo>
                    <a:pt x="187" y="259"/>
                    <a:pt x="187" y="0"/>
                    <a:pt x="11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75" name="Google Shape;9175;p14"/>
            <p:cNvSpPr/>
            <p:nvPr/>
          </p:nvSpPr>
          <p:spPr>
            <a:xfrm>
              <a:off x="5510475" y="1914800"/>
              <a:ext cx="16850" cy="4225"/>
            </a:xfrm>
            <a:custGeom>
              <a:avLst/>
              <a:gdLst/>
              <a:ahLst/>
              <a:cxnLst/>
              <a:rect l="l" t="t" r="r" b="b"/>
              <a:pathLst>
                <a:path w="674" h="169" extrusionOk="0">
                  <a:moveTo>
                    <a:pt x="393" y="0"/>
                  </a:moveTo>
                  <a:cubicBezTo>
                    <a:pt x="225" y="0"/>
                    <a:pt x="1" y="56"/>
                    <a:pt x="1" y="168"/>
                  </a:cubicBezTo>
                  <a:lnTo>
                    <a:pt x="449" y="168"/>
                  </a:lnTo>
                  <a:cubicBezTo>
                    <a:pt x="673" y="56"/>
                    <a:pt x="561" y="0"/>
                    <a:pt x="3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76" name="Google Shape;9176;p14"/>
            <p:cNvSpPr/>
            <p:nvPr/>
          </p:nvSpPr>
          <p:spPr>
            <a:xfrm>
              <a:off x="5566500" y="1980625"/>
              <a:ext cx="16850" cy="11225"/>
            </a:xfrm>
            <a:custGeom>
              <a:avLst/>
              <a:gdLst/>
              <a:ahLst/>
              <a:cxnLst/>
              <a:rect l="l" t="t" r="r" b="b"/>
              <a:pathLst>
                <a:path w="674" h="449" extrusionOk="0">
                  <a:moveTo>
                    <a:pt x="1" y="1"/>
                  </a:moveTo>
                  <a:cubicBezTo>
                    <a:pt x="1" y="225"/>
                    <a:pt x="225" y="449"/>
                    <a:pt x="673" y="449"/>
                  </a:cubicBezTo>
                  <a:cubicBezTo>
                    <a:pt x="673" y="225"/>
                    <a:pt x="225"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77" name="Google Shape;9177;p14"/>
            <p:cNvSpPr/>
            <p:nvPr/>
          </p:nvSpPr>
          <p:spPr>
            <a:xfrm>
              <a:off x="5291975" y="2008650"/>
              <a:ext cx="11225" cy="7950"/>
            </a:xfrm>
            <a:custGeom>
              <a:avLst/>
              <a:gdLst/>
              <a:ahLst/>
              <a:cxnLst/>
              <a:rect l="l" t="t" r="r" b="b"/>
              <a:pathLst>
                <a:path w="449" h="318" extrusionOk="0">
                  <a:moveTo>
                    <a:pt x="448" y="0"/>
                  </a:moveTo>
                  <a:cubicBezTo>
                    <a:pt x="448" y="0"/>
                    <a:pt x="0" y="0"/>
                    <a:pt x="0" y="224"/>
                  </a:cubicBezTo>
                  <a:cubicBezTo>
                    <a:pt x="0" y="290"/>
                    <a:pt x="39" y="317"/>
                    <a:pt x="93" y="317"/>
                  </a:cubicBezTo>
                  <a:cubicBezTo>
                    <a:pt x="224" y="317"/>
                    <a:pt x="448" y="159"/>
                    <a:pt x="4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78" name="Google Shape;9178;p14"/>
            <p:cNvSpPr/>
            <p:nvPr/>
          </p:nvSpPr>
          <p:spPr>
            <a:xfrm>
              <a:off x="4675650" y="2019850"/>
              <a:ext cx="28025" cy="5625"/>
            </a:xfrm>
            <a:custGeom>
              <a:avLst/>
              <a:gdLst/>
              <a:ahLst/>
              <a:cxnLst/>
              <a:rect l="l" t="t" r="r" b="b"/>
              <a:pathLst>
                <a:path w="1121" h="225" extrusionOk="0">
                  <a:moveTo>
                    <a:pt x="0" y="1"/>
                  </a:moveTo>
                  <a:cubicBezTo>
                    <a:pt x="0" y="225"/>
                    <a:pt x="1121" y="225"/>
                    <a:pt x="1121" y="225"/>
                  </a:cubicBezTo>
                  <a:cubicBezTo>
                    <a:pt x="1009" y="113"/>
                    <a:pt x="841" y="113"/>
                    <a:pt x="645" y="113"/>
                  </a:cubicBezTo>
                  <a:cubicBezTo>
                    <a:pt x="448" y="113"/>
                    <a:pt x="224" y="113"/>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79" name="Google Shape;9179;p14"/>
            <p:cNvSpPr/>
            <p:nvPr/>
          </p:nvSpPr>
          <p:spPr>
            <a:xfrm>
              <a:off x="5286375" y="2033425"/>
              <a:ext cx="4675" cy="6500"/>
            </a:xfrm>
            <a:custGeom>
              <a:avLst/>
              <a:gdLst/>
              <a:ahLst/>
              <a:cxnLst/>
              <a:rect l="l" t="t" r="r" b="b"/>
              <a:pathLst>
                <a:path w="187" h="260" extrusionOk="0">
                  <a:moveTo>
                    <a:pt x="112" y="1"/>
                  </a:moveTo>
                  <a:cubicBezTo>
                    <a:pt x="85" y="1"/>
                    <a:pt x="47" y="35"/>
                    <a:pt x="0" y="130"/>
                  </a:cubicBezTo>
                  <a:cubicBezTo>
                    <a:pt x="47" y="225"/>
                    <a:pt x="85" y="259"/>
                    <a:pt x="112" y="259"/>
                  </a:cubicBezTo>
                  <a:cubicBezTo>
                    <a:pt x="187" y="259"/>
                    <a:pt x="187" y="1"/>
                    <a:pt x="11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80" name="Google Shape;9180;p14"/>
            <p:cNvSpPr/>
            <p:nvPr/>
          </p:nvSpPr>
          <p:spPr>
            <a:xfrm>
              <a:off x="5583325" y="2045375"/>
              <a:ext cx="11225" cy="2525"/>
            </a:xfrm>
            <a:custGeom>
              <a:avLst/>
              <a:gdLst/>
              <a:ahLst/>
              <a:cxnLst/>
              <a:rect l="l" t="t" r="r" b="b"/>
              <a:pathLst>
                <a:path w="449" h="101" extrusionOk="0">
                  <a:moveTo>
                    <a:pt x="116" y="1"/>
                  </a:moveTo>
                  <a:cubicBezTo>
                    <a:pt x="50" y="1"/>
                    <a:pt x="0" y="25"/>
                    <a:pt x="0" y="100"/>
                  </a:cubicBezTo>
                  <a:lnTo>
                    <a:pt x="448" y="100"/>
                  </a:lnTo>
                  <a:cubicBezTo>
                    <a:pt x="448" y="100"/>
                    <a:pt x="249" y="1"/>
                    <a:pt x="11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81" name="Google Shape;9181;p14"/>
            <p:cNvSpPr/>
            <p:nvPr/>
          </p:nvSpPr>
          <p:spPr>
            <a:xfrm>
              <a:off x="5473950" y="2067925"/>
              <a:ext cx="2925" cy="10275"/>
            </a:xfrm>
            <a:custGeom>
              <a:avLst/>
              <a:gdLst/>
              <a:ahLst/>
              <a:cxnLst/>
              <a:rect l="l" t="t" r="r" b="b"/>
              <a:pathLst>
                <a:path w="117" h="411" extrusionOk="0">
                  <a:moveTo>
                    <a:pt x="104" y="0"/>
                  </a:moveTo>
                  <a:cubicBezTo>
                    <a:pt x="73" y="0"/>
                    <a:pt x="0" y="410"/>
                    <a:pt x="21" y="410"/>
                  </a:cubicBezTo>
                  <a:cubicBezTo>
                    <a:pt x="30" y="410"/>
                    <a:pt x="58" y="329"/>
                    <a:pt x="117" y="95"/>
                  </a:cubicBezTo>
                  <a:cubicBezTo>
                    <a:pt x="117" y="27"/>
                    <a:pt x="112" y="0"/>
                    <a:pt x="10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82" name="Google Shape;9182;p14"/>
            <p:cNvSpPr/>
            <p:nvPr/>
          </p:nvSpPr>
          <p:spPr>
            <a:xfrm>
              <a:off x="3381375" y="2077275"/>
              <a:ext cx="16825" cy="8425"/>
            </a:xfrm>
            <a:custGeom>
              <a:avLst/>
              <a:gdLst/>
              <a:ahLst/>
              <a:cxnLst/>
              <a:rect l="l" t="t" r="r" b="b"/>
              <a:pathLst>
                <a:path w="673" h="337" extrusionOk="0">
                  <a:moveTo>
                    <a:pt x="336" y="1"/>
                  </a:moveTo>
                  <a:cubicBezTo>
                    <a:pt x="224" y="1"/>
                    <a:pt x="112" y="57"/>
                    <a:pt x="0" y="169"/>
                  </a:cubicBezTo>
                  <a:cubicBezTo>
                    <a:pt x="0" y="281"/>
                    <a:pt x="168" y="337"/>
                    <a:pt x="336" y="337"/>
                  </a:cubicBezTo>
                  <a:cubicBezTo>
                    <a:pt x="504" y="337"/>
                    <a:pt x="672" y="281"/>
                    <a:pt x="672" y="169"/>
                  </a:cubicBezTo>
                  <a:cubicBezTo>
                    <a:pt x="560" y="57"/>
                    <a:pt x="448" y="1"/>
                    <a:pt x="33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83" name="Google Shape;9183;p14"/>
            <p:cNvSpPr/>
            <p:nvPr/>
          </p:nvSpPr>
          <p:spPr>
            <a:xfrm>
              <a:off x="5258350" y="2081475"/>
              <a:ext cx="11225" cy="2525"/>
            </a:xfrm>
            <a:custGeom>
              <a:avLst/>
              <a:gdLst/>
              <a:ahLst/>
              <a:cxnLst/>
              <a:rect l="l" t="t" r="r" b="b"/>
              <a:pathLst>
                <a:path w="449" h="101" extrusionOk="0">
                  <a:moveTo>
                    <a:pt x="0" y="1"/>
                  </a:moveTo>
                  <a:cubicBezTo>
                    <a:pt x="0" y="1"/>
                    <a:pt x="200" y="100"/>
                    <a:pt x="332" y="100"/>
                  </a:cubicBezTo>
                  <a:cubicBezTo>
                    <a:pt x="399" y="100"/>
                    <a:pt x="449" y="76"/>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84" name="Google Shape;9184;p14"/>
            <p:cNvSpPr/>
            <p:nvPr/>
          </p:nvSpPr>
          <p:spPr>
            <a:xfrm>
              <a:off x="5034225" y="2089450"/>
              <a:ext cx="4700" cy="6500"/>
            </a:xfrm>
            <a:custGeom>
              <a:avLst/>
              <a:gdLst/>
              <a:ahLst/>
              <a:cxnLst/>
              <a:rect l="l" t="t" r="r" b="b"/>
              <a:pathLst>
                <a:path w="188" h="260" extrusionOk="0">
                  <a:moveTo>
                    <a:pt x="113" y="1"/>
                  </a:moveTo>
                  <a:cubicBezTo>
                    <a:pt x="85" y="1"/>
                    <a:pt x="48" y="35"/>
                    <a:pt x="1" y="130"/>
                  </a:cubicBezTo>
                  <a:cubicBezTo>
                    <a:pt x="48" y="225"/>
                    <a:pt x="85" y="259"/>
                    <a:pt x="113" y="259"/>
                  </a:cubicBezTo>
                  <a:cubicBezTo>
                    <a:pt x="187" y="259"/>
                    <a:pt x="187" y="1"/>
                    <a:pt x="1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85" name="Google Shape;9185;p14"/>
            <p:cNvSpPr/>
            <p:nvPr/>
          </p:nvSpPr>
          <p:spPr>
            <a:xfrm>
              <a:off x="5471250" y="2103975"/>
              <a:ext cx="4800" cy="8275"/>
            </a:xfrm>
            <a:custGeom>
              <a:avLst/>
              <a:gdLst/>
              <a:ahLst/>
              <a:cxnLst/>
              <a:rect l="l" t="t" r="r" b="b"/>
              <a:pathLst>
                <a:path w="192" h="331" extrusionOk="0">
                  <a:moveTo>
                    <a:pt x="124" y="1"/>
                  </a:moveTo>
                  <a:cubicBezTo>
                    <a:pt x="96" y="1"/>
                    <a:pt x="55" y="58"/>
                    <a:pt x="1" y="221"/>
                  </a:cubicBezTo>
                  <a:cubicBezTo>
                    <a:pt x="40" y="300"/>
                    <a:pt x="73" y="331"/>
                    <a:pt x="98" y="331"/>
                  </a:cubicBezTo>
                  <a:cubicBezTo>
                    <a:pt x="183" y="331"/>
                    <a:pt x="191" y="1"/>
                    <a:pt x="1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86" name="Google Shape;9186;p14"/>
            <p:cNvSpPr/>
            <p:nvPr/>
          </p:nvSpPr>
          <p:spPr>
            <a:xfrm>
              <a:off x="5919500" y="2131900"/>
              <a:ext cx="22425" cy="11250"/>
            </a:xfrm>
            <a:custGeom>
              <a:avLst/>
              <a:gdLst/>
              <a:ahLst/>
              <a:cxnLst/>
              <a:rect l="l" t="t" r="r" b="b"/>
              <a:pathLst>
                <a:path w="897" h="450" extrusionOk="0">
                  <a:moveTo>
                    <a:pt x="449" y="1"/>
                  </a:moveTo>
                  <a:cubicBezTo>
                    <a:pt x="0" y="1"/>
                    <a:pt x="0" y="449"/>
                    <a:pt x="449" y="449"/>
                  </a:cubicBezTo>
                  <a:cubicBezTo>
                    <a:pt x="449" y="449"/>
                    <a:pt x="897" y="1"/>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87" name="Google Shape;9187;p14"/>
            <p:cNvSpPr/>
            <p:nvPr/>
          </p:nvSpPr>
          <p:spPr>
            <a:xfrm>
              <a:off x="3431800" y="2139875"/>
              <a:ext cx="7825" cy="6500"/>
            </a:xfrm>
            <a:custGeom>
              <a:avLst/>
              <a:gdLst/>
              <a:ahLst/>
              <a:cxnLst/>
              <a:rect l="l" t="t" r="r" b="b"/>
              <a:pathLst>
                <a:path w="313" h="260" extrusionOk="0">
                  <a:moveTo>
                    <a:pt x="201" y="1"/>
                  </a:moveTo>
                  <a:cubicBezTo>
                    <a:pt x="159" y="1"/>
                    <a:pt x="95" y="35"/>
                    <a:pt x="0" y="130"/>
                  </a:cubicBezTo>
                  <a:cubicBezTo>
                    <a:pt x="47" y="225"/>
                    <a:pt x="95" y="260"/>
                    <a:pt x="136" y="260"/>
                  </a:cubicBezTo>
                  <a:cubicBezTo>
                    <a:pt x="248" y="260"/>
                    <a:pt x="313" y="1"/>
                    <a:pt x="20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88" name="Google Shape;9188;p14"/>
            <p:cNvSpPr/>
            <p:nvPr/>
          </p:nvSpPr>
          <p:spPr>
            <a:xfrm>
              <a:off x="5992325" y="2143750"/>
              <a:ext cx="44850" cy="7475"/>
            </a:xfrm>
            <a:custGeom>
              <a:avLst/>
              <a:gdLst/>
              <a:ahLst/>
              <a:cxnLst/>
              <a:rect l="l" t="t" r="r" b="b"/>
              <a:pathLst>
                <a:path w="1794" h="299" extrusionOk="0">
                  <a:moveTo>
                    <a:pt x="466" y="0"/>
                  </a:moveTo>
                  <a:cubicBezTo>
                    <a:pt x="300" y="0"/>
                    <a:pt x="150" y="50"/>
                    <a:pt x="1" y="199"/>
                  </a:cubicBezTo>
                  <a:cubicBezTo>
                    <a:pt x="300" y="199"/>
                    <a:pt x="798" y="299"/>
                    <a:pt x="1229" y="299"/>
                  </a:cubicBezTo>
                  <a:cubicBezTo>
                    <a:pt x="1445" y="299"/>
                    <a:pt x="1644" y="274"/>
                    <a:pt x="1794" y="199"/>
                  </a:cubicBezTo>
                  <a:cubicBezTo>
                    <a:pt x="1196" y="199"/>
                    <a:pt x="798" y="0"/>
                    <a:pt x="46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89" name="Google Shape;9189;p14"/>
            <p:cNvSpPr/>
            <p:nvPr/>
          </p:nvSpPr>
          <p:spPr>
            <a:xfrm>
              <a:off x="3527050" y="2151825"/>
              <a:ext cx="5625" cy="2525"/>
            </a:xfrm>
            <a:custGeom>
              <a:avLst/>
              <a:gdLst/>
              <a:ahLst/>
              <a:cxnLst/>
              <a:rect l="l" t="t" r="r" b="b"/>
              <a:pathLst>
                <a:path w="225" h="101" extrusionOk="0">
                  <a:moveTo>
                    <a:pt x="58" y="1"/>
                  </a:moveTo>
                  <a:cubicBezTo>
                    <a:pt x="25" y="1"/>
                    <a:pt x="0" y="26"/>
                    <a:pt x="0" y="100"/>
                  </a:cubicBezTo>
                  <a:lnTo>
                    <a:pt x="224" y="100"/>
                  </a:lnTo>
                  <a:cubicBezTo>
                    <a:pt x="224" y="100"/>
                    <a:pt x="125" y="1"/>
                    <a:pt x="5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90" name="Google Shape;9190;p14"/>
            <p:cNvSpPr/>
            <p:nvPr/>
          </p:nvSpPr>
          <p:spPr>
            <a:xfrm>
              <a:off x="6056000" y="2153150"/>
              <a:ext cx="8125" cy="5150"/>
            </a:xfrm>
            <a:custGeom>
              <a:avLst/>
              <a:gdLst/>
              <a:ahLst/>
              <a:cxnLst/>
              <a:rect l="l" t="t" r="r" b="b"/>
              <a:pathLst>
                <a:path w="325" h="206" extrusionOk="0">
                  <a:moveTo>
                    <a:pt x="263" y="0"/>
                  </a:moveTo>
                  <a:cubicBezTo>
                    <a:pt x="248" y="0"/>
                    <a:pt x="211" y="14"/>
                    <a:pt x="143" y="47"/>
                  </a:cubicBezTo>
                  <a:cubicBezTo>
                    <a:pt x="26" y="165"/>
                    <a:pt x="1" y="205"/>
                    <a:pt x="19" y="205"/>
                  </a:cubicBezTo>
                  <a:cubicBezTo>
                    <a:pt x="61" y="205"/>
                    <a:pt x="325" y="0"/>
                    <a:pt x="26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91" name="Google Shape;9191;p14"/>
            <p:cNvSpPr/>
            <p:nvPr/>
          </p:nvSpPr>
          <p:spPr>
            <a:xfrm>
              <a:off x="6065175" y="2151075"/>
              <a:ext cx="4700" cy="6500"/>
            </a:xfrm>
            <a:custGeom>
              <a:avLst/>
              <a:gdLst/>
              <a:ahLst/>
              <a:cxnLst/>
              <a:rect l="l" t="t" r="r" b="b"/>
              <a:pathLst>
                <a:path w="188" h="260" extrusionOk="0">
                  <a:moveTo>
                    <a:pt x="112" y="1"/>
                  </a:moveTo>
                  <a:cubicBezTo>
                    <a:pt x="85" y="1"/>
                    <a:pt x="48" y="36"/>
                    <a:pt x="0" y="130"/>
                  </a:cubicBezTo>
                  <a:cubicBezTo>
                    <a:pt x="48" y="225"/>
                    <a:pt x="85" y="260"/>
                    <a:pt x="112" y="260"/>
                  </a:cubicBezTo>
                  <a:cubicBezTo>
                    <a:pt x="187" y="260"/>
                    <a:pt x="187" y="1"/>
                    <a:pt x="11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92" name="Google Shape;9192;p14"/>
            <p:cNvSpPr/>
            <p:nvPr/>
          </p:nvSpPr>
          <p:spPr>
            <a:xfrm>
              <a:off x="3381375" y="2156700"/>
              <a:ext cx="9350" cy="6475"/>
            </a:xfrm>
            <a:custGeom>
              <a:avLst/>
              <a:gdLst/>
              <a:ahLst/>
              <a:cxnLst/>
              <a:rect l="l" t="t" r="r" b="b"/>
              <a:pathLst>
                <a:path w="374" h="259" extrusionOk="0">
                  <a:moveTo>
                    <a:pt x="224" y="0"/>
                  </a:moveTo>
                  <a:cubicBezTo>
                    <a:pt x="169" y="0"/>
                    <a:pt x="95" y="35"/>
                    <a:pt x="0" y="129"/>
                  </a:cubicBezTo>
                  <a:cubicBezTo>
                    <a:pt x="95" y="224"/>
                    <a:pt x="169" y="259"/>
                    <a:pt x="224" y="259"/>
                  </a:cubicBezTo>
                  <a:cubicBezTo>
                    <a:pt x="374" y="259"/>
                    <a:pt x="374" y="0"/>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93" name="Google Shape;9193;p14"/>
            <p:cNvSpPr/>
            <p:nvPr/>
          </p:nvSpPr>
          <p:spPr>
            <a:xfrm>
              <a:off x="6104400" y="2159925"/>
              <a:ext cx="16825" cy="4225"/>
            </a:xfrm>
            <a:custGeom>
              <a:avLst/>
              <a:gdLst/>
              <a:ahLst/>
              <a:cxnLst/>
              <a:rect l="l" t="t" r="r" b="b"/>
              <a:pathLst>
                <a:path w="673" h="169" extrusionOk="0">
                  <a:moveTo>
                    <a:pt x="224" y="0"/>
                  </a:moveTo>
                  <a:cubicBezTo>
                    <a:pt x="0" y="113"/>
                    <a:pt x="112" y="169"/>
                    <a:pt x="280" y="169"/>
                  </a:cubicBezTo>
                  <a:cubicBezTo>
                    <a:pt x="448" y="169"/>
                    <a:pt x="673" y="113"/>
                    <a:pt x="6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94" name="Google Shape;9194;p14"/>
            <p:cNvSpPr/>
            <p:nvPr/>
          </p:nvSpPr>
          <p:spPr>
            <a:xfrm>
              <a:off x="6136725" y="2162300"/>
              <a:ext cx="12525" cy="6475"/>
            </a:xfrm>
            <a:custGeom>
              <a:avLst/>
              <a:gdLst/>
              <a:ahLst/>
              <a:cxnLst/>
              <a:rect l="l" t="t" r="r" b="b"/>
              <a:pathLst>
                <a:path w="501" h="259" extrusionOk="0">
                  <a:moveTo>
                    <a:pt x="188" y="0"/>
                  </a:moveTo>
                  <a:cubicBezTo>
                    <a:pt x="1" y="0"/>
                    <a:pt x="66" y="259"/>
                    <a:pt x="252" y="259"/>
                  </a:cubicBezTo>
                  <a:cubicBezTo>
                    <a:pt x="321" y="259"/>
                    <a:pt x="405" y="224"/>
                    <a:pt x="500" y="130"/>
                  </a:cubicBezTo>
                  <a:cubicBezTo>
                    <a:pt x="358" y="35"/>
                    <a:pt x="256" y="0"/>
                    <a:pt x="18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95" name="Google Shape;9195;p14"/>
            <p:cNvSpPr/>
            <p:nvPr/>
          </p:nvSpPr>
          <p:spPr>
            <a:xfrm>
              <a:off x="6506175" y="2193550"/>
              <a:ext cx="22425" cy="7950"/>
            </a:xfrm>
            <a:custGeom>
              <a:avLst/>
              <a:gdLst/>
              <a:ahLst/>
              <a:cxnLst/>
              <a:rect l="l" t="t" r="r" b="b"/>
              <a:pathLst>
                <a:path w="897" h="318" extrusionOk="0">
                  <a:moveTo>
                    <a:pt x="738" y="0"/>
                  </a:moveTo>
                  <a:cubicBezTo>
                    <a:pt x="290" y="0"/>
                    <a:pt x="66" y="0"/>
                    <a:pt x="66" y="224"/>
                  </a:cubicBezTo>
                  <a:cubicBezTo>
                    <a:pt x="0" y="290"/>
                    <a:pt x="50" y="317"/>
                    <a:pt x="147" y="317"/>
                  </a:cubicBezTo>
                  <a:cubicBezTo>
                    <a:pt x="383" y="317"/>
                    <a:pt x="896" y="159"/>
                    <a:pt x="73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96" name="Google Shape;9196;p14"/>
            <p:cNvSpPr/>
            <p:nvPr/>
          </p:nvSpPr>
          <p:spPr>
            <a:xfrm>
              <a:off x="3549450" y="2198000"/>
              <a:ext cx="21625" cy="12375"/>
            </a:xfrm>
            <a:custGeom>
              <a:avLst/>
              <a:gdLst/>
              <a:ahLst/>
              <a:cxnLst/>
              <a:rect l="l" t="t" r="r" b="b"/>
              <a:pathLst>
                <a:path w="865" h="495" extrusionOk="0">
                  <a:moveTo>
                    <a:pt x="120" y="1"/>
                  </a:moveTo>
                  <a:cubicBezTo>
                    <a:pt x="74" y="1"/>
                    <a:pt x="33" y="14"/>
                    <a:pt x="1" y="46"/>
                  </a:cubicBezTo>
                  <a:cubicBezTo>
                    <a:pt x="225" y="46"/>
                    <a:pt x="449" y="270"/>
                    <a:pt x="673" y="495"/>
                  </a:cubicBezTo>
                  <a:cubicBezTo>
                    <a:pt x="865" y="495"/>
                    <a:pt x="398" y="1"/>
                    <a:pt x="12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97" name="Google Shape;9197;p14"/>
            <p:cNvSpPr/>
            <p:nvPr/>
          </p:nvSpPr>
          <p:spPr>
            <a:xfrm>
              <a:off x="3398175" y="2196950"/>
              <a:ext cx="22425" cy="13425"/>
            </a:xfrm>
            <a:custGeom>
              <a:avLst/>
              <a:gdLst/>
              <a:ahLst/>
              <a:cxnLst/>
              <a:rect l="l" t="t" r="r" b="b"/>
              <a:pathLst>
                <a:path w="897" h="537" extrusionOk="0">
                  <a:moveTo>
                    <a:pt x="738" y="0"/>
                  </a:moveTo>
                  <a:cubicBezTo>
                    <a:pt x="481" y="0"/>
                    <a:pt x="0" y="208"/>
                    <a:pt x="0" y="537"/>
                  </a:cubicBezTo>
                  <a:cubicBezTo>
                    <a:pt x="224" y="537"/>
                    <a:pt x="897" y="537"/>
                    <a:pt x="897" y="88"/>
                  </a:cubicBezTo>
                  <a:cubicBezTo>
                    <a:pt x="897" y="28"/>
                    <a:pt x="832" y="0"/>
                    <a:pt x="73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98" name="Google Shape;9198;p14"/>
            <p:cNvSpPr/>
            <p:nvPr/>
          </p:nvSpPr>
          <p:spPr>
            <a:xfrm>
              <a:off x="6496600" y="2208475"/>
              <a:ext cx="37375" cy="7500"/>
            </a:xfrm>
            <a:custGeom>
              <a:avLst/>
              <a:gdLst/>
              <a:ahLst/>
              <a:cxnLst/>
              <a:rect l="l" t="t" r="r" b="b"/>
              <a:pathLst>
                <a:path w="1495" h="300" extrusionOk="0">
                  <a:moveTo>
                    <a:pt x="698" y="1"/>
                  </a:moveTo>
                  <a:cubicBezTo>
                    <a:pt x="449" y="1"/>
                    <a:pt x="150" y="76"/>
                    <a:pt x="0" y="300"/>
                  </a:cubicBezTo>
                  <a:cubicBezTo>
                    <a:pt x="1495" y="300"/>
                    <a:pt x="1196" y="1"/>
                    <a:pt x="6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99" name="Google Shape;9199;p14"/>
            <p:cNvSpPr/>
            <p:nvPr/>
          </p:nvSpPr>
          <p:spPr>
            <a:xfrm>
              <a:off x="3431800" y="2215950"/>
              <a:ext cx="11225" cy="25"/>
            </a:xfrm>
            <a:custGeom>
              <a:avLst/>
              <a:gdLst/>
              <a:ahLst/>
              <a:cxnLst/>
              <a:rect l="l" t="t" r="r" b="b"/>
              <a:pathLst>
                <a:path w="449" h="1" extrusionOk="0">
                  <a:moveTo>
                    <a:pt x="448" y="1"/>
                  </a:moveTo>
                  <a:lnTo>
                    <a:pt x="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00" name="Google Shape;9200;p14"/>
            <p:cNvSpPr/>
            <p:nvPr/>
          </p:nvSpPr>
          <p:spPr>
            <a:xfrm>
              <a:off x="3381375" y="2217350"/>
              <a:ext cx="5625" cy="4225"/>
            </a:xfrm>
            <a:custGeom>
              <a:avLst/>
              <a:gdLst/>
              <a:ahLst/>
              <a:cxnLst/>
              <a:rect l="l" t="t" r="r" b="b"/>
              <a:pathLst>
                <a:path w="225" h="169" extrusionOk="0">
                  <a:moveTo>
                    <a:pt x="112" y="1"/>
                  </a:moveTo>
                  <a:cubicBezTo>
                    <a:pt x="56" y="1"/>
                    <a:pt x="0" y="57"/>
                    <a:pt x="0" y="169"/>
                  </a:cubicBezTo>
                  <a:lnTo>
                    <a:pt x="224" y="169"/>
                  </a:lnTo>
                  <a:cubicBezTo>
                    <a:pt x="224" y="57"/>
                    <a:pt x="168" y="1"/>
                    <a:pt x="11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01" name="Google Shape;9201;p14"/>
            <p:cNvSpPr/>
            <p:nvPr/>
          </p:nvSpPr>
          <p:spPr>
            <a:xfrm>
              <a:off x="3394150" y="2220375"/>
              <a:ext cx="9650" cy="5150"/>
            </a:xfrm>
            <a:custGeom>
              <a:avLst/>
              <a:gdLst/>
              <a:ahLst/>
              <a:cxnLst/>
              <a:rect l="l" t="t" r="r" b="b"/>
              <a:pathLst>
                <a:path w="386" h="206" extrusionOk="0">
                  <a:moveTo>
                    <a:pt x="214" y="1"/>
                  </a:moveTo>
                  <a:cubicBezTo>
                    <a:pt x="29" y="1"/>
                    <a:pt x="0" y="206"/>
                    <a:pt x="126" y="206"/>
                  </a:cubicBezTo>
                  <a:cubicBezTo>
                    <a:pt x="182" y="206"/>
                    <a:pt x="268" y="165"/>
                    <a:pt x="385" y="48"/>
                  </a:cubicBezTo>
                  <a:cubicBezTo>
                    <a:pt x="318" y="14"/>
                    <a:pt x="261" y="1"/>
                    <a:pt x="21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02" name="Google Shape;9202;p14"/>
            <p:cNvSpPr/>
            <p:nvPr/>
          </p:nvSpPr>
          <p:spPr>
            <a:xfrm>
              <a:off x="3392575" y="2229075"/>
              <a:ext cx="11225" cy="20525"/>
            </a:xfrm>
            <a:custGeom>
              <a:avLst/>
              <a:gdLst/>
              <a:ahLst/>
              <a:cxnLst/>
              <a:rect l="l" t="t" r="r" b="b"/>
              <a:pathLst>
                <a:path w="449" h="821" extrusionOk="0">
                  <a:moveTo>
                    <a:pt x="246" y="0"/>
                  </a:moveTo>
                  <a:cubicBezTo>
                    <a:pt x="184" y="0"/>
                    <a:pt x="104" y="44"/>
                    <a:pt x="0" y="148"/>
                  </a:cubicBezTo>
                  <a:cubicBezTo>
                    <a:pt x="448" y="148"/>
                    <a:pt x="0" y="820"/>
                    <a:pt x="448" y="820"/>
                  </a:cubicBezTo>
                  <a:cubicBezTo>
                    <a:pt x="448" y="476"/>
                    <a:pt x="448" y="0"/>
                    <a:pt x="2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03" name="Google Shape;9203;p14"/>
            <p:cNvSpPr/>
            <p:nvPr/>
          </p:nvSpPr>
          <p:spPr>
            <a:xfrm>
              <a:off x="2423250" y="2231225"/>
              <a:ext cx="22450" cy="12775"/>
            </a:xfrm>
            <a:custGeom>
              <a:avLst/>
              <a:gdLst/>
              <a:ahLst/>
              <a:cxnLst/>
              <a:rect l="l" t="t" r="r" b="b"/>
              <a:pathLst>
                <a:path w="898" h="511" extrusionOk="0">
                  <a:moveTo>
                    <a:pt x="171" y="1"/>
                  </a:moveTo>
                  <a:cubicBezTo>
                    <a:pt x="103" y="1"/>
                    <a:pt x="44" y="19"/>
                    <a:pt x="1" y="62"/>
                  </a:cubicBezTo>
                  <a:cubicBezTo>
                    <a:pt x="225" y="286"/>
                    <a:pt x="673" y="286"/>
                    <a:pt x="897" y="510"/>
                  </a:cubicBezTo>
                  <a:cubicBezTo>
                    <a:pt x="897" y="329"/>
                    <a:pt x="457" y="1"/>
                    <a:pt x="17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04" name="Google Shape;9204;p14"/>
            <p:cNvSpPr/>
            <p:nvPr/>
          </p:nvSpPr>
          <p:spPr>
            <a:xfrm>
              <a:off x="3398175" y="2215950"/>
              <a:ext cx="124450" cy="280175"/>
            </a:xfrm>
            <a:custGeom>
              <a:avLst/>
              <a:gdLst/>
              <a:ahLst/>
              <a:cxnLst/>
              <a:rect l="l" t="t" r="r" b="b"/>
              <a:pathLst>
                <a:path w="4978" h="11207" extrusionOk="0">
                  <a:moveTo>
                    <a:pt x="2242" y="1"/>
                  </a:moveTo>
                  <a:lnTo>
                    <a:pt x="2242" y="1"/>
                  </a:lnTo>
                  <a:cubicBezTo>
                    <a:pt x="2084" y="402"/>
                    <a:pt x="1971" y="805"/>
                    <a:pt x="1892" y="1207"/>
                  </a:cubicBezTo>
                  <a:lnTo>
                    <a:pt x="1892" y="1207"/>
                  </a:lnTo>
                  <a:cubicBezTo>
                    <a:pt x="2098" y="1163"/>
                    <a:pt x="2242" y="761"/>
                    <a:pt x="2242" y="1"/>
                  </a:cubicBezTo>
                  <a:close/>
                  <a:moveTo>
                    <a:pt x="0" y="9862"/>
                  </a:moveTo>
                  <a:cubicBezTo>
                    <a:pt x="0" y="10124"/>
                    <a:pt x="77" y="10233"/>
                    <a:pt x="141" y="10233"/>
                  </a:cubicBezTo>
                  <a:cubicBezTo>
                    <a:pt x="186" y="10233"/>
                    <a:pt x="224" y="10179"/>
                    <a:pt x="224" y="10086"/>
                  </a:cubicBezTo>
                  <a:cubicBezTo>
                    <a:pt x="449" y="10086"/>
                    <a:pt x="224" y="9862"/>
                    <a:pt x="0" y="9862"/>
                  </a:cubicBezTo>
                  <a:close/>
                  <a:moveTo>
                    <a:pt x="1345" y="673"/>
                  </a:moveTo>
                  <a:cubicBezTo>
                    <a:pt x="1121" y="673"/>
                    <a:pt x="449" y="10310"/>
                    <a:pt x="224" y="11206"/>
                  </a:cubicBezTo>
                  <a:cubicBezTo>
                    <a:pt x="4978" y="10587"/>
                    <a:pt x="965" y="5965"/>
                    <a:pt x="1892" y="1207"/>
                  </a:cubicBezTo>
                  <a:lnTo>
                    <a:pt x="1892" y="1207"/>
                  </a:lnTo>
                  <a:cubicBezTo>
                    <a:pt x="1880" y="1210"/>
                    <a:pt x="1867" y="1211"/>
                    <a:pt x="1854" y="1211"/>
                  </a:cubicBezTo>
                  <a:cubicBezTo>
                    <a:pt x="1704" y="1211"/>
                    <a:pt x="1524" y="1032"/>
                    <a:pt x="1345" y="673"/>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05" name="Google Shape;9205;p14"/>
            <p:cNvSpPr/>
            <p:nvPr/>
          </p:nvSpPr>
          <p:spPr>
            <a:xfrm>
              <a:off x="1857375" y="2319175"/>
              <a:ext cx="4675" cy="6500"/>
            </a:xfrm>
            <a:custGeom>
              <a:avLst/>
              <a:gdLst/>
              <a:ahLst/>
              <a:cxnLst/>
              <a:rect l="l" t="t" r="r" b="b"/>
              <a:pathLst>
                <a:path w="187" h="260" extrusionOk="0">
                  <a:moveTo>
                    <a:pt x="112" y="0"/>
                  </a:moveTo>
                  <a:cubicBezTo>
                    <a:pt x="85" y="0"/>
                    <a:pt x="47" y="35"/>
                    <a:pt x="0" y="130"/>
                  </a:cubicBezTo>
                  <a:cubicBezTo>
                    <a:pt x="47" y="225"/>
                    <a:pt x="85" y="259"/>
                    <a:pt x="112" y="259"/>
                  </a:cubicBezTo>
                  <a:cubicBezTo>
                    <a:pt x="187" y="259"/>
                    <a:pt x="187" y="0"/>
                    <a:pt x="11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06" name="Google Shape;9206;p14"/>
            <p:cNvSpPr/>
            <p:nvPr/>
          </p:nvSpPr>
          <p:spPr>
            <a:xfrm>
              <a:off x="1857375" y="2282450"/>
              <a:ext cx="20500" cy="28775"/>
            </a:xfrm>
            <a:custGeom>
              <a:avLst/>
              <a:gdLst/>
              <a:ahLst/>
              <a:cxnLst/>
              <a:rect l="l" t="t" r="r" b="b"/>
              <a:pathLst>
                <a:path w="820" h="1151" extrusionOk="0">
                  <a:moveTo>
                    <a:pt x="549" y="1"/>
                  </a:moveTo>
                  <a:cubicBezTo>
                    <a:pt x="522" y="1"/>
                    <a:pt x="489" y="10"/>
                    <a:pt x="448" y="30"/>
                  </a:cubicBezTo>
                  <a:cubicBezTo>
                    <a:pt x="672" y="478"/>
                    <a:pt x="0" y="927"/>
                    <a:pt x="448" y="1151"/>
                  </a:cubicBezTo>
                  <a:cubicBezTo>
                    <a:pt x="448" y="947"/>
                    <a:pt x="819" y="1"/>
                    <a:pt x="5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07" name="Google Shape;9207;p14"/>
            <p:cNvSpPr/>
            <p:nvPr/>
          </p:nvSpPr>
          <p:spPr>
            <a:xfrm>
              <a:off x="3409375" y="2232775"/>
              <a:ext cx="11225" cy="2500"/>
            </a:xfrm>
            <a:custGeom>
              <a:avLst/>
              <a:gdLst/>
              <a:ahLst/>
              <a:cxnLst/>
              <a:rect l="l" t="t" r="r" b="b"/>
              <a:pathLst>
                <a:path w="449" h="100" extrusionOk="0">
                  <a:moveTo>
                    <a:pt x="1" y="0"/>
                  </a:moveTo>
                  <a:cubicBezTo>
                    <a:pt x="1" y="0"/>
                    <a:pt x="200" y="100"/>
                    <a:pt x="333" y="100"/>
                  </a:cubicBezTo>
                  <a:cubicBezTo>
                    <a:pt x="399" y="100"/>
                    <a:pt x="449" y="75"/>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08" name="Google Shape;9208;p14"/>
            <p:cNvSpPr/>
            <p:nvPr/>
          </p:nvSpPr>
          <p:spPr>
            <a:xfrm>
              <a:off x="3588675" y="2249650"/>
              <a:ext cx="4775" cy="8275"/>
            </a:xfrm>
            <a:custGeom>
              <a:avLst/>
              <a:gdLst/>
              <a:ahLst/>
              <a:cxnLst/>
              <a:rect l="l" t="t" r="r" b="b"/>
              <a:pathLst>
                <a:path w="191" h="331" extrusionOk="0">
                  <a:moveTo>
                    <a:pt x="124" y="1"/>
                  </a:moveTo>
                  <a:cubicBezTo>
                    <a:pt x="96" y="1"/>
                    <a:pt x="55" y="58"/>
                    <a:pt x="0" y="221"/>
                  </a:cubicBezTo>
                  <a:cubicBezTo>
                    <a:pt x="40" y="300"/>
                    <a:pt x="72" y="331"/>
                    <a:pt x="98" y="331"/>
                  </a:cubicBezTo>
                  <a:cubicBezTo>
                    <a:pt x="182" y="331"/>
                    <a:pt x="191" y="1"/>
                    <a:pt x="1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09" name="Google Shape;9209;p14"/>
            <p:cNvSpPr/>
            <p:nvPr/>
          </p:nvSpPr>
          <p:spPr>
            <a:xfrm>
              <a:off x="3381375" y="2283200"/>
              <a:ext cx="11225" cy="25"/>
            </a:xfrm>
            <a:custGeom>
              <a:avLst/>
              <a:gdLst/>
              <a:ahLst/>
              <a:cxnLst/>
              <a:rect l="l" t="t" r="r" b="b"/>
              <a:pathLst>
                <a:path w="449" h="1" extrusionOk="0">
                  <a:moveTo>
                    <a:pt x="0" y="0"/>
                  </a:moveTo>
                  <a:lnTo>
                    <a:pt x="44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10" name="Google Shape;9210;p14"/>
            <p:cNvSpPr/>
            <p:nvPr/>
          </p:nvSpPr>
          <p:spPr>
            <a:xfrm>
              <a:off x="5392825" y="2294400"/>
              <a:ext cx="28025" cy="11725"/>
            </a:xfrm>
            <a:custGeom>
              <a:avLst/>
              <a:gdLst/>
              <a:ahLst/>
              <a:cxnLst/>
              <a:rect l="l" t="t" r="r" b="b"/>
              <a:pathLst>
                <a:path w="1121" h="469" extrusionOk="0">
                  <a:moveTo>
                    <a:pt x="0" y="0"/>
                  </a:moveTo>
                  <a:cubicBezTo>
                    <a:pt x="139" y="277"/>
                    <a:pt x="363" y="469"/>
                    <a:pt x="620" y="469"/>
                  </a:cubicBezTo>
                  <a:cubicBezTo>
                    <a:pt x="778" y="469"/>
                    <a:pt x="950" y="396"/>
                    <a:pt x="1121" y="224"/>
                  </a:cubicBezTo>
                  <a:cubicBezTo>
                    <a:pt x="673" y="0"/>
                    <a:pt x="224"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11" name="Google Shape;9211;p14"/>
            <p:cNvSpPr/>
            <p:nvPr/>
          </p:nvSpPr>
          <p:spPr>
            <a:xfrm>
              <a:off x="5174300" y="2297275"/>
              <a:ext cx="4800" cy="8275"/>
            </a:xfrm>
            <a:custGeom>
              <a:avLst/>
              <a:gdLst/>
              <a:ahLst/>
              <a:cxnLst/>
              <a:rect l="l" t="t" r="r" b="b"/>
              <a:pathLst>
                <a:path w="192" h="331" extrusionOk="0">
                  <a:moveTo>
                    <a:pt x="98" y="0"/>
                  </a:moveTo>
                  <a:cubicBezTo>
                    <a:pt x="73" y="0"/>
                    <a:pt x="40" y="30"/>
                    <a:pt x="1" y="109"/>
                  </a:cubicBezTo>
                  <a:cubicBezTo>
                    <a:pt x="55" y="273"/>
                    <a:pt x="96" y="330"/>
                    <a:pt x="124" y="330"/>
                  </a:cubicBezTo>
                  <a:cubicBezTo>
                    <a:pt x="191" y="330"/>
                    <a:pt x="183" y="0"/>
                    <a:pt x="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12" name="Google Shape;9212;p14"/>
            <p:cNvSpPr/>
            <p:nvPr/>
          </p:nvSpPr>
          <p:spPr>
            <a:xfrm>
              <a:off x="5325575" y="2297675"/>
              <a:ext cx="16850" cy="7950"/>
            </a:xfrm>
            <a:custGeom>
              <a:avLst/>
              <a:gdLst/>
              <a:ahLst/>
              <a:cxnLst/>
              <a:rect l="l" t="t" r="r" b="b"/>
              <a:pathLst>
                <a:path w="674" h="318" extrusionOk="0">
                  <a:moveTo>
                    <a:pt x="534" y="1"/>
                  </a:moveTo>
                  <a:cubicBezTo>
                    <a:pt x="337" y="1"/>
                    <a:pt x="1" y="159"/>
                    <a:pt x="1" y="318"/>
                  </a:cubicBezTo>
                  <a:cubicBezTo>
                    <a:pt x="449" y="318"/>
                    <a:pt x="673" y="318"/>
                    <a:pt x="673" y="93"/>
                  </a:cubicBezTo>
                  <a:cubicBezTo>
                    <a:pt x="673" y="28"/>
                    <a:pt x="616" y="1"/>
                    <a:pt x="5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13" name="Google Shape;9213;p14"/>
            <p:cNvSpPr/>
            <p:nvPr/>
          </p:nvSpPr>
          <p:spPr>
            <a:xfrm>
              <a:off x="5345675" y="2303275"/>
              <a:ext cx="19150" cy="7950"/>
            </a:xfrm>
            <a:custGeom>
              <a:avLst/>
              <a:gdLst/>
              <a:ahLst/>
              <a:cxnLst/>
              <a:rect l="l" t="t" r="r" b="b"/>
              <a:pathLst>
                <a:path w="766" h="318" extrusionOk="0">
                  <a:moveTo>
                    <a:pt x="493" y="1"/>
                  </a:moveTo>
                  <a:cubicBezTo>
                    <a:pt x="244" y="1"/>
                    <a:pt x="0" y="159"/>
                    <a:pt x="317" y="318"/>
                  </a:cubicBezTo>
                  <a:cubicBezTo>
                    <a:pt x="766" y="318"/>
                    <a:pt x="766" y="318"/>
                    <a:pt x="766" y="94"/>
                  </a:cubicBezTo>
                  <a:cubicBezTo>
                    <a:pt x="700" y="28"/>
                    <a:pt x="596" y="1"/>
                    <a:pt x="49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14" name="Google Shape;9214;p14"/>
            <p:cNvSpPr/>
            <p:nvPr/>
          </p:nvSpPr>
          <p:spPr>
            <a:xfrm>
              <a:off x="5325575" y="2322400"/>
              <a:ext cx="16850" cy="11250"/>
            </a:xfrm>
            <a:custGeom>
              <a:avLst/>
              <a:gdLst/>
              <a:ahLst/>
              <a:cxnLst/>
              <a:rect l="l" t="t" r="r" b="b"/>
              <a:pathLst>
                <a:path w="674" h="450" extrusionOk="0">
                  <a:moveTo>
                    <a:pt x="449" y="1"/>
                  </a:moveTo>
                  <a:cubicBezTo>
                    <a:pt x="1" y="225"/>
                    <a:pt x="225" y="449"/>
                    <a:pt x="673" y="449"/>
                  </a:cubicBezTo>
                  <a:cubicBezTo>
                    <a:pt x="673" y="225"/>
                    <a:pt x="673" y="1"/>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15" name="Google Shape;9215;p14"/>
            <p:cNvSpPr/>
            <p:nvPr/>
          </p:nvSpPr>
          <p:spPr>
            <a:xfrm>
              <a:off x="3515825" y="2324775"/>
              <a:ext cx="4700" cy="6500"/>
            </a:xfrm>
            <a:custGeom>
              <a:avLst/>
              <a:gdLst/>
              <a:ahLst/>
              <a:cxnLst/>
              <a:rect l="l" t="t" r="r" b="b"/>
              <a:pathLst>
                <a:path w="188" h="260" extrusionOk="0">
                  <a:moveTo>
                    <a:pt x="113" y="1"/>
                  </a:moveTo>
                  <a:cubicBezTo>
                    <a:pt x="86" y="1"/>
                    <a:pt x="48" y="35"/>
                    <a:pt x="1" y="130"/>
                  </a:cubicBezTo>
                  <a:cubicBezTo>
                    <a:pt x="48" y="225"/>
                    <a:pt x="86" y="259"/>
                    <a:pt x="113" y="259"/>
                  </a:cubicBezTo>
                  <a:cubicBezTo>
                    <a:pt x="188" y="259"/>
                    <a:pt x="188" y="1"/>
                    <a:pt x="1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16" name="Google Shape;9216;p14"/>
            <p:cNvSpPr/>
            <p:nvPr/>
          </p:nvSpPr>
          <p:spPr>
            <a:xfrm>
              <a:off x="5263950" y="2332700"/>
              <a:ext cx="10100" cy="13050"/>
            </a:xfrm>
            <a:custGeom>
              <a:avLst/>
              <a:gdLst/>
              <a:ahLst/>
              <a:cxnLst/>
              <a:rect l="l" t="t" r="r" b="b"/>
              <a:pathLst>
                <a:path w="404" h="522" extrusionOk="0">
                  <a:moveTo>
                    <a:pt x="135" y="1"/>
                  </a:moveTo>
                  <a:cubicBezTo>
                    <a:pt x="96" y="1"/>
                    <a:pt x="51" y="12"/>
                    <a:pt x="1" y="37"/>
                  </a:cubicBezTo>
                  <a:lnTo>
                    <a:pt x="1" y="485"/>
                  </a:lnTo>
                  <a:cubicBezTo>
                    <a:pt x="51" y="511"/>
                    <a:pt x="96" y="522"/>
                    <a:pt x="135" y="522"/>
                  </a:cubicBezTo>
                  <a:cubicBezTo>
                    <a:pt x="404" y="522"/>
                    <a:pt x="404" y="1"/>
                    <a:pt x="13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17" name="Google Shape;9217;p14"/>
            <p:cNvSpPr/>
            <p:nvPr/>
          </p:nvSpPr>
          <p:spPr>
            <a:xfrm>
              <a:off x="5286375" y="2356025"/>
              <a:ext cx="16825" cy="11225"/>
            </a:xfrm>
            <a:custGeom>
              <a:avLst/>
              <a:gdLst/>
              <a:ahLst/>
              <a:cxnLst/>
              <a:rect l="l" t="t" r="r" b="b"/>
              <a:pathLst>
                <a:path w="673" h="449" extrusionOk="0">
                  <a:moveTo>
                    <a:pt x="0" y="1"/>
                  </a:moveTo>
                  <a:lnTo>
                    <a:pt x="0" y="449"/>
                  </a:lnTo>
                  <a:cubicBezTo>
                    <a:pt x="672" y="449"/>
                    <a:pt x="672"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18" name="Google Shape;9218;p14"/>
            <p:cNvSpPr/>
            <p:nvPr/>
          </p:nvSpPr>
          <p:spPr>
            <a:xfrm>
              <a:off x="5168700" y="2358400"/>
              <a:ext cx="4700" cy="6500"/>
            </a:xfrm>
            <a:custGeom>
              <a:avLst/>
              <a:gdLst/>
              <a:ahLst/>
              <a:cxnLst/>
              <a:rect l="l" t="t" r="r" b="b"/>
              <a:pathLst>
                <a:path w="188" h="260" extrusionOk="0">
                  <a:moveTo>
                    <a:pt x="113" y="0"/>
                  </a:moveTo>
                  <a:cubicBezTo>
                    <a:pt x="85" y="0"/>
                    <a:pt x="48" y="35"/>
                    <a:pt x="1" y="130"/>
                  </a:cubicBezTo>
                  <a:cubicBezTo>
                    <a:pt x="48" y="224"/>
                    <a:pt x="85" y="259"/>
                    <a:pt x="113" y="259"/>
                  </a:cubicBezTo>
                  <a:cubicBezTo>
                    <a:pt x="187" y="259"/>
                    <a:pt x="187" y="0"/>
                    <a:pt x="11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19" name="Google Shape;9219;p14"/>
            <p:cNvSpPr/>
            <p:nvPr/>
          </p:nvSpPr>
          <p:spPr>
            <a:xfrm>
              <a:off x="2714625" y="2363025"/>
              <a:ext cx="14025" cy="4225"/>
            </a:xfrm>
            <a:custGeom>
              <a:avLst/>
              <a:gdLst/>
              <a:ahLst/>
              <a:cxnLst/>
              <a:rect l="l" t="t" r="r" b="b"/>
              <a:pathLst>
                <a:path w="561" h="169" extrusionOk="0">
                  <a:moveTo>
                    <a:pt x="308" y="1"/>
                  </a:moveTo>
                  <a:cubicBezTo>
                    <a:pt x="168" y="1"/>
                    <a:pt x="0" y="57"/>
                    <a:pt x="0" y="169"/>
                  </a:cubicBezTo>
                  <a:lnTo>
                    <a:pt x="448" y="169"/>
                  </a:lnTo>
                  <a:cubicBezTo>
                    <a:pt x="560" y="57"/>
                    <a:pt x="448" y="1"/>
                    <a:pt x="30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20" name="Google Shape;9220;p14"/>
            <p:cNvSpPr/>
            <p:nvPr/>
          </p:nvSpPr>
          <p:spPr>
            <a:xfrm>
              <a:off x="4950175" y="2386925"/>
              <a:ext cx="4800" cy="8275"/>
            </a:xfrm>
            <a:custGeom>
              <a:avLst/>
              <a:gdLst/>
              <a:ahLst/>
              <a:cxnLst/>
              <a:rect l="l" t="t" r="r" b="b"/>
              <a:pathLst>
                <a:path w="192" h="331" extrusionOk="0">
                  <a:moveTo>
                    <a:pt x="98" y="0"/>
                  </a:moveTo>
                  <a:cubicBezTo>
                    <a:pt x="73" y="0"/>
                    <a:pt x="40" y="30"/>
                    <a:pt x="1" y="109"/>
                  </a:cubicBezTo>
                  <a:cubicBezTo>
                    <a:pt x="55" y="272"/>
                    <a:pt x="97" y="330"/>
                    <a:pt x="125" y="330"/>
                  </a:cubicBezTo>
                  <a:cubicBezTo>
                    <a:pt x="192" y="330"/>
                    <a:pt x="183" y="0"/>
                    <a:pt x="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21" name="Google Shape;9221;p14"/>
            <p:cNvSpPr/>
            <p:nvPr/>
          </p:nvSpPr>
          <p:spPr>
            <a:xfrm>
              <a:off x="5404025" y="2400850"/>
              <a:ext cx="16825" cy="5625"/>
            </a:xfrm>
            <a:custGeom>
              <a:avLst/>
              <a:gdLst/>
              <a:ahLst/>
              <a:cxnLst/>
              <a:rect l="l" t="t" r="r" b="b"/>
              <a:pathLst>
                <a:path w="673" h="225" extrusionOk="0">
                  <a:moveTo>
                    <a:pt x="449" y="1"/>
                  </a:moveTo>
                  <a:cubicBezTo>
                    <a:pt x="0" y="1"/>
                    <a:pt x="449" y="225"/>
                    <a:pt x="673" y="225"/>
                  </a:cubicBezTo>
                  <a:cubicBezTo>
                    <a:pt x="673" y="1"/>
                    <a:pt x="673" y="1"/>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22" name="Google Shape;9222;p14"/>
            <p:cNvSpPr/>
            <p:nvPr/>
          </p:nvSpPr>
          <p:spPr>
            <a:xfrm>
              <a:off x="6244475" y="2399700"/>
              <a:ext cx="16475" cy="12375"/>
            </a:xfrm>
            <a:custGeom>
              <a:avLst/>
              <a:gdLst/>
              <a:ahLst/>
              <a:cxnLst/>
              <a:rect l="l" t="t" r="r" b="b"/>
              <a:pathLst>
                <a:path w="659" h="495" extrusionOk="0">
                  <a:moveTo>
                    <a:pt x="247" y="1"/>
                  </a:moveTo>
                  <a:cubicBezTo>
                    <a:pt x="179" y="1"/>
                    <a:pt x="96" y="14"/>
                    <a:pt x="0" y="47"/>
                  </a:cubicBezTo>
                  <a:lnTo>
                    <a:pt x="0" y="495"/>
                  </a:lnTo>
                  <a:cubicBezTo>
                    <a:pt x="576" y="495"/>
                    <a:pt x="659" y="1"/>
                    <a:pt x="24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23" name="Google Shape;9223;p14"/>
            <p:cNvSpPr/>
            <p:nvPr/>
          </p:nvSpPr>
          <p:spPr>
            <a:xfrm>
              <a:off x="6218200" y="2401650"/>
              <a:ext cx="15075" cy="10425"/>
            </a:xfrm>
            <a:custGeom>
              <a:avLst/>
              <a:gdLst/>
              <a:ahLst/>
              <a:cxnLst/>
              <a:rect l="l" t="t" r="r" b="b"/>
              <a:pathLst>
                <a:path w="603" h="417" extrusionOk="0">
                  <a:moveTo>
                    <a:pt x="184" y="1"/>
                  </a:moveTo>
                  <a:cubicBezTo>
                    <a:pt x="59" y="1"/>
                    <a:pt x="0" y="262"/>
                    <a:pt x="155" y="417"/>
                  </a:cubicBezTo>
                  <a:cubicBezTo>
                    <a:pt x="379" y="417"/>
                    <a:pt x="603" y="417"/>
                    <a:pt x="379" y="193"/>
                  </a:cubicBezTo>
                  <a:cubicBezTo>
                    <a:pt x="309" y="54"/>
                    <a:pt x="240" y="1"/>
                    <a:pt x="18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24" name="Google Shape;9224;p14"/>
            <p:cNvSpPr/>
            <p:nvPr/>
          </p:nvSpPr>
          <p:spPr>
            <a:xfrm>
              <a:off x="4675650" y="2414425"/>
              <a:ext cx="9350" cy="6500"/>
            </a:xfrm>
            <a:custGeom>
              <a:avLst/>
              <a:gdLst/>
              <a:ahLst/>
              <a:cxnLst/>
              <a:rect l="l" t="t" r="r" b="b"/>
              <a:pathLst>
                <a:path w="374" h="260" extrusionOk="0">
                  <a:moveTo>
                    <a:pt x="224" y="0"/>
                  </a:moveTo>
                  <a:cubicBezTo>
                    <a:pt x="170" y="0"/>
                    <a:pt x="95" y="35"/>
                    <a:pt x="0" y="130"/>
                  </a:cubicBezTo>
                  <a:cubicBezTo>
                    <a:pt x="95" y="225"/>
                    <a:pt x="170" y="259"/>
                    <a:pt x="224" y="259"/>
                  </a:cubicBezTo>
                  <a:cubicBezTo>
                    <a:pt x="374" y="259"/>
                    <a:pt x="374" y="0"/>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25" name="Google Shape;9225;p14"/>
            <p:cNvSpPr/>
            <p:nvPr/>
          </p:nvSpPr>
          <p:spPr>
            <a:xfrm>
              <a:off x="3528100" y="2422125"/>
              <a:ext cx="18525" cy="13900"/>
            </a:xfrm>
            <a:custGeom>
              <a:avLst/>
              <a:gdLst/>
              <a:ahLst/>
              <a:cxnLst/>
              <a:rect l="l" t="t" r="r" b="b"/>
              <a:pathLst>
                <a:path w="741" h="556" extrusionOk="0">
                  <a:moveTo>
                    <a:pt x="407" y="0"/>
                  </a:moveTo>
                  <a:cubicBezTo>
                    <a:pt x="351" y="0"/>
                    <a:pt x="278" y="14"/>
                    <a:pt x="182" y="46"/>
                  </a:cubicBezTo>
                  <a:cubicBezTo>
                    <a:pt x="1" y="227"/>
                    <a:pt x="406" y="555"/>
                    <a:pt x="568" y="555"/>
                  </a:cubicBezTo>
                  <a:cubicBezTo>
                    <a:pt x="606" y="555"/>
                    <a:pt x="630" y="537"/>
                    <a:pt x="630" y="494"/>
                  </a:cubicBezTo>
                  <a:cubicBezTo>
                    <a:pt x="438" y="494"/>
                    <a:pt x="740" y="0"/>
                    <a:pt x="40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26" name="Google Shape;9226;p14"/>
            <p:cNvSpPr/>
            <p:nvPr/>
          </p:nvSpPr>
          <p:spPr>
            <a:xfrm>
              <a:off x="6395750" y="2434475"/>
              <a:ext cx="11225" cy="5625"/>
            </a:xfrm>
            <a:custGeom>
              <a:avLst/>
              <a:gdLst/>
              <a:ahLst/>
              <a:cxnLst/>
              <a:rect l="l" t="t" r="r" b="b"/>
              <a:pathLst>
                <a:path w="449" h="225" extrusionOk="0">
                  <a:moveTo>
                    <a:pt x="449" y="0"/>
                  </a:moveTo>
                  <a:cubicBezTo>
                    <a:pt x="445" y="0"/>
                    <a:pt x="441" y="0"/>
                    <a:pt x="437" y="0"/>
                  </a:cubicBezTo>
                  <a:lnTo>
                    <a:pt x="437" y="0"/>
                  </a:lnTo>
                  <a:cubicBezTo>
                    <a:pt x="444" y="0"/>
                    <a:pt x="449" y="0"/>
                    <a:pt x="449" y="0"/>
                  </a:cubicBezTo>
                  <a:close/>
                  <a:moveTo>
                    <a:pt x="437" y="0"/>
                  </a:moveTo>
                  <a:cubicBezTo>
                    <a:pt x="366" y="2"/>
                    <a:pt x="0" y="22"/>
                    <a:pt x="0" y="224"/>
                  </a:cubicBezTo>
                  <a:cubicBezTo>
                    <a:pt x="0" y="224"/>
                    <a:pt x="217" y="8"/>
                    <a:pt x="43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27" name="Google Shape;9227;p14"/>
            <p:cNvSpPr/>
            <p:nvPr/>
          </p:nvSpPr>
          <p:spPr>
            <a:xfrm>
              <a:off x="5135075" y="2437750"/>
              <a:ext cx="20800" cy="10275"/>
            </a:xfrm>
            <a:custGeom>
              <a:avLst/>
              <a:gdLst/>
              <a:ahLst/>
              <a:cxnLst/>
              <a:rect l="l" t="t" r="r" b="b"/>
              <a:pathLst>
                <a:path w="832" h="411" extrusionOk="0">
                  <a:moveTo>
                    <a:pt x="337" y="0"/>
                  </a:moveTo>
                  <a:cubicBezTo>
                    <a:pt x="113" y="0"/>
                    <a:pt x="1" y="159"/>
                    <a:pt x="1" y="317"/>
                  </a:cubicBezTo>
                  <a:cubicBezTo>
                    <a:pt x="198" y="383"/>
                    <a:pt x="356" y="410"/>
                    <a:pt x="476" y="410"/>
                  </a:cubicBezTo>
                  <a:cubicBezTo>
                    <a:pt x="766" y="410"/>
                    <a:pt x="832" y="252"/>
                    <a:pt x="673" y="93"/>
                  </a:cubicBezTo>
                  <a:cubicBezTo>
                    <a:pt x="542" y="28"/>
                    <a:pt x="430" y="0"/>
                    <a:pt x="33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28" name="Google Shape;9228;p14"/>
            <p:cNvSpPr/>
            <p:nvPr/>
          </p:nvSpPr>
          <p:spPr>
            <a:xfrm>
              <a:off x="3439925" y="2445675"/>
              <a:ext cx="22425" cy="10625"/>
            </a:xfrm>
            <a:custGeom>
              <a:avLst/>
              <a:gdLst/>
              <a:ahLst/>
              <a:cxnLst/>
              <a:rect l="l" t="t" r="r" b="b"/>
              <a:pathLst>
                <a:path w="897" h="425" extrusionOk="0">
                  <a:moveTo>
                    <a:pt x="123" y="0"/>
                  </a:moveTo>
                  <a:cubicBezTo>
                    <a:pt x="0" y="246"/>
                    <a:pt x="282" y="425"/>
                    <a:pt x="525" y="425"/>
                  </a:cubicBezTo>
                  <a:cubicBezTo>
                    <a:pt x="724" y="425"/>
                    <a:pt x="897" y="304"/>
                    <a:pt x="79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29" name="Google Shape;9229;p14"/>
            <p:cNvSpPr/>
            <p:nvPr/>
          </p:nvSpPr>
          <p:spPr>
            <a:xfrm>
              <a:off x="3588675" y="2445675"/>
              <a:ext cx="5625" cy="2525"/>
            </a:xfrm>
            <a:custGeom>
              <a:avLst/>
              <a:gdLst/>
              <a:ahLst/>
              <a:cxnLst/>
              <a:rect l="l" t="t" r="r" b="b"/>
              <a:pathLst>
                <a:path w="225" h="101" extrusionOk="0">
                  <a:moveTo>
                    <a:pt x="0" y="0"/>
                  </a:moveTo>
                  <a:cubicBezTo>
                    <a:pt x="0" y="0"/>
                    <a:pt x="100" y="100"/>
                    <a:pt x="166" y="100"/>
                  </a:cubicBezTo>
                  <a:cubicBezTo>
                    <a:pt x="200" y="100"/>
                    <a:pt x="224" y="75"/>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30" name="Google Shape;9230;p14"/>
            <p:cNvSpPr/>
            <p:nvPr/>
          </p:nvSpPr>
          <p:spPr>
            <a:xfrm>
              <a:off x="3605475" y="2448050"/>
              <a:ext cx="4700" cy="6475"/>
            </a:xfrm>
            <a:custGeom>
              <a:avLst/>
              <a:gdLst/>
              <a:ahLst/>
              <a:cxnLst/>
              <a:rect l="l" t="t" r="r" b="b"/>
              <a:pathLst>
                <a:path w="188" h="259" extrusionOk="0">
                  <a:moveTo>
                    <a:pt x="113" y="0"/>
                  </a:moveTo>
                  <a:cubicBezTo>
                    <a:pt x="85" y="0"/>
                    <a:pt x="48" y="35"/>
                    <a:pt x="1" y="130"/>
                  </a:cubicBezTo>
                  <a:cubicBezTo>
                    <a:pt x="48" y="224"/>
                    <a:pt x="85" y="259"/>
                    <a:pt x="113" y="259"/>
                  </a:cubicBezTo>
                  <a:cubicBezTo>
                    <a:pt x="187" y="259"/>
                    <a:pt x="187" y="0"/>
                    <a:pt x="11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31" name="Google Shape;9231;p14"/>
            <p:cNvSpPr/>
            <p:nvPr/>
          </p:nvSpPr>
          <p:spPr>
            <a:xfrm>
              <a:off x="4854925" y="2445675"/>
              <a:ext cx="15200" cy="7950"/>
            </a:xfrm>
            <a:custGeom>
              <a:avLst/>
              <a:gdLst/>
              <a:ahLst/>
              <a:cxnLst/>
              <a:rect l="l" t="t" r="r" b="b"/>
              <a:pathLst>
                <a:path w="608" h="318" extrusionOk="0">
                  <a:moveTo>
                    <a:pt x="449" y="0"/>
                  </a:moveTo>
                  <a:cubicBezTo>
                    <a:pt x="225" y="0"/>
                    <a:pt x="1" y="0"/>
                    <a:pt x="225" y="225"/>
                  </a:cubicBezTo>
                  <a:cubicBezTo>
                    <a:pt x="225" y="290"/>
                    <a:pt x="264" y="317"/>
                    <a:pt x="312" y="317"/>
                  </a:cubicBezTo>
                  <a:cubicBezTo>
                    <a:pt x="430" y="317"/>
                    <a:pt x="608" y="159"/>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32" name="Google Shape;9232;p14"/>
            <p:cNvSpPr/>
            <p:nvPr/>
          </p:nvSpPr>
          <p:spPr>
            <a:xfrm>
              <a:off x="3542375" y="2466900"/>
              <a:ext cx="10500" cy="5150"/>
            </a:xfrm>
            <a:custGeom>
              <a:avLst/>
              <a:gdLst/>
              <a:ahLst/>
              <a:cxnLst/>
              <a:rect l="l" t="t" r="r" b="b"/>
              <a:pathLst>
                <a:path w="420" h="206" extrusionOk="0">
                  <a:moveTo>
                    <a:pt x="266" y="1"/>
                  </a:moveTo>
                  <a:cubicBezTo>
                    <a:pt x="226" y="1"/>
                    <a:pt x="161" y="14"/>
                    <a:pt x="59" y="48"/>
                  </a:cubicBezTo>
                  <a:cubicBezTo>
                    <a:pt x="1" y="165"/>
                    <a:pt x="19" y="206"/>
                    <a:pt x="65" y="206"/>
                  </a:cubicBezTo>
                  <a:cubicBezTo>
                    <a:pt x="170" y="206"/>
                    <a:pt x="419" y="1"/>
                    <a:pt x="26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33" name="Google Shape;9233;p14"/>
            <p:cNvSpPr/>
            <p:nvPr/>
          </p:nvSpPr>
          <p:spPr>
            <a:xfrm>
              <a:off x="3571875" y="2479300"/>
              <a:ext cx="11225" cy="25"/>
            </a:xfrm>
            <a:custGeom>
              <a:avLst/>
              <a:gdLst/>
              <a:ahLst/>
              <a:cxnLst/>
              <a:rect l="l" t="t" r="r" b="b"/>
              <a:pathLst>
                <a:path w="449" h="1" extrusionOk="0">
                  <a:moveTo>
                    <a:pt x="448" y="0"/>
                  </a:moveTo>
                  <a:lnTo>
                    <a:pt x="0" y="0"/>
                  </a:lnTo>
                  <a:cubicBezTo>
                    <a:pt x="0" y="0"/>
                    <a:pt x="448" y="0"/>
                    <a:pt x="4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34" name="Google Shape;9234;p14"/>
            <p:cNvSpPr/>
            <p:nvPr/>
          </p:nvSpPr>
          <p:spPr>
            <a:xfrm>
              <a:off x="3431800" y="2500825"/>
              <a:ext cx="28025" cy="8125"/>
            </a:xfrm>
            <a:custGeom>
              <a:avLst/>
              <a:gdLst/>
              <a:ahLst/>
              <a:cxnLst/>
              <a:rect l="l" t="t" r="r" b="b"/>
              <a:pathLst>
                <a:path w="1121" h="325" extrusionOk="0">
                  <a:moveTo>
                    <a:pt x="689" y="1"/>
                  </a:moveTo>
                  <a:cubicBezTo>
                    <a:pt x="374" y="1"/>
                    <a:pt x="0" y="130"/>
                    <a:pt x="0" y="260"/>
                  </a:cubicBezTo>
                  <a:cubicBezTo>
                    <a:pt x="142" y="212"/>
                    <a:pt x="254" y="195"/>
                    <a:pt x="347" y="195"/>
                  </a:cubicBezTo>
                  <a:cubicBezTo>
                    <a:pt x="600" y="195"/>
                    <a:pt x="708" y="324"/>
                    <a:pt x="886" y="324"/>
                  </a:cubicBezTo>
                  <a:cubicBezTo>
                    <a:pt x="951" y="324"/>
                    <a:pt x="1026" y="307"/>
                    <a:pt x="1121" y="260"/>
                  </a:cubicBezTo>
                  <a:cubicBezTo>
                    <a:pt x="1121" y="70"/>
                    <a:pt x="920" y="1"/>
                    <a:pt x="68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35" name="Google Shape;9235;p14"/>
            <p:cNvSpPr/>
            <p:nvPr/>
          </p:nvSpPr>
          <p:spPr>
            <a:xfrm>
              <a:off x="6346400" y="2507300"/>
              <a:ext cx="21350" cy="12775"/>
            </a:xfrm>
            <a:custGeom>
              <a:avLst/>
              <a:gdLst/>
              <a:ahLst/>
              <a:cxnLst/>
              <a:rect l="l" t="t" r="r" b="b"/>
              <a:pathLst>
                <a:path w="854" h="511" extrusionOk="0">
                  <a:moveTo>
                    <a:pt x="181" y="1"/>
                  </a:moveTo>
                  <a:cubicBezTo>
                    <a:pt x="0" y="182"/>
                    <a:pt x="405" y="510"/>
                    <a:pt x="686" y="510"/>
                  </a:cubicBezTo>
                  <a:cubicBezTo>
                    <a:pt x="752" y="510"/>
                    <a:pt x="811" y="492"/>
                    <a:pt x="854" y="449"/>
                  </a:cubicBezTo>
                  <a:cubicBezTo>
                    <a:pt x="405" y="449"/>
                    <a:pt x="630" y="1"/>
                    <a:pt x="18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36" name="Google Shape;9236;p14"/>
            <p:cNvSpPr/>
            <p:nvPr/>
          </p:nvSpPr>
          <p:spPr>
            <a:xfrm>
              <a:off x="3437400" y="2514650"/>
              <a:ext cx="15425" cy="9500"/>
            </a:xfrm>
            <a:custGeom>
              <a:avLst/>
              <a:gdLst/>
              <a:ahLst/>
              <a:cxnLst/>
              <a:rect l="l" t="t" r="r" b="b"/>
              <a:pathLst>
                <a:path w="617" h="380" extrusionOk="0">
                  <a:moveTo>
                    <a:pt x="102" y="1"/>
                  </a:moveTo>
                  <a:cubicBezTo>
                    <a:pt x="42" y="1"/>
                    <a:pt x="0" y="43"/>
                    <a:pt x="0" y="155"/>
                  </a:cubicBezTo>
                  <a:cubicBezTo>
                    <a:pt x="224" y="155"/>
                    <a:pt x="224" y="155"/>
                    <a:pt x="448" y="379"/>
                  </a:cubicBezTo>
                  <a:cubicBezTo>
                    <a:pt x="617" y="379"/>
                    <a:pt x="280" y="1"/>
                    <a:pt x="10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37" name="Google Shape;9237;p14"/>
            <p:cNvSpPr/>
            <p:nvPr/>
          </p:nvSpPr>
          <p:spPr>
            <a:xfrm>
              <a:off x="3504625" y="2525525"/>
              <a:ext cx="25250" cy="4225"/>
            </a:xfrm>
            <a:custGeom>
              <a:avLst/>
              <a:gdLst/>
              <a:ahLst/>
              <a:cxnLst/>
              <a:rect l="l" t="t" r="r" b="b"/>
              <a:pathLst>
                <a:path w="1010" h="169" extrusionOk="0">
                  <a:moveTo>
                    <a:pt x="533" y="0"/>
                  </a:moveTo>
                  <a:cubicBezTo>
                    <a:pt x="281" y="0"/>
                    <a:pt x="1" y="56"/>
                    <a:pt x="1" y="168"/>
                  </a:cubicBezTo>
                  <a:lnTo>
                    <a:pt x="897" y="168"/>
                  </a:lnTo>
                  <a:cubicBezTo>
                    <a:pt x="1009" y="56"/>
                    <a:pt x="785" y="0"/>
                    <a:pt x="53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38" name="Google Shape;9238;p14"/>
            <p:cNvSpPr/>
            <p:nvPr/>
          </p:nvSpPr>
          <p:spPr>
            <a:xfrm>
              <a:off x="6423750" y="2524125"/>
              <a:ext cx="16850" cy="11225"/>
            </a:xfrm>
            <a:custGeom>
              <a:avLst/>
              <a:gdLst/>
              <a:ahLst/>
              <a:cxnLst/>
              <a:rect l="l" t="t" r="r" b="b"/>
              <a:pathLst>
                <a:path w="674" h="449" extrusionOk="0">
                  <a:moveTo>
                    <a:pt x="225" y="0"/>
                  </a:moveTo>
                  <a:cubicBezTo>
                    <a:pt x="1" y="224"/>
                    <a:pt x="225" y="448"/>
                    <a:pt x="673" y="448"/>
                  </a:cubicBezTo>
                  <a:cubicBezTo>
                    <a:pt x="673" y="224"/>
                    <a:pt x="673" y="0"/>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39" name="Google Shape;9239;p14"/>
            <p:cNvSpPr/>
            <p:nvPr/>
          </p:nvSpPr>
          <p:spPr>
            <a:xfrm>
              <a:off x="6429375" y="2539350"/>
              <a:ext cx="20175" cy="9525"/>
            </a:xfrm>
            <a:custGeom>
              <a:avLst/>
              <a:gdLst/>
              <a:ahLst/>
              <a:cxnLst/>
              <a:rect l="l" t="t" r="r" b="b"/>
              <a:pathLst>
                <a:path w="807" h="381" extrusionOk="0">
                  <a:moveTo>
                    <a:pt x="348" y="1"/>
                  </a:moveTo>
                  <a:cubicBezTo>
                    <a:pt x="251" y="1"/>
                    <a:pt x="134" y="19"/>
                    <a:pt x="0" y="63"/>
                  </a:cubicBezTo>
                  <a:cubicBezTo>
                    <a:pt x="0" y="222"/>
                    <a:pt x="0" y="380"/>
                    <a:pt x="158" y="380"/>
                  </a:cubicBezTo>
                  <a:cubicBezTo>
                    <a:pt x="224" y="380"/>
                    <a:pt x="317" y="353"/>
                    <a:pt x="448" y="288"/>
                  </a:cubicBezTo>
                  <a:cubicBezTo>
                    <a:pt x="807" y="288"/>
                    <a:pt x="735" y="1"/>
                    <a:pt x="3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40" name="Google Shape;9240;p14"/>
            <p:cNvSpPr/>
            <p:nvPr/>
          </p:nvSpPr>
          <p:spPr>
            <a:xfrm>
              <a:off x="3471000" y="2540925"/>
              <a:ext cx="22450" cy="28025"/>
            </a:xfrm>
            <a:custGeom>
              <a:avLst/>
              <a:gdLst/>
              <a:ahLst/>
              <a:cxnLst/>
              <a:rect l="l" t="t" r="r" b="b"/>
              <a:pathLst>
                <a:path w="898" h="1121" extrusionOk="0">
                  <a:moveTo>
                    <a:pt x="225" y="0"/>
                  </a:moveTo>
                  <a:cubicBezTo>
                    <a:pt x="449" y="449"/>
                    <a:pt x="1" y="1121"/>
                    <a:pt x="897" y="1121"/>
                  </a:cubicBezTo>
                  <a:cubicBezTo>
                    <a:pt x="673" y="897"/>
                    <a:pt x="897" y="225"/>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41" name="Google Shape;9241;p14"/>
            <p:cNvSpPr/>
            <p:nvPr/>
          </p:nvSpPr>
          <p:spPr>
            <a:xfrm>
              <a:off x="6345325" y="2557725"/>
              <a:ext cx="22425" cy="5625"/>
            </a:xfrm>
            <a:custGeom>
              <a:avLst/>
              <a:gdLst/>
              <a:ahLst/>
              <a:cxnLst/>
              <a:rect l="l" t="t" r="r" b="b"/>
              <a:pathLst>
                <a:path w="897" h="225" extrusionOk="0">
                  <a:moveTo>
                    <a:pt x="897" y="1"/>
                  </a:moveTo>
                  <a:cubicBezTo>
                    <a:pt x="224" y="1"/>
                    <a:pt x="224" y="1"/>
                    <a:pt x="0" y="225"/>
                  </a:cubicBezTo>
                  <a:cubicBezTo>
                    <a:pt x="448" y="225"/>
                    <a:pt x="897" y="225"/>
                    <a:pt x="8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42" name="Google Shape;9242;p14"/>
            <p:cNvSpPr/>
            <p:nvPr/>
          </p:nvSpPr>
          <p:spPr>
            <a:xfrm>
              <a:off x="4852125" y="2559125"/>
              <a:ext cx="8450" cy="8425"/>
            </a:xfrm>
            <a:custGeom>
              <a:avLst/>
              <a:gdLst/>
              <a:ahLst/>
              <a:cxnLst/>
              <a:rect l="l" t="t" r="r" b="b"/>
              <a:pathLst>
                <a:path w="338" h="337" extrusionOk="0">
                  <a:moveTo>
                    <a:pt x="225" y="1"/>
                  </a:moveTo>
                  <a:cubicBezTo>
                    <a:pt x="169" y="1"/>
                    <a:pt x="113" y="57"/>
                    <a:pt x="113" y="169"/>
                  </a:cubicBezTo>
                  <a:cubicBezTo>
                    <a:pt x="1" y="281"/>
                    <a:pt x="1" y="337"/>
                    <a:pt x="57" y="337"/>
                  </a:cubicBezTo>
                  <a:cubicBezTo>
                    <a:pt x="113" y="337"/>
                    <a:pt x="225" y="281"/>
                    <a:pt x="337" y="169"/>
                  </a:cubicBezTo>
                  <a:cubicBezTo>
                    <a:pt x="337" y="57"/>
                    <a:pt x="281" y="1"/>
                    <a:pt x="2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43" name="Google Shape;9243;p14"/>
            <p:cNvSpPr/>
            <p:nvPr/>
          </p:nvSpPr>
          <p:spPr>
            <a:xfrm>
              <a:off x="4950175" y="2574550"/>
              <a:ext cx="20300" cy="11725"/>
            </a:xfrm>
            <a:custGeom>
              <a:avLst/>
              <a:gdLst/>
              <a:ahLst/>
              <a:cxnLst/>
              <a:rect l="l" t="t" r="r" b="b"/>
              <a:pathLst>
                <a:path w="812" h="469" extrusionOk="0">
                  <a:moveTo>
                    <a:pt x="673" y="0"/>
                  </a:moveTo>
                  <a:cubicBezTo>
                    <a:pt x="225" y="0"/>
                    <a:pt x="1" y="0"/>
                    <a:pt x="225" y="224"/>
                  </a:cubicBezTo>
                  <a:cubicBezTo>
                    <a:pt x="311" y="395"/>
                    <a:pt x="429" y="469"/>
                    <a:pt x="530" y="469"/>
                  </a:cubicBezTo>
                  <a:cubicBezTo>
                    <a:pt x="694" y="469"/>
                    <a:pt x="812" y="277"/>
                    <a:pt x="6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44" name="Google Shape;9244;p14"/>
            <p:cNvSpPr/>
            <p:nvPr/>
          </p:nvSpPr>
          <p:spPr>
            <a:xfrm>
              <a:off x="5084650" y="2577425"/>
              <a:ext cx="4800" cy="8250"/>
            </a:xfrm>
            <a:custGeom>
              <a:avLst/>
              <a:gdLst/>
              <a:ahLst/>
              <a:cxnLst/>
              <a:rect l="l" t="t" r="r" b="b"/>
              <a:pathLst>
                <a:path w="192" h="330" extrusionOk="0">
                  <a:moveTo>
                    <a:pt x="98" y="0"/>
                  </a:moveTo>
                  <a:cubicBezTo>
                    <a:pt x="73" y="0"/>
                    <a:pt x="40" y="30"/>
                    <a:pt x="1" y="109"/>
                  </a:cubicBezTo>
                  <a:cubicBezTo>
                    <a:pt x="55" y="272"/>
                    <a:pt x="96" y="330"/>
                    <a:pt x="124" y="330"/>
                  </a:cubicBezTo>
                  <a:cubicBezTo>
                    <a:pt x="191" y="330"/>
                    <a:pt x="183" y="0"/>
                    <a:pt x="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45" name="Google Shape;9245;p14"/>
            <p:cNvSpPr/>
            <p:nvPr/>
          </p:nvSpPr>
          <p:spPr>
            <a:xfrm>
              <a:off x="5151900" y="2577825"/>
              <a:ext cx="16825" cy="7950"/>
            </a:xfrm>
            <a:custGeom>
              <a:avLst/>
              <a:gdLst/>
              <a:ahLst/>
              <a:cxnLst/>
              <a:rect l="l" t="t" r="r" b="b"/>
              <a:pathLst>
                <a:path w="673" h="318" extrusionOk="0">
                  <a:moveTo>
                    <a:pt x="257" y="0"/>
                  </a:moveTo>
                  <a:cubicBezTo>
                    <a:pt x="112" y="0"/>
                    <a:pt x="0" y="159"/>
                    <a:pt x="0" y="317"/>
                  </a:cubicBezTo>
                  <a:cubicBezTo>
                    <a:pt x="448" y="317"/>
                    <a:pt x="673" y="317"/>
                    <a:pt x="448" y="93"/>
                  </a:cubicBezTo>
                  <a:cubicBezTo>
                    <a:pt x="383" y="28"/>
                    <a:pt x="317" y="0"/>
                    <a:pt x="25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46" name="Google Shape;9246;p14"/>
            <p:cNvSpPr/>
            <p:nvPr/>
          </p:nvSpPr>
          <p:spPr>
            <a:xfrm>
              <a:off x="6378925" y="2596950"/>
              <a:ext cx="22450" cy="22450"/>
            </a:xfrm>
            <a:custGeom>
              <a:avLst/>
              <a:gdLst/>
              <a:ahLst/>
              <a:cxnLst/>
              <a:rect l="l" t="t" r="r" b="b"/>
              <a:pathLst>
                <a:path w="898" h="898" extrusionOk="0">
                  <a:moveTo>
                    <a:pt x="897" y="1"/>
                  </a:moveTo>
                  <a:cubicBezTo>
                    <a:pt x="1" y="1"/>
                    <a:pt x="449" y="449"/>
                    <a:pt x="225" y="897"/>
                  </a:cubicBezTo>
                  <a:cubicBezTo>
                    <a:pt x="897" y="897"/>
                    <a:pt x="897" y="449"/>
                    <a:pt x="8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47" name="Google Shape;9247;p14"/>
            <p:cNvSpPr/>
            <p:nvPr/>
          </p:nvSpPr>
          <p:spPr>
            <a:xfrm>
              <a:off x="5482475" y="2608150"/>
              <a:ext cx="11225" cy="2525"/>
            </a:xfrm>
            <a:custGeom>
              <a:avLst/>
              <a:gdLst/>
              <a:ahLst/>
              <a:cxnLst/>
              <a:rect l="l" t="t" r="r" b="b"/>
              <a:pathLst>
                <a:path w="449" h="101" extrusionOk="0">
                  <a:moveTo>
                    <a:pt x="0" y="1"/>
                  </a:moveTo>
                  <a:cubicBezTo>
                    <a:pt x="0" y="1"/>
                    <a:pt x="199" y="100"/>
                    <a:pt x="332" y="100"/>
                  </a:cubicBezTo>
                  <a:cubicBezTo>
                    <a:pt x="399" y="100"/>
                    <a:pt x="448" y="76"/>
                    <a:pt x="4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48" name="Google Shape;9248;p14"/>
            <p:cNvSpPr/>
            <p:nvPr/>
          </p:nvSpPr>
          <p:spPr>
            <a:xfrm>
              <a:off x="6429375" y="2602550"/>
              <a:ext cx="0" cy="22450"/>
            </a:xfrm>
            <a:custGeom>
              <a:avLst/>
              <a:gdLst/>
              <a:ahLst/>
              <a:cxnLst/>
              <a:rect l="l" t="t" r="r" b="b"/>
              <a:pathLst>
                <a:path h="898" extrusionOk="0">
                  <a:moveTo>
                    <a:pt x="0" y="449"/>
                  </a:moveTo>
                  <a:cubicBezTo>
                    <a:pt x="0" y="897"/>
                    <a:pt x="0" y="1"/>
                    <a:pt x="0" y="449"/>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49" name="Google Shape;9249;p14"/>
            <p:cNvSpPr/>
            <p:nvPr/>
          </p:nvSpPr>
          <p:spPr>
            <a:xfrm>
              <a:off x="6373325" y="2624975"/>
              <a:ext cx="16850" cy="11225"/>
            </a:xfrm>
            <a:custGeom>
              <a:avLst/>
              <a:gdLst/>
              <a:ahLst/>
              <a:cxnLst/>
              <a:rect l="l" t="t" r="r" b="b"/>
              <a:pathLst>
                <a:path w="674" h="449" extrusionOk="0">
                  <a:moveTo>
                    <a:pt x="225" y="0"/>
                  </a:moveTo>
                  <a:cubicBezTo>
                    <a:pt x="225" y="224"/>
                    <a:pt x="1" y="224"/>
                    <a:pt x="1" y="448"/>
                  </a:cubicBezTo>
                  <a:cubicBezTo>
                    <a:pt x="673" y="448"/>
                    <a:pt x="673" y="0"/>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50" name="Google Shape;9250;p14"/>
            <p:cNvSpPr/>
            <p:nvPr/>
          </p:nvSpPr>
          <p:spPr>
            <a:xfrm>
              <a:off x="6363200" y="2637825"/>
              <a:ext cx="8125" cy="5150"/>
            </a:xfrm>
            <a:custGeom>
              <a:avLst/>
              <a:gdLst/>
              <a:ahLst/>
              <a:cxnLst/>
              <a:rect l="l" t="t" r="r" b="b"/>
              <a:pathLst>
                <a:path w="325" h="206" extrusionOk="0">
                  <a:moveTo>
                    <a:pt x="306" y="1"/>
                  </a:moveTo>
                  <a:cubicBezTo>
                    <a:pt x="264" y="1"/>
                    <a:pt x="0" y="206"/>
                    <a:pt x="62" y="206"/>
                  </a:cubicBezTo>
                  <a:cubicBezTo>
                    <a:pt x="77" y="206"/>
                    <a:pt x="114" y="192"/>
                    <a:pt x="182" y="159"/>
                  </a:cubicBezTo>
                  <a:cubicBezTo>
                    <a:pt x="299" y="41"/>
                    <a:pt x="324" y="1"/>
                    <a:pt x="30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51" name="Google Shape;9251;p14"/>
            <p:cNvSpPr/>
            <p:nvPr/>
          </p:nvSpPr>
          <p:spPr>
            <a:xfrm>
              <a:off x="6395750" y="2641775"/>
              <a:ext cx="11225" cy="25"/>
            </a:xfrm>
            <a:custGeom>
              <a:avLst/>
              <a:gdLst/>
              <a:ahLst/>
              <a:cxnLst/>
              <a:rect l="l" t="t" r="r" b="b"/>
              <a:pathLst>
                <a:path w="449" h="1" extrusionOk="0">
                  <a:moveTo>
                    <a:pt x="449" y="1"/>
                  </a:moveTo>
                  <a:lnTo>
                    <a:pt x="0" y="1"/>
                  </a:lnTo>
                  <a:cubicBezTo>
                    <a:pt x="0" y="1"/>
                    <a:pt x="224" y="1"/>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52" name="Google Shape;9252;p14"/>
            <p:cNvSpPr/>
            <p:nvPr/>
          </p:nvSpPr>
          <p:spPr>
            <a:xfrm>
              <a:off x="3190875" y="2664175"/>
              <a:ext cx="16825" cy="11250"/>
            </a:xfrm>
            <a:custGeom>
              <a:avLst/>
              <a:gdLst/>
              <a:ahLst/>
              <a:cxnLst/>
              <a:rect l="l" t="t" r="r" b="b"/>
              <a:pathLst>
                <a:path w="673" h="450" extrusionOk="0">
                  <a:moveTo>
                    <a:pt x="0" y="1"/>
                  </a:moveTo>
                  <a:cubicBezTo>
                    <a:pt x="0" y="225"/>
                    <a:pt x="0" y="225"/>
                    <a:pt x="224" y="449"/>
                  </a:cubicBezTo>
                  <a:cubicBezTo>
                    <a:pt x="672" y="449"/>
                    <a:pt x="224"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53" name="Google Shape;9253;p14"/>
            <p:cNvSpPr/>
            <p:nvPr/>
          </p:nvSpPr>
          <p:spPr>
            <a:xfrm>
              <a:off x="3263700" y="2686600"/>
              <a:ext cx="95275" cy="50450"/>
            </a:xfrm>
            <a:custGeom>
              <a:avLst/>
              <a:gdLst/>
              <a:ahLst/>
              <a:cxnLst/>
              <a:rect l="l" t="t" r="r" b="b"/>
              <a:pathLst>
                <a:path w="3811" h="2018" extrusionOk="0">
                  <a:moveTo>
                    <a:pt x="1" y="0"/>
                  </a:moveTo>
                  <a:cubicBezTo>
                    <a:pt x="673" y="1121"/>
                    <a:pt x="2466" y="1345"/>
                    <a:pt x="3811" y="2017"/>
                  </a:cubicBezTo>
                  <a:cubicBezTo>
                    <a:pt x="2466" y="1121"/>
                    <a:pt x="1345" y="449"/>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54" name="Google Shape;9254;p14"/>
            <p:cNvSpPr/>
            <p:nvPr/>
          </p:nvSpPr>
          <p:spPr>
            <a:xfrm>
              <a:off x="3910850" y="2717425"/>
              <a:ext cx="22425" cy="8425"/>
            </a:xfrm>
            <a:custGeom>
              <a:avLst/>
              <a:gdLst/>
              <a:ahLst/>
              <a:cxnLst/>
              <a:rect l="l" t="t" r="r" b="b"/>
              <a:pathLst>
                <a:path w="897" h="337" extrusionOk="0">
                  <a:moveTo>
                    <a:pt x="448" y="0"/>
                  </a:moveTo>
                  <a:cubicBezTo>
                    <a:pt x="224" y="0"/>
                    <a:pt x="0" y="112"/>
                    <a:pt x="112" y="336"/>
                  </a:cubicBezTo>
                  <a:lnTo>
                    <a:pt x="785" y="336"/>
                  </a:lnTo>
                  <a:cubicBezTo>
                    <a:pt x="897" y="112"/>
                    <a:pt x="672" y="0"/>
                    <a:pt x="4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55" name="Google Shape;9255;p14"/>
            <p:cNvSpPr/>
            <p:nvPr/>
          </p:nvSpPr>
          <p:spPr>
            <a:xfrm>
              <a:off x="3824000" y="2737025"/>
              <a:ext cx="15175" cy="7950"/>
            </a:xfrm>
            <a:custGeom>
              <a:avLst/>
              <a:gdLst/>
              <a:ahLst/>
              <a:cxnLst/>
              <a:rect l="l" t="t" r="r" b="b"/>
              <a:pathLst>
                <a:path w="607" h="318" extrusionOk="0">
                  <a:moveTo>
                    <a:pt x="449" y="0"/>
                  </a:moveTo>
                  <a:cubicBezTo>
                    <a:pt x="224" y="0"/>
                    <a:pt x="0" y="0"/>
                    <a:pt x="224" y="225"/>
                  </a:cubicBezTo>
                  <a:cubicBezTo>
                    <a:pt x="224" y="290"/>
                    <a:pt x="263" y="317"/>
                    <a:pt x="312" y="317"/>
                  </a:cubicBezTo>
                  <a:cubicBezTo>
                    <a:pt x="429" y="317"/>
                    <a:pt x="607" y="159"/>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56" name="Google Shape;9256;p14"/>
            <p:cNvSpPr/>
            <p:nvPr/>
          </p:nvSpPr>
          <p:spPr>
            <a:xfrm>
              <a:off x="3734350" y="2763850"/>
              <a:ext cx="7750" cy="5150"/>
            </a:xfrm>
            <a:custGeom>
              <a:avLst/>
              <a:gdLst/>
              <a:ahLst/>
              <a:cxnLst/>
              <a:rect l="l" t="t" r="r" b="b"/>
              <a:pathLst>
                <a:path w="310" h="206" extrusionOk="0">
                  <a:moveTo>
                    <a:pt x="99" y="1"/>
                  </a:moveTo>
                  <a:cubicBezTo>
                    <a:pt x="68" y="1"/>
                    <a:pt x="34" y="14"/>
                    <a:pt x="0" y="48"/>
                  </a:cubicBezTo>
                  <a:cubicBezTo>
                    <a:pt x="118" y="165"/>
                    <a:pt x="189" y="206"/>
                    <a:pt x="226" y="206"/>
                  </a:cubicBezTo>
                  <a:cubicBezTo>
                    <a:pt x="310" y="206"/>
                    <a:pt x="222" y="1"/>
                    <a:pt x="9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57" name="Google Shape;9257;p14"/>
            <p:cNvSpPr/>
            <p:nvPr/>
          </p:nvSpPr>
          <p:spPr>
            <a:xfrm>
              <a:off x="3443000" y="2776250"/>
              <a:ext cx="61650" cy="33650"/>
            </a:xfrm>
            <a:custGeom>
              <a:avLst/>
              <a:gdLst/>
              <a:ahLst/>
              <a:cxnLst/>
              <a:rect l="l" t="t" r="r" b="b"/>
              <a:pathLst>
                <a:path w="2466" h="1346" extrusionOk="0">
                  <a:moveTo>
                    <a:pt x="0" y="0"/>
                  </a:moveTo>
                  <a:lnTo>
                    <a:pt x="0" y="0"/>
                  </a:lnTo>
                  <a:cubicBezTo>
                    <a:pt x="673" y="897"/>
                    <a:pt x="1569" y="1345"/>
                    <a:pt x="2466" y="1345"/>
                  </a:cubicBezTo>
                  <a:cubicBezTo>
                    <a:pt x="1793" y="897"/>
                    <a:pt x="897" y="449"/>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58" name="Google Shape;9258;p14"/>
            <p:cNvSpPr/>
            <p:nvPr/>
          </p:nvSpPr>
          <p:spPr>
            <a:xfrm>
              <a:off x="4938975" y="2781850"/>
              <a:ext cx="16850" cy="16825"/>
            </a:xfrm>
            <a:custGeom>
              <a:avLst/>
              <a:gdLst/>
              <a:ahLst/>
              <a:cxnLst/>
              <a:rect l="l" t="t" r="r" b="b"/>
              <a:pathLst>
                <a:path w="674" h="673" extrusionOk="0">
                  <a:moveTo>
                    <a:pt x="673" y="0"/>
                  </a:moveTo>
                  <a:cubicBezTo>
                    <a:pt x="1" y="225"/>
                    <a:pt x="1" y="673"/>
                    <a:pt x="673" y="673"/>
                  </a:cubicBezTo>
                  <a:lnTo>
                    <a:pt x="67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59" name="Google Shape;9259;p14"/>
            <p:cNvSpPr/>
            <p:nvPr/>
          </p:nvSpPr>
          <p:spPr>
            <a:xfrm>
              <a:off x="2972350" y="2793050"/>
              <a:ext cx="33650" cy="33650"/>
            </a:xfrm>
            <a:custGeom>
              <a:avLst/>
              <a:gdLst/>
              <a:ahLst/>
              <a:cxnLst/>
              <a:rect l="l" t="t" r="r" b="b"/>
              <a:pathLst>
                <a:path w="1346" h="1346" extrusionOk="0">
                  <a:moveTo>
                    <a:pt x="0" y="1"/>
                  </a:moveTo>
                  <a:lnTo>
                    <a:pt x="0" y="1"/>
                  </a:lnTo>
                  <a:cubicBezTo>
                    <a:pt x="225" y="449"/>
                    <a:pt x="673" y="897"/>
                    <a:pt x="1345" y="1345"/>
                  </a:cubicBezTo>
                  <a:cubicBezTo>
                    <a:pt x="897" y="897"/>
                    <a:pt x="673" y="225"/>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60" name="Google Shape;9260;p14"/>
            <p:cNvSpPr/>
            <p:nvPr/>
          </p:nvSpPr>
          <p:spPr>
            <a:xfrm>
              <a:off x="5174300" y="2798650"/>
              <a:ext cx="11225" cy="25"/>
            </a:xfrm>
            <a:custGeom>
              <a:avLst/>
              <a:gdLst/>
              <a:ahLst/>
              <a:cxnLst/>
              <a:rect l="l" t="t" r="r" b="b"/>
              <a:pathLst>
                <a:path w="449" h="1" extrusionOk="0">
                  <a:moveTo>
                    <a:pt x="449" y="1"/>
                  </a:moveTo>
                  <a:lnTo>
                    <a:pt x="1" y="1"/>
                  </a:lnTo>
                  <a:cubicBezTo>
                    <a:pt x="1" y="1"/>
                    <a:pt x="449" y="1"/>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61" name="Google Shape;9261;p14"/>
            <p:cNvSpPr/>
            <p:nvPr/>
          </p:nvSpPr>
          <p:spPr>
            <a:xfrm>
              <a:off x="3011575" y="2822900"/>
              <a:ext cx="28025" cy="15000"/>
            </a:xfrm>
            <a:custGeom>
              <a:avLst/>
              <a:gdLst/>
              <a:ahLst/>
              <a:cxnLst/>
              <a:rect l="l" t="t" r="r" b="b"/>
              <a:pathLst>
                <a:path w="1121" h="600" extrusionOk="0">
                  <a:moveTo>
                    <a:pt x="350" y="1"/>
                  </a:moveTo>
                  <a:cubicBezTo>
                    <a:pt x="229" y="1"/>
                    <a:pt x="108" y="44"/>
                    <a:pt x="0" y="151"/>
                  </a:cubicBezTo>
                  <a:cubicBezTo>
                    <a:pt x="0" y="600"/>
                    <a:pt x="224" y="600"/>
                    <a:pt x="1121" y="600"/>
                  </a:cubicBezTo>
                  <a:cubicBezTo>
                    <a:pt x="1121" y="429"/>
                    <a:pt x="733" y="1"/>
                    <a:pt x="35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62" name="Google Shape;9262;p14"/>
            <p:cNvSpPr/>
            <p:nvPr/>
          </p:nvSpPr>
          <p:spPr>
            <a:xfrm>
              <a:off x="3555050" y="2837875"/>
              <a:ext cx="22450" cy="11225"/>
            </a:xfrm>
            <a:custGeom>
              <a:avLst/>
              <a:gdLst/>
              <a:ahLst/>
              <a:cxnLst/>
              <a:rect l="l" t="t" r="r" b="b"/>
              <a:pathLst>
                <a:path w="898" h="449" extrusionOk="0">
                  <a:moveTo>
                    <a:pt x="1" y="1"/>
                  </a:moveTo>
                  <a:cubicBezTo>
                    <a:pt x="1" y="225"/>
                    <a:pt x="225" y="449"/>
                    <a:pt x="897" y="449"/>
                  </a:cubicBezTo>
                  <a:cubicBezTo>
                    <a:pt x="897" y="1"/>
                    <a:pt x="225" y="225"/>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63" name="Google Shape;9263;p14"/>
            <p:cNvSpPr/>
            <p:nvPr/>
          </p:nvSpPr>
          <p:spPr>
            <a:xfrm>
              <a:off x="3011575" y="2837875"/>
              <a:ext cx="28025" cy="16825"/>
            </a:xfrm>
            <a:custGeom>
              <a:avLst/>
              <a:gdLst/>
              <a:ahLst/>
              <a:cxnLst/>
              <a:rect l="l" t="t" r="r" b="b"/>
              <a:pathLst>
                <a:path w="1121" h="673" extrusionOk="0">
                  <a:moveTo>
                    <a:pt x="0" y="1"/>
                  </a:moveTo>
                  <a:cubicBezTo>
                    <a:pt x="0" y="449"/>
                    <a:pt x="448" y="449"/>
                    <a:pt x="224" y="673"/>
                  </a:cubicBezTo>
                  <a:cubicBezTo>
                    <a:pt x="1121" y="673"/>
                    <a:pt x="673"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64" name="Google Shape;9264;p14"/>
            <p:cNvSpPr/>
            <p:nvPr/>
          </p:nvSpPr>
          <p:spPr>
            <a:xfrm>
              <a:off x="6462975" y="2849075"/>
              <a:ext cx="11225" cy="2525"/>
            </a:xfrm>
            <a:custGeom>
              <a:avLst/>
              <a:gdLst/>
              <a:ahLst/>
              <a:cxnLst/>
              <a:rect l="l" t="t" r="r" b="b"/>
              <a:pathLst>
                <a:path w="449" h="101" extrusionOk="0">
                  <a:moveTo>
                    <a:pt x="1" y="1"/>
                  </a:moveTo>
                  <a:cubicBezTo>
                    <a:pt x="1" y="1"/>
                    <a:pt x="200" y="100"/>
                    <a:pt x="333" y="100"/>
                  </a:cubicBezTo>
                  <a:cubicBezTo>
                    <a:pt x="399" y="100"/>
                    <a:pt x="449" y="76"/>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65" name="Google Shape;9265;p14"/>
            <p:cNvSpPr/>
            <p:nvPr/>
          </p:nvSpPr>
          <p:spPr>
            <a:xfrm>
              <a:off x="6552625" y="2854675"/>
              <a:ext cx="11225" cy="11250"/>
            </a:xfrm>
            <a:custGeom>
              <a:avLst/>
              <a:gdLst/>
              <a:ahLst/>
              <a:cxnLst/>
              <a:rect l="l" t="t" r="r" b="b"/>
              <a:pathLst>
                <a:path w="449" h="450" extrusionOk="0">
                  <a:moveTo>
                    <a:pt x="449" y="1"/>
                  </a:moveTo>
                  <a:cubicBezTo>
                    <a:pt x="225" y="1"/>
                    <a:pt x="1" y="225"/>
                    <a:pt x="1" y="449"/>
                  </a:cubicBezTo>
                  <a:cubicBezTo>
                    <a:pt x="225" y="449"/>
                    <a:pt x="449" y="449"/>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66" name="Google Shape;9266;p14"/>
            <p:cNvSpPr/>
            <p:nvPr/>
          </p:nvSpPr>
          <p:spPr>
            <a:xfrm>
              <a:off x="3022775" y="2860300"/>
              <a:ext cx="11225" cy="2500"/>
            </a:xfrm>
            <a:custGeom>
              <a:avLst/>
              <a:gdLst/>
              <a:ahLst/>
              <a:cxnLst/>
              <a:rect l="l" t="t" r="r" b="b"/>
              <a:pathLst>
                <a:path w="449" h="100" extrusionOk="0">
                  <a:moveTo>
                    <a:pt x="0" y="0"/>
                  </a:moveTo>
                  <a:cubicBezTo>
                    <a:pt x="0" y="0"/>
                    <a:pt x="200" y="100"/>
                    <a:pt x="333" y="100"/>
                  </a:cubicBezTo>
                  <a:cubicBezTo>
                    <a:pt x="399" y="100"/>
                    <a:pt x="449" y="75"/>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67" name="Google Shape;9267;p14"/>
            <p:cNvSpPr/>
            <p:nvPr/>
          </p:nvSpPr>
          <p:spPr>
            <a:xfrm>
              <a:off x="6502200" y="2871500"/>
              <a:ext cx="5625" cy="25"/>
            </a:xfrm>
            <a:custGeom>
              <a:avLst/>
              <a:gdLst/>
              <a:ahLst/>
              <a:cxnLst/>
              <a:rect l="l" t="t" r="r" b="b"/>
              <a:pathLst>
                <a:path w="225" h="1" extrusionOk="0">
                  <a:moveTo>
                    <a:pt x="1" y="0"/>
                  </a:moveTo>
                  <a:lnTo>
                    <a:pt x="225" y="0"/>
                  </a:lnTo>
                  <a:cubicBezTo>
                    <a:pt x="225" y="0"/>
                    <a:pt x="1"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68" name="Google Shape;9268;p14"/>
            <p:cNvSpPr/>
            <p:nvPr/>
          </p:nvSpPr>
          <p:spPr>
            <a:xfrm>
              <a:off x="3896825" y="2873875"/>
              <a:ext cx="9375" cy="6475"/>
            </a:xfrm>
            <a:custGeom>
              <a:avLst/>
              <a:gdLst/>
              <a:ahLst/>
              <a:cxnLst/>
              <a:rect l="l" t="t" r="r" b="b"/>
              <a:pathLst>
                <a:path w="375" h="259" extrusionOk="0">
                  <a:moveTo>
                    <a:pt x="225" y="0"/>
                  </a:moveTo>
                  <a:cubicBezTo>
                    <a:pt x="170" y="0"/>
                    <a:pt x="96" y="35"/>
                    <a:pt x="1" y="129"/>
                  </a:cubicBezTo>
                  <a:cubicBezTo>
                    <a:pt x="96" y="224"/>
                    <a:pt x="170" y="259"/>
                    <a:pt x="225" y="259"/>
                  </a:cubicBezTo>
                  <a:cubicBezTo>
                    <a:pt x="374" y="259"/>
                    <a:pt x="374" y="0"/>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69" name="Google Shape;9269;p14"/>
            <p:cNvSpPr/>
            <p:nvPr/>
          </p:nvSpPr>
          <p:spPr>
            <a:xfrm>
              <a:off x="3644700" y="2881525"/>
              <a:ext cx="7775" cy="5150"/>
            </a:xfrm>
            <a:custGeom>
              <a:avLst/>
              <a:gdLst/>
              <a:ahLst/>
              <a:cxnLst/>
              <a:rect l="l" t="t" r="r" b="b"/>
              <a:pathLst>
                <a:path w="311" h="206" extrusionOk="0">
                  <a:moveTo>
                    <a:pt x="99" y="0"/>
                  </a:moveTo>
                  <a:cubicBezTo>
                    <a:pt x="68" y="0"/>
                    <a:pt x="34" y="14"/>
                    <a:pt x="1" y="48"/>
                  </a:cubicBezTo>
                  <a:cubicBezTo>
                    <a:pt x="118" y="165"/>
                    <a:pt x="189" y="205"/>
                    <a:pt x="226" y="205"/>
                  </a:cubicBezTo>
                  <a:cubicBezTo>
                    <a:pt x="310" y="205"/>
                    <a:pt x="222" y="0"/>
                    <a:pt x="9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70" name="Google Shape;9270;p14"/>
            <p:cNvSpPr/>
            <p:nvPr/>
          </p:nvSpPr>
          <p:spPr>
            <a:xfrm>
              <a:off x="3700725" y="2944325"/>
              <a:ext cx="11225" cy="2525"/>
            </a:xfrm>
            <a:custGeom>
              <a:avLst/>
              <a:gdLst/>
              <a:ahLst/>
              <a:cxnLst/>
              <a:rect l="l" t="t" r="r" b="b"/>
              <a:pathLst>
                <a:path w="449" h="101" extrusionOk="0">
                  <a:moveTo>
                    <a:pt x="1" y="1"/>
                  </a:moveTo>
                  <a:cubicBezTo>
                    <a:pt x="1" y="1"/>
                    <a:pt x="200" y="100"/>
                    <a:pt x="333" y="100"/>
                  </a:cubicBezTo>
                  <a:cubicBezTo>
                    <a:pt x="399" y="100"/>
                    <a:pt x="449" y="76"/>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71" name="Google Shape;9271;p14"/>
            <p:cNvSpPr/>
            <p:nvPr/>
          </p:nvSpPr>
          <p:spPr>
            <a:xfrm>
              <a:off x="3790375" y="2952300"/>
              <a:ext cx="4700" cy="6500"/>
            </a:xfrm>
            <a:custGeom>
              <a:avLst/>
              <a:gdLst/>
              <a:ahLst/>
              <a:cxnLst/>
              <a:rect l="l" t="t" r="r" b="b"/>
              <a:pathLst>
                <a:path w="188" h="260" extrusionOk="0">
                  <a:moveTo>
                    <a:pt x="113" y="1"/>
                  </a:moveTo>
                  <a:cubicBezTo>
                    <a:pt x="85" y="1"/>
                    <a:pt x="48" y="35"/>
                    <a:pt x="1" y="130"/>
                  </a:cubicBezTo>
                  <a:cubicBezTo>
                    <a:pt x="48" y="225"/>
                    <a:pt x="85" y="259"/>
                    <a:pt x="113" y="259"/>
                  </a:cubicBezTo>
                  <a:cubicBezTo>
                    <a:pt x="187" y="259"/>
                    <a:pt x="187" y="1"/>
                    <a:pt x="1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72" name="Google Shape;9272;p14"/>
            <p:cNvSpPr/>
            <p:nvPr/>
          </p:nvSpPr>
          <p:spPr>
            <a:xfrm>
              <a:off x="3168450" y="2976800"/>
              <a:ext cx="14725" cy="7950"/>
            </a:xfrm>
            <a:custGeom>
              <a:avLst/>
              <a:gdLst/>
              <a:ahLst/>
              <a:cxnLst/>
              <a:rect l="l" t="t" r="r" b="b"/>
              <a:pathLst>
                <a:path w="589" h="318" extrusionOk="0">
                  <a:moveTo>
                    <a:pt x="182" y="0"/>
                  </a:moveTo>
                  <a:cubicBezTo>
                    <a:pt x="127" y="0"/>
                    <a:pt x="66" y="14"/>
                    <a:pt x="1" y="47"/>
                  </a:cubicBezTo>
                  <a:cubicBezTo>
                    <a:pt x="1" y="159"/>
                    <a:pt x="113" y="159"/>
                    <a:pt x="225" y="159"/>
                  </a:cubicBezTo>
                  <a:cubicBezTo>
                    <a:pt x="337" y="159"/>
                    <a:pt x="449" y="159"/>
                    <a:pt x="449" y="271"/>
                  </a:cubicBezTo>
                  <a:cubicBezTo>
                    <a:pt x="482" y="303"/>
                    <a:pt x="505" y="317"/>
                    <a:pt x="519" y="317"/>
                  </a:cubicBezTo>
                  <a:cubicBezTo>
                    <a:pt x="588" y="317"/>
                    <a:pt x="449" y="0"/>
                    <a:pt x="18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73" name="Google Shape;9273;p14"/>
            <p:cNvSpPr/>
            <p:nvPr/>
          </p:nvSpPr>
          <p:spPr>
            <a:xfrm>
              <a:off x="6715125" y="2976800"/>
              <a:ext cx="14725" cy="7950"/>
            </a:xfrm>
            <a:custGeom>
              <a:avLst/>
              <a:gdLst/>
              <a:ahLst/>
              <a:cxnLst/>
              <a:rect l="l" t="t" r="r" b="b"/>
              <a:pathLst>
                <a:path w="589" h="318" extrusionOk="0">
                  <a:moveTo>
                    <a:pt x="252" y="0"/>
                  </a:moveTo>
                  <a:cubicBezTo>
                    <a:pt x="183" y="0"/>
                    <a:pt x="98" y="14"/>
                    <a:pt x="0" y="47"/>
                  </a:cubicBezTo>
                  <a:lnTo>
                    <a:pt x="0" y="271"/>
                  </a:lnTo>
                  <a:cubicBezTo>
                    <a:pt x="98" y="303"/>
                    <a:pt x="183" y="317"/>
                    <a:pt x="252" y="317"/>
                  </a:cubicBezTo>
                  <a:cubicBezTo>
                    <a:pt x="588" y="317"/>
                    <a:pt x="588" y="0"/>
                    <a:pt x="25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74" name="Google Shape;9274;p14"/>
            <p:cNvSpPr/>
            <p:nvPr/>
          </p:nvSpPr>
          <p:spPr>
            <a:xfrm>
              <a:off x="876850" y="2983550"/>
              <a:ext cx="61650" cy="22450"/>
            </a:xfrm>
            <a:custGeom>
              <a:avLst/>
              <a:gdLst/>
              <a:ahLst/>
              <a:cxnLst/>
              <a:rect l="l" t="t" r="r" b="b"/>
              <a:pathLst>
                <a:path w="2466" h="898" extrusionOk="0">
                  <a:moveTo>
                    <a:pt x="0" y="1"/>
                  </a:moveTo>
                  <a:cubicBezTo>
                    <a:pt x="673" y="673"/>
                    <a:pt x="1569" y="897"/>
                    <a:pt x="2466" y="897"/>
                  </a:cubicBezTo>
                  <a:cubicBezTo>
                    <a:pt x="1793" y="449"/>
                    <a:pt x="897"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75" name="Google Shape;9275;p14"/>
            <p:cNvSpPr/>
            <p:nvPr/>
          </p:nvSpPr>
          <p:spPr>
            <a:xfrm>
              <a:off x="4328250" y="2983550"/>
              <a:ext cx="11250" cy="2525"/>
            </a:xfrm>
            <a:custGeom>
              <a:avLst/>
              <a:gdLst/>
              <a:ahLst/>
              <a:cxnLst/>
              <a:rect l="l" t="t" r="r" b="b"/>
              <a:pathLst>
                <a:path w="450" h="101" extrusionOk="0">
                  <a:moveTo>
                    <a:pt x="1" y="1"/>
                  </a:moveTo>
                  <a:cubicBezTo>
                    <a:pt x="1" y="1"/>
                    <a:pt x="200" y="100"/>
                    <a:pt x="333" y="100"/>
                  </a:cubicBezTo>
                  <a:cubicBezTo>
                    <a:pt x="399" y="100"/>
                    <a:pt x="449" y="75"/>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76" name="Google Shape;9276;p14"/>
            <p:cNvSpPr/>
            <p:nvPr/>
          </p:nvSpPr>
          <p:spPr>
            <a:xfrm>
              <a:off x="3157250" y="2989150"/>
              <a:ext cx="11225" cy="11225"/>
            </a:xfrm>
            <a:custGeom>
              <a:avLst/>
              <a:gdLst/>
              <a:ahLst/>
              <a:cxnLst/>
              <a:rect l="l" t="t" r="r" b="b"/>
              <a:pathLst>
                <a:path w="449" h="449" extrusionOk="0">
                  <a:moveTo>
                    <a:pt x="0" y="1"/>
                  </a:moveTo>
                  <a:lnTo>
                    <a:pt x="449" y="449"/>
                  </a:lnTo>
                  <a:cubicBezTo>
                    <a:pt x="449" y="225"/>
                    <a:pt x="449"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77" name="Google Shape;9277;p14"/>
            <p:cNvSpPr/>
            <p:nvPr/>
          </p:nvSpPr>
          <p:spPr>
            <a:xfrm>
              <a:off x="4597200" y="2997875"/>
              <a:ext cx="11225" cy="2500"/>
            </a:xfrm>
            <a:custGeom>
              <a:avLst/>
              <a:gdLst/>
              <a:ahLst/>
              <a:cxnLst/>
              <a:rect l="l" t="t" r="r" b="b"/>
              <a:pathLst>
                <a:path w="449" h="100" extrusionOk="0">
                  <a:moveTo>
                    <a:pt x="117" y="0"/>
                  </a:moveTo>
                  <a:cubicBezTo>
                    <a:pt x="50" y="0"/>
                    <a:pt x="1" y="25"/>
                    <a:pt x="1" y="100"/>
                  </a:cubicBezTo>
                  <a:lnTo>
                    <a:pt x="449" y="100"/>
                  </a:lnTo>
                  <a:cubicBezTo>
                    <a:pt x="449" y="100"/>
                    <a:pt x="250" y="0"/>
                    <a:pt x="11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78" name="Google Shape;9278;p14"/>
            <p:cNvSpPr/>
            <p:nvPr/>
          </p:nvSpPr>
          <p:spPr>
            <a:xfrm>
              <a:off x="6709500" y="3014850"/>
              <a:ext cx="16850" cy="7950"/>
            </a:xfrm>
            <a:custGeom>
              <a:avLst/>
              <a:gdLst/>
              <a:ahLst/>
              <a:cxnLst/>
              <a:rect l="l" t="t" r="r" b="b"/>
              <a:pathLst>
                <a:path w="674" h="318" extrusionOk="0">
                  <a:moveTo>
                    <a:pt x="356" y="0"/>
                  </a:moveTo>
                  <a:cubicBezTo>
                    <a:pt x="225" y="0"/>
                    <a:pt x="1" y="159"/>
                    <a:pt x="1" y="317"/>
                  </a:cubicBezTo>
                  <a:cubicBezTo>
                    <a:pt x="225" y="317"/>
                    <a:pt x="673" y="317"/>
                    <a:pt x="449" y="93"/>
                  </a:cubicBezTo>
                  <a:cubicBezTo>
                    <a:pt x="449" y="28"/>
                    <a:pt x="411" y="0"/>
                    <a:pt x="3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79" name="Google Shape;9279;p14"/>
            <p:cNvSpPr/>
            <p:nvPr/>
          </p:nvSpPr>
          <p:spPr>
            <a:xfrm>
              <a:off x="5291975" y="3022775"/>
              <a:ext cx="11225" cy="2525"/>
            </a:xfrm>
            <a:custGeom>
              <a:avLst/>
              <a:gdLst/>
              <a:ahLst/>
              <a:cxnLst/>
              <a:rect l="l" t="t" r="r" b="b"/>
              <a:pathLst>
                <a:path w="449" h="101" extrusionOk="0">
                  <a:moveTo>
                    <a:pt x="0" y="0"/>
                  </a:moveTo>
                  <a:cubicBezTo>
                    <a:pt x="0" y="0"/>
                    <a:pt x="199" y="100"/>
                    <a:pt x="332" y="100"/>
                  </a:cubicBezTo>
                  <a:cubicBezTo>
                    <a:pt x="399" y="100"/>
                    <a:pt x="448" y="75"/>
                    <a:pt x="4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80" name="Google Shape;9280;p14"/>
            <p:cNvSpPr/>
            <p:nvPr/>
          </p:nvSpPr>
          <p:spPr>
            <a:xfrm>
              <a:off x="4916575" y="3028375"/>
              <a:ext cx="20800" cy="7950"/>
            </a:xfrm>
            <a:custGeom>
              <a:avLst/>
              <a:gdLst/>
              <a:ahLst/>
              <a:cxnLst/>
              <a:rect l="l" t="t" r="r" b="b"/>
              <a:pathLst>
                <a:path w="832" h="318" extrusionOk="0">
                  <a:moveTo>
                    <a:pt x="673" y="1"/>
                  </a:moveTo>
                  <a:cubicBezTo>
                    <a:pt x="224" y="1"/>
                    <a:pt x="0" y="1"/>
                    <a:pt x="224" y="225"/>
                  </a:cubicBezTo>
                  <a:cubicBezTo>
                    <a:pt x="290" y="290"/>
                    <a:pt x="375" y="318"/>
                    <a:pt x="456" y="318"/>
                  </a:cubicBezTo>
                  <a:cubicBezTo>
                    <a:pt x="653" y="318"/>
                    <a:pt x="831" y="159"/>
                    <a:pt x="6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81" name="Google Shape;9281;p14"/>
            <p:cNvSpPr/>
            <p:nvPr/>
          </p:nvSpPr>
          <p:spPr>
            <a:xfrm>
              <a:off x="4916575" y="3039575"/>
              <a:ext cx="11225" cy="2525"/>
            </a:xfrm>
            <a:custGeom>
              <a:avLst/>
              <a:gdLst/>
              <a:ahLst/>
              <a:cxnLst/>
              <a:rect l="l" t="t" r="r" b="b"/>
              <a:pathLst>
                <a:path w="449" h="101" extrusionOk="0">
                  <a:moveTo>
                    <a:pt x="0" y="1"/>
                  </a:moveTo>
                  <a:cubicBezTo>
                    <a:pt x="0" y="1"/>
                    <a:pt x="100" y="100"/>
                    <a:pt x="233" y="100"/>
                  </a:cubicBezTo>
                  <a:cubicBezTo>
                    <a:pt x="299" y="100"/>
                    <a:pt x="374" y="75"/>
                    <a:pt x="4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82" name="Google Shape;9282;p14"/>
            <p:cNvSpPr/>
            <p:nvPr/>
          </p:nvSpPr>
          <p:spPr>
            <a:xfrm>
              <a:off x="5247150" y="3045175"/>
              <a:ext cx="15325" cy="13450"/>
            </a:xfrm>
            <a:custGeom>
              <a:avLst/>
              <a:gdLst/>
              <a:ahLst/>
              <a:cxnLst/>
              <a:rect l="l" t="t" r="r" b="b"/>
              <a:pathLst>
                <a:path w="613" h="538" extrusionOk="0">
                  <a:moveTo>
                    <a:pt x="448" y="1"/>
                  </a:moveTo>
                  <a:cubicBezTo>
                    <a:pt x="224" y="1"/>
                    <a:pt x="0" y="1"/>
                    <a:pt x="224" y="449"/>
                  </a:cubicBezTo>
                  <a:cubicBezTo>
                    <a:pt x="224" y="509"/>
                    <a:pt x="256" y="537"/>
                    <a:pt x="299" y="537"/>
                  </a:cubicBezTo>
                  <a:cubicBezTo>
                    <a:pt x="416" y="537"/>
                    <a:pt x="612" y="329"/>
                    <a:pt x="4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83" name="Google Shape;9283;p14"/>
            <p:cNvSpPr/>
            <p:nvPr/>
          </p:nvSpPr>
          <p:spPr>
            <a:xfrm>
              <a:off x="5286375" y="3050875"/>
              <a:ext cx="4775" cy="8275"/>
            </a:xfrm>
            <a:custGeom>
              <a:avLst/>
              <a:gdLst/>
              <a:ahLst/>
              <a:cxnLst/>
              <a:rect l="l" t="t" r="r" b="b"/>
              <a:pathLst>
                <a:path w="191" h="331" extrusionOk="0">
                  <a:moveTo>
                    <a:pt x="124" y="0"/>
                  </a:moveTo>
                  <a:cubicBezTo>
                    <a:pt x="96" y="0"/>
                    <a:pt x="54" y="58"/>
                    <a:pt x="0" y="221"/>
                  </a:cubicBezTo>
                  <a:cubicBezTo>
                    <a:pt x="39" y="300"/>
                    <a:pt x="72" y="330"/>
                    <a:pt x="98" y="330"/>
                  </a:cubicBezTo>
                  <a:cubicBezTo>
                    <a:pt x="182" y="330"/>
                    <a:pt x="191" y="0"/>
                    <a:pt x="1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84" name="Google Shape;9284;p14"/>
            <p:cNvSpPr/>
            <p:nvPr/>
          </p:nvSpPr>
          <p:spPr>
            <a:xfrm>
              <a:off x="3129225" y="3062625"/>
              <a:ext cx="28050" cy="9975"/>
            </a:xfrm>
            <a:custGeom>
              <a:avLst/>
              <a:gdLst/>
              <a:ahLst/>
              <a:cxnLst/>
              <a:rect l="l" t="t" r="r" b="b"/>
              <a:pathLst>
                <a:path w="1122" h="399" extrusionOk="0">
                  <a:moveTo>
                    <a:pt x="192" y="0"/>
                  </a:moveTo>
                  <a:cubicBezTo>
                    <a:pt x="75" y="0"/>
                    <a:pt x="1" y="50"/>
                    <a:pt x="1" y="199"/>
                  </a:cubicBezTo>
                  <a:cubicBezTo>
                    <a:pt x="150" y="199"/>
                    <a:pt x="399" y="399"/>
                    <a:pt x="681" y="399"/>
                  </a:cubicBezTo>
                  <a:cubicBezTo>
                    <a:pt x="822" y="399"/>
                    <a:pt x="972" y="349"/>
                    <a:pt x="1121" y="199"/>
                  </a:cubicBezTo>
                  <a:cubicBezTo>
                    <a:pt x="822" y="199"/>
                    <a:pt x="424" y="0"/>
                    <a:pt x="19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85" name="Google Shape;9285;p14"/>
            <p:cNvSpPr/>
            <p:nvPr/>
          </p:nvSpPr>
          <p:spPr>
            <a:xfrm>
              <a:off x="3213275" y="3067600"/>
              <a:ext cx="33650" cy="16825"/>
            </a:xfrm>
            <a:custGeom>
              <a:avLst/>
              <a:gdLst/>
              <a:ahLst/>
              <a:cxnLst/>
              <a:rect l="l" t="t" r="r" b="b"/>
              <a:pathLst>
                <a:path w="1346" h="673" extrusionOk="0">
                  <a:moveTo>
                    <a:pt x="449" y="0"/>
                  </a:moveTo>
                  <a:cubicBezTo>
                    <a:pt x="0" y="224"/>
                    <a:pt x="897" y="673"/>
                    <a:pt x="1345" y="673"/>
                  </a:cubicBezTo>
                  <a:cubicBezTo>
                    <a:pt x="1121" y="224"/>
                    <a:pt x="1121" y="0"/>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86" name="Google Shape;9286;p14"/>
            <p:cNvSpPr/>
            <p:nvPr/>
          </p:nvSpPr>
          <p:spPr>
            <a:xfrm>
              <a:off x="3975275" y="3079425"/>
              <a:ext cx="22425" cy="6625"/>
            </a:xfrm>
            <a:custGeom>
              <a:avLst/>
              <a:gdLst/>
              <a:ahLst/>
              <a:cxnLst/>
              <a:rect l="l" t="t" r="r" b="b"/>
              <a:pathLst>
                <a:path w="897" h="265" extrusionOk="0">
                  <a:moveTo>
                    <a:pt x="133" y="1"/>
                  </a:moveTo>
                  <a:cubicBezTo>
                    <a:pt x="50" y="1"/>
                    <a:pt x="0" y="50"/>
                    <a:pt x="0" y="200"/>
                  </a:cubicBezTo>
                  <a:cubicBezTo>
                    <a:pt x="48" y="152"/>
                    <a:pt x="105" y="135"/>
                    <a:pt x="168" y="135"/>
                  </a:cubicBezTo>
                  <a:cubicBezTo>
                    <a:pt x="341" y="135"/>
                    <a:pt x="557" y="264"/>
                    <a:pt x="729" y="264"/>
                  </a:cubicBezTo>
                  <a:cubicBezTo>
                    <a:pt x="792" y="264"/>
                    <a:pt x="850" y="247"/>
                    <a:pt x="897" y="200"/>
                  </a:cubicBezTo>
                  <a:cubicBezTo>
                    <a:pt x="598" y="200"/>
                    <a:pt x="299" y="1"/>
                    <a:pt x="13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87" name="Google Shape;9287;p14"/>
            <p:cNvSpPr/>
            <p:nvPr/>
          </p:nvSpPr>
          <p:spPr>
            <a:xfrm>
              <a:off x="4905375" y="3126750"/>
              <a:ext cx="11225" cy="2500"/>
            </a:xfrm>
            <a:custGeom>
              <a:avLst/>
              <a:gdLst/>
              <a:ahLst/>
              <a:cxnLst/>
              <a:rect l="l" t="t" r="r" b="b"/>
              <a:pathLst>
                <a:path w="449" h="100" extrusionOk="0">
                  <a:moveTo>
                    <a:pt x="116" y="0"/>
                  </a:moveTo>
                  <a:cubicBezTo>
                    <a:pt x="50" y="0"/>
                    <a:pt x="0" y="25"/>
                    <a:pt x="0" y="100"/>
                  </a:cubicBezTo>
                  <a:lnTo>
                    <a:pt x="448" y="100"/>
                  </a:lnTo>
                  <a:cubicBezTo>
                    <a:pt x="448" y="100"/>
                    <a:pt x="249" y="0"/>
                    <a:pt x="11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88" name="Google Shape;9288;p14"/>
            <p:cNvSpPr/>
            <p:nvPr/>
          </p:nvSpPr>
          <p:spPr>
            <a:xfrm>
              <a:off x="4866150" y="3134825"/>
              <a:ext cx="16825" cy="7950"/>
            </a:xfrm>
            <a:custGeom>
              <a:avLst/>
              <a:gdLst/>
              <a:ahLst/>
              <a:cxnLst/>
              <a:rect l="l" t="t" r="r" b="b"/>
              <a:pathLst>
                <a:path w="673" h="318" extrusionOk="0">
                  <a:moveTo>
                    <a:pt x="673" y="1"/>
                  </a:moveTo>
                  <a:cubicBezTo>
                    <a:pt x="224" y="1"/>
                    <a:pt x="0" y="1"/>
                    <a:pt x="0" y="225"/>
                  </a:cubicBezTo>
                  <a:cubicBezTo>
                    <a:pt x="66" y="291"/>
                    <a:pt x="151" y="318"/>
                    <a:pt x="238" y="318"/>
                  </a:cubicBezTo>
                  <a:cubicBezTo>
                    <a:pt x="448" y="318"/>
                    <a:pt x="673" y="159"/>
                    <a:pt x="6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89" name="Google Shape;9289;p14"/>
            <p:cNvSpPr/>
            <p:nvPr/>
          </p:nvSpPr>
          <p:spPr>
            <a:xfrm>
              <a:off x="2884350" y="3154925"/>
              <a:ext cx="19150" cy="10275"/>
            </a:xfrm>
            <a:custGeom>
              <a:avLst/>
              <a:gdLst/>
              <a:ahLst/>
              <a:cxnLst/>
              <a:rect l="l" t="t" r="r" b="b"/>
              <a:pathLst>
                <a:path w="766" h="411" extrusionOk="0">
                  <a:moveTo>
                    <a:pt x="489" y="0"/>
                  </a:moveTo>
                  <a:cubicBezTo>
                    <a:pt x="402" y="0"/>
                    <a:pt x="290" y="28"/>
                    <a:pt x="159" y="93"/>
                  </a:cubicBezTo>
                  <a:cubicBezTo>
                    <a:pt x="0" y="252"/>
                    <a:pt x="66" y="410"/>
                    <a:pt x="276" y="410"/>
                  </a:cubicBezTo>
                  <a:cubicBezTo>
                    <a:pt x="364" y="410"/>
                    <a:pt x="476" y="383"/>
                    <a:pt x="607" y="317"/>
                  </a:cubicBezTo>
                  <a:cubicBezTo>
                    <a:pt x="765" y="159"/>
                    <a:pt x="700" y="0"/>
                    <a:pt x="48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90" name="Google Shape;9290;p14"/>
            <p:cNvSpPr/>
            <p:nvPr/>
          </p:nvSpPr>
          <p:spPr>
            <a:xfrm>
              <a:off x="2933125" y="3174050"/>
              <a:ext cx="22450" cy="22450"/>
            </a:xfrm>
            <a:custGeom>
              <a:avLst/>
              <a:gdLst/>
              <a:ahLst/>
              <a:cxnLst/>
              <a:rect l="l" t="t" r="r" b="b"/>
              <a:pathLst>
                <a:path w="898" h="898" extrusionOk="0">
                  <a:moveTo>
                    <a:pt x="1" y="1"/>
                  </a:moveTo>
                  <a:cubicBezTo>
                    <a:pt x="225" y="449"/>
                    <a:pt x="1" y="673"/>
                    <a:pt x="673" y="897"/>
                  </a:cubicBezTo>
                  <a:cubicBezTo>
                    <a:pt x="897" y="897"/>
                    <a:pt x="449" y="225"/>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91" name="Google Shape;9291;p14"/>
            <p:cNvSpPr/>
            <p:nvPr/>
          </p:nvSpPr>
          <p:spPr>
            <a:xfrm>
              <a:off x="4535575" y="3182775"/>
              <a:ext cx="5625" cy="2500"/>
            </a:xfrm>
            <a:custGeom>
              <a:avLst/>
              <a:gdLst/>
              <a:ahLst/>
              <a:cxnLst/>
              <a:rect l="l" t="t" r="r" b="b"/>
              <a:pathLst>
                <a:path w="225" h="100" extrusionOk="0">
                  <a:moveTo>
                    <a:pt x="58" y="0"/>
                  </a:moveTo>
                  <a:cubicBezTo>
                    <a:pt x="25" y="0"/>
                    <a:pt x="0" y="25"/>
                    <a:pt x="0" y="100"/>
                  </a:cubicBezTo>
                  <a:lnTo>
                    <a:pt x="224" y="100"/>
                  </a:lnTo>
                  <a:cubicBezTo>
                    <a:pt x="224" y="100"/>
                    <a:pt x="125" y="0"/>
                    <a:pt x="5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92" name="Google Shape;9292;p14"/>
            <p:cNvSpPr/>
            <p:nvPr/>
          </p:nvSpPr>
          <p:spPr>
            <a:xfrm>
              <a:off x="4843725" y="3182775"/>
              <a:ext cx="5625" cy="2500"/>
            </a:xfrm>
            <a:custGeom>
              <a:avLst/>
              <a:gdLst/>
              <a:ahLst/>
              <a:cxnLst/>
              <a:rect l="l" t="t" r="r" b="b"/>
              <a:pathLst>
                <a:path w="225" h="100" extrusionOk="0">
                  <a:moveTo>
                    <a:pt x="59" y="0"/>
                  </a:moveTo>
                  <a:cubicBezTo>
                    <a:pt x="26" y="0"/>
                    <a:pt x="1" y="25"/>
                    <a:pt x="1" y="100"/>
                  </a:cubicBezTo>
                  <a:lnTo>
                    <a:pt x="225" y="100"/>
                  </a:lnTo>
                  <a:cubicBezTo>
                    <a:pt x="225" y="100"/>
                    <a:pt x="125" y="0"/>
                    <a:pt x="5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93" name="Google Shape;9293;p14"/>
            <p:cNvSpPr/>
            <p:nvPr/>
          </p:nvSpPr>
          <p:spPr>
            <a:xfrm>
              <a:off x="5280750" y="3228900"/>
              <a:ext cx="7775" cy="5150"/>
            </a:xfrm>
            <a:custGeom>
              <a:avLst/>
              <a:gdLst/>
              <a:ahLst/>
              <a:cxnLst/>
              <a:rect l="l" t="t" r="r" b="b"/>
              <a:pathLst>
                <a:path w="311" h="206" extrusionOk="0">
                  <a:moveTo>
                    <a:pt x="100" y="1"/>
                  </a:moveTo>
                  <a:cubicBezTo>
                    <a:pt x="68" y="1"/>
                    <a:pt x="35" y="14"/>
                    <a:pt x="1" y="48"/>
                  </a:cubicBezTo>
                  <a:cubicBezTo>
                    <a:pt x="118" y="165"/>
                    <a:pt x="189" y="206"/>
                    <a:pt x="227" y="206"/>
                  </a:cubicBezTo>
                  <a:cubicBezTo>
                    <a:pt x="310" y="206"/>
                    <a:pt x="223" y="1"/>
                    <a:pt x="10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94" name="Google Shape;9294;p14"/>
            <p:cNvSpPr/>
            <p:nvPr/>
          </p:nvSpPr>
          <p:spPr>
            <a:xfrm>
              <a:off x="3566250" y="3241275"/>
              <a:ext cx="11250" cy="25"/>
            </a:xfrm>
            <a:custGeom>
              <a:avLst/>
              <a:gdLst/>
              <a:ahLst/>
              <a:cxnLst/>
              <a:rect l="l" t="t" r="r" b="b"/>
              <a:pathLst>
                <a:path w="450" h="1" extrusionOk="0">
                  <a:moveTo>
                    <a:pt x="449" y="1"/>
                  </a:moveTo>
                  <a:lnTo>
                    <a:pt x="1" y="1"/>
                  </a:lnTo>
                  <a:cubicBezTo>
                    <a:pt x="1" y="1"/>
                    <a:pt x="449" y="1"/>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95" name="Google Shape;9295;p14"/>
            <p:cNvSpPr/>
            <p:nvPr/>
          </p:nvSpPr>
          <p:spPr>
            <a:xfrm>
              <a:off x="4373075" y="3243650"/>
              <a:ext cx="4700" cy="6500"/>
            </a:xfrm>
            <a:custGeom>
              <a:avLst/>
              <a:gdLst/>
              <a:ahLst/>
              <a:cxnLst/>
              <a:rect l="l" t="t" r="r" b="b"/>
              <a:pathLst>
                <a:path w="188" h="260" extrusionOk="0">
                  <a:moveTo>
                    <a:pt x="113" y="1"/>
                  </a:moveTo>
                  <a:cubicBezTo>
                    <a:pt x="86" y="1"/>
                    <a:pt x="48" y="35"/>
                    <a:pt x="1" y="130"/>
                  </a:cubicBezTo>
                  <a:cubicBezTo>
                    <a:pt x="48" y="225"/>
                    <a:pt x="86" y="259"/>
                    <a:pt x="113" y="259"/>
                  </a:cubicBezTo>
                  <a:cubicBezTo>
                    <a:pt x="188" y="259"/>
                    <a:pt x="188" y="1"/>
                    <a:pt x="1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96" name="Google Shape;9296;p14"/>
            <p:cNvSpPr/>
            <p:nvPr/>
          </p:nvSpPr>
          <p:spPr>
            <a:xfrm>
              <a:off x="3504625" y="3258100"/>
              <a:ext cx="34975" cy="12750"/>
            </a:xfrm>
            <a:custGeom>
              <a:avLst/>
              <a:gdLst/>
              <a:ahLst/>
              <a:cxnLst/>
              <a:rect l="l" t="t" r="r" b="b"/>
              <a:pathLst>
                <a:path w="1399" h="510" extrusionOk="0">
                  <a:moveTo>
                    <a:pt x="673" y="0"/>
                  </a:moveTo>
                  <a:cubicBezTo>
                    <a:pt x="673" y="102"/>
                    <a:pt x="638" y="134"/>
                    <a:pt x="585" y="134"/>
                  </a:cubicBezTo>
                  <a:cubicBezTo>
                    <a:pt x="490" y="134"/>
                    <a:pt x="335" y="31"/>
                    <a:pt x="208" y="31"/>
                  </a:cubicBezTo>
                  <a:cubicBezTo>
                    <a:pt x="92" y="31"/>
                    <a:pt x="1" y="117"/>
                    <a:pt x="1" y="449"/>
                  </a:cubicBezTo>
                  <a:cubicBezTo>
                    <a:pt x="43" y="491"/>
                    <a:pt x="127" y="510"/>
                    <a:pt x="228" y="510"/>
                  </a:cubicBezTo>
                  <a:cubicBezTo>
                    <a:pt x="657" y="510"/>
                    <a:pt x="1398" y="182"/>
                    <a:pt x="6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97" name="Google Shape;9297;p14"/>
            <p:cNvSpPr/>
            <p:nvPr/>
          </p:nvSpPr>
          <p:spPr>
            <a:xfrm>
              <a:off x="4339475" y="3259500"/>
              <a:ext cx="11225" cy="6725"/>
            </a:xfrm>
            <a:custGeom>
              <a:avLst/>
              <a:gdLst/>
              <a:ahLst/>
              <a:cxnLst/>
              <a:rect l="l" t="t" r="r" b="b"/>
              <a:pathLst>
                <a:path w="449" h="269" extrusionOk="0">
                  <a:moveTo>
                    <a:pt x="224" y="0"/>
                  </a:moveTo>
                  <a:cubicBezTo>
                    <a:pt x="112" y="0"/>
                    <a:pt x="0" y="56"/>
                    <a:pt x="0" y="168"/>
                  </a:cubicBezTo>
                  <a:cubicBezTo>
                    <a:pt x="150" y="168"/>
                    <a:pt x="199" y="268"/>
                    <a:pt x="282" y="268"/>
                  </a:cubicBezTo>
                  <a:cubicBezTo>
                    <a:pt x="324" y="268"/>
                    <a:pt x="374" y="243"/>
                    <a:pt x="448" y="168"/>
                  </a:cubicBezTo>
                  <a:cubicBezTo>
                    <a:pt x="448" y="56"/>
                    <a:pt x="336" y="0"/>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98" name="Google Shape;9298;p14"/>
            <p:cNvSpPr/>
            <p:nvPr/>
          </p:nvSpPr>
          <p:spPr>
            <a:xfrm>
              <a:off x="4672075" y="3268125"/>
              <a:ext cx="8125" cy="5150"/>
            </a:xfrm>
            <a:custGeom>
              <a:avLst/>
              <a:gdLst/>
              <a:ahLst/>
              <a:cxnLst/>
              <a:rect l="l" t="t" r="r" b="b"/>
              <a:pathLst>
                <a:path w="325" h="206" extrusionOk="0">
                  <a:moveTo>
                    <a:pt x="263" y="0"/>
                  </a:moveTo>
                  <a:cubicBezTo>
                    <a:pt x="248" y="0"/>
                    <a:pt x="211" y="14"/>
                    <a:pt x="143" y="48"/>
                  </a:cubicBezTo>
                  <a:cubicBezTo>
                    <a:pt x="26" y="165"/>
                    <a:pt x="1" y="205"/>
                    <a:pt x="19" y="205"/>
                  </a:cubicBezTo>
                  <a:cubicBezTo>
                    <a:pt x="61" y="205"/>
                    <a:pt x="325" y="0"/>
                    <a:pt x="26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99" name="Google Shape;9299;p14"/>
            <p:cNvSpPr/>
            <p:nvPr/>
          </p:nvSpPr>
          <p:spPr>
            <a:xfrm>
              <a:off x="4720475" y="3266800"/>
              <a:ext cx="11225" cy="5025"/>
            </a:xfrm>
            <a:custGeom>
              <a:avLst/>
              <a:gdLst/>
              <a:ahLst/>
              <a:cxnLst/>
              <a:rect l="l" t="t" r="r" b="b"/>
              <a:pathLst>
                <a:path w="449" h="201" extrusionOk="0">
                  <a:moveTo>
                    <a:pt x="116" y="1"/>
                  </a:moveTo>
                  <a:cubicBezTo>
                    <a:pt x="50" y="1"/>
                    <a:pt x="0" y="26"/>
                    <a:pt x="0" y="101"/>
                  </a:cubicBezTo>
                  <a:cubicBezTo>
                    <a:pt x="0" y="175"/>
                    <a:pt x="50" y="200"/>
                    <a:pt x="116" y="200"/>
                  </a:cubicBezTo>
                  <a:cubicBezTo>
                    <a:pt x="249" y="200"/>
                    <a:pt x="448" y="101"/>
                    <a:pt x="448" y="101"/>
                  </a:cubicBezTo>
                  <a:cubicBezTo>
                    <a:pt x="448" y="101"/>
                    <a:pt x="249" y="1"/>
                    <a:pt x="11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00" name="Google Shape;9300;p14"/>
            <p:cNvSpPr/>
            <p:nvPr/>
          </p:nvSpPr>
          <p:spPr>
            <a:xfrm>
              <a:off x="4059325" y="3274900"/>
              <a:ext cx="15325" cy="13425"/>
            </a:xfrm>
            <a:custGeom>
              <a:avLst/>
              <a:gdLst/>
              <a:ahLst/>
              <a:cxnLst/>
              <a:rect l="l" t="t" r="r" b="b"/>
              <a:pathLst>
                <a:path w="613" h="537" extrusionOk="0">
                  <a:moveTo>
                    <a:pt x="448" y="1"/>
                  </a:moveTo>
                  <a:cubicBezTo>
                    <a:pt x="0" y="1"/>
                    <a:pt x="0" y="1"/>
                    <a:pt x="0" y="449"/>
                  </a:cubicBezTo>
                  <a:cubicBezTo>
                    <a:pt x="60" y="509"/>
                    <a:pt x="136" y="537"/>
                    <a:pt x="211" y="537"/>
                  </a:cubicBezTo>
                  <a:cubicBezTo>
                    <a:pt x="416" y="537"/>
                    <a:pt x="613" y="329"/>
                    <a:pt x="4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01" name="Google Shape;9301;p14"/>
            <p:cNvSpPr/>
            <p:nvPr/>
          </p:nvSpPr>
          <p:spPr>
            <a:xfrm>
              <a:off x="4742875" y="3277275"/>
              <a:ext cx="4700" cy="6500"/>
            </a:xfrm>
            <a:custGeom>
              <a:avLst/>
              <a:gdLst/>
              <a:ahLst/>
              <a:cxnLst/>
              <a:rect l="l" t="t" r="r" b="b"/>
              <a:pathLst>
                <a:path w="188" h="260" extrusionOk="0">
                  <a:moveTo>
                    <a:pt x="113" y="0"/>
                  </a:moveTo>
                  <a:cubicBezTo>
                    <a:pt x="85" y="0"/>
                    <a:pt x="48" y="35"/>
                    <a:pt x="1" y="130"/>
                  </a:cubicBezTo>
                  <a:cubicBezTo>
                    <a:pt x="48" y="225"/>
                    <a:pt x="85" y="259"/>
                    <a:pt x="113" y="259"/>
                  </a:cubicBezTo>
                  <a:cubicBezTo>
                    <a:pt x="187" y="259"/>
                    <a:pt x="187" y="0"/>
                    <a:pt x="11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02" name="Google Shape;9302;p14"/>
            <p:cNvSpPr/>
            <p:nvPr/>
          </p:nvSpPr>
          <p:spPr>
            <a:xfrm>
              <a:off x="6485400" y="3302925"/>
              <a:ext cx="22425" cy="5625"/>
            </a:xfrm>
            <a:custGeom>
              <a:avLst/>
              <a:gdLst/>
              <a:ahLst/>
              <a:cxnLst/>
              <a:rect l="l" t="t" r="r" b="b"/>
              <a:pathLst>
                <a:path w="897" h="225" extrusionOk="0">
                  <a:moveTo>
                    <a:pt x="224" y="0"/>
                  </a:moveTo>
                  <a:cubicBezTo>
                    <a:pt x="0" y="0"/>
                    <a:pt x="673" y="224"/>
                    <a:pt x="897" y="224"/>
                  </a:cubicBezTo>
                  <a:cubicBezTo>
                    <a:pt x="897" y="0"/>
                    <a:pt x="673" y="0"/>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03" name="Google Shape;9303;p14"/>
            <p:cNvSpPr/>
            <p:nvPr/>
          </p:nvSpPr>
          <p:spPr>
            <a:xfrm>
              <a:off x="2697800" y="3305275"/>
              <a:ext cx="9375" cy="6500"/>
            </a:xfrm>
            <a:custGeom>
              <a:avLst/>
              <a:gdLst/>
              <a:ahLst/>
              <a:cxnLst/>
              <a:rect l="l" t="t" r="r" b="b"/>
              <a:pathLst>
                <a:path w="375" h="260" extrusionOk="0">
                  <a:moveTo>
                    <a:pt x="225" y="1"/>
                  </a:moveTo>
                  <a:cubicBezTo>
                    <a:pt x="170" y="1"/>
                    <a:pt x="95" y="36"/>
                    <a:pt x="1" y="130"/>
                  </a:cubicBezTo>
                  <a:cubicBezTo>
                    <a:pt x="95" y="225"/>
                    <a:pt x="170" y="260"/>
                    <a:pt x="225" y="260"/>
                  </a:cubicBezTo>
                  <a:cubicBezTo>
                    <a:pt x="374" y="260"/>
                    <a:pt x="374" y="1"/>
                    <a:pt x="2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04" name="Google Shape;9304;p14"/>
            <p:cNvSpPr/>
            <p:nvPr/>
          </p:nvSpPr>
          <p:spPr>
            <a:xfrm>
              <a:off x="3409375" y="3302925"/>
              <a:ext cx="16825" cy="11225"/>
            </a:xfrm>
            <a:custGeom>
              <a:avLst/>
              <a:gdLst/>
              <a:ahLst/>
              <a:cxnLst/>
              <a:rect l="l" t="t" r="r" b="b"/>
              <a:pathLst>
                <a:path w="673" h="449" extrusionOk="0">
                  <a:moveTo>
                    <a:pt x="673" y="0"/>
                  </a:moveTo>
                  <a:lnTo>
                    <a:pt x="673" y="0"/>
                  </a:lnTo>
                  <a:cubicBezTo>
                    <a:pt x="449" y="224"/>
                    <a:pt x="1" y="0"/>
                    <a:pt x="1" y="449"/>
                  </a:cubicBezTo>
                  <a:cubicBezTo>
                    <a:pt x="449" y="449"/>
                    <a:pt x="673" y="224"/>
                    <a:pt x="6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05" name="Google Shape;9305;p14"/>
            <p:cNvSpPr/>
            <p:nvPr/>
          </p:nvSpPr>
          <p:spPr>
            <a:xfrm>
              <a:off x="4655175" y="3302925"/>
              <a:ext cx="9275" cy="12750"/>
            </a:xfrm>
            <a:custGeom>
              <a:avLst/>
              <a:gdLst/>
              <a:ahLst/>
              <a:cxnLst/>
              <a:rect l="l" t="t" r="r" b="b"/>
              <a:pathLst>
                <a:path w="371" h="510" extrusionOk="0">
                  <a:moveTo>
                    <a:pt x="147" y="0"/>
                  </a:moveTo>
                  <a:cubicBezTo>
                    <a:pt x="147" y="182"/>
                    <a:pt x="0" y="510"/>
                    <a:pt x="181" y="510"/>
                  </a:cubicBezTo>
                  <a:cubicBezTo>
                    <a:pt x="224" y="510"/>
                    <a:pt x="285" y="491"/>
                    <a:pt x="371" y="449"/>
                  </a:cubicBezTo>
                  <a:cubicBezTo>
                    <a:pt x="371" y="224"/>
                    <a:pt x="371" y="0"/>
                    <a:pt x="14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06" name="Google Shape;9306;p14"/>
            <p:cNvSpPr/>
            <p:nvPr/>
          </p:nvSpPr>
          <p:spPr>
            <a:xfrm>
              <a:off x="6519000" y="3308525"/>
              <a:ext cx="11250" cy="5625"/>
            </a:xfrm>
            <a:custGeom>
              <a:avLst/>
              <a:gdLst/>
              <a:ahLst/>
              <a:cxnLst/>
              <a:rect l="l" t="t" r="r" b="b"/>
              <a:pathLst>
                <a:path w="450" h="225" extrusionOk="0">
                  <a:moveTo>
                    <a:pt x="449" y="0"/>
                  </a:moveTo>
                  <a:cubicBezTo>
                    <a:pt x="449" y="0"/>
                    <a:pt x="1" y="0"/>
                    <a:pt x="1" y="225"/>
                  </a:cubicBezTo>
                  <a:cubicBezTo>
                    <a:pt x="1" y="225"/>
                    <a:pt x="449" y="225"/>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07" name="Google Shape;9307;p14"/>
            <p:cNvSpPr/>
            <p:nvPr/>
          </p:nvSpPr>
          <p:spPr>
            <a:xfrm>
              <a:off x="6552625" y="3314125"/>
              <a:ext cx="25" cy="28050"/>
            </a:xfrm>
            <a:custGeom>
              <a:avLst/>
              <a:gdLst/>
              <a:ahLst/>
              <a:cxnLst/>
              <a:rect l="l" t="t" r="r" b="b"/>
              <a:pathLst>
                <a:path w="1" h="1122" extrusionOk="0">
                  <a:moveTo>
                    <a:pt x="1" y="673"/>
                  </a:moveTo>
                  <a:cubicBezTo>
                    <a:pt x="1" y="1121"/>
                    <a:pt x="1" y="1"/>
                    <a:pt x="1" y="673"/>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08" name="Google Shape;9308;p14"/>
            <p:cNvSpPr/>
            <p:nvPr/>
          </p:nvSpPr>
          <p:spPr>
            <a:xfrm>
              <a:off x="6576375" y="3327000"/>
              <a:ext cx="15500" cy="5125"/>
            </a:xfrm>
            <a:custGeom>
              <a:avLst/>
              <a:gdLst/>
              <a:ahLst/>
              <a:cxnLst/>
              <a:rect l="l" t="t" r="r" b="b"/>
              <a:pathLst>
                <a:path w="620" h="205" extrusionOk="0">
                  <a:moveTo>
                    <a:pt x="168" y="0"/>
                  </a:moveTo>
                  <a:cubicBezTo>
                    <a:pt x="0" y="0"/>
                    <a:pt x="176" y="205"/>
                    <a:pt x="422" y="205"/>
                  </a:cubicBezTo>
                  <a:cubicBezTo>
                    <a:pt x="485" y="205"/>
                    <a:pt x="552" y="192"/>
                    <a:pt x="619" y="158"/>
                  </a:cubicBezTo>
                  <a:cubicBezTo>
                    <a:pt x="385" y="41"/>
                    <a:pt x="242" y="0"/>
                    <a:pt x="16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09" name="Google Shape;9309;p14"/>
            <p:cNvSpPr/>
            <p:nvPr/>
          </p:nvSpPr>
          <p:spPr>
            <a:xfrm>
              <a:off x="2905125" y="3330925"/>
              <a:ext cx="22425" cy="2525"/>
            </a:xfrm>
            <a:custGeom>
              <a:avLst/>
              <a:gdLst/>
              <a:ahLst/>
              <a:cxnLst/>
              <a:rect l="l" t="t" r="r" b="b"/>
              <a:pathLst>
                <a:path w="897" h="101" extrusionOk="0">
                  <a:moveTo>
                    <a:pt x="0" y="1"/>
                  </a:moveTo>
                  <a:cubicBezTo>
                    <a:pt x="0" y="1"/>
                    <a:pt x="299" y="100"/>
                    <a:pt x="564" y="100"/>
                  </a:cubicBezTo>
                  <a:cubicBezTo>
                    <a:pt x="697" y="100"/>
                    <a:pt x="822" y="76"/>
                    <a:pt x="89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10" name="Google Shape;9310;p14"/>
            <p:cNvSpPr/>
            <p:nvPr/>
          </p:nvSpPr>
          <p:spPr>
            <a:xfrm>
              <a:off x="4305850" y="3331025"/>
              <a:ext cx="4800" cy="8275"/>
            </a:xfrm>
            <a:custGeom>
              <a:avLst/>
              <a:gdLst/>
              <a:ahLst/>
              <a:cxnLst/>
              <a:rect l="l" t="t" r="r" b="b"/>
              <a:pathLst>
                <a:path w="192" h="331" extrusionOk="0">
                  <a:moveTo>
                    <a:pt x="124" y="0"/>
                  </a:moveTo>
                  <a:cubicBezTo>
                    <a:pt x="96" y="0"/>
                    <a:pt x="55" y="58"/>
                    <a:pt x="0" y="221"/>
                  </a:cubicBezTo>
                  <a:cubicBezTo>
                    <a:pt x="40" y="300"/>
                    <a:pt x="72" y="330"/>
                    <a:pt x="98" y="330"/>
                  </a:cubicBezTo>
                  <a:cubicBezTo>
                    <a:pt x="182" y="330"/>
                    <a:pt x="191" y="0"/>
                    <a:pt x="1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11" name="Google Shape;9311;p14"/>
            <p:cNvSpPr/>
            <p:nvPr/>
          </p:nvSpPr>
          <p:spPr>
            <a:xfrm>
              <a:off x="6470750" y="3332600"/>
              <a:ext cx="9200" cy="5150"/>
            </a:xfrm>
            <a:custGeom>
              <a:avLst/>
              <a:gdLst/>
              <a:ahLst/>
              <a:cxnLst/>
              <a:rect l="l" t="t" r="r" b="b"/>
              <a:pathLst>
                <a:path w="368" h="206" extrusionOk="0">
                  <a:moveTo>
                    <a:pt x="358" y="0"/>
                  </a:moveTo>
                  <a:cubicBezTo>
                    <a:pt x="337" y="0"/>
                    <a:pt x="0" y="205"/>
                    <a:pt x="31" y="205"/>
                  </a:cubicBezTo>
                  <a:cubicBezTo>
                    <a:pt x="39" y="205"/>
                    <a:pt x="71" y="192"/>
                    <a:pt x="138" y="158"/>
                  </a:cubicBezTo>
                  <a:cubicBezTo>
                    <a:pt x="314" y="41"/>
                    <a:pt x="367" y="0"/>
                    <a:pt x="35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12" name="Google Shape;9312;p14"/>
            <p:cNvSpPr/>
            <p:nvPr/>
          </p:nvSpPr>
          <p:spPr>
            <a:xfrm>
              <a:off x="6614250" y="3337150"/>
              <a:ext cx="33650" cy="8950"/>
            </a:xfrm>
            <a:custGeom>
              <a:avLst/>
              <a:gdLst/>
              <a:ahLst/>
              <a:cxnLst/>
              <a:rect l="l" t="t" r="r" b="b"/>
              <a:pathLst>
                <a:path w="1346" h="358" extrusionOk="0">
                  <a:moveTo>
                    <a:pt x="499" y="1"/>
                  </a:moveTo>
                  <a:cubicBezTo>
                    <a:pt x="325" y="1"/>
                    <a:pt x="150" y="51"/>
                    <a:pt x="1" y="200"/>
                  </a:cubicBezTo>
                  <a:cubicBezTo>
                    <a:pt x="102" y="166"/>
                    <a:pt x="193" y="153"/>
                    <a:pt x="276" y="153"/>
                  </a:cubicBezTo>
                  <a:cubicBezTo>
                    <a:pt x="601" y="153"/>
                    <a:pt x="806" y="358"/>
                    <a:pt x="1028" y="358"/>
                  </a:cubicBezTo>
                  <a:cubicBezTo>
                    <a:pt x="1126" y="358"/>
                    <a:pt x="1228" y="317"/>
                    <a:pt x="1346" y="200"/>
                  </a:cubicBezTo>
                  <a:cubicBezTo>
                    <a:pt x="1196" y="200"/>
                    <a:pt x="848" y="1"/>
                    <a:pt x="49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13" name="Google Shape;9313;p14"/>
            <p:cNvSpPr/>
            <p:nvPr/>
          </p:nvSpPr>
          <p:spPr>
            <a:xfrm>
              <a:off x="6660275" y="3344500"/>
              <a:ext cx="15650" cy="6500"/>
            </a:xfrm>
            <a:custGeom>
              <a:avLst/>
              <a:gdLst/>
              <a:ahLst/>
              <a:cxnLst/>
              <a:rect l="l" t="t" r="r" b="b"/>
              <a:pathLst>
                <a:path w="626" h="260" extrusionOk="0">
                  <a:moveTo>
                    <a:pt x="224" y="1"/>
                  </a:moveTo>
                  <a:cubicBezTo>
                    <a:pt x="0" y="1"/>
                    <a:pt x="130" y="260"/>
                    <a:pt x="354" y="260"/>
                  </a:cubicBezTo>
                  <a:cubicBezTo>
                    <a:pt x="436" y="260"/>
                    <a:pt x="530" y="225"/>
                    <a:pt x="625" y="130"/>
                  </a:cubicBezTo>
                  <a:cubicBezTo>
                    <a:pt x="436" y="35"/>
                    <a:pt x="306" y="1"/>
                    <a:pt x="2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14" name="Google Shape;9314;p14"/>
            <p:cNvSpPr/>
            <p:nvPr/>
          </p:nvSpPr>
          <p:spPr>
            <a:xfrm>
              <a:off x="3432850" y="3363025"/>
              <a:ext cx="15775" cy="12750"/>
            </a:xfrm>
            <a:custGeom>
              <a:avLst/>
              <a:gdLst/>
              <a:ahLst/>
              <a:cxnLst/>
              <a:rect l="l" t="t" r="r" b="b"/>
              <a:pathLst>
                <a:path w="631" h="510" extrusionOk="0">
                  <a:moveTo>
                    <a:pt x="365" y="0"/>
                  </a:moveTo>
                  <a:cubicBezTo>
                    <a:pt x="260" y="0"/>
                    <a:pt x="1" y="328"/>
                    <a:pt x="182" y="510"/>
                  </a:cubicBezTo>
                  <a:cubicBezTo>
                    <a:pt x="406" y="510"/>
                    <a:pt x="630" y="510"/>
                    <a:pt x="406" y="62"/>
                  </a:cubicBezTo>
                  <a:cubicBezTo>
                    <a:pt x="406" y="19"/>
                    <a:pt x="390" y="0"/>
                    <a:pt x="36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15" name="Google Shape;9315;p14"/>
            <p:cNvSpPr/>
            <p:nvPr/>
          </p:nvSpPr>
          <p:spPr>
            <a:xfrm>
              <a:off x="4328250" y="3375750"/>
              <a:ext cx="16850" cy="2525"/>
            </a:xfrm>
            <a:custGeom>
              <a:avLst/>
              <a:gdLst/>
              <a:ahLst/>
              <a:cxnLst/>
              <a:rect l="l" t="t" r="r" b="b"/>
              <a:pathLst>
                <a:path w="674" h="101" extrusionOk="0">
                  <a:moveTo>
                    <a:pt x="1" y="1"/>
                  </a:moveTo>
                  <a:cubicBezTo>
                    <a:pt x="1" y="1"/>
                    <a:pt x="300" y="100"/>
                    <a:pt x="499" y="100"/>
                  </a:cubicBezTo>
                  <a:cubicBezTo>
                    <a:pt x="599" y="100"/>
                    <a:pt x="673" y="75"/>
                    <a:pt x="6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16" name="Google Shape;9316;p14"/>
            <p:cNvSpPr/>
            <p:nvPr/>
          </p:nvSpPr>
          <p:spPr>
            <a:xfrm>
              <a:off x="4361875" y="3384225"/>
              <a:ext cx="4800" cy="8275"/>
            </a:xfrm>
            <a:custGeom>
              <a:avLst/>
              <a:gdLst/>
              <a:ahLst/>
              <a:cxnLst/>
              <a:rect l="l" t="t" r="r" b="b"/>
              <a:pathLst>
                <a:path w="192" h="331" extrusionOk="0">
                  <a:moveTo>
                    <a:pt x="98" y="1"/>
                  </a:moveTo>
                  <a:cubicBezTo>
                    <a:pt x="73" y="1"/>
                    <a:pt x="40" y="31"/>
                    <a:pt x="1" y="110"/>
                  </a:cubicBezTo>
                  <a:cubicBezTo>
                    <a:pt x="55" y="273"/>
                    <a:pt x="96" y="331"/>
                    <a:pt x="124" y="331"/>
                  </a:cubicBezTo>
                  <a:cubicBezTo>
                    <a:pt x="191" y="331"/>
                    <a:pt x="183" y="1"/>
                    <a:pt x="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17" name="Google Shape;9317;p14"/>
            <p:cNvSpPr/>
            <p:nvPr/>
          </p:nvSpPr>
          <p:spPr>
            <a:xfrm>
              <a:off x="1498775" y="3386975"/>
              <a:ext cx="11225" cy="2500"/>
            </a:xfrm>
            <a:custGeom>
              <a:avLst/>
              <a:gdLst/>
              <a:ahLst/>
              <a:cxnLst/>
              <a:rect l="l" t="t" r="r" b="b"/>
              <a:pathLst>
                <a:path w="449" h="100" extrusionOk="0">
                  <a:moveTo>
                    <a:pt x="0" y="0"/>
                  </a:moveTo>
                  <a:cubicBezTo>
                    <a:pt x="0" y="0"/>
                    <a:pt x="200" y="100"/>
                    <a:pt x="332" y="100"/>
                  </a:cubicBezTo>
                  <a:cubicBezTo>
                    <a:pt x="399" y="100"/>
                    <a:pt x="449" y="75"/>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18" name="Google Shape;9318;p14"/>
            <p:cNvSpPr/>
            <p:nvPr/>
          </p:nvSpPr>
          <p:spPr>
            <a:xfrm>
              <a:off x="1504375" y="3392575"/>
              <a:ext cx="28050" cy="16825"/>
            </a:xfrm>
            <a:custGeom>
              <a:avLst/>
              <a:gdLst/>
              <a:ahLst/>
              <a:cxnLst/>
              <a:rect l="l" t="t" r="r" b="b"/>
              <a:pathLst>
                <a:path w="1122" h="673" extrusionOk="0">
                  <a:moveTo>
                    <a:pt x="225" y="0"/>
                  </a:moveTo>
                  <a:cubicBezTo>
                    <a:pt x="1" y="448"/>
                    <a:pt x="225" y="448"/>
                    <a:pt x="897" y="672"/>
                  </a:cubicBezTo>
                  <a:cubicBezTo>
                    <a:pt x="1121" y="0"/>
                    <a:pt x="1121" y="0"/>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19" name="Google Shape;9319;p14"/>
            <p:cNvSpPr/>
            <p:nvPr/>
          </p:nvSpPr>
          <p:spPr>
            <a:xfrm>
              <a:off x="1532400" y="3392575"/>
              <a:ext cx="11225" cy="11225"/>
            </a:xfrm>
            <a:custGeom>
              <a:avLst/>
              <a:gdLst/>
              <a:ahLst/>
              <a:cxnLst/>
              <a:rect l="l" t="t" r="r" b="b"/>
              <a:pathLst>
                <a:path w="449" h="449" extrusionOk="0">
                  <a:moveTo>
                    <a:pt x="0" y="0"/>
                  </a:moveTo>
                  <a:lnTo>
                    <a:pt x="448" y="448"/>
                  </a:lnTo>
                  <a:cubicBezTo>
                    <a:pt x="448" y="224"/>
                    <a:pt x="448"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20" name="Google Shape;9320;p14"/>
            <p:cNvSpPr/>
            <p:nvPr/>
          </p:nvSpPr>
          <p:spPr>
            <a:xfrm>
              <a:off x="3824000" y="3394925"/>
              <a:ext cx="4700" cy="6500"/>
            </a:xfrm>
            <a:custGeom>
              <a:avLst/>
              <a:gdLst/>
              <a:ahLst/>
              <a:cxnLst/>
              <a:rect l="l" t="t" r="r" b="b"/>
              <a:pathLst>
                <a:path w="188" h="260" extrusionOk="0">
                  <a:moveTo>
                    <a:pt x="112" y="1"/>
                  </a:moveTo>
                  <a:cubicBezTo>
                    <a:pt x="85" y="1"/>
                    <a:pt x="48" y="36"/>
                    <a:pt x="0" y="130"/>
                  </a:cubicBezTo>
                  <a:cubicBezTo>
                    <a:pt x="48" y="225"/>
                    <a:pt x="85" y="260"/>
                    <a:pt x="112" y="260"/>
                  </a:cubicBezTo>
                  <a:cubicBezTo>
                    <a:pt x="187" y="260"/>
                    <a:pt x="187" y="1"/>
                    <a:pt x="11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21" name="Google Shape;9321;p14"/>
            <p:cNvSpPr/>
            <p:nvPr/>
          </p:nvSpPr>
          <p:spPr>
            <a:xfrm>
              <a:off x="1549200" y="3402200"/>
              <a:ext cx="15725" cy="7200"/>
            </a:xfrm>
            <a:custGeom>
              <a:avLst/>
              <a:gdLst/>
              <a:ahLst/>
              <a:cxnLst/>
              <a:rect l="l" t="t" r="r" b="b"/>
              <a:pathLst>
                <a:path w="629" h="288" extrusionOk="0">
                  <a:moveTo>
                    <a:pt x="69" y="1"/>
                  </a:moveTo>
                  <a:cubicBezTo>
                    <a:pt x="27" y="1"/>
                    <a:pt x="1" y="19"/>
                    <a:pt x="1" y="63"/>
                  </a:cubicBezTo>
                  <a:cubicBezTo>
                    <a:pt x="225" y="63"/>
                    <a:pt x="225" y="287"/>
                    <a:pt x="449" y="287"/>
                  </a:cubicBezTo>
                  <a:cubicBezTo>
                    <a:pt x="628" y="287"/>
                    <a:pt x="234" y="1"/>
                    <a:pt x="6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22" name="Google Shape;9322;p14"/>
            <p:cNvSpPr/>
            <p:nvPr/>
          </p:nvSpPr>
          <p:spPr>
            <a:xfrm>
              <a:off x="3465400" y="3411750"/>
              <a:ext cx="7850" cy="6475"/>
            </a:xfrm>
            <a:custGeom>
              <a:avLst/>
              <a:gdLst/>
              <a:ahLst/>
              <a:cxnLst/>
              <a:rect l="l" t="t" r="r" b="b"/>
              <a:pathLst>
                <a:path w="314" h="259" extrusionOk="0">
                  <a:moveTo>
                    <a:pt x="137" y="0"/>
                  </a:moveTo>
                  <a:cubicBezTo>
                    <a:pt x="95" y="0"/>
                    <a:pt x="48" y="35"/>
                    <a:pt x="1" y="130"/>
                  </a:cubicBezTo>
                  <a:cubicBezTo>
                    <a:pt x="95" y="224"/>
                    <a:pt x="160" y="259"/>
                    <a:pt x="201" y="259"/>
                  </a:cubicBezTo>
                  <a:cubicBezTo>
                    <a:pt x="313" y="259"/>
                    <a:pt x="249" y="0"/>
                    <a:pt x="13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23" name="Google Shape;9323;p14"/>
            <p:cNvSpPr/>
            <p:nvPr/>
          </p:nvSpPr>
          <p:spPr>
            <a:xfrm>
              <a:off x="3386975" y="3414975"/>
              <a:ext cx="11225" cy="2525"/>
            </a:xfrm>
            <a:custGeom>
              <a:avLst/>
              <a:gdLst/>
              <a:ahLst/>
              <a:cxnLst/>
              <a:rect l="l" t="t" r="r" b="b"/>
              <a:pathLst>
                <a:path w="449" h="101" extrusionOk="0">
                  <a:moveTo>
                    <a:pt x="0" y="1"/>
                  </a:moveTo>
                  <a:cubicBezTo>
                    <a:pt x="0" y="1"/>
                    <a:pt x="199" y="100"/>
                    <a:pt x="332" y="100"/>
                  </a:cubicBezTo>
                  <a:cubicBezTo>
                    <a:pt x="399" y="100"/>
                    <a:pt x="448" y="75"/>
                    <a:pt x="4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24" name="Google Shape;9324;p14"/>
            <p:cNvSpPr/>
            <p:nvPr/>
          </p:nvSpPr>
          <p:spPr>
            <a:xfrm>
              <a:off x="3482225" y="3416375"/>
              <a:ext cx="8425" cy="6725"/>
            </a:xfrm>
            <a:custGeom>
              <a:avLst/>
              <a:gdLst/>
              <a:ahLst/>
              <a:cxnLst/>
              <a:rect l="l" t="t" r="r" b="b"/>
              <a:pathLst>
                <a:path w="337" h="269" extrusionOk="0">
                  <a:moveTo>
                    <a:pt x="196" y="1"/>
                  </a:moveTo>
                  <a:cubicBezTo>
                    <a:pt x="112" y="1"/>
                    <a:pt x="0" y="57"/>
                    <a:pt x="0" y="169"/>
                  </a:cubicBezTo>
                  <a:cubicBezTo>
                    <a:pt x="150" y="169"/>
                    <a:pt x="199" y="268"/>
                    <a:pt x="216" y="268"/>
                  </a:cubicBezTo>
                  <a:cubicBezTo>
                    <a:pt x="224" y="268"/>
                    <a:pt x="224" y="243"/>
                    <a:pt x="224" y="169"/>
                  </a:cubicBezTo>
                  <a:cubicBezTo>
                    <a:pt x="336" y="57"/>
                    <a:pt x="280" y="1"/>
                    <a:pt x="19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25" name="Google Shape;9325;p14"/>
            <p:cNvSpPr/>
            <p:nvPr/>
          </p:nvSpPr>
          <p:spPr>
            <a:xfrm>
              <a:off x="1554800" y="3418100"/>
              <a:ext cx="20575" cy="6700"/>
            </a:xfrm>
            <a:custGeom>
              <a:avLst/>
              <a:gdLst/>
              <a:ahLst/>
              <a:cxnLst/>
              <a:rect l="l" t="t" r="r" b="b"/>
              <a:pathLst>
                <a:path w="823" h="268" extrusionOk="0">
                  <a:moveTo>
                    <a:pt x="225" y="0"/>
                  </a:moveTo>
                  <a:cubicBezTo>
                    <a:pt x="100" y="0"/>
                    <a:pt x="1" y="25"/>
                    <a:pt x="1" y="100"/>
                  </a:cubicBezTo>
                  <a:cubicBezTo>
                    <a:pt x="113" y="212"/>
                    <a:pt x="225" y="268"/>
                    <a:pt x="337" y="268"/>
                  </a:cubicBezTo>
                  <a:cubicBezTo>
                    <a:pt x="449" y="268"/>
                    <a:pt x="561" y="212"/>
                    <a:pt x="673" y="100"/>
                  </a:cubicBezTo>
                  <a:cubicBezTo>
                    <a:pt x="822" y="100"/>
                    <a:pt x="474" y="0"/>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26" name="Google Shape;9326;p14"/>
            <p:cNvSpPr/>
            <p:nvPr/>
          </p:nvSpPr>
          <p:spPr>
            <a:xfrm>
              <a:off x="4922175" y="3448600"/>
              <a:ext cx="33650" cy="11225"/>
            </a:xfrm>
            <a:custGeom>
              <a:avLst/>
              <a:gdLst/>
              <a:ahLst/>
              <a:cxnLst/>
              <a:rect l="l" t="t" r="r" b="b"/>
              <a:pathLst>
                <a:path w="1346" h="449" extrusionOk="0">
                  <a:moveTo>
                    <a:pt x="1345" y="0"/>
                  </a:moveTo>
                  <a:cubicBezTo>
                    <a:pt x="897" y="0"/>
                    <a:pt x="449" y="224"/>
                    <a:pt x="0" y="449"/>
                  </a:cubicBezTo>
                  <a:lnTo>
                    <a:pt x="134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27" name="Google Shape;9327;p14"/>
            <p:cNvSpPr/>
            <p:nvPr/>
          </p:nvSpPr>
          <p:spPr>
            <a:xfrm>
              <a:off x="1577225" y="3437400"/>
              <a:ext cx="11225" cy="2500"/>
            </a:xfrm>
            <a:custGeom>
              <a:avLst/>
              <a:gdLst/>
              <a:ahLst/>
              <a:cxnLst/>
              <a:rect l="l" t="t" r="r" b="b"/>
              <a:pathLst>
                <a:path w="449" h="100" extrusionOk="0">
                  <a:moveTo>
                    <a:pt x="0" y="0"/>
                  </a:moveTo>
                  <a:cubicBezTo>
                    <a:pt x="0" y="0"/>
                    <a:pt x="199" y="100"/>
                    <a:pt x="332" y="100"/>
                  </a:cubicBezTo>
                  <a:cubicBezTo>
                    <a:pt x="399" y="100"/>
                    <a:pt x="448" y="75"/>
                    <a:pt x="4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28" name="Google Shape;9328;p14"/>
            <p:cNvSpPr/>
            <p:nvPr/>
          </p:nvSpPr>
          <p:spPr>
            <a:xfrm>
              <a:off x="3370150" y="3448600"/>
              <a:ext cx="12800" cy="7200"/>
            </a:xfrm>
            <a:custGeom>
              <a:avLst/>
              <a:gdLst/>
              <a:ahLst/>
              <a:cxnLst/>
              <a:rect l="l" t="t" r="r" b="b"/>
              <a:pathLst>
                <a:path w="512" h="288" extrusionOk="0">
                  <a:moveTo>
                    <a:pt x="1" y="0"/>
                  </a:moveTo>
                  <a:cubicBezTo>
                    <a:pt x="1" y="218"/>
                    <a:pt x="212" y="224"/>
                    <a:pt x="430" y="224"/>
                  </a:cubicBezTo>
                  <a:lnTo>
                    <a:pt x="430" y="224"/>
                  </a:lnTo>
                  <a:cubicBezTo>
                    <a:pt x="321" y="140"/>
                    <a:pt x="126" y="0"/>
                    <a:pt x="1" y="0"/>
                  </a:cubicBezTo>
                  <a:close/>
                  <a:moveTo>
                    <a:pt x="430" y="224"/>
                  </a:moveTo>
                  <a:cubicBezTo>
                    <a:pt x="477" y="261"/>
                    <a:pt x="508" y="287"/>
                    <a:pt x="510" y="287"/>
                  </a:cubicBezTo>
                  <a:cubicBezTo>
                    <a:pt x="512" y="287"/>
                    <a:pt x="494" y="269"/>
                    <a:pt x="449" y="224"/>
                  </a:cubicBezTo>
                  <a:cubicBezTo>
                    <a:pt x="443" y="224"/>
                    <a:pt x="436" y="224"/>
                    <a:pt x="430" y="224"/>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29" name="Google Shape;9329;p14"/>
            <p:cNvSpPr/>
            <p:nvPr/>
          </p:nvSpPr>
          <p:spPr>
            <a:xfrm>
              <a:off x="3241300" y="3447825"/>
              <a:ext cx="7700" cy="7325"/>
            </a:xfrm>
            <a:custGeom>
              <a:avLst/>
              <a:gdLst/>
              <a:ahLst/>
              <a:cxnLst/>
              <a:rect l="l" t="t" r="r" b="b"/>
              <a:pathLst>
                <a:path w="308" h="293" extrusionOk="0">
                  <a:moveTo>
                    <a:pt x="234" y="1"/>
                  </a:moveTo>
                  <a:cubicBezTo>
                    <a:pt x="200" y="1"/>
                    <a:pt x="127" y="65"/>
                    <a:pt x="0" y="255"/>
                  </a:cubicBezTo>
                  <a:cubicBezTo>
                    <a:pt x="26" y="281"/>
                    <a:pt x="52" y="292"/>
                    <a:pt x="77" y="292"/>
                  </a:cubicBezTo>
                  <a:cubicBezTo>
                    <a:pt x="206" y="292"/>
                    <a:pt x="307" y="1"/>
                    <a:pt x="2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30" name="Google Shape;9330;p14"/>
            <p:cNvSpPr/>
            <p:nvPr/>
          </p:nvSpPr>
          <p:spPr>
            <a:xfrm>
              <a:off x="3254225" y="3449400"/>
              <a:ext cx="15100" cy="10425"/>
            </a:xfrm>
            <a:custGeom>
              <a:avLst/>
              <a:gdLst/>
              <a:ahLst/>
              <a:cxnLst/>
              <a:rect l="l" t="t" r="r" b="b"/>
              <a:pathLst>
                <a:path w="604" h="417" extrusionOk="0">
                  <a:moveTo>
                    <a:pt x="284" y="1"/>
                  </a:moveTo>
                  <a:cubicBezTo>
                    <a:pt x="166" y="1"/>
                    <a:pt x="1" y="262"/>
                    <a:pt x="155" y="417"/>
                  </a:cubicBezTo>
                  <a:cubicBezTo>
                    <a:pt x="380" y="417"/>
                    <a:pt x="604" y="417"/>
                    <a:pt x="380" y="192"/>
                  </a:cubicBezTo>
                  <a:cubicBezTo>
                    <a:pt x="380" y="53"/>
                    <a:pt x="336" y="1"/>
                    <a:pt x="28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31" name="Google Shape;9331;p14"/>
            <p:cNvSpPr/>
            <p:nvPr/>
          </p:nvSpPr>
          <p:spPr>
            <a:xfrm>
              <a:off x="4882950" y="3470350"/>
              <a:ext cx="12250" cy="11875"/>
            </a:xfrm>
            <a:custGeom>
              <a:avLst/>
              <a:gdLst/>
              <a:ahLst/>
              <a:cxnLst/>
              <a:rect l="l" t="t" r="r" b="b"/>
              <a:pathLst>
                <a:path w="490" h="475" extrusionOk="0">
                  <a:moveTo>
                    <a:pt x="207" y="1"/>
                  </a:moveTo>
                  <a:cubicBezTo>
                    <a:pt x="139" y="1"/>
                    <a:pt x="62" y="68"/>
                    <a:pt x="1" y="251"/>
                  </a:cubicBezTo>
                  <a:cubicBezTo>
                    <a:pt x="225" y="251"/>
                    <a:pt x="1" y="251"/>
                    <a:pt x="1" y="475"/>
                  </a:cubicBezTo>
                  <a:cubicBezTo>
                    <a:pt x="490" y="475"/>
                    <a:pt x="386" y="1"/>
                    <a:pt x="20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32" name="Google Shape;9332;p14"/>
            <p:cNvSpPr/>
            <p:nvPr/>
          </p:nvSpPr>
          <p:spPr>
            <a:xfrm>
              <a:off x="5191125" y="3475450"/>
              <a:ext cx="14725" cy="7950"/>
            </a:xfrm>
            <a:custGeom>
              <a:avLst/>
              <a:gdLst/>
              <a:ahLst/>
              <a:cxnLst/>
              <a:rect l="l" t="t" r="r" b="b"/>
              <a:pathLst>
                <a:path w="589" h="318" extrusionOk="0">
                  <a:moveTo>
                    <a:pt x="252" y="0"/>
                  </a:moveTo>
                  <a:cubicBezTo>
                    <a:pt x="183" y="0"/>
                    <a:pt x="98" y="14"/>
                    <a:pt x="0" y="47"/>
                  </a:cubicBezTo>
                  <a:lnTo>
                    <a:pt x="0" y="271"/>
                  </a:lnTo>
                  <a:cubicBezTo>
                    <a:pt x="98" y="304"/>
                    <a:pt x="183" y="317"/>
                    <a:pt x="252" y="317"/>
                  </a:cubicBezTo>
                  <a:cubicBezTo>
                    <a:pt x="588" y="317"/>
                    <a:pt x="588" y="0"/>
                    <a:pt x="25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33" name="Google Shape;9333;p14"/>
            <p:cNvSpPr/>
            <p:nvPr/>
          </p:nvSpPr>
          <p:spPr>
            <a:xfrm>
              <a:off x="4176975" y="3482225"/>
              <a:ext cx="11225" cy="5625"/>
            </a:xfrm>
            <a:custGeom>
              <a:avLst/>
              <a:gdLst/>
              <a:ahLst/>
              <a:cxnLst/>
              <a:rect l="l" t="t" r="r" b="b"/>
              <a:pathLst>
                <a:path w="449" h="225" extrusionOk="0">
                  <a:moveTo>
                    <a:pt x="449" y="0"/>
                  </a:moveTo>
                  <a:cubicBezTo>
                    <a:pt x="225" y="0"/>
                    <a:pt x="1" y="0"/>
                    <a:pt x="1" y="224"/>
                  </a:cubicBezTo>
                  <a:cubicBezTo>
                    <a:pt x="225" y="224"/>
                    <a:pt x="449" y="0"/>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34" name="Google Shape;9334;p14"/>
            <p:cNvSpPr/>
            <p:nvPr/>
          </p:nvSpPr>
          <p:spPr>
            <a:xfrm>
              <a:off x="5202325" y="3489225"/>
              <a:ext cx="11225" cy="6700"/>
            </a:xfrm>
            <a:custGeom>
              <a:avLst/>
              <a:gdLst/>
              <a:ahLst/>
              <a:cxnLst/>
              <a:rect l="l" t="t" r="r" b="b"/>
              <a:pathLst>
                <a:path w="449" h="268" extrusionOk="0">
                  <a:moveTo>
                    <a:pt x="224" y="0"/>
                  </a:moveTo>
                  <a:cubicBezTo>
                    <a:pt x="112" y="0"/>
                    <a:pt x="0" y="56"/>
                    <a:pt x="0" y="168"/>
                  </a:cubicBezTo>
                  <a:cubicBezTo>
                    <a:pt x="150" y="168"/>
                    <a:pt x="199" y="268"/>
                    <a:pt x="282" y="268"/>
                  </a:cubicBezTo>
                  <a:cubicBezTo>
                    <a:pt x="324" y="268"/>
                    <a:pt x="374" y="243"/>
                    <a:pt x="448" y="168"/>
                  </a:cubicBezTo>
                  <a:cubicBezTo>
                    <a:pt x="448" y="56"/>
                    <a:pt x="336" y="0"/>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35" name="Google Shape;9335;p14"/>
            <p:cNvSpPr/>
            <p:nvPr/>
          </p:nvSpPr>
          <p:spPr>
            <a:xfrm>
              <a:off x="3332450" y="3493425"/>
              <a:ext cx="20925" cy="13425"/>
            </a:xfrm>
            <a:custGeom>
              <a:avLst/>
              <a:gdLst/>
              <a:ahLst/>
              <a:cxnLst/>
              <a:rect l="l" t="t" r="r" b="b"/>
              <a:pathLst>
                <a:path w="837" h="537" extrusionOk="0">
                  <a:moveTo>
                    <a:pt x="164" y="0"/>
                  </a:moveTo>
                  <a:cubicBezTo>
                    <a:pt x="0" y="328"/>
                    <a:pt x="76" y="536"/>
                    <a:pt x="392" y="536"/>
                  </a:cubicBezTo>
                  <a:cubicBezTo>
                    <a:pt x="508" y="536"/>
                    <a:pt x="656" y="509"/>
                    <a:pt x="836" y="448"/>
                  </a:cubicBezTo>
                  <a:cubicBezTo>
                    <a:pt x="836" y="224"/>
                    <a:pt x="612" y="0"/>
                    <a:pt x="16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36" name="Google Shape;9336;p14"/>
            <p:cNvSpPr/>
            <p:nvPr/>
          </p:nvSpPr>
          <p:spPr>
            <a:xfrm>
              <a:off x="4815725" y="3494825"/>
              <a:ext cx="8425" cy="6700"/>
            </a:xfrm>
            <a:custGeom>
              <a:avLst/>
              <a:gdLst/>
              <a:ahLst/>
              <a:cxnLst/>
              <a:rect l="l" t="t" r="r" b="b"/>
              <a:pathLst>
                <a:path w="337" h="268" extrusionOk="0">
                  <a:moveTo>
                    <a:pt x="196" y="0"/>
                  </a:moveTo>
                  <a:cubicBezTo>
                    <a:pt x="112" y="0"/>
                    <a:pt x="0" y="56"/>
                    <a:pt x="0" y="168"/>
                  </a:cubicBezTo>
                  <a:cubicBezTo>
                    <a:pt x="150" y="168"/>
                    <a:pt x="199" y="268"/>
                    <a:pt x="216" y="268"/>
                  </a:cubicBezTo>
                  <a:cubicBezTo>
                    <a:pt x="224" y="268"/>
                    <a:pt x="224" y="243"/>
                    <a:pt x="224" y="168"/>
                  </a:cubicBezTo>
                  <a:cubicBezTo>
                    <a:pt x="336" y="56"/>
                    <a:pt x="280" y="0"/>
                    <a:pt x="19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37" name="Google Shape;9337;p14"/>
            <p:cNvSpPr/>
            <p:nvPr/>
          </p:nvSpPr>
          <p:spPr>
            <a:xfrm>
              <a:off x="3174050" y="3499025"/>
              <a:ext cx="5625" cy="2500"/>
            </a:xfrm>
            <a:custGeom>
              <a:avLst/>
              <a:gdLst/>
              <a:ahLst/>
              <a:cxnLst/>
              <a:rect l="l" t="t" r="r" b="b"/>
              <a:pathLst>
                <a:path w="225" h="100" extrusionOk="0">
                  <a:moveTo>
                    <a:pt x="1" y="0"/>
                  </a:moveTo>
                  <a:cubicBezTo>
                    <a:pt x="1" y="0"/>
                    <a:pt x="100" y="100"/>
                    <a:pt x="167" y="100"/>
                  </a:cubicBezTo>
                  <a:cubicBezTo>
                    <a:pt x="200" y="100"/>
                    <a:pt x="225" y="75"/>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38" name="Google Shape;9338;p14"/>
            <p:cNvSpPr/>
            <p:nvPr/>
          </p:nvSpPr>
          <p:spPr>
            <a:xfrm>
              <a:off x="4580400" y="3502125"/>
              <a:ext cx="11225" cy="2525"/>
            </a:xfrm>
            <a:custGeom>
              <a:avLst/>
              <a:gdLst/>
              <a:ahLst/>
              <a:cxnLst/>
              <a:rect l="l" t="t" r="r" b="b"/>
              <a:pathLst>
                <a:path w="449" h="101" extrusionOk="0">
                  <a:moveTo>
                    <a:pt x="116" y="1"/>
                  </a:moveTo>
                  <a:cubicBezTo>
                    <a:pt x="50" y="1"/>
                    <a:pt x="0" y="26"/>
                    <a:pt x="0" y="100"/>
                  </a:cubicBezTo>
                  <a:lnTo>
                    <a:pt x="448" y="100"/>
                  </a:lnTo>
                  <a:cubicBezTo>
                    <a:pt x="448" y="100"/>
                    <a:pt x="249" y="1"/>
                    <a:pt x="11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39" name="Google Shape;9339;p14"/>
            <p:cNvSpPr/>
            <p:nvPr/>
          </p:nvSpPr>
          <p:spPr>
            <a:xfrm>
              <a:off x="4899750" y="3499025"/>
              <a:ext cx="5625" cy="2500"/>
            </a:xfrm>
            <a:custGeom>
              <a:avLst/>
              <a:gdLst/>
              <a:ahLst/>
              <a:cxnLst/>
              <a:rect l="l" t="t" r="r" b="b"/>
              <a:pathLst>
                <a:path w="225" h="100" extrusionOk="0">
                  <a:moveTo>
                    <a:pt x="1" y="0"/>
                  </a:moveTo>
                  <a:cubicBezTo>
                    <a:pt x="1" y="0"/>
                    <a:pt x="100" y="100"/>
                    <a:pt x="167" y="100"/>
                  </a:cubicBezTo>
                  <a:cubicBezTo>
                    <a:pt x="200" y="100"/>
                    <a:pt x="225" y="75"/>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40" name="Google Shape;9340;p14"/>
            <p:cNvSpPr/>
            <p:nvPr/>
          </p:nvSpPr>
          <p:spPr>
            <a:xfrm>
              <a:off x="4766925" y="3515825"/>
              <a:ext cx="20800" cy="7950"/>
            </a:xfrm>
            <a:custGeom>
              <a:avLst/>
              <a:gdLst/>
              <a:ahLst/>
              <a:cxnLst/>
              <a:rect l="l" t="t" r="r" b="b"/>
              <a:pathLst>
                <a:path w="832" h="318" extrusionOk="0">
                  <a:moveTo>
                    <a:pt x="159" y="1"/>
                  </a:moveTo>
                  <a:cubicBezTo>
                    <a:pt x="1" y="159"/>
                    <a:pt x="290" y="318"/>
                    <a:pt x="474" y="318"/>
                  </a:cubicBezTo>
                  <a:cubicBezTo>
                    <a:pt x="550" y="318"/>
                    <a:pt x="607" y="290"/>
                    <a:pt x="607" y="225"/>
                  </a:cubicBezTo>
                  <a:cubicBezTo>
                    <a:pt x="832" y="1"/>
                    <a:pt x="607" y="1"/>
                    <a:pt x="15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41" name="Google Shape;9341;p14"/>
            <p:cNvSpPr/>
            <p:nvPr/>
          </p:nvSpPr>
          <p:spPr>
            <a:xfrm>
              <a:off x="4843725" y="3527025"/>
              <a:ext cx="5625" cy="25"/>
            </a:xfrm>
            <a:custGeom>
              <a:avLst/>
              <a:gdLst/>
              <a:ahLst/>
              <a:cxnLst/>
              <a:rect l="l" t="t" r="r" b="b"/>
              <a:pathLst>
                <a:path w="225" h="1" extrusionOk="0">
                  <a:moveTo>
                    <a:pt x="225" y="1"/>
                  </a:moveTo>
                  <a:lnTo>
                    <a:pt x="1" y="1"/>
                  </a:lnTo>
                  <a:cubicBezTo>
                    <a:pt x="1" y="1"/>
                    <a:pt x="225" y="1"/>
                    <a:pt x="2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42" name="Google Shape;9342;p14"/>
            <p:cNvSpPr/>
            <p:nvPr/>
          </p:nvSpPr>
          <p:spPr>
            <a:xfrm>
              <a:off x="4727700" y="3524725"/>
              <a:ext cx="15200" cy="7950"/>
            </a:xfrm>
            <a:custGeom>
              <a:avLst/>
              <a:gdLst/>
              <a:ahLst/>
              <a:cxnLst/>
              <a:rect l="l" t="t" r="r" b="b"/>
              <a:pathLst>
                <a:path w="608" h="318" extrusionOk="0">
                  <a:moveTo>
                    <a:pt x="376" y="0"/>
                  </a:moveTo>
                  <a:cubicBezTo>
                    <a:pt x="179" y="0"/>
                    <a:pt x="1" y="159"/>
                    <a:pt x="159" y="317"/>
                  </a:cubicBezTo>
                  <a:cubicBezTo>
                    <a:pt x="608" y="317"/>
                    <a:pt x="608" y="317"/>
                    <a:pt x="608" y="93"/>
                  </a:cubicBezTo>
                  <a:cubicBezTo>
                    <a:pt x="542" y="27"/>
                    <a:pt x="457" y="0"/>
                    <a:pt x="37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43" name="Google Shape;9343;p14"/>
            <p:cNvSpPr/>
            <p:nvPr/>
          </p:nvSpPr>
          <p:spPr>
            <a:xfrm>
              <a:off x="4720475" y="3538250"/>
              <a:ext cx="20275" cy="12750"/>
            </a:xfrm>
            <a:custGeom>
              <a:avLst/>
              <a:gdLst/>
              <a:ahLst/>
              <a:cxnLst/>
              <a:rect l="l" t="t" r="r" b="b"/>
              <a:pathLst>
                <a:path w="811" h="510" extrusionOk="0">
                  <a:moveTo>
                    <a:pt x="448" y="0"/>
                  </a:moveTo>
                  <a:cubicBezTo>
                    <a:pt x="448" y="224"/>
                    <a:pt x="0" y="224"/>
                    <a:pt x="0" y="448"/>
                  </a:cubicBezTo>
                  <a:cubicBezTo>
                    <a:pt x="43" y="491"/>
                    <a:pt x="102" y="509"/>
                    <a:pt x="167" y="509"/>
                  </a:cubicBezTo>
                  <a:cubicBezTo>
                    <a:pt x="440" y="509"/>
                    <a:pt x="811" y="181"/>
                    <a:pt x="4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44" name="Google Shape;9344;p14"/>
            <p:cNvSpPr/>
            <p:nvPr/>
          </p:nvSpPr>
          <p:spPr>
            <a:xfrm>
              <a:off x="4630825" y="3549450"/>
              <a:ext cx="14025" cy="8425"/>
            </a:xfrm>
            <a:custGeom>
              <a:avLst/>
              <a:gdLst/>
              <a:ahLst/>
              <a:cxnLst/>
              <a:rect l="l" t="t" r="r" b="b"/>
              <a:pathLst>
                <a:path w="561" h="337" extrusionOk="0">
                  <a:moveTo>
                    <a:pt x="224" y="0"/>
                  </a:moveTo>
                  <a:lnTo>
                    <a:pt x="224" y="0"/>
                  </a:lnTo>
                  <a:cubicBezTo>
                    <a:pt x="0" y="225"/>
                    <a:pt x="168" y="337"/>
                    <a:pt x="308" y="337"/>
                  </a:cubicBezTo>
                  <a:cubicBezTo>
                    <a:pt x="448" y="337"/>
                    <a:pt x="561" y="225"/>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45" name="Google Shape;9345;p14"/>
            <p:cNvSpPr/>
            <p:nvPr/>
          </p:nvSpPr>
          <p:spPr>
            <a:xfrm>
              <a:off x="4800775" y="3560650"/>
              <a:ext cx="14975" cy="2525"/>
            </a:xfrm>
            <a:custGeom>
              <a:avLst/>
              <a:gdLst/>
              <a:ahLst/>
              <a:cxnLst/>
              <a:rect l="l" t="t" r="r" b="b"/>
              <a:pathLst>
                <a:path w="599" h="101" extrusionOk="0">
                  <a:moveTo>
                    <a:pt x="598" y="1"/>
                  </a:moveTo>
                  <a:cubicBezTo>
                    <a:pt x="0" y="1"/>
                    <a:pt x="100" y="100"/>
                    <a:pt x="299" y="100"/>
                  </a:cubicBezTo>
                  <a:cubicBezTo>
                    <a:pt x="399" y="100"/>
                    <a:pt x="523" y="75"/>
                    <a:pt x="5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46" name="Google Shape;9346;p14"/>
            <p:cNvSpPr/>
            <p:nvPr/>
          </p:nvSpPr>
          <p:spPr>
            <a:xfrm>
              <a:off x="4776500" y="3559875"/>
              <a:ext cx="7700" cy="7325"/>
            </a:xfrm>
            <a:custGeom>
              <a:avLst/>
              <a:gdLst/>
              <a:ahLst/>
              <a:cxnLst/>
              <a:rect l="l" t="t" r="r" b="b"/>
              <a:pathLst>
                <a:path w="308" h="293" extrusionOk="0">
                  <a:moveTo>
                    <a:pt x="235" y="1"/>
                  </a:moveTo>
                  <a:cubicBezTo>
                    <a:pt x="200" y="1"/>
                    <a:pt x="127" y="66"/>
                    <a:pt x="0" y="256"/>
                  </a:cubicBezTo>
                  <a:cubicBezTo>
                    <a:pt x="26" y="282"/>
                    <a:pt x="52" y="293"/>
                    <a:pt x="77" y="293"/>
                  </a:cubicBezTo>
                  <a:cubicBezTo>
                    <a:pt x="207" y="293"/>
                    <a:pt x="308" y="1"/>
                    <a:pt x="23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47" name="Google Shape;9347;p14"/>
            <p:cNvSpPr/>
            <p:nvPr/>
          </p:nvSpPr>
          <p:spPr>
            <a:xfrm>
              <a:off x="4552375" y="3568625"/>
              <a:ext cx="4700" cy="6500"/>
            </a:xfrm>
            <a:custGeom>
              <a:avLst/>
              <a:gdLst/>
              <a:ahLst/>
              <a:cxnLst/>
              <a:rect l="l" t="t" r="r" b="b"/>
              <a:pathLst>
                <a:path w="188" h="260" extrusionOk="0">
                  <a:moveTo>
                    <a:pt x="113" y="0"/>
                  </a:moveTo>
                  <a:cubicBezTo>
                    <a:pt x="85" y="0"/>
                    <a:pt x="48" y="35"/>
                    <a:pt x="1" y="130"/>
                  </a:cubicBezTo>
                  <a:cubicBezTo>
                    <a:pt x="48" y="225"/>
                    <a:pt x="85" y="259"/>
                    <a:pt x="113" y="259"/>
                  </a:cubicBezTo>
                  <a:cubicBezTo>
                    <a:pt x="187" y="259"/>
                    <a:pt x="187" y="0"/>
                    <a:pt x="11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48" name="Google Shape;9348;p14"/>
            <p:cNvSpPr/>
            <p:nvPr/>
          </p:nvSpPr>
          <p:spPr>
            <a:xfrm>
              <a:off x="4754075" y="3574975"/>
              <a:ext cx="5625" cy="2500"/>
            </a:xfrm>
            <a:custGeom>
              <a:avLst/>
              <a:gdLst/>
              <a:ahLst/>
              <a:cxnLst/>
              <a:rect l="l" t="t" r="r" b="b"/>
              <a:pathLst>
                <a:path w="225" h="100" extrusionOk="0">
                  <a:moveTo>
                    <a:pt x="59" y="0"/>
                  </a:moveTo>
                  <a:cubicBezTo>
                    <a:pt x="26" y="0"/>
                    <a:pt x="1" y="25"/>
                    <a:pt x="1" y="100"/>
                  </a:cubicBezTo>
                  <a:lnTo>
                    <a:pt x="225" y="100"/>
                  </a:lnTo>
                  <a:cubicBezTo>
                    <a:pt x="225" y="100"/>
                    <a:pt x="125" y="0"/>
                    <a:pt x="5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49" name="Google Shape;9349;p14"/>
            <p:cNvSpPr/>
            <p:nvPr/>
          </p:nvSpPr>
          <p:spPr>
            <a:xfrm>
              <a:off x="4563575" y="3591775"/>
              <a:ext cx="11250" cy="2525"/>
            </a:xfrm>
            <a:custGeom>
              <a:avLst/>
              <a:gdLst/>
              <a:ahLst/>
              <a:cxnLst/>
              <a:rect l="l" t="t" r="r" b="b"/>
              <a:pathLst>
                <a:path w="450" h="101" extrusionOk="0">
                  <a:moveTo>
                    <a:pt x="117" y="1"/>
                  </a:moveTo>
                  <a:cubicBezTo>
                    <a:pt x="51" y="1"/>
                    <a:pt x="1" y="26"/>
                    <a:pt x="1" y="100"/>
                  </a:cubicBezTo>
                  <a:lnTo>
                    <a:pt x="449" y="100"/>
                  </a:lnTo>
                  <a:cubicBezTo>
                    <a:pt x="449" y="100"/>
                    <a:pt x="250" y="1"/>
                    <a:pt x="11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50" name="Google Shape;9350;p14"/>
            <p:cNvSpPr/>
            <p:nvPr/>
          </p:nvSpPr>
          <p:spPr>
            <a:xfrm>
              <a:off x="4742875" y="3588675"/>
              <a:ext cx="5625" cy="2500"/>
            </a:xfrm>
            <a:custGeom>
              <a:avLst/>
              <a:gdLst/>
              <a:ahLst/>
              <a:cxnLst/>
              <a:rect l="l" t="t" r="r" b="b"/>
              <a:pathLst>
                <a:path w="225" h="100" extrusionOk="0">
                  <a:moveTo>
                    <a:pt x="1" y="0"/>
                  </a:moveTo>
                  <a:cubicBezTo>
                    <a:pt x="1" y="0"/>
                    <a:pt x="100" y="100"/>
                    <a:pt x="167" y="100"/>
                  </a:cubicBezTo>
                  <a:cubicBezTo>
                    <a:pt x="200" y="100"/>
                    <a:pt x="225" y="75"/>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51" name="Google Shape;9351;p14"/>
            <p:cNvSpPr/>
            <p:nvPr/>
          </p:nvSpPr>
          <p:spPr>
            <a:xfrm>
              <a:off x="4681250" y="3605475"/>
              <a:ext cx="24300" cy="9975"/>
            </a:xfrm>
            <a:custGeom>
              <a:avLst/>
              <a:gdLst/>
              <a:ahLst/>
              <a:cxnLst/>
              <a:rect l="l" t="t" r="r" b="b"/>
              <a:pathLst>
                <a:path w="972" h="399" extrusionOk="0">
                  <a:moveTo>
                    <a:pt x="0" y="1"/>
                  </a:moveTo>
                  <a:cubicBezTo>
                    <a:pt x="0" y="1"/>
                    <a:pt x="498" y="399"/>
                    <a:pt x="764" y="399"/>
                  </a:cubicBezTo>
                  <a:cubicBezTo>
                    <a:pt x="897" y="399"/>
                    <a:pt x="971" y="299"/>
                    <a:pt x="8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52" name="Google Shape;9352;p14"/>
            <p:cNvSpPr/>
            <p:nvPr/>
          </p:nvSpPr>
          <p:spPr>
            <a:xfrm>
              <a:off x="4658825" y="3616675"/>
              <a:ext cx="5625" cy="25"/>
            </a:xfrm>
            <a:custGeom>
              <a:avLst/>
              <a:gdLst/>
              <a:ahLst/>
              <a:cxnLst/>
              <a:rect l="l" t="t" r="r" b="b"/>
              <a:pathLst>
                <a:path w="225" h="1" extrusionOk="0">
                  <a:moveTo>
                    <a:pt x="225" y="1"/>
                  </a:moveTo>
                  <a:lnTo>
                    <a:pt x="1" y="1"/>
                  </a:lnTo>
                  <a:cubicBezTo>
                    <a:pt x="1" y="1"/>
                    <a:pt x="225" y="1"/>
                    <a:pt x="2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53" name="Google Shape;9353;p14"/>
            <p:cNvSpPr/>
            <p:nvPr/>
          </p:nvSpPr>
          <p:spPr>
            <a:xfrm>
              <a:off x="4675650" y="3614350"/>
              <a:ext cx="16825" cy="7950"/>
            </a:xfrm>
            <a:custGeom>
              <a:avLst/>
              <a:gdLst/>
              <a:ahLst/>
              <a:cxnLst/>
              <a:rect l="l" t="t" r="r" b="b"/>
              <a:pathLst>
                <a:path w="673" h="318" extrusionOk="0">
                  <a:moveTo>
                    <a:pt x="257" y="1"/>
                  </a:moveTo>
                  <a:cubicBezTo>
                    <a:pt x="112" y="1"/>
                    <a:pt x="0" y="159"/>
                    <a:pt x="0" y="318"/>
                  </a:cubicBezTo>
                  <a:cubicBezTo>
                    <a:pt x="448" y="318"/>
                    <a:pt x="673" y="318"/>
                    <a:pt x="448" y="94"/>
                  </a:cubicBezTo>
                  <a:cubicBezTo>
                    <a:pt x="383" y="28"/>
                    <a:pt x="317" y="1"/>
                    <a:pt x="25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54" name="Google Shape;9354;p14"/>
            <p:cNvSpPr/>
            <p:nvPr/>
          </p:nvSpPr>
          <p:spPr>
            <a:xfrm>
              <a:off x="4653225" y="3621350"/>
              <a:ext cx="4900" cy="7325"/>
            </a:xfrm>
            <a:custGeom>
              <a:avLst/>
              <a:gdLst/>
              <a:ahLst/>
              <a:cxnLst/>
              <a:rect l="l" t="t" r="r" b="b"/>
              <a:pathLst>
                <a:path w="196" h="293" extrusionOk="0">
                  <a:moveTo>
                    <a:pt x="70" y="1"/>
                  </a:moveTo>
                  <a:cubicBezTo>
                    <a:pt x="50" y="1"/>
                    <a:pt x="27" y="12"/>
                    <a:pt x="1" y="38"/>
                  </a:cubicBezTo>
                  <a:cubicBezTo>
                    <a:pt x="64" y="228"/>
                    <a:pt x="110" y="293"/>
                    <a:pt x="137" y="293"/>
                  </a:cubicBezTo>
                  <a:cubicBezTo>
                    <a:pt x="196" y="293"/>
                    <a:pt x="173" y="1"/>
                    <a:pt x="7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55" name="Google Shape;9355;p14"/>
            <p:cNvSpPr/>
            <p:nvPr/>
          </p:nvSpPr>
          <p:spPr>
            <a:xfrm>
              <a:off x="4630825" y="3622275"/>
              <a:ext cx="5625" cy="7950"/>
            </a:xfrm>
            <a:custGeom>
              <a:avLst/>
              <a:gdLst/>
              <a:ahLst/>
              <a:cxnLst/>
              <a:rect l="l" t="t" r="r" b="b"/>
              <a:pathLst>
                <a:path w="225" h="318" extrusionOk="0">
                  <a:moveTo>
                    <a:pt x="224" y="1"/>
                  </a:moveTo>
                  <a:lnTo>
                    <a:pt x="224" y="1"/>
                  </a:lnTo>
                  <a:cubicBezTo>
                    <a:pt x="224" y="1"/>
                    <a:pt x="0" y="1"/>
                    <a:pt x="0" y="225"/>
                  </a:cubicBezTo>
                  <a:cubicBezTo>
                    <a:pt x="0" y="291"/>
                    <a:pt x="19" y="318"/>
                    <a:pt x="47" y="318"/>
                  </a:cubicBezTo>
                  <a:cubicBezTo>
                    <a:pt x="112" y="318"/>
                    <a:pt x="224" y="159"/>
                    <a:pt x="2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56" name="Google Shape;9356;p14"/>
            <p:cNvSpPr/>
            <p:nvPr/>
          </p:nvSpPr>
          <p:spPr>
            <a:xfrm>
              <a:off x="4765300" y="3678325"/>
              <a:ext cx="11225" cy="7950"/>
            </a:xfrm>
            <a:custGeom>
              <a:avLst/>
              <a:gdLst/>
              <a:ahLst/>
              <a:cxnLst/>
              <a:rect l="l" t="t" r="r" b="b"/>
              <a:pathLst>
                <a:path w="449" h="318" extrusionOk="0">
                  <a:moveTo>
                    <a:pt x="448" y="0"/>
                  </a:moveTo>
                  <a:cubicBezTo>
                    <a:pt x="0" y="0"/>
                    <a:pt x="0" y="0"/>
                    <a:pt x="0" y="224"/>
                  </a:cubicBezTo>
                  <a:cubicBezTo>
                    <a:pt x="66" y="290"/>
                    <a:pt x="131" y="317"/>
                    <a:pt x="191" y="317"/>
                  </a:cubicBezTo>
                  <a:cubicBezTo>
                    <a:pt x="336" y="317"/>
                    <a:pt x="448" y="159"/>
                    <a:pt x="4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57" name="Google Shape;9357;p14"/>
            <p:cNvSpPr/>
            <p:nvPr/>
          </p:nvSpPr>
          <p:spPr>
            <a:xfrm>
              <a:off x="4798900" y="3678325"/>
              <a:ext cx="5625" cy="25"/>
            </a:xfrm>
            <a:custGeom>
              <a:avLst/>
              <a:gdLst/>
              <a:ahLst/>
              <a:cxnLst/>
              <a:rect l="l" t="t" r="r" b="b"/>
              <a:pathLst>
                <a:path w="225" h="1" extrusionOk="0">
                  <a:moveTo>
                    <a:pt x="225" y="0"/>
                  </a:moveTo>
                  <a:lnTo>
                    <a:pt x="1" y="0"/>
                  </a:lnTo>
                  <a:cubicBezTo>
                    <a:pt x="1" y="0"/>
                    <a:pt x="225" y="0"/>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58" name="Google Shape;9358;p14"/>
            <p:cNvSpPr/>
            <p:nvPr/>
          </p:nvSpPr>
          <p:spPr>
            <a:xfrm>
              <a:off x="4059325" y="3689525"/>
              <a:ext cx="11225" cy="25"/>
            </a:xfrm>
            <a:custGeom>
              <a:avLst/>
              <a:gdLst/>
              <a:ahLst/>
              <a:cxnLst/>
              <a:rect l="l" t="t" r="r" b="b"/>
              <a:pathLst>
                <a:path w="449" h="1" extrusionOk="0">
                  <a:moveTo>
                    <a:pt x="448" y="0"/>
                  </a:moveTo>
                  <a:lnTo>
                    <a:pt x="0" y="0"/>
                  </a:lnTo>
                  <a:cubicBezTo>
                    <a:pt x="0" y="0"/>
                    <a:pt x="448" y="0"/>
                    <a:pt x="4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59" name="Google Shape;9359;p14"/>
            <p:cNvSpPr/>
            <p:nvPr/>
          </p:nvSpPr>
          <p:spPr>
            <a:xfrm>
              <a:off x="4770900" y="3692400"/>
              <a:ext cx="4775" cy="8275"/>
            </a:xfrm>
            <a:custGeom>
              <a:avLst/>
              <a:gdLst/>
              <a:ahLst/>
              <a:cxnLst/>
              <a:rect l="l" t="t" r="r" b="b"/>
              <a:pathLst>
                <a:path w="191" h="331" extrusionOk="0">
                  <a:moveTo>
                    <a:pt x="98" y="0"/>
                  </a:moveTo>
                  <a:cubicBezTo>
                    <a:pt x="72" y="0"/>
                    <a:pt x="40" y="31"/>
                    <a:pt x="0" y="109"/>
                  </a:cubicBezTo>
                  <a:cubicBezTo>
                    <a:pt x="55" y="273"/>
                    <a:pt x="96" y="330"/>
                    <a:pt x="124" y="330"/>
                  </a:cubicBezTo>
                  <a:cubicBezTo>
                    <a:pt x="191" y="330"/>
                    <a:pt x="182" y="0"/>
                    <a:pt x="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60" name="Google Shape;9360;p14"/>
            <p:cNvSpPr/>
            <p:nvPr/>
          </p:nvSpPr>
          <p:spPr>
            <a:xfrm>
              <a:off x="4748475" y="3700725"/>
              <a:ext cx="11225" cy="25"/>
            </a:xfrm>
            <a:custGeom>
              <a:avLst/>
              <a:gdLst/>
              <a:ahLst/>
              <a:cxnLst/>
              <a:rect l="l" t="t" r="r" b="b"/>
              <a:pathLst>
                <a:path w="449" h="1" extrusionOk="0">
                  <a:moveTo>
                    <a:pt x="449" y="1"/>
                  </a:moveTo>
                  <a:lnTo>
                    <a:pt x="1" y="1"/>
                  </a:lnTo>
                  <a:cubicBezTo>
                    <a:pt x="1" y="1"/>
                    <a:pt x="449" y="1"/>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61" name="Google Shape;9361;p14"/>
            <p:cNvSpPr/>
            <p:nvPr/>
          </p:nvSpPr>
          <p:spPr>
            <a:xfrm>
              <a:off x="4714875" y="3705550"/>
              <a:ext cx="7700" cy="7325"/>
            </a:xfrm>
            <a:custGeom>
              <a:avLst/>
              <a:gdLst/>
              <a:ahLst/>
              <a:cxnLst/>
              <a:rect l="l" t="t" r="r" b="b"/>
              <a:pathLst>
                <a:path w="308" h="293" extrusionOk="0">
                  <a:moveTo>
                    <a:pt x="234" y="1"/>
                  </a:moveTo>
                  <a:cubicBezTo>
                    <a:pt x="200" y="1"/>
                    <a:pt x="127" y="66"/>
                    <a:pt x="0" y="256"/>
                  </a:cubicBezTo>
                  <a:cubicBezTo>
                    <a:pt x="26" y="282"/>
                    <a:pt x="52" y="293"/>
                    <a:pt x="77" y="293"/>
                  </a:cubicBezTo>
                  <a:cubicBezTo>
                    <a:pt x="206" y="293"/>
                    <a:pt x="307" y="1"/>
                    <a:pt x="2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62" name="Google Shape;9362;p14"/>
            <p:cNvSpPr/>
            <p:nvPr/>
          </p:nvSpPr>
          <p:spPr>
            <a:xfrm>
              <a:off x="2232750" y="3714300"/>
              <a:ext cx="4700" cy="6500"/>
            </a:xfrm>
            <a:custGeom>
              <a:avLst/>
              <a:gdLst/>
              <a:ahLst/>
              <a:cxnLst/>
              <a:rect l="l" t="t" r="r" b="b"/>
              <a:pathLst>
                <a:path w="188" h="260" extrusionOk="0">
                  <a:moveTo>
                    <a:pt x="113" y="1"/>
                  </a:moveTo>
                  <a:cubicBezTo>
                    <a:pt x="86" y="1"/>
                    <a:pt x="48" y="35"/>
                    <a:pt x="1" y="130"/>
                  </a:cubicBezTo>
                  <a:cubicBezTo>
                    <a:pt x="48" y="225"/>
                    <a:pt x="86" y="259"/>
                    <a:pt x="113" y="259"/>
                  </a:cubicBezTo>
                  <a:cubicBezTo>
                    <a:pt x="188" y="259"/>
                    <a:pt x="188" y="1"/>
                    <a:pt x="1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63" name="Google Shape;9363;p14"/>
            <p:cNvSpPr/>
            <p:nvPr/>
          </p:nvSpPr>
          <p:spPr>
            <a:xfrm>
              <a:off x="3992075" y="3723150"/>
              <a:ext cx="5625" cy="25"/>
            </a:xfrm>
            <a:custGeom>
              <a:avLst/>
              <a:gdLst/>
              <a:ahLst/>
              <a:cxnLst/>
              <a:rect l="l" t="t" r="r" b="b"/>
              <a:pathLst>
                <a:path w="225" h="1" extrusionOk="0">
                  <a:moveTo>
                    <a:pt x="225" y="0"/>
                  </a:moveTo>
                  <a:lnTo>
                    <a:pt x="1" y="0"/>
                  </a:lnTo>
                  <a:cubicBezTo>
                    <a:pt x="1" y="0"/>
                    <a:pt x="225" y="0"/>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64" name="Google Shape;9364;p14"/>
            <p:cNvSpPr/>
            <p:nvPr/>
          </p:nvSpPr>
          <p:spPr>
            <a:xfrm>
              <a:off x="4653225" y="3731850"/>
              <a:ext cx="5625" cy="2525"/>
            </a:xfrm>
            <a:custGeom>
              <a:avLst/>
              <a:gdLst/>
              <a:ahLst/>
              <a:cxnLst/>
              <a:rect l="l" t="t" r="r" b="b"/>
              <a:pathLst>
                <a:path w="225" h="101" extrusionOk="0">
                  <a:moveTo>
                    <a:pt x="59" y="1"/>
                  </a:moveTo>
                  <a:cubicBezTo>
                    <a:pt x="26" y="1"/>
                    <a:pt x="1" y="26"/>
                    <a:pt x="1" y="100"/>
                  </a:cubicBezTo>
                  <a:lnTo>
                    <a:pt x="225" y="100"/>
                  </a:lnTo>
                  <a:cubicBezTo>
                    <a:pt x="225" y="100"/>
                    <a:pt x="125" y="1"/>
                    <a:pt x="5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65" name="Google Shape;9365;p14"/>
            <p:cNvSpPr/>
            <p:nvPr/>
          </p:nvSpPr>
          <p:spPr>
            <a:xfrm>
              <a:off x="5224725" y="3737450"/>
              <a:ext cx="22450" cy="6725"/>
            </a:xfrm>
            <a:custGeom>
              <a:avLst/>
              <a:gdLst/>
              <a:ahLst/>
              <a:cxnLst/>
              <a:rect l="l" t="t" r="r" b="b"/>
              <a:pathLst>
                <a:path w="898" h="269" extrusionOk="0">
                  <a:moveTo>
                    <a:pt x="449" y="1"/>
                  </a:moveTo>
                  <a:cubicBezTo>
                    <a:pt x="374" y="1"/>
                    <a:pt x="300" y="26"/>
                    <a:pt x="225" y="100"/>
                  </a:cubicBezTo>
                  <a:cubicBezTo>
                    <a:pt x="1" y="212"/>
                    <a:pt x="169" y="268"/>
                    <a:pt x="393" y="268"/>
                  </a:cubicBezTo>
                  <a:cubicBezTo>
                    <a:pt x="617" y="268"/>
                    <a:pt x="897" y="212"/>
                    <a:pt x="897" y="100"/>
                  </a:cubicBezTo>
                  <a:cubicBezTo>
                    <a:pt x="748" y="100"/>
                    <a:pt x="598" y="1"/>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66" name="Google Shape;9366;p14"/>
            <p:cNvSpPr/>
            <p:nvPr/>
          </p:nvSpPr>
          <p:spPr>
            <a:xfrm>
              <a:off x="2210350" y="3739950"/>
              <a:ext cx="16825" cy="16825"/>
            </a:xfrm>
            <a:custGeom>
              <a:avLst/>
              <a:gdLst/>
              <a:ahLst/>
              <a:cxnLst/>
              <a:rect l="l" t="t" r="r" b="b"/>
              <a:pathLst>
                <a:path w="673" h="673" extrusionOk="0">
                  <a:moveTo>
                    <a:pt x="673" y="0"/>
                  </a:moveTo>
                  <a:cubicBezTo>
                    <a:pt x="225" y="0"/>
                    <a:pt x="0" y="224"/>
                    <a:pt x="0" y="673"/>
                  </a:cubicBezTo>
                  <a:cubicBezTo>
                    <a:pt x="673" y="673"/>
                    <a:pt x="449" y="224"/>
                    <a:pt x="6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67" name="Google Shape;9367;p14"/>
            <p:cNvSpPr/>
            <p:nvPr/>
          </p:nvSpPr>
          <p:spPr>
            <a:xfrm>
              <a:off x="4283425" y="3739950"/>
              <a:ext cx="5650" cy="25"/>
            </a:xfrm>
            <a:custGeom>
              <a:avLst/>
              <a:gdLst/>
              <a:ahLst/>
              <a:cxnLst/>
              <a:rect l="l" t="t" r="r" b="b"/>
              <a:pathLst>
                <a:path w="226" h="1" extrusionOk="0">
                  <a:moveTo>
                    <a:pt x="225" y="0"/>
                  </a:moveTo>
                  <a:lnTo>
                    <a:pt x="1" y="0"/>
                  </a:lnTo>
                  <a:cubicBezTo>
                    <a:pt x="1" y="0"/>
                    <a:pt x="225" y="0"/>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68" name="Google Shape;9368;p14"/>
            <p:cNvSpPr/>
            <p:nvPr/>
          </p:nvSpPr>
          <p:spPr>
            <a:xfrm>
              <a:off x="4793300" y="3739950"/>
              <a:ext cx="5625" cy="5625"/>
            </a:xfrm>
            <a:custGeom>
              <a:avLst/>
              <a:gdLst/>
              <a:ahLst/>
              <a:cxnLst/>
              <a:rect l="l" t="t" r="r" b="b"/>
              <a:pathLst>
                <a:path w="225" h="225" extrusionOk="0">
                  <a:moveTo>
                    <a:pt x="225" y="0"/>
                  </a:moveTo>
                  <a:lnTo>
                    <a:pt x="225" y="0"/>
                  </a:lnTo>
                  <a:cubicBezTo>
                    <a:pt x="225" y="0"/>
                    <a:pt x="1" y="224"/>
                    <a:pt x="1" y="224"/>
                  </a:cubicBezTo>
                  <a:cubicBezTo>
                    <a:pt x="1" y="224"/>
                    <a:pt x="225" y="224"/>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69" name="Google Shape;9369;p14"/>
            <p:cNvSpPr/>
            <p:nvPr/>
          </p:nvSpPr>
          <p:spPr>
            <a:xfrm>
              <a:off x="5028625" y="3745550"/>
              <a:ext cx="11225" cy="2525"/>
            </a:xfrm>
            <a:custGeom>
              <a:avLst/>
              <a:gdLst/>
              <a:ahLst/>
              <a:cxnLst/>
              <a:rect l="l" t="t" r="r" b="b"/>
              <a:pathLst>
                <a:path w="449" h="101" extrusionOk="0">
                  <a:moveTo>
                    <a:pt x="1" y="0"/>
                  </a:moveTo>
                  <a:cubicBezTo>
                    <a:pt x="1" y="0"/>
                    <a:pt x="200" y="100"/>
                    <a:pt x="333" y="100"/>
                  </a:cubicBezTo>
                  <a:cubicBezTo>
                    <a:pt x="399" y="100"/>
                    <a:pt x="449" y="75"/>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70" name="Google Shape;9370;p14"/>
            <p:cNvSpPr/>
            <p:nvPr/>
          </p:nvSpPr>
          <p:spPr>
            <a:xfrm>
              <a:off x="5047300" y="3748650"/>
              <a:ext cx="22450" cy="5025"/>
            </a:xfrm>
            <a:custGeom>
              <a:avLst/>
              <a:gdLst/>
              <a:ahLst/>
              <a:cxnLst/>
              <a:rect l="l" t="t" r="r" b="b"/>
              <a:pathLst>
                <a:path w="898" h="201" extrusionOk="0">
                  <a:moveTo>
                    <a:pt x="474" y="1"/>
                  </a:moveTo>
                  <a:cubicBezTo>
                    <a:pt x="399" y="1"/>
                    <a:pt x="299" y="26"/>
                    <a:pt x="150" y="101"/>
                  </a:cubicBezTo>
                  <a:cubicBezTo>
                    <a:pt x="1" y="101"/>
                    <a:pt x="449" y="200"/>
                    <a:pt x="698" y="200"/>
                  </a:cubicBezTo>
                  <a:cubicBezTo>
                    <a:pt x="822" y="200"/>
                    <a:pt x="897" y="175"/>
                    <a:pt x="822" y="101"/>
                  </a:cubicBezTo>
                  <a:cubicBezTo>
                    <a:pt x="673" y="101"/>
                    <a:pt x="623" y="1"/>
                    <a:pt x="47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71" name="Google Shape;9371;p14"/>
            <p:cNvSpPr/>
            <p:nvPr/>
          </p:nvSpPr>
          <p:spPr>
            <a:xfrm>
              <a:off x="6378925" y="3744775"/>
              <a:ext cx="7725" cy="7325"/>
            </a:xfrm>
            <a:custGeom>
              <a:avLst/>
              <a:gdLst/>
              <a:ahLst/>
              <a:cxnLst/>
              <a:rect l="l" t="t" r="r" b="b"/>
              <a:pathLst>
                <a:path w="309" h="293" extrusionOk="0">
                  <a:moveTo>
                    <a:pt x="235" y="1"/>
                  </a:moveTo>
                  <a:cubicBezTo>
                    <a:pt x="201" y="1"/>
                    <a:pt x="128" y="65"/>
                    <a:pt x="1" y="256"/>
                  </a:cubicBezTo>
                  <a:cubicBezTo>
                    <a:pt x="27" y="282"/>
                    <a:pt x="53" y="293"/>
                    <a:pt x="78" y="293"/>
                  </a:cubicBezTo>
                  <a:cubicBezTo>
                    <a:pt x="207" y="293"/>
                    <a:pt x="308" y="1"/>
                    <a:pt x="23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72" name="Google Shape;9372;p14"/>
            <p:cNvSpPr/>
            <p:nvPr/>
          </p:nvSpPr>
          <p:spPr>
            <a:xfrm>
              <a:off x="5079050" y="3749575"/>
              <a:ext cx="14375" cy="7200"/>
            </a:xfrm>
            <a:custGeom>
              <a:avLst/>
              <a:gdLst/>
              <a:ahLst/>
              <a:cxnLst/>
              <a:rect l="l" t="t" r="r" b="b"/>
              <a:pathLst>
                <a:path w="575" h="288" extrusionOk="0">
                  <a:moveTo>
                    <a:pt x="460" y="1"/>
                  </a:moveTo>
                  <a:cubicBezTo>
                    <a:pt x="431" y="1"/>
                    <a:pt x="359" y="19"/>
                    <a:pt x="225" y="64"/>
                  </a:cubicBezTo>
                  <a:cubicBezTo>
                    <a:pt x="225" y="64"/>
                    <a:pt x="1" y="288"/>
                    <a:pt x="1" y="288"/>
                  </a:cubicBezTo>
                  <a:cubicBezTo>
                    <a:pt x="1" y="288"/>
                    <a:pt x="574" y="1"/>
                    <a:pt x="46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73" name="Google Shape;9373;p14"/>
            <p:cNvSpPr/>
            <p:nvPr/>
          </p:nvSpPr>
          <p:spPr>
            <a:xfrm>
              <a:off x="5023025" y="3756750"/>
              <a:ext cx="22425" cy="11225"/>
            </a:xfrm>
            <a:custGeom>
              <a:avLst/>
              <a:gdLst/>
              <a:ahLst/>
              <a:cxnLst/>
              <a:rect l="l" t="t" r="r" b="b"/>
              <a:pathLst>
                <a:path w="897" h="449" extrusionOk="0">
                  <a:moveTo>
                    <a:pt x="897" y="1"/>
                  </a:moveTo>
                  <a:cubicBezTo>
                    <a:pt x="449" y="1"/>
                    <a:pt x="0" y="1"/>
                    <a:pt x="225" y="449"/>
                  </a:cubicBezTo>
                  <a:cubicBezTo>
                    <a:pt x="673" y="449"/>
                    <a:pt x="673" y="225"/>
                    <a:pt x="8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74" name="Google Shape;9374;p14"/>
            <p:cNvSpPr/>
            <p:nvPr/>
          </p:nvSpPr>
          <p:spPr>
            <a:xfrm>
              <a:off x="4821325" y="3762450"/>
              <a:ext cx="15625" cy="8275"/>
            </a:xfrm>
            <a:custGeom>
              <a:avLst/>
              <a:gdLst/>
              <a:ahLst/>
              <a:cxnLst/>
              <a:rect l="l" t="t" r="r" b="b"/>
              <a:pathLst>
                <a:path w="625" h="331" extrusionOk="0">
                  <a:moveTo>
                    <a:pt x="566" y="0"/>
                  </a:moveTo>
                  <a:cubicBezTo>
                    <a:pt x="541" y="0"/>
                    <a:pt x="442" y="58"/>
                    <a:pt x="224" y="221"/>
                  </a:cubicBezTo>
                  <a:cubicBezTo>
                    <a:pt x="224" y="221"/>
                    <a:pt x="125" y="121"/>
                    <a:pt x="58" y="121"/>
                  </a:cubicBezTo>
                  <a:cubicBezTo>
                    <a:pt x="25" y="121"/>
                    <a:pt x="0" y="146"/>
                    <a:pt x="0" y="221"/>
                  </a:cubicBezTo>
                  <a:cubicBezTo>
                    <a:pt x="0" y="300"/>
                    <a:pt x="35" y="330"/>
                    <a:pt x="87" y="330"/>
                  </a:cubicBezTo>
                  <a:cubicBezTo>
                    <a:pt x="260" y="330"/>
                    <a:pt x="625" y="0"/>
                    <a:pt x="56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75" name="Google Shape;9375;p14"/>
            <p:cNvSpPr/>
            <p:nvPr/>
          </p:nvSpPr>
          <p:spPr>
            <a:xfrm>
              <a:off x="4981000" y="3762350"/>
              <a:ext cx="8425" cy="4225"/>
            </a:xfrm>
            <a:custGeom>
              <a:avLst/>
              <a:gdLst/>
              <a:ahLst/>
              <a:cxnLst/>
              <a:rect l="l" t="t" r="r" b="b"/>
              <a:pathLst>
                <a:path w="337" h="169" extrusionOk="0">
                  <a:moveTo>
                    <a:pt x="113" y="1"/>
                  </a:moveTo>
                  <a:cubicBezTo>
                    <a:pt x="1" y="113"/>
                    <a:pt x="57" y="169"/>
                    <a:pt x="141" y="169"/>
                  </a:cubicBezTo>
                  <a:cubicBezTo>
                    <a:pt x="225" y="169"/>
                    <a:pt x="337" y="113"/>
                    <a:pt x="33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76" name="Google Shape;9376;p14"/>
            <p:cNvSpPr/>
            <p:nvPr/>
          </p:nvSpPr>
          <p:spPr>
            <a:xfrm>
              <a:off x="4967000" y="3762350"/>
              <a:ext cx="25" cy="5625"/>
            </a:xfrm>
            <a:custGeom>
              <a:avLst/>
              <a:gdLst/>
              <a:ahLst/>
              <a:cxnLst/>
              <a:rect l="l" t="t" r="r" b="b"/>
              <a:pathLst>
                <a:path w="1" h="225" extrusionOk="0">
                  <a:moveTo>
                    <a:pt x="0" y="225"/>
                  </a:moveTo>
                  <a:lnTo>
                    <a:pt x="0" y="225"/>
                  </a:lnTo>
                  <a:cubicBezTo>
                    <a:pt x="0" y="1"/>
                    <a:pt x="0" y="225"/>
                    <a:pt x="0" y="225"/>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77" name="Google Shape;9377;p14"/>
            <p:cNvSpPr/>
            <p:nvPr/>
          </p:nvSpPr>
          <p:spPr>
            <a:xfrm>
              <a:off x="5230325" y="3761450"/>
              <a:ext cx="10125" cy="13050"/>
            </a:xfrm>
            <a:custGeom>
              <a:avLst/>
              <a:gdLst/>
              <a:ahLst/>
              <a:cxnLst/>
              <a:rect l="l" t="t" r="r" b="b"/>
              <a:pathLst>
                <a:path w="405" h="522" extrusionOk="0">
                  <a:moveTo>
                    <a:pt x="135" y="1"/>
                  </a:moveTo>
                  <a:cubicBezTo>
                    <a:pt x="96" y="1"/>
                    <a:pt x="51" y="12"/>
                    <a:pt x="1" y="37"/>
                  </a:cubicBezTo>
                  <a:lnTo>
                    <a:pt x="1" y="485"/>
                  </a:lnTo>
                  <a:cubicBezTo>
                    <a:pt x="51" y="510"/>
                    <a:pt x="96" y="521"/>
                    <a:pt x="135" y="521"/>
                  </a:cubicBezTo>
                  <a:cubicBezTo>
                    <a:pt x="404" y="521"/>
                    <a:pt x="404" y="1"/>
                    <a:pt x="13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78" name="Google Shape;9378;p14"/>
            <p:cNvSpPr/>
            <p:nvPr/>
          </p:nvSpPr>
          <p:spPr>
            <a:xfrm>
              <a:off x="4451525" y="3769350"/>
              <a:ext cx="11225" cy="6725"/>
            </a:xfrm>
            <a:custGeom>
              <a:avLst/>
              <a:gdLst/>
              <a:ahLst/>
              <a:cxnLst/>
              <a:rect l="l" t="t" r="r" b="b"/>
              <a:pathLst>
                <a:path w="449" h="269" extrusionOk="0">
                  <a:moveTo>
                    <a:pt x="309" y="1"/>
                  </a:moveTo>
                  <a:cubicBezTo>
                    <a:pt x="225" y="1"/>
                    <a:pt x="113" y="57"/>
                    <a:pt x="0" y="169"/>
                  </a:cubicBezTo>
                  <a:cubicBezTo>
                    <a:pt x="150" y="169"/>
                    <a:pt x="299" y="269"/>
                    <a:pt x="382" y="269"/>
                  </a:cubicBezTo>
                  <a:cubicBezTo>
                    <a:pt x="424" y="269"/>
                    <a:pt x="449" y="244"/>
                    <a:pt x="449" y="169"/>
                  </a:cubicBezTo>
                  <a:cubicBezTo>
                    <a:pt x="449" y="57"/>
                    <a:pt x="393" y="1"/>
                    <a:pt x="30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79" name="Google Shape;9379;p14"/>
            <p:cNvSpPr/>
            <p:nvPr/>
          </p:nvSpPr>
          <p:spPr>
            <a:xfrm>
              <a:off x="5006225" y="3762350"/>
              <a:ext cx="25" cy="22450"/>
            </a:xfrm>
            <a:custGeom>
              <a:avLst/>
              <a:gdLst/>
              <a:ahLst/>
              <a:cxnLst/>
              <a:rect l="l" t="t" r="r" b="b"/>
              <a:pathLst>
                <a:path w="1" h="898" extrusionOk="0">
                  <a:moveTo>
                    <a:pt x="0" y="449"/>
                  </a:moveTo>
                  <a:cubicBezTo>
                    <a:pt x="0" y="897"/>
                    <a:pt x="0" y="1"/>
                    <a:pt x="0" y="449"/>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80" name="Google Shape;9380;p14"/>
            <p:cNvSpPr/>
            <p:nvPr/>
          </p:nvSpPr>
          <p:spPr>
            <a:xfrm>
              <a:off x="5028625" y="3767950"/>
              <a:ext cx="11225" cy="5650"/>
            </a:xfrm>
            <a:custGeom>
              <a:avLst/>
              <a:gdLst/>
              <a:ahLst/>
              <a:cxnLst/>
              <a:rect l="l" t="t" r="r" b="b"/>
              <a:pathLst>
                <a:path w="449" h="226" extrusionOk="0">
                  <a:moveTo>
                    <a:pt x="449" y="1"/>
                  </a:moveTo>
                  <a:cubicBezTo>
                    <a:pt x="449" y="1"/>
                    <a:pt x="1" y="1"/>
                    <a:pt x="1" y="225"/>
                  </a:cubicBezTo>
                  <a:cubicBezTo>
                    <a:pt x="1" y="225"/>
                    <a:pt x="449" y="225"/>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81" name="Google Shape;9381;p14"/>
            <p:cNvSpPr/>
            <p:nvPr/>
          </p:nvSpPr>
          <p:spPr>
            <a:xfrm>
              <a:off x="6294900" y="3770325"/>
              <a:ext cx="7825" cy="6500"/>
            </a:xfrm>
            <a:custGeom>
              <a:avLst/>
              <a:gdLst/>
              <a:ahLst/>
              <a:cxnLst/>
              <a:rect l="l" t="t" r="r" b="b"/>
              <a:pathLst>
                <a:path w="313" h="260" extrusionOk="0">
                  <a:moveTo>
                    <a:pt x="201" y="1"/>
                  </a:moveTo>
                  <a:cubicBezTo>
                    <a:pt x="160" y="1"/>
                    <a:pt x="95" y="35"/>
                    <a:pt x="0" y="130"/>
                  </a:cubicBezTo>
                  <a:cubicBezTo>
                    <a:pt x="48" y="225"/>
                    <a:pt x="95" y="259"/>
                    <a:pt x="136" y="259"/>
                  </a:cubicBezTo>
                  <a:cubicBezTo>
                    <a:pt x="248" y="259"/>
                    <a:pt x="313" y="1"/>
                    <a:pt x="20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82" name="Google Shape;9382;p14"/>
            <p:cNvSpPr/>
            <p:nvPr/>
          </p:nvSpPr>
          <p:spPr>
            <a:xfrm>
              <a:off x="1308275" y="3771700"/>
              <a:ext cx="33650" cy="9975"/>
            </a:xfrm>
            <a:custGeom>
              <a:avLst/>
              <a:gdLst/>
              <a:ahLst/>
              <a:cxnLst/>
              <a:rect l="l" t="t" r="r" b="b"/>
              <a:pathLst>
                <a:path w="1346" h="399" extrusionOk="0">
                  <a:moveTo>
                    <a:pt x="399" y="0"/>
                  </a:moveTo>
                  <a:cubicBezTo>
                    <a:pt x="274" y="0"/>
                    <a:pt x="150" y="75"/>
                    <a:pt x="0" y="299"/>
                  </a:cubicBezTo>
                  <a:cubicBezTo>
                    <a:pt x="150" y="299"/>
                    <a:pt x="598" y="399"/>
                    <a:pt x="947" y="399"/>
                  </a:cubicBezTo>
                  <a:cubicBezTo>
                    <a:pt x="1121" y="399"/>
                    <a:pt x="1270" y="374"/>
                    <a:pt x="1345" y="299"/>
                  </a:cubicBezTo>
                  <a:cubicBezTo>
                    <a:pt x="897" y="299"/>
                    <a:pt x="648" y="0"/>
                    <a:pt x="39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83" name="Google Shape;9383;p14"/>
            <p:cNvSpPr/>
            <p:nvPr/>
          </p:nvSpPr>
          <p:spPr>
            <a:xfrm>
              <a:off x="4944575" y="3770325"/>
              <a:ext cx="9375" cy="6500"/>
            </a:xfrm>
            <a:custGeom>
              <a:avLst/>
              <a:gdLst/>
              <a:ahLst/>
              <a:cxnLst/>
              <a:rect l="l" t="t" r="r" b="b"/>
              <a:pathLst>
                <a:path w="375" h="260" extrusionOk="0">
                  <a:moveTo>
                    <a:pt x="225" y="1"/>
                  </a:moveTo>
                  <a:cubicBezTo>
                    <a:pt x="170" y="1"/>
                    <a:pt x="96" y="35"/>
                    <a:pt x="1" y="130"/>
                  </a:cubicBezTo>
                  <a:cubicBezTo>
                    <a:pt x="96" y="225"/>
                    <a:pt x="170" y="259"/>
                    <a:pt x="225" y="259"/>
                  </a:cubicBezTo>
                  <a:cubicBezTo>
                    <a:pt x="374" y="259"/>
                    <a:pt x="374" y="1"/>
                    <a:pt x="2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84" name="Google Shape;9384;p14"/>
            <p:cNvSpPr/>
            <p:nvPr/>
          </p:nvSpPr>
          <p:spPr>
            <a:xfrm>
              <a:off x="4961400" y="3773575"/>
              <a:ext cx="11225" cy="2500"/>
            </a:xfrm>
            <a:custGeom>
              <a:avLst/>
              <a:gdLst/>
              <a:ahLst/>
              <a:cxnLst/>
              <a:rect l="l" t="t" r="r" b="b"/>
              <a:pathLst>
                <a:path w="449" h="100" extrusionOk="0">
                  <a:moveTo>
                    <a:pt x="0" y="0"/>
                  </a:moveTo>
                  <a:cubicBezTo>
                    <a:pt x="0" y="0"/>
                    <a:pt x="199" y="100"/>
                    <a:pt x="332" y="100"/>
                  </a:cubicBezTo>
                  <a:cubicBezTo>
                    <a:pt x="399" y="100"/>
                    <a:pt x="448" y="75"/>
                    <a:pt x="4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85" name="Google Shape;9385;p14"/>
            <p:cNvSpPr/>
            <p:nvPr/>
          </p:nvSpPr>
          <p:spPr>
            <a:xfrm>
              <a:off x="1409125" y="3784775"/>
              <a:ext cx="173725" cy="39250"/>
            </a:xfrm>
            <a:custGeom>
              <a:avLst/>
              <a:gdLst/>
              <a:ahLst/>
              <a:cxnLst/>
              <a:rect l="l" t="t" r="r" b="b"/>
              <a:pathLst>
                <a:path w="6949" h="1570" extrusionOk="0">
                  <a:moveTo>
                    <a:pt x="1" y="0"/>
                  </a:moveTo>
                  <a:cubicBezTo>
                    <a:pt x="2242" y="897"/>
                    <a:pt x="4483" y="1569"/>
                    <a:pt x="6948" y="1569"/>
                  </a:cubicBezTo>
                  <a:cubicBezTo>
                    <a:pt x="4483" y="1121"/>
                    <a:pt x="2466" y="449"/>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86" name="Google Shape;9386;p14"/>
            <p:cNvSpPr/>
            <p:nvPr/>
          </p:nvSpPr>
          <p:spPr>
            <a:xfrm>
              <a:off x="2210350" y="3790375"/>
              <a:ext cx="11225" cy="7950"/>
            </a:xfrm>
            <a:custGeom>
              <a:avLst/>
              <a:gdLst/>
              <a:ahLst/>
              <a:cxnLst/>
              <a:rect l="l" t="t" r="r" b="b"/>
              <a:pathLst>
                <a:path w="449" h="318" extrusionOk="0">
                  <a:moveTo>
                    <a:pt x="449" y="0"/>
                  </a:moveTo>
                  <a:cubicBezTo>
                    <a:pt x="0" y="0"/>
                    <a:pt x="0" y="0"/>
                    <a:pt x="0" y="225"/>
                  </a:cubicBezTo>
                  <a:cubicBezTo>
                    <a:pt x="66" y="290"/>
                    <a:pt x="132" y="317"/>
                    <a:pt x="192" y="317"/>
                  </a:cubicBezTo>
                  <a:cubicBezTo>
                    <a:pt x="337" y="317"/>
                    <a:pt x="449" y="159"/>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87" name="Google Shape;9387;p14"/>
            <p:cNvSpPr/>
            <p:nvPr/>
          </p:nvSpPr>
          <p:spPr>
            <a:xfrm>
              <a:off x="4524375" y="3795975"/>
              <a:ext cx="16825" cy="11225"/>
            </a:xfrm>
            <a:custGeom>
              <a:avLst/>
              <a:gdLst/>
              <a:ahLst/>
              <a:cxnLst/>
              <a:rect l="l" t="t" r="r" b="b"/>
              <a:pathLst>
                <a:path w="673" h="449" extrusionOk="0">
                  <a:moveTo>
                    <a:pt x="448" y="1"/>
                  </a:moveTo>
                  <a:cubicBezTo>
                    <a:pt x="448" y="449"/>
                    <a:pt x="0" y="449"/>
                    <a:pt x="672" y="449"/>
                  </a:cubicBezTo>
                  <a:cubicBezTo>
                    <a:pt x="672" y="225"/>
                    <a:pt x="672" y="1"/>
                    <a:pt x="4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88" name="Google Shape;9388;p14"/>
            <p:cNvSpPr/>
            <p:nvPr/>
          </p:nvSpPr>
          <p:spPr>
            <a:xfrm>
              <a:off x="4804500" y="3801575"/>
              <a:ext cx="16850" cy="7950"/>
            </a:xfrm>
            <a:custGeom>
              <a:avLst/>
              <a:gdLst/>
              <a:ahLst/>
              <a:cxnLst/>
              <a:rect l="l" t="t" r="r" b="b"/>
              <a:pathLst>
                <a:path w="674" h="318" extrusionOk="0">
                  <a:moveTo>
                    <a:pt x="673" y="1"/>
                  </a:moveTo>
                  <a:cubicBezTo>
                    <a:pt x="225" y="1"/>
                    <a:pt x="1" y="1"/>
                    <a:pt x="225" y="225"/>
                  </a:cubicBezTo>
                  <a:cubicBezTo>
                    <a:pt x="291" y="290"/>
                    <a:pt x="356" y="318"/>
                    <a:pt x="416" y="318"/>
                  </a:cubicBezTo>
                  <a:cubicBezTo>
                    <a:pt x="561" y="318"/>
                    <a:pt x="673" y="159"/>
                    <a:pt x="6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89" name="Google Shape;9389;p14"/>
            <p:cNvSpPr/>
            <p:nvPr/>
          </p:nvSpPr>
          <p:spPr>
            <a:xfrm>
              <a:off x="5219125" y="3803950"/>
              <a:ext cx="4700" cy="6500"/>
            </a:xfrm>
            <a:custGeom>
              <a:avLst/>
              <a:gdLst/>
              <a:ahLst/>
              <a:cxnLst/>
              <a:rect l="l" t="t" r="r" b="b"/>
              <a:pathLst>
                <a:path w="188" h="260" extrusionOk="0">
                  <a:moveTo>
                    <a:pt x="113" y="0"/>
                  </a:moveTo>
                  <a:cubicBezTo>
                    <a:pt x="85" y="0"/>
                    <a:pt x="48" y="35"/>
                    <a:pt x="1" y="130"/>
                  </a:cubicBezTo>
                  <a:cubicBezTo>
                    <a:pt x="48" y="224"/>
                    <a:pt x="85" y="259"/>
                    <a:pt x="113" y="259"/>
                  </a:cubicBezTo>
                  <a:cubicBezTo>
                    <a:pt x="187" y="259"/>
                    <a:pt x="187" y="0"/>
                    <a:pt x="11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90" name="Google Shape;9390;p14"/>
            <p:cNvSpPr/>
            <p:nvPr/>
          </p:nvSpPr>
          <p:spPr>
            <a:xfrm>
              <a:off x="5235925" y="3803950"/>
              <a:ext cx="4700" cy="6500"/>
            </a:xfrm>
            <a:custGeom>
              <a:avLst/>
              <a:gdLst/>
              <a:ahLst/>
              <a:cxnLst/>
              <a:rect l="l" t="t" r="r" b="b"/>
              <a:pathLst>
                <a:path w="188" h="260" extrusionOk="0">
                  <a:moveTo>
                    <a:pt x="113" y="0"/>
                  </a:moveTo>
                  <a:cubicBezTo>
                    <a:pt x="86" y="0"/>
                    <a:pt x="48" y="35"/>
                    <a:pt x="1" y="130"/>
                  </a:cubicBezTo>
                  <a:cubicBezTo>
                    <a:pt x="48" y="224"/>
                    <a:pt x="86" y="259"/>
                    <a:pt x="113" y="259"/>
                  </a:cubicBezTo>
                  <a:cubicBezTo>
                    <a:pt x="188" y="259"/>
                    <a:pt x="188" y="0"/>
                    <a:pt x="11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91" name="Google Shape;9391;p14"/>
            <p:cNvSpPr/>
            <p:nvPr/>
          </p:nvSpPr>
          <p:spPr>
            <a:xfrm>
              <a:off x="4877350" y="3803950"/>
              <a:ext cx="4700" cy="6500"/>
            </a:xfrm>
            <a:custGeom>
              <a:avLst/>
              <a:gdLst/>
              <a:ahLst/>
              <a:cxnLst/>
              <a:rect l="l" t="t" r="r" b="b"/>
              <a:pathLst>
                <a:path w="188" h="260" extrusionOk="0">
                  <a:moveTo>
                    <a:pt x="112" y="0"/>
                  </a:moveTo>
                  <a:cubicBezTo>
                    <a:pt x="85" y="0"/>
                    <a:pt x="48" y="35"/>
                    <a:pt x="0" y="130"/>
                  </a:cubicBezTo>
                  <a:cubicBezTo>
                    <a:pt x="48" y="224"/>
                    <a:pt x="85" y="259"/>
                    <a:pt x="112" y="259"/>
                  </a:cubicBezTo>
                  <a:cubicBezTo>
                    <a:pt x="187" y="259"/>
                    <a:pt x="187" y="0"/>
                    <a:pt x="11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92" name="Google Shape;9392;p14"/>
            <p:cNvSpPr/>
            <p:nvPr/>
          </p:nvSpPr>
          <p:spPr>
            <a:xfrm>
              <a:off x="4602800" y="3809550"/>
              <a:ext cx="4700" cy="6500"/>
            </a:xfrm>
            <a:custGeom>
              <a:avLst/>
              <a:gdLst/>
              <a:ahLst/>
              <a:cxnLst/>
              <a:rect l="l" t="t" r="r" b="b"/>
              <a:pathLst>
                <a:path w="188" h="260" extrusionOk="0">
                  <a:moveTo>
                    <a:pt x="113" y="0"/>
                  </a:moveTo>
                  <a:cubicBezTo>
                    <a:pt x="85" y="0"/>
                    <a:pt x="48" y="35"/>
                    <a:pt x="1" y="130"/>
                  </a:cubicBezTo>
                  <a:cubicBezTo>
                    <a:pt x="48" y="225"/>
                    <a:pt x="85" y="259"/>
                    <a:pt x="113" y="259"/>
                  </a:cubicBezTo>
                  <a:cubicBezTo>
                    <a:pt x="187" y="259"/>
                    <a:pt x="187" y="0"/>
                    <a:pt x="11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93" name="Google Shape;9393;p14"/>
            <p:cNvSpPr/>
            <p:nvPr/>
          </p:nvSpPr>
          <p:spPr>
            <a:xfrm>
              <a:off x="4978200" y="3815150"/>
              <a:ext cx="4700" cy="6500"/>
            </a:xfrm>
            <a:custGeom>
              <a:avLst/>
              <a:gdLst/>
              <a:ahLst/>
              <a:cxnLst/>
              <a:rect l="l" t="t" r="r" b="b"/>
              <a:pathLst>
                <a:path w="188" h="260" extrusionOk="0">
                  <a:moveTo>
                    <a:pt x="113" y="1"/>
                  </a:moveTo>
                  <a:cubicBezTo>
                    <a:pt x="85" y="1"/>
                    <a:pt x="48" y="35"/>
                    <a:pt x="1" y="130"/>
                  </a:cubicBezTo>
                  <a:cubicBezTo>
                    <a:pt x="48" y="225"/>
                    <a:pt x="85" y="259"/>
                    <a:pt x="113" y="259"/>
                  </a:cubicBezTo>
                  <a:cubicBezTo>
                    <a:pt x="187" y="259"/>
                    <a:pt x="187" y="1"/>
                    <a:pt x="1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94" name="Google Shape;9394;p14"/>
            <p:cNvSpPr/>
            <p:nvPr/>
          </p:nvSpPr>
          <p:spPr>
            <a:xfrm>
              <a:off x="5011825" y="3815150"/>
              <a:ext cx="7825" cy="6500"/>
            </a:xfrm>
            <a:custGeom>
              <a:avLst/>
              <a:gdLst/>
              <a:ahLst/>
              <a:cxnLst/>
              <a:rect l="l" t="t" r="r" b="b"/>
              <a:pathLst>
                <a:path w="313" h="260" extrusionOk="0">
                  <a:moveTo>
                    <a:pt x="201" y="1"/>
                  </a:moveTo>
                  <a:cubicBezTo>
                    <a:pt x="160" y="1"/>
                    <a:pt x="95" y="35"/>
                    <a:pt x="0" y="130"/>
                  </a:cubicBezTo>
                  <a:cubicBezTo>
                    <a:pt x="48" y="225"/>
                    <a:pt x="95" y="259"/>
                    <a:pt x="136" y="259"/>
                  </a:cubicBezTo>
                  <a:cubicBezTo>
                    <a:pt x="248" y="259"/>
                    <a:pt x="313" y="1"/>
                    <a:pt x="20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95" name="Google Shape;9395;p14"/>
            <p:cNvSpPr/>
            <p:nvPr/>
          </p:nvSpPr>
          <p:spPr>
            <a:xfrm>
              <a:off x="5217250" y="3818375"/>
              <a:ext cx="22450" cy="7500"/>
            </a:xfrm>
            <a:custGeom>
              <a:avLst/>
              <a:gdLst/>
              <a:ahLst/>
              <a:cxnLst/>
              <a:rect l="l" t="t" r="r" b="b"/>
              <a:pathLst>
                <a:path w="898" h="300" extrusionOk="0">
                  <a:moveTo>
                    <a:pt x="300" y="1"/>
                  </a:moveTo>
                  <a:cubicBezTo>
                    <a:pt x="1" y="225"/>
                    <a:pt x="1" y="300"/>
                    <a:pt x="100" y="300"/>
                  </a:cubicBezTo>
                  <a:cubicBezTo>
                    <a:pt x="300" y="300"/>
                    <a:pt x="897" y="1"/>
                    <a:pt x="30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96" name="Google Shape;9396;p14"/>
            <p:cNvSpPr/>
            <p:nvPr/>
          </p:nvSpPr>
          <p:spPr>
            <a:xfrm>
              <a:off x="1504375" y="3824000"/>
              <a:ext cx="5625" cy="25"/>
            </a:xfrm>
            <a:custGeom>
              <a:avLst/>
              <a:gdLst/>
              <a:ahLst/>
              <a:cxnLst/>
              <a:rect l="l" t="t" r="r" b="b"/>
              <a:pathLst>
                <a:path w="225" h="1" extrusionOk="0">
                  <a:moveTo>
                    <a:pt x="225" y="0"/>
                  </a:moveTo>
                  <a:lnTo>
                    <a:pt x="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97" name="Google Shape;9397;p14"/>
            <p:cNvSpPr/>
            <p:nvPr/>
          </p:nvSpPr>
          <p:spPr>
            <a:xfrm>
              <a:off x="1515575" y="3823125"/>
              <a:ext cx="25675" cy="11475"/>
            </a:xfrm>
            <a:custGeom>
              <a:avLst/>
              <a:gdLst/>
              <a:ahLst/>
              <a:cxnLst/>
              <a:rect l="l" t="t" r="r" b="b"/>
              <a:pathLst>
                <a:path w="1027" h="459" extrusionOk="0">
                  <a:moveTo>
                    <a:pt x="510" y="0"/>
                  </a:moveTo>
                  <a:cubicBezTo>
                    <a:pt x="310" y="0"/>
                    <a:pt x="96" y="70"/>
                    <a:pt x="1" y="259"/>
                  </a:cubicBezTo>
                  <a:cubicBezTo>
                    <a:pt x="300" y="259"/>
                    <a:pt x="499" y="458"/>
                    <a:pt x="665" y="458"/>
                  </a:cubicBezTo>
                  <a:cubicBezTo>
                    <a:pt x="748" y="458"/>
                    <a:pt x="823" y="409"/>
                    <a:pt x="897" y="259"/>
                  </a:cubicBezTo>
                  <a:cubicBezTo>
                    <a:pt x="1027" y="130"/>
                    <a:pt x="783" y="0"/>
                    <a:pt x="51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98" name="Google Shape;9398;p14"/>
            <p:cNvSpPr/>
            <p:nvPr/>
          </p:nvSpPr>
          <p:spPr>
            <a:xfrm>
              <a:off x="4913575" y="3837575"/>
              <a:ext cx="9400" cy="6475"/>
            </a:xfrm>
            <a:custGeom>
              <a:avLst/>
              <a:gdLst/>
              <a:ahLst/>
              <a:cxnLst/>
              <a:rect l="l" t="t" r="r" b="b"/>
              <a:pathLst>
                <a:path w="376" h="259" extrusionOk="0">
                  <a:moveTo>
                    <a:pt x="338" y="0"/>
                  </a:moveTo>
                  <a:cubicBezTo>
                    <a:pt x="324" y="0"/>
                    <a:pt x="262" y="35"/>
                    <a:pt x="120" y="129"/>
                  </a:cubicBezTo>
                  <a:cubicBezTo>
                    <a:pt x="26" y="224"/>
                    <a:pt x="1" y="259"/>
                    <a:pt x="15" y="259"/>
                  </a:cubicBezTo>
                  <a:cubicBezTo>
                    <a:pt x="52" y="259"/>
                    <a:pt x="375" y="0"/>
                    <a:pt x="33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99" name="Google Shape;9399;p14"/>
            <p:cNvSpPr/>
            <p:nvPr/>
          </p:nvSpPr>
          <p:spPr>
            <a:xfrm>
              <a:off x="4821325" y="3843900"/>
              <a:ext cx="11225" cy="2525"/>
            </a:xfrm>
            <a:custGeom>
              <a:avLst/>
              <a:gdLst/>
              <a:ahLst/>
              <a:cxnLst/>
              <a:rect l="l" t="t" r="r" b="b"/>
              <a:pathLst>
                <a:path w="449" h="101" extrusionOk="0">
                  <a:moveTo>
                    <a:pt x="116" y="1"/>
                  </a:moveTo>
                  <a:cubicBezTo>
                    <a:pt x="50" y="1"/>
                    <a:pt x="0" y="26"/>
                    <a:pt x="0" y="101"/>
                  </a:cubicBezTo>
                  <a:lnTo>
                    <a:pt x="448" y="101"/>
                  </a:lnTo>
                  <a:cubicBezTo>
                    <a:pt x="448" y="101"/>
                    <a:pt x="249" y="1"/>
                    <a:pt x="11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00" name="Google Shape;9400;p14"/>
            <p:cNvSpPr/>
            <p:nvPr/>
          </p:nvSpPr>
          <p:spPr>
            <a:xfrm>
              <a:off x="4965725" y="3843175"/>
              <a:ext cx="12500" cy="6475"/>
            </a:xfrm>
            <a:custGeom>
              <a:avLst/>
              <a:gdLst/>
              <a:ahLst/>
              <a:cxnLst/>
              <a:rect l="l" t="t" r="r" b="b"/>
              <a:pathLst>
                <a:path w="500" h="259" extrusionOk="0">
                  <a:moveTo>
                    <a:pt x="187" y="0"/>
                  </a:moveTo>
                  <a:cubicBezTo>
                    <a:pt x="0" y="0"/>
                    <a:pt x="65" y="259"/>
                    <a:pt x="252" y="259"/>
                  </a:cubicBezTo>
                  <a:cubicBezTo>
                    <a:pt x="320" y="259"/>
                    <a:pt x="405" y="224"/>
                    <a:pt x="500" y="130"/>
                  </a:cubicBezTo>
                  <a:cubicBezTo>
                    <a:pt x="357" y="35"/>
                    <a:pt x="255" y="0"/>
                    <a:pt x="18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01" name="Google Shape;9401;p14"/>
            <p:cNvSpPr/>
            <p:nvPr/>
          </p:nvSpPr>
          <p:spPr>
            <a:xfrm>
              <a:off x="4944575" y="3843600"/>
              <a:ext cx="22450" cy="13400"/>
            </a:xfrm>
            <a:custGeom>
              <a:avLst/>
              <a:gdLst/>
              <a:ahLst/>
              <a:cxnLst/>
              <a:rect l="l" t="t" r="r" b="b"/>
              <a:pathLst>
                <a:path w="898" h="536" extrusionOk="0">
                  <a:moveTo>
                    <a:pt x="449" y="1"/>
                  </a:moveTo>
                  <a:cubicBezTo>
                    <a:pt x="225" y="1"/>
                    <a:pt x="1" y="113"/>
                    <a:pt x="1" y="337"/>
                  </a:cubicBezTo>
                  <a:cubicBezTo>
                    <a:pt x="1" y="337"/>
                    <a:pt x="300" y="536"/>
                    <a:pt x="565" y="536"/>
                  </a:cubicBezTo>
                  <a:cubicBezTo>
                    <a:pt x="698" y="536"/>
                    <a:pt x="823" y="486"/>
                    <a:pt x="897" y="337"/>
                  </a:cubicBezTo>
                  <a:cubicBezTo>
                    <a:pt x="897" y="113"/>
                    <a:pt x="673" y="1"/>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02" name="Google Shape;9402;p14"/>
            <p:cNvSpPr/>
            <p:nvPr/>
          </p:nvSpPr>
          <p:spPr>
            <a:xfrm>
              <a:off x="4938975" y="3863200"/>
              <a:ext cx="15200" cy="7950"/>
            </a:xfrm>
            <a:custGeom>
              <a:avLst/>
              <a:gdLst/>
              <a:ahLst/>
              <a:cxnLst/>
              <a:rect l="l" t="t" r="r" b="b"/>
              <a:pathLst>
                <a:path w="608" h="318" extrusionOk="0">
                  <a:moveTo>
                    <a:pt x="449" y="1"/>
                  </a:moveTo>
                  <a:cubicBezTo>
                    <a:pt x="225" y="1"/>
                    <a:pt x="1" y="1"/>
                    <a:pt x="225" y="225"/>
                  </a:cubicBezTo>
                  <a:cubicBezTo>
                    <a:pt x="225" y="291"/>
                    <a:pt x="263" y="318"/>
                    <a:pt x="312" y="318"/>
                  </a:cubicBezTo>
                  <a:cubicBezTo>
                    <a:pt x="430" y="318"/>
                    <a:pt x="607" y="159"/>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03" name="Google Shape;9403;p14"/>
            <p:cNvSpPr/>
            <p:nvPr/>
          </p:nvSpPr>
          <p:spPr>
            <a:xfrm>
              <a:off x="4798900" y="3863300"/>
              <a:ext cx="4800" cy="8275"/>
            </a:xfrm>
            <a:custGeom>
              <a:avLst/>
              <a:gdLst/>
              <a:ahLst/>
              <a:cxnLst/>
              <a:rect l="l" t="t" r="r" b="b"/>
              <a:pathLst>
                <a:path w="192" h="331" extrusionOk="0">
                  <a:moveTo>
                    <a:pt x="124" y="0"/>
                  </a:moveTo>
                  <a:cubicBezTo>
                    <a:pt x="96" y="0"/>
                    <a:pt x="55" y="58"/>
                    <a:pt x="1" y="221"/>
                  </a:cubicBezTo>
                  <a:cubicBezTo>
                    <a:pt x="40" y="300"/>
                    <a:pt x="73" y="330"/>
                    <a:pt x="98" y="330"/>
                  </a:cubicBezTo>
                  <a:cubicBezTo>
                    <a:pt x="183" y="330"/>
                    <a:pt x="191" y="0"/>
                    <a:pt x="1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04" name="Google Shape;9404;p14"/>
            <p:cNvSpPr/>
            <p:nvPr/>
          </p:nvSpPr>
          <p:spPr>
            <a:xfrm>
              <a:off x="4670050" y="3871175"/>
              <a:ext cx="4675" cy="6500"/>
            </a:xfrm>
            <a:custGeom>
              <a:avLst/>
              <a:gdLst/>
              <a:ahLst/>
              <a:cxnLst/>
              <a:rect l="l" t="t" r="r" b="b"/>
              <a:pathLst>
                <a:path w="187" h="260" extrusionOk="0">
                  <a:moveTo>
                    <a:pt x="112" y="1"/>
                  </a:moveTo>
                  <a:cubicBezTo>
                    <a:pt x="85" y="1"/>
                    <a:pt x="47" y="35"/>
                    <a:pt x="0" y="130"/>
                  </a:cubicBezTo>
                  <a:cubicBezTo>
                    <a:pt x="47" y="225"/>
                    <a:pt x="85" y="260"/>
                    <a:pt x="112" y="260"/>
                  </a:cubicBezTo>
                  <a:cubicBezTo>
                    <a:pt x="187" y="260"/>
                    <a:pt x="187" y="1"/>
                    <a:pt x="11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05" name="Google Shape;9405;p14"/>
            <p:cNvSpPr/>
            <p:nvPr/>
          </p:nvSpPr>
          <p:spPr>
            <a:xfrm>
              <a:off x="4742875" y="3870475"/>
              <a:ext cx="4850" cy="5150"/>
            </a:xfrm>
            <a:custGeom>
              <a:avLst/>
              <a:gdLst/>
              <a:ahLst/>
              <a:cxnLst/>
              <a:rect l="l" t="t" r="r" b="b"/>
              <a:pathLst>
                <a:path w="194" h="206" extrusionOk="0">
                  <a:moveTo>
                    <a:pt x="130" y="0"/>
                  </a:moveTo>
                  <a:cubicBezTo>
                    <a:pt x="103" y="0"/>
                    <a:pt x="59" y="41"/>
                    <a:pt x="1" y="158"/>
                  </a:cubicBezTo>
                  <a:cubicBezTo>
                    <a:pt x="34" y="192"/>
                    <a:pt x="63" y="205"/>
                    <a:pt x="87" y="205"/>
                  </a:cubicBezTo>
                  <a:cubicBezTo>
                    <a:pt x="179" y="205"/>
                    <a:pt x="193" y="0"/>
                    <a:pt x="13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06" name="Google Shape;9406;p14"/>
            <p:cNvSpPr/>
            <p:nvPr/>
          </p:nvSpPr>
          <p:spPr>
            <a:xfrm>
              <a:off x="2266375" y="3876775"/>
              <a:ext cx="4700" cy="6500"/>
            </a:xfrm>
            <a:custGeom>
              <a:avLst/>
              <a:gdLst/>
              <a:ahLst/>
              <a:cxnLst/>
              <a:rect l="l" t="t" r="r" b="b"/>
              <a:pathLst>
                <a:path w="188" h="260" extrusionOk="0">
                  <a:moveTo>
                    <a:pt x="113" y="1"/>
                  </a:moveTo>
                  <a:cubicBezTo>
                    <a:pt x="85" y="1"/>
                    <a:pt x="48" y="36"/>
                    <a:pt x="1" y="130"/>
                  </a:cubicBezTo>
                  <a:cubicBezTo>
                    <a:pt x="48" y="225"/>
                    <a:pt x="85" y="260"/>
                    <a:pt x="113" y="260"/>
                  </a:cubicBezTo>
                  <a:cubicBezTo>
                    <a:pt x="187" y="260"/>
                    <a:pt x="187" y="1"/>
                    <a:pt x="1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07" name="Google Shape;9407;p14"/>
            <p:cNvSpPr/>
            <p:nvPr/>
          </p:nvSpPr>
          <p:spPr>
            <a:xfrm>
              <a:off x="6692700" y="3874425"/>
              <a:ext cx="16600" cy="12375"/>
            </a:xfrm>
            <a:custGeom>
              <a:avLst/>
              <a:gdLst/>
              <a:ahLst/>
              <a:cxnLst/>
              <a:rect l="l" t="t" r="r" b="b"/>
              <a:pathLst>
                <a:path w="664" h="495" extrusionOk="0">
                  <a:moveTo>
                    <a:pt x="225" y="0"/>
                  </a:moveTo>
                  <a:cubicBezTo>
                    <a:pt x="225" y="224"/>
                    <a:pt x="225" y="224"/>
                    <a:pt x="1" y="448"/>
                  </a:cubicBezTo>
                  <a:cubicBezTo>
                    <a:pt x="97" y="480"/>
                    <a:pt x="179" y="494"/>
                    <a:pt x="248" y="494"/>
                  </a:cubicBezTo>
                  <a:cubicBezTo>
                    <a:pt x="664" y="494"/>
                    <a:pt x="609" y="0"/>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08" name="Google Shape;9408;p14"/>
            <p:cNvSpPr/>
            <p:nvPr/>
          </p:nvSpPr>
          <p:spPr>
            <a:xfrm>
              <a:off x="3106825" y="3885625"/>
              <a:ext cx="5625" cy="25"/>
            </a:xfrm>
            <a:custGeom>
              <a:avLst/>
              <a:gdLst/>
              <a:ahLst/>
              <a:cxnLst/>
              <a:rect l="l" t="t" r="r" b="b"/>
              <a:pathLst>
                <a:path w="225" h="1" extrusionOk="0">
                  <a:moveTo>
                    <a:pt x="224" y="0"/>
                  </a:moveTo>
                  <a:lnTo>
                    <a:pt x="0" y="0"/>
                  </a:lnTo>
                  <a:cubicBezTo>
                    <a:pt x="0" y="0"/>
                    <a:pt x="224" y="0"/>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09" name="Google Shape;9409;p14"/>
            <p:cNvSpPr/>
            <p:nvPr/>
          </p:nvSpPr>
          <p:spPr>
            <a:xfrm>
              <a:off x="5230575" y="3906875"/>
              <a:ext cx="16600" cy="7950"/>
            </a:xfrm>
            <a:custGeom>
              <a:avLst/>
              <a:gdLst/>
              <a:ahLst/>
              <a:cxnLst/>
              <a:rect l="l" t="t" r="r" b="b"/>
              <a:pathLst>
                <a:path w="664" h="318" extrusionOk="0">
                  <a:moveTo>
                    <a:pt x="542" y="0"/>
                  </a:moveTo>
                  <a:cubicBezTo>
                    <a:pt x="317" y="0"/>
                    <a:pt x="0" y="317"/>
                    <a:pt x="225" y="317"/>
                  </a:cubicBezTo>
                  <a:cubicBezTo>
                    <a:pt x="271" y="317"/>
                    <a:pt x="341" y="304"/>
                    <a:pt x="439" y="271"/>
                  </a:cubicBezTo>
                  <a:cubicBezTo>
                    <a:pt x="439" y="271"/>
                    <a:pt x="663" y="47"/>
                    <a:pt x="663" y="47"/>
                  </a:cubicBezTo>
                  <a:cubicBezTo>
                    <a:pt x="630" y="14"/>
                    <a:pt x="588" y="0"/>
                    <a:pt x="54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10" name="Google Shape;9410;p14"/>
            <p:cNvSpPr/>
            <p:nvPr/>
          </p:nvSpPr>
          <p:spPr>
            <a:xfrm>
              <a:off x="4989400" y="3939325"/>
              <a:ext cx="11225" cy="7950"/>
            </a:xfrm>
            <a:custGeom>
              <a:avLst/>
              <a:gdLst/>
              <a:ahLst/>
              <a:cxnLst/>
              <a:rect l="l" t="t" r="r" b="b"/>
              <a:pathLst>
                <a:path w="449" h="318" extrusionOk="0">
                  <a:moveTo>
                    <a:pt x="80" y="1"/>
                  </a:moveTo>
                  <a:cubicBezTo>
                    <a:pt x="1" y="1"/>
                    <a:pt x="1" y="159"/>
                    <a:pt x="1" y="318"/>
                  </a:cubicBezTo>
                  <a:cubicBezTo>
                    <a:pt x="225" y="318"/>
                    <a:pt x="449" y="318"/>
                    <a:pt x="225" y="94"/>
                  </a:cubicBezTo>
                  <a:cubicBezTo>
                    <a:pt x="159" y="28"/>
                    <a:pt x="113" y="1"/>
                    <a:pt x="8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11" name="Google Shape;9411;p14"/>
            <p:cNvSpPr/>
            <p:nvPr/>
          </p:nvSpPr>
          <p:spPr>
            <a:xfrm>
              <a:off x="5006225" y="3941650"/>
              <a:ext cx="5625" cy="2525"/>
            </a:xfrm>
            <a:custGeom>
              <a:avLst/>
              <a:gdLst/>
              <a:ahLst/>
              <a:cxnLst/>
              <a:rect l="l" t="t" r="r" b="b"/>
              <a:pathLst>
                <a:path w="225" h="101" extrusionOk="0">
                  <a:moveTo>
                    <a:pt x="0" y="1"/>
                  </a:moveTo>
                  <a:cubicBezTo>
                    <a:pt x="0" y="1"/>
                    <a:pt x="100" y="100"/>
                    <a:pt x="166" y="100"/>
                  </a:cubicBezTo>
                  <a:cubicBezTo>
                    <a:pt x="199" y="100"/>
                    <a:pt x="224" y="75"/>
                    <a:pt x="2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12" name="Google Shape;9412;p14"/>
            <p:cNvSpPr/>
            <p:nvPr/>
          </p:nvSpPr>
          <p:spPr>
            <a:xfrm>
              <a:off x="4658825" y="3947250"/>
              <a:ext cx="5625" cy="25"/>
            </a:xfrm>
            <a:custGeom>
              <a:avLst/>
              <a:gdLst/>
              <a:ahLst/>
              <a:cxnLst/>
              <a:rect l="l" t="t" r="r" b="b"/>
              <a:pathLst>
                <a:path w="225" h="1" extrusionOk="0">
                  <a:moveTo>
                    <a:pt x="225" y="1"/>
                  </a:moveTo>
                  <a:lnTo>
                    <a:pt x="1" y="1"/>
                  </a:lnTo>
                  <a:cubicBezTo>
                    <a:pt x="1" y="1"/>
                    <a:pt x="225" y="1"/>
                    <a:pt x="2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13" name="Google Shape;9413;p14"/>
            <p:cNvSpPr/>
            <p:nvPr/>
          </p:nvSpPr>
          <p:spPr>
            <a:xfrm>
              <a:off x="2092675" y="3941650"/>
              <a:ext cx="22450" cy="22450"/>
            </a:xfrm>
            <a:custGeom>
              <a:avLst/>
              <a:gdLst/>
              <a:ahLst/>
              <a:cxnLst/>
              <a:rect l="l" t="t" r="r" b="b"/>
              <a:pathLst>
                <a:path w="898" h="898" extrusionOk="0">
                  <a:moveTo>
                    <a:pt x="449" y="449"/>
                  </a:moveTo>
                  <a:cubicBezTo>
                    <a:pt x="1" y="1"/>
                    <a:pt x="897" y="897"/>
                    <a:pt x="449" y="449"/>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14" name="Google Shape;9414;p14"/>
            <p:cNvSpPr/>
            <p:nvPr/>
          </p:nvSpPr>
          <p:spPr>
            <a:xfrm>
              <a:off x="4686850" y="3949000"/>
              <a:ext cx="15425" cy="9475"/>
            </a:xfrm>
            <a:custGeom>
              <a:avLst/>
              <a:gdLst/>
              <a:ahLst/>
              <a:cxnLst/>
              <a:rect l="l" t="t" r="r" b="b"/>
              <a:pathLst>
                <a:path w="617" h="379" extrusionOk="0">
                  <a:moveTo>
                    <a:pt x="197" y="1"/>
                  </a:moveTo>
                  <a:cubicBezTo>
                    <a:pt x="126" y="1"/>
                    <a:pt x="56" y="43"/>
                    <a:pt x="0" y="155"/>
                  </a:cubicBezTo>
                  <a:cubicBezTo>
                    <a:pt x="449" y="155"/>
                    <a:pt x="449" y="155"/>
                    <a:pt x="449" y="379"/>
                  </a:cubicBezTo>
                  <a:cubicBezTo>
                    <a:pt x="617" y="379"/>
                    <a:pt x="407" y="1"/>
                    <a:pt x="1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15" name="Google Shape;9415;p14"/>
            <p:cNvSpPr/>
            <p:nvPr/>
          </p:nvSpPr>
          <p:spPr>
            <a:xfrm>
              <a:off x="4832525" y="3958450"/>
              <a:ext cx="11225" cy="25"/>
            </a:xfrm>
            <a:custGeom>
              <a:avLst/>
              <a:gdLst/>
              <a:ahLst/>
              <a:cxnLst/>
              <a:rect l="l" t="t" r="r" b="b"/>
              <a:pathLst>
                <a:path w="449" h="1" extrusionOk="0">
                  <a:moveTo>
                    <a:pt x="0" y="1"/>
                  </a:moveTo>
                  <a:lnTo>
                    <a:pt x="449" y="1"/>
                  </a:lnTo>
                  <a:cubicBezTo>
                    <a:pt x="449" y="1"/>
                    <a:pt x="0"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16" name="Google Shape;9416;p14"/>
            <p:cNvSpPr/>
            <p:nvPr/>
          </p:nvSpPr>
          <p:spPr>
            <a:xfrm>
              <a:off x="4698050" y="3969675"/>
              <a:ext cx="11225" cy="2500"/>
            </a:xfrm>
            <a:custGeom>
              <a:avLst/>
              <a:gdLst/>
              <a:ahLst/>
              <a:cxnLst/>
              <a:rect l="l" t="t" r="r" b="b"/>
              <a:pathLst>
                <a:path w="449" h="100" extrusionOk="0">
                  <a:moveTo>
                    <a:pt x="1" y="0"/>
                  </a:moveTo>
                  <a:cubicBezTo>
                    <a:pt x="1" y="0"/>
                    <a:pt x="200" y="100"/>
                    <a:pt x="333" y="100"/>
                  </a:cubicBezTo>
                  <a:cubicBezTo>
                    <a:pt x="399" y="100"/>
                    <a:pt x="449" y="75"/>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17" name="Google Shape;9417;p14"/>
            <p:cNvSpPr/>
            <p:nvPr/>
          </p:nvSpPr>
          <p:spPr>
            <a:xfrm>
              <a:off x="5644950" y="3995200"/>
              <a:ext cx="16825" cy="6700"/>
            </a:xfrm>
            <a:custGeom>
              <a:avLst/>
              <a:gdLst/>
              <a:ahLst/>
              <a:cxnLst/>
              <a:rect l="l" t="t" r="r" b="b"/>
              <a:pathLst>
                <a:path w="673" h="268" extrusionOk="0">
                  <a:moveTo>
                    <a:pt x="274" y="0"/>
                  </a:moveTo>
                  <a:cubicBezTo>
                    <a:pt x="175" y="0"/>
                    <a:pt x="75" y="25"/>
                    <a:pt x="1" y="100"/>
                  </a:cubicBezTo>
                  <a:cubicBezTo>
                    <a:pt x="225" y="212"/>
                    <a:pt x="393" y="268"/>
                    <a:pt x="505" y="268"/>
                  </a:cubicBezTo>
                  <a:cubicBezTo>
                    <a:pt x="617" y="268"/>
                    <a:pt x="673" y="212"/>
                    <a:pt x="673" y="100"/>
                  </a:cubicBezTo>
                  <a:cubicBezTo>
                    <a:pt x="673" y="100"/>
                    <a:pt x="474" y="0"/>
                    <a:pt x="27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18" name="Google Shape;9418;p14"/>
            <p:cNvSpPr/>
            <p:nvPr/>
          </p:nvSpPr>
          <p:spPr>
            <a:xfrm>
              <a:off x="5527300" y="4015900"/>
              <a:ext cx="11225" cy="4225"/>
            </a:xfrm>
            <a:custGeom>
              <a:avLst/>
              <a:gdLst/>
              <a:ahLst/>
              <a:cxnLst/>
              <a:rect l="l" t="t" r="r" b="b"/>
              <a:pathLst>
                <a:path w="449" h="169" extrusionOk="0">
                  <a:moveTo>
                    <a:pt x="224" y="0"/>
                  </a:moveTo>
                  <a:cubicBezTo>
                    <a:pt x="112" y="0"/>
                    <a:pt x="0" y="56"/>
                    <a:pt x="0" y="168"/>
                  </a:cubicBezTo>
                  <a:lnTo>
                    <a:pt x="448" y="168"/>
                  </a:lnTo>
                  <a:cubicBezTo>
                    <a:pt x="448" y="56"/>
                    <a:pt x="336" y="0"/>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19" name="Google Shape;9419;p14"/>
            <p:cNvSpPr/>
            <p:nvPr/>
          </p:nvSpPr>
          <p:spPr>
            <a:xfrm>
              <a:off x="4513150" y="4040025"/>
              <a:ext cx="14975" cy="2500"/>
            </a:xfrm>
            <a:custGeom>
              <a:avLst/>
              <a:gdLst/>
              <a:ahLst/>
              <a:cxnLst/>
              <a:rect l="l" t="t" r="r" b="b"/>
              <a:pathLst>
                <a:path w="599" h="100" extrusionOk="0">
                  <a:moveTo>
                    <a:pt x="167" y="0"/>
                  </a:moveTo>
                  <a:cubicBezTo>
                    <a:pt x="75" y="0"/>
                    <a:pt x="1" y="25"/>
                    <a:pt x="1" y="100"/>
                  </a:cubicBezTo>
                  <a:lnTo>
                    <a:pt x="449" y="100"/>
                  </a:lnTo>
                  <a:cubicBezTo>
                    <a:pt x="598" y="100"/>
                    <a:pt x="349" y="0"/>
                    <a:pt x="1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20" name="Google Shape;9420;p14"/>
            <p:cNvSpPr/>
            <p:nvPr/>
          </p:nvSpPr>
          <p:spPr>
            <a:xfrm>
              <a:off x="3825875" y="4048100"/>
              <a:ext cx="14950" cy="2525"/>
            </a:xfrm>
            <a:custGeom>
              <a:avLst/>
              <a:gdLst/>
              <a:ahLst/>
              <a:cxnLst/>
              <a:rect l="l" t="t" r="r" b="b"/>
              <a:pathLst>
                <a:path w="598" h="101" extrusionOk="0">
                  <a:moveTo>
                    <a:pt x="149" y="1"/>
                  </a:moveTo>
                  <a:cubicBezTo>
                    <a:pt x="0" y="1"/>
                    <a:pt x="249" y="100"/>
                    <a:pt x="432" y="100"/>
                  </a:cubicBezTo>
                  <a:cubicBezTo>
                    <a:pt x="523" y="100"/>
                    <a:pt x="598" y="75"/>
                    <a:pt x="5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21" name="Google Shape;9421;p14"/>
            <p:cNvSpPr/>
            <p:nvPr/>
          </p:nvSpPr>
          <p:spPr>
            <a:xfrm>
              <a:off x="5773825" y="4040175"/>
              <a:ext cx="11225" cy="7950"/>
            </a:xfrm>
            <a:custGeom>
              <a:avLst/>
              <a:gdLst/>
              <a:ahLst/>
              <a:cxnLst/>
              <a:rect l="l" t="t" r="r" b="b"/>
              <a:pathLst>
                <a:path w="449" h="318" extrusionOk="0">
                  <a:moveTo>
                    <a:pt x="79" y="1"/>
                  </a:moveTo>
                  <a:cubicBezTo>
                    <a:pt x="0" y="1"/>
                    <a:pt x="0" y="159"/>
                    <a:pt x="0" y="318"/>
                  </a:cubicBezTo>
                  <a:cubicBezTo>
                    <a:pt x="224" y="318"/>
                    <a:pt x="448" y="318"/>
                    <a:pt x="224" y="94"/>
                  </a:cubicBezTo>
                  <a:cubicBezTo>
                    <a:pt x="159" y="28"/>
                    <a:pt x="112" y="1"/>
                    <a:pt x="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22" name="Google Shape;9422;p14"/>
            <p:cNvSpPr/>
            <p:nvPr/>
          </p:nvSpPr>
          <p:spPr>
            <a:xfrm>
              <a:off x="3779175" y="4048100"/>
              <a:ext cx="11225" cy="7950"/>
            </a:xfrm>
            <a:custGeom>
              <a:avLst/>
              <a:gdLst/>
              <a:ahLst/>
              <a:cxnLst/>
              <a:rect l="l" t="t" r="r" b="b"/>
              <a:pathLst>
                <a:path w="449" h="318" extrusionOk="0">
                  <a:moveTo>
                    <a:pt x="449" y="1"/>
                  </a:moveTo>
                  <a:cubicBezTo>
                    <a:pt x="449" y="1"/>
                    <a:pt x="0" y="1"/>
                    <a:pt x="0" y="225"/>
                  </a:cubicBezTo>
                  <a:cubicBezTo>
                    <a:pt x="0" y="291"/>
                    <a:pt x="39" y="318"/>
                    <a:pt x="93" y="318"/>
                  </a:cubicBezTo>
                  <a:cubicBezTo>
                    <a:pt x="224" y="318"/>
                    <a:pt x="449" y="159"/>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23" name="Google Shape;9423;p14"/>
            <p:cNvSpPr/>
            <p:nvPr/>
          </p:nvSpPr>
          <p:spPr>
            <a:xfrm>
              <a:off x="5591350" y="4058125"/>
              <a:ext cx="11100" cy="5150"/>
            </a:xfrm>
            <a:custGeom>
              <a:avLst/>
              <a:gdLst/>
              <a:ahLst/>
              <a:cxnLst/>
              <a:rect l="l" t="t" r="r" b="b"/>
              <a:pathLst>
                <a:path w="444" h="206" extrusionOk="0">
                  <a:moveTo>
                    <a:pt x="321" y="1"/>
                  </a:moveTo>
                  <a:cubicBezTo>
                    <a:pt x="289" y="1"/>
                    <a:pt x="229" y="14"/>
                    <a:pt x="127" y="48"/>
                  </a:cubicBezTo>
                  <a:cubicBezTo>
                    <a:pt x="10" y="165"/>
                    <a:pt x="0" y="206"/>
                    <a:pt x="38" y="206"/>
                  </a:cubicBezTo>
                  <a:cubicBezTo>
                    <a:pt x="121" y="206"/>
                    <a:pt x="443" y="1"/>
                    <a:pt x="32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24" name="Google Shape;9424;p14"/>
            <p:cNvSpPr/>
            <p:nvPr/>
          </p:nvSpPr>
          <p:spPr>
            <a:xfrm>
              <a:off x="5622775" y="4069375"/>
              <a:ext cx="16600" cy="12375"/>
            </a:xfrm>
            <a:custGeom>
              <a:avLst/>
              <a:gdLst/>
              <a:ahLst/>
              <a:cxnLst/>
              <a:rect l="l" t="t" r="r" b="b"/>
              <a:pathLst>
                <a:path w="664" h="495" extrusionOk="0">
                  <a:moveTo>
                    <a:pt x="416" y="1"/>
                  </a:moveTo>
                  <a:cubicBezTo>
                    <a:pt x="0" y="1"/>
                    <a:pt x="55" y="494"/>
                    <a:pt x="439" y="494"/>
                  </a:cubicBezTo>
                  <a:cubicBezTo>
                    <a:pt x="439" y="270"/>
                    <a:pt x="663" y="270"/>
                    <a:pt x="663" y="46"/>
                  </a:cubicBezTo>
                  <a:cubicBezTo>
                    <a:pt x="567" y="14"/>
                    <a:pt x="485" y="1"/>
                    <a:pt x="41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25" name="Google Shape;9425;p14"/>
            <p:cNvSpPr/>
            <p:nvPr/>
          </p:nvSpPr>
          <p:spPr>
            <a:xfrm>
              <a:off x="5773825" y="4088725"/>
              <a:ext cx="22425" cy="4225"/>
            </a:xfrm>
            <a:custGeom>
              <a:avLst/>
              <a:gdLst/>
              <a:ahLst/>
              <a:cxnLst/>
              <a:rect l="l" t="t" r="r" b="b"/>
              <a:pathLst>
                <a:path w="897" h="169" extrusionOk="0">
                  <a:moveTo>
                    <a:pt x="505" y="1"/>
                  </a:moveTo>
                  <a:cubicBezTo>
                    <a:pt x="280" y="1"/>
                    <a:pt x="0" y="57"/>
                    <a:pt x="0" y="169"/>
                  </a:cubicBezTo>
                  <a:lnTo>
                    <a:pt x="673" y="169"/>
                  </a:lnTo>
                  <a:cubicBezTo>
                    <a:pt x="897" y="57"/>
                    <a:pt x="729" y="1"/>
                    <a:pt x="50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26" name="Google Shape;9426;p14"/>
            <p:cNvSpPr/>
            <p:nvPr/>
          </p:nvSpPr>
          <p:spPr>
            <a:xfrm>
              <a:off x="5829850" y="4092925"/>
              <a:ext cx="5625" cy="2525"/>
            </a:xfrm>
            <a:custGeom>
              <a:avLst/>
              <a:gdLst/>
              <a:ahLst/>
              <a:cxnLst/>
              <a:rect l="l" t="t" r="r" b="b"/>
              <a:pathLst>
                <a:path w="225" h="101" extrusionOk="0">
                  <a:moveTo>
                    <a:pt x="0" y="1"/>
                  </a:moveTo>
                  <a:cubicBezTo>
                    <a:pt x="0" y="1"/>
                    <a:pt x="100" y="100"/>
                    <a:pt x="166" y="100"/>
                  </a:cubicBezTo>
                  <a:cubicBezTo>
                    <a:pt x="200" y="100"/>
                    <a:pt x="225" y="75"/>
                    <a:pt x="2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27" name="Google Shape;9427;p14"/>
            <p:cNvSpPr/>
            <p:nvPr/>
          </p:nvSpPr>
          <p:spPr>
            <a:xfrm>
              <a:off x="4552375" y="4120950"/>
              <a:ext cx="5625" cy="2500"/>
            </a:xfrm>
            <a:custGeom>
              <a:avLst/>
              <a:gdLst/>
              <a:ahLst/>
              <a:cxnLst/>
              <a:rect l="l" t="t" r="r" b="b"/>
              <a:pathLst>
                <a:path w="225" h="100" extrusionOk="0">
                  <a:moveTo>
                    <a:pt x="1" y="0"/>
                  </a:moveTo>
                  <a:cubicBezTo>
                    <a:pt x="1" y="0"/>
                    <a:pt x="100" y="100"/>
                    <a:pt x="167" y="100"/>
                  </a:cubicBezTo>
                  <a:cubicBezTo>
                    <a:pt x="200" y="100"/>
                    <a:pt x="225" y="75"/>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28" name="Google Shape;9428;p14"/>
            <p:cNvSpPr/>
            <p:nvPr/>
          </p:nvSpPr>
          <p:spPr>
            <a:xfrm>
              <a:off x="4092925" y="4171375"/>
              <a:ext cx="16850" cy="11225"/>
            </a:xfrm>
            <a:custGeom>
              <a:avLst/>
              <a:gdLst/>
              <a:ahLst/>
              <a:cxnLst/>
              <a:rect l="l" t="t" r="r" b="b"/>
              <a:pathLst>
                <a:path w="674" h="449" extrusionOk="0">
                  <a:moveTo>
                    <a:pt x="1" y="0"/>
                  </a:moveTo>
                  <a:cubicBezTo>
                    <a:pt x="1" y="224"/>
                    <a:pt x="225" y="449"/>
                    <a:pt x="673" y="449"/>
                  </a:cubicBezTo>
                  <a:cubicBezTo>
                    <a:pt x="449" y="224"/>
                    <a:pt x="225"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29" name="Google Shape;9429;p14"/>
            <p:cNvSpPr/>
            <p:nvPr/>
          </p:nvSpPr>
          <p:spPr>
            <a:xfrm>
              <a:off x="4294650" y="4171375"/>
              <a:ext cx="11225" cy="2500"/>
            </a:xfrm>
            <a:custGeom>
              <a:avLst/>
              <a:gdLst/>
              <a:ahLst/>
              <a:cxnLst/>
              <a:rect l="l" t="t" r="r" b="b"/>
              <a:pathLst>
                <a:path w="449" h="100" extrusionOk="0">
                  <a:moveTo>
                    <a:pt x="0" y="0"/>
                  </a:moveTo>
                  <a:cubicBezTo>
                    <a:pt x="0" y="0"/>
                    <a:pt x="199" y="100"/>
                    <a:pt x="332" y="100"/>
                  </a:cubicBezTo>
                  <a:cubicBezTo>
                    <a:pt x="399" y="100"/>
                    <a:pt x="448" y="75"/>
                    <a:pt x="4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30" name="Google Shape;9430;p14"/>
            <p:cNvSpPr/>
            <p:nvPr/>
          </p:nvSpPr>
          <p:spPr>
            <a:xfrm>
              <a:off x="2917500" y="4175800"/>
              <a:ext cx="15650" cy="5150"/>
            </a:xfrm>
            <a:custGeom>
              <a:avLst/>
              <a:gdLst/>
              <a:ahLst/>
              <a:cxnLst/>
              <a:rect l="l" t="t" r="r" b="b"/>
              <a:pathLst>
                <a:path w="626" h="206" extrusionOk="0">
                  <a:moveTo>
                    <a:pt x="308" y="0"/>
                  </a:moveTo>
                  <a:cubicBezTo>
                    <a:pt x="1" y="0"/>
                    <a:pt x="88" y="205"/>
                    <a:pt x="298" y="205"/>
                  </a:cubicBezTo>
                  <a:cubicBezTo>
                    <a:pt x="391" y="205"/>
                    <a:pt x="508" y="165"/>
                    <a:pt x="626" y="47"/>
                  </a:cubicBezTo>
                  <a:cubicBezTo>
                    <a:pt x="491" y="14"/>
                    <a:pt x="386" y="0"/>
                    <a:pt x="30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31" name="Google Shape;9431;p14"/>
            <p:cNvSpPr/>
            <p:nvPr/>
          </p:nvSpPr>
          <p:spPr>
            <a:xfrm>
              <a:off x="4104150" y="4182575"/>
              <a:ext cx="11225" cy="11225"/>
            </a:xfrm>
            <a:custGeom>
              <a:avLst/>
              <a:gdLst/>
              <a:ahLst/>
              <a:cxnLst/>
              <a:rect l="l" t="t" r="r" b="b"/>
              <a:pathLst>
                <a:path w="449" h="449" extrusionOk="0">
                  <a:moveTo>
                    <a:pt x="0" y="1"/>
                  </a:moveTo>
                  <a:cubicBezTo>
                    <a:pt x="0" y="225"/>
                    <a:pt x="0" y="449"/>
                    <a:pt x="224" y="449"/>
                  </a:cubicBezTo>
                  <a:cubicBezTo>
                    <a:pt x="448" y="449"/>
                    <a:pt x="0"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32" name="Google Shape;9432;p14"/>
            <p:cNvSpPr/>
            <p:nvPr/>
          </p:nvSpPr>
          <p:spPr>
            <a:xfrm>
              <a:off x="4322650" y="4210675"/>
              <a:ext cx="4800" cy="8275"/>
            </a:xfrm>
            <a:custGeom>
              <a:avLst/>
              <a:gdLst/>
              <a:ahLst/>
              <a:cxnLst/>
              <a:rect l="l" t="t" r="r" b="b"/>
              <a:pathLst>
                <a:path w="192" h="331" extrusionOk="0">
                  <a:moveTo>
                    <a:pt x="124" y="1"/>
                  </a:moveTo>
                  <a:cubicBezTo>
                    <a:pt x="96" y="1"/>
                    <a:pt x="55" y="58"/>
                    <a:pt x="1" y="221"/>
                  </a:cubicBezTo>
                  <a:cubicBezTo>
                    <a:pt x="40" y="300"/>
                    <a:pt x="73" y="330"/>
                    <a:pt x="98" y="330"/>
                  </a:cubicBezTo>
                  <a:cubicBezTo>
                    <a:pt x="183" y="330"/>
                    <a:pt x="191" y="1"/>
                    <a:pt x="1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33" name="Google Shape;9433;p14"/>
            <p:cNvSpPr/>
            <p:nvPr/>
          </p:nvSpPr>
          <p:spPr>
            <a:xfrm>
              <a:off x="3471000" y="4217600"/>
              <a:ext cx="11250" cy="4225"/>
            </a:xfrm>
            <a:custGeom>
              <a:avLst/>
              <a:gdLst/>
              <a:ahLst/>
              <a:cxnLst/>
              <a:rect l="l" t="t" r="r" b="b"/>
              <a:pathLst>
                <a:path w="450" h="169" extrusionOk="0">
                  <a:moveTo>
                    <a:pt x="225" y="0"/>
                  </a:moveTo>
                  <a:cubicBezTo>
                    <a:pt x="113" y="0"/>
                    <a:pt x="1" y="56"/>
                    <a:pt x="1" y="168"/>
                  </a:cubicBezTo>
                  <a:lnTo>
                    <a:pt x="449" y="168"/>
                  </a:lnTo>
                  <a:cubicBezTo>
                    <a:pt x="449" y="56"/>
                    <a:pt x="337" y="0"/>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34" name="Google Shape;9434;p14"/>
            <p:cNvSpPr/>
            <p:nvPr/>
          </p:nvSpPr>
          <p:spPr>
            <a:xfrm>
              <a:off x="4653225" y="4244200"/>
              <a:ext cx="5625" cy="25"/>
            </a:xfrm>
            <a:custGeom>
              <a:avLst/>
              <a:gdLst/>
              <a:ahLst/>
              <a:cxnLst/>
              <a:rect l="l" t="t" r="r" b="b"/>
              <a:pathLst>
                <a:path w="225" h="1" extrusionOk="0">
                  <a:moveTo>
                    <a:pt x="225" y="1"/>
                  </a:moveTo>
                  <a:lnTo>
                    <a:pt x="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35" name="Google Shape;9435;p14"/>
            <p:cNvSpPr/>
            <p:nvPr/>
          </p:nvSpPr>
          <p:spPr>
            <a:xfrm>
              <a:off x="4602800" y="4277825"/>
              <a:ext cx="11225" cy="11225"/>
            </a:xfrm>
            <a:custGeom>
              <a:avLst/>
              <a:gdLst/>
              <a:ahLst/>
              <a:cxnLst/>
              <a:rect l="l" t="t" r="r" b="b"/>
              <a:pathLst>
                <a:path w="449" h="449" extrusionOk="0">
                  <a:moveTo>
                    <a:pt x="225" y="1"/>
                  </a:moveTo>
                  <a:lnTo>
                    <a:pt x="1" y="449"/>
                  </a:lnTo>
                  <a:cubicBezTo>
                    <a:pt x="449" y="449"/>
                    <a:pt x="449" y="1"/>
                    <a:pt x="2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36" name="Google Shape;9436;p14"/>
            <p:cNvSpPr/>
            <p:nvPr/>
          </p:nvSpPr>
          <p:spPr>
            <a:xfrm>
              <a:off x="4501950" y="4277825"/>
              <a:ext cx="22425" cy="22450"/>
            </a:xfrm>
            <a:custGeom>
              <a:avLst/>
              <a:gdLst/>
              <a:ahLst/>
              <a:cxnLst/>
              <a:rect l="l" t="t" r="r" b="b"/>
              <a:pathLst>
                <a:path w="897" h="898" extrusionOk="0">
                  <a:moveTo>
                    <a:pt x="449" y="1"/>
                  </a:moveTo>
                  <a:cubicBezTo>
                    <a:pt x="449" y="449"/>
                    <a:pt x="1" y="897"/>
                    <a:pt x="673" y="897"/>
                  </a:cubicBezTo>
                  <a:cubicBezTo>
                    <a:pt x="673" y="673"/>
                    <a:pt x="897" y="1"/>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37" name="Google Shape;9437;p14"/>
            <p:cNvSpPr/>
            <p:nvPr/>
          </p:nvSpPr>
          <p:spPr>
            <a:xfrm>
              <a:off x="4507550" y="4300250"/>
              <a:ext cx="33650" cy="22425"/>
            </a:xfrm>
            <a:custGeom>
              <a:avLst/>
              <a:gdLst/>
              <a:ahLst/>
              <a:cxnLst/>
              <a:rect l="l" t="t" r="r" b="b"/>
              <a:pathLst>
                <a:path w="1346" h="897" extrusionOk="0">
                  <a:moveTo>
                    <a:pt x="449" y="0"/>
                  </a:moveTo>
                  <a:cubicBezTo>
                    <a:pt x="225" y="224"/>
                    <a:pt x="1" y="672"/>
                    <a:pt x="1" y="896"/>
                  </a:cubicBezTo>
                  <a:cubicBezTo>
                    <a:pt x="673" y="896"/>
                    <a:pt x="1345" y="0"/>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38" name="Google Shape;9438;p14"/>
            <p:cNvSpPr/>
            <p:nvPr/>
          </p:nvSpPr>
          <p:spPr>
            <a:xfrm>
              <a:off x="4272225" y="4336225"/>
              <a:ext cx="4700" cy="6500"/>
            </a:xfrm>
            <a:custGeom>
              <a:avLst/>
              <a:gdLst/>
              <a:ahLst/>
              <a:cxnLst/>
              <a:rect l="l" t="t" r="r" b="b"/>
              <a:pathLst>
                <a:path w="188" h="260" extrusionOk="0">
                  <a:moveTo>
                    <a:pt x="113" y="0"/>
                  </a:moveTo>
                  <a:cubicBezTo>
                    <a:pt x="85" y="0"/>
                    <a:pt x="48" y="35"/>
                    <a:pt x="1" y="130"/>
                  </a:cubicBezTo>
                  <a:cubicBezTo>
                    <a:pt x="48" y="225"/>
                    <a:pt x="85" y="259"/>
                    <a:pt x="113" y="259"/>
                  </a:cubicBezTo>
                  <a:cubicBezTo>
                    <a:pt x="187" y="259"/>
                    <a:pt x="187" y="0"/>
                    <a:pt x="11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39" name="Google Shape;9439;p14"/>
            <p:cNvSpPr/>
            <p:nvPr/>
          </p:nvSpPr>
          <p:spPr>
            <a:xfrm>
              <a:off x="4838125" y="4361875"/>
              <a:ext cx="5625" cy="2500"/>
            </a:xfrm>
            <a:custGeom>
              <a:avLst/>
              <a:gdLst/>
              <a:ahLst/>
              <a:cxnLst/>
              <a:rect l="l" t="t" r="r" b="b"/>
              <a:pathLst>
                <a:path w="225" h="100" extrusionOk="0">
                  <a:moveTo>
                    <a:pt x="1" y="0"/>
                  </a:moveTo>
                  <a:cubicBezTo>
                    <a:pt x="1" y="0"/>
                    <a:pt x="100" y="100"/>
                    <a:pt x="167" y="100"/>
                  </a:cubicBezTo>
                  <a:cubicBezTo>
                    <a:pt x="200" y="100"/>
                    <a:pt x="225" y="75"/>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40" name="Google Shape;9440;p14"/>
            <p:cNvSpPr/>
            <p:nvPr/>
          </p:nvSpPr>
          <p:spPr>
            <a:xfrm>
              <a:off x="4378675" y="4384275"/>
              <a:ext cx="16850" cy="2525"/>
            </a:xfrm>
            <a:custGeom>
              <a:avLst/>
              <a:gdLst/>
              <a:ahLst/>
              <a:cxnLst/>
              <a:rect l="l" t="t" r="r" b="b"/>
              <a:pathLst>
                <a:path w="674" h="101" extrusionOk="0">
                  <a:moveTo>
                    <a:pt x="1" y="1"/>
                  </a:moveTo>
                  <a:cubicBezTo>
                    <a:pt x="1" y="1"/>
                    <a:pt x="300" y="100"/>
                    <a:pt x="499" y="100"/>
                  </a:cubicBezTo>
                  <a:cubicBezTo>
                    <a:pt x="599" y="100"/>
                    <a:pt x="673" y="75"/>
                    <a:pt x="6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41" name="Google Shape;9441;p14"/>
            <p:cNvSpPr/>
            <p:nvPr/>
          </p:nvSpPr>
          <p:spPr>
            <a:xfrm>
              <a:off x="5768225" y="4384275"/>
              <a:ext cx="11225" cy="25"/>
            </a:xfrm>
            <a:custGeom>
              <a:avLst/>
              <a:gdLst/>
              <a:ahLst/>
              <a:cxnLst/>
              <a:rect l="l" t="t" r="r" b="b"/>
              <a:pathLst>
                <a:path w="449" h="1" extrusionOk="0">
                  <a:moveTo>
                    <a:pt x="448" y="1"/>
                  </a:moveTo>
                  <a:lnTo>
                    <a:pt x="0" y="1"/>
                  </a:lnTo>
                  <a:cubicBezTo>
                    <a:pt x="0" y="1"/>
                    <a:pt x="224" y="1"/>
                    <a:pt x="4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42" name="Google Shape;9442;p14"/>
            <p:cNvSpPr/>
            <p:nvPr/>
          </p:nvSpPr>
          <p:spPr>
            <a:xfrm>
              <a:off x="5757000" y="4384275"/>
              <a:ext cx="11250" cy="25"/>
            </a:xfrm>
            <a:custGeom>
              <a:avLst/>
              <a:gdLst/>
              <a:ahLst/>
              <a:cxnLst/>
              <a:rect l="l" t="t" r="r" b="b"/>
              <a:pathLst>
                <a:path w="450" h="1" extrusionOk="0">
                  <a:moveTo>
                    <a:pt x="449" y="1"/>
                  </a:moveTo>
                  <a:cubicBezTo>
                    <a:pt x="225" y="1"/>
                    <a:pt x="1"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43" name="Google Shape;9443;p14"/>
            <p:cNvSpPr/>
            <p:nvPr/>
          </p:nvSpPr>
          <p:spPr>
            <a:xfrm>
              <a:off x="4473925" y="4381950"/>
              <a:ext cx="16850" cy="7950"/>
            </a:xfrm>
            <a:custGeom>
              <a:avLst/>
              <a:gdLst/>
              <a:ahLst/>
              <a:cxnLst/>
              <a:rect l="l" t="t" r="r" b="b"/>
              <a:pathLst>
                <a:path w="674" h="318" extrusionOk="0">
                  <a:moveTo>
                    <a:pt x="436" y="1"/>
                  </a:moveTo>
                  <a:cubicBezTo>
                    <a:pt x="225" y="1"/>
                    <a:pt x="1" y="159"/>
                    <a:pt x="1" y="318"/>
                  </a:cubicBezTo>
                  <a:cubicBezTo>
                    <a:pt x="225" y="318"/>
                    <a:pt x="673" y="318"/>
                    <a:pt x="673" y="94"/>
                  </a:cubicBezTo>
                  <a:cubicBezTo>
                    <a:pt x="608" y="28"/>
                    <a:pt x="523" y="1"/>
                    <a:pt x="43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44" name="Google Shape;9444;p14"/>
            <p:cNvSpPr/>
            <p:nvPr/>
          </p:nvSpPr>
          <p:spPr>
            <a:xfrm>
              <a:off x="4507550" y="4386650"/>
              <a:ext cx="4700" cy="6500"/>
            </a:xfrm>
            <a:custGeom>
              <a:avLst/>
              <a:gdLst/>
              <a:ahLst/>
              <a:cxnLst/>
              <a:rect l="l" t="t" r="r" b="b"/>
              <a:pathLst>
                <a:path w="188" h="260" extrusionOk="0">
                  <a:moveTo>
                    <a:pt x="113" y="0"/>
                  </a:moveTo>
                  <a:cubicBezTo>
                    <a:pt x="85" y="0"/>
                    <a:pt x="48" y="35"/>
                    <a:pt x="1" y="130"/>
                  </a:cubicBezTo>
                  <a:cubicBezTo>
                    <a:pt x="48" y="225"/>
                    <a:pt x="85" y="259"/>
                    <a:pt x="113" y="259"/>
                  </a:cubicBezTo>
                  <a:cubicBezTo>
                    <a:pt x="187" y="259"/>
                    <a:pt x="187" y="0"/>
                    <a:pt x="11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45" name="Google Shape;9445;p14"/>
            <p:cNvSpPr/>
            <p:nvPr/>
          </p:nvSpPr>
          <p:spPr>
            <a:xfrm>
              <a:off x="6681500" y="4389875"/>
              <a:ext cx="11225" cy="25"/>
            </a:xfrm>
            <a:custGeom>
              <a:avLst/>
              <a:gdLst/>
              <a:ahLst/>
              <a:cxnLst/>
              <a:rect l="l" t="t" r="r" b="b"/>
              <a:pathLst>
                <a:path w="449" h="1" extrusionOk="0">
                  <a:moveTo>
                    <a:pt x="449" y="1"/>
                  </a:moveTo>
                  <a:lnTo>
                    <a:pt x="0" y="1"/>
                  </a:lnTo>
                  <a:cubicBezTo>
                    <a:pt x="0" y="1"/>
                    <a:pt x="449" y="1"/>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46" name="Google Shape;9446;p14"/>
            <p:cNvSpPr/>
            <p:nvPr/>
          </p:nvSpPr>
          <p:spPr>
            <a:xfrm>
              <a:off x="4373075" y="4389875"/>
              <a:ext cx="11100" cy="17750"/>
            </a:xfrm>
            <a:custGeom>
              <a:avLst/>
              <a:gdLst/>
              <a:ahLst/>
              <a:cxnLst/>
              <a:rect l="l" t="t" r="r" b="b"/>
              <a:pathLst>
                <a:path w="444" h="710" extrusionOk="0">
                  <a:moveTo>
                    <a:pt x="1" y="1"/>
                  </a:moveTo>
                  <a:lnTo>
                    <a:pt x="1" y="673"/>
                  </a:lnTo>
                  <a:cubicBezTo>
                    <a:pt x="51" y="698"/>
                    <a:pt x="95" y="709"/>
                    <a:pt x="134" y="709"/>
                  </a:cubicBezTo>
                  <a:cubicBezTo>
                    <a:pt x="444" y="709"/>
                    <a:pt x="399"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47" name="Google Shape;9447;p14"/>
            <p:cNvSpPr/>
            <p:nvPr/>
          </p:nvSpPr>
          <p:spPr>
            <a:xfrm>
              <a:off x="4436875" y="4397150"/>
              <a:ext cx="9200" cy="5150"/>
            </a:xfrm>
            <a:custGeom>
              <a:avLst/>
              <a:gdLst/>
              <a:ahLst/>
              <a:cxnLst/>
              <a:rect l="l" t="t" r="r" b="b"/>
              <a:pathLst>
                <a:path w="368" h="206" extrusionOk="0">
                  <a:moveTo>
                    <a:pt x="358" y="0"/>
                  </a:moveTo>
                  <a:cubicBezTo>
                    <a:pt x="337" y="0"/>
                    <a:pt x="0" y="205"/>
                    <a:pt x="31" y="205"/>
                  </a:cubicBezTo>
                  <a:cubicBezTo>
                    <a:pt x="39" y="205"/>
                    <a:pt x="71" y="192"/>
                    <a:pt x="138" y="158"/>
                  </a:cubicBezTo>
                  <a:cubicBezTo>
                    <a:pt x="314" y="41"/>
                    <a:pt x="367" y="0"/>
                    <a:pt x="35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48" name="Google Shape;9448;p14"/>
            <p:cNvSpPr/>
            <p:nvPr/>
          </p:nvSpPr>
          <p:spPr>
            <a:xfrm>
              <a:off x="4619625" y="4395500"/>
              <a:ext cx="5625" cy="5625"/>
            </a:xfrm>
            <a:custGeom>
              <a:avLst/>
              <a:gdLst/>
              <a:ahLst/>
              <a:cxnLst/>
              <a:rect l="l" t="t" r="r" b="b"/>
              <a:pathLst>
                <a:path w="225" h="225" extrusionOk="0">
                  <a:moveTo>
                    <a:pt x="224" y="0"/>
                  </a:moveTo>
                  <a:lnTo>
                    <a:pt x="224" y="0"/>
                  </a:lnTo>
                  <a:cubicBezTo>
                    <a:pt x="224" y="0"/>
                    <a:pt x="0" y="0"/>
                    <a:pt x="0" y="224"/>
                  </a:cubicBezTo>
                  <a:cubicBezTo>
                    <a:pt x="0" y="224"/>
                    <a:pt x="224" y="224"/>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49" name="Google Shape;9449;p14"/>
            <p:cNvSpPr/>
            <p:nvPr/>
          </p:nvSpPr>
          <p:spPr>
            <a:xfrm>
              <a:off x="6631075" y="4401100"/>
              <a:ext cx="22425" cy="5625"/>
            </a:xfrm>
            <a:custGeom>
              <a:avLst/>
              <a:gdLst/>
              <a:ahLst/>
              <a:cxnLst/>
              <a:rect l="l" t="t" r="r" b="b"/>
              <a:pathLst>
                <a:path w="897" h="225" extrusionOk="0">
                  <a:moveTo>
                    <a:pt x="897" y="0"/>
                  </a:moveTo>
                  <a:lnTo>
                    <a:pt x="0" y="224"/>
                  </a:lnTo>
                  <a:cubicBezTo>
                    <a:pt x="448" y="224"/>
                    <a:pt x="897" y="224"/>
                    <a:pt x="89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50" name="Google Shape;9450;p14"/>
            <p:cNvSpPr/>
            <p:nvPr/>
          </p:nvSpPr>
          <p:spPr>
            <a:xfrm>
              <a:off x="4350675" y="4417900"/>
              <a:ext cx="11225" cy="2525"/>
            </a:xfrm>
            <a:custGeom>
              <a:avLst/>
              <a:gdLst/>
              <a:ahLst/>
              <a:cxnLst/>
              <a:rect l="l" t="t" r="r" b="b"/>
              <a:pathLst>
                <a:path w="449" h="101" extrusionOk="0">
                  <a:moveTo>
                    <a:pt x="0" y="0"/>
                  </a:moveTo>
                  <a:cubicBezTo>
                    <a:pt x="0" y="0"/>
                    <a:pt x="200" y="100"/>
                    <a:pt x="332" y="100"/>
                  </a:cubicBezTo>
                  <a:cubicBezTo>
                    <a:pt x="399" y="100"/>
                    <a:pt x="449" y="75"/>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51" name="Google Shape;9451;p14"/>
            <p:cNvSpPr/>
            <p:nvPr/>
          </p:nvSpPr>
          <p:spPr>
            <a:xfrm>
              <a:off x="4373075" y="4420275"/>
              <a:ext cx="4700" cy="6475"/>
            </a:xfrm>
            <a:custGeom>
              <a:avLst/>
              <a:gdLst/>
              <a:ahLst/>
              <a:cxnLst/>
              <a:rect l="l" t="t" r="r" b="b"/>
              <a:pathLst>
                <a:path w="188" h="259" extrusionOk="0">
                  <a:moveTo>
                    <a:pt x="113" y="0"/>
                  </a:moveTo>
                  <a:cubicBezTo>
                    <a:pt x="86" y="0"/>
                    <a:pt x="48" y="35"/>
                    <a:pt x="1" y="130"/>
                  </a:cubicBezTo>
                  <a:cubicBezTo>
                    <a:pt x="48" y="224"/>
                    <a:pt x="86" y="259"/>
                    <a:pt x="113" y="259"/>
                  </a:cubicBezTo>
                  <a:cubicBezTo>
                    <a:pt x="188" y="259"/>
                    <a:pt x="188" y="0"/>
                    <a:pt x="11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52" name="Google Shape;9452;p14"/>
            <p:cNvSpPr/>
            <p:nvPr/>
          </p:nvSpPr>
          <p:spPr>
            <a:xfrm>
              <a:off x="4832525" y="4457125"/>
              <a:ext cx="11225" cy="2500"/>
            </a:xfrm>
            <a:custGeom>
              <a:avLst/>
              <a:gdLst/>
              <a:ahLst/>
              <a:cxnLst/>
              <a:rect l="l" t="t" r="r" b="b"/>
              <a:pathLst>
                <a:path w="449" h="100" extrusionOk="0">
                  <a:moveTo>
                    <a:pt x="0" y="0"/>
                  </a:moveTo>
                  <a:cubicBezTo>
                    <a:pt x="0" y="0"/>
                    <a:pt x="200" y="100"/>
                    <a:pt x="333" y="100"/>
                  </a:cubicBezTo>
                  <a:cubicBezTo>
                    <a:pt x="399" y="100"/>
                    <a:pt x="449" y="75"/>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53" name="Google Shape;9453;p14"/>
            <p:cNvSpPr/>
            <p:nvPr/>
          </p:nvSpPr>
          <p:spPr>
            <a:xfrm>
              <a:off x="4821325" y="4466000"/>
              <a:ext cx="11225" cy="7950"/>
            </a:xfrm>
            <a:custGeom>
              <a:avLst/>
              <a:gdLst/>
              <a:ahLst/>
              <a:cxnLst/>
              <a:rect l="l" t="t" r="r" b="b"/>
              <a:pathLst>
                <a:path w="449" h="318" extrusionOk="0">
                  <a:moveTo>
                    <a:pt x="79" y="1"/>
                  </a:moveTo>
                  <a:cubicBezTo>
                    <a:pt x="0" y="1"/>
                    <a:pt x="0" y="159"/>
                    <a:pt x="0" y="318"/>
                  </a:cubicBezTo>
                  <a:cubicBezTo>
                    <a:pt x="224" y="318"/>
                    <a:pt x="448" y="318"/>
                    <a:pt x="224" y="94"/>
                  </a:cubicBezTo>
                  <a:cubicBezTo>
                    <a:pt x="159" y="28"/>
                    <a:pt x="112" y="1"/>
                    <a:pt x="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54" name="Google Shape;9454;p14"/>
            <p:cNvSpPr/>
            <p:nvPr/>
          </p:nvSpPr>
          <p:spPr>
            <a:xfrm>
              <a:off x="4922175" y="4476300"/>
              <a:ext cx="7825" cy="6500"/>
            </a:xfrm>
            <a:custGeom>
              <a:avLst/>
              <a:gdLst/>
              <a:ahLst/>
              <a:cxnLst/>
              <a:rect l="l" t="t" r="r" b="b"/>
              <a:pathLst>
                <a:path w="313" h="260" extrusionOk="0">
                  <a:moveTo>
                    <a:pt x="136" y="0"/>
                  </a:moveTo>
                  <a:cubicBezTo>
                    <a:pt x="95" y="0"/>
                    <a:pt x="48" y="35"/>
                    <a:pt x="0" y="130"/>
                  </a:cubicBezTo>
                  <a:cubicBezTo>
                    <a:pt x="95" y="224"/>
                    <a:pt x="160" y="259"/>
                    <a:pt x="201" y="259"/>
                  </a:cubicBezTo>
                  <a:cubicBezTo>
                    <a:pt x="313" y="259"/>
                    <a:pt x="248" y="0"/>
                    <a:pt x="13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55" name="Google Shape;9455;p14"/>
            <p:cNvSpPr/>
            <p:nvPr/>
          </p:nvSpPr>
          <p:spPr>
            <a:xfrm>
              <a:off x="1564150" y="4698050"/>
              <a:ext cx="18700" cy="2500"/>
            </a:xfrm>
            <a:custGeom>
              <a:avLst/>
              <a:gdLst/>
              <a:ahLst/>
              <a:cxnLst/>
              <a:rect l="l" t="t" r="r" b="b"/>
              <a:pathLst>
                <a:path w="748" h="100" extrusionOk="0">
                  <a:moveTo>
                    <a:pt x="299" y="0"/>
                  </a:moveTo>
                  <a:cubicBezTo>
                    <a:pt x="0" y="0"/>
                    <a:pt x="299" y="100"/>
                    <a:pt x="531" y="100"/>
                  </a:cubicBezTo>
                  <a:cubicBezTo>
                    <a:pt x="648" y="100"/>
                    <a:pt x="747" y="75"/>
                    <a:pt x="74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56" name="Google Shape;9456;p14"/>
            <p:cNvSpPr/>
            <p:nvPr/>
          </p:nvSpPr>
          <p:spPr>
            <a:xfrm>
              <a:off x="6053975" y="1663475"/>
              <a:ext cx="115750" cy="76100"/>
            </a:xfrm>
            <a:custGeom>
              <a:avLst/>
              <a:gdLst/>
              <a:ahLst/>
              <a:cxnLst/>
              <a:rect l="l" t="t" r="r" b="b"/>
              <a:pathLst>
                <a:path w="4630" h="3044" extrusionOk="0">
                  <a:moveTo>
                    <a:pt x="4200" y="1"/>
                  </a:moveTo>
                  <a:cubicBezTo>
                    <a:pt x="4082" y="1"/>
                    <a:pt x="3759" y="229"/>
                    <a:pt x="3138" y="809"/>
                  </a:cubicBezTo>
                  <a:cubicBezTo>
                    <a:pt x="2914" y="809"/>
                    <a:pt x="0" y="1929"/>
                    <a:pt x="1793" y="2602"/>
                  </a:cubicBezTo>
                  <a:cubicBezTo>
                    <a:pt x="1699" y="2914"/>
                    <a:pt x="1723" y="3043"/>
                    <a:pt x="1825" y="3043"/>
                  </a:cubicBezTo>
                  <a:cubicBezTo>
                    <a:pt x="2316" y="3043"/>
                    <a:pt x="4629" y="1"/>
                    <a:pt x="420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57" name="Google Shape;9457;p14"/>
            <p:cNvSpPr/>
            <p:nvPr/>
          </p:nvSpPr>
          <p:spPr>
            <a:xfrm>
              <a:off x="6003550" y="1717300"/>
              <a:ext cx="50450" cy="22225"/>
            </a:xfrm>
            <a:custGeom>
              <a:avLst/>
              <a:gdLst/>
              <a:ahLst/>
              <a:cxnLst/>
              <a:rect l="l" t="t" r="r" b="b"/>
              <a:pathLst>
                <a:path w="2018" h="889" extrusionOk="0">
                  <a:moveTo>
                    <a:pt x="2017" y="0"/>
                  </a:moveTo>
                  <a:cubicBezTo>
                    <a:pt x="1057" y="0"/>
                    <a:pt x="1084" y="494"/>
                    <a:pt x="406" y="494"/>
                  </a:cubicBezTo>
                  <a:cubicBezTo>
                    <a:pt x="293" y="494"/>
                    <a:pt x="160" y="481"/>
                    <a:pt x="0" y="449"/>
                  </a:cubicBezTo>
                  <a:lnTo>
                    <a:pt x="0" y="449"/>
                  </a:lnTo>
                  <a:cubicBezTo>
                    <a:pt x="129" y="770"/>
                    <a:pt x="313" y="889"/>
                    <a:pt x="521" y="889"/>
                  </a:cubicBezTo>
                  <a:cubicBezTo>
                    <a:pt x="1037" y="889"/>
                    <a:pt x="1698" y="160"/>
                    <a:pt x="201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58" name="Google Shape;9458;p14"/>
            <p:cNvSpPr/>
            <p:nvPr/>
          </p:nvSpPr>
          <p:spPr>
            <a:xfrm>
              <a:off x="5622550" y="1941400"/>
              <a:ext cx="16825" cy="16850"/>
            </a:xfrm>
            <a:custGeom>
              <a:avLst/>
              <a:gdLst/>
              <a:ahLst/>
              <a:cxnLst/>
              <a:rect l="l" t="t" r="r" b="b"/>
              <a:pathLst>
                <a:path w="673" h="674" extrusionOk="0">
                  <a:moveTo>
                    <a:pt x="0" y="1"/>
                  </a:moveTo>
                  <a:cubicBezTo>
                    <a:pt x="224" y="225"/>
                    <a:pt x="224" y="449"/>
                    <a:pt x="672" y="673"/>
                  </a:cubicBezTo>
                  <a:cubicBezTo>
                    <a:pt x="448" y="449"/>
                    <a:pt x="672"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59" name="Google Shape;9459;p14"/>
            <p:cNvSpPr/>
            <p:nvPr/>
          </p:nvSpPr>
          <p:spPr>
            <a:xfrm>
              <a:off x="5633750" y="1972375"/>
              <a:ext cx="28025" cy="19475"/>
            </a:xfrm>
            <a:custGeom>
              <a:avLst/>
              <a:gdLst/>
              <a:ahLst/>
              <a:cxnLst/>
              <a:rect l="l" t="t" r="r" b="b"/>
              <a:pathLst>
                <a:path w="1121" h="779" extrusionOk="0">
                  <a:moveTo>
                    <a:pt x="172" y="1"/>
                  </a:moveTo>
                  <a:cubicBezTo>
                    <a:pt x="100" y="1"/>
                    <a:pt x="38" y="32"/>
                    <a:pt x="0" y="107"/>
                  </a:cubicBezTo>
                  <a:cubicBezTo>
                    <a:pt x="224" y="107"/>
                    <a:pt x="0" y="555"/>
                    <a:pt x="0" y="779"/>
                  </a:cubicBezTo>
                  <a:cubicBezTo>
                    <a:pt x="1121" y="779"/>
                    <a:pt x="529" y="1"/>
                    <a:pt x="1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60" name="Google Shape;9460;p14"/>
            <p:cNvSpPr/>
            <p:nvPr/>
          </p:nvSpPr>
          <p:spPr>
            <a:xfrm>
              <a:off x="5605725" y="2014250"/>
              <a:ext cx="25" cy="50450"/>
            </a:xfrm>
            <a:custGeom>
              <a:avLst/>
              <a:gdLst/>
              <a:ahLst/>
              <a:cxnLst/>
              <a:rect l="l" t="t" r="r" b="b"/>
              <a:pathLst>
                <a:path w="1" h="2018" extrusionOk="0">
                  <a:moveTo>
                    <a:pt x="1" y="449"/>
                  </a:moveTo>
                  <a:cubicBezTo>
                    <a:pt x="1" y="2018"/>
                    <a:pt x="1" y="0"/>
                    <a:pt x="1" y="449"/>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61" name="Google Shape;9461;p14"/>
            <p:cNvSpPr/>
            <p:nvPr/>
          </p:nvSpPr>
          <p:spPr>
            <a:xfrm>
              <a:off x="5772975" y="2181150"/>
              <a:ext cx="16500" cy="5150"/>
            </a:xfrm>
            <a:custGeom>
              <a:avLst/>
              <a:gdLst/>
              <a:ahLst/>
              <a:cxnLst/>
              <a:rect l="l" t="t" r="r" b="b"/>
              <a:pathLst>
                <a:path w="660" h="206" extrusionOk="0">
                  <a:moveTo>
                    <a:pt x="39" y="1"/>
                  </a:moveTo>
                  <a:cubicBezTo>
                    <a:pt x="7" y="1"/>
                    <a:pt x="1" y="14"/>
                    <a:pt x="34" y="48"/>
                  </a:cubicBezTo>
                  <a:cubicBezTo>
                    <a:pt x="386" y="165"/>
                    <a:pt x="538" y="206"/>
                    <a:pt x="576" y="206"/>
                  </a:cubicBezTo>
                  <a:cubicBezTo>
                    <a:pt x="659" y="206"/>
                    <a:pt x="162" y="1"/>
                    <a:pt x="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62" name="Google Shape;9462;p14"/>
            <p:cNvSpPr/>
            <p:nvPr/>
          </p:nvSpPr>
          <p:spPr>
            <a:xfrm>
              <a:off x="5171900" y="1894975"/>
              <a:ext cx="12625" cy="3250"/>
            </a:xfrm>
            <a:custGeom>
              <a:avLst/>
              <a:gdLst/>
              <a:ahLst/>
              <a:cxnLst/>
              <a:rect l="l" t="t" r="r" b="b"/>
              <a:pathLst>
                <a:path w="505" h="130" extrusionOk="0">
                  <a:moveTo>
                    <a:pt x="491" y="0"/>
                  </a:moveTo>
                  <a:cubicBezTo>
                    <a:pt x="454" y="0"/>
                    <a:pt x="1" y="130"/>
                    <a:pt x="38" y="130"/>
                  </a:cubicBezTo>
                  <a:cubicBezTo>
                    <a:pt x="52" y="130"/>
                    <a:pt x="131" y="112"/>
                    <a:pt x="321" y="65"/>
                  </a:cubicBezTo>
                  <a:cubicBezTo>
                    <a:pt x="463" y="18"/>
                    <a:pt x="505" y="0"/>
                    <a:pt x="49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63" name="Google Shape;9463;p14"/>
            <p:cNvSpPr/>
            <p:nvPr/>
          </p:nvSpPr>
          <p:spPr>
            <a:xfrm>
              <a:off x="5095875" y="1896600"/>
              <a:ext cx="22425" cy="5625"/>
            </a:xfrm>
            <a:custGeom>
              <a:avLst/>
              <a:gdLst/>
              <a:ahLst/>
              <a:cxnLst/>
              <a:rect l="l" t="t" r="r" b="b"/>
              <a:pathLst>
                <a:path w="897" h="225" extrusionOk="0">
                  <a:moveTo>
                    <a:pt x="896" y="0"/>
                  </a:moveTo>
                  <a:cubicBezTo>
                    <a:pt x="672" y="0"/>
                    <a:pt x="0" y="224"/>
                    <a:pt x="448" y="224"/>
                  </a:cubicBezTo>
                  <a:cubicBezTo>
                    <a:pt x="448" y="224"/>
                    <a:pt x="672" y="0"/>
                    <a:pt x="89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64" name="Google Shape;9464;p14"/>
            <p:cNvSpPr/>
            <p:nvPr/>
          </p:nvSpPr>
          <p:spPr>
            <a:xfrm>
              <a:off x="3364550" y="2176725"/>
              <a:ext cx="22450" cy="11250"/>
            </a:xfrm>
            <a:custGeom>
              <a:avLst/>
              <a:gdLst/>
              <a:ahLst/>
              <a:cxnLst/>
              <a:rect l="l" t="t" r="r" b="b"/>
              <a:pathLst>
                <a:path w="898" h="450" extrusionOk="0">
                  <a:moveTo>
                    <a:pt x="225" y="1"/>
                  </a:moveTo>
                  <a:cubicBezTo>
                    <a:pt x="225" y="1"/>
                    <a:pt x="1" y="449"/>
                    <a:pt x="225" y="449"/>
                  </a:cubicBezTo>
                  <a:cubicBezTo>
                    <a:pt x="449" y="449"/>
                    <a:pt x="897" y="449"/>
                    <a:pt x="2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65" name="Google Shape;9465;p14"/>
            <p:cNvSpPr/>
            <p:nvPr/>
          </p:nvSpPr>
          <p:spPr>
            <a:xfrm>
              <a:off x="6474175" y="2204750"/>
              <a:ext cx="25" cy="25"/>
            </a:xfrm>
            <a:custGeom>
              <a:avLst/>
              <a:gdLst/>
              <a:ahLst/>
              <a:cxnLst/>
              <a:rect l="l" t="t" r="r" b="b"/>
              <a:pathLst>
                <a:path w="1" h="1" extrusionOk="0">
                  <a:moveTo>
                    <a:pt x="1" y="0"/>
                  </a:move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66" name="Google Shape;9466;p14"/>
            <p:cNvSpPr/>
            <p:nvPr/>
          </p:nvSpPr>
          <p:spPr>
            <a:xfrm>
              <a:off x="5975525" y="2462475"/>
              <a:ext cx="11225" cy="12775"/>
            </a:xfrm>
            <a:custGeom>
              <a:avLst/>
              <a:gdLst/>
              <a:ahLst/>
              <a:cxnLst/>
              <a:rect l="l" t="t" r="r" b="b"/>
              <a:pathLst>
                <a:path w="449" h="511" extrusionOk="0">
                  <a:moveTo>
                    <a:pt x="0" y="1"/>
                  </a:moveTo>
                  <a:cubicBezTo>
                    <a:pt x="0" y="182"/>
                    <a:pt x="147" y="510"/>
                    <a:pt x="322" y="510"/>
                  </a:cubicBezTo>
                  <a:cubicBezTo>
                    <a:pt x="363" y="510"/>
                    <a:pt x="406" y="492"/>
                    <a:pt x="449" y="449"/>
                  </a:cubicBezTo>
                  <a:cubicBezTo>
                    <a:pt x="225" y="225"/>
                    <a:pt x="225" y="225"/>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67" name="Google Shape;9467;p14"/>
            <p:cNvSpPr/>
            <p:nvPr/>
          </p:nvSpPr>
          <p:spPr>
            <a:xfrm>
              <a:off x="5922300" y="2392750"/>
              <a:ext cx="16825" cy="6725"/>
            </a:xfrm>
            <a:custGeom>
              <a:avLst/>
              <a:gdLst/>
              <a:ahLst/>
              <a:cxnLst/>
              <a:rect l="l" t="t" r="r" b="b"/>
              <a:pathLst>
                <a:path w="673" h="269" extrusionOk="0">
                  <a:moveTo>
                    <a:pt x="278" y="1"/>
                  </a:moveTo>
                  <a:cubicBezTo>
                    <a:pt x="237" y="1"/>
                    <a:pt x="187" y="26"/>
                    <a:pt x="112" y="100"/>
                  </a:cubicBezTo>
                  <a:cubicBezTo>
                    <a:pt x="0" y="212"/>
                    <a:pt x="168" y="268"/>
                    <a:pt x="337" y="268"/>
                  </a:cubicBezTo>
                  <a:cubicBezTo>
                    <a:pt x="505" y="268"/>
                    <a:pt x="673" y="212"/>
                    <a:pt x="561" y="100"/>
                  </a:cubicBezTo>
                  <a:cubicBezTo>
                    <a:pt x="411" y="100"/>
                    <a:pt x="361" y="1"/>
                    <a:pt x="27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68" name="Google Shape;9468;p14"/>
            <p:cNvSpPr/>
            <p:nvPr/>
          </p:nvSpPr>
          <p:spPr>
            <a:xfrm>
              <a:off x="5971800" y="2344825"/>
              <a:ext cx="14950" cy="5000"/>
            </a:xfrm>
            <a:custGeom>
              <a:avLst/>
              <a:gdLst/>
              <a:ahLst/>
              <a:cxnLst/>
              <a:rect l="l" t="t" r="r" b="b"/>
              <a:pathLst>
                <a:path w="598" h="200" extrusionOk="0">
                  <a:moveTo>
                    <a:pt x="149" y="0"/>
                  </a:moveTo>
                  <a:cubicBezTo>
                    <a:pt x="0" y="0"/>
                    <a:pt x="249" y="200"/>
                    <a:pt x="432" y="200"/>
                  </a:cubicBezTo>
                  <a:cubicBezTo>
                    <a:pt x="523" y="200"/>
                    <a:pt x="598" y="150"/>
                    <a:pt x="5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69" name="Google Shape;9469;p14"/>
            <p:cNvSpPr/>
            <p:nvPr/>
          </p:nvSpPr>
          <p:spPr>
            <a:xfrm>
              <a:off x="6014750" y="2501700"/>
              <a:ext cx="5625" cy="2525"/>
            </a:xfrm>
            <a:custGeom>
              <a:avLst/>
              <a:gdLst/>
              <a:ahLst/>
              <a:cxnLst/>
              <a:rect l="l" t="t" r="r" b="b"/>
              <a:pathLst>
                <a:path w="225" h="101" extrusionOk="0">
                  <a:moveTo>
                    <a:pt x="0" y="1"/>
                  </a:moveTo>
                  <a:cubicBezTo>
                    <a:pt x="0" y="1"/>
                    <a:pt x="100" y="100"/>
                    <a:pt x="166" y="100"/>
                  </a:cubicBezTo>
                  <a:cubicBezTo>
                    <a:pt x="200" y="100"/>
                    <a:pt x="224" y="75"/>
                    <a:pt x="2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70" name="Google Shape;9470;p14"/>
            <p:cNvSpPr/>
            <p:nvPr/>
          </p:nvSpPr>
          <p:spPr>
            <a:xfrm>
              <a:off x="5958725" y="2440075"/>
              <a:ext cx="16825" cy="5625"/>
            </a:xfrm>
            <a:custGeom>
              <a:avLst/>
              <a:gdLst/>
              <a:ahLst/>
              <a:cxnLst/>
              <a:rect l="l" t="t" r="r" b="b"/>
              <a:pathLst>
                <a:path w="673" h="225" extrusionOk="0">
                  <a:moveTo>
                    <a:pt x="0" y="0"/>
                  </a:moveTo>
                  <a:cubicBezTo>
                    <a:pt x="0" y="0"/>
                    <a:pt x="0" y="224"/>
                    <a:pt x="448" y="224"/>
                  </a:cubicBezTo>
                  <a:cubicBezTo>
                    <a:pt x="672" y="224"/>
                    <a:pt x="224"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71" name="Google Shape;9471;p14"/>
            <p:cNvSpPr/>
            <p:nvPr/>
          </p:nvSpPr>
          <p:spPr>
            <a:xfrm>
              <a:off x="5062250" y="2434475"/>
              <a:ext cx="28025" cy="5625"/>
            </a:xfrm>
            <a:custGeom>
              <a:avLst/>
              <a:gdLst/>
              <a:ahLst/>
              <a:cxnLst/>
              <a:rect l="l" t="t" r="r" b="b"/>
              <a:pathLst>
                <a:path w="1121" h="225" extrusionOk="0">
                  <a:moveTo>
                    <a:pt x="1121" y="0"/>
                  </a:moveTo>
                  <a:lnTo>
                    <a:pt x="1121" y="0"/>
                  </a:lnTo>
                  <a:cubicBezTo>
                    <a:pt x="897" y="0"/>
                    <a:pt x="0" y="224"/>
                    <a:pt x="449" y="224"/>
                  </a:cubicBezTo>
                  <a:cubicBezTo>
                    <a:pt x="673" y="224"/>
                    <a:pt x="897" y="0"/>
                    <a:pt x="112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72" name="Google Shape;9472;p14"/>
            <p:cNvSpPr/>
            <p:nvPr/>
          </p:nvSpPr>
          <p:spPr>
            <a:xfrm>
              <a:off x="6406950" y="2580150"/>
              <a:ext cx="28050" cy="28025"/>
            </a:xfrm>
            <a:custGeom>
              <a:avLst/>
              <a:gdLst/>
              <a:ahLst/>
              <a:cxnLst/>
              <a:rect l="l" t="t" r="r" b="b"/>
              <a:pathLst>
                <a:path w="1122" h="1121" extrusionOk="0">
                  <a:moveTo>
                    <a:pt x="1121" y="0"/>
                  </a:moveTo>
                  <a:cubicBezTo>
                    <a:pt x="225" y="0"/>
                    <a:pt x="1" y="1121"/>
                    <a:pt x="673" y="1121"/>
                  </a:cubicBezTo>
                  <a:cubicBezTo>
                    <a:pt x="673" y="673"/>
                    <a:pt x="1121" y="673"/>
                    <a:pt x="112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73" name="Google Shape;9473;p14"/>
            <p:cNvSpPr/>
            <p:nvPr/>
          </p:nvSpPr>
          <p:spPr>
            <a:xfrm>
              <a:off x="5495825" y="2612575"/>
              <a:ext cx="9200" cy="5150"/>
            </a:xfrm>
            <a:custGeom>
              <a:avLst/>
              <a:gdLst/>
              <a:ahLst/>
              <a:cxnLst/>
              <a:rect l="l" t="t" r="r" b="b"/>
              <a:pathLst>
                <a:path w="368" h="206" extrusionOk="0">
                  <a:moveTo>
                    <a:pt x="31" y="1"/>
                  </a:moveTo>
                  <a:cubicBezTo>
                    <a:pt x="1" y="1"/>
                    <a:pt x="337" y="206"/>
                    <a:pt x="358" y="206"/>
                  </a:cubicBezTo>
                  <a:cubicBezTo>
                    <a:pt x="368" y="206"/>
                    <a:pt x="314" y="165"/>
                    <a:pt x="138" y="48"/>
                  </a:cubicBezTo>
                  <a:cubicBezTo>
                    <a:pt x="71" y="14"/>
                    <a:pt x="39" y="1"/>
                    <a:pt x="3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74" name="Google Shape;9474;p14"/>
            <p:cNvSpPr/>
            <p:nvPr/>
          </p:nvSpPr>
          <p:spPr>
            <a:xfrm>
              <a:off x="5656150" y="2636175"/>
              <a:ext cx="11225" cy="4225"/>
            </a:xfrm>
            <a:custGeom>
              <a:avLst/>
              <a:gdLst/>
              <a:ahLst/>
              <a:cxnLst/>
              <a:rect l="l" t="t" r="r" b="b"/>
              <a:pathLst>
                <a:path w="449" h="169" extrusionOk="0">
                  <a:moveTo>
                    <a:pt x="1" y="0"/>
                  </a:moveTo>
                  <a:cubicBezTo>
                    <a:pt x="1" y="112"/>
                    <a:pt x="113" y="168"/>
                    <a:pt x="225" y="168"/>
                  </a:cubicBezTo>
                  <a:cubicBezTo>
                    <a:pt x="337" y="168"/>
                    <a:pt x="449" y="112"/>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75" name="Google Shape;9475;p14"/>
            <p:cNvSpPr/>
            <p:nvPr/>
          </p:nvSpPr>
          <p:spPr>
            <a:xfrm>
              <a:off x="5600125" y="2628250"/>
              <a:ext cx="11225" cy="7950"/>
            </a:xfrm>
            <a:custGeom>
              <a:avLst/>
              <a:gdLst/>
              <a:ahLst/>
              <a:cxnLst/>
              <a:rect l="l" t="t" r="r" b="b"/>
              <a:pathLst>
                <a:path w="449" h="318" extrusionOk="0">
                  <a:moveTo>
                    <a:pt x="356" y="0"/>
                  </a:moveTo>
                  <a:cubicBezTo>
                    <a:pt x="225" y="0"/>
                    <a:pt x="1" y="159"/>
                    <a:pt x="1" y="317"/>
                  </a:cubicBezTo>
                  <a:cubicBezTo>
                    <a:pt x="225" y="317"/>
                    <a:pt x="449" y="317"/>
                    <a:pt x="449" y="93"/>
                  </a:cubicBezTo>
                  <a:cubicBezTo>
                    <a:pt x="449" y="28"/>
                    <a:pt x="410" y="0"/>
                    <a:pt x="3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76" name="Google Shape;9476;p14"/>
            <p:cNvSpPr/>
            <p:nvPr/>
          </p:nvSpPr>
          <p:spPr>
            <a:xfrm>
              <a:off x="5622550" y="2636175"/>
              <a:ext cx="5625" cy="25"/>
            </a:xfrm>
            <a:custGeom>
              <a:avLst/>
              <a:gdLst/>
              <a:ahLst/>
              <a:cxnLst/>
              <a:rect l="l" t="t" r="r" b="b"/>
              <a:pathLst>
                <a:path w="225" h="1" extrusionOk="0">
                  <a:moveTo>
                    <a:pt x="0" y="0"/>
                  </a:moveTo>
                  <a:lnTo>
                    <a:pt x="22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77" name="Google Shape;9477;p14"/>
            <p:cNvSpPr/>
            <p:nvPr/>
          </p:nvSpPr>
          <p:spPr>
            <a:xfrm>
              <a:off x="3207675" y="2669800"/>
              <a:ext cx="16825" cy="12750"/>
            </a:xfrm>
            <a:custGeom>
              <a:avLst/>
              <a:gdLst/>
              <a:ahLst/>
              <a:cxnLst/>
              <a:rect l="l" t="t" r="r" b="b"/>
              <a:pathLst>
                <a:path w="673" h="510" extrusionOk="0">
                  <a:moveTo>
                    <a:pt x="0" y="0"/>
                  </a:moveTo>
                  <a:cubicBezTo>
                    <a:pt x="0" y="181"/>
                    <a:pt x="294" y="509"/>
                    <a:pt x="524" y="509"/>
                  </a:cubicBezTo>
                  <a:cubicBezTo>
                    <a:pt x="579" y="509"/>
                    <a:pt x="630" y="491"/>
                    <a:pt x="673" y="448"/>
                  </a:cubicBezTo>
                  <a:cubicBezTo>
                    <a:pt x="449" y="224"/>
                    <a:pt x="224" y="224"/>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78" name="Google Shape;9478;p14"/>
            <p:cNvSpPr/>
            <p:nvPr/>
          </p:nvSpPr>
          <p:spPr>
            <a:xfrm>
              <a:off x="3394425" y="2756950"/>
              <a:ext cx="23100" cy="13125"/>
            </a:xfrm>
            <a:custGeom>
              <a:avLst/>
              <a:gdLst/>
              <a:ahLst/>
              <a:cxnLst/>
              <a:rect l="l" t="t" r="r" b="b"/>
              <a:pathLst>
                <a:path w="924" h="525" extrusionOk="0">
                  <a:moveTo>
                    <a:pt x="125" y="0"/>
                  </a:moveTo>
                  <a:cubicBezTo>
                    <a:pt x="26" y="0"/>
                    <a:pt x="1" y="25"/>
                    <a:pt x="150" y="100"/>
                  </a:cubicBezTo>
                  <a:cubicBezTo>
                    <a:pt x="396" y="346"/>
                    <a:pt x="642" y="524"/>
                    <a:pt x="777" y="524"/>
                  </a:cubicBezTo>
                  <a:cubicBezTo>
                    <a:pt x="888" y="524"/>
                    <a:pt x="924" y="403"/>
                    <a:pt x="823" y="100"/>
                  </a:cubicBezTo>
                  <a:cubicBezTo>
                    <a:pt x="823" y="100"/>
                    <a:pt x="325" y="0"/>
                    <a:pt x="1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79" name="Google Shape;9479;p14"/>
            <p:cNvSpPr/>
            <p:nvPr/>
          </p:nvSpPr>
          <p:spPr>
            <a:xfrm>
              <a:off x="7034475" y="2887150"/>
              <a:ext cx="11225" cy="11575"/>
            </a:xfrm>
            <a:custGeom>
              <a:avLst/>
              <a:gdLst/>
              <a:ahLst/>
              <a:cxnLst/>
              <a:rect l="l" t="t" r="r" b="b"/>
              <a:pathLst>
                <a:path w="449" h="463" extrusionOk="0">
                  <a:moveTo>
                    <a:pt x="146" y="0"/>
                  </a:moveTo>
                  <a:cubicBezTo>
                    <a:pt x="113" y="0"/>
                    <a:pt x="66" y="14"/>
                    <a:pt x="1" y="47"/>
                  </a:cubicBezTo>
                  <a:cubicBezTo>
                    <a:pt x="1" y="201"/>
                    <a:pt x="214" y="463"/>
                    <a:pt x="346" y="463"/>
                  </a:cubicBezTo>
                  <a:cubicBezTo>
                    <a:pt x="406" y="463"/>
                    <a:pt x="449" y="410"/>
                    <a:pt x="449" y="271"/>
                  </a:cubicBezTo>
                  <a:lnTo>
                    <a:pt x="449" y="271"/>
                  </a:lnTo>
                  <a:cubicBezTo>
                    <a:pt x="383" y="304"/>
                    <a:pt x="337" y="317"/>
                    <a:pt x="304" y="317"/>
                  </a:cubicBezTo>
                  <a:cubicBezTo>
                    <a:pt x="146" y="317"/>
                    <a:pt x="304" y="0"/>
                    <a:pt x="1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80" name="Google Shape;9480;p14"/>
            <p:cNvSpPr/>
            <p:nvPr/>
          </p:nvSpPr>
          <p:spPr>
            <a:xfrm>
              <a:off x="6687100" y="3342150"/>
              <a:ext cx="5625" cy="25"/>
            </a:xfrm>
            <a:custGeom>
              <a:avLst/>
              <a:gdLst/>
              <a:ahLst/>
              <a:cxnLst/>
              <a:rect l="l" t="t" r="r" b="b"/>
              <a:pathLst>
                <a:path w="225" h="1" extrusionOk="0">
                  <a:moveTo>
                    <a:pt x="225" y="0"/>
                  </a:moveTo>
                  <a:lnTo>
                    <a:pt x="0" y="0"/>
                  </a:lnTo>
                  <a:cubicBezTo>
                    <a:pt x="0" y="0"/>
                    <a:pt x="225" y="0"/>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81" name="Google Shape;9481;p14"/>
            <p:cNvSpPr/>
            <p:nvPr/>
          </p:nvSpPr>
          <p:spPr>
            <a:xfrm>
              <a:off x="6608650" y="3316500"/>
              <a:ext cx="23375" cy="6500"/>
            </a:xfrm>
            <a:custGeom>
              <a:avLst/>
              <a:gdLst/>
              <a:ahLst/>
              <a:cxnLst/>
              <a:rect l="l" t="t" r="r" b="b"/>
              <a:pathLst>
                <a:path w="935" h="260" extrusionOk="0">
                  <a:moveTo>
                    <a:pt x="561" y="0"/>
                  </a:moveTo>
                  <a:cubicBezTo>
                    <a:pt x="424" y="0"/>
                    <a:pt x="238" y="35"/>
                    <a:pt x="1" y="130"/>
                  </a:cubicBezTo>
                  <a:cubicBezTo>
                    <a:pt x="238" y="224"/>
                    <a:pt x="424" y="259"/>
                    <a:pt x="561" y="259"/>
                  </a:cubicBezTo>
                  <a:cubicBezTo>
                    <a:pt x="935" y="259"/>
                    <a:pt x="935" y="0"/>
                    <a:pt x="56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82" name="Google Shape;9482;p14"/>
            <p:cNvSpPr/>
            <p:nvPr/>
          </p:nvSpPr>
          <p:spPr>
            <a:xfrm>
              <a:off x="6530225" y="3291725"/>
              <a:ext cx="5625" cy="2500"/>
            </a:xfrm>
            <a:custGeom>
              <a:avLst/>
              <a:gdLst/>
              <a:ahLst/>
              <a:cxnLst/>
              <a:rect l="l" t="t" r="r" b="b"/>
              <a:pathLst>
                <a:path w="225" h="100" extrusionOk="0">
                  <a:moveTo>
                    <a:pt x="0" y="0"/>
                  </a:moveTo>
                  <a:cubicBezTo>
                    <a:pt x="0" y="0"/>
                    <a:pt x="100" y="100"/>
                    <a:pt x="166" y="100"/>
                  </a:cubicBezTo>
                  <a:cubicBezTo>
                    <a:pt x="199" y="100"/>
                    <a:pt x="224" y="75"/>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83" name="Google Shape;9483;p14"/>
            <p:cNvSpPr/>
            <p:nvPr/>
          </p:nvSpPr>
          <p:spPr>
            <a:xfrm>
              <a:off x="6558225" y="3302925"/>
              <a:ext cx="11225" cy="25"/>
            </a:xfrm>
            <a:custGeom>
              <a:avLst/>
              <a:gdLst/>
              <a:ahLst/>
              <a:cxnLst/>
              <a:rect l="l" t="t" r="r" b="b"/>
              <a:pathLst>
                <a:path w="449" h="1" extrusionOk="0">
                  <a:moveTo>
                    <a:pt x="449" y="0"/>
                  </a:moveTo>
                  <a:lnTo>
                    <a:pt x="1" y="0"/>
                  </a:lnTo>
                  <a:cubicBezTo>
                    <a:pt x="1" y="0"/>
                    <a:pt x="449" y="0"/>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84" name="Google Shape;9484;p14"/>
            <p:cNvSpPr/>
            <p:nvPr/>
          </p:nvSpPr>
          <p:spPr>
            <a:xfrm>
              <a:off x="3790375" y="2979600"/>
              <a:ext cx="22450" cy="8950"/>
            </a:xfrm>
            <a:custGeom>
              <a:avLst/>
              <a:gdLst/>
              <a:ahLst/>
              <a:cxnLst/>
              <a:rect l="l" t="t" r="r" b="b"/>
              <a:pathLst>
                <a:path w="898" h="358" extrusionOk="0">
                  <a:moveTo>
                    <a:pt x="180" y="1"/>
                  </a:moveTo>
                  <a:cubicBezTo>
                    <a:pt x="118" y="1"/>
                    <a:pt x="59" y="41"/>
                    <a:pt x="1" y="159"/>
                  </a:cubicBezTo>
                  <a:cubicBezTo>
                    <a:pt x="150" y="159"/>
                    <a:pt x="399" y="358"/>
                    <a:pt x="615" y="358"/>
                  </a:cubicBezTo>
                  <a:cubicBezTo>
                    <a:pt x="723" y="358"/>
                    <a:pt x="822" y="308"/>
                    <a:pt x="897" y="159"/>
                  </a:cubicBezTo>
                  <a:lnTo>
                    <a:pt x="897" y="159"/>
                  </a:lnTo>
                  <a:cubicBezTo>
                    <a:pt x="830" y="192"/>
                    <a:pt x="767" y="206"/>
                    <a:pt x="709" y="206"/>
                  </a:cubicBezTo>
                  <a:cubicBezTo>
                    <a:pt x="482" y="206"/>
                    <a:pt x="321" y="1"/>
                    <a:pt x="18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85" name="Google Shape;9485;p14"/>
            <p:cNvSpPr/>
            <p:nvPr/>
          </p:nvSpPr>
          <p:spPr>
            <a:xfrm>
              <a:off x="4527175" y="3345250"/>
              <a:ext cx="19625" cy="10925"/>
            </a:xfrm>
            <a:custGeom>
              <a:avLst/>
              <a:gdLst/>
              <a:ahLst/>
              <a:cxnLst/>
              <a:rect l="l" t="t" r="r" b="b"/>
              <a:pathLst>
                <a:path w="785" h="437" extrusionOk="0">
                  <a:moveTo>
                    <a:pt x="187" y="1"/>
                  </a:moveTo>
                  <a:cubicBezTo>
                    <a:pt x="137" y="1"/>
                    <a:pt x="112" y="26"/>
                    <a:pt x="112" y="100"/>
                  </a:cubicBezTo>
                  <a:cubicBezTo>
                    <a:pt x="0" y="324"/>
                    <a:pt x="168" y="436"/>
                    <a:pt x="364" y="436"/>
                  </a:cubicBezTo>
                  <a:cubicBezTo>
                    <a:pt x="560" y="436"/>
                    <a:pt x="784" y="324"/>
                    <a:pt x="784" y="100"/>
                  </a:cubicBezTo>
                  <a:cubicBezTo>
                    <a:pt x="486" y="100"/>
                    <a:pt x="286" y="1"/>
                    <a:pt x="18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86" name="Google Shape;9486;p14"/>
            <p:cNvSpPr/>
            <p:nvPr/>
          </p:nvSpPr>
          <p:spPr>
            <a:xfrm>
              <a:off x="4020100" y="3101225"/>
              <a:ext cx="95275" cy="44825"/>
            </a:xfrm>
            <a:custGeom>
              <a:avLst/>
              <a:gdLst/>
              <a:ahLst/>
              <a:cxnLst/>
              <a:rect l="l" t="t" r="r" b="b"/>
              <a:pathLst>
                <a:path w="3811" h="1793" extrusionOk="0">
                  <a:moveTo>
                    <a:pt x="0" y="0"/>
                  </a:moveTo>
                  <a:lnTo>
                    <a:pt x="0" y="0"/>
                  </a:lnTo>
                  <a:cubicBezTo>
                    <a:pt x="1121" y="897"/>
                    <a:pt x="2466" y="1345"/>
                    <a:pt x="3810" y="1793"/>
                  </a:cubicBezTo>
                  <a:cubicBezTo>
                    <a:pt x="2690" y="1345"/>
                    <a:pt x="1569" y="448"/>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87" name="Google Shape;9487;p14"/>
            <p:cNvSpPr/>
            <p:nvPr/>
          </p:nvSpPr>
          <p:spPr>
            <a:xfrm>
              <a:off x="4193800" y="3185250"/>
              <a:ext cx="28025" cy="16850"/>
            </a:xfrm>
            <a:custGeom>
              <a:avLst/>
              <a:gdLst/>
              <a:ahLst/>
              <a:cxnLst/>
              <a:rect l="l" t="t" r="r" b="b"/>
              <a:pathLst>
                <a:path w="1121" h="674" extrusionOk="0">
                  <a:moveTo>
                    <a:pt x="0" y="1"/>
                  </a:moveTo>
                  <a:cubicBezTo>
                    <a:pt x="0" y="449"/>
                    <a:pt x="672" y="673"/>
                    <a:pt x="1121" y="673"/>
                  </a:cubicBezTo>
                  <a:cubicBezTo>
                    <a:pt x="1121" y="449"/>
                    <a:pt x="448" y="449"/>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88" name="Google Shape;9488;p14"/>
            <p:cNvSpPr/>
            <p:nvPr/>
          </p:nvSpPr>
          <p:spPr>
            <a:xfrm>
              <a:off x="4123375" y="3125275"/>
              <a:ext cx="11100" cy="5150"/>
            </a:xfrm>
            <a:custGeom>
              <a:avLst/>
              <a:gdLst/>
              <a:ahLst/>
              <a:cxnLst/>
              <a:rect l="l" t="t" r="r" b="b"/>
              <a:pathLst>
                <a:path w="444" h="206" extrusionOk="0">
                  <a:moveTo>
                    <a:pt x="38" y="1"/>
                  </a:moveTo>
                  <a:cubicBezTo>
                    <a:pt x="1" y="1"/>
                    <a:pt x="10" y="41"/>
                    <a:pt x="128" y="159"/>
                  </a:cubicBezTo>
                  <a:cubicBezTo>
                    <a:pt x="229" y="192"/>
                    <a:pt x="289" y="206"/>
                    <a:pt x="321" y="206"/>
                  </a:cubicBezTo>
                  <a:cubicBezTo>
                    <a:pt x="444" y="206"/>
                    <a:pt x="122" y="1"/>
                    <a:pt x="3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89" name="Google Shape;9489;p14"/>
            <p:cNvSpPr/>
            <p:nvPr/>
          </p:nvSpPr>
          <p:spPr>
            <a:xfrm>
              <a:off x="4871750" y="3174050"/>
              <a:ext cx="25" cy="25"/>
            </a:xfrm>
            <a:custGeom>
              <a:avLst/>
              <a:gdLst/>
              <a:ahLst/>
              <a:cxnLst/>
              <a:rect l="l" t="t" r="r" b="b"/>
              <a:pathLst>
                <a:path w="1" h="1" extrusionOk="0">
                  <a:moveTo>
                    <a:pt x="0" y="1"/>
                  </a:move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90" name="Google Shape;9490;p14"/>
            <p:cNvSpPr/>
            <p:nvPr/>
          </p:nvSpPr>
          <p:spPr>
            <a:xfrm>
              <a:off x="6631900" y="3330925"/>
              <a:ext cx="31675" cy="5625"/>
            </a:xfrm>
            <a:custGeom>
              <a:avLst/>
              <a:gdLst/>
              <a:ahLst/>
              <a:cxnLst/>
              <a:rect l="l" t="t" r="r" b="b"/>
              <a:pathLst>
                <a:path w="1267" h="225" extrusionOk="0">
                  <a:moveTo>
                    <a:pt x="864" y="1"/>
                  </a:moveTo>
                  <a:cubicBezTo>
                    <a:pt x="864" y="1"/>
                    <a:pt x="1" y="217"/>
                    <a:pt x="603" y="225"/>
                  </a:cubicBezTo>
                  <a:lnTo>
                    <a:pt x="603" y="225"/>
                  </a:lnTo>
                  <a:cubicBezTo>
                    <a:pt x="583" y="223"/>
                    <a:pt x="1267" y="202"/>
                    <a:pt x="864" y="1"/>
                  </a:cubicBezTo>
                  <a:close/>
                  <a:moveTo>
                    <a:pt x="603" y="225"/>
                  </a:moveTo>
                  <a:cubicBezTo>
                    <a:pt x="606" y="225"/>
                    <a:pt x="617" y="225"/>
                    <a:pt x="640" y="225"/>
                  </a:cubicBezTo>
                  <a:cubicBezTo>
                    <a:pt x="627" y="225"/>
                    <a:pt x="615" y="225"/>
                    <a:pt x="603" y="225"/>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91" name="Google Shape;9491;p14"/>
            <p:cNvSpPr/>
            <p:nvPr/>
          </p:nvSpPr>
          <p:spPr>
            <a:xfrm>
              <a:off x="4373075" y="3364550"/>
              <a:ext cx="11250" cy="12125"/>
            </a:xfrm>
            <a:custGeom>
              <a:avLst/>
              <a:gdLst/>
              <a:ahLst/>
              <a:cxnLst/>
              <a:rect l="l" t="t" r="r" b="b"/>
              <a:pathLst>
                <a:path w="450" h="485" extrusionOk="0">
                  <a:moveTo>
                    <a:pt x="1" y="1"/>
                  </a:moveTo>
                  <a:cubicBezTo>
                    <a:pt x="1" y="404"/>
                    <a:pt x="1" y="485"/>
                    <a:pt x="98" y="485"/>
                  </a:cubicBezTo>
                  <a:cubicBezTo>
                    <a:pt x="162" y="485"/>
                    <a:pt x="270" y="449"/>
                    <a:pt x="449" y="449"/>
                  </a:cubicBezTo>
                  <a:cubicBezTo>
                    <a:pt x="449" y="225"/>
                    <a:pt x="449"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92" name="Google Shape;9492;p14"/>
            <p:cNvSpPr/>
            <p:nvPr/>
          </p:nvSpPr>
          <p:spPr>
            <a:xfrm>
              <a:off x="4384300" y="3375750"/>
              <a:ext cx="5625" cy="25"/>
            </a:xfrm>
            <a:custGeom>
              <a:avLst/>
              <a:gdLst/>
              <a:ahLst/>
              <a:cxnLst/>
              <a:rect l="l" t="t" r="r" b="b"/>
              <a:pathLst>
                <a:path w="225" h="1" extrusionOk="0">
                  <a:moveTo>
                    <a:pt x="224" y="1"/>
                  </a:moveTo>
                  <a:cubicBezTo>
                    <a:pt x="224" y="1"/>
                    <a:pt x="0" y="1"/>
                    <a:pt x="0" y="1"/>
                  </a:cubicBezTo>
                  <a:cubicBezTo>
                    <a:pt x="0" y="1"/>
                    <a:pt x="224" y="1"/>
                    <a:pt x="2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93" name="Google Shape;9493;p14"/>
            <p:cNvSpPr/>
            <p:nvPr/>
          </p:nvSpPr>
          <p:spPr>
            <a:xfrm>
              <a:off x="1504375" y="3370150"/>
              <a:ext cx="28050" cy="17975"/>
            </a:xfrm>
            <a:custGeom>
              <a:avLst/>
              <a:gdLst/>
              <a:ahLst/>
              <a:cxnLst/>
              <a:rect l="l" t="t" r="r" b="b"/>
              <a:pathLst>
                <a:path w="1122" h="719" extrusionOk="0">
                  <a:moveTo>
                    <a:pt x="1" y="1"/>
                  </a:moveTo>
                  <a:cubicBezTo>
                    <a:pt x="193" y="193"/>
                    <a:pt x="552" y="718"/>
                    <a:pt x="934" y="718"/>
                  </a:cubicBezTo>
                  <a:cubicBezTo>
                    <a:pt x="996" y="718"/>
                    <a:pt x="1059" y="704"/>
                    <a:pt x="1121" y="673"/>
                  </a:cubicBezTo>
                  <a:cubicBezTo>
                    <a:pt x="449" y="673"/>
                    <a:pt x="673"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94" name="Google Shape;9494;p14"/>
            <p:cNvSpPr/>
            <p:nvPr/>
          </p:nvSpPr>
          <p:spPr>
            <a:xfrm>
              <a:off x="4692450" y="3540600"/>
              <a:ext cx="4700" cy="6500"/>
            </a:xfrm>
            <a:custGeom>
              <a:avLst/>
              <a:gdLst/>
              <a:ahLst/>
              <a:cxnLst/>
              <a:rect l="l" t="t" r="r" b="b"/>
              <a:pathLst>
                <a:path w="188" h="260" extrusionOk="0">
                  <a:moveTo>
                    <a:pt x="113" y="1"/>
                  </a:moveTo>
                  <a:cubicBezTo>
                    <a:pt x="85" y="1"/>
                    <a:pt x="48" y="36"/>
                    <a:pt x="1" y="130"/>
                  </a:cubicBezTo>
                  <a:cubicBezTo>
                    <a:pt x="48" y="225"/>
                    <a:pt x="85" y="260"/>
                    <a:pt x="113" y="260"/>
                  </a:cubicBezTo>
                  <a:cubicBezTo>
                    <a:pt x="187" y="260"/>
                    <a:pt x="187" y="1"/>
                    <a:pt x="1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95" name="Google Shape;9495;p14"/>
            <p:cNvSpPr/>
            <p:nvPr/>
          </p:nvSpPr>
          <p:spPr>
            <a:xfrm>
              <a:off x="4627250" y="3570675"/>
              <a:ext cx="8125" cy="5150"/>
            </a:xfrm>
            <a:custGeom>
              <a:avLst/>
              <a:gdLst/>
              <a:ahLst/>
              <a:cxnLst/>
              <a:rect l="l" t="t" r="r" b="b"/>
              <a:pathLst>
                <a:path w="325" h="206" extrusionOk="0">
                  <a:moveTo>
                    <a:pt x="263" y="1"/>
                  </a:moveTo>
                  <a:cubicBezTo>
                    <a:pt x="248" y="1"/>
                    <a:pt x="211" y="14"/>
                    <a:pt x="143" y="48"/>
                  </a:cubicBezTo>
                  <a:cubicBezTo>
                    <a:pt x="26" y="165"/>
                    <a:pt x="1" y="206"/>
                    <a:pt x="19" y="206"/>
                  </a:cubicBezTo>
                  <a:cubicBezTo>
                    <a:pt x="61" y="206"/>
                    <a:pt x="325" y="1"/>
                    <a:pt x="26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96" name="Google Shape;9496;p14"/>
            <p:cNvSpPr/>
            <p:nvPr/>
          </p:nvSpPr>
          <p:spPr>
            <a:xfrm>
              <a:off x="2905125" y="3594275"/>
              <a:ext cx="28025" cy="7950"/>
            </a:xfrm>
            <a:custGeom>
              <a:avLst/>
              <a:gdLst/>
              <a:ahLst/>
              <a:cxnLst/>
              <a:rect l="l" t="t" r="r" b="b"/>
              <a:pathLst>
                <a:path w="1121" h="318" extrusionOk="0">
                  <a:moveTo>
                    <a:pt x="0" y="0"/>
                  </a:moveTo>
                  <a:cubicBezTo>
                    <a:pt x="0" y="159"/>
                    <a:pt x="560" y="317"/>
                    <a:pt x="889" y="317"/>
                  </a:cubicBezTo>
                  <a:cubicBezTo>
                    <a:pt x="1024" y="317"/>
                    <a:pt x="1121" y="290"/>
                    <a:pt x="1121" y="224"/>
                  </a:cubicBezTo>
                  <a:lnTo>
                    <a:pt x="1121" y="224"/>
                  </a:lnTo>
                  <a:cubicBezTo>
                    <a:pt x="986" y="269"/>
                    <a:pt x="888" y="287"/>
                    <a:pt x="810" y="287"/>
                  </a:cubicBezTo>
                  <a:cubicBezTo>
                    <a:pt x="502" y="287"/>
                    <a:pt x="538"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97" name="Google Shape;9497;p14"/>
            <p:cNvSpPr/>
            <p:nvPr/>
          </p:nvSpPr>
          <p:spPr>
            <a:xfrm>
              <a:off x="5028625" y="3784775"/>
              <a:ext cx="11225" cy="11225"/>
            </a:xfrm>
            <a:custGeom>
              <a:avLst/>
              <a:gdLst/>
              <a:ahLst/>
              <a:cxnLst/>
              <a:rect l="l" t="t" r="r" b="b"/>
              <a:pathLst>
                <a:path w="449" h="449" extrusionOk="0">
                  <a:moveTo>
                    <a:pt x="449" y="0"/>
                  </a:moveTo>
                  <a:cubicBezTo>
                    <a:pt x="1" y="0"/>
                    <a:pt x="1" y="224"/>
                    <a:pt x="225" y="449"/>
                  </a:cubicBezTo>
                  <a:cubicBezTo>
                    <a:pt x="225" y="224"/>
                    <a:pt x="225" y="0"/>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98" name="Google Shape;9498;p14"/>
            <p:cNvSpPr/>
            <p:nvPr/>
          </p:nvSpPr>
          <p:spPr>
            <a:xfrm>
              <a:off x="2199150" y="3812775"/>
              <a:ext cx="16825" cy="16850"/>
            </a:xfrm>
            <a:custGeom>
              <a:avLst/>
              <a:gdLst/>
              <a:ahLst/>
              <a:cxnLst/>
              <a:rect l="l" t="t" r="r" b="b"/>
              <a:pathLst>
                <a:path w="673" h="674" extrusionOk="0">
                  <a:moveTo>
                    <a:pt x="448" y="1"/>
                  </a:moveTo>
                  <a:cubicBezTo>
                    <a:pt x="448" y="1"/>
                    <a:pt x="0" y="673"/>
                    <a:pt x="673" y="673"/>
                  </a:cubicBezTo>
                  <a:cubicBezTo>
                    <a:pt x="448" y="225"/>
                    <a:pt x="673" y="1"/>
                    <a:pt x="4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99" name="Google Shape;9499;p14"/>
            <p:cNvSpPr/>
            <p:nvPr/>
          </p:nvSpPr>
          <p:spPr>
            <a:xfrm>
              <a:off x="5067850" y="3926500"/>
              <a:ext cx="22425" cy="8950"/>
            </a:xfrm>
            <a:custGeom>
              <a:avLst/>
              <a:gdLst/>
              <a:ahLst/>
              <a:cxnLst/>
              <a:rect l="l" t="t" r="r" b="b"/>
              <a:pathLst>
                <a:path w="897" h="358" extrusionOk="0">
                  <a:moveTo>
                    <a:pt x="180" y="1"/>
                  </a:moveTo>
                  <a:cubicBezTo>
                    <a:pt x="118" y="1"/>
                    <a:pt x="59" y="41"/>
                    <a:pt x="0" y="158"/>
                  </a:cubicBezTo>
                  <a:cubicBezTo>
                    <a:pt x="150" y="158"/>
                    <a:pt x="498" y="358"/>
                    <a:pt x="714" y="358"/>
                  </a:cubicBezTo>
                  <a:cubicBezTo>
                    <a:pt x="822" y="358"/>
                    <a:pt x="897" y="308"/>
                    <a:pt x="897" y="158"/>
                  </a:cubicBezTo>
                  <a:lnTo>
                    <a:pt x="897" y="158"/>
                  </a:lnTo>
                  <a:cubicBezTo>
                    <a:pt x="829" y="192"/>
                    <a:pt x="767" y="205"/>
                    <a:pt x="709" y="205"/>
                  </a:cubicBezTo>
                  <a:cubicBezTo>
                    <a:pt x="482" y="205"/>
                    <a:pt x="321" y="1"/>
                    <a:pt x="18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00" name="Google Shape;9500;p14"/>
            <p:cNvSpPr/>
            <p:nvPr/>
          </p:nvSpPr>
          <p:spPr>
            <a:xfrm>
              <a:off x="4995000" y="3908650"/>
              <a:ext cx="50450" cy="12475"/>
            </a:xfrm>
            <a:custGeom>
              <a:avLst/>
              <a:gdLst/>
              <a:ahLst/>
              <a:cxnLst/>
              <a:rect l="l" t="t" r="r" b="b"/>
              <a:pathLst>
                <a:path w="2018" h="499" extrusionOk="0">
                  <a:moveTo>
                    <a:pt x="524" y="1"/>
                  </a:moveTo>
                  <a:cubicBezTo>
                    <a:pt x="275" y="1"/>
                    <a:pt x="76" y="51"/>
                    <a:pt x="1" y="200"/>
                  </a:cubicBezTo>
                  <a:cubicBezTo>
                    <a:pt x="300" y="200"/>
                    <a:pt x="897" y="499"/>
                    <a:pt x="1395" y="499"/>
                  </a:cubicBezTo>
                  <a:cubicBezTo>
                    <a:pt x="1644" y="499"/>
                    <a:pt x="1869" y="424"/>
                    <a:pt x="2018" y="200"/>
                  </a:cubicBezTo>
                  <a:cubicBezTo>
                    <a:pt x="1719" y="200"/>
                    <a:pt x="1022" y="1"/>
                    <a:pt x="5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01" name="Google Shape;9501;p14"/>
            <p:cNvSpPr/>
            <p:nvPr/>
          </p:nvSpPr>
          <p:spPr>
            <a:xfrm>
              <a:off x="4950175" y="3930450"/>
              <a:ext cx="11250" cy="25"/>
            </a:xfrm>
            <a:custGeom>
              <a:avLst/>
              <a:gdLst/>
              <a:ahLst/>
              <a:cxnLst/>
              <a:rect l="l" t="t" r="r" b="b"/>
              <a:pathLst>
                <a:path w="450" h="1" extrusionOk="0">
                  <a:moveTo>
                    <a:pt x="449" y="0"/>
                  </a:moveTo>
                  <a:lnTo>
                    <a:pt x="1" y="0"/>
                  </a:lnTo>
                  <a:cubicBezTo>
                    <a:pt x="1" y="0"/>
                    <a:pt x="449" y="0"/>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02" name="Google Shape;9502;p14"/>
            <p:cNvSpPr/>
            <p:nvPr/>
          </p:nvSpPr>
          <p:spPr>
            <a:xfrm>
              <a:off x="5115100" y="3929275"/>
              <a:ext cx="11100" cy="5150"/>
            </a:xfrm>
            <a:custGeom>
              <a:avLst/>
              <a:gdLst/>
              <a:ahLst/>
              <a:cxnLst/>
              <a:rect l="l" t="t" r="r" b="b"/>
              <a:pathLst>
                <a:path w="444" h="206" extrusionOk="0">
                  <a:moveTo>
                    <a:pt x="321" y="0"/>
                  </a:moveTo>
                  <a:cubicBezTo>
                    <a:pt x="289" y="0"/>
                    <a:pt x="229" y="14"/>
                    <a:pt x="127" y="47"/>
                  </a:cubicBezTo>
                  <a:cubicBezTo>
                    <a:pt x="10" y="165"/>
                    <a:pt x="0" y="205"/>
                    <a:pt x="38" y="205"/>
                  </a:cubicBezTo>
                  <a:cubicBezTo>
                    <a:pt x="121" y="205"/>
                    <a:pt x="443" y="0"/>
                    <a:pt x="32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03" name="Google Shape;9503;p14"/>
            <p:cNvSpPr/>
            <p:nvPr/>
          </p:nvSpPr>
          <p:spPr>
            <a:xfrm>
              <a:off x="5544100" y="4020100"/>
              <a:ext cx="50450" cy="22425"/>
            </a:xfrm>
            <a:custGeom>
              <a:avLst/>
              <a:gdLst/>
              <a:ahLst/>
              <a:cxnLst/>
              <a:rect l="l" t="t" r="r" b="b"/>
              <a:pathLst>
                <a:path w="2018" h="897" extrusionOk="0">
                  <a:moveTo>
                    <a:pt x="0" y="0"/>
                  </a:moveTo>
                  <a:lnTo>
                    <a:pt x="1009" y="448"/>
                  </a:lnTo>
                  <a:lnTo>
                    <a:pt x="1009" y="448"/>
                  </a:lnTo>
                  <a:cubicBezTo>
                    <a:pt x="673" y="280"/>
                    <a:pt x="337" y="112"/>
                    <a:pt x="0" y="0"/>
                  </a:cubicBezTo>
                  <a:close/>
                  <a:moveTo>
                    <a:pt x="1009" y="448"/>
                  </a:moveTo>
                  <a:cubicBezTo>
                    <a:pt x="1345" y="617"/>
                    <a:pt x="1681" y="785"/>
                    <a:pt x="2017" y="897"/>
                  </a:cubicBezTo>
                  <a:lnTo>
                    <a:pt x="1009" y="448"/>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04" name="Google Shape;9504;p14"/>
            <p:cNvSpPr/>
            <p:nvPr/>
          </p:nvSpPr>
          <p:spPr>
            <a:xfrm>
              <a:off x="5594525" y="4042500"/>
              <a:ext cx="39250" cy="16825"/>
            </a:xfrm>
            <a:custGeom>
              <a:avLst/>
              <a:gdLst/>
              <a:ahLst/>
              <a:cxnLst/>
              <a:rect l="l" t="t" r="r" b="b"/>
              <a:pathLst>
                <a:path w="1570" h="673" extrusionOk="0">
                  <a:moveTo>
                    <a:pt x="0" y="1"/>
                  </a:moveTo>
                  <a:lnTo>
                    <a:pt x="1569" y="673"/>
                  </a:lnTo>
                  <a:cubicBezTo>
                    <a:pt x="1121" y="225"/>
                    <a:pt x="449"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05" name="Google Shape;9505;p14"/>
            <p:cNvSpPr/>
            <p:nvPr/>
          </p:nvSpPr>
          <p:spPr>
            <a:xfrm>
              <a:off x="1784525" y="3880025"/>
              <a:ext cx="11225" cy="2500"/>
            </a:xfrm>
            <a:custGeom>
              <a:avLst/>
              <a:gdLst/>
              <a:ahLst/>
              <a:cxnLst/>
              <a:rect l="l" t="t" r="r" b="b"/>
              <a:pathLst>
                <a:path w="449" h="100" extrusionOk="0">
                  <a:moveTo>
                    <a:pt x="0" y="0"/>
                  </a:moveTo>
                  <a:cubicBezTo>
                    <a:pt x="0" y="0"/>
                    <a:pt x="200" y="100"/>
                    <a:pt x="333" y="100"/>
                  </a:cubicBezTo>
                  <a:cubicBezTo>
                    <a:pt x="399" y="100"/>
                    <a:pt x="449" y="75"/>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06" name="Google Shape;9506;p14"/>
            <p:cNvSpPr/>
            <p:nvPr/>
          </p:nvSpPr>
          <p:spPr>
            <a:xfrm>
              <a:off x="5605725" y="4064925"/>
              <a:ext cx="33650" cy="11225"/>
            </a:xfrm>
            <a:custGeom>
              <a:avLst/>
              <a:gdLst/>
              <a:ahLst/>
              <a:cxnLst/>
              <a:rect l="l" t="t" r="r" b="b"/>
              <a:pathLst>
                <a:path w="1346" h="449" extrusionOk="0">
                  <a:moveTo>
                    <a:pt x="673" y="0"/>
                  </a:moveTo>
                  <a:cubicBezTo>
                    <a:pt x="673" y="0"/>
                    <a:pt x="1" y="224"/>
                    <a:pt x="673" y="448"/>
                  </a:cubicBezTo>
                  <a:cubicBezTo>
                    <a:pt x="449" y="224"/>
                    <a:pt x="1345" y="224"/>
                    <a:pt x="6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07" name="Google Shape;9507;p14"/>
            <p:cNvSpPr/>
            <p:nvPr/>
          </p:nvSpPr>
          <p:spPr>
            <a:xfrm>
              <a:off x="2703400" y="4137750"/>
              <a:ext cx="39250" cy="5625"/>
            </a:xfrm>
            <a:custGeom>
              <a:avLst/>
              <a:gdLst/>
              <a:ahLst/>
              <a:cxnLst/>
              <a:rect l="l" t="t" r="r" b="b"/>
              <a:pathLst>
                <a:path w="1570" h="225" extrusionOk="0">
                  <a:moveTo>
                    <a:pt x="1" y="1"/>
                  </a:moveTo>
                  <a:lnTo>
                    <a:pt x="1570" y="225"/>
                  </a:lnTo>
                  <a:cubicBezTo>
                    <a:pt x="1121" y="1"/>
                    <a:pt x="673"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08" name="Google Shape;9508;p14"/>
            <p:cNvSpPr/>
            <p:nvPr/>
          </p:nvSpPr>
          <p:spPr>
            <a:xfrm>
              <a:off x="2664175" y="4126550"/>
              <a:ext cx="39250" cy="11225"/>
            </a:xfrm>
            <a:custGeom>
              <a:avLst/>
              <a:gdLst/>
              <a:ahLst/>
              <a:cxnLst/>
              <a:rect l="l" t="t" r="r" b="b"/>
              <a:pathLst>
                <a:path w="1570" h="449" extrusionOk="0">
                  <a:moveTo>
                    <a:pt x="1" y="0"/>
                  </a:moveTo>
                  <a:cubicBezTo>
                    <a:pt x="169" y="56"/>
                    <a:pt x="323" y="98"/>
                    <a:pt x="467" y="133"/>
                  </a:cubicBezTo>
                  <a:lnTo>
                    <a:pt x="467" y="133"/>
                  </a:lnTo>
                  <a:lnTo>
                    <a:pt x="1" y="0"/>
                  </a:lnTo>
                  <a:close/>
                  <a:moveTo>
                    <a:pt x="467" y="133"/>
                  </a:moveTo>
                  <a:lnTo>
                    <a:pt x="1570" y="449"/>
                  </a:lnTo>
                  <a:cubicBezTo>
                    <a:pt x="1234" y="281"/>
                    <a:pt x="897" y="239"/>
                    <a:pt x="467" y="133"/>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09" name="Google Shape;9509;p14"/>
            <p:cNvSpPr/>
            <p:nvPr/>
          </p:nvSpPr>
          <p:spPr>
            <a:xfrm>
              <a:off x="4529975" y="4328250"/>
              <a:ext cx="22425" cy="16825"/>
            </a:xfrm>
            <a:custGeom>
              <a:avLst/>
              <a:gdLst/>
              <a:ahLst/>
              <a:cxnLst/>
              <a:rect l="l" t="t" r="r" b="b"/>
              <a:pathLst>
                <a:path w="897" h="673" extrusionOk="0">
                  <a:moveTo>
                    <a:pt x="897" y="1"/>
                  </a:moveTo>
                  <a:cubicBezTo>
                    <a:pt x="672" y="1"/>
                    <a:pt x="0" y="449"/>
                    <a:pt x="448" y="673"/>
                  </a:cubicBezTo>
                  <a:cubicBezTo>
                    <a:pt x="448" y="225"/>
                    <a:pt x="897" y="225"/>
                    <a:pt x="8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10" name="Google Shape;9510;p14"/>
            <p:cNvSpPr/>
            <p:nvPr/>
          </p:nvSpPr>
          <p:spPr>
            <a:xfrm>
              <a:off x="5964325" y="1650050"/>
              <a:ext cx="11225" cy="2525"/>
            </a:xfrm>
            <a:custGeom>
              <a:avLst/>
              <a:gdLst/>
              <a:ahLst/>
              <a:cxnLst/>
              <a:rect l="l" t="t" r="r" b="b"/>
              <a:pathLst>
                <a:path w="449" h="101" extrusionOk="0">
                  <a:moveTo>
                    <a:pt x="0" y="1"/>
                  </a:moveTo>
                  <a:cubicBezTo>
                    <a:pt x="0" y="1"/>
                    <a:pt x="199" y="100"/>
                    <a:pt x="332" y="100"/>
                  </a:cubicBezTo>
                  <a:cubicBezTo>
                    <a:pt x="399" y="100"/>
                    <a:pt x="448" y="76"/>
                    <a:pt x="4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11" name="Google Shape;9511;p14"/>
            <p:cNvSpPr/>
            <p:nvPr/>
          </p:nvSpPr>
          <p:spPr>
            <a:xfrm>
              <a:off x="5992325" y="1636525"/>
              <a:ext cx="16850" cy="7950"/>
            </a:xfrm>
            <a:custGeom>
              <a:avLst/>
              <a:gdLst/>
              <a:ahLst/>
              <a:cxnLst/>
              <a:rect l="l" t="t" r="r" b="b"/>
              <a:pathLst>
                <a:path w="674" h="318" extrusionOk="0">
                  <a:moveTo>
                    <a:pt x="337" y="1"/>
                  </a:moveTo>
                  <a:cubicBezTo>
                    <a:pt x="113" y="1"/>
                    <a:pt x="1" y="159"/>
                    <a:pt x="1" y="318"/>
                  </a:cubicBezTo>
                  <a:cubicBezTo>
                    <a:pt x="449" y="318"/>
                    <a:pt x="673" y="318"/>
                    <a:pt x="673" y="94"/>
                  </a:cubicBezTo>
                  <a:cubicBezTo>
                    <a:pt x="542" y="28"/>
                    <a:pt x="430" y="1"/>
                    <a:pt x="33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12" name="Google Shape;9512;p14"/>
            <p:cNvSpPr/>
            <p:nvPr/>
          </p:nvSpPr>
          <p:spPr>
            <a:xfrm>
              <a:off x="5974500" y="1625700"/>
              <a:ext cx="283075" cy="36875"/>
            </a:xfrm>
            <a:custGeom>
              <a:avLst/>
              <a:gdLst/>
              <a:ahLst/>
              <a:cxnLst/>
              <a:rect l="l" t="t" r="r" b="b"/>
              <a:pathLst>
                <a:path w="11323" h="1475" extrusionOk="0">
                  <a:moveTo>
                    <a:pt x="4300" y="751"/>
                  </a:moveTo>
                  <a:cubicBezTo>
                    <a:pt x="4524" y="751"/>
                    <a:pt x="4076" y="975"/>
                    <a:pt x="4076" y="975"/>
                  </a:cubicBezTo>
                  <a:lnTo>
                    <a:pt x="4076" y="751"/>
                  </a:lnTo>
                  <a:close/>
                  <a:moveTo>
                    <a:pt x="6230" y="1"/>
                  </a:moveTo>
                  <a:cubicBezTo>
                    <a:pt x="3972" y="1"/>
                    <a:pt x="1" y="1423"/>
                    <a:pt x="5869" y="1423"/>
                  </a:cubicBezTo>
                  <a:cubicBezTo>
                    <a:pt x="5833" y="1458"/>
                    <a:pt x="5863" y="1474"/>
                    <a:pt x="5945" y="1474"/>
                  </a:cubicBezTo>
                  <a:cubicBezTo>
                    <a:pt x="6658" y="1474"/>
                    <a:pt x="11323" y="254"/>
                    <a:pt x="10473" y="254"/>
                  </a:cubicBezTo>
                  <a:cubicBezTo>
                    <a:pt x="10190" y="254"/>
                    <a:pt x="9295" y="390"/>
                    <a:pt x="7437" y="751"/>
                  </a:cubicBezTo>
                  <a:cubicBezTo>
                    <a:pt x="7682" y="201"/>
                    <a:pt x="7076" y="1"/>
                    <a:pt x="623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13" name="Google Shape;9513;p14"/>
            <p:cNvSpPr/>
            <p:nvPr/>
          </p:nvSpPr>
          <p:spPr>
            <a:xfrm>
              <a:off x="5633750" y="1638225"/>
              <a:ext cx="231100" cy="94125"/>
            </a:xfrm>
            <a:custGeom>
              <a:avLst/>
              <a:gdLst/>
              <a:ahLst/>
              <a:cxnLst/>
              <a:rect l="l" t="t" r="r" b="b"/>
              <a:pathLst>
                <a:path w="9244" h="3765" extrusionOk="0">
                  <a:moveTo>
                    <a:pt x="4034" y="1819"/>
                  </a:moveTo>
                  <a:cubicBezTo>
                    <a:pt x="4034" y="1922"/>
                    <a:pt x="4034" y="2134"/>
                    <a:pt x="4034" y="2267"/>
                  </a:cubicBezTo>
                  <a:cubicBezTo>
                    <a:pt x="3810" y="2267"/>
                    <a:pt x="4034" y="2043"/>
                    <a:pt x="4034" y="1819"/>
                  </a:cubicBezTo>
                  <a:close/>
                  <a:moveTo>
                    <a:pt x="7180" y="0"/>
                  </a:moveTo>
                  <a:cubicBezTo>
                    <a:pt x="6528" y="0"/>
                    <a:pt x="5273" y="378"/>
                    <a:pt x="3138" y="1370"/>
                  </a:cubicBezTo>
                  <a:cubicBezTo>
                    <a:pt x="2914" y="1370"/>
                    <a:pt x="0" y="2267"/>
                    <a:pt x="3810" y="3612"/>
                  </a:cubicBezTo>
                  <a:cubicBezTo>
                    <a:pt x="3863" y="3717"/>
                    <a:pt x="3963" y="3765"/>
                    <a:pt x="4098" y="3765"/>
                  </a:cubicBezTo>
                  <a:cubicBezTo>
                    <a:pt x="5297" y="3765"/>
                    <a:pt x="9244" y="0"/>
                    <a:pt x="718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14" name="Google Shape;9514;p14"/>
            <p:cNvSpPr/>
            <p:nvPr/>
          </p:nvSpPr>
          <p:spPr>
            <a:xfrm>
              <a:off x="6642275" y="2906525"/>
              <a:ext cx="16825" cy="4225"/>
            </a:xfrm>
            <a:custGeom>
              <a:avLst/>
              <a:gdLst/>
              <a:ahLst/>
              <a:cxnLst/>
              <a:rect l="l" t="t" r="r" b="b"/>
              <a:pathLst>
                <a:path w="673" h="169" extrusionOk="0">
                  <a:moveTo>
                    <a:pt x="393" y="0"/>
                  </a:moveTo>
                  <a:cubicBezTo>
                    <a:pt x="225" y="0"/>
                    <a:pt x="0" y="56"/>
                    <a:pt x="0" y="168"/>
                  </a:cubicBezTo>
                  <a:lnTo>
                    <a:pt x="449" y="168"/>
                  </a:lnTo>
                  <a:cubicBezTo>
                    <a:pt x="673" y="56"/>
                    <a:pt x="561" y="0"/>
                    <a:pt x="3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15" name="Google Shape;9515;p14"/>
            <p:cNvSpPr/>
            <p:nvPr/>
          </p:nvSpPr>
          <p:spPr>
            <a:xfrm>
              <a:off x="3301650" y="3422950"/>
              <a:ext cx="12500" cy="6500"/>
            </a:xfrm>
            <a:custGeom>
              <a:avLst/>
              <a:gdLst/>
              <a:ahLst/>
              <a:cxnLst/>
              <a:rect l="l" t="t" r="r" b="b"/>
              <a:pathLst>
                <a:path w="500" h="260" extrusionOk="0">
                  <a:moveTo>
                    <a:pt x="187" y="0"/>
                  </a:moveTo>
                  <a:cubicBezTo>
                    <a:pt x="0" y="0"/>
                    <a:pt x="65" y="259"/>
                    <a:pt x="252" y="259"/>
                  </a:cubicBezTo>
                  <a:cubicBezTo>
                    <a:pt x="320" y="259"/>
                    <a:pt x="405" y="225"/>
                    <a:pt x="500" y="130"/>
                  </a:cubicBezTo>
                  <a:cubicBezTo>
                    <a:pt x="358" y="35"/>
                    <a:pt x="255" y="0"/>
                    <a:pt x="18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16" name="Google Shape;9516;p14"/>
            <p:cNvSpPr/>
            <p:nvPr/>
          </p:nvSpPr>
          <p:spPr>
            <a:xfrm>
              <a:off x="4591600" y="3717525"/>
              <a:ext cx="15200" cy="7950"/>
            </a:xfrm>
            <a:custGeom>
              <a:avLst/>
              <a:gdLst/>
              <a:ahLst/>
              <a:cxnLst/>
              <a:rect l="l" t="t" r="r" b="b"/>
              <a:pathLst>
                <a:path w="608" h="318" extrusionOk="0">
                  <a:moveTo>
                    <a:pt x="449" y="1"/>
                  </a:moveTo>
                  <a:cubicBezTo>
                    <a:pt x="225" y="1"/>
                    <a:pt x="0" y="1"/>
                    <a:pt x="225" y="225"/>
                  </a:cubicBezTo>
                  <a:cubicBezTo>
                    <a:pt x="225" y="291"/>
                    <a:pt x="263" y="318"/>
                    <a:pt x="312" y="318"/>
                  </a:cubicBezTo>
                  <a:cubicBezTo>
                    <a:pt x="429" y="318"/>
                    <a:pt x="607" y="159"/>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17" name="Google Shape;9517;p14"/>
            <p:cNvSpPr/>
            <p:nvPr/>
          </p:nvSpPr>
          <p:spPr>
            <a:xfrm>
              <a:off x="4529975" y="3734350"/>
              <a:ext cx="11225" cy="11225"/>
            </a:xfrm>
            <a:custGeom>
              <a:avLst/>
              <a:gdLst/>
              <a:ahLst/>
              <a:cxnLst/>
              <a:rect l="l" t="t" r="r" b="b"/>
              <a:pathLst>
                <a:path w="449" h="449" extrusionOk="0">
                  <a:moveTo>
                    <a:pt x="0" y="0"/>
                  </a:moveTo>
                  <a:cubicBezTo>
                    <a:pt x="0" y="224"/>
                    <a:pt x="0" y="448"/>
                    <a:pt x="224" y="448"/>
                  </a:cubicBezTo>
                  <a:cubicBezTo>
                    <a:pt x="224" y="224"/>
                    <a:pt x="448"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18" name="Google Shape;9518;p14"/>
            <p:cNvSpPr/>
            <p:nvPr/>
          </p:nvSpPr>
          <p:spPr>
            <a:xfrm>
              <a:off x="4597200" y="3728750"/>
              <a:ext cx="25" cy="22425"/>
            </a:xfrm>
            <a:custGeom>
              <a:avLst/>
              <a:gdLst/>
              <a:ahLst/>
              <a:cxnLst/>
              <a:rect l="l" t="t" r="r" b="b"/>
              <a:pathLst>
                <a:path w="1" h="897" extrusionOk="0">
                  <a:moveTo>
                    <a:pt x="1" y="448"/>
                  </a:moveTo>
                  <a:cubicBezTo>
                    <a:pt x="1" y="897"/>
                    <a:pt x="1" y="0"/>
                    <a:pt x="1" y="448"/>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19" name="Google Shape;9519;p14"/>
            <p:cNvSpPr/>
            <p:nvPr/>
          </p:nvSpPr>
          <p:spPr>
            <a:xfrm>
              <a:off x="4546775" y="3627900"/>
              <a:ext cx="14025" cy="8425"/>
            </a:xfrm>
            <a:custGeom>
              <a:avLst/>
              <a:gdLst/>
              <a:ahLst/>
              <a:cxnLst/>
              <a:rect l="l" t="t" r="r" b="b"/>
              <a:pathLst>
                <a:path w="561" h="337" extrusionOk="0">
                  <a:moveTo>
                    <a:pt x="225" y="0"/>
                  </a:moveTo>
                  <a:lnTo>
                    <a:pt x="225" y="0"/>
                  </a:lnTo>
                  <a:cubicBezTo>
                    <a:pt x="0" y="224"/>
                    <a:pt x="169" y="336"/>
                    <a:pt x="309" y="336"/>
                  </a:cubicBezTo>
                  <a:cubicBezTo>
                    <a:pt x="449" y="336"/>
                    <a:pt x="561" y="224"/>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20" name="Google Shape;9520;p14"/>
            <p:cNvSpPr/>
            <p:nvPr/>
          </p:nvSpPr>
          <p:spPr>
            <a:xfrm>
              <a:off x="4597200" y="3641450"/>
              <a:ext cx="7850" cy="6500"/>
            </a:xfrm>
            <a:custGeom>
              <a:avLst/>
              <a:gdLst/>
              <a:ahLst/>
              <a:cxnLst/>
              <a:rect l="l" t="t" r="r" b="b"/>
              <a:pathLst>
                <a:path w="314" h="260" extrusionOk="0">
                  <a:moveTo>
                    <a:pt x="201" y="1"/>
                  </a:moveTo>
                  <a:cubicBezTo>
                    <a:pt x="160" y="1"/>
                    <a:pt x="95" y="36"/>
                    <a:pt x="1" y="130"/>
                  </a:cubicBezTo>
                  <a:cubicBezTo>
                    <a:pt x="48" y="225"/>
                    <a:pt x="95" y="260"/>
                    <a:pt x="136" y="260"/>
                  </a:cubicBezTo>
                  <a:cubicBezTo>
                    <a:pt x="248" y="260"/>
                    <a:pt x="313" y="1"/>
                    <a:pt x="20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21" name="Google Shape;9521;p14"/>
            <p:cNvSpPr/>
            <p:nvPr/>
          </p:nvSpPr>
          <p:spPr>
            <a:xfrm>
              <a:off x="4563575" y="3751150"/>
              <a:ext cx="16850" cy="22450"/>
            </a:xfrm>
            <a:custGeom>
              <a:avLst/>
              <a:gdLst/>
              <a:ahLst/>
              <a:cxnLst/>
              <a:rect l="l" t="t" r="r" b="b"/>
              <a:pathLst>
                <a:path w="674" h="898" extrusionOk="0">
                  <a:moveTo>
                    <a:pt x="1" y="1"/>
                  </a:moveTo>
                  <a:cubicBezTo>
                    <a:pt x="1" y="449"/>
                    <a:pt x="1" y="673"/>
                    <a:pt x="449" y="897"/>
                  </a:cubicBezTo>
                  <a:cubicBezTo>
                    <a:pt x="449" y="449"/>
                    <a:pt x="673"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22" name="Google Shape;9522;p14"/>
            <p:cNvSpPr/>
            <p:nvPr/>
          </p:nvSpPr>
          <p:spPr>
            <a:xfrm>
              <a:off x="4551300" y="3711925"/>
              <a:ext cx="19900" cy="10650"/>
            </a:xfrm>
            <a:custGeom>
              <a:avLst/>
              <a:gdLst/>
              <a:ahLst/>
              <a:cxnLst/>
              <a:rect l="l" t="t" r="r" b="b"/>
              <a:pathLst>
                <a:path w="796" h="426" extrusionOk="0">
                  <a:moveTo>
                    <a:pt x="492" y="1"/>
                  </a:moveTo>
                  <a:lnTo>
                    <a:pt x="492" y="1"/>
                  </a:lnTo>
                  <a:cubicBezTo>
                    <a:pt x="0" y="247"/>
                    <a:pt x="250" y="425"/>
                    <a:pt x="465" y="425"/>
                  </a:cubicBezTo>
                  <a:cubicBezTo>
                    <a:pt x="642" y="425"/>
                    <a:pt x="795" y="304"/>
                    <a:pt x="49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23" name="Google Shape;9523;p14"/>
            <p:cNvSpPr/>
            <p:nvPr/>
          </p:nvSpPr>
          <p:spPr>
            <a:xfrm>
              <a:off x="4548825" y="3615500"/>
              <a:ext cx="8125" cy="5150"/>
            </a:xfrm>
            <a:custGeom>
              <a:avLst/>
              <a:gdLst/>
              <a:ahLst/>
              <a:cxnLst/>
              <a:rect l="l" t="t" r="r" b="b"/>
              <a:pathLst>
                <a:path w="325" h="206" extrusionOk="0">
                  <a:moveTo>
                    <a:pt x="263" y="1"/>
                  </a:moveTo>
                  <a:cubicBezTo>
                    <a:pt x="247" y="1"/>
                    <a:pt x="210" y="14"/>
                    <a:pt x="143" y="48"/>
                  </a:cubicBezTo>
                  <a:cubicBezTo>
                    <a:pt x="25" y="165"/>
                    <a:pt x="0" y="206"/>
                    <a:pt x="19" y="206"/>
                  </a:cubicBezTo>
                  <a:cubicBezTo>
                    <a:pt x="61" y="206"/>
                    <a:pt x="324" y="1"/>
                    <a:pt x="26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24" name="Google Shape;9524;p14"/>
            <p:cNvSpPr/>
            <p:nvPr/>
          </p:nvSpPr>
          <p:spPr>
            <a:xfrm>
              <a:off x="4574800" y="3666350"/>
              <a:ext cx="7700" cy="7300"/>
            </a:xfrm>
            <a:custGeom>
              <a:avLst/>
              <a:gdLst/>
              <a:ahLst/>
              <a:cxnLst/>
              <a:rect l="l" t="t" r="r" b="b"/>
              <a:pathLst>
                <a:path w="308" h="292" extrusionOk="0">
                  <a:moveTo>
                    <a:pt x="234" y="0"/>
                  </a:moveTo>
                  <a:cubicBezTo>
                    <a:pt x="200" y="0"/>
                    <a:pt x="127" y="65"/>
                    <a:pt x="0" y="255"/>
                  </a:cubicBezTo>
                  <a:cubicBezTo>
                    <a:pt x="26" y="281"/>
                    <a:pt x="52" y="292"/>
                    <a:pt x="77" y="292"/>
                  </a:cubicBezTo>
                  <a:cubicBezTo>
                    <a:pt x="206" y="292"/>
                    <a:pt x="307" y="0"/>
                    <a:pt x="23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25" name="Google Shape;9525;p14"/>
            <p:cNvSpPr/>
            <p:nvPr/>
          </p:nvSpPr>
          <p:spPr>
            <a:xfrm>
              <a:off x="4066950" y="4114175"/>
              <a:ext cx="8150" cy="5125"/>
            </a:xfrm>
            <a:custGeom>
              <a:avLst/>
              <a:gdLst/>
              <a:ahLst/>
              <a:cxnLst/>
              <a:rect l="l" t="t" r="r" b="b"/>
              <a:pathLst>
                <a:path w="326" h="205" extrusionOk="0">
                  <a:moveTo>
                    <a:pt x="264" y="0"/>
                  </a:moveTo>
                  <a:cubicBezTo>
                    <a:pt x="248" y="0"/>
                    <a:pt x="211" y="13"/>
                    <a:pt x="143" y="47"/>
                  </a:cubicBezTo>
                  <a:cubicBezTo>
                    <a:pt x="26" y="164"/>
                    <a:pt x="1" y="205"/>
                    <a:pt x="20" y="205"/>
                  </a:cubicBezTo>
                  <a:cubicBezTo>
                    <a:pt x="62" y="205"/>
                    <a:pt x="325" y="0"/>
                    <a:pt x="26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26" name="Google Shape;9526;p14"/>
            <p:cNvSpPr/>
            <p:nvPr/>
          </p:nvSpPr>
          <p:spPr>
            <a:xfrm>
              <a:off x="4036900" y="4061675"/>
              <a:ext cx="7850" cy="6500"/>
            </a:xfrm>
            <a:custGeom>
              <a:avLst/>
              <a:gdLst/>
              <a:ahLst/>
              <a:cxnLst/>
              <a:rect l="l" t="t" r="r" b="b"/>
              <a:pathLst>
                <a:path w="314" h="260" extrusionOk="0">
                  <a:moveTo>
                    <a:pt x="201" y="1"/>
                  </a:moveTo>
                  <a:cubicBezTo>
                    <a:pt x="160" y="1"/>
                    <a:pt x="95" y="35"/>
                    <a:pt x="1" y="130"/>
                  </a:cubicBezTo>
                  <a:cubicBezTo>
                    <a:pt x="48" y="225"/>
                    <a:pt x="95" y="260"/>
                    <a:pt x="137" y="260"/>
                  </a:cubicBezTo>
                  <a:cubicBezTo>
                    <a:pt x="249" y="260"/>
                    <a:pt x="313" y="1"/>
                    <a:pt x="20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27" name="Google Shape;9527;p14"/>
            <p:cNvSpPr/>
            <p:nvPr/>
          </p:nvSpPr>
          <p:spPr>
            <a:xfrm>
              <a:off x="4014500" y="4106500"/>
              <a:ext cx="4700" cy="6500"/>
            </a:xfrm>
            <a:custGeom>
              <a:avLst/>
              <a:gdLst/>
              <a:ahLst/>
              <a:cxnLst/>
              <a:rect l="l" t="t" r="r" b="b"/>
              <a:pathLst>
                <a:path w="188" h="260" extrusionOk="0">
                  <a:moveTo>
                    <a:pt x="112" y="1"/>
                  </a:moveTo>
                  <a:cubicBezTo>
                    <a:pt x="85" y="1"/>
                    <a:pt x="48" y="35"/>
                    <a:pt x="0" y="130"/>
                  </a:cubicBezTo>
                  <a:cubicBezTo>
                    <a:pt x="48" y="225"/>
                    <a:pt x="85" y="259"/>
                    <a:pt x="112" y="259"/>
                  </a:cubicBezTo>
                  <a:cubicBezTo>
                    <a:pt x="187" y="259"/>
                    <a:pt x="187" y="1"/>
                    <a:pt x="11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28" name="Google Shape;9528;p14"/>
            <p:cNvSpPr/>
            <p:nvPr/>
          </p:nvSpPr>
          <p:spPr>
            <a:xfrm>
              <a:off x="7111200" y="2686600"/>
              <a:ext cx="22425" cy="6500"/>
            </a:xfrm>
            <a:custGeom>
              <a:avLst/>
              <a:gdLst/>
              <a:ahLst/>
              <a:cxnLst/>
              <a:rect l="l" t="t" r="r" b="b"/>
              <a:pathLst>
                <a:path w="897" h="260" extrusionOk="0">
                  <a:moveTo>
                    <a:pt x="518" y="0"/>
                  </a:moveTo>
                  <a:lnTo>
                    <a:pt x="518" y="0"/>
                  </a:lnTo>
                  <a:cubicBezTo>
                    <a:pt x="0" y="130"/>
                    <a:pt x="379" y="259"/>
                    <a:pt x="619" y="259"/>
                  </a:cubicBezTo>
                  <a:cubicBezTo>
                    <a:pt x="795" y="259"/>
                    <a:pt x="896" y="190"/>
                    <a:pt x="51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29" name="Google Shape;9529;p14"/>
            <p:cNvSpPr/>
            <p:nvPr/>
          </p:nvSpPr>
          <p:spPr>
            <a:xfrm>
              <a:off x="7034475" y="2675400"/>
              <a:ext cx="25250" cy="4225"/>
            </a:xfrm>
            <a:custGeom>
              <a:avLst/>
              <a:gdLst/>
              <a:ahLst/>
              <a:cxnLst/>
              <a:rect l="l" t="t" r="r" b="b"/>
              <a:pathLst>
                <a:path w="1010" h="169" extrusionOk="0">
                  <a:moveTo>
                    <a:pt x="449" y="0"/>
                  </a:moveTo>
                  <a:lnTo>
                    <a:pt x="449" y="0"/>
                  </a:lnTo>
                  <a:cubicBezTo>
                    <a:pt x="1" y="112"/>
                    <a:pt x="281" y="168"/>
                    <a:pt x="533" y="168"/>
                  </a:cubicBezTo>
                  <a:cubicBezTo>
                    <a:pt x="785" y="168"/>
                    <a:pt x="1009" y="112"/>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30" name="Google Shape;9530;p14"/>
            <p:cNvSpPr/>
            <p:nvPr/>
          </p:nvSpPr>
          <p:spPr>
            <a:xfrm>
              <a:off x="7008725" y="775100"/>
              <a:ext cx="20175" cy="13050"/>
            </a:xfrm>
            <a:custGeom>
              <a:avLst/>
              <a:gdLst/>
              <a:ahLst/>
              <a:cxnLst/>
              <a:rect l="l" t="t" r="r" b="b"/>
              <a:pathLst>
                <a:path w="807" h="522" extrusionOk="0">
                  <a:moveTo>
                    <a:pt x="597" y="0"/>
                  </a:moveTo>
                  <a:cubicBezTo>
                    <a:pt x="156" y="0"/>
                    <a:pt x="0" y="521"/>
                    <a:pt x="232" y="521"/>
                  </a:cubicBezTo>
                  <a:cubicBezTo>
                    <a:pt x="266" y="521"/>
                    <a:pt x="308" y="510"/>
                    <a:pt x="358" y="485"/>
                  </a:cubicBezTo>
                  <a:cubicBezTo>
                    <a:pt x="358" y="261"/>
                    <a:pt x="807" y="261"/>
                    <a:pt x="807" y="37"/>
                  </a:cubicBezTo>
                  <a:cubicBezTo>
                    <a:pt x="731" y="11"/>
                    <a:pt x="661" y="0"/>
                    <a:pt x="59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31" name="Google Shape;9531;p14"/>
            <p:cNvSpPr/>
            <p:nvPr/>
          </p:nvSpPr>
          <p:spPr>
            <a:xfrm>
              <a:off x="7000875" y="2973600"/>
              <a:ext cx="22425" cy="9975"/>
            </a:xfrm>
            <a:custGeom>
              <a:avLst/>
              <a:gdLst/>
              <a:ahLst/>
              <a:cxnLst/>
              <a:rect l="l" t="t" r="r" b="b"/>
              <a:pathLst>
                <a:path w="897" h="399" extrusionOk="0">
                  <a:moveTo>
                    <a:pt x="299" y="0"/>
                  </a:moveTo>
                  <a:cubicBezTo>
                    <a:pt x="149" y="0"/>
                    <a:pt x="0" y="100"/>
                    <a:pt x="0" y="399"/>
                  </a:cubicBezTo>
                  <a:cubicBezTo>
                    <a:pt x="896" y="399"/>
                    <a:pt x="598" y="0"/>
                    <a:pt x="29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32" name="Google Shape;9532;p14"/>
            <p:cNvSpPr/>
            <p:nvPr/>
          </p:nvSpPr>
          <p:spPr>
            <a:xfrm>
              <a:off x="7000875" y="3930450"/>
              <a:ext cx="11225" cy="11225"/>
            </a:xfrm>
            <a:custGeom>
              <a:avLst/>
              <a:gdLst/>
              <a:ahLst/>
              <a:cxnLst/>
              <a:rect l="l" t="t" r="r" b="b"/>
              <a:pathLst>
                <a:path w="449" h="449" extrusionOk="0">
                  <a:moveTo>
                    <a:pt x="0" y="0"/>
                  </a:moveTo>
                  <a:cubicBezTo>
                    <a:pt x="0" y="224"/>
                    <a:pt x="0" y="449"/>
                    <a:pt x="224" y="449"/>
                  </a:cubicBezTo>
                  <a:cubicBezTo>
                    <a:pt x="448" y="449"/>
                    <a:pt x="224"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33" name="Google Shape;9533;p14"/>
            <p:cNvSpPr/>
            <p:nvPr/>
          </p:nvSpPr>
          <p:spPr>
            <a:xfrm>
              <a:off x="6964450" y="3969675"/>
              <a:ext cx="28025" cy="4225"/>
            </a:xfrm>
            <a:custGeom>
              <a:avLst/>
              <a:gdLst/>
              <a:ahLst/>
              <a:cxnLst/>
              <a:rect l="l" t="t" r="r" b="b"/>
              <a:pathLst>
                <a:path w="1121" h="169" extrusionOk="0">
                  <a:moveTo>
                    <a:pt x="561" y="0"/>
                  </a:moveTo>
                  <a:cubicBezTo>
                    <a:pt x="0" y="112"/>
                    <a:pt x="280" y="168"/>
                    <a:pt x="561" y="168"/>
                  </a:cubicBezTo>
                  <a:cubicBezTo>
                    <a:pt x="841" y="168"/>
                    <a:pt x="1121" y="112"/>
                    <a:pt x="56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34" name="Google Shape;9534;p14"/>
            <p:cNvSpPr/>
            <p:nvPr/>
          </p:nvSpPr>
          <p:spPr>
            <a:xfrm>
              <a:off x="6849575" y="916075"/>
              <a:ext cx="16850" cy="11225"/>
            </a:xfrm>
            <a:custGeom>
              <a:avLst/>
              <a:gdLst/>
              <a:ahLst/>
              <a:cxnLst/>
              <a:rect l="l" t="t" r="r" b="b"/>
              <a:pathLst>
                <a:path w="674" h="449" extrusionOk="0">
                  <a:moveTo>
                    <a:pt x="1" y="1"/>
                  </a:moveTo>
                  <a:cubicBezTo>
                    <a:pt x="1" y="225"/>
                    <a:pt x="1" y="449"/>
                    <a:pt x="225" y="449"/>
                  </a:cubicBezTo>
                  <a:cubicBezTo>
                    <a:pt x="673" y="449"/>
                    <a:pt x="449"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35" name="Google Shape;9535;p14"/>
            <p:cNvSpPr/>
            <p:nvPr/>
          </p:nvSpPr>
          <p:spPr>
            <a:xfrm>
              <a:off x="6832775" y="787200"/>
              <a:ext cx="11225" cy="11250"/>
            </a:xfrm>
            <a:custGeom>
              <a:avLst/>
              <a:gdLst/>
              <a:ahLst/>
              <a:cxnLst/>
              <a:rect l="l" t="t" r="r" b="b"/>
              <a:pathLst>
                <a:path w="449" h="450" extrusionOk="0">
                  <a:moveTo>
                    <a:pt x="0" y="1"/>
                  </a:moveTo>
                  <a:cubicBezTo>
                    <a:pt x="0" y="1"/>
                    <a:pt x="0" y="449"/>
                    <a:pt x="225" y="449"/>
                  </a:cubicBezTo>
                  <a:cubicBezTo>
                    <a:pt x="449" y="449"/>
                    <a:pt x="225"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36" name="Google Shape;9536;p14"/>
            <p:cNvSpPr/>
            <p:nvPr/>
          </p:nvSpPr>
          <p:spPr>
            <a:xfrm>
              <a:off x="6832775" y="2311200"/>
              <a:ext cx="11225" cy="11225"/>
            </a:xfrm>
            <a:custGeom>
              <a:avLst/>
              <a:gdLst/>
              <a:ahLst/>
              <a:cxnLst/>
              <a:rect l="l" t="t" r="r" b="b"/>
              <a:pathLst>
                <a:path w="449" h="449" extrusionOk="0">
                  <a:moveTo>
                    <a:pt x="0" y="1"/>
                  </a:moveTo>
                  <a:cubicBezTo>
                    <a:pt x="0" y="225"/>
                    <a:pt x="0" y="449"/>
                    <a:pt x="225" y="449"/>
                  </a:cubicBezTo>
                  <a:cubicBezTo>
                    <a:pt x="449" y="449"/>
                    <a:pt x="225"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37" name="Google Shape;9537;p14"/>
            <p:cNvSpPr/>
            <p:nvPr/>
          </p:nvSpPr>
          <p:spPr>
            <a:xfrm>
              <a:off x="6818250" y="2893150"/>
              <a:ext cx="20150" cy="18325"/>
            </a:xfrm>
            <a:custGeom>
              <a:avLst/>
              <a:gdLst/>
              <a:ahLst/>
              <a:cxnLst/>
              <a:rect l="l" t="t" r="r" b="b"/>
              <a:pathLst>
                <a:path w="806" h="733" extrusionOk="0">
                  <a:moveTo>
                    <a:pt x="632" y="1"/>
                  </a:moveTo>
                  <a:cubicBezTo>
                    <a:pt x="153" y="1"/>
                    <a:pt x="1" y="733"/>
                    <a:pt x="419" y="733"/>
                  </a:cubicBezTo>
                  <a:cubicBezTo>
                    <a:pt x="466" y="733"/>
                    <a:pt x="520" y="724"/>
                    <a:pt x="581" y="703"/>
                  </a:cubicBezTo>
                  <a:cubicBezTo>
                    <a:pt x="581" y="479"/>
                    <a:pt x="806" y="255"/>
                    <a:pt x="806" y="31"/>
                  </a:cubicBezTo>
                  <a:cubicBezTo>
                    <a:pt x="744" y="10"/>
                    <a:pt x="686" y="1"/>
                    <a:pt x="63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38" name="Google Shape;9538;p14"/>
            <p:cNvSpPr/>
            <p:nvPr/>
          </p:nvSpPr>
          <p:spPr>
            <a:xfrm>
              <a:off x="6810375" y="804025"/>
              <a:ext cx="22275" cy="17725"/>
            </a:xfrm>
            <a:custGeom>
              <a:avLst/>
              <a:gdLst/>
              <a:ahLst/>
              <a:cxnLst/>
              <a:rect l="l" t="t" r="r" b="b"/>
              <a:pathLst>
                <a:path w="891" h="709" extrusionOk="0">
                  <a:moveTo>
                    <a:pt x="448" y="0"/>
                  </a:moveTo>
                  <a:cubicBezTo>
                    <a:pt x="448" y="224"/>
                    <a:pt x="0" y="224"/>
                    <a:pt x="224" y="673"/>
                  </a:cubicBezTo>
                  <a:cubicBezTo>
                    <a:pt x="299" y="698"/>
                    <a:pt x="365" y="709"/>
                    <a:pt x="424" y="709"/>
                  </a:cubicBezTo>
                  <a:cubicBezTo>
                    <a:pt x="891" y="709"/>
                    <a:pt x="847" y="0"/>
                    <a:pt x="4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39" name="Google Shape;9539;p14"/>
            <p:cNvSpPr/>
            <p:nvPr/>
          </p:nvSpPr>
          <p:spPr>
            <a:xfrm>
              <a:off x="6801950" y="826425"/>
              <a:ext cx="28050" cy="4225"/>
            </a:xfrm>
            <a:custGeom>
              <a:avLst/>
              <a:gdLst/>
              <a:ahLst/>
              <a:cxnLst/>
              <a:rect l="l" t="t" r="r" b="b"/>
              <a:pathLst>
                <a:path w="1122" h="169" extrusionOk="0">
                  <a:moveTo>
                    <a:pt x="561" y="1"/>
                  </a:moveTo>
                  <a:cubicBezTo>
                    <a:pt x="1" y="113"/>
                    <a:pt x="281" y="169"/>
                    <a:pt x="561" y="169"/>
                  </a:cubicBezTo>
                  <a:cubicBezTo>
                    <a:pt x="841" y="169"/>
                    <a:pt x="1121" y="113"/>
                    <a:pt x="5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40" name="Google Shape;9540;p14"/>
            <p:cNvSpPr/>
            <p:nvPr/>
          </p:nvSpPr>
          <p:spPr>
            <a:xfrm>
              <a:off x="6803025" y="858325"/>
              <a:ext cx="20075" cy="12950"/>
            </a:xfrm>
            <a:custGeom>
              <a:avLst/>
              <a:gdLst/>
              <a:ahLst/>
              <a:cxnLst/>
              <a:rect l="l" t="t" r="r" b="b"/>
              <a:pathLst>
                <a:path w="803" h="518" extrusionOk="0">
                  <a:moveTo>
                    <a:pt x="525" y="0"/>
                  </a:moveTo>
                  <a:cubicBezTo>
                    <a:pt x="305" y="0"/>
                    <a:pt x="1" y="259"/>
                    <a:pt x="518" y="518"/>
                  </a:cubicBezTo>
                  <a:cubicBezTo>
                    <a:pt x="802" y="139"/>
                    <a:pt x="686" y="0"/>
                    <a:pt x="5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41" name="Google Shape;9541;p14"/>
            <p:cNvSpPr/>
            <p:nvPr/>
          </p:nvSpPr>
          <p:spPr>
            <a:xfrm>
              <a:off x="6810375" y="2878350"/>
              <a:ext cx="22425" cy="9975"/>
            </a:xfrm>
            <a:custGeom>
              <a:avLst/>
              <a:gdLst/>
              <a:ahLst/>
              <a:cxnLst/>
              <a:rect l="l" t="t" r="r" b="b"/>
              <a:pathLst>
                <a:path w="897" h="399" extrusionOk="0">
                  <a:moveTo>
                    <a:pt x="299" y="0"/>
                  </a:moveTo>
                  <a:cubicBezTo>
                    <a:pt x="149" y="0"/>
                    <a:pt x="0" y="100"/>
                    <a:pt x="0" y="399"/>
                  </a:cubicBezTo>
                  <a:cubicBezTo>
                    <a:pt x="896" y="399"/>
                    <a:pt x="598" y="0"/>
                    <a:pt x="29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42" name="Google Shape;9542;p14"/>
            <p:cNvSpPr/>
            <p:nvPr/>
          </p:nvSpPr>
          <p:spPr>
            <a:xfrm>
              <a:off x="6777775" y="892925"/>
              <a:ext cx="27000" cy="23175"/>
            </a:xfrm>
            <a:custGeom>
              <a:avLst/>
              <a:gdLst/>
              <a:ahLst/>
              <a:cxnLst/>
              <a:rect l="l" t="t" r="r" b="b"/>
              <a:pathLst>
                <a:path w="1080" h="927" extrusionOk="0">
                  <a:moveTo>
                    <a:pt x="903" y="1"/>
                  </a:moveTo>
                  <a:cubicBezTo>
                    <a:pt x="333" y="1"/>
                    <a:pt x="0" y="927"/>
                    <a:pt x="408" y="927"/>
                  </a:cubicBezTo>
                  <a:cubicBezTo>
                    <a:pt x="856" y="702"/>
                    <a:pt x="632" y="254"/>
                    <a:pt x="1080" y="30"/>
                  </a:cubicBezTo>
                  <a:cubicBezTo>
                    <a:pt x="1019" y="10"/>
                    <a:pt x="960" y="1"/>
                    <a:pt x="90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43" name="Google Shape;9543;p14"/>
            <p:cNvSpPr/>
            <p:nvPr/>
          </p:nvSpPr>
          <p:spPr>
            <a:xfrm>
              <a:off x="6787950" y="988925"/>
              <a:ext cx="16825" cy="11225"/>
            </a:xfrm>
            <a:custGeom>
              <a:avLst/>
              <a:gdLst/>
              <a:ahLst/>
              <a:cxnLst/>
              <a:rect l="l" t="t" r="r" b="b"/>
              <a:pathLst>
                <a:path w="673" h="449" extrusionOk="0">
                  <a:moveTo>
                    <a:pt x="1" y="0"/>
                  </a:moveTo>
                  <a:cubicBezTo>
                    <a:pt x="1" y="0"/>
                    <a:pt x="1" y="448"/>
                    <a:pt x="225" y="448"/>
                  </a:cubicBezTo>
                  <a:cubicBezTo>
                    <a:pt x="673" y="448"/>
                    <a:pt x="225"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44" name="Google Shape;9544;p14"/>
            <p:cNvSpPr/>
            <p:nvPr/>
          </p:nvSpPr>
          <p:spPr>
            <a:xfrm>
              <a:off x="6782350" y="1005725"/>
              <a:ext cx="11225" cy="5625"/>
            </a:xfrm>
            <a:custGeom>
              <a:avLst/>
              <a:gdLst/>
              <a:ahLst/>
              <a:cxnLst/>
              <a:rect l="l" t="t" r="r" b="b"/>
              <a:pathLst>
                <a:path w="449" h="225" extrusionOk="0">
                  <a:moveTo>
                    <a:pt x="0" y="0"/>
                  </a:moveTo>
                  <a:cubicBezTo>
                    <a:pt x="0" y="0"/>
                    <a:pt x="0" y="225"/>
                    <a:pt x="225" y="225"/>
                  </a:cubicBezTo>
                  <a:cubicBezTo>
                    <a:pt x="449" y="225"/>
                    <a:pt x="225"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45" name="Google Shape;9545;p14"/>
            <p:cNvSpPr/>
            <p:nvPr/>
          </p:nvSpPr>
          <p:spPr>
            <a:xfrm>
              <a:off x="6737525" y="2882700"/>
              <a:ext cx="16825" cy="22425"/>
            </a:xfrm>
            <a:custGeom>
              <a:avLst/>
              <a:gdLst/>
              <a:ahLst/>
              <a:cxnLst/>
              <a:rect l="l" t="t" r="r" b="b"/>
              <a:pathLst>
                <a:path w="673" h="897" extrusionOk="0">
                  <a:moveTo>
                    <a:pt x="0" y="1"/>
                  </a:moveTo>
                  <a:cubicBezTo>
                    <a:pt x="0" y="449"/>
                    <a:pt x="0" y="897"/>
                    <a:pt x="449" y="897"/>
                  </a:cubicBezTo>
                  <a:cubicBezTo>
                    <a:pt x="449" y="449"/>
                    <a:pt x="673"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46" name="Google Shape;9546;p14"/>
            <p:cNvSpPr/>
            <p:nvPr/>
          </p:nvSpPr>
          <p:spPr>
            <a:xfrm>
              <a:off x="6737525" y="983325"/>
              <a:ext cx="11225" cy="11225"/>
            </a:xfrm>
            <a:custGeom>
              <a:avLst/>
              <a:gdLst/>
              <a:ahLst/>
              <a:cxnLst/>
              <a:rect l="l" t="t" r="r" b="b"/>
              <a:pathLst>
                <a:path w="449" h="449" extrusionOk="0">
                  <a:moveTo>
                    <a:pt x="0" y="0"/>
                  </a:moveTo>
                  <a:cubicBezTo>
                    <a:pt x="0" y="224"/>
                    <a:pt x="0" y="448"/>
                    <a:pt x="225" y="448"/>
                  </a:cubicBezTo>
                  <a:cubicBezTo>
                    <a:pt x="449" y="448"/>
                    <a:pt x="225"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47" name="Google Shape;9547;p14"/>
            <p:cNvSpPr/>
            <p:nvPr/>
          </p:nvSpPr>
          <p:spPr>
            <a:xfrm>
              <a:off x="6723525" y="2339225"/>
              <a:ext cx="25225" cy="4225"/>
            </a:xfrm>
            <a:custGeom>
              <a:avLst/>
              <a:gdLst/>
              <a:ahLst/>
              <a:cxnLst/>
              <a:rect l="l" t="t" r="r" b="b"/>
              <a:pathLst>
                <a:path w="1009" h="169" extrusionOk="0">
                  <a:moveTo>
                    <a:pt x="560" y="0"/>
                  </a:moveTo>
                  <a:lnTo>
                    <a:pt x="560" y="0"/>
                  </a:lnTo>
                  <a:cubicBezTo>
                    <a:pt x="0" y="112"/>
                    <a:pt x="224" y="168"/>
                    <a:pt x="476" y="168"/>
                  </a:cubicBezTo>
                  <a:cubicBezTo>
                    <a:pt x="729" y="168"/>
                    <a:pt x="1009" y="112"/>
                    <a:pt x="5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48" name="Google Shape;9548;p14"/>
            <p:cNvSpPr/>
            <p:nvPr/>
          </p:nvSpPr>
          <p:spPr>
            <a:xfrm>
              <a:off x="6715125" y="3880025"/>
              <a:ext cx="25225" cy="4225"/>
            </a:xfrm>
            <a:custGeom>
              <a:avLst/>
              <a:gdLst/>
              <a:ahLst/>
              <a:cxnLst/>
              <a:rect l="l" t="t" r="r" b="b"/>
              <a:pathLst>
                <a:path w="1009" h="169" extrusionOk="0">
                  <a:moveTo>
                    <a:pt x="448" y="0"/>
                  </a:moveTo>
                  <a:lnTo>
                    <a:pt x="448" y="0"/>
                  </a:lnTo>
                  <a:cubicBezTo>
                    <a:pt x="0" y="112"/>
                    <a:pt x="280" y="168"/>
                    <a:pt x="532" y="168"/>
                  </a:cubicBezTo>
                  <a:cubicBezTo>
                    <a:pt x="784" y="168"/>
                    <a:pt x="1009" y="112"/>
                    <a:pt x="4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49" name="Google Shape;9549;p14"/>
            <p:cNvSpPr/>
            <p:nvPr/>
          </p:nvSpPr>
          <p:spPr>
            <a:xfrm>
              <a:off x="6709500" y="1442750"/>
              <a:ext cx="22450" cy="11225"/>
            </a:xfrm>
            <a:custGeom>
              <a:avLst/>
              <a:gdLst/>
              <a:ahLst/>
              <a:cxnLst/>
              <a:rect l="l" t="t" r="r" b="b"/>
              <a:pathLst>
                <a:path w="898" h="449" extrusionOk="0">
                  <a:moveTo>
                    <a:pt x="449" y="1"/>
                  </a:moveTo>
                  <a:cubicBezTo>
                    <a:pt x="449" y="225"/>
                    <a:pt x="1" y="225"/>
                    <a:pt x="449" y="449"/>
                  </a:cubicBezTo>
                  <a:cubicBezTo>
                    <a:pt x="897" y="449"/>
                    <a:pt x="897" y="1"/>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50" name="Google Shape;9550;p14"/>
            <p:cNvSpPr/>
            <p:nvPr/>
          </p:nvSpPr>
          <p:spPr>
            <a:xfrm>
              <a:off x="6687100" y="2991075"/>
              <a:ext cx="37950" cy="20525"/>
            </a:xfrm>
            <a:custGeom>
              <a:avLst/>
              <a:gdLst/>
              <a:ahLst/>
              <a:cxnLst/>
              <a:rect l="l" t="t" r="r" b="b"/>
              <a:pathLst>
                <a:path w="1518" h="821" extrusionOk="0">
                  <a:moveTo>
                    <a:pt x="397" y="0"/>
                  </a:moveTo>
                  <a:cubicBezTo>
                    <a:pt x="245" y="0"/>
                    <a:pt x="105" y="44"/>
                    <a:pt x="0" y="148"/>
                  </a:cubicBezTo>
                  <a:cubicBezTo>
                    <a:pt x="673" y="148"/>
                    <a:pt x="673" y="820"/>
                    <a:pt x="1345" y="820"/>
                  </a:cubicBezTo>
                  <a:cubicBezTo>
                    <a:pt x="1517" y="476"/>
                    <a:pt x="897" y="0"/>
                    <a:pt x="39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51" name="Google Shape;9551;p14"/>
            <p:cNvSpPr/>
            <p:nvPr/>
          </p:nvSpPr>
          <p:spPr>
            <a:xfrm>
              <a:off x="6689900" y="3835200"/>
              <a:ext cx="25225" cy="4225"/>
            </a:xfrm>
            <a:custGeom>
              <a:avLst/>
              <a:gdLst/>
              <a:ahLst/>
              <a:cxnLst/>
              <a:rect l="l" t="t" r="r" b="b"/>
              <a:pathLst>
                <a:path w="1009" h="169" extrusionOk="0">
                  <a:moveTo>
                    <a:pt x="561" y="0"/>
                  </a:moveTo>
                  <a:lnTo>
                    <a:pt x="561" y="0"/>
                  </a:lnTo>
                  <a:cubicBezTo>
                    <a:pt x="0" y="112"/>
                    <a:pt x="225" y="168"/>
                    <a:pt x="477" y="168"/>
                  </a:cubicBezTo>
                  <a:cubicBezTo>
                    <a:pt x="729" y="168"/>
                    <a:pt x="1009" y="112"/>
                    <a:pt x="56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52" name="Google Shape;9552;p14"/>
            <p:cNvSpPr/>
            <p:nvPr/>
          </p:nvSpPr>
          <p:spPr>
            <a:xfrm>
              <a:off x="6664675" y="1329775"/>
              <a:ext cx="20700" cy="13050"/>
            </a:xfrm>
            <a:custGeom>
              <a:avLst/>
              <a:gdLst/>
              <a:ahLst/>
              <a:cxnLst/>
              <a:rect l="l" t="t" r="r" b="b"/>
              <a:pathLst>
                <a:path w="828" h="522" extrusionOk="0">
                  <a:moveTo>
                    <a:pt x="211" y="1"/>
                  </a:moveTo>
                  <a:cubicBezTo>
                    <a:pt x="147" y="1"/>
                    <a:pt x="77" y="12"/>
                    <a:pt x="1" y="37"/>
                  </a:cubicBezTo>
                  <a:cubicBezTo>
                    <a:pt x="1" y="261"/>
                    <a:pt x="225" y="485"/>
                    <a:pt x="673" y="485"/>
                  </a:cubicBezTo>
                  <a:cubicBezTo>
                    <a:pt x="699" y="511"/>
                    <a:pt x="718" y="522"/>
                    <a:pt x="732" y="522"/>
                  </a:cubicBezTo>
                  <a:cubicBezTo>
                    <a:pt x="827" y="522"/>
                    <a:pt x="654" y="1"/>
                    <a:pt x="21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53" name="Google Shape;9553;p14"/>
            <p:cNvSpPr/>
            <p:nvPr/>
          </p:nvSpPr>
          <p:spPr>
            <a:xfrm>
              <a:off x="6647875" y="1438100"/>
              <a:ext cx="24750" cy="15875"/>
            </a:xfrm>
            <a:custGeom>
              <a:avLst/>
              <a:gdLst/>
              <a:ahLst/>
              <a:cxnLst/>
              <a:rect l="l" t="t" r="r" b="b"/>
              <a:pathLst>
                <a:path w="990" h="635" extrusionOk="0">
                  <a:moveTo>
                    <a:pt x="221" y="1"/>
                  </a:moveTo>
                  <a:cubicBezTo>
                    <a:pt x="97" y="1"/>
                    <a:pt x="1" y="55"/>
                    <a:pt x="1" y="187"/>
                  </a:cubicBezTo>
                  <a:cubicBezTo>
                    <a:pt x="449" y="187"/>
                    <a:pt x="449" y="411"/>
                    <a:pt x="673" y="635"/>
                  </a:cubicBezTo>
                  <a:cubicBezTo>
                    <a:pt x="990" y="318"/>
                    <a:pt x="522" y="1"/>
                    <a:pt x="22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54" name="Google Shape;9554;p14"/>
            <p:cNvSpPr/>
            <p:nvPr/>
          </p:nvSpPr>
          <p:spPr>
            <a:xfrm>
              <a:off x="6645075" y="3812775"/>
              <a:ext cx="28050" cy="4225"/>
            </a:xfrm>
            <a:custGeom>
              <a:avLst/>
              <a:gdLst/>
              <a:ahLst/>
              <a:cxnLst/>
              <a:rect l="l" t="t" r="r" b="b"/>
              <a:pathLst>
                <a:path w="1122" h="169" extrusionOk="0">
                  <a:moveTo>
                    <a:pt x="561" y="1"/>
                  </a:moveTo>
                  <a:cubicBezTo>
                    <a:pt x="1" y="113"/>
                    <a:pt x="281" y="169"/>
                    <a:pt x="561" y="169"/>
                  </a:cubicBezTo>
                  <a:cubicBezTo>
                    <a:pt x="841" y="169"/>
                    <a:pt x="1121" y="113"/>
                    <a:pt x="5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55" name="Google Shape;9555;p14"/>
            <p:cNvSpPr/>
            <p:nvPr/>
          </p:nvSpPr>
          <p:spPr>
            <a:xfrm>
              <a:off x="6647875" y="3774800"/>
              <a:ext cx="22450" cy="10000"/>
            </a:xfrm>
            <a:custGeom>
              <a:avLst/>
              <a:gdLst/>
              <a:ahLst/>
              <a:cxnLst/>
              <a:rect l="l" t="t" r="r" b="b"/>
              <a:pathLst>
                <a:path w="898" h="400" extrusionOk="0">
                  <a:moveTo>
                    <a:pt x="299" y="1"/>
                  </a:moveTo>
                  <a:cubicBezTo>
                    <a:pt x="150" y="1"/>
                    <a:pt x="1" y="100"/>
                    <a:pt x="1" y="399"/>
                  </a:cubicBezTo>
                  <a:cubicBezTo>
                    <a:pt x="897" y="399"/>
                    <a:pt x="598" y="1"/>
                    <a:pt x="29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56" name="Google Shape;9556;p14"/>
            <p:cNvSpPr/>
            <p:nvPr/>
          </p:nvSpPr>
          <p:spPr>
            <a:xfrm>
              <a:off x="6616175" y="2997625"/>
              <a:ext cx="14175" cy="8275"/>
            </a:xfrm>
            <a:custGeom>
              <a:avLst/>
              <a:gdLst/>
              <a:ahLst/>
              <a:cxnLst/>
              <a:rect l="l" t="t" r="r" b="b"/>
              <a:pathLst>
                <a:path w="567" h="331" extrusionOk="0">
                  <a:moveTo>
                    <a:pt x="102" y="1"/>
                  </a:moveTo>
                  <a:cubicBezTo>
                    <a:pt x="1" y="1"/>
                    <a:pt x="452" y="331"/>
                    <a:pt x="533" y="331"/>
                  </a:cubicBezTo>
                  <a:cubicBezTo>
                    <a:pt x="566" y="331"/>
                    <a:pt x="535" y="273"/>
                    <a:pt x="372" y="110"/>
                  </a:cubicBezTo>
                  <a:cubicBezTo>
                    <a:pt x="214" y="31"/>
                    <a:pt x="133" y="1"/>
                    <a:pt x="10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57" name="Google Shape;9557;p14"/>
            <p:cNvSpPr/>
            <p:nvPr/>
          </p:nvSpPr>
          <p:spPr>
            <a:xfrm>
              <a:off x="6580650" y="3840800"/>
              <a:ext cx="22425" cy="5625"/>
            </a:xfrm>
            <a:custGeom>
              <a:avLst/>
              <a:gdLst/>
              <a:ahLst/>
              <a:cxnLst/>
              <a:rect l="l" t="t" r="r" b="b"/>
              <a:pathLst>
                <a:path w="897" h="225" extrusionOk="0">
                  <a:moveTo>
                    <a:pt x="448" y="0"/>
                  </a:moveTo>
                  <a:cubicBezTo>
                    <a:pt x="0" y="0"/>
                    <a:pt x="0" y="225"/>
                    <a:pt x="448" y="225"/>
                  </a:cubicBezTo>
                  <a:cubicBezTo>
                    <a:pt x="673" y="225"/>
                    <a:pt x="897" y="0"/>
                    <a:pt x="4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58" name="Google Shape;9558;p14"/>
            <p:cNvSpPr/>
            <p:nvPr/>
          </p:nvSpPr>
          <p:spPr>
            <a:xfrm>
              <a:off x="6566625" y="3908025"/>
              <a:ext cx="28050" cy="4225"/>
            </a:xfrm>
            <a:custGeom>
              <a:avLst/>
              <a:gdLst/>
              <a:ahLst/>
              <a:cxnLst/>
              <a:rect l="l" t="t" r="r" b="b"/>
              <a:pathLst>
                <a:path w="1122" h="169" extrusionOk="0">
                  <a:moveTo>
                    <a:pt x="561" y="1"/>
                  </a:moveTo>
                  <a:cubicBezTo>
                    <a:pt x="1" y="113"/>
                    <a:pt x="281" y="169"/>
                    <a:pt x="561" y="169"/>
                  </a:cubicBezTo>
                  <a:cubicBezTo>
                    <a:pt x="841" y="169"/>
                    <a:pt x="1121" y="113"/>
                    <a:pt x="5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59" name="Google Shape;9559;p14"/>
            <p:cNvSpPr/>
            <p:nvPr/>
          </p:nvSpPr>
          <p:spPr>
            <a:xfrm>
              <a:off x="6547025" y="1532400"/>
              <a:ext cx="50450" cy="25"/>
            </a:xfrm>
            <a:custGeom>
              <a:avLst/>
              <a:gdLst/>
              <a:ahLst/>
              <a:cxnLst/>
              <a:rect l="l" t="t" r="r" b="b"/>
              <a:pathLst>
                <a:path w="2018" h="1" extrusionOk="0">
                  <a:moveTo>
                    <a:pt x="897" y="0"/>
                  </a:moveTo>
                  <a:cubicBezTo>
                    <a:pt x="0" y="0"/>
                    <a:pt x="2018" y="0"/>
                    <a:pt x="89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60" name="Google Shape;9560;p14"/>
            <p:cNvSpPr/>
            <p:nvPr/>
          </p:nvSpPr>
          <p:spPr>
            <a:xfrm>
              <a:off x="6552625" y="1308275"/>
              <a:ext cx="26200" cy="23325"/>
            </a:xfrm>
            <a:custGeom>
              <a:avLst/>
              <a:gdLst/>
              <a:ahLst/>
              <a:cxnLst/>
              <a:rect l="l" t="t" r="r" b="b"/>
              <a:pathLst>
                <a:path w="1048" h="933" extrusionOk="0">
                  <a:moveTo>
                    <a:pt x="449" y="1"/>
                  </a:moveTo>
                  <a:cubicBezTo>
                    <a:pt x="449" y="449"/>
                    <a:pt x="1" y="449"/>
                    <a:pt x="1" y="897"/>
                  </a:cubicBezTo>
                  <a:cubicBezTo>
                    <a:pt x="74" y="922"/>
                    <a:pt x="145" y="933"/>
                    <a:pt x="212" y="933"/>
                  </a:cubicBezTo>
                  <a:cubicBezTo>
                    <a:pt x="758" y="933"/>
                    <a:pt x="1047" y="200"/>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61" name="Google Shape;9561;p14"/>
            <p:cNvSpPr/>
            <p:nvPr/>
          </p:nvSpPr>
          <p:spPr>
            <a:xfrm>
              <a:off x="6535825" y="3000350"/>
              <a:ext cx="16825" cy="11250"/>
            </a:xfrm>
            <a:custGeom>
              <a:avLst/>
              <a:gdLst/>
              <a:ahLst/>
              <a:cxnLst/>
              <a:rect l="l" t="t" r="r" b="b"/>
              <a:pathLst>
                <a:path w="673" h="450" extrusionOk="0">
                  <a:moveTo>
                    <a:pt x="448" y="1"/>
                  </a:moveTo>
                  <a:cubicBezTo>
                    <a:pt x="0" y="1"/>
                    <a:pt x="448" y="449"/>
                    <a:pt x="673" y="449"/>
                  </a:cubicBezTo>
                  <a:cubicBezTo>
                    <a:pt x="673" y="225"/>
                    <a:pt x="673" y="1"/>
                    <a:pt x="4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62" name="Google Shape;9562;p14"/>
            <p:cNvSpPr/>
            <p:nvPr/>
          </p:nvSpPr>
          <p:spPr>
            <a:xfrm>
              <a:off x="6530225" y="3924850"/>
              <a:ext cx="22425" cy="9975"/>
            </a:xfrm>
            <a:custGeom>
              <a:avLst/>
              <a:gdLst/>
              <a:ahLst/>
              <a:cxnLst/>
              <a:rect l="l" t="t" r="r" b="b"/>
              <a:pathLst>
                <a:path w="897" h="399" extrusionOk="0">
                  <a:moveTo>
                    <a:pt x="897" y="0"/>
                  </a:moveTo>
                  <a:cubicBezTo>
                    <a:pt x="0" y="0"/>
                    <a:pt x="299" y="399"/>
                    <a:pt x="598" y="399"/>
                  </a:cubicBezTo>
                  <a:cubicBezTo>
                    <a:pt x="747" y="399"/>
                    <a:pt x="897" y="299"/>
                    <a:pt x="89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63" name="Google Shape;9563;p14"/>
            <p:cNvSpPr/>
            <p:nvPr/>
          </p:nvSpPr>
          <p:spPr>
            <a:xfrm>
              <a:off x="6530225" y="1404775"/>
              <a:ext cx="22425" cy="9975"/>
            </a:xfrm>
            <a:custGeom>
              <a:avLst/>
              <a:gdLst/>
              <a:ahLst/>
              <a:cxnLst/>
              <a:rect l="l" t="t" r="r" b="b"/>
              <a:pathLst>
                <a:path w="897" h="399" extrusionOk="0">
                  <a:moveTo>
                    <a:pt x="299" y="1"/>
                  </a:moveTo>
                  <a:cubicBezTo>
                    <a:pt x="150" y="1"/>
                    <a:pt x="0" y="100"/>
                    <a:pt x="0" y="399"/>
                  </a:cubicBezTo>
                  <a:cubicBezTo>
                    <a:pt x="897" y="399"/>
                    <a:pt x="598" y="1"/>
                    <a:pt x="29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64" name="Google Shape;9564;p14"/>
            <p:cNvSpPr/>
            <p:nvPr/>
          </p:nvSpPr>
          <p:spPr>
            <a:xfrm>
              <a:off x="6485400" y="1325100"/>
              <a:ext cx="44850" cy="56050"/>
            </a:xfrm>
            <a:custGeom>
              <a:avLst/>
              <a:gdLst/>
              <a:ahLst/>
              <a:cxnLst/>
              <a:rect l="l" t="t" r="r" b="b"/>
              <a:pathLst>
                <a:path w="1794" h="2242" extrusionOk="0">
                  <a:moveTo>
                    <a:pt x="1793" y="0"/>
                  </a:moveTo>
                  <a:cubicBezTo>
                    <a:pt x="897" y="224"/>
                    <a:pt x="0" y="1569"/>
                    <a:pt x="448" y="2241"/>
                  </a:cubicBezTo>
                  <a:cubicBezTo>
                    <a:pt x="897" y="1345"/>
                    <a:pt x="1345" y="672"/>
                    <a:pt x="17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65" name="Google Shape;9565;p14"/>
            <p:cNvSpPr/>
            <p:nvPr/>
          </p:nvSpPr>
          <p:spPr>
            <a:xfrm>
              <a:off x="6498100" y="3767225"/>
              <a:ext cx="32150" cy="28775"/>
            </a:xfrm>
            <a:custGeom>
              <a:avLst/>
              <a:gdLst/>
              <a:ahLst/>
              <a:cxnLst/>
              <a:rect l="l" t="t" r="r" b="b"/>
              <a:pathLst>
                <a:path w="1286" h="1151" extrusionOk="0">
                  <a:moveTo>
                    <a:pt x="1054" y="0"/>
                  </a:moveTo>
                  <a:cubicBezTo>
                    <a:pt x="317" y="0"/>
                    <a:pt x="1" y="947"/>
                    <a:pt x="613" y="1151"/>
                  </a:cubicBezTo>
                  <a:cubicBezTo>
                    <a:pt x="613" y="702"/>
                    <a:pt x="1061" y="478"/>
                    <a:pt x="1285" y="30"/>
                  </a:cubicBezTo>
                  <a:cubicBezTo>
                    <a:pt x="1204" y="10"/>
                    <a:pt x="1127" y="0"/>
                    <a:pt x="105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66" name="Google Shape;9566;p14"/>
            <p:cNvSpPr/>
            <p:nvPr/>
          </p:nvSpPr>
          <p:spPr>
            <a:xfrm>
              <a:off x="6491000" y="3759550"/>
              <a:ext cx="25225" cy="14900"/>
            </a:xfrm>
            <a:custGeom>
              <a:avLst/>
              <a:gdLst/>
              <a:ahLst/>
              <a:cxnLst/>
              <a:rect l="l" t="t" r="r" b="b"/>
              <a:pathLst>
                <a:path w="1009" h="596" extrusionOk="0">
                  <a:moveTo>
                    <a:pt x="533" y="1"/>
                  </a:moveTo>
                  <a:cubicBezTo>
                    <a:pt x="280" y="1"/>
                    <a:pt x="0" y="113"/>
                    <a:pt x="0" y="337"/>
                  </a:cubicBezTo>
                  <a:cubicBezTo>
                    <a:pt x="0" y="526"/>
                    <a:pt x="120" y="596"/>
                    <a:pt x="276" y="596"/>
                  </a:cubicBezTo>
                  <a:cubicBezTo>
                    <a:pt x="489" y="596"/>
                    <a:pt x="767" y="466"/>
                    <a:pt x="897" y="337"/>
                  </a:cubicBezTo>
                  <a:cubicBezTo>
                    <a:pt x="1009" y="113"/>
                    <a:pt x="785" y="1"/>
                    <a:pt x="53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67" name="Google Shape;9567;p14"/>
            <p:cNvSpPr/>
            <p:nvPr/>
          </p:nvSpPr>
          <p:spPr>
            <a:xfrm>
              <a:off x="6502200" y="3924850"/>
              <a:ext cx="16825" cy="5625"/>
            </a:xfrm>
            <a:custGeom>
              <a:avLst/>
              <a:gdLst/>
              <a:ahLst/>
              <a:cxnLst/>
              <a:rect l="l" t="t" r="r" b="b"/>
              <a:pathLst>
                <a:path w="673" h="225" extrusionOk="0">
                  <a:moveTo>
                    <a:pt x="1" y="0"/>
                  </a:moveTo>
                  <a:cubicBezTo>
                    <a:pt x="1" y="0"/>
                    <a:pt x="1" y="224"/>
                    <a:pt x="449" y="224"/>
                  </a:cubicBezTo>
                  <a:cubicBezTo>
                    <a:pt x="673" y="224"/>
                    <a:pt x="449"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68" name="Google Shape;9568;p14"/>
            <p:cNvSpPr/>
            <p:nvPr/>
          </p:nvSpPr>
          <p:spPr>
            <a:xfrm>
              <a:off x="6462975" y="3964075"/>
              <a:ext cx="16675" cy="19475"/>
            </a:xfrm>
            <a:custGeom>
              <a:avLst/>
              <a:gdLst/>
              <a:ahLst/>
              <a:cxnLst/>
              <a:rect l="l" t="t" r="r" b="b"/>
              <a:pathLst>
                <a:path w="667" h="779" extrusionOk="0">
                  <a:moveTo>
                    <a:pt x="449" y="0"/>
                  </a:moveTo>
                  <a:cubicBezTo>
                    <a:pt x="449" y="224"/>
                    <a:pt x="1" y="448"/>
                    <a:pt x="1" y="672"/>
                  </a:cubicBezTo>
                  <a:cubicBezTo>
                    <a:pt x="113" y="747"/>
                    <a:pt x="206" y="778"/>
                    <a:pt x="283" y="778"/>
                  </a:cubicBezTo>
                  <a:cubicBezTo>
                    <a:pt x="667" y="778"/>
                    <a:pt x="636" y="0"/>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69" name="Google Shape;9569;p14"/>
            <p:cNvSpPr/>
            <p:nvPr/>
          </p:nvSpPr>
          <p:spPr>
            <a:xfrm>
              <a:off x="6448975" y="1381125"/>
              <a:ext cx="28025" cy="4225"/>
            </a:xfrm>
            <a:custGeom>
              <a:avLst/>
              <a:gdLst/>
              <a:ahLst/>
              <a:cxnLst/>
              <a:rect l="l" t="t" r="r" b="b"/>
              <a:pathLst>
                <a:path w="1121" h="169" extrusionOk="0">
                  <a:moveTo>
                    <a:pt x="561" y="0"/>
                  </a:moveTo>
                  <a:cubicBezTo>
                    <a:pt x="0" y="112"/>
                    <a:pt x="281" y="168"/>
                    <a:pt x="561" y="168"/>
                  </a:cubicBezTo>
                  <a:cubicBezTo>
                    <a:pt x="841" y="168"/>
                    <a:pt x="1121" y="112"/>
                    <a:pt x="56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70" name="Google Shape;9570;p14"/>
            <p:cNvSpPr/>
            <p:nvPr/>
          </p:nvSpPr>
          <p:spPr>
            <a:xfrm>
              <a:off x="6443375" y="2288800"/>
              <a:ext cx="28025" cy="4225"/>
            </a:xfrm>
            <a:custGeom>
              <a:avLst/>
              <a:gdLst/>
              <a:ahLst/>
              <a:cxnLst/>
              <a:rect l="l" t="t" r="r" b="b"/>
              <a:pathLst>
                <a:path w="1121" h="169" extrusionOk="0">
                  <a:moveTo>
                    <a:pt x="561" y="0"/>
                  </a:moveTo>
                  <a:cubicBezTo>
                    <a:pt x="0" y="112"/>
                    <a:pt x="280" y="168"/>
                    <a:pt x="561" y="168"/>
                  </a:cubicBezTo>
                  <a:cubicBezTo>
                    <a:pt x="841" y="168"/>
                    <a:pt x="1121" y="112"/>
                    <a:pt x="56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71" name="Google Shape;9571;p14"/>
            <p:cNvSpPr/>
            <p:nvPr/>
          </p:nvSpPr>
          <p:spPr>
            <a:xfrm>
              <a:off x="6345325" y="4155800"/>
              <a:ext cx="22425" cy="10000"/>
            </a:xfrm>
            <a:custGeom>
              <a:avLst/>
              <a:gdLst/>
              <a:ahLst/>
              <a:cxnLst/>
              <a:rect l="l" t="t" r="r" b="b"/>
              <a:pathLst>
                <a:path w="897" h="400" extrusionOk="0">
                  <a:moveTo>
                    <a:pt x="299" y="1"/>
                  </a:moveTo>
                  <a:cubicBezTo>
                    <a:pt x="150" y="1"/>
                    <a:pt x="0" y="100"/>
                    <a:pt x="0" y="399"/>
                  </a:cubicBezTo>
                  <a:cubicBezTo>
                    <a:pt x="897" y="399"/>
                    <a:pt x="598" y="1"/>
                    <a:pt x="29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72" name="Google Shape;9572;p14"/>
            <p:cNvSpPr/>
            <p:nvPr/>
          </p:nvSpPr>
          <p:spPr>
            <a:xfrm>
              <a:off x="6329925" y="2496100"/>
              <a:ext cx="15425" cy="23550"/>
            </a:xfrm>
            <a:custGeom>
              <a:avLst/>
              <a:gdLst/>
              <a:ahLst/>
              <a:cxnLst/>
              <a:rect l="l" t="t" r="r" b="b"/>
              <a:pathLst>
                <a:path w="617" h="942" extrusionOk="0">
                  <a:moveTo>
                    <a:pt x="168" y="0"/>
                  </a:moveTo>
                  <a:cubicBezTo>
                    <a:pt x="168" y="387"/>
                    <a:pt x="1" y="941"/>
                    <a:pt x="388" y="941"/>
                  </a:cubicBezTo>
                  <a:cubicBezTo>
                    <a:pt x="449" y="941"/>
                    <a:pt x="524" y="928"/>
                    <a:pt x="616" y="897"/>
                  </a:cubicBezTo>
                  <a:cubicBezTo>
                    <a:pt x="616" y="449"/>
                    <a:pt x="616" y="225"/>
                    <a:pt x="16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73" name="Google Shape;9573;p14"/>
            <p:cNvSpPr/>
            <p:nvPr/>
          </p:nvSpPr>
          <p:spPr>
            <a:xfrm>
              <a:off x="6328500" y="2535325"/>
              <a:ext cx="25250" cy="4225"/>
            </a:xfrm>
            <a:custGeom>
              <a:avLst/>
              <a:gdLst/>
              <a:ahLst/>
              <a:cxnLst/>
              <a:rect l="l" t="t" r="r" b="b"/>
              <a:pathLst>
                <a:path w="1010" h="169" extrusionOk="0">
                  <a:moveTo>
                    <a:pt x="449" y="0"/>
                  </a:moveTo>
                  <a:lnTo>
                    <a:pt x="449" y="0"/>
                  </a:lnTo>
                  <a:cubicBezTo>
                    <a:pt x="1" y="112"/>
                    <a:pt x="281" y="168"/>
                    <a:pt x="533" y="168"/>
                  </a:cubicBezTo>
                  <a:cubicBezTo>
                    <a:pt x="785" y="168"/>
                    <a:pt x="1009" y="112"/>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74" name="Google Shape;9574;p14"/>
            <p:cNvSpPr/>
            <p:nvPr/>
          </p:nvSpPr>
          <p:spPr>
            <a:xfrm>
              <a:off x="6314900" y="2464850"/>
              <a:ext cx="12625" cy="6500"/>
            </a:xfrm>
            <a:custGeom>
              <a:avLst/>
              <a:gdLst/>
              <a:ahLst/>
              <a:cxnLst/>
              <a:rect l="l" t="t" r="r" b="b"/>
              <a:pathLst>
                <a:path w="505" h="260" extrusionOk="0">
                  <a:moveTo>
                    <a:pt x="38" y="1"/>
                  </a:moveTo>
                  <a:cubicBezTo>
                    <a:pt x="1" y="1"/>
                    <a:pt x="454" y="259"/>
                    <a:pt x="491" y="259"/>
                  </a:cubicBezTo>
                  <a:cubicBezTo>
                    <a:pt x="505" y="259"/>
                    <a:pt x="463" y="225"/>
                    <a:pt x="321" y="130"/>
                  </a:cubicBezTo>
                  <a:cubicBezTo>
                    <a:pt x="131" y="35"/>
                    <a:pt x="52" y="1"/>
                    <a:pt x="3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75" name="Google Shape;9575;p14"/>
            <p:cNvSpPr/>
            <p:nvPr/>
          </p:nvSpPr>
          <p:spPr>
            <a:xfrm>
              <a:off x="6278075" y="4126550"/>
              <a:ext cx="56050" cy="25"/>
            </a:xfrm>
            <a:custGeom>
              <a:avLst/>
              <a:gdLst/>
              <a:ahLst/>
              <a:cxnLst/>
              <a:rect l="l" t="t" r="r" b="b"/>
              <a:pathLst>
                <a:path w="2242" h="1" extrusionOk="0">
                  <a:moveTo>
                    <a:pt x="1121" y="0"/>
                  </a:moveTo>
                  <a:cubicBezTo>
                    <a:pt x="1" y="0"/>
                    <a:pt x="2242" y="0"/>
                    <a:pt x="112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76" name="Google Shape;9576;p14"/>
            <p:cNvSpPr/>
            <p:nvPr/>
          </p:nvSpPr>
          <p:spPr>
            <a:xfrm>
              <a:off x="6252875" y="2395250"/>
              <a:ext cx="28025" cy="4225"/>
            </a:xfrm>
            <a:custGeom>
              <a:avLst/>
              <a:gdLst/>
              <a:ahLst/>
              <a:cxnLst/>
              <a:rect l="l" t="t" r="r" b="b"/>
              <a:pathLst>
                <a:path w="1121" h="169" extrusionOk="0">
                  <a:moveTo>
                    <a:pt x="561" y="0"/>
                  </a:moveTo>
                  <a:cubicBezTo>
                    <a:pt x="0" y="112"/>
                    <a:pt x="280" y="168"/>
                    <a:pt x="561" y="168"/>
                  </a:cubicBezTo>
                  <a:cubicBezTo>
                    <a:pt x="841" y="168"/>
                    <a:pt x="1121" y="112"/>
                    <a:pt x="56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77" name="Google Shape;9577;p14"/>
            <p:cNvSpPr/>
            <p:nvPr/>
          </p:nvSpPr>
          <p:spPr>
            <a:xfrm>
              <a:off x="6182825" y="1504375"/>
              <a:ext cx="33650" cy="39250"/>
            </a:xfrm>
            <a:custGeom>
              <a:avLst/>
              <a:gdLst/>
              <a:ahLst/>
              <a:cxnLst/>
              <a:rect l="l" t="t" r="r" b="b"/>
              <a:pathLst>
                <a:path w="1346" h="1570" extrusionOk="0">
                  <a:moveTo>
                    <a:pt x="1" y="1"/>
                  </a:moveTo>
                  <a:cubicBezTo>
                    <a:pt x="449" y="449"/>
                    <a:pt x="449" y="897"/>
                    <a:pt x="1" y="1570"/>
                  </a:cubicBezTo>
                  <a:cubicBezTo>
                    <a:pt x="1346" y="1570"/>
                    <a:pt x="897"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78" name="Google Shape;9578;p14"/>
            <p:cNvSpPr/>
            <p:nvPr/>
          </p:nvSpPr>
          <p:spPr>
            <a:xfrm>
              <a:off x="6182825" y="1575700"/>
              <a:ext cx="16850" cy="12750"/>
            </a:xfrm>
            <a:custGeom>
              <a:avLst/>
              <a:gdLst/>
              <a:ahLst/>
              <a:cxnLst/>
              <a:rect l="l" t="t" r="r" b="b"/>
              <a:pathLst>
                <a:path w="674" h="510" extrusionOk="0">
                  <a:moveTo>
                    <a:pt x="317" y="0"/>
                  </a:moveTo>
                  <a:cubicBezTo>
                    <a:pt x="233" y="0"/>
                    <a:pt x="129" y="19"/>
                    <a:pt x="1" y="61"/>
                  </a:cubicBezTo>
                  <a:cubicBezTo>
                    <a:pt x="1" y="285"/>
                    <a:pt x="449" y="510"/>
                    <a:pt x="673" y="510"/>
                  </a:cubicBezTo>
                  <a:cubicBezTo>
                    <a:pt x="673" y="328"/>
                    <a:pt x="673" y="0"/>
                    <a:pt x="31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79" name="Google Shape;9579;p14"/>
            <p:cNvSpPr/>
            <p:nvPr/>
          </p:nvSpPr>
          <p:spPr>
            <a:xfrm>
              <a:off x="6171625" y="1453950"/>
              <a:ext cx="11225" cy="16850"/>
            </a:xfrm>
            <a:custGeom>
              <a:avLst/>
              <a:gdLst/>
              <a:ahLst/>
              <a:cxnLst/>
              <a:rect l="l" t="t" r="r" b="b"/>
              <a:pathLst>
                <a:path w="449" h="674" extrusionOk="0">
                  <a:moveTo>
                    <a:pt x="1" y="1"/>
                  </a:moveTo>
                  <a:cubicBezTo>
                    <a:pt x="1" y="449"/>
                    <a:pt x="225" y="449"/>
                    <a:pt x="449" y="673"/>
                  </a:cubicBezTo>
                  <a:cubicBezTo>
                    <a:pt x="449" y="225"/>
                    <a:pt x="449"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80" name="Google Shape;9580;p14"/>
            <p:cNvSpPr/>
            <p:nvPr/>
          </p:nvSpPr>
          <p:spPr>
            <a:xfrm>
              <a:off x="6160425" y="1589325"/>
              <a:ext cx="16825" cy="26250"/>
            </a:xfrm>
            <a:custGeom>
              <a:avLst/>
              <a:gdLst/>
              <a:ahLst/>
              <a:cxnLst/>
              <a:rect l="l" t="t" r="r" b="b"/>
              <a:pathLst>
                <a:path w="673" h="1050" extrusionOk="0">
                  <a:moveTo>
                    <a:pt x="199" y="0"/>
                  </a:moveTo>
                  <a:cubicBezTo>
                    <a:pt x="153" y="0"/>
                    <a:pt x="90" y="54"/>
                    <a:pt x="0" y="189"/>
                  </a:cubicBezTo>
                  <a:cubicBezTo>
                    <a:pt x="359" y="189"/>
                    <a:pt x="144" y="1049"/>
                    <a:pt x="388" y="1049"/>
                  </a:cubicBezTo>
                  <a:cubicBezTo>
                    <a:pt x="449" y="1049"/>
                    <a:pt x="538" y="996"/>
                    <a:pt x="673" y="861"/>
                  </a:cubicBezTo>
                  <a:cubicBezTo>
                    <a:pt x="314" y="861"/>
                    <a:pt x="386" y="0"/>
                    <a:pt x="19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81" name="Google Shape;9581;p14"/>
            <p:cNvSpPr/>
            <p:nvPr/>
          </p:nvSpPr>
          <p:spPr>
            <a:xfrm>
              <a:off x="6152025" y="1269050"/>
              <a:ext cx="28025" cy="4250"/>
            </a:xfrm>
            <a:custGeom>
              <a:avLst/>
              <a:gdLst/>
              <a:ahLst/>
              <a:cxnLst/>
              <a:rect l="l" t="t" r="r" b="b"/>
              <a:pathLst>
                <a:path w="1121" h="170" extrusionOk="0">
                  <a:moveTo>
                    <a:pt x="560" y="1"/>
                  </a:moveTo>
                  <a:cubicBezTo>
                    <a:pt x="0" y="113"/>
                    <a:pt x="280" y="169"/>
                    <a:pt x="560" y="169"/>
                  </a:cubicBezTo>
                  <a:cubicBezTo>
                    <a:pt x="841" y="169"/>
                    <a:pt x="1121" y="113"/>
                    <a:pt x="56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82" name="Google Shape;9582;p14"/>
            <p:cNvSpPr/>
            <p:nvPr/>
          </p:nvSpPr>
          <p:spPr>
            <a:xfrm>
              <a:off x="6110000" y="2524125"/>
              <a:ext cx="36050" cy="9275"/>
            </a:xfrm>
            <a:custGeom>
              <a:avLst/>
              <a:gdLst/>
              <a:ahLst/>
              <a:cxnLst/>
              <a:rect l="l" t="t" r="r" b="b"/>
              <a:pathLst>
                <a:path w="1442" h="371" extrusionOk="0">
                  <a:moveTo>
                    <a:pt x="1345" y="0"/>
                  </a:moveTo>
                  <a:lnTo>
                    <a:pt x="1345" y="0"/>
                  </a:lnTo>
                  <a:cubicBezTo>
                    <a:pt x="1243" y="51"/>
                    <a:pt x="1119" y="67"/>
                    <a:pt x="987" y="67"/>
                  </a:cubicBezTo>
                  <a:cubicBezTo>
                    <a:pt x="752" y="67"/>
                    <a:pt x="493" y="15"/>
                    <a:pt x="300" y="15"/>
                  </a:cubicBezTo>
                  <a:cubicBezTo>
                    <a:pt x="123" y="15"/>
                    <a:pt x="0" y="59"/>
                    <a:pt x="0" y="224"/>
                  </a:cubicBezTo>
                  <a:cubicBezTo>
                    <a:pt x="128" y="224"/>
                    <a:pt x="622" y="371"/>
                    <a:pt x="980" y="371"/>
                  </a:cubicBezTo>
                  <a:cubicBezTo>
                    <a:pt x="1249" y="371"/>
                    <a:pt x="1441" y="288"/>
                    <a:pt x="134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83" name="Google Shape;9583;p14"/>
            <p:cNvSpPr/>
            <p:nvPr/>
          </p:nvSpPr>
          <p:spPr>
            <a:xfrm>
              <a:off x="6121200" y="3717525"/>
              <a:ext cx="11225" cy="11250"/>
            </a:xfrm>
            <a:custGeom>
              <a:avLst/>
              <a:gdLst/>
              <a:ahLst/>
              <a:cxnLst/>
              <a:rect l="l" t="t" r="r" b="b"/>
              <a:pathLst>
                <a:path w="449" h="450" extrusionOk="0">
                  <a:moveTo>
                    <a:pt x="1" y="1"/>
                  </a:moveTo>
                  <a:cubicBezTo>
                    <a:pt x="1" y="1"/>
                    <a:pt x="1" y="449"/>
                    <a:pt x="225" y="449"/>
                  </a:cubicBezTo>
                  <a:cubicBezTo>
                    <a:pt x="449" y="449"/>
                    <a:pt x="449"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84" name="Google Shape;9584;p14"/>
            <p:cNvSpPr/>
            <p:nvPr/>
          </p:nvSpPr>
          <p:spPr>
            <a:xfrm>
              <a:off x="6100725" y="3681175"/>
              <a:ext cx="14150" cy="8275"/>
            </a:xfrm>
            <a:custGeom>
              <a:avLst/>
              <a:gdLst/>
              <a:ahLst/>
              <a:cxnLst/>
              <a:rect l="l" t="t" r="r" b="b"/>
              <a:pathLst>
                <a:path w="566" h="331" extrusionOk="0">
                  <a:moveTo>
                    <a:pt x="101" y="1"/>
                  </a:moveTo>
                  <a:cubicBezTo>
                    <a:pt x="0" y="1"/>
                    <a:pt x="452" y="331"/>
                    <a:pt x="532" y="331"/>
                  </a:cubicBezTo>
                  <a:cubicBezTo>
                    <a:pt x="566" y="331"/>
                    <a:pt x="535" y="273"/>
                    <a:pt x="371" y="110"/>
                  </a:cubicBezTo>
                  <a:cubicBezTo>
                    <a:pt x="213" y="31"/>
                    <a:pt x="132" y="1"/>
                    <a:pt x="10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85" name="Google Shape;9585;p14"/>
            <p:cNvSpPr/>
            <p:nvPr/>
          </p:nvSpPr>
          <p:spPr>
            <a:xfrm>
              <a:off x="5986725" y="1235450"/>
              <a:ext cx="16850" cy="11225"/>
            </a:xfrm>
            <a:custGeom>
              <a:avLst/>
              <a:gdLst/>
              <a:ahLst/>
              <a:cxnLst/>
              <a:rect l="l" t="t" r="r" b="b"/>
              <a:pathLst>
                <a:path w="674" h="449" extrusionOk="0">
                  <a:moveTo>
                    <a:pt x="449" y="0"/>
                  </a:moveTo>
                  <a:cubicBezTo>
                    <a:pt x="1" y="0"/>
                    <a:pt x="449" y="448"/>
                    <a:pt x="673" y="448"/>
                  </a:cubicBezTo>
                  <a:cubicBezTo>
                    <a:pt x="673" y="448"/>
                    <a:pt x="673" y="0"/>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86" name="Google Shape;9586;p14"/>
            <p:cNvSpPr/>
            <p:nvPr/>
          </p:nvSpPr>
          <p:spPr>
            <a:xfrm>
              <a:off x="5977450" y="1641725"/>
              <a:ext cx="14175" cy="8275"/>
            </a:xfrm>
            <a:custGeom>
              <a:avLst/>
              <a:gdLst/>
              <a:ahLst/>
              <a:cxnLst/>
              <a:rect l="l" t="t" r="r" b="b"/>
              <a:pathLst>
                <a:path w="567" h="331" extrusionOk="0">
                  <a:moveTo>
                    <a:pt x="102" y="1"/>
                  </a:moveTo>
                  <a:cubicBezTo>
                    <a:pt x="1" y="1"/>
                    <a:pt x="452" y="331"/>
                    <a:pt x="532" y="331"/>
                  </a:cubicBezTo>
                  <a:cubicBezTo>
                    <a:pt x="566" y="331"/>
                    <a:pt x="535" y="273"/>
                    <a:pt x="372" y="110"/>
                  </a:cubicBezTo>
                  <a:cubicBezTo>
                    <a:pt x="214" y="31"/>
                    <a:pt x="132" y="1"/>
                    <a:pt x="10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87" name="Google Shape;9587;p14"/>
            <p:cNvSpPr/>
            <p:nvPr/>
          </p:nvSpPr>
          <p:spPr>
            <a:xfrm>
              <a:off x="5981125" y="2165525"/>
              <a:ext cx="20575" cy="17725"/>
            </a:xfrm>
            <a:custGeom>
              <a:avLst/>
              <a:gdLst/>
              <a:ahLst/>
              <a:cxnLst/>
              <a:rect l="l" t="t" r="r" b="b"/>
              <a:pathLst>
                <a:path w="823" h="709" extrusionOk="0">
                  <a:moveTo>
                    <a:pt x="225" y="1"/>
                  </a:moveTo>
                  <a:cubicBezTo>
                    <a:pt x="225" y="449"/>
                    <a:pt x="1" y="1"/>
                    <a:pt x="1" y="673"/>
                  </a:cubicBezTo>
                  <a:cubicBezTo>
                    <a:pt x="75" y="698"/>
                    <a:pt x="144" y="709"/>
                    <a:pt x="207" y="709"/>
                  </a:cubicBezTo>
                  <a:cubicBezTo>
                    <a:pt x="712" y="709"/>
                    <a:pt x="822" y="1"/>
                    <a:pt x="2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88" name="Google Shape;9588;p14"/>
            <p:cNvSpPr/>
            <p:nvPr/>
          </p:nvSpPr>
          <p:spPr>
            <a:xfrm>
              <a:off x="5969925" y="2092700"/>
              <a:ext cx="19225" cy="9275"/>
            </a:xfrm>
            <a:custGeom>
              <a:avLst/>
              <a:gdLst/>
              <a:ahLst/>
              <a:cxnLst/>
              <a:rect l="l" t="t" r="r" b="b"/>
              <a:pathLst>
                <a:path w="769" h="371" extrusionOk="0">
                  <a:moveTo>
                    <a:pt x="673" y="0"/>
                  </a:moveTo>
                  <a:cubicBezTo>
                    <a:pt x="449" y="0"/>
                    <a:pt x="224" y="0"/>
                    <a:pt x="0" y="224"/>
                  </a:cubicBezTo>
                  <a:cubicBezTo>
                    <a:pt x="128" y="224"/>
                    <a:pt x="403" y="371"/>
                    <a:pt x="573" y="371"/>
                  </a:cubicBezTo>
                  <a:cubicBezTo>
                    <a:pt x="700" y="371"/>
                    <a:pt x="769" y="288"/>
                    <a:pt x="6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89" name="Google Shape;9589;p14"/>
            <p:cNvSpPr/>
            <p:nvPr/>
          </p:nvSpPr>
          <p:spPr>
            <a:xfrm>
              <a:off x="5967125" y="2131900"/>
              <a:ext cx="28025" cy="4225"/>
            </a:xfrm>
            <a:custGeom>
              <a:avLst/>
              <a:gdLst/>
              <a:ahLst/>
              <a:cxnLst/>
              <a:rect l="l" t="t" r="r" b="b"/>
              <a:pathLst>
                <a:path w="1121" h="169" extrusionOk="0">
                  <a:moveTo>
                    <a:pt x="561" y="1"/>
                  </a:moveTo>
                  <a:cubicBezTo>
                    <a:pt x="0" y="113"/>
                    <a:pt x="280" y="169"/>
                    <a:pt x="561" y="169"/>
                  </a:cubicBezTo>
                  <a:cubicBezTo>
                    <a:pt x="841" y="169"/>
                    <a:pt x="1121" y="113"/>
                    <a:pt x="5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90" name="Google Shape;9590;p14"/>
            <p:cNvSpPr/>
            <p:nvPr/>
          </p:nvSpPr>
          <p:spPr>
            <a:xfrm>
              <a:off x="5947500" y="4042500"/>
              <a:ext cx="25250" cy="4225"/>
            </a:xfrm>
            <a:custGeom>
              <a:avLst/>
              <a:gdLst/>
              <a:ahLst/>
              <a:cxnLst/>
              <a:rect l="l" t="t" r="r" b="b"/>
              <a:pathLst>
                <a:path w="1010" h="169" extrusionOk="0">
                  <a:moveTo>
                    <a:pt x="449" y="1"/>
                  </a:moveTo>
                  <a:lnTo>
                    <a:pt x="449" y="1"/>
                  </a:lnTo>
                  <a:cubicBezTo>
                    <a:pt x="1" y="113"/>
                    <a:pt x="281" y="169"/>
                    <a:pt x="533" y="169"/>
                  </a:cubicBezTo>
                  <a:cubicBezTo>
                    <a:pt x="785" y="169"/>
                    <a:pt x="1009" y="113"/>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91" name="Google Shape;9591;p14"/>
            <p:cNvSpPr/>
            <p:nvPr/>
          </p:nvSpPr>
          <p:spPr>
            <a:xfrm>
              <a:off x="5947500" y="2131900"/>
              <a:ext cx="11250" cy="11250"/>
            </a:xfrm>
            <a:custGeom>
              <a:avLst/>
              <a:gdLst/>
              <a:ahLst/>
              <a:cxnLst/>
              <a:rect l="l" t="t" r="r" b="b"/>
              <a:pathLst>
                <a:path w="450" h="450" extrusionOk="0">
                  <a:moveTo>
                    <a:pt x="225" y="1"/>
                  </a:moveTo>
                  <a:cubicBezTo>
                    <a:pt x="1" y="1"/>
                    <a:pt x="225" y="449"/>
                    <a:pt x="449" y="449"/>
                  </a:cubicBezTo>
                  <a:cubicBezTo>
                    <a:pt x="449" y="225"/>
                    <a:pt x="449" y="1"/>
                    <a:pt x="2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92" name="Google Shape;9592;p14"/>
            <p:cNvSpPr/>
            <p:nvPr/>
          </p:nvSpPr>
          <p:spPr>
            <a:xfrm>
              <a:off x="5927625" y="1638850"/>
              <a:ext cx="31125" cy="13450"/>
            </a:xfrm>
            <a:custGeom>
              <a:avLst/>
              <a:gdLst/>
              <a:ahLst/>
              <a:cxnLst/>
              <a:rect l="l" t="t" r="r" b="b"/>
              <a:pathLst>
                <a:path w="1245" h="538" extrusionOk="0">
                  <a:moveTo>
                    <a:pt x="124" y="1"/>
                  </a:moveTo>
                  <a:cubicBezTo>
                    <a:pt x="0" y="371"/>
                    <a:pt x="352" y="537"/>
                    <a:pt x="656" y="537"/>
                  </a:cubicBezTo>
                  <a:cubicBezTo>
                    <a:pt x="905" y="537"/>
                    <a:pt x="1121" y="426"/>
                    <a:pt x="1020" y="225"/>
                  </a:cubicBezTo>
                  <a:cubicBezTo>
                    <a:pt x="348" y="225"/>
                    <a:pt x="1244" y="1"/>
                    <a:pt x="1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93" name="Google Shape;9593;p14"/>
            <p:cNvSpPr/>
            <p:nvPr/>
          </p:nvSpPr>
          <p:spPr>
            <a:xfrm>
              <a:off x="5927750" y="1753925"/>
              <a:ext cx="16250" cy="13825"/>
            </a:xfrm>
            <a:custGeom>
              <a:avLst/>
              <a:gdLst/>
              <a:ahLst/>
              <a:cxnLst/>
              <a:rect l="l" t="t" r="r" b="b"/>
              <a:pathLst>
                <a:path w="650" h="553" extrusionOk="0">
                  <a:moveTo>
                    <a:pt x="435" y="1"/>
                  </a:moveTo>
                  <a:cubicBezTo>
                    <a:pt x="239" y="1"/>
                    <a:pt x="0" y="411"/>
                    <a:pt x="567" y="552"/>
                  </a:cubicBezTo>
                  <a:cubicBezTo>
                    <a:pt x="649" y="140"/>
                    <a:pt x="550" y="1"/>
                    <a:pt x="43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94" name="Google Shape;9594;p14"/>
            <p:cNvSpPr/>
            <p:nvPr/>
          </p:nvSpPr>
          <p:spPr>
            <a:xfrm>
              <a:off x="5917550" y="2237500"/>
              <a:ext cx="25575" cy="12975"/>
            </a:xfrm>
            <a:custGeom>
              <a:avLst/>
              <a:gdLst/>
              <a:ahLst/>
              <a:cxnLst/>
              <a:rect l="l" t="t" r="r" b="b"/>
              <a:pathLst>
                <a:path w="1023" h="519" extrusionOk="0">
                  <a:moveTo>
                    <a:pt x="181" y="0"/>
                  </a:moveTo>
                  <a:cubicBezTo>
                    <a:pt x="0" y="0"/>
                    <a:pt x="604" y="518"/>
                    <a:pt x="872" y="518"/>
                  </a:cubicBezTo>
                  <a:cubicBezTo>
                    <a:pt x="969" y="518"/>
                    <a:pt x="1022" y="449"/>
                    <a:pt x="975" y="259"/>
                  </a:cubicBezTo>
                  <a:lnTo>
                    <a:pt x="751" y="259"/>
                  </a:lnTo>
                  <a:cubicBezTo>
                    <a:pt x="419" y="70"/>
                    <a:pt x="248" y="0"/>
                    <a:pt x="18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95" name="Google Shape;9595;p14"/>
            <p:cNvSpPr/>
            <p:nvPr/>
          </p:nvSpPr>
          <p:spPr>
            <a:xfrm>
              <a:off x="5915500" y="1693750"/>
              <a:ext cx="9625" cy="12375"/>
            </a:xfrm>
            <a:custGeom>
              <a:avLst/>
              <a:gdLst/>
              <a:ahLst/>
              <a:cxnLst/>
              <a:rect l="l" t="t" r="r" b="b"/>
              <a:pathLst>
                <a:path w="385" h="495" extrusionOk="0">
                  <a:moveTo>
                    <a:pt x="90" y="0"/>
                  </a:moveTo>
                  <a:cubicBezTo>
                    <a:pt x="0" y="0"/>
                    <a:pt x="192" y="494"/>
                    <a:pt x="384" y="494"/>
                  </a:cubicBezTo>
                  <a:cubicBezTo>
                    <a:pt x="384" y="270"/>
                    <a:pt x="384" y="46"/>
                    <a:pt x="160" y="46"/>
                  </a:cubicBezTo>
                  <a:cubicBezTo>
                    <a:pt x="128" y="14"/>
                    <a:pt x="105" y="0"/>
                    <a:pt x="9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96" name="Google Shape;9596;p14"/>
            <p:cNvSpPr/>
            <p:nvPr/>
          </p:nvSpPr>
          <p:spPr>
            <a:xfrm>
              <a:off x="5813050" y="3997675"/>
              <a:ext cx="22425" cy="16850"/>
            </a:xfrm>
            <a:custGeom>
              <a:avLst/>
              <a:gdLst/>
              <a:ahLst/>
              <a:cxnLst/>
              <a:rect l="l" t="t" r="r" b="b"/>
              <a:pathLst>
                <a:path w="897" h="674" extrusionOk="0">
                  <a:moveTo>
                    <a:pt x="0" y="1"/>
                  </a:moveTo>
                  <a:cubicBezTo>
                    <a:pt x="0" y="225"/>
                    <a:pt x="224" y="449"/>
                    <a:pt x="448" y="673"/>
                  </a:cubicBezTo>
                  <a:cubicBezTo>
                    <a:pt x="897" y="673"/>
                    <a:pt x="448"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97" name="Google Shape;9597;p14"/>
            <p:cNvSpPr/>
            <p:nvPr/>
          </p:nvSpPr>
          <p:spPr>
            <a:xfrm>
              <a:off x="5772075" y="1756525"/>
              <a:ext cx="24825" cy="6475"/>
            </a:xfrm>
            <a:custGeom>
              <a:avLst/>
              <a:gdLst/>
              <a:ahLst/>
              <a:cxnLst/>
              <a:rect l="l" t="t" r="r" b="b"/>
              <a:pathLst>
                <a:path w="993" h="259" extrusionOk="0">
                  <a:moveTo>
                    <a:pt x="518" y="0"/>
                  </a:moveTo>
                  <a:lnTo>
                    <a:pt x="518" y="0"/>
                  </a:lnTo>
                  <a:cubicBezTo>
                    <a:pt x="1" y="129"/>
                    <a:pt x="454" y="259"/>
                    <a:pt x="715" y="259"/>
                  </a:cubicBezTo>
                  <a:cubicBezTo>
                    <a:pt x="905" y="259"/>
                    <a:pt x="992" y="190"/>
                    <a:pt x="51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98" name="Google Shape;9598;p14"/>
            <p:cNvSpPr/>
            <p:nvPr/>
          </p:nvSpPr>
          <p:spPr>
            <a:xfrm>
              <a:off x="5684175" y="1902200"/>
              <a:ext cx="9625" cy="12375"/>
            </a:xfrm>
            <a:custGeom>
              <a:avLst/>
              <a:gdLst/>
              <a:ahLst/>
              <a:cxnLst/>
              <a:rect l="l" t="t" r="r" b="b"/>
              <a:pathLst>
                <a:path w="385" h="495" extrusionOk="0">
                  <a:moveTo>
                    <a:pt x="0" y="0"/>
                  </a:moveTo>
                  <a:cubicBezTo>
                    <a:pt x="0" y="224"/>
                    <a:pt x="0" y="448"/>
                    <a:pt x="224" y="448"/>
                  </a:cubicBezTo>
                  <a:cubicBezTo>
                    <a:pt x="256" y="480"/>
                    <a:pt x="279" y="494"/>
                    <a:pt x="294" y="494"/>
                  </a:cubicBezTo>
                  <a:cubicBezTo>
                    <a:pt x="385" y="494"/>
                    <a:pt x="192"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99" name="Google Shape;9599;p14"/>
            <p:cNvSpPr/>
            <p:nvPr/>
          </p:nvSpPr>
          <p:spPr>
            <a:xfrm>
              <a:off x="5615075" y="1834950"/>
              <a:ext cx="18700" cy="10000"/>
            </a:xfrm>
            <a:custGeom>
              <a:avLst/>
              <a:gdLst/>
              <a:ahLst/>
              <a:cxnLst/>
              <a:rect l="l" t="t" r="r" b="b"/>
              <a:pathLst>
                <a:path w="748" h="400" extrusionOk="0">
                  <a:moveTo>
                    <a:pt x="747" y="1"/>
                  </a:moveTo>
                  <a:cubicBezTo>
                    <a:pt x="0" y="1"/>
                    <a:pt x="249" y="399"/>
                    <a:pt x="498" y="399"/>
                  </a:cubicBezTo>
                  <a:cubicBezTo>
                    <a:pt x="623" y="399"/>
                    <a:pt x="747" y="300"/>
                    <a:pt x="74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00" name="Google Shape;9600;p14"/>
            <p:cNvSpPr/>
            <p:nvPr/>
          </p:nvSpPr>
          <p:spPr>
            <a:xfrm>
              <a:off x="5560900" y="1157000"/>
              <a:ext cx="22450" cy="50450"/>
            </a:xfrm>
            <a:custGeom>
              <a:avLst/>
              <a:gdLst/>
              <a:ahLst/>
              <a:cxnLst/>
              <a:rect l="l" t="t" r="r" b="b"/>
              <a:pathLst>
                <a:path w="898" h="2018" extrusionOk="0">
                  <a:moveTo>
                    <a:pt x="1" y="1"/>
                  </a:moveTo>
                  <a:lnTo>
                    <a:pt x="1" y="1"/>
                  </a:lnTo>
                  <a:cubicBezTo>
                    <a:pt x="449" y="449"/>
                    <a:pt x="1" y="1569"/>
                    <a:pt x="673" y="2018"/>
                  </a:cubicBezTo>
                  <a:cubicBezTo>
                    <a:pt x="673" y="1345"/>
                    <a:pt x="897" y="449"/>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01" name="Google Shape;9601;p14"/>
            <p:cNvSpPr/>
            <p:nvPr/>
          </p:nvSpPr>
          <p:spPr>
            <a:xfrm>
              <a:off x="5560900" y="1213025"/>
              <a:ext cx="11225" cy="11250"/>
            </a:xfrm>
            <a:custGeom>
              <a:avLst/>
              <a:gdLst/>
              <a:ahLst/>
              <a:cxnLst/>
              <a:rect l="l" t="t" r="r" b="b"/>
              <a:pathLst>
                <a:path w="449" h="450" extrusionOk="0">
                  <a:moveTo>
                    <a:pt x="225" y="1"/>
                  </a:moveTo>
                  <a:cubicBezTo>
                    <a:pt x="1" y="1"/>
                    <a:pt x="225" y="449"/>
                    <a:pt x="449" y="449"/>
                  </a:cubicBezTo>
                  <a:cubicBezTo>
                    <a:pt x="449" y="225"/>
                    <a:pt x="449" y="1"/>
                    <a:pt x="2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02" name="Google Shape;9602;p14"/>
            <p:cNvSpPr/>
            <p:nvPr/>
          </p:nvSpPr>
          <p:spPr>
            <a:xfrm>
              <a:off x="5555300" y="2014250"/>
              <a:ext cx="11225" cy="11225"/>
            </a:xfrm>
            <a:custGeom>
              <a:avLst/>
              <a:gdLst/>
              <a:ahLst/>
              <a:cxnLst/>
              <a:rect l="l" t="t" r="r" b="b"/>
              <a:pathLst>
                <a:path w="449" h="449" extrusionOk="0">
                  <a:moveTo>
                    <a:pt x="225" y="0"/>
                  </a:moveTo>
                  <a:cubicBezTo>
                    <a:pt x="1" y="0"/>
                    <a:pt x="225" y="449"/>
                    <a:pt x="449" y="449"/>
                  </a:cubicBezTo>
                  <a:cubicBezTo>
                    <a:pt x="449" y="225"/>
                    <a:pt x="449" y="0"/>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03" name="Google Shape;9603;p14"/>
            <p:cNvSpPr/>
            <p:nvPr/>
          </p:nvSpPr>
          <p:spPr>
            <a:xfrm>
              <a:off x="5537050" y="1274675"/>
              <a:ext cx="24975" cy="10625"/>
            </a:xfrm>
            <a:custGeom>
              <a:avLst/>
              <a:gdLst/>
              <a:ahLst/>
              <a:cxnLst/>
              <a:rect l="l" t="t" r="r" b="b"/>
              <a:pathLst>
                <a:path w="999" h="425" extrusionOk="0">
                  <a:moveTo>
                    <a:pt x="507" y="0"/>
                  </a:moveTo>
                  <a:lnTo>
                    <a:pt x="507" y="0"/>
                  </a:lnTo>
                  <a:cubicBezTo>
                    <a:pt x="1" y="304"/>
                    <a:pt x="134" y="424"/>
                    <a:pt x="350" y="424"/>
                  </a:cubicBezTo>
                  <a:cubicBezTo>
                    <a:pt x="613" y="424"/>
                    <a:pt x="998" y="246"/>
                    <a:pt x="50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04" name="Google Shape;9604;p14"/>
            <p:cNvSpPr/>
            <p:nvPr/>
          </p:nvSpPr>
          <p:spPr>
            <a:xfrm>
              <a:off x="5396200" y="2316800"/>
              <a:ext cx="19850" cy="14825"/>
            </a:xfrm>
            <a:custGeom>
              <a:avLst/>
              <a:gdLst/>
              <a:ahLst/>
              <a:cxnLst/>
              <a:rect l="l" t="t" r="r" b="b"/>
              <a:pathLst>
                <a:path w="794" h="593" extrusionOk="0">
                  <a:moveTo>
                    <a:pt x="313" y="1"/>
                  </a:moveTo>
                  <a:cubicBezTo>
                    <a:pt x="1" y="417"/>
                    <a:pt x="173" y="592"/>
                    <a:pt x="356" y="592"/>
                  </a:cubicBezTo>
                  <a:cubicBezTo>
                    <a:pt x="567" y="592"/>
                    <a:pt x="793" y="361"/>
                    <a:pt x="3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05" name="Google Shape;9605;p14"/>
            <p:cNvSpPr/>
            <p:nvPr/>
          </p:nvSpPr>
          <p:spPr>
            <a:xfrm>
              <a:off x="5308775" y="3103675"/>
              <a:ext cx="26925" cy="14375"/>
            </a:xfrm>
            <a:custGeom>
              <a:avLst/>
              <a:gdLst/>
              <a:ahLst/>
              <a:cxnLst/>
              <a:rect l="l" t="t" r="r" b="b"/>
              <a:pathLst>
                <a:path w="1077" h="575" extrusionOk="0">
                  <a:moveTo>
                    <a:pt x="201" y="1"/>
                  </a:moveTo>
                  <a:cubicBezTo>
                    <a:pt x="117" y="1"/>
                    <a:pt x="45" y="37"/>
                    <a:pt x="0" y="126"/>
                  </a:cubicBezTo>
                  <a:cubicBezTo>
                    <a:pt x="449" y="126"/>
                    <a:pt x="449" y="574"/>
                    <a:pt x="897" y="574"/>
                  </a:cubicBezTo>
                  <a:cubicBezTo>
                    <a:pt x="1076" y="574"/>
                    <a:pt x="538" y="1"/>
                    <a:pt x="20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06" name="Google Shape;9606;p14"/>
            <p:cNvSpPr/>
            <p:nvPr/>
          </p:nvSpPr>
          <p:spPr>
            <a:xfrm>
              <a:off x="5263950" y="3074950"/>
              <a:ext cx="28050" cy="15725"/>
            </a:xfrm>
            <a:custGeom>
              <a:avLst/>
              <a:gdLst/>
              <a:ahLst/>
              <a:cxnLst/>
              <a:rect l="l" t="t" r="r" b="b"/>
              <a:pathLst>
                <a:path w="1122" h="629" extrusionOk="0">
                  <a:moveTo>
                    <a:pt x="239" y="1"/>
                  </a:moveTo>
                  <a:cubicBezTo>
                    <a:pt x="141" y="1"/>
                    <a:pt x="57" y="43"/>
                    <a:pt x="1" y="155"/>
                  </a:cubicBezTo>
                  <a:cubicBezTo>
                    <a:pt x="164" y="155"/>
                    <a:pt x="445" y="629"/>
                    <a:pt x="759" y="629"/>
                  </a:cubicBezTo>
                  <a:cubicBezTo>
                    <a:pt x="877" y="629"/>
                    <a:pt x="999" y="562"/>
                    <a:pt x="1121" y="379"/>
                  </a:cubicBezTo>
                  <a:cubicBezTo>
                    <a:pt x="953" y="379"/>
                    <a:pt x="533" y="1"/>
                    <a:pt x="2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07" name="Google Shape;9607;p14"/>
            <p:cNvSpPr/>
            <p:nvPr/>
          </p:nvSpPr>
          <p:spPr>
            <a:xfrm>
              <a:off x="5100825" y="2899500"/>
              <a:ext cx="24800" cy="6500"/>
            </a:xfrm>
            <a:custGeom>
              <a:avLst/>
              <a:gdLst/>
              <a:ahLst/>
              <a:cxnLst/>
              <a:rect l="l" t="t" r="r" b="b"/>
              <a:pathLst>
                <a:path w="992" h="260" extrusionOk="0">
                  <a:moveTo>
                    <a:pt x="474" y="1"/>
                  </a:moveTo>
                  <a:cubicBezTo>
                    <a:pt x="1" y="190"/>
                    <a:pt x="88" y="260"/>
                    <a:pt x="278" y="260"/>
                  </a:cubicBezTo>
                  <a:cubicBezTo>
                    <a:pt x="538" y="260"/>
                    <a:pt x="992" y="130"/>
                    <a:pt x="47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08" name="Google Shape;9608;p14"/>
            <p:cNvSpPr/>
            <p:nvPr/>
          </p:nvSpPr>
          <p:spPr>
            <a:xfrm>
              <a:off x="5079050" y="1829350"/>
              <a:ext cx="25250" cy="4225"/>
            </a:xfrm>
            <a:custGeom>
              <a:avLst/>
              <a:gdLst/>
              <a:ahLst/>
              <a:cxnLst/>
              <a:rect l="l" t="t" r="r" b="b"/>
              <a:pathLst>
                <a:path w="1010" h="169" extrusionOk="0">
                  <a:moveTo>
                    <a:pt x="449" y="1"/>
                  </a:moveTo>
                  <a:cubicBezTo>
                    <a:pt x="1" y="113"/>
                    <a:pt x="281" y="169"/>
                    <a:pt x="533" y="169"/>
                  </a:cubicBezTo>
                  <a:cubicBezTo>
                    <a:pt x="785" y="169"/>
                    <a:pt x="1009" y="113"/>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09" name="Google Shape;9609;p14"/>
            <p:cNvSpPr/>
            <p:nvPr/>
          </p:nvSpPr>
          <p:spPr>
            <a:xfrm>
              <a:off x="5067850" y="3952100"/>
              <a:ext cx="33650" cy="13850"/>
            </a:xfrm>
            <a:custGeom>
              <a:avLst/>
              <a:gdLst/>
              <a:ahLst/>
              <a:cxnLst/>
              <a:rect l="l" t="t" r="r" b="b"/>
              <a:pathLst>
                <a:path w="1346" h="554" extrusionOk="0">
                  <a:moveTo>
                    <a:pt x="244" y="0"/>
                  </a:moveTo>
                  <a:cubicBezTo>
                    <a:pt x="145" y="0"/>
                    <a:pt x="64" y="65"/>
                    <a:pt x="0" y="255"/>
                  </a:cubicBezTo>
                  <a:cubicBezTo>
                    <a:pt x="150" y="255"/>
                    <a:pt x="698" y="554"/>
                    <a:pt x="1046" y="554"/>
                  </a:cubicBezTo>
                  <a:cubicBezTo>
                    <a:pt x="1221" y="554"/>
                    <a:pt x="1345" y="479"/>
                    <a:pt x="1345" y="255"/>
                  </a:cubicBezTo>
                  <a:lnTo>
                    <a:pt x="1345" y="255"/>
                  </a:lnTo>
                  <a:cubicBezTo>
                    <a:pt x="1267" y="281"/>
                    <a:pt x="1192" y="292"/>
                    <a:pt x="1120" y="292"/>
                  </a:cubicBezTo>
                  <a:cubicBezTo>
                    <a:pt x="747" y="292"/>
                    <a:pt x="455" y="0"/>
                    <a:pt x="24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10" name="Google Shape;9610;p14"/>
            <p:cNvSpPr/>
            <p:nvPr/>
          </p:nvSpPr>
          <p:spPr>
            <a:xfrm>
              <a:off x="4950175" y="4479525"/>
              <a:ext cx="72875" cy="61675"/>
            </a:xfrm>
            <a:custGeom>
              <a:avLst/>
              <a:gdLst/>
              <a:ahLst/>
              <a:cxnLst/>
              <a:rect l="l" t="t" r="r" b="b"/>
              <a:pathLst>
                <a:path w="2915" h="2467" extrusionOk="0">
                  <a:moveTo>
                    <a:pt x="2914" y="1"/>
                  </a:moveTo>
                  <a:cubicBezTo>
                    <a:pt x="1794" y="449"/>
                    <a:pt x="673" y="1345"/>
                    <a:pt x="1" y="2466"/>
                  </a:cubicBezTo>
                  <a:cubicBezTo>
                    <a:pt x="1122" y="2018"/>
                    <a:pt x="2242" y="1121"/>
                    <a:pt x="291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11" name="Google Shape;9611;p14"/>
            <p:cNvSpPr/>
            <p:nvPr/>
          </p:nvSpPr>
          <p:spPr>
            <a:xfrm>
              <a:off x="4989400" y="3594275"/>
              <a:ext cx="22450" cy="9975"/>
            </a:xfrm>
            <a:custGeom>
              <a:avLst/>
              <a:gdLst/>
              <a:ahLst/>
              <a:cxnLst/>
              <a:rect l="l" t="t" r="r" b="b"/>
              <a:pathLst>
                <a:path w="898" h="399" extrusionOk="0">
                  <a:moveTo>
                    <a:pt x="897" y="0"/>
                  </a:moveTo>
                  <a:cubicBezTo>
                    <a:pt x="1" y="0"/>
                    <a:pt x="300" y="399"/>
                    <a:pt x="598" y="399"/>
                  </a:cubicBezTo>
                  <a:cubicBezTo>
                    <a:pt x="748" y="399"/>
                    <a:pt x="897" y="299"/>
                    <a:pt x="89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12" name="Google Shape;9612;p14"/>
            <p:cNvSpPr/>
            <p:nvPr/>
          </p:nvSpPr>
          <p:spPr>
            <a:xfrm>
              <a:off x="4989400" y="3812775"/>
              <a:ext cx="16850" cy="5625"/>
            </a:xfrm>
            <a:custGeom>
              <a:avLst/>
              <a:gdLst/>
              <a:ahLst/>
              <a:cxnLst/>
              <a:rect l="l" t="t" r="r" b="b"/>
              <a:pathLst>
                <a:path w="674" h="225" extrusionOk="0">
                  <a:moveTo>
                    <a:pt x="1" y="1"/>
                  </a:moveTo>
                  <a:cubicBezTo>
                    <a:pt x="1" y="1"/>
                    <a:pt x="1" y="225"/>
                    <a:pt x="225" y="225"/>
                  </a:cubicBezTo>
                  <a:cubicBezTo>
                    <a:pt x="673" y="225"/>
                    <a:pt x="449"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13" name="Google Shape;9613;p14"/>
            <p:cNvSpPr/>
            <p:nvPr/>
          </p:nvSpPr>
          <p:spPr>
            <a:xfrm>
              <a:off x="4983800" y="2725825"/>
              <a:ext cx="11225" cy="11225"/>
            </a:xfrm>
            <a:custGeom>
              <a:avLst/>
              <a:gdLst/>
              <a:ahLst/>
              <a:cxnLst/>
              <a:rect l="l" t="t" r="r" b="b"/>
              <a:pathLst>
                <a:path w="449" h="449" extrusionOk="0">
                  <a:moveTo>
                    <a:pt x="1" y="0"/>
                  </a:moveTo>
                  <a:cubicBezTo>
                    <a:pt x="1" y="224"/>
                    <a:pt x="1" y="448"/>
                    <a:pt x="225" y="448"/>
                  </a:cubicBezTo>
                  <a:cubicBezTo>
                    <a:pt x="449" y="448"/>
                    <a:pt x="225"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14" name="Google Shape;9614;p14"/>
            <p:cNvSpPr/>
            <p:nvPr/>
          </p:nvSpPr>
          <p:spPr>
            <a:xfrm>
              <a:off x="4965250" y="2696075"/>
              <a:ext cx="22450" cy="12950"/>
            </a:xfrm>
            <a:custGeom>
              <a:avLst/>
              <a:gdLst/>
              <a:ahLst/>
              <a:cxnLst/>
              <a:rect l="l" t="t" r="r" b="b"/>
              <a:pathLst>
                <a:path w="898" h="518" extrusionOk="0">
                  <a:moveTo>
                    <a:pt x="620" y="0"/>
                  </a:moveTo>
                  <a:cubicBezTo>
                    <a:pt x="380" y="0"/>
                    <a:pt x="1" y="259"/>
                    <a:pt x="519" y="518"/>
                  </a:cubicBezTo>
                  <a:cubicBezTo>
                    <a:pt x="897" y="139"/>
                    <a:pt x="796" y="0"/>
                    <a:pt x="62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15" name="Google Shape;9615;p14"/>
            <p:cNvSpPr/>
            <p:nvPr/>
          </p:nvSpPr>
          <p:spPr>
            <a:xfrm>
              <a:off x="4935775" y="2859150"/>
              <a:ext cx="25650" cy="12375"/>
            </a:xfrm>
            <a:custGeom>
              <a:avLst/>
              <a:gdLst/>
              <a:ahLst/>
              <a:cxnLst/>
              <a:rect l="l" t="t" r="r" b="b"/>
              <a:pathLst>
                <a:path w="1026" h="495" extrusionOk="0">
                  <a:moveTo>
                    <a:pt x="824" y="0"/>
                  </a:moveTo>
                  <a:cubicBezTo>
                    <a:pt x="412" y="0"/>
                    <a:pt x="1" y="494"/>
                    <a:pt x="577" y="494"/>
                  </a:cubicBezTo>
                  <a:cubicBezTo>
                    <a:pt x="577" y="270"/>
                    <a:pt x="1025" y="270"/>
                    <a:pt x="1025" y="46"/>
                  </a:cubicBezTo>
                  <a:cubicBezTo>
                    <a:pt x="961" y="14"/>
                    <a:pt x="893" y="0"/>
                    <a:pt x="8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16" name="Google Shape;9616;p14"/>
            <p:cNvSpPr/>
            <p:nvPr/>
          </p:nvSpPr>
          <p:spPr>
            <a:xfrm>
              <a:off x="4849325" y="3835200"/>
              <a:ext cx="11250" cy="11225"/>
            </a:xfrm>
            <a:custGeom>
              <a:avLst/>
              <a:gdLst/>
              <a:ahLst/>
              <a:cxnLst/>
              <a:rect l="l" t="t" r="r" b="b"/>
              <a:pathLst>
                <a:path w="450" h="449" extrusionOk="0">
                  <a:moveTo>
                    <a:pt x="1" y="0"/>
                  </a:moveTo>
                  <a:cubicBezTo>
                    <a:pt x="1" y="224"/>
                    <a:pt x="1" y="449"/>
                    <a:pt x="449" y="449"/>
                  </a:cubicBezTo>
                  <a:cubicBezTo>
                    <a:pt x="449" y="224"/>
                    <a:pt x="449"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17" name="Google Shape;9617;p14"/>
            <p:cNvSpPr/>
            <p:nvPr/>
          </p:nvSpPr>
          <p:spPr>
            <a:xfrm>
              <a:off x="4814750" y="2847525"/>
              <a:ext cx="34600" cy="10875"/>
            </a:xfrm>
            <a:custGeom>
              <a:avLst/>
              <a:gdLst/>
              <a:ahLst/>
              <a:cxnLst/>
              <a:rect l="l" t="t" r="r" b="b"/>
              <a:pathLst>
                <a:path w="1384" h="435" extrusionOk="0">
                  <a:moveTo>
                    <a:pt x="509" y="0"/>
                  </a:moveTo>
                  <a:cubicBezTo>
                    <a:pt x="434" y="0"/>
                    <a:pt x="353" y="18"/>
                    <a:pt x="263" y="63"/>
                  </a:cubicBezTo>
                  <a:cubicBezTo>
                    <a:pt x="1" y="325"/>
                    <a:pt x="430" y="434"/>
                    <a:pt x="831" y="434"/>
                  </a:cubicBezTo>
                  <a:cubicBezTo>
                    <a:pt x="1115" y="434"/>
                    <a:pt x="1384" y="380"/>
                    <a:pt x="1384" y="287"/>
                  </a:cubicBezTo>
                  <a:cubicBezTo>
                    <a:pt x="1025" y="287"/>
                    <a:pt x="810" y="0"/>
                    <a:pt x="50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18" name="Google Shape;9618;p14"/>
            <p:cNvSpPr/>
            <p:nvPr/>
          </p:nvSpPr>
          <p:spPr>
            <a:xfrm>
              <a:off x="4815725" y="3149775"/>
              <a:ext cx="28025" cy="13875"/>
            </a:xfrm>
            <a:custGeom>
              <a:avLst/>
              <a:gdLst/>
              <a:ahLst/>
              <a:cxnLst/>
              <a:rect l="l" t="t" r="r" b="b"/>
              <a:pathLst>
                <a:path w="1121" h="555" extrusionOk="0">
                  <a:moveTo>
                    <a:pt x="291" y="0"/>
                  </a:moveTo>
                  <a:cubicBezTo>
                    <a:pt x="174" y="0"/>
                    <a:pt x="75" y="75"/>
                    <a:pt x="0" y="299"/>
                  </a:cubicBezTo>
                  <a:cubicBezTo>
                    <a:pt x="26" y="273"/>
                    <a:pt x="55" y="262"/>
                    <a:pt x="87" y="262"/>
                  </a:cubicBezTo>
                  <a:cubicBezTo>
                    <a:pt x="251" y="262"/>
                    <a:pt x="487" y="554"/>
                    <a:pt x="745" y="554"/>
                  </a:cubicBezTo>
                  <a:cubicBezTo>
                    <a:pt x="867" y="554"/>
                    <a:pt x="994" y="489"/>
                    <a:pt x="1121" y="299"/>
                  </a:cubicBezTo>
                  <a:cubicBezTo>
                    <a:pt x="822" y="299"/>
                    <a:pt x="523" y="0"/>
                    <a:pt x="29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19" name="Google Shape;9619;p14"/>
            <p:cNvSpPr/>
            <p:nvPr/>
          </p:nvSpPr>
          <p:spPr>
            <a:xfrm>
              <a:off x="4817650" y="3524300"/>
              <a:ext cx="14150" cy="8275"/>
            </a:xfrm>
            <a:custGeom>
              <a:avLst/>
              <a:gdLst/>
              <a:ahLst/>
              <a:cxnLst/>
              <a:rect l="l" t="t" r="r" b="b"/>
              <a:pathLst>
                <a:path w="566" h="331" extrusionOk="0">
                  <a:moveTo>
                    <a:pt x="101" y="1"/>
                  </a:moveTo>
                  <a:cubicBezTo>
                    <a:pt x="0" y="1"/>
                    <a:pt x="452" y="331"/>
                    <a:pt x="532" y="331"/>
                  </a:cubicBezTo>
                  <a:cubicBezTo>
                    <a:pt x="566" y="331"/>
                    <a:pt x="535" y="273"/>
                    <a:pt x="371" y="110"/>
                  </a:cubicBezTo>
                  <a:cubicBezTo>
                    <a:pt x="214" y="31"/>
                    <a:pt x="132" y="1"/>
                    <a:pt x="10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20" name="Google Shape;9620;p14"/>
            <p:cNvSpPr/>
            <p:nvPr/>
          </p:nvSpPr>
          <p:spPr>
            <a:xfrm>
              <a:off x="4784900" y="3235675"/>
              <a:ext cx="28050" cy="4225"/>
            </a:xfrm>
            <a:custGeom>
              <a:avLst/>
              <a:gdLst/>
              <a:ahLst/>
              <a:cxnLst/>
              <a:rect l="l" t="t" r="r" b="b"/>
              <a:pathLst>
                <a:path w="1122" h="169" extrusionOk="0">
                  <a:moveTo>
                    <a:pt x="561" y="1"/>
                  </a:moveTo>
                  <a:cubicBezTo>
                    <a:pt x="0" y="113"/>
                    <a:pt x="281" y="169"/>
                    <a:pt x="561" y="169"/>
                  </a:cubicBezTo>
                  <a:cubicBezTo>
                    <a:pt x="841" y="169"/>
                    <a:pt x="1121" y="113"/>
                    <a:pt x="5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21" name="Google Shape;9621;p14"/>
            <p:cNvSpPr/>
            <p:nvPr/>
          </p:nvSpPr>
          <p:spPr>
            <a:xfrm>
              <a:off x="4759675" y="2154325"/>
              <a:ext cx="33650" cy="28025"/>
            </a:xfrm>
            <a:custGeom>
              <a:avLst/>
              <a:gdLst/>
              <a:ahLst/>
              <a:cxnLst/>
              <a:rect l="l" t="t" r="r" b="b"/>
              <a:pathLst>
                <a:path w="1346" h="1121" extrusionOk="0">
                  <a:moveTo>
                    <a:pt x="449" y="0"/>
                  </a:moveTo>
                  <a:cubicBezTo>
                    <a:pt x="225" y="0"/>
                    <a:pt x="1" y="1121"/>
                    <a:pt x="449" y="1121"/>
                  </a:cubicBezTo>
                  <a:cubicBezTo>
                    <a:pt x="449" y="673"/>
                    <a:pt x="1346" y="224"/>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22" name="Google Shape;9622;p14"/>
            <p:cNvSpPr/>
            <p:nvPr/>
          </p:nvSpPr>
          <p:spPr>
            <a:xfrm>
              <a:off x="4765300" y="4301475"/>
              <a:ext cx="22425" cy="10000"/>
            </a:xfrm>
            <a:custGeom>
              <a:avLst/>
              <a:gdLst/>
              <a:ahLst/>
              <a:cxnLst/>
              <a:rect l="l" t="t" r="r" b="b"/>
              <a:pathLst>
                <a:path w="897" h="400" extrusionOk="0">
                  <a:moveTo>
                    <a:pt x="299" y="1"/>
                  </a:moveTo>
                  <a:cubicBezTo>
                    <a:pt x="149" y="1"/>
                    <a:pt x="0" y="100"/>
                    <a:pt x="0" y="399"/>
                  </a:cubicBezTo>
                  <a:cubicBezTo>
                    <a:pt x="897" y="399"/>
                    <a:pt x="598" y="1"/>
                    <a:pt x="29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23" name="Google Shape;9623;p14"/>
            <p:cNvSpPr/>
            <p:nvPr/>
          </p:nvSpPr>
          <p:spPr>
            <a:xfrm>
              <a:off x="4746625" y="1919000"/>
              <a:ext cx="18700" cy="9975"/>
            </a:xfrm>
            <a:custGeom>
              <a:avLst/>
              <a:gdLst/>
              <a:ahLst/>
              <a:cxnLst/>
              <a:rect l="l" t="t" r="r" b="b"/>
              <a:pathLst>
                <a:path w="748" h="399" extrusionOk="0">
                  <a:moveTo>
                    <a:pt x="747" y="0"/>
                  </a:moveTo>
                  <a:cubicBezTo>
                    <a:pt x="0" y="0"/>
                    <a:pt x="249" y="399"/>
                    <a:pt x="498" y="399"/>
                  </a:cubicBezTo>
                  <a:cubicBezTo>
                    <a:pt x="623" y="399"/>
                    <a:pt x="747" y="299"/>
                    <a:pt x="74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24" name="Google Shape;9624;p14"/>
            <p:cNvSpPr/>
            <p:nvPr/>
          </p:nvSpPr>
          <p:spPr>
            <a:xfrm>
              <a:off x="4731675" y="4317050"/>
              <a:ext cx="22425" cy="5625"/>
            </a:xfrm>
            <a:custGeom>
              <a:avLst/>
              <a:gdLst/>
              <a:ahLst/>
              <a:cxnLst/>
              <a:rect l="l" t="t" r="r" b="b"/>
              <a:pathLst>
                <a:path w="897" h="225" extrusionOk="0">
                  <a:moveTo>
                    <a:pt x="897" y="0"/>
                  </a:moveTo>
                  <a:cubicBezTo>
                    <a:pt x="449" y="0"/>
                    <a:pt x="224" y="0"/>
                    <a:pt x="0" y="224"/>
                  </a:cubicBezTo>
                  <a:cubicBezTo>
                    <a:pt x="449" y="224"/>
                    <a:pt x="673" y="224"/>
                    <a:pt x="89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25" name="Google Shape;9625;p14"/>
            <p:cNvSpPr/>
            <p:nvPr/>
          </p:nvSpPr>
          <p:spPr>
            <a:xfrm>
              <a:off x="4701025" y="1958300"/>
              <a:ext cx="16575" cy="8275"/>
            </a:xfrm>
            <a:custGeom>
              <a:avLst/>
              <a:gdLst/>
              <a:ahLst/>
              <a:cxnLst/>
              <a:rect l="l" t="t" r="r" b="b"/>
              <a:pathLst>
                <a:path w="663" h="331" extrusionOk="0">
                  <a:moveTo>
                    <a:pt x="591" y="1"/>
                  </a:moveTo>
                  <a:cubicBezTo>
                    <a:pt x="444" y="1"/>
                    <a:pt x="1" y="331"/>
                    <a:pt x="187" y="331"/>
                  </a:cubicBezTo>
                  <a:cubicBezTo>
                    <a:pt x="243" y="331"/>
                    <a:pt x="357" y="300"/>
                    <a:pt x="554" y="221"/>
                  </a:cubicBezTo>
                  <a:cubicBezTo>
                    <a:pt x="663" y="58"/>
                    <a:pt x="653" y="1"/>
                    <a:pt x="5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26" name="Google Shape;9626;p14"/>
            <p:cNvSpPr/>
            <p:nvPr/>
          </p:nvSpPr>
          <p:spPr>
            <a:xfrm>
              <a:off x="4692450" y="4333850"/>
              <a:ext cx="22425" cy="10000"/>
            </a:xfrm>
            <a:custGeom>
              <a:avLst/>
              <a:gdLst/>
              <a:ahLst/>
              <a:cxnLst/>
              <a:rect l="l" t="t" r="r" b="b"/>
              <a:pathLst>
                <a:path w="897" h="400" extrusionOk="0">
                  <a:moveTo>
                    <a:pt x="897" y="1"/>
                  </a:moveTo>
                  <a:cubicBezTo>
                    <a:pt x="1" y="1"/>
                    <a:pt x="299" y="399"/>
                    <a:pt x="598" y="399"/>
                  </a:cubicBezTo>
                  <a:cubicBezTo>
                    <a:pt x="748" y="399"/>
                    <a:pt x="897" y="300"/>
                    <a:pt x="8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27" name="Google Shape;9627;p14"/>
            <p:cNvSpPr/>
            <p:nvPr/>
          </p:nvSpPr>
          <p:spPr>
            <a:xfrm>
              <a:off x="4672850" y="2854675"/>
              <a:ext cx="25225" cy="4250"/>
            </a:xfrm>
            <a:custGeom>
              <a:avLst/>
              <a:gdLst/>
              <a:ahLst/>
              <a:cxnLst/>
              <a:rect l="l" t="t" r="r" b="b"/>
              <a:pathLst>
                <a:path w="1009" h="170" extrusionOk="0">
                  <a:moveTo>
                    <a:pt x="560" y="1"/>
                  </a:moveTo>
                  <a:cubicBezTo>
                    <a:pt x="0" y="113"/>
                    <a:pt x="224" y="169"/>
                    <a:pt x="476" y="169"/>
                  </a:cubicBezTo>
                  <a:cubicBezTo>
                    <a:pt x="729" y="169"/>
                    <a:pt x="1009" y="113"/>
                    <a:pt x="56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28" name="Google Shape;9628;p14"/>
            <p:cNvSpPr/>
            <p:nvPr/>
          </p:nvSpPr>
          <p:spPr>
            <a:xfrm>
              <a:off x="4580400" y="3515825"/>
              <a:ext cx="33625" cy="16850"/>
            </a:xfrm>
            <a:custGeom>
              <a:avLst/>
              <a:gdLst/>
              <a:ahLst/>
              <a:cxnLst/>
              <a:rect l="l" t="t" r="r" b="b"/>
              <a:pathLst>
                <a:path w="1345" h="674" extrusionOk="0">
                  <a:moveTo>
                    <a:pt x="0" y="1"/>
                  </a:moveTo>
                  <a:cubicBezTo>
                    <a:pt x="0" y="673"/>
                    <a:pt x="673" y="673"/>
                    <a:pt x="1121" y="673"/>
                  </a:cubicBezTo>
                  <a:cubicBezTo>
                    <a:pt x="1345" y="225"/>
                    <a:pt x="897"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29" name="Google Shape;9629;p14"/>
            <p:cNvSpPr/>
            <p:nvPr/>
          </p:nvSpPr>
          <p:spPr>
            <a:xfrm>
              <a:off x="4588800" y="3555050"/>
              <a:ext cx="28025" cy="4225"/>
            </a:xfrm>
            <a:custGeom>
              <a:avLst/>
              <a:gdLst/>
              <a:ahLst/>
              <a:cxnLst/>
              <a:rect l="l" t="t" r="r" b="b"/>
              <a:pathLst>
                <a:path w="1121" h="169" extrusionOk="0">
                  <a:moveTo>
                    <a:pt x="561" y="1"/>
                  </a:moveTo>
                  <a:lnTo>
                    <a:pt x="561" y="1"/>
                  </a:lnTo>
                  <a:cubicBezTo>
                    <a:pt x="0" y="113"/>
                    <a:pt x="281" y="169"/>
                    <a:pt x="561" y="169"/>
                  </a:cubicBezTo>
                  <a:cubicBezTo>
                    <a:pt x="841" y="169"/>
                    <a:pt x="1121" y="113"/>
                    <a:pt x="5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30" name="Google Shape;9630;p14"/>
            <p:cNvSpPr/>
            <p:nvPr/>
          </p:nvSpPr>
          <p:spPr>
            <a:xfrm>
              <a:off x="4501950" y="2631525"/>
              <a:ext cx="26400" cy="15875"/>
            </a:xfrm>
            <a:custGeom>
              <a:avLst/>
              <a:gdLst/>
              <a:ahLst/>
              <a:cxnLst/>
              <a:rect l="l" t="t" r="r" b="b"/>
              <a:pathLst>
                <a:path w="1056" h="635" extrusionOk="0">
                  <a:moveTo>
                    <a:pt x="227" y="1"/>
                  </a:moveTo>
                  <a:cubicBezTo>
                    <a:pt x="97" y="1"/>
                    <a:pt x="1" y="55"/>
                    <a:pt x="1" y="186"/>
                  </a:cubicBezTo>
                  <a:cubicBezTo>
                    <a:pt x="449" y="186"/>
                    <a:pt x="449" y="635"/>
                    <a:pt x="897" y="635"/>
                  </a:cubicBezTo>
                  <a:cubicBezTo>
                    <a:pt x="1055" y="318"/>
                    <a:pt x="542" y="1"/>
                    <a:pt x="22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31" name="Google Shape;9631;p14"/>
            <p:cNvSpPr/>
            <p:nvPr/>
          </p:nvSpPr>
          <p:spPr>
            <a:xfrm>
              <a:off x="4479550" y="1302675"/>
              <a:ext cx="21800" cy="12750"/>
            </a:xfrm>
            <a:custGeom>
              <a:avLst/>
              <a:gdLst/>
              <a:ahLst/>
              <a:cxnLst/>
              <a:rect l="l" t="t" r="r" b="b"/>
              <a:pathLst>
                <a:path w="872" h="510" extrusionOk="0">
                  <a:moveTo>
                    <a:pt x="0" y="1"/>
                  </a:moveTo>
                  <a:cubicBezTo>
                    <a:pt x="0" y="225"/>
                    <a:pt x="0" y="449"/>
                    <a:pt x="672" y="449"/>
                  </a:cubicBezTo>
                  <a:cubicBezTo>
                    <a:pt x="758" y="492"/>
                    <a:pt x="803" y="510"/>
                    <a:pt x="816" y="510"/>
                  </a:cubicBezTo>
                  <a:cubicBezTo>
                    <a:pt x="872" y="510"/>
                    <a:pt x="363" y="182"/>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32" name="Google Shape;9632;p14"/>
            <p:cNvSpPr/>
            <p:nvPr/>
          </p:nvSpPr>
          <p:spPr>
            <a:xfrm>
              <a:off x="4434725" y="2334850"/>
              <a:ext cx="22425" cy="10000"/>
            </a:xfrm>
            <a:custGeom>
              <a:avLst/>
              <a:gdLst/>
              <a:ahLst/>
              <a:cxnLst/>
              <a:rect l="l" t="t" r="r" b="b"/>
              <a:pathLst>
                <a:path w="897" h="400" extrusionOk="0">
                  <a:moveTo>
                    <a:pt x="299" y="1"/>
                  </a:moveTo>
                  <a:cubicBezTo>
                    <a:pt x="150" y="1"/>
                    <a:pt x="0" y="101"/>
                    <a:pt x="0" y="399"/>
                  </a:cubicBezTo>
                  <a:cubicBezTo>
                    <a:pt x="897" y="399"/>
                    <a:pt x="598" y="1"/>
                    <a:pt x="29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33" name="Google Shape;9633;p14"/>
            <p:cNvSpPr/>
            <p:nvPr/>
          </p:nvSpPr>
          <p:spPr>
            <a:xfrm>
              <a:off x="4423500" y="3033975"/>
              <a:ext cx="28050" cy="22450"/>
            </a:xfrm>
            <a:custGeom>
              <a:avLst/>
              <a:gdLst/>
              <a:ahLst/>
              <a:cxnLst/>
              <a:rect l="l" t="t" r="r" b="b"/>
              <a:pathLst>
                <a:path w="1122" h="898" extrusionOk="0">
                  <a:moveTo>
                    <a:pt x="897" y="1"/>
                  </a:moveTo>
                  <a:cubicBezTo>
                    <a:pt x="225" y="1"/>
                    <a:pt x="1" y="225"/>
                    <a:pt x="225" y="897"/>
                  </a:cubicBezTo>
                  <a:cubicBezTo>
                    <a:pt x="897" y="897"/>
                    <a:pt x="1121" y="449"/>
                    <a:pt x="8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34" name="Google Shape;9634;p14"/>
            <p:cNvSpPr/>
            <p:nvPr/>
          </p:nvSpPr>
          <p:spPr>
            <a:xfrm>
              <a:off x="4412300" y="1280275"/>
              <a:ext cx="16825" cy="11225"/>
            </a:xfrm>
            <a:custGeom>
              <a:avLst/>
              <a:gdLst/>
              <a:ahLst/>
              <a:cxnLst/>
              <a:rect l="l" t="t" r="r" b="b"/>
              <a:pathLst>
                <a:path w="673" h="449" extrusionOk="0">
                  <a:moveTo>
                    <a:pt x="1" y="0"/>
                  </a:moveTo>
                  <a:cubicBezTo>
                    <a:pt x="1" y="0"/>
                    <a:pt x="1" y="448"/>
                    <a:pt x="225" y="448"/>
                  </a:cubicBezTo>
                  <a:cubicBezTo>
                    <a:pt x="673" y="448"/>
                    <a:pt x="225"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35" name="Google Shape;9635;p14"/>
            <p:cNvSpPr/>
            <p:nvPr/>
          </p:nvSpPr>
          <p:spPr>
            <a:xfrm>
              <a:off x="4395500" y="3002275"/>
              <a:ext cx="22425" cy="10725"/>
            </a:xfrm>
            <a:custGeom>
              <a:avLst/>
              <a:gdLst/>
              <a:ahLst/>
              <a:cxnLst/>
              <a:rect l="l" t="t" r="r" b="b"/>
              <a:pathLst>
                <a:path w="897" h="429" extrusionOk="0">
                  <a:moveTo>
                    <a:pt x="467" y="1"/>
                  </a:moveTo>
                  <a:cubicBezTo>
                    <a:pt x="231" y="1"/>
                    <a:pt x="0" y="110"/>
                    <a:pt x="0" y="372"/>
                  </a:cubicBezTo>
                  <a:cubicBezTo>
                    <a:pt x="336" y="372"/>
                    <a:pt x="505" y="428"/>
                    <a:pt x="617" y="428"/>
                  </a:cubicBezTo>
                  <a:cubicBezTo>
                    <a:pt x="729" y="428"/>
                    <a:pt x="785" y="372"/>
                    <a:pt x="897" y="148"/>
                  </a:cubicBezTo>
                  <a:cubicBezTo>
                    <a:pt x="804" y="55"/>
                    <a:pt x="634" y="1"/>
                    <a:pt x="46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36" name="Google Shape;9636;p14"/>
            <p:cNvSpPr/>
            <p:nvPr/>
          </p:nvSpPr>
          <p:spPr>
            <a:xfrm>
              <a:off x="4367475" y="2344825"/>
              <a:ext cx="44850" cy="18325"/>
            </a:xfrm>
            <a:custGeom>
              <a:avLst/>
              <a:gdLst/>
              <a:ahLst/>
              <a:cxnLst/>
              <a:rect l="l" t="t" r="r" b="b"/>
              <a:pathLst>
                <a:path w="1794" h="733" extrusionOk="0">
                  <a:moveTo>
                    <a:pt x="1794" y="0"/>
                  </a:moveTo>
                  <a:cubicBezTo>
                    <a:pt x="897" y="0"/>
                    <a:pt x="1" y="0"/>
                    <a:pt x="1" y="673"/>
                  </a:cubicBezTo>
                  <a:cubicBezTo>
                    <a:pt x="124" y="714"/>
                    <a:pt x="247" y="732"/>
                    <a:pt x="369" y="732"/>
                  </a:cubicBezTo>
                  <a:cubicBezTo>
                    <a:pt x="912" y="732"/>
                    <a:pt x="1428" y="366"/>
                    <a:pt x="179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37" name="Google Shape;9637;p14"/>
            <p:cNvSpPr/>
            <p:nvPr/>
          </p:nvSpPr>
          <p:spPr>
            <a:xfrm>
              <a:off x="4389900" y="1161500"/>
              <a:ext cx="23850" cy="23550"/>
            </a:xfrm>
            <a:custGeom>
              <a:avLst/>
              <a:gdLst/>
              <a:ahLst/>
              <a:cxnLst/>
              <a:rect l="l" t="t" r="r" b="b"/>
              <a:pathLst>
                <a:path w="954" h="942" extrusionOk="0">
                  <a:moveTo>
                    <a:pt x="510" y="0"/>
                  </a:moveTo>
                  <a:cubicBezTo>
                    <a:pt x="440" y="0"/>
                    <a:pt x="347" y="14"/>
                    <a:pt x="224" y="45"/>
                  </a:cubicBezTo>
                  <a:cubicBezTo>
                    <a:pt x="0" y="493"/>
                    <a:pt x="224" y="717"/>
                    <a:pt x="673" y="941"/>
                  </a:cubicBezTo>
                  <a:cubicBezTo>
                    <a:pt x="479" y="554"/>
                    <a:pt x="954" y="0"/>
                    <a:pt x="51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38" name="Google Shape;9638;p14"/>
            <p:cNvSpPr/>
            <p:nvPr/>
          </p:nvSpPr>
          <p:spPr>
            <a:xfrm>
              <a:off x="4361875" y="2372825"/>
              <a:ext cx="28050" cy="8450"/>
            </a:xfrm>
            <a:custGeom>
              <a:avLst/>
              <a:gdLst/>
              <a:ahLst/>
              <a:cxnLst/>
              <a:rect l="l" t="t" r="r" b="b"/>
              <a:pathLst>
                <a:path w="1122" h="338" extrusionOk="0">
                  <a:moveTo>
                    <a:pt x="225" y="1"/>
                  </a:moveTo>
                  <a:cubicBezTo>
                    <a:pt x="1" y="225"/>
                    <a:pt x="281" y="337"/>
                    <a:pt x="561" y="337"/>
                  </a:cubicBezTo>
                  <a:cubicBezTo>
                    <a:pt x="841" y="337"/>
                    <a:pt x="1121" y="225"/>
                    <a:pt x="8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39" name="Google Shape;9639;p14"/>
            <p:cNvSpPr/>
            <p:nvPr/>
          </p:nvSpPr>
          <p:spPr>
            <a:xfrm>
              <a:off x="4345975" y="1307650"/>
              <a:ext cx="21525" cy="28675"/>
            </a:xfrm>
            <a:custGeom>
              <a:avLst/>
              <a:gdLst/>
              <a:ahLst/>
              <a:cxnLst/>
              <a:rect l="l" t="t" r="r" b="b"/>
              <a:pathLst>
                <a:path w="861" h="1147" extrusionOk="0">
                  <a:moveTo>
                    <a:pt x="673" y="1"/>
                  </a:moveTo>
                  <a:cubicBezTo>
                    <a:pt x="0" y="1"/>
                    <a:pt x="223" y="1146"/>
                    <a:pt x="637" y="1146"/>
                  </a:cubicBezTo>
                  <a:cubicBezTo>
                    <a:pt x="861" y="698"/>
                    <a:pt x="861" y="474"/>
                    <a:pt x="861" y="26"/>
                  </a:cubicBezTo>
                  <a:cubicBezTo>
                    <a:pt x="792" y="9"/>
                    <a:pt x="729" y="1"/>
                    <a:pt x="6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40" name="Google Shape;9640;p14"/>
            <p:cNvSpPr/>
            <p:nvPr/>
          </p:nvSpPr>
          <p:spPr>
            <a:xfrm>
              <a:off x="4341700" y="1278700"/>
              <a:ext cx="9000" cy="7200"/>
            </a:xfrm>
            <a:custGeom>
              <a:avLst/>
              <a:gdLst/>
              <a:ahLst/>
              <a:cxnLst/>
              <a:rect l="l" t="t" r="r" b="b"/>
              <a:pathLst>
                <a:path w="360" h="288" extrusionOk="0">
                  <a:moveTo>
                    <a:pt x="51" y="0"/>
                  </a:moveTo>
                  <a:cubicBezTo>
                    <a:pt x="1" y="0"/>
                    <a:pt x="180" y="287"/>
                    <a:pt x="359" y="287"/>
                  </a:cubicBezTo>
                  <a:cubicBezTo>
                    <a:pt x="359" y="287"/>
                    <a:pt x="359" y="63"/>
                    <a:pt x="135" y="63"/>
                  </a:cubicBezTo>
                  <a:cubicBezTo>
                    <a:pt x="90" y="18"/>
                    <a:pt x="64" y="0"/>
                    <a:pt x="5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41" name="Google Shape;9641;p14"/>
            <p:cNvSpPr/>
            <p:nvPr/>
          </p:nvSpPr>
          <p:spPr>
            <a:xfrm>
              <a:off x="4302775" y="2404875"/>
              <a:ext cx="36725" cy="15025"/>
            </a:xfrm>
            <a:custGeom>
              <a:avLst/>
              <a:gdLst/>
              <a:ahLst/>
              <a:cxnLst/>
              <a:rect l="l" t="t" r="r" b="b"/>
              <a:pathLst>
                <a:path w="1469" h="601" extrusionOk="0">
                  <a:moveTo>
                    <a:pt x="457" y="1"/>
                  </a:moveTo>
                  <a:cubicBezTo>
                    <a:pt x="365" y="1"/>
                    <a:pt x="258" y="19"/>
                    <a:pt x="123" y="64"/>
                  </a:cubicBezTo>
                  <a:cubicBezTo>
                    <a:pt x="0" y="434"/>
                    <a:pt x="420" y="600"/>
                    <a:pt x="823" y="600"/>
                  </a:cubicBezTo>
                  <a:cubicBezTo>
                    <a:pt x="1151" y="600"/>
                    <a:pt x="1468" y="489"/>
                    <a:pt x="1468" y="288"/>
                  </a:cubicBezTo>
                  <a:cubicBezTo>
                    <a:pt x="930" y="288"/>
                    <a:pt x="823" y="1"/>
                    <a:pt x="45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42" name="Google Shape;9642;p14"/>
            <p:cNvSpPr/>
            <p:nvPr/>
          </p:nvSpPr>
          <p:spPr>
            <a:xfrm>
              <a:off x="4277825" y="1420350"/>
              <a:ext cx="28050" cy="16825"/>
            </a:xfrm>
            <a:custGeom>
              <a:avLst/>
              <a:gdLst/>
              <a:ahLst/>
              <a:cxnLst/>
              <a:rect l="l" t="t" r="r" b="b"/>
              <a:pathLst>
                <a:path w="1122" h="673" extrusionOk="0">
                  <a:moveTo>
                    <a:pt x="449" y="0"/>
                  </a:moveTo>
                  <a:cubicBezTo>
                    <a:pt x="1" y="0"/>
                    <a:pt x="673" y="672"/>
                    <a:pt x="1121" y="672"/>
                  </a:cubicBezTo>
                  <a:cubicBezTo>
                    <a:pt x="1121" y="448"/>
                    <a:pt x="1121" y="224"/>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43" name="Google Shape;9643;p14"/>
            <p:cNvSpPr/>
            <p:nvPr/>
          </p:nvSpPr>
          <p:spPr>
            <a:xfrm>
              <a:off x="4273725" y="2409850"/>
              <a:ext cx="26550" cy="14575"/>
            </a:xfrm>
            <a:custGeom>
              <a:avLst/>
              <a:gdLst/>
              <a:ahLst/>
              <a:cxnLst/>
              <a:rect l="l" t="t" r="r" b="b"/>
              <a:pathLst>
                <a:path w="1062" h="583" extrusionOk="0">
                  <a:moveTo>
                    <a:pt x="481" y="1"/>
                  </a:moveTo>
                  <a:cubicBezTo>
                    <a:pt x="77" y="1"/>
                    <a:pt x="1" y="209"/>
                    <a:pt x="165" y="537"/>
                  </a:cubicBezTo>
                  <a:cubicBezTo>
                    <a:pt x="261" y="569"/>
                    <a:pt x="339" y="583"/>
                    <a:pt x="403" y="583"/>
                  </a:cubicBezTo>
                  <a:cubicBezTo>
                    <a:pt x="787" y="583"/>
                    <a:pt x="677" y="89"/>
                    <a:pt x="1061" y="89"/>
                  </a:cubicBezTo>
                  <a:cubicBezTo>
                    <a:pt x="821" y="29"/>
                    <a:pt x="629" y="1"/>
                    <a:pt x="48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44" name="Google Shape;9644;p14"/>
            <p:cNvSpPr/>
            <p:nvPr/>
          </p:nvSpPr>
          <p:spPr>
            <a:xfrm>
              <a:off x="4259300" y="3000350"/>
              <a:ext cx="24800" cy="6500"/>
            </a:xfrm>
            <a:custGeom>
              <a:avLst/>
              <a:gdLst/>
              <a:ahLst/>
              <a:cxnLst/>
              <a:rect l="l" t="t" r="r" b="b"/>
              <a:pathLst>
                <a:path w="992" h="260" extrusionOk="0">
                  <a:moveTo>
                    <a:pt x="518" y="1"/>
                  </a:moveTo>
                  <a:lnTo>
                    <a:pt x="518" y="1"/>
                  </a:lnTo>
                  <a:cubicBezTo>
                    <a:pt x="0" y="130"/>
                    <a:pt x="454" y="260"/>
                    <a:pt x="714" y="260"/>
                  </a:cubicBezTo>
                  <a:cubicBezTo>
                    <a:pt x="904" y="260"/>
                    <a:pt x="991" y="190"/>
                    <a:pt x="51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45" name="Google Shape;9645;p14"/>
            <p:cNvSpPr/>
            <p:nvPr/>
          </p:nvSpPr>
          <p:spPr>
            <a:xfrm>
              <a:off x="4249825" y="1033750"/>
              <a:ext cx="22425" cy="22425"/>
            </a:xfrm>
            <a:custGeom>
              <a:avLst/>
              <a:gdLst/>
              <a:ahLst/>
              <a:cxnLst/>
              <a:rect l="l" t="t" r="r" b="b"/>
              <a:pathLst>
                <a:path w="897" h="897" extrusionOk="0">
                  <a:moveTo>
                    <a:pt x="224" y="0"/>
                  </a:moveTo>
                  <a:lnTo>
                    <a:pt x="224" y="0"/>
                  </a:lnTo>
                  <a:cubicBezTo>
                    <a:pt x="448" y="448"/>
                    <a:pt x="0" y="897"/>
                    <a:pt x="897" y="897"/>
                  </a:cubicBezTo>
                  <a:cubicBezTo>
                    <a:pt x="897" y="448"/>
                    <a:pt x="673" y="224"/>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46" name="Google Shape;9646;p14"/>
            <p:cNvSpPr/>
            <p:nvPr/>
          </p:nvSpPr>
          <p:spPr>
            <a:xfrm>
              <a:off x="4255425" y="1470775"/>
              <a:ext cx="16825" cy="5625"/>
            </a:xfrm>
            <a:custGeom>
              <a:avLst/>
              <a:gdLst/>
              <a:ahLst/>
              <a:cxnLst/>
              <a:rect l="l" t="t" r="r" b="b"/>
              <a:pathLst>
                <a:path w="673" h="225" extrusionOk="0">
                  <a:moveTo>
                    <a:pt x="449" y="0"/>
                  </a:moveTo>
                  <a:cubicBezTo>
                    <a:pt x="0" y="0"/>
                    <a:pt x="449" y="224"/>
                    <a:pt x="673" y="224"/>
                  </a:cubicBezTo>
                  <a:cubicBezTo>
                    <a:pt x="673" y="224"/>
                    <a:pt x="673" y="0"/>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47" name="Google Shape;9647;p14"/>
            <p:cNvSpPr/>
            <p:nvPr/>
          </p:nvSpPr>
          <p:spPr>
            <a:xfrm>
              <a:off x="4165775" y="2243975"/>
              <a:ext cx="50450" cy="28025"/>
            </a:xfrm>
            <a:custGeom>
              <a:avLst/>
              <a:gdLst/>
              <a:ahLst/>
              <a:cxnLst/>
              <a:rect l="l" t="t" r="r" b="b"/>
              <a:pathLst>
                <a:path w="2018" h="1121" extrusionOk="0">
                  <a:moveTo>
                    <a:pt x="2018" y="0"/>
                  </a:moveTo>
                  <a:cubicBezTo>
                    <a:pt x="1345" y="0"/>
                    <a:pt x="0" y="673"/>
                    <a:pt x="1121" y="1121"/>
                  </a:cubicBezTo>
                  <a:cubicBezTo>
                    <a:pt x="1121" y="448"/>
                    <a:pt x="2018" y="448"/>
                    <a:pt x="201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48" name="Google Shape;9648;p14"/>
            <p:cNvSpPr/>
            <p:nvPr/>
          </p:nvSpPr>
          <p:spPr>
            <a:xfrm>
              <a:off x="4132150" y="4373075"/>
              <a:ext cx="28050" cy="12625"/>
            </a:xfrm>
            <a:custGeom>
              <a:avLst/>
              <a:gdLst/>
              <a:ahLst/>
              <a:cxnLst/>
              <a:rect l="l" t="t" r="r" b="b"/>
              <a:pathLst>
                <a:path w="1122" h="505" extrusionOk="0">
                  <a:moveTo>
                    <a:pt x="225" y="1"/>
                  </a:moveTo>
                  <a:cubicBezTo>
                    <a:pt x="1" y="337"/>
                    <a:pt x="281" y="505"/>
                    <a:pt x="561" y="505"/>
                  </a:cubicBezTo>
                  <a:cubicBezTo>
                    <a:pt x="841" y="505"/>
                    <a:pt x="1121" y="337"/>
                    <a:pt x="8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49" name="Google Shape;9649;p14"/>
            <p:cNvSpPr/>
            <p:nvPr/>
          </p:nvSpPr>
          <p:spPr>
            <a:xfrm>
              <a:off x="4123750" y="832025"/>
              <a:ext cx="30850" cy="8450"/>
            </a:xfrm>
            <a:custGeom>
              <a:avLst/>
              <a:gdLst/>
              <a:ahLst/>
              <a:cxnLst/>
              <a:rect l="l" t="t" r="r" b="b"/>
              <a:pathLst>
                <a:path w="1234" h="338" extrusionOk="0">
                  <a:moveTo>
                    <a:pt x="113" y="1"/>
                  </a:moveTo>
                  <a:cubicBezTo>
                    <a:pt x="1" y="225"/>
                    <a:pt x="337" y="337"/>
                    <a:pt x="645" y="337"/>
                  </a:cubicBezTo>
                  <a:cubicBezTo>
                    <a:pt x="953" y="337"/>
                    <a:pt x="1233" y="225"/>
                    <a:pt x="100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50" name="Google Shape;9650;p14"/>
            <p:cNvSpPr/>
            <p:nvPr/>
          </p:nvSpPr>
          <p:spPr>
            <a:xfrm>
              <a:off x="4126550" y="2283200"/>
              <a:ext cx="28050" cy="22425"/>
            </a:xfrm>
            <a:custGeom>
              <a:avLst/>
              <a:gdLst/>
              <a:ahLst/>
              <a:cxnLst/>
              <a:rect l="l" t="t" r="r" b="b"/>
              <a:pathLst>
                <a:path w="1122" h="897" extrusionOk="0">
                  <a:moveTo>
                    <a:pt x="1" y="0"/>
                  </a:moveTo>
                  <a:lnTo>
                    <a:pt x="1" y="897"/>
                  </a:lnTo>
                  <a:cubicBezTo>
                    <a:pt x="1121" y="897"/>
                    <a:pt x="897"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51" name="Google Shape;9651;p14"/>
            <p:cNvSpPr/>
            <p:nvPr/>
          </p:nvSpPr>
          <p:spPr>
            <a:xfrm>
              <a:off x="4115350" y="1039350"/>
              <a:ext cx="22425" cy="23550"/>
            </a:xfrm>
            <a:custGeom>
              <a:avLst/>
              <a:gdLst/>
              <a:ahLst/>
              <a:cxnLst/>
              <a:rect l="l" t="t" r="r" b="b"/>
              <a:pathLst>
                <a:path w="897" h="942" extrusionOk="0">
                  <a:moveTo>
                    <a:pt x="897" y="0"/>
                  </a:moveTo>
                  <a:cubicBezTo>
                    <a:pt x="0" y="0"/>
                    <a:pt x="225" y="673"/>
                    <a:pt x="0" y="897"/>
                  </a:cubicBezTo>
                  <a:cubicBezTo>
                    <a:pt x="123" y="927"/>
                    <a:pt x="220" y="941"/>
                    <a:pt x="298" y="941"/>
                  </a:cubicBezTo>
                  <a:cubicBezTo>
                    <a:pt x="791" y="941"/>
                    <a:pt x="510" y="387"/>
                    <a:pt x="89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52" name="Google Shape;9652;p14"/>
            <p:cNvSpPr/>
            <p:nvPr/>
          </p:nvSpPr>
          <p:spPr>
            <a:xfrm>
              <a:off x="4108000" y="2428875"/>
              <a:ext cx="24825" cy="6475"/>
            </a:xfrm>
            <a:custGeom>
              <a:avLst/>
              <a:gdLst/>
              <a:ahLst/>
              <a:cxnLst/>
              <a:rect l="l" t="t" r="r" b="b"/>
              <a:pathLst>
                <a:path w="993" h="259" extrusionOk="0">
                  <a:moveTo>
                    <a:pt x="519" y="0"/>
                  </a:moveTo>
                  <a:cubicBezTo>
                    <a:pt x="1" y="129"/>
                    <a:pt x="455" y="259"/>
                    <a:pt x="715" y="259"/>
                  </a:cubicBezTo>
                  <a:cubicBezTo>
                    <a:pt x="905" y="259"/>
                    <a:pt x="992" y="190"/>
                    <a:pt x="51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53" name="Google Shape;9653;p14"/>
            <p:cNvSpPr/>
            <p:nvPr/>
          </p:nvSpPr>
          <p:spPr>
            <a:xfrm>
              <a:off x="4109750" y="837625"/>
              <a:ext cx="11225" cy="11250"/>
            </a:xfrm>
            <a:custGeom>
              <a:avLst/>
              <a:gdLst/>
              <a:ahLst/>
              <a:cxnLst/>
              <a:rect l="l" t="t" r="r" b="b"/>
              <a:pathLst>
                <a:path w="449" h="450" extrusionOk="0">
                  <a:moveTo>
                    <a:pt x="224" y="1"/>
                  </a:moveTo>
                  <a:cubicBezTo>
                    <a:pt x="0" y="1"/>
                    <a:pt x="224" y="449"/>
                    <a:pt x="449" y="449"/>
                  </a:cubicBezTo>
                  <a:cubicBezTo>
                    <a:pt x="449" y="225"/>
                    <a:pt x="449" y="1"/>
                    <a:pt x="2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54" name="Google Shape;9654;p14"/>
            <p:cNvSpPr/>
            <p:nvPr/>
          </p:nvSpPr>
          <p:spPr>
            <a:xfrm>
              <a:off x="4098425" y="945850"/>
              <a:ext cx="23475" cy="13375"/>
            </a:xfrm>
            <a:custGeom>
              <a:avLst/>
              <a:gdLst/>
              <a:ahLst/>
              <a:cxnLst/>
              <a:rect l="l" t="t" r="r" b="b"/>
              <a:pathLst>
                <a:path w="939" h="535" extrusionOk="0">
                  <a:moveTo>
                    <a:pt x="82" y="0"/>
                  </a:moveTo>
                  <a:cubicBezTo>
                    <a:pt x="0" y="0"/>
                    <a:pt x="643" y="534"/>
                    <a:pt x="854" y="534"/>
                  </a:cubicBezTo>
                  <a:cubicBezTo>
                    <a:pt x="914" y="534"/>
                    <a:pt x="939" y="490"/>
                    <a:pt x="902" y="378"/>
                  </a:cubicBezTo>
                  <a:cubicBezTo>
                    <a:pt x="902" y="266"/>
                    <a:pt x="846" y="210"/>
                    <a:pt x="789" y="210"/>
                  </a:cubicBezTo>
                  <a:cubicBezTo>
                    <a:pt x="733" y="210"/>
                    <a:pt x="677" y="266"/>
                    <a:pt x="677" y="378"/>
                  </a:cubicBezTo>
                  <a:cubicBezTo>
                    <a:pt x="285" y="98"/>
                    <a:pt x="117" y="0"/>
                    <a:pt x="8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55" name="Google Shape;9655;p14"/>
            <p:cNvSpPr/>
            <p:nvPr/>
          </p:nvSpPr>
          <p:spPr>
            <a:xfrm>
              <a:off x="4092925" y="2412050"/>
              <a:ext cx="16850" cy="11225"/>
            </a:xfrm>
            <a:custGeom>
              <a:avLst/>
              <a:gdLst/>
              <a:ahLst/>
              <a:cxnLst/>
              <a:rect l="l" t="t" r="r" b="b"/>
              <a:pathLst>
                <a:path w="674" h="449" extrusionOk="0">
                  <a:moveTo>
                    <a:pt x="225" y="1"/>
                  </a:moveTo>
                  <a:cubicBezTo>
                    <a:pt x="1" y="1"/>
                    <a:pt x="449" y="449"/>
                    <a:pt x="673" y="449"/>
                  </a:cubicBezTo>
                  <a:cubicBezTo>
                    <a:pt x="673" y="225"/>
                    <a:pt x="673" y="1"/>
                    <a:pt x="2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56" name="Google Shape;9656;p14"/>
            <p:cNvSpPr/>
            <p:nvPr/>
          </p:nvSpPr>
          <p:spPr>
            <a:xfrm>
              <a:off x="4098550" y="3364550"/>
              <a:ext cx="16825" cy="11225"/>
            </a:xfrm>
            <a:custGeom>
              <a:avLst/>
              <a:gdLst/>
              <a:ahLst/>
              <a:cxnLst/>
              <a:rect l="l" t="t" r="r" b="b"/>
              <a:pathLst>
                <a:path w="673" h="449" extrusionOk="0">
                  <a:moveTo>
                    <a:pt x="0" y="1"/>
                  </a:moveTo>
                  <a:cubicBezTo>
                    <a:pt x="0" y="225"/>
                    <a:pt x="0" y="449"/>
                    <a:pt x="448" y="449"/>
                  </a:cubicBezTo>
                  <a:cubicBezTo>
                    <a:pt x="672" y="449"/>
                    <a:pt x="448"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57" name="Google Shape;9657;p14"/>
            <p:cNvSpPr/>
            <p:nvPr/>
          </p:nvSpPr>
          <p:spPr>
            <a:xfrm>
              <a:off x="4070525" y="1095375"/>
              <a:ext cx="33650" cy="39250"/>
            </a:xfrm>
            <a:custGeom>
              <a:avLst/>
              <a:gdLst/>
              <a:ahLst/>
              <a:cxnLst/>
              <a:rect l="l" t="t" r="r" b="b"/>
              <a:pathLst>
                <a:path w="1346" h="1570" extrusionOk="0">
                  <a:moveTo>
                    <a:pt x="897" y="0"/>
                  </a:moveTo>
                  <a:cubicBezTo>
                    <a:pt x="673" y="673"/>
                    <a:pt x="0" y="897"/>
                    <a:pt x="225" y="1569"/>
                  </a:cubicBezTo>
                  <a:cubicBezTo>
                    <a:pt x="897" y="1569"/>
                    <a:pt x="1345" y="224"/>
                    <a:pt x="89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58" name="Google Shape;9658;p14"/>
            <p:cNvSpPr/>
            <p:nvPr/>
          </p:nvSpPr>
          <p:spPr>
            <a:xfrm>
              <a:off x="4080000" y="3605475"/>
              <a:ext cx="22425" cy="6500"/>
            </a:xfrm>
            <a:custGeom>
              <a:avLst/>
              <a:gdLst/>
              <a:ahLst/>
              <a:cxnLst/>
              <a:rect l="l" t="t" r="r" b="b"/>
              <a:pathLst>
                <a:path w="897" h="260" extrusionOk="0">
                  <a:moveTo>
                    <a:pt x="518" y="1"/>
                  </a:moveTo>
                  <a:cubicBezTo>
                    <a:pt x="0" y="130"/>
                    <a:pt x="379" y="259"/>
                    <a:pt x="619" y="259"/>
                  </a:cubicBezTo>
                  <a:cubicBezTo>
                    <a:pt x="795" y="259"/>
                    <a:pt x="897" y="190"/>
                    <a:pt x="51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59" name="Google Shape;9659;p14"/>
            <p:cNvSpPr/>
            <p:nvPr/>
          </p:nvSpPr>
          <p:spPr>
            <a:xfrm>
              <a:off x="4073725" y="2408825"/>
              <a:ext cx="12625" cy="6500"/>
            </a:xfrm>
            <a:custGeom>
              <a:avLst/>
              <a:gdLst/>
              <a:ahLst/>
              <a:cxnLst/>
              <a:rect l="l" t="t" r="r" b="b"/>
              <a:pathLst>
                <a:path w="505" h="260" extrusionOk="0">
                  <a:moveTo>
                    <a:pt x="38" y="0"/>
                  </a:moveTo>
                  <a:cubicBezTo>
                    <a:pt x="1" y="0"/>
                    <a:pt x="454" y="259"/>
                    <a:pt x="491" y="259"/>
                  </a:cubicBezTo>
                  <a:cubicBezTo>
                    <a:pt x="505" y="259"/>
                    <a:pt x="463" y="224"/>
                    <a:pt x="321" y="130"/>
                  </a:cubicBezTo>
                  <a:cubicBezTo>
                    <a:pt x="131" y="35"/>
                    <a:pt x="52" y="0"/>
                    <a:pt x="3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60" name="Google Shape;9660;p14"/>
            <p:cNvSpPr/>
            <p:nvPr/>
          </p:nvSpPr>
          <p:spPr>
            <a:xfrm>
              <a:off x="4041600" y="2481925"/>
              <a:ext cx="45750" cy="15100"/>
            </a:xfrm>
            <a:custGeom>
              <a:avLst/>
              <a:gdLst/>
              <a:ahLst/>
              <a:cxnLst/>
              <a:rect l="l" t="t" r="r" b="b"/>
              <a:pathLst>
                <a:path w="1830" h="604" extrusionOk="0">
                  <a:moveTo>
                    <a:pt x="1200" y="1"/>
                  </a:moveTo>
                  <a:cubicBezTo>
                    <a:pt x="637" y="1"/>
                    <a:pt x="1" y="284"/>
                    <a:pt x="709" y="567"/>
                  </a:cubicBezTo>
                  <a:cubicBezTo>
                    <a:pt x="758" y="470"/>
                    <a:pt x="839" y="436"/>
                    <a:pt x="936" y="436"/>
                  </a:cubicBezTo>
                  <a:cubicBezTo>
                    <a:pt x="1151" y="436"/>
                    <a:pt x="1445" y="604"/>
                    <a:pt x="1636" y="604"/>
                  </a:cubicBezTo>
                  <a:cubicBezTo>
                    <a:pt x="1752" y="604"/>
                    <a:pt x="1830" y="542"/>
                    <a:pt x="1830" y="343"/>
                  </a:cubicBezTo>
                  <a:cubicBezTo>
                    <a:pt x="1830" y="96"/>
                    <a:pt x="1527" y="1"/>
                    <a:pt x="120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61" name="Google Shape;9661;p14"/>
            <p:cNvSpPr/>
            <p:nvPr/>
          </p:nvSpPr>
          <p:spPr>
            <a:xfrm>
              <a:off x="4042500" y="1145800"/>
              <a:ext cx="33650" cy="22425"/>
            </a:xfrm>
            <a:custGeom>
              <a:avLst/>
              <a:gdLst/>
              <a:ahLst/>
              <a:cxnLst/>
              <a:rect l="l" t="t" r="r" b="b"/>
              <a:pathLst>
                <a:path w="1346" h="897" extrusionOk="0">
                  <a:moveTo>
                    <a:pt x="673" y="0"/>
                  </a:moveTo>
                  <a:cubicBezTo>
                    <a:pt x="673" y="0"/>
                    <a:pt x="1" y="897"/>
                    <a:pt x="673" y="897"/>
                  </a:cubicBezTo>
                  <a:cubicBezTo>
                    <a:pt x="897" y="673"/>
                    <a:pt x="1346" y="0"/>
                    <a:pt x="6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62" name="Google Shape;9662;p14"/>
            <p:cNvSpPr/>
            <p:nvPr/>
          </p:nvSpPr>
          <p:spPr>
            <a:xfrm>
              <a:off x="4048125" y="2389650"/>
              <a:ext cx="11225" cy="11225"/>
            </a:xfrm>
            <a:custGeom>
              <a:avLst/>
              <a:gdLst/>
              <a:ahLst/>
              <a:cxnLst/>
              <a:rect l="l" t="t" r="r" b="b"/>
              <a:pathLst>
                <a:path w="449" h="449" extrusionOk="0">
                  <a:moveTo>
                    <a:pt x="224" y="0"/>
                  </a:moveTo>
                  <a:cubicBezTo>
                    <a:pt x="0" y="0"/>
                    <a:pt x="224" y="449"/>
                    <a:pt x="448" y="449"/>
                  </a:cubicBezTo>
                  <a:cubicBezTo>
                    <a:pt x="448" y="224"/>
                    <a:pt x="448" y="0"/>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63" name="Google Shape;9663;p14"/>
            <p:cNvSpPr/>
            <p:nvPr/>
          </p:nvSpPr>
          <p:spPr>
            <a:xfrm>
              <a:off x="4048125" y="3431775"/>
              <a:ext cx="11225" cy="5650"/>
            </a:xfrm>
            <a:custGeom>
              <a:avLst/>
              <a:gdLst/>
              <a:ahLst/>
              <a:cxnLst/>
              <a:rect l="l" t="t" r="r" b="b"/>
              <a:pathLst>
                <a:path w="449" h="226" extrusionOk="0">
                  <a:moveTo>
                    <a:pt x="0" y="1"/>
                  </a:moveTo>
                  <a:cubicBezTo>
                    <a:pt x="0" y="1"/>
                    <a:pt x="0" y="225"/>
                    <a:pt x="224" y="225"/>
                  </a:cubicBezTo>
                  <a:cubicBezTo>
                    <a:pt x="448" y="225"/>
                    <a:pt x="224"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64" name="Google Shape;9664;p14"/>
            <p:cNvSpPr/>
            <p:nvPr/>
          </p:nvSpPr>
          <p:spPr>
            <a:xfrm>
              <a:off x="4010525" y="2372825"/>
              <a:ext cx="37600" cy="15875"/>
            </a:xfrm>
            <a:custGeom>
              <a:avLst/>
              <a:gdLst/>
              <a:ahLst/>
              <a:cxnLst/>
              <a:rect l="l" t="t" r="r" b="b"/>
              <a:pathLst>
                <a:path w="1504" h="635" extrusionOk="0">
                  <a:moveTo>
                    <a:pt x="159" y="1"/>
                  </a:moveTo>
                  <a:lnTo>
                    <a:pt x="159" y="1"/>
                  </a:lnTo>
                  <a:cubicBezTo>
                    <a:pt x="1" y="318"/>
                    <a:pt x="627" y="635"/>
                    <a:pt x="1086" y="635"/>
                  </a:cubicBezTo>
                  <a:cubicBezTo>
                    <a:pt x="1277" y="635"/>
                    <a:pt x="1438" y="580"/>
                    <a:pt x="1504" y="449"/>
                  </a:cubicBezTo>
                  <a:cubicBezTo>
                    <a:pt x="1056" y="225"/>
                    <a:pt x="608" y="225"/>
                    <a:pt x="15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65" name="Google Shape;9665;p14"/>
            <p:cNvSpPr/>
            <p:nvPr/>
          </p:nvSpPr>
          <p:spPr>
            <a:xfrm>
              <a:off x="4008900" y="880350"/>
              <a:ext cx="33625" cy="18950"/>
            </a:xfrm>
            <a:custGeom>
              <a:avLst/>
              <a:gdLst/>
              <a:ahLst/>
              <a:cxnLst/>
              <a:rect l="l" t="t" r="r" b="b"/>
              <a:pathLst>
                <a:path w="1345" h="758" extrusionOk="0">
                  <a:moveTo>
                    <a:pt x="883" y="1"/>
                  </a:moveTo>
                  <a:cubicBezTo>
                    <a:pt x="462" y="1"/>
                    <a:pt x="168" y="253"/>
                    <a:pt x="0" y="757"/>
                  </a:cubicBezTo>
                  <a:cubicBezTo>
                    <a:pt x="448" y="757"/>
                    <a:pt x="897" y="533"/>
                    <a:pt x="1345" y="85"/>
                  </a:cubicBezTo>
                  <a:cubicBezTo>
                    <a:pt x="1177" y="29"/>
                    <a:pt x="1023" y="1"/>
                    <a:pt x="88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66" name="Google Shape;9666;p14"/>
            <p:cNvSpPr/>
            <p:nvPr/>
          </p:nvSpPr>
          <p:spPr>
            <a:xfrm>
              <a:off x="4020100" y="2809875"/>
              <a:ext cx="22425" cy="11225"/>
            </a:xfrm>
            <a:custGeom>
              <a:avLst/>
              <a:gdLst/>
              <a:ahLst/>
              <a:cxnLst/>
              <a:rect l="l" t="t" r="r" b="b"/>
              <a:pathLst>
                <a:path w="897" h="449" extrusionOk="0">
                  <a:moveTo>
                    <a:pt x="449" y="0"/>
                  </a:moveTo>
                  <a:cubicBezTo>
                    <a:pt x="225" y="0"/>
                    <a:pt x="0" y="224"/>
                    <a:pt x="449" y="448"/>
                  </a:cubicBezTo>
                  <a:cubicBezTo>
                    <a:pt x="897" y="448"/>
                    <a:pt x="897" y="0"/>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67" name="Google Shape;9667;p14"/>
            <p:cNvSpPr/>
            <p:nvPr/>
          </p:nvSpPr>
          <p:spPr>
            <a:xfrm>
              <a:off x="4008100" y="1209450"/>
              <a:ext cx="25050" cy="14825"/>
            </a:xfrm>
            <a:custGeom>
              <a:avLst/>
              <a:gdLst/>
              <a:ahLst/>
              <a:cxnLst/>
              <a:rect l="l" t="t" r="r" b="b"/>
              <a:pathLst>
                <a:path w="1002" h="593" extrusionOk="0">
                  <a:moveTo>
                    <a:pt x="617" y="1"/>
                  </a:moveTo>
                  <a:cubicBezTo>
                    <a:pt x="355" y="1"/>
                    <a:pt x="1" y="232"/>
                    <a:pt x="480" y="592"/>
                  </a:cubicBezTo>
                  <a:cubicBezTo>
                    <a:pt x="1001" y="175"/>
                    <a:pt x="844" y="1"/>
                    <a:pt x="61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68" name="Google Shape;9668;p14"/>
            <p:cNvSpPr/>
            <p:nvPr/>
          </p:nvSpPr>
          <p:spPr>
            <a:xfrm>
              <a:off x="3980875" y="1229850"/>
              <a:ext cx="33650" cy="22425"/>
            </a:xfrm>
            <a:custGeom>
              <a:avLst/>
              <a:gdLst/>
              <a:ahLst/>
              <a:cxnLst/>
              <a:rect l="l" t="t" r="r" b="b"/>
              <a:pathLst>
                <a:path w="1346" h="897" extrusionOk="0">
                  <a:moveTo>
                    <a:pt x="673" y="0"/>
                  </a:moveTo>
                  <a:cubicBezTo>
                    <a:pt x="897" y="448"/>
                    <a:pt x="1" y="672"/>
                    <a:pt x="673" y="897"/>
                  </a:cubicBezTo>
                  <a:cubicBezTo>
                    <a:pt x="673" y="897"/>
                    <a:pt x="1345" y="0"/>
                    <a:pt x="6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69" name="Google Shape;9669;p14"/>
            <p:cNvSpPr/>
            <p:nvPr/>
          </p:nvSpPr>
          <p:spPr>
            <a:xfrm>
              <a:off x="3997675" y="3000350"/>
              <a:ext cx="16850" cy="16850"/>
            </a:xfrm>
            <a:custGeom>
              <a:avLst/>
              <a:gdLst/>
              <a:ahLst/>
              <a:cxnLst/>
              <a:rect l="l" t="t" r="r" b="b"/>
              <a:pathLst>
                <a:path w="674" h="674" extrusionOk="0">
                  <a:moveTo>
                    <a:pt x="1" y="1"/>
                  </a:moveTo>
                  <a:cubicBezTo>
                    <a:pt x="1" y="225"/>
                    <a:pt x="1" y="673"/>
                    <a:pt x="449" y="673"/>
                  </a:cubicBezTo>
                  <a:cubicBezTo>
                    <a:pt x="673" y="673"/>
                    <a:pt x="449"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70" name="Google Shape;9670;p14"/>
            <p:cNvSpPr/>
            <p:nvPr/>
          </p:nvSpPr>
          <p:spPr>
            <a:xfrm>
              <a:off x="3989700" y="3053150"/>
              <a:ext cx="12625" cy="6500"/>
            </a:xfrm>
            <a:custGeom>
              <a:avLst/>
              <a:gdLst/>
              <a:ahLst/>
              <a:cxnLst/>
              <a:rect l="l" t="t" r="r" b="b"/>
              <a:pathLst>
                <a:path w="505" h="260" extrusionOk="0">
                  <a:moveTo>
                    <a:pt x="37" y="1"/>
                  </a:moveTo>
                  <a:cubicBezTo>
                    <a:pt x="0" y="1"/>
                    <a:pt x="453" y="260"/>
                    <a:pt x="490" y="260"/>
                  </a:cubicBezTo>
                  <a:cubicBezTo>
                    <a:pt x="504" y="260"/>
                    <a:pt x="462" y="225"/>
                    <a:pt x="320" y="130"/>
                  </a:cubicBezTo>
                  <a:cubicBezTo>
                    <a:pt x="131" y="35"/>
                    <a:pt x="51" y="1"/>
                    <a:pt x="3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71" name="Google Shape;9671;p14"/>
            <p:cNvSpPr/>
            <p:nvPr/>
          </p:nvSpPr>
          <p:spPr>
            <a:xfrm>
              <a:off x="3980250" y="3196475"/>
              <a:ext cx="24800" cy="6475"/>
            </a:xfrm>
            <a:custGeom>
              <a:avLst/>
              <a:gdLst/>
              <a:ahLst/>
              <a:cxnLst/>
              <a:rect l="l" t="t" r="r" b="b"/>
              <a:pathLst>
                <a:path w="992" h="259" extrusionOk="0">
                  <a:moveTo>
                    <a:pt x="474" y="0"/>
                  </a:moveTo>
                  <a:cubicBezTo>
                    <a:pt x="0" y="190"/>
                    <a:pt x="87" y="259"/>
                    <a:pt x="278" y="259"/>
                  </a:cubicBezTo>
                  <a:cubicBezTo>
                    <a:pt x="538" y="259"/>
                    <a:pt x="991" y="129"/>
                    <a:pt x="47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72" name="Google Shape;9672;p14"/>
            <p:cNvSpPr/>
            <p:nvPr/>
          </p:nvSpPr>
          <p:spPr>
            <a:xfrm>
              <a:off x="3941650" y="2339225"/>
              <a:ext cx="44850" cy="22425"/>
            </a:xfrm>
            <a:custGeom>
              <a:avLst/>
              <a:gdLst/>
              <a:ahLst/>
              <a:cxnLst/>
              <a:rect l="l" t="t" r="r" b="b"/>
              <a:pathLst>
                <a:path w="1794" h="897" extrusionOk="0">
                  <a:moveTo>
                    <a:pt x="449" y="0"/>
                  </a:moveTo>
                  <a:lnTo>
                    <a:pt x="449" y="0"/>
                  </a:lnTo>
                  <a:cubicBezTo>
                    <a:pt x="1" y="897"/>
                    <a:pt x="1345" y="448"/>
                    <a:pt x="1794" y="897"/>
                  </a:cubicBezTo>
                  <a:cubicBezTo>
                    <a:pt x="1570" y="673"/>
                    <a:pt x="1121" y="224"/>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73" name="Google Shape;9673;p14"/>
            <p:cNvSpPr/>
            <p:nvPr/>
          </p:nvSpPr>
          <p:spPr>
            <a:xfrm>
              <a:off x="3964075" y="3129225"/>
              <a:ext cx="33625" cy="32675"/>
            </a:xfrm>
            <a:custGeom>
              <a:avLst/>
              <a:gdLst/>
              <a:ahLst/>
              <a:cxnLst/>
              <a:rect l="l" t="t" r="r" b="b"/>
              <a:pathLst>
                <a:path w="1345" h="1307" extrusionOk="0">
                  <a:moveTo>
                    <a:pt x="0" y="1"/>
                  </a:moveTo>
                  <a:cubicBezTo>
                    <a:pt x="0" y="362"/>
                    <a:pt x="0" y="1306"/>
                    <a:pt x="353" y="1306"/>
                  </a:cubicBezTo>
                  <a:cubicBezTo>
                    <a:pt x="437" y="1306"/>
                    <a:pt x="542" y="1252"/>
                    <a:pt x="673" y="1121"/>
                  </a:cubicBezTo>
                  <a:cubicBezTo>
                    <a:pt x="224" y="897"/>
                    <a:pt x="1345" y="225"/>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74" name="Google Shape;9674;p14"/>
            <p:cNvSpPr/>
            <p:nvPr/>
          </p:nvSpPr>
          <p:spPr>
            <a:xfrm>
              <a:off x="3952875" y="1269050"/>
              <a:ext cx="30825" cy="19500"/>
            </a:xfrm>
            <a:custGeom>
              <a:avLst/>
              <a:gdLst/>
              <a:ahLst/>
              <a:cxnLst/>
              <a:rect l="l" t="t" r="r" b="b"/>
              <a:pathLst>
                <a:path w="1233" h="780" extrusionOk="0">
                  <a:moveTo>
                    <a:pt x="672" y="1"/>
                  </a:moveTo>
                  <a:cubicBezTo>
                    <a:pt x="672" y="449"/>
                    <a:pt x="0" y="225"/>
                    <a:pt x="224" y="673"/>
                  </a:cubicBezTo>
                  <a:cubicBezTo>
                    <a:pt x="261" y="748"/>
                    <a:pt x="318" y="779"/>
                    <a:pt x="382" y="779"/>
                  </a:cubicBezTo>
                  <a:cubicBezTo>
                    <a:pt x="703" y="779"/>
                    <a:pt x="1233" y="1"/>
                    <a:pt x="6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75" name="Google Shape;9675;p14"/>
            <p:cNvSpPr/>
            <p:nvPr/>
          </p:nvSpPr>
          <p:spPr>
            <a:xfrm>
              <a:off x="3952875" y="3162850"/>
              <a:ext cx="27900" cy="28775"/>
            </a:xfrm>
            <a:custGeom>
              <a:avLst/>
              <a:gdLst/>
              <a:ahLst/>
              <a:cxnLst/>
              <a:rect l="l" t="t" r="r" b="b"/>
              <a:pathLst>
                <a:path w="1116" h="1151" extrusionOk="0">
                  <a:moveTo>
                    <a:pt x="448" y="0"/>
                  </a:moveTo>
                  <a:lnTo>
                    <a:pt x="448" y="0"/>
                  </a:lnTo>
                  <a:cubicBezTo>
                    <a:pt x="672" y="673"/>
                    <a:pt x="0" y="673"/>
                    <a:pt x="224" y="1121"/>
                  </a:cubicBezTo>
                  <a:cubicBezTo>
                    <a:pt x="305" y="1141"/>
                    <a:pt x="378" y="1150"/>
                    <a:pt x="445" y="1150"/>
                  </a:cubicBezTo>
                  <a:cubicBezTo>
                    <a:pt x="1115" y="1150"/>
                    <a:pt x="1060" y="204"/>
                    <a:pt x="4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76" name="Google Shape;9676;p14"/>
            <p:cNvSpPr/>
            <p:nvPr/>
          </p:nvSpPr>
          <p:spPr>
            <a:xfrm>
              <a:off x="3947250" y="3196475"/>
              <a:ext cx="28050" cy="28025"/>
            </a:xfrm>
            <a:custGeom>
              <a:avLst/>
              <a:gdLst/>
              <a:ahLst/>
              <a:cxnLst/>
              <a:rect l="l" t="t" r="r" b="b"/>
              <a:pathLst>
                <a:path w="1122" h="1121" extrusionOk="0">
                  <a:moveTo>
                    <a:pt x="449" y="0"/>
                  </a:moveTo>
                  <a:cubicBezTo>
                    <a:pt x="673" y="224"/>
                    <a:pt x="1" y="1121"/>
                    <a:pt x="897" y="1121"/>
                  </a:cubicBezTo>
                  <a:cubicBezTo>
                    <a:pt x="897" y="672"/>
                    <a:pt x="1121" y="0"/>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77" name="Google Shape;9677;p14"/>
            <p:cNvSpPr/>
            <p:nvPr/>
          </p:nvSpPr>
          <p:spPr>
            <a:xfrm>
              <a:off x="3952875" y="3248125"/>
              <a:ext cx="18700" cy="10000"/>
            </a:xfrm>
            <a:custGeom>
              <a:avLst/>
              <a:gdLst/>
              <a:ahLst/>
              <a:cxnLst/>
              <a:rect l="l" t="t" r="r" b="b"/>
              <a:pathLst>
                <a:path w="748" h="400" extrusionOk="0">
                  <a:moveTo>
                    <a:pt x="249" y="1"/>
                  </a:moveTo>
                  <a:cubicBezTo>
                    <a:pt x="125" y="1"/>
                    <a:pt x="0" y="101"/>
                    <a:pt x="0" y="399"/>
                  </a:cubicBezTo>
                  <a:cubicBezTo>
                    <a:pt x="747" y="399"/>
                    <a:pt x="498" y="1"/>
                    <a:pt x="2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78" name="Google Shape;9678;p14"/>
            <p:cNvSpPr/>
            <p:nvPr/>
          </p:nvSpPr>
          <p:spPr>
            <a:xfrm>
              <a:off x="3941650" y="3325325"/>
              <a:ext cx="16850" cy="11225"/>
            </a:xfrm>
            <a:custGeom>
              <a:avLst/>
              <a:gdLst/>
              <a:ahLst/>
              <a:cxnLst/>
              <a:rect l="l" t="t" r="r" b="b"/>
              <a:pathLst>
                <a:path w="674" h="449" extrusionOk="0">
                  <a:moveTo>
                    <a:pt x="449" y="1"/>
                  </a:moveTo>
                  <a:cubicBezTo>
                    <a:pt x="1" y="1"/>
                    <a:pt x="1" y="225"/>
                    <a:pt x="449" y="449"/>
                  </a:cubicBezTo>
                  <a:cubicBezTo>
                    <a:pt x="673" y="449"/>
                    <a:pt x="673" y="1"/>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79" name="Google Shape;9679;p14"/>
            <p:cNvSpPr/>
            <p:nvPr/>
          </p:nvSpPr>
          <p:spPr>
            <a:xfrm>
              <a:off x="3936050" y="3431775"/>
              <a:ext cx="28050" cy="11250"/>
            </a:xfrm>
            <a:custGeom>
              <a:avLst/>
              <a:gdLst/>
              <a:ahLst/>
              <a:cxnLst/>
              <a:rect l="l" t="t" r="r" b="b"/>
              <a:pathLst>
                <a:path w="1122" h="450" extrusionOk="0">
                  <a:moveTo>
                    <a:pt x="1" y="1"/>
                  </a:moveTo>
                  <a:cubicBezTo>
                    <a:pt x="1" y="225"/>
                    <a:pt x="1" y="449"/>
                    <a:pt x="673" y="449"/>
                  </a:cubicBezTo>
                  <a:cubicBezTo>
                    <a:pt x="1121" y="449"/>
                    <a:pt x="673"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80" name="Google Shape;9680;p14"/>
            <p:cNvSpPr/>
            <p:nvPr/>
          </p:nvSpPr>
          <p:spPr>
            <a:xfrm>
              <a:off x="3947250" y="4115350"/>
              <a:ext cx="11250" cy="11225"/>
            </a:xfrm>
            <a:custGeom>
              <a:avLst/>
              <a:gdLst/>
              <a:ahLst/>
              <a:cxnLst/>
              <a:rect l="l" t="t" r="r" b="b"/>
              <a:pathLst>
                <a:path w="450" h="449" extrusionOk="0">
                  <a:moveTo>
                    <a:pt x="1" y="0"/>
                  </a:moveTo>
                  <a:cubicBezTo>
                    <a:pt x="1" y="224"/>
                    <a:pt x="1" y="448"/>
                    <a:pt x="225" y="448"/>
                  </a:cubicBezTo>
                  <a:cubicBezTo>
                    <a:pt x="449" y="448"/>
                    <a:pt x="225"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81" name="Google Shape;9681;p14"/>
            <p:cNvSpPr/>
            <p:nvPr/>
          </p:nvSpPr>
          <p:spPr>
            <a:xfrm>
              <a:off x="3919250" y="927275"/>
              <a:ext cx="16825" cy="11250"/>
            </a:xfrm>
            <a:custGeom>
              <a:avLst/>
              <a:gdLst/>
              <a:ahLst/>
              <a:cxnLst/>
              <a:rect l="l" t="t" r="r" b="b"/>
              <a:pathLst>
                <a:path w="673" h="450" extrusionOk="0">
                  <a:moveTo>
                    <a:pt x="673" y="1"/>
                  </a:moveTo>
                  <a:cubicBezTo>
                    <a:pt x="224" y="1"/>
                    <a:pt x="0" y="225"/>
                    <a:pt x="0" y="449"/>
                  </a:cubicBezTo>
                  <a:cubicBezTo>
                    <a:pt x="449" y="449"/>
                    <a:pt x="673" y="449"/>
                    <a:pt x="6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82" name="Google Shape;9682;p14"/>
            <p:cNvSpPr/>
            <p:nvPr/>
          </p:nvSpPr>
          <p:spPr>
            <a:xfrm>
              <a:off x="3911800" y="2187025"/>
              <a:ext cx="24275" cy="7300"/>
            </a:xfrm>
            <a:custGeom>
              <a:avLst/>
              <a:gdLst/>
              <a:ahLst/>
              <a:cxnLst/>
              <a:rect l="l" t="t" r="r" b="b"/>
              <a:pathLst>
                <a:path w="971" h="292" extrusionOk="0">
                  <a:moveTo>
                    <a:pt x="543" y="0"/>
                  </a:moveTo>
                  <a:cubicBezTo>
                    <a:pt x="1" y="0"/>
                    <a:pt x="394" y="292"/>
                    <a:pt x="701" y="292"/>
                  </a:cubicBezTo>
                  <a:cubicBezTo>
                    <a:pt x="845" y="292"/>
                    <a:pt x="971" y="227"/>
                    <a:pt x="971" y="37"/>
                  </a:cubicBezTo>
                  <a:cubicBezTo>
                    <a:pt x="788" y="11"/>
                    <a:pt x="648" y="0"/>
                    <a:pt x="54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83" name="Google Shape;9683;p14"/>
            <p:cNvSpPr/>
            <p:nvPr/>
          </p:nvSpPr>
          <p:spPr>
            <a:xfrm>
              <a:off x="3924850" y="3017175"/>
              <a:ext cx="11225" cy="5625"/>
            </a:xfrm>
            <a:custGeom>
              <a:avLst/>
              <a:gdLst/>
              <a:ahLst/>
              <a:cxnLst/>
              <a:rect l="l" t="t" r="r" b="b"/>
              <a:pathLst>
                <a:path w="449" h="225" extrusionOk="0">
                  <a:moveTo>
                    <a:pt x="0" y="0"/>
                  </a:moveTo>
                  <a:cubicBezTo>
                    <a:pt x="0" y="0"/>
                    <a:pt x="0" y="224"/>
                    <a:pt x="225" y="224"/>
                  </a:cubicBezTo>
                  <a:cubicBezTo>
                    <a:pt x="449" y="224"/>
                    <a:pt x="225"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84" name="Google Shape;9684;p14"/>
            <p:cNvSpPr/>
            <p:nvPr/>
          </p:nvSpPr>
          <p:spPr>
            <a:xfrm>
              <a:off x="3871075" y="3062900"/>
              <a:ext cx="14575" cy="12400"/>
            </a:xfrm>
            <a:custGeom>
              <a:avLst/>
              <a:gdLst/>
              <a:ahLst/>
              <a:cxnLst/>
              <a:rect l="l" t="t" r="r" b="b"/>
              <a:pathLst>
                <a:path w="583" h="496" extrusionOk="0">
                  <a:moveTo>
                    <a:pt x="181" y="0"/>
                  </a:moveTo>
                  <a:cubicBezTo>
                    <a:pt x="1" y="0"/>
                    <a:pt x="58" y="495"/>
                    <a:pt x="353" y="495"/>
                  </a:cubicBezTo>
                  <a:cubicBezTo>
                    <a:pt x="418" y="495"/>
                    <a:pt x="494" y="471"/>
                    <a:pt x="583" y="412"/>
                  </a:cubicBezTo>
                  <a:cubicBezTo>
                    <a:pt x="398" y="105"/>
                    <a:pt x="265" y="0"/>
                    <a:pt x="18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85" name="Google Shape;9685;p14"/>
            <p:cNvSpPr/>
            <p:nvPr/>
          </p:nvSpPr>
          <p:spPr>
            <a:xfrm>
              <a:off x="3857625" y="1392325"/>
              <a:ext cx="22425" cy="12475"/>
            </a:xfrm>
            <a:custGeom>
              <a:avLst/>
              <a:gdLst/>
              <a:ahLst/>
              <a:cxnLst/>
              <a:rect l="l" t="t" r="r" b="b"/>
              <a:pathLst>
                <a:path w="897" h="499" extrusionOk="0">
                  <a:moveTo>
                    <a:pt x="0" y="1"/>
                  </a:moveTo>
                  <a:cubicBezTo>
                    <a:pt x="0" y="374"/>
                    <a:pt x="149" y="499"/>
                    <a:pt x="299" y="499"/>
                  </a:cubicBezTo>
                  <a:cubicBezTo>
                    <a:pt x="598" y="499"/>
                    <a:pt x="896"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86" name="Google Shape;9686;p14"/>
            <p:cNvSpPr/>
            <p:nvPr/>
          </p:nvSpPr>
          <p:spPr>
            <a:xfrm>
              <a:off x="3829600" y="1419600"/>
              <a:ext cx="15475" cy="14650"/>
            </a:xfrm>
            <a:custGeom>
              <a:avLst/>
              <a:gdLst/>
              <a:ahLst/>
              <a:cxnLst/>
              <a:rect l="l" t="t" r="r" b="b"/>
              <a:pathLst>
                <a:path w="619" h="586" extrusionOk="0">
                  <a:moveTo>
                    <a:pt x="337" y="0"/>
                  </a:moveTo>
                  <a:cubicBezTo>
                    <a:pt x="304" y="0"/>
                    <a:pt x="266" y="9"/>
                    <a:pt x="225" y="30"/>
                  </a:cubicBezTo>
                  <a:cubicBezTo>
                    <a:pt x="225" y="254"/>
                    <a:pt x="0" y="30"/>
                    <a:pt x="0" y="478"/>
                  </a:cubicBezTo>
                  <a:cubicBezTo>
                    <a:pt x="114" y="554"/>
                    <a:pt x="209" y="585"/>
                    <a:pt x="286" y="585"/>
                  </a:cubicBezTo>
                  <a:cubicBezTo>
                    <a:pt x="618" y="585"/>
                    <a:pt x="605" y="0"/>
                    <a:pt x="33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87" name="Google Shape;9687;p14"/>
            <p:cNvSpPr/>
            <p:nvPr/>
          </p:nvSpPr>
          <p:spPr>
            <a:xfrm>
              <a:off x="3745550" y="1448350"/>
              <a:ext cx="72875" cy="67275"/>
            </a:xfrm>
            <a:custGeom>
              <a:avLst/>
              <a:gdLst/>
              <a:ahLst/>
              <a:cxnLst/>
              <a:rect l="l" t="t" r="r" b="b"/>
              <a:pathLst>
                <a:path w="2915" h="2691" extrusionOk="0">
                  <a:moveTo>
                    <a:pt x="2466" y="1"/>
                  </a:moveTo>
                  <a:lnTo>
                    <a:pt x="2466" y="1"/>
                  </a:lnTo>
                  <a:cubicBezTo>
                    <a:pt x="2242" y="897"/>
                    <a:pt x="1" y="1570"/>
                    <a:pt x="673" y="2690"/>
                  </a:cubicBezTo>
                  <a:cubicBezTo>
                    <a:pt x="1121" y="1794"/>
                    <a:pt x="2914" y="897"/>
                    <a:pt x="246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88" name="Google Shape;9688;p14"/>
            <p:cNvSpPr/>
            <p:nvPr/>
          </p:nvSpPr>
          <p:spPr>
            <a:xfrm>
              <a:off x="3734350" y="2557725"/>
              <a:ext cx="25225" cy="4225"/>
            </a:xfrm>
            <a:custGeom>
              <a:avLst/>
              <a:gdLst/>
              <a:ahLst/>
              <a:cxnLst/>
              <a:rect l="l" t="t" r="r" b="b"/>
              <a:pathLst>
                <a:path w="1009" h="169" extrusionOk="0">
                  <a:moveTo>
                    <a:pt x="449" y="1"/>
                  </a:moveTo>
                  <a:lnTo>
                    <a:pt x="449" y="1"/>
                  </a:lnTo>
                  <a:cubicBezTo>
                    <a:pt x="0" y="113"/>
                    <a:pt x="281" y="169"/>
                    <a:pt x="533" y="169"/>
                  </a:cubicBezTo>
                  <a:cubicBezTo>
                    <a:pt x="785" y="169"/>
                    <a:pt x="1009" y="113"/>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89" name="Google Shape;9689;p14"/>
            <p:cNvSpPr/>
            <p:nvPr/>
          </p:nvSpPr>
          <p:spPr>
            <a:xfrm>
              <a:off x="3667125" y="1050550"/>
              <a:ext cx="25225" cy="4225"/>
            </a:xfrm>
            <a:custGeom>
              <a:avLst/>
              <a:gdLst/>
              <a:ahLst/>
              <a:cxnLst/>
              <a:rect l="l" t="t" r="r" b="b"/>
              <a:pathLst>
                <a:path w="1009" h="169" extrusionOk="0">
                  <a:moveTo>
                    <a:pt x="448" y="0"/>
                  </a:moveTo>
                  <a:lnTo>
                    <a:pt x="448" y="0"/>
                  </a:lnTo>
                  <a:cubicBezTo>
                    <a:pt x="0" y="112"/>
                    <a:pt x="280" y="168"/>
                    <a:pt x="532" y="168"/>
                  </a:cubicBezTo>
                  <a:cubicBezTo>
                    <a:pt x="784" y="168"/>
                    <a:pt x="1009" y="112"/>
                    <a:pt x="4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90" name="Google Shape;9690;p14"/>
            <p:cNvSpPr/>
            <p:nvPr/>
          </p:nvSpPr>
          <p:spPr>
            <a:xfrm>
              <a:off x="3633500" y="1577225"/>
              <a:ext cx="56050" cy="33650"/>
            </a:xfrm>
            <a:custGeom>
              <a:avLst/>
              <a:gdLst/>
              <a:ahLst/>
              <a:cxnLst/>
              <a:rect l="l" t="t" r="r" b="b"/>
              <a:pathLst>
                <a:path w="2242" h="1346" extrusionOk="0">
                  <a:moveTo>
                    <a:pt x="2241" y="0"/>
                  </a:moveTo>
                  <a:cubicBezTo>
                    <a:pt x="1121" y="0"/>
                    <a:pt x="449" y="673"/>
                    <a:pt x="0" y="1345"/>
                  </a:cubicBezTo>
                  <a:cubicBezTo>
                    <a:pt x="1345" y="1345"/>
                    <a:pt x="1345" y="449"/>
                    <a:pt x="224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91" name="Google Shape;9691;p14"/>
            <p:cNvSpPr/>
            <p:nvPr/>
          </p:nvSpPr>
          <p:spPr>
            <a:xfrm>
              <a:off x="3577475" y="748000"/>
              <a:ext cx="16825" cy="11225"/>
            </a:xfrm>
            <a:custGeom>
              <a:avLst/>
              <a:gdLst/>
              <a:ahLst/>
              <a:cxnLst/>
              <a:rect l="l" t="t" r="r" b="b"/>
              <a:pathLst>
                <a:path w="673" h="449" extrusionOk="0">
                  <a:moveTo>
                    <a:pt x="224" y="0"/>
                  </a:moveTo>
                  <a:cubicBezTo>
                    <a:pt x="0" y="0"/>
                    <a:pt x="224" y="224"/>
                    <a:pt x="672" y="448"/>
                  </a:cubicBezTo>
                  <a:cubicBezTo>
                    <a:pt x="672" y="224"/>
                    <a:pt x="672" y="0"/>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92" name="Google Shape;9692;p14"/>
            <p:cNvSpPr/>
            <p:nvPr/>
          </p:nvSpPr>
          <p:spPr>
            <a:xfrm>
              <a:off x="3528975" y="2784725"/>
              <a:ext cx="14150" cy="8275"/>
            </a:xfrm>
            <a:custGeom>
              <a:avLst/>
              <a:gdLst/>
              <a:ahLst/>
              <a:cxnLst/>
              <a:rect l="l" t="t" r="r" b="b"/>
              <a:pathLst>
                <a:path w="566" h="331" extrusionOk="0">
                  <a:moveTo>
                    <a:pt x="101" y="0"/>
                  </a:moveTo>
                  <a:cubicBezTo>
                    <a:pt x="0" y="0"/>
                    <a:pt x="452" y="330"/>
                    <a:pt x="532" y="330"/>
                  </a:cubicBezTo>
                  <a:cubicBezTo>
                    <a:pt x="566" y="330"/>
                    <a:pt x="535" y="273"/>
                    <a:pt x="371" y="110"/>
                  </a:cubicBezTo>
                  <a:cubicBezTo>
                    <a:pt x="213" y="31"/>
                    <a:pt x="132" y="0"/>
                    <a:pt x="10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93" name="Google Shape;9693;p14"/>
            <p:cNvSpPr/>
            <p:nvPr/>
          </p:nvSpPr>
          <p:spPr>
            <a:xfrm>
              <a:off x="3459800" y="1088650"/>
              <a:ext cx="19700" cy="23550"/>
            </a:xfrm>
            <a:custGeom>
              <a:avLst/>
              <a:gdLst/>
              <a:ahLst/>
              <a:cxnLst/>
              <a:rect l="l" t="t" r="r" b="b"/>
              <a:pathLst>
                <a:path w="788" h="942" extrusionOk="0">
                  <a:moveTo>
                    <a:pt x="586" y="1"/>
                  </a:moveTo>
                  <a:cubicBezTo>
                    <a:pt x="555" y="1"/>
                    <a:pt x="510" y="15"/>
                    <a:pt x="449" y="45"/>
                  </a:cubicBezTo>
                  <a:cubicBezTo>
                    <a:pt x="449" y="269"/>
                    <a:pt x="1" y="942"/>
                    <a:pt x="673" y="942"/>
                  </a:cubicBezTo>
                  <a:cubicBezTo>
                    <a:pt x="480" y="555"/>
                    <a:pt x="787" y="1"/>
                    <a:pt x="58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94" name="Google Shape;9694;p14"/>
            <p:cNvSpPr/>
            <p:nvPr/>
          </p:nvSpPr>
          <p:spPr>
            <a:xfrm>
              <a:off x="3431800" y="1762125"/>
              <a:ext cx="28025" cy="16825"/>
            </a:xfrm>
            <a:custGeom>
              <a:avLst/>
              <a:gdLst/>
              <a:ahLst/>
              <a:cxnLst/>
              <a:rect l="l" t="t" r="r" b="b"/>
              <a:pathLst>
                <a:path w="1121" h="673" extrusionOk="0">
                  <a:moveTo>
                    <a:pt x="448" y="0"/>
                  </a:moveTo>
                  <a:cubicBezTo>
                    <a:pt x="448" y="224"/>
                    <a:pt x="0" y="224"/>
                    <a:pt x="0" y="673"/>
                  </a:cubicBezTo>
                  <a:cubicBezTo>
                    <a:pt x="448" y="673"/>
                    <a:pt x="1121" y="0"/>
                    <a:pt x="4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95" name="Google Shape;9695;p14"/>
            <p:cNvSpPr/>
            <p:nvPr/>
          </p:nvSpPr>
          <p:spPr>
            <a:xfrm>
              <a:off x="3380275" y="1196225"/>
              <a:ext cx="22425" cy="10625"/>
            </a:xfrm>
            <a:custGeom>
              <a:avLst/>
              <a:gdLst/>
              <a:ahLst/>
              <a:cxnLst/>
              <a:rect l="l" t="t" r="r" b="b"/>
              <a:pathLst>
                <a:path w="897" h="425" extrusionOk="0">
                  <a:moveTo>
                    <a:pt x="492" y="0"/>
                  </a:moveTo>
                  <a:lnTo>
                    <a:pt x="492" y="0"/>
                  </a:lnTo>
                  <a:cubicBezTo>
                    <a:pt x="0" y="246"/>
                    <a:pt x="318" y="425"/>
                    <a:pt x="557" y="425"/>
                  </a:cubicBezTo>
                  <a:cubicBezTo>
                    <a:pt x="754" y="425"/>
                    <a:pt x="897" y="304"/>
                    <a:pt x="49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96" name="Google Shape;9696;p14"/>
            <p:cNvSpPr/>
            <p:nvPr/>
          </p:nvSpPr>
          <p:spPr>
            <a:xfrm>
              <a:off x="3364550" y="1806950"/>
              <a:ext cx="30850" cy="19475"/>
            </a:xfrm>
            <a:custGeom>
              <a:avLst/>
              <a:gdLst/>
              <a:ahLst/>
              <a:cxnLst/>
              <a:rect l="l" t="t" r="r" b="b"/>
              <a:pathLst>
                <a:path w="1234" h="779" extrusionOk="0">
                  <a:moveTo>
                    <a:pt x="673" y="0"/>
                  </a:moveTo>
                  <a:cubicBezTo>
                    <a:pt x="673" y="224"/>
                    <a:pt x="1" y="224"/>
                    <a:pt x="225" y="672"/>
                  </a:cubicBezTo>
                  <a:cubicBezTo>
                    <a:pt x="262" y="747"/>
                    <a:pt x="318" y="778"/>
                    <a:pt x="382" y="778"/>
                  </a:cubicBezTo>
                  <a:cubicBezTo>
                    <a:pt x="704" y="778"/>
                    <a:pt x="1233" y="0"/>
                    <a:pt x="6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97" name="Google Shape;9697;p14"/>
            <p:cNvSpPr/>
            <p:nvPr/>
          </p:nvSpPr>
          <p:spPr>
            <a:xfrm>
              <a:off x="3342150" y="1829350"/>
              <a:ext cx="11225" cy="5625"/>
            </a:xfrm>
            <a:custGeom>
              <a:avLst/>
              <a:gdLst/>
              <a:ahLst/>
              <a:cxnLst/>
              <a:rect l="l" t="t" r="r" b="b"/>
              <a:pathLst>
                <a:path w="449" h="225" extrusionOk="0">
                  <a:moveTo>
                    <a:pt x="224" y="1"/>
                  </a:moveTo>
                  <a:cubicBezTo>
                    <a:pt x="0" y="1"/>
                    <a:pt x="224" y="225"/>
                    <a:pt x="448" y="225"/>
                  </a:cubicBezTo>
                  <a:cubicBezTo>
                    <a:pt x="448" y="225"/>
                    <a:pt x="448" y="1"/>
                    <a:pt x="2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98" name="Google Shape;9698;p14"/>
            <p:cNvSpPr/>
            <p:nvPr/>
          </p:nvSpPr>
          <p:spPr>
            <a:xfrm>
              <a:off x="3342150" y="3689525"/>
              <a:ext cx="11225" cy="11225"/>
            </a:xfrm>
            <a:custGeom>
              <a:avLst/>
              <a:gdLst/>
              <a:ahLst/>
              <a:cxnLst/>
              <a:rect l="l" t="t" r="r" b="b"/>
              <a:pathLst>
                <a:path w="449" h="449" extrusionOk="0">
                  <a:moveTo>
                    <a:pt x="0" y="0"/>
                  </a:moveTo>
                  <a:cubicBezTo>
                    <a:pt x="0" y="0"/>
                    <a:pt x="0" y="449"/>
                    <a:pt x="224" y="449"/>
                  </a:cubicBezTo>
                  <a:cubicBezTo>
                    <a:pt x="448" y="449"/>
                    <a:pt x="224"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99" name="Google Shape;9699;p14"/>
            <p:cNvSpPr/>
            <p:nvPr/>
          </p:nvSpPr>
          <p:spPr>
            <a:xfrm>
              <a:off x="3306650" y="1235450"/>
              <a:ext cx="18700" cy="9975"/>
            </a:xfrm>
            <a:custGeom>
              <a:avLst/>
              <a:gdLst/>
              <a:ahLst/>
              <a:cxnLst/>
              <a:rect l="l" t="t" r="r" b="b"/>
              <a:pathLst>
                <a:path w="748" h="399" extrusionOk="0">
                  <a:moveTo>
                    <a:pt x="748" y="0"/>
                  </a:moveTo>
                  <a:cubicBezTo>
                    <a:pt x="1" y="0"/>
                    <a:pt x="250" y="399"/>
                    <a:pt x="499" y="399"/>
                  </a:cubicBezTo>
                  <a:cubicBezTo>
                    <a:pt x="623" y="399"/>
                    <a:pt x="748" y="299"/>
                    <a:pt x="7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00" name="Google Shape;9700;p14"/>
            <p:cNvSpPr/>
            <p:nvPr/>
          </p:nvSpPr>
          <p:spPr>
            <a:xfrm>
              <a:off x="3185250" y="1308275"/>
              <a:ext cx="22450" cy="16850"/>
            </a:xfrm>
            <a:custGeom>
              <a:avLst/>
              <a:gdLst/>
              <a:ahLst/>
              <a:cxnLst/>
              <a:rect l="l" t="t" r="r" b="b"/>
              <a:pathLst>
                <a:path w="898" h="674" extrusionOk="0">
                  <a:moveTo>
                    <a:pt x="897" y="1"/>
                  </a:moveTo>
                  <a:cubicBezTo>
                    <a:pt x="225" y="1"/>
                    <a:pt x="1" y="225"/>
                    <a:pt x="1" y="673"/>
                  </a:cubicBezTo>
                  <a:cubicBezTo>
                    <a:pt x="673" y="673"/>
                    <a:pt x="897" y="449"/>
                    <a:pt x="8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01" name="Google Shape;9701;p14"/>
            <p:cNvSpPr/>
            <p:nvPr/>
          </p:nvSpPr>
          <p:spPr>
            <a:xfrm>
              <a:off x="3159500" y="1324175"/>
              <a:ext cx="20175" cy="13050"/>
            </a:xfrm>
            <a:custGeom>
              <a:avLst/>
              <a:gdLst/>
              <a:ahLst/>
              <a:cxnLst/>
              <a:rect l="l" t="t" r="r" b="b"/>
              <a:pathLst>
                <a:path w="807" h="522" extrusionOk="0">
                  <a:moveTo>
                    <a:pt x="597" y="1"/>
                  </a:moveTo>
                  <a:cubicBezTo>
                    <a:pt x="157" y="1"/>
                    <a:pt x="0" y="522"/>
                    <a:pt x="232" y="522"/>
                  </a:cubicBezTo>
                  <a:cubicBezTo>
                    <a:pt x="266" y="522"/>
                    <a:pt x="308" y="511"/>
                    <a:pt x="359" y="485"/>
                  </a:cubicBezTo>
                  <a:cubicBezTo>
                    <a:pt x="359" y="261"/>
                    <a:pt x="807" y="261"/>
                    <a:pt x="807" y="37"/>
                  </a:cubicBezTo>
                  <a:cubicBezTo>
                    <a:pt x="731" y="12"/>
                    <a:pt x="661" y="1"/>
                    <a:pt x="5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02" name="Google Shape;9702;p14"/>
            <p:cNvSpPr/>
            <p:nvPr/>
          </p:nvSpPr>
          <p:spPr>
            <a:xfrm>
              <a:off x="3123625" y="1347500"/>
              <a:ext cx="22450" cy="10000"/>
            </a:xfrm>
            <a:custGeom>
              <a:avLst/>
              <a:gdLst/>
              <a:ahLst/>
              <a:cxnLst/>
              <a:rect l="l" t="t" r="r" b="b"/>
              <a:pathLst>
                <a:path w="898" h="400" extrusionOk="0">
                  <a:moveTo>
                    <a:pt x="897" y="1"/>
                  </a:moveTo>
                  <a:cubicBezTo>
                    <a:pt x="1" y="1"/>
                    <a:pt x="299" y="399"/>
                    <a:pt x="598" y="399"/>
                  </a:cubicBezTo>
                  <a:cubicBezTo>
                    <a:pt x="748" y="399"/>
                    <a:pt x="897" y="299"/>
                    <a:pt x="8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03" name="Google Shape;9703;p14"/>
            <p:cNvSpPr/>
            <p:nvPr/>
          </p:nvSpPr>
          <p:spPr>
            <a:xfrm>
              <a:off x="3090000" y="1364300"/>
              <a:ext cx="22450" cy="16850"/>
            </a:xfrm>
            <a:custGeom>
              <a:avLst/>
              <a:gdLst/>
              <a:ahLst/>
              <a:cxnLst/>
              <a:rect l="l" t="t" r="r" b="b"/>
              <a:pathLst>
                <a:path w="898" h="674" extrusionOk="0">
                  <a:moveTo>
                    <a:pt x="897" y="1"/>
                  </a:moveTo>
                  <a:cubicBezTo>
                    <a:pt x="225" y="1"/>
                    <a:pt x="1" y="225"/>
                    <a:pt x="1" y="673"/>
                  </a:cubicBezTo>
                  <a:cubicBezTo>
                    <a:pt x="673" y="673"/>
                    <a:pt x="897" y="449"/>
                    <a:pt x="8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04" name="Google Shape;9704;p14"/>
            <p:cNvSpPr/>
            <p:nvPr/>
          </p:nvSpPr>
          <p:spPr>
            <a:xfrm>
              <a:off x="3080450" y="3701700"/>
              <a:ext cx="32000" cy="15850"/>
            </a:xfrm>
            <a:custGeom>
              <a:avLst/>
              <a:gdLst/>
              <a:ahLst/>
              <a:cxnLst/>
              <a:rect l="l" t="t" r="r" b="b"/>
              <a:pathLst>
                <a:path w="1280" h="634" extrusionOk="0">
                  <a:moveTo>
                    <a:pt x="810" y="0"/>
                  </a:moveTo>
                  <a:cubicBezTo>
                    <a:pt x="402" y="0"/>
                    <a:pt x="0" y="317"/>
                    <a:pt x="159" y="634"/>
                  </a:cubicBezTo>
                  <a:cubicBezTo>
                    <a:pt x="607" y="634"/>
                    <a:pt x="1279" y="634"/>
                    <a:pt x="1279" y="186"/>
                  </a:cubicBezTo>
                  <a:cubicBezTo>
                    <a:pt x="1148" y="54"/>
                    <a:pt x="978" y="0"/>
                    <a:pt x="81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05" name="Google Shape;9705;p14"/>
            <p:cNvSpPr/>
            <p:nvPr/>
          </p:nvSpPr>
          <p:spPr>
            <a:xfrm>
              <a:off x="3095625" y="4053700"/>
              <a:ext cx="16625" cy="17750"/>
            </a:xfrm>
            <a:custGeom>
              <a:avLst/>
              <a:gdLst/>
              <a:ahLst/>
              <a:cxnLst/>
              <a:rect l="l" t="t" r="r" b="b"/>
              <a:pathLst>
                <a:path w="665" h="710" extrusionOk="0">
                  <a:moveTo>
                    <a:pt x="0" y="1"/>
                  </a:moveTo>
                  <a:cubicBezTo>
                    <a:pt x="0" y="225"/>
                    <a:pt x="0" y="673"/>
                    <a:pt x="224" y="673"/>
                  </a:cubicBezTo>
                  <a:cubicBezTo>
                    <a:pt x="274" y="698"/>
                    <a:pt x="318" y="709"/>
                    <a:pt x="357" y="709"/>
                  </a:cubicBezTo>
                  <a:cubicBezTo>
                    <a:pt x="664" y="709"/>
                    <a:pt x="598"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06" name="Google Shape;9706;p14"/>
            <p:cNvSpPr/>
            <p:nvPr/>
          </p:nvSpPr>
          <p:spPr>
            <a:xfrm>
              <a:off x="3000375" y="2053475"/>
              <a:ext cx="16375" cy="7200"/>
            </a:xfrm>
            <a:custGeom>
              <a:avLst/>
              <a:gdLst/>
              <a:ahLst/>
              <a:cxnLst/>
              <a:rect l="l" t="t" r="r" b="b"/>
              <a:pathLst>
                <a:path w="655" h="288" extrusionOk="0">
                  <a:moveTo>
                    <a:pt x="224" y="0"/>
                  </a:moveTo>
                  <a:cubicBezTo>
                    <a:pt x="224" y="0"/>
                    <a:pt x="0" y="224"/>
                    <a:pt x="224" y="224"/>
                  </a:cubicBezTo>
                  <a:cubicBezTo>
                    <a:pt x="314" y="269"/>
                    <a:pt x="385" y="287"/>
                    <a:pt x="439" y="287"/>
                  </a:cubicBezTo>
                  <a:cubicBezTo>
                    <a:pt x="654" y="287"/>
                    <a:pt x="583" y="0"/>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07" name="Google Shape;9707;p14"/>
            <p:cNvSpPr/>
            <p:nvPr/>
          </p:nvSpPr>
          <p:spPr>
            <a:xfrm>
              <a:off x="2994750" y="2120700"/>
              <a:ext cx="25250" cy="4225"/>
            </a:xfrm>
            <a:custGeom>
              <a:avLst/>
              <a:gdLst/>
              <a:ahLst/>
              <a:cxnLst/>
              <a:rect l="l" t="t" r="r" b="b"/>
              <a:pathLst>
                <a:path w="1010" h="169" extrusionOk="0">
                  <a:moveTo>
                    <a:pt x="449" y="1"/>
                  </a:moveTo>
                  <a:cubicBezTo>
                    <a:pt x="1" y="113"/>
                    <a:pt x="281" y="169"/>
                    <a:pt x="533" y="169"/>
                  </a:cubicBezTo>
                  <a:cubicBezTo>
                    <a:pt x="785" y="169"/>
                    <a:pt x="1009" y="113"/>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08" name="Google Shape;9708;p14"/>
            <p:cNvSpPr/>
            <p:nvPr/>
          </p:nvSpPr>
          <p:spPr>
            <a:xfrm>
              <a:off x="2972350" y="2131900"/>
              <a:ext cx="16825" cy="11250"/>
            </a:xfrm>
            <a:custGeom>
              <a:avLst/>
              <a:gdLst/>
              <a:ahLst/>
              <a:cxnLst/>
              <a:rect l="l" t="t" r="r" b="b"/>
              <a:pathLst>
                <a:path w="673" h="450" extrusionOk="0">
                  <a:moveTo>
                    <a:pt x="225" y="1"/>
                  </a:moveTo>
                  <a:cubicBezTo>
                    <a:pt x="0" y="1"/>
                    <a:pt x="225" y="449"/>
                    <a:pt x="673" y="449"/>
                  </a:cubicBezTo>
                  <a:cubicBezTo>
                    <a:pt x="673" y="225"/>
                    <a:pt x="673" y="1"/>
                    <a:pt x="2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09" name="Google Shape;9709;p14"/>
            <p:cNvSpPr/>
            <p:nvPr/>
          </p:nvSpPr>
          <p:spPr>
            <a:xfrm>
              <a:off x="2927525" y="1543600"/>
              <a:ext cx="67250" cy="39250"/>
            </a:xfrm>
            <a:custGeom>
              <a:avLst/>
              <a:gdLst/>
              <a:ahLst/>
              <a:cxnLst/>
              <a:rect l="l" t="t" r="r" b="b"/>
              <a:pathLst>
                <a:path w="2690" h="1570" extrusionOk="0">
                  <a:moveTo>
                    <a:pt x="1345" y="1"/>
                  </a:moveTo>
                  <a:lnTo>
                    <a:pt x="1345" y="1"/>
                  </a:lnTo>
                  <a:cubicBezTo>
                    <a:pt x="673" y="449"/>
                    <a:pt x="225" y="897"/>
                    <a:pt x="0" y="1569"/>
                  </a:cubicBezTo>
                  <a:cubicBezTo>
                    <a:pt x="673" y="1345"/>
                    <a:pt x="2690" y="449"/>
                    <a:pt x="134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10" name="Google Shape;9710;p14"/>
            <p:cNvSpPr/>
            <p:nvPr/>
          </p:nvSpPr>
          <p:spPr>
            <a:xfrm>
              <a:off x="2944325" y="1465175"/>
              <a:ext cx="16850" cy="11225"/>
            </a:xfrm>
            <a:custGeom>
              <a:avLst/>
              <a:gdLst/>
              <a:ahLst/>
              <a:cxnLst/>
              <a:rect l="l" t="t" r="r" b="b"/>
              <a:pathLst>
                <a:path w="674" h="449" extrusionOk="0">
                  <a:moveTo>
                    <a:pt x="449" y="0"/>
                  </a:moveTo>
                  <a:cubicBezTo>
                    <a:pt x="1" y="0"/>
                    <a:pt x="449" y="448"/>
                    <a:pt x="673" y="448"/>
                  </a:cubicBezTo>
                  <a:cubicBezTo>
                    <a:pt x="673" y="448"/>
                    <a:pt x="673" y="0"/>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11" name="Google Shape;9711;p14"/>
            <p:cNvSpPr/>
            <p:nvPr/>
          </p:nvSpPr>
          <p:spPr>
            <a:xfrm>
              <a:off x="2933125" y="2714625"/>
              <a:ext cx="16825" cy="5625"/>
            </a:xfrm>
            <a:custGeom>
              <a:avLst/>
              <a:gdLst/>
              <a:ahLst/>
              <a:cxnLst/>
              <a:rect l="l" t="t" r="r" b="b"/>
              <a:pathLst>
                <a:path w="673" h="225" extrusionOk="0">
                  <a:moveTo>
                    <a:pt x="225" y="0"/>
                  </a:moveTo>
                  <a:cubicBezTo>
                    <a:pt x="1" y="0"/>
                    <a:pt x="225" y="224"/>
                    <a:pt x="673" y="224"/>
                  </a:cubicBezTo>
                  <a:cubicBezTo>
                    <a:pt x="673" y="224"/>
                    <a:pt x="673" y="0"/>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12" name="Google Shape;9712;p14"/>
            <p:cNvSpPr/>
            <p:nvPr/>
          </p:nvSpPr>
          <p:spPr>
            <a:xfrm>
              <a:off x="2910725" y="3540100"/>
              <a:ext cx="22425" cy="14975"/>
            </a:xfrm>
            <a:custGeom>
              <a:avLst/>
              <a:gdLst/>
              <a:ahLst/>
              <a:cxnLst/>
              <a:rect l="l" t="t" r="r" b="b"/>
              <a:pathLst>
                <a:path w="897" h="599" extrusionOk="0">
                  <a:moveTo>
                    <a:pt x="299" y="1"/>
                  </a:moveTo>
                  <a:cubicBezTo>
                    <a:pt x="150" y="1"/>
                    <a:pt x="0" y="150"/>
                    <a:pt x="0" y="599"/>
                  </a:cubicBezTo>
                  <a:cubicBezTo>
                    <a:pt x="897" y="599"/>
                    <a:pt x="598" y="1"/>
                    <a:pt x="29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13" name="Google Shape;9713;p14"/>
            <p:cNvSpPr/>
            <p:nvPr/>
          </p:nvSpPr>
          <p:spPr>
            <a:xfrm>
              <a:off x="2905125" y="2109500"/>
              <a:ext cx="16825" cy="5625"/>
            </a:xfrm>
            <a:custGeom>
              <a:avLst/>
              <a:gdLst/>
              <a:ahLst/>
              <a:cxnLst/>
              <a:rect l="l" t="t" r="r" b="b"/>
              <a:pathLst>
                <a:path w="673" h="225" extrusionOk="0">
                  <a:moveTo>
                    <a:pt x="224" y="0"/>
                  </a:moveTo>
                  <a:cubicBezTo>
                    <a:pt x="0" y="0"/>
                    <a:pt x="224" y="225"/>
                    <a:pt x="672" y="225"/>
                  </a:cubicBezTo>
                  <a:cubicBezTo>
                    <a:pt x="672" y="225"/>
                    <a:pt x="672" y="0"/>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14" name="Google Shape;9714;p14"/>
            <p:cNvSpPr/>
            <p:nvPr/>
          </p:nvSpPr>
          <p:spPr>
            <a:xfrm>
              <a:off x="2888300" y="1594025"/>
              <a:ext cx="16825" cy="18325"/>
            </a:xfrm>
            <a:custGeom>
              <a:avLst/>
              <a:gdLst/>
              <a:ahLst/>
              <a:cxnLst/>
              <a:rect l="l" t="t" r="r" b="b"/>
              <a:pathLst>
                <a:path w="673" h="733" extrusionOk="0">
                  <a:moveTo>
                    <a:pt x="673" y="1"/>
                  </a:moveTo>
                  <a:cubicBezTo>
                    <a:pt x="1" y="1"/>
                    <a:pt x="1" y="449"/>
                    <a:pt x="1" y="673"/>
                  </a:cubicBezTo>
                  <a:cubicBezTo>
                    <a:pt x="124" y="714"/>
                    <a:pt x="225" y="733"/>
                    <a:pt x="307" y="733"/>
                  </a:cubicBezTo>
                  <a:cubicBezTo>
                    <a:pt x="673" y="733"/>
                    <a:pt x="673" y="367"/>
                    <a:pt x="6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15" name="Google Shape;9715;p14"/>
            <p:cNvSpPr/>
            <p:nvPr/>
          </p:nvSpPr>
          <p:spPr>
            <a:xfrm>
              <a:off x="2857500" y="1616450"/>
              <a:ext cx="28025" cy="4225"/>
            </a:xfrm>
            <a:custGeom>
              <a:avLst/>
              <a:gdLst/>
              <a:ahLst/>
              <a:cxnLst/>
              <a:rect l="l" t="t" r="r" b="b"/>
              <a:pathLst>
                <a:path w="1121" h="169" extrusionOk="0">
                  <a:moveTo>
                    <a:pt x="560" y="0"/>
                  </a:moveTo>
                  <a:cubicBezTo>
                    <a:pt x="0" y="112"/>
                    <a:pt x="280" y="168"/>
                    <a:pt x="560" y="168"/>
                  </a:cubicBezTo>
                  <a:cubicBezTo>
                    <a:pt x="840" y="168"/>
                    <a:pt x="1121" y="112"/>
                    <a:pt x="5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16" name="Google Shape;9716;p14"/>
            <p:cNvSpPr/>
            <p:nvPr/>
          </p:nvSpPr>
          <p:spPr>
            <a:xfrm>
              <a:off x="2842025" y="1635625"/>
              <a:ext cx="15175" cy="6500"/>
            </a:xfrm>
            <a:custGeom>
              <a:avLst/>
              <a:gdLst/>
              <a:ahLst/>
              <a:cxnLst/>
              <a:rect l="l" t="t" r="r" b="b"/>
              <a:pathLst>
                <a:path w="607" h="260" extrusionOk="0">
                  <a:moveTo>
                    <a:pt x="112" y="0"/>
                  </a:moveTo>
                  <a:cubicBezTo>
                    <a:pt x="0" y="0"/>
                    <a:pt x="453" y="259"/>
                    <a:pt x="565" y="259"/>
                  </a:cubicBezTo>
                  <a:cubicBezTo>
                    <a:pt x="606" y="259"/>
                    <a:pt x="602" y="224"/>
                    <a:pt x="507" y="130"/>
                  </a:cubicBezTo>
                  <a:cubicBezTo>
                    <a:pt x="270" y="35"/>
                    <a:pt x="153" y="0"/>
                    <a:pt x="11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17" name="Google Shape;9717;p14"/>
            <p:cNvSpPr/>
            <p:nvPr/>
          </p:nvSpPr>
          <p:spPr>
            <a:xfrm>
              <a:off x="2826675" y="2711875"/>
              <a:ext cx="28100" cy="8275"/>
            </a:xfrm>
            <a:custGeom>
              <a:avLst/>
              <a:gdLst/>
              <a:ahLst/>
              <a:cxnLst/>
              <a:rect l="l" t="t" r="r" b="b"/>
              <a:pathLst>
                <a:path w="1124" h="331" extrusionOk="0">
                  <a:moveTo>
                    <a:pt x="442" y="1"/>
                  </a:moveTo>
                  <a:cubicBezTo>
                    <a:pt x="309" y="1"/>
                    <a:pt x="158" y="31"/>
                    <a:pt x="0" y="110"/>
                  </a:cubicBezTo>
                  <a:cubicBezTo>
                    <a:pt x="381" y="273"/>
                    <a:pt x="630" y="331"/>
                    <a:pt x="775" y="331"/>
                  </a:cubicBezTo>
                  <a:cubicBezTo>
                    <a:pt x="1124" y="331"/>
                    <a:pt x="881" y="1"/>
                    <a:pt x="44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18" name="Google Shape;9718;p14"/>
            <p:cNvSpPr/>
            <p:nvPr/>
          </p:nvSpPr>
          <p:spPr>
            <a:xfrm>
              <a:off x="2759425" y="1691525"/>
              <a:ext cx="22450" cy="14600"/>
            </a:xfrm>
            <a:custGeom>
              <a:avLst/>
              <a:gdLst/>
              <a:ahLst/>
              <a:cxnLst/>
              <a:rect l="l" t="t" r="r" b="b"/>
              <a:pathLst>
                <a:path w="898" h="584" extrusionOk="0">
                  <a:moveTo>
                    <a:pt x="328" y="1"/>
                  </a:moveTo>
                  <a:cubicBezTo>
                    <a:pt x="91" y="1"/>
                    <a:pt x="1" y="157"/>
                    <a:pt x="1" y="583"/>
                  </a:cubicBezTo>
                  <a:cubicBezTo>
                    <a:pt x="225" y="583"/>
                    <a:pt x="673" y="583"/>
                    <a:pt x="897" y="135"/>
                  </a:cubicBezTo>
                  <a:cubicBezTo>
                    <a:pt x="651" y="53"/>
                    <a:pt x="465" y="1"/>
                    <a:pt x="32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19" name="Google Shape;9719;p14"/>
            <p:cNvSpPr/>
            <p:nvPr/>
          </p:nvSpPr>
          <p:spPr>
            <a:xfrm>
              <a:off x="2753825" y="3347750"/>
              <a:ext cx="25" cy="25"/>
            </a:xfrm>
            <a:custGeom>
              <a:avLst/>
              <a:gdLst/>
              <a:ahLst/>
              <a:cxnLst/>
              <a:rect l="l" t="t" r="r" b="b"/>
              <a:pathLst>
                <a:path w="1" h="1" extrusionOk="0">
                  <a:moveTo>
                    <a:pt x="1" y="0"/>
                  </a:move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20" name="Google Shape;9720;p14"/>
            <p:cNvSpPr/>
            <p:nvPr/>
          </p:nvSpPr>
          <p:spPr>
            <a:xfrm>
              <a:off x="2770650" y="3353350"/>
              <a:ext cx="25" cy="25"/>
            </a:xfrm>
            <a:custGeom>
              <a:avLst/>
              <a:gdLst/>
              <a:ahLst/>
              <a:cxnLst/>
              <a:rect l="l" t="t" r="r" b="b"/>
              <a:pathLst>
                <a:path w="1" h="1" extrusionOk="0">
                  <a:moveTo>
                    <a:pt x="0" y="0"/>
                  </a:move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21" name="Google Shape;9721;p14"/>
            <p:cNvSpPr/>
            <p:nvPr/>
          </p:nvSpPr>
          <p:spPr>
            <a:xfrm>
              <a:off x="2692200" y="2257075"/>
              <a:ext cx="44850" cy="20525"/>
            </a:xfrm>
            <a:custGeom>
              <a:avLst/>
              <a:gdLst/>
              <a:ahLst/>
              <a:cxnLst/>
              <a:rect l="l" t="t" r="r" b="b"/>
              <a:pathLst>
                <a:path w="1794" h="821" extrusionOk="0">
                  <a:moveTo>
                    <a:pt x="1300" y="1"/>
                  </a:moveTo>
                  <a:cubicBezTo>
                    <a:pt x="741" y="1"/>
                    <a:pt x="173" y="477"/>
                    <a:pt x="1" y="821"/>
                  </a:cubicBezTo>
                  <a:cubicBezTo>
                    <a:pt x="449" y="597"/>
                    <a:pt x="1121" y="373"/>
                    <a:pt x="1793" y="149"/>
                  </a:cubicBezTo>
                  <a:cubicBezTo>
                    <a:pt x="1637" y="44"/>
                    <a:pt x="1469" y="1"/>
                    <a:pt x="130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22" name="Google Shape;9722;p14"/>
            <p:cNvSpPr/>
            <p:nvPr/>
          </p:nvSpPr>
          <p:spPr>
            <a:xfrm>
              <a:off x="2669800" y="2277575"/>
              <a:ext cx="22425" cy="7500"/>
            </a:xfrm>
            <a:custGeom>
              <a:avLst/>
              <a:gdLst/>
              <a:ahLst/>
              <a:cxnLst/>
              <a:rect l="l" t="t" r="r" b="b"/>
              <a:pathLst>
                <a:path w="897" h="300" extrusionOk="0">
                  <a:moveTo>
                    <a:pt x="0" y="1"/>
                  </a:moveTo>
                  <a:cubicBezTo>
                    <a:pt x="0" y="225"/>
                    <a:pt x="149" y="300"/>
                    <a:pt x="299" y="300"/>
                  </a:cubicBezTo>
                  <a:cubicBezTo>
                    <a:pt x="598" y="300"/>
                    <a:pt x="897"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23" name="Google Shape;9723;p14"/>
            <p:cNvSpPr/>
            <p:nvPr/>
          </p:nvSpPr>
          <p:spPr>
            <a:xfrm>
              <a:off x="2650175" y="2243975"/>
              <a:ext cx="25250" cy="4225"/>
            </a:xfrm>
            <a:custGeom>
              <a:avLst/>
              <a:gdLst/>
              <a:ahLst/>
              <a:cxnLst/>
              <a:rect l="l" t="t" r="r" b="b"/>
              <a:pathLst>
                <a:path w="1010" h="169" extrusionOk="0">
                  <a:moveTo>
                    <a:pt x="561" y="0"/>
                  </a:moveTo>
                  <a:lnTo>
                    <a:pt x="561" y="0"/>
                  </a:lnTo>
                  <a:cubicBezTo>
                    <a:pt x="1" y="112"/>
                    <a:pt x="225" y="168"/>
                    <a:pt x="477" y="168"/>
                  </a:cubicBezTo>
                  <a:cubicBezTo>
                    <a:pt x="729" y="168"/>
                    <a:pt x="1009" y="112"/>
                    <a:pt x="56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24" name="Google Shape;9724;p14"/>
            <p:cNvSpPr/>
            <p:nvPr/>
          </p:nvSpPr>
          <p:spPr>
            <a:xfrm>
              <a:off x="2524125" y="2294400"/>
              <a:ext cx="28025" cy="11225"/>
            </a:xfrm>
            <a:custGeom>
              <a:avLst/>
              <a:gdLst/>
              <a:ahLst/>
              <a:cxnLst/>
              <a:rect l="l" t="t" r="r" b="b"/>
              <a:pathLst>
                <a:path w="1121" h="449" extrusionOk="0">
                  <a:moveTo>
                    <a:pt x="1121" y="0"/>
                  </a:moveTo>
                  <a:cubicBezTo>
                    <a:pt x="672" y="0"/>
                    <a:pt x="224" y="0"/>
                    <a:pt x="0" y="449"/>
                  </a:cubicBezTo>
                  <a:cubicBezTo>
                    <a:pt x="448" y="449"/>
                    <a:pt x="896" y="224"/>
                    <a:pt x="112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25" name="Google Shape;9725;p14"/>
            <p:cNvSpPr/>
            <p:nvPr/>
          </p:nvSpPr>
          <p:spPr>
            <a:xfrm>
              <a:off x="2479300" y="776000"/>
              <a:ext cx="16825" cy="11225"/>
            </a:xfrm>
            <a:custGeom>
              <a:avLst/>
              <a:gdLst/>
              <a:ahLst/>
              <a:cxnLst/>
              <a:rect l="l" t="t" r="r" b="b"/>
              <a:pathLst>
                <a:path w="673" h="449" extrusionOk="0">
                  <a:moveTo>
                    <a:pt x="0" y="1"/>
                  </a:moveTo>
                  <a:cubicBezTo>
                    <a:pt x="0" y="225"/>
                    <a:pt x="0" y="449"/>
                    <a:pt x="224" y="449"/>
                  </a:cubicBezTo>
                  <a:cubicBezTo>
                    <a:pt x="672" y="449"/>
                    <a:pt x="224"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26" name="Google Shape;9726;p14"/>
            <p:cNvSpPr/>
            <p:nvPr/>
          </p:nvSpPr>
          <p:spPr>
            <a:xfrm>
              <a:off x="2336825" y="2851450"/>
              <a:ext cx="12625" cy="6500"/>
            </a:xfrm>
            <a:custGeom>
              <a:avLst/>
              <a:gdLst/>
              <a:ahLst/>
              <a:cxnLst/>
              <a:rect l="l" t="t" r="r" b="b"/>
              <a:pathLst>
                <a:path w="505" h="260" extrusionOk="0">
                  <a:moveTo>
                    <a:pt x="38" y="1"/>
                  </a:moveTo>
                  <a:cubicBezTo>
                    <a:pt x="0" y="1"/>
                    <a:pt x="453" y="259"/>
                    <a:pt x="491" y="259"/>
                  </a:cubicBezTo>
                  <a:cubicBezTo>
                    <a:pt x="504" y="259"/>
                    <a:pt x="462" y="225"/>
                    <a:pt x="320" y="130"/>
                  </a:cubicBezTo>
                  <a:cubicBezTo>
                    <a:pt x="131" y="35"/>
                    <a:pt x="51" y="1"/>
                    <a:pt x="3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27" name="Google Shape;9727;p14"/>
            <p:cNvSpPr/>
            <p:nvPr/>
          </p:nvSpPr>
          <p:spPr>
            <a:xfrm>
              <a:off x="2294400" y="1067350"/>
              <a:ext cx="28025" cy="50450"/>
            </a:xfrm>
            <a:custGeom>
              <a:avLst/>
              <a:gdLst/>
              <a:ahLst/>
              <a:cxnLst/>
              <a:rect l="l" t="t" r="r" b="b"/>
              <a:pathLst>
                <a:path w="1121" h="2018" extrusionOk="0">
                  <a:moveTo>
                    <a:pt x="1121" y="1"/>
                  </a:moveTo>
                  <a:lnTo>
                    <a:pt x="1121" y="1"/>
                  </a:lnTo>
                  <a:cubicBezTo>
                    <a:pt x="0" y="225"/>
                    <a:pt x="224" y="1345"/>
                    <a:pt x="0" y="2018"/>
                  </a:cubicBezTo>
                  <a:cubicBezTo>
                    <a:pt x="897" y="1794"/>
                    <a:pt x="897" y="897"/>
                    <a:pt x="112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28" name="Google Shape;9728;p14"/>
            <p:cNvSpPr/>
            <p:nvPr/>
          </p:nvSpPr>
          <p:spPr>
            <a:xfrm>
              <a:off x="2288800" y="1123375"/>
              <a:ext cx="22425" cy="16850"/>
            </a:xfrm>
            <a:custGeom>
              <a:avLst/>
              <a:gdLst/>
              <a:ahLst/>
              <a:cxnLst/>
              <a:rect l="l" t="t" r="r" b="b"/>
              <a:pathLst>
                <a:path w="897" h="674" extrusionOk="0">
                  <a:moveTo>
                    <a:pt x="0" y="1"/>
                  </a:moveTo>
                  <a:cubicBezTo>
                    <a:pt x="0" y="449"/>
                    <a:pt x="224" y="449"/>
                    <a:pt x="448" y="673"/>
                  </a:cubicBezTo>
                  <a:cubicBezTo>
                    <a:pt x="897" y="673"/>
                    <a:pt x="672"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29" name="Google Shape;9729;p14"/>
            <p:cNvSpPr/>
            <p:nvPr/>
          </p:nvSpPr>
          <p:spPr>
            <a:xfrm>
              <a:off x="2274775" y="1033750"/>
              <a:ext cx="28050" cy="4225"/>
            </a:xfrm>
            <a:custGeom>
              <a:avLst/>
              <a:gdLst/>
              <a:ahLst/>
              <a:cxnLst/>
              <a:rect l="l" t="t" r="r" b="b"/>
              <a:pathLst>
                <a:path w="1122" h="169" extrusionOk="0">
                  <a:moveTo>
                    <a:pt x="561" y="0"/>
                  </a:moveTo>
                  <a:cubicBezTo>
                    <a:pt x="1" y="112"/>
                    <a:pt x="281" y="168"/>
                    <a:pt x="561" y="168"/>
                  </a:cubicBezTo>
                  <a:cubicBezTo>
                    <a:pt x="841" y="168"/>
                    <a:pt x="1121" y="112"/>
                    <a:pt x="56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30" name="Google Shape;9730;p14"/>
            <p:cNvSpPr/>
            <p:nvPr/>
          </p:nvSpPr>
          <p:spPr>
            <a:xfrm>
              <a:off x="2249575" y="1140200"/>
              <a:ext cx="67250" cy="100875"/>
            </a:xfrm>
            <a:custGeom>
              <a:avLst/>
              <a:gdLst/>
              <a:ahLst/>
              <a:cxnLst/>
              <a:rect l="l" t="t" r="r" b="b"/>
              <a:pathLst>
                <a:path w="2690" h="4035" extrusionOk="0">
                  <a:moveTo>
                    <a:pt x="1345" y="0"/>
                  </a:moveTo>
                  <a:lnTo>
                    <a:pt x="1345" y="0"/>
                  </a:lnTo>
                  <a:cubicBezTo>
                    <a:pt x="1121" y="1345"/>
                    <a:pt x="673" y="2690"/>
                    <a:pt x="0" y="4034"/>
                  </a:cubicBezTo>
                  <a:cubicBezTo>
                    <a:pt x="1121" y="3362"/>
                    <a:pt x="2690" y="1121"/>
                    <a:pt x="134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31" name="Google Shape;9731;p14"/>
            <p:cNvSpPr/>
            <p:nvPr/>
          </p:nvSpPr>
          <p:spPr>
            <a:xfrm>
              <a:off x="2126300" y="1257850"/>
              <a:ext cx="112075" cy="156900"/>
            </a:xfrm>
            <a:custGeom>
              <a:avLst/>
              <a:gdLst/>
              <a:ahLst/>
              <a:cxnLst/>
              <a:rect l="l" t="t" r="r" b="b"/>
              <a:pathLst>
                <a:path w="4483" h="6276" extrusionOk="0">
                  <a:moveTo>
                    <a:pt x="4035" y="1"/>
                  </a:moveTo>
                  <a:lnTo>
                    <a:pt x="4035" y="1"/>
                  </a:lnTo>
                  <a:cubicBezTo>
                    <a:pt x="3138" y="2242"/>
                    <a:pt x="449" y="4259"/>
                    <a:pt x="1" y="6276"/>
                  </a:cubicBezTo>
                  <a:cubicBezTo>
                    <a:pt x="1345" y="4483"/>
                    <a:pt x="4483" y="1794"/>
                    <a:pt x="403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32" name="Google Shape;9732;p14"/>
            <p:cNvSpPr/>
            <p:nvPr/>
          </p:nvSpPr>
          <p:spPr>
            <a:xfrm>
              <a:off x="2182325" y="4602800"/>
              <a:ext cx="44850" cy="16825"/>
            </a:xfrm>
            <a:custGeom>
              <a:avLst/>
              <a:gdLst/>
              <a:ahLst/>
              <a:cxnLst/>
              <a:rect l="l" t="t" r="r" b="b"/>
              <a:pathLst>
                <a:path w="1794" h="673" extrusionOk="0">
                  <a:moveTo>
                    <a:pt x="1794" y="0"/>
                  </a:moveTo>
                  <a:cubicBezTo>
                    <a:pt x="1121" y="0"/>
                    <a:pt x="449" y="224"/>
                    <a:pt x="1" y="673"/>
                  </a:cubicBezTo>
                  <a:cubicBezTo>
                    <a:pt x="673" y="673"/>
                    <a:pt x="1346" y="449"/>
                    <a:pt x="179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33" name="Google Shape;9733;p14"/>
            <p:cNvSpPr/>
            <p:nvPr/>
          </p:nvSpPr>
          <p:spPr>
            <a:xfrm>
              <a:off x="2126300" y="4630800"/>
              <a:ext cx="28050" cy="12650"/>
            </a:xfrm>
            <a:custGeom>
              <a:avLst/>
              <a:gdLst/>
              <a:ahLst/>
              <a:cxnLst/>
              <a:rect l="l" t="t" r="r" b="b"/>
              <a:pathLst>
                <a:path w="1122" h="506" extrusionOk="0">
                  <a:moveTo>
                    <a:pt x="225" y="1"/>
                  </a:moveTo>
                  <a:cubicBezTo>
                    <a:pt x="1" y="337"/>
                    <a:pt x="281" y="505"/>
                    <a:pt x="561" y="505"/>
                  </a:cubicBezTo>
                  <a:cubicBezTo>
                    <a:pt x="841" y="505"/>
                    <a:pt x="1121" y="337"/>
                    <a:pt x="8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34" name="Google Shape;9734;p14"/>
            <p:cNvSpPr/>
            <p:nvPr/>
          </p:nvSpPr>
          <p:spPr>
            <a:xfrm>
              <a:off x="2053475" y="2647600"/>
              <a:ext cx="39225" cy="19750"/>
            </a:xfrm>
            <a:custGeom>
              <a:avLst/>
              <a:gdLst/>
              <a:ahLst/>
              <a:cxnLst/>
              <a:rect l="l" t="t" r="r" b="b"/>
              <a:pathLst>
                <a:path w="1569" h="790" extrusionOk="0">
                  <a:moveTo>
                    <a:pt x="341" y="1"/>
                  </a:moveTo>
                  <a:cubicBezTo>
                    <a:pt x="219" y="1"/>
                    <a:pt x="104" y="61"/>
                    <a:pt x="0" y="216"/>
                  </a:cubicBezTo>
                  <a:cubicBezTo>
                    <a:pt x="359" y="216"/>
                    <a:pt x="861" y="789"/>
                    <a:pt x="1277" y="789"/>
                  </a:cubicBezTo>
                  <a:cubicBezTo>
                    <a:pt x="1381" y="789"/>
                    <a:pt x="1479" y="754"/>
                    <a:pt x="1569" y="664"/>
                  </a:cubicBezTo>
                  <a:cubicBezTo>
                    <a:pt x="1224" y="664"/>
                    <a:pt x="747" y="1"/>
                    <a:pt x="34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35" name="Google Shape;9735;p14"/>
            <p:cNvSpPr/>
            <p:nvPr/>
          </p:nvSpPr>
          <p:spPr>
            <a:xfrm>
              <a:off x="2025450" y="4658825"/>
              <a:ext cx="50450" cy="16825"/>
            </a:xfrm>
            <a:custGeom>
              <a:avLst/>
              <a:gdLst/>
              <a:ahLst/>
              <a:cxnLst/>
              <a:rect l="l" t="t" r="r" b="b"/>
              <a:pathLst>
                <a:path w="2018" h="673" extrusionOk="0">
                  <a:moveTo>
                    <a:pt x="1569" y="0"/>
                  </a:moveTo>
                  <a:cubicBezTo>
                    <a:pt x="1121" y="0"/>
                    <a:pt x="1" y="449"/>
                    <a:pt x="673" y="673"/>
                  </a:cubicBezTo>
                  <a:cubicBezTo>
                    <a:pt x="673" y="225"/>
                    <a:pt x="2018" y="673"/>
                    <a:pt x="156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36" name="Google Shape;9736;p14"/>
            <p:cNvSpPr/>
            <p:nvPr/>
          </p:nvSpPr>
          <p:spPr>
            <a:xfrm>
              <a:off x="1991825" y="4682475"/>
              <a:ext cx="18700" cy="10000"/>
            </a:xfrm>
            <a:custGeom>
              <a:avLst/>
              <a:gdLst/>
              <a:ahLst/>
              <a:cxnLst/>
              <a:rect l="l" t="t" r="r" b="b"/>
              <a:pathLst>
                <a:path w="748" h="400" extrusionOk="0">
                  <a:moveTo>
                    <a:pt x="250" y="1"/>
                  </a:moveTo>
                  <a:cubicBezTo>
                    <a:pt x="125" y="1"/>
                    <a:pt x="1" y="100"/>
                    <a:pt x="1" y="399"/>
                  </a:cubicBezTo>
                  <a:cubicBezTo>
                    <a:pt x="748" y="399"/>
                    <a:pt x="499" y="1"/>
                    <a:pt x="25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37" name="Google Shape;9737;p14"/>
            <p:cNvSpPr/>
            <p:nvPr/>
          </p:nvSpPr>
          <p:spPr>
            <a:xfrm>
              <a:off x="1941400" y="4698050"/>
              <a:ext cx="28050" cy="11225"/>
            </a:xfrm>
            <a:custGeom>
              <a:avLst/>
              <a:gdLst/>
              <a:ahLst/>
              <a:cxnLst/>
              <a:rect l="l" t="t" r="r" b="b"/>
              <a:pathLst>
                <a:path w="1122" h="449" extrusionOk="0">
                  <a:moveTo>
                    <a:pt x="1121" y="0"/>
                  </a:moveTo>
                  <a:cubicBezTo>
                    <a:pt x="673" y="0"/>
                    <a:pt x="1" y="0"/>
                    <a:pt x="1" y="449"/>
                  </a:cubicBezTo>
                  <a:cubicBezTo>
                    <a:pt x="449" y="449"/>
                    <a:pt x="897" y="224"/>
                    <a:pt x="112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38" name="Google Shape;9738;p14"/>
            <p:cNvSpPr/>
            <p:nvPr/>
          </p:nvSpPr>
          <p:spPr>
            <a:xfrm>
              <a:off x="1948925" y="4431975"/>
              <a:ext cx="14175" cy="8275"/>
            </a:xfrm>
            <a:custGeom>
              <a:avLst/>
              <a:gdLst/>
              <a:ahLst/>
              <a:cxnLst/>
              <a:rect l="l" t="t" r="r" b="b"/>
              <a:pathLst>
                <a:path w="567" h="331" extrusionOk="0">
                  <a:moveTo>
                    <a:pt x="102" y="1"/>
                  </a:moveTo>
                  <a:cubicBezTo>
                    <a:pt x="1" y="1"/>
                    <a:pt x="452" y="331"/>
                    <a:pt x="533" y="331"/>
                  </a:cubicBezTo>
                  <a:cubicBezTo>
                    <a:pt x="566" y="331"/>
                    <a:pt x="535" y="273"/>
                    <a:pt x="372" y="110"/>
                  </a:cubicBezTo>
                  <a:cubicBezTo>
                    <a:pt x="214" y="31"/>
                    <a:pt x="133" y="1"/>
                    <a:pt x="10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39" name="Google Shape;9739;p14"/>
            <p:cNvSpPr/>
            <p:nvPr/>
          </p:nvSpPr>
          <p:spPr>
            <a:xfrm>
              <a:off x="1876975" y="4737275"/>
              <a:ext cx="25225" cy="4225"/>
            </a:xfrm>
            <a:custGeom>
              <a:avLst/>
              <a:gdLst/>
              <a:ahLst/>
              <a:cxnLst/>
              <a:rect l="l" t="t" r="r" b="b"/>
              <a:pathLst>
                <a:path w="1009" h="169" extrusionOk="0">
                  <a:moveTo>
                    <a:pt x="561" y="0"/>
                  </a:moveTo>
                  <a:lnTo>
                    <a:pt x="561" y="0"/>
                  </a:lnTo>
                  <a:cubicBezTo>
                    <a:pt x="0" y="112"/>
                    <a:pt x="225" y="168"/>
                    <a:pt x="477" y="168"/>
                  </a:cubicBezTo>
                  <a:cubicBezTo>
                    <a:pt x="729" y="168"/>
                    <a:pt x="1009" y="112"/>
                    <a:pt x="56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40" name="Google Shape;9740;p14"/>
            <p:cNvSpPr/>
            <p:nvPr/>
          </p:nvSpPr>
          <p:spPr>
            <a:xfrm>
              <a:off x="1868575" y="2619375"/>
              <a:ext cx="25225" cy="4225"/>
            </a:xfrm>
            <a:custGeom>
              <a:avLst/>
              <a:gdLst/>
              <a:ahLst/>
              <a:cxnLst/>
              <a:rect l="l" t="t" r="r" b="b"/>
              <a:pathLst>
                <a:path w="1009" h="169" extrusionOk="0">
                  <a:moveTo>
                    <a:pt x="448" y="0"/>
                  </a:moveTo>
                  <a:lnTo>
                    <a:pt x="448" y="0"/>
                  </a:lnTo>
                  <a:cubicBezTo>
                    <a:pt x="0" y="112"/>
                    <a:pt x="280" y="168"/>
                    <a:pt x="533" y="168"/>
                  </a:cubicBezTo>
                  <a:cubicBezTo>
                    <a:pt x="785" y="168"/>
                    <a:pt x="1009" y="112"/>
                    <a:pt x="4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41" name="Google Shape;9741;p14"/>
            <p:cNvSpPr/>
            <p:nvPr/>
          </p:nvSpPr>
          <p:spPr>
            <a:xfrm>
              <a:off x="1795725" y="2744275"/>
              <a:ext cx="33650" cy="8950"/>
            </a:xfrm>
            <a:custGeom>
              <a:avLst/>
              <a:gdLst/>
              <a:ahLst/>
              <a:cxnLst/>
              <a:rect l="l" t="t" r="r" b="b"/>
              <a:pathLst>
                <a:path w="1346" h="358" extrusionOk="0">
                  <a:moveTo>
                    <a:pt x="223" y="1"/>
                  </a:moveTo>
                  <a:cubicBezTo>
                    <a:pt x="133" y="1"/>
                    <a:pt x="59" y="41"/>
                    <a:pt x="1" y="159"/>
                  </a:cubicBezTo>
                  <a:cubicBezTo>
                    <a:pt x="1" y="159"/>
                    <a:pt x="499" y="358"/>
                    <a:pt x="897" y="358"/>
                  </a:cubicBezTo>
                  <a:cubicBezTo>
                    <a:pt x="1096" y="358"/>
                    <a:pt x="1271" y="308"/>
                    <a:pt x="1345" y="159"/>
                  </a:cubicBezTo>
                  <a:lnTo>
                    <a:pt x="1345" y="159"/>
                  </a:lnTo>
                  <a:cubicBezTo>
                    <a:pt x="1244" y="192"/>
                    <a:pt x="1148" y="206"/>
                    <a:pt x="1057" y="206"/>
                  </a:cubicBezTo>
                  <a:cubicBezTo>
                    <a:pt x="701" y="206"/>
                    <a:pt x="423" y="1"/>
                    <a:pt x="22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42" name="Google Shape;9742;p14"/>
            <p:cNvSpPr/>
            <p:nvPr/>
          </p:nvSpPr>
          <p:spPr>
            <a:xfrm>
              <a:off x="1793875" y="4440300"/>
              <a:ext cx="18700" cy="19950"/>
            </a:xfrm>
            <a:custGeom>
              <a:avLst/>
              <a:gdLst/>
              <a:ahLst/>
              <a:cxnLst/>
              <a:rect l="l" t="t" r="r" b="b"/>
              <a:pathLst>
                <a:path w="748" h="798" extrusionOk="0">
                  <a:moveTo>
                    <a:pt x="747" y="1"/>
                  </a:moveTo>
                  <a:cubicBezTo>
                    <a:pt x="0" y="1"/>
                    <a:pt x="249" y="798"/>
                    <a:pt x="498" y="798"/>
                  </a:cubicBezTo>
                  <a:cubicBezTo>
                    <a:pt x="623" y="798"/>
                    <a:pt x="747" y="599"/>
                    <a:pt x="74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43" name="Google Shape;9743;p14"/>
            <p:cNvSpPr/>
            <p:nvPr/>
          </p:nvSpPr>
          <p:spPr>
            <a:xfrm>
              <a:off x="1694875" y="4434700"/>
              <a:ext cx="100875" cy="207350"/>
            </a:xfrm>
            <a:custGeom>
              <a:avLst/>
              <a:gdLst/>
              <a:ahLst/>
              <a:cxnLst/>
              <a:rect l="l" t="t" r="r" b="b"/>
              <a:pathLst>
                <a:path w="4035" h="8294" extrusionOk="0">
                  <a:moveTo>
                    <a:pt x="4035" y="1"/>
                  </a:moveTo>
                  <a:lnTo>
                    <a:pt x="4035" y="1"/>
                  </a:lnTo>
                  <a:cubicBezTo>
                    <a:pt x="1" y="1121"/>
                    <a:pt x="1794" y="6052"/>
                    <a:pt x="2242" y="8293"/>
                  </a:cubicBezTo>
                  <a:cubicBezTo>
                    <a:pt x="2466" y="6052"/>
                    <a:pt x="1345" y="1794"/>
                    <a:pt x="403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44" name="Google Shape;9744;p14"/>
            <p:cNvSpPr/>
            <p:nvPr/>
          </p:nvSpPr>
          <p:spPr>
            <a:xfrm>
              <a:off x="1773325" y="4636425"/>
              <a:ext cx="16825" cy="28025"/>
            </a:xfrm>
            <a:custGeom>
              <a:avLst/>
              <a:gdLst/>
              <a:ahLst/>
              <a:cxnLst/>
              <a:rect l="l" t="t" r="r" b="b"/>
              <a:pathLst>
                <a:path w="673" h="1121" extrusionOk="0">
                  <a:moveTo>
                    <a:pt x="224" y="0"/>
                  </a:moveTo>
                  <a:cubicBezTo>
                    <a:pt x="224" y="448"/>
                    <a:pt x="0" y="1121"/>
                    <a:pt x="673" y="1121"/>
                  </a:cubicBezTo>
                  <a:cubicBezTo>
                    <a:pt x="448" y="896"/>
                    <a:pt x="673" y="224"/>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45" name="Google Shape;9745;p14"/>
            <p:cNvSpPr/>
            <p:nvPr/>
          </p:nvSpPr>
          <p:spPr>
            <a:xfrm>
              <a:off x="1750900" y="4653225"/>
              <a:ext cx="28050" cy="50450"/>
            </a:xfrm>
            <a:custGeom>
              <a:avLst/>
              <a:gdLst/>
              <a:ahLst/>
              <a:cxnLst/>
              <a:rect l="l" t="t" r="r" b="b"/>
              <a:pathLst>
                <a:path w="1122" h="2018" extrusionOk="0">
                  <a:moveTo>
                    <a:pt x="1" y="0"/>
                  </a:moveTo>
                  <a:cubicBezTo>
                    <a:pt x="449" y="673"/>
                    <a:pt x="1" y="1569"/>
                    <a:pt x="897" y="2017"/>
                  </a:cubicBezTo>
                  <a:cubicBezTo>
                    <a:pt x="673" y="1345"/>
                    <a:pt x="1121" y="224"/>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46" name="Google Shape;9746;p14"/>
            <p:cNvSpPr/>
            <p:nvPr/>
          </p:nvSpPr>
          <p:spPr>
            <a:xfrm>
              <a:off x="1713600" y="2728700"/>
              <a:ext cx="14175" cy="8275"/>
            </a:xfrm>
            <a:custGeom>
              <a:avLst/>
              <a:gdLst/>
              <a:ahLst/>
              <a:cxnLst/>
              <a:rect l="l" t="t" r="r" b="b"/>
              <a:pathLst>
                <a:path w="567" h="331" extrusionOk="0">
                  <a:moveTo>
                    <a:pt x="102" y="0"/>
                  </a:moveTo>
                  <a:cubicBezTo>
                    <a:pt x="1" y="0"/>
                    <a:pt x="453" y="330"/>
                    <a:pt x="533" y="330"/>
                  </a:cubicBezTo>
                  <a:cubicBezTo>
                    <a:pt x="567" y="330"/>
                    <a:pt x="535" y="273"/>
                    <a:pt x="372" y="109"/>
                  </a:cubicBezTo>
                  <a:cubicBezTo>
                    <a:pt x="214" y="30"/>
                    <a:pt x="133" y="0"/>
                    <a:pt x="10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47" name="Google Shape;9747;p14"/>
            <p:cNvSpPr/>
            <p:nvPr/>
          </p:nvSpPr>
          <p:spPr>
            <a:xfrm>
              <a:off x="1447250" y="1674375"/>
              <a:ext cx="17925" cy="21425"/>
            </a:xfrm>
            <a:custGeom>
              <a:avLst/>
              <a:gdLst/>
              <a:ahLst/>
              <a:cxnLst/>
              <a:rect l="l" t="t" r="r" b="b"/>
              <a:pathLst>
                <a:path w="717" h="857" extrusionOk="0">
                  <a:moveTo>
                    <a:pt x="229" y="1"/>
                  </a:moveTo>
                  <a:cubicBezTo>
                    <a:pt x="161" y="1"/>
                    <a:pt x="97" y="44"/>
                    <a:pt x="44" y="148"/>
                  </a:cubicBezTo>
                  <a:cubicBezTo>
                    <a:pt x="642" y="148"/>
                    <a:pt x="0" y="857"/>
                    <a:pt x="480" y="857"/>
                  </a:cubicBezTo>
                  <a:cubicBezTo>
                    <a:pt x="540" y="857"/>
                    <a:pt x="617" y="846"/>
                    <a:pt x="717" y="821"/>
                  </a:cubicBezTo>
                  <a:cubicBezTo>
                    <a:pt x="717" y="477"/>
                    <a:pt x="453" y="1"/>
                    <a:pt x="22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48" name="Google Shape;9748;p14"/>
            <p:cNvSpPr/>
            <p:nvPr/>
          </p:nvSpPr>
          <p:spPr>
            <a:xfrm>
              <a:off x="1425925" y="1638850"/>
              <a:ext cx="22450" cy="28050"/>
            </a:xfrm>
            <a:custGeom>
              <a:avLst/>
              <a:gdLst/>
              <a:ahLst/>
              <a:cxnLst/>
              <a:rect l="l" t="t" r="r" b="b"/>
              <a:pathLst>
                <a:path w="898" h="1122" extrusionOk="0">
                  <a:moveTo>
                    <a:pt x="1" y="1"/>
                  </a:moveTo>
                  <a:cubicBezTo>
                    <a:pt x="1" y="673"/>
                    <a:pt x="449" y="673"/>
                    <a:pt x="897" y="1121"/>
                  </a:cubicBezTo>
                  <a:cubicBezTo>
                    <a:pt x="897" y="449"/>
                    <a:pt x="673"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49" name="Google Shape;9749;p14"/>
            <p:cNvSpPr/>
            <p:nvPr/>
          </p:nvSpPr>
          <p:spPr>
            <a:xfrm>
              <a:off x="1325075" y="1582825"/>
              <a:ext cx="100875" cy="106475"/>
            </a:xfrm>
            <a:custGeom>
              <a:avLst/>
              <a:gdLst/>
              <a:ahLst/>
              <a:cxnLst/>
              <a:rect l="l" t="t" r="r" b="b"/>
              <a:pathLst>
                <a:path w="4035" h="4259" extrusionOk="0">
                  <a:moveTo>
                    <a:pt x="1" y="0"/>
                  </a:moveTo>
                  <a:lnTo>
                    <a:pt x="1" y="0"/>
                  </a:lnTo>
                  <a:cubicBezTo>
                    <a:pt x="587" y="4105"/>
                    <a:pt x="1173" y="3437"/>
                    <a:pt x="3097" y="3942"/>
                  </a:cubicBezTo>
                  <a:lnTo>
                    <a:pt x="3097" y="3942"/>
                  </a:lnTo>
                  <a:cubicBezTo>
                    <a:pt x="1541" y="3227"/>
                    <a:pt x="377" y="1692"/>
                    <a:pt x="1" y="0"/>
                  </a:cubicBezTo>
                  <a:close/>
                  <a:moveTo>
                    <a:pt x="3097" y="3942"/>
                  </a:moveTo>
                  <a:cubicBezTo>
                    <a:pt x="3396" y="4079"/>
                    <a:pt x="3710" y="4186"/>
                    <a:pt x="4035" y="4259"/>
                  </a:cubicBezTo>
                  <a:cubicBezTo>
                    <a:pt x="3691" y="4115"/>
                    <a:pt x="3380" y="4016"/>
                    <a:pt x="3097" y="3942"/>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50" name="Google Shape;9750;p14"/>
            <p:cNvSpPr/>
            <p:nvPr/>
          </p:nvSpPr>
          <p:spPr>
            <a:xfrm>
              <a:off x="1263450" y="1241050"/>
              <a:ext cx="56050" cy="17050"/>
            </a:xfrm>
            <a:custGeom>
              <a:avLst/>
              <a:gdLst/>
              <a:ahLst/>
              <a:cxnLst/>
              <a:rect l="l" t="t" r="r" b="b"/>
              <a:pathLst>
                <a:path w="2242" h="682" extrusionOk="0">
                  <a:moveTo>
                    <a:pt x="1" y="0"/>
                  </a:moveTo>
                  <a:cubicBezTo>
                    <a:pt x="290" y="435"/>
                    <a:pt x="766" y="682"/>
                    <a:pt x="1309" y="682"/>
                  </a:cubicBezTo>
                  <a:cubicBezTo>
                    <a:pt x="1607" y="682"/>
                    <a:pt x="1924" y="607"/>
                    <a:pt x="2242" y="449"/>
                  </a:cubicBezTo>
                  <a:cubicBezTo>
                    <a:pt x="1345" y="224"/>
                    <a:pt x="673" y="224"/>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51" name="Google Shape;9751;p14"/>
            <p:cNvSpPr/>
            <p:nvPr/>
          </p:nvSpPr>
          <p:spPr>
            <a:xfrm>
              <a:off x="1210225" y="2466675"/>
              <a:ext cx="36450" cy="13300"/>
            </a:xfrm>
            <a:custGeom>
              <a:avLst/>
              <a:gdLst/>
              <a:ahLst/>
              <a:cxnLst/>
              <a:rect l="l" t="t" r="r" b="b"/>
              <a:pathLst>
                <a:path w="1458" h="532" extrusionOk="0">
                  <a:moveTo>
                    <a:pt x="393" y="1"/>
                  </a:moveTo>
                  <a:cubicBezTo>
                    <a:pt x="112" y="1"/>
                    <a:pt x="0" y="57"/>
                    <a:pt x="337" y="57"/>
                  </a:cubicBezTo>
                  <a:cubicBezTo>
                    <a:pt x="663" y="57"/>
                    <a:pt x="870" y="531"/>
                    <a:pt x="1131" y="531"/>
                  </a:cubicBezTo>
                  <a:cubicBezTo>
                    <a:pt x="1229" y="531"/>
                    <a:pt x="1335" y="464"/>
                    <a:pt x="1457" y="281"/>
                  </a:cubicBezTo>
                  <a:cubicBezTo>
                    <a:pt x="1121" y="57"/>
                    <a:pt x="673" y="1"/>
                    <a:pt x="39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52" name="Google Shape;9752;p14"/>
            <p:cNvSpPr/>
            <p:nvPr/>
          </p:nvSpPr>
          <p:spPr>
            <a:xfrm>
              <a:off x="1196225" y="1228175"/>
              <a:ext cx="61650" cy="21575"/>
            </a:xfrm>
            <a:custGeom>
              <a:avLst/>
              <a:gdLst/>
              <a:ahLst/>
              <a:cxnLst/>
              <a:rect l="l" t="t" r="r" b="b"/>
              <a:pathLst>
                <a:path w="2466" h="863" extrusionOk="0">
                  <a:moveTo>
                    <a:pt x="746" y="0"/>
                  </a:moveTo>
                  <a:cubicBezTo>
                    <a:pt x="471" y="0"/>
                    <a:pt x="213" y="78"/>
                    <a:pt x="0" y="291"/>
                  </a:cubicBezTo>
                  <a:cubicBezTo>
                    <a:pt x="480" y="291"/>
                    <a:pt x="1304" y="863"/>
                    <a:pt x="1898" y="863"/>
                  </a:cubicBezTo>
                  <a:cubicBezTo>
                    <a:pt x="2136" y="863"/>
                    <a:pt x="2337" y="772"/>
                    <a:pt x="2465" y="515"/>
                  </a:cubicBezTo>
                  <a:cubicBezTo>
                    <a:pt x="2006" y="362"/>
                    <a:pt x="1338" y="0"/>
                    <a:pt x="7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53" name="Google Shape;9753;p14"/>
            <p:cNvSpPr/>
            <p:nvPr/>
          </p:nvSpPr>
          <p:spPr>
            <a:xfrm>
              <a:off x="1235425" y="748000"/>
              <a:ext cx="16850" cy="11225"/>
            </a:xfrm>
            <a:custGeom>
              <a:avLst/>
              <a:gdLst/>
              <a:ahLst/>
              <a:cxnLst/>
              <a:rect l="l" t="t" r="r" b="b"/>
              <a:pathLst>
                <a:path w="674" h="449" extrusionOk="0">
                  <a:moveTo>
                    <a:pt x="225" y="0"/>
                  </a:moveTo>
                  <a:cubicBezTo>
                    <a:pt x="1" y="0"/>
                    <a:pt x="225" y="448"/>
                    <a:pt x="673" y="448"/>
                  </a:cubicBezTo>
                  <a:cubicBezTo>
                    <a:pt x="673" y="224"/>
                    <a:pt x="673" y="0"/>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54" name="Google Shape;9754;p14"/>
            <p:cNvSpPr/>
            <p:nvPr/>
          </p:nvSpPr>
          <p:spPr>
            <a:xfrm>
              <a:off x="1229825" y="2524125"/>
              <a:ext cx="11250" cy="5625"/>
            </a:xfrm>
            <a:custGeom>
              <a:avLst/>
              <a:gdLst/>
              <a:ahLst/>
              <a:cxnLst/>
              <a:rect l="l" t="t" r="r" b="b"/>
              <a:pathLst>
                <a:path w="450" h="225" extrusionOk="0">
                  <a:moveTo>
                    <a:pt x="1" y="0"/>
                  </a:moveTo>
                  <a:cubicBezTo>
                    <a:pt x="1" y="0"/>
                    <a:pt x="1" y="224"/>
                    <a:pt x="225" y="224"/>
                  </a:cubicBezTo>
                  <a:cubicBezTo>
                    <a:pt x="449" y="224"/>
                    <a:pt x="225"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55" name="Google Shape;9755;p14"/>
            <p:cNvSpPr/>
            <p:nvPr/>
          </p:nvSpPr>
          <p:spPr>
            <a:xfrm>
              <a:off x="1185000" y="1033750"/>
              <a:ext cx="11250" cy="5625"/>
            </a:xfrm>
            <a:custGeom>
              <a:avLst/>
              <a:gdLst/>
              <a:ahLst/>
              <a:cxnLst/>
              <a:rect l="l" t="t" r="r" b="b"/>
              <a:pathLst>
                <a:path w="450" h="225" extrusionOk="0">
                  <a:moveTo>
                    <a:pt x="1" y="0"/>
                  </a:moveTo>
                  <a:cubicBezTo>
                    <a:pt x="1" y="0"/>
                    <a:pt x="1" y="224"/>
                    <a:pt x="225" y="224"/>
                  </a:cubicBezTo>
                  <a:cubicBezTo>
                    <a:pt x="449" y="224"/>
                    <a:pt x="225"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56" name="Google Shape;9756;p14"/>
            <p:cNvSpPr/>
            <p:nvPr/>
          </p:nvSpPr>
          <p:spPr>
            <a:xfrm>
              <a:off x="1084150" y="2949925"/>
              <a:ext cx="56050" cy="50450"/>
            </a:xfrm>
            <a:custGeom>
              <a:avLst/>
              <a:gdLst/>
              <a:ahLst/>
              <a:cxnLst/>
              <a:rect l="l" t="t" r="r" b="b"/>
              <a:pathLst>
                <a:path w="2242" h="2018" extrusionOk="0">
                  <a:moveTo>
                    <a:pt x="1570" y="1"/>
                  </a:moveTo>
                  <a:cubicBezTo>
                    <a:pt x="1570" y="673"/>
                    <a:pt x="1" y="1794"/>
                    <a:pt x="1570" y="2018"/>
                  </a:cubicBezTo>
                  <a:cubicBezTo>
                    <a:pt x="1121" y="1346"/>
                    <a:pt x="2242" y="449"/>
                    <a:pt x="157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57" name="Google Shape;9757;p14"/>
            <p:cNvSpPr/>
            <p:nvPr/>
          </p:nvSpPr>
          <p:spPr>
            <a:xfrm>
              <a:off x="1044925" y="2877100"/>
              <a:ext cx="72875" cy="190525"/>
            </a:xfrm>
            <a:custGeom>
              <a:avLst/>
              <a:gdLst/>
              <a:ahLst/>
              <a:cxnLst/>
              <a:rect l="l" t="t" r="r" b="b"/>
              <a:pathLst>
                <a:path w="2915" h="7621" extrusionOk="0">
                  <a:moveTo>
                    <a:pt x="2690" y="0"/>
                  </a:moveTo>
                  <a:cubicBezTo>
                    <a:pt x="1794" y="2242"/>
                    <a:pt x="1" y="5379"/>
                    <a:pt x="1122" y="7620"/>
                  </a:cubicBezTo>
                  <a:cubicBezTo>
                    <a:pt x="897" y="5379"/>
                    <a:pt x="2914" y="2466"/>
                    <a:pt x="269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58" name="Google Shape;9758;p14"/>
            <p:cNvSpPr/>
            <p:nvPr/>
          </p:nvSpPr>
          <p:spPr>
            <a:xfrm>
              <a:off x="1072950" y="1229850"/>
              <a:ext cx="22425" cy="22425"/>
            </a:xfrm>
            <a:custGeom>
              <a:avLst/>
              <a:gdLst/>
              <a:ahLst/>
              <a:cxnLst/>
              <a:rect l="l" t="t" r="r" b="b"/>
              <a:pathLst>
                <a:path w="897" h="897" extrusionOk="0">
                  <a:moveTo>
                    <a:pt x="225" y="0"/>
                  </a:moveTo>
                  <a:cubicBezTo>
                    <a:pt x="225" y="448"/>
                    <a:pt x="1" y="897"/>
                    <a:pt x="897" y="897"/>
                  </a:cubicBezTo>
                  <a:cubicBezTo>
                    <a:pt x="897" y="448"/>
                    <a:pt x="897" y="224"/>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59" name="Google Shape;9759;p14"/>
            <p:cNvSpPr/>
            <p:nvPr/>
          </p:nvSpPr>
          <p:spPr>
            <a:xfrm>
              <a:off x="1033725" y="3129225"/>
              <a:ext cx="50450" cy="25"/>
            </a:xfrm>
            <a:custGeom>
              <a:avLst/>
              <a:gdLst/>
              <a:ahLst/>
              <a:cxnLst/>
              <a:rect l="l" t="t" r="r" b="b"/>
              <a:pathLst>
                <a:path w="2018" h="1" extrusionOk="0">
                  <a:moveTo>
                    <a:pt x="1121" y="1"/>
                  </a:moveTo>
                  <a:cubicBezTo>
                    <a:pt x="1" y="1"/>
                    <a:pt x="2018" y="1"/>
                    <a:pt x="112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60" name="Google Shape;9760;p14"/>
            <p:cNvSpPr/>
            <p:nvPr/>
          </p:nvSpPr>
          <p:spPr>
            <a:xfrm>
              <a:off x="1016925" y="4624575"/>
              <a:ext cx="54175" cy="18100"/>
            </a:xfrm>
            <a:custGeom>
              <a:avLst/>
              <a:gdLst/>
              <a:ahLst/>
              <a:cxnLst/>
              <a:rect l="l" t="t" r="r" b="b"/>
              <a:pathLst>
                <a:path w="2167" h="724" extrusionOk="0">
                  <a:moveTo>
                    <a:pt x="1096" y="1"/>
                  </a:moveTo>
                  <a:cubicBezTo>
                    <a:pt x="498" y="1"/>
                    <a:pt x="0" y="100"/>
                    <a:pt x="0" y="698"/>
                  </a:cubicBezTo>
                  <a:cubicBezTo>
                    <a:pt x="299" y="698"/>
                    <a:pt x="648" y="723"/>
                    <a:pt x="972" y="723"/>
                  </a:cubicBezTo>
                  <a:cubicBezTo>
                    <a:pt x="1619" y="723"/>
                    <a:pt x="2167" y="623"/>
                    <a:pt x="2017" y="26"/>
                  </a:cubicBezTo>
                  <a:cubicBezTo>
                    <a:pt x="1719" y="26"/>
                    <a:pt x="1395" y="1"/>
                    <a:pt x="109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61" name="Google Shape;9761;p14"/>
            <p:cNvSpPr/>
            <p:nvPr/>
          </p:nvSpPr>
          <p:spPr>
            <a:xfrm>
              <a:off x="1000125" y="1235450"/>
              <a:ext cx="44825" cy="56050"/>
            </a:xfrm>
            <a:custGeom>
              <a:avLst/>
              <a:gdLst/>
              <a:ahLst/>
              <a:cxnLst/>
              <a:rect l="l" t="t" r="r" b="b"/>
              <a:pathLst>
                <a:path w="1793" h="2242" extrusionOk="0">
                  <a:moveTo>
                    <a:pt x="1793" y="0"/>
                  </a:moveTo>
                  <a:lnTo>
                    <a:pt x="1793" y="0"/>
                  </a:lnTo>
                  <a:cubicBezTo>
                    <a:pt x="672" y="224"/>
                    <a:pt x="448" y="1345"/>
                    <a:pt x="0" y="2241"/>
                  </a:cubicBezTo>
                  <a:cubicBezTo>
                    <a:pt x="1569" y="2241"/>
                    <a:pt x="1121" y="448"/>
                    <a:pt x="17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62" name="Google Shape;9762;p14"/>
            <p:cNvSpPr/>
            <p:nvPr/>
          </p:nvSpPr>
          <p:spPr>
            <a:xfrm>
              <a:off x="1022525" y="3190850"/>
              <a:ext cx="16825" cy="11250"/>
            </a:xfrm>
            <a:custGeom>
              <a:avLst/>
              <a:gdLst/>
              <a:ahLst/>
              <a:cxnLst/>
              <a:rect l="l" t="t" r="r" b="b"/>
              <a:pathLst>
                <a:path w="673" h="450" extrusionOk="0">
                  <a:moveTo>
                    <a:pt x="449" y="1"/>
                  </a:moveTo>
                  <a:cubicBezTo>
                    <a:pt x="0" y="1"/>
                    <a:pt x="0" y="449"/>
                    <a:pt x="449" y="449"/>
                  </a:cubicBezTo>
                  <a:cubicBezTo>
                    <a:pt x="673" y="449"/>
                    <a:pt x="673" y="1"/>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63" name="Google Shape;9763;p14"/>
            <p:cNvSpPr/>
            <p:nvPr/>
          </p:nvSpPr>
          <p:spPr>
            <a:xfrm>
              <a:off x="994500" y="3302925"/>
              <a:ext cx="39250" cy="22425"/>
            </a:xfrm>
            <a:custGeom>
              <a:avLst/>
              <a:gdLst/>
              <a:ahLst/>
              <a:cxnLst/>
              <a:rect l="l" t="t" r="r" b="b"/>
              <a:pathLst>
                <a:path w="1570" h="897" extrusionOk="0">
                  <a:moveTo>
                    <a:pt x="673" y="0"/>
                  </a:moveTo>
                  <a:cubicBezTo>
                    <a:pt x="673" y="0"/>
                    <a:pt x="1" y="897"/>
                    <a:pt x="673" y="897"/>
                  </a:cubicBezTo>
                  <a:cubicBezTo>
                    <a:pt x="673" y="673"/>
                    <a:pt x="1570" y="224"/>
                    <a:pt x="6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64" name="Google Shape;9764;p14"/>
            <p:cNvSpPr/>
            <p:nvPr/>
          </p:nvSpPr>
          <p:spPr>
            <a:xfrm>
              <a:off x="944075" y="2031050"/>
              <a:ext cx="16850" cy="11250"/>
            </a:xfrm>
            <a:custGeom>
              <a:avLst/>
              <a:gdLst/>
              <a:ahLst/>
              <a:cxnLst/>
              <a:rect l="l" t="t" r="r" b="b"/>
              <a:pathLst>
                <a:path w="674" h="450" extrusionOk="0">
                  <a:moveTo>
                    <a:pt x="225" y="1"/>
                  </a:moveTo>
                  <a:cubicBezTo>
                    <a:pt x="1" y="1"/>
                    <a:pt x="225" y="449"/>
                    <a:pt x="673" y="449"/>
                  </a:cubicBezTo>
                  <a:cubicBezTo>
                    <a:pt x="673" y="225"/>
                    <a:pt x="673" y="1"/>
                    <a:pt x="2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65" name="Google Shape;9765;p14"/>
            <p:cNvSpPr/>
            <p:nvPr/>
          </p:nvSpPr>
          <p:spPr>
            <a:xfrm>
              <a:off x="949675" y="2053475"/>
              <a:ext cx="16850" cy="22425"/>
            </a:xfrm>
            <a:custGeom>
              <a:avLst/>
              <a:gdLst/>
              <a:ahLst/>
              <a:cxnLst/>
              <a:rect l="l" t="t" r="r" b="b"/>
              <a:pathLst>
                <a:path w="674" h="897" extrusionOk="0">
                  <a:moveTo>
                    <a:pt x="1" y="0"/>
                  </a:moveTo>
                  <a:cubicBezTo>
                    <a:pt x="1" y="449"/>
                    <a:pt x="1" y="897"/>
                    <a:pt x="673" y="897"/>
                  </a:cubicBezTo>
                  <a:cubicBezTo>
                    <a:pt x="673" y="449"/>
                    <a:pt x="673"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66" name="Google Shape;9766;p14"/>
            <p:cNvSpPr/>
            <p:nvPr/>
          </p:nvSpPr>
          <p:spPr>
            <a:xfrm>
              <a:off x="949900" y="1850875"/>
              <a:ext cx="22225" cy="17725"/>
            </a:xfrm>
            <a:custGeom>
              <a:avLst/>
              <a:gdLst/>
              <a:ahLst/>
              <a:cxnLst/>
              <a:rect l="l" t="t" r="r" b="b"/>
              <a:pathLst>
                <a:path w="889" h="709" extrusionOk="0">
                  <a:moveTo>
                    <a:pt x="622" y="0"/>
                  </a:moveTo>
                  <a:cubicBezTo>
                    <a:pt x="0" y="0"/>
                    <a:pt x="67" y="708"/>
                    <a:pt x="664" y="708"/>
                  </a:cubicBezTo>
                  <a:cubicBezTo>
                    <a:pt x="664" y="484"/>
                    <a:pt x="888" y="260"/>
                    <a:pt x="888" y="36"/>
                  </a:cubicBezTo>
                  <a:cubicBezTo>
                    <a:pt x="789" y="11"/>
                    <a:pt x="700" y="0"/>
                    <a:pt x="62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67" name="Google Shape;9767;p14"/>
            <p:cNvSpPr/>
            <p:nvPr/>
          </p:nvSpPr>
          <p:spPr>
            <a:xfrm>
              <a:off x="966500" y="1808175"/>
              <a:ext cx="18700" cy="10000"/>
            </a:xfrm>
            <a:custGeom>
              <a:avLst/>
              <a:gdLst/>
              <a:ahLst/>
              <a:cxnLst/>
              <a:rect l="l" t="t" r="r" b="b"/>
              <a:pathLst>
                <a:path w="748" h="400" extrusionOk="0">
                  <a:moveTo>
                    <a:pt x="249" y="1"/>
                  </a:moveTo>
                  <a:cubicBezTo>
                    <a:pt x="125" y="1"/>
                    <a:pt x="0" y="101"/>
                    <a:pt x="0" y="399"/>
                  </a:cubicBezTo>
                  <a:cubicBezTo>
                    <a:pt x="747" y="399"/>
                    <a:pt x="498" y="1"/>
                    <a:pt x="2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68" name="Google Shape;9768;p14"/>
            <p:cNvSpPr/>
            <p:nvPr/>
          </p:nvSpPr>
          <p:spPr>
            <a:xfrm>
              <a:off x="960900" y="3392575"/>
              <a:ext cx="11225" cy="16825"/>
            </a:xfrm>
            <a:custGeom>
              <a:avLst/>
              <a:gdLst/>
              <a:ahLst/>
              <a:cxnLst/>
              <a:rect l="l" t="t" r="r" b="b"/>
              <a:pathLst>
                <a:path w="449" h="673" extrusionOk="0">
                  <a:moveTo>
                    <a:pt x="0" y="0"/>
                  </a:moveTo>
                  <a:cubicBezTo>
                    <a:pt x="0" y="224"/>
                    <a:pt x="0" y="448"/>
                    <a:pt x="224" y="672"/>
                  </a:cubicBezTo>
                  <a:cubicBezTo>
                    <a:pt x="448" y="672"/>
                    <a:pt x="224"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69" name="Google Shape;9769;p14"/>
            <p:cNvSpPr/>
            <p:nvPr/>
          </p:nvSpPr>
          <p:spPr>
            <a:xfrm>
              <a:off x="944075" y="1801350"/>
              <a:ext cx="16850" cy="11225"/>
            </a:xfrm>
            <a:custGeom>
              <a:avLst/>
              <a:gdLst/>
              <a:ahLst/>
              <a:cxnLst/>
              <a:rect l="l" t="t" r="r" b="b"/>
              <a:pathLst>
                <a:path w="674" h="449" extrusionOk="0">
                  <a:moveTo>
                    <a:pt x="225" y="0"/>
                  </a:moveTo>
                  <a:cubicBezTo>
                    <a:pt x="1" y="0"/>
                    <a:pt x="225" y="448"/>
                    <a:pt x="673" y="448"/>
                  </a:cubicBezTo>
                  <a:cubicBezTo>
                    <a:pt x="673" y="224"/>
                    <a:pt x="673" y="0"/>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70" name="Google Shape;9770;p14"/>
            <p:cNvSpPr/>
            <p:nvPr/>
          </p:nvSpPr>
          <p:spPr>
            <a:xfrm>
              <a:off x="893650" y="3465400"/>
              <a:ext cx="33650" cy="28050"/>
            </a:xfrm>
            <a:custGeom>
              <a:avLst/>
              <a:gdLst/>
              <a:ahLst/>
              <a:cxnLst/>
              <a:rect l="l" t="t" r="r" b="b"/>
              <a:pathLst>
                <a:path w="1346" h="1122" extrusionOk="0">
                  <a:moveTo>
                    <a:pt x="673" y="1"/>
                  </a:moveTo>
                  <a:cubicBezTo>
                    <a:pt x="673" y="449"/>
                    <a:pt x="1" y="897"/>
                    <a:pt x="673" y="1121"/>
                  </a:cubicBezTo>
                  <a:cubicBezTo>
                    <a:pt x="673" y="897"/>
                    <a:pt x="1345" y="225"/>
                    <a:pt x="6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71" name="Google Shape;9771;p14"/>
            <p:cNvSpPr/>
            <p:nvPr/>
          </p:nvSpPr>
          <p:spPr>
            <a:xfrm>
              <a:off x="871250" y="1263450"/>
              <a:ext cx="33625" cy="44850"/>
            </a:xfrm>
            <a:custGeom>
              <a:avLst/>
              <a:gdLst/>
              <a:ahLst/>
              <a:cxnLst/>
              <a:rect l="l" t="t" r="r" b="b"/>
              <a:pathLst>
                <a:path w="1345" h="1794" extrusionOk="0">
                  <a:moveTo>
                    <a:pt x="449" y="1"/>
                  </a:moveTo>
                  <a:lnTo>
                    <a:pt x="449" y="1"/>
                  </a:lnTo>
                  <a:cubicBezTo>
                    <a:pt x="673" y="1121"/>
                    <a:pt x="0" y="1794"/>
                    <a:pt x="1345" y="1794"/>
                  </a:cubicBezTo>
                  <a:cubicBezTo>
                    <a:pt x="897" y="1346"/>
                    <a:pt x="1345" y="225"/>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72" name="Google Shape;9772;p14"/>
            <p:cNvSpPr/>
            <p:nvPr/>
          </p:nvSpPr>
          <p:spPr>
            <a:xfrm>
              <a:off x="874975" y="1947025"/>
              <a:ext cx="29900" cy="9975"/>
            </a:xfrm>
            <a:custGeom>
              <a:avLst/>
              <a:gdLst/>
              <a:ahLst/>
              <a:cxnLst/>
              <a:rect l="l" t="t" r="r" b="b"/>
              <a:pathLst>
                <a:path w="1196" h="399" extrusionOk="0">
                  <a:moveTo>
                    <a:pt x="1196" y="0"/>
                  </a:moveTo>
                  <a:cubicBezTo>
                    <a:pt x="1" y="0"/>
                    <a:pt x="300" y="398"/>
                    <a:pt x="698" y="398"/>
                  </a:cubicBezTo>
                  <a:cubicBezTo>
                    <a:pt x="897" y="398"/>
                    <a:pt x="1121" y="299"/>
                    <a:pt x="119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73" name="Google Shape;9773;p14"/>
            <p:cNvSpPr/>
            <p:nvPr/>
          </p:nvSpPr>
          <p:spPr>
            <a:xfrm>
              <a:off x="854425" y="3437400"/>
              <a:ext cx="44850" cy="50450"/>
            </a:xfrm>
            <a:custGeom>
              <a:avLst/>
              <a:gdLst/>
              <a:ahLst/>
              <a:cxnLst/>
              <a:rect l="l" t="t" r="r" b="b"/>
              <a:pathLst>
                <a:path w="1794" h="2018" extrusionOk="0">
                  <a:moveTo>
                    <a:pt x="1346" y="0"/>
                  </a:moveTo>
                  <a:lnTo>
                    <a:pt x="1346" y="0"/>
                  </a:lnTo>
                  <a:cubicBezTo>
                    <a:pt x="1122" y="897"/>
                    <a:pt x="225" y="1345"/>
                    <a:pt x="1" y="2017"/>
                  </a:cubicBezTo>
                  <a:cubicBezTo>
                    <a:pt x="1122" y="1793"/>
                    <a:pt x="1794" y="672"/>
                    <a:pt x="13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74" name="Google Shape;9774;p14"/>
            <p:cNvSpPr/>
            <p:nvPr/>
          </p:nvSpPr>
          <p:spPr>
            <a:xfrm>
              <a:off x="876850" y="3504625"/>
              <a:ext cx="22425" cy="11225"/>
            </a:xfrm>
            <a:custGeom>
              <a:avLst/>
              <a:gdLst/>
              <a:ahLst/>
              <a:cxnLst/>
              <a:rect l="l" t="t" r="r" b="b"/>
              <a:pathLst>
                <a:path w="897" h="449" extrusionOk="0">
                  <a:moveTo>
                    <a:pt x="673" y="0"/>
                  </a:moveTo>
                  <a:cubicBezTo>
                    <a:pt x="225" y="0"/>
                    <a:pt x="0" y="225"/>
                    <a:pt x="0" y="449"/>
                  </a:cubicBezTo>
                  <a:cubicBezTo>
                    <a:pt x="673" y="449"/>
                    <a:pt x="897" y="449"/>
                    <a:pt x="6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75" name="Google Shape;9775;p14"/>
            <p:cNvSpPr/>
            <p:nvPr/>
          </p:nvSpPr>
          <p:spPr>
            <a:xfrm>
              <a:off x="843975" y="3552325"/>
              <a:ext cx="14175" cy="8275"/>
            </a:xfrm>
            <a:custGeom>
              <a:avLst/>
              <a:gdLst/>
              <a:ahLst/>
              <a:cxnLst/>
              <a:rect l="l" t="t" r="r" b="b"/>
              <a:pathLst>
                <a:path w="567" h="331" extrusionOk="0">
                  <a:moveTo>
                    <a:pt x="465" y="0"/>
                  </a:moveTo>
                  <a:cubicBezTo>
                    <a:pt x="434" y="0"/>
                    <a:pt x="353" y="31"/>
                    <a:pt x="195" y="110"/>
                  </a:cubicBezTo>
                  <a:cubicBezTo>
                    <a:pt x="32" y="273"/>
                    <a:pt x="0" y="330"/>
                    <a:pt x="34" y="330"/>
                  </a:cubicBezTo>
                  <a:cubicBezTo>
                    <a:pt x="114" y="330"/>
                    <a:pt x="566" y="0"/>
                    <a:pt x="46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76" name="Google Shape;9776;p14"/>
            <p:cNvSpPr/>
            <p:nvPr/>
          </p:nvSpPr>
          <p:spPr>
            <a:xfrm>
              <a:off x="853800" y="3499025"/>
              <a:ext cx="24800" cy="6500"/>
            </a:xfrm>
            <a:custGeom>
              <a:avLst/>
              <a:gdLst/>
              <a:ahLst/>
              <a:cxnLst/>
              <a:rect l="l" t="t" r="r" b="b"/>
              <a:pathLst>
                <a:path w="992" h="260" extrusionOk="0">
                  <a:moveTo>
                    <a:pt x="474" y="0"/>
                  </a:moveTo>
                  <a:lnTo>
                    <a:pt x="474" y="0"/>
                  </a:lnTo>
                  <a:cubicBezTo>
                    <a:pt x="1" y="190"/>
                    <a:pt x="87" y="259"/>
                    <a:pt x="278" y="259"/>
                  </a:cubicBezTo>
                  <a:cubicBezTo>
                    <a:pt x="538" y="259"/>
                    <a:pt x="992" y="130"/>
                    <a:pt x="47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77" name="Google Shape;9777;p14"/>
            <p:cNvSpPr/>
            <p:nvPr/>
          </p:nvSpPr>
          <p:spPr>
            <a:xfrm>
              <a:off x="839875" y="3514250"/>
              <a:ext cx="20200" cy="7200"/>
            </a:xfrm>
            <a:custGeom>
              <a:avLst/>
              <a:gdLst/>
              <a:ahLst/>
              <a:cxnLst/>
              <a:rect l="l" t="t" r="r" b="b"/>
              <a:pathLst>
                <a:path w="808" h="288" extrusionOk="0">
                  <a:moveTo>
                    <a:pt x="230" y="1"/>
                  </a:moveTo>
                  <a:cubicBezTo>
                    <a:pt x="72" y="1"/>
                    <a:pt x="0" y="288"/>
                    <a:pt x="359" y="288"/>
                  </a:cubicBezTo>
                  <a:cubicBezTo>
                    <a:pt x="583" y="288"/>
                    <a:pt x="807" y="64"/>
                    <a:pt x="359" y="64"/>
                  </a:cubicBezTo>
                  <a:cubicBezTo>
                    <a:pt x="314" y="19"/>
                    <a:pt x="269" y="1"/>
                    <a:pt x="23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78" name="Google Shape;9778;p14"/>
            <p:cNvSpPr/>
            <p:nvPr/>
          </p:nvSpPr>
          <p:spPr>
            <a:xfrm>
              <a:off x="823625" y="3532650"/>
              <a:ext cx="28025" cy="4225"/>
            </a:xfrm>
            <a:custGeom>
              <a:avLst/>
              <a:gdLst/>
              <a:ahLst/>
              <a:cxnLst/>
              <a:rect l="l" t="t" r="r" b="b"/>
              <a:pathLst>
                <a:path w="1121" h="169" extrusionOk="0">
                  <a:moveTo>
                    <a:pt x="561" y="0"/>
                  </a:moveTo>
                  <a:cubicBezTo>
                    <a:pt x="0" y="112"/>
                    <a:pt x="280" y="168"/>
                    <a:pt x="561" y="168"/>
                  </a:cubicBezTo>
                  <a:cubicBezTo>
                    <a:pt x="841" y="168"/>
                    <a:pt x="1121" y="112"/>
                    <a:pt x="56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79" name="Google Shape;9779;p14"/>
            <p:cNvSpPr/>
            <p:nvPr/>
          </p:nvSpPr>
          <p:spPr>
            <a:xfrm>
              <a:off x="816650" y="1168200"/>
              <a:ext cx="25525" cy="10650"/>
            </a:xfrm>
            <a:custGeom>
              <a:avLst/>
              <a:gdLst/>
              <a:ahLst/>
              <a:cxnLst/>
              <a:rect l="l" t="t" r="r" b="b"/>
              <a:pathLst>
                <a:path w="1021" h="426" extrusionOk="0">
                  <a:moveTo>
                    <a:pt x="615" y="1"/>
                  </a:moveTo>
                  <a:cubicBezTo>
                    <a:pt x="1" y="247"/>
                    <a:pt x="330" y="425"/>
                    <a:pt x="605" y="425"/>
                  </a:cubicBezTo>
                  <a:cubicBezTo>
                    <a:pt x="831" y="425"/>
                    <a:pt x="1020" y="304"/>
                    <a:pt x="6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80" name="Google Shape;9780;p14"/>
            <p:cNvSpPr/>
            <p:nvPr/>
          </p:nvSpPr>
          <p:spPr>
            <a:xfrm>
              <a:off x="820825" y="1582825"/>
              <a:ext cx="16825" cy="5625"/>
            </a:xfrm>
            <a:custGeom>
              <a:avLst/>
              <a:gdLst/>
              <a:ahLst/>
              <a:cxnLst/>
              <a:rect l="l" t="t" r="r" b="b"/>
              <a:pathLst>
                <a:path w="673" h="225" extrusionOk="0">
                  <a:moveTo>
                    <a:pt x="448" y="0"/>
                  </a:moveTo>
                  <a:cubicBezTo>
                    <a:pt x="0" y="0"/>
                    <a:pt x="448" y="225"/>
                    <a:pt x="673" y="225"/>
                  </a:cubicBezTo>
                  <a:cubicBezTo>
                    <a:pt x="673" y="225"/>
                    <a:pt x="673" y="0"/>
                    <a:pt x="4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81" name="Google Shape;9781;p14"/>
            <p:cNvSpPr/>
            <p:nvPr/>
          </p:nvSpPr>
          <p:spPr>
            <a:xfrm>
              <a:off x="812825" y="1142575"/>
              <a:ext cx="12625" cy="6475"/>
            </a:xfrm>
            <a:custGeom>
              <a:avLst/>
              <a:gdLst/>
              <a:ahLst/>
              <a:cxnLst/>
              <a:rect l="l" t="t" r="r" b="b"/>
              <a:pathLst>
                <a:path w="505" h="259" extrusionOk="0">
                  <a:moveTo>
                    <a:pt x="38" y="0"/>
                  </a:moveTo>
                  <a:cubicBezTo>
                    <a:pt x="0" y="0"/>
                    <a:pt x="453" y="259"/>
                    <a:pt x="491" y="259"/>
                  </a:cubicBezTo>
                  <a:cubicBezTo>
                    <a:pt x="504" y="259"/>
                    <a:pt x="462" y="224"/>
                    <a:pt x="320" y="129"/>
                  </a:cubicBezTo>
                  <a:cubicBezTo>
                    <a:pt x="131" y="35"/>
                    <a:pt x="51" y="0"/>
                    <a:pt x="3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82" name="Google Shape;9782;p14"/>
            <p:cNvSpPr/>
            <p:nvPr/>
          </p:nvSpPr>
          <p:spPr>
            <a:xfrm>
              <a:off x="736775" y="1239975"/>
              <a:ext cx="95275" cy="40325"/>
            </a:xfrm>
            <a:custGeom>
              <a:avLst/>
              <a:gdLst/>
              <a:ahLst/>
              <a:cxnLst/>
              <a:rect l="l" t="t" r="r" b="b"/>
              <a:pathLst>
                <a:path w="3811" h="1613" extrusionOk="0">
                  <a:moveTo>
                    <a:pt x="3204" y="0"/>
                  </a:moveTo>
                  <a:cubicBezTo>
                    <a:pt x="1851" y="0"/>
                    <a:pt x="586" y="636"/>
                    <a:pt x="0" y="1612"/>
                  </a:cubicBezTo>
                  <a:cubicBezTo>
                    <a:pt x="2018" y="1612"/>
                    <a:pt x="2466" y="716"/>
                    <a:pt x="3810" y="43"/>
                  </a:cubicBezTo>
                  <a:cubicBezTo>
                    <a:pt x="3608" y="14"/>
                    <a:pt x="3405" y="0"/>
                    <a:pt x="320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83" name="Google Shape;9783;p14"/>
            <p:cNvSpPr/>
            <p:nvPr/>
          </p:nvSpPr>
          <p:spPr>
            <a:xfrm>
              <a:off x="787200" y="2014250"/>
              <a:ext cx="44850" cy="33650"/>
            </a:xfrm>
            <a:custGeom>
              <a:avLst/>
              <a:gdLst/>
              <a:ahLst/>
              <a:cxnLst/>
              <a:rect l="l" t="t" r="r" b="b"/>
              <a:pathLst>
                <a:path w="1794" h="1346" extrusionOk="0">
                  <a:moveTo>
                    <a:pt x="1793" y="0"/>
                  </a:moveTo>
                  <a:cubicBezTo>
                    <a:pt x="449" y="0"/>
                    <a:pt x="225" y="449"/>
                    <a:pt x="1" y="1345"/>
                  </a:cubicBezTo>
                  <a:cubicBezTo>
                    <a:pt x="897" y="1121"/>
                    <a:pt x="1569" y="673"/>
                    <a:pt x="17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84" name="Google Shape;9784;p14"/>
            <p:cNvSpPr/>
            <p:nvPr/>
          </p:nvSpPr>
          <p:spPr>
            <a:xfrm>
              <a:off x="770400" y="1111300"/>
              <a:ext cx="35975" cy="34525"/>
            </a:xfrm>
            <a:custGeom>
              <a:avLst/>
              <a:gdLst/>
              <a:ahLst/>
              <a:cxnLst/>
              <a:rect l="l" t="t" r="r" b="b"/>
              <a:pathLst>
                <a:path w="1439" h="1381" extrusionOk="0">
                  <a:moveTo>
                    <a:pt x="430" y="1"/>
                  </a:moveTo>
                  <a:cubicBezTo>
                    <a:pt x="310" y="1"/>
                    <a:pt x="168" y="12"/>
                    <a:pt x="0" y="36"/>
                  </a:cubicBezTo>
                  <a:cubicBezTo>
                    <a:pt x="0" y="708"/>
                    <a:pt x="224" y="1156"/>
                    <a:pt x="1345" y="1380"/>
                  </a:cubicBezTo>
                  <a:cubicBezTo>
                    <a:pt x="945" y="780"/>
                    <a:pt x="1438" y="1"/>
                    <a:pt x="43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85" name="Google Shape;9785;p14"/>
            <p:cNvSpPr/>
            <p:nvPr/>
          </p:nvSpPr>
          <p:spPr>
            <a:xfrm>
              <a:off x="787200" y="1532400"/>
              <a:ext cx="16825" cy="16825"/>
            </a:xfrm>
            <a:custGeom>
              <a:avLst/>
              <a:gdLst/>
              <a:ahLst/>
              <a:cxnLst/>
              <a:rect l="l" t="t" r="r" b="b"/>
              <a:pathLst>
                <a:path w="673" h="673" extrusionOk="0">
                  <a:moveTo>
                    <a:pt x="1" y="0"/>
                  </a:moveTo>
                  <a:cubicBezTo>
                    <a:pt x="1" y="225"/>
                    <a:pt x="1" y="673"/>
                    <a:pt x="225" y="673"/>
                  </a:cubicBezTo>
                  <a:cubicBezTo>
                    <a:pt x="673" y="673"/>
                    <a:pt x="449"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86" name="Google Shape;9786;p14"/>
            <p:cNvSpPr/>
            <p:nvPr/>
          </p:nvSpPr>
          <p:spPr>
            <a:xfrm>
              <a:off x="764800" y="1571625"/>
              <a:ext cx="50450" cy="39250"/>
            </a:xfrm>
            <a:custGeom>
              <a:avLst/>
              <a:gdLst/>
              <a:ahLst/>
              <a:cxnLst/>
              <a:rect l="l" t="t" r="r" b="b"/>
              <a:pathLst>
                <a:path w="2018" h="1570" extrusionOk="0">
                  <a:moveTo>
                    <a:pt x="224" y="0"/>
                  </a:moveTo>
                  <a:cubicBezTo>
                    <a:pt x="0" y="448"/>
                    <a:pt x="224" y="1121"/>
                    <a:pt x="672" y="1569"/>
                  </a:cubicBezTo>
                  <a:lnTo>
                    <a:pt x="672" y="1569"/>
                  </a:lnTo>
                  <a:cubicBezTo>
                    <a:pt x="672" y="897"/>
                    <a:pt x="2017" y="0"/>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87" name="Google Shape;9787;p14"/>
            <p:cNvSpPr/>
            <p:nvPr/>
          </p:nvSpPr>
          <p:spPr>
            <a:xfrm>
              <a:off x="776000" y="2014250"/>
              <a:ext cx="11225" cy="11225"/>
            </a:xfrm>
            <a:custGeom>
              <a:avLst/>
              <a:gdLst/>
              <a:ahLst/>
              <a:cxnLst/>
              <a:rect l="l" t="t" r="r" b="b"/>
              <a:pathLst>
                <a:path w="449" h="449" extrusionOk="0">
                  <a:moveTo>
                    <a:pt x="224" y="0"/>
                  </a:moveTo>
                  <a:cubicBezTo>
                    <a:pt x="0" y="0"/>
                    <a:pt x="224" y="449"/>
                    <a:pt x="449" y="449"/>
                  </a:cubicBezTo>
                  <a:cubicBezTo>
                    <a:pt x="449" y="225"/>
                    <a:pt x="449" y="0"/>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88" name="Google Shape;9788;p14"/>
            <p:cNvSpPr/>
            <p:nvPr/>
          </p:nvSpPr>
          <p:spPr>
            <a:xfrm>
              <a:off x="759175" y="2047875"/>
              <a:ext cx="28050" cy="28025"/>
            </a:xfrm>
            <a:custGeom>
              <a:avLst/>
              <a:gdLst/>
              <a:ahLst/>
              <a:cxnLst/>
              <a:rect l="l" t="t" r="r" b="b"/>
              <a:pathLst>
                <a:path w="1122" h="1121" extrusionOk="0">
                  <a:moveTo>
                    <a:pt x="1122" y="0"/>
                  </a:moveTo>
                  <a:cubicBezTo>
                    <a:pt x="225" y="0"/>
                    <a:pt x="1" y="448"/>
                    <a:pt x="1" y="1121"/>
                  </a:cubicBezTo>
                  <a:cubicBezTo>
                    <a:pt x="673" y="897"/>
                    <a:pt x="1122" y="673"/>
                    <a:pt x="112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89" name="Google Shape;9789;p14"/>
            <p:cNvSpPr/>
            <p:nvPr/>
          </p:nvSpPr>
          <p:spPr>
            <a:xfrm>
              <a:off x="663925" y="2047875"/>
              <a:ext cx="56075" cy="39225"/>
            </a:xfrm>
            <a:custGeom>
              <a:avLst/>
              <a:gdLst/>
              <a:ahLst/>
              <a:cxnLst/>
              <a:rect l="l" t="t" r="r" b="b"/>
              <a:pathLst>
                <a:path w="2243" h="1569" extrusionOk="0">
                  <a:moveTo>
                    <a:pt x="2242" y="0"/>
                  </a:moveTo>
                  <a:lnTo>
                    <a:pt x="2242" y="0"/>
                  </a:lnTo>
                  <a:cubicBezTo>
                    <a:pt x="897" y="224"/>
                    <a:pt x="1" y="673"/>
                    <a:pt x="1" y="1569"/>
                  </a:cubicBezTo>
                  <a:cubicBezTo>
                    <a:pt x="2018" y="1345"/>
                    <a:pt x="1570" y="1121"/>
                    <a:pt x="224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90" name="Google Shape;9790;p14"/>
            <p:cNvSpPr/>
            <p:nvPr/>
          </p:nvSpPr>
          <p:spPr>
            <a:xfrm>
              <a:off x="659775" y="1705350"/>
              <a:ext cx="21000" cy="18325"/>
            </a:xfrm>
            <a:custGeom>
              <a:avLst/>
              <a:gdLst/>
              <a:ahLst/>
              <a:cxnLst/>
              <a:rect l="l" t="t" r="r" b="b"/>
              <a:pathLst>
                <a:path w="840" h="733" extrusionOk="0">
                  <a:moveTo>
                    <a:pt x="615" y="0"/>
                  </a:moveTo>
                  <a:cubicBezTo>
                    <a:pt x="16" y="0"/>
                    <a:pt x="1" y="732"/>
                    <a:pt x="447" y="732"/>
                  </a:cubicBezTo>
                  <a:cubicBezTo>
                    <a:pt x="497" y="732"/>
                    <a:pt x="553" y="723"/>
                    <a:pt x="615" y="702"/>
                  </a:cubicBezTo>
                  <a:cubicBezTo>
                    <a:pt x="615" y="254"/>
                    <a:pt x="839" y="254"/>
                    <a:pt x="839" y="30"/>
                  </a:cubicBezTo>
                  <a:cubicBezTo>
                    <a:pt x="757" y="9"/>
                    <a:pt x="682" y="0"/>
                    <a:pt x="6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91" name="Google Shape;9791;p14"/>
            <p:cNvSpPr/>
            <p:nvPr/>
          </p:nvSpPr>
          <p:spPr>
            <a:xfrm>
              <a:off x="613500" y="1762125"/>
              <a:ext cx="11250" cy="16825"/>
            </a:xfrm>
            <a:custGeom>
              <a:avLst/>
              <a:gdLst/>
              <a:ahLst/>
              <a:cxnLst/>
              <a:rect l="l" t="t" r="r" b="b"/>
              <a:pathLst>
                <a:path w="450" h="673" extrusionOk="0">
                  <a:moveTo>
                    <a:pt x="1" y="0"/>
                  </a:moveTo>
                  <a:cubicBezTo>
                    <a:pt x="1" y="224"/>
                    <a:pt x="1" y="448"/>
                    <a:pt x="225" y="673"/>
                  </a:cubicBezTo>
                  <a:cubicBezTo>
                    <a:pt x="449" y="673"/>
                    <a:pt x="225"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92" name="Google Shape;9792;p14"/>
            <p:cNvSpPr/>
            <p:nvPr/>
          </p:nvSpPr>
          <p:spPr>
            <a:xfrm>
              <a:off x="568675" y="1818150"/>
              <a:ext cx="50450" cy="33650"/>
            </a:xfrm>
            <a:custGeom>
              <a:avLst/>
              <a:gdLst/>
              <a:ahLst/>
              <a:cxnLst/>
              <a:rect l="l" t="t" r="r" b="b"/>
              <a:pathLst>
                <a:path w="2018" h="1346" extrusionOk="0">
                  <a:moveTo>
                    <a:pt x="2018" y="0"/>
                  </a:moveTo>
                  <a:cubicBezTo>
                    <a:pt x="1122" y="0"/>
                    <a:pt x="449" y="673"/>
                    <a:pt x="1" y="1345"/>
                  </a:cubicBezTo>
                  <a:cubicBezTo>
                    <a:pt x="897" y="1121"/>
                    <a:pt x="1570" y="673"/>
                    <a:pt x="201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93" name="Google Shape;9793;p14"/>
            <p:cNvSpPr/>
            <p:nvPr/>
          </p:nvSpPr>
          <p:spPr>
            <a:xfrm>
              <a:off x="591100" y="1778925"/>
              <a:ext cx="16825" cy="22450"/>
            </a:xfrm>
            <a:custGeom>
              <a:avLst/>
              <a:gdLst/>
              <a:ahLst/>
              <a:cxnLst/>
              <a:rect l="l" t="t" r="r" b="b"/>
              <a:pathLst>
                <a:path w="673" h="898" extrusionOk="0">
                  <a:moveTo>
                    <a:pt x="673" y="1"/>
                  </a:moveTo>
                  <a:cubicBezTo>
                    <a:pt x="225" y="1"/>
                    <a:pt x="0" y="449"/>
                    <a:pt x="0" y="897"/>
                  </a:cubicBezTo>
                  <a:cubicBezTo>
                    <a:pt x="673" y="897"/>
                    <a:pt x="673" y="449"/>
                    <a:pt x="6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94" name="Google Shape;9794;p14"/>
            <p:cNvSpPr/>
            <p:nvPr/>
          </p:nvSpPr>
          <p:spPr>
            <a:xfrm>
              <a:off x="596700" y="3286100"/>
              <a:ext cx="16825" cy="11250"/>
            </a:xfrm>
            <a:custGeom>
              <a:avLst/>
              <a:gdLst/>
              <a:ahLst/>
              <a:cxnLst/>
              <a:rect l="l" t="t" r="r" b="b"/>
              <a:pathLst>
                <a:path w="673" h="450" extrusionOk="0">
                  <a:moveTo>
                    <a:pt x="1" y="1"/>
                  </a:moveTo>
                  <a:cubicBezTo>
                    <a:pt x="1" y="1"/>
                    <a:pt x="1" y="449"/>
                    <a:pt x="225" y="449"/>
                  </a:cubicBezTo>
                  <a:cubicBezTo>
                    <a:pt x="673" y="449"/>
                    <a:pt x="449"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95" name="Google Shape;9795;p14"/>
            <p:cNvSpPr/>
            <p:nvPr/>
          </p:nvSpPr>
          <p:spPr>
            <a:xfrm>
              <a:off x="591100" y="3420575"/>
              <a:ext cx="8250" cy="12375"/>
            </a:xfrm>
            <a:custGeom>
              <a:avLst/>
              <a:gdLst/>
              <a:ahLst/>
              <a:cxnLst/>
              <a:rect l="l" t="t" r="r" b="b"/>
              <a:pathLst>
                <a:path w="330" h="495" extrusionOk="0">
                  <a:moveTo>
                    <a:pt x="0" y="1"/>
                  </a:moveTo>
                  <a:cubicBezTo>
                    <a:pt x="0" y="225"/>
                    <a:pt x="0" y="449"/>
                    <a:pt x="225" y="449"/>
                  </a:cubicBezTo>
                  <a:cubicBezTo>
                    <a:pt x="257" y="481"/>
                    <a:pt x="275" y="495"/>
                    <a:pt x="283" y="495"/>
                  </a:cubicBezTo>
                  <a:cubicBezTo>
                    <a:pt x="330" y="495"/>
                    <a:pt x="0"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96" name="Google Shape;9796;p14"/>
            <p:cNvSpPr/>
            <p:nvPr/>
          </p:nvSpPr>
          <p:spPr>
            <a:xfrm>
              <a:off x="546275" y="1795725"/>
              <a:ext cx="33650" cy="33650"/>
            </a:xfrm>
            <a:custGeom>
              <a:avLst/>
              <a:gdLst/>
              <a:ahLst/>
              <a:cxnLst/>
              <a:rect l="l" t="t" r="r" b="b"/>
              <a:pathLst>
                <a:path w="1346" h="1346" extrusionOk="0">
                  <a:moveTo>
                    <a:pt x="1345" y="1"/>
                  </a:moveTo>
                  <a:cubicBezTo>
                    <a:pt x="0" y="1"/>
                    <a:pt x="449" y="1346"/>
                    <a:pt x="1345" y="1346"/>
                  </a:cubicBezTo>
                  <a:cubicBezTo>
                    <a:pt x="1345" y="673"/>
                    <a:pt x="897" y="673"/>
                    <a:pt x="134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97" name="Google Shape;9797;p14"/>
            <p:cNvSpPr/>
            <p:nvPr/>
          </p:nvSpPr>
          <p:spPr>
            <a:xfrm>
              <a:off x="549075" y="1857375"/>
              <a:ext cx="28050" cy="4225"/>
            </a:xfrm>
            <a:custGeom>
              <a:avLst/>
              <a:gdLst/>
              <a:ahLst/>
              <a:cxnLst/>
              <a:rect l="l" t="t" r="r" b="b"/>
              <a:pathLst>
                <a:path w="1122" h="169" extrusionOk="0">
                  <a:moveTo>
                    <a:pt x="561" y="0"/>
                  </a:moveTo>
                  <a:lnTo>
                    <a:pt x="561" y="0"/>
                  </a:lnTo>
                  <a:cubicBezTo>
                    <a:pt x="1" y="112"/>
                    <a:pt x="281" y="168"/>
                    <a:pt x="561" y="168"/>
                  </a:cubicBezTo>
                  <a:cubicBezTo>
                    <a:pt x="841" y="168"/>
                    <a:pt x="1121" y="112"/>
                    <a:pt x="56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98" name="Google Shape;9798;p14"/>
            <p:cNvSpPr/>
            <p:nvPr/>
          </p:nvSpPr>
          <p:spPr>
            <a:xfrm>
              <a:off x="540025" y="1862975"/>
              <a:ext cx="24825" cy="6500"/>
            </a:xfrm>
            <a:custGeom>
              <a:avLst/>
              <a:gdLst/>
              <a:ahLst/>
              <a:cxnLst/>
              <a:rect l="l" t="t" r="r" b="b"/>
              <a:pathLst>
                <a:path w="993" h="260" extrusionOk="0">
                  <a:moveTo>
                    <a:pt x="475" y="0"/>
                  </a:moveTo>
                  <a:lnTo>
                    <a:pt x="475" y="0"/>
                  </a:lnTo>
                  <a:cubicBezTo>
                    <a:pt x="1" y="190"/>
                    <a:pt x="88" y="259"/>
                    <a:pt x="278" y="259"/>
                  </a:cubicBezTo>
                  <a:cubicBezTo>
                    <a:pt x="539" y="259"/>
                    <a:pt x="992" y="130"/>
                    <a:pt x="47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99" name="Google Shape;9799;p14"/>
            <p:cNvSpPr/>
            <p:nvPr/>
          </p:nvSpPr>
          <p:spPr>
            <a:xfrm>
              <a:off x="529475" y="1409125"/>
              <a:ext cx="16825" cy="11250"/>
            </a:xfrm>
            <a:custGeom>
              <a:avLst/>
              <a:gdLst/>
              <a:ahLst/>
              <a:cxnLst/>
              <a:rect l="l" t="t" r="r" b="b"/>
              <a:pathLst>
                <a:path w="673" h="450" extrusionOk="0">
                  <a:moveTo>
                    <a:pt x="224" y="1"/>
                  </a:moveTo>
                  <a:cubicBezTo>
                    <a:pt x="0" y="1"/>
                    <a:pt x="224" y="449"/>
                    <a:pt x="672" y="449"/>
                  </a:cubicBezTo>
                  <a:cubicBezTo>
                    <a:pt x="672" y="225"/>
                    <a:pt x="672" y="1"/>
                    <a:pt x="2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00" name="Google Shape;9800;p14"/>
            <p:cNvSpPr/>
            <p:nvPr/>
          </p:nvSpPr>
          <p:spPr>
            <a:xfrm>
              <a:off x="525600" y="1840550"/>
              <a:ext cx="22425" cy="6500"/>
            </a:xfrm>
            <a:custGeom>
              <a:avLst/>
              <a:gdLst/>
              <a:ahLst/>
              <a:cxnLst/>
              <a:rect l="l" t="t" r="r" b="b"/>
              <a:pathLst>
                <a:path w="897" h="260" extrusionOk="0">
                  <a:moveTo>
                    <a:pt x="379" y="1"/>
                  </a:moveTo>
                  <a:lnTo>
                    <a:pt x="379" y="1"/>
                  </a:lnTo>
                  <a:cubicBezTo>
                    <a:pt x="0" y="190"/>
                    <a:pt x="102" y="260"/>
                    <a:pt x="278" y="260"/>
                  </a:cubicBezTo>
                  <a:cubicBezTo>
                    <a:pt x="518" y="260"/>
                    <a:pt x="897" y="130"/>
                    <a:pt x="3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01" name="Google Shape;9801;p14"/>
            <p:cNvSpPr/>
            <p:nvPr/>
          </p:nvSpPr>
          <p:spPr>
            <a:xfrm>
              <a:off x="456625" y="2193550"/>
              <a:ext cx="67250" cy="39250"/>
            </a:xfrm>
            <a:custGeom>
              <a:avLst/>
              <a:gdLst/>
              <a:ahLst/>
              <a:cxnLst/>
              <a:rect l="l" t="t" r="r" b="b"/>
              <a:pathLst>
                <a:path w="2690" h="1570" extrusionOk="0">
                  <a:moveTo>
                    <a:pt x="2690" y="0"/>
                  </a:moveTo>
                  <a:lnTo>
                    <a:pt x="2690" y="0"/>
                  </a:lnTo>
                  <a:cubicBezTo>
                    <a:pt x="1569" y="224"/>
                    <a:pt x="1" y="897"/>
                    <a:pt x="449" y="1569"/>
                  </a:cubicBezTo>
                  <a:cubicBezTo>
                    <a:pt x="1121" y="897"/>
                    <a:pt x="2242" y="673"/>
                    <a:pt x="269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02" name="Google Shape;9802;p14"/>
            <p:cNvSpPr/>
            <p:nvPr/>
          </p:nvSpPr>
          <p:spPr>
            <a:xfrm>
              <a:off x="430125" y="1906050"/>
              <a:ext cx="21550" cy="12975"/>
            </a:xfrm>
            <a:custGeom>
              <a:avLst/>
              <a:gdLst/>
              <a:ahLst/>
              <a:cxnLst/>
              <a:rect l="l" t="t" r="r" b="b"/>
              <a:pathLst>
                <a:path w="862" h="519" extrusionOk="0">
                  <a:moveTo>
                    <a:pt x="654" y="1"/>
                  </a:moveTo>
                  <a:cubicBezTo>
                    <a:pt x="434" y="1"/>
                    <a:pt x="0" y="260"/>
                    <a:pt x="388" y="518"/>
                  </a:cubicBezTo>
                  <a:cubicBezTo>
                    <a:pt x="862" y="140"/>
                    <a:pt x="815" y="1"/>
                    <a:pt x="65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03" name="Google Shape;9803;p14"/>
            <p:cNvSpPr/>
            <p:nvPr/>
          </p:nvSpPr>
          <p:spPr>
            <a:xfrm>
              <a:off x="422150" y="2232000"/>
              <a:ext cx="28900" cy="9625"/>
            </a:xfrm>
            <a:custGeom>
              <a:avLst/>
              <a:gdLst/>
              <a:ahLst/>
              <a:cxnLst/>
              <a:rect l="l" t="t" r="r" b="b"/>
              <a:pathLst>
                <a:path w="1156" h="385" extrusionOk="0">
                  <a:moveTo>
                    <a:pt x="733" y="1"/>
                  </a:moveTo>
                  <a:cubicBezTo>
                    <a:pt x="0" y="1"/>
                    <a:pt x="356" y="384"/>
                    <a:pt x="728" y="384"/>
                  </a:cubicBezTo>
                  <a:cubicBezTo>
                    <a:pt x="907" y="384"/>
                    <a:pt x="1089" y="295"/>
                    <a:pt x="1155" y="31"/>
                  </a:cubicBezTo>
                  <a:cubicBezTo>
                    <a:pt x="986" y="10"/>
                    <a:pt x="847" y="1"/>
                    <a:pt x="73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04" name="Google Shape;9804;p14"/>
            <p:cNvSpPr/>
            <p:nvPr/>
          </p:nvSpPr>
          <p:spPr>
            <a:xfrm>
              <a:off x="307750" y="1957075"/>
              <a:ext cx="25625" cy="12375"/>
            </a:xfrm>
            <a:custGeom>
              <a:avLst/>
              <a:gdLst/>
              <a:ahLst/>
              <a:cxnLst/>
              <a:rect l="l" t="t" r="r" b="b"/>
              <a:pathLst>
                <a:path w="1025" h="495" extrusionOk="0">
                  <a:moveTo>
                    <a:pt x="753" y="1"/>
                  </a:moveTo>
                  <a:cubicBezTo>
                    <a:pt x="247" y="1"/>
                    <a:pt x="0" y="495"/>
                    <a:pt x="577" y="495"/>
                  </a:cubicBezTo>
                  <a:cubicBezTo>
                    <a:pt x="577" y="270"/>
                    <a:pt x="1025" y="270"/>
                    <a:pt x="1025" y="46"/>
                  </a:cubicBezTo>
                  <a:cubicBezTo>
                    <a:pt x="929" y="14"/>
                    <a:pt x="837" y="1"/>
                    <a:pt x="75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05" name="Google Shape;9805;p14"/>
            <p:cNvSpPr/>
            <p:nvPr/>
          </p:nvSpPr>
          <p:spPr>
            <a:xfrm>
              <a:off x="288550" y="2292875"/>
              <a:ext cx="39225" cy="12750"/>
            </a:xfrm>
            <a:custGeom>
              <a:avLst/>
              <a:gdLst/>
              <a:ahLst/>
              <a:cxnLst/>
              <a:rect l="l" t="t" r="r" b="b"/>
              <a:pathLst>
                <a:path w="1569" h="510" extrusionOk="0">
                  <a:moveTo>
                    <a:pt x="1103" y="0"/>
                  </a:moveTo>
                  <a:cubicBezTo>
                    <a:pt x="509" y="0"/>
                    <a:pt x="181" y="328"/>
                    <a:pt x="0" y="510"/>
                  </a:cubicBezTo>
                  <a:cubicBezTo>
                    <a:pt x="672" y="510"/>
                    <a:pt x="1569" y="510"/>
                    <a:pt x="1569" y="61"/>
                  </a:cubicBezTo>
                  <a:cubicBezTo>
                    <a:pt x="1398" y="18"/>
                    <a:pt x="1243" y="0"/>
                    <a:pt x="11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06" name="Google Shape;9806;p14"/>
            <p:cNvSpPr/>
            <p:nvPr/>
          </p:nvSpPr>
          <p:spPr>
            <a:xfrm>
              <a:off x="249325" y="1033750"/>
              <a:ext cx="16825" cy="5625"/>
            </a:xfrm>
            <a:custGeom>
              <a:avLst/>
              <a:gdLst/>
              <a:ahLst/>
              <a:cxnLst/>
              <a:rect l="l" t="t" r="r" b="b"/>
              <a:pathLst>
                <a:path w="673" h="225" extrusionOk="0">
                  <a:moveTo>
                    <a:pt x="448" y="0"/>
                  </a:moveTo>
                  <a:cubicBezTo>
                    <a:pt x="0" y="0"/>
                    <a:pt x="448" y="224"/>
                    <a:pt x="673" y="224"/>
                  </a:cubicBezTo>
                  <a:cubicBezTo>
                    <a:pt x="673" y="224"/>
                    <a:pt x="673" y="0"/>
                    <a:pt x="4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07" name="Google Shape;9807;p14"/>
            <p:cNvSpPr/>
            <p:nvPr/>
          </p:nvSpPr>
          <p:spPr>
            <a:xfrm>
              <a:off x="252525" y="2324775"/>
              <a:ext cx="12625" cy="6500"/>
            </a:xfrm>
            <a:custGeom>
              <a:avLst/>
              <a:gdLst/>
              <a:ahLst/>
              <a:cxnLst/>
              <a:rect l="l" t="t" r="r" b="b"/>
              <a:pathLst>
                <a:path w="505" h="260" extrusionOk="0">
                  <a:moveTo>
                    <a:pt x="38" y="1"/>
                  </a:moveTo>
                  <a:cubicBezTo>
                    <a:pt x="1" y="1"/>
                    <a:pt x="454" y="259"/>
                    <a:pt x="491" y="259"/>
                  </a:cubicBezTo>
                  <a:cubicBezTo>
                    <a:pt x="505" y="259"/>
                    <a:pt x="463" y="225"/>
                    <a:pt x="320" y="130"/>
                  </a:cubicBezTo>
                  <a:cubicBezTo>
                    <a:pt x="131" y="35"/>
                    <a:pt x="52" y="1"/>
                    <a:pt x="3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08" name="Google Shape;9808;p14"/>
            <p:cNvSpPr/>
            <p:nvPr/>
          </p:nvSpPr>
          <p:spPr>
            <a:xfrm>
              <a:off x="232500" y="2367225"/>
              <a:ext cx="44850" cy="22450"/>
            </a:xfrm>
            <a:custGeom>
              <a:avLst/>
              <a:gdLst/>
              <a:ahLst/>
              <a:cxnLst/>
              <a:rect l="l" t="t" r="r" b="b"/>
              <a:pathLst>
                <a:path w="1794" h="898" extrusionOk="0">
                  <a:moveTo>
                    <a:pt x="1794" y="1"/>
                  </a:moveTo>
                  <a:cubicBezTo>
                    <a:pt x="673" y="1"/>
                    <a:pt x="1" y="1"/>
                    <a:pt x="225" y="897"/>
                  </a:cubicBezTo>
                  <a:lnTo>
                    <a:pt x="1794"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09" name="Google Shape;9809;p14"/>
            <p:cNvSpPr/>
            <p:nvPr/>
          </p:nvSpPr>
          <p:spPr>
            <a:xfrm>
              <a:off x="6855175" y="742400"/>
              <a:ext cx="95275" cy="162500"/>
            </a:xfrm>
            <a:custGeom>
              <a:avLst/>
              <a:gdLst/>
              <a:ahLst/>
              <a:cxnLst/>
              <a:rect l="l" t="t" r="r" b="b"/>
              <a:pathLst>
                <a:path w="3811" h="6500" extrusionOk="0">
                  <a:moveTo>
                    <a:pt x="3811" y="0"/>
                  </a:moveTo>
                  <a:cubicBezTo>
                    <a:pt x="1122" y="0"/>
                    <a:pt x="1" y="2017"/>
                    <a:pt x="1" y="6499"/>
                  </a:cubicBezTo>
                  <a:lnTo>
                    <a:pt x="381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10" name="Google Shape;9810;p14"/>
            <p:cNvSpPr/>
            <p:nvPr/>
          </p:nvSpPr>
          <p:spPr>
            <a:xfrm>
              <a:off x="6658000" y="748875"/>
              <a:ext cx="176675" cy="312900"/>
            </a:xfrm>
            <a:custGeom>
              <a:avLst/>
              <a:gdLst/>
              <a:ahLst/>
              <a:cxnLst/>
              <a:rect l="l" t="t" r="r" b="b"/>
              <a:pathLst>
                <a:path w="7067" h="12516" extrusionOk="0">
                  <a:moveTo>
                    <a:pt x="6968" y="1"/>
                  </a:moveTo>
                  <a:lnTo>
                    <a:pt x="6968" y="1"/>
                  </a:lnTo>
                  <a:cubicBezTo>
                    <a:pt x="6577" y="1"/>
                    <a:pt x="0" y="11979"/>
                    <a:pt x="716" y="12516"/>
                  </a:cubicBezTo>
                  <a:cubicBezTo>
                    <a:pt x="2509" y="9154"/>
                    <a:pt x="4078" y="6016"/>
                    <a:pt x="5871" y="2655"/>
                  </a:cubicBezTo>
                  <a:cubicBezTo>
                    <a:pt x="6773" y="761"/>
                    <a:pt x="7067" y="1"/>
                    <a:pt x="696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11" name="Google Shape;9811;p14"/>
            <p:cNvSpPr/>
            <p:nvPr/>
          </p:nvSpPr>
          <p:spPr>
            <a:xfrm>
              <a:off x="6838375" y="748000"/>
              <a:ext cx="39250" cy="22425"/>
            </a:xfrm>
            <a:custGeom>
              <a:avLst/>
              <a:gdLst/>
              <a:ahLst/>
              <a:cxnLst/>
              <a:rect l="l" t="t" r="r" b="b"/>
              <a:pathLst>
                <a:path w="1570" h="897" extrusionOk="0">
                  <a:moveTo>
                    <a:pt x="673" y="0"/>
                  </a:moveTo>
                  <a:cubicBezTo>
                    <a:pt x="673" y="224"/>
                    <a:pt x="1" y="897"/>
                    <a:pt x="449" y="897"/>
                  </a:cubicBezTo>
                  <a:cubicBezTo>
                    <a:pt x="673" y="672"/>
                    <a:pt x="1569" y="224"/>
                    <a:pt x="6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12" name="Google Shape;9812;p14"/>
            <p:cNvSpPr/>
            <p:nvPr/>
          </p:nvSpPr>
          <p:spPr>
            <a:xfrm>
              <a:off x="6743125" y="949700"/>
              <a:ext cx="28050" cy="28025"/>
            </a:xfrm>
            <a:custGeom>
              <a:avLst/>
              <a:gdLst/>
              <a:ahLst/>
              <a:cxnLst/>
              <a:rect l="l" t="t" r="r" b="b"/>
              <a:pathLst>
                <a:path w="1122" h="1121" extrusionOk="0">
                  <a:moveTo>
                    <a:pt x="1121" y="0"/>
                  </a:moveTo>
                  <a:cubicBezTo>
                    <a:pt x="225" y="224"/>
                    <a:pt x="449" y="673"/>
                    <a:pt x="1" y="1121"/>
                  </a:cubicBezTo>
                  <a:cubicBezTo>
                    <a:pt x="673" y="1121"/>
                    <a:pt x="673" y="673"/>
                    <a:pt x="112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13" name="Google Shape;9813;p14"/>
            <p:cNvSpPr/>
            <p:nvPr/>
          </p:nvSpPr>
          <p:spPr>
            <a:xfrm>
              <a:off x="6664675" y="3842550"/>
              <a:ext cx="22450" cy="15725"/>
            </a:xfrm>
            <a:custGeom>
              <a:avLst/>
              <a:gdLst/>
              <a:ahLst/>
              <a:cxnLst/>
              <a:rect l="l" t="t" r="r" b="b"/>
              <a:pathLst>
                <a:path w="898" h="629" extrusionOk="0">
                  <a:moveTo>
                    <a:pt x="299" y="0"/>
                  </a:moveTo>
                  <a:cubicBezTo>
                    <a:pt x="211" y="0"/>
                    <a:pt x="113" y="43"/>
                    <a:pt x="1" y="155"/>
                  </a:cubicBezTo>
                  <a:cubicBezTo>
                    <a:pt x="327" y="155"/>
                    <a:pt x="534" y="629"/>
                    <a:pt x="710" y="629"/>
                  </a:cubicBezTo>
                  <a:cubicBezTo>
                    <a:pt x="775" y="629"/>
                    <a:pt x="836" y="562"/>
                    <a:pt x="897" y="379"/>
                  </a:cubicBezTo>
                  <a:cubicBezTo>
                    <a:pt x="729" y="379"/>
                    <a:pt x="561" y="0"/>
                    <a:pt x="29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14" name="Google Shape;9814;p14"/>
            <p:cNvSpPr/>
            <p:nvPr/>
          </p:nvSpPr>
          <p:spPr>
            <a:xfrm>
              <a:off x="6513400" y="3997675"/>
              <a:ext cx="5625" cy="11225"/>
            </a:xfrm>
            <a:custGeom>
              <a:avLst/>
              <a:gdLst/>
              <a:ahLst/>
              <a:cxnLst/>
              <a:rect l="l" t="t" r="r" b="b"/>
              <a:pathLst>
                <a:path w="225" h="449" extrusionOk="0">
                  <a:moveTo>
                    <a:pt x="225" y="1"/>
                  </a:moveTo>
                  <a:cubicBezTo>
                    <a:pt x="1" y="1"/>
                    <a:pt x="1" y="225"/>
                    <a:pt x="1" y="449"/>
                  </a:cubicBezTo>
                  <a:lnTo>
                    <a:pt x="22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15" name="Google Shape;9815;p14"/>
            <p:cNvSpPr/>
            <p:nvPr/>
          </p:nvSpPr>
          <p:spPr>
            <a:xfrm>
              <a:off x="6515325" y="3938925"/>
              <a:ext cx="14175" cy="8275"/>
            </a:xfrm>
            <a:custGeom>
              <a:avLst/>
              <a:gdLst/>
              <a:ahLst/>
              <a:cxnLst/>
              <a:rect l="l" t="t" r="r" b="b"/>
              <a:pathLst>
                <a:path w="567" h="331" extrusionOk="0">
                  <a:moveTo>
                    <a:pt x="102" y="0"/>
                  </a:moveTo>
                  <a:cubicBezTo>
                    <a:pt x="1" y="0"/>
                    <a:pt x="452" y="330"/>
                    <a:pt x="533" y="330"/>
                  </a:cubicBezTo>
                  <a:cubicBezTo>
                    <a:pt x="566" y="330"/>
                    <a:pt x="535" y="273"/>
                    <a:pt x="372" y="110"/>
                  </a:cubicBezTo>
                  <a:cubicBezTo>
                    <a:pt x="214" y="31"/>
                    <a:pt x="133" y="0"/>
                    <a:pt x="10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16" name="Google Shape;9816;p14"/>
            <p:cNvSpPr/>
            <p:nvPr/>
          </p:nvSpPr>
          <p:spPr>
            <a:xfrm>
              <a:off x="6513400" y="3947250"/>
              <a:ext cx="25" cy="25"/>
            </a:xfrm>
            <a:custGeom>
              <a:avLst/>
              <a:gdLst/>
              <a:ahLst/>
              <a:cxnLst/>
              <a:rect l="l" t="t" r="r" b="b"/>
              <a:pathLst>
                <a:path w="1" h="1" extrusionOk="0">
                  <a:moveTo>
                    <a:pt x="1" y="1"/>
                  </a:move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17" name="Google Shape;9817;p14"/>
            <p:cNvSpPr/>
            <p:nvPr/>
          </p:nvSpPr>
          <p:spPr>
            <a:xfrm>
              <a:off x="6194050" y="1694875"/>
              <a:ext cx="39225" cy="22450"/>
            </a:xfrm>
            <a:custGeom>
              <a:avLst/>
              <a:gdLst/>
              <a:ahLst/>
              <a:cxnLst/>
              <a:rect l="l" t="t" r="r" b="b"/>
              <a:pathLst>
                <a:path w="1569" h="898" extrusionOk="0">
                  <a:moveTo>
                    <a:pt x="448" y="1"/>
                  </a:moveTo>
                  <a:cubicBezTo>
                    <a:pt x="448" y="1"/>
                    <a:pt x="0" y="897"/>
                    <a:pt x="448" y="897"/>
                  </a:cubicBezTo>
                  <a:cubicBezTo>
                    <a:pt x="672" y="449"/>
                    <a:pt x="1569" y="225"/>
                    <a:pt x="4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18" name="Google Shape;9818;p14"/>
            <p:cNvSpPr/>
            <p:nvPr/>
          </p:nvSpPr>
          <p:spPr>
            <a:xfrm>
              <a:off x="5981125" y="1535400"/>
              <a:ext cx="20175" cy="19425"/>
            </a:xfrm>
            <a:custGeom>
              <a:avLst/>
              <a:gdLst/>
              <a:ahLst/>
              <a:cxnLst/>
              <a:rect l="l" t="t" r="r" b="b"/>
              <a:pathLst>
                <a:path w="807" h="777" extrusionOk="0">
                  <a:moveTo>
                    <a:pt x="606" y="1"/>
                  </a:moveTo>
                  <a:cubicBezTo>
                    <a:pt x="460" y="1"/>
                    <a:pt x="190" y="209"/>
                    <a:pt x="1" y="777"/>
                  </a:cubicBezTo>
                  <a:cubicBezTo>
                    <a:pt x="777" y="389"/>
                    <a:pt x="806" y="1"/>
                    <a:pt x="60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19" name="Google Shape;9819;p14"/>
            <p:cNvSpPr/>
            <p:nvPr/>
          </p:nvSpPr>
          <p:spPr>
            <a:xfrm>
              <a:off x="5930700" y="1582825"/>
              <a:ext cx="50450" cy="50450"/>
            </a:xfrm>
            <a:custGeom>
              <a:avLst/>
              <a:gdLst/>
              <a:ahLst/>
              <a:cxnLst/>
              <a:rect l="l" t="t" r="r" b="b"/>
              <a:pathLst>
                <a:path w="2018" h="2018" extrusionOk="0">
                  <a:moveTo>
                    <a:pt x="1121" y="0"/>
                  </a:moveTo>
                  <a:cubicBezTo>
                    <a:pt x="897" y="449"/>
                    <a:pt x="1" y="2018"/>
                    <a:pt x="673" y="2018"/>
                  </a:cubicBezTo>
                  <a:cubicBezTo>
                    <a:pt x="225" y="1121"/>
                    <a:pt x="2018" y="673"/>
                    <a:pt x="112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20" name="Google Shape;9820;p14"/>
            <p:cNvSpPr/>
            <p:nvPr/>
          </p:nvSpPr>
          <p:spPr>
            <a:xfrm>
              <a:off x="5817000" y="4065000"/>
              <a:ext cx="12000" cy="8275"/>
            </a:xfrm>
            <a:custGeom>
              <a:avLst/>
              <a:gdLst/>
              <a:ahLst/>
              <a:cxnLst/>
              <a:rect l="l" t="t" r="r" b="b"/>
              <a:pathLst>
                <a:path w="480" h="331" extrusionOk="0">
                  <a:moveTo>
                    <a:pt x="6" y="0"/>
                  </a:moveTo>
                  <a:lnTo>
                    <a:pt x="6" y="0"/>
                  </a:lnTo>
                  <a:cubicBezTo>
                    <a:pt x="0" y="0"/>
                    <a:pt x="73" y="58"/>
                    <a:pt x="290" y="221"/>
                  </a:cubicBezTo>
                  <a:cubicBezTo>
                    <a:pt x="409" y="300"/>
                    <a:pt x="458" y="330"/>
                    <a:pt x="463" y="330"/>
                  </a:cubicBezTo>
                  <a:cubicBezTo>
                    <a:pt x="480" y="330"/>
                    <a:pt x="19" y="0"/>
                    <a:pt x="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21" name="Google Shape;9821;p14"/>
            <p:cNvSpPr/>
            <p:nvPr/>
          </p:nvSpPr>
          <p:spPr>
            <a:xfrm>
              <a:off x="5661750" y="1853675"/>
              <a:ext cx="28050" cy="21425"/>
            </a:xfrm>
            <a:custGeom>
              <a:avLst/>
              <a:gdLst/>
              <a:ahLst/>
              <a:cxnLst/>
              <a:rect l="l" t="t" r="r" b="b"/>
              <a:pathLst>
                <a:path w="1122" h="857" extrusionOk="0">
                  <a:moveTo>
                    <a:pt x="246" y="0"/>
                  </a:moveTo>
                  <a:cubicBezTo>
                    <a:pt x="141" y="0"/>
                    <a:pt x="53" y="44"/>
                    <a:pt x="1" y="148"/>
                  </a:cubicBezTo>
                  <a:cubicBezTo>
                    <a:pt x="599" y="148"/>
                    <a:pt x="311" y="857"/>
                    <a:pt x="869" y="857"/>
                  </a:cubicBezTo>
                  <a:cubicBezTo>
                    <a:pt x="939" y="857"/>
                    <a:pt x="1022" y="845"/>
                    <a:pt x="1121" y="821"/>
                  </a:cubicBezTo>
                  <a:cubicBezTo>
                    <a:pt x="1121" y="476"/>
                    <a:pt x="593" y="0"/>
                    <a:pt x="2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22" name="Google Shape;9822;p14"/>
            <p:cNvSpPr/>
            <p:nvPr/>
          </p:nvSpPr>
          <p:spPr>
            <a:xfrm>
              <a:off x="4272225" y="2315700"/>
              <a:ext cx="76950" cy="81825"/>
            </a:xfrm>
            <a:custGeom>
              <a:avLst/>
              <a:gdLst/>
              <a:ahLst/>
              <a:cxnLst/>
              <a:rect l="l" t="t" r="r" b="b"/>
              <a:pathLst>
                <a:path w="3078" h="3273" extrusionOk="0">
                  <a:moveTo>
                    <a:pt x="472" y="206"/>
                  </a:moveTo>
                  <a:cubicBezTo>
                    <a:pt x="458" y="206"/>
                    <a:pt x="449" y="224"/>
                    <a:pt x="449" y="269"/>
                  </a:cubicBezTo>
                  <a:cubicBezTo>
                    <a:pt x="449" y="269"/>
                    <a:pt x="449" y="493"/>
                    <a:pt x="673" y="493"/>
                  </a:cubicBezTo>
                  <a:cubicBezTo>
                    <a:pt x="673" y="493"/>
                    <a:pt x="530" y="206"/>
                    <a:pt x="472" y="206"/>
                  </a:cubicBezTo>
                  <a:close/>
                  <a:moveTo>
                    <a:pt x="1" y="1389"/>
                  </a:moveTo>
                  <a:cubicBezTo>
                    <a:pt x="1" y="1390"/>
                    <a:pt x="1" y="1614"/>
                    <a:pt x="225" y="1614"/>
                  </a:cubicBezTo>
                  <a:cubicBezTo>
                    <a:pt x="225" y="1614"/>
                    <a:pt x="85" y="1474"/>
                    <a:pt x="1" y="1389"/>
                  </a:cubicBezTo>
                  <a:close/>
                  <a:moveTo>
                    <a:pt x="1706" y="1"/>
                  </a:moveTo>
                  <a:cubicBezTo>
                    <a:pt x="1555" y="1"/>
                    <a:pt x="1363" y="15"/>
                    <a:pt x="1121" y="45"/>
                  </a:cubicBezTo>
                  <a:cubicBezTo>
                    <a:pt x="875" y="537"/>
                    <a:pt x="798" y="1148"/>
                    <a:pt x="843" y="1705"/>
                  </a:cubicBezTo>
                  <a:lnTo>
                    <a:pt x="843" y="1705"/>
                  </a:lnTo>
                  <a:cubicBezTo>
                    <a:pt x="1014" y="1149"/>
                    <a:pt x="3078" y="1"/>
                    <a:pt x="1706" y="1"/>
                  </a:cubicBezTo>
                  <a:close/>
                  <a:moveTo>
                    <a:pt x="843" y="1705"/>
                  </a:moveTo>
                  <a:cubicBezTo>
                    <a:pt x="825" y="1764"/>
                    <a:pt x="828" y="1817"/>
                    <a:pt x="859" y="1860"/>
                  </a:cubicBezTo>
                  <a:lnTo>
                    <a:pt x="859" y="1860"/>
                  </a:lnTo>
                  <a:cubicBezTo>
                    <a:pt x="853" y="1809"/>
                    <a:pt x="848" y="1757"/>
                    <a:pt x="843" y="1705"/>
                  </a:cubicBezTo>
                  <a:close/>
                  <a:moveTo>
                    <a:pt x="2914" y="1838"/>
                  </a:moveTo>
                  <a:cubicBezTo>
                    <a:pt x="2236" y="1951"/>
                    <a:pt x="1757" y="2000"/>
                    <a:pt x="1431" y="2000"/>
                  </a:cubicBezTo>
                  <a:cubicBezTo>
                    <a:pt x="1095" y="2000"/>
                    <a:pt x="921" y="1948"/>
                    <a:pt x="859" y="1860"/>
                  </a:cubicBezTo>
                  <a:lnTo>
                    <a:pt x="859" y="1860"/>
                  </a:lnTo>
                  <a:cubicBezTo>
                    <a:pt x="956" y="2637"/>
                    <a:pt x="1292" y="3273"/>
                    <a:pt x="1734" y="3273"/>
                  </a:cubicBezTo>
                  <a:cubicBezTo>
                    <a:pt x="2084" y="3273"/>
                    <a:pt x="2499" y="2876"/>
                    <a:pt x="2914" y="1838"/>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23" name="Google Shape;9823;p14"/>
            <p:cNvSpPr/>
            <p:nvPr/>
          </p:nvSpPr>
          <p:spPr>
            <a:xfrm>
              <a:off x="5314375" y="1457525"/>
              <a:ext cx="33775" cy="20900"/>
            </a:xfrm>
            <a:custGeom>
              <a:avLst/>
              <a:gdLst/>
              <a:ahLst/>
              <a:cxnLst/>
              <a:rect l="l" t="t" r="r" b="b"/>
              <a:pathLst>
                <a:path w="1351" h="836" extrusionOk="0">
                  <a:moveTo>
                    <a:pt x="1091" y="0"/>
                  </a:moveTo>
                  <a:cubicBezTo>
                    <a:pt x="1046" y="0"/>
                    <a:pt x="983" y="25"/>
                    <a:pt x="897" y="82"/>
                  </a:cubicBezTo>
                  <a:cubicBezTo>
                    <a:pt x="897" y="530"/>
                    <a:pt x="225" y="530"/>
                    <a:pt x="1" y="754"/>
                  </a:cubicBezTo>
                  <a:cubicBezTo>
                    <a:pt x="115" y="811"/>
                    <a:pt x="225" y="836"/>
                    <a:pt x="330" y="836"/>
                  </a:cubicBezTo>
                  <a:cubicBezTo>
                    <a:pt x="942" y="836"/>
                    <a:pt x="1350" y="0"/>
                    <a:pt x="109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24" name="Google Shape;9824;p14"/>
            <p:cNvSpPr/>
            <p:nvPr/>
          </p:nvSpPr>
          <p:spPr>
            <a:xfrm>
              <a:off x="5493675" y="1280275"/>
              <a:ext cx="11225" cy="11225"/>
            </a:xfrm>
            <a:custGeom>
              <a:avLst/>
              <a:gdLst/>
              <a:ahLst/>
              <a:cxnLst/>
              <a:rect l="l" t="t" r="r" b="b"/>
              <a:pathLst>
                <a:path w="449" h="449" extrusionOk="0">
                  <a:moveTo>
                    <a:pt x="224" y="0"/>
                  </a:moveTo>
                  <a:cubicBezTo>
                    <a:pt x="0" y="0"/>
                    <a:pt x="224" y="448"/>
                    <a:pt x="449" y="448"/>
                  </a:cubicBezTo>
                  <a:cubicBezTo>
                    <a:pt x="449" y="448"/>
                    <a:pt x="449" y="0"/>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25" name="Google Shape;9825;p14"/>
            <p:cNvSpPr/>
            <p:nvPr/>
          </p:nvSpPr>
          <p:spPr>
            <a:xfrm>
              <a:off x="4866150" y="1795725"/>
              <a:ext cx="22425" cy="7500"/>
            </a:xfrm>
            <a:custGeom>
              <a:avLst/>
              <a:gdLst/>
              <a:ahLst/>
              <a:cxnLst/>
              <a:rect l="l" t="t" r="r" b="b"/>
              <a:pathLst>
                <a:path w="897" h="300" extrusionOk="0">
                  <a:moveTo>
                    <a:pt x="897" y="1"/>
                  </a:moveTo>
                  <a:cubicBezTo>
                    <a:pt x="0" y="1"/>
                    <a:pt x="299" y="300"/>
                    <a:pt x="598" y="300"/>
                  </a:cubicBezTo>
                  <a:cubicBezTo>
                    <a:pt x="747" y="300"/>
                    <a:pt x="897" y="225"/>
                    <a:pt x="8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26" name="Google Shape;9826;p14"/>
            <p:cNvSpPr/>
            <p:nvPr/>
          </p:nvSpPr>
          <p:spPr>
            <a:xfrm>
              <a:off x="5532900" y="1089775"/>
              <a:ext cx="16825" cy="11225"/>
            </a:xfrm>
            <a:custGeom>
              <a:avLst/>
              <a:gdLst/>
              <a:ahLst/>
              <a:cxnLst/>
              <a:rect l="l" t="t" r="r" b="b"/>
              <a:pathLst>
                <a:path w="673" h="449" extrusionOk="0">
                  <a:moveTo>
                    <a:pt x="224" y="0"/>
                  </a:moveTo>
                  <a:cubicBezTo>
                    <a:pt x="0" y="0"/>
                    <a:pt x="224" y="448"/>
                    <a:pt x="673" y="448"/>
                  </a:cubicBezTo>
                  <a:cubicBezTo>
                    <a:pt x="673" y="448"/>
                    <a:pt x="673" y="0"/>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27" name="Google Shape;9827;p14"/>
            <p:cNvSpPr/>
            <p:nvPr/>
          </p:nvSpPr>
          <p:spPr>
            <a:xfrm>
              <a:off x="5282675" y="1498875"/>
              <a:ext cx="14175" cy="8275"/>
            </a:xfrm>
            <a:custGeom>
              <a:avLst/>
              <a:gdLst/>
              <a:ahLst/>
              <a:cxnLst/>
              <a:rect l="l" t="t" r="r" b="b"/>
              <a:pathLst>
                <a:path w="567" h="331" extrusionOk="0">
                  <a:moveTo>
                    <a:pt x="533" y="0"/>
                  </a:moveTo>
                  <a:cubicBezTo>
                    <a:pt x="452" y="0"/>
                    <a:pt x="1" y="330"/>
                    <a:pt x="102" y="330"/>
                  </a:cubicBezTo>
                  <a:cubicBezTo>
                    <a:pt x="133" y="330"/>
                    <a:pt x="214" y="300"/>
                    <a:pt x="372" y="221"/>
                  </a:cubicBezTo>
                  <a:cubicBezTo>
                    <a:pt x="535" y="58"/>
                    <a:pt x="566" y="0"/>
                    <a:pt x="53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28" name="Google Shape;9828;p14"/>
            <p:cNvSpPr/>
            <p:nvPr/>
          </p:nvSpPr>
          <p:spPr>
            <a:xfrm>
              <a:off x="5460050" y="1325100"/>
              <a:ext cx="22450" cy="11225"/>
            </a:xfrm>
            <a:custGeom>
              <a:avLst/>
              <a:gdLst/>
              <a:ahLst/>
              <a:cxnLst/>
              <a:rect l="l" t="t" r="r" b="b"/>
              <a:pathLst>
                <a:path w="898" h="449" extrusionOk="0">
                  <a:moveTo>
                    <a:pt x="449" y="0"/>
                  </a:moveTo>
                  <a:cubicBezTo>
                    <a:pt x="449" y="224"/>
                    <a:pt x="1" y="224"/>
                    <a:pt x="449" y="448"/>
                  </a:cubicBezTo>
                  <a:cubicBezTo>
                    <a:pt x="897" y="448"/>
                    <a:pt x="897" y="0"/>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29" name="Google Shape;9829;p14"/>
            <p:cNvSpPr/>
            <p:nvPr/>
          </p:nvSpPr>
          <p:spPr>
            <a:xfrm>
              <a:off x="4653225" y="1991825"/>
              <a:ext cx="16850" cy="5650"/>
            </a:xfrm>
            <a:custGeom>
              <a:avLst/>
              <a:gdLst/>
              <a:ahLst/>
              <a:cxnLst/>
              <a:rect l="l" t="t" r="r" b="b"/>
              <a:pathLst>
                <a:path w="674" h="226" extrusionOk="0">
                  <a:moveTo>
                    <a:pt x="1" y="1"/>
                  </a:moveTo>
                  <a:cubicBezTo>
                    <a:pt x="1" y="1"/>
                    <a:pt x="225" y="225"/>
                    <a:pt x="449" y="225"/>
                  </a:cubicBezTo>
                  <a:cubicBezTo>
                    <a:pt x="673" y="225"/>
                    <a:pt x="225"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30" name="Google Shape;9830;p14"/>
            <p:cNvSpPr/>
            <p:nvPr/>
          </p:nvSpPr>
          <p:spPr>
            <a:xfrm>
              <a:off x="4969800" y="1011325"/>
              <a:ext cx="28025" cy="4225"/>
            </a:xfrm>
            <a:custGeom>
              <a:avLst/>
              <a:gdLst/>
              <a:ahLst/>
              <a:cxnLst/>
              <a:rect l="l" t="t" r="r" b="b"/>
              <a:pathLst>
                <a:path w="1121" h="169" extrusionOk="0">
                  <a:moveTo>
                    <a:pt x="561" y="1"/>
                  </a:moveTo>
                  <a:lnTo>
                    <a:pt x="561" y="1"/>
                  </a:lnTo>
                  <a:cubicBezTo>
                    <a:pt x="0" y="113"/>
                    <a:pt x="281" y="169"/>
                    <a:pt x="561" y="169"/>
                  </a:cubicBezTo>
                  <a:cubicBezTo>
                    <a:pt x="841" y="169"/>
                    <a:pt x="1121" y="113"/>
                    <a:pt x="5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31" name="Google Shape;9831;p14"/>
            <p:cNvSpPr/>
            <p:nvPr/>
          </p:nvSpPr>
          <p:spPr>
            <a:xfrm>
              <a:off x="4653350" y="1945000"/>
              <a:ext cx="44125" cy="30950"/>
            </a:xfrm>
            <a:custGeom>
              <a:avLst/>
              <a:gdLst/>
              <a:ahLst/>
              <a:cxnLst/>
              <a:rect l="l" t="t" r="r" b="b"/>
              <a:pathLst>
                <a:path w="1765" h="1238" extrusionOk="0">
                  <a:moveTo>
                    <a:pt x="949" y="1"/>
                  </a:moveTo>
                  <a:cubicBezTo>
                    <a:pt x="833" y="1"/>
                    <a:pt x="668" y="25"/>
                    <a:pt x="444" y="81"/>
                  </a:cubicBezTo>
                  <a:cubicBezTo>
                    <a:pt x="44" y="481"/>
                    <a:pt x="1" y="1237"/>
                    <a:pt x="155" y="1237"/>
                  </a:cubicBezTo>
                  <a:cubicBezTo>
                    <a:pt x="174" y="1237"/>
                    <a:pt x="196" y="1226"/>
                    <a:pt x="220" y="1202"/>
                  </a:cubicBezTo>
                  <a:cubicBezTo>
                    <a:pt x="220" y="1202"/>
                    <a:pt x="1764" y="1"/>
                    <a:pt x="9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32" name="Google Shape;9832;p14"/>
            <p:cNvSpPr/>
            <p:nvPr/>
          </p:nvSpPr>
          <p:spPr>
            <a:xfrm>
              <a:off x="5432050" y="1375525"/>
              <a:ext cx="56050" cy="50450"/>
            </a:xfrm>
            <a:custGeom>
              <a:avLst/>
              <a:gdLst/>
              <a:ahLst/>
              <a:cxnLst/>
              <a:rect l="l" t="t" r="r" b="b"/>
              <a:pathLst>
                <a:path w="2242" h="2018" extrusionOk="0">
                  <a:moveTo>
                    <a:pt x="1793" y="0"/>
                  </a:moveTo>
                  <a:lnTo>
                    <a:pt x="1793" y="0"/>
                  </a:lnTo>
                  <a:cubicBezTo>
                    <a:pt x="1345" y="897"/>
                    <a:pt x="224" y="1121"/>
                    <a:pt x="0" y="2017"/>
                  </a:cubicBezTo>
                  <a:cubicBezTo>
                    <a:pt x="897" y="1569"/>
                    <a:pt x="2241" y="673"/>
                    <a:pt x="17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33" name="Google Shape;9833;p14"/>
            <p:cNvSpPr/>
            <p:nvPr/>
          </p:nvSpPr>
          <p:spPr>
            <a:xfrm>
              <a:off x="4910975" y="3840800"/>
              <a:ext cx="33625" cy="33650"/>
            </a:xfrm>
            <a:custGeom>
              <a:avLst/>
              <a:gdLst/>
              <a:ahLst/>
              <a:cxnLst/>
              <a:rect l="l" t="t" r="r" b="b"/>
              <a:pathLst>
                <a:path w="1345" h="1346" extrusionOk="0">
                  <a:moveTo>
                    <a:pt x="1345" y="0"/>
                  </a:moveTo>
                  <a:cubicBezTo>
                    <a:pt x="224" y="0"/>
                    <a:pt x="224" y="673"/>
                    <a:pt x="0" y="1345"/>
                  </a:cubicBezTo>
                  <a:cubicBezTo>
                    <a:pt x="1121" y="1345"/>
                    <a:pt x="897" y="225"/>
                    <a:pt x="134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34" name="Google Shape;9834;p14"/>
            <p:cNvSpPr/>
            <p:nvPr/>
          </p:nvSpPr>
          <p:spPr>
            <a:xfrm>
              <a:off x="4708175" y="4261025"/>
              <a:ext cx="45925" cy="30625"/>
            </a:xfrm>
            <a:custGeom>
              <a:avLst/>
              <a:gdLst/>
              <a:ahLst/>
              <a:cxnLst/>
              <a:rect l="l" t="t" r="r" b="b"/>
              <a:pathLst>
                <a:path w="1837" h="1225" extrusionOk="0">
                  <a:moveTo>
                    <a:pt x="1164" y="0"/>
                  </a:moveTo>
                  <a:lnTo>
                    <a:pt x="1164" y="0"/>
                  </a:lnTo>
                  <a:cubicBezTo>
                    <a:pt x="977" y="376"/>
                    <a:pt x="1" y="1225"/>
                    <a:pt x="87" y="1225"/>
                  </a:cubicBezTo>
                  <a:cubicBezTo>
                    <a:pt x="103" y="1225"/>
                    <a:pt x="159" y="1193"/>
                    <a:pt x="268" y="1121"/>
                  </a:cubicBezTo>
                  <a:cubicBezTo>
                    <a:pt x="716" y="897"/>
                    <a:pt x="1837" y="448"/>
                    <a:pt x="116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35" name="Google Shape;9835;p14"/>
            <p:cNvSpPr/>
            <p:nvPr/>
          </p:nvSpPr>
          <p:spPr>
            <a:xfrm>
              <a:off x="4225750" y="2484975"/>
              <a:ext cx="12025" cy="8275"/>
            </a:xfrm>
            <a:custGeom>
              <a:avLst/>
              <a:gdLst/>
              <a:ahLst/>
              <a:cxnLst/>
              <a:rect l="l" t="t" r="r" b="b"/>
              <a:pathLst>
                <a:path w="481" h="331" extrusionOk="0">
                  <a:moveTo>
                    <a:pt x="7" y="1"/>
                  </a:moveTo>
                  <a:cubicBezTo>
                    <a:pt x="1" y="1"/>
                    <a:pt x="73" y="58"/>
                    <a:pt x="291" y="221"/>
                  </a:cubicBezTo>
                  <a:cubicBezTo>
                    <a:pt x="409" y="300"/>
                    <a:pt x="458" y="331"/>
                    <a:pt x="463" y="331"/>
                  </a:cubicBezTo>
                  <a:cubicBezTo>
                    <a:pt x="480" y="331"/>
                    <a:pt x="20" y="1"/>
                    <a:pt x="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36" name="Google Shape;9836;p14"/>
            <p:cNvSpPr/>
            <p:nvPr/>
          </p:nvSpPr>
          <p:spPr>
            <a:xfrm>
              <a:off x="4154575" y="815225"/>
              <a:ext cx="39250" cy="11225"/>
            </a:xfrm>
            <a:custGeom>
              <a:avLst/>
              <a:gdLst/>
              <a:ahLst/>
              <a:cxnLst/>
              <a:rect l="l" t="t" r="r" b="b"/>
              <a:pathLst>
                <a:path w="1570" h="449" extrusionOk="0">
                  <a:moveTo>
                    <a:pt x="1345" y="1"/>
                  </a:moveTo>
                  <a:cubicBezTo>
                    <a:pt x="897" y="1"/>
                    <a:pt x="0" y="449"/>
                    <a:pt x="673" y="449"/>
                  </a:cubicBezTo>
                  <a:cubicBezTo>
                    <a:pt x="561" y="225"/>
                    <a:pt x="841" y="225"/>
                    <a:pt x="1093" y="225"/>
                  </a:cubicBezTo>
                  <a:cubicBezTo>
                    <a:pt x="1345" y="225"/>
                    <a:pt x="1569" y="225"/>
                    <a:pt x="134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37" name="Google Shape;9837;p14"/>
            <p:cNvSpPr/>
            <p:nvPr/>
          </p:nvSpPr>
          <p:spPr>
            <a:xfrm>
              <a:off x="3913650" y="1302675"/>
              <a:ext cx="44850" cy="44850"/>
            </a:xfrm>
            <a:custGeom>
              <a:avLst/>
              <a:gdLst/>
              <a:ahLst/>
              <a:cxnLst/>
              <a:rect l="l" t="t" r="r" b="b"/>
              <a:pathLst>
                <a:path w="1794" h="1794" extrusionOk="0">
                  <a:moveTo>
                    <a:pt x="1793" y="1"/>
                  </a:moveTo>
                  <a:cubicBezTo>
                    <a:pt x="448" y="1"/>
                    <a:pt x="673" y="1121"/>
                    <a:pt x="0" y="1794"/>
                  </a:cubicBezTo>
                  <a:cubicBezTo>
                    <a:pt x="897" y="1345"/>
                    <a:pt x="1121" y="449"/>
                    <a:pt x="179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38" name="Google Shape;9838;p14"/>
            <p:cNvSpPr/>
            <p:nvPr/>
          </p:nvSpPr>
          <p:spPr>
            <a:xfrm>
              <a:off x="3894025" y="3044275"/>
              <a:ext cx="27525" cy="13050"/>
            </a:xfrm>
            <a:custGeom>
              <a:avLst/>
              <a:gdLst/>
              <a:ahLst/>
              <a:cxnLst/>
              <a:rect l="l" t="t" r="r" b="b"/>
              <a:pathLst>
                <a:path w="1101" h="522" extrusionOk="0">
                  <a:moveTo>
                    <a:pt x="904" y="1"/>
                  </a:moveTo>
                  <a:cubicBezTo>
                    <a:pt x="875" y="1"/>
                    <a:pt x="836" y="12"/>
                    <a:pt x="785" y="37"/>
                  </a:cubicBezTo>
                  <a:cubicBezTo>
                    <a:pt x="673" y="261"/>
                    <a:pt x="449" y="261"/>
                    <a:pt x="281" y="261"/>
                  </a:cubicBezTo>
                  <a:cubicBezTo>
                    <a:pt x="113" y="261"/>
                    <a:pt x="1" y="261"/>
                    <a:pt x="113" y="485"/>
                  </a:cubicBezTo>
                  <a:cubicBezTo>
                    <a:pt x="189" y="510"/>
                    <a:pt x="262" y="521"/>
                    <a:pt x="331" y="521"/>
                  </a:cubicBezTo>
                  <a:cubicBezTo>
                    <a:pt x="806" y="521"/>
                    <a:pt x="1101" y="1"/>
                    <a:pt x="90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39" name="Google Shape;9839;p14"/>
            <p:cNvSpPr/>
            <p:nvPr/>
          </p:nvSpPr>
          <p:spPr>
            <a:xfrm>
              <a:off x="3667125" y="1532400"/>
              <a:ext cx="84050" cy="39250"/>
            </a:xfrm>
            <a:custGeom>
              <a:avLst/>
              <a:gdLst/>
              <a:ahLst/>
              <a:cxnLst/>
              <a:rect l="l" t="t" r="r" b="b"/>
              <a:pathLst>
                <a:path w="3362" h="1570" extrusionOk="0">
                  <a:moveTo>
                    <a:pt x="1793" y="0"/>
                  </a:moveTo>
                  <a:lnTo>
                    <a:pt x="1793" y="0"/>
                  </a:lnTo>
                  <a:cubicBezTo>
                    <a:pt x="2017" y="897"/>
                    <a:pt x="0" y="1121"/>
                    <a:pt x="1345" y="1569"/>
                  </a:cubicBezTo>
                  <a:cubicBezTo>
                    <a:pt x="1121" y="897"/>
                    <a:pt x="3362" y="673"/>
                    <a:pt x="17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40" name="Google Shape;9840;p14"/>
            <p:cNvSpPr/>
            <p:nvPr/>
          </p:nvSpPr>
          <p:spPr>
            <a:xfrm>
              <a:off x="3599875" y="1622050"/>
              <a:ext cx="33650" cy="22425"/>
            </a:xfrm>
            <a:custGeom>
              <a:avLst/>
              <a:gdLst/>
              <a:ahLst/>
              <a:cxnLst/>
              <a:rect l="l" t="t" r="r" b="b"/>
              <a:pathLst>
                <a:path w="1346" h="897" extrusionOk="0">
                  <a:moveTo>
                    <a:pt x="1345" y="0"/>
                  </a:moveTo>
                  <a:cubicBezTo>
                    <a:pt x="449" y="0"/>
                    <a:pt x="1" y="449"/>
                    <a:pt x="1" y="897"/>
                  </a:cubicBezTo>
                  <a:cubicBezTo>
                    <a:pt x="897" y="897"/>
                    <a:pt x="673" y="224"/>
                    <a:pt x="134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41" name="Google Shape;9841;p14"/>
            <p:cNvSpPr/>
            <p:nvPr/>
          </p:nvSpPr>
          <p:spPr>
            <a:xfrm>
              <a:off x="3527050" y="1644450"/>
              <a:ext cx="89650" cy="56050"/>
            </a:xfrm>
            <a:custGeom>
              <a:avLst/>
              <a:gdLst/>
              <a:ahLst/>
              <a:cxnLst/>
              <a:rect l="l" t="t" r="r" b="b"/>
              <a:pathLst>
                <a:path w="3586" h="2242" extrusionOk="0">
                  <a:moveTo>
                    <a:pt x="2241" y="1"/>
                  </a:moveTo>
                  <a:cubicBezTo>
                    <a:pt x="2241" y="1121"/>
                    <a:pt x="0" y="1570"/>
                    <a:pt x="448" y="2242"/>
                  </a:cubicBezTo>
                  <a:cubicBezTo>
                    <a:pt x="897" y="1570"/>
                    <a:pt x="3586" y="673"/>
                    <a:pt x="224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42" name="Google Shape;9842;p14"/>
            <p:cNvSpPr/>
            <p:nvPr/>
          </p:nvSpPr>
          <p:spPr>
            <a:xfrm>
              <a:off x="3487825" y="1011325"/>
              <a:ext cx="16825" cy="16825"/>
            </a:xfrm>
            <a:custGeom>
              <a:avLst/>
              <a:gdLst/>
              <a:ahLst/>
              <a:cxnLst/>
              <a:rect l="l" t="t" r="r" b="b"/>
              <a:pathLst>
                <a:path w="673" h="673" extrusionOk="0">
                  <a:moveTo>
                    <a:pt x="448" y="1"/>
                  </a:moveTo>
                  <a:cubicBezTo>
                    <a:pt x="0" y="1"/>
                    <a:pt x="224" y="449"/>
                    <a:pt x="673" y="673"/>
                  </a:cubicBezTo>
                  <a:cubicBezTo>
                    <a:pt x="673" y="449"/>
                    <a:pt x="673" y="1"/>
                    <a:pt x="4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43" name="Google Shape;9843;p14"/>
            <p:cNvSpPr/>
            <p:nvPr/>
          </p:nvSpPr>
          <p:spPr>
            <a:xfrm>
              <a:off x="3315600" y="1846150"/>
              <a:ext cx="20975" cy="11375"/>
            </a:xfrm>
            <a:custGeom>
              <a:avLst/>
              <a:gdLst/>
              <a:ahLst/>
              <a:cxnLst/>
              <a:rect l="l" t="t" r="r" b="b"/>
              <a:pathLst>
                <a:path w="839" h="455" extrusionOk="0">
                  <a:moveTo>
                    <a:pt x="838" y="1"/>
                  </a:moveTo>
                  <a:lnTo>
                    <a:pt x="838" y="1"/>
                  </a:lnTo>
                  <a:cubicBezTo>
                    <a:pt x="1" y="141"/>
                    <a:pt x="32" y="454"/>
                    <a:pt x="284" y="454"/>
                  </a:cubicBezTo>
                  <a:cubicBezTo>
                    <a:pt x="436" y="454"/>
                    <a:pt x="669" y="339"/>
                    <a:pt x="83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44" name="Google Shape;9844;p14"/>
            <p:cNvSpPr/>
            <p:nvPr/>
          </p:nvSpPr>
          <p:spPr>
            <a:xfrm>
              <a:off x="3280500" y="1860925"/>
              <a:ext cx="29900" cy="20925"/>
            </a:xfrm>
            <a:custGeom>
              <a:avLst/>
              <a:gdLst/>
              <a:ahLst/>
              <a:cxnLst/>
              <a:rect l="l" t="t" r="r" b="b"/>
              <a:pathLst>
                <a:path w="1196" h="837" extrusionOk="0">
                  <a:moveTo>
                    <a:pt x="1026" y="1"/>
                  </a:moveTo>
                  <a:cubicBezTo>
                    <a:pt x="997" y="1"/>
                    <a:pt x="954" y="25"/>
                    <a:pt x="897" y="82"/>
                  </a:cubicBezTo>
                  <a:cubicBezTo>
                    <a:pt x="897" y="531"/>
                    <a:pt x="1" y="306"/>
                    <a:pt x="1" y="755"/>
                  </a:cubicBezTo>
                  <a:cubicBezTo>
                    <a:pt x="115" y="812"/>
                    <a:pt x="222" y="836"/>
                    <a:pt x="321" y="836"/>
                  </a:cubicBezTo>
                  <a:cubicBezTo>
                    <a:pt x="898" y="836"/>
                    <a:pt x="1195" y="1"/>
                    <a:pt x="102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45" name="Google Shape;9845;p14"/>
            <p:cNvSpPr/>
            <p:nvPr/>
          </p:nvSpPr>
          <p:spPr>
            <a:xfrm>
              <a:off x="3241300" y="1890975"/>
              <a:ext cx="28025" cy="16850"/>
            </a:xfrm>
            <a:custGeom>
              <a:avLst/>
              <a:gdLst/>
              <a:ahLst/>
              <a:cxnLst/>
              <a:rect l="l" t="t" r="r" b="b"/>
              <a:pathLst>
                <a:path w="1121" h="674" extrusionOk="0">
                  <a:moveTo>
                    <a:pt x="672" y="1"/>
                  </a:moveTo>
                  <a:cubicBezTo>
                    <a:pt x="672" y="225"/>
                    <a:pt x="0" y="225"/>
                    <a:pt x="0" y="673"/>
                  </a:cubicBezTo>
                  <a:lnTo>
                    <a:pt x="0" y="673"/>
                  </a:lnTo>
                  <a:cubicBezTo>
                    <a:pt x="672" y="673"/>
                    <a:pt x="1121" y="1"/>
                    <a:pt x="6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46" name="Google Shape;9846;p14"/>
            <p:cNvSpPr/>
            <p:nvPr/>
          </p:nvSpPr>
          <p:spPr>
            <a:xfrm>
              <a:off x="3076925" y="2065925"/>
              <a:ext cx="24325" cy="9975"/>
            </a:xfrm>
            <a:custGeom>
              <a:avLst/>
              <a:gdLst/>
              <a:ahLst/>
              <a:cxnLst/>
              <a:rect l="l" t="t" r="r" b="b"/>
              <a:pathLst>
                <a:path w="973" h="399" extrusionOk="0">
                  <a:moveTo>
                    <a:pt x="698" y="0"/>
                  </a:moveTo>
                  <a:cubicBezTo>
                    <a:pt x="399" y="0"/>
                    <a:pt x="1" y="399"/>
                    <a:pt x="300" y="399"/>
                  </a:cubicBezTo>
                  <a:lnTo>
                    <a:pt x="972" y="399"/>
                  </a:lnTo>
                  <a:cubicBezTo>
                    <a:pt x="972" y="100"/>
                    <a:pt x="848" y="0"/>
                    <a:pt x="6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47" name="Google Shape;9847;p14"/>
            <p:cNvSpPr/>
            <p:nvPr/>
          </p:nvSpPr>
          <p:spPr>
            <a:xfrm>
              <a:off x="2819425" y="3039675"/>
              <a:ext cx="12000" cy="8275"/>
            </a:xfrm>
            <a:custGeom>
              <a:avLst/>
              <a:gdLst/>
              <a:ahLst/>
              <a:cxnLst/>
              <a:rect l="l" t="t" r="r" b="b"/>
              <a:pathLst>
                <a:path w="480" h="331" extrusionOk="0">
                  <a:moveTo>
                    <a:pt x="6" y="0"/>
                  </a:moveTo>
                  <a:cubicBezTo>
                    <a:pt x="0" y="0"/>
                    <a:pt x="73" y="58"/>
                    <a:pt x="290" y="221"/>
                  </a:cubicBezTo>
                  <a:cubicBezTo>
                    <a:pt x="409" y="300"/>
                    <a:pt x="458" y="330"/>
                    <a:pt x="463" y="330"/>
                  </a:cubicBezTo>
                  <a:cubicBezTo>
                    <a:pt x="480" y="330"/>
                    <a:pt x="19" y="0"/>
                    <a:pt x="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48" name="Google Shape;9848;p14"/>
            <p:cNvSpPr/>
            <p:nvPr/>
          </p:nvSpPr>
          <p:spPr>
            <a:xfrm>
              <a:off x="2072675" y="4646475"/>
              <a:ext cx="36850" cy="12375"/>
            </a:xfrm>
            <a:custGeom>
              <a:avLst/>
              <a:gdLst/>
              <a:ahLst/>
              <a:cxnLst/>
              <a:rect l="l" t="t" r="r" b="b"/>
              <a:pathLst>
                <a:path w="1474" h="495" extrusionOk="0">
                  <a:moveTo>
                    <a:pt x="1036" y="1"/>
                  </a:moveTo>
                  <a:cubicBezTo>
                    <a:pt x="577" y="1"/>
                    <a:pt x="1" y="494"/>
                    <a:pt x="577" y="494"/>
                  </a:cubicBezTo>
                  <a:cubicBezTo>
                    <a:pt x="577" y="270"/>
                    <a:pt x="857" y="270"/>
                    <a:pt x="1081" y="270"/>
                  </a:cubicBezTo>
                  <a:cubicBezTo>
                    <a:pt x="1305" y="270"/>
                    <a:pt x="1473" y="270"/>
                    <a:pt x="1249" y="46"/>
                  </a:cubicBezTo>
                  <a:cubicBezTo>
                    <a:pt x="1185" y="14"/>
                    <a:pt x="1112" y="1"/>
                    <a:pt x="103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49" name="Google Shape;9849;p14"/>
            <p:cNvSpPr/>
            <p:nvPr/>
          </p:nvSpPr>
          <p:spPr>
            <a:xfrm>
              <a:off x="1100975" y="1061750"/>
              <a:ext cx="67250" cy="61650"/>
            </a:xfrm>
            <a:custGeom>
              <a:avLst/>
              <a:gdLst/>
              <a:ahLst/>
              <a:cxnLst/>
              <a:rect l="l" t="t" r="r" b="b"/>
              <a:pathLst>
                <a:path w="2690" h="2466" extrusionOk="0">
                  <a:moveTo>
                    <a:pt x="1793" y="1"/>
                  </a:moveTo>
                  <a:lnTo>
                    <a:pt x="1793" y="1"/>
                  </a:lnTo>
                  <a:cubicBezTo>
                    <a:pt x="2017" y="1121"/>
                    <a:pt x="0" y="1569"/>
                    <a:pt x="897" y="2466"/>
                  </a:cubicBezTo>
                  <a:cubicBezTo>
                    <a:pt x="897" y="1794"/>
                    <a:pt x="2690" y="897"/>
                    <a:pt x="179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50" name="Google Shape;9850;p14"/>
            <p:cNvSpPr/>
            <p:nvPr/>
          </p:nvSpPr>
          <p:spPr>
            <a:xfrm>
              <a:off x="271725" y="1044950"/>
              <a:ext cx="95275" cy="44850"/>
            </a:xfrm>
            <a:custGeom>
              <a:avLst/>
              <a:gdLst/>
              <a:ahLst/>
              <a:cxnLst/>
              <a:rect l="l" t="t" r="r" b="b"/>
              <a:pathLst>
                <a:path w="3811" h="1794" extrusionOk="0">
                  <a:moveTo>
                    <a:pt x="3362" y="0"/>
                  </a:moveTo>
                  <a:cubicBezTo>
                    <a:pt x="2690" y="673"/>
                    <a:pt x="1" y="1793"/>
                    <a:pt x="225" y="1793"/>
                  </a:cubicBezTo>
                  <a:cubicBezTo>
                    <a:pt x="1794" y="1569"/>
                    <a:pt x="3811" y="897"/>
                    <a:pt x="336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51" name="Google Shape;9851;p14"/>
            <p:cNvSpPr/>
            <p:nvPr/>
          </p:nvSpPr>
          <p:spPr>
            <a:xfrm>
              <a:off x="507050" y="742400"/>
              <a:ext cx="28050" cy="28025"/>
            </a:xfrm>
            <a:custGeom>
              <a:avLst/>
              <a:gdLst/>
              <a:ahLst/>
              <a:cxnLst/>
              <a:rect l="l" t="t" r="r" b="b"/>
              <a:pathLst>
                <a:path w="1122" h="1121" extrusionOk="0">
                  <a:moveTo>
                    <a:pt x="673" y="0"/>
                  </a:moveTo>
                  <a:cubicBezTo>
                    <a:pt x="449" y="448"/>
                    <a:pt x="1" y="896"/>
                    <a:pt x="673" y="1121"/>
                  </a:cubicBezTo>
                  <a:cubicBezTo>
                    <a:pt x="673" y="672"/>
                    <a:pt x="1121" y="224"/>
                    <a:pt x="6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52" name="Google Shape;9852;p14"/>
            <p:cNvSpPr/>
            <p:nvPr/>
          </p:nvSpPr>
          <p:spPr>
            <a:xfrm>
              <a:off x="1064525" y="3105300"/>
              <a:ext cx="8600" cy="11475"/>
            </a:xfrm>
            <a:custGeom>
              <a:avLst/>
              <a:gdLst/>
              <a:ahLst/>
              <a:cxnLst/>
              <a:rect l="l" t="t" r="r" b="b"/>
              <a:pathLst>
                <a:path w="344" h="459" extrusionOk="0">
                  <a:moveTo>
                    <a:pt x="334" y="1"/>
                  </a:moveTo>
                  <a:cubicBezTo>
                    <a:pt x="330" y="1"/>
                    <a:pt x="271" y="75"/>
                    <a:pt x="113" y="285"/>
                  </a:cubicBezTo>
                  <a:cubicBezTo>
                    <a:pt x="30" y="411"/>
                    <a:pt x="1" y="458"/>
                    <a:pt x="5" y="458"/>
                  </a:cubicBezTo>
                  <a:cubicBezTo>
                    <a:pt x="16" y="458"/>
                    <a:pt x="344" y="1"/>
                    <a:pt x="3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53" name="Google Shape;9853;p14"/>
            <p:cNvSpPr/>
            <p:nvPr/>
          </p:nvSpPr>
          <p:spPr>
            <a:xfrm>
              <a:off x="1012200" y="1126250"/>
              <a:ext cx="12000" cy="8275"/>
            </a:xfrm>
            <a:custGeom>
              <a:avLst/>
              <a:gdLst/>
              <a:ahLst/>
              <a:cxnLst/>
              <a:rect l="l" t="t" r="r" b="b"/>
              <a:pathLst>
                <a:path w="480" h="331" extrusionOk="0">
                  <a:moveTo>
                    <a:pt x="17" y="1"/>
                  </a:moveTo>
                  <a:cubicBezTo>
                    <a:pt x="0" y="1"/>
                    <a:pt x="460" y="331"/>
                    <a:pt x="474" y="331"/>
                  </a:cubicBezTo>
                  <a:cubicBezTo>
                    <a:pt x="479" y="331"/>
                    <a:pt x="407" y="273"/>
                    <a:pt x="189" y="110"/>
                  </a:cubicBezTo>
                  <a:cubicBezTo>
                    <a:pt x="71" y="31"/>
                    <a:pt x="22" y="1"/>
                    <a:pt x="1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54" name="Google Shape;9854;p14"/>
            <p:cNvSpPr/>
            <p:nvPr/>
          </p:nvSpPr>
          <p:spPr>
            <a:xfrm>
              <a:off x="955300" y="3351075"/>
              <a:ext cx="40325" cy="30300"/>
            </a:xfrm>
            <a:custGeom>
              <a:avLst/>
              <a:gdLst/>
              <a:ahLst/>
              <a:cxnLst/>
              <a:rect l="l" t="t" r="r" b="b"/>
              <a:pathLst>
                <a:path w="1613" h="1212" extrusionOk="0">
                  <a:moveTo>
                    <a:pt x="1330" y="0"/>
                  </a:moveTo>
                  <a:cubicBezTo>
                    <a:pt x="1284" y="0"/>
                    <a:pt x="1216" y="28"/>
                    <a:pt x="1121" y="91"/>
                  </a:cubicBezTo>
                  <a:cubicBezTo>
                    <a:pt x="1121" y="315"/>
                    <a:pt x="0" y="764"/>
                    <a:pt x="897" y="1212"/>
                  </a:cubicBezTo>
                  <a:cubicBezTo>
                    <a:pt x="1089" y="1019"/>
                    <a:pt x="1612" y="0"/>
                    <a:pt x="133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55" name="Google Shape;9855;p14"/>
            <p:cNvSpPr/>
            <p:nvPr/>
          </p:nvSpPr>
          <p:spPr>
            <a:xfrm>
              <a:off x="916075" y="3426175"/>
              <a:ext cx="39250" cy="33650"/>
            </a:xfrm>
            <a:custGeom>
              <a:avLst/>
              <a:gdLst/>
              <a:ahLst/>
              <a:cxnLst/>
              <a:rect l="l" t="t" r="r" b="b"/>
              <a:pathLst>
                <a:path w="1570" h="1346" extrusionOk="0">
                  <a:moveTo>
                    <a:pt x="897" y="1"/>
                  </a:moveTo>
                  <a:cubicBezTo>
                    <a:pt x="897" y="449"/>
                    <a:pt x="0" y="897"/>
                    <a:pt x="673" y="1346"/>
                  </a:cubicBezTo>
                  <a:cubicBezTo>
                    <a:pt x="448" y="897"/>
                    <a:pt x="1569" y="225"/>
                    <a:pt x="8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56" name="Google Shape;9856;p14"/>
            <p:cNvSpPr/>
            <p:nvPr/>
          </p:nvSpPr>
          <p:spPr>
            <a:xfrm>
              <a:off x="865650" y="1319500"/>
              <a:ext cx="33625" cy="16825"/>
            </a:xfrm>
            <a:custGeom>
              <a:avLst/>
              <a:gdLst/>
              <a:ahLst/>
              <a:cxnLst/>
              <a:rect l="l" t="t" r="r" b="b"/>
              <a:pathLst>
                <a:path w="1345" h="673" extrusionOk="0">
                  <a:moveTo>
                    <a:pt x="673" y="0"/>
                  </a:moveTo>
                  <a:cubicBezTo>
                    <a:pt x="673" y="0"/>
                    <a:pt x="0" y="672"/>
                    <a:pt x="673" y="672"/>
                  </a:cubicBezTo>
                  <a:cubicBezTo>
                    <a:pt x="448" y="448"/>
                    <a:pt x="1345" y="0"/>
                    <a:pt x="6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57" name="Google Shape;9857;p14"/>
            <p:cNvSpPr/>
            <p:nvPr/>
          </p:nvSpPr>
          <p:spPr>
            <a:xfrm>
              <a:off x="832025" y="1963825"/>
              <a:ext cx="50450" cy="44850"/>
            </a:xfrm>
            <a:custGeom>
              <a:avLst/>
              <a:gdLst/>
              <a:ahLst/>
              <a:cxnLst/>
              <a:rect l="l" t="t" r="r" b="b"/>
              <a:pathLst>
                <a:path w="2018" h="1794" extrusionOk="0">
                  <a:moveTo>
                    <a:pt x="2018" y="0"/>
                  </a:moveTo>
                  <a:lnTo>
                    <a:pt x="2018" y="0"/>
                  </a:lnTo>
                  <a:cubicBezTo>
                    <a:pt x="1345" y="449"/>
                    <a:pt x="0" y="897"/>
                    <a:pt x="0" y="1793"/>
                  </a:cubicBezTo>
                  <a:cubicBezTo>
                    <a:pt x="1121" y="1569"/>
                    <a:pt x="1569" y="673"/>
                    <a:pt x="201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58" name="Google Shape;9858;p14"/>
            <p:cNvSpPr/>
            <p:nvPr/>
          </p:nvSpPr>
          <p:spPr>
            <a:xfrm>
              <a:off x="389400" y="1065875"/>
              <a:ext cx="351150" cy="39975"/>
            </a:xfrm>
            <a:custGeom>
              <a:avLst/>
              <a:gdLst/>
              <a:ahLst/>
              <a:cxnLst/>
              <a:rect l="l" t="t" r="r" b="b"/>
              <a:pathLst>
                <a:path w="14046" h="1599" extrusionOk="0">
                  <a:moveTo>
                    <a:pt x="4900" y="1"/>
                  </a:moveTo>
                  <a:cubicBezTo>
                    <a:pt x="3356" y="1"/>
                    <a:pt x="1699" y="198"/>
                    <a:pt x="0" y="732"/>
                  </a:cubicBezTo>
                  <a:lnTo>
                    <a:pt x="11733" y="1111"/>
                  </a:lnTo>
                  <a:lnTo>
                    <a:pt x="11733" y="1111"/>
                  </a:lnTo>
                  <a:cubicBezTo>
                    <a:pt x="10095" y="641"/>
                    <a:pt x="7680" y="1"/>
                    <a:pt x="4900" y="1"/>
                  </a:cubicBezTo>
                  <a:close/>
                  <a:moveTo>
                    <a:pt x="11733" y="1111"/>
                  </a:moveTo>
                  <a:cubicBezTo>
                    <a:pt x="12683" y="1383"/>
                    <a:pt x="13372" y="1598"/>
                    <a:pt x="13719" y="1598"/>
                  </a:cubicBezTo>
                  <a:cubicBezTo>
                    <a:pt x="13976" y="1598"/>
                    <a:pt x="14046" y="1480"/>
                    <a:pt x="13895" y="1180"/>
                  </a:cubicBezTo>
                  <a:lnTo>
                    <a:pt x="11733" y="111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59" name="Google Shape;9859;p14"/>
            <p:cNvSpPr/>
            <p:nvPr/>
          </p:nvSpPr>
          <p:spPr>
            <a:xfrm>
              <a:off x="544475" y="3516375"/>
              <a:ext cx="12700" cy="18475"/>
            </a:xfrm>
            <a:custGeom>
              <a:avLst/>
              <a:gdLst/>
              <a:ahLst/>
              <a:cxnLst/>
              <a:rect l="l" t="t" r="r" b="b"/>
              <a:pathLst>
                <a:path w="508" h="739" extrusionOk="0">
                  <a:moveTo>
                    <a:pt x="467" y="0"/>
                  </a:moveTo>
                  <a:cubicBezTo>
                    <a:pt x="456" y="0"/>
                    <a:pt x="406" y="57"/>
                    <a:pt x="297" y="203"/>
                  </a:cubicBezTo>
                  <a:cubicBezTo>
                    <a:pt x="70" y="600"/>
                    <a:pt x="1" y="739"/>
                    <a:pt x="13" y="739"/>
                  </a:cubicBezTo>
                  <a:cubicBezTo>
                    <a:pt x="43" y="739"/>
                    <a:pt x="507" y="0"/>
                    <a:pt x="4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60" name="Google Shape;9860;p14"/>
            <p:cNvSpPr/>
            <p:nvPr/>
          </p:nvSpPr>
          <p:spPr>
            <a:xfrm>
              <a:off x="282925" y="2271975"/>
              <a:ext cx="240950" cy="89675"/>
            </a:xfrm>
            <a:custGeom>
              <a:avLst/>
              <a:gdLst/>
              <a:ahLst/>
              <a:cxnLst/>
              <a:rect l="l" t="t" r="r" b="b"/>
              <a:pathLst>
                <a:path w="9638" h="3587" extrusionOk="0">
                  <a:moveTo>
                    <a:pt x="5604" y="1"/>
                  </a:moveTo>
                  <a:lnTo>
                    <a:pt x="5604" y="1"/>
                  </a:lnTo>
                  <a:cubicBezTo>
                    <a:pt x="3363" y="449"/>
                    <a:pt x="1346" y="1794"/>
                    <a:pt x="1" y="3587"/>
                  </a:cubicBezTo>
                  <a:cubicBezTo>
                    <a:pt x="7621" y="2466"/>
                    <a:pt x="9638" y="1346"/>
                    <a:pt x="560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61" name="Google Shape;9861;p14"/>
            <p:cNvSpPr/>
            <p:nvPr/>
          </p:nvSpPr>
          <p:spPr>
            <a:xfrm>
              <a:off x="333375" y="2249575"/>
              <a:ext cx="72850" cy="33650"/>
            </a:xfrm>
            <a:custGeom>
              <a:avLst/>
              <a:gdLst/>
              <a:ahLst/>
              <a:cxnLst/>
              <a:rect l="l" t="t" r="r" b="b"/>
              <a:pathLst>
                <a:path w="2914" h="1346" extrusionOk="0">
                  <a:moveTo>
                    <a:pt x="2914" y="0"/>
                  </a:moveTo>
                  <a:cubicBezTo>
                    <a:pt x="2241" y="0"/>
                    <a:pt x="0" y="1345"/>
                    <a:pt x="1121" y="1345"/>
                  </a:cubicBezTo>
                  <a:cubicBezTo>
                    <a:pt x="1569" y="897"/>
                    <a:pt x="2689" y="673"/>
                    <a:pt x="291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62" name="Google Shape;9862;p14"/>
            <p:cNvSpPr/>
            <p:nvPr/>
          </p:nvSpPr>
          <p:spPr>
            <a:xfrm>
              <a:off x="254925" y="3891225"/>
              <a:ext cx="39250" cy="22425"/>
            </a:xfrm>
            <a:custGeom>
              <a:avLst/>
              <a:gdLst/>
              <a:ahLst/>
              <a:cxnLst/>
              <a:rect l="l" t="t" r="r" b="b"/>
              <a:pathLst>
                <a:path w="1570" h="897" extrusionOk="0">
                  <a:moveTo>
                    <a:pt x="897" y="1"/>
                  </a:moveTo>
                  <a:cubicBezTo>
                    <a:pt x="673" y="449"/>
                    <a:pt x="224" y="673"/>
                    <a:pt x="0" y="897"/>
                  </a:cubicBezTo>
                  <a:cubicBezTo>
                    <a:pt x="449" y="897"/>
                    <a:pt x="1569" y="225"/>
                    <a:pt x="8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9863" name="Google Shape;9863;p14"/>
          <p:cNvSpPr txBox="1">
            <a:spLocks noGrp="1"/>
          </p:cNvSpPr>
          <p:nvPr>
            <p:ph type="subTitle" idx="1"/>
          </p:nvPr>
        </p:nvSpPr>
        <p:spPr>
          <a:xfrm>
            <a:off x="8521400" y="4460667"/>
            <a:ext cx="2828000" cy="8544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Clr>
                <a:srgbClr val="333333"/>
              </a:buClr>
              <a:buSzPts val="1400"/>
              <a:buFont typeface="Roboto Mono"/>
              <a:buNone/>
              <a:defRPr sz="1867">
                <a:solidFill>
                  <a:srgbClr val="333333"/>
                </a:solidFill>
                <a:latin typeface="Roboto Mono"/>
                <a:ea typeface="Roboto Mono"/>
                <a:cs typeface="Roboto Mono"/>
                <a:sym typeface="Roboto Mono"/>
              </a:defRPr>
            </a:lvl1pPr>
            <a:lvl2pPr lvl="1" algn="r" rtl="0">
              <a:lnSpc>
                <a:spcPct val="100000"/>
              </a:lnSpc>
              <a:spcBef>
                <a:spcPts val="0"/>
              </a:spcBef>
              <a:spcAft>
                <a:spcPts val="0"/>
              </a:spcAft>
              <a:buSzPts val="2100"/>
              <a:buNone/>
              <a:defRPr sz="2800"/>
            </a:lvl2pPr>
            <a:lvl3pPr lvl="2" algn="r" rtl="0">
              <a:lnSpc>
                <a:spcPct val="100000"/>
              </a:lnSpc>
              <a:spcBef>
                <a:spcPts val="0"/>
              </a:spcBef>
              <a:spcAft>
                <a:spcPts val="0"/>
              </a:spcAft>
              <a:buSzPts val="2100"/>
              <a:buNone/>
              <a:defRPr sz="2800"/>
            </a:lvl3pPr>
            <a:lvl4pPr lvl="3" algn="r" rtl="0">
              <a:lnSpc>
                <a:spcPct val="100000"/>
              </a:lnSpc>
              <a:spcBef>
                <a:spcPts val="0"/>
              </a:spcBef>
              <a:spcAft>
                <a:spcPts val="0"/>
              </a:spcAft>
              <a:buSzPts val="2100"/>
              <a:buNone/>
              <a:defRPr sz="2800"/>
            </a:lvl4pPr>
            <a:lvl5pPr lvl="4" algn="r" rtl="0">
              <a:lnSpc>
                <a:spcPct val="100000"/>
              </a:lnSpc>
              <a:spcBef>
                <a:spcPts val="0"/>
              </a:spcBef>
              <a:spcAft>
                <a:spcPts val="0"/>
              </a:spcAft>
              <a:buSzPts val="2100"/>
              <a:buNone/>
              <a:defRPr sz="2800"/>
            </a:lvl5pPr>
            <a:lvl6pPr lvl="5" algn="r" rtl="0">
              <a:lnSpc>
                <a:spcPct val="100000"/>
              </a:lnSpc>
              <a:spcBef>
                <a:spcPts val="0"/>
              </a:spcBef>
              <a:spcAft>
                <a:spcPts val="0"/>
              </a:spcAft>
              <a:buSzPts val="2100"/>
              <a:buNone/>
              <a:defRPr sz="2800"/>
            </a:lvl6pPr>
            <a:lvl7pPr lvl="6" algn="r" rtl="0">
              <a:lnSpc>
                <a:spcPct val="100000"/>
              </a:lnSpc>
              <a:spcBef>
                <a:spcPts val="0"/>
              </a:spcBef>
              <a:spcAft>
                <a:spcPts val="0"/>
              </a:spcAft>
              <a:buSzPts val="2100"/>
              <a:buNone/>
              <a:defRPr sz="2800"/>
            </a:lvl7pPr>
            <a:lvl8pPr lvl="7" algn="r" rtl="0">
              <a:lnSpc>
                <a:spcPct val="100000"/>
              </a:lnSpc>
              <a:spcBef>
                <a:spcPts val="0"/>
              </a:spcBef>
              <a:spcAft>
                <a:spcPts val="0"/>
              </a:spcAft>
              <a:buSzPts val="2100"/>
              <a:buNone/>
              <a:defRPr sz="2800"/>
            </a:lvl8pPr>
            <a:lvl9pPr lvl="8" algn="r" rtl="0">
              <a:lnSpc>
                <a:spcPct val="100000"/>
              </a:lnSpc>
              <a:spcBef>
                <a:spcPts val="0"/>
              </a:spcBef>
              <a:spcAft>
                <a:spcPts val="0"/>
              </a:spcAft>
              <a:buSzPts val="2100"/>
              <a:buNone/>
              <a:defRPr sz="2800"/>
            </a:lvl9pPr>
          </a:lstStyle>
          <a:p>
            <a:endParaRPr/>
          </a:p>
        </p:txBody>
      </p:sp>
      <p:sp>
        <p:nvSpPr>
          <p:cNvPr id="9864" name="Google Shape;9864;p14"/>
          <p:cNvSpPr txBox="1">
            <a:spLocks noGrp="1"/>
          </p:cNvSpPr>
          <p:nvPr>
            <p:ph type="title"/>
          </p:nvPr>
        </p:nvSpPr>
        <p:spPr>
          <a:xfrm>
            <a:off x="6567800" y="1583200"/>
            <a:ext cx="4781600" cy="3666000"/>
          </a:xfrm>
          <a:prstGeom prst="rect">
            <a:avLst/>
          </a:prstGeom>
        </p:spPr>
        <p:txBody>
          <a:bodyPr spcFirstLastPara="1" wrap="square" lIns="91425" tIns="91425" rIns="91425" bIns="91425" anchor="t" anchorCtr="0">
            <a:noAutofit/>
          </a:bodyPr>
          <a:lstStyle>
            <a:lvl1pPr lvl="0" rtl="0">
              <a:spcBef>
                <a:spcPts val="0"/>
              </a:spcBef>
              <a:spcAft>
                <a:spcPts val="0"/>
              </a:spcAft>
              <a:buClr>
                <a:srgbClr val="B33B00"/>
              </a:buClr>
              <a:buSzPts val="2400"/>
              <a:buFont typeface="Josefin Sans"/>
              <a:buNone/>
              <a:defRPr sz="3200">
                <a:solidFill>
                  <a:srgbClr val="B33B00"/>
                </a:solidFill>
                <a:latin typeface="Josefin Sans"/>
                <a:ea typeface="Josefin Sans"/>
                <a:cs typeface="Josefin Sans"/>
                <a:sym typeface="Josefin Sans"/>
              </a:defRPr>
            </a:lvl1pPr>
            <a:lvl2pPr lvl="1" rtl="0">
              <a:spcBef>
                <a:spcPts val="0"/>
              </a:spcBef>
              <a:spcAft>
                <a:spcPts val="0"/>
              </a:spcAft>
              <a:buClr>
                <a:srgbClr val="B33B00"/>
              </a:buClr>
              <a:buSzPts val="4800"/>
              <a:buNone/>
              <a:defRPr sz="6400">
                <a:solidFill>
                  <a:srgbClr val="B33B00"/>
                </a:solidFill>
              </a:defRPr>
            </a:lvl2pPr>
            <a:lvl3pPr lvl="2" rtl="0">
              <a:spcBef>
                <a:spcPts val="0"/>
              </a:spcBef>
              <a:spcAft>
                <a:spcPts val="0"/>
              </a:spcAft>
              <a:buClr>
                <a:srgbClr val="B33B00"/>
              </a:buClr>
              <a:buSzPts val="4800"/>
              <a:buNone/>
              <a:defRPr sz="6400">
                <a:solidFill>
                  <a:srgbClr val="B33B00"/>
                </a:solidFill>
              </a:defRPr>
            </a:lvl3pPr>
            <a:lvl4pPr lvl="3" rtl="0">
              <a:spcBef>
                <a:spcPts val="0"/>
              </a:spcBef>
              <a:spcAft>
                <a:spcPts val="0"/>
              </a:spcAft>
              <a:buClr>
                <a:srgbClr val="B33B00"/>
              </a:buClr>
              <a:buSzPts val="4800"/>
              <a:buNone/>
              <a:defRPr sz="6400">
                <a:solidFill>
                  <a:srgbClr val="B33B00"/>
                </a:solidFill>
              </a:defRPr>
            </a:lvl4pPr>
            <a:lvl5pPr lvl="4" rtl="0">
              <a:spcBef>
                <a:spcPts val="0"/>
              </a:spcBef>
              <a:spcAft>
                <a:spcPts val="0"/>
              </a:spcAft>
              <a:buClr>
                <a:srgbClr val="B33B00"/>
              </a:buClr>
              <a:buSzPts val="4800"/>
              <a:buNone/>
              <a:defRPr sz="6400">
                <a:solidFill>
                  <a:srgbClr val="B33B00"/>
                </a:solidFill>
              </a:defRPr>
            </a:lvl5pPr>
            <a:lvl6pPr lvl="5" rtl="0">
              <a:spcBef>
                <a:spcPts val="0"/>
              </a:spcBef>
              <a:spcAft>
                <a:spcPts val="0"/>
              </a:spcAft>
              <a:buClr>
                <a:srgbClr val="B33B00"/>
              </a:buClr>
              <a:buSzPts val="4800"/>
              <a:buNone/>
              <a:defRPr sz="6400">
                <a:solidFill>
                  <a:srgbClr val="B33B00"/>
                </a:solidFill>
              </a:defRPr>
            </a:lvl6pPr>
            <a:lvl7pPr lvl="6" rtl="0">
              <a:spcBef>
                <a:spcPts val="0"/>
              </a:spcBef>
              <a:spcAft>
                <a:spcPts val="0"/>
              </a:spcAft>
              <a:buClr>
                <a:srgbClr val="B33B00"/>
              </a:buClr>
              <a:buSzPts val="4800"/>
              <a:buNone/>
              <a:defRPr sz="6400">
                <a:solidFill>
                  <a:srgbClr val="B33B00"/>
                </a:solidFill>
              </a:defRPr>
            </a:lvl7pPr>
            <a:lvl8pPr lvl="7" rtl="0">
              <a:spcBef>
                <a:spcPts val="0"/>
              </a:spcBef>
              <a:spcAft>
                <a:spcPts val="0"/>
              </a:spcAft>
              <a:buClr>
                <a:srgbClr val="B33B00"/>
              </a:buClr>
              <a:buSzPts val="4800"/>
              <a:buNone/>
              <a:defRPr sz="6400">
                <a:solidFill>
                  <a:srgbClr val="B33B00"/>
                </a:solidFill>
              </a:defRPr>
            </a:lvl8pPr>
            <a:lvl9pPr lvl="8" rtl="0">
              <a:spcBef>
                <a:spcPts val="0"/>
              </a:spcBef>
              <a:spcAft>
                <a:spcPts val="0"/>
              </a:spcAft>
              <a:buClr>
                <a:srgbClr val="B33B00"/>
              </a:buClr>
              <a:buSzPts val="4800"/>
              <a:buNone/>
              <a:defRPr sz="6400">
                <a:solidFill>
                  <a:srgbClr val="B33B00"/>
                </a:solidFill>
              </a:defRPr>
            </a:lvl9pPr>
          </a:lstStyle>
          <a:p>
            <a:endParaRPr/>
          </a:p>
        </p:txBody>
      </p:sp>
    </p:spTree>
    <p:extLst>
      <p:ext uri="{BB962C8B-B14F-4D97-AF65-F5344CB8AC3E}">
        <p14:creationId xmlns:p14="http://schemas.microsoft.com/office/powerpoint/2010/main" val="3839200483"/>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Thanks">
  <p:cSld name="Thanks">
    <p:bg>
      <p:bgPr>
        <a:solidFill>
          <a:srgbClr val="B33B00"/>
        </a:solidFill>
        <a:effectLst/>
      </p:bgPr>
    </p:bg>
    <p:spTree>
      <p:nvGrpSpPr>
        <p:cNvPr id="1" name="Shape 9865"/>
        <p:cNvGrpSpPr/>
        <p:nvPr/>
      </p:nvGrpSpPr>
      <p:grpSpPr>
        <a:xfrm>
          <a:off x="0" y="0"/>
          <a:ext cx="0" cy="0"/>
          <a:chOff x="0" y="0"/>
          <a:chExt cx="0" cy="0"/>
        </a:xfrm>
      </p:grpSpPr>
      <p:grpSp>
        <p:nvGrpSpPr>
          <p:cNvPr id="9866" name="Google Shape;9866;p15"/>
          <p:cNvGrpSpPr/>
          <p:nvPr/>
        </p:nvGrpSpPr>
        <p:grpSpPr>
          <a:xfrm>
            <a:off x="-26733" y="-6491"/>
            <a:ext cx="12227873" cy="6889649"/>
            <a:chOff x="232500" y="742400"/>
            <a:chExt cx="6901125" cy="3999100"/>
          </a:xfrm>
        </p:grpSpPr>
        <p:sp>
          <p:nvSpPr>
            <p:cNvPr id="9867" name="Google Shape;9867;p15"/>
            <p:cNvSpPr/>
            <p:nvPr/>
          </p:nvSpPr>
          <p:spPr>
            <a:xfrm>
              <a:off x="4983800" y="1582375"/>
              <a:ext cx="128900" cy="22875"/>
            </a:xfrm>
            <a:custGeom>
              <a:avLst/>
              <a:gdLst/>
              <a:ahLst/>
              <a:cxnLst/>
              <a:rect l="l" t="t" r="r" b="b"/>
              <a:pathLst>
                <a:path w="5156" h="915" extrusionOk="0">
                  <a:moveTo>
                    <a:pt x="3722" y="0"/>
                  </a:moveTo>
                  <a:cubicBezTo>
                    <a:pt x="2242" y="0"/>
                    <a:pt x="321" y="115"/>
                    <a:pt x="1" y="915"/>
                  </a:cubicBezTo>
                  <a:cubicBezTo>
                    <a:pt x="1345" y="467"/>
                    <a:pt x="3362" y="243"/>
                    <a:pt x="5155" y="18"/>
                  </a:cubicBezTo>
                  <a:cubicBezTo>
                    <a:pt x="4835" y="18"/>
                    <a:pt x="4314" y="0"/>
                    <a:pt x="3722"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68" name="Google Shape;9868;p15"/>
            <p:cNvSpPr/>
            <p:nvPr/>
          </p:nvSpPr>
          <p:spPr>
            <a:xfrm>
              <a:off x="6037150" y="1596400"/>
              <a:ext cx="4700" cy="6500"/>
            </a:xfrm>
            <a:custGeom>
              <a:avLst/>
              <a:gdLst/>
              <a:ahLst/>
              <a:cxnLst/>
              <a:rect l="l" t="t" r="r" b="b"/>
              <a:pathLst>
                <a:path w="188" h="260" extrusionOk="0">
                  <a:moveTo>
                    <a:pt x="113" y="0"/>
                  </a:moveTo>
                  <a:cubicBezTo>
                    <a:pt x="85" y="0"/>
                    <a:pt x="48" y="35"/>
                    <a:pt x="1" y="130"/>
                  </a:cubicBezTo>
                  <a:cubicBezTo>
                    <a:pt x="48" y="225"/>
                    <a:pt x="85" y="259"/>
                    <a:pt x="113" y="259"/>
                  </a:cubicBezTo>
                  <a:cubicBezTo>
                    <a:pt x="188" y="259"/>
                    <a:pt x="188" y="0"/>
                    <a:pt x="11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69" name="Google Shape;9869;p15"/>
            <p:cNvSpPr/>
            <p:nvPr/>
          </p:nvSpPr>
          <p:spPr>
            <a:xfrm>
              <a:off x="6059575" y="1610850"/>
              <a:ext cx="11225" cy="4225"/>
            </a:xfrm>
            <a:custGeom>
              <a:avLst/>
              <a:gdLst/>
              <a:ahLst/>
              <a:cxnLst/>
              <a:rect l="l" t="t" r="r" b="b"/>
              <a:pathLst>
                <a:path w="449" h="169" extrusionOk="0">
                  <a:moveTo>
                    <a:pt x="0" y="0"/>
                  </a:moveTo>
                  <a:cubicBezTo>
                    <a:pt x="0" y="112"/>
                    <a:pt x="112" y="168"/>
                    <a:pt x="224" y="168"/>
                  </a:cubicBezTo>
                  <a:cubicBezTo>
                    <a:pt x="336" y="168"/>
                    <a:pt x="448" y="112"/>
                    <a:pt x="44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70" name="Google Shape;9870;p15"/>
            <p:cNvSpPr/>
            <p:nvPr/>
          </p:nvSpPr>
          <p:spPr>
            <a:xfrm>
              <a:off x="5073450" y="1615275"/>
              <a:ext cx="8625" cy="7950"/>
            </a:xfrm>
            <a:custGeom>
              <a:avLst/>
              <a:gdLst/>
              <a:ahLst/>
              <a:cxnLst/>
              <a:rect l="l" t="t" r="r" b="b"/>
              <a:pathLst>
                <a:path w="345" h="318" extrusionOk="0">
                  <a:moveTo>
                    <a:pt x="156" y="1"/>
                  </a:moveTo>
                  <a:cubicBezTo>
                    <a:pt x="117" y="1"/>
                    <a:pt x="66" y="14"/>
                    <a:pt x="1" y="47"/>
                  </a:cubicBezTo>
                  <a:cubicBezTo>
                    <a:pt x="1" y="47"/>
                    <a:pt x="1" y="271"/>
                    <a:pt x="1" y="271"/>
                  </a:cubicBezTo>
                  <a:cubicBezTo>
                    <a:pt x="33" y="304"/>
                    <a:pt x="66" y="318"/>
                    <a:pt x="97" y="318"/>
                  </a:cubicBezTo>
                  <a:cubicBezTo>
                    <a:pt x="245" y="318"/>
                    <a:pt x="344" y="1"/>
                    <a:pt x="156"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71" name="Google Shape;9871;p15"/>
            <p:cNvSpPr/>
            <p:nvPr/>
          </p:nvSpPr>
          <p:spPr>
            <a:xfrm>
              <a:off x="4967000" y="1619850"/>
              <a:ext cx="39250" cy="13425"/>
            </a:xfrm>
            <a:custGeom>
              <a:avLst/>
              <a:gdLst/>
              <a:ahLst/>
              <a:cxnLst/>
              <a:rect l="l" t="t" r="r" b="b"/>
              <a:pathLst>
                <a:path w="1570" h="537" extrusionOk="0">
                  <a:moveTo>
                    <a:pt x="1098" y="0"/>
                  </a:moveTo>
                  <a:cubicBezTo>
                    <a:pt x="601" y="0"/>
                    <a:pt x="0" y="208"/>
                    <a:pt x="0" y="537"/>
                  </a:cubicBezTo>
                  <a:cubicBezTo>
                    <a:pt x="673" y="312"/>
                    <a:pt x="1121" y="312"/>
                    <a:pt x="1569" y="88"/>
                  </a:cubicBezTo>
                  <a:cubicBezTo>
                    <a:pt x="1449" y="28"/>
                    <a:pt x="1281" y="0"/>
                    <a:pt x="109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72" name="Google Shape;9872;p15"/>
            <p:cNvSpPr/>
            <p:nvPr/>
          </p:nvSpPr>
          <p:spPr>
            <a:xfrm>
              <a:off x="5028700" y="1630075"/>
              <a:ext cx="16750" cy="9725"/>
            </a:xfrm>
            <a:custGeom>
              <a:avLst/>
              <a:gdLst/>
              <a:ahLst/>
              <a:cxnLst/>
              <a:rect l="l" t="t" r="r" b="b"/>
              <a:pathLst>
                <a:path w="670" h="389" extrusionOk="0">
                  <a:moveTo>
                    <a:pt x="406" y="0"/>
                  </a:moveTo>
                  <a:cubicBezTo>
                    <a:pt x="139" y="0"/>
                    <a:pt x="1" y="388"/>
                    <a:pt x="413" y="388"/>
                  </a:cubicBezTo>
                  <a:cubicBezTo>
                    <a:pt x="482" y="388"/>
                    <a:pt x="567" y="377"/>
                    <a:pt x="670" y="352"/>
                  </a:cubicBezTo>
                  <a:lnTo>
                    <a:pt x="670" y="128"/>
                  </a:lnTo>
                  <a:cubicBezTo>
                    <a:pt x="578" y="36"/>
                    <a:pt x="486" y="0"/>
                    <a:pt x="406"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73" name="Google Shape;9873;p15"/>
            <p:cNvSpPr/>
            <p:nvPr/>
          </p:nvSpPr>
          <p:spPr>
            <a:xfrm>
              <a:off x="1336300" y="1644450"/>
              <a:ext cx="5625" cy="2525"/>
            </a:xfrm>
            <a:custGeom>
              <a:avLst/>
              <a:gdLst/>
              <a:ahLst/>
              <a:cxnLst/>
              <a:rect l="l" t="t" r="r" b="b"/>
              <a:pathLst>
                <a:path w="225" h="101" extrusionOk="0">
                  <a:moveTo>
                    <a:pt x="0" y="1"/>
                  </a:moveTo>
                  <a:cubicBezTo>
                    <a:pt x="0" y="1"/>
                    <a:pt x="100" y="100"/>
                    <a:pt x="166" y="100"/>
                  </a:cubicBezTo>
                  <a:cubicBezTo>
                    <a:pt x="199" y="100"/>
                    <a:pt x="224" y="75"/>
                    <a:pt x="22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74" name="Google Shape;9874;p15"/>
            <p:cNvSpPr/>
            <p:nvPr/>
          </p:nvSpPr>
          <p:spPr>
            <a:xfrm>
              <a:off x="4384300" y="1664550"/>
              <a:ext cx="5625" cy="7950"/>
            </a:xfrm>
            <a:custGeom>
              <a:avLst/>
              <a:gdLst/>
              <a:ahLst/>
              <a:cxnLst/>
              <a:rect l="l" t="t" r="r" b="b"/>
              <a:pathLst>
                <a:path w="225" h="318" extrusionOk="0">
                  <a:moveTo>
                    <a:pt x="178" y="0"/>
                  </a:moveTo>
                  <a:cubicBezTo>
                    <a:pt x="112" y="0"/>
                    <a:pt x="0" y="159"/>
                    <a:pt x="0" y="317"/>
                  </a:cubicBezTo>
                  <a:cubicBezTo>
                    <a:pt x="0" y="317"/>
                    <a:pt x="224" y="317"/>
                    <a:pt x="224" y="93"/>
                  </a:cubicBezTo>
                  <a:cubicBezTo>
                    <a:pt x="224" y="28"/>
                    <a:pt x="205" y="0"/>
                    <a:pt x="17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75" name="Google Shape;9875;p15"/>
            <p:cNvSpPr/>
            <p:nvPr/>
          </p:nvSpPr>
          <p:spPr>
            <a:xfrm>
              <a:off x="5975525" y="1678075"/>
              <a:ext cx="14975" cy="7500"/>
            </a:xfrm>
            <a:custGeom>
              <a:avLst/>
              <a:gdLst/>
              <a:ahLst/>
              <a:cxnLst/>
              <a:rect l="l" t="t" r="r" b="b"/>
              <a:pathLst>
                <a:path w="599" h="300" extrusionOk="0">
                  <a:moveTo>
                    <a:pt x="0" y="0"/>
                  </a:moveTo>
                  <a:cubicBezTo>
                    <a:pt x="0" y="225"/>
                    <a:pt x="100" y="299"/>
                    <a:pt x="200" y="299"/>
                  </a:cubicBezTo>
                  <a:cubicBezTo>
                    <a:pt x="399" y="299"/>
                    <a:pt x="598" y="0"/>
                    <a:pt x="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76" name="Google Shape;9876;p15"/>
            <p:cNvSpPr/>
            <p:nvPr/>
          </p:nvSpPr>
          <p:spPr>
            <a:xfrm>
              <a:off x="5992325" y="1678075"/>
              <a:ext cx="22450" cy="11225"/>
            </a:xfrm>
            <a:custGeom>
              <a:avLst/>
              <a:gdLst/>
              <a:ahLst/>
              <a:cxnLst/>
              <a:rect l="l" t="t" r="r" b="b"/>
              <a:pathLst>
                <a:path w="898" h="449" extrusionOk="0">
                  <a:moveTo>
                    <a:pt x="225" y="0"/>
                  </a:moveTo>
                  <a:cubicBezTo>
                    <a:pt x="225" y="225"/>
                    <a:pt x="1" y="449"/>
                    <a:pt x="225" y="449"/>
                  </a:cubicBezTo>
                  <a:cubicBezTo>
                    <a:pt x="225" y="225"/>
                    <a:pt x="897" y="0"/>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77" name="Google Shape;9877;p15"/>
            <p:cNvSpPr/>
            <p:nvPr/>
          </p:nvSpPr>
          <p:spPr>
            <a:xfrm>
              <a:off x="6121200" y="1680450"/>
              <a:ext cx="4700" cy="6475"/>
            </a:xfrm>
            <a:custGeom>
              <a:avLst/>
              <a:gdLst/>
              <a:ahLst/>
              <a:cxnLst/>
              <a:rect l="l" t="t" r="r" b="b"/>
              <a:pathLst>
                <a:path w="188" h="259" extrusionOk="0">
                  <a:moveTo>
                    <a:pt x="113" y="0"/>
                  </a:moveTo>
                  <a:cubicBezTo>
                    <a:pt x="85" y="0"/>
                    <a:pt x="48" y="35"/>
                    <a:pt x="1" y="130"/>
                  </a:cubicBezTo>
                  <a:cubicBezTo>
                    <a:pt x="48" y="224"/>
                    <a:pt x="85" y="259"/>
                    <a:pt x="113" y="259"/>
                  </a:cubicBezTo>
                  <a:cubicBezTo>
                    <a:pt x="187" y="259"/>
                    <a:pt x="187" y="0"/>
                    <a:pt x="11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78" name="Google Shape;9878;p15"/>
            <p:cNvSpPr/>
            <p:nvPr/>
          </p:nvSpPr>
          <p:spPr>
            <a:xfrm>
              <a:off x="6001300" y="1682525"/>
              <a:ext cx="20450" cy="15525"/>
            </a:xfrm>
            <a:custGeom>
              <a:avLst/>
              <a:gdLst/>
              <a:ahLst/>
              <a:cxnLst/>
              <a:rect l="l" t="t" r="r" b="b"/>
              <a:pathLst>
                <a:path w="818" h="621" extrusionOk="0">
                  <a:moveTo>
                    <a:pt x="668" y="1"/>
                  </a:moveTo>
                  <a:cubicBezTo>
                    <a:pt x="644" y="1"/>
                    <a:pt x="602" y="15"/>
                    <a:pt x="538" y="47"/>
                  </a:cubicBezTo>
                  <a:cubicBezTo>
                    <a:pt x="0" y="47"/>
                    <a:pt x="323" y="620"/>
                    <a:pt x="589" y="620"/>
                  </a:cubicBezTo>
                  <a:cubicBezTo>
                    <a:pt x="655" y="620"/>
                    <a:pt x="718" y="584"/>
                    <a:pt x="762" y="495"/>
                  </a:cubicBezTo>
                  <a:cubicBezTo>
                    <a:pt x="378" y="495"/>
                    <a:pt x="817" y="1"/>
                    <a:pt x="66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79" name="Google Shape;9879;p15"/>
            <p:cNvSpPr/>
            <p:nvPr/>
          </p:nvSpPr>
          <p:spPr>
            <a:xfrm>
              <a:off x="6104400" y="1683675"/>
              <a:ext cx="11225" cy="25"/>
            </a:xfrm>
            <a:custGeom>
              <a:avLst/>
              <a:gdLst/>
              <a:ahLst/>
              <a:cxnLst/>
              <a:rect l="l" t="t" r="r" b="b"/>
              <a:pathLst>
                <a:path w="449" h="1" extrusionOk="0">
                  <a:moveTo>
                    <a:pt x="448" y="1"/>
                  </a:moveTo>
                  <a:lnTo>
                    <a:pt x="0" y="1"/>
                  </a:lnTo>
                  <a:cubicBezTo>
                    <a:pt x="0" y="1"/>
                    <a:pt x="448" y="1"/>
                    <a:pt x="44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80" name="Google Shape;9880;p15"/>
            <p:cNvSpPr/>
            <p:nvPr/>
          </p:nvSpPr>
          <p:spPr>
            <a:xfrm>
              <a:off x="6154825" y="1691650"/>
              <a:ext cx="4675" cy="6500"/>
            </a:xfrm>
            <a:custGeom>
              <a:avLst/>
              <a:gdLst/>
              <a:ahLst/>
              <a:cxnLst/>
              <a:rect l="l" t="t" r="r" b="b"/>
              <a:pathLst>
                <a:path w="187" h="260" extrusionOk="0">
                  <a:moveTo>
                    <a:pt x="112" y="0"/>
                  </a:moveTo>
                  <a:cubicBezTo>
                    <a:pt x="85" y="0"/>
                    <a:pt x="48" y="35"/>
                    <a:pt x="0" y="130"/>
                  </a:cubicBezTo>
                  <a:cubicBezTo>
                    <a:pt x="48" y="225"/>
                    <a:pt x="85" y="259"/>
                    <a:pt x="112" y="259"/>
                  </a:cubicBezTo>
                  <a:cubicBezTo>
                    <a:pt x="187" y="259"/>
                    <a:pt x="187" y="0"/>
                    <a:pt x="112"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81" name="Google Shape;9881;p15"/>
            <p:cNvSpPr/>
            <p:nvPr/>
          </p:nvSpPr>
          <p:spPr>
            <a:xfrm>
              <a:off x="5975525" y="1694875"/>
              <a:ext cx="11225" cy="2525"/>
            </a:xfrm>
            <a:custGeom>
              <a:avLst/>
              <a:gdLst/>
              <a:ahLst/>
              <a:cxnLst/>
              <a:rect l="l" t="t" r="r" b="b"/>
              <a:pathLst>
                <a:path w="449" h="101" extrusionOk="0">
                  <a:moveTo>
                    <a:pt x="0" y="1"/>
                  </a:moveTo>
                  <a:cubicBezTo>
                    <a:pt x="0" y="1"/>
                    <a:pt x="200" y="100"/>
                    <a:pt x="333" y="100"/>
                  </a:cubicBezTo>
                  <a:cubicBezTo>
                    <a:pt x="399" y="100"/>
                    <a:pt x="449" y="76"/>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82" name="Google Shape;9882;p15"/>
            <p:cNvSpPr/>
            <p:nvPr/>
          </p:nvSpPr>
          <p:spPr>
            <a:xfrm>
              <a:off x="6025950" y="1700475"/>
              <a:ext cx="15325" cy="13450"/>
            </a:xfrm>
            <a:custGeom>
              <a:avLst/>
              <a:gdLst/>
              <a:ahLst/>
              <a:cxnLst/>
              <a:rect l="l" t="t" r="r" b="b"/>
              <a:pathLst>
                <a:path w="613" h="538" extrusionOk="0">
                  <a:moveTo>
                    <a:pt x="449" y="1"/>
                  </a:moveTo>
                  <a:cubicBezTo>
                    <a:pt x="225" y="1"/>
                    <a:pt x="1" y="1"/>
                    <a:pt x="225" y="449"/>
                  </a:cubicBezTo>
                  <a:cubicBezTo>
                    <a:pt x="225" y="509"/>
                    <a:pt x="257" y="537"/>
                    <a:pt x="300" y="537"/>
                  </a:cubicBezTo>
                  <a:cubicBezTo>
                    <a:pt x="417" y="537"/>
                    <a:pt x="613" y="329"/>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83" name="Google Shape;9883;p15"/>
            <p:cNvSpPr/>
            <p:nvPr/>
          </p:nvSpPr>
          <p:spPr>
            <a:xfrm>
              <a:off x="1291475" y="1711700"/>
              <a:ext cx="25" cy="22425"/>
            </a:xfrm>
            <a:custGeom>
              <a:avLst/>
              <a:gdLst/>
              <a:ahLst/>
              <a:cxnLst/>
              <a:rect l="l" t="t" r="r" b="b"/>
              <a:pathLst>
                <a:path w="1" h="897" extrusionOk="0">
                  <a:moveTo>
                    <a:pt x="0" y="448"/>
                  </a:moveTo>
                  <a:cubicBezTo>
                    <a:pt x="0" y="897"/>
                    <a:pt x="0" y="0"/>
                    <a:pt x="0" y="448"/>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84" name="Google Shape;9884;p15"/>
            <p:cNvSpPr/>
            <p:nvPr/>
          </p:nvSpPr>
          <p:spPr>
            <a:xfrm>
              <a:off x="5913900" y="1711700"/>
              <a:ext cx="25" cy="22425"/>
            </a:xfrm>
            <a:custGeom>
              <a:avLst/>
              <a:gdLst/>
              <a:ahLst/>
              <a:cxnLst/>
              <a:rect l="l" t="t" r="r" b="b"/>
              <a:pathLst>
                <a:path w="1" h="897" extrusionOk="0">
                  <a:moveTo>
                    <a:pt x="0" y="448"/>
                  </a:moveTo>
                  <a:cubicBezTo>
                    <a:pt x="0" y="897"/>
                    <a:pt x="0" y="0"/>
                    <a:pt x="0" y="448"/>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85" name="Google Shape;9885;p15"/>
            <p:cNvSpPr/>
            <p:nvPr/>
          </p:nvSpPr>
          <p:spPr>
            <a:xfrm>
              <a:off x="6149225" y="1727325"/>
              <a:ext cx="7750" cy="5150"/>
            </a:xfrm>
            <a:custGeom>
              <a:avLst/>
              <a:gdLst/>
              <a:ahLst/>
              <a:cxnLst/>
              <a:rect l="l" t="t" r="r" b="b"/>
              <a:pathLst>
                <a:path w="310" h="206" extrusionOk="0">
                  <a:moveTo>
                    <a:pt x="99" y="0"/>
                  </a:moveTo>
                  <a:cubicBezTo>
                    <a:pt x="68" y="0"/>
                    <a:pt x="34" y="14"/>
                    <a:pt x="0" y="48"/>
                  </a:cubicBezTo>
                  <a:cubicBezTo>
                    <a:pt x="117" y="165"/>
                    <a:pt x="189" y="205"/>
                    <a:pt x="226" y="205"/>
                  </a:cubicBezTo>
                  <a:cubicBezTo>
                    <a:pt x="310" y="205"/>
                    <a:pt x="222" y="0"/>
                    <a:pt x="9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86" name="Google Shape;9886;p15"/>
            <p:cNvSpPr/>
            <p:nvPr/>
          </p:nvSpPr>
          <p:spPr>
            <a:xfrm>
              <a:off x="6085725" y="1728500"/>
              <a:ext cx="13100" cy="7500"/>
            </a:xfrm>
            <a:custGeom>
              <a:avLst/>
              <a:gdLst/>
              <a:ahLst/>
              <a:cxnLst/>
              <a:rect l="l" t="t" r="r" b="b"/>
              <a:pathLst>
                <a:path w="524" h="300" extrusionOk="0">
                  <a:moveTo>
                    <a:pt x="75" y="1"/>
                  </a:moveTo>
                  <a:cubicBezTo>
                    <a:pt x="0" y="225"/>
                    <a:pt x="50" y="299"/>
                    <a:pt x="125" y="299"/>
                  </a:cubicBezTo>
                  <a:cubicBezTo>
                    <a:pt x="274" y="299"/>
                    <a:pt x="523" y="1"/>
                    <a:pt x="7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87" name="Google Shape;9887;p15"/>
            <p:cNvSpPr/>
            <p:nvPr/>
          </p:nvSpPr>
          <p:spPr>
            <a:xfrm>
              <a:off x="2529725" y="1737225"/>
              <a:ext cx="5625" cy="6700"/>
            </a:xfrm>
            <a:custGeom>
              <a:avLst/>
              <a:gdLst/>
              <a:ahLst/>
              <a:cxnLst/>
              <a:rect l="l" t="t" r="r" b="b"/>
              <a:pathLst>
                <a:path w="225" h="268" extrusionOk="0">
                  <a:moveTo>
                    <a:pt x="58" y="0"/>
                  </a:moveTo>
                  <a:cubicBezTo>
                    <a:pt x="25" y="0"/>
                    <a:pt x="0" y="25"/>
                    <a:pt x="0" y="100"/>
                  </a:cubicBezTo>
                  <a:cubicBezTo>
                    <a:pt x="0" y="212"/>
                    <a:pt x="56" y="268"/>
                    <a:pt x="112" y="268"/>
                  </a:cubicBezTo>
                  <a:cubicBezTo>
                    <a:pt x="168" y="268"/>
                    <a:pt x="224" y="212"/>
                    <a:pt x="224" y="100"/>
                  </a:cubicBezTo>
                  <a:cubicBezTo>
                    <a:pt x="224" y="100"/>
                    <a:pt x="125" y="0"/>
                    <a:pt x="5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88" name="Google Shape;9888;p15"/>
            <p:cNvSpPr/>
            <p:nvPr/>
          </p:nvSpPr>
          <p:spPr>
            <a:xfrm>
              <a:off x="5969925" y="1734100"/>
              <a:ext cx="11225" cy="2525"/>
            </a:xfrm>
            <a:custGeom>
              <a:avLst/>
              <a:gdLst/>
              <a:ahLst/>
              <a:cxnLst/>
              <a:rect l="l" t="t" r="r" b="b"/>
              <a:pathLst>
                <a:path w="449" h="101" extrusionOk="0">
                  <a:moveTo>
                    <a:pt x="0" y="1"/>
                  </a:moveTo>
                  <a:cubicBezTo>
                    <a:pt x="0" y="1"/>
                    <a:pt x="200" y="100"/>
                    <a:pt x="332" y="100"/>
                  </a:cubicBezTo>
                  <a:cubicBezTo>
                    <a:pt x="399" y="100"/>
                    <a:pt x="449" y="75"/>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89" name="Google Shape;9889;p15"/>
            <p:cNvSpPr/>
            <p:nvPr/>
          </p:nvSpPr>
          <p:spPr>
            <a:xfrm>
              <a:off x="6059575" y="1728500"/>
              <a:ext cx="25" cy="22425"/>
            </a:xfrm>
            <a:custGeom>
              <a:avLst/>
              <a:gdLst/>
              <a:ahLst/>
              <a:cxnLst/>
              <a:rect l="l" t="t" r="r" b="b"/>
              <a:pathLst>
                <a:path w="1" h="897" extrusionOk="0">
                  <a:moveTo>
                    <a:pt x="0" y="449"/>
                  </a:moveTo>
                  <a:cubicBezTo>
                    <a:pt x="0" y="897"/>
                    <a:pt x="0" y="1"/>
                    <a:pt x="0" y="449"/>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90" name="Google Shape;9890;p15"/>
            <p:cNvSpPr/>
            <p:nvPr/>
          </p:nvSpPr>
          <p:spPr>
            <a:xfrm>
              <a:off x="6042750" y="1736975"/>
              <a:ext cx="4800" cy="8275"/>
            </a:xfrm>
            <a:custGeom>
              <a:avLst/>
              <a:gdLst/>
              <a:ahLst/>
              <a:cxnLst/>
              <a:rect l="l" t="t" r="r" b="b"/>
              <a:pathLst>
                <a:path w="192" h="331" extrusionOk="0">
                  <a:moveTo>
                    <a:pt x="98" y="1"/>
                  </a:moveTo>
                  <a:cubicBezTo>
                    <a:pt x="73" y="1"/>
                    <a:pt x="40" y="31"/>
                    <a:pt x="1" y="110"/>
                  </a:cubicBezTo>
                  <a:cubicBezTo>
                    <a:pt x="55" y="273"/>
                    <a:pt x="96" y="331"/>
                    <a:pt x="124" y="331"/>
                  </a:cubicBezTo>
                  <a:cubicBezTo>
                    <a:pt x="191" y="331"/>
                    <a:pt x="183" y="1"/>
                    <a:pt x="9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91" name="Google Shape;9891;p15"/>
            <p:cNvSpPr/>
            <p:nvPr/>
          </p:nvSpPr>
          <p:spPr>
            <a:xfrm>
              <a:off x="5852250" y="1745300"/>
              <a:ext cx="11250" cy="7950"/>
            </a:xfrm>
            <a:custGeom>
              <a:avLst/>
              <a:gdLst/>
              <a:ahLst/>
              <a:cxnLst/>
              <a:rect l="l" t="t" r="r" b="b"/>
              <a:pathLst>
                <a:path w="450" h="318" extrusionOk="0">
                  <a:moveTo>
                    <a:pt x="449" y="1"/>
                  </a:moveTo>
                  <a:cubicBezTo>
                    <a:pt x="1" y="1"/>
                    <a:pt x="1" y="1"/>
                    <a:pt x="1" y="225"/>
                  </a:cubicBezTo>
                  <a:cubicBezTo>
                    <a:pt x="67" y="291"/>
                    <a:pt x="132" y="318"/>
                    <a:pt x="192" y="318"/>
                  </a:cubicBezTo>
                  <a:cubicBezTo>
                    <a:pt x="337" y="318"/>
                    <a:pt x="449" y="159"/>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92" name="Google Shape;9892;p15"/>
            <p:cNvSpPr/>
            <p:nvPr/>
          </p:nvSpPr>
          <p:spPr>
            <a:xfrm>
              <a:off x="6003550" y="1745400"/>
              <a:ext cx="4775" cy="8275"/>
            </a:xfrm>
            <a:custGeom>
              <a:avLst/>
              <a:gdLst/>
              <a:ahLst/>
              <a:cxnLst/>
              <a:rect l="l" t="t" r="r" b="b"/>
              <a:pathLst>
                <a:path w="191" h="331" extrusionOk="0">
                  <a:moveTo>
                    <a:pt x="124" y="0"/>
                  </a:moveTo>
                  <a:cubicBezTo>
                    <a:pt x="96" y="0"/>
                    <a:pt x="54" y="58"/>
                    <a:pt x="0" y="221"/>
                  </a:cubicBezTo>
                  <a:cubicBezTo>
                    <a:pt x="40" y="300"/>
                    <a:pt x="72" y="330"/>
                    <a:pt x="98" y="330"/>
                  </a:cubicBezTo>
                  <a:cubicBezTo>
                    <a:pt x="182" y="330"/>
                    <a:pt x="191" y="0"/>
                    <a:pt x="1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93" name="Google Shape;9893;p15"/>
            <p:cNvSpPr/>
            <p:nvPr/>
          </p:nvSpPr>
          <p:spPr>
            <a:xfrm>
              <a:off x="5975525" y="1753275"/>
              <a:ext cx="4700" cy="6500"/>
            </a:xfrm>
            <a:custGeom>
              <a:avLst/>
              <a:gdLst/>
              <a:ahLst/>
              <a:cxnLst/>
              <a:rect l="l" t="t" r="r" b="b"/>
              <a:pathLst>
                <a:path w="188" h="260" extrusionOk="0">
                  <a:moveTo>
                    <a:pt x="113" y="1"/>
                  </a:moveTo>
                  <a:cubicBezTo>
                    <a:pt x="85" y="1"/>
                    <a:pt x="48" y="35"/>
                    <a:pt x="0" y="130"/>
                  </a:cubicBezTo>
                  <a:cubicBezTo>
                    <a:pt x="48" y="225"/>
                    <a:pt x="85" y="259"/>
                    <a:pt x="113" y="259"/>
                  </a:cubicBezTo>
                  <a:cubicBezTo>
                    <a:pt x="187" y="259"/>
                    <a:pt x="187" y="1"/>
                    <a:pt x="11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94" name="Google Shape;9894;p15"/>
            <p:cNvSpPr/>
            <p:nvPr/>
          </p:nvSpPr>
          <p:spPr>
            <a:xfrm>
              <a:off x="6261275" y="1755650"/>
              <a:ext cx="23300" cy="6500"/>
            </a:xfrm>
            <a:custGeom>
              <a:avLst/>
              <a:gdLst/>
              <a:ahLst/>
              <a:cxnLst/>
              <a:rect l="l" t="t" r="r" b="b"/>
              <a:pathLst>
                <a:path w="932" h="260" extrusionOk="0">
                  <a:moveTo>
                    <a:pt x="398" y="0"/>
                  </a:moveTo>
                  <a:cubicBezTo>
                    <a:pt x="201" y="0"/>
                    <a:pt x="0" y="70"/>
                    <a:pt x="0" y="259"/>
                  </a:cubicBezTo>
                  <a:lnTo>
                    <a:pt x="673" y="259"/>
                  </a:lnTo>
                  <a:cubicBezTo>
                    <a:pt x="932" y="130"/>
                    <a:pt x="667" y="0"/>
                    <a:pt x="39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95" name="Google Shape;9895;p15"/>
            <p:cNvSpPr/>
            <p:nvPr/>
          </p:nvSpPr>
          <p:spPr>
            <a:xfrm>
              <a:off x="5745800" y="1756525"/>
              <a:ext cx="16825" cy="7950"/>
            </a:xfrm>
            <a:custGeom>
              <a:avLst/>
              <a:gdLst/>
              <a:ahLst/>
              <a:cxnLst/>
              <a:rect l="l" t="t" r="r" b="b"/>
              <a:pathLst>
                <a:path w="673" h="318" extrusionOk="0">
                  <a:moveTo>
                    <a:pt x="673" y="0"/>
                  </a:moveTo>
                  <a:cubicBezTo>
                    <a:pt x="225" y="0"/>
                    <a:pt x="1" y="0"/>
                    <a:pt x="1" y="224"/>
                  </a:cubicBezTo>
                  <a:cubicBezTo>
                    <a:pt x="66" y="290"/>
                    <a:pt x="151" y="317"/>
                    <a:pt x="238" y="317"/>
                  </a:cubicBezTo>
                  <a:cubicBezTo>
                    <a:pt x="449" y="317"/>
                    <a:pt x="673" y="159"/>
                    <a:pt x="67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96" name="Google Shape;9896;p15"/>
            <p:cNvSpPr/>
            <p:nvPr/>
          </p:nvSpPr>
          <p:spPr>
            <a:xfrm>
              <a:off x="5807425" y="1758875"/>
              <a:ext cx="4700" cy="6500"/>
            </a:xfrm>
            <a:custGeom>
              <a:avLst/>
              <a:gdLst/>
              <a:ahLst/>
              <a:cxnLst/>
              <a:rect l="l" t="t" r="r" b="b"/>
              <a:pathLst>
                <a:path w="188" h="260" extrusionOk="0">
                  <a:moveTo>
                    <a:pt x="113" y="1"/>
                  </a:moveTo>
                  <a:cubicBezTo>
                    <a:pt x="86" y="1"/>
                    <a:pt x="48" y="35"/>
                    <a:pt x="1" y="130"/>
                  </a:cubicBezTo>
                  <a:cubicBezTo>
                    <a:pt x="48" y="225"/>
                    <a:pt x="86" y="260"/>
                    <a:pt x="113" y="260"/>
                  </a:cubicBezTo>
                  <a:cubicBezTo>
                    <a:pt x="188" y="260"/>
                    <a:pt x="188" y="1"/>
                    <a:pt x="11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97" name="Google Shape;9897;p15"/>
            <p:cNvSpPr/>
            <p:nvPr/>
          </p:nvSpPr>
          <p:spPr>
            <a:xfrm>
              <a:off x="6022000" y="1754200"/>
              <a:ext cx="20775" cy="7950"/>
            </a:xfrm>
            <a:custGeom>
              <a:avLst/>
              <a:gdLst/>
              <a:ahLst/>
              <a:cxnLst/>
              <a:rect l="l" t="t" r="r" b="b"/>
              <a:pathLst>
                <a:path w="831" h="318" extrusionOk="0">
                  <a:moveTo>
                    <a:pt x="473" y="0"/>
                  </a:moveTo>
                  <a:cubicBezTo>
                    <a:pt x="290" y="0"/>
                    <a:pt x="0" y="159"/>
                    <a:pt x="159" y="317"/>
                  </a:cubicBezTo>
                  <a:cubicBezTo>
                    <a:pt x="607" y="317"/>
                    <a:pt x="831" y="317"/>
                    <a:pt x="607" y="93"/>
                  </a:cubicBezTo>
                  <a:cubicBezTo>
                    <a:pt x="607" y="27"/>
                    <a:pt x="549" y="0"/>
                    <a:pt x="47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98" name="Google Shape;9898;p15"/>
            <p:cNvSpPr/>
            <p:nvPr/>
          </p:nvSpPr>
          <p:spPr>
            <a:xfrm>
              <a:off x="5521675" y="1762125"/>
              <a:ext cx="28050" cy="34525"/>
            </a:xfrm>
            <a:custGeom>
              <a:avLst/>
              <a:gdLst/>
              <a:ahLst/>
              <a:cxnLst/>
              <a:rect l="l" t="t" r="r" b="b"/>
              <a:pathLst>
                <a:path w="1122" h="1381" extrusionOk="0">
                  <a:moveTo>
                    <a:pt x="1" y="0"/>
                  </a:moveTo>
                  <a:cubicBezTo>
                    <a:pt x="1" y="601"/>
                    <a:pt x="180" y="1380"/>
                    <a:pt x="857" y="1380"/>
                  </a:cubicBezTo>
                  <a:cubicBezTo>
                    <a:pt x="938" y="1380"/>
                    <a:pt x="1026" y="1369"/>
                    <a:pt x="1122" y="1345"/>
                  </a:cubicBezTo>
                  <a:cubicBezTo>
                    <a:pt x="673" y="897"/>
                    <a:pt x="897" y="0"/>
                    <a:pt x="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99" name="Google Shape;9899;p15"/>
            <p:cNvSpPr/>
            <p:nvPr/>
          </p:nvSpPr>
          <p:spPr>
            <a:xfrm>
              <a:off x="5986725" y="1767725"/>
              <a:ext cx="25" cy="25"/>
            </a:xfrm>
            <a:custGeom>
              <a:avLst/>
              <a:gdLst/>
              <a:ahLst/>
              <a:cxnLst/>
              <a:rect l="l" t="t" r="r" b="b"/>
              <a:pathLst>
                <a:path w="1" h="1" extrusionOk="0">
                  <a:moveTo>
                    <a:pt x="1" y="0"/>
                  </a:move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00" name="Google Shape;9900;p15"/>
            <p:cNvSpPr/>
            <p:nvPr/>
          </p:nvSpPr>
          <p:spPr>
            <a:xfrm>
              <a:off x="5981125" y="1767725"/>
              <a:ext cx="5625" cy="16825"/>
            </a:xfrm>
            <a:custGeom>
              <a:avLst/>
              <a:gdLst/>
              <a:ahLst/>
              <a:cxnLst/>
              <a:rect l="l" t="t" r="r" b="b"/>
              <a:pathLst>
                <a:path w="225" h="673" extrusionOk="0">
                  <a:moveTo>
                    <a:pt x="225" y="0"/>
                  </a:moveTo>
                  <a:lnTo>
                    <a:pt x="225" y="0"/>
                  </a:lnTo>
                  <a:cubicBezTo>
                    <a:pt x="1" y="673"/>
                    <a:pt x="225" y="0"/>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01" name="Google Shape;9901;p15"/>
            <p:cNvSpPr/>
            <p:nvPr/>
          </p:nvSpPr>
          <p:spPr>
            <a:xfrm>
              <a:off x="5947500" y="1770600"/>
              <a:ext cx="4800" cy="8275"/>
            </a:xfrm>
            <a:custGeom>
              <a:avLst/>
              <a:gdLst/>
              <a:ahLst/>
              <a:cxnLst/>
              <a:rect l="l" t="t" r="r" b="b"/>
              <a:pathLst>
                <a:path w="192" h="331" extrusionOk="0">
                  <a:moveTo>
                    <a:pt x="98" y="0"/>
                  </a:moveTo>
                  <a:cubicBezTo>
                    <a:pt x="73" y="0"/>
                    <a:pt x="40" y="31"/>
                    <a:pt x="1" y="109"/>
                  </a:cubicBezTo>
                  <a:cubicBezTo>
                    <a:pt x="55" y="273"/>
                    <a:pt x="96" y="330"/>
                    <a:pt x="124" y="330"/>
                  </a:cubicBezTo>
                  <a:cubicBezTo>
                    <a:pt x="191" y="330"/>
                    <a:pt x="183" y="0"/>
                    <a:pt x="9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02" name="Google Shape;9902;p15"/>
            <p:cNvSpPr/>
            <p:nvPr/>
          </p:nvSpPr>
          <p:spPr>
            <a:xfrm>
              <a:off x="6003550" y="1770600"/>
              <a:ext cx="4775" cy="8275"/>
            </a:xfrm>
            <a:custGeom>
              <a:avLst/>
              <a:gdLst/>
              <a:ahLst/>
              <a:cxnLst/>
              <a:rect l="l" t="t" r="r" b="b"/>
              <a:pathLst>
                <a:path w="191" h="331" extrusionOk="0">
                  <a:moveTo>
                    <a:pt x="98" y="0"/>
                  </a:moveTo>
                  <a:cubicBezTo>
                    <a:pt x="72" y="0"/>
                    <a:pt x="40" y="31"/>
                    <a:pt x="0" y="109"/>
                  </a:cubicBezTo>
                  <a:cubicBezTo>
                    <a:pt x="54" y="273"/>
                    <a:pt x="96" y="330"/>
                    <a:pt x="124" y="330"/>
                  </a:cubicBezTo>
                  <a:cubicBezTo>
                    <a:pt x="191" y="330"/>
                    <a:pt x="182" y="0"/>
                    <a:pt x="9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03" name="Google Shape;9903;p15"/>
            <p:cNvSpPr/>
            <p:nvPr/>
          </p:nvSpPr>
          <p:spPr>
            <a:xfrm>
              <a:off x="5818650" y="1776600"/>
              <a:ext cx="11225" cy="7950"/>
            </a:xfrm>
            <a:custGeom>
              <a:avLst/>
              <a:gdLst/>
              <a:ahLst/>
              <a:cxnLst/>
              <a:rect l="l" t="t" r="r" b="b"/>
              <a:pathLst>
                <a:path w="449" h="318" extrusionOk="0">
                  <a:moveTo>
                    <a:pt x="257" y="1"/>
                  </a:moveTo>
                  <a:cubicBezTo>
                    <a:pt x="112" y="1"/>
                    <a:pt x="0" y="159"/>
                    <a:pt x="0" y="318"/>
                  </a:cubicBezTo>
                  <a:cubicBezTo>
                    <a:pt x="448" y="318"/>
                    <a:pt x="448" y="318"/>
                    <a:pt x="448" y="94"/>
                  </a:cubicBezTo>
                  <a:cubicBezTo>
                    <a:pt x="383" y="28"/>
                    <a:pt x="317" y="1"/>
                    <a:pt x="25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04" name="Google Shape;9904;p15"/>
            <p:cNvSpPr/>
            <p:nvPr/>
          </p:nvSpPr>
          <p:spPr>
            <a:xfrm>
              <a:off x="5869075" y="1778925"/>
              <a:ext cx="5625" cy="25"/>
            </a:xfrm>
            <a:custGeom>
              <a:avLst/>
              <a:gdLst/>
              <a:ahLst/>
              <a:cxnLst/>
              <a:rect l="l" t="t" r="r" b="b"/>
              <a:pathLst>
                <a:path w="225" h="1" extrusionOk="0">
                  <a:moveTo>
                    <a:pt x="224" y="1"/>
                  </a:moveTo>
                  <a:lnTo>
                    <a:pt x="0" y="1"/>
                  </a:lnTo>
                  <a:cubicBezTo>
                    <a:pt x="0" y="1"/>
                    <a:pt x="224" y="1"/>
                    <a:pt x="22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05" name="Google Shape;9905;p15"/>
            <p:cNvSpPr/>
            <p:nvPr/>
          </p:nvSpPr>
          <p:spPr>
            <a:xfrm>
              <a:off x="5745800" y="1783750"/>
              <a:ext cx="7700" cy="7325"/>
            </a:xfrm>
            <a:custGeom>
              <a:avLst/>
              <a:gdLst/>
              <a:ahLst/>
              <a:cxnLst/>
              <a:rect l="l" t="t" r="r" b="b"/>
              <a:pathLst>
                <a:path w="308" h="293" extrusionOk="0">
                  <a:moveTo>
                    <a:pt x="235" y="1"/>
                  </a:moveTo>
                  <a:cubicBezTo>
                    <a:pt x="200" y="1"/>
                    <a:pt x="127" y="66"/>
                    <a:pt x="1" y="256"/>
                  </a:cubicBezTo>
                  <a:cubicBezTo>
                    <a:pt x="27" y="282"/>
                    <a:pt x="53" y="293"/>
                    <a:pt x="78" y="293"/>
                  </a:cubicBezTo>
                  <a:cubicBezTo>
                    <a:pt x="207" y="293"/>
                    <a:pt x="308" y="1"/>
                    <a:pt x="23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06" name="Google Shape;9906;p15"/>
            <p:cNvSpPr/>
            <p:nvPr/>
          </p:nvSpPr>
          <p:spPr>
            <a:xfrm>
              <a:off x="5848975" y="1786450"/>
              <a:ext cx="14525" cy="9300"/>
            </a:xfrm>
            <a:custGeom>
              <a:avLst/>
              <a:gdLst/>
              <a:ahLst/>
              <a:cxnLst/>
              <a:rect l="l" t="t" r="r" b="b"/>
              <a:pathLst>
                <a:path w="581" h="372" extrusionOk="0">
                  <a:moveTo>
                    <a:pt x="205" y="1"/>
                  </a:moveTo>
                  <a:cubicBezTo>
                    <a:pt x="100" y="1"/>
                    <a:pt x="1" y="109"/>
                    <a:pt x="132" y="372"/>
                  </a:cubicBezTo>
                  <a:cubicBezTo>
                    <a:pt x="356" y="372"/>
                    <a:pt x="580" y="372"/>
                    <a:pt x="356" y="148"/>
                  </a:cubicBezTo>
                  <a:cubicBezTo>
                    <a:pt x="356" y="55"/>
                    <a:pt x="279" y="1"/>
                    <a:pt x="20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07" name="Google Shape;9907;p15"/>
            <p:cNvSpPr/>
            <p:nvPr/>
          </p:nvSpPr>
          <p:spPr>
            <a:xfrm>
              <a:off x="5219125" y="1795725"/>
              <a:ext cx="11225" cy="5650"/>
            </a:xfrm>
            <a:custGeom>
              <a:avLst/>
              <a:gdLst/>
              <a:ahLst/>
              <a:cxnLst/>
              <a:rect l="l" t="t" r="r" b="b"/>
              <a:pathLst>
                <a:path w="449" h="226" extrusionOk="0">
                  <a:moveTo>
                    <a:pt x="449" y="1"/>
                  </a:moveTo>
                  <a:cubicBezTo>
                    <a:pt x="225" y="1"/>
                    <a:pt x="225" y="225"/>
                    <a:pt x="1" y="225"/>
                  </a:cubicBezTo>
                  <a:cubicBezTo>
                    <a:pt x="225" y="225"/>
                    <a:pt x="449" y="225"/>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08" name="Google Shape;9908;p15"/>
            <p:cNvSpPr/>
            <p:nvPr/>
          </p:nvSpPr>
          <p:spPr>
            <a:xfrm>
              <a:off x="5729000" y="1793425"/>
              <a:ext cx="11225" cy="7950"/>
            </a:xfrm>
            <a:custGeom>
              <a:avLst/>
              <a:gdLst/>
              <a:ahLst/>
              <a:cxnLst/>
              <a:rect l="l" t="t" r="r" b="b"/>
              <a:pathLst>
                <a:path w="449" h="318" extrusionOk="0">
                  <a:moveTo>
                    <a:pt x="257" y="0"/>
                  </a:moveTo>
                  <a:cubicBezTo>
                    <a:pt x="112" y="0"/>
                    <a:pt x="0" y="159"/>
                    <a:pt x="0" y="317"/>
                  </a:cubicBezTo>
                  <a:cubicBezTo>
                    <a:pt x="449" y="317"/>
                    <a:pt x="449" y="317"/>
                    <a:pt x="449" y="93"/>
                  </a:cubicBezTo>
                  <a:cubicBezTo>
                    <a:pt x="383" y="27"/>
                    <a:pt x="317" y="0"/>
                    <a:pt x="25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09" name="Google Shape;9909;p15"/>
            <p:cNvSpPr/>
            <p:nvPr/>
          </p:nvSpPr>
          <p:spPr>
            <a:xfrm>
              <a:off x="5745800" y="1795725"/>
              <a:ext cx="28050" cy="11250"/>
            </a:xfrm>
            <a:custGeom>
              <a:avLst/>
              <a:gdLst/>
              <a:ahLst/>
              <a:cxnLst/>
              <a:rect l="l" t="t" r="r" b="b"/>
              <a:pathLst>
                <a:path w="1122" h="450" extrusionOk="0">
                  <a:moveTo>
                    <a:pt x="225" y="1"/>
                  </a:moveTo>
                  <a:cubicBezTo>
                    <a:pt x="1" y="449"/>
                    <a:pt x="225" y="449"/>
                    <a:pt x="673" y="449"/>
                  </a:cubicBezTo>
                  <a:cubicBezTo>
                    <a:pt x="673" y="225"/>
                    <a:pt x="1121" y="1"/>
                    <a:pt x="22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10" name="Google Shape;9910;p15"/>
            <p:cNvSpPr/>
            <p:nvPr/>
          </p:nvSpPr>
          <p:spPr>
            <a:xfrm>
              <a:off x="5846650" y="1823750"/>
              <a:ext cx="11225" cy="25"/>
            </a:xfrm>
            <a:custGeom>
              <a:avLst/>
              <a:gdLst/>
              <a:ahLst/>
              <a:cxnLst/>
              <a:rect l="l" t="t" r="r" b="b"/>
              <a:pathLst>
                <a:path w="449" h="1" extrusionOk="0">
                  <a:moveTo>
                    <a:pt x="1" y="0"/>
                  </a:moveTo>
                  <a:lnTo>
                    <a:pt x="225" y="0"/>
                  </a:lnTo>
                  <a:cubicBezTo>
                    <a:pt x="449" y="0"/>
                    <a:pt x="1" y="0"/>
                    <a:pt x="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11" name="Google Shape;9911;p15"/>
            <p:cNvSpPr/>
            <p:nvPr/>
          </p:nvSpPr>
          <p:spPr>
            <a:xfrm>
              <a:off x="5913900" y="1798850"/>
              <a:ext cx="5625" cy="2525"/>
            </a:xfrm>
            <a:custGeom>
              <a:avLst/>
              <a:gdLst/>
              <a:ahLst/>
              <a:cxnLst/>
              <a:rect l="l" t="t" r="r" b="b"/>
              <a:pathLst>
                <a:path w="225" h="101" extrusionOk="0">
                  <a:moveTo>
                    <a:pt x="166" y="0"/>
                  </a:moveTo>
                  <a:cubicBezTo>
                    <a:pt x="100" y="0"/>
                    <a:pt x="0" y="100"/>
                    <a:pt x="0" y="100"/>
                  </a:cubicBezTo>
                  <a:lnTo>
                    <a:pt x="224" y="100"/>
                  </a:lnTo>
                  <a:cubicBezTo>
                    <a:pt x="224" y="25"/>
                    <a:pt x="199" y="0"/>
                    <a:pt x="166"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12" name="Google Shape;9912;p15"/>
            <p:cNvSpPr/>
            <p:nvPr/>
          </p:nvSpPr>
          <p:spPr>
            <a:xfrm>
              <a:off x="5930700" y="1801350"/>
              <a:ext cx="11225" cy="2500"/>
            </a:xfrm>
            <a:custGeom>
              <a:avLst/>
              <a:gdLst/>
              <a:ahLst/>
              <a:cxnLst/>
              <a:rect l="l" t="t" r="r" b="b"/>
              <a:pathLst>
                <a:path w="449" h="100" extrusionOk="0">
                  <a:moveTo>
                    <a:pt x="1" y="0"/>
                  </a:moveTo>
                  <a:cubicBezTo>
                    <a:pt x="1" y="75"/>
                    <a:pt x="50" y="100"/>
                    <a:pt x="117" y="100"/>
                  </a:cubicBezTo>
                  <a:cubicBezTo>
                    <a:pt x="250" y="100"/>
                    <a:pt x="449" y="0"/>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13" name="Google Shape;9913;p15"/>
            <p:cNvSpPr/>
            <p:nvPr/>
          </p:nvSpPr>
          <p:spPr>
            <a:xfrm>
              <a:off x="5824250" y="1810050"/>
              <a:ext cx="5625" cy="2525"/>
            </a:xfrm>
            <a:custGeom>
              <a:avLst/>
              <a:gdLst/>
              <a:ahLst/>
              <a:cxnLst/>
              <a:rect l="l" t="t" r="r" b="b"/>
              <a:pathLst>
                <a:path w="225" h="101" extrusionOk="0">
                  <a:moveTo>
                    <a:pt x="58" y="1"/>
                  </a:moveTo>
                  <a:cubicBezTo>
                    <a:pt x="25" y="1"/>
                    <a:pt x="0" y="26"/>
                    <a:pt x="0" y="100"/>
                  </a:cubicBezTo>
                  <a:lnTo>
                    <a:pt x="224" y="100"/>
                  </a:lnTo>
                  <a:cubicBezTo>
                    <a:pt x="224" y="100"/>
                    <a:pt x="125" y="1"/>
                    <a:pt x="5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14" name="Google Shape;9914;p15"/>
            <p:cNvSpPr/>
            <p:nvPr/>
          </p:nvSpPr>
          <p:spPr>
            <a:xfrm>
              <a:off x="5521675" y="1811425"/>
              <a:ext cx="37700" cy="17950"/>
            </a:xfrm>
            <a:custGeom>
              <a:avLst/>
              <a:gdLst/>
              <a:ahLst/>
              <a:cxnLst/>
              <a:rect l="l" t="t" r="r" b="b"/>
              <a:pathLst>
                <a:path w="1508" h="718" extrusionOk="0">
                  <a:moveTo>
                    <a:pt x="152" y="0"/>
                  </a:moveTo>
                  <a:cubicBezTo>
                    <a:pt x="85" y="0"/>
                    <a:pt x="32" y="14"/>
                    <a:pt x="1" y="45"/>
                  </a:cubicBezTo>
                  <a:cubicBezTo>
                    <a:pt x="449" y="45"/>
                    <a:pt x="673" y="718"/>
                    <a:pt x="1122" y="718"/>
                  </a:cubicBezTo>
                  <a:cubicBezTo>
                    <a:pt x="1507" y="525"/>
                    <a:pt x="566" y="0"/>
                    <a:pt x="152"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15" name="Google Shape;9915;p15"/>
            <p:cNvSpPr/>
            <p:nvPr/>
          </p:nvSpPr>
          <p:spPr>
            <a:xfrm>
              <a:off x="5566500" y="1812550"/>
              <a:ext cx="11250" cy="11225"/>
            </a:xfrm>
            <a:custGeom>
              <a:avLst/>
              <a:gdLst/>
              <a:ahLst/>
              <a:cxnLst/>
              <a:rect l="l" t="t" r="r" b="b"/>
              <a:pathLst>
                <a:path w="450" h="449" extrusionOk="0">
                  <a:moveTo>
                    <a:pt x="1" y="0"/>
                  </a:moveTo>
                  <a:lnTo>
                    <a:pt x="449" y="448"/>
                  </a:lnTo>
                  <a:cubicBezTo>
                    <a:pt x="449" y="224"/>
                    <a:pt x="449" y="224"/>
                    <a:pt x="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16" name="Google Shape;9916;p15"/>
            <p:cNvSpPr/>
            <p:nvPr/>
          </p:nvSpPr>
          <p:spPr>
            <a:xfrm>
              <a:off x="5729000" y="1818150"/>
              <a:ext cx="11225" cy="2500"/>
            </a:xfrm>
            <a:custGeom>
              <a:avLst/>
              <a:gdLst/>
              <a:ahLst/>
              <a:cxnLst/>
              <a:rect l="l" t="t" r="r" b="b"/>
              <a:pathLst>
                <a:path w="449" h="100" extrusionOk="0">
                  <a:moveTo>
                    <a:pt x="0" y="0"/>
                  </a:moveTo>
                  <a:cubicBezTo>
                    <a:pt x="0" y="0"/>
                    <a:pt x="200" y="100"/>
                    <a:pt x="332" y="100"/>
                  </a:cubicBezTo>
                  <a:cubicBezTo>
                    <a:pt x="399" y="100"/>
                    <a:pt x="449" y="75"/>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17" name="Google Shape;9917;p15"/>
            <p:cNvSpPr/>
            <p:nvPr/>
          </p:nvSpPr>
          <p:spPr>
            <a:xfrm>
              <a:off x="6278075" y="1829350"/>
              <a:ext cx="84075" cy="50450"/>
            </a:xfrm>
            <a:custGeom>
              <a:avLst/>
              <a:gdLst/>
              <a:ahLst/>
              <a:cxnLst/>
              <a:rect l="l" t="t" r="r" b="b"/>
              <a:pathLst>
                <a:path w="3363" h="2018" extrusionOk="0">
                  <a:moveTo>
                    <a:pt x="1" y="1"/>
                  </a:moveTo>
                  <a:lnTo>
                    <a:pt x="3363" y="2018"/>
                  </a:lnTo>
                  <a:cubicBezTo>
                    <a:pt x="2242" y="1121"/>
                    <a:pt x="1121" y="449"/>
                    <a:pt x="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18" name="Google Shape;9918;p15"/>
            <p:cNvSpPr/>
            <p:nvPr/>
          </p:nvSpPr>
          <p:spPr>
            <a:xfrm>
              <a:off x="5569300" y="1829350"/>
              <a:ext cx="16850" cy="4225"/>
            </a:xfrm>
            <a:custGeom>
              <a:avLst/>
              <a:gdLst/>
              <a:ahLst/>
              <a:cxnLst/>
              <a:rect l="l" t="t" r="r" b="b"/>
              <a:pathLst>
                <a:path w="674" h="169" extrusionOk="0">
                  <a:moveTo>
                    <a:pt x="337" y="1"/>
                  </a:moveTo>
                  <a:cubicBezTo>
                    <a:pt x="1" y="113"/>
                    <a:pt x="169" y="169"/>
                    <a:pt x="337" y="169"/>
                  </a:cubicBezTo>
                  <a:cubicBezTo>
                    <a:pt x="505" y="169"/>
                    <a:pt x="673" y="113"/>
                    <a:pt x="33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19" name="Google Shape;9919;p15"/>
            <p:cNvSpPr/>
            <p:nvPr/>
          </p:nvSpPr>
          <p:spPr>
            <a:xfrm>
              <a:off x="5880275" y="1827025"/>
              <a:ext cx="11225" cy="7950"/>
            </a:xfrm>
            <a:custGeom>
              <a:avLst/>
              <a:gdLst/>
              <a:ahLst/>
              <a:cxnLst/>
              <a:rect l="l" t="t" r="r" b="b"/>
              <a:pathLst>
                <a:path w="449" h="318" extrusionOk="0">
                  <a:moveTo>
                    <a:pt x="159" y="1"/>
                  </a:moveTo>
                  <a:cubicBezTo>
                    <a:pt x="0" y="1"/>
                    <a:pt x="0" y="159"/>
                    <a:pt x="0" y="318"/>
                  </a:cubicBezTo>
                  <a:lnTo>
                    <a:pt x="449" y="94"/>
                  </a:lnTo>
                  <a:cubicBezTo>
                    <a:pt x="317" y="28"/>
                    <a:pt x="225" y="1"/>
                    <a:pt x="15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20" name="Google Shape;9920;p15"/>
            <p:cNvSpPr/>
            <p:nvPr/>
          </p:nvSpPr>
          <p:spPr>
            <a:xfrm>
              <a:off x="4429125" y="1831725"/>
              <a:ext cx="4675" cy="6500"/>
            </a:xfrm>
            <a:custGeom>
              <a:avLst/>
              <a:gdLst/>
              <a:ahLst/>
              <a:cxnLst/>
              <a:rect l="l" t="t" r="r" b="b"/>
              <a:pathLst>
                <a:path w="187" h="260" extrusionOk="0">
                  <a:moveTo>
                    <a:pt x="112" y="0"/>
                  </a:moveTo>
                  <a:cubicBezTo>
                    <a:pt x="85" y="0"/>
                    <a:pt x="47" y="35"/>
                    <a:pt x="0" y="130"/>
                  </a:cubicBezTo>
                  <a:cubicBezTo>
                    <a:pt x="47" y="224"/>
                    <a:pt x="85" y="259"/>
                    <a:pt x="112" y="259"/>
                  </a:cubicBezTo>
                  <a:cubicBezTo>
                    <a:pt x="187" y="259"/>
                    <a:pt x="187" y="0"/>
                    <a:pt x="112"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21" name="Google Shape;9921;p15"/>
            <p:cNvSpPr/>
            <p:nvPr/>
          </p:nvSpPr>
          <p:spPr>
            <a:xfrm>
              <a:off x="4434725" y="1851775"/>
              <a:ext cx="11225" cy="25"/>
            </a:xfrm>
            <a:custGeom>
              <a:avLst/>
              <a:gdLst/>
              <a:ahLst/>
              <a:cxnLst/>
              <a:rect l="l" t="t" r="r" b="b"/>
              <a:pathLst>
                <a:path w="449" h="1" extrusionOk="0">
                  <a:moveTo>
                    <a:pt x="0" y="0"/>
                  </a:moveTo>
                  <a:lnTo>
                    <a:pt x="448" y="0"/>
                  </a:lnTo>
                  <a:cubicBezTo>
                    <a:pt x="448" y="0"/>
                    <a:pt x="0" y="0"/>
                    <a:pt x="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22" name="Google Shape;9922;p15"/>
            <p:cNvSpPr/>
            <p:nvPr/>
          </p:nvSpPr>
          <p:spPr>
            <a:xfrm>
              <a:off x="5504875" y="1861825"/>
              <a:ext cx="26450" cy="12375"/>
            </a:xfrm>
            <a:custGeom>
              <a:avLst/>
              <a:gdLst/>
              <a:ahLst/>
              <a:cxnLst/>
              <a:rect l="l" t="t" r="r" b="b"/>
              <a:pathLst>
                <a:path w="1058" h="495" extrusionOk="0">
                  <a:moveTo>
                    <a:pt x="273" y="1"/>
                  </a:moveTo>
                  <a:cubicBezTo>
                    <a:pt x="188" y="1"/>
                    <a:pt x="97" y="14"/>
                    <a:pt x="1" y="46"/>
                  </a:cubicBezTo>
                  <a:cubicBezTo>
                    <a:pt x="1" y="270"/>
                    <a:pt x="1" y="495"/>
                    <a:pt x="673" y="495"/>
                  </a:cubicBezTo>
                  <a:cubicBezTo>
                    <a:pt x="1057" y="495"/>
                    <a:pt x="783" y="1"/>
                    <a:pt x="27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23" name="Google Shape;9923;p15"/>
            <p:cNvSpPr/>
            <p:nvPr/>
          </p:nvSpPr>
          <p:spPr>
            <a:xfrm>
              <a:off x="5527300" y="1866275"/>
              <a:ext cx="22425" cy="19775"/>
            </a:xfrm>
            <a:custGeom>
              <a:avLst/>
              <a:gdLst/>
              <a:ahLst/>
              <a:cxnLst/>
              <a:rect l="l" t="t" r="r" b="b"/>
              <a:pathLst>
                <a:path w="897" h="791" extrusionOk="0">
                  <a:moveTo>
                    <a:pt x="473" y="0"/>
                  </a:moveTo>
                  <a:cubicBezTo>
                    <a:pt x="405" y="0"/>
                    <a:pt x="321" y="28"/>
                    <a:pt x="224" y="92"/>
                  </a:cubicBezTo>
                  <a:cubicBezTo>
                    <a:pt x="897" y="317"/>
                    <a:pt x="0" y="541"/>
                    <a:pt x="0" y="765"/>
                  </a:cubicBezTo>
                  <a:cubicBezTo>
                    <a:pt x="70" y="782"/>
                    <a:pt x="134" y="790"/>
                    <a:pt x="193" y="790"/>
                  </a:cubicBezTo>
                  <a:cubicBezTo>
                    <a:pt x="783" y="790"/>
                    <a:pt x="841" y="0"/>
                    <a:pt x="47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24" name="Google Shape;9924;p15"/>
            <p:cNvSpPr/>
            <p:nvPr/>
          </p:nvSpPr>
          <p:spPr>
            <a:xfrm>
              <a:off x="4451525" y="1874175"/>
              <a:ext cx="16825" cy="11225"/>
            </a:xfrm>
            <a:custGeom>
              <a:avLst/>
              <a:gdLst/>
              <a:ahLst/>
              <a:cxnLst/>
              <a:rect l="l" t="t" r="r" b="b"/>
              <a:pathLst>
                <a:path w="673" h="449" extrusionOk="0">
                  <a:moveTo>
                    <a:pt x="0" y="1"/>
                  </a:moveTo>
                  <a:cubicBezTo>
                    <a:pt x="0" y="225"/>
                    <a:pt x="0" y="449"/>
                    <a:pt x="225" y="449"/>
                  </a:cubicBezTo>
                  <a:cubicBezTo>
                    <a:pt x="673" y="449"/>
                    <a:pt x="225" y="1"/>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25" name="Google Shape;9925;p15"/>
            <p:cNvSpPr/>
            <p:nvPr/>
          </p:nvSpPr>
          <p:spPr>
            <a:xfrm>
              <a:off x="5193525" y="1873025"/>
              <a:ext cx="20025" cy="12375"/>
            </a:xfrm>
            <a:custGeom>
              <a:avLst/>
              <a:gdLst/>
              <a:ahLst/>
              <a:cxnLst/>
              <a:rect l="l" t="t" r="r" b="b"/>
              <a:pathLst>
                <a:path w="801" h="495" extrusionOk="0">
                  <a:moveTo>
                    <a:pt x="682" y="1"/>
                  </a:moveTo>
                  <a:cubicBezTo>
                    <a:pt x="412" y="1"/>
                    <a:pt x="0" y="495"/>
                    <a:pt x="576" y="495"/>
                  </a:cubicBezTo>
                  <a:cubicBezTo>
                    <a:pt x="576" y="271"/>
                    <a:pt x="800" y="271"/>
                    <a:pt x="800" y="47"/>
                  </a:cubicBezTo>
                  <a:cubicBezTo>
                    <a:pt x="768" y="15"/>
                    <a:pt x="727" y="1"/>
                    <a:pt x="682"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26" name="Google Shape;9926;p15"/>
            <p:cNvSpPr/>
            <p:nvPr/>
          </p:nvSpPr>
          <p:spPr>
            <a:xfrm>
              <a:off x="5163100" y="1881175"/>
              <a:ext cx="28025" cy="10700"/>
            </a:xfrm>
            <a:custGeom>
              <a:avLst/>
              <a:gdLst/>
              <a:ahLst/>
              <a:cxnLst/>
              <a:rect l="l" t="t" r="r" b="b"/>
              <a:pathLst>
                <a:path w="1121" h="428" extrusionOk="0">
                  <a:moveTo>
                    <a:pt x="477" y="1"/>
                  </a:moveTo>
                  <a:cubicBezTo>
                    <a:pt x="281" y="1"/>
                    <a:pt x="112" y="57"/>
                    <a:pt x="0" y="169"/>
                  </a:cubicBezTo>
                  <a:cubicBezTo>
                    <a:pt x="0" y="358"/>
                    <a:pt x="201" y="428"/>
                    <a:pt x="432" y="428"/>
                  </a:cubicBezTo>
                  <a:cubicBezTo>
                    <a:pt x="747" y="428"/>
                    <a:pt x="1121" y="298"/>
                    <a:pt x="1121" y="169"/>
                  </a:cubicBezTo>
                  <a:cubicBezTo>
                    <a:pt x="897" y="57"/>
                    <a:pt x="673" y="1"/>
                    <a:pt x="47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27" name="Google Shape;9927;p15"/>
            <p:cNvSpPr/>
            <p:nvPr/>
          </p:nvSpPr>
          <p:spPr>
            <a:xfrm>
              <a:off x="5191125" y="1890975"/>
              <a:ext cx="39225" cy="11250"/>
            </a:xfrm>
            <a:custGeom>
              <a:avLst/>
              <a:gdLst/>
              <a:ahLst/>
              <a:cxnLst/>
              <a:rect l="l" t="t" r="r" b="b"/>
              <a:pathLst>
                <a:path w="1569" h="450" extrusionOk="0">
                  <a:moveTo>
                    <a:pt x="1569" y="1"/>
                  </a:moveTo>
                  <a:cubicBezTo>
                    <a:pt x="896" y="1"/>
                    <a:pt x="224" y="1"/>
                    <a:pt x="0" y="449"/>
                  </a:cubicBezTo>
                  <a:cubicBezTo>
                    <a:pt x="448" y="225"/>
                    <a:pt x="1345" y="449"/>
                    <a:pt x="156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28" name="Google Shape;9928;p15"/>
            <p:cNvSpPr/>
            <p:nvPr/>
          </p:nvSpPr>
          <p:spPr>
            <a:xfrm>
              <a:off x="5527300" y="1888250"/>
              <a:ext cx="4775" cy="8275"/>
            </a:xfrm>
            <a:custGeom>
              <a:avLst/>
              <a:gdLst/>
              <a:ahLst/>
              <a:cxnLst/>
              <a:rect l="l" t="t" r="r" b="b"/>
              <a:pathLst>
                <a:path w="191" h="331" extrusionOk="0">
                  <a:moveTo>
                    <a:pt x="98" y="1"/>
                  </a:moveTo>
                  <a:cubicBezTo>
                    <a:pt x="72" y="1"/>
                    <a:pt x="40" y="31"/>
                    <a:pt x="0" y="110"/>
                  </a:cubicBezTo>
                  <a:cubicBezTo>
                    <a:pt x="54" y="273"/>
                    <a:pt x="96" y="331"/>
                    <a:pt x="124" y="331"/>
                  </a:cubicBezTo>
                  <a:cubicBezTo>
                    <a:pt x="191" y="331"/>
                    <a:pt x="182" y="1"/>
                    <a:pt x="9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29" name="Google Shape;9929;p15"/>
            <p:cNvSpPr/>
            <p:nvPr/>
          </p:nvSpPr>
          <p:spPr>
            <a:xfrm>
              <a:off x="5129475" y="1904550"/>
              <a:ext cx="7850" cy="6500"/>
            </a:xfrm>
            <a:custGeom>
              <a:avLst/>
              <a:gdLst/>
              <a:ahLst/>
              <a:cxnLst/>
              <a:rect l="l" t="t" r="r" b="b"/>
              <a:pathLst>
                <a:path w="314" h="260" extrusionOk="0">
                  <a:moveTo>
                    <a:pt x="136" y="1"/>
                  </a:moveTo>
                  <a:cubicBezTo>
                    <a:pt x="95" y="1"/>
                    <a:pt x="48" y="36"/>
                    <a:pt x="1" y="130"/>
                  </a:cubicBezTo>
                  <a:cubicBezTo>
                    <a:pt x="95" y="225"/>
                    <a:pt x="160" y="260"/>
                    <a:pt x="201" y="260"/>
                  </a:cubicBezTo>
                  <a:cubicBezTo>
                    <a:pt x="313" y="260"/>
                    <a:pt x="249" y="1"/>
                    <a:pt x="136"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30" name="Google Shape;9930;p15"/>
            <p:cNvSpPr/>
            <p:nvPr/>
          </p:nvSpPr>
          <p:spPr>
            <a:xfrm>
              <a:off x="5572125" y="1915775"/>
              <a:ext cx="4675" cy="6475"/>
            </a:xfrm>
            <a:custGeom>
              <a:avLst/>
              <a:gdLst/>
              <a:ahLst/>
              <a:cxnLst/>
              <a:rect l="l" t="t" r="r" b="b"/>
              <a:pathLst>
                <a:path w="187" h="259" extrusionOk="0">
                  <a:moveTo>
                    <a:pt x="112" y="0"/>
                  </a:moveTo>
                  <a:cubicBezTo>
                    <a:pt x="85" y="0"/>
                    <a:pt x="47" y="35"/>
                    <a:pt x="0" y="129"/>
                  </a:cubicBezTo>
                  <a:cubicBezTo>
                    <a:pt x="47" y="224"/>
                    <a:pt x="85" y="259"/>
                    <a:pt x="112" y="259"/>
                  </a:cubicBezTo>
                  <a:cubicBezTo>
                    <a:pt x="187" y="259"/>
                    <a:pt x="187" y="0"/>
                    <a:pt x="112"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31" name="Google Shape;9931;p15"/>
            <p:cNvSpPr/>
            <p:nvPr/>
          </p:nvSpPr>
          <p:spPr>
            <a:xfrm>
              <a:off x="5510475" y="1914800"/>
              <a:ext cx="16850" cy="4225"/>
            </a:xfrm>
            <a:custGeom>
              <a:avLst/>
              <a:gdLst/>
              <a:ahLst/>
              <a:cxnLst/>
              <a:rect l="l" t="t" r="r" b="b"/>
              <a:pathLst>
                <a:path w="674" h="169" extrusionOk="0">
                  <a:moveTo>
                    <a:pt x="393" y="0"/>
                  </a:moveTo>
                  <a:cubicBezTo>
                    <a:pt x="225" y="0"/>
                    <a:pt x="1" y="56"/>
                    <a:pt x="1" y="168"/>
                  </a:cubicBezTo>
                  <a:lnTo>
                    <a:pt x="449" y="168"/>
                  </a:lnTo>
                  <a:cubicBezTo>
                    <a:pt x="673" y="56"/>
                    <a:pt x="561" y="0"/>
                    <a:pt x="39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32" name="Google Shape;9932;p15"/>
            <p:cNvSpPr/>
            <p:nvPr/>
          </p:nvSpPr>
          <p:spPr>
            <a:xfrm>
              <a:off x="5566500" y="1980625"/>
              <a:ext cx="16850" cy="11225"/>
            </a:xfrm>
            <a:custGeom>
              <a:avLst/>
              <a:gdLst/>
              <a:ahLst/>
              <a:cxnLst/>
              <a:rect l="l" t="t" r="r" b="b"/>
              <a:pathLst>
                <a:path w="674" h="449" extrusionOk="0">
                  <a:moveTo>
                    <a:pt x="1" y="1"/>
                  </a:moveTo>
                  <a:cubicBezTo>
                    <a:pt x="1" y="225"/>
                    <a:pt x="225" y="449"/>
                    <a:pt x="673" y="449"/>
                  </a:cubicBezTo>
                  <a:cubicBezTo>
                    <a:pt x="673" y="225"/>
                    <a:pt x="225" y="1"/>
                    <a:pt x="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33" name="Google Shape;9933;p15"/>
            <p:cNvSpPr/>
            <p:nvPr/>
          </p:nvSpPr>
          <p:spPr>
            <a:xfrm>
              <a:off x="5291975" y="2008650"/>
              <a:ext cx="11225" cy="7950"/>
            </a:xfrm>
            <a:custGeom>
              <a:avLst/>
              <a:gdLst/>
              <a:ahLst/>
              <a:cxnLst/>
              <a:rect l="l" t="t" r="r" b="b"/>
              <a:pathLst>
                <a:path w="449" h="318" extrusionOk="0">
                  <a:moveTo>
                    <a:pt x="448" y="0"/>
                  </a:moveTo>
                  <a:cubicBezTo>
                    <a:pt x="448" y="0"/>
                    <a:pt x="0" y="0"/>
                    <a:pt x="0" y="224"/>
                  </a:cubicBezTo>
                  <a:cubicBezTo>
                    <a:pt x="0" y="290"/>
                    <a:pt x="39" y="317"/>
                    <a:pt x="93" y="317"/>
                  </a:cubicBezTo>
                  <a:cubicBezTo>
                    <a:pt x="224" y="317"/>
                    <a:pt x="448" y="159"/>
                    <a:pt x="44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34" name="Google Shape;9934;p15"/>
            <p:cNvSpPr/>
            <p:nvPr/>
          </p:nvSpPr>
          <p:spPr>
            <a:xfrm>
              <a:off x="4675650" y="2019850"/>
              <a:ext cx="28025" cy="5625"/>
            </a:xfrm>
            <a:custGeom>
              <a:avLst/>
              <a:gdLst/>
              <a:ahLst/>
              <a:cxnLst/>
              <a:rect l="l" t="t" r="r" b="b"/>
              <a:pathLst>
                <a:path w="1121" h="225" extrusionOk="0">
                  <a:moveTo>
                    <a:pt x="0" y="1"/>
                  </a:moveTo>
                  <a:cubicBezTo>
                    <a:pt x="0" y="225"/>
                    <a:pt x="1121" y="225"/>
                    <a:pt x="1121" y="225"/>
                  </a:cubicBezTo>
                  <a:cubicBezTo>
                    <a:pt x="1009" y="113"/>
                    <a:pt x="841" y="113"/>
                    <a:pt x="645" y="113"/>
                  </a:cubicBezTo>
                  <a:cubicBezTo>
                    <a:pt x="448" y="113"/>
                    <a:pt x="224" y="113"/>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35" name="Google Shape;9935;p15"/>
            <p:cNvSpPr/>
            <p:nvPr/>
          </p:nvSpPr>
          <p:spPr>
            <a:xfrm>
              <a:off x="5286375" y="2033425"/>
              <a:ext cx="4675" cy="6500"/>
            </a:xfrm>
            <a:custGeom>
              <a:avLst/>
              <a:gdLst/>
              <a:ahLst/>
              <a:cxnLst/>
              <a:rect l="l" t="t" r="r" b="b"/>
              <a:pathLst>
                <a:path w="187" h="260" extrusionOk="0">
                  <a:moveTo>
                    <a:pt x="112" y="1"/>
                  </a:moveTo>
                  <a:cubicBezTo>
                    <a:pt x="85" y="1"/>
                    <a:pt x="47" y="35"/>
                    <a:pt x="0" y="130"/>
                  </a:cubicBezTo>
                  <a:cubicBezTo>
                    <a:pt x="47" y="225"/>
                    <a:pt x="85" y="259"/>
                    <a:pt x="112" y="259"/>
                  </a:cubicBezTo>
                  <a:cubicBezTo>
                    <a:pt x="187" y="259"/>
                    <a:pt x="187" y="1"/>
                    <a:pt x="112"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36" name="Google Shape;9936;p15"/>
            <p:cNvSpPr/>
            <p:nvPr/>
          </p:nvSpPr>
          <p:spPr>
            <a:xfrm>
              <a:off x="5583325" y="2045375"/>
              <a:ext cx="11225" cy="2525"/>
            </a:xfrm>
            <a:custGeom>
              <a:avLst/>
              <a:gdLst/>
              <a:ahLst/>
              <a:cxnLst/>
              <a:rect l="l" t="t" r="r" b="b"/>
              <a:pathLst>
                <a:path w="449" h="101" extrusionOk="0">
                  <a:moveTo>
                    <a:pt x="116" y="1"/>
                  </a:moveTo>
                  <a:cubicBezTo>
                    <a:pt x="50" y="1"/>
                    <a:pt x="0" y="25"/>
                    <a:pt x="0" y="100"/>
                  </a:cubicBezTo>
                  <a:lnTo>
                    <a:pt x="448" y="100"/>
                  </a:lnTo>
                  <a:cubicBezTo>
                    <a:pt x="448" y="100"/>
                    <a:pt x="249" y="1"/>
                    <a:pt x="116"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37" name="Google Shape;9937;p15"/>
            <p:cNvSpPr/>
            <p:nvPr/>
          </p:nvSpPr>
          <p:spPr>
            <a:xfrm>
              <a:off x="5473950" y="2067925"/>
              <a:ext cx="2925" cy="10275"/>
            </a:xfrm>
            <a:custGeom>
              <a:avLst/>
              <a:gdLst/>
              <a:ahLst/>
              <a:cxnLst/>
              <a:rect l="l" t="t" r="r" b="b"/>
              <a:pathLst>
                <a:path w="117" h="411" extrusionOk="0">
                  <a:moveTo>
                    <a:pt x="104" y="0"/>
                  </a:moveTo>
                  <a:cubicBezTo>
                    <a:pt x="73" y="0"/>
                    <a:pt x="0" y="410"/>
                    <a:pt x="21" y="410"/>
                  </a:cubicBezTo>
                  <a:cubicBezTo>
                    <a:pt x="30" y="410"/>
                    <a:pt x="58" y="329"/>
                    <a:pt x="117" y="95"/>
                  </a:cubicBezTo>
                  <a:cubicBezTo>
                    <a:pt x="117" y="27"/>
                    <a:pt x="112" y="0"/>
                    <a:pt x="10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38" name="Google Shape;9938;p15"/>
            <p:cNvSpPr/>
            <p:nvPr/>
          </p:nvSpPr>
          <p:spPr>
            <a:xfrm>
              <a:off x="3381375" y="2077275"/>
              <a:ext cx="16825" cy="8425"/>
            </a:xfrm>
            <a:custGeom>
              <a:avLst/>
              <a:gdLst/>
              <a:ahLst/>
              <a:cxnLst/>
              <a:rect l="l" t="t" r="r" b="b"/>
              <a:pathLst>
                <a:path w="673" h="337" extrusionOk="0">
                  <a:moveTo>
                    <a:pt x="336" y="1"/>
                  </a:moveTo>
                  <a:cubicBezTo>
                    <a:pt x="224" y="1"/>
                    <a:pt x="112" y="57"/>
                    <a:pt x="0" y="169"/>
                  </a:cubicBezTo>
                  <a:cubicBezTo>
                    <a:pt x="0" y="281"/>
                    <a:pt x="168" y="337"/>
                    <a:pt x="336" y="337"/>
                  </a:cubicBezTo>
                  <a:cubicBezTo>
                    <a:pt x="504" y="337"/>
                    <a:pt x="672" y="281"/>
                    <a:pt x="672" y="169"/>
                  </a:cubicBezTo>
                  <a:cubicBezTo>
                    <a:pt x="560" y="57"/>
                    <a:pt x="448" y="1"/>
                    <a:pt x="336"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39" name="Google Shape;9939;p15"/>
            <p:cNvSpPr/>
            <p:nvPr/>
          </p:nvSpPr>
          <p:spPr>
            <a:xfrm>
              <a:off x="5258350" y="2081475"/>
              <a:ext cx="11225" cy="2525"/>
            </a:xfrm>
            <a:custGeom>
              <a:avLst/>
              <a:gdLst/>
              <a:ahLst/>
              <a:cxnLst/>
              <a:rect l="l" t="t" r="r" b="b"/>
              <a:pathLst>
                <a:path w="449" h="101" extrusionOk="0">
                  <a:moveTo>
                    <a:pt x="0" y="1"/>
                  </a:moveTo>
                  <a:cubicBezTo>
                    <a:pt x="0" y="1"/>
                    <a:pt x="200" y="100"/>
                    <a:pt x="332" y="100"/>
                  </a:cubicBezTo>
                  <a:cubicBezTo>
                    <a:pt x="399" y="100"/>
                    <a:pt x="449" y="76"/>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40" name="Google Shape;9940;p15"/>
            <p:cNvSpPr/>
            <p:nvPr/>
          </p:nvSpPr>
          <p:spPr>
            <a:xfrm>
              <a:off x="5034225" y="2089450"/>
              <a:ext cx="4700" cy="6500"/>
            </a:xfrm>
            <a:custGeom>
              <a:avLst/>
              <a:gdLst/>
              <a:ahLst/>
              <a:cxnLst/>
              <a:rect l="l" t="t" r="r" b="b"/>
              <a:pathLst>
                <a:path w="188" h="260" extrusionOk="0">
                  <a:moveTo>
                    <a:pt x="113" y="1"/>
                  </a:moveTo>
                  <a:cubicBezTo>
                    <a:pt x="85" y="1"/>
                    <a:pt x="48" y="35"/>
                    <a:pt x="1" y="130"/>
                  </a:cubicBezTo>
                  <a:cubicBezTo>
                    <a:pt x="48" y="225"/>
                    <a:pt x="85" y="259"/>
                    <a:pt x="113" y="259"/>
                  </a:cubicBezTo>
                  <a:cubicBezTo>
                    <a:pt x="187" y="259"/>
                    <a:pt x="187" y="1"/>
                    <a:pt x="11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41" name="Google Shape;9941;p15"/>
            <p:cNvSpPr/>
            <p:nvPr/>
          </p:nvSpPr>
          <p:spPr>
            <a:xfrm>
              <a:off x="5471250" y="2103975"/>
              <a:ext cx="4800" cy="8275"/>
            </a:xfrm>
            <a:custGeom>
              <a:avLst/>
              <a:gdLst/>
              <a:ahLst/>
              <a:cxnLst/>
              <a:rect l="l" t="t" r="r" b="b"/>
              <a:pathLst>
                <a:path w="192" h="331" extrusionOk="0">
                  <a:moveTo>
                    <a:pt x="124" y="1"/>
                  </a:moveTo>
                  <a:cubicBezTo>
                    <a:pt x="96" y="1"/>
                    <a:pt x="55" y="58"/>
                    <a:pt x="1" y="221"/>
                  </a:cubicBezTo>
                  <a:cubicBezTo>
                    <a:pt x="40" y="300"/>
                    <a:pt x="73" y="331"/>
                    <a:pt x="98" y="331"/>
                  </a:cubicBezTo>
                  <a:cubicBezTo>
                    <a:pt x="183" y="331"/>
                    <a:pt x="191" y="1"/>
                    <a:pt x="12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42" name="Google Shape;9942;p15"/>
            <p:cNvSpPr/>
            <p:nvPr/>
          </p:nvSpPr>
          <p:spPr>
            <a:xfrm>
              <a:off x="5919500" y="2131900"/>
              <a:ext cx="22425" cy="11250"/>
            </a:xfrm>
            <a:custGeom>
              <a:avLst/>
              <a:gdLst/>
              <a:ahLst/>
              <a:cxnLst/>
              <a:rect l="l" t="t" r="r" b="b"/>
              <a:pathLst>
                <a:path w="897" h="450" extrusionOk="0">
                  <a:moveTo>
                    <a:pt x="449" y="1"/>
                  </a:moveTo>
                  <a:cubicBezTo>
                    <a:pt x="0" y="1"/>
                    <a:pt x="0" y="449"/>
                    <a:pt x="449" y="449"/>
                  </a:cubicBezTo>
                  <a:cubicBezTo>
                    <a:pt x="449" y="449"/>
                    <a:pt x="897" y="1"/>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43" name="Google Shape;9943;p15"/>
            <p:cNvSpPr/>
            <p:nvPr/>
          </p:nvSpPr>
          <p:spPr>
            <a:xfrm>
              <a:off x="3431800" y="2139875"/>
              <a:ext cx="7825" cy="6500"/>
            </a:xfrm>
            <a:custGeom>
              <a:avLst/>
              <a:gdLst/>
              <a:ahLst/>
              <a:cxnLst/>
              <a:rect l="l" t="t" r="r" b="b"/>
              <a:pathLst>
                <a:path w="313" h="260" extrusionOk="0">
                  <a:moveTo>
                    <a:pt x="201" y="1"/>
                  </a:moveTo>
                  <a:cubicBezTo>
                    <a:pt x="159" y="1"/>
                    <a:pt x="95" y="35"/>
                    <a:pt x="0" y="130"/>
                  </a:cubicBezTo>
                  <a:cubicBezTo>
                    <a:pt x="47" y="225"/>
                    <a:pt x="95" y="260"/>
                    <a:pt x="136" y="260"/>
                  </a:cubicBezTo>
                  <a:cubicBezTo>
                    <a:pt x="248" y="260"/>
                    <a:pt x="313" y="1"/>
                    <a:pt x="20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44" name="Google Shape;9944;p15"/>
            <p:cNvSpPr/>
            <p:nvPr/>
          </p:nvSpPr>
          <p:spPr>
            <a:xfrm>
              <a:off x="5992325" y="2143750"/>
              <a:ext cx="44850" cy="7475"/>
            </a:xfrm>
            <a:custGeom>
              <a:avLst/>
              <a:gdLst/>
              <a:ahLst/>
              <a:cxnLst/>
              <a:rect l="l" t="t" r="r" b="b"/>
              <a:pathLst>
                <a:path w="1794" h="299" extrusionOk="0">
                  <a:moveTo>
                    <a:pt x="466" y="0"/>
                  </a:moveTo>
                  <a:cubicBezTo>
                    <a:pt x="300" y="0"/>
                    <a:pt x="150" y="50"/>
                    <a:pt x="1" y="199"/>
                  </a:cubicBezTo>
                  <a:cubicBezTo>
                    <a:pt x="300" y="199"/>
                    <a:pt x="798" y="299"/>
                    <a:pt x="1229" y="299"/>
                  </a:cubicBezTo>
                  <a:cubicBezTo>
                    <a:pt x="1445" y="299"/>
                    <a:pt x="1644" y="274"/>
                    <a:pt x="1794" y="199"/>
                  </a:cubicBezTo>
                  <a:cubicBezTo>
                    <a:pt x="1196" y="199"/>
                    <a:pt x="798" y="0"/>
                    <a:pt x="466"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45" name="Google Shape;9945;p15"/>
            <p:cNvSpPr/>
            <p:nvPr/>
          </p:nvSpPr>
          <p:spPr>
            <a:xfrm>
              <a:off x="3527050" y="2151825"/>
              <a:ext cx="5625" cy="2525"/>
            </a:xfrm>
            <a:custGeom>
              <a:avLst/>
              <a:gdLst/>
              <a:ahLst/>
              <a:cxnLst/>
              <a:rect l="l" t="t" r="r" b="b"/>
              <a:pathLst>
                <a:path w="225" h="101" extrusionOk="0">
                  <a:moveTo>
                    <a:pt x="58" y="1"/>
                  </a:moveTo>
                  <a:cubicBezTo>
                    <a:pt x="25" y="1"/>
                    <a:pt x="0" y="26"/>
                    <a:pt x="0" y="100"/>
                  </a:cubicBezTo>
                  <a:lnTo>
                    <a:pt x="224" y="100"/>
                  </a:lnTo>
                  <a:cubicBezTo>
                    <a:pt x="224" y="100"/>
                    <a:pt x="125" y="1"/>
                    <a:pt x="5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46" name="Google Shape;9946;p15"/>
            <p:cNvSpPr/>
            <p:nvPr/>
          </p:nvSpPr>
          <p:spPr>
            <a:xfrm>
              <a:off x="6056000" y="2153150"/>
              <a:ext cx="8125" cy="5150"/>
            </a:xfrm>
            <a:custGeom>
              <a:avLst/>
              <a:gdLst/>
              <a:ahLst/>
              <a:cxnLst/>
              <a:rect l="l" t="t" r="r" b="b"/>
              <a:pathLst>
                <a:path w="325" h="206" extrusionOk="0">
                  <a:moveTo>
                    <a:pt x="263" y="0"/>
                  </a:moveTo>
                  <a:cubicBezTo>
                    <a:pt x="248" y="0"/>
                    <a:pt x="211" y="14"/>
                    <a:pt x="143" y="47"/>
                  </a:cubicBezTo>
                  <a:cubicBezTo>
                    <a:pt x="26" y="165"/>
                    <a:pt x="1" y="205"/>
                    <a:pt x="19" y="205"/>
                  </a:cubicBezTo>
                  <a:cubicBezTo>
                    <a:pt x="61" y="205"/>
                    <a:pt x="325" y="0"/>
                    <a:pt x="26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47" name="Google Shape;9947;p15"/>
            <p:cNvSpPr/>
            <p:nvPr/>
          </p:nvSpPr>
          <p:spPr>
            <a:xfrm>
              <a:off x="6065175" y="2151075"/>
              <a:ext cx="4700" cy="6500"/>
            </a:xfrm>
            <a:custGeom>
              <a:avLst/>
              <a:gdLst/>
              <a:ahLst/>
              <a:cxnLst/>
              <a:rect l="l" t="t" r="r" b="b"/>
              <a:pathLst>
                <a:path w="188" h="260" extrusionOk="0">
                  <a:moveTo>
                    <a:pt x="112" y="1"/>
                  </a:moveTo>
                  <a:cubicBezTo>
                    <a:pt x="85" y="1"/>
                    <a:pt x="48" y="36"/>
                    <a:pt x="0" y="130"/>
                  </a:cubicBezTo>
                  <a:cubicBezTo>
                    <a:pt x="48" y="225"/>
                    <a:pt x="85" y="260"/>
                    <a:pt x="112" y="260"/>
                  </a:cubicBezTo>
                  <a:cubicBezTo>
                    <a:pt x="187" y="260"/>
                    <a:pt x="187" y="1"/>
                    <a:pt x="112"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48" name="Google Shape;9948;p15"/>
            <p:cNvSpPr/>
            <p:nvPr/>
          </p:nvSpPr>
          <p:spPr>
            <a:xfrm>
              <a:off x="3381375" y="2156700"/>
              <a:ext cx="9350" cy="6475"/>
            </a:xfrm>
            <a:custGeom>
              <a:avLst/>
              <a:gdLst/>
              <a:ahLst/>
              <a:cxnLst/>
              <a:rect l="l" t="t" r="r" b="b"/>
              <a:pathLst>
                <a:path w="374" h="259" extrusionOk="0">
                  <a:moveTo>
                    <a:pt x="224" y="0"/>
                  </a:moveTo>
                  <a:cubicBezTo>
                    <a:pt x="169" y="0"/>
                    <a:pt x="95" y="35"/>
                    <a:pt x="0" y="129"/>
                  </a:cubicBezTo>
                  <a:cubicBezTo>
                    <a:pt x="95" y="224"/>
                    <a:pt x="169" y="259"/>
                    <a:pt x="224" y="259"/>
                  </a:cubicBezTo>
                  <a:cubicBezTo>
                    <a:pt x="374" y="259"/>
                    <a:pt x="374" y="0"/>
                    <a:pt x="2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49" name="Google Shape;9949;p15"/>
            <p:cNvSpPr/>
            <p:nvPr/>
          </p:nvSpPr>
          <p:spPr>
            <a:xfrm>
              <a:off x="6104400" y="2159925"/>
              <a:ext cx="16825" cy="4225"/>
            </a:xfrm>
            <a:custGeom>
              <a:avLst/>
              <a:gdLst/>
              <a:ahLst/>
              <a:cxnLst/>
              <a:rect l="l" t="t" r="r" b="b"/>
              <a:pathLst>
                <a:path w="673" h="169" extrusionOk="0">
                  <a:moveTo>
                    <a:pt x="224" y="0"/>
                  </a:moveTo>
                  <a:cubicBezTo>
                    <a:pt x="0" y="113"/>
                    <a:pt x="112" y="169"/>
                    <a:pt x="280" y="169"/>
                  </a:cubicBezTo>
                  <a:cubicBezTo>
                    <a:pt x="448" y="169"/>
                    <a:pt x="673" y="113"/>
                    <a:pt x="67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50" name="Google Shape;9950;p15"/>
            <p:cNvSpPr/>
            <p:nvPr/>
          </p:nvSpPr>
          <p:spPr>
            <a:xfrm>
              <a:off x="6136725" y="2162300"/>
              <a:ext cx="12525" cy="6475"/>
            </a:xfrm>
            <a:custGeom>
              <a:avLst/>
              <a:gdLst/>
              <a:ahLst/>
              <a:cxnLst/>
              <a:rect l="l" t="t" r="r" b="b"/>
              <a:pathLst>
                <a:path w="501" h="259" extrusionOk="0">
                  <a:moveTo>
                    <a:pt x="188" y="0"/>
                  </a:moveTo>
                  <a:cubicBezTo>
                    <a:pt x="1" y="0"/>
                    <a:pt x="66" y="259"/>
                    <a:pt x="252" y="259"/>
                  </a:cubicBezTo>
                  <a:cubicBezTo>
                    <a:pt x="321" y="259"/>
                    <a:pt x="405" y="224"/>
                    <a:pt x="500" y="130"/>
                  </a:cubicBezTo>
                  <a:cubicBezTo>
                    <a:pt x="358" y="35"/>
                    <a:pt x="256" y="0"/>
                    <a:pt x="18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51" name="Google Shape;9951;p15"/>
            <p:cNvSpPr/>
            <p:nvPr/>
          </p:nvSpPr>
          <p:spPr>
            <a:xfrm>
              <a:off x="6506175" y="2193550"/>
              <a:ext cx="22425" cy="7950"/>
            </a:xfrm>
            <a:custGeom>
              <a:avLst/>
              <a:gdLst/>
              <a:ahLst/>
              <a:cxnLst/>
              <a:rect l="l" t="t" r="r" b="b"/>
              <a:pathLst>
                <a:path w="897" h="318" extrusionOk="0">
                  <a:moveTo>
                    <a:pt x="738" y="0"/>
                  </a:moveTo>
                  <a:cubicBezTo>
                    <a:pt x="290" y="0"/>
                    <a:pt x="66" y="0"/>
                    <a:pt x="66" y="224"/>
                  </a:cubicBezTo>
                  <a:cubicBezTo>
                    <a:pt x="0" y="290"/>
                    <a:pt x="50" y="317"/>
                    <a:pt x="147" y="317"/>
                  </a:cubicBezTo>
                  <a:cubicBezTo>
                    <a:pt x="383" y="317"/>
                    <a:pt x="896" y="159"/>
                    <a:pt x="73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52" name="Google Shape;9952;p15"/>
            <p:cNvSpPr/>
            <p:nvPr/>
          </p:nvSpPr>
          <p:spPr>
            <a:xfrm>
              <a:off x="3549450" y="2198000"/>
              <a:ext cx="21625" cy="12375"/>
            </a:xfrm>
            <a:custGeom>
              <a:avLst/>
              <a:gdLst/>
              <a:ahLst/>
              <a:cxnLst/>
              <a:rect l="l" t="t" r="r" b="b"/>
              <a:pathLst>
                <a:path w="865" h="495" extrusionOk="0">
                  <a:moveTo>
                    <a:pt x="120" y="1"/>
                  </a:moveTo>
                  <a:cubicBezTo>
                    <a:pt x="74" y="1"/>
                    <a:pt x="33" y="14"/>
                    <a:pt x="1" y="46"/>
                  </a:cubicBezTo>
                  <a:cubicBezTo>
                    <a:pt x="225" y="46"/>
                    <a:pt x="449" y="270"/>
                    <a:pt x="673" y="495"/>
                  </a:cubicBezTo>
                  <a:cubicBezTo>
                    <a:pt x="865" y="495"/>
                    <a:pt x="398" y="1"/>
                    <a:pt x="12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53" name="Google Shape;9953;p15"/>
            <p:cNvSpPr/>
            <p:nvPr/>
          </p:nvSpPr>
          <p:spPr>
            <a:xfrm>
              <a:off x="3398175" y="2196950"/>
              <a:ext cx="22425" cy="13425"/>
            </a:xfrm>
            <a:custGeom>
              <a:avLst/>
              <a:gdLst/>
              <a:ahLst/>
              <a:cxnLst/>
              <a:rect l="l" t="t" r="r" b="b"/>
              <a:pathLst>
                <a:path w="897" h="537" extrusionOk="0">
                  <a:moveTo>
                    <a:pt x="738" y="0"/>
                  </a:moveTo>
                  <a:cubicBezTo>
                    <a:pt x="481" y="0"/>
                    <a:pt x="0" y="208"/>
                    <a:pt x="0" y="537"/>
                  </a:cubicBezTo>
                  <a:cubicBezTo>
                    <a:pt x="224" y="537"/>
                    <a:pt x="897" y="537"/>
                    <a:pt x="897" y="88"/>
                  </a:cubicBezTo>
                  <a:cubicBezTo>
                    <a:pt x="897" y="28"/>
                    <a:pt x="832" y="0"/>
                    <a:pt x="73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54" name="Google Shape;9954;p15"/>
            <p:cNvSpPr/>
            <p:nvPr/>
          </p:nvSpPr>
          <p:spPr>
            <a:xfrm>
              <a:off x="6496600" y="2208475"/>
              <a:ext cx="37375" cy="7500"/>
            </a:xfrm>
            <a:custGeom>
              <a:avLst/>
              <a:gdLst/>
              <a:ahLst/>
              <a:cxnLst/>
              <a:rect l="l" t="t" r="r" b="b"/>
              <a:pathLst>
                <a:path w="1495" h="300" extrusionOk="0">
                  <a:moveTo>
                    <a:pt x="698" y="1"/>
                  </a:moveTo>
                  <a:cubicBezTo>
                    <a:pt x="449" y="1"/>
                    <a:pt x="150" y="76"/>
                    <a:pt x="0" y="300"/>
                  </a:cubicBezTo>
                  <a:cubicBezTo>
                    <a:pt x="1495" y="300"/>
                    <a:pt x="1196" y="1"/>
                    <a:pt x="69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55" name="Google Shape;9955;p15"/>
            <p:cNvSpPr/>
            <p:nvPr/>
          </p:nvSpPr>
          <p:spPr>
            <a:xfrm>
              <a:off x="3431800" y="2215950"/>
              <a:ext cx="11225" cy="25"/>
            </a:xfrm>
            <a:custGeom>
              <a:avLst/>
              <a:gdLst/>
              <a:ahLst/>
              <a:cxnLst/>
              <a:rect l="l" t="t" r="r" b="b"/>
              <a:pathLst>
                <a:path w="449" h="1" extrusionOk="0">
                  <a:moveTo>
                    <a:pt x="448" y="1"/>
                  </a:moveTo>
                  <a:lnTo>
                    <a:pt x="0" y="1"/>
                  </a:ln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56" name="Google Shape;9956;p15"/>
            <p:cNvSpPr/>
            <p:nvPr/>
          </p:nvSpPr>
          <p:spPr>
            <a:xfrm>
              <a:off x="3381375" y="2217350"/>
              <a:ext cx="5625" cy="4225"/>
            </a:xfrm>
            <a:custGeom>
              <a:avLst/>
              <a:gdLst/>
              <a:ahLst/>
              <a:cxnLst/>
              <a:rect l="l" t="t" r="r" b="b"/>
              <a:pathLst>
                <a:path w="225" h="169" extrusionOk="0">
                  <a:moveTo>
                    <a:pt x="112" y="1"/>
                  </a:moveTo>
                  <a:cubicBezTo>
                    <a:pt x="56" y="1"/>
                    <a:pt x="0" y="57"/>
                    <a:pt x="0" y="169"/>
                  </a:cubicBezTo>
                  <a:lnTo>
                    <a:pt x="224" y="169"/>
                  </a:lnTo>
                  <a:cubicBezTo>
                    <a:pt x="224" y="57"/>
                    <a:pt x="168" y="1"/>
                    <a:pt x="112"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57" name="Google Shape;9957;p15"/>
            <p:cNvSpPr/>
            <p:nvPr/>
          </p:nvSpPr>
          <p:spPr>
            <a:xfrm>
              <a:off x="3394150" y="2220375"/>
              <a:ext cx="9650" cy="5150"/>
            </a:xfrm>
            <a:custGeom>
              <a:avLst/>
              <a:gdLst/>
              <a:ahLst/>
              <a:cxnLst/>
              <a:rect l="l" t="t" r="r" b="b"/>
              <a:pathLst>
                <a:path w="386" h="206" extrusionOk="0">
                  <a:moveTo>
                    <a:pt x="214" y="1"/>
                  </a:moveTo>
                  <a:cubicBezTo>
                    <a:pt x="29" y="1"/>
                    <a:pt x="0" y="206"/>
                    <a:pt x="126" y="206"/>
                  </a:cubicBezTo>
                  <a:cubicBezTo>
                    <a:pt x="182" y="206"/>
                    <a:pt x="268" y="165"/>
                    <a:pt x="385" y="48"/>
                  </a:cubicBezTo>
                  <a:cubicBezTo>
                    <a:pt x="318" y="14"/>
                    <a:pt x="261" y="1"/>
                    <a:pt x="21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58" name="Google Shape;9958;p15"/>
            <p:cNvSpPr/>
            <p:nvPr/>
          </p:nvSpPr>
          <p:spPr>
            <a:xfrm>
              <a:off x="3392575" y="2229075"/>
              <a:ext cx="11225" cy="20525"/>
            </a:xfrm>
            <a:custGeom>
              <a:avLst/>
              <a:gdLst/>
              <a:ahLst/>
              <a:cxnLst/>
              <a:rect l="l" t="t" r="r" b="b"/>
              <a:pathLst>
                <a:path w="449" h="821" extrusionOk="0">
                  <a:moveTo>
                    <a:pt x="246" y="0"/>
                  </a:moveTo>
                  <a:cubicBezTo>
                    <a:pt x="184" y="0"/>
                    <a:pt x="104" y="44"/>
                    <a:pt x="0" y="148"/>
                  </a:cubicBezTo>
                  <a:cubicBezTo>
                    <a:pt x="448" y="148"/>
                    <a:pt x="0" y="820"/>
                    <a:pt x="448" y="820"/>
                  </a:cubicBezTo>
                  <a:cubicBezTo>
                    <a:pt x="448" y="476"/>
                    <a:pt x="448" y="0"/>
                    <a:pt x="246"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59" name="Google Shape;9959;p15"/>
            <p:cNvSpPr/>
            <p:nvPr/>
          </p:nvSpPr>
          <p:spPr>
            <a:xfrm>
              <a:off x="2423250" y="2231225"/>
              <a:ext cx="22450" cy="12775"/>
            </a:xfrm>
            <a:custGeom>
              <a:avLst/>
              <a:gdLst/>
              <a:ahLst/>
              <a:cxnLst/>
              <a:rect l="l" t="t" r="r" b="b"/>
              <a:pathLst>
                <a:path w="898" h="511" extrusionOk="0">
                  <a:moveTo>
                    <a:pt x="171" y="1"/>
                  </a:moveTo>
                  <a:cubicBezTo>
                    <a:pt x="103" y="1"/>
                    <a:pt x="44" y="19"/>
                    <a:pt x="1" y="62"/>
                  </a:cubicBezTo>
                  <a:cubicBezTo>
                    <a:pt x="225" y="286"/>
                    <a:pt x="673" y="286"/>
                    <a:pt x="897" y="510"/>
                  </a:cubicBezTo>
                  <a:cubicBezTo>
                    <a:pt x="897" y="329"/>
                    <a:pt x="457" y="1"/>
                    <a:pt x="17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60" name="Google Shape;9960;p15"/>
            <p:cNvSpPr/>
            <p:nvPr/>
          </p:nvSpPr>
          <p:spPr>
            <a:xfrm>
              <a:off x="3398175" y="2215950"/>
              <a:ext cx="124450" cy="280175"/>
            </a:xfrm>
            <a:custGeom>
              <a:avLst/>
              <a:gdLst/>
              <a:ahLst/>
              <a:cxnLst/>
              <a:rect l="l" t="t" r="r" b="b"/>
              <a:pathLst>
                <a:path w="4978" h="11207" extrusionOk="0">
                  <a:moveTo>
                    <a:pt x="2242" y="1"/>
                  </a:moveTo>
                  <a:lnTo>
                    <a:pt x="2242" y="1"/>
                  </a:lnTo>
                  <a:cubicBezTo>
                    <a:pt x="2084" y="402"/>
                    <a:pt x="1971" y="805"/>
                    <a:pt x="1892" y="1207"/>
                  </a:cubicBezTo>
                  <a:lnTo>
                    <a:pt x="1892" y="1207"/>
                  </a:lnTo>
                  <a:cubicBezTo>
                    <a:pt x="2098" y="1163"/>
                    <a:pt x="2242" y="761"/>
                    <a:pt x="2242" y="1"/>
                  </a:cubicBezTo>
                  <a:close/>
                  <a:moveTo>
                    <a:pt x="0" y="9862"/>
                  </a:moveTo>
                  <a:cubicBezTo>
                    <a:pt x="0" y="10124"/>
                    <a:pt x="77" y="10233"/>
                    <a:pt x="141" y="10233"/>
                  </a:cubicBezTo>
                  <a:cubicBezTo>
                    <a:pt x="186" y="10233"/>
                    <a:pt x="224" y="10179"/>
                    <a:pt x="224" y="10086"/>
                  </a:cubicBezTo>
                  <a:cubicBezTo>
                    <a:pt x="449" y="10086"/>
                    <a:pt x="224" y="9862"/>
                    <a:pt x="0" y="9862"/>
                  </a:cubicBezTo>
                  <a:close/>
                  <a:moveTo>
                    <a:pt x="1345" y="673"/>
                  </a:moveTo>
                  <a:cubicBezTo>
                    <a:pt x="1121" y="673"/>
                    <a:pt x="449" y="10310"/>
                    <a:pt x="224" y="11206"/>
                  </a:cubicBezTo>
                  <a:cubicBezTo>
                    <a:pt x="4978" y="10587"/>
                    <a:pt x="965" y="5965"/>
                    <a:pt x="1892" y="1207"/>
                  </a:cubicBezTo>
                  <a:lnTo>
                    <a:pt x="1892" y="1207"/>
                  </a:lnTo>
                  <a:cubicBezTo>
                    <a:pt x="1880" y="1210"/>
                    <a:pt x="1867" y="1211"/>
                    <a:pt x="1854" y="1211"/>
                  </a:cubicBezTo>
                  <a:cubicBezTo>
                    <a:pt x="1704" y="1211"/>
                    <a:pt x="1524" y="1032"/>
                    <a:pt x="1345" y="673"/>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61" name="Google Shape;9961;p15"/>
            <p:cNvSpPr/>
            <p:nvPr/>
          </p:nvSpPr>
          <p:spPr>
            <a:xfrm>
              <a:off x="1857375" y="2319175"/>
              <a:ext cx="4675" cy="6500"/>
            </a:xfrm>
            <a:custGeom>
              <a:avLst/>
              <a:gdLst/>
              <a:ahLst/>
              <a:cxnLst/>
              <a:rect l="l" t="t" r="r" b="b"/>
              <a:pathLst>
                <a:path w="187" h="260" extrusionOk="0">
                  <a:moveTo>
                    <a:pt x="112" y="0"/>
                  </a:moveTo>
                  <a:cubicBezTo>
                    <a:pt x="85" y="0"/>
                    <a:pt x="47" y="35"/>
                    <a:pt x="0" y="130"/>
                  </a:cubicBezTo>
                  <a:cubicBezTo>
                    <a:pt x="47" y="225"/>
                    <a:pt x="85" y="259"/>
                    <a:pt x="112" y="259"/>
                  </a:cubicBezTo>
                  <a:cubicBezTo>
                    <a:pt x="187" y="259"/>
                    <a:pt x="187" y="0"/>
                    <a:pt x="112"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62" name="Google Shape;9962;p15"/>
            <p:cNvSpPr/>
            <p:nvPr/>
          </p:nvSpPr>
          <p:spPr>
            <a:xfrm>
              <a:off x="1857375" y="2282450"/>
              <a:ext cx="20500" cy="28775"/>
            </a:xfrm>
            <a:custGeom>
              <a:avLst/>
              <a:gdLst/>
              <a:ahLst/>
              <a:cxnLst/>
              <a:rect l="l" t="t" r="r" b="b"/>
              <a:pathLst>
                <a:path w="820" h="1151" extrusionOk="0">
                  <a:moveTo>
                    <a:pt x="549" y="1"/>
                  </a:moveTo>
                  <a:cubicBezTo>
                    <a:pt x="522" y="1"/>
                    <a:pt x="489" y="10"/>
                    <a:pt x="448" y="30"/>
                  </a:cubicBezTo>
                  <a:cubicBezTo>
                    <a:pt x="672" y="478"/>
                    <a:pt x="0" y="927"/>
                    <a:pt x="448" y="1151"/>
                  </a:cubicBezTo>
                  <a:cubicBezTo>
                    <a:pt x="448" y="947"/>
                    <a:pt x="819" y="1"/>
                    <a:pt x="5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63" name="Google Shape;9963;p15"/>
            <p:cNvSpPr/>
            <p:nvPr/>
          </p:nvSpPr>
          <p:spPr>
            <a:xfrm>
              <a:off x="3409375" y="2232775"/>
              <a:ext cx="11225" cy="2500"/>
            </a:xfrm>
            <a:custGeom>
              <a:avLst/>
              <a:gdLst/>
              <a:ahLst/>
              <a:cxnLst/>
              <a:rect l="l" t="t" r="r" b="b"/>
              <a:pathLst>
                <a:path w="449" h="100" extrusionOk="0">
                  <a:moveTo>
                    <a:pt x="1" y="0"/>
                  </a:moveTo>
                  <a:cubicBezTo>
                    <a:pt x="1" y="0"/>
                    <a:pt x="200" y="100"/>
                    <a:pt x="333" y="100"/>
                  </a:cubicBezTo>
                  <a:cubicBezTo>
                    <a:pt x="399" y="100"/>
                    <a:pt x="449" y="75"/>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64" name="Google Shape;9964;p15"/>
            <p:cNvSpPr/>
            <p:nvPr/>
          </p:nvSpPr>
          <p:spPr>
            <a:xfrm>
              <a:off x="3588675" y="2249650"/>
              <a:ext cx="4775" cy="8275"/>
            </a:xfrm>
            <a:custGeom>
              <a:avLst/>
              <a:gdLst/>
              <a:ahLst/>
              <a:cxnLst/>
              <a:rect l="l" t="t" r="r" b="b"/>
              <a:pathLst>
                <a:path w="191" h="331" extrusionOk="0">
                  <a:moveTo>
                    <a:pt x="124" y="1"/>
                  </a:moveTo>
                  <a:cubicBezTo>
                    <a:pt x="96" y="1"/>
                    <a:pt x="55" y="58"/>
                    <a:pt x="0" y="221"/>
                  </a:cubicBezTo>
                  <a:cubicBezTo>
                    <a:pt x="40" y="300"/>
                    <a:pt x="72" y="331"/>
                    <a:pt x="98" y="331"/>
                  </a:cubicBezTo>
                  <a:cubicBezTo>
                    <a:pt x="182" y="331"/>
                    <a:pt x="191" y="1"/>
                    <a:pt x="12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65" name="Google Shape;9965;p15"/>
            <p:cNvSpPr/>
            <p:nvPr/>
          </p:nvSpPr>
          <p:spPr>
            <a:xfrm>
              <a:off x="3381375" y="2283200"/>
              <a:ext cx="11225" cy="25"/>
            </a:xfrm>
            <a:custGeom>
              <a:avLst/>
              <a:gdLst/>
              <a:ahLst/>
              <a:cxnLst/>
              <a:rect l="l" t="t" r="r" b="b"/>
              <a:pathLst>
                <a:path w="449" h="1" extrusionOk="0">
                  <a:moveTo>
                    <a:pt x="0" y="0"/>
                  </a:moveTo>
                  <a:lnTo>
                    <a:pt x="448" y="0"/>
                  </a:ln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66" name="Google Shape;9966;p15"/>
            <p:cNvSpPr/>
            <p:nvPr/>
          </p:nvSpPr>
          <p:spPr>
            <a:xfrm>
              <a:off x="5392825" y="2294400"/>
              <a:ext cx="28025" cy="11725"/>
            </a:xfrm>
            <a:custGeom>
              <a:avLst/>
              <a:gdLst/>
              <a:ahLst/>
              <a:cxnLst/>
              <a:rect l="l" t="t" r="r" b="b"/>
              <a:pathLst>
                <a:path w="1121" h="469" extrusionOk="0">
                  <a:moveTo>
                    <a:pt x="0" y="0"/>
                  </a:moveTo>
                  <a:cubicBezTo>
                    <a:pt x="139" y="277"/>
                    <a:pt x="363" y="469"/>
                    <a:pt x="620" y="469"/>
                  </a:cubicBezTo>
                  <a:cubicBezTo>
                    <a:pt x="778" y="469"/>
                    <a:pt x="950" y="396"/>
                    <a:pt x="1121" y="224"/>
                  </a:cubicBezTo>
                  <a:cubicBezTo>
                    <a:pt x="673" y="0"/>
                    <a:pt x="224" y="0"/>
                    <a:pt x="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67" name="Google Shape;9967;p15"/>
            <p:cNvSpPr/>
            <p:nvPr/>
          </p:nvSpPr>
          <p:spPr>
            <a:xfrm>
              <a:off x="5174300" y="2297275"/>
              <a:ext cx="4800" cy="8275"/>
            </a:xfrm>
            <a:custGeom>
              <a:avLst/>
              <a:gdLst/>
              <a:ahLst/>
              <a:cxnLst/>
              <a:rect l="l" t="t" r="r" b="b"/>
              <a:pathLst>
                <a:path w="192" h="331" extrusionOk="0">
                  <a:moveTo>
                    <a:pt x="98" y="0"/>
                  </a:moveTo>
                  <a:cubicBezTo>
                    <a:pt x="73" y="0"/>
                    <a:pt x="40" y="30"/>
                    <a:pt x="1" y="109"/>
                  </a:cubicBezTo>
                  <a:cubicBezTo>
                    <a:pt x="55" y="273"/>
                    <a:pt x="96" y="330"/>
                    <a:pt x="124" y="330"/>
                  </a:cubicBezTo>
                  <a:cubicBezTo>
                    <a:pt x="191" y="330"/>
                    <a:pt x="183" y="0"/>
                    <a:pt x="9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68" name="Google Shape;9968;p15"/>
            <p:cNvSpPr/>
            <p:nvPr/>
          </p:nvSpPr>
          <p:spPr>
            <a:xfrm>
              <a:off x="5325575" y="2297675"/>
              <a:ext cx="16850" cy="7950"/>
            </a:xfrm>
            <a:custGeom>
              <a:avLst/>
              <a:gdLst/>
              <a:ahLst/>
              <a:cxnLst/>
              <a:rect l="l" t="t" r="r" b="b"/>
              <a:pathLst>
                <a:path w="674" h="318" extrusionOk="0">
                  <a:moveTo>
                    <a:pt x="534" y="1"/>
                  </a:moveTo>
                  <a:cubicBezTo>
                    <a:pt x="337" y="1"/>
                    <a:pt x="1" y="159"/>
                    <a:pt x="1" y="318"/>
                  </a:cubicBezTo>
                  <a:cubicBezTo>
                    <a:pt x="449" y="318"/>
                    <a:pt x="673" y="318"/>
                    <a:pt x="673" y="93"/>
                  </a:cubicBezTo>
                  <a:cubicBezTo>
                    <a:pt x="673" y="28"/>
                    <a:pt x="616" y="1"/>
                    <a:pt x="53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69" name="Google Shape;9969;p15"/>
            <p:cNvSpPr/>
            <p:nvPr/>
          </p:nvSpPr>
          <p:spPr>
            <a:xfrm>
              <a:off x="5345675" y="2303275"/>
              <a:ext cx="19150" cy="7950"/>
            </a:xfrm>
            <a:custGeom>
              <a:avLst/>
              <a:gdLst/>
              <a:ahLst/>
              <a:cxnLst/>
              <a:rect l="l" t="t" r="r" b="b"/>
              <a:pathLst>
                <a:path w="766" h="318" extrusionOk="0">
                  <a:moveTo>
                    <a:pt x="493" y="1"/>
                  </a:moveTo>
                  <a:cubicBezTo>
                    <a:pt x="244" y="1"/>
                    <a:pt x="0" y="159"/>
                    <a:pt x="317" y="318"/>
                  </a:cubicBezTo>
                  <a:cubicBezTo>
                    <a:pt x="766" y="318"/>
                    <a:pt x="766" y="318"/>
                    <a:pt x="766" y="94"/>
                  </a:cubicBezTo>
                  <a:cubicBezTo>
                    <a:pt x="700" y="28"/>
                    <a:pt x="596" y="1"/>
                    <a:pt x="49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70" name="Google Shape;9970;p15"/>
            <p:cNvSpPr/>
            <p:nvPr/>
          </p:nvSpPr>
          <p:spPr>
            <a:xfrm>
              <a:off x="5325575" y="2322400"/>
              <a:ext cx="16850" cy="11250"/>
            </a:xfrm>
            <a:custGeom>
              <a:avLst/>
              <a:gdLst/>
              <a:ahLst/>
              <a:cxnLst/>
              <a:rect l="l" t="t" r="r" b="b"/>
              <a:pathLst>
                <a:path w="674" h="450" extrusionOk="0">
                  <a:moveTo>
                    <a:pt x="449" y="1"/>
                  </a:moveTo>
                  <a:cubicBezTo>
                    <a:pt x="1" y="225"/>
                    <a:pt x="225" y="449"/>
                    <a:pt x="673" y="449"/>
                  </a:cubicBezTo>
                  <a:cubicBezTo>
                    <a:pt x="673" y="225"/>
                    <a:pt x="673" y="1"/>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71" name="Google Shape;9971;p15"/>
            <p:cNvSpPr/>
            <p:nvPr/>
          </p:nvSpPr>
          <p:spPr>
            <a:xfrm>
              <a:off x="3515825" y="2324775"/>
              <a:ext cx="4700" cy="6500"/>
            </a:xfrm>
            <a:custGeom>
              <a:avLst/>
              <a:gdLst/>
              <a:ahLst/>
              <a:cxnLst/>
              <a:rect l="l" t="t" r="r" b="b"/>
              <a:pathLst>
                <a:path w="188" h="260" extrusionOk="0">
                  <a:moveTo>
                    <a:pt x="113" y="1"/>
                  </a:moveTo>
                  <a:cubicBezTo>
                    <a:pt x="86" y="1"/>
                    <a:pt x="48" y="35"/>
                    <a:pt x="1" y="130"/>
                  </a:cubicBezTo>
                  <a:cubicBezTo>
                    <a:pt x="48" y="225"/>
                    <a:pt x="86" y="259"/>
                    <a:pt x="113" y="259"/>
                  </a:cubicBezTo>
                  <a:cubicBezTo>
                    <a:pt x="188" y="259"/>
                    <a:pt x="188" y="1"/>
                    <a:pt x="11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72" name="Google Shape;9972;p15"/>
            <p:cNvSpPr/>
            <p:nvPr/>
          </p:nvSpPr>
          <p:spPr>
            <a:xfrm>
              <a:off x="5263950" y="2332700"/>
              <a:ext cx="10100" cy="13050"/>
            </a:xfrm>
            <a:custGeom>
              <a:avLst/>
              <a:gdLst/>
              <a:ahLst/>
              <a:cxnLst/>
              <a:rect l="l" t="t" r="r" b="b"/>
              <a:pathLst>
                <a:path w="404" h="522" extrusionOk="0">
                  <a:moveTo>
                    <a:pt x="135" y="1"/>
                  </a:moveTo>
                  <a:cubicBezTo>
                    <a:pt x="96" y="1"/>
                    <a:pt x="51" y="12"/>
                    <a:pt x="1" y="37"/>
                  </a:cubicBezTo>
                  <a:lnTo>
                    <a:pt x="1" y="485"/>
                  </a:lnTo>
                  <a:cubicBezTo>
                    <a:pt x="51" y="511"/>
                    <a:pt x="96" y="522"/>
                    <a:pt x="135" y="522"/>
                  </a:cubicBezTo>
                  <a:cubicBezTo>
                    <a:pt x="404" y="522"/>
                    <a:pt x="404" y="1"/>
                    <a:pt x="13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73" name="Google Shape;9973;p15"/>
            <p:cNvSpPr/>
            <p:nvPr/>
          </p:nvSpPr>
          <p:spPr>
            <a:xfrm>
              <a:off x="5286375" y="2356025"/>
              <a:ext cx="16825" cy="11225"/>
            </a:xfrm>
            <a:custGeom>
              <a:avLst/>
              <a:gdLst/>
              <a:ahLst/>
              <a:cxnLst/>
              <a:rect l="l" t="t" r="r" b="b"/>
              <a:pathLst>
                <a:path w="673" h="449" extrusionOk="0">
                  <a:moveTo>
                    <a:pt x="0" y="1"/>
                  </a:moveTo>
                  <a:lnTo>
                    <a:pt x="0" y="449"/>
                  </a:lnTo>
                  <a:cubicBezTo>
                    <a:pt x="672" y="449"/>
                    <a:pt x="672" y="1"/>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74" name="Google Shape;9974;p15"/>
            <p:cNvSpPr/>
            <p:nvPr/>
          </p:nvSpPr>
          <p:spPr>
            <a:xfrm>
              <a:off x="5168700" y="2358400"/>
              <a:ext cx="4700" cy="6500"/>
            </a:xfrm>
            <a:custGeom>
              <a:avLst/>
              <a:gdLst/>
              <a:ahLst/>
              <a:cxnLst/>
              <a:rect l="l" t="t" r="r" b="b"/>
              <a:pathLst>
                <a:path w="188" h="260" extrusionOk="0">
                  <a:moveTo>
                    <a:pt x="113" y="0"/>
                  </a:moveTo>
                  <a:cubicBezTo>
                    <a:pt x="85" y="0"/>
                    <a:pt x="48" y="35"/>
                    <a:pt x="1" y="130"/>
                  </a:cubicBezTo>
                  <a:cubicBezTo>
                    <a:pt x="48" y="224"/>
                    <a:pt x="85" y="259"/>
                    <a:pt x="113" y="259"/>
                  </a:cubicBezTo>
                  <a:cubicBezTo>
                    <a:pt x="187" y="259"/>
                    <a:pt x="187" y="0"/>
                    <a:pt x="11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75" name="Google Shape;9975;p15"/>
            <p:cNvSpPr/>
            <p:nvPr/>
          </p:nvSpPr>
          <p:spPr>
            <a:xfrm>
              <a:off x="2714625" y="2363025"/>
              <a:ext cx="14025" cy="4225"/>
            </a:xfrm>
            <a:custGeom>
              <a:avLst/>
              <a:gdLst/>
              <a:ahLst/>
              <a:cxnLst/>
              <a:rect l="l" t="t" r="r" b="b"/>
              <a:pathLst>
                <a:path w="561" h="169" extrusionOk="0">
                  <a:moveTo>
                    <a:pt x="308" y="1"/>
                  </a:moveTo>
                  <a:cubicBezTo>
                    <a:pt x="168" y="1"/>
                    <a:pt x="0" y="57"/>
                    <a:pt x="0" y="169"/>
                  </a:cubicBezTo>
                  <a:lnTo>
                    <a:pt x="448" y="169"/>
                  </a:lnTo>
                  <a:cubicBezTo>
                    <a:pt x="560" y="57"/>
                    <a:pt x="448" y="1"/>
                    <a:pt x="30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76" name="Google Shape;9976;p15"/>
            <p:cNvSpPr/>
            <p:nvPr/>
          </p:nvSpPr>
          <p:spPr>
            <a:xfrm>
              <a:off x="4950175" y="2386925"/>
              <a:ext cx="4800" cy="8275"/>
            </a:xfrm>
            <a:custGeom>
              <a:avLst/>
              <a:gdLst/>
              <a:ahLst/>
              <a:cxnLst/>
              <a:rect l="l" t="t" r="r" b="b"/>
              <a:pathLst>
                <a:path w="192" h="331" extrusionOk="0">
                  <a:moveTo>
                    <a:pt x="98" y="0"/>
                  </a:moveTo>
                  <a:cubicBezTo>
                    <a:pt x="73" y="0"/>
                    <a:pt x="40" y="30"/>
                    <a:pt x="1" y="109"/>
                  </a:cubicBezTo>
                  <a:cubicBezTo>
                    <a:pt x="55" y="272"/>
                    <a:pt x="97" y="330"/>
                    <a:pt x="125" y="330"/>
                  </a:cubicBezTo>
                  <a:cubicBezTo>
                    <a:pt x="192" y="330"/>
                    <a:pt x="183" y="0"/>
                    <a:pt x="9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77" name="Google Shape;9977;p15"/>
            <p:cNvSpPr/>
            <p:nvPr/>
          </p:nvSpPr>
          <p:spPr>
            <a:xfrm>
              <a:off x="5404025" y="2400850"/>
              <a:ext cx="16825" cy="5625"/>
            </a:xfrm>
            <a:custGeom>
              <a:avLst/>
              <a:gdLst/>
              <a:ahLst/>
              <a:cxnLst/>
              <a:rect l="l" t="t" r="r" b="b"/>
              <a:pathLst>
                <a:path w="673" h="225" extrusionOk="0">
                  <a:moveTo>
                    <a:pt x="449" y="1"/>
                  </a:moveTo>
                  <a:cubicBezTo>
                    <a:pt x="0" y="1"/>
                    <a:pt x="449" y="225"/>
                    <a:pt x="673" y="225"/>
                  </a:cubicBezTo>
                  <a:cubicBezTo>
                    <a:pt x="673" y="1"/>
                    <a:pt x="673" y="1"/>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78" name="Google Shape;9978;p15"/>
            <p:cNvSpPr/>
            <p:nvPr/>
          </p:nvSpPr>
          <p:spPr>
            <a:xfrm>
              <a:off x="6244475" y="2399700"/>
              <a:ext cx="16475" cy="12375"/>
            </a:xfrm>
            <a:custGeom>
              <a:avLst/>
              <a:gdLst/>
              <a:ahLst/>
              <a:cxnLst/>
              <a:rect l="l" t="t" r="r" b="b"/>
              <a:pathLst>
                <a:path w="659" h="495" extrusionOk="0">
                  <a:moveTo>
                    <a:pt x="247" y="1"/>
                  </a:moveTo>
                  <a:cubicBezTo>
                    <a:pt x="179" y="1"/>
                    <a:pt x="96" y="14"/>
                    <a:pt x="0" y="47"/>
                  </a:cubicBezTo>
                  <a:lnTo>
                    <a:pt x="0" y="495"/>
                  </a:lnTo>
                  <a:cubicBezTo>
                    <a:pt x="576" y="495"/>
                    <a:pt x="659" y="1"/>
                    <a:pt x="24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79" name="Google Shape;9979;p15"/>
            <p:cNvSpPr/>
            <p:nvPr/>
          </p:nvSpPr>
          <p:spPr>
            <a:xfrm>
              <a:off x="6218200" y="2401650"/>
              <a:ext cx="15075" cy="10425"/>
            </a:xfrm>
            <a:custGeom>
              <a:avLst/>
              <a:gdLst/>
              <a:ahLst/>
              <a:cxnLst/>
              <a:rect l="l" t="t" r="r" b="b"/>
              <a:pathLst>
                <a:path w="603" h="417" extrusionOk="0">
                  <a:moveTo>
                    <a:pt x="184" y="1"/>
                  </a:moveTo>
                  <a:cubicBezTo>
                    <a:pt x="59" y="1"/>
                    <a:pt x="0" y="262"/>
                    <a:pt x="155" y="417"/>
                  </a:cubicBezTo>
                  <a:cubicBezTo>
                    <a:pt x="379" y="417"/>
                    <a:pt x="603" y="417"/>
                    <a:pt x="379" y="193"/>
                  </a:cubicBezTo>
                  <a:cubicBezTo>
                    <a:pt x="309" y="54"/>
                    <a:pt x="240" y="1"/>
                    <a:pt x="18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80" name="Google Shape;9980;p15"/>
            <p:cNvSpPr/>
            <p:nvPr/>
          </p:nvSpPr>
          <p:spPr>
            <a:xfrm>
              <a:off x="4675650" y="2414425"/>
              <a:ext cx="9350" cy="6500"/>
            </a:xfrm>
            <a:custGeom>
              <a:avLst/>
              <a:gdLst/>
              <a:ahLst/>
              <a:cxnLst/>
              <a:rect l="l" t="t" r="r" b="b"/>
              <a:pathLst>
                <a:path w="374" h="260" extrusionOk="0">
                  <a:moveTo>
                    <a:pt x="224" y="0"/>
                  </a:moveTo>
                  <a:cubicBezTo>
                    <a:pt x="170" y="0"/>
                    <a:pt x="95" y="35"/>
                    <a:pt x="0" y="130"/>
                  </a:cubicBezTo>
                  <a:cubicBezTo>
                    <a:pt x="95" y="225"/>
                    <a:pt x="170" y="259"/>
                    <a:pt x="224" y="259"/>
                  </a:cubicBezTo>
                  <a:cubicBezTo>
                    <a:pt x="374" y="259"/>
                    <a:pt x="374" y="0"/>
                    <a:pt x="2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81" name="Google Shape;9981;p15"/>
            <p:cNvSpPr/>
            <p:nvPr/>
          </p:nvSpPr>
          <p:spPr>
            <a:xfrm>
              <a:off x="3528100" y="2422125"/>
              <a:ext cx="18525" cy="13900"/>
            </a:xfrm>
            <a:custGeom>
              <a:avLst/>
              <a:gdLst/>
              <a:ahLst/>
              <a:cxnLst/>
              <a:rect l="l" t="t" r="r" b="b"/>
              <a:pathLst>
                <a:path w="741" h="556" extrusionOk="0">
                  <a:moveTo>
                    <a:pt x="407" y="0"/>
                  </a:moveTo>
                  <a:cubicBezTo>
                    <a:pt x="351" y="0"/>
                    <a:pt x="278" y="14"/>
                    <a:pt x="182" y="46"/>
                  </a:cubicBezTo>
                  <a:cubicBezTo>
                    <a:pt x="1" y="227"/>
                    <a:pt x="406" y="555"/>
                    <a:pt x="568" y="555"/>
                  </a:cubicBezTo>
                  <a:cubicBezTo>
                    <a:pt x="606" y="555"/>
                    <a:pt x="630" y="537"/>
                    <a:pt x="630" y="494"/>
                  </a:cubicBezTo>
                  <a:cubicBezTo>
                    <a:pt x="438" y="494"/>
                    <a:pt x="740" y="0"/>
                    <a:pt x="40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82" name="Google Shape;9982;p15"/>
            <p:cNvSpPr/>
            <p:nvPr/>
          </p:nvSpPr>
          <p:spPr>
            <a:xfrm>
              <a:off x="6395750" y="2434475"/>
              <a:ext cx="11225" cy="5625"/>
            </a:xfrm>
            <a:custGeom>
              <a:avLst/>
              <a:gdLst/>
              <a:ahLst/>
              <a:cxnLst/>
              <a:rect l="l" t="t" r="r" b="b"/>
              <a:pathLst>
                <a:path w="449" h="225" extrusionOk="0">
                  <a:moveTo>
                    <a:pt x="449" y="0"/>
                  </a:moveTo>
                  <a:cubicBezTo>
                    <a:pt x="445" y="0"/>
                    <a:pt x="441" y="0"/>
                    <a:pt x="437" y="0"/>
                  </a:cubicBezTo>
                  <a:lnTo>
                    <a:pt x="437" y="0"/>
                  </a:lnTo>
                  <a:cubicBezTo>
                    <a:pt x="444" y="0"/>
                    <a:pt x="449" y="0"/>
                    <a:pt x="449" y="0"/>
                  </a:cubicBezTo>
                  <a:close/>
                  <a:moveTo>
                    <a:pt x="437" y="0"/>
                  </a:moveTo>
                  <a:cubicBezTo>
                    <a:pt x="366" y="2"/>
                    <a:pt x="0" y="22"/>
                    <a:pt x="0" y="224"/>
                  </a:cubicBezTo>
                  <a:cubicBezTo>
                    <a:pt x="0" y="224"/>
                    <a:pt x="217" y="8"/>
                    <a:pt x="43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83" name="Google Shape;9983;p15"/>
            <p:cNvSpPr/>
            <p:nvPr/>
          </p:nvSpPr>
          <p:spPr>
            <a:xfrm>
              <a:off x="5135075" y="2437750"/>
              <a:ext cx="20800" cy="10275"/>
            </a:xfrm>
            <a:custGeom>
              <a:avLst/>
              <a:gdLst/>
              <a:ahLst/>
              <a:cxnLst/>
              <a:rect l="l" t="t" r="r" b="b"/>
              <a:pathLst>
                <a:path w="832" h="411" extrusionOk="0">
                  <a:moveTo>
                    <a:pt x="337" y="0"/>
                  </a:moveTo>
                  <a:cubicBezTo>
                    <a:pt x="113" y="0"/>
                    <a:pt x="1" y="159"/>
                    <a:pt x="1" y="317"/>
                  </a:cubicBezTo>
                  <a:cubicBezTo>
                    <a:pt x="198" y="383"/>
                    <a:pt x="356" y="410"/>
                    <a:pt x="476" y="410"/>
                  </a:cubicBezTo>
                  <a:cubicBezTo>
                    <a:pt x="766" y="410"/>
                    <a:pt x="832" y="252"/>
                    <a:pt x="673" y="93"/>
                  </a:cubicBezTo>
                  <a:cubicBezTo>
                    <a:pt x="542" y="28"/>
                    <a:pt x="430" y="0"/>
                    <a:pt x="33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84" name="Google Shape;9984;p15"/>
            <p:cNvSpPr/>
            <p:nvPr/>
          </p:nvSpPr>
          <p:spPr>
            <a:xfrm>
              <a:off x="3439925" y="2445675"/>
              <a:ext cx="22425" cy="10625"/>
            </a:xfrm>
            <a:custGeom>
              <a:avLst/>
              <a:gdLst/>
              <a:ahLst/>
              <a:cxnLst/>
              <a:rect l="l" t="t" r="r" b="b"/>
              <a:pathLst>
                <a:path w="897" h="425" extrusionOk="0">
                  <a:moveTo>
                    <a:pt x="123" y="0"/>
                  </a:moveTo>
                  <a:cubicBezTo>
                    <a:pt x="0" y="246"/>
                    <a:pt x="282" y="425"/>
                    <a:pt x="525" y="425"/>
                  </a:cubicBezTo>
                  <a:cubicBezTo>
                    <a:pt x="724" y="425"/>
                    <a:pt x="897" y="304"/>
                    <a:pt x="796"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85" name="Google Shape;9985;p15"/>
            <p:cNvSpPr/>
            <p:nvPr/>
          </p:nvSpPr>
          <p:spPr>
            <a:xfrm>
              <a:off x="3588675" y="2445675"/>
              <a:ext cx="5625" cy="2525"/>
            </a:xfrm>
            <a:custGeom>
              <a:avLst/>
              <a:gdLst/>
              <a:ahLst/>
              <a:cxnLst/>
              <a:rect l="l" t="t" r="r" b="b"/>
              <a:pathLst>
                <a:path w="225" h="101" extrusionOk="0">
                  <a:moveTo>
                    <a:pt x="0" y="0"/>
                  </a:moveTo>
                  <a:cubicBezTo>
                    <a:pt x="0" y="0"/>
                    <a:pt x="100" y="100"/>
                    <a:pt x="166" y="100"/>
                  </a:cubicBezTo>
                  <a:cubicBezTo>
                    <a:pt x="200" y="100"/>
                    <a:pt x="224" y="75"/>
                    <a:pt x="2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86" name="Google Shape;9986;p15"/>
            <p:cNvSpPr/>
            <p:nvPr/>
          </p:nvSpPr>
          <p:spPr>
            <a:xfrm>
              <a:off x="3605475" y="2448050"/>
              <a:ext cx="4700" cy="6475"/>
            </a:xfrm>
            <a:custGeom>
              <a:avLst/>
              <a:gdLst/>
              <a:ahLst/>
              <a:cxnLst/>
              <a:rect l="l" t="t" r="r" b="b"/>
              <a:pathLst>
                <a:path w="188" h="259" extrusionOk="0">
                  <a:moveTo>
                    <a:pt x="113" y="0"/>
                  </a:moveTo>
                  <a:cubicBezTo>
                    <a:pt x="85" y="0"/>
                    <a:pt x="48" y="35"/>
                    <a:pt x="1" y="130"/>
                  </a:cubicBezTo>
                  <a:cubicBezTo>
                    <a:pt x="48" y="224"/>
                    <a:pt x="85" y="259"/>
                    <a:pt x="113" y="259"/>
                  </a:cubicBezTo>
                  <a:cubicBezTo>
                    <a:pt x="187" y="259"/>
                    <a:pt x="187" y="0"/>
                    <a:pt x="11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87" name="Google Shape;9987;p15"/>
            <p:cNvSpPr/>
            <p:nvPr/>
          </p:nvSpPr>
          <p:spPr>
            <a:xfrm>
              <a:off x="4854925" y="2445675"/>
              <a:ext cx="15200" cy="7950"/>
            </a:xfrm>
            <a:custGeom>
              <a:avLst/>
              <a:gdLst/>
              <a:ahLst/>
              <a:cxnLst/>
              <a:rect l="l" t="t" r="r" b="b"/>
              <a:pathLst>
                <a:path w="608" h="318" extrusionOk="0">
                  <a:moveTo>
                    <a:pt x="449" y="0"/>
                  </a:moveTo>
                  <a:cubicBezTo>
                    <a:pt x="225" y="0"/>
                    <a:pt x="1" y="0"/>
                    <a:pt x="225" y="225"/>
                  </a:cubicBezTo>
                  <a:cubicBezTo>
                    <a:pt x="225" y="290"/>
                    <a:pt x="264" y="317"/>
                    <a:pt x="312" y="317"/>
                  </a:cubicBezTo>
                  <a:cubicBezTo>
                    <a:pt x="430" y="317"/>
                    <a:pt x="608" y="159"/>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88" name="Google Shape;9988;p15"/>
            <p:cNvSpPr/>
            <p:nvPr/>
          </p:nvSpPr>
          <p:spPr>
            <a:xfrm>
              <a:off x="3542375" y="2466900"/>
              <a:ext cx="10500" cy="5150"/>
            </a:xfrm>
            <a:custGeom>
              <a:avLst/>
              <a:gdLst/>
              <a:ahLst/>
              <a:cxnLst/>
              <a:rect l="l" t="t" r="r" b="b"/>
              <a:pathLst>
                <a:path w="420" h="206" extrusionOk="0">
                  <a:moveTo>
                    <a:pt x="266" y="1"/>
                  </a:moveTo>
                  <a:cubicBezTo>
                    <a:pt x="226" y="1"/>
                    <a:pt x="161" y="14"/>
                    <a:pt x="59" y="48"/>
                  </a:cubicBezTo>
                  <a:cubicBezTo>
                    <a:pt x="1" y="165"/>
                    <a:pt x="19" y="206"/>
                    <a:pt x="65" y="206"/>
                  </a:cubicBezTo>
                  <a:cubicBezTo>
                    <a:pt x="170" y="206"/>
                    <a:pt x="419" y="1"/>
                    <a:pt x="266"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89" name="Google Shape;9989;p15"/>
            <p:cNvSpPr/>
            <p:nvPr/>
          </p:nvSpPr>
          <p:spPr>
            <a:xfrm>
              <a:off x="3571875" y="2479300"/>
              <a:ext cx="11225" cy="25"/>
            </a:xfrm>
            <a:custGeom>
              <a:avLst/>
              <a:gdLst/>
              <a:ahLst/>
              <a:cxnLst/>
              <a:rect l="l" t="t" r="r" b="b"/>
              <a:pathLst>
                <a:path w="449" h="1" extrusionOk="0">
                  <a:moveTo>
                    <a:pt x="448" y="0"/>
                  </a:moveTo>
                  <a:lnTo>
                    <a:pt x="0" y="0"/>
                  </a:lnTo>
                  <a:cubicBezTo>
                    <a:pt x="0" y="0"/>
                    <a:pt x="448" y="0"/>
                    <a:pt x="44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90" name="Google Shape;9990;p15"/>
            <p:cNvSpPr/>
            <p:nvPr/>
          </p:nvSpPr>
          <p:spPr>
            <a:xfrm>
              <a:off x="3431800" y="2500825"/>
              <a:ext cx="28025" cy="8125"/>
            </a:xfrm>
            <a:custGeom>
              <a:avLst/>
              <a:gdLst/>
              <a:ahLst/>
              <a:cxnLst/>
              <a:rect l="l" t="t" r="r" b="b"/>
              <a:pathLst>
                <a:path w="1121" h="325" extrusionOk="0">
                  <a:moveTo>
                    <a:pt x="689" y="1"/>
                  </a:moveTo>
                  <a:cubicBezTo>
                    <a:pt x="374" y="1"/>
                    <a:pt x="0" y="130"/>
                    <a:pt x="0" y="260"/>
                  </a:cubicBezTo>
                  <a:cubicBezTo>
                    <a:pt x="142" y="212"/>
                    <a:pt x="254" y="195"/>
                    <a:pt x="347" y="195"/>
                  </a:cubicBezTo>
                  <a:cubicBezTo>
                    <a:pt x="600" y="195"/>
                    <a:pt x="708" y="324"/>
                    <a:pt x="886" y="324"/>
                  </a:cubicBezTo>
                  <a:cubicBezTo>
                    <a:pt x="951" y="324"/>
                    <a:pt x="1026" y="307"/>
                    <a:pt x="1121" y="260"/>
                  </a:cubicBezTo>
                  <a:cubicBezTo>
                    <a:pt x="1121" y="70"/>
                    <a:pt x="920" y="1"/>
                    <a:pt x="68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91" name="Google Shape;9991;p15"/>
            <p:cNvSpPr/>
            <p:nvPr/>
          </p:nvSpPr>
          <p:spPr>
            <a:xfrm>
              <a:off x="6346400" y="2507300"/>
              <a:ext cx="21350" cy="12775"/>
            </a:xfrm>
            <a:custGeom>
              <a:avLst/>
              <a:gdLst/>
              <a:ahLst/>
              <a:cxnLst/>
              <a:rect l="l" t="t" r="r" b="b"/>
              <a:pathLst>
                <a:path w="854" h="511" extrusionOk="0">
                  <a:moveTo>
                    <a:pt x="181" y="1"/>
                  </a:moveTo>
                  <a:cubicBezTo>
                    <a:pt x="0" y="182"/>
                    <a:pt x="405" y="510"/>
                    <a:pt x="686" y="510"/>
                  </a:cubicBezTo>
                  <a:cubicBezTo>
                    <a:pt x="752" y="510"/>
                    <a:pt x="811" y="492"/>
                    <a:pt x="854" y="449"/>
                  </a:cubicBezTo>
                  <a:cubicBezTo>
                    <a:pt x="405" y="449"/>
                    <a:pt x="630" y="1"/>
                    <a:pt x="18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92" name="Google Shape;9992;p15"/>
            <p:cNvSpPr/>
            <p:nvPr/>
          </p:nvSpPr>
          <p:spPr>
            <a:xfrm>
              <a:off x="3437400" y="2514650"/>
              <a:ext cx="15425" cy="9500"/>
            </a:xfrm>
            <a:custGeom>
              <a:avLst/>
              <a:gdLst/>
              <a:ahLst/>
              <a:cxnLst/>
              <a:rect l="l" t="t" r="r" b="b"/>
              <a:pathLst>
                <a:path w="617" h="380" extrusionOk="0">
                  <a:moveTo>
                    <a:pt x="102" y="1"/>
                  </a:moveTo>
                  <a:cubicBezTo>
                    <a:pt x="42" y="1"/>
                    <a:pt x="0" y="43"/>
                    <a:pt x="0" y="155"/>
                  </a:cubicBezTo>
                  <a:cubicBezTo>
                    <a:pt x="224" y="155"/>
                    <a:pt x="224" y="155"/>
                    <a:pt x="448" y="379"/>
                  </a:cubicBezTo>
                  <a:cubicBezTo>
                    <a:pt x="617" y="379"/>
                    <a:pt x="280" y="1"/>
                    <a:pt x="102"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93" name="Google Shape;9993;p15"/>
            <p:cNvSpPr/>
            <p:nvPr/>
          </p:nvSpPr>
          <p:spPr>
            <a:xfrm>
              <a:off x="3504625" y="2525525"/>
              <a:ext cx="25250" cy="4225"/>
            </a:xfrm>
            <a:custGeom>
              <a:avLst/>
              <a:gdLst/>
              <a:ahLst/>
              <a:cxnLst/>
              <a:rect l="l" t="t" r="r" b="b"/>
              <a:pathLst>
                <a:path w="1010" h="169" extrusionOk="0">
                  <a:moveTo>
                    <a:pt x="533" y="0"/>
                  </a:moveTo>
                  <a:cubicBezTo>
                    <a:pt x="281" y="0"/>
                    <a:pt x="1" y="56"/>
                    <a:pt x="1" y="168"/>
                  </a:cubicBezTo>
                  <a:lnTo>
                    <a:pt x="897" y="168"/>
                  </a:lnTo>
                  <a:cubicBezTo>
                    <a:pt x="1009" y="56"/>
                    <a:pt x="785" y="0"/>
                    <a:pt x="53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94" name="Google Shape;9994;p15"/>
            <p:cNvSpPr/>
            <p:nvPr/>
          </p:nvSpPr>
          <p:spPr>
            <a:xfrm>
              <a:off x="6423750" y="2524125"/>
              <a:ext cx="16850" cy="11225"/>
            </a:xfrm>
            <a:custGeom>
              <a:avLst/>
              <a:gdLst/>
              <a:ahLst/>
              <a:cxnLst/>
              <a:rect l="l" t="t" r="r" b="b"/>
              <a:pathLst>
                <a:path w="674" h="449" extrusionOk="0">
                  <a:moveTo>
                    <a:pt x="225" y="0"/>
                  </a:moveTo>
                  <a:cubicBezTo>
                    <a:pt x="1" y="224"/>
                    <a:pt x="225" y="448"/>
                    <a:pt x="673" y="448"/>
                  </a:cubicBezTo>
                  <a:cubicBezTo>
                    <a:pt x="673" y="224"/>
                    <a:pt x="673" y="0"/>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95" name="Google Shape;9995;p15"/>
            <p:cNvSpPr/>
            <p:nvPr/>
          </p:nvSpPr>
          <p:spPr>
            <a:xfrm>
              <a:off x="6429375" y="2539350"/>
              <a:ext cx="20175" cy="9525"/>
            </a:xfrm>
            <a:custGeom>
              <a:avLst/>
              <a:gdLst/>
              <a:ahLst/>
              <a:cxnLst/>
              <a:rect l="l" t="t" r="r" b="b"/>
              <a:pathLst>
                <a:path w="807" h="381" extrusionOk="0">
                  <a:moveTo>
                    <a:pt x="348" y="1"/>
                  </a:moveTo>
                  <a:cubicBezTo>
                    <a:pt x="251" y="1"/>
                    <a:pt x="134" y="19"/>
                    <a:pt x="0" y="63"/>
                  </a:cubicBezTo>
                  <a:cubicBezTo>
                    <a:pt x="0" y="222"/>
                    <a:pt x="0" y="380"/>
                    <a:pt x="158" y="380"/>
                  </a:cubicBezTo>
                  <a:cubicBezTo>
                    <a:pt x="224" y="380"/>
                    <a:pt x="317" y="353"/>
                    <a:pt x="448" y="288"/>
                  </a:cubicBezTo>
                  <a:cubicBezTo>
                    <a:pt x="807" y="288"/>
                    <a:pt x="735" y="1"/>
                    <a:pt x="34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96" name="Google Shape;9996;p15"/>
            <p:cNvSpPr/>
            <p:nvPr/>
          </p:nvSpPr>
          <p:spPr>
            <a:xfrm>
              <a:off x="3471000" y="2540925"/>
              <a:ext cx="22450" cy="28025"/>
            </a:xfrm>
            <a:custGeom>
              <a:avLst/>
              <a:gdLst/>
              <a:ahLst/>
              <a:cxnLst/>
              <a:rect l="l" t="t" r="r" b="b"/>
              <a:pathLst>
                <a:path w="898" h="1121" extrusionOk="0">
                  <a:moveTo>
                    <a:pt x="225" y="0"/>
                  </a:moveTo>
                  <a:cubicBezTo>
                    <a:pt x="449" y="449"/>
                    <a:pt x="1" y="1121"/>
                    <a:pt x="897" y="1121"/>
                  </a:cubicBezTo>
                  <a:cubicBezTo>
                    <a:pt x="673" y="897"/>
                    <a:pt x="897" y="225"/>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97" name="Google Shape;9997;p15"/>
            <p:cNvSpPr/>
            <p:nvPr/>
          </p:nvSpPr>
          <p:spPr>
            <a:xfrm>
              <a:off x="6345325" y="2557725"/>
              <a:ext cx="22425" cy="5625"/>
            </a:xfrm>
            <a:custGeom>
              <a:avLst/>
              <a:gdLst/>
              <a:ahLst/>
              <a:cxnLst/>
              <a:rect l="l" t="t" r="r" b="b"/>
              <a:pathLst>
                <a:path w="897" h="225" extrusionOk="0">
                  <a:moveTo>
                    <a:pt x="897" y="1"/>
                  </a:moveTo>
                  <a:cubicBezTo>
                    <a:pt x="224" y="1"/>
                    <a:pt x="224" y="1"/>
                    <a:pt x="0" y="225"/>
                  </a:cubicBezTo>
                  <a:cubicBezTo>
                    <a:pt x="448" y="225"/>
                    <a:pt x="897" y="225"/>
                    <a:pt x="89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98" name="Google Shape;9998;p15"/>
            <p:cNvSpPr/>
            <p:nvPr/>
          </p:nvSpPr>
          <p:spPr>
            <a:xfrm>
              <a:off x="4852125" y="2559125"/>
              <a:ext cx="8450" cy="8425"/>
            </a:xfrm>
            <a:custGeom>
              <a:avLst/>
              <a:gdLst/>
              <a:ahLst/>
              <a:cxnLst/>
              <a:rect l="l" t="t" r="r" b="b"/>
              <a:pathLst>
                <a:path w="338" h="337" extrusionOk="0">
                  <a:moveTo>
                    <a:pt x="225" y="1"/>
                  </a:moveTo>
                  <a:cubicBezTo>
                    <a:pt x="169" y="1"/>
                    <a:pt x="113" y="57"/>
                    <a:pt x="113" y="169"/>
                  </a:cubicBezTo>
                  <a:cubicBezTo>
                    <a:pt x="1" y="281"/>
                    <a:pt x="1" y="337"/>
                    <a:pt x="57" y="337"/>
                  </a:cubicBezTo>
                  <a:cubicBezTo>
                    <a:pt x="113" y="337"/>
                    <a:pt x="225" y="281"/>
                    <a:pt x="337" y="169"/>
                  </a:cubicBezTo>
                  <a:cubicBezTo>
                    <a:pt x="337" y="57"/>
                    <a:pt x="281" y="1"/>
                    <a:pt x="22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99" name="Google Shape;9999;p15"/>
            <p:cNvSpPr/>
            <p:nvPr/>
          </p:nvSpPr>
          <p:spPr>
            <a:xfrm>
              <a:off x="4950175" y="2574550"/>
              <a:ext cx="20300" cy="11725"/>
            </a:xfrm>
            <a:custGeom>
              <a:avLst/>
              <a:gdLst/>
              <a:ahLst/>
              <a:cxnLst/>
              <a:rect l="l" t="t" r="r" b="b"/>
              <a:pathLst>
                <a:path w="812" h="469" extrusionOk="0">
                  <a:moveTo>
                    <a:pt x="673" y="0"/>
                  </a:moveTo>
                  <a:cubicBezTo>
                    <a:pt x="225" y="0"/>
                    <a:pt x="1" y="0"/>
                    <a:pt x="225" y="224"/>
                  </a:cubicBezTo>
                  <a:cubicBezTo>
                    <a:pt x="311" y="395"/>
                    <a:pt x="429" y="469"/>
                    <a:pt x="530" y="469"/>
                  </a:cubicBezTo>
                  <a:cubicBezTo>
                    <a:pt x="694" y="469"/>
                    <a:pt x="812" y="277"/>
                    <a:pt x="67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00" name="Google Shape;10000;p15"/>
            <p:cNvSpPr/>
            <p:nvPr/>
          </p:nvSpPr>
          <p:spPr>
            <a:xfrm>
              <a:off x="5084650" y="2577425"/>
              <a:ext cx="4800" cy="8250"/>
            </a:xfrm>
            <a:custGeom>
              <a:avLst/>
              <a:gdLst/>
              <a:ahLst/>
              <a:cxnLst/>
              <a:rect l="l" t="t" r="r" b="b"/>
              <a:pathLst>
                <a:path w="192" h="330" extrusionOk="0">
                  <a:moveTo>
                    <a:pt x="98" y="0"/>
                  </a:moveTo>
                  <a:cubicBezTo>
                    <a:pt x="73" y="0"/>
                    <a:pt x="40" y="30"/>
                    <a:pt x="1" y="109"/>
                  </a:cubicBezTo>
                  <a:cubicBezTo>
                    <a:pt x="55" y="272"/>
                    <a:pt x="96" y="330"/>
                    <a:pt x="124" y="330"/>
                  </a:cubicBezTo>
                  <a:cubicBezTo>
                    <a:pt x="191" y="330"/>
                    <a:pt x="183" y="0"/>
                    <a:pt x="9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01" name="Google Shape;10001;p15"/>
            <p:cNvSpPr/>
            <p:nvPr/>
          </p:nvSpPr>
          <p:spPr>
            <a:xfrm>
              <a:off x="5151900" y="2577825"/>
              <a:ext cx="16825" cy="7950"/>
            </a:xfrm>
            <a:custGeom>
              <a:avLst/>
              <a:gdLst/>
              <a:ahLst/>
              <a:cxnLst/>
              <a:rect l="l" t="t" r="r" b="b"/>
              <a:pathLst>
                <a:path w="673" h="318" extrusionOk="0">
                  <a:moveTo>
                    <a:pt x="257" y="0"/>
                  </a:moveTo>
                  <a:cubicBezTo>
                    <a:pt x="112" y="0"/>
                    <a:pt x="0" y="159"/>
                    <a:pt x="0" y="317"/>
                  </a:cubicBezTo>
                  <a:cubicBezTo>
                    <a:pt x="448" y="317"/>
                    <a:pt x="673" y="317"/>
                    <a:pt x="448" y="93"/>
                  </a:cubicBezTo>
                  <a:cubicBezTo>
                    <a:pt x="383" y="28"/>
                    <a:pt x="317" y="0"/>
                    <a:pt x="25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02" name="Google Shape;10002;p15"/>
            <p:cNvSpPr/>
            <p:nvPr/>
          </p:nvSpPr>
          <p:spPr>
            <a:xfrm>
              <a:off x="6378925" y="2596950"/>
              <a:ext cx="22450" cy="22450"/>
            </a:xfrm>
            <a:custGeom>
              <a:avLst/>
              <a:gdLst/>
              <a:ahLst/>
              <a:cxnLst/>
              <a:rect l="l" t="t" r="r" b="b"/>
              <a:pathLst>
                <a:path w="898" h="898" extrusionOk="0">
                  <a:moveTo>
                    <a:pt x="897" y="1"/>
                  </a:moveTo>
                  <a:cubicBezTo>
                    <a:pt x="1" y="1"/>
                    <a:pt x="449" y="449"/>
                    <a:pt x="225" y="897"/>
                  </a:cubicBezTo>
                  <a:cubicBezTo>
                    <a:pt x="897" y="897"/>
                    <a:pt x="897" y="449"/>
                    <a:pt x="89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03" name="Google Shape;10003;p15"/>
            <p:cNvSpPr/>
            <p:nvPr/>
          </p:nvSpPr>
          <p:spPr>
            <a:xfrm>
              <a:off x="5482475" y="2608150"/>
              <a:ext cx="11225" cy="2525"/>
            </a:xfrm>
            <a:custGeom>
              <a:avLst/>
              <a:gdLst/>
              <a:ahLst/>
              <a:cxnLst/>
              <a:rect l="l" t="t" r="r" b="b"/>
              <a:pathLst>
                <a:path w="449" h="101" extrusionOk="0">
                  <a:moveTo>
                    <a:pt x="0" y="1"/>
                  </a:moveTo>
                  <a:cubicBezTo>
                    <a:pt x="0" y="1"/>
                    <a:pt x="199" y="100"/>
                    <a:pt x="332" y="100"/>
                  </a:cubicBezTo>
                  <a:cubicBezTo>
                    <a:pt x="399" y="100"/>
                    <a:pt x="448" y="76"/>
                    <a:pt x="44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04" name="Google Shape;10004;p15"/>
            <p:cNvSpPr/>
            <p:nvPr/>
          </p:nvSpPr>
          <p:spPr>
            <a:xfrm>
              <a:off x="6429375" y="2602550"/>
              <a:ext cx="0" cy="22450"/>
            </a:xfrm>
            <a:custGeom>
              <a:avLst/>
              <a:gdLst/>
              <a:ahLst/>
              <a:cxnLst/>
              <a:rect l="l" t="t" r="r" b="b"/>
              <a:pathLst>
                <a:path h="898" extrusionOk="0">
                  <a:moveTo>
                    <a:pt x="0" y="449"/>
                  </a:moveTo>
                  <a:cubicBezTo>
                    <a:pt x="0" y="897"/>
                    <a:pt x="0" y="1"/>
                    <a:pt x="0" y="449"/>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05" name="Google Shape;10005;p15"/>
            <p:cNvSpPr/>
            <p:nvPr/>
          </p:nvSpPr>
          <p:spPr>
            <a:xfrm>
              <a:off x="6373325" y="2624975"/>
              <a:ext cx="16850" cy="11225"/>
            </a:xfrm>
            <a:custGeom>
              <a:avLst/>
              <a:gdLst/>
              <a:ahLst/>
              <a:cxnLst/>
              <a:rect l="l" t="t" r="r" b="b"/>
              <a:pathLst>
                <a:path w="674" h="449" extrusionOk="0">
                  <a:moveTo>
                    <a:pt x="225" y="0"/>
                  </a:moveTo>
                  <a:cubicBezTo>
                    <a:pt x="225" y="224"/>
                    <a:pt x="1" y="224"/>
                    <a:pt x="1" y="448"/>
                  </a:cubicBezTo>
                  <a:cubicBezTo>
                    <a:pt x="673" y="448"/>
                    <a:pt x="673" y="0"/>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06" name="Google Shape;10006;p15"/>
            <p:cNvSpPr/>
            <p:nvPr/>
          </p:nvSpPr>
          <p:spPr>
            <a:xfrm>
              <a:off x="6363200" y="2637825"/>
              <a:ext cx="8125" cy="5150"/>
            </a:xfrm>
            <a:custGeom>
              <a:avLst/>
              <a:gdLst/>
              <a:ahLst/>
              <a:cxnLst/>
              <a:rect l="l" t="t" r="r" b="b"/>
              <a:pathLst>
                <a:path w="325" h="206" extrusionOk="0">
                  <a:moveTo>
                    <a:pt x="306" y="1"/>
                  </a:moveTo>
                  <a:cubicBezTo>
                    <a:pt x="264" y="1"/>
                    <a:pt x="0" y="206"/>
                    <a:pt x="62" y="206"/>
                  </a:cubicBezTo>
                  <a:cubicBezTo>
                    <a:pt x="77" y="206"/>
                    <a:pt x="114" y="192"/>
                    <a:pt x="182" y="159"/>
                  </a:cubicBezTo>
                  <a:cubicBezTo>
                    <a:pt x="299" y="41"/>
                    <a:pt x="324" y="1"/>
                    <a:pt x="306"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07" name="Google Shape;10007;p15"/>
            <p:cNvSpPr/>
            <p:nvPr/>
          </p:nvSpPr>
          <p:spPr>
            <a:xfrm>
              <a:off x="6395750" y="2641775"/>
              <a:ext cx="11225" cy="25"/>
            </a:xfrm>
            <a:custGeom>
              <a:avLst/>
              <a:gdLst/>
              <a:ahLst/>
              <a:cxnLst/>
              <a:rect l="l" t="t" r="r" b="b"/>
              <a:pathLst>
                <a:path w="449" h="1" extrusionOk="0">
                  <a:moveTo>
                    <a:pt x="449" y="1"/>
                  </a:moveTo>
                  <a:lnTo>
                    <a:pt x="0" y="1"/>
                  </a:lnTo>
                  <a:cubicBezTo>
                    <a:pt x="0" y="1"/>
                    <a:pt x="224" y="1"/>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08" name="Google Shape;10008;p15"/>
            <p:cNvSpPr/>
            <p:nvPr/>
          </p:nvSpPr>
          <p:spPr>
            <a:xfrm>
              <a:off x="3190875" y="2664175"/>
              <a:ext cx="16825" cy="11250"/>
            </a:xfrm>
            <a:custGeom>
              <a:avLst/>
              <a:gdLst/>
              <a:ahLst/>
              <a:cxnLst/>
              <a:rect l="l" t="t" r="r" b="b"/>
              <a:pathLst>
                <a:path w="673" h="450" extrusionOk="0">
                  <a:moveTo>
                    <a:pt x="0" y="1"/>
                  </a:moveTo>
                  <a:cubicBezTo>
                    <a:pt x="0" y="225"/>
                    <a:pt x="0" y="225"/>
                    <a:pt x="224" y="449"/>
                  </a:cubicBezTo>
                  <a:cubicBezTo>
                    <a:pt x="672" y="449"/>
                    <a:pt x="224" y="1"/>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09" name="Google Shape;10009;p15"/>
            <p:cNvSpPr/>
            <p:nvPr/>
          </p:nvSpPr>
          <p:spPr>
            <a:xfrm>
              <a:off x="3263700" y="2686600"/>
              <a:ext cx="95275" cy="50450"/>
            </a:xfrm>
            <a:custGeom>
              <a:avLst/>
              <a:gdLst/>
              <a:ahLst/>
              <a:cxnLst/>
              <a:rect l="l" t="t" r="r" b="b"/>
              <a:pathLst>
                <a:path w="3811" h="2018" extrusionOk="0">
                  <a:moveTo>
                    <a:pt x="1" y="0"/>
                  </a:moveTo>
                  <a:cubicBezTo>
                    <a:pt x="673" y="1121"/>
                    <a:pt x="2466" y="1345"/>
                    <a:pt x="3811" y="2017"/>
                  </a:cubicBezTo>
                  <a:cubicBezTo>
                    <a:pt x="2466" y="1121"/>
                    <a:pt x="1345" y="449"/>
                    <a:pt x="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10" name="Google Shape;10010;p15"/>
            <p:cNvSpPr/>
            <p:nvPr/>
          </p:nvSpPr>
          <p:spPr>
            <a:xfrm>
              <a:off x="3910850" y="2717425"/>
              <a:ext cx="22425" cy="8425"/>
            </a:xfrm>
            <a:custGeom>
              <a:avLst/>
              <a:gdLst/>
              <a:ahLst/>
              <a:cxnLst/>
              <a:rect l="l" t="t" r="r" b="b"/>
              <a:pathLst>
                <a:path w="897" h="337" extrusionOk="0">
                  <a:moveTo>
                    <a:pt x="448" y="0"/>
                  </a:moveTo>
                  <a:cubicBezTo>
                    <a:pt x="224" y="0"/>
                    <a:pt x="0" y="112"/>
                    <a:pt x="112" y="336"/>
                  </a:cubicBezTo>
                  <a:lnTo>
                    <a:pt x="785" y="336"/>
                  </a:lnTo>
                  <a:cubicBezTo>
                    <a:pt x="897" y="112"/>
                    <a:pt x="672" y="0"/>
                    <a:pt x="44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11" name="Google Shape;10011;p15"/>
            <p:cNvSpPr/>
            <p:nvPr/>
          </p:nvSpPr>
          <p:spPr>
            <a:xfrm>
              <a:off x="3824000" y="2737025"/>
              <a:ext cx="15175" cy="7950"/>
            </a:xfrm>
            <a:custGeom>
              <a:avLst/>
              <a:gdLst/>
              <a:ahLst/>
              <a:cxnLst/>
              <a:rect l="l" t="t" r="r" b="b"/>
              <a:pathLst>
                <a:path w="607" h="318" extrusionOk="0">
                  <a:moveTo>
                    <a:pt x="449" y="0"/>
                  </a:moveTo>
                  <a:cubicBezTo>
                    <a:pt x="224" y="0"/>
                    <a:pt x="0" y="0"/>
                    <a:pt x="224" y="225"/>
                  </a:cubicBezTo>
                  <a:cubicBezTo>
                    <a:pt x="224" y="290"/>
                    <a:pt x="263" y="317"/>
                    <a:pt x="312" y="317"/>
                  </a:cubicBezTo>
                  <a:cubicBezTo>
                    <a:pt x="429" y="317"/>
                    <a:pt x="607" y="159"/>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12" name="Google Shape;10012;p15"/>
            <p:cNvSpPr/>
            <p:nvPr/>
          </p:nvSpPr>
          <p:spPr>
            <a:xfrm>
              <a:off x="3734350" y="2763850"/>
              <a:ext cx="7750" cy="5150"/>
            </a:xfrm>
            <a:custGeom>
              <a:avLst/>
              <a:gdLst/>
              <a:ahLst/>
              <a:cxnLst/>
              <a:rect l="l" t="t" r="r" b="b"/>
              <a:pathLst>
                <a:path w="310" h="206" extrusionOk="0">
                  <a:moveTo>
                    <a:pt x="99" y="1"/>
                  </a:moveTo>
                  <a:cubicBezTo>
                    <a:pt x="68" y="1"/>
                    <a:pt x="34" y="14"/>
                    <a:pt x="0" y="48"/>
                  </a:cubicBezTo>
                  <a:cubicBezTo>
                    <a:pt x="118" y="165"/>
                    <a:pt x="189" y="206"/>
                    <a:pt x="226" y="206"/>
                  </a:cubicBezTo>
                  <a:cubicBezTo>
                    <a:pt x="310" y="206"/>
                    <a:pt x="222" y="1"/>
                    <a:pt x="9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13" name="Google Shape;10013;p15"/>
            <p:cNvSpPr/>
            <p:nvPr/>
          </p:nvSpPr>
          <p:spPr>
            <a:xfrm>
              <a:off x="3443000" y="2776250"/>
              <a:ext cx="61650" cy="33650"/>
            </a:xfrm>
            <a:custGeom>
              <a:avLst/>
              <a:gdLst/>
              <a:ahLst/>
              <a:cxnLst/>
              <a:rect l="l" t="t" r="r" b="b"/>
              <a:pathLst>
                <a:path w="2466" h="1346" extrusionOk="0">
                  <a:moveTo>
                    <a:pt x="0" y="0"/>
                  </a:moveTo>
                  <a:lnTo>
                    <a:pt x="0" y="0"/>
                  </a:lnTo>
                  <a:cubicBezTo>
                    <a:pt x="673" y="897"/>
                    <a:pt x="1569" y="1345"/>
                    <a:pt x="2466" y="1345"/>
                  </a:cubicBezTo>
                  <a:cubicBezTo>
                    <a:pt x="1793" y="897"/>
                    <a:pt x="897" y="449"/>
                    <a:pt x="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14" name="Google Shape;10014;p15"/>
            <p:cNvSpPr/>
            <p:nvPr/>
          </p:nvSpPr>
          <p:spPr>
            <a:xfrm>
              <a:off x="4938975" y="2781850"/>
              <a:ext cx="16850" cy="16825"/>
            </a:xfrm>
            <a:custGeom>
              <a:avLst/>
              <a:gdLst/>
              <a:ahLst/>
              <a:cxnLst/>
              <a:rect l="l" t="t" r="r" b="b"/>
              <a:pathLst>
                <a:path w="674" h="673" extrusionOk="0">
                  <a:moveTo>
                    <a:pt x="673" y="0"/>
                  </a:moveTo>
                  <a:cubicBezTo>
                    <a:pt x="1" y="225"/>
                    <a:pt x="1" y="673"/>
                    <a:pt x="673" y="673"/>
                  </a:cubicBezTo>
                  <a:lnTo>
                    <a:pt x="673" y="0"/>
                  </a:ln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15" name="Google Shape;10015;p15"/>
            <p:cNvSpPr/>
            <p:nvPr/>
          </p:nvSpPr>
          <p:spPr>
            <a:xfrm>
              <a:off x="2972350" y="2793050"/>
              <a:ext cx="33650" cy="33650"/>
            </a:xfrm>
            <a:custGeom>
              <a:avLst/>
              <a:gdLst/>
              <a:ahLst/>
              <a:cxnLst/>
              <a:rect l="l" t="t" r="r" b="b"/>
              <a:pathLst>
                <a:path w="1346" h="1346" extrusionOk="0">
                  <a:moveTo>
                    <a:pt x="0" y="1"/>
                  </a:moveTo>
                  <a:lnTo>
                    <a:pt x="0" y="1"/>
                  </a:lnTo>
                  <a:cubicBezTo>
                    <a:pt x="225" y="449"/>
                    <a:pt x="673" y="897"/>
                    <a:pt x="1345" y="1345"/>
                  </a:cubicBezTo>
                  <a:cubicBezTo>
                    <a:pt x="897" y="897"/>
                    <a:pt x="673" y="225"/>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16" name="Google Shape;10016;p15"/>
            <p:cNvSpPr/>
            <p:nvPr/>
          </p:nvSpPr>
          <p:spPr>
            <a:xfrm>
              <a:off x="5174300" y="2798650"/>
              <a:ext cx="11225" cy="25"/>
            </a:xfrm>
            <a:custGeom>
              <a:avLst/>
              <a:gdLst/>
              <a:ahLst/>
              <a:cxnLst/>
              <a:rect l="l" t="t" r="r" b="b"/>
              <a:pathLst>
                <a:path w="449" h="1" extrusionOk="0">
                  <a:moveTo>
                    <a:pt x="449" y="1"/>
                  </a:moveTo>
                  <a:lnTo>
                    <a:pt x="1" y="1"/>
                  </a:lnTo>
                  <a:cubicBezTo>
                    <a:pt x="1" y="1"/>
                    <a:pt x="449" y="1"/>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17" name="Google Shape;10017;p15"/>
            <p:cNvSpPr/>
            <p:nvPr/>
          </p:nvSpPr>
          <p:spPr>
            <a:xfrm>
              <a:off x="3011575" y="2822900"/>
              <a:ext cx="28025" cy="15000"/>
            </a:xfrm>
            <a:custGeom>
              <a:avLst/>
              <a:gdLst/>
              <a:ahLst/>
              <a:cxnLst/>
              <a:rect l="l" t="t" r="r" b="b"/>
              <a:pathLst>
                <a:path w="1121" h="600" extrusionOk="0">
                  <a:moveTo>
                    <a:pt x="350" y="1"/>
                  </a:moveTo>
                  <a:cubicBezTo>
                    <a:pt x="229" y="1"/>
                    <a:pt x="108" y="44"/>
                    <a:pt x="0" y="151"/>
                  </a:cubicBezTo>
                  <a:cubicBezTo>
                    <a:pt x="0" y="600"/>
                    <a:pt x="224" y="600"/>
                    <a:pt x="1121" y="600"/>
                  </a:cubicBezTo>
                  <a:cubicBezTo>
                    <a:pt x="1121" y="429"/>
                    <a:pt x="733" y="1"/>
                    <a:pt x="35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18" name="Google Shape;10018;p15"/>
            <p:cNvSpPr/>
            <p:nvPr/>
          </p:nvSpPr>
          <p:spPr>
            <a:xfrm>
              <a:off x="3555050" y="2837875"/>
              <a:ext cx="22450" cy="11225"/>
            </a:xfrm>
            <a:custGeom>
              <a:avLst/>
              <a:gdLst/>
              <a:ahLst/>
              <a:cxnLst/>
              <a:rect l="l" t="t" r="r" b="b"/>
              <a:pathLst>
                <a:path w="898" h="449" extrusionOk="0">
                  <a:moveTo>
                    <a:pt x="1" y="1"/>
                  </a:moveTo>
                  <a:cubicBezTo>
                    <a:pt x="1" y="225"/>
                    <a:pt x="225" y="449"/>
                    <a:pt x="897" y="449"/>
                  </a:cubicBezTo>
                  <a:cubicBezTo>
                    <a:pt x="897" y="1"/>
                    <a:pt x="225" y="225"/>
                    <a:pt x="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19" name="Google Shape;10019;p15"/>
            <p:cNvSpPr/>
            <p:nvPr/>
          </p:nvSpPr>
          <p:spPr>
            <a:xfrm>
              <a:off x="3011575" y="2837875"/>
              <a:ext cx="28025" cy="16825"/>
            </a:xfrm>
            <a:custGeom>
              <a:avLst/>
              <a:gdLst/>
              <a:ahLst/>
              <a:cxnLst/>
              <a:rect l="l" t="t" r="r" b="b"/>
              <a:pathLst>
                <a:path w="1121" h="673" extrusionOk="0">
                  <a:moveTo>
                    <a:pt x="0" y="1"/>
                  </a:moveTo>
                  <a:cubicBezTo>
                    <a:pt x="0" y="449"/>
                    <a:pt x="448" y="449"/>
                    <a:pt x="224" y="673"/>
                  </a:cubicBezTo>
                  <a:cubicBezTo>
                    <a:pt x="1121" y="673"/>
                    <a:pt x="673" y="1"/>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20" name="Google Shape;10020;p15"/>
            <p:cNvSpPr/>
            <p:nvPr/>
          </p:nvSpPr>
          <p:spPr>
            <a:xfrm>
              <a:off x="6462975" y="2849075"/>
              <a:ext cx="11225" cy="2525"/>
            </a:xfrm>
            <a:custGeom>
              <a:avLst/>
              <a:gdLst/>
              <a:ahLst/>
              <a:cxnLst/>
              <a:rect l="l" t="t" r="r" b="b"/>
              <a:pathLst>
                <a:path w="449" h="101" extrusionOk="0">
                  <a:moveTo>
                    <a:pt x="1" y="1"/>
                  </a:moveTo>
                  <a:cubicBezTo>
                    <a:pt x="1" y="1"/>
                    <a:pt x="200" y="100"/>
                    <a:pt x="333" y="100"/>
                  </a:cubicBezTo>
                  <a:cubicBezTo>
                    <a:pt x="399" y="100"/>
                    <a:pt x="449" y="76"/>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21" name="Google Shape;10021;p15"/>
            <p:cNvSpPr/>
            <p:nvPr/>
          </p:nvSpPr>
          <p:spPr>
            <a:xfrm>
              <a:off x="6552625" y="2854675"/>
              <a:ext cx="11225" cy="11250"/>
            </a:xfrm>
            <a:custGeom>
              <a:avLst/>
              <a:gdLst/>
              <a:ahLst/>
              <a:cxnLst/>
              <a:rect l="l" t="t" r="r" b="b"/>
              <a:pathLst>
                <a:path w="449" h="450" extrusionOk="0">
                  <a:moveTo>
                    <a:pt x="449" y="1"/>
                  </a:moveTo>
                  <a:cubicBezTo>
                    <a:pt x="225" y="1"/>
                    <a:pt x="1" y="225"/>
                    <a:pt x="1" y="449"/>
                  </a:cubicBezTo>
                  <a:cubicBezTo>
                    <a:pt x="225" y="449"/>
                    <a:pt x="449" y="449"/>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22" name="Google Shape;10022;p15"/>
            <p:cNvSpPr/>
            <p:nvPr/>
          </p:nvSpPr>
          <p:spPr>
            <a:xfrm>
              <a:off x="3022775" y="2860300"/>
              <a:ext cx="11225" cy="2500"/>
            </a:xfrm>
            <a:custGeom>
              <a:avLst/>
              <a:gdLst/>
              <a:ahLst/>
              <a:cxnLst/>
              <a:rect l="l" t="t" r="r" b="b"/>
              <a:pathLst>
                <a:path w="449" h="100" extrusionOk="0">
                  <a:moveTo>
                    <a:pt x="0" y="0"/>
                  </a:moveTo>
                  <a:cubicBezTo>
                    <a:pt x="0" y="0"/>
                    <a:pt x="200" y="100"/>
                    <a:pt x="333" y="100"/>
                  </a:cubicBezTo>
                  <a:cubicBezTo>
                    <a:pt x="399" y="100"/>
                    <a:pt x="449" y="75"/>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23" name="Google Shape;10023;p15"/>
            <p:cNvSpPr/>
            <p:nvPr/>
          </p:nvSpPr>
          <p:spPr>
            <a:xfrm>
              <a:off x="6502200" y="2871500"/>
              <a:ext cx="5625" cy="25"/>
            </a:xfrm>
            <a:custGeom>
              <a:avLst/>
              <a:gdLst/>
              <a:ahLst/>
              <a:cxnLst/>
              <a:rect l="l" t="t" r="r" b="b"/>
              <a:pathLst>
                <a:path w="225" h="1" extrusionOk="0">
                  <a:moveTo>
                    <a:pt x="1" y="0"/>
                  </a:moveTo>
                  <a:lnTo>
                    <a:pt x="225" y="0"/>
                  </a:lnTo>
                  <a:cubicBezTo>
                    <a:pt x="225" y="0"/>
                    <a:pt x="1" y="0"/>
                    <a:pt x="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24" name="Google Shape;10024;p15"/>
            <p:cNvSpPr/>
            <p:nvPr/>
          </p:nvSpPr>
          <p:spPr>
            <a:xfrm>
              <a:off x="3896825" y="2873875"/>
              <a:ext cx="9375" cy="6475"/>
            </a:xfrm>
            <a:custGeom>
              <a:avLst/>
              <a:gdLst/>
              <a:ahLst/>
              <a:cxnLst/>
              <a:rect l="l" t="t" r="r" b="b"/>
              <a:pathLst>
                <a:path w="375" h="259" extrusionOk="0">
                  <a:moveTo>
                    <a:pt x="225" y="0"/>
                  </a:moveTo>
                  <a:cubicBezTo>
                    <a:pt x="170" y="0"/>
                    <a:pt x="96" y="35"/>
                    <a:pt x="1" y="129"/>
                  </a:cubicBezTo>
                  <a:cubicBezTo>
                    <a:pt x="96" y="224"/>
                    <a:pt x="170" y="259"/>
                    <a:pt x="225" y="259"/>
                  </a:cubicBezTo>
                  <a:cubicBezTo>
                    <a:pt x="374" y="259"/>
                    <a:pt x="374" y="0"/>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25" name="Google Shape;10025;p15"/>
            <p:cNvSpPr/>
            <p:nvPr/>
          </p:nvSpPr>
          <p:spPr>
            <a:xfrm>
              <a:off x="3644700" y="2881525"/>
              <a:ext cx="7775" cy="5150"/>
            </a:xfrm>
            <a:custGeom>
              <a:avLst/>
              <a:gdLst/>
              <a:ahLst/>
              <a:cxnLst/>
              <a:rect l="l" t="t" r="r" b="b"/>
              <a:pathLst>
                <a:path w="311" h="206" extrusionOk="0">
                  <a:moveTo>
                    <a:pt x="99" y="0"/>
                  </a:moveTo>
                  <a:cubicBezTo>
                    <a:pt x="68" y="0"/>
                    <a:pt x="34" y="14"/>
                    <a:pt x="1" y="48"/>
                  </a:cubicBezTo>
                  <a:cubicBezTo>
                    <a:pt x="118" y="165"/>
                    <a:pt x="189" y="205"/>
                    <a:pt x="226" y="205"/>
                  </a:cubicBezTo>
                  <a:cubicBezTo>
                    <a:pt x="310" y="205"/>
                    <a:pt x="222" y="0"/>
                    <a:pt x="9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26" name="Google Shape;10026;p15"/>
            <p:cNvSpPr/>
            <p:nvPr/>
          </p:nvSpPr>
          <p:spPr>
            <a:xfrm>
              <a:off x="3700725" y="2944325"/>
              <a:ext cx="11225" cy="2525"/>
            </a:xfrm>
            <a:custGeom>
              <a:avLst/>
              <a:gdLst/>
              <a:ahLst/>
              <a:cxnLst/>
              <a:rect l="l" t="t" r="r" b="b"/>
              <a:pathLst>
                <a:path w="449" h="101" extrusionOk="0">
                  <a:moveTo>
                    <a:pt x="1" y="1"/>
                  </a:moveTo>
                  <a:cubicBezTo>
                    <a:pt x="1" y="1"/>
                    <a:pt x="200" y="100"/>
                    <a:pt x="333" y="100"/>
                  </a:cubicBezTo>
                  <a:cubicBezTo>
                    <a:pt x="399" y="100"/>
                    <a:pt x="449" y="76"/>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27" name="Google Shape;10027;p15"/>
            <p:cNvSpPr/>
            <p:nvPr/>
          </p:nvSpPr>
          <p:spPr>
            <a:xfrm>
              <a:off x="3790375" y="2952300"/>
              <a:ext cx="4700" cy="6500"/>
            </a:xfrm>
            <a:custGeom>
              <a:avLst/>
              <a:gdLst/>
              <a:ahLst/>
              <a:cxnLst/>
              <a:rect l="l" t="t" r="r" b="b"/>
              <a:pathLst>
                <a:path w="188" h="260" extrusionOk="0">
                  <a:moveTo>
                    <a:pt x="113" y="1"/>
                  </a:moveTo>
                  <a:cubicBezTo>
                    <a:pt x="85" y="1"/>
                    <a:pt x="48" y="35"/>
                    <a:pt x="1" y="130"/>
                  </a:cubicBezTo>
                  <a:cubicBezTo>
                    <a:pt x="48" y="225"/>
                    <a:pt x="85" y="259"/>
                    <a:pt x="113" y="259"/>
                  </a:cubicBezTo>
                  <a:cubicBezTo>
                    <a:pt x="187" y="259"/>
                    <a:pt x="187" y="1"/>
                    <a:pt x="11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28" name="Google Shape;10028;p15"/>
            <p:cNvSpPr/>
            <p:nvPr/>
          </p:nvSpPr>
          <p:spPr>
            <a:xfrm>
              <a:off x="3168450" y="2976800"/>
              <a:ext cx="14725" cy="7950"/>
            </a:xfrm>
            <a:custGeom>
              <a:avLst/>
              <a:gdLst/>
              <a:ahLst/>
              <a:cxnLst/>
              <a:rect l="l" t="t" r="r" b="b"/>
              <a:pathLst>
                <a:path w="589" h="318" extrusionOk="0">
                  <a:moveTo>
                    <a:pt x="182" y="0"/>
                  </a:moveTo>
                  <a:cubicBezTo>
                    <a:pt x="127" y="0"/>
                    <a:pt x="66" y="14"/>
                    <a:pt x="1" y="47"/>
                  </a:cubicBezTo>
                  <a:cubicBezTo>
                    <a:pt x="1" y="159"/>
                    <a:pt x="113" y="159"/>
                    <a:pt x="225" y="159"/>
                  </a:cubicBezTo>
                  <a:cubicBezTo>
                    <a:pt x="337" y="159"/>
                    <a:pt x="449" y="159"/>
                    <a:pt x="449" y="271"/>
                  </a:cubicBezTo>
                  <a:cubicBezTo>
                    <a:pt x="482" y="303"/>
                    <a:pt x="505" y="317"/>
                    <a:pt x="519" y="317"/>
                  </a:cubicBezTo>
                  <a:cubicBezTo>
                    <a:pt x="588" y="317"/>
                    <a:pt x="449" y="0"/>
                    <a:pt x="182"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29" name="Google Shape;10029;p15"/>
            <p:cNvSpPr/>
            <p:nvPr/>
          </p:nvSpPr>
          <p:spPr>
            <a:xfrm>
              <a:off x="6715125" y="2976800"/>
              <a:ext cx="14725" cy="7950"/>
            </a:xfrm>
            <a:custGeom>
              <a:avLst/>
              <a:gdLst/>
              <a:ahLst/>
              <a:cxnLst/>
              <a:rect l="l" t="t" r="r" b="b"/>
              <a:pathLst>
                <a:path w="589" h="318" extrusionOk="0">
                  <a:moveTo>
                    <a:pt x="252" y="0"/>
                  </a:moveTo>
                  <a:cubicBezTo>
                    <a:pt x="183" y="0"/>
                    <a:pt x="98" y="14"/>
                    <a:pt x="0" y="47"/>
                  </a:cubicBezTo>
                  <a:lnTo>
                    <a:pt x="0" y="271"/>
                  </a:lnTo>
                  <a:cubicBezTo>
                    <a:pt x="98" y="303"/>
                    <a:pt x="183" y="317"/>
                    <a:pt x="252" y="317"/>
                  </a:cubicBezTo>
                  <a:cubicBezTo>
                    <a:pt x="588" y="317"/>
                    <a:pt x="588" y="0"/>
                    <a:pt x="252"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30" name="Google Shape;10030;p15"/>
            <p:cNvSpPr/>
            <p:nvPr/>
          </p:nvSpPr>
          <p:spPr>
            <a:xfrm>
              <a:off x="876850" y="2983550"/>
              <a:ext cx="61650" cy="22450"/>
            </a:xfrm>
            <a:custGeom>
              <a:avLst/>
              <a:gdLst/>
              <a:ahLst/>
              <a:cxnLst/>
              <a:rect l="l" t="t" r="r" b="b"/>
              <a:pathLst>
                <a:path w="2466" h="898" extrusionOk="0">
                  <a:moveTo>
                    <a:pt x="0" y="1"/>
                  </a:moveTo>
                  <a:cubicBezTo>
                    <a:pt x="673" y="673"/>
                    <a:pt x="1569" y="897"/>
                    <a:pt x="2466" y="897"/>
                  </a:cubicBezTo>
                  <a:cubicBezTo>
                    <a:pt x="1793" y="449"/>
                    <a:pt x="897" y="1"/>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31" name="Google Shape;10031;p15"/>
            <p:cNvSpPr/>
            <p:nvPr/>
          </p:nvSpPr>
          <p:spPr>
            <a:xfrm>
              <a:off x="4328250" y="2983550"/>
              <a:ext cx="11250" cy="2525"/>
            </a:xfrm>
            <a:custGeom>
              <a:avLst/>
              <a:gdLst/>
              <a:ahLst/>
              <a:cxnLst/>
              <a:rect l="l" t="t" r="r" b="b"/>
              <a:pathLst>
                <a:path w="450" h="101" extrusionOk="0">
                  <a:moveTo>
                    <a:pt x="1" y="1"/>
                  </a:moveTo>
                  <a:cubicBezTo>
                    <a:pt x="1" y="1"/>
                    <a:pt x="200" y="100"/>
                    <a:pt x="333" y="100"/>
                  </a:cubicBezTo>
                  <a:cubicBezTo>
                    <a:pt x="399" y="100"/>
                    <a:pt x="449" y="75"/>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32" name="Google Shape;10032;p15"/>
            <p:cNvSpPr/>
            <p:nvPr/>
          </p:nvSpPr>
          <p:spPr>
            <a:xfrm>
              <a:off x="3157250" y="2989150"/>
              <a:ext cx="11225" cy="11225"/>
            </a:xfrm>
            <a:custGeom>
              <a:avLst/>
              <a:gdLst/>
              <a:ahLst/>
              <a:cxnLst/>
              <a:rect l="l" t="t" r="r" b="b"/>
              <a:pathLst>
                <a:path w="449" h="449" extrusionOk="0">
                  <a:moveTo>
                    <a:pt x="0" y="1"/>
                  </a:moveTo>
                  <a:lnTo>
                    <a:pt x="449" y="449"/>
                  </a:lnTo>
                  <a:cubicBezTo>
                    <a:pt x="449" y="225"/>
                    <a:pt x="449" y="1"/>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33" name="Google Shape;10033;p15"/>
            <p:cNvSpPr/>
            <p:nvPr/>
          </p:nvSpPr>
          <p:spPr>
            <a:xfrm>
              <a:off x="4597200" y="2997875"/>
              <a:ext cx="11225" cy="2500"/>
            </a:xfrm>
            <a:custGeom>
              <a:avLst/>
              <a:gdLst/>
              <a:ahLst/>
              <a:cxnLst/>
              <a:rect l="l" t="t" r="r" b="b"/>
              <a:pathLst>
                <a:path w="449" h="100" extrusionOk="0">
                  <a:moveTo>
                    <a:pt x="117" y="0"/>
                  </a:moveTo>
                  <a:cubicBezTo>
                    <a:pt x="50" y="0"/>
                    <a:pt x="1" y="25"/>
                    <a:pt x="1" y="100"/>
                  </a:cubicBezTo>
                  <a:lnTo>
                    <a:pt x="449" y="100"/>
                  </a:lnTo>
                  <a:cubicBezTo>
                    <a:pt x="449" y="100"/>
                    <a:pt x="250" y="0"/>
                    <a:pt x="11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34" name="Google Shape;10034;p15"/>
            <p:cNvSpPr/>
            <p:nvPr/>
          </p:nvSpPr>
          <p:spPr>
            <a:xfrm>
              <a:off x="6709500" y="3014850"/>
              <a:ext cx="16850" cy="7950"/>
            </a:xfrm>
            <a:custGeom>
              <a:avLst/>
              <a:gdLst/>
              <a:ahLst/>
              <a:cxnLst/>
              <a:rect l="l" t="t" r="r" b="b"/>
              <a:pathLst>
                <a:path w="674" h="318" extrusionOk="0">
                  <a:moveTo>
                    <a:pt x="356" y="0"/>
                  </a:moveTo>
                  <a:cubicBezTo>
                    <a:pt x="225" y="0"/>
                    <a:pt x="1" y="159"/>
                    <a:pt x="1" y="317"/>
                  </a:cubicBezTo>
                  <a:cubicBezTo>
                    <a:pt x="225" y="317"/>
                    <a:pt x="673" y="317"/>
                    <a:pt x="449" y="93"/>
                  </a:cubicBezTo>
                  <a:cubicBezTo>
                    <a:pt x="449" y="28"/>
                    <a:pt x="411" y="0"/>
                    <a:pt x="356"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35" name="Google Shape;10035;p15"/>
            <p:cNvSpPr/>
            <p:nvPr/>
          </p:nvSpPr>
          <p:spPr>
            <a:xfrm>
              <a:off x="5291975" y="3022775"/>
              <a:ext cx="11225" cy="2525"/>
            </a:xfrm>
            <a:custGeom>
              <a:avLst/>
              <a:gdLst/>
              <a:ahLst/>
              <a:cxnLst/>
              <a:rect l="l" t="t" r="r" b="b"/>
              <a:pathLst>
                <a:path w="449" h="101" extrusionOk="0">
                  <a:moveTo>
                    <a:pt x="0" y="0"/>
                  </a:moveTo>
                  <a:cubicBezTo>
                    <a:pt x="0" y="0"/>
                    <a:pt x="199" y="100"/>
                    <a:pt x="332" y="100"/>
                  </a:cubicBezTo>
                  <a:cubicBezTo>
                    <a:pt x="399" y="100"/>
                    <a:pt x="448" y="75"/>
                    <a:pt x="44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36" name="Google Shape;10036;p15"/>
            <p:cNvSpPr/>
            <p:nvPr/>
          </p:nvSpPr>
          <p:spPr>
            <a:xfrm>
              <a:off x="4916575" y="3028375"/>
              <a:ext cx="20800" cy="7950"/>
            </a:xfrm>
            <a:custGeom>
              <a:avLst/>
              <a:gdLst/>
              <a:ahLst/>
              <a:cxnLst/>
              <a:rect l="l" t="t" r="r" b="b"/>
              <a:pathLst>
                <a:path w="832" h="318" extrusionOk="0">
                  <a:moveTo>
                    <a:pt x="673" y="1"/>
                  </a:moveTo>
                  <a:cubicBezTo>
                    <a:pt x="224" y="1"/>
                    <a:pt x="0" y="1"/>
                    <a:pt x="224" y="225"/>
                  </a:cubicBezTo>
                  <a:cubicBezTo>
                    <a:pt x="290" y="290"/>
                    <a:pt x="375" y="318"/>
                    <a:pt x="456" y="318"/>
                  </a:cubicBezTo>
                  <a:cubicBezTo>
                    <a:pt x="653" y="318"/>
                    <a:pt x="831" y="159"/>
                    <a:pt x="67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37" name="Google Shape;10037;p15"/>
            <p:cNvSpPr/>
            <p:nvPr/>
          </p:nvSpPr>
          <p:spPr>
            <a:xfrm>
              <a:off x="4916575" y="3039575"/>
              <a:ext cx="11225" cy="2525"/>
            </a:xfrm>
            <a:custGeom>
              <a:avLst/>
              <a:gdLst/>
              <a:ahLst/>
              <a:cxnLst/>
              <a:rect l="l" t="t" r="r" b="b"/>
              <a:pathLst>
                <a:path w="449" h="101" extrusionOk="0">
                  <a:moveTo>
                    <a:pt x="0" y="1"/>
                  </a:moveTo>
                  <a:cubicBezTo>
                    <a:pt x="0" y="1"/>
                    <a:pt x="100" y="100"/>
                    <a:pt x="233" y="100"/>
                  </a:cubicBezTo>
                  <a:cubicBezTo>
                    <a:pt x="299" y="100"/>
                    <a:pt x="374" y="75"/>
                    <a:pt x="44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38" name="Google Shape;10038;p15"/>
            <p:cNvSpPr/>
            <p:nvPr/>
          </p:nvSpPr>
          <p:spPr>
            <a:xfrm>
              <a:off x="5247150" y="3045175"/>
              <a:ext cx="15325" cy="13450"/>
            </a:xfrm>
            <a:custGeom>
              <a:avLst/>
              <a:gdLst/>
              <a:ahLst/>
              <a:cxnLst/>
              <a:rect l="l" t="t" r="r" b="b"/>
              <a:pathLst>
                <a:path w="613" h="538" extrusionOk="0">
                  <a:moveTo>
                    <a:pt x="448" y="1"/>
                  </a:moveTo>
                  <a:cubicBezTo>
                    <a:pt x="224" y="1"/>
                    <a:pt x="0" y="1"/>
                    <a:pt x="224" y="449"/>
                  </a:cubicBezTo>
                  <a:cubicBezTo>
                    <a:pt x="224" y="509"/>
                    <a:pt x="256" y="537"/>
                    <a:pt x="299" y="537"/>
                  </a:cubicBezTo>
                  <a:cubicBezTo>
                    <a:pt x="416" y="537"/>
                    <a:pt x="612" y="329"/>
                    <a:pt x="44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39" name="Google Shape;10039;p15"/>
            <p:cNvSpPr/>
            <p:nvPr/>
          </p:nvSpPr>
          <p:spPr>
            <a:xfrm>
              <a:off x="5286375" y="3050875"/>
              <a:ext cx="4775" cy="8275"/>
            </a:xfrm>
            <a:custGeom>
              <a:avLst/>
              <a:gdLst/>
              <a:ahLst/>
              <a:cxnLst/>
              <a:rect l="l" t="t" r="r" b="b"/>
              <a:pathLst>
                <a:path w="191" h="331" extrusionOk="0">
                  <a:moveTo>
                    <a:pt x="124" y="0"/>
                  </a:moveTo>
                  <a:cubicBezTo>
                    <a:pt x="96" y="0"/>
                    <a:pt x="54" y="58"/>
                    <a:pt x="0" y="221"/>
                  </a:cubicBezTo>
                  <a:cubicBezTo>
                    <a:pt x="39" y="300"/>
                    <a:pt x="72" y="330"/>
                    <a:pt x="98" y="330"/>
                  </a:cubicBezTo>
                  <a:cubicBezTo>
                    <a:pt x="182" y="330"/>
                    <a:pt x="191" y="0"/>
                    <a:pt x="1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40" name="Google Shape;10040;p15"/>
            <p:cNvSpPr/>
            <p:nvPr/>
          </p:nvSpPr>
          <p:spPr>
            <a:xfrm>
              <a:off x="3129225" y="3062625"/>
              <a:ext cx="28050" cy="9975"/>
            </a:xfrm>
            <a:custGeom>
              <a:avLst/>
              <a:gdLst/>
              <a:ahLst/>
              <a:cxnLst/>
              <a:rect l="l" t="t" r="r" b="b"/>
              <a:pathLst>
                <a:path w="1122" h="399" extrusionOk="0">
                  <a:moveTo>
                    <a:pt x="192" y="0"/>
                  </a:moveTo>
                  <a:cubicBezTo>
                    <a:pt x="75" y="0"/>
                    <a:pt x="1" y="50"/>
                    <a:pt x="1" y="199"/>
                  </a:cubicBezTo>
                  <a:cubicBezTo>
                    <a:pt x="150" y="199"/>
                    <a:pt x="399" y="399"/>
                    <a:pt x="681" y="399"/>
                  </a:cubicBezTo>
                  <a:cubicBezTo>
                    <a:pt x="822" y="399"/>
                    <a:pt x="972" y="349"/>
                    <a:pt x="1121" y="199"/>
                  </a:cubicBezTo>
                  <a:cubicBezTo>
                    <a:pt x="822" y="199"/>
                    <a:pt x="424" y="0"/>
                    <a:pt x="192"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41" name="Google Shape;10041;p15"/>
            <p:cNvSpPr/>
            <p:nvPr/>
          </p:nvSpPr>
          <p:spPr>
            <a:xfrm>
              <a:off x="3213275" y="3067600"/>
              <a:ext cx="33650" cy="16825"/>
            </a:xfrm>
            <a:custGeom>
              <a:avLst/>
              <a:gdLst/>
              <a:ahLst/>
              <a:cxnLst/>
              <a:rect l="l" t="t" r="r" b="b"/>
              <a:pathLst>
                <a:path w="1346" h="673" extrusionOk="0">
                  <a:moveTo>
                    <a:pt x="449" y="0"/>
                  </a:moveTo>
                  <a:cubicBezTo>
                    <a:pt x="0" y="224"/>
                    <a:pt x="897" y="673"/>
                    <a:pt x="1345" y="673"/>
                  </a:cubicBezTo>
                  <a:cubicBezTo>
                    <a:pt x="1121" y="224"/>
                    <a:pt x="1121" y="0"/>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42" name="Google Shape;10042;p15"/>
            <p:cNvSpPr/>
            <p:nvPr/>
          </p:nvSpPr>
          <p:spPr>
            <a:xfrm>
              <a:off x="3975275" y="3079425"/>
              <a:ext cx="22425" cy="6625"/>
            </a:xfrm>
            <a:custGeom>
              <a:avLst/>
              <a:gdLst/>
              <a:ahLst/>
              <a:cxnLst/>
              <a:rect l="l" t="t" r="r" b="b"/>
              <a:pathLst>
                <a:path w="897" h="265" extrusionOk="0">
                  <a:moveTo>
                    <a:pt x="133" y="1"/>
                  </a:moveTo>
                  <a:cubicBezTo>
                    <a:pt x="50" y="1"/>
                    <a:pt x="0" y="50"/>
                    <a:pt x="0" y="200"/>
                  </a:cubicBezTo>
                  <a:cubicBezTo>
                    <a:pt x="48" y="152"/>
                    <a:pt x="105" y="135"/>
                    <a:pt x="168" y="135"/>
                  </a:cubicBezTo>
                  <a:cubicBezTo>
                    <a:pt x="341" y="135"/>
                    <a:pt x="557" y="264"/>
                    <a:pt x="729" y="264"/>
                  </a:cubicBezTo>
                  <a:cubicBezTo>
                    <a:pt x="792" y="264"/>
                    <a:pt x="850" y="247"/>
                    <a:pt x="897" y="200"/>
                  </a:cubicBezTo>
                  <a:cubicBezTo>
                    <a:pt x="598" y="200"/>
                    <a:pt x="299" y="1"/>
                    <a:pt x="13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43" name="Google Shape;10043;p15"/>
            <p:cNvSpPr/>
            <p:nvPr/>
          </p:nvSpPr>
          <p:spPr>
            <a:xfrm>
              <a:off x="4905375" y="3126750"/>
              <a:ext cx="11225" cy="2500"/>
            </a:xfrm>
            <a:custGeom>
              <a:avLst/>
              <a:gdLst/>
              <a:ahLst/>
              <a:cxnLst/>
              <a:rect l="l" t="t" r="r" b="b"/>
              <a:pathLst>
                <a:path w="449" h="100" extrusionOk="0">
                  <a:moveTo>
                    <a:pt x="116" y="0"/>
                  </a:moveTo>
                  <a:cubicBezTo>
                    <a:pt x="50" y="0"/>
                    <a:pt x="0" y="25"/>
                    <a:pt x="0" y="100"/>
                  </a:cubicBezTo>
                  <a:lnTo>
                    <a:pt x="448" y="100"/>
                  </a:lnTo>
                  <a:cubicBezTo>
                    <a:pt x="448" y="100"/>
                    <a:pt x="249" y="0"/>
                    <a:pt x="116"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44" name="Google Shape;10044;p15"/>
            <p:cNvSpPr/>
            <p:nvPr/>
          </p:nvSpPr>
          <p:spPr>
            <a:xfrm>
              <a:off x="4866150" y="3134825"/>
              <a:ext cx="16825" cy="7950"/>
            </a:xfrm>
            <a:custGeom>
              <a:avLst/>
              <a:gdLst/>
              <a:ahLst/>
              <a:cxnLst/>
              <a:rect l="l" t="t" r="r" b="b"/>
              <a:pathLst>
                <a:path w="673" h="318" extrusionOk="0">
                  <a:moveTo>
                    <a:pt x="673" y="1"/>
                  </a:moveTo>
                  <a:cubicBezTo>
                    <a:pt x="224" y="1"/>
                    <a:pt x="0" y="1"/>
                    <a:pt x="0" y="225"/>
                  </a:cubicBezTo>
                  <a:cubicBezTo>
                    <a:pt x="66" y="291"/>
                    <a:pt x="151" y="318"/>
                    <a:pt x="238" y="318"/>
                  </a:cubicBezTo>
                  <a:cubicBezTo>
                    <a:pt x="448" y="318"/>
                    <a:pt x="673" y="159"/>
                    <a:pt x="67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45" name="Google Shape;10045;p15"/>
            <p:cNvSpPr/>
            <p:nvPr/>
          </p:nvSpPr>
          <p:spPr>
            <a:xfrm>
              <a:off x="2884350" y="3154925"/>
              <a:ext cx="19150" cy="10275"/>
            </a:xfrm>
            <a:custGeom>
              <a:avLst/>
              <a:gdLst/>
              <a:ahLst/>
              <a:cxnLst/>
              <a:rect l="l" t="t" r="r" b="b"/>
              <a:pathLst>
                <a:path w="766" h="411" extrusionOk="0">
                  <a:moveTo>
                    <a:pt x="489" y="0"/>
                  </a:moveTo>
                  <a:cubicBezTo>
                    <a:pt x="402" y="0"/>
                    <a:pt x="290" y="28"/>
                    <a:pt x="159" y="93"/>
                  </a:cubicBezTo>
                  <a:cubicBezTo>
                    <a:pt x="0" y="252"/>
                    <a:pt x="66" y="410"/>
                    <a:pt x="276" y="410"/>
                  </a:cubicBezTo>
                  <a:cubicBezTo>
                    <a:pt x="364" y="410"/>
                    <a:pt x="476" y="383"/>
                    <a:pt x="607" y="317"/>
                  </a:cubicBezTo>
                  <a:cubicBezTo>
                    <a:pt x="765" y="159"/>
                    <a:pt x="700" y="0"/>
                    <a:pt x="48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46" name="Google Shape;10046;p15"/>
            <p:cNvSpPr/>
            <p:nvPr/>
          </p:nvSpPr>
          <p:spPr>
            <a:xfrm>
              <a:off x="2933125" y="3174050"/>
              <a:ext cx="22450" cy="22450"/>
            </a:xfrm>
            <a:custGeom>
              <a:avLst/>
              <a:gdLst/>
              <a:ahLst/>
              <a:cxnLst/>
              <a:rect l="l" t="t" r="r" b="b"/>
              <a:pathLst>
                <a:path w="898" h="898" extrusionOk="0">
                  <a:moveTo>
                    <a:pt x="1" y="1"/>
                  </a:moveTo>
                  <a:cubicBezTo>
                    <a:pt x="225" y="449"/>
                    <a:pt x="1" y="673"/>
                    <a:pt x="673" y="897"/>
                  </a:cubicBezTo>
                  <a:cubicBezTo>
                    <a:pt x="897" y="897"/>
                    <a:pt x="449" y="225"/>
                    <a:pt x="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47" name="Google Shape;10047;p15"/>
            <p:cNvSpPr/>
            <p:nvPr/>
          </p:nvSpPr>
          <p:spPr>
            <a:xfrm>
              <a:off x="4535575" y="3182775"/>
              <a:ext cx="5625" cy="2500"/>
            </a:xfrm>
            <a:custGeom>
              <a:avLst/>
              <a:gdLst/>
              <a:ahLst/>
              <a:cxnLst/>
              <a:rect l="l" t="t" r="r" b="b"/>
              <a:pathLst>
                <a:path w="225" h="100" extrusionOk="0">
                  <a:moveTo>
                    <a:pt x="58" y="0"/>
                  </a:moveTo>
                  <a:cubicBezTo>
                    <a:pt x="25" y="0"/>
                    <a:pt x="0" y="25"/>
                    <a:pt x="0" y="100"/>
                  </a:cubicBezTo>
                  <a:lnTo>
                    <a:pt x="224" y="100"/>
                  </a:lnTo>
                  <a:cubicBezTo>
                    <a:pt x="224" y="100"/>
                    <a:pt x="125" y="0"/>
                    <a:pt x="5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48" name="Google Shape;10048;p15"/>
            <p:cNvSpPr/>
            <p:nvPr/>
          </p:nvSpPr>
          <p:spPr>
            <a:xfrm>
              <a:off x="4843725" y="3182775"/>
              <a:ext cx="5625" cy="2500"/>
            </a:xfrm>
            <a:custGeom>
              <a:avLst/>
              <a:gdLst/>
              <a:ahLst/>
              <a:cxnLst/>
              <a:rect l="l" t="t" r="r" b="b"/>
              <a:pathLst>
                <a:path w="225" h="100" extrusionOk="0">
                  <a:moveTo>
                    <a:pt x="59" y="0"/>
                  </a:moveTo>
                  <a:cubicBezTo>
                    <a:pt x="26" y="0"/>
                    <a:pt x="1" y="25"/>
                    <a:pt x="1" y="100"/>
                  </a:cubicBezTo>
                  <a:lnTo>
                    <a:pt x="225" y="100"/>
                  </a:lnTo>
                  <a:cubicBezTo>
                    <a:pt x="225" y="100"/>
                    <a:pt x="125" y="0"/>
                    <a:pt x="5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49" name="Google Shape;10049;p15"/>
            <p:cNvSpPr/>
            <p:nvPr/>
          </p:nvSpPr>
          <p:spPr>
            <a:xfrm>
              <a:off x="5280750" y="3228900"/>
              <a:ext cx="7775" cy="5150"/>
            </a:xfrm>
            <a:custGeom>
              <a:avLst/>
              <a:gdLst/>
              <a:ahLst/>
              <a:cxnLst/>
              <a:rect l="l" t="t" r="r" b="b"/>
              <a:pathLst>
                <a:path w="311" h="206" extrusionOk="0">
                  <a:moveTo>
                    <a:pt x="100" y="1"/>
                  </a:moveTo>
                  <a:cubicBezTo>
                    <a:pt x="68" y="1"/>
                    <a:pt x="35" y="14"/>
                    <a:pt x="1" y="48"/>
                  </a:cubicBezTo>
                  <a:cubicBezTo>
                    <a:pt x="118" y="165"/>
                    <a:pt x="189" y="206"/>
                    <a:pt x="227" y="206"/>
                  </a:cubicBezTo>
                  <a:cubicBezTo>
                    <a:pt x="310" y="206"/>
                    <a:pt x="223" y="1"/>
                    <a:pt x="10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50" name="Google Shape;10050;p15"/>
            <p:cNvSpPr/>
            <p:nvPr/>
          </p:nvSpPr>
          <p:spPr>
            <a:xfrm>
              <a:off x="3566250" y="3241275"/>
              <a:ext cx="11250" cy="25"/>
            </a:xfrm>
            <a:custGeom>
              <a:avLst/>
              <a:gdLst/>
              <a:ahLst/>
              <a:cxnLst/>
              <a:rect l="l" t="t" r="r" b="b"/>
              <a:pathLst>
                <a:path w="450" h="1" extrusionOk="0">
                  <a:moveTo>
                    <a:pt x="449" y="1"/>
                  </a:moveTo>
                  <a:lnTo>
                    <a:pt x="1" y="1"/>
                  </a:lnTo>
                  <a:cubicBezTo>
                    <a:pt x="1" y="1"/>
                    <a:pt x="449" y="1"/>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51" name="Google Shape;10051;p15"/>
            <p:cNvSpPr/>
            <p:nvPr/>
          </p:nvSpPr>
          <p:spPr>
            <a:xfrm>
              <a:off x="4373075" y="3243650"/>
              <a:ext cx="4700" cy="6500"/>
            </a:xfrm>
            <a:custGeom>
              <a:avLst/>
              <a:gdLst/>
              <a:ahLst/>
              <a:cxnLst/>
              <a:rect l="l" t="t" r="r" b="b"/>
              <a:pathLst>
                <a:path w="188" h="260" extrusionOk="0">
                  <a:moveTo>
                    <a:pt x="113" y="1"/>
                  </a:moveTo>
                  <a:cubicBezTo>
                    <a:pt x="86" y="1"/>
                    <a:pt x="48" y="35"/>
                    <a:pt x="1" y="130"/>
                  </a:cubicBezTo>
                  <a:cubicBezTo>
                    <a:pt x="48" y="225"/>
                    <a:pt x="86" y="259"/>
                    <a:pt x="113" y="259"/>
                  </a:cubicBezTo>
                  <a:cubicBezTo>
                    <a:pt x="188" y="259"/>
                    <a:pt x="188" y="1"/>
                    <a:pt x="11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52" name="Google Shape;10052;p15"/>
            <p:cNvSpPr/>
            <p:nvPr/>
          </p:nvSpPr>
          <p:spPr>
            <a:xfrm>
              <a:off x="3504625" y="3258100"/>
              <a:ext cx="34975" cy="12750"/>
            </a:xfrm>
            <a:custGeom>
              <a:avLst/>
              <a:gdLst/>
              <a:ahLst/>
              <a:cxnLst/>
              <a:rect l="l" t="t" r="r" b="b"/>
              <a:pathLst>
                <a:path w="1399" h="510" extrusionOk="0">
                  <a:moveTo>
                    <a:pt x="673" y="0"/>
                  </a:moveTo>
                  <a:cubicBezTo>
                    <a:pt x="673" y="102"/>
                    <a:pt x="638" y="134"/>
                    <a:pt x="585" y="134"/>
                  </a:cubicBezTo>
                  <a:cubicBezTo>
                    <a:pt x="490" y="134"/>
                    <a:pt x="335" y="31"/>
                    <a:pt x="208" y="31"/>
                  </a:cubicBezTo>
                  <a:cubicBezTo>
                    <a:pt x="92" y="31"/>
                    <a:pt x="1" y="117"/>
                    <a:pt x="1" y="449"/>
                  </a:cubicBezTo>
                  <a:cubicBezTo>
                    <a:pt x="43" y="491"/>
                    <a:pt x="127" y="510"/>
                    <a:pt x="228" y="510"/>
                  </a:cubicBezTo>
                  <a:cubicBezTo>
                    <a:pt x="657" y="510"/>
                    <a:pt x="1398" y="182"/>
                    <a:pt x="67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53" name="Google Shape;10053;p15"/>
            <p:cNvSpPr/>
            <p:nvPr/>
          </p:nvSpPr>
          <p:spPr>
            <a:xfrm>
              <a:off x="4339475" y="3259500"/>
              <a:ext cx="11225" cy="6725"/>
            </a:xfrm>
            <a:custGeom>
              <a:avLst/>
              <a:gdLst/>
              <a:ahLst/>
              <a:cxnLst/>
              <a:rect l="l" t="t" r="r" b="b"/>
              <a:pathLst>
                <a:path w="449" h="269" extrusionOk="0">
                  <a:moveTo>
                    <a:pt x="224" y="0"/>
                  </a:moveTo>
                  <a:cubicBezTo>
                    <a:pt x="112" y="0"/>
                    <a:pt x="0" y="56"/>
                    <a:pt x="0" y="168"/>
                  </a:cubicBezTo>
                  <a:cubicBezTo>
                    <a:pt x="150" y="168"/>
                    <a:pt x="199" y="268"/>
                    <a:pt x="282" y="268"/>
                  </a:cubicBezTo>
                  <a:cubicBezTo>
                    <a:pt x="324" y="268"/>
                    <a:pt x="374" y="243"/>
                    <a:pt x="448" y="168"/>
                  </a:cubicBezTo>
                  <a:cubicBezTo>
                    <a:pt x="448" y="56"/>
                    <a:pt x="336" y="0"/>
                    <a:pt x="2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54" name="Google Shape;10054;p15"/>
            <p:cNvSpPr/>
            <p:nvPr/>
          </p:nvSpPr>
          <p:spPr>
            <a:xfrm>
              <a:off x="4672075" y="3268125"/>
              <a:ext cx="8125" cy="5150"/>
            </a:xfrm>
            <a:custGeom>
              <a:avLst/>
              <a:gdLst/>
              <a:ahLst/>
              <a:cxnLst/>
              <a:rect l="l" t="t" r="r" b="b"/>
              <a:pathLst>
                <a:path w="325" h="206" extrusionOk="0">
                  <a:moveTo>
                    <a:pt x="263" y="0"/>
                  </a:moveTo>
                  <a:cubicBezTo>
                    <a:pt x="248" y="0"/>
                    <a:pt x="211" y="14"/>
                    <a:pt x="143" y="48"/>
                  </a:cubicBezTo>
                  <a:cubicBezTo>
                    <a:pt x="26" y="165"/>
                    <a:pt x="1" y="205"/>
                    <a:pt x="19" y="205"/>
                  </a:cubicBezTo>
                  <a:cubicBezTo>
                    <a:pt x="61" y="205"/>
                    <a:pt x="325" y="0"/>
                    <a:pt x="26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55" name="Google Shape;10055;p15"/>
            <p:cNvSpPr/>
            <p:nvPr/>
          </p:nvSpPr>
          <p:spPr>
            <a:xfrm>
              <a:off x="4720475" y="3266800"/>
              <a:ext cx="11225" cy="5025"/>
            </a:xfrm>
            <a:custGeom>
              <a:avLst/>
              <a:gdLst/>
              <a:ahLst/>
              <a:cxnLst/>
              <a:rect l="l" t="t" r="r" b="b"/>
              <a:pathLst>
                <a:path w="449" h="201" extrusionOk="0">
                  <a:moveTo>
                    <a:pt x="116" y="1"/>
                  </a:moveTo>
                  <a:cubicBezTo>
                    <a:pt x="50" y="1"/>
                    <a:pt x="0" y="26"/>
                    <a:pt x="0" y="101"/>
                  </a:cubicBezTo>
                  <a:cubicBezTo>
                    <a:pt x="0" y="175"/>
                    <a:pt x="50" y="200"/>
                    <a:pt x="116" y="200"/>
                  </a:cubicBezTo>
                  <a:cubicBezTo>
                    <a:pt x="249" y="200"/>
                    <a:pt x="448" y="101"/>
                    <a:pt x="448" y="101"/>
                  </a:cubicBezTo>
                  <a:cubicBezTo>
                    <a:pt x="448" y="101"/>
                    <a:pt x="249" y="1"/>
                    <a:pt x="116"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56" name="Google Shape;10056;p15"/>
            <p:cNvSpPr/>
            <p:nvPr/>
          </p:nvSpPr>
          <p:spPr>
            <a:xfrm>
              <a:off x="4059325" y="3274900"/>
              <a:ext cx="15325" cy="13425"/>
            </a:xfrm>
            <a:custGeom>
              <a:avLst/>
              <a:gdLst/>
              <a:ahLst/>
              <a:cxnLst/>
              <a:rect l="l" t="t" r="r" b="b"/>
              <a:pathLst>
                <a:path w="613" h="537" extrusionOk="0">
                  <a:moveTo>
                    <a:pt x="448" y="1"/>
                  </a:moveTo>
                  <a:cubicBezTo>
                    <a:pt x="0" y="1"/>
                    <a:pt x="0" y="1"/>
                    <a:pt x="0" y="449"/>
                  </a:cubicBezTo>
                  <a:cubicBezTo>
                    <a:pt x="60" y="509"/>
                    <a:pt x="136" y="537"/>
                    <a:pt x="211" y="537"/>
                  </a:cubicBezTo>
                  <a:cubicBezTo>
                    <a:pt x="416" y="537"/>
                    <a:pt x="613" y="329"/>
                    <a:pt x="44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57" name="Google Shape;10057;p15"/>
            <p:cNvSpPr/>
            <p:nvPr/>
          </p:nvSpPr>
          <p:spPr>
            <a:xfrm>
              <a:off x="4742875" y="3277275"/>
              <a:ext cx="4700" cy="6500"/>
            </a:xfrm>
            <a:custGeom>
              <a:avLst/>
              <a:gdLst/>
              <a:ahLst/>
              <a:cxnLst/>
              <a:rect l="l" t="t" r="r" b="b"/>
              <a:pathLst>
                <a:path w="188" h="260" extrusionOk="0">
                  <a:moveTo>
                    <a:pt x="113" y="0"/>
                  </a:moveTo>
                  <a:cubicBezTo>
                    <a:pt x="85" y="0"/>
                    <a:pt x="48" y="35"/>
                    <a:pt x="1" y="130"/>
                  </a:cubicBezTo>
                  <a:cubicBezTo>
                    <a:pt x="48" y="225"/>
                    <a:pt x="85" y="259"/>
                    <a:pt x="113" y="259"/>
                  </a:cubicBezTo>
                  <a:cubicBezTo>
                    <a:pt x="187" y="259"/>
                    <a:pt x="187" y="0"/>
                    <a:pt x="11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58" name="Google Shape;10058;p15"/>
            <p:cNvSpPr/>
            <p:nvPr/>
          </p:nvSpPr>
          <p:spPr>
            <a:xfrm>
              <a:off x="6485400" y="3302925"/>
              <a:ext cx="22425" cy="5625"/>
            </a:xfrm>
            <a:custGeom>
              <a:avLst/>
              <a:gdLst/>
              <a:ahLst/>
              <a:cxnLst/>
              <a:rect l="l" t="t" r="r" b="b"/>
              <a:pathLst>
                <a:path w="897" h="225" extrusionOk="0">
                  <a:moveTo>
                    <a:pt x="224" y="0"/>
                  </a:moveTo>
                  <a:cubicBezTo>
                    <a:pt x="0" y="0"/>
                    <a:pt x="673" y="224"/>
                    <a:pt x="897" y="224"/>
                  </a:cubicBezTo>
                  <a:cubicBezTo>
                    <a:pt x="897" y="0"/>
                    <a:pt x="673" y="0"/>
                    <a:pt x="2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59" name="Google Shape;10059;p15"/>
            <p:cNvSpPr/>
            <p:nvPr/>
          </p:nvSpPr>
          <p:spPr>
            <a:xfrm>
              <a:off x="2697800" y="3305275"/>
              <a:ext cx="9375" cy="6500"/>
            </a:xfrm>
            <a:custGeom>
              <a:avLst/>
              <a:gdLst/>
              <a:ahLst/>
              <a:cxnLst/>
              <a:rect l="l" t="t" r="r" b="b"/>
              <a:pathLst>
                <a:path w="375" h="260" extrusionOk="0">
                  <a:moveTo>
                    <a:pt x="225" y="1"/>
                  </a:moveTo>
                  <a:cubicBezTo>
                    <a:pt x="170" y="1"/>
                    <a:pt x="95" y="36"/>
                    <a:pt x="1" y="130"/>
                  </a:cubicBezTo>
                  <a:cubicBezTo>
                    <a:pt x="95" y="225"/>
                    <a:pt x="170" y="260"/>
                    <a:pt x="225" y="260"/>
                  </a:cubicBezTo>
                  <a:cubicBezTo>
                    <a:pt x="374" y="260"/>
                    <a:pt x="374" y="1"/>
                    <a:pt x="22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60" name="Google Shape;10060;p15"/>
            <p:cNvSpPr/>
            <p:nvPr/>
          </p:nvSpPr>
          <p:spPr>
            <a:xfrm>
              <a:off x="3409375" y="3302925"/>
              <a:ext cx="16825" cy="11225"/>
            </a:xfrm>
            <a:custGeom>
              <a:avLst/>
              <a:gdLst/>
              <a:ahLst/>
              <a:cxnLst/>
              <a:rect l="l" t="t" r="r" b="b"/>
              <a:pathLst>
                <a:path w="673" h="449" extrusionOk="0">
                  <a:moveTo>
                    <a:pt x="673" y="0"/>
                  </a:moveTo>
                  <a:lnTo>
                    <a:pt x="673" y="0"/>
                  </a:lnTo>
                  <a:cubicBezTo>
                    <a:pt x="449" y="224"/>
                    <a:pt x="1" y="0"/>
                    <a:pt x="1" y="449"/>
                  </a:cubicBezTo>
                  <a:cubicBezTo>
                    <a:pt x="449" y="449"/>
                    <a:pt x="673" y="224"/>
                    <a:pt x="67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61" name="Google Shape;10061;p15"/>
            <p:cNvSpPr/>
            <p:nvPr/>
          </p:nvSpPr>
          <p:spPr>
            <a:xfrm>
              <a:off x="4655175" y="3302925"/>
              <a:ext cx="9275" cy="12750"/>
            </a:xfrm>
            <a:custGeom>
              <a:avLst/>
              <a:gdLst/>
              <a:ahLst/>
              <a:cxnLst/>
              <a:rect l="l" t="t" r="r" b="b"/>
              <a:pathLst>
                <a:path w="371" h="510" extrusionOk="0">
                  <a:moveTo>
                    <a:pt x="147" y="0"/>
                  </a:moveTo>
                  <a:cubicBezTo>
                    <a:pt x="147" y="182"/>
                    <a:pt x="0" y="510"/>
                    <a:pt x="181" y="510"/>
                  </a:cubicBezTo>
                  <a:cubicBezTo>
                    <a:pt x="224" y="510"/>
                    <a:pt x="285" y="491"/>
                    <a:pt x="371" y="449"/>
                  </a:cubicBezTo>
                  <a:cubicBezTo>
                    <a:pt x="371" y="224"/>
                    <a:pt x="371" y="0"/>
                    <a:pt x="14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62" name="Google Shape;10062;p15"/>
            <p:cNvSpPr/>
            <p:nvPr/>
          </p:nvSpPr>
          <p:spPr>
            <a:xfrm>
              <a:off x="6519000" y="3308525"/>
              <a:ext cx="11250" cy="5625"/>
            </a:xfrm>
            <a:custGeom>
              <a:avLst/>
              <a:gdLst/>
              <a:ahLst/>
              <a:cxnLst/>
              <a:rect l="l" t="t" r="r" b="b"/>
              <a:pathLst>
                <a:path w="450" h="225" extrusionOk="0">
                  <a:moveTo>
                    <a:pt x="449" y="0"/>
                  </a:moveTo>
                  <a:cubicBezTo>
                    <a:pt x="449" y="0"/>
                    <a:pt x="1" y="0"/>
                    <a:pt x="1" y="225"/>
                  </a:cubicBezTo>
                  <a:cubicBezTo>
                    <a:pt x="1" y="225"/>
                    <a:pt x="449" y="225"/>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63" name="Google Shape;10063;p15"/>
            <p:cNvSpPr/>
            <p:nvPr/>
          </p:nvSpPr>
          <p:spPr>
            <a:xfrm>
              <a:off x="6552625" y="3314125"/>
              <a:ext cx="25" cy="28050"/>
            </a:xfrm>
            <a:custGeom>
              <a:avLst/>
              <a:gdLst/>
              <a:ahLst/>
              <a:cxnLst/>
              <a:rect l="l" t="t" r="r" b="b"/>
              <a:pathLst>
                <a:path w="1" h="1122" extrusionOk="0">
                  <a:moveTo>
                    <a:pt x="1" y="673"/>
                  </a:moveTo>
                  <a:cubicBezTo>
                    <a:pt x="1" y="1121"/>
                    <a:pt x="1" y="1"/>
                    <a:pt x="1" y="673"/>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64" name="Google Shape;10064;p15"/>
            <p:cNvSpPr/>
            <p:nvPr/>
          </p:nvSpPr>
          <p:spPr>
            <a:xfrm>
              <a:off x="6576375" y="3327000"/>
              <a:ext cx="15500" cy="5125"/>
            </a:xfrm>
            <a:custGeom>
              <a:avLst/>
              <a:gdLst/>
              <a:ahLst/>
              <a:cxnLst/>
              <a:rect l="l" t="t" r="r" b="b"/>
              <a:pathLst>
                <a:path w="620" h="205" extrusionOk="0">
                  <a:moveTo>
                    <a:pt x="168" y="0"/>
                  </a:moveTo>
                  <a:cubicBezTo>
                    <a:pt x="0" y="0"/>
                    <a:pt x="176" y="205"/>
                    <a:pt x="422" y="205"/>
                  </a:cubicBezTo>
                  <a:cubicBezTo>
                    <a:pt x="485" y="205"/>
                    <a:pt x="552" y="192"/>
                    <a:pt x="619" y="158"/>
                  </a:cubicBezTo>
                  <a:cubicBezTo>
                    <a:pt x="385" y="41"/>
                    <a:pt x="242" y="0"/>
                    <a:pt x="16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65" name="Google Shape;10065;p15"/>
            <p:cNvSpPr/>
            <p:nvPr/>
          </p:nvSpPr>
          <p:spPr>
            <a:xfrm>
              <a:off x="2905125" y="3330925"/>
              <a:ext cx="22425" cy="2525"/>
            </a:xfrm>
            <a:custGeom>
              <a:avLst/>
              <a:gdLst/>
              <a:ahLst/>
              <a:cxnLst/>
              <a:rect l="l" t="t" r="r" b="b"/>
              <a:pathLst>
                <a:path w="897" h="101" extrusionOk="0">
                  <a:moveTo>
                    <a:pt x="0" y="1"/>
                  </a:moveTo>
                  <a:cubicBezTo>
                    <a:pt x="0" y="1"/>
                    <a:pt x="299" y="100"/>
                    <a:pt x="564" y="100"/>
                  </a:cubicBezTo>
                  <a:cubicBezTo>
                    <a:pt x="697" y="100"/>
                    <a:pt x="822" y="76"/>
                    <a:pt x="896"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66" name="Google Shape;10066;p15"/>
            <p:cNvSpPr/>
            <p:nvPr/>
          </p:nvSpPr>
          <p:spPr>
            <a:xfrm>
              <a:off x="4305850" y="3331025"/>
              <a:ext cx="4800" cy="8275"/>
            </a:xfrm>
            <a:custGeom>
              <a:avLst/>
              <a:gdLst/>
              <a:ahLst/>
              <a:cxnLst/>
              <a:rect l="l" t="t" r="r" b="b"/>
              <a:pathLst>
                <a:path w="192" h="331" extrusionOk="0">
                  <a:moveTo>
                    <a:pt x="124" y="0"/>
                  </a:moveTo>
                  <a:cubicBezTo>
                    <a:pt x="96" y="0"/>
                    <a:pt x="55" y="58"/>
                    <a:pt x="0" y="221"/>
                  </a:cubicBezTo>
                  <a:cubicBezTo>
                    <a:pt x="40" y="300"/>
                    <a:pt x="72" y="330"/>
                    <a:pt x="98" y="330"/>
                  </a:cubicBezTo>
                  <a:cubicBezTo>
                    <a:pt x="182" y="330"/>
                    <a:pt x="191" y="0"/>
                    <a:pt x="1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67" name="Google Shape;10067;p15"/>
            <p:cNvSpPr/>
            <p:nvPr/>
          </p:nvSpPr>
          <p:spPr>
            <a:xfrm>
              <a:off x="6470750" y="3332600"/>
              <a:ext cx="9200" cy="5150"/>
            </a:xfrm>
            <a:custGeom>
              <a:avLst/>
              <a:gdLst/>
              <a:ahLst/>
              <a:cxnLst/>
              <a:rect l="l" t="t" r="r" b="b"/>
              <a:pathLst>
                <a:path w="368" h="206" extrusionOk="0">
                  <a:moveTo>
                    <a:pt x="358" y="0"/>
                  </a:moveTo>
                  <a:cubicBezTo>
                    <a:pt x="337" y="0"/>
                    <a:pt x="0" y="205"/>
                    <a:pt x="31" y="205"/>
                  </a:cubicBezTo>
                  <a:cubicBezTo>
                    <a:pt x="39" y="205"/>
                    <a:pt x="71" y="192"/>
                    <a:pt x="138" y="158"/>
                  </a:cubicBezTo>
                  <a:cubicBezTo>
                    <a:pt x="314" y="41"/>
                    <a:pt x="367" y="0"/>
                    <a:pt x="35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68" name="Google Shape;10068;p15"/>
            <p:cNvSpPr/>
            <p:nvPr/>
          </p:nvSpPr>
          <p:spPr>
            <a:xfrm>
              <a:off x="6614250" y="3337150"/>
              <a:ext cx="33650" cy="8950"/>
            </a:xfrm>
            <a:custGeom>
              <a:avLst/>
              <a:gdLst/>
              <a:ahLst/>
              <a:cxnLst/>
              <a:rect l="l" t="t" r="r" b="b"/>
              <a:pathLst>
                <a:path w="1346" h="358" extrusionOk="0">
                  <a:moveTo>
                    <a:pt x="499" y="1"/>
                  </a:moveTo>
                  <a:cubicBezTo>
                    <a:pt x="325" y="1"/>
                    <a:pt x="150" y="51"/>
                    <a:pt x="1" y="200"/>
                  </a:cubicBezTo>
                  <a:cubicBezTo>
                    <a:pt x="102" y="166"/>
                    <a:pt x="193" y="153"/>
                    <a:pt x="276" y="153"/>
                  </a:cubicBezTo>
                  <a:cubicBezTo>
                    <a:pt x="601" y="153"/>
                    <a:pt x="806" y="358"/>
                    <a:pt x="1028" y="358"/>
                  </a:cubicBezTo>
                  <a:cubicBezTo>
                    <a:pt x="1126" y="358"/>
                    <a:pt x="1228" y="317"/>
                    <a:pt x="1346" y="200"/>
                  </a:cubicBezTo>
                  <a:cubicBezTo>
                    <a:pt x="1196" y="200"/>
                    <a:pt x="848" y="1"/>
                    <a:pt x="49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69" name="Google Shape;10069;p15"/>
            <p:cNvSpPr/>
            <p:nvPr/>
          </p:nvSpPr>
          <p:spPr>
            <a:xfrm>
              <a:off x="6660275" y="3344500"/>
              <a:ext cx="15650" cy="6500"/>
            </a:xfrm>
            <a:custGeom>
              <a:avLst/>
              <a:gdLst/>
              <a:ahLst/>
              <a:cxnLst/>
              <a:rect l="l" t="t" r="r" b="b"/>
              <a:pathLst>
                <a:path w="626" h="260" extrusionOk="0">
                  <a:moveTo>
                    <a:pt x="224" y="1"/>
                  </a:moveTo>
                  <a:cubicBezTo>
                    <a:pt x="0" y="1"/>
                    <a:pt x="130" y="260"/>
                    <a:pt x="354" y="260"/>
                  </a:cubicBezTo>
                  <a:cubicBezTo>
                    <a:pt x="436" y="260"/>
                    <a:pt x="530" y="225"/>
                    <a:pt x="625" y="130"/>
                  </a:cubicBezTo>
                  <a:cubicBezTo>
                    <a:pt x="436" y="35"/>
                    <a:pt x="306" y="1"/>
                    <a:pt x="22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70" name="Google Shape;10070;p15"/>
            <p:cNvSpPr/>
            <p:nvPr/>
          </p:nvSpPr>
          <p:spPr>
            <a:xfrm>
              <a:off x="3432850" y="3363025"/>
              <a:ext cx="15775" cy="12750"/>
            </a:xfrm>
            <a:custGeom>
              <a:avLst/>
              <a:gdLst/>
              <a:ahLst/>
              <a:cxnLst/>
              <a:rect l="l" t="t" r="r" b="b"/>
              <a:pathLst>
                <a:path w="631" h="510" extrusionOk="0">
                  <a:moveTo>
                    <a:pt x="365" y="0"/>
                  </a:moveTo>
                  <a:cubicBezTo>
                    <a:pt x="260" y="0"/>
                    <a:pt x="1" y="328"/>
                    <a:pt x="182" y="510"/>
                  </a:cubicBezTo>
                  <a:cubicBezTo>
                    <a:pt x="406" y="510"/>
                    <a:pt x="630" y="510"/>
                    <a:pt x="406" y="62"/>
                  </a:cubicBezTo>
                  <a:cubicBezTo>
                    <a:pt x="406" y="19"/>
                    <a:pt x="390" y="0"/>
                    <a:pt x="36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71" name="Google Shape;10071;p15"/>
            <p:cNvSpPr/>
            <p:nvPr/>
          </p:nvSpPr>
          <p:spPr>
            <a:xfrm>
              <a:off x="4328250" y="3375750"/>
              <a:ext cx="16850" cy="2525"/>
            </a:xfrm>
            <a:custGeom>
              <a:avLst/>
              <a:gdLst/>
              <a:ahLst/>
              <a:cxnLst/>
              <a:rect l="l" t="t" r="r" b="b"/>
              <a:pathLst>
                <a:path w="674" h="101" extrusionOk="0">
                  <a:moveTo>
                    <a:pt x="1" y="1"/>
                  </a:moveTo>
                  <a:cubicBezTo>
                    <a:pt x="1" y="1"/>
                    <a:pt x="300" y="100"/>
                    <a:pt x="499" y="100"/>
                  </a:cubicBezTo>
                  <a:cubicBezTo>
                    <a:pt x="599" y="100"/>
                    <a:pt x="673" y="75"/>
                    <a:pt x="67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72" name="Google Shape;10072;p15"/>
            <p:cNvSpPr/>
            <p:nvPr/>
          </p:nvSpPr>
          <p:spPr>
            <a:xfrm>
              <a:off x="4361875" y="3384225"/>
              <a:ext cx="4800" cy="8275"/>
            </a:xfrm>
            <a:custGeom>
              <a:avLst/>
              <a:gdLst/>
              <a:ahLst/>
              <a:cxnLst/>
              <a:rect l="l" t="t" r="r" b="b"/>
              <a:pathLst>
                <a:path w="192" h="331" extrusionOk="0">
                  <a:moveTo>
                    <a:pt x="98" y="1"/>
                  </a:moveTo>
                  <a:cubicBezTo>
                    <a:pt x="73" y="1"/>
                    <a:pt x="40" y="31"/>
                    <a:pt x="1" y="110"/>
                  </a:cubicBezTo>
                  <a:cubicBezTo>
                    <a:pt x="55" y="273"/>
                    <a:pt x="96" y="331"/>
                    <a:pt x="124" y="331"/>
                  </a:cubicBezTo>
                  <a:cubicBezTo>
                    <a:pt x="191" y="331"/>
                    <a:pt x="183" y="1"/>
                    <a:pt x="9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73" name="Google Shape;10073;p15"/>
            <p:cNvSpPr/>
            <p:nvPr/>
          </p:nvSpPr>
          <p:spPr>
            <a:xfrm>
              <a:off x="1498775" y="3386975"/>
              <a:ext cx="11225" cy="2500"/>
            </a:xfrm>
            <a:custGeom>
              <a:avLst/>
              <a:gdLst/>
              <a:ahLst/>
              <a:cxnLst/>
              <a:rect l="l" t="t" r="r" b="b"/>
              <a:pathLst>
                <a:path w="449" h="100" extrusionOk="0">
                  <a:moveTo>
                    <a:pt x="0" y="0"/>
                  </a:moveTo>
                  <a:cubicBezTo>
                    <a:pt x="0" y="0"/>
                    <a:pt x="200" y="100"/>
                    <a:pt x="332" y="100"/>
                  </a:cubicBezTo>
                  <a:cubicBezTo>
                    <a:pt x="399" y="100"/>
                    <a:pt x="449" y="75"/>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74" name="Google Shape;10074;p15"/>
            <p:cNvSpPr/>
            <p:nvPr/>
          </p:nvSpPr>
          <p:spPr>
            <a:xfrm>
              <a:off x="1504375" y="3392575"/>
              <a:ext cx="28050" cy="16825"/>
            </a:xfrm>
            <a:custGeom>
              <a:avLst/>
              <a:gdLst/>
              <a:ahLst/>
              <a:cxnLst/>
              <a:rect l="l" t="t" r="r" b="b"/>
              <a:pathLst>
                <a:path w="1122" h="673" extrusionOk="0">
                  <a:moveTo>
                    <a:pt x="225" y="0"/>
                  </a:moveTo>
                  <a:cubicBezTo>
                    <a:pt x="1" y="448"/>
                    <a:pt x="225" y="448"/>
                    <a:pt x="897" y="672"/>
                  </a:cubicBezTo>
                  <a:cubicBezTo>
                    <a:pt x="1121" y="0"/>
                    <a:pt x="1121" y="0"/>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75" name="Google Shape;10075;p15"/>
            <p:cNvSpPr/>
            <p:nvPr/>
          </p:nvSpPr>
          <p:spPr>
            <a:xfrm>
              <a:off x="1532400" y="3392575"/>
              <a:ext cx="11225" cy="11225"/>
            </a:xfrm>
            <a:custGeom>
              <a:avLst/>
              <a:gdLst/>
              <a:ahLst/>
              <a:cxnLst/>
              <a:rect l="l" t="t" r="r" b="b"/>
              <a:pathLst>
                <a:path w="449" h="449" extrusionOk="0">
                  <a:moveTo>
                    <a:pt x="0" y="0"/>
                  </a:moveTo>
                  <a:lnTo>
                    <a:pt x="448" y="448"/>
                  </a:lnTo>
                  <a:cubicBezTo>
                    <a:pt x="448" y="224"/>
                    <a:pt x="448" y="0"/>
                    <a:pt x="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76" name="Google Shape;10076;p15"/>
            <p:cNvSpPr/>
            <p:nvPr/>
          </p:nvSpPr>
          <p:spPr>
            <a:xfrm>
              <a:off x="3824000" y="3394925"/>
              <a:ext cx="4700" cy="6500"/>
            </a:xfrm>
            <a:custGeom>
              <a:avLst/>
              <a:gdLst/>
              <a:ahLst/>
              <a:cxnLst/>
              <a:rect l="l" t="t" r="r" b="b"/>
              <a:pathLst>
                <a:path w="188" h="260" extrusionOk="0">
                  <a:moveTo>
                    <a:pt x="112" y="1"/>
                  </a:moveTo>
                  <a:cubicBezTo>
                    <a:pt x="85" y="1"/>
                    <a:pt x="48" y="36"/>
                    <a:pt x="0" y="130"/>
                  </a:cubicBezTo>
                  <a:cubicBezTo>
                    <a:pt x="48" y="225"/>
                    <a:pt x="85" y="260"/>
                    <a:pt x="112" y="260"/>
                  </a:cubicBezTo>
                  <a:cubicBezTo>
                    <a:pt x="187" y="260"/>
                    <a:pt x="187" y="1"/>
                    <a:pt x="112"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77" name="Google Shape;10077;p15"/>
            <p:cNvSpPr/>
            <p:nvPr/>
          </p:nvSpPr>
          <p:spPr>
            <a:xfrm>
              <a:off x="1549200" y="3402200"/>
              <a:ext cx="15725" cy="7200"/>
            </a:xfrm>
            <a:custGeom>
              <a:avLst/>
              <a:gdLst/>
              <a:ahLst/>
              <a:cxnLst/>
              <a:rect l="l" t="t" r="r" b="b"/>
              <a:pathLst>
                <a:path w="629" h="288" extrusionOk="0">
                  <a:moveTo>
                    <a:pt x="69" y="1"/>
                  </a:moveTo>
                  <a:cubicBezTo>
                    <a:pt x="27" y="1"/>
                    <a:pt x="1" y="19"/>
                    <a:pt x="1" y="63"/>
                  </a:cubicBezTo>
                  <a:cubicBezTo>
                    <a:pt x="225" y="63"/>
                    <a:pt x="225" y="287"/>
                    <a:pt x="449" y="287"/>
                  </a:cubicBezTo>
                  <a:cubicBezTo>
                    <a:pt x="628" y="287"/>
                    <a:pt x="234" y="1"/>
                    <a:pt x="6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78" name="Google Shape;10078;p15"/>
            <p:cNvSpPr/>
            <p:nvPr/>
          </p:nvSpPr>
          <p:spPr>
            <a:xfrm>
              <a:off x="3465400" y="3411750"/>
              <a:ext cx="7850" cy="6475"/>
            </a:xfrm>
            <a:custGeom>
              <a:avLst/>
              <a:gdLst/>
              <a:ahLst/>
              <a:cxnLst/>
              <a:rect l="l" t="t" r="r" b="b"/>
              <a:pathLst>
                <a:path w="314" h="259" extrusionOk="0">
                  <a:moveTo>
                    <a:pt x="137" y="0"/>
                  </a:moveTo>
                  <a:cubicBezTo>
                    <a:pt x="95" y="0"/>
                    <a:pt x="48" y="35"/>
                    <a:pt x="1" y="130"/>
                  </a:cubicBezTo>
                  <a:cubicBezTo>
                    <a:pt x="95" y="224"/>
                    <a:pt x="160" y="259"/>
                    <a:pt x="201" y="259"/>
                  </a:cubicBezTo>
                  <a:cubicBezTo>
                    <a:pt x="313" y="259"/>
                    <a:pt x="249" y="0"/>
                    <a:pt x="13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79" name="Google Shape;10079;p15"/>
            <p:cNvSpPr/>
            <p:nvPr/>
          </p:nvSpPr>
          <p:spPr>
            <a:xfrm>
              <a:off x="3386975" y="3414975"/>
              <a:ext cx="11225" cy="2525"/>
            </a:xfrm>
            <a:custGeom>
              <a:avLst/>
              <a:gdLst/>
              <a:ahLst/>
              <a:cxnLst/>
              <a:rect l="l" t="t" r="r" b="b"/>
              <a:pathLst>
                <a:path w="449" h="101" extrusionOk="0">
                  <a:moveTo>
                    <a:pt x="0" y="1"/>
                  </a:moveTo>
                  <a:cubicBezTo>
                    <a:pt x="0" y="1"/>
                    <a:pt x="199" y="100"/>
                    <a:pt x="332" y="100"/>
                  </a:cubicBezTo>
                  <a:cubicBezTo>
                    <a:pt x="399" y="100"/>
                    <a:pt x="448" y="75"/>
                    <a:pt x="44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80" name="Google Shape;10080;p15"/>
            <p:cNvSpPr/>
            <p:nvPr/>
          </p:nvSpPr>
          <p:spPr>
            <a:xfrm>
              <a:off x="3482225" y="3416375"/>
              <a:ext cx="8425" cy="6725"/>
            </a:xfrm>
            <a:custGeom>
              <a:avLst/>
              <a:gdLst/>
              <a:ahLst/>
              <a:cxnLst/>
              <a:rect l="l" t="t" r="r" b="b"/>
              <a:pathLst>
                <a:path w="337" h="269" extrusionOk="0">
                  <a:moveTo>
                    <a:pt x="196" y="1"/>
                  </a:moveTo>
                  <a:cubicBezTo>
                    <a:pt x="112" y="1"/>
                    <a:pt x="0" y="57"/>
                    <a:pt x="0" y="169"/>
                  </a:cubicBezTo>
                  <a:cubicBezTo>
                    <a:pt x="150" y="169"/>
                    <a:pt x="199" y="268"/>
                    <a:pt x="216" y="268"/>
                  </a:cubicBezTo>
                  <a:cubicBezTo>
                    <a:pt x="224" y="268"/>
                    <a:pt x="224" y="243"/>
                    <a:pt x="224" y="169"/>
                  </a:cubicBezTo>
                  <a:cubicBezTo>
                    <a:pt x="336" y="57"/>
                    <a:pt x="280" y="1"/>
                    <a:pt x="196"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81" name="Google Shape;10081;p15"/>
            <p:cNvSpPr/>
            <p:nvPr/>
          </p:nvSpPr>
          <p:spPr>
            <a:xfrm>
              <a:off x="1554800" y="3418100"/>
              <a:ext cx="20575" cy="6700"/>
            </a:xfrm>
            <a:custGeom>
              <a:avLst/>
              <a:gdLst/>
              <a:ahLst/>
              <a:cxnLst/>
              <a:rect l="l" t="t" r="r" b="b"/>
              <a:pathLst>
                <a:path w="823" h="268" extrusionOk="0">
                  <a:moveTo>
                    <a:pt x="225" y="0"/>
                  </a:moveTo>
                  <a:cubicBezTo>
                    <a:pt x="100" y="0"/>
                    <a:pt x="1" y="25"/>
                    <a:pt x="1" y="100"/>
                  </a:cubicBezTo>
                  <a:cubicBezTo>
                    <a:pt x="113" y="212"/>
                    <a:pt x="225" y="268"/>
                    <a:pt x="337" y="268"/>
                  </a:cubicBezTo>
                  <a:cubicBezTo>
                    <a:pt x="449" y="268"/>
                    <a:pt x="561" y="212"/>
                    <a:pt x="673" y="100"/>
                  </a:cubicBezTo>
                  <a:cubicBezTo>
                    <a:pt x="822" y="100"/>
                    <a:pt x="474" y="0"/>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82" name="Google Shape;10082;p15"/>
            <p:cNvSpPr/>
            <p:nvPr/>
          </p:nvSpPr>
          <p:spPr>
            <a:xfrm>
              <a:off x="4922175" y="3448600"/>
              <a:ext cx="33650" cy="11225"/>
            </a:xfrm>
            <a:custGeom>
              <a:avLst/>
              <a:gdLst/>
              <a:ahLst/>
              <a:cxnLst/>
              <a:rect l="l" t="t" r="r" b="b"/>
              <a:pathLst>
                <a:path w="1346" h="449" extrusionOk="0">
                  <a:moveTo>
                    <a:pt x="1345" y="0"/>
                  </a:moveTo>
                  <a:cubicBezTo>
                    <a:pt x="897" y="0"/>
                    <a:pt x="449" y="224"/>
                    <a:pt x="0" y="449"/>
                  </a:cubicBezTo>
                  <a:lnTo>
                    <a:pt x="1345" y="0"/>
                  </a:ln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83" name="Google Shape;10083;p15"/>
            <p:cNvSpPr/>
            <p:nvPr/>
          </p:nvSpPr>
          <p:spPr>
            <a:xfrm>
              <a:off x="1577225" y="3437400"/>
              <a:ext cx="11225" cy="2500"/>
            </a:xfrm>
            <a:custGeom>
              <a:avLst/>
              <a:gdLst/>
              <a:ahLst/>
              <a:cxnLst/>
              <a:rect l="l" t="t" r="r" b="b"/>
              <a:pathLst>
                <a:path w="449" h="100" extrusionOk="0">
                  <a:moveTo>
                    <a:pt x="0" y="0"/>
                  </a:moveTo>
                  <a:cubicBezTo>
                    <a:pt x="0" y="0"/>
                    <a:pt x="199" y="100"/>
                    <a:pt x="332" y="100"/>
                  </a:cubicBezTo>
                  <a:cubicBezTo>
                    <a:pt x="399" y="100"/>
                    <a:pt x="448" y="75"/>
                    <a:pt x="44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84" name="Google Shape;10084;p15"/>
            <p:cNvSpPr/>
            <p:nvPr/>
          </p:nvSpPr>
          <p:spPr>
            <a:xfrm>
              <a:off x="3370150" y="3448600"/>
              <a:ext cx="12800" cy="7200"/>
            </a:xfrm>
            <a:custGeom>
              <a:avLst/>
              <a:gdLst/>
              <a:ahLst/>
              <a:cxnLst/>
              <a:rect l="l" t="t" r="r" b="b"/>
              <a:pathLst>
                <a:path w="512" h="288" extrusionOk="0">
                  <a:moveTo>
                    <a:pt x="1" y="0"/>
                  </a:moveTo>
                  <a:cubicBezTo>
                    <a:pt x="1" y="218"/>
                    <a:pt x="212" y="224"/>
                    <a:pt x="430" y="224"/>
                  </a:cubicBezTo>
                  <a:lnTo>
                    <a:pt x="430" y="224"/>
                  </a:lnTo>
                  <a:cubicBezTo>
                    <a:pt x="321" y="140"/>
                    <a:pt x="126" y="0"/>
                    <a:pt x="1" y="0"/>
                  </a:cubicBezTo>
                  <a:close/>
                  <a:moveTo>
                    <a:pt x="430" y="224"/>
                  </a:moveTo>
                  <a:cubicBezTo>
                    <a:pt x="477" y="261"/>
                    <a:pt x="508" y="287"/>
                    <a:pt x="510" y="287"/>
                  </a:cubicBezTo>
                  <a:cubicBezTo>
                    <a:pt x="512" y="287"/>
                    <a:pt x="494" y="269"/>
                    <a:pt x="449" y="224"/>
                  </a:cubicBezTo>
                  <a:cubicBezTo>
                    <a:pt x="443" y="224"/>
                    <a:pt x="436" y="224"/>
                    <a:pt x="430" y="224"/>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85" name="Google Shape;10085;p15"/>
            <p:cNvSpPr/>
            <p:nvPr/>
          </p:nvSpPr>
          <p:spPr>
            <a:xfrm>
              <a:off x="3241300" y="3447825"/>
              <a:ext cx="7700" cy="7325"/>
            </a:xfrm>
            <a:custGeom>
              <a:avLst/>
              <a:gdLst/>
              <a:ahLst/>
              <a:cxnLst/>
              <a:rect l="l" t="t" r="r" b="b"/>
              <a:pathLst>
                <a:path w="308" h="293" extrusionOk="0">
                  <a:moveTo>
                    <a:pt x="234" y="1"/>
                  </a:moveTo>
                  <a:cubicBezTo>
                    <a:pt x="200" y="1"/>
                    <a:pt x="127" y="65"/>
                    <a:pt x="0" y="255"/>
                  </a:cubicBezTo>
                  <a:cubicBezTo>
                    <a:pt x="26" y="281"/>
                    <a:pt x="52" y="292"/>
                    <a:pt x="77" y="292"/>
                  </a:cubicBezTo>
                  <a:cubicBezTo>
                    <a:pt x="206" y="292"/>
                    <a:pt x="307" y="1"/>
                    <a:pt x="23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86" name="Google Shape;10086;p15"/>
            <p:cNvSpPr/>
            <p:nvPr/>
          </p:nvSpPr>
          <p:spPr>
            <a:xfrm>
              <a:off x="3254225" y="3449400"/>
              <a:ext cx="15100" cy="10425"/>
            </a:xfrm>
            <a:custGeom>
              <a:avLst/>
              <a:gdLst/>
              <a:ahLst/>
              <a:cxnLst/>
              <a:rect l="l" t="t" r="r" b="b"/>
              <a:pathLst>
                <a:path w="604" h="417" extrusionOk="0">
                  <a:moveTo>
                    <a:pt x="284" y="1"/>
                  </a:moveTo>
                  <a:cubicBezTo>
                    <a:pt x="166" y="1"/>
                    <a:pt x="1" y="262"/>
                    <a:pt x="155" y="417"/>
                  </a:cubicBezTo>
                  <a:cubicBezTo>
                    <a:pt x="380" y="417"/>
                    <a:pt x="604" y="417"/>
                    <a:pt x="380" y="192"/>
                  </a:cubicBezTo>
                  <a:cubicBezTo>
                    <a:pt x="380" y="53"/>
                    <a:pt x="336" y="1"/>
                    <a:pt x="28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87" name="Google Shape;10087;p15"/>
            <p:cNvSpPr/>
            <p:nvPr/>
          </p:nvSpPr>
          <p:spPr>
            <a:xfrm>
              <a:off x="4882950" y="3470350"/>
              <a:ext cx="12250" cy="11875"/>
            </a:xfrm>
            <a:custGeom>
              <a:avLst/>
              <a:gdLst/>
              <a:ahLst/>
              <a:cxnLst/>
              <a:rect l="l" t="t" r="r" b="b"/>
              <a:pathLst>
                <a:path w="490" h="475" extrusionOk="0">
                  <a:moveTo>
                    <a:pt x="207" y="1"/>
                  </a:moveTo>
                  <a:cubicBezTo>
                    <a:pt x="139" y="1"/>
                    <a:pt x="62" y="68"/>
                    <a:pt x="1" y="251"/>
                  </a:cubicBezTo>
                  <a:cubicBezTo>
                    <a:pt x="225" y="251"/>
                    <a:pt x="1" y="251"/>
                    <a:pt x="1" y="475"/>
                  </a:cubicBezTo>
                  <a:cubicBezTo>
                    <a:pt x="490" y="475"/>
                    <a:pt x="386" y="1"/>
                    <a:pt x="20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88" name="Google Shape;10088;p15"/>
            <p:cNvSpPr/>
            <p:nvPr/>
          </p:nvSpPr>
          <p:spPr>
            <a:xfrm>
              <a:off x="5191125" y="3475450"/>
              <a:ext cx="14725" cy="7950"/>
            </a:xfrm>
            <a:custGeom>
              <a:avLst/>
              <a:gdLst/>
              <a:ahLst/>
              <a:cxnLst/>
              <a:rect l="l" t="t" r="r" b="b"/>
              <a:pathLst>
                <a:path w="589" h="318" extrusionOk="0">
                  <a:moveTo>
                    <a:pt x="252" y="0"/>
                  </a:moveTo>
                  <a:cubicBezTo>
                    <a:pt x="183" y="0"/>
                    <a:pt x="98" y="14"/>
                    <a:pt x="0" y="47"/>
                  </a:cubicBezTo>
                  <a:lnTo>
                    <a:pt x="0" y="271"/>
                  </a:lnTo>
                  <a:cubicBezTo>
                    <a:pt x="98" y="304"/>
                    <a:pt x="183" y="317"/>
                    <a:pt x="252" y="317"/>
                  </a:cubicBezTo>
                  <a:cubicBezTo>
                    <a:pt x="588" y="317"/>
                    <a:pt x="588" y="0"/>
                    <a:pt x="252"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89" name="Google Shape;10089;p15"/>
            <p:cNvSpPr/>
            <p:nvPr/>
          </p:nvSpPr>
          <p:spPr>
            <a:xfrm>
              <a:off x="4176975" y="3482225"/>
              <a:ext cx="11225" cy="5625"/>
            </a:xfrm>
            <a:custGeom>
              <a:avLst/>
              <a:gdLst/>
              <a:ahLst/>
              <a:cxnLst/>
              <a:rect l="l" t="t" r="r" b="b"/>
              <a:pathLst>
                <a:path w="449" h="225" extrusionOk="0">
                  <a:moveTo>
                    <a:pt x="449" y="0"/>
                  </a:moveTo>
                  <a:cubicBezTo>
                    <a:pt x="225" y="0"/>
                    <a:pt x="1" y="0"/>
                    <a:pt x="1" y="224"/>
                  </a:cubicBezTo>
                  <a:cubicBezTo>
                    <a:pt x="225" y="224"/>
                    <a:pt x="449" y="0"/>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90" name="Google Shape;10090;p15"/>
            <p:cNvSpPr/>
            <p:nvPr/>
          </p:nvSpPr>
          <p:spPr>
            <a:xfrm>
              <a:off x="5202325" y="3489225"/>
              <a:ext cx="11225" cy="6700"/>
            </a:xfrm>
            <a:custGeom>
              <a:avLst/>
              <a:gdLst/>
              <a:ahLst/>
              <a:cxnLst/>
              <a:rect l="l" t="t" r="r" b="b"/>
              <a:pathLst>
                <a:path w="449" h="268" extrusionOk="0">
                  <a:moveTo>
                    <a:pt x="224" y="0"/>
                  </a:moveTo>
                  <a:cubicBezTo>
                    <a:pt x="112" y="0"/>
                    <a:pt x="0" y="56"/>
                    <a:pt x="0" y="168"/>
                  </a:cubicBezTo>
                  <a:cubicBezTo>
                    <a:pt x="150" y="168"/>
                    <a:pt x="199" y="268"/>
                    <a:pt x="282" y="268"/>
                  </a:cubicBezTo>
                  <a:cubicBezTo>
                    <a:pt x="324" y="268"/>
                    <a:pt x="374" y="243"/>
                    <a:pt x="448" y="168"/>
                  </a:cubicBezTo>
                  <a:cubicBezTo>
                    <a:pt x="448" y="56"/>
                    <a:pt x="336" y="0"/>
                    <a:pt x="2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91" name="Google Shape;10091;p15"/>
            <p:cNvSpPr/>
            <p:nvPr/>
          </p:nvSpPr>
          <p:spPr>
            <a:xfrm>
              <a:off x="3332450" y="3493425"/>
              <a:ext cx="20925" cy="13425"/>
            </a:xfrm>
            <a:custGeom>
              <a:avLst/>
              <a:gdLst/>
              <a:ahLst/>
              <a:cxnLst/>
              <a:rect l="l" t="t" r="r" b="b"/>
              <a:pathLst>
                <a:path w="837" h="537" extrusionOk="0">
                  <a:moveTo>
                    <a:pt x="164" y="0"/>
                  </a:moveTo>
                  <a:cubicBezTo>
                    <a:pt x="0" y="328"/>
                    <a:pt x="76" y="536"/>
                    <a:pt x="392" y="536"/>
                  </a:cubicBezTo>
                  <a:cubicBezTo>
                    <a:pt x="508" y="536"/>
                    <a:pt x="656" y="509"/>
                    <a:pt x="836" y="448"/>
                  </a:cubicBezTo>
                  <a:cubicBezTo>
                    <a:pt x="836" y="224"/>
                    <a:pt x="612" y="0"/>
                    <a:pt x="16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92" name="Google Shape;10092;p15"/>
            <p:cNvSpPr/>
            <p:nvPr/>
          </p:nvSpPr>
          <p:spPr>
            <a:xfrm>
              <a:off x="4815725" y="3494825"/>
              <a:ext cx="8425" cy="6700"/>
            </a:xfrm>
            <a:custGeom>
              <a:avLst/>
              <a:gdLst/>
              <a:ahLst/>
              <a:cxnLst/>
              <a:rect l="l" t="t" r="r" b="b"/>
              <a:pathLst>
                <a:path w="337" h="268" extrusionOk="0">
                  <a:moveTo>
                    <a:pt x="196" y="0"/>
                  </a:moveTo>
                  <a:cubicBezTo>
                    <a:pt x="112" y="0"/>
                    <a:pt x="0" y="56"/>
                    <a:pt x="0" y="168"/>
                  </a:cubicBezTo>
                  <a:cubicBezTo>
                    <a:pt x="150" y="168"/>
                    <a:pt x="199" y="268"/>
                    <a:pt x="216" y="268"/>
                  </a:cubicBezTo>
                  <a:cubicBezTo>
                    <a:pt x="224" y="268"/>
                    <a:pt x="224" y="243"/>
                    <a:pt x="224" y="168"/>
                  </a:cubicBezTo>
                  <a:cubicBezTo>
                    <a:pt x="336" y="56"/>
                    <a:pt x="280" y="0"/>
                    <a:pt x="196"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93" name="Google Shape;10093;p15"/>
            <p:cNvSpPr/>
            <p:nvPr/>
          </p:nvSpPr>
          <p:spPr>
            <a:xfrm>
              <a:off x="3174050" y="3499025"/>
              <a:ext cx="5625" cy="2500"/>
            </a:xfrm>
            <a:custGeom>
              <a:avLst/>
              <a:gdLst/>
              <a:ahLst/>
              <a:cxnLst/>
              <a:rect l="l" t="t" r="r" b="b"/>
              <a:pathLst>
                <a:path w="225" h="100" extrusionOk="0">
                  <a:moveTo>
                    <a:pt x="1" y="0"/>
                  </a:moveTo>
                  <a:cubicBezTo>
                    <a:pt x="1" y="0"/>
                    <a:pt x="100" y="100"/>
                    <a:pt x="167" y="100"/>
                  </a:cubicBezTo>
                  <a:cubicBezTo>
                    <a:pt x="200" y="100"/>
                    <a:pt x="225" y="75"/>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94" name="Google Shape;10094;p15"/>
            <p:cNvSpPr/>
            <p:nvPr/>
          </p:nvSpPr>
          <p:spPr>
            <a:xfrm>
              <a:off x="4580400" y="3502125"/>
              <a:ext cx="11225" cy="2525"/>
            </a:xfrm>
            <a:custGeom>
              <a:avLst/>
              <a:gdLst/>
              <a:ahLst/>
              <a:cxnLst/>
              <a:rect l="l" t="t" r="r" b="b"/>
              <a:pathLst>
                <a:path w="449" h="101" extrusionOk="0">
                  <a:moveTo>
                    <a:pt x="116" y="1"/>
                  </a:moveTo>
                  <a:cubicBezTo>
                    <a:pt x="50" y="1"/>
                    <a:pt x="0" y="26"/>
                    <a:pt x="0" y="100"/>
                  </a:cubicBezTo>
                  <a:lnTo>
                    <a:pt x="448" y="100"/>
                  </a:lnTo>
                  <a:cubicBezTo>
                    <a:pt x="448" y="100"/>
                    <a:pt x="249" y="1"/>
                    <a:pt x="116"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95" name="Google Shape;10095;p15"/>
            <p:cNvSpPr/>
            <p:nvPr/>
          </p:nvSpPr>
          <p:spPr>
            <a:xfrm>
              <a:off x="4899750" y="3499025"/>
              <a:ext cx="5625" cy="2500"/>
            </a:xfrm>
            <a:custGeom>
              <a:avLst/>
              <a:gdLst/>
              <a:ahLst/>
              <a:cxnLst/>
              <a:rect l="l" t="t" r="r" b="b"/>
              <a:pathLst>
                <a:path w="225" h="100" extrusionOk="0">
                  <a:moveTo>
                    <a:pt x="1" y="0"/>
                  </a:moveTo>
                  <a:cubicBezTo>
                    <a:pt x="1" y="0"/>
                    <a:pt x="100" y="100"/>
                    <a:pt x="167" y="100"/>
                  </a:cubicBezTo>
                  <a:cubicBezTo>
                    <a:pt x="200" y="100"/>
                    <a:pt x="225" y="75"/>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96" name="Google Shape;10096;p15"/>
            <p:cNvSpPr/>
            <p:nvPr/>
          </p:nvSpPr>
          <p:spPr>
            <a:xfrm>
              <a:off x="4766925" y="3515825"/>
              <a:ext cx="20800" cy="7950"/>
            </a:xfrm>
            <a:custGeom>
              <a:avLst/>
              <a:gdLst/>
              <a:ahLst/>
              <a:cxnLst/>
              <a:rect l="l" t="t" r="r" b="b"/>
              <a:pathLst>
                <a:path w="832" h="318" extrusionOk="0">
                  <a:moveTo>
                    <a:pt x="159" y="1"/>
                  </a:moveTo>
                  <a:cubicBezTo>
                    <a:pt x="1" y="159"/>
                    <a:pt x="290" y="318"/>
                    <a:pt x="474" y="318"/>
                  </a:cubicBezTo>
                  <a:cubicBezTo>
                    <a:pt x="550" y="318"/>
                    <a:pt x="607" y="290"/>
                    <a:pt x="607" y="225"/>
                  </a:cubicBezTo>
                  <a:cubicBezTo>
                    <a:pt x="832" y="1"/>
                    <a:pt x="607" y="1"/>
                    <a:pt x="15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97" name="Google Shape;10097;p15"/>
            <p:cNvSpPr/>
            <p:nvPr/>
          </p:nvSpPr>
          <p:spPr>
            <a:xfrm>
              <a:off x="4843725" y="3527025"/>
              <a:ext cx="5625" cy="25"/>
            </a:xfrm>
            <a:custGeom>
              <a:avLst/>
              <a:gdLst/>
              <a:ahLst/>
              <a:cxnLst/>
              <a:rect l="l" t="t" r="r" b="b"/>
              <a:pathLst>
                <a:path w="225" h="1" extrusionOk="0">
                  <a:moveTo>
                    <a:pt x="225" y="1"/>
                  </a:moveTo>
                  <a:lnTo>
                    <a:pt x="1" y="1"/>
                  </a:lnTo>
                  <a:cubicBezTo>
                    <a:pt x="1" y="1"/>
                    <a:pt x="225" y="1"/>
                    <a:pt x="22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98" name="Google Shape;10098;p15"/>
            <p:cNvSpPr/>
            <p:nvPr/>
          </p:nvSpPr>
          <p:spPr>
            <a:xfrm>
              <a:off x="4727700" y="3524725"/>
              <a:ext cx="15200" cy="7950"/>
            </a:xfrm>
            <a:custGeom>
              <a:avLst/>
              <a:gdLst/>
              <a:ahLst/>
              <a:cxnLst/>
              <a:rect l="l" t="t" r="r" b="b"/>
              <a:pathLst>
                <a:path w="608" h="318" extrusionOk="0">
                  <a:moveTo>
                    <a:pt x="376" y="0"/>
                  </a:moveTo>
                  <a:cubicBezTo>
                    <a:pt x="179" y="0"/>
                    <a:pt x="1" y="159"/>
                    <a:pt x="159" y="317"/>
                  </a:cubicBezTo>
                  <a:cubicBezTo>
                    <a:pt x="608" y="317"/>
                    <a:pt x="608" y="317"/>
                    <a:pt x="608" y="93"/>
                  </a:cubicBezTo>
                  <a:cubicBezTo>
                    <a:pt x="542" y="27"/>
                    <a:pt x="457" y="0"/>
                    <a:pt x="376"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99" name="Google Shape;10099;p15"/>
            <p:cNvSpPr/>
            <p:nvPr/>
          </p:nvSpPr>
          <p:spPr>
            <a:xfrm>
              <a:off x="4720475" y="3538250"/>
              <a:ext cx="20275" cy="12750"/>
            </a:xfrm>
            <a:custGeom>
              <a:avLst/>
              <a:gdLst/>
              <a:ahLst/>
              <a:cxnLst/>
              <a:rect l="l" t="t" r="r" b="b"/>
              <a:pathLst>
                <a:path w="811" h="510" extrusionOk="0">
                  <a:moveTo>
                    <a:pt x="448" y="0"/>
                  </a:moveTo>
                  <a:cubicBezTo>
                    <a:pt x="448" y="224"/>
                    <a:pt x="0" y="224"/>
                    <a:pt x="0" y="448"/>
                  </a:cubicBezTo>
                  <a:cubicBezTo>
                    <a:pt x="43" y="491"/>
                    <a:pt x="102" y="509"/>
                    <a:pt x="167" y="509"/>
                  </a:cubicBezTo>
                  <a:cubicBezTo>
                    <a:pt x="440" y="509"/>
                    <a:pt x="811" y="181"/>
                    <a:pt x="44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00" name="Google Shape;10100;p15"/>
            <p:cNvSpPr/>
            <p:nvPr/>
          </p:nvSpPr>
          <p:spPr>
            <a:xfrm>
              <a:off x="4630825" y="3549450"/>
              <a:ext cx="14025" cy="8425"/>
            </a:xfrm>
            <a:custGeom>
              <a:avLst/>
              <a:gdLst/>
              <a:ahLst/>
              <a:cxnLst/>
              <a:rect l="l" t="t" r="r" b="b"/>
              <a:pathLst>
                <a:path w="561" h="337" extrusionOk="0">
                  <a:moveTo>
                    <a:pt x="224" y="0"/>
                  </a:moveTo>
                  <a:lnTo>
                    <a:pt x="224" y="0"/>
                  </a:lnTo>
                  <a:cubicBezTo>
                    <a:pt x="0" y="225"/>
                    <a:pt x="168" y="337"/>
                    <a:pt x="308" y="337"/>
                  </a:cubicBezTo>
                  <a:cubicBezTo>
                    <a:pt x="448" y="337"/>
                    <a:pt x="561" y="225"/>
                    <a:pt x="2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01" name="Google Shape;10101;p15"/>
            <p:cNvSpPr/>
            <p:nvPr/>
          </p:nvSpPr>
          <p:spPr>
            <a:xfrm>
              <a:off x="4800775" y="3560650"/>
              <a:ext cx="14975" cy="2525"/>
            </a:xfrm>
            <a:custGeom>
              <a:avLst/>
              <a:gdLst/>
              <a:ahLst/>
              <a:cxnLst/>
              <a:rect l="l" t="t" r="r" b="b"/>
              <a:pathLst>
                <a:path w="599" h="101" extrusionOk="0">
                  <a:moveTo>
                    <a:pt x="598" y="1"/>
                  </a:moveTo>
                  <a:cubicBezTo>
                    <a:pt x="0" y="1"/>
                    <a:pt x="100" y="100"/>
                    <a:pt x="299" y="100"/>
                  </a:cubicBezTo>
                  <a:cubicBezTo>
                    <a:pt x="399" y="100"/>
                    <a:pt x="523" y="75"/>
                    <a:pt x="59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02" name="Google Shape;10102;p15"/>
            <p:cNvSpPr/>
            <p:nvPr/>
          </p:nvSpPr>
          <p:spPr>
            <a:xfrm>
              <a:off x="4776500" y="3559875"/>
              <a:ext cx="7700" cy="7325"/>
            </a:xfrm>
            <a:custGeom>
              <a:avLst/>
              <a:gdLst/>
              <a:ahLst/>
              <a:cxnLst/>
              <a:rect l="l" t="t" r="r" b="b"/>
              <a:pathLst>
                <a:path w="308" h="293" extrusionOk="0">
                  <a:moveTo>
                    <a:pt x="235" y="1"/>
                  </a:moveTo>
                  <a:cubicBezTo>
                    <a:pt x="200" y="1"/>
                    <a:pt x="127" y="66"/>
                    <a:pt x="0" y="256"/>
                  </a:cubicBezTo>
                  <a:cubicBezTo>
                    <a:pt x="26" y="282"/>
                    <a:pt x="52" y="293"/>
                    <a:pt x="77" y="293"/>
                  </a:cubicBezTo>
                  <a:cubicBezTo>
                    <a:pt x="207" y="293"/>
                    <a:pt x="308" y="1"/>
                    <a:pt x="23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03" name="Google Shape;10103;p15"/>
            <p:cNvSpPr/>
            <p:nvPr/>
          </p:nvSpPr>
          <p:spPr>
            <a:xfrm>
              <a:off x="4552375" y="3568625"/>
              <a:ext cx="4700" cy="6500"/>
            </a:xfrm>
            <a:custGeom>
              <a:avLst/>
              <a:gdLst/>
              <a:ahLst/>
              <a:cxnLst/>
              <a:rect l="l" t="t" r="r" b="b"/>
              <a:pathLst>
                <a:path w="188" h="260" extrusionOk="0">
                  <a:moveTo>
                    <a:pt x="113" y="0"/>
                  </a:moveTo>
                  <a:cubicBezTo>
                    <a:pt x="85" y="0"/>
                    <a:pt x="48" y="35"/>
                    <a:pt x="1" y="130"/>
                  </a:cubicBezTo>
                  <a:cubicBezTo>
                    <a:pt x="48" y="225"/>
                    <a:pt x="85" y="259"/>
                    <a:pt x="113" y="259"/>
                  </a:cubicBezTo>
                  <a:cubicBezTo>
                    <a:pt x="187" y="259"/>
                    <a:pt x="187" y="0"/>
                    <a:pt x="11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04" name="Google Shape;10104;p15"/>
            <p:cNvSpPr/>
            <p:nvPr/>
          </p:nvSpPr>
          <p:spPr>
            <a:xfrm>
              <a:off x="4754075" y="3574975"/>
              <a:ext cx="5625" cy="2500"/>
            </a:xfrm>
            <a:custGeom>
              <a:avLst/>
              <a:gdLst/>
              <a:ahLst/>
              <a:cxnLst/>
              <a:rect l="l" t="t" r="r" b="b"/>
              <a:pathLst>
                <a:path w="225" h="100" extrusionOk="0">
                  <a:moveTo>
                    <a:pt x="59" y="0"/>
                  </a:moveTo>
                  <a:cubicBezTo>
                    <a:pt x="26" y="0"/>
                    <a:pt x="1" y="25"/>
                    <a:pt x="1" y="100"/>
                  </a:cubicBezTo>
                  <a:lnTo>
                    <a:pt x="225" y="100"/>
                  </a:lnTo>
                  <a:cubicBezTo>
                    <a:pt x="225" y="100"/>
                    <a:pt x="125" y="0"/>
                    <a:pt x="5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05" name="Google Shape;10105;p15"/>
            <p:cNvSpPr/>
            <p:nvPr/>
          </p:nvSpPr>
          <p:spPr>
            <a:xfrm>
              <a:off x="4563575" y="3591775"/>
              <a:ext cx="11250" cy="2525"/>
            </a:xfrm>
            <a:custGeom>
              <a:avLst/>
              <a:gdLst/>
              <a:ahLst/>
              <a:cxnLst/>
              <a:rect l="l" t="t" r="r" b="b"/>
              <a:pathLst>
                <a:path w="450" h="101" extrusionOk="0">
                  <a:moveTo>
                    <a:pt x="117" y="1"/>
                  </a:moveTo>
                  <a:cubicBezTo>
                    <a:pt x="51" y="1"/>
                    <a:pt x="1" y="26"/>
                    <a:pt x="1" y="100"/>
                  </a:cubicBezTo>
                  <a:lnTo>
                    <a:pt x="449" y="100"/>
                  </a:lnTo>
                  <a:cubicBezTo>
                    <a:pt x="449" y="100"/>
                    <a:pt x="250" y="1"/>
                    <a:pt x="11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06" name="Google Shape;10106;p15"/>
            <p:cNvSpPr/>
            <p:nvPr/>
          </p:nvSpPr>
          <p:spPr>
            <a:xfrm>
              <a:off x="4742875" y="3588675"/>
              <a:ext cx="5625" cy="2500"/>
            </a:xfrm>
            <a:custGeom>
              <a:avLst/>
              <a:gdLst/>
              <a:ahLst/>
              <a:cxnLst/>
              <a:rect l="l" t="t" r="r" b="b"/>
              <a:pathLst>
                <a:path w="225" h="100" extrusionOk="0">
                  <a:moveTo>
                    <a:pt x="1" y="0"/>
                  </a:moveTo>
                  <a:cubicBezTo>
                    <a:pt x="1" y="0"/>
                    <a:pt x="100" y="100"/>
                    <a:pt x="167" y="100"/>
                  </a:cubicBezTo>
                  <a:cubicBezTo>
                    <a:pt x="200" y="100"/>
                    <a:pt x="225" y="75"/>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07" name="Google Shape;10107;p15"/>
            <p:cNvSpPr/>
            <p:nvPr/>
          </p:nvSpPr>
          <p:spPr>
            <a:xfrm>
              <a:off x="4681250" y="3605475"/>
              <a:ext cx="24300" cy="9975"/>
            </a:xfrm>
            <a:custGeom>
              <a:avLst/>
              <a:gdLst/>
              <a:ahLst/>
              <a:cxnLst/>
              <a:rect l="l" t="t" r="r" b="b"/>
              <a:pathLst>
                <a:path w="972" h="399" extrusionOk="0">
                  <a:moveTo>
                    <a:pt x="0" y="1"/>
                  </a:moveTo>
                  <a:cubicBezTo>
                    <a:pt x="0" y="1"/>
                    <a:pt x="498" y="399"/>
                    <a:pt x="764" y="399"/>
                  </a:cubicBezTo>
                  <a:cubicBezTo>
                    <a:pt x="897" y="399"/>
                    <a:pt x="971" y="299"/>
                    <a:pt x="89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08" name="Google Shape;10108;p15"/>
            <p:cNvSpPr/>
            <p:nvPr/>
          </p:nvSpPr>
          <p:spPr>
            <a:xfrm>
              <a:off x="4658825" y="3616675"/>
              <a:ext cx="5625" cy="25"/>
            </a:xfrm>
            <a:custGeom>
              <a:avLst/>
              <a:gdLst/>
              <a:ahLst/>
              <a:cxnLst/>
              <a:rect l="l" t="t" r="r" b="b"/>
              <a:pathLst>
                <a:path w="225" h="1" extrusionOk="0">
                  <a:moveTo>
                    <a:pt x="225" y="1"/>
                  </a:moveTo>
                  <a:lnTo>
                    <a:pt x="1" y="1"/>
                  </a:lnTo>
                  <a:cubicBezTo>
                    <a:pt x="1" y="1"/>
                    <a:pt x="225" y="1"/>
                    <a:pt x="22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09" name="Google Shape;10109;p15"/>
            <p:cNvSpPr/>
            <p:nvPr/>
          </p:nvSpPr>
          <p:spPr>
            <a:xfrm>
              <a:off x="4675650" y="3614350"/>
              <a:ext cx="16825" cy="7950"/>
            </a:xfrm>
            <a:custGeom>
              <a:avLst/>
              <a:gdLst/>
              <a:ahLst/>
              <a:cxnLst/>
              <a:rect l="l" t="t" r="r" b="b"/>
              <a:pathLst>
                <a:path w="673" h="318" extrusionOk="0">
                  <a:moveTo>
                    <a:pt x="257" y="1"/>
                  </a:moveTo>
                  <a:cubicBezTo>
                    <a:pt x="112" y="1"/>
                    <a:pt x="0" y="159"/>
                    <a:pt x="0" y="318"/>
                  </a:cubicBezTo>
                  <a:cubicBezTo>
                    <a:pt x="448" y="318"/>
                    <a:pt x="673" y="318"/>
                    <a:pt x="448" y="94"/>
                  </a:cubicBezTo>
                  <a:cubicBezTo>
                    <a:pt x="383" y="28"/>
                    <a:pt x="317" y="1"/>
                    <a:pt x="25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10" name="Google Shape;10110;p15"/>
            <p:cNvSpPr/>
            <p:nvPr/>
          </p:nvSpPr>
          <p:spPr>
            <a:xfrm>
              <a:off x="4653225" y="3621350"/>
              <a:ext cx="4900" cy="7325"/>
            </a:xfrm>
            <a:custGeom>
              <a:avLst/>
              <a:gdLst/>
              <a:ahLst/>
              <a:cxnLst/>
              <a:rect l="l" t="t" r="r" b="b"/>
              <a:pathLst>
                <a:path w="196" h="293" extrusionOk="0">
                  <a:moveTo>
                    <a:pt x="70" y="1"/>
                  </a:moveTo>
                  <a:cubicBezTo>
                    <a:pt x="50" y="1"/>
                    <a:pt x="27" y="12"/>
                    <a:pt x="1" y="38"/>
                  </a:cubicBezTo>
                  <a:cubicBezTo>
                    <a:pt x="64" y="228"/>
                    <a:pt x="110" y="293"/>
                    <a:pt x="137" y="293"/>
                  </a:cubicBezTo>
                  <a:cubicBezTo>
                    <a:pt x="196" y="293"/>
                    <a:pt x="173" y="1"/>
                    <a:pt x="7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11" name="Google Shape;10111;p15"/>
            <p:cNvSpPr/>
            <p:nvPr/>
          </p:nvSpPr>
          <p:spPr>
            <a:xfrm>
              <a:off x="4630825" y="3622275"/>
              <a:ext cx="5625" cy="7950"/>
            </a:xfrm>
            <a:custGeom>
              <a:avLst/>
              <a:gdLst/>
              <a:ahLst/>
              <a:cxnLst/>
              <a:rect l="l" t="t" r="r" b="b"/>
              <a:pathLst>
                <a:path w="225" h="318" extrusionOk="0">
                  <a:moveTo>
                    <a:pt x="224" y="1"/>
                  </a:moveTo>
                  <a:lnTo>
                    <a:pt x="224" y="1"/>
                  </a:lnTo>
                  <a:cubicBezTo>
                    <a:pt x="224" y="1"/>
                    <a:pt x="0" y="1"/>
                    <a:pt x="0" y="225"/>
                  </a:cubicBezTo>
                  <a:cubicBezTo>
                    <a:pt x="0" y="291"/>
                    <a:pt x="19" y="318"/>
                    <a:pt x="47" y="318"/>
                  </a:cubicBezTo>
                  <a:cubicBezTo>
                    <a:pt x="112" y="318"/>
                    <a:pt x="224" y="159"/>
                    <a:pt x="22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12" name="Google Shape;10112;p15"/>
            <p:cNvSpPr/>
            <p:nvPr/>
          </p:nvSpPr>
          <p:spPr>
            <a:xfrm>
              <a:off x="4765300" y="3678325"/>
              <a:ext cx="11225" cy="7950"/>
            </a:xfrm>
            <a:custGeom>
              <a:avLst/>
              <a:gdLst/>
              <a:ahLst/>
              <a:cxnLst/>
              <a:rect l="l" t="t" r="r" b="b"/>
              <a:pathLst>
                <a:path w="449" h="318" extrusionOk="0">
                  <a:moveTo>
                    <a:pt x="448" y="0"/>
                  </a:moveTo>
                  <a:cubicBezTo>
                    <a:pt x="0" y="0"/>
                    <a:pt x="0" y="0"/>
                    <a:pt x="0" y="224"/>
                  </a:cubicBezTo>
                  <a:cubicBezTo>
                    <a:pt x="66" y="290"/>
                    <a:pt x="131" y="317"/>
                    <a:pt x="191" y="317"/>
                  </a:cubicBezTo>
                  <a:cubicBezTo>
                    <a:pt x="336" y="317"/>
                    <a:pt x="448" y="159"/>
                    <a:pt x="44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13" name="Google Shape;10113;p15"/>
            <p:cNvSpPr/>
            <p:nvPr/>
          </p:nvSpPr>
          <p:spPr>
            <a:xfrm>
              <a:off x="4798900" y="3678325"/>
              <a:ext cx="5625" cy="25"/>
            </a:xfrm>
            <a:custGeom>
              <a:avLst/>
              <a:gdLst/>
              <a:ahLst/>
              <a:cxnLst/>
              <a:rect l="l" t="t" r="r" b="b"/>
              <a:pathLst>
                <a:path w="225" h="1" extrusionOk="0">
                  <a:moveTo>
                    <a:pt x="225" y="0"/>
                  </a:moveTo>
                  <a:lnTo>
                    <a:pt x="1" y="0"/>
                  </a:lnTo>
                  <a:cubicBezTo>
                    <a:pt x="1" y="0"/>
                    <a:pt x="225" y="0"/>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14" name="Google Shape;10114;p15"/>
            <p:cNvSpPr/>
            <p:nvPr/>
          </p:nvSpPr>
          <p:spPr>
            <a:xfrm>
              <a:off x="4059325" y="3689525"/>
              <a:ext cx="11225" cy="25"/>
            </a:xfrm>
            <a:custGeom>
              <a:avLst/>
              <a:gdLst/>
              <a:ahLst/>
              <a:cxnLst/>
              <a:rect l="l" t="t" r="r" b="b"/>
              <a:pathLst>
                <a:path w="449" h="1" extrusionOk="0">
                  <a:moveTo>
                    <a:pt x="448" y="0"/>
                  </a:moveTo>
                  <a:lnTo>
                    <a:pt x="0" y="0"/>
                  </a:lnTo>
                  <a:cubicBezTo>
                    <a:pt x="0" y="0"/>
                    <a:pt x="448" y="0"/>
                    <a:pt x="44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15" name="Google Shape;10115;p15"/>
            <p:cNvSpPr/>
            <p:nvPr/>
          </p:nvSpPr>
          <p:spPr>
            <a:xfrm>
              <a:off x="4770900" y="3692400"/>
              <a:ext cx="4775" cy="8275"/>
            </a:xfrm>
            <a:custGeom>
              <a:avLst/>
              <a:gdLst/>
              <a:ahLst/>
              <a:cxnLst/>
              <a:rect l="l" t="t" r="r" b="b"/>
              <a:pathLst>
                <a:path w="191" h="331" extrusionOk="0">
                  <a:moveTo>
                    <a:pt x="98" y="0"/>
                  </a:moveTo>
                  <a:cubicBezTo>
                    <a:pt x="72" y="0"/>
                    <a:pt x="40" y="31"/>
                    <a:pt x="0" y="109"/>
                  </a:cubicBezTo>
                  <a:cubicBezTo>
                    <a:pt x="55" y="273"/>
                    <a:pt x="96" y="330"/>
                    <a:pt x="124" y="330"/>
                  </a:cubicBezTo>
                  <a:cubicBezTo>
                    <a:pt x="191" y="330"/>
                    <a:pt x="182" y="0"/>
                    <a:pt x="9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16" name="Google Shape;10116;p15"/>
            <p:cNvSpPr/>
            <p:nvPr/>
          </p:nvSpPr>
          <p:spPr>
            <a:xfrm>
              <a:off x="4748475" y="3700725"/>
              <a:ext cx="11225" cy="25"/>
            </a:xfrm>
            <a:custGeom>
              <a:avLst/>
              <a:gdLst/>
              <a:ahLst/>
              <a:cxnLst/>
              <a:rect l="l" t="t" r="r" b="b"/>
              <a:pathLst>
                <a:path w="449" h="1" extrusionOk="0">
                  <a:moveTo>
                    <a:pt x="449" y="1"/>
                  </a:moveTo>
                  <a:lnTo>
                    <a:pt x="1" y="1"/>
                  </a:lnTo>
                  <a:cubicBezTo>
                    <a:pt x="1" y="1"/>
                    <a:pt x="449" y="1"/>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17" name="Google Shape;10117;p15"/>
            <p:cNvSpPr/>
            <p:nvPr/>
          </p:nvSpPr>
          <p:spPr>
            <a:xfrm>
              <a:off x="4714875" y="3705550"/>
              <a:ext cx="7700" cy="7325"/>
            </a:xfrm>
            <a:custGeom>
              <a:avLst/>
              <a:gdLst/>
              <a:ahLst/>
              <a:cxnLst/>
              <a:rect l="l" t="t" r="r" b="b"/>
              <a:pathLst>
                <a:path w="308" h="293" extrusionOk="0">
                  <a:moveTo>
                    <a:pt x="234" y="1"/>
                  </a:moveTo>
                  <a:cubicBezTo>
                    <a:pt x="200" y="1"/>
                    <a:pt x="127" y="66"/>
                    <a:pt x="0" y="256"/>
                  </a:cubicBezTo>
                  <a:cubicBezTo>
                    <a:pt x="26" y="282"/>
                    <a:pt x="52" y="293"/>
                    <a:pt x="77" y="293"/>
                  </a:cubicBezTo>
                  <a:cubicBezTo>
                    <a:pt x="206" y="293"/>
                    <a:pt x="307" y="1"/>
                    <a:pt x="23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18" name="Google Shape;10118;p15"/>
            <p:cNvSpPr/>
            <p:nvPr/>
          </p:nvSpPr>
          <p:spPr>
            <a:xfrm>
              <a:off x="2232750" y="3714300"/>
              <a:ext cx="4700" cy="6500"/>
            </a:xfrm>
            <a:custGeom>
              <a:avLst/>
              <a:gdLst/>
              <a:ahLst/>
              <a:cxnLst/>
              <a:rect l="l" t="t" r="r" b="b"/>
              <a:pathLst>
                <a:path w="188" h="260" extrusionOk="0">
                  <a:moveTo>
                    <a:pt x="113" y="1"/>
                  </a:moveTo>
                  <a:cubicBezTo>
                    <a:pt x="86" y="1"/>
                    <a:pt x="48" y="35"/>
                    <a:pt x="1" y="130"/>
                  </a:cubicBezTo>
                  <a:cubicBezTo>
                    <a:pt x="48" y="225"/>
                    <a:pt x="86" y="259"/>
                    <a:pt x="113" y="259"/>
                  </a:cubicBezTo>
                  <a:cubicBezTo>
                    <a:pt x="188" y="259"/>
                    <a:pt x="188" y="1"/>
                    <a:pt x="11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19" name="Google Shape;10119;p15"/>
            <p:cNvSpPr/>
            <p:nvPr/>
          </p:nvSpPr>
          <p:spPr>
            <a:xfrm>
              <a:off x="3992075" y="3723150"/>
              <a:ext cx="5625" cy="25"/>
            </a:xfrm>
            <a:custGeom>
              <a:avLst/>
              <a:gdLst/>
              <a:ahLst/>
              <a:cxnLst/>
              <a:rect l="l" t="t" r="r" b="b"/>
              <a:pathLst>
                <a:path w="225" h="1" extrusionOk="0">
                  <a:moveTo>
                    <a:pt x="225" y="0"/>
                  </a:moveTo>
                  <a:lnTo>
                    <a:pt x="1" y="0"/>
                  </a:lnTo>
                  <a:cubicBezTo>
                    <a:pt x="1" y="0"/>
                    <a:pt x="225" y="0"/>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20" name="Google Shape;10120;p15"/>
            <p:cNvSpPr/>
            <p:nvPr/>
          </p:nvSpPr>
          <p:spPr>
            <a:xfrm>
              <a:off x="4653225" y="3731850"/>
              <a:ext cx="5625" cy="2525"/>
            </a:xfrm>
            <a:custGeom>
              <a:avLst/>
              <a:gdLst/>
              <a:ahLst/>
              <a:cxnLst/>
              <a:rect l="l" t="t" r="r" b="b"/>
              <a:pathLst>
                <a:path w="225" h="101" extrusionOk="0">
                  <a:moveTo>
                    <a:pt x="59" y="1"/>
                  </a:moveTo>
                  <a:cubicBezTo>
                    <a:pt x="26" y="1"/>
                    <a:pt x="1" y="26"/>
                    <a:pt x="1" y="100"/>
                  </a:cubicBezTo>
                  <a:lnTo>
                    <a:pt x="225" y="100"/>
                  </a:lnTo>
                  <a:cubicBezTo>
                    <a:pt x="225" y="100"/>
                    <a:pt x="125" y="1"/>
                    <a:pt x="5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21" name="Google Shape;10121;p15"/>
            <p:cNvSpPr/>
            <p:nvPr/>
          </p:nvSpPr>
          <p:spPr>
            <a:xfrm>
              <a:off x="5224725" y="3737450"/>
              <a:ext cx="22450" cy="6725"/>
            </a:xfrm>
            <a:custGeom>
              <a:avLst/>
              <a:gdLst/>
              <a:ahLst/>
              <a:cxnLst/>
              <a:rect l="l" t="t" r="r" b="b"/>
              <a:pathLst>
                <a:path w="898" h="269" extrusionOk="0">
                  <a:moveTo>
                    <a:pt x="449" y="1"/>
                  </a:moveTo>
                  <a:cubicBezTo>
                    <a:pt x="374" y="1"/>
                    <a:pt x="300" y="26"/>
                    <a:pt x="225" y="100"/>
                  </a:cubicBezTo>
                  <a:cubicBezTo>
                    <a:pt x="1" y="212"/>
                    <a:pt x="169" y="268"/>
                    <a:pt x="393" y="268"/>
                  </a:cubicBezTo>
                  <a:cubicBezTo>
                    <a:pt x="617" y="268"/>
                    <a:pt x="897" y="212"/>
                    <a:pt x="897" y="100"/>
                  </a:cubicBezTo>
                  <a:cubicBezTo>
                    <a:pt x="748" y="100"/>
                    <a:pt x="598" y="1"/>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22" name="Google Shape;10122;p15"/>
            <p:cNvSpPr/>
            <p:nvPr/>
          </p:nvSpPr>
          <p:spPr>
            <a:xfrm>
              <a:off x="2210350" y="3739950"/>
              <a:ext cx="16825" cy="16825"/>
            </a:xfrm>
            <a:custGeom>
              <a:avLst/>
              <a:gdLst/>
              <a:ahLst/>
              <a:cxnLst/>
              <a:rect l="l" t="t" r="r" b="b"/>
              <a:pathLst>
                <a:path w="673" h="673" extrusionOk="0">
                  <a:moveTo>
                    <a:pt x="673" y="0"/>
                  </a:moveTo>
                  <a:cubicBezTo>
                    <a:pt x="225" y="0"/>
                    <a:pt x="0" y="224"/>
                    <a:pt x="0" y="673"/>
                  </a:cubicBezTo>
                  <a:cubicBezTo>
                    <a:pt x="673" y="673"/>
                    <a:pt x="449" y="224"/>
                    <a:pt x="67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23" name="Google Shape;10123;p15"/>
            <p:cNvSpPr/>
            <p:nvPr/>
          </p:nvSpPr>
          <p:spPr>
            <a:xfrm>
              <a:off x="4283425" y="3739950"/>
              <a:ext cx="5650" cy="25"/>
            </a:xfrm>
            <a:custGeom>
              <a:avLst/>
              <a:gdLst/>
              <a:ahLst/>
              <a:cxnLst/>
              <a:rect l="l" t="t" r="r" b="b"/>
              <a:pathLst>
                <a:path w="226" h="1" extrusionOk="0">
                  <a:moveTo>
                    <a:pt x="225" y="0"/>
                  </a:moveTo>
                  <a:lnTo>
                    <a:pt x="1" y="0"/>
                  </a:lnTo>
                  <a:cubicBezTo>
                    <a:pt x="1" y="0"/>
                    <a:pt x="225" y="0"/>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24" name="Google Shape;10124;p15"/>
            <p:cNvSpPr/>
            <p:nvPr/>
          </p:nvSpPr>
          <p:spPr>
            <a:xfrm>
              <a:off x="4793300" y="3739950"/>
              <a:ext cx="5625" cy="5625"/>
            </a:xfrm>
            <a:custGeom>
              <a:avLst/>
              <a:gdLst/>
              <a:ahLst/>
              <a:cxnLst/>
              <a:rect l="l" t="t" r="r" b="b"/>
              <a:pathLst>
                <a:path w="225" h="225" extrusionOk="0">
                  <a:moveTo>
                    <a:pt x="225" y="0"/>
                  </a:moveTo>
                  <a:lnTo>
                    <a:pt x="225" y="0"/>
                  </a:lnTo>
                  <a:cubicBezTo>
                    <a:pt x="225" y="0"/>
                    <a:pt x="1" y="224"/>
                    <a:pt x="1" y="224"/>
                  </a:cubicBezTo>
                  <a:cubicBezTo>
                    <a:pt x="1" y="224"/>
                    <a:pt x="225" y="224"/>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25" name="Google Shape;10125;p15"/>
            <p:cNvSpPr/>
            <p:nvPr/>
          </p:nvSpPr>
          <p:spPr>
            <a:xfrm>
              <a:off x="5028625" y="3745550"/>
              <a:ext cx="11225" cy="2525"/>
            </a:xfrm>
            <a:custGeom>
              <a:avLst/>
              <a:gdLst/>
              <a:ahLst/>
              <a:cxnLst/>
              <a:rect l="l" t="t" r="r" b="b"/>
              <a:pathLst>
                <a:path w="449" h="101" extrusionOk="0">
                  <a:moveTo>
                    <a:pt x="1" y="0"/>
                  </a:moveTo>
                  <a:cubicBezTo>
                    <a:pt x="1" y="0"/>
                    <a:pt x="200" y="100"/>
                    <a:pt x="333" y="100"/>
                  </a:cubicBezTo>
                  <a:cubicBezTo>
                    <a:pt x="399" y="100"/>
                    <a:pt x="449" y="75"/>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26" name="Google Shape;10126;p15"/>
            <p:cNvSpPr/>
            <p:nvPr/>
          </p:nvSpPr>
          <p:spPr>
            <a:xfrm>
              <a:off x="5047300" y="3748650"/>
              <a:ext cx="22450" cy="5025"/>
            </a:xfrm>
            <a:custGeom>
              <a:avLst/>
              <a:gdLst/>
              <a:ahLst/>
              <a:cxnLst/>
              <a:rect l="l" t="t" r="r" b="b"/>
              <a:pathLst>
                <a:path w="898" h="201" extrusionOk="0">
                  <a:moveTo>
                    <a:pt x="474" y="1"/>
                  </a:moveTo>
                  <a:cubicBezTo>
                    <a:pt x="399" y="1"/>
                    <a:pt x="299" y="26"/>
                    <a:pt x="150" y="101"/>
                  </a:cubicBezTo>
                  <a:cubicBezTo>
                    <a:pt x="1" y="101"/>
                    <a:pt x="449" y="200"/>
                    <a:pt x="698" y="200"/>
                  </a:cubicBezTo>
                  <a:cubicBezTo>
                    <a:pt x="822" y="200"/>
                    <a:pt x="897" y="175"/>
                    <a:pt x="822" y="101"/>
                  </a:cubicBezTo>
                  <a:cubicBezTo>
                    <a:pt x="673" y="101"/>
                    <a:pt x="623" y="1"/>
                    <a:pt x="47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27" name="Google Shape;10127;p15"/>
            <p:cNvSpPr/>
            <p:nvPr/>
          </p:nvSpPr>
          <p:spPr>
            <a:xfrm>
              <a:off x="6378925" y="3744775"/>
              <a:ext cx="7725" cy="7325"/>
            </a:xfrm>
            <a:custGeom>
              <a:avLst/>
              <a:gdLst/>
              <a:ahLst/>
              <a:cxnLst/>
              <a:rect l="l" t="t" r="r" b="b"/>
              <a:pathLst>
                <a:path w="309" h="293" extrusionOk="0">
                  <a:moveTo>
                    <a:pt x="235" y="1"/>
                  </a:moveTo>
                  <a:cubicBezTo>
                    <a:pt x="201" y="1"/>
                    <a:pt x="128" y="65"/>
                    <a:pt x="1" y="256"/>
                  </a:cubicBezTo>
                  <a:cubicBezTo>
                    <a:pt x="27" y="282"/>
                    <a:pt x="53" y="293"/>
                    <a:pt x="78" y="293"/>
                  </a:cubicBezTo>
                  <a:cubicBezTo>
                    <a:pt x="207" y="293"/>
                    <a:pt x="308" y="1"/>
                    <a:pt x="23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28" name="Google Shape;10128;p15"/>
            <p:cNvSpPr/>
            <p:nvPr/>
          </p:nvSpPr>
          <p:spPr>
            <a:xfrm>
              <a:off x="5079050" y="3749575"/>
              <a:ext cx="14375" cy="7200"/>
            </a:xfrm>
            <a:custGeom>
              <a:avLst/>
              <a:gdLst/>
              <a:ahLst/>
              <a:cxnLst/>
              <a:rect l="l" t="t" r="r" b="b"/>
              <a:pathLst>
                <a:path w="575" h="288" extrusionOk="0">
                  <a:moveTo>
                    <a:pt x="460" y="1"/>
                  </a:moveTo>
                  <a:cubicBezTo>
                    <a:pt x="431" y="1"/>
                    <a:pt x="359" y="19"/>
                    <a:pt x="225" y="64"/>
                  </a:cubicBezTo>
                  <a:cubicBezTo>
                    <a:pt x="225" y="64"/>
                    <a:pt x="1" y="288"/>
                    <a:pt x="1" y="288"/>
                  </a:cubicBezTo>
                  <a:cubicBezTo>
                    <a:pt x="1" y="288"/>
                    <a:pt x="574" y="1"/>
                    <a:pt x="46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29" name="Google Shape;10129;p15"/>
            <p:cNvSpPr/>
            <p:nvPr/>
          </p:nvSpPr>
          <p:spPr>
            <a:xfrm>
              <a:off x="5023025" y="3756750"/>
              <a:ext cx="22425" cy="11225"/>
            </a:xfrm>
            <a:custGeom>
              <a:avLst/>
              <a:gdLst/>
              <a:ahLst/>
              <a:cxnLst/>
              <a:rect l="l" t="t" r="r" b="b"/>
              <a:pathLst>
                <a:path w="897" h="449" extrusionOk="0">
                  <a:moveTo>
                    <a:pt x="897" y="1"/>
                  </a:moveTo>
                  <a:cubicBezTo>
                    <a:pt x="449" y="1"/>
                    <a:pt x="0" y="1"/>
                    <a:pt x="225" y="449"/>
                  </a:cubicBezTo>
                  <a:cubicBezTo>
                    <a:pt x="673" y="449"/>
                    <a:pt x="673" y="225"/>
                    <a:pt x="89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30" name="Google Shape;10130;p15"/>
            <p:cNvSpPr/>
            <p:nvPr/>
          </p:nvSpPr>
          <p:spPr>
            <a:xfrm>
              <a:off x="4821325" y="3762450"/>
              <a:ext cx="15625" cy="8275"/>
            </a:xfrm>
            <a:custGeom>
              <a:avLst/>
              <a:gdLst/>
              <a:ahLst/>
              <a:cxnLst/>
              <a:rect l="l" t="t" r="r" b="b"/>
              <a:pathLst>
                <a:path w="625" h="331" extrusionOk="0">
                  <a:moveTo>
                    <a:pt x="566" y="0"/>
                  </a:moveTo>
                  <a:cubicBezTo>
                    <a:pt x="541" y="0"/>
                    <a:pt x="442" y="58"/>
                    <a:pt x="224" y="221"/>
                  </a:cubicBezTo>
                  <a:cubicBezTo>
                    <a:pt x="224" y="221"/>
                    <a:pt x="125" y="121"/>
                    <a:pt x="58" y="121"/>
                  </a:cubicBezTo>
                  <a:cubicBezTo>
                    <a:pt x="25" y="121"/>
                    <a:pt x="0" y="146"/>
                    <a:pt x="0" y="221"/>
                  </a:cubicBezTo>
                  <a:cubicBezTo>
                    <a:pt x="0" y="300"/>
                    <a:pt x="35" y="330"/>
                    <a:pt x="87" y="330"/>
                  </a:cubicBezTo>
                  <a:cubicBezTo>
                    <a:pt x="260" y="330"/>
                    <a:pt x="625" y="0"/>
                    <a:pt x="566"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31" name="Google Shape;10131;p15"/>
            <p:cNvSpPr/>
            <p:nvPr/>
          </p:nvSpPr>
          <p:spPr>
            <a:xfrm>
              <a:off x="4981000" y="3762350"/>
              <a:ext cx="8425" cy="4225"/>
            </a:xfrm>
            <a:custGeom>
              <a:avLst/>
              <a:gdLst/>
              <a:ahLst/>
              <a:cxnLst/>
              <a:rect l="l" t="t" r="r" b="b"/>
              <a:pathLst>
                <a:path w="337" h="169" extrusionOk="0">
                  <a:moveTo>
                    <a:pt x="113" y="1"/>
                  </a:moveTo>
                  <a:cubicBezTo>
                    <a:pt x="1" y="113"/>
                    <a:pt x="57" y="169"/>
                    <a:pt x="141" y="169"/>
                  </a:cubicBezTo>
                  <a:cubicBezTo>
                    <a:pt x="225" y="169"/>
                    <a:pt x="337" y="113"/>
                    <a:pt x="33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32" name="Google Shape;10132;p15"/>
            <p:cNvSpPr/>
            <p:nvPr/>
          </p:nvSpPr>
          <p:spPr>
            <a:xfrm>
              <a:off x="4967000" y="3762350"/>
              <a:ext cx="25" cy="5625"/>
            </a:xfrm>
            <a:custGeom>
              <a:avLst/>
              <a:gdLst/>
              <a:ahLst/>
              <a:cxnLst/>
              <a:rect l="l" t="t" r="r" b="b"/>
              <a:pathLst>
                <a:path w="1" h="225" extrusionOk="0">
                  <a:moveTo>
                    <a:pt x="0" y="225"/>
                  </a:moveTo>
                  <a:lnTo>
                    <a:pt x="0" y="225"/>
                  </a:lnTo>
                  <a:cubicBezTo>
                    <a:pt x="0" y="1"/>
                    <a:pt x="0" y="225"/>
                    <a:pt x="0" y="225"/>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33" name="Google Shape;10133;p15"/>
            <p:cNvSpPr/>
            <p:nvPr/>
          </p:nvSpPr>
          <p:spPr>
            <a:xfrm>
              <a:off x="5230325" y="3761450"/>
              <a:ext cx="10125" cy="13050"/>
            </a:xfrm>
            <a:custGeom>
              <a:avLst/>
              <a:gdLst/>
              <a:ahLst/>
              <a:cxnLst/>
              <a:rect l="l" t="t" r="r" b="b"/>
              <a:pathLst>
                <a:path w="405" h="522" extrusionOk="0">
                  <a:moveTo>
                    <a:pt x="135" y="1"/>
                  </a:moveTo>
                  <a:cubicBezTo>
                    <a:pt x="96" y="1"/>
                    <a:pt x="51" y="12"/>
                    <a:pt x="1" y="37"/>
                  </a:cubicBezTo>
                  <a:lnTo>
                    <a:pt x="1" y="485"/>
                  </a:lnTo>
                  <a:cubicBezTo>
                    <a:pt x="51" y="510"/>
                    <a:pt x="96" y="521"/>
                    <a:pt x="135" y="521"/>
                  </a:cubicBezTo>
                  <a:cubicBezTo>
                    <a:pt x="404" y="521"/>
                    <a:pt x="404" y="1"/>
                    <a:pt x="13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34" name="Google Shape;10134;p15"/>
            <p:cNvSpPr/>
            <p:nvPr/>
          </p:nvSpPr>
          <p:spPr>
            <a:xfrm>
              <a:off x="4451525" y="3769350"/>
              <a:ext cx="11225" cy="6725"/>
            </a:xfrm>
            <a:custGeom>
              <a:avLst/>
              <a:gdLst/>
              <a:ahLst/>
              <a:cxnLst/>
              <a:rect l="l" t="t" r="r" b="b"/>
              <a:pathLst>
                <a:path w="449" h="269" extrusionOk="0">
                  <a:moveTo>
                    <a:pt x="309" y="1"/>
                  </a:moveTo>
                  <a:cubicBezTo>
                    <a:pt x="225" y="1"/>
                    <a:pt x="113" y="57"/>
                    <a:pt x="0" y="169"/>
                  </a:cubicBezTo>
                  <a:cubicBezTo>
                    <a:pt x="150" y="169"/>
                    <a:pt x="299" y="269"/>
                    <a:pt x="382" y="269"/>
                  </a:cubicBezTo>
                  <a:cubicBezTo>
                    <a:pt x="424" y="269"/>
                    <a:pt x="449" y="244"/>
                    <a:pt x="449" y="169"/>
                  </a:cubicBezTo>
                  <a:cubicBezTo>
                    <a:pt x="449" y="57"/>
                    <a:pt x="393" y="1"/>
                    <a:pt x="30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35" name="Google Shape;10135;p15"/>
            <p:cNvSpPr/>
            <p:nvPr/>
          </p:nvSpPr>
          <p:spPr>
            <a:xfrm>
              <a:off x="5006225" y="3762350"/>
              <a:ext cx="25" cy="22450"/>
            </a:xfrm>
            <a:custGeom>
              <a:avLst/>
              <a:gdLst/>
              <a:ahLst/>
              <a:cxnLst/>
              <a:rect l="l" t="t" r="r" b="b"/>
              <a:pathLst>
                <a:path w="1" h="898" extrusionOk="0">
                  <a:moveTo>
                    <a:pt x="0" y="449"/>
                  </a:moveTo>
                  <a:cubicBezTo>
                    <a:pt x="0" y="897"/>
                    <a:pt x="0" y="1"/>
                    <a:pt x="0" y="449"/>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36" name="Google Shape;10136;p15"/>
            <p:cNvSpPr/>
            <p:nvPr/>
          </p:nvSpPr>
          <p:spPr>
            <a:xfrm>
              <a:off x="5028625" y="3767950"/>
              <a:ext cx="11225" cy="5650"/>
            </a:xfrm>
            <a:custGeom>
              <a:avLst/>
              <a:gdLst/>
              <a:ahLst/>
              <a:cxnLst/>
              <a:rect l="l" t="t" r="r" b="b"/>
              <a:pathLst>
                <a:path w="449" h="226" extrusionOk="0">
                  <a:moveTo>
                    <a:pt x="449" y="1"/>
                  </a:moveTo>
                  <a:cubicBezTo>
                    <a:pt x="449" y="1"/>
                    <a:pt x="1" y="1"/>
                    <a:pt x="1" y="225"/>
                  </a:cubicBezTo>
                  <a:cubicBezTo>
                    <a:pt x="1" y="225"/>
                    <a:pt x="449" y="225"/>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37" name="Google Shape;10137;p15"/>
            <p:cNvSpPr/>
            <p:nvPr/>
          </p:nvSpPr>
          <p:spPr>
            <a:xfrm>
              <a:off x="6294900" y="3770325"/>
              <a:ext cx="7825" cy="6500"/>
            </a:xfrm>
            <a:custGeom>
              <a:avLst/>
              <a:gdLst/>
              <a:ahLst/>
              <a:cxnLst/>
              <a:rect l="l" t="t" r="r" b="b"/>
              <a:pathLst>
                <a:path w="313" h="260" extrusionOk="0">
                  <a:moveTo>
                    <a:pt x="201" y="1"/>
                  </a:moveTo>
                  <a:cubicBezTo>
                    <a:pt x="160" y="1"/>
                    <a:pt x="95" y="35"/>
                    <a:pt x="0" y="130"/>
                  </a:cubicBezTo>
                  <a:cubicBezTo>
                    <a:pt x="48" y="225"/>
                    <a:pt x="95" y="259"/>
                    <a:pt x="136" y="259"/>
                  </a:cubicBezTo>
                  <a:cubicBezTo>
                    <a:pt x="248" y="259"/>
                    <a:pt x="313" y="1"/>
                    <a:pt x="20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38" name="Google Shape;10138;p15"/>
            <p:cNvSpPr/>
            <p:nvPr/>
          </p:nvSpPr>
          <p:spPr>
            <a:xfrm>
              <a:off x="1308275" y="3771700"/>
              <a:ext cx="33650" cy="9975"/>
            </a:xfrm>
            <a:custGeom>
              <a:avLst/>
              <a:gdLst/>
              <a:ahLst/>
              <a:cxnLst/>
              <a:rect l="l" t="t" r="r" b="b"/>
              <a:pathLst>
                <a:path w="1346" h="399" extrusionOk="0">
                  <a:moveTo>
                    <a:pt x="399" y="0"/>
                  </a:moveTo>
                  <a:cubicBezTo>
                    <a:pt x="274" y="0"/>
                    <a:pt x="150" y="75"/>
                    <a:pt x="0" y="299"/>
                  </a:cubicBezTo>
                  <a:cubicBezTo>
                    <a:pt x="150" y="299"/>
                    <a:pt x="598" y="399"/>
                    <a:pt x="947" y="399"/>
                  </a:cubicBezTo>
                  <a:cubicBezTo>
                    <a:pt x="1121" y="399"/>
                    <a:pt x="1270" y="374"/>
                    <a:pt x="1345" y="299"/>
                  </a:cubicBezTo>
                  <a:cubicBezTo>
                    <a:pt x="897" y="299"/>
                    <a:pt x="648" y="0"/>
                    <a:pt x="39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39" name="Google Shape;10139;p15"/>
            <p:cNvSpPr/>
            <p:nvPr/>
          </p:nvSpPr>
          <p:spPr>
            <a:xfrm>
              <a:off x="4944575" y="3770325"/>
              <a:ext cx="9375" cy="6500"/>
            </a:xfrm>
            <a:custGeom>
              <a:avLst/>
              <a:gdLst/>
              <a:ahLst/>
              <a:cxnLst/>
              <a:rect l="l" t="t" r="r" b="b"/>
              <a:pathLst>
                <a:path w="375" h="260" extrusionOk="0">
                  <a:moveTo>
                    <a:pt x="225" y="1"/>
                  </a:moveTo>
                  <a:cubicBezTo>
                    <a:pt x="170" y="1"/>
                    <a:pt x="96" y="35"/>
                    <a:pt x="1" y="130"/>
                  </a:cubicBezTo>
                  <a:cubicBezTo>
                    <a:pt x="96" y="225"/>
                    <a:pt x="170" y="259"/>
                    <a:pt x="225" y="259"/>
                  </a:cubicBezTo>
                  <a:cubicBezTo>
                    <a:pt x="374" y="259"/>
                    <a:pt x="374" y="1"/>
                    <a:pt x="22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40" name="Google Shape;10140;p15"/>
            <p:cNvSpPr/>
            <p:nvPr/>
          </p:nvSpPr>
          <p:spPr>
            <a:xfrm>
              <a:off x="4961400" y="3773575"/>
              <a:ext cx="11225" cy="2500"/>
            </a:xfrm>
            <a:custGeom>
              <a:avLst/>
              <a:gdLst/>
              <a:ahLst/>
              <a:cxnLst/>
              <a:rect l="l" t="t" r="r" b="b"/>
              <a:pathLst>
                <a:path w="449" h="100" extrusionOk="0">
                  <a:moveTo>
                    <a:pt x="0" y="0"/>
                  </a:moveTo>
                  <a:cubicBezTo>
                    <a:pt x="0" y="0"/>
                    <a:pt x="199" y="100"/>
                    <a:pt x="332" y="100"/>
                  </a:cubicBezTo>
                  <a:cubicBezTo>
                    <a:pt x="399" y="100"/>
                    <a:pt x="448" y="75"/>
                    <a:pt x="44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41" name="Google Shape;10141;p15"/>
            <p:cNvSpPr/>
            <p:nvPr/>
          </p:nvSpPr>
          <p:spPr>
            <a:xfrm>
              <a:off x="1409125" y="3784775"/>
              <a:ext cx="173725" cy="39250"/>
            </a:xfrm>
            <a:custGeom>
              <a:avLst/>
              <a:gdLst/>
              <a:ahLst/>
              <a:cxnLst/>
              <a:rect l="l" t="t" r="r" b="b"/>
              <a:pathLst>
                <a:path w="6949" h="1570" extrusionOk="0">
                  <a:moveTo>
                    <a:pt x="1" y="0"/>
                  </a:moveTo>
                  <a:cubicBezTo>
                    <a:pt x="2242" y="897"/>
                    <a:pt x="4483" y="1569"/>
                    <a:pt x="6948" y="1569"/>
                  </a:cubicBezTo>
                  <a:cubicBezTo>
                    <a:pt x="4483" y="1121"/>
                    <a:pt x="2466" y="449"/>
                    <a:pt x="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42" name="Google Shape;10142;p15"/>
            <p:cNvSpPr/>
            <p:nvPr/>
          </p:nvSpPr>
          <p:spPr>
            <a:xfrm>
              <a:off x="2210350" y="3790375"/>
              <a:ext cx="11225" cy="7950"/>
            </a:xfrm>
            <a:custGeom>
              <a:avLst/>
              <a:gdLst/>
              <a:ahLst/>
              <a:cxnLst/>
              <a:rect l="l" t="t" r="r" b="b"/>
              <a:pathLst>
                <a:path w="449" h="318" extrusionOk="0">
                  <a:moveTo>
                    <a:pt x="449" y="0"/>
                  </a:moveTo>
                  <a:cubicBezTo>
                    <a:pt x="0" y="0"/>
                    <a:pt x="0" y="0"/>
                    <a:pt x="0" y="225"/>
                  </a:cubicBezTo>
                  <a:cubicBezTo>
                    <a:pt x="66" y="290"/>
                    <a:pt x="132" y="317"/>
                    <a:pt x="192" y="317"/>
                  </a:cubicBezTo>
                  <a:cubicBezTo>
                    <a:pt x="337" y="317"/>
                    <a:pt x="449" y="159"/>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43" name="Google Shape;10143;p15"/>
            <p:cNvSpPr/>
            <p:nvPr/>
          </p:nvSpPr>
          <p:spPr>
            <a:xfrm>
              <a:off x="4524375" y="3795975"/>
              <a:ext cx="16825" cy="11225"/>
            </a:xfrm>
            <a:custGeom>
              <a:avLst/>
              <a:gdLst/>
              <a:ahLst/>
              <a:cxnLst/>
              <a:rect l="l" t="t" r="r" b="b"/>
              <a:pathLst>
                <a:path w="673" h="449" extrusionOk="0">
                  <a:moveTo>
                    <a:pt x="448" y="1"/>
                  </a:moveTo>
                  <a:cubicBezTo>
                    <a:pt x="448" y="449"/>
                    <a:pt x="0" y="449"/>
                    <a:pt x="672" y="449"/>
                  </a:cubicBezTo>
                  <a:cubicBezTo>
                    <a:pt x="672" y="225"/>
                    <a:pt x="672" y="1"/>
                    <a:pt x="44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44" name="Google Shape;10144;p15"/>
            <p:cNvSpPr/>
            <p:nvPr/>
          </p:nvSpPr>
          <p:spPr>
            <a:xfrm>
              <a:off x="4804500" y="3801575"/>
              <a:ext cx="16850" cy="7950"/>
            </a:xfrm>
            <a:custGeom>
              <a:avLst/>
              <a:gdLst/>
              <a:ahLst/>
              <a:cxnLst/>
              <a:rect l="l" t="t" r="r" b="b"/>
              <a:pathLst>
                <a:path w="674" h="318" extrusionOk="0">
                  <a:moveTo>
                    <a:pt x="673" y="1"/>
                  </a:moveTo>
                  <a:cubicBezTo>
                    <a:pt x="225" y="1"/>
                    <a:pt x="1" y="1"/>
                    <a:pt x="225" y="225"/>
                  </a:cubicBezTo>
                  <a:cubicBezTo>
                    <a:pt x="291" y="290"/>
                    <a:pt x="356" y="318"/>
                    <a:pt x="416" y="318"/>
                  </a:cubicBezTo>
                  <a:cubicBezTo>
                    <a:pt x="561" y="318"/>
                    <a:pt x="673" y="159"/>
                    <a:pt x="67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45" name="Google Shape;10145;p15"/>
            <p:cNvSpPr/>
            <p:nvPr/>
          </p:nvSpPr>
          <p:spPr>
            <a:xfrm>
              <a:off x="5219125" y="3803950"/>
              <a:ext cx="4700" cy="6500"/>
            </a:xfrm>
            <a:custGeom>
              <a:avLst/>
              <a:gdLst/>
              <a:ahLst/>
              <a:cxnLst/>
              <a:rect l="l" t="t" r="r" b="b"/>
              <a:pathLst>
                <a:path w="188" h="260" extrusionOk="0">
                  <a:moveTo>
                    <a:pt x="113" y="0"/>
                  </a:moveTo>
                  <a:cubicBezTo>
                    <a:pt x="85" y="0"/>
                    <a:pt x="48" y="35"/>
                    <a:pt x="1" y="130"/>
                  </a:cubicBezTo>
                  <a:cubicBezTo>
                    <a:pt x="48" y="224"/>
                    <a:pt x="85" y="259"/>
                    <a:pt x="113" y="259"/>
                  </a:cubicBezTo>
                  <a:cubicBezTo>
                    <a:pt x="187" y="259"/>
                    <a:pt x="187" y="0"/>
                    <a:pt x="11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46" name="Google Shape;10146;p15"/>
            <p:cNvSpPr/>
            <p:nvPr/>
          </p:nvSpPr>
          <p:spPr>
            <a:xfrm>
              <a:off x="5235925" y="3803950"/>
              <a:ext cx="4700" cy="6500"/>
            </a:xfrm>
            <a:custGeom>
              <a:avLst/>
              <a:gdLst/>
              <a:ahLst/>
              <a:cxnLst/>
              <a:rect l="l" t="t" r="r" b="b"/>
              <a:pathLst>
                <a:path w="188" h="260" extrusionOk="0">
                  <a:moveTo>
                    <a:pt x="113" y="0"/>
                  </a:moveTo>
                  <a:cubicBezTo>
                    <a:pt x="86" y="0"/>
                    <a:pt x="48" y="35"/>
                    <a:pt x="1" y="130"/>
                  </a:cubicBezTo>
                  <a:cubicBezTo>
                    <a:pt x="48" y="224"/>
                    <a:pt x="86" y="259"/>
                    <a:pt x="113" y="259"/>
                  </a:cubicBezTo>
                  <a:cubicBezTo>
                    <a:pt x="188" y="259"/>
                    <a:pt x="188" y="0"/>
                    <a:pt x="11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47" name="Google Shape;10147;p15"/>
            <p:cNvSpPr/>
            <p:nvPr/>
          </p:nvSpPr>
          <p:spPr>
            <a:xfrm>
              <a:off x="4877350" y="3803950"/>
              <a:ext cx="4700" cy="6500"/>
            </a:xfrm>
            <a:custGeom>
              <a:avLst/>
              <a:gdLst/>
              <a:ahLst/>
              <a:cxnLst/>
              <a:rect l="l" t="t" r="r" b="b"/>
              <a:pathLst>
                <a:path w="188" h="260" extrusionOk="0">
                  <a:moveTo>
                    <a:pt x="112" y="0"/>
                  </a:moveTo>
                  <a:cubicBezTo>
                    <a:pt x="85" y="0"/>
                    <a:pt x="48" y="35"/>
                    <a:pt x="0" y="130"/>
                  </a:cubicBezTo>
                  <a:cubicBezTo>
                    <a:pt x="48" y="224"/>
                    <a:pt x="85" y="259"/>
                    <a:pt x="112" y="259"/>
                  </a:cubicBezTo>
                  <a:cubicBezTo>
                    <a:pt x="187" y="259"/>
                    <a:pt x="187" y="0"/>
                    <a:pt x="112"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48" name="Google Shape;10148;p15"/>
            <p:cNvSpPr/>
            <p:nvPr/>
          </p:nvSpPr>
          <p:spPr>
            <a:xfrm>
              <a:off x="4602800" y="3809550"/>
              <a:ext cx="4700" cy="6500"/>
            </a:xfrm>
            <a:custGeom>
              <a:avLst/>
              <a:gdLst/>
              <a:ahLst/>
              <a:cxnLst/>
              <a:rect l="l" t="t" r="r" b="b"/>
              <a:pathLst>
                <a:path w="188" h="260" extrusionOk="0">
                  <a:moveTo>
                    <a:pt x="113" y="0"/>
                  </a:moveTo>
                  <a:cubicBezTo>
                    <a:pt x="85" y="0"/>
                    <a:pt x="48" y="35"/>
                    <a:pt x="1" y="130"/>
                  </a:cubicBezTo>
                  <a:cubicBezTo>
                    <a:pt x="48" y="225"/>
                    <a:pt x="85" y="259"/>
                    <a:pt x="113" y="259"/>
                  </a:cubicBezTo>
                  <a:cubicBezTo>
                    <a:pt x="187" y="259"/>
                    <a:pt x="187" y="0"/>
                    <a:pt x="11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49" name="Google Shape;10149;p15"/>
            <p:cNvSpPr/>
            <p:nvPr/>
          </p:nvSpPr>
          <p:spPr>
            <a:xfrm>
              <a:off x="4978200" y="3815150"/>
              <a:ext cx="4700" cy="6500"/>
            </a:xfrm>
            <a:custGeom>
              <a:avLst/>
              <a:gdLst/>
              <a:ahLst/>
              <a:cxnLst/>
              <a:rect l="l" t="t" r="r" b="b"/>
              <a:pathLst>
                <a:path w="188" h="260" extrusionOk="0">
                  <a:moveTo>
                    <a:pt x="113" y="1"/>
                  </a:moveTo>
                  <a:cubicBezTo>
                    <a:pt x="85" y="1"/>
                    <a:pt x="48" y="35"/>
                    <a:pt x="1" y="130"/>
                  </a:cubicBezTo>
                  <a:cubicBezTo>
                    <a:pt x="48" y="225"/>
                    <a:pt x="85" y="259"/>
                    <a:pt x="113" y="259"/>
                  </a:cubicBezTo>
                  <a:cubicBezTo>
                    <a:pt x="187" y="259"/>
                    <a:pt x="187" y="1"/>
                    <a:pt x="11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50" name="Google Shape;10150;p15"/>
            <p:cNvSpPr/>
            <p:nvPr/>
          </p:nvSpPr>
          <p:spPr>
            <a:xfrm>
              <a:off x="5011825" y="3815150"/>
              <a:ext cx="7825" cy="6500"/>
            </a:xfrm>
            <a:custGeom>
              <a:avLst/>
              <a:gdLst/>
              <a:ahLst/>
              <a:cxnLst/>
              <a:rect l="l" t="t" r="r" b="b"/>
              <a:pathLst>
                <a:path w="313" h="260" extrusionOk="0">
                  <a:moveTo>
                    <a:pt x="201" y="1"/>
                  </a:moveTo>
                  <a:cubicBezTo>
                    <a:pt x="160" y="1"/>
                    <a:pt x="95" y="35"/>
                    <a:pt x="0" y="130"/>
                  </a:cubicBezTo>
                  <a:cubicBezTo>
                    <a:pt x="48" y="225"/>
                    <a:pt x="95" y="259"/>
                    <a:pt x="136" y="259"/>
                  </a:cubicBezTo>
                  <a:cubicBezTo>
                    <a:pt x="248" y="259"/>
                    <a:pt x="313" y="1"/>
                    <a:pt x="20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51" name="Google Shape;10151;p15"/>
            <p:cNvSpPr/>
            <p:nvPr/>
          </p:nvSpPr>
          <p:spPr>
            <a:xfrm>
              <a:off x="5217250" y="3818375"/>
              <a:ext cx="22450" cy="7500"/>
            </a:xfrm>
            <a:custGeom>
              <a:avLst/>
              <a:gdLst/>
              <a:ahLst/>
              <a:cxnLst/>
              <a:rect l="l" t="t" r="r" b="b"/>
              <a:pathLst>
                <a:path w="898" h="300" extrusionOk="0">
                  <a:moveTo>
                    <a:pt x="300" y="1"/>
                  </a:moveTo>
                  <a:cubicBezTo>
                    <a:pt x="1" y="225"/>
                    <a:pt x="1" y="300"/>
                    <a:pt x="100" y="300"/>
                  </a:cubicBezTo>
                  <a:cubicBezTo>
                    <a:pt x="300" y="300"/>
                    <a:pt x="897" y="1"/>
                    <a:pt x="30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52" name="Google Shape;10152;p15"/>
            <p:cNvSpPr/>
            <p:nvPr/>
          </p:nvSpPr>
          <p:spPr>
            <a:xfrm>
              <a:off x="1504375" y="3824000"/>
              <a:ext cx="5625" cy="25"/>
            </a:xfrm>
            <a:custGeom>
              <a:avLst/>
              <a:gdLst/>
              <a:ahLst/>
              <a:cxnLst/>
              <a:rect l="l" t="t" r="r" b="b"/>
              <a:pathLst>
                <a:path w="225" h="1" extrusionOk="0">
                  <a:moveTo>
                    <a:pt x="225" y="0"/>
                  </a:moveTo>
                  <a:lnTo>
                    <a:pt x="1" y="0"/>
                  </a:ln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53" name="Google Shape;10153;p15"/>
            <p:cNvSpPr/>
            <p:nvPr/>
          </p:nvSpPr>
          <p:spPr>
            <a:xfrm>
              <a:off x="1515575" y="3823125"/>
              <a:ext cx="25675" cy="11475"/>
            </a:xfrm>
            <a:custGeom>
              <a:avLst/>
              <a:gdLst/>
              <a:ahLst/>
              <a:cxnLst/>
              <a:rect l="l" t="t" r="r" b="b"/>
              <a:pathLst>
                <a:path w="1027" h="459" extrusionOk="0">
                  <a:moveTo>
                    <a:pt x="510" y="0"/>
                  </a:moveTo>
                  <a:cubicBezTo>
                    <a:pt x="310" y="0"/>
                    <a:pt x="96" y="70"/>
                    <a:pt x="1" y="259"/>
                  </a:cubicBezTo>
                  <a:cubicBezTo>
                    <a:pt x="300" y="259"/>
                    <a:pt x="499" y="458"/>
                    <a:pt x="665" y="458"/>
                  </a:cubicBezTo>
                  <a:cubicBezTo>
                    <a:pt x="748" y="458"/>
                    <a:pt x="823" y="409"/>
                    <a:pt x="897" y="259"/>
                  </a:cubicBezTo>
                  <a:cubicBezTo>
                    <a:pt x="1027" y="130"/>
                    <a:pt x="783" y="0"/>
                    <a:pt x="51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54" name="Google Shape;10154;p15"/>
            <p:cNvSpPr/>
            <p:nvPr/>
          </p:nvSpPr>
          <p:spPr>
            <a:xfrm>
              <a:off x="4913575" y="3837575"/>
              <a:ext cx="9400" cy="6475"/>
            </a:xfrm>
            <a:custGeom>
              <a:avLst/>
              <a:gdLst/>
              <a:ahLst/>
              <a:cxnLst/>
              <a:rect l="l" t="t" r="r" b="b"/>
              <a:pathLst>
                <a:path w="376" h="259" extrusionOk="0">
                  <a:moveTo>
                    <a:pt x="338" y="0"/>
                  </a:moveTo>
                  <a:cubicBezTo>
                    <a:pt x="324" y="0"/>
                    <a:pt x="262" y="35"/>
                    <a:pt x="120" y="129"/>
                  </a:cubicBezTo>
                  <a:cubicBezTo>
                    <a:pt x="26" y="224"/>
                    <a:pt x="1" y="259"/>
                    <a:pt x="15" y="259"/>
                  </a:cubicBezTo>
                  <a:cubicBezTo>
                    <a:pt x="52" y="259"/>
                    <a:pt x="375" y="0"/>
                    <a:pt x="33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55" name="Google Shape;10155;p15"/>
            <p:cNvSpPr/>
            <p:nvPr/>
          </p:nvSpPr>
          <p:spPr>
            <a:xfrm>
              <a:off x="4821325" y="3843900"/>
              <a:ext cx="11225" cy="2525"/>
            </a:xfrm>
            <a:custGeom>
              <a:avLst/>
              <a:gdLst/>
              <a:ahLst/>
              <a:cxnLst/>
              <a:rect l="l" t="t" r="r" b="b"/>
              <a:pathLst>
                <a:path w="449" h="101" extrusionOk="0">
                  <a:moveTo>
                    <a:pt x="116" y="1"/>
                  </a:moveTo>
                  <a:cubicBezTo>
                    <a:pt x="50" y="1"/>
                    <a:pt x="0" y="26"/>
                    <a:pt x="0" y="101"/>
                  </a:cubicBezTo>
                  <a:lnTo>
                    <a:pt x="448" y="101"/>
                  </a:lnTo>
                  <a:cubicBezTo>
                    <a:pt x="448" y="101"/>
                    <a:pt x="249" y="1"/>
                    <a:pt x="116"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56" name="Google Shape;10156;p15"/>
            <p:cNvSpPr/>
            <p:nvPr/>
          </p:nvSpPr>
          <p:spPr>
            <a:xfrm>
              <a:off x="4965725" y="3843175"/>
              <a:ext cx="12500" cy="6475"/>
            </a:xfrm>
            <a:custGeom>
              <a:avLst/>
              <a:gdLst/>
              <a:ahLst/>
              <a:cxnLst/>
              <a:rect l="l" t="t" r="r" b="b"/>
              <a:pathLst>
                <a:path w="500" h="259" extrusionOk="0">
                  <a:moveTo>
                    <a:pt x="187" y="0"/>
                  </a:moveTo>
                  <a:cubicBezTo>
                    <a:pt x="0" y="0"/>
                    <a:pt x="65" y="259"/>
                    <a:pt x="252" y="259"/>
                  </a:cubicBezTo>
                  <a:cubicBezTo>
                    <a:pt x="320" y="259"/>
                    <a:pt x="405" y="224"/>
                    <a:pt x="500" y="130"/>
                  </a:cubicBezTo>
                  <a:cubicBezTo>
                    <a:pt x="357" y="35"/>
                    <a:pt x="255" y="0"/>
                    <a:pt x="18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57" name="Google Shape;10157;p15"/>
            <p:cNvSpPr/>
            <p:nvPr/>
          </p:nvSpPr>
          <p:spPr>
            <a:xfrm>
              <a:off x="4944575" y="3843600"/>
              <a:ext cx="22450" cy="13400"/>
            </a:xfrm>
            <a:custGeom>
              <a:avLst/>
              <a:gdLst/>
              <a:ahLst/>
              <a:cxnLst/>
              <a:rect l="l" t="t" r="r" b="b"/>
              <a:pathLst>
                <a:path w="898" h="536" extrusionOk="0">
                  <a:moveTo>
                    <a:pt x="449" y="1"/>
                  </a:moveTo>
                  <a:cubicBezTo>
                    <a:pt x="225" y="1"/>
                    <a:pt x="1" y="113"/>
                    <a:pt x="1" y="337"/>
                  </a:cubicBezTo>
                  <a:cubicBezTo>
                    <a:pt x="1" y="337"/>
                    <a:pt x="300" y="536"/>
                    <a:pt x="565" y="536"/>
                  </a:cubicBezTo>
                  <a:cubicBezTo>
                    <a:pt x="698" y="536"/>
                    <a:pt x="823" y="486"/>
                    <a:pt x="897" y="337"/>
                  </a:cubicBezTo>
                  <a:cubicBezTo>
                    <a:pt x="897" y="113"/>
                    <a:pt x="673" y="1"/>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58" name="Google Shape;10158;p15"/>
            <p:cNvSpPr/>
            <p:nvPr/>
          </p:nvSpPr>
          <p:spPr>
            <a:xfrm>
              <a:off x="4938975" y="3863200"/>
              <a:ext cx="15200" cy="7950"/>
            </a:xfrm>
            <a:custGeom>
              <a:avLst/>
              <a:gdLst/>
              <a:ahLst/>
              <a:cxnLst/>
              <a:rect l="l" t="t" r="r" b="b"/>
              <a:pathLst>
                <a:path w="608" h="318" extrusionOk="0">
                  <a:moveTo>
                    <a:pt x="449" y="1"/>
                  </a:moveTo>
                  <a:cubicBezTo>
                    <a:pt x="225" y="1"/>
                    <a:pt x="1" y="1"/>
                    <a:pt x="225" y="225"/>
                  </a:cubicBezTo>
                  <a:cubicBezTo>
                    <a:pt x="225" y="291"/>
                    <a:pt x="263" y="318"/>
                    <a:pt x="312" y="318"/>
                  </a:cubicBezTo>
                  <a:cubicBezTo>
                    <a:pt x="430" y="318"/>
                    <a:pt x="607" y="159"/>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59" name="Google Shape;10159;p15"/>
            <p:cNvSpPr/>
            <p:nvPr/>
          </p:nvSpPr>
          <p:spPr>
            <a:xfrm>
              <a:off x="4798900" y="3863300"/>
              <a:ext cx="4800" cy="8275"/>
            </a:xfrm>
            <a:custGeom>
              <a:avLst/>
              <a:gdLst/>
              <a:ahLst/>
              <a:cxnLst/>
              <a:rect l="l" t="t" r="r" b="b"/>
              <a:pathLst>
                <a:path w="192" h="331" extrusionOk="0">
                  <a:moveTo>
                    <a:pt x="124" y="0"/>
                  </a:moveTo>
                  <a:cubicBezTo>
                    <a:pt x="96" y="0"/>
                    <a:pt x="55" y="58"/>
                    <a:pt x="1" y="221"/>
                  </a:cubicBezTo>
                  <a:cubicBezTo>
                    <a:pt x="40" y="300"/>
                    <a:pt x="73" y="330"/>
                    <a:pt x="98" y="330"/>
                  </a:cubicBezTo>
                  <a:cubicBezTo>
                    <a:pt x="183" y="330"/>
                    <a:pt x="191" y="0"/>
                    <a:pt x="1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60" name="Google Shape;10160;p15"/>
            <p:cNvSpPr/>
            <p:nvPr/>
          </p:nvSpPr>
          <p:spPr>
            <a:xfrm>
              <a:off x="4670050" y="3871175"/>
              <a:ext cx="4675" cy="6500"/>
            </a:xfrm>
            <a:custGeom>
              <a:avLst/>
              <a:gdLst/>
              <a:ahLst/>
              <a:cxnLst/>
              <a:rect l="l" t="t" r="r" b="b"/>
              <a:pathLst>
                <a:path w="187" h="260" extrusionOk="0">
                  <a:moveTo>
                    <a:pt x="112" y="1"/>
                  </a:moveTo>
                  <a:cubicBezTo>
                    <a:pt x="85" y="1"/>
                    <a:pt x="47" y="35"/>
                    <a:pt x="0" y="130"/>
                  </a:cubicBezTo>
                  <a:cubicBezTo>
                    <a:pt x="47" y="225"/>
                    <a:pt x="85" y="260"/>
                    <a:pt x="112" y="260"/>
                  </a:cubicBezTo>
                  <a:cubicBezTo>
                    <a:pt x="187" y="260"/>
                    <a:pt x="187" y="1"/>
                    <a:pt x="112"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61" name="Google Shape;10161;p15"/>
            <p:cNvSpPr/>
            <p:nvPr/>
          </p:nvSpPr>
          <p:spPr>
            <a:xfrm>
              <a:off x="4742875" y="3870475"/>
              <a:ext cx="4850" cy="5150"/>
            </a:xfrm>
            <a:custGeom>
              <a:avLst/>
              <a:gdLst/>
              <a:ahLst/>
              <a:cxnLst/>
              <a:rect l="l" t="t" r="r" b="b"/>
              <a:pathLst>
                <a:path w="194" h="206" extrusionOk="0">
                  <a:moveTo>
                    <a:pt x="130" y="0"/>
                  </a:moveTo>
                  <a:cubicBezTo>
                    <a:pt x="103" y="0"/>
                    <a:pt x="59" y="41"/>
                    <a:pt x="1" y="158"/>
                  </a:cubicBezTo>
                  <a:cubicBezTo>
                    <a:pt x="34" y="192"/>
                    <a:pt x="63" y="205"/>
                    <a:pt x="87" y="205"/>
                  </a:cubicBezTo>
                  <a:cubicBezTo>
                    <a:pt x="179" y="205"/>
                    <a:pt x="193" y="0"/>
                    <a:pt x="13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62" name="Google Shape;10162;p15"/>
            <p:cNvSpPr/>
            <p:nvPr/>
          </p:nvSpPr>
          <p:spPr>
            <a:xfrm>
              <a:off x="2266375" y="3876775"/>
              <a:ext cx="4700" cy="6500"/>
            </a:xfrm>
            <a:custGeom>
              <a:avLst/>
              <a:gdLst/>
              <a:ahLst/>
              <a:cxnLst/>
              <a:rect l="l" t="t" r="r" b="b"/>
              <a:pathLst>
                <a:path w="188" h="260" extrusionOk="0">
                  <a:moveTo>
                    <a:pt x="113" y="1"/>
                  </a:moveTo>
                  <a:cubicBezTo>
                    <a:pt x="85" y="1"/>
                    <a:pt x="48" y="36"/>
                    <a:pt x="1" y="130"/>
                  </a:cubicBezTo>
                  <a:cubicBezTo>
                    <a:pt x="48" y="225"/>
                    <a:pt x="85" y="260"/>
                    <a:pt x="113" y="260"/>
                  </a:cubicBezTo>
                  <a:cubicBezTo>
                    <a:pt x="187" y="260"/>
                    <a:pt x="187" y="1"/>
                    <a:pt x="11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63" name="Google Shape;10163;p15"/>
            <p:cNvSpPr/>
            <p:nvPr/>
          </p:nvSpPr>
          <p:spPr>
            <a:xfrm>
              <a:off x="6692700" y="3874425"/>
              <a:ext cx="16600" cy="12375"/>
            </a:xfrm>
            <a:custGeom>
              <a:avLst/>
              <a:gdLst/>
              <a:ahLst/>
              <a:cxnLst/>
              <a:rect l="l" t="t" r="r" b="b"/>
              <a:pathLst>
                <a:path w="664" h="495" extrusionOk="0">
                  <a:moveTo>
                    <a:pt x="225" y="0"/>
                  </a:moveTo>
                  <a:cubicBezTo>
                    <a:pt x="225" y="224"/>
                    <a:pt x="225" y="224"/>
                    <a:pt x="1" y="448"/>
                  </a:cubicBezTo>
                  <a:cubicBezTo>
                    <a:pt x="97" y="480"/>
                    <a:pt x="179" y="494"/>
                    <a:pt x="248" y="494"/>
                  </a:cubicBezTo>
                  <a:cubicBezTo>
                    <a:pt x="664" y="494"/>
                    <a:pt x="609" y="0"/>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64" name="Google Shape;10164;p15"/>
            <p:cNvSpPr/>
            <p:nvPr/>
          </p:nvSpPr>
          <p:spPr>
            <a:xfrm>
              <a:off x="3106825" y="3885625"/>
              <a:ext cx="5625" cy="25"/>
            </a:xfrm>
            <a:custGeom>
              <a:avLst/>
              <a:gdLst/>
              <a:ahLst/>
              <a:cxnLst/>
              <a:rect l="l" t="t" r="r" b="b"/>
              <a:pathLst>
                <a:path w="225" h="1" extrusionOk="0">
                  <a:moveTo>
                    <a:pt x="224" y="0"/>
                  </a:moveTo>
                  <a:lnTo>
                    <a:pt x="0" y="0"/>
                  </a:lnTo>
                  <a:cubicBezTo>
                    <a:pt x="0" y="0"/>
                    <a:pt x="224" y="0"/>
                    <a:pt x="2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65" name="Google Shape;10165;p15"/>
            <p:cNvSpPr/>
            <p:nvPr/>
          </p:nvSpPr>
          <p:spPr>
            <a:xfrm>
              <a:off x="5230575" y="3906875"/>
              <a:ext cx="16600" cy="7950"/>
            </a:xfrm>
            <a:custGeom>
              <a:avLst/>
              <a:gdLst/>
              <a:ahLst/>
              <a:cxnLst/>
              <a:rect l="l" t="t" r="r" b="b"/>
              <a:pathLst>
                <a:path w="664" h="318" extrusionOk="0">
                  <a:moveTo>
                    <a:pt x="542" y="0"/>
                  </a:moveTo>
                  <a:cubicBezTo>
                    <a:pt x="317" y="0"/>
                    <a:pt x="0" y="317"/>
                    <a:pt x="225" y="317"/>
                  </a:cubicBezTo>
                  <a:cubicBezTo>
                    <a:pt x="271" y="317"/>
                    <a:pt x="341" y="304"/>
                    <a:pt x="439" y="271"/>
                  </a:cubicBezTo>
                  <a:cubicBezTo>
                    <a:pt x="439" y="271"/>
                    <a:pt x="663" y="47"/>
                    <a:pt x="663" y="47"/>
                  </a:cubicBezTo>
                  <a:cubicBezTo>
                    <a:pt x="630" y="14"/>
                    <a:pt x="588" y="0"/>
                    <a:pt x="542"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66" name="Google Shape;10166;p15"/>
            <p:cNvSpPr/>
            <p:nvPr/>
          </p:nvSpPr>
          <p:spPr>
            <a:xfrm>
              <a:off x="4989400" y="3939325"/>
              <a:ext cx="11225" cy="7950"/>
            </a:xfrm>
            <a:custGeom>
              <a:avLst/>
              <a:gdLst/>
              <a:ahLst/>
              <a:cxnLst/>
              <a:rect l="l" t="t" r="r" b="b"/>
              <a:pathLst>
                <a:path w="449" h="318" extrusionOk="0">
                  <a:moveTo>
                    <a:pt x="80" y="1"/>
                  </a:moveTo>
                  <a:cubicBezTo>
                    <a:pt x="1" y="1"/>
                    <a:pt x="1" y="159"/>
                    <a:pt x="1" y="318"/>
                  </a:cubicBezTo>
                  <a:cubicBezTo>
                    <a:pt x="225" y="318"/>
                    <a:pt x="449" y="318"/>
                    <a:pt x="225" y="94"/>
                  </a:cubicBezTo>
                  <a:cubicBezTo>
                    <a:pt x="159" y="28"/>
                    <a:pt x="113" y="1"/>
                    <a:pt x="8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67" name="Google Shape;10167;p15"/>
            <p:cNvSpPr/>
            <p:nvPr/>
          </p:nvSpPr>
          <p:spPr>
            <a:xfrm>
              <a:off x="5006225" y="3941650"/>
              <a:ext cx="5625" cy="2525"/>
            </a:xfrm>
            <a:custGeom>
              <a:avLst/>
              <a:gdLst/>
              <a:ahLst/>
              <a:cxnLst/>
              <a:rect l="l" t="t" r="r" b="b"/>
              <a:pathLst>
                <a:path w="225" h="101" extrusionOk="0">
                  <a:moveTo>
                    <a:pt x="0" y="1"/>
                  </a:moveTo>
                  <a:cubicBezTo>
                    <a:pt x="0" y="1"/>
                    <a:pt x="100" y="100"/>
                    <a:pt x="166" y="100"/>
                  </a:cubicBezTo>
                  <a:cubicBezTo>
                    <a:pt x="199" y="100"/>
                    <a:pt x="224" y="75"/>
                    <a:pt x="22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68" name="Google Shape;10168;p15"/>
            <p:cNvSpPr/>
            <p:nvPr/>
          </p:nvSpPr>
          <p:spPr>
            <a:xfrm>
              <a:off x="4658825" y="3947250"/>
              <a:ext cx="5625" cy="25"/>
            </a:xfrm>
            <a:custGeom>
              <a:avLst/>
              <a:gdLst/>
              <a:ahLst/>
              <a:cxnLst/>
              <a:rect l="l" t="t" r="r" b="b"/>
              <a:pathLst>
                <a:path w="225" h="1" extrusionOk="0">
                  <a:moveTo>
                    <a:pt x="225" y="1"/>
                  </a:moveTo>
                  <a:lnTo>
                    <a:pt x="1" y="1"/>
                  </a:lnTo>
                  <a:cubicBezTo>
                    <a:pt x="1" y="1"/>
                    <a:pt x="225" y="1"/>
                    <a:pt x="22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69" name="Google Shape;10169;p15"/>
            <p:cNvSpPr/>
            <p:nvPr/>
          </p:nvSpPr>
          <p:spPr>
            <a:xfrm>
              <a:off x="2092675" y="3941650"/>
              <a:ext cx="22450" cy="22450"/>
            </a:xfrm>
            <a:custGeom>
              <a:avLst/>
              <a:gdLst/>
              <a:ahLst/>
              <a:cxnLst/>
              <a:rect l="l" t="t" r="r" b="b"/>
              <a:pathLst>
                <a:path w="898" h="898" extrusionOk="0">
                  <a:moveTo>
                    <a:pt x="449" y="449"/>
                  </a:moveTo>
                  <a:cubicBezTo>
                    <a:pt x="1" y="1"/>
                    <a:pt x="897" y="897"/>
                    <a:pt x="449" y="449"/>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70" name="Google Shape;10170;p15"/>
            <p:cNvSpPr/>
            <p:nvPr/>
          </p:nvSpPr>
          <p:spPr>
            <a:xfrm>
              <a:off x="4686850" y="3949000"/>
              <a:ext cx="15425" cy="9475"/>
            </a:xfrm>
            <a:custGeom>
              <a:avLst/>
              <a:gdLst/>
              <a:ahLst/>
              <a:cxnLst/>
              <a:rect l="l" t="t" r="r" b="b"/>
              <a:pathLst>
                <a:path w="617" h="379" extrusionOk="0">
                  <a:moveTo>
                    <a:pt x="197" y="1"/>
                  </a:moveTo>
                  <a:cubicBezTo>
                    <a:pt x="126" y="1"/>
                    <a:pt x="56" y="43"/>
                    <a:pt x="0" y="155"/>
                  </a:cubicBezTo>
                  <a:cubicBezTo>
                    <a:pt x="449" y="155"/>
                    <a:pt x="449" y="155"/>
                    <a:pt x="449" y="379"/>
                  </a:cubicBezTo>
                  <a:cubicBezTo>
                    <a:pt x="617" y="379"/>
                    <a:pt x="407" y="1"/>
                    <a:pt x="19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71" name="Google Shape;10171;p15"/>
            <p:cNvSpPr/>
            <p:nvPr/>
          </p:nvSpPr>
          <p:spPr>
            <a:xfrm>
              <a:off x="4832525" y="3958450"/>
              <a:ext cx="11225" cy="25"/>
            </a:xfrm>
            <a:custGeom>
              <a:avLst/>
              <a:gdLst/>
              <a:ahLst/>
              <a:cxnLst/>
              <a:rect l="l" t="t" r="r" b="b"/>
              <a:pathLst>
                <a:path w="449" h="1" extrusionOk="0">
                  <a:moveTo>
                    <a:pt x="0" y="1"/>
                  </a:moveTo>
                  <a:lnTo>
                    <a:pt x="449" y="1"/>
                  </a:lnTo>
                  <a:cubicBezTo>
                    <a:pt x="449" y="1"/>
                    <a:pt x="0" y="1"/>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72" name="Google Shape;10172;p15"/>
            <p:cNvSpPr/>
            <p:nvPr/>
          </p:nvSpPr>
          <p:spPr>
            <a:xfrm>
              <a:off x="4698050" y="3969675"/>
              <a:ext cx="11225" cy="2500"/>
            </a:xfrm>
            <a:custGeom>
              <a:avLst/>
              <a:gdLst/>
              <a:ahLst/>
              <a:cxnLst/>
              <a:rect l="l" t="t" r="r" b="b"/>
              <a:pathLst>
                <a:path w="449" h="100" extrusionOk="0">
                  <a:moveTo>
                    <a:pt x="1" y="0"/>
                  </a:moveTo>
                  <a:cubicBezTo>
                    <a:pt x="1" y="0"/>
                    <a:pt x="200" y="100"/>
                    <a:pt x="333" y="100"/>
                  </a:cubicBezTo>
                  <a:cubicBezTo>
                    <a:pt x="399" y="100"/>
                    <a:pt x="449" y="75"/>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73" name="Google Shape;10173;p15"/>
            <p:cNvSpPr/>
            <p:nvPr/>
          </p:nvSpPr>
          <p:spPr>
            <a:xfrm>
              <a:off x="5644950" y="3995200"/>
              <a:ext cx="16825" cy="6700"/>
            </a:xfrm>
            <a:custGeom>
              <a:avLst/>
              <a:gdLst/>
              <a:ahLst/>
              <a:cxnLst/>
              <a:rect l="l" t="t" r="r" b="b"/>
              <a:pathLst>
                <a:path w="673" h="268" extrusionOk="0">
                  <a:moveTo>
                    <a:pt x="274" y="0"/>
                  </a:moveTo>
                  <a:cubicBezTo>
                    <a:pt x="175" y="0"/>
                    <a:pt x="75" y="25"/>
                    <a:pt x="1" y="100"/>
                  </a:cubicBezTo>
                  <a:cubicBezTo>
                    <a:pt x="225" y="212"/>
                    <a:pt x="393" y="268"/>
                    <a:pt x="505" y="268"/>
                  </a:cubicBezTo>
                  <a:cubicBezTo>
                    <a:pt x="617" y="268"/>
                    <a:pt x="673" y="212"/>
                    <a:pt x="673" y="100"/>
                  </a:cubicBezTo>
                  <a:cubicBezTo>
                    <a:pt x="673" y="100"/>
                    <a:pt x="474" y="0"/>
                    <a:pt x="27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74" name="Google Shape;10174;p15"/>
            <p:cNvSpPr/>
            <p:nvPr/>
          </p:nvSpPr>
          <p:spPr>
            <a:xfrm>
              <a:off x="5527300" y="4015900"/>
              <a:ext cx="11225" cy="4225"/>
            </a:xfrm>
            <a:custGeom>
              <a:avLst/>
              <a:gdLst/>
              <a:ahLst/>
              <a:cxnLst/>
              <a:rect l="l" t="t" r="r" b="b"/>
              <a:pathLst>
                <a:path w="449" h="169" extrusionOk="0">
                  <a:moveTo>
                    <a:pt x="224" y="0"/>
                  </a:moveTo>
                  <a:cubicBezTo>
                    <a:pt x="112" y="0"/>
                    <a:pt x="0" y="56"/>
                    <a:pt x="0" y="168"/>
                  </a:cubicBezTo>
                  <a:lnTo>
                    <a:pt x="448" y="168"/>
                  </a:lnTo>
                  <a:cubicBezTo>
                    <a:pt x="448" y="56"/>
                    <a:pt x="336" y="0"/>
                    <a:pt x="2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75" name="Google Shape;10175;p15"/>
            <p:cNvSpPr/>
            <p:nvPr/>
          </p:nvSpPr>
          <p:spPr>
            <a:xfrm>
              <a:off x="4513150" y="4040025"/>
              <a:ext cx="14975" cy="2500"/>
            </a:xfrm>
            <a:custGeom>
              <a:avLst/>
              <a:gdLst/>
              <a:ahLst/>
              <a:cxnLst/>
              <a:rect l="l" t="t" r="r" b="b"/>
              <a:pathLst>
                <a:path w="599" h="100" extrusionOk="0">
                  <a:moveTo>
                    <a:pt x="167" y="0"/>
                  </a:moveTo>
                  <a:cubicBezTo>
                    <a:pt x="75" y="0"/>
                    <a:pt x="1" y="25"/>
                    <a:pt x="1" y="100"/>
                  </a:cubicBezTo>
                  <a:lnTo>
                    <a:pt x="449" y="100"/>
                  </a:lnTo>
                  <a:cubicBezTo>
                    <a:pt x="598" y="100"/>
                    <a:pt x="349" y="0"/>
                    <a:pt x="16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76" name="Google Shape;10176;p15"/>
            <p:cNvSpPr/>
            <p:nvPr/>
          </p:nvSpPr>
          <p:spPr>
            <a:xfrm>
              <a:off x="3825875" y="4048100"/>
              <a:ext cx="14950" cy="2525"/>
            </a:xfrm>
            <a:custGeom>
              <a:avLst/>
              <a:gdLst/>
              <a:ahLst/>
              <a:cxnLst/>
              <a:rect l="l" t="t" r="r" b="b"/>
              <a:pathLst>
                <a:path w="598" h="101" extrusionOk="0">
                  <a:moveTo>
                    <a:pt x="149" y="1"/>
                  </a:moveTo>
                  <a:cubicBezTo>
                    <a:pt x="0" y="1"/>
                    <a:pt x="249" y="100"/>
                    <a:pt x="432" y="100"/>
                  </a:cubicBezTo>
                  <a:cubicBezTo>
                    <a:pt x="523" y="100"/>
                    <a:pt x="598" y="75"/>
                    <a:pt x="59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77" name="Google Shape;10177;p15"/>
            <p:cNvSpPr/>
            <p:nvPr/>
          </p:nvSpPr>
          <p:spPr>
            <a:xfrm>
              <a:off x="5773825" y="4040175"/>
              <a:ext cx="11225" cy="7950"/>
            </a:xfrm>
            <a:custGeom>
              <a:avLst/>
              <a:gdLst/>
              <a:ahLst/>
              <a:cxnLst/>
              <a:rect l="l" t="t" r="r" b="b"/>
              <a:pathLst>
                <a:path w="449" h="318" extrusionOk="0">
                  <a:moveTo>
                    <a:pt x="79" y="1"/>
                  </a:moveTo>
                  <a:cubicBezTo>
                    <a:pt x="0" y="1"/>
                    <a:pt x="0" y="159"/>
                    <a:pt x="0" y="318"/>
                  </a:cubicBezTo>
                  <a:cubicBezTo>
                    <a:pt x="224" y="318"/>
                    <a:pt x="448" y="318"/>
                    <a:pt x="224" y="94"/>
                  </a:cubicBezTo>
                  <a:cubicBezTo>
                    <a:pt x="159" y="28"/>
                    <a:pt x="112" y="1"/>
                    <a:pt x="7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78" name="Google Shape;10178;p15"/>
            <p:cNvSpPr/>
            <p:nvPr/>
          </p:nvSpPr>
          <p:spPr>
            <a:xfrm>
              <a:off x="3779175" y="4048100"/>
              <a:ext cx="11225" cy="7950"/>
            </a:xfrm>
            <a:custGeom>
              <a:avLst/>
              <a:gdLst/>
              <a:ahLst/>
              <a:cxnLst/>
              <a:rect l="l" t="t" r="r" b="b"/>
              <a:pathLst>
                <a:path w="449" h="318" extrusionOk="0">
                  <a:moveTo>
                    <a:pt x="449" y="1"/>
                  </a:moveTo>
                  <a:cubicBezTo>
                    <a:pt x="449" y="1"/>
                    <a:pt x="0" y="1"/>
                    <a:pt x="0" y="225"/>
                  </a:cubicBezTo>
                  <a:cubicBezTo>
                    <a:pt x="0" y="291"/>
                    <a:pt x="39" y="318"/>
                    <a:pt x="93" y="318"/>
                  </a:cubicBezTo>
                  <a:cubicBezTo>
                    <a:pt x="224" y="318"/>
                    <a:pt x="449" y="159"/>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79" name="Google Shape;10179;p15"/>
            <p:cNvSpPr/>
            <p:nvPr/>
          </p:nvSpPr>
          <p:spPr>
            <a:xfrm>
              <a:off x="5591350" y="4058125"/>
              <a:ext cx="11100" cy="5150"/>
            </a:xfrm>
            <a:custGeom>
              <a:avLst/>
              <a:gdLst/>
              <a:ahLst/>
              <a:cxnLst/>
              <a:rect l="l" t="t" r="r" b="b"/>
              <a:pathLst>
                <a:path w="444" h="206" extrusionOk="0">
                  <a:moveTo>
                    <a:pt x="321" y="1"/>
                  </a:moveTo>
                  <a:cubicBezTo>
                    <a:pt x="289" y="1"/>
                    <a:pt x="229" y="14"/>
                    <a:pt x="127" y="48"/>
                  </a:cubicBezTo>
                  <a:cubicBezTo>
                    <a:pt x="10" y="165"/>
                    <a:pt x="0" y="206"/>
                    <a:pt x="38" y="206"/>
                  </a:cubicBezTo>
                  <a:cubicBezTo>
                    <a:pt x="121" y="206"/>
                    <a:pt x="443" y="1"/>
                    <a:pt x="32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80" name="Google Shape;10180;p15"/>
            <p:cNvSpPr/>
            <p:nvPr/>
          </p:nvSpPr>
          <p:spPr>
            <a:xfrm>
              <a:off x="5622775" y="4069375"/>
              <a:ext cx="16600" cy="12375"/>
            </a:xfrm>
            <a:custGeom>
              <a:avLst/>
              <a:gdLst/>
              <a:ahLst/>
              <a:cxnLst/>
              <a:rect l="l" t="t" r="r" b="b"/>
              <a:pathLst>
                <a:path w="664" h="495" extrusionOk="0">
                  <a:moveTo>
                    <a:pt x="416" y="1"/>
                  </a:moveTo>
                  <a:cubicBezTo>
                    <a:pt x="0" y="1"/>
                    <a:pt x="55" y="494"/>
                    <a:pt x="439" y="494"/>
                  </a:cubicBezTo>
                  <a:cubicBezTo>
                    <a:pt x="439" y="270"/>
                    <a:pt x="663" y="270"/>
                    <a:pt x="663" y="46"/>
                  </a:cubicBezTo>
                  <a:cubicBezTo>
                    <a:pt x="567" y="14"/>
                    <a:pt x="485" y="1"/>
                    <a:pt x="416"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81" name="Google Shape;10181;p15"/>
            <p:cNvSpPr/>
            <p:nvPr/>
          </p:nvSpPr>
          <p:spPr>
            <a:xfrm>
              <a:off x="5773825" y="4088725"/>
              <a:ext cx="22425" cy="4225"/>
            </a:xfrm>
            <a:custGeom>
              <a:avLst/>
              <a:gdLst/>
              <a:ahLst/>
              <a:cxnLst/>
              <a:rect l="l" t="t" r="r" b="b"/>
              <a:pathLst>
                <a:path w="897" h="169" extrusionOk="0">
                  <a:moveTo>
                    <a:pt x="505" y="1"/>
                  </a:moveTo>
                  <a:cubicBezTo>
                    <a:pt x="280" y="1"/>
                    <a:pt x="0" y="57"/>
                    <a:pt x="0" y="169"/>
                  </a:cubicBezTo>
                  <a:lnTo>
                    <a:pt x="673" y="169"/>
                  </a:lnTo>
                  <a:cubicBezTo>
                    <a:pt x="897" y="57"/>
                    <a:pt x="729" y="1"/>
                    <a:pt x="50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82" name="Google Shape;10182;p15"/>
            <p:cNvSpPr/>
            <p:nvPr/>
          </p:nvSpPr>
          <p:spPr>
            <a:xfrm>
              <a:off x="5829850" y="4092925"/>
              <a:ext cx="5625" cy="2525"/>
            </a:xfrm>
            <a:custGeom>
              <a:avLst/>
              <a:gdLst/>
              <a:ahLst/>
              <a:cxnLst/>
              <a:rect l="l" t="t" r="r" b="b"/>
              <a:pathLst>
                <a:path w="225" h="101" extrusionOk="0">
                  <a:moveTo>
                    <a:pt x="0" y="1"/>
                  </a:moveTo>
                  <a:cubicBezTo>
                    <a:pt x="0" y="1"/>
                    <a:pt x="100" y="100"/>
                    <a:pt x="166" y="100"/>
                  </a:cubicBezTo>
                  <a:cubicBezTo>
                    <a:pt x="200" y="100"/>
                    <a:pt x="225" y="75"/>
                    <a:pt x="22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83" name="Google Shape;10183;p15"/>
            <p:cNvSpPr/>
            <p:nvPr/>
          </p:nvSpPr>
          <p:spPr>
            <a:xfrm>
              <a:off x="4552375" y="4120950"/>
              <a:ext cx="5625" cy="2500"/>
            </a:xfrm>
            <a:custGeom>
              <a:avLst/>
              <a:gdLst/>
              <a:ahLst/>
              <a:cxnLst/>
              <a:rect l="l" t="t" r="r" b="b"/>
              <a:pathLst>
                <a:path w="225" h="100" extrusionOk="0">
                  <a:moveTo>
                    <a:pt x="1" y="0"/>
                  </a:moveTo>
                  <a:cubicBezTo>
                    <a:pt x="1" y="0"/>
                    <a:pt x="100" y="100"/>
                    <a:pt x="167" y="100"/>
                  </a:cubicBezTo>
                  <a:cubicBezTo>
                    <a:pt x="200" y="100"/>
                    <a:pt x="225" y="75"/>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84" name="Google Shape;10184;p15"/>
            <p:cNvSpPr/>
            <p:nvPr/>
          </p:nvSpPr>
          <p:spPr>
            <a:xfrm>
              <a:off x="4092925" y="4171375"/>
              <a:ext cx="16850" cy="11225"/>
            </a:xfrm>
            <a:custGeom>
              <a:avLst/>
              <a:gdLst/>
              <a:ahLst/>
              <a:cxnLst/>
              <a:rect l="l" t="t" r="r" b="b"/>
              <a:pathLst>
                <a:path w="674" h="449" extrusionOk="0">
                  <a:moveTo>
                    <a:pt x="1" y="0"/>
                  </a:moveTo>
                  <a:cubicBezTo>
                    <a:pt x="1" y="224"/>
                    <a:pt x="225" y="449"/>
                    <a:pt x="673" y="449"/>
                  </a:cubicBezTo>
                  <a:cubicBezTo>
                    <a:pt x="449" y="224"/>
                    <a:pt x="225" y="0"/>
                    <a:pt x="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85" name="Google Shape;10185;p15"/>
            <p:cNvSpPr/>
            <p:nvPr/>
          </p:nvSpPr>
          <p:spPr>
            <a:xfrm>
              <a:off x="4294650" y="4171375"/>
              <a:ext cx="11225" cy="2500"/>
            </a:xfrm>
            <a:custGeom>
              <a:avLst/>
              <a:gdLst/>
              <a:ahLst/>
              <a:cxnLst/>
              <a:rect l="l" t="t" r="r" b="b"/>
              <a:pathLst>
                <a:path w="449" h="100" extrusionOk="0">
                  <a:moveTo>
                    <a:pt x="0" y="0"/>
                  </a:moveTo>
                  <a:cubicBezTo>
                    <a:pt x="0" y="0"/>
                    <a:pt x="199" y="100"/>
                    <a:pt x="332" y="100"/>
                  </a:cubicBezTo>
                  <a:cubicBezTo>
                    <a:pt x="399" y="100"/>
                    <a:pt x="448" y="75"/>
                    <a:pt x="44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86" name="Google Shape;10186;p15"/>
            <p:cNvSpPr/>
            <p:nvPr/>
          </p:nvSpPr>
          <p:spPr>
            <a:xfrm>
              <a:off x="2917500" y="4175800"/>
              <a:ext cx="15650" cy="5150"/>
            </a:xfrm>
            <a:custGeom>
              <a:avLst/>
              <a:gdLst/>
              <a:ahLst/>
              <a:cxnLst/>
              <a:rect l="l" t="t" r="r" b="b"/>
              <a:pathLst>
                <a:path w="626" h="206" extrusionOk="0">
                  <a:moveTo>
                    <a:pt x="308" y="0"/>
                  </a:moveTo>
                  <a:cubicBezTo>
                    <a:pt x="1" y="0"/>
                    <a:pt x="88" y="205"/>
                    <a:pt x="298" y="205"/>
                  </a:cubicBezTo>
                  <a:cubicBezTo>
                    <a:pt x="391" y="205"/>
                    <a:pt x="508" y="165"/>
                    <a:pt x="626" y="47"/>
                  </a:cubicBezTo>
                  <a:cubicBezTo>
                    <a:pt x="491" y="14"/>
                    <a:pt x="386" y="0"/>
                    <a:pt x="30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87" name="Google Shape;10187;p15"/>
            <p:cNvSpPr/>
            <p:nvPr/>
          </p:nvSpPr>
          <p:spPr>
            <a:xfrm>
              <a:off x="4104150" y="4182575"/>
              <a:ext cx="11225" cy="11225"/>
            </a:xfrm>
            <a:custGeom>
              <a:avLst/>
              <a:gdLst/>
              <a:ahLst/>
              <a:cxnLst/>
              <a:rect l="l" t="t" r="r" b="b"/>
              <a:pathLst>
                <a:path w="449" h="449" extrusionOk="0">
                  <a:moveTo>
                    <a:pt x="0" y="1"/>
                  </a:moveTo>
                  <a:cubicBezTo>
                    <a:pt x="0" y="225"/>
                    <a:pt x="0" y="449"/>
                    <a:pt x="224" y="449"/>
                  </a:cubicBezTo>
                  <a:cubicBezTo>
                    <a:pt x="448" y="449"/>
                    <a:pt x="0" y="1"/>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88" name="Google Shape;10188;p15"/>
            <p:cNvSpPr/>
            <p:nvPr/>
          </p:nvSpPr>
          <p:spPr>
            <a:xfrm>
              <a:off x="4322650" y="4210675"/>
              <a:ext cx="4800" cy="8275"/>
            </a:xfrm>
            <a:custGeom>
              <a:avLst/>
              <a:gdLst/>
              <a:ahLst/>
              <a:cxnLst/>
              <a:rect l="l" t="t" r="r" b="b"/>
              <a:pathLst>
                <a:path w="192" h="331" extrusionOk="0">
                  <a:moveTo>
                    <a:pt x="124" y="1"/>
                  </a:moveTo>
                  <a:cubicBezTo>
                    <a:pt x="96" y="1"/>
                    <a:pt x="55" y="58"/>
                    <a:pt x="1" y="221"/>
                  </a:cubicBezTo>
                  <a:cubicBezTo>
                    <a:pt x="40" y="300"/>
                    <a:pt x="73" y="330"/>
                    <a:pt x="98" y="330"/>
                  </a:cubicBezTo>
                  <a:cubicBezTo>
                    <a:pt x="183" y="330"/>
                    <a:pt x="191" y="1"/>
                    <a:pt x="12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89" name="Google Shape;10189;p15"/>
            <p:cNvSpPr/>
            <p:nvPr/>
          </p:nvSpPr>
          <p:spPr>
            <a:xfrm>
              <a:off x="3471000" y="4217600"/>
              <a:ext cx="11250" cy="4225"/>
            </a:xfrm>
            <a:custGeom>
              <a:avLst/>
              <a:gdLst/>
              <a:ahLst/>
              <a:cxnLst/>
              <a:rect l="l" t="t" r="r" b="b"/>
              <a:pathLst>
                <a:path w="450" h="169" extrusionOk="0">
                  <a:moveTo>
                    <a:pt x="225" y="0"/>
                  </a:moveTo>
                  <a:cubicBezTo>
                    <a:pt x="113" y="0"/>
                    <a:pt x="1" y="56"/>
                    <a:pt x="1" y="168"/>
                  </a:cubicBezTo>
                  <a:lnTo>
                    <a:pt x="449" y="168"/>
                  </a:lnTo>
                  <a:cubicBezTo>
                    <a:pt x="449" y="56"/>
                    <a:pt x="337" y="0"/>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90" name="Google Shape;10190;p15"/>
            <p:cNvSpPr/>
            <p:nvPr/>
          </p:nvSpPr>
          <p:spPr>
            <a:xfrm>
              <a:off x="4653225" y="4244200"/>
              <a:ext cx="5625" cy="25"/>
            </a:xfrm>
            <a:custGeom>
              <a:avLst/>
              <a:gdLst/>
              <a:ahLst/>
              <a:cxnLst/>
              <a:rect l="l" t="t" r="r" b="b"/>
              <a:pathLst>
                <a:path w="225" h="1" extrusionOk="0">
                  <a:moveTo>
                    <a:pt x="225" y="1"/>
                  </a:moveTo>
                  <a:lnTo>
                    <a:pt x="1" y="1"/>
                  </a:ln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91" name="Google Shape;10191;p15"/>
            <p:cNvSpPr/>
            <p:nvPr/>
          </p:nvSpPr>
          <p:spPr>
            <a:xfrm>
              <a:off x="4602800" y="4277825"/>
              <a:ext cx="11225" cy="11225"/>
            </a:xfrm>
            <a:custGeom>
              <a:avLst/>
              <a:gdLst/>
              <a:ahLst/>
              <a:cxnLst/>
              <a:rect l="l" t="t" r="r" b="b"/>
              <a:pathLst>
                <a:path w="449" h="449" extrusionOk="0">
                  <a:moveTo>
                    <a:pt x="225" y="1"/>
                  </a:moveTo>
                  <a:lnTo>
                    <a:pt x="1" y="449"/>
                  </a:lnTo>
                  <a:cubicBezTo>
                    <a:pt x="449" y="449"/>
                    <a:pt x="449" y="1"/>
                    <a:pt x="22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92" name="Google Shape;10192;p15"/>
            <p:cNvSpPr/>
            <p:nvPr/>
          </p:nvSpPr>
          <p:spPr>
            <a:xfrm>
              <a:off x="4501950" y="4277825"/>
              <a:ext cx="22425" cy="22450"/>
            </a:xfrm>
            <a:custGeom>
              <a:avLst/>
              <a:gdLst/>
              <a:ahLst/>
              <a:cxnLst/>
              <a:rect l="l" t="t" r="r" b="b"/>
              <a:pathLst>
                <a:path w="897" h="898" extrusionOk="0">
                  <a:moveTo>
                    <a:pt x="449" y="1"/>
                  </a:moveTo>
                  <a:cubicBezTo>
                    <a:pt x="449" y="449"/>
                    <a:pt x="1" y="897"/>
                    <a:pt x="673" y="897"/>
                  </a:cubicBezTo>
                  <a:cubicBezTo>
                    <a:pt x="673" y="673"/>
                    <a:pt x="897" y="1"/>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93" name="Google Shape;10193;p15"/>
            <p:cNvSpPr/>
            <p:nvPr/>
          </p:nvSpPr>
          <p:spPr>
            <a:xfrm>
              <a:off x="4507550" y="4300250"/>
              <a:ext cx="33650" cy="22425"/>
            </a:xfrm>
            <a:custGeom>
              <a:avLst/>
              <a:gdLst/>
              <a:ahLst/>
              <a:cxnLst/>
              <a:rect l="l" t="t" r="r" b="b"/>
              <a:pathLst>
                <a:path w="1346" h="897" extrusionOk="0">
                  <a:moveTo>
                    <a:pt x="449" y="0"/>
                  </a:moveTo>
                  <a:cubicBezTo>
                    <a:pt x="225" y="224"/>
                    <a:pt x="1" y="672"/>
                    <a:pt x="1" y="896"/>
                  </a:cubicBezTo>
                  <a:cubicBezTo>
                    <a:pt x="673" y="896"/>
                    <a:pt x="1345" y="0"/>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94" name="Google Shape;10194;p15"/>
            <p:cNvSpPr/>
            <p:nvPr/>
          </p:nvSpPr>
          <p:spPr>
            <a:xfrm>
              <a:off x="4272225" y="4336225"/>
              <a:ext cx="4700" cy="6500"/>
            </a:xfrm>
            <a:custGeom>
              <a:avLst/>
              <a:gdLst/>
              <a:ahLst/>
              <a:cxnLst/>
              <a:rect l="l" t="t" r="r" b="b"/>
              <a:pathLst>
                <a:path w="188" h="260" extrusionOk="0">
                  <a:moveTo>
                    <a:pt x="113" y="0"/>
                  </a:moveTo>
                  <a:cubicBezTo>
                    <a:pt x="85" y="0"/>
                    <a:pt x="48" y="35"/>
                    <a:pt x="1" y="130"/>
                  </a:cubicBezTo>
                  <a:cubicBezTo>
                    <a:pt x="48" y="225"/>
                    <a:pt x="85" y="259"/>
                    <a:pt x="113" y="259"/>
                  </a:cubicBezTo>
                  <a:cubicBezTo>
                    <a:pt x="187" y="259"/>
                    <a:pt x="187" y="0"/>
                    <a:pt x="11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95" name="Google Shape;10195;p15"/>
            <p:cNvSpPr/>
            <p:nvPr/>
          </p:nvSpPr>
          <p:spPr>
            <a:xfrm>
              <a:off x="4838125" y="4361875"/>
              <a:ext cx="5625" cy="2500"/>
            </a:xfrm>
            <a:custGeom>
              <a:avLst/>
              <a:gdLst/>
              <a:ahLst/>
              <a:cxnLst/>
              <a:rect l="l" t="t" r="r" b="b"/>
              <a:pathLst>
                <a:path w="225" h="100" extrusionOk="0">
                  <a:moveTo>
                    <a:pt x="1" y="0"/>
                  </a:moveTo>
                  <a:cubicBezTo>
                    <a:pt x="1" y="0"/>
                    <a:pt x="100" y="100"/>
                    <a:pt x="167" y="100"/>
                  </a:cubicBezTo>
                  <a:cubicBezTo>
                    <a:pt x="200" y="100"/>
                    <a:pt x="225" y="75"/>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96" name="Google Shape;10196;p15"/>
            <p:cNvSpPr/>
            <p:nvPr/>
          </p:nvSpPr>
          <p:spPr>
            <a:xfrm>
              <a:off x="4378675" y="4384275"/>
              <a:ext cx="16850" cy="2525"/>
            </a:xfrm>
            <a:custGeom>
              <a:avLst/>
              <a:gdLst/>
              <a:ahLst/>
              <a:cxnLst/>
              <a:rect l="l" t="t" r="r" b="b"/>
              <a:pathLst>
                <a:path w="674" h="101" extrusionOk="0">
                  <a:moveTo>
                    <a:pt x="1" y="1"/>
                  </a:moveTo>
                  <a:cubicBezTo>
                    <a:pt x="1" y="1"/>
                    <a:pt x="300" y="100"/>
                    <a:pt x="499" y="100"/>
                  </a:cubicBezTo>
                  <a:cubicBezTo>
                    <a:pt x="599" y="100"/>
                    <a:pt x="673" y="75"/>
                    <a:pt x="67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97" name="Google Shape;10197;p15"/>
            <p:cNvSpPr/>
            <p:nvPr/>
          </p:nvSpPr>
          <p:spPr>
            <a:xfrm>
              <a:off x="5768225" y="4384275"/>
              <a:ext cx="11225" cy="25"/>
            </a:xfrm>
            <a:custGeom>
              <a:avLst/>
              <a:gdLst/>
              <a:ahLst/>
              <a:cxnLst/>
              <a:rect l="l" t="t" r="r" b="b"/>
              <a:pathLst>
                <a:path w="449" h="1" extrusionOk="0">
                  <a:moveTo>
                    <a:pt x="448" y="1"/>
                  </a:moveTo>
                  <a:lnTo>
                    <a:pt x="0" y="1"/>
                  </a:lnTo>
                  <a:cubicBezTo>
                    <a:pt x="0" y="1"/>
                    <a:pt x="224" y="1"/>
                    <a:pt x="44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98" name="Google Shape;10198;p15"/>
            <p:cNvSpPr/>
            <p:nvPr/>
          </p:nvSpPr>
          <p:spPr>
            <a:xfrm>
              <a:off x="5757000" y="4384275"/>
              <a:ext cx="11250" cy="25"/>
            </a:xfrm>
            <a:custGeom>
              <a:avLst/>
              <a:gdLst/>
              <a:ahLst/>
              <a:cxnLst/>
              <a:rect l="l" t="t" r="r" b="b"/>
              <a:pathLst>
                <a:path w="450" h="1" extrusionOk="0">
                  <a:moveTo>
                    <a:pt x="449" y="1"/>
                  </a:moveTo>
                  <a:cubicBezTo>
                    <a:pt x="225" y="1"/>
                    <a:pt x="1" y="1"/>
                    <a:pt x="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99" name="Google Shape;10199;p15"/>
            <p:cNvSpPr/>
            <p:nvPr/>
          </p:nvSpPr>
          <p:spPr>
            <a:xfrm>
              <a:off x="4473925" y="4381950"/>
              <a:ext cx="16850" cy="7950"/>
            </a:xfrm>
            <a:custGeom>
              <a:avLst/>
              <a:gdLst/>
              <a:ahLst/>
              <a:cxnLst/>
              <a:rect l="l" t="t" r="r" b="b"/>
              <a:pathLst>
                <a:path w="674" h="318" extrusionOk="0">
                  <a:moveTo>
                    <a:pt x="436" y="1"/>
                  </a:moveTo>
                  <a:cubicBezTo>
                    <a:pt x="225" y="1"/>
                    <a:pt x="1" y="159"/>
                    <a:pt x="1" y="318"/>
                  </a:cubicBezTo>
                  <a:cubicBezTo>
                    <a:pt x="225" y="318"/>
                    <a:pt x="673" y="318"/>
                    <a:pt x="673" y="94"/>
                  </a:cubicBezTo>
                  <a:cubicBezTo>
                    <a:pt x="608" y="28"/>
                    <a:pt x="523" y="1"/>
                    <a:pt x="436"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00" name="Google Shape;10200;p15"/>
            <p:cNvSpPr/>
            <p:nvPr/>
          </p:nvSpPr>
          <p:spPr>
            <a:xfrm>
              <a:off x="4507550" y="4386650"/>
              <a:ext cx="4700" cy="6500"/>
            </a:xfrm>
            <a:custGeom>
              <a:avLst/>
              <a:gdLst/>
              <a:ahLst/>
              <a:cxnLst/>
              <a:rect l="l" t="t" r="r" b="b"/>
              <a:pathLst>
                <a:path w="188" h="260" extrusionOk="0">
                  <a:moveTo>
                    <a:pt x="113" y="0"/>
                  </a:moveTo>
                  <a:cubicBezTo>
                    <a:pt x="85" y="0"/>
                    <a:pt x="48" y="35"/>
                    <a:pt x="1" y="130"/>
                  </a:cubicBezTo>
                  <a:cubicBezTo>
                    <a:pt x="48" y="225"/>
                    <a:pt x="85" y="259"/>
                    <a:pt x="113" y="259"/>
                  </a:cubicBezTo>
                  <a:cubicBezTo>
                    <a:pt x="187" y="259"/>
                    <a:pt x="187" y="0"/>
                    <a:pt x="11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01" name="Google Shape;10201;p15"/>
            <p:cNvSpPr/>
            <p:nvPr/>
          </p:nvSpPr>
          <p:spPr>
            <a:xfrm>
              <a:off x="6681500" y="4389875"/>
              <a:ext cx="11225" cy="25"/>
            </a:xfrm>
            <a:custGeom>
              <a:avLst/>
              <a:gdLst/>
              <a:ahLst/>
              <a:cxnLst/>
              <a:rect l="l" t="t" r="r" b="b"/>
              <a:pathLst>
                <a:path w="449" h="1" extrusionOk="0">
                  <a:moveTo>
                    <a:pt x="449" y="1"/>
                  </a:moveTo>
                  <a:lnTo>
                    <a:pt x="0" y="1"/>
                  </a:lnTo>
                  <a:cubicBezTo>
                    <a:pt x="0" y="1"/>
                    <a:pt x="449" y="1"/>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02" name="Google Shape;10202;p15"/>
            <p:cNvSpPr/>
            <p:nvPr/>
          </p:nvSpPr>
          <p:spPr>
            <a:xfrm>
              <a:off x="4373075" y="4389875"/>
              <a:ext cx="11100" cy="17750"/>
            </a:xfrm>
            <a:custGeom>
              <a:avLst/>
              <a:gdLst/>
              <a:ahLst/>
              <a:cxnLst/>
              <a:rect l="l" t="t" r="r" b="b"/>
              <a:pathLst>
                <a:path w="444" h="710" extrusionOk="0">
                  <a:moveTo>
                    <a:pt x="1" y="1"/>
                  </a:moveTo>
                  <a:lnTo>
                    <a:pt x="1" y="673"/>
                  </a:lnTo>
                  <a:cubicBezTo>
                    <a:pt x="51" y="698"/>
                    <a:pt x="95" y="709"/>
                    <a:pt x="134" y="709"/>
                  </a:cubicBezTo>
                  <a:cubicBezTo>
                    <a:pt x="444" y="709"/>
                    <a:pt x="399" y="1"/>
                    <a:pt x="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03" name="Google Shape;10203;p15"/>
            <p:cNvSpPr/>
            <p:nvPr/>
          </p:nvSpPr>
          <p:spPr>
            <a:xfrm>
              <a:off x="4436875" y="4397150"/>
              <a:ext cx="9200" cy="5150"/>
            </a:xfrm>
            <a:custGeom>
              <a:avLst/>
              <a:gdLst/>
              <a:ahLst/>
              <a:cxnLst/>
              <a:rect l="l" t="t" r="r" b="b"/>
              <a:pathLst>
                <a:path w="368" h="206" extrusionOk="0">
                  <a:moveTo>
                    <a:pt x="358" y="0"/>
                  </a:moveTo>
                  <a:cubicBezTo>
                    <a:pt x="337" y="0"/>
                    <a:pt x="0" y="205"/>
                    <a:pt x="31" y="205"/>
                  </a:cubicBezTo>
                  <a:cubicBezTo>
                    <a:pt x="39" y="205"/>
                    <a:pt x="71" y="192"/>
                    <a:pt x="138" y="158"/>
                  </a:cubicBezTo>
                  <a:cubicBezTo>
                    <a:pt x="314" y="41"/>
                    <a:pt x="367" y="0"/>
                    <a:pt x="35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04" name="Google Shape;10204;p15"/>
            <p:cNvSpPr/>
            <p:nvPr/>
          </p:nvSpPr>
          <p:spPr>
            <a:xfrm>
              <a:off x="4619625" y="4395500"/>
              <a:ext cx="5625" cy="5625"/>
            </a:xfrm>
            <a:custGeom>
              <a:avLst/>
              <a:gdLst/>
              <a:ahLst/>
              <a:cxnLst/>
              <a:rect l="l" t="t" r="r" b="b"/>
              <a:pathLst>
                <a:path w="225" h="225" extrusionOk="0">
                  <a:moveTo>
                    <a:pt x="224" y="0"/>
                  </a:moveTo>
                  <a:lnTo>
                    <a:pt x="224" y="0"/>
                  </a:lnTo>
                  <a:cubicBezTo>
                    <a:pt x="224" y="0"/>
                    <a:pt x="0" y="0"/>
                    <a:pt x="0" y="224"/>
                  </a:cubicBezTo>
                  <a:cubicBezTo>
                    <a:pt x="0" y="224"/>
                    <a:pt x="224" y="224"/>
                    <a:pt x="2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05" name="Google Shape;10205;p15"/>
            <p:cNvSpPr/>
            <p:nvPr/>
          </p:nvSpPr>
          <p:spPr>
            <a:xfrm>
              <a:off x="6631075" y="4401100"/>
              <a:ext cx="22425" cy="5625"/>
            </a:xfrm>
            <a:custGeom>
              <a:avLst/>
              <a:gdLst/>
              <a:ahLst/>
              <a:cxnLst/>
              <a:rect l="l" t="t" r="r" b="b"/>
              <a:pathLst>
                <a:path w="897" h="225" extrusionOk="0">
                  <a:moveTo>
                    <a:pt x="897" y="0"/>
                  </a:moveTo>
                  <a:lnTo>
                    <a:pt x="0" y="224"/>
                  </a:lnTo>
                  <a:cubicBezTo>
                    <a:pt x="448" y="224"/>
                    <a:pt x="897" y="224"/>
                    <a:pt x="89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06" name="Google Shape;10206;p15"/>
            <p:cNvSpPr/>
            <p:nvPr/>
          </p:nvSpPr>
          <p:spPr>
            <a:xfrm>
              <a:off x="4350675" y="4417900"/>
              <a:ext cx="11225" cy="2525"/>
            </a:xfrm>
            <a:custGeom>
              <a:avLst/>
              <a:gdLst/>
              <a:ahLst/>
              <a:cxnLst/>
              <a:rect l="l" t="t" r="r" b="b"/>
              <a:pathLst>
                <a:path w="449" h="101" extrusionOk="0">
                  <a:moveTo>
                    <a:pt x="0" y="0"/>
                  </a:moveTo>
                  <a:cubicBezTo>
                    <a:pt x="0" y="0"/>
                    <a:pt x="200" y="100"/>
                    <a:pt x="332" y="100"/>
                  </a:cubicBezTo>
                  <a:cubicBezTo>
                    <a:pt x="399" y="100"/>
                    <a:pt x="449" y="75"/>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07" name="Google Shape;10207;p15"/>
            <p:cNvSpPr/>
            <p:nvPr/>
          </p:nvSpPr>
          <p:spPr>
            <a:xfrm>
              <a:off x="4373075" y="4420275"/>
              <a:ext cx="4700" cy="6475"/>
            </a:xfrm>
            <a:custGeom>
              <a:avLst/>
              <a:gdLst/>
              <a:ahLst/>
              <a:cxnLst/>
              <a:rect l="l" t="t" r="r" b="b"/>
              <a:pathLst>
                <a:path w="188" h="259" extrusionOk="0">
                  <a:moveTo>
                    <a:pt x="113" y="0"/>
                  </a:moveTo>
                  <a:cubicBezTo>
                    <a:pt x="86" y="0"/>
                    <a:pt x="48" y="35"/>
                    <a:pt x="1" y="130"/>
                  </a:cubicBezTo>
                  <a:cubicBezTo>
                    <a:pt x="48" y="224"/>
                    <a:pt x="86" y="259"/>
                    <a:pt x="113" y="259"/>
                  </a:cubicBezTo>
                  <a:cubicBezTo>
                    <a:pt x="188" y="259"/>
                    <a:pt x="188" y="0"/>
                    <a:pt x="11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08" name="Google Shape;10208;p15"/>
            <p:cNvSpPr/>
            <p:nvPr/>
          </p:nvSpPr>
          <p:spPr>
            <a:xfrm>
              <a:off x="4832525" y="4457125"/>
              <a:ext cx="11225" cy="2500"/>
            </a:xfrm>
            <a:custGeom>
              <a:avLst/>
              <a:gdLst/>
              <a:ahLst/>
              <a:cxnLst/>
              <a:rect l="l" t="t" r="r" b="b"/>
              <a:pathLst>
                <a:path w="449" h="100" extrusionOk="0">
                  <a:moveTo>
                    <a:pt x="0" y="0"/>
                  </a:moveTo>
                  <a:cubicBezTo>
                    <a:pt x="0" y="0"/>
                    <a:pt x="200" y="100"/>
                    <a:pt x="333" y="100"/>
                  </a:cubicBezTo>
                  <a:cubicBezTo>
                    <a:pt x="399" y="100"/>
                    <a:pt x="449" y="75"/>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09" name="Google Shape;10209;p15"/>
            <p:cNvSpPr/>
            <p:nvPr/>
          </p:nvSpPr>
          <p:spPr>
            <a:xfrm>
              <a:off x="4821325" y="4466000"/>
              <a:ext cx="11225" cy="7950"/>
            </a:xfrm>
            <a:custGeom>
              <a:avLst/>
              <a:gdLst/>
              <a:ahLst/>
              <a:cxnLst/>
              <a:rect l="l" t="t" r="r" b="b"/>
              <a:pathLst>
                <a:path w="449" h="318" extrusionOk="0">
                  <a:moveTo>
                    <a:pt x="79" y="1"/>
                  </a:moveTo>
                  <a:cubicBezTo>
                    <a:pt x="0" y="1"/>
                    <a:pt x="0" y="159"/>
                    <a:pt x="0" y="318"/>
                  </a:cubicBezTo>
                  <a:cubicBezTo>
                    <a:pt x="224" y="318"/>
                    <a:pt x="448" y="318"/>
                    <a:pt x="224" y="94"/>
                  </a:cubicBezTo>
                  <a:cubicBezTo>
                    <a:pt x="159" y="28"/>
                    <a:pt x="112" y="1"/>
                    <a:pt x="7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10" name="Google Shape;10210;p15"/>
            <p:cNvSpPr/>
            <p:nvPr/>
          </p:nvSpPr>
          <p:spPr>
            <a:xfrm>
              <a:off x="4922175" y="4476300"/>
              <a:ext cx="7825" cy="6500"/>
            </a:xfrm>
            <a:custGeom>
              <a:avLst/>
              <a:gdLst/>
              <a:ahLst/>
              <a:cxnLst/>
              <a:rect l="l" t="t" r="r" b="b"/>
              <a:pathLst>
                <a:path w="313" h="260" extrusionOk="0">
                  <a:moveTo>
                    <a:pt x="136" y="0"/>
                  </a:moveTo>
                  <a:cubicBezTo>
                    <a:pt x="95" y="0"/>
                    <a:pt x="48" y="35"/>
                    <a:pt x="0" y="130"/>
                  </a:cubicBezTo>
                  <a:cubicBezTo>
                    <a:pt x="95" y="224"/>
                    <a:pt x="160" y="259"/>
                    <a:pt x="201" y="259"/>
                  </a:cubicBezTo>
                  <a:cubicBezTo>
                    <a:pt x="313" y="259"/>
                    <a:pt x="248" y="0"/>
                    <a:pt x="136"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11" name="Google Shape;10211;p15"/>
            <p:cNvSpPr/>
            <p:nvPr/>
          </p:nvSpPr>
          <p:spPr>
            <a:xfrm>
              <a:off x="1564150" y="4698050"/>
              <a:ext cx="18700" cy="2500"/>
            </a:xfrm>
            <a:custGeom>
              <a:avLst/>
              <a:gdLst/>
              <a:ahLst/>
              <a:cxnLst/>
              <a:rect l="l" t="t" r="r" b="b"/>
              <a:pathLst>
                <a:path w="748" h="100" extrusionOk="0">
                  <a:moveTo>
                    <a:pt x="299" y="0"/>
                  </a:moveTo>
                  <a:cubicBezTo>
                    <a:pt x="0" y="0"/>
                    <a:pt x="299" y="100"/>
                    <a:pt x="531" y="100"/>
                  </a:cubicBezTo>
                  <a:cubicBezTo>
                    <a:pt x="648" y="100"/>
                    <a:pt x="747" y="75"/>
                    <a:pt x="74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12" name="Google Shape;10212;p15"/>
            <p:cNvSpPr/>
            <p:nvPr/>
          </p:nvSpPr>
          <p:spPr>
            <a:xfrm>
              <a:off x="6053975" y="1663475"/>
              <a:ext cx="115750" cy="76100"/>
            </a:xfrm>
            <a:custGeom>
              <a:avLst/>
              <a:gdLst/>
              <a:ahLst/>
              <a:cxnLst/>
              <a:rect l="l" t="t" r="r" b="b"/>
              <a:pathLst>
                <a:path w="4630" h="3044" extrusionOk="0">
                  <a:moveTo>
                    <a:pt x="4200" y="1"/>
                  </a:moveTo>
                  <a:cubicBezTo>
                    <a:pt x="4082" y="1"/>
                    <a:pt x="3759" y="229"/>
                    <a:pt x="3138" y="809"/>
                  </a:cubicBezTo>
                  <a:cubicBezTo>
                    <a:pt x="2914" y="809"/>
                    <a:pt x="0" y="1929"/>
                    <a:pt x="1793" y="2602"/>
                  </a:cubicBezTo>
                  <a:cubicBezTo>
                    <a:pt x="1699" y="2914"/>
                    <a:pt x="1723" y="3043"/>
                    <a:pt x="1825" y="3043"/>
                  </a:cubicBezTo>
                  <a:cubicBezTo>
                    <a:pt x="2316" y="3043"/>
                    <a:pt x="4629" y="1"/>
                    <a:pt x="420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13" name="Google Shape;10213;p15"/>
            <p:cNvSpPr/>
            <p:nvPr/>
          </p:nvSpPr>
          <p:spPr>
            <a:xfrm>
              <a:off x="6003550" y="1717300"/>
              <a:ext cx="50450" cy="22225"/>
            </a:xfrm>
            <a:custGeom>
              <a:avLst/>
              <a:gdLst/>
              <a:ahLst/>
              <a:cxnLst/>
              <a:rect l="l" t="t" r="r" b="b"/>
              <a:pathLst>
                <a:path w="2018" h="889" extrusionOk="0">
                  <a:moveTo>
                    <a:pt x="2017" y="0"/>
                  </a:moveTo>
                  <a:cubicBezTo>
                    <a:pt x="1057" y="0"/>
                    <a:pt x="1084" y="494"/>
                    <a:pt x="406" y="494"/>
                  </a:cubicBezTo>
                  <a:cubicBezTo>
                    <a:pt x="293" y="494"/>
                    <a:pt x="160" y="481"/>
                    <a:pt x="0" y="449"/>
                  </a:cubicBezTo>
                  <a:lnTo>
                    <a:pt x="0" y="449"/>
                  </a:lnTo>
                  <a:cubicBezTo>
                    <a:pt x="129" y="770"/>
                    <a:pt x="313" y="889"/>
                    <a:pt x="521" y="889"/>
                  </a:cubicBezTo>
                  <a:cubicBezTo>
                    <a:pt x="1037" y="889"/>
                    <a:pt x="1698" y="160"/>
                    <a:pt x="201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14" name="Google Shape;10214;p15"/>
            <p:cNvSpPr/>
            <p:nvPr/>
          </p:nvSpPr>
          <p:spPr>
            <a:xfrm>
              <a:off x="5622550" y="1941400"/>
              <a:ext cx="16825" cy="16850"/>
            </a:xfrm>
            <a:custGeom>
              <a:avLst/>
              <a:gdLst/>
              <a:ahLst/>
              <a:cxnLst/>
              <a:rect l="l" t="t" r="r" b="b"/>
              <a:pathLst>
                <a:path w="673" h="674" extrusionOk="0">
                  <a:moveTo>
                    <a:pt x="0" y="1"/>
                  </a:moveTo>
                  <a:cubicBezTo>
                    <a:pt x="224" y="225"/>
                    <a:pt x="224" y="449"/>
                    <a:pt x="672" y="673"/>
                  </a:cubicBezTo>
                  <a:cubicBezTo>
                    <a:pt x="448" y="449"/>
                    <a:pt x="672" y="1"/>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15" name="Google Shape;10215;p15"/>
            <p:cNvSpPr/>
            <p:nvPr/>
          </p:nvSpPr>
          <p:spPr>
            <a:xfrm>
              <a:off x="5633750" y="1972375"/>
              <a:ext cx="28025" cy="19475"/>
            </a:xfrm>
            <a:custGeom>
              <a:avLst/>
              <a:gdLst/>
              <a:ahLst/>
              <a:cxnLst/>
              <a:rect l="l" t="t" r="r" b="b"/>
              <a:pathLst>
                <a:path w="1121" h="779" extrusionOk="0">
                  <a:moveTo>
                    <a:pt x="172" y="1"/>
                  </a:moveTo>
                  <a:cubicBezTo>
                    <a:pt x="100" y="1"/>
                    <a:pt x="38" y="32"/>
                    <a:pt x="0" y="107"/>
                  </a:cubicBezTo>
                  <a:cubicBezTo>
                    <a:pt x="224" y="107"/>
                    <a:pt x="0" y="555"/>
                    <a:pt x="0" y="779"/>
                  </a:cubicBezTo>
                  <a:cubicBezTo>
                    <a:pt x="1121" y="779"/>
                    <a:pt x="529" y="1"/>
                    <a:pt x="172"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16" name="Google Shape;10216;p15"/>
            <p:cNvSpPr/>
            <p:nvPr/>
          </p:nvSpPr>
          <p:spPr>
            <a:xfrm>
              <a:off x="5605725" y="2014250"/>
              <a:ext cx="25" cy="50450"/>
            </a:xfrm>
            <a:custGeom>
              <a:avLst/>
              <a:gdLst/>
              <a:ahLst/>
              <a:cxnLst/>
              <a:rect l="l" t="t" r="r" b="b"/>
              <a:pathLst>
                <a:path w="1" h="2018" extrusionOk="0">
                  <a:moveTo>
                    <a:pt x="1" y="449"/>
                  </a:moveTo>
                  <a:cubicBezTo>
                    <a:pt x="1" y="2018"/>
                    <a:pt x="1" y="0"/>
                    <a:pt x="1" y="449"/>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17" name="Google Shape;10217;p15"/>
            <p:cNvSpPr/>
            <p:nvPr/>
          </p:nvSpPr>
          <p:spPr>
            <a:xfrm>
              <a:off x="5772975" y="2181150"/>
              <a:ext cx="16500" cy="5150"/>
            </a:xfrm>
            <a:custGeom>
              <a:avLst/>
              <a:gdLst/>
              <a:ahLst/>
              <a:cxnLst/>
              <a:rect l="l" t="t" r="r" b="b"/>
              <a:pathLst>
                <a:path w="660" h="206" extrusionOk="0">
                  <a:moveTo>
                    <a:pt x="39" y="1"/>
                  </a:moveTo>
                  <a:cubicBezTo>
                    <a:pt x="7" y="1"/>
                    <a:pt x="1" y="14"/>
                    <a:pt x="34" y="48"/>
                  </a:cubicBezTo>
                  <a:cubicBezTo>
                    <a:pt x="386" y="165"/>
                    <a:pt x="538" y="206"/>
                    <a:pt x="576" y="206"/>
                  </a:cubicBezTo>
                  <a:cubicBezTo>
                    <a:pt x="659" y="206"/>
                    <a:pt x="162" y="1"/>
                    <a:pt x="3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18" name="Google Shape;10218;p15"/>
            <p:cNvSpPr/>
            <p:nvPr/>
          </p:nvSpPr>
          <p:spPr>
            <a:xfrm>
              <a:off x="5171900" y="1894975"/>
              <a:ext cx="12625" cy="3250"/>
            </a:xfrm>
            <a:custGeom>
              <a:avLst/>
              <a:gdLst/>
              <a:ahLst/>
              <a:cxnLst/>
              <a:rect l="l" t="t" r="r" b="b"/>
              <a:pathLst>
                <a:path w="505" h="130" extrusionOk="0">
                  <a:moveTo>
                    <a:pt x="491" y="0"/>
                  </a:moveTo>
                  <a:cubicBezTo>
                    <a:pt x="454" y="0"/>
                    <a:pt x="1" y="130"/>
                    <a:pt x="38" y="130"/>
                  </a:cubicBezTo>
                  <a:cubicBezTo>
                    <a:pt x="52" y="130"/>
                    <a:pt x="131" y="112"/>
                    <a:pt x="321" y="65"/>
                  </a:cubicBezTo>
                  <a:cubicBezTo>
                    <a:pt x="463" y="18"/>
                    <a:pt x="505" y="0"/>
                    <a:pt x="49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19" name="Google Shape;10219;p15"/>
            <p:cNvSpPr/>
            <p:nvPr/>
          </p:nvSpPr>
          <p:spPr>
            <a:xfrm>
              <a:off x="5095875" y="1896600"/>
              <a:ext cx="22425" cy="5625"/>
            </a:xfrm>
            <a:custGeom>
              <a:avLst/>
              <a:gdLst/>
              <a:ahLst/>
              <a:cxnLst/>
              <a:rect l="l" t="t" r="r" b="b"/>
              <a:pathLst>
                <a:path w="897" h="225" extrusionOk="0">
                  <a:moveTo>
                    <a:pt x="896" y="0"/>
                  </a:moveTo>
                  <a:cubicBezTo>
                    <a:pt x="672" y="0"/>
                    <a:pt x="0" y="224"/>
                    <a:pt x="448" y="224"/>
                  </a:cubicBezTo>
                  <a:cubicBezTo>
                    <a:pt x="448" y="224"/>
                    <a:pt x="672" y="0"/>
                    <a:pt x="896"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20" name="Google Shape;10220;p15"/>
            <p:cNvSpPr/>
            <p:nvPr/>
          </p:nvSpPr>
          <p:spPr>
            <a:xfrm>
              <a:off x="3364550" y="2176725"/>
              <a:ext cx="22450" cy="11250"/>
            </a:xfrm>
            <a:custGeom>
              <a:avLst/>
              <a:gdLst/>
              <a:ahLst/>
              <a:cxnLst/>
              <a:rect l="l" t="t" r="r" b="b"/>
              <a:pathLst>
                <a:path w="898" h="450" extrusionOk="0">
                  <a:moveTo>
                    <a:pt x="225" y="1"/>
                  </a:moveTo>
                  <a:cubicBezTo>
                    <a:pt x="225" y="1"/>
                    <a:pt x="1" y="449"/>
                    <a:pt x="225" y="449"/>
                  </a:cubicBezTo>
                  <a:cubicBezTo>
                    <a:pt x="449" y="449"/>
                    <a:pt x="897" y="449"/>
                    <a:pt x="22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21" name="Google Shape;10221;p15"/>
            <p:cNvSpPr/>
            <p:nvPr/>
          </p:nvSpPr>
          <p:spPr>
            <a:xfrm>
              <a:off x="6474175" y="2204750"/>
              <a:ext cx="25" cy="25"/>
            </a:xfrm>
            <a:custGeom>
              <a:avLst/>
              <a:gdLst/>
              <a:ahLst/>
              <a:cxnLst/>
              <a:rect l="l" t="t" r="r" b="b"/>
              <a:pathLst>
                <a:path w="1" h="1" extrusionOk="0">
                  <a:moveTo>
                    <a:pt x="1" y="0"/>
                  </a:move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22" name="Google Shape;10222;p15"/>
            <p:cNvSpPr/>
            <p:nvPr/>
          </p:nvSpPr>
          <p:spPr>
            <a:xfrm>
              <a:off x="5975525" y="2462475"/>
              <a:ext cx="11225" cy="12775"/>
            </a:xfrm>
            <a:custGeom>
              <a:avLst/>
              <a:gdLst/>
              <a:ahLst/>
              <a:cxnLst/>
              <a:rect l="l" t="t" r="r" b="b"/>
              <a:pathLst>
                <a:path w="449" h="511" extrusionOk="0">
                  <a:moveTo>
                    <a:pt x="0" y="1"/>
                  </a:moveTo>
                  <a:cubicBezTo>
                    <a:pt x="0" y="182"/>
                    <a:pt x="147" y="510"/>
                    <a:pt x="322" y="510"/>
                  </a:cubicBezTo>
                  <a:cubicBezTo>
                    <a:pt x="363" y="510"/>
                    <a:pt x="406" y="492"/>
                    <a:pt x="449" y="449"/>
                  </a:cubicBezTo>
                  <a:cubicBezTo>
                    <a:pt x="225" y="225"/>
                    <a:pt x="225" y="225"/>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23" name="Google Shape;10223;p15"/>
            <p:cNvSpPr/>
            <p:nvPr/>
          </p:nvSpPr>
          <p:spPr>
            <a:xfrm>
              <a:off x="5922300" y="2392750"/>
              <a:ext cx="16825" cy="6725"/>
            </a:xfrm>
            <a:custGeom>
              <a:avLst/>
              <a:gdLst/>
              <a:ahLst/>
              <a:cxnLst/>
              <a:rect l="l" t="t" r="r" b="b"/>
              <a:pathLst>
                <a:path w="673" h="269" extrusionOk="0">
                  <a:moveTo>
                    <a:pt x="278" y="1"/>
                  </a:moveTo>
                  <a:cubicBezTo>
                    <a:pt x="237" y="1"/>
                    <a:pt x="187" y="26"/>
                    <a:pt x="112" y="100"/>
                  </a:cubicBezTo>
                  <a:cubicBezTo>
                    <a:pt x="0" y="212"/>
                    <a:pt x="168" y="268"/>
                    <a:pt x="337" y="268"/>
                  </a:cubicBezTo>
                  <a:cubicBezTo>
                    <a:pt x="505" y="268"/>
                    <a:pt x="673" y="212"/>
                    <a:pt x="561" y="100"/>
                  </a:cubicBezTo>
                  <a:cubicBezTo>
                    <a:pt x="411" y="100"/>
                    <a:pt x="361" y="1"/>
                    <a:pt x="27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24" name="Google Shape;10224;p15"/>
            <p:cNvSpPr/>
            <p:nvPr/>
          </p:nvSpPr>
          <p:spPr>
            <a:xfrm>
              <a:off x="5971800" y="2344825"/>
              <a:ext cx="14950" cy="5000"/>
            </a:xfrm>
            <a:custGeom>
              <a:avLst/>
              <a:gdLst/>
              <a:ahLst/>
              <a:cxnLst/>
              <a:rect l="l" t="t" r="r" b="b"/>
              <a:pathLst>
                <a:path w="598" h="200" extrusionOk="0">
                  <a:moveTo>
                    <a:pt x="149" y="0"/>
                  </a:moveTo>
                  <a:cubicBezTo>
                    <a:pt x="0" y="0"/>
                    <a:pt x="249" y="200"/>
                    <a:pt x="432" y="200"/>
                  </a:cubicBezTo>
                  <a:cubicBezTo>
                    <a:pt x="523" y="200"/>
                    <a:pt x="598" y="150"/>
                    <a:pt x="59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25" name="Google Shape;10225;p15"/>
            <p:cNvSpPr/>
            <p:nvPr/>
          </p:nvSpPr>
          <p:spPr>
            <a:xfrm>
              <a:off x="6014750" y="2501700"/>
              <a:ext cx="5625" cy="2525"/>
            </a:xfrm>
            <a:custGeom>
              <a:avLst/>
              <a:gdLst/>
              <a:ahLst/>
              <a:cxnLst/>
              <a:rect l="l" t="t" r="r" b="b"/>
              <a:pathLst>
                <a:path w="225" h="101" extrusionOk="0">
                  <a:moveTo>
                    <a:pt x="0" y="1"/>
                  </a:moveTo>
                  <a:cubicBezTo>
                    <a:pt x="0" y="1"/>
                    <a:pt x="100" y="100"/>
                    <a:pt x="166" y="100"/>
                  </a:cubicBezTo>
                  <a:cubicBezTo>
                    <a:pt x="200" y="100"/>
                    <a:pt x="224" y="75"/>
                    <a:pt x="22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26" name="Google Shape;10226;p15"/>
            <p:cNvSpPr/>
            <p:nvPr/>
          </p:nvSpPr>
          <p:spPr>
            <a:xfrm>
              <a:off x="5958725" y="2440075"/>
              <a:ext cx="16825" cy="5625"/>
            </a:xfrm>
            <a:custGeom>
              <a:avLst/>
              <a:gdLst/>
              <a:ahLst/>
              <a:cxnLst/>
              <a:rect l="l" t="t" r="r" b="b"/>
              <a:pathLst>
                <a:path w="673" h="225" extrusionOk="0">
                  <a:moveTo>
                    <a:pt x="0" y="0"/>
                  </a:moveTo>
                  <a:cubicBezTo>
                    <a:pt x="0" y="0"/>
                    <a:pt x="0" y="224"/>
                    <a:pt x="448" y="224"/>
                  </a:cubicBezTo>
                  <a:cubicBezTo>
                    <a:pt x="672" y="224"/>
                    <a:pt x="224" y="0"/>
                    <a:pt x="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27" name="Google Shape;10227;p15"/>
            <p:cNvSpPr/>
            <p:nvPr/>
          </p:nvSpPr>
          <p:spPr>
            <a:xfrm>
              <a:off x="5062250" y="2434475"/>
              <a:ext cx="28025" cy="5625"/>
            </a:xfrm>
            <a:custGeom>
              <a:avLst/>
              <a:gdLst/>
              <a:ahLst/>
              <a:cxnLst/>
              <a:rect l="l" t="t" r="r" b="b"/>
              <a:pathLst>
                <a:path w="1121" h="225" extrusionOk="0">
                  <a:moveTo>
                    <a:pt x="1121" y="0"/>
                  </a:moveTo>
                  <a:lnTo>
                    <a:pt x="1121" y="0"/>
                  </a:lnTo>
                  <a:cubicBezTo>
                    <a:pt x="897" y="0"/>
                    <a:pt x="0" y="224"/>
                    <a:pt x="449" y="224"/>
                  </a:cubicBezTo>
                  <a:cubicBezTo>
                    <a:pt x="673" y="224"/>
                    <a:pt x="897" y="0"/>
                    <a:pt x="112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28" name="Google Shape;10228;p15"/>
            <p:cNvSpPr/>
            <p:nvPr/>
          </p:nvSpPr>
          <p:spPr>
            <a:xfrm>
              <a:off x="6406950" y="2580150"/>
              <a:ext cx="28050" cy="28025"/>
            </a:xfrm>
            <a:custGeom>
              <a:avLst/>
              <a:gdLst/>
              <a:ahLst/>
              <a:cxnLst/>
              <a:rect l="l" t="t" r="r" b="b"/>
              <a:pathLst>
                <a:path w="1122" h="1121" extrusionOk="0">
                  <a:moveTo>
                    <a:pt x="1121" y="0"/>
                  </a:moveTo>
                  <a:cubicBezTo>
                    <a:pt x="225" y="0"/>
                    <a:pt x="1" y="1121"/>
                    <a:pt x="673" y="1121"/>
                  </a:cubicBezTo>
                  <a:cubicBezTo>
                    <a:pt x="673" y="673"/>
                    <a:pt x="1121" y="673"/>
                    <a:pt x="112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29" name="Google Shape;10229;p15"/>
            <p:cNvSpPr/>
            <p:nvPr/>
          </p:nvSpPr>
          <p:spPr>
            <a:xfrm>
              <a:off x="5495825" y="2612575"/>
              <a:ext cx="9200" cy="5150"/>
            </a:xfrm>
            <a:custGeom>
              <a:avLst/>
              <a:gdLst/>
              <a:ahLst/>
              <a:cxnLst/>
              <a:rect l="l" t="t" r="r" b="b"/>
              <a:pathLst>
                <a:path w="368" h="206" extrusionOk="0">
                  <a:moveTo>
                    <a:pt x="31" y="1"/>
                  </a:moveTo>
                  <a:cubicBezTo>
                    <a:pt x="1" y="1"/>
                    <a:pt x="337" y="206"/>
                    <a:pt x="358" y="206"/>
                  </a:cubicBezTo>
                  <a:cubicBezTo>
                    <a:pt x="368" y="206"/>
                    <a:pt x="314" y="165"/>
                    <a:pt x="138" y="48"/>
                  </a:cubicBezTo>
                  <a:cubicBezTo>
                    <a:pt x="71" y="14"/>
                    <a:pt x="39" y="1"/>
                    <a:pt x="3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30" name="Google Shape;10230;p15"/>
            <p:cNvSpPr/>
            <p:nvPr/>
          </p:nvSpPr>
          <p:spPr>
            <a:xfrm>
              <a:off x="5656150" y="2636175"/>
              <a:ext cx="11225" cy="4225"/>
            </a:xfrm>
            <a:custGeom>
              <a:avLst/>
              <a:gdLst/>
              <a:ahLst/>
              <a:cxnLst/>
              <a:rect l="l" t="t" r="r" b="b"/>
              <a:pathLst>
                <a:path w="449" h="169" extrusionOk="0">
                  <a:moveTo>
                    <a:pt x="1" y="0"/>
                  </a:moveTo>
                  <a:cubicBezTo>
                    <a:pt x="1" y="112"/>
                    <a:pt x="113" y="168"/>
                    <a:pt x="225" y="168"/>
                  </a:cubicBezTo>
                  <a:cubicBezTo>
                    <a:pt x="337" y="168"/>
                    <a:pt x="449" y="112"/>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31" name="Google Shape;10231;p15"/>
            <p:cNvSpPr/>
            <p:nvPr/>
          </p:nvSpPr>
          <p:spPr>
            <a:xfrm>
              <a:off x="5600125" y="2628250"/>
              <a:ext cx="11225" cy="7950"/>
            </a:xfrm>
            <a:custGeom>
              <a:avLst/>
              <a:gdLst/>
              <a:ahLst/>
              <a:cxnLst/>
              <a:rect l="l" t="t" r="r" b="b"/>
              <a:pathLst>
                <a:path w="449" h="318" extrusionOk="0">
                  <a:moveTo>
                    <a:pt x="356" y="0"/>
                  </a:moveTo>
                  <a:cubicBezTo>
                    <a:pt x="225" y="0"/>
                    <a:pt x="1" y="159"/>
                    <a:pt x="1" y="317"/>
                  </a:cubicBezTo>
                  <a:cubicBezTo>
                    <a:pt x="225" y="317"/>
                    <a:pt x="449" y="317"/>
                    <a:pt x="449" y="93"/>
                  </a:cubicBezTo>
                  <a:cubicBezTo>
                    <a:pt x="449" y="28"/>
                    <a:pt x="410" y="0"/>
                    <a:pt x="356"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32" name="Google Shape;10232;p15"/>
            <p:cNvSpPr/>
            <p:nvPr/>
          </p:nvSpPr>
          <p:spPr>
            <a:xfrm>
              <a:off x="5622550" y="2636175"/>
              <a:ext cx="5625" cy="25"/>
            </a:xfrm>
            <a:custGeom>
              <a:avLst/>
              <a:gdLst/>
              <a:ahLst/>
              <a:cxnLst/>
              <a:rect l="l" t="t" r="r" b="b"/>
              <a:pathLst>
                <a:path w="225" h="1" extrusionOk="0">
                  <a:moveTo>
                    <a:pt x="0" y="0"/>
                  </a:moveTo>
                  <a:lnTo>
                    <a:pt x="224" y="0"/>
                  </a:ln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33" name="Google Shape;10233;p15"/>
            <p:cNvSpPr/>
            <p:nvPr/>
          </p:nvSpPr>
          <p:spPr>
            <a:xfrm>
              <a:off x="3207675" y="2669800"/>
              <a:ext cx="16825" cy="12750"/>
            </a:xfrm>
            <a:custGeom>
              <a:avLst/>
              <a:gdLst/>
              <a:ahLst/>
              <a:cxnLst/>
              <a:rect l="l" t="t" r="r" b="b"/>
              <a:pathLst>
                <a:path w="673" h="510" extrusionOk="0">
                  <a:moveTo>
                    <a:pt x="0" y="0"/>
                  </a:moveTo>
                  <a:cubicBezTo>
                    <a:pt x="0" y="181"/>
                    <a:pt x="294" y="509"/>
                    <a:pt x="524" y="509"/>
                  </a:cubicBezTo>
                  <a:cubicBezTo>
                    <a:pt x="579" y="509"/>
                    <a:pt x="630" y="491"/>
                    <a:pt x="673" y="448"/>
                  </a:cubicBezTo>
                  <a:cubicBezTo>
                    <a:pt x="449" y="224"/>
                    <a:pt x="224" y="224"/>
                    <a:pt x="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34" name="Google Shape;10234;p15"/>
            <p:cNvSpPr/>
            <p:nvPr/>
          </p:nvSpPr>
          <p:spPr>
            <a:xfrm>
              <a:off x="3394425" y="2756950"/>
              <a:ext cx="23100" cy="13125"/>
            </a:xfrm>
            <a:custGeom>
              <a:avLst/>
              <a:gdLst/>
              <a:ahLst/>
              <a:cxnLst/>
              <a:rect l="l" t="t" r="r" b="b"/>
              <a:pathLst>
                <a:path w="924" h="525" extrusionOk="0">
                  <a:moveTo>
                    <a:pt x="125" y="0"/>
                  </a:moveTo>
                  <a:cubicBezTo>
                    <a:pt x="26" y="0"/>
                    <a:pt x="1" y="25"/>
                    <a:pt x="150" y="100"/>
                  </a:cubicBezTo>
                  <a:cubicBezTo>
                    <a:pt x="396" y="346"/>
                    <a:pt x="642" y="524"/>
                    <a:pt x="777" y="524"/>
                  </a:cubicBezTo>
                  <a:cubicBezTo>
                    <a:pt x="888" y="524"/>
                    <a:pt x="924" y="403"/>
                    <a:pt x="823" y="100"/>
                  </a:cubicBezTo>
                  <a:cubicBezTo>
                    <a:pt x="823" y="100"/>
                    <a:pt x="325" y="0"/>
                    <a:pt x="1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35" name="Google Shape;10235;p15"/>
            <p:cNvSpPr/>
            <p:nvPr/>
          </p:nvSpPr>
          <p:spPr>
            <a:xfrm>
              <a:off x="7034475" y="2887150"/>
              <a:ext cx="11225" cy="11575"/>
            </a:xfrm>
            <a:custGeom>
              <a:avLst/>
              <a:gdLst/>
              <a:ahLst/>
              <a:cxnLst/>
              <a:rect l="l" t="t" r="r" b="b"/>
              <a:pathLst>
                <a:path w="449" h="463" extrusionOk="0">
                  <a:moveTo>
                    <a:pt x="146" y="0"/>
                  </a:moveTo>
                  <a:cubicBezTo>
                    <a:pt x="113" y="0"/>
                    <a:pt x="66" y="14"/>
                    <a:pt x="1" y="47"/>
                  </a:cubicBezTo>
                  <a:cubicBezTo>
                    <a:pt x="1" y="201"/>
                    <a:pt x="214" y="463"/>
                    <a:pt x="346" y="463"/>
                  </a:cubicBezTo>
                  <a:cubicBezTo>
                    <a:pt x="406" y="463"/>
                    <a:pt x="449" y="410"/>
                    <a:pt x="449" y="271"/>
                  </a:cubicBezTo>
                  <a:lnTo>
                    <a:pt x="449" y="271"/>
                  </a:lnTo>
                  <a:cubicBezTo>
                    <a:pt x="383" y="304"/>
                    <a:pt x="337" y="317"/>
                    <a:pt x="304" y="317"/>
                  </a:cubicBezTo>
                  <a:cubicBezTo>
                    <a:pt x="146" y="317"/>
                    <a:pt x="304" y="0"/>
                    <a:pt x="146"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36" name="Google Shape;10236;p15"/>
            <p:cNvSpPr/>
            <p:nvPr/>
          </p:nvSpPr>
          <p:spPr>
            <a:xfrm>
              <a:off x="6687100" y="3342150"/>
              <a:ext cx="5625" cy="25"/>
            </a:xfrm>
            <a:custGeom>
              <a:avLst/>
              <a:gdLst/>
              <a:ahLst/>
              <a:cxnLst/>
              <a:rect l="l" t="t" r="r" b="b"/>
              <a:pathLst>
                <a:path w="225" h="1" extrusionOk="0">
                  <a:moveTo>
                    <a:pt x="225" y="0"/>
                  </a:moveTo>
                  <a:lnTo>
                    <a:pt x="0" y="0"/>
                  </a:lnTo>
                  <a:cubicBezTo>
                    <a:pt x="0" y="0"/>
                    <a:pt x="225" y="0"/>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37" name="Google Shape;10237;p15"/>
            <p:cNvSpPr/>
            <p:nvPr/>
          </p:nvSpPr>
          <p:spPr>
            <a:xfrm>
              <a:off x="6608650" y="3316500"/>
              <a:ext cx="23375" cy="6500"/>
            </a:xfrm>
            <a:custGeom>
              <a:avLst/>
              <a:gdLst/>
              <a:ahLst/>
              <a:cxnLst/>
              <a:rect l="l" t="t" r="r" b="b"/>
              <a:pathLst>
                <a:path w="935" h="260" extrusionOk="0">
                  <a:moveTo>
                    <a:pt x="561" y="0"/>
                  </a:moveTo>
                  <a:cubicBezTo>
                    <a:pt x="424" y="0"/>
                    <a:pt x="238" y="35"/>
                    <a:pt x="1" y="130"/>
                  </a:cubicBezTo>
                  <a:cubicBezTo>
                    <a:pt x="238" y="224"/>
                    <a:pt x="424" y="259"/>
                    <a:pt x="561" y="259"/>
                  </a:cubicBezTo>
                  <a:cubicBezTo>
                    <a:pt x="935" y="259"/>
                    <a:pt x="935" y="0"/>
                    <a:pt x="56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38" name="Google Shape;10238;p15"/>
            <p:cNvSpPr/>
            <p:nvPr/>
          </p:nvSpPr>
          <p:spPr>
            <a:xfrm>
              <a:off x="6530225" y="3291725"/>
              <a:ext cx="5625" cy="2500"/>
            </a:xfrm>
            <a:custGeom>
              <a:avLst/>
              <a:gdLst/>
              <a:ahLst/>
              <a:cxnLst/>
              <a:rect l="l" t="t" r="r" b="b"/>
              <a:pathLst>
                <a:path w="225" h="100" extrusionOk="0">
                  <a:moveTo>
                    <a:pt x="0" y="0"/>
                  </a:moveTo>
                  <a:cubicBezTo>
                    <a:pt x="0" y="0"/>
                    <a:pt x="100" y="100"/>
                    <a:pt x="166" y="100"/>
                  </a:cubicBezTo>
                  <a:cubicBezTo>
                    <a:pt x="199" y="100"/>
                    <a:pt x="224" y="75"/>
                    <a:pt x="2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39" name="Google Shape;10239;p15"/>
            <p:cNvSpPr/>
            <p:nvPr/>
          </p:nvSpPr>
          <p:spPr>
            <a:xfrm>
              <a:off x="6558225" y="3302925"/>
              <a:ext cx="11225" cy="25"/>
            </a:xfrm>
            <a:custGeom>
              <a:avLst/>
              <a:gdLst/>
              <a:ahLst/>
              <a:cxnLst/>
              <a:rect l="l" t="t" r="r" b="b"/>
              <a:pathLst>
                <a:path w="449" h="1" extrusionOk="0">
                  <a:moveTo>
                    <a:pt x="449" y="0"/>
                  </a:moveTo>
                  <a:lnTo>
                    <a:pt x="1" y="0"/>
                  </a:lnTo>
                  <a:cubicBezTo>
                    <a:pt x="1" y="0"/>
                    <a:pt x="449" y="0"/>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40" name="Google Shape;10240;p15"/>
            <p:cNvSpPr/>
            <p:nvPr/>
          </p:nvSpPr>
          <p:spPr>
            <a:xfrm>
              <a:off x="3790375" y="2979600"/>
              <a:ext cx="22450" cy="8950"/>
            </a:xfrm>
            <a:custGeom>
              <a:avLst/>
              <a:gdLst/>
              <a:ahLst/>
              <a:cxnLst/>
              <a:rect l="l" t="t" r="r" b="b"/>
              <a:pathLst>
                <a:path w="898" h="358" extrusionOk="0">
                  <a:moveTo>
                    <a:pt x="180" y="1"/>
                  </a:moveTo>
                  <a:cubicBezTo>
                    <a:pt x="118" y="1"/>
                    <a:pt x="59" y="41"/>
                    <a:pt x="1" y="159"/>
                  </a:cubicBezTo>
                  <a:cubicBezTo>
                    <a:pt x="150" y="159"/>
                    <a:pt x="399" y="358"/>
                    <a:pt x="615" y="358"/>
                  </a:cubicBezTo>
                  <a:cubicBezTo>
                    <a:pt x="723" y="358"/>
                    <a:pt x="822" y="308"/>
                    <a:pt x="897" y="159"/>
                  </a:cubicBezTo>
                  <a:lnTo>
                    <a:pt x="897" y="159"/>
                  </a:lnTo>
                  <a:cubicBezTo>
                    <a:pt x="830" y="192"/>
                    <a:pt x="767" y="206"/>
                    <a:pt x="709" y="206"/>
                  </a:cubicBezTo>
                  <a:cubicBezTo>
                    <a:pt x="482" y="206"/>
                    <a:pt x="321" y="1"/>
                    <a:pt x="18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41" name="Google Shape;10241;p15"/>
            <p:cNvSpPr/>
            <p:nvPr/>
          </p:nvSpPr>
          <p:spPr>
            <a:xfrm>
              <a:off x="4527175" y="3345250"/>
              <a:ext cx="19625" cy="10925"/>
            </a:xfrm>
            <a:custGeom>
              <a:avLst/>
              <a:gdLst/>
              <a:ahLst/>
              <a:cxnLst/>
              <a:rect l="l" t="t" r="r" b="b"/>
              <a:pathLst>
                <a:path w="785" h="437" extrusionOk="0">
                  <a:moveTo>
                    <a:pt x="187" y="1"/>
                  </a:moveTo>
                  <a:cubicBezTo>
                    <a:pt x="137" y="1"/>
                    <a:pt x="112" y="26"/>
                    <a:pt x="112" y="100"/>
                  </a:cubicBezTo>
                  <a:cubicBezTo>
                    <a:pt x="0" y="324"/>
                    <a:pt x="168" y="436"/>
                    <a:pt x="364" y="436"/>
                  </a:cubicBezTo>
                  <a:cubicBezTo>
                    <a:pt x="560" y="436"/>
                    <a:pt x="784" y="324"/>
                    <a:pt x="784" y="100"/>
                  </a:cubicBezTo>
                  <a:cubicBezTo>
                    <a:pt x="486" y="100"/>
                    <a:pt x="286" y="1"/>
                    <a:pt x="18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42" name="Google Shape;10242;p15"/>
            <p:cNvSpPr/>
            <p:nvPr/>
          </p:nvSpPr>
          <p:spPr>
            <a:xfrm>
              <a:off x="4020100" y="3101225"/>
              <a:ext cx="95275" cy="44825"/>
            </a:xfrm>
            <a:custGeom>
              <a:avLst/>
              <a:gdLst/>
              <a:ahLst/>
              <a:cxnLst/>
              <a:rect l="l" t="t" r="r" b="b"/>
              <a:pathLst>
                <a:path w="3811" h="1793" extrusionOk="0">
                  <a:moveTo>
                    <a:pt x="0" y="0"/>
                  </a:moveTo>
                  <a:lnTo>
                    <a:pt x="0" y="0"/>
                  </a:lnTo>
                  <a:cubicBezTo>
                    <a:pt x="1121" y="897"/>
                    <a:pt x="2466" y="1345"/>
                    <a:pt x="3810" y="1793"/>
                  </a:cubicBezTo>
                  <a:cubicBezTo>
                    <a:pt x="2690" y="1345"/>
                    <a:pt x="1569" y="448"/>
                    <a:pt x="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43" name="Google Shape;10243;p15"/>
            <p:cNvSpPr/>
            <p:nvPr/>
          </p:nvSpPr>
          <p:spPr>
            <a:xfrm>
              <a:off x="4193800" y="3185250"/>
              <a:ext cx="28025" cy="16850"/>
            </a:xfrm>
            <a:custGeom>
              <a:avLst/>
              <a:gdLst/>
              <a:ahLst/>
              <a:cxnLst/>
              <a:rect l="l" t="t" r="r" b="b"/>
              <a:pathLst>
                <a:path w="1121" h="674" extrusionOk="0">
                  <a:moveTo>
                    <a:pt x="0" y="1"/>
                  </a:moveTo>
                  <a:cubicBezTo>
                    <a:pt x="0" y="449"/>
                    <a:pt x="672" y="673"/>
                    <a:pt x="1121" y="673"/>
                  </a:cubicBezTo>
                  <a:cubicBezTo>
                    <a:pt x="1121" y="449"/>
                    <a:pt x="448" y="449"/>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44" name="Google Shape;10244;p15"/>
            <p:cNvSpPr/>
            <p:nvPr/>
          </p:nvSpPr>
          <p:spPr>
            <a:xfrm>
              <a:off x="4123375" y="3125275"/>
              <a:ext cx="11100" cy="5150"/>
            </a:xfrm>
            <a:custGeom>
              <a:avLst/>
              <a:gdLst/>
              <a:ahLst/>
              <a:cxnLst/>
              <a:rect l="l" t="t" r="r" b="b"/>
              <a:pathLst>
                <a:path w="444" h="206" extrusionOk="0">
                  <a:moveTo>
                    <a:pt x="38" y="1"/>
                  </a:moveTo>
                  <a:cubicBezTo>
                    <a:pt x="1" y="1"/>
                    <a:pt x="10" y="41"/>
                    <a:pt x="128" y="159"/>
                  </a:cubicBezTo>
                  <a:cubicBezTo>
                    <a:pt x="229" y="192"/>
                    <a:pt x="289" y="206"/>
                    <a:pt x="321" y="206"/>
                  </a:cubicBezTo>
                  <a:cubicBezTo>
                    <a:pt x="444" y="206"/>
                    <a:pt x="122" y="1"/>
                    <a:pt x="3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45" name="Google Shape;10245;p15"/>
            <p:cNvSpPr/>
            <p:nvPr/>
          </p:nvSpPr>
          <p:spPr>
            <a:xfrm>
              <a:off x="4871750" y="3174050"/>
              <a:ext cx="25" cy="25"/>
            </a:xfrm>
            <a:custGeom>
              <a:avLst/>
              <a:gdLst/>
              <a:ahLst/>
              <a:cxnLst/>
              <a:rect l="l" t="t" r="r" b="b"/>
              <a:pathLst>
                <a:path w="1" h="1" extrusionOk="0">
                  <a:moveTo>
                    <a:pt x="0" y="1"/>
                  </a:move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46" name="Google Shape;10246;p15"/>
            <p:cNvSpPr/>
            <p:nvPr/>
          </p:nvSpPr>
          <p:spPr>
            <a:xfrm>
              <a:off x="6631900" y="3330925"/>
              <a:ext cx="31675" cy="5625"/>
            </a:xfrm>
            <a:custGeom>
              <a:avLst/>
              <a:gdLst/>
              <a:ahLst/>
              <a:cxnLst/>
              <a:rect l="l" t="t" r="r" b="b"/>
              <a:pathLst>
                <a:path w="1267" h="225" extrusionOk="0">
                  <a:moveTo>
                    <a:pt x="864" y="1"/>
                  </a:moveTo>
                  <a:cubicBezTo>
                    <a:pt x="864" y="1"/>
                    <a:pt x="1" y="217"/>
                    <a:pt x="603" y="225"/>
                  </a:cubicBezTo>
                  <a:lnTo>
                    <a:pt x="603" y="225"/>
                  </a:lnTo>
                  <a:cubicBezTo>
                    <a:pt x="583" y="223"/>
                    <a:pt x="1267" y="202"/>
                    <a:pt x="864" y="1"/>
                  </a:cubicBezTo>
                  <a:close/>
                  <a:moveTo>
                    <a:pt x="603" y="225"/>
                  </a:moveTo>
                  <a:cubicBezTo>
                    <a:pt x="606" y="225"/>
                    <a:pt x="617" y="225"/>
                    <a:pt x="640" y="225"/>
                  </a:cubicBezTo>
                  <a:cubicBezTo>
                    <a:pt x="627" y="225"/>
                    <a:pt x="615" y="225"/>
                    <a:pt x="603" y="225"/>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47" name="Google Shape;10247;p15"/>
            <p:cNvSpPr/>
            <p:nvPr/>
          </p:nvSpPr>
          <p:spPr>
            <a:xfrm>
              <a:off x="4373075" y="3364550"/>
              <a:ext cx="11250" cy="12125"/>
            </a:xfrm>
            <a:custGeom>
              <a:avLst/>
              <a:gdLst/>
              <a:ahLst/>
              <a:cxnLst/>
              <a:rect l="l" t="t" r="r" b="b"/>
              <a:pathLst>
                <a:path w="450" h="485" extrusionOk="0">
                  <a:moveTo>
                    <a:pt x="1" y="1"/>
                  </a:moveTo>
                  <a:cubicBezTo>
                    <a:pt x="1" y="404"/>
                    <a:pt x="1" y="485"/>
                    <a:pt x="98" y="485"/>
                  </a:cubicBezTo>
                  <a:cubicBezTo>
                    <a:pt x="162" y="485"/>
                    <a:pt x="270" y="449"/>
                    <a:pt x="449" y="449"/>
                  </a:cubicBezTo>
                  <a:cubicBezTo>
                    <a:pt x="449" y="225"/>
                    <a:pt x="449" y="1"/>
                    <a:pt x="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48" name="Google Shape;10248;p15"/>
            <p:cNvSpPr/>
            <p:nvPr/>
          </p:nvSpPr>
          <p:spPr>
            <a:xfrm>
              <a:off x="4384300" y="3375750"/>
              <a:ext cx="5625" cy="25"/>
            </a:xfrm>
            <a:custGeom>
              <a:avLst/>
              <a:gdLst/>
              <a:ahLst/>
              <a:cxnLst/>
              <a:rect l="l" t="t" r="r" b="b"/>
              <a:pathLst>
                <a:path w="225" h="1" extrusionOk="0">
                  <a:moveTo>
                    <a:pt x="224" y="1"/>
                  </a:moveTo>
                  <a:cubicBezTo>
                    <a:pt x="224" y="1"/>
                    <a:pt x="0" y="1"/>
                    <a:pt x="0" y="1"/>
                  </a:cubicBezTo>
                  <a:cubicBezTo>
                    <a:pt x="0" y="1"/>
                    <a:pt x="224" y="1"/>
                    <a:pt x="22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49" name="Google Shape;10249;p15"/>
            <p:cNvSpPr/>
            <p:nvPr/>
          </p:nvSpPr>
          <p:spPr>
            <a:xfrm>
              <a:off x="1504375" y="3370150"/>
              <a:ext cx="28050" cy="17975"/>
            </a:xfrm>
            <a:custGeom>
              <a:avLst/>
              <a:gdLst/>
              <a:ahLst/>
              <a:cxnLst/>
              <a:rect l="l" t="t" r="r" b="b"/>
              <a:pathLst>
                <a:path w="1122" h="719" extrusionOk="0">
                  <a:moveTo>
                    <a:pt x="1" y="1"/>
                  </a:moveTo>
                  <a:cubicBezTo>
                    <a:pt x="193" y="193"/>
                    <a:pt x="552" y="718"/>
                    <a:pt x="934" y="718"/>
                  </a:cubicBezTo>
                  <a:cubicBezTo>
                    <a:pt x="996" y="718"/>
                    <a:pt x="1059" y="704"/>
                    <a:pt x="1121" y="673"/>
                  </a:cubicBezTo>
                  <a:cubicBezTo>
                    <a:pt x="449" y="673"/>
                    <a:pt x="673" y="1"/>
                    <a:pt x="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50" name="Google Shape;10250;p15"/>
            <p:cNvSpPr/>
            <p:nvPr/>
          </p:nvSpPr>
          <p:spPr>
            <a:xfrm>
              <a:off x="4692450" y="3540600"/>
              <a:ext cx="4700" cy="6500"/>
            </a:xfrm>
            <a:custGeom>
              <a:avLst/>
              <a:gdLst/>
              <a:ahLst/>
              <a:cxnLst/>
              <a:rect l="l" t="t" r="r" b="b"/>
              <a:pathLst>
                <a:path w="188" h="260" extrusionOk="0">
                  <a:moveTo>
                    <a:pt x="113" y="1"/>
                  </a:moveTo>
                  <a:cubicBezTo>
                    <a:pt x="85" y="1"/>
                    <a:pt x="48" y="36"/>
                    <a:pt x="1" y="130"/>
                  </a:cubicBezTo>
                  <a:cubicBezTo>
                    <a:pt x="48" y="225"/>
                    <a:pt x="85" y="260"/>
                    <a:pt x="113" y="260"/>
                  </a:cubicBezTo>
                  <a:cubicBezTo>
                    <a:pt x="187" y="260"/>
                    <a:pt x="187" y="1"/>
                    <a:pt x="11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51" name="Google Shape;10251;p15"/>
            <p:cNvSpPr/>
            <p:nvPr/>
          </p:nvSpPr>
          <p:spPr>
            <a:xfrm>
              <a:off x="4627250" y="3570675"/>
              <a:ext cx="8125" cy="5150"/>
            </a:xfrm>
            <a:custGeom>
              <a:avLst/>
              <a:gdLst/>
              <a:ahLst/>
              <a:cxnLst/>
              <a:rect l="l" t="t" r="r" b="b"/>
              <a:pathLst>
                <a:path w="325" h="206" extrusionOk="0">
                  <a:moveTo>
                    <a:pt x="263" y="1"/>
                  </a:moveTo>
                  <a:cubicBezTo>
                    <a:pt x="248" y="1"/>
                    <a:pt x="211" y="14"/>
                    <a:pt x="143" y="48"/>
                  </a:cubicBezTo>
                  <a:cubicBezTo>
                    <a:pt x="26" y="165"/>
                    <a:pt x="1" y="206"/>
                    <a:pt x="19" y="206"/>
                  </a:cubicBezTo>
                  <a:cubicBezTo>
                    <a:pt x="61" y="206"/>
                    <a:pt x="325" y="1"/>
                    <a:pt x="26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52" name="Google Shape;10252;p15"/>
            <p:cNvSpPr/>
            <p:nvPr/>
          </p:nvSpPr>
          <p:spPr>
            <a:xfrm>
              <a:off x="2905125" y="3594275"/>
              <a:ext cx="28025" cy="7950"/>
            </a:xfrm>
            <a:custGeom>
              <a:avLst/>
              <a:gdLst/>
              <a:ahLst/>
              <a:cxnLst/>
              <a:rect l="l" t="t" r="r" b="b"/>
              <a:pathLst>
                <a:path w="1121" h="318" extrusionOk="0">
                  <a:moveTo>
                    <a:pt x="0" y="0"/>
                  </a:moveTo>
                  <a:cubicBezTo>
                    <a:pt x="0" y="159"/>
                    <a:pt x="560" y="317"/>
                    <a:pt x="889" y="317"/>
                  </a:cubicBezTo>
                  <a:cubicBezTo>
                    <a:pt x="1024" y="317"/>
                    <a:pt x="1121" y="290"/>
                    <a:pt x="1121" y="224"/>
                  </a:cubicBezTo>
                  <a:lnTo>
                    <a:pt x="1121" y="224"/>
                  </a:lnTo>
                  <a:cubicBezTo>
                    <a:pt x="986" y="269"/>
                    <a:pt x="888" y="287"/>
                    <a:pt x="810" y="287"/>
                  </a:cubicBezTo>
                  <a:cubicBezTo>
                    <a:pt x="502" y="287"/>
                    <a:pt x="538" y="0"/>
                    <a:pt x="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53" name="Google Shape;10253;p15"/>
            <p:cNvSpPr/>
            <p:nvPr/>
          </p:nvSpPr>
          <p:spPr>
            <a:xfrm>
              <a:off x="5028625" y="3784775"/>
              <a:ext cx="11225" cy="11225"/>
            </a:xfrm>
            <a:custGeom>
              <a:avLst/>
              <a:gdLst/>
              <a:ahLst/>
              <a:cxnLst/>
              <a:rect l="l" t="t" r="r" b="b"/>
              <a:pathLst>
                <a:path w="449" h="449" extrusionOk="0">
                  <a:moveTo>
                    <a:pt x="449" y="0"/>
                  </a:moveTo>
                  <a:cubicBezTo>
                    <a:pt x="1" y="0"/>
                    <a:pt x="1" y="224"/>
                    <a:pt x="225" y="449"/>
                  </a:cubicBezTo>
                  <a:cubicBezTo>
                    <a:pt x="225" y="224"/>
                    <a:pt x="225" y="0"/>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54" name="Google Shape;10254;p15"/>
            <p:cNvSpPr/>
            <p:nvPr/>
          </p:nvSpPr>
          <p:spPr>
            <a:xfrm>
              <a:off x="2199150" y="3812775"/>
              <a:ext cx="16825" cy="16850"/>
            </a:xfrm>
            <a:custGeom>
              <a:avLst/>
              <a:gdLst/>
              <a:ahLst/>
              <a:cxnLst/>
              <a:rect l="l" t="t" r="r" b="b"/>
              <a:pathLst>
                <a:path w="673" h="674" extrusionOk="0">
                  <a:moveTo>
                    <a:pt x="448" y="1"/>
                  </a:moveTo>
                  <a:cubicBezTo>
                    <a:pt x="448" y="1"/>
                    <a:pt x="0" y="673"/>
                    <a:pt x="673" y="673"/>
                  </a:cubicBezTo>
                  <a:cubicBezTo>
                    <a:pt x="448" y="225"/>
                    <a:pt x="673" y="1"/>
                    <a:pt x="44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55" name="Google Shape;10255;p15"/>
            <p:cNvSpPr/>
            <p:nvPr/>
          </p:nvSpPr>
          <p:spPr>
            <a:xfrm>
              <a:off x="5067850" y="3926500"/>
              <a:ext cx="22425" cy="8950"/>
            </a:xfrm>
            <a:custGeom>
              <a:avLst/>
              <a:gdLst/>
              <a:ahLst/>
              <a:cxnLst/>
              <a:rect l="l" t="t" r="r" b="b"/>
              <a:pathLst>
                <a:path w="897" h="358" extrusionOk="0">
                  <a:moveTo>
                    <a:pt x="180" y="1"/>
                  </a:moveTo>
                  <a:cubicBezTo>
                    <a:pt x="118" y="1"/>
                    <a:pt x="59" y="41"/>
                    <a:pt x="0" y="158"/>
                  </a:cubicBezTo>
                  <a:cubicBezTo>
                    <a:pt x="150" y="158"/>
                    <a:pt x="498" y="358"/>
                    <a:pt x="714" y="358"/>
                  </a:cubicBezTo>
                  <a:cubicBezTo>
                    <a:pt x="822" y="358"/>
                    <a:pt x="897" y="308"/>
                    <a:pt x="897" y="158"/>
                  </a:cubicBezTo>
                  <a:lnTo>
                    <a:pt x="897" y="158"/>
                  </a:lnTo>
                  <a:cubicBezTo>
                    <a:pt x="829" y="192"/>
                    <a:pt x="767" y="205"/>
                    <a:pt x="709" y="205"/>
                  </a:cubicBezTo>
                  <a:cubicBezTo>
                    <a:pt x="482" y="205"/>
                    <a:pt x="321" y="1"/>
                    <a:pt x="18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56" name="Google Shape;10256;p15"/>
            <p:cNvSpPr/>
            <p:nvPr/>
          </p:nvSpPr>
          <p:spPr>
            <a:xfrm>
              <a:off x="4995000" y="3908650"/>
              <a:ext cx="50450" cy="12475"/>
            </a:xfrm>
            <a:custGeom>
              <a:avLst/>
              <a:gdLst/>
              <a:ahLst/>
              <a:cxnLst/>
              <a:rect l="l" t="t" r="r" b="b"/>
              <a:pathLst>
                <a:path w="2018" h="499" extrusionOk="0">
                  <a:moveTo>
                    <a:pt x="524" y="1"/>
                  </a:moveTo>
                  <a:cubicBezTo>
                    <a:pt x="275" y="1"/>
                    <a:pt x="76" y="51"/>
                    <a:pt x="1" y="200"/>
                  </a:cubicBezTo>
                  <a:cubicBezTo>
                    <a:pt x="300" y="200"/>
                    <a:pt x="897" y="499"/>
                    <a:pt x="1395" y="499"/>
                  </a:cubicBezTo>
                  <a:cubicBezTo>
                    <a:pt x="1644" y="499"/>
                    <a:pt x="1869" y="424"/>
                    <a:pt x="2018" y="200"/>
                  </a:cubicBezTo>
                  <a:cubicBezTo>
                    <a:pt x="1719" y="200"/>
                    <a:pt x="1022" y="1"/>
                    <a:pt x="52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57" name="Google Shape;10257;p15"/>
            <p:cNvSpPr/>
            <p:nvPr/>
          </p:nvSpPr>
          <p:spPr>
            <a:xfrm>
              <a:off x="4950175" y="3930450"/>
              <a:ext cx="11250" cy="25"/>
            </a:xfrm>
            <a:custGeom>
              <a:avLst/>
              <a:gdLst/>
              <a:ahLst/>
              <a:cxnLst/>
              <a:rect l="l" t="t" r="r" b="b"/>
              <a:pathLst>
                <a:path w="450" h="1" extrusionOk="0">
                  <a:moveTo>
                    <a:pt x="449" y="0"/>
                  </a:moveTo>
                  <a:lnTo>
                    <a:pt x="1" y="0"/>
                  </a:lnTo>
                  <a:cubicBezTo>
                    <a:pt x="1" y="0"/>
                    <a:pt x="449" y="0"/>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58" name="Google Shape;10258;p15"/>
            <p:cNvSpPr/>
            <p:nvPr/>
          </p:nvSpPr>
          <p:spPr>
            <a:xfrm>
              <a:off x="5115100" y="3929275"/>
              <a:ext cx="11100" cy="5150"/>
            </a:xfrm>
            <a:custGeom>
              <a:avLst/>
              <a:gdLst/>
              <a:ahLst/>
              <a:cxnLst/>
              <a:rect l="l" t="t" r="r" b="b"/>
              <a:pathLst>
                <a:path w="444" h="206" extrusionOk="0">
                  <a:moveTo>
                    <a:pt x="321" y="0"/>
                  </a:moveTo>
                  <a:cubicBezTo>
                    <a:pt x="289" y="0"/>
                    <a:pt x="229" y="14"/>
                    <a:pt x="127" y="47"/>
                  </a:cubicBezTo>
                  <a:cubicBezTo>
                    <a:pt x="10" y="165"/>
                    <a:pt x="0" y="205"/>
                    <a:pt x="38" y="205"/>
                  </a:cubicBezTo>
                  <a:cubicBezTo>
                    <a:pt x="121" y="205"/>
                    <a:pt x="443" y="0"/>
                    <a:pt x="32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59" name="Google Shape;10259;p15"/>
            <p:cNvSpPr/>
            <p:nvPr/>
          </p:nvSpPr>
          <p:spPr>
            <a:xfrm>
              <a:off x="5544100" y="4020100"/>
              <a:ext cx="50450" cy="22425"/>
            </a:xfrm>
            <a:custGeom>
              <a:avLst/>
              <a:gdLst/>
              <a:ahLst/>
              <a:cxnLst/>
              <a:rect l="l" t="t" r="r" b="b"/>
              <a:pathLst>
                <a:path w="2018" h="897" extrusionOk="0">
                  <a:moveTo>
                    <a:pt x="0" y="0"/>
                  </a:moveTo>
                  <a:lnTo>
                    <a:pt x="1009" y="448"/>
                  </a:lnTo>
                  <a:lnTo>
                    <a:pt x="1009" y="448"/>
                  </a:lnTo>
                  <a:cubicBezTo>
                    <a:pt x="673" y="280"/>
                    <a:pt x="337" y="112"/>
                    <a:pt x="0" y="0"/>
                  </a:cubicBezTo>
                  <a:close/>
                  <a:moveTo>
                    <a:pt x="1009" y="448"/>
                  </a:moveTo>
                  <a:cubicBezTo>
                    <a:pt x="1345" y="617"/>
                    <a:pt x="1681" y="785"/>
                    <a:pt x="2017" y="897"/>
                  </a:cubicBezTo>
                  <a:lnTo>
                    <a:pt x="1009" y="448"/>
                  </a:ln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60" name="Google Shape;10260;p15"/>
            <p:cNvSpPr/>
            <p:nvPr/>
          </p:nvSpPr>
          <p:spPr>
            <a:xfrm>
              <a:off x="5594525" y="4042500"/>
              <a:ext cx="39250" cy="16825"/>
            </a:xfrm>
            <a:custGeom>
              <a:avLst/>
              <a:gdLst/>
              <a:ahLst/>
              <a:cxnLst/>
              <a:rect l="l" t="t" r="r" b="b"/>
              <a:pathLst>
                <a:path w="1570" h="673" extrusionOk="0">
                  <a:moveTo>
                    <a:pt x="0" y="1"/>
                  </a:moveTo>
                  <a:lnTo>
                    <a:pt x="1569" y="673"/>
                  </a:lnTo>
                  <a:cubicBezTo>
                    <a:pt x="1121" y="225"/>
                    <a:pt x="449" y="1"/>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61" name="Google Shape;10261;p15"/>
            <p:cNvSpPr/>
            <p:nvPr/>
          </p:nvSpPr>
          <p:spPr>
            <a:xfrm>
              <a:off x="1784525" y="3880025"/>
              <a:ext cx="11225" cy="2500"/>
            </a:xfrm>
            <a:custGeom>
              <a:avLst/>
              <a:gdLst/>
              <a:ahLst/>
              <a:cxnLst/>
              <a:rect l="l" t="t" r="r" b="b"/>
              <a:pathLst>
                <a:path w="449" h="100" extrusionOk="0">
                  <a:moveTo>
                    <a:pt x="0" y="0"/>
                  </a:moveTo>
                  <a:cubicBezTo>
                    <a:pt x="0" y="0"/>
                    <a:pt x="200" y="100"/>
                    <a:pt x="333" y="100"/>
                  </a:cubicBezTo>
                  <a:cubicBezTo>
                    <a:pt x="399" y="100"/>
                    <a:pt x="449" y="75"/>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62" name="Google Shape;10262;p15"/>
            <p:cNvSpPr/>
            <p:nvPr/>
          </p:nvSpPr>
          <p:spPr>
            <a:xfrm>
              <a:off x="5605725" y="4064925"/>
              <a:ext cx="33650" cy="11225"/>
            </a:xfrm>
            <a:custGeom>
              <a:avLst/>
              <a:gdLst/>
              <a:ahLst/>
              <a:cxnLst/>
              <a:rect l="l" t="t" r="r" b="b"/>
              <a:pathLst>
                <a:path w="1346" h="449" extrusionOk="0">
                  <a:moveTo>
                    <a:pt x="673" y="0"/>
                  </a:moveTo>
                  <a:cubicBezTo>
                    <a:pt x="673" y="0"/>
                    <a:pt x="1" y="224"/>
                    <a:pt x="673" y="448"/>
                  </a:cubicBezTo>
                  <a:cubicBezTo>
                    <a:pt x="449" y="224"/>
                    <a:pt x="1345" y="224"/>
                    <a:pt x="67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63" name="Google Shape;10263;p15"/>
            <p:cNvSpPr/>
            <p:nvPr/>
          </p:nvSpPr>
          <p:spPr>
            <a:xfrm>
              <a:off x="2703400" y="4137750"/>
              <a:ext cx="39250" cy="5625"/>
            </a:xfrm>
            <a:custGeom>
              <a:avLst/>
              <a:gdLst/>
              <a:ahLst/>
              <a:cxnLst/>
              <a:rect l="l" t="t" r="r" b="b"/>
              <a:pathLst>
                <a:path w="1570" h="225" extrusionOk="0">
                  <a:moveTo>
                    <a:pt x="1" y="1"/>
                  </a:moveTo>
                  <a:lnTo>
                    <a:pt x="1570" y="225"/>
                  </a:lnTo>
                  <a:cubicBezTo>
                    <a:pt x="1121" y="1"/>
                    <a:pt x="673" y="1"/>
                    <a:pt x="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64" name="Google Shape;10264;p15"/>
            <p:cNvSpPr/>
            <p:nvPr/>
          </p:nvSpPr>
          <p:spPr>
            <a:xfrm>
              <a:off x="2664175" y="4126550"/>
              <a:ext cx="39250" cy="11225"/>
            </a:xfrm>
            <a:custGeom>
              <a:avLst/>
              <a:gdLst/>
              <a:ahLst/>
              <a:cxnLst/>
              <a:rect l="l" t="t" r="r" b="b"/>
              <a:pathLst>
                <a:path w="1570" h="449" extrusionOk="0">
                  <a:moveTo>
                    <a:pt x="1" y="0"/>
                  </a:moveTo>
                  <a:cubicBezTo>
                    <a:pt x="169" y="56"/>
                    <a:pt x="323" y="98"/>
                    <a:pt x="467" y="133"/>
                  </a:cubicBezTo>
                  <a:lnTo>
                    <a:pt x="467" y="133"/>
                  </a:lnTo>
                  <a:lnTo>
                    <a:pt x="1" y="0"/>
                  </a:lnTo>
                  <a:close/>
                  <a:moveTo>
                    <a:pt x="467" y="133"/>
                  </a:moveTo>
                  <a:lnTo>
                    <a:pt x="1570" y="449"/>
                  </a:lnTo>
                  <a:cubicBezTo>
                    <a:pt x="1234" y="281"/>
                    <a:pt x="897" y="239"/>
                    <a:pt x="467" y="133"/>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65" name="Google Shape;10265;p15"/>
            <p:cNvSpPr/>
            <p:nvPr/>
          </p:nvSpPr>
          <p:spPr>
            <a:xfrm>
              <a:off x="4529975" y="4328250"/>
              <a:ext cx="22425" cy="16825"/>
            </a:xfrm>
            <a:custGeom>
              <a:avLst/>
              <a:gdLst/>
              <a:ahLst/>
              <a:cxnLst/>
              <a:rect l="l" t="t" r="r" b="b"/>
              <a:pathLst>
                <a:path w="897" h="673" extrusionOk="0">
                  <a:moveTo>
                    <a:pt x="897" y="1"/>
                  </a:moveTo>
                  <a:cubicBezTo>
                    <a:pt x="672" y="1"/>
                    <a:pt x="0" y="449"/>
                    <a:pt x="448" y="673"/>
                  </a:cubicBezTo>
                  <a:cubicBezTo>
                    <a:pt x="448" y="225"/>
                    <a:pt x="897" y="225"/>
                    <a:pt x="89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66" name="Google Shape;10266;p15"/>
            <p:cNvSpPr/>
            <p:nvPr/>
          </p:nvSpPr>
          <p:spPr>
            <a:xfrm>
              <a:off x="5964325" y="1650050"/>
              <a:ext cx="11225" cy="2525"/>
            </a:xfrm>
            <a:custGeom>
              <a:avLst/>
              <a:gdLst/>
              <a:ahLst/>
              <a:cxnLst/>
              <a:rect l="l" t="t" r="r" b="b"/>
              <a:pathLst>
                <a:path w="449" h="101" extrusionOk="0">
                  <a:moveTo>
                    <a:pt x="0" y="1"/>
                  </a:moveTo>
                  <a:cubicBezTo>
                    <a:pt x="0" y="1"/>
                    <a:pt x="199" y="100"/>
                    <a:pt x="332" y="100"/>
                  </a:cubicBezTo>
                  <a:cubicBezTo>
                    <a:pt x="399" y="100"/>
                    <a:pt x="448" y="76"/>
                    <a:pt x="44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67" name="Google Shape;10267;p15"/>
            <p:cNvSpPr/>
            <p:nvPr/>
          </p:nvSpPr>
          <p:spPr>
            <a:xfrm>
              <a:off x="5992325" y="1636525"/>
              <a:ext cx="16850" cy="7950"/>
            </a:xfrm>
            <a:custGeom>
              <a:avLst/>
              <a:gdLst/>
              <a:ahLst/>
              <a:cxnLst/>
              <a:rect l="l" t="t" r="r" b="b"/>
              <a:pathLst>
                <a:path w="674" h="318" extrusionOk="0">
                  <a:moveTo>
                    <a:pt x="337" y="1"/>
                  </a:moveTo>
                  <a:cubicBezTo>
                    <a:pt x="113" y="1"/>
                    <a:pt x="1" y="159"/>
                    <a:pt x="1" y="318"/>
                  </a:cubicBezTo>
                  <a:cubicBezTo>
                    <a:pt x="449" y="318"/>
                    <a:pt x="673" y="318"/>
                    <a:pt x="673" y="94"/>
                  </a:cubicBezTo>
                  <a:cubicBezTo>
                    <a:pt x="542" y="28"/>
                    <a:pt x="430" y="1"/>
                    <a:pt x="33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68" name="Google Shape;10268;p15"/>
            <p:cNvSpPr/>
            <p:nvPr/>
          </p:nvSpPr>
          <p:spPr>
            <a:xfrm>
              <a:off x="5974500" y="1625700"/>
              <a:ext cx="283075" cy="36875"/>
            </a:xfrm>
            <a:custGeom>
              <a:avLst/>
              <a:gdLst/>
              <a:ahLst/>
              <a:cxnLst/>
              <a:rect l="l" t="t" r="r" b="b"/>
              <a:pathLst>
                <a:path w="11323" h="1475" extrusionOk="0">
                  <a:moveTo>
                    <a:pt x="4300" y="751"/>
                  </a:moveTo>
                  <a:cubicBezTo>
                    <a:pt x="4524" y="751"/>
                    <a:pt x="4076" y="975"/>
                    <a:pt x="4076" y="975"/>
                  </a:cubicBezTo>
                  <a:lnTo>
                    <a:pt x="4076" y="751"/>
                  </a:lnTo>
                  <a:close/>
                  <a:moveTo>
                    <a:pt x="6230" y="1"/>
                  </a:moveTo>
                  <a:cubicBezTo>
                    <a:pt x="3972" y="1"/>
                    <a:pt x="1" y="1423"/>
                    <a:pt x="5869" y="1423"/>
                  </a:cubicBezTo>
                  <a:cubicBezTo>
                    <a:pt x="5833" y="1458"/>
                    <a:pt x="5863" y="1474"/>
                    <a:pt x="5945" y="1474"/>
                  </a:cubicBezTo>
                  <a:cubicBezTo>
                    <a:pt x="6658" y="1474"/>
                    <a:pt x="11323" y="254"/>
                    <a:pt x="10473" y="254"/>
                  </a:cubicBezTo>
                  <a:cubicBezTo>
                    <a:pt x="10190" y="254"/>
                    <a:pt x="9295" y="390"/>
                    <a:pt x="7437" y="751"/>
                  </a:cubicBezTo>
                  <a:cubicBezTo>
                    <a:pt x="7682" y="201"/>
                    <a:pt x="7076" y="1"/>
                    <a:pt x="623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69" name="Google Shape;10269;p15"/>
            <p:cNvSpPr/>
            <p:nvPr/>
          </p:nvSpPr>
          <p:spPr>
            <a:xfrm>
              <a:off x="5633750" y="1638225"/>
              <a:ext cx="231100" cy="94125"/>
            </a:xfrm>
            <a:custGeom>
              <a:avLst/>
              <a:gdLst/>
              <a:ahLst/>
              <a:cxnLst/>
              <a:rect l="l" t="t" r="r" b="b"/>
              <a:pathLst>
                <a:path w="9244" h="3765" extrusionOk="0">
                  <a:moveTo>
                    <a:pt x="4034" y="1819"/>
                  </a:moveTo>
                  <a:cubicBezTo>
                    <a:pt x="4034" y="1922"/>
                    <a:pt x="4034" y="2134"/>
                    <a:pt x="4034" y="2267"/>
                  </a:cubicBezTo>
                  <a:cubicBezTo>
                    <a:pt x="3810" y="2267"/>
                    <a:pt x="4034" y="2043"/>
                    <a:pt x="4034" y="1819"/>
                  </a:cubicBezTo>
                  <a:close/>
                  <a:moveTo>
                    <a:pt x="7180" y="0"/>
                  </a:moveTo>
                  <a:cubicBezTo>
                    <a:pt x="6528" y="0"/>
                    <a:pt x="5273" y="378"/>
                    <a:pt x="3138" y="1370"/>
                  </a:cubicBezTo>
                  <a:cubicBezTo>
                    <a:pt x="2914" y="1370"/>
                    <a:pt x="0" y="2267"/>
                    <a:pt x="3810" y="3612"/>
                  </a:cubicBezTo>
                  <a:cubicBezTo>
                    <a:pt x="3863" y="3717"/>
                    <a:pt x="3963" y="3765"/>
                    <a:pt x="4098" y="3765"/>
                  </a:cubicBezTo>
                  <a:cubicBezTo>
                    <a:pt x="5297" y="3765"/>
                    <a:pt x="9244" y="0"/>
                    <a:pt x="718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70" name="Google Shape;10270;p15"/>
            <p:cNvSpPr/>
            <p:nvPr/>
          </p:nvSpPr>
          <p:spPr>
            <a:xfrm>
              <a:off x="6642275" y="2906525"/>
              <a:ext cx="16825" cy="4225"/>
            </a:xfrm>
            <a:custGeom>
              <a:avLst/>
              <a:gdLst/>
              <a:ahLst/>
              <a:cxnLst/>
              <a:rect l="l" t="t" r="r" b="b"/>
              <a:pathLst>
                <a:path w="673" h="169" extrusionOk="0">
                  <a:moveTo>
                    <a:pt x="393" y="0"/>
                  </a:moveTo>
                  <a:cubicBezTo>
                    <a:pt x="225" y="0"/>
                    <a:pt x="0" y="56"/>
                    <a:pt x="0" y="168"/>
                  </a:cubicBezTo>
                  <a:lnTo>
                    <a:pt x="449" y="168"/>
                  </a:lnTo>
                  <a:cubicBezTo>
                    <a:pt x="673" y="56"/>
                    <a:pt x="561" y="0"/>
                    <a:pt x="39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71" name="Google Shape;10271;p15"/>
            <p:cNvSpPr/>
            <p:nvPr/>
          </p:nvSpPr>
          <p:spPr>
            <a:xfrm>
              <a:off x="3301650" y="3422950"/>
              <a:ext cx="12500" cy="6500"/>
            </a:xfrm>
            <a:custGeom>
              <a:avLst/>
              <a:gdLst/>
              <a:ahLst/>
              <a:cxnLst/>
              <a:rect l="l" t="t" r="r" b="b"/>
              <a:pathLst>
                <a:path w="500" h="260" extrusionOk="0">
                  <a:moveTo>
                    <a:pt x="187" y="0"/>
                  </a:moveTo>
                  <a:cubicBezTo>
                    <a:pt x="0" y="0"/>
                    <a:pt x="65" y="259"/>
                    <a:pt x="252" y="259"/>
                  </a:cubicBezTo>
                  <a:cubicBezTo>
                    <a:pt x="320" y="259"/>
                    <a:pt x="405" y="225"/>
                    <a:pt x="500" y="130"/>
                  </a:cubicBezTo>
                  <a:cubicBezTo>
                    <a:pt x="358" y="35"/>
                    <a:pt x="255" y="0"/>
                    <a:pt x="18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72" name="Google Shape;10272;p15"/>
            <p:cNvSpPr/>
            <p:nvPr/>
          </p:nvSpPr>
          <p:spPr>
            <a:xfrm>
              <a:off x="4591600" y="3717525"/>
              <a:ext cx="15200" cy="7950"/>
            </a:xfrm>
            <a:custGeom>
              <a:avLst/>
              <a:gdLst/>
              <a:ahLst/>
              <a:cxnLst/>
              <a:rect l="l" t="t" r="r" b="b"/>
              <a:pathLst>
                <a:path w="608" h="318" extrusionOk="0">
                  <a:moveTo>
                    <a:pt x="449" y="1"/>
                  </a:moveTo>
                  <a:cubicBezTo>
                    <a:pt x="225" y="1"/>
                    <a:pt x="0" y="1"/>
                    <a:pt x="225" y="225"/>
                  </a:cubicBezTo>
                  <a:cubicBezTo>
                    <a:pt x="225" y="291"/>
                    <a:pt x="263" y="318"/>
                    <a:pt x="312" y="318"/>
                  </a:cubicBezTo>
                  <a:cubicBezTo>
                    <a:pt x="429" y="318"/>
                    <a:pt x="607" y="159"/>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73" name="Google Shape;10273;p15"/>
            <p:cNvSpPr/>
            <p:nvPr/>
          </p:nvSpPr>
          <p:spPr>
            <a:xfrm>
              <a:off x="4529975" y="3734350"/>
              <a:ext cx="11225" cy="11225"/>
            </a:xfrm>
            <a:custGeom>
              <a:avLst/>
              <a:gdLst/>
              <a:ahLst/>
              <a:cxnLst/>
              <a:rect l="l" t="t" r="r" b="b"/>
              <a:pathLst>
                <a:path w="449" h="449" extrusionOk="0">
                  <a:moveTo>
                    <a:pt x="0" y="0"/>
                  </a:moveTo>
                  <a:cubicBezTo>
                    <a:pt x="0" y="224"/>
                    <a:pt x="0" y="448"/>
                    <a:pt x="224" y="448"/>
                  </a:cubicBezTo>
                  <a:cubicBezTo>
                    <a:pt x="224" y="224"/>
                    <a:pt x="448" y="0"/>
                    <a:pt x="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74" name="Google Shape;10274;p15"/>
            <p:cNvSpPr/>
            <p:nvPr/>
          </p:nvSpPr>
          <p:spPr>
            <a:xfrm>
              <a:off x="4597200" y="3728750"/>
              <a:ext cx="25" cy="22425"/>
            </a:xfrm>
            <a:custGeom>
              <a:avLst/>
              <a:gdLst/>
              <a:ahLst/>
              <a:cxnLst/>
              <a:rect l="l" t="t" r="r" b="b"/>
              <a:pathLst>
                <a:path w="1" h="897" extrusionOk="0">
                  <a:moveTo>
                    <a:pt x="1" y="448"/>
                  </a:moveTo>
                  <a:cubicBezTo>
                    <a:pt x="1" y="897"/>
                    <a:pt x="1" y="0"/>
                    <a:pt x="1" y="448"/>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75" name="Google Shape;10275;p15"/>
            <p:cNvSpPr/>
            <p:nvPr/>
          </p:nvSpPr>
          <p:spPr>
            <a:xfrm>
              <a:off x="4546775" y="3627900"/>
              <a:ext cx="14025" cy="8425"/>
            </a:xfrm>
            <a:custGeom>
              <a:avLst/>
              <a:gdLst/>
              <a:ahLst/>
              <a:cxnLst/>
              <a:rect l="l" t="t" r="r" b="b"/>
              <a:pathLst>
                <a:path w="561" h="337" extrusionOk="0">
                  <a:moveTo>
                    <a:pt x="225" y="0"/>
                  </a:moveTo>
                  <a:lnTo>
                    <a:pt x="225" y="0"/>
                  </a:lnTo>
                  <a:cubicBezTo>
                    <a:pt x="0" y="224"/>
                    <a:pt x="169" y="336"/>
                    <a:pt x="309" y="336"/>
                  </a:cubicBezTo>
                  <a:cubicBezTo>
                    <a:pt x="449" y="336"/>
                    <a:pt x="561" y="224"/>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76" name="Google Shape;10276;p15"/>
            <p:cNvSpPr/>
            <p:nvPr/>
          </p:nvSpPr>
          <p:spPr>
            <a:xfrm>
              <a:off x="4597200" y="3641450"/>
              <a:ext cx="7850" cy="6500"/>
            </a:xfrm>
            <a:custGeom>
              <a:avLst/>
              <a:gdLst/>
              <a:ahLst/>
              <a:cxnLst/>
              <a:rect l="l" t="t" r="r" b="b"/>
              <a:pathLst>
                <a:path w="314" h="260" extrusionOk="0">
                  <a:moveTo>
                    <a:pt x="201" y="1"/>
                  </a:moveTo>
                  <a:cubicBezTo>
                    <a:pt x="160" y="1"/>
                    <a:pt x="95" y="36"/>
                    <a:pt x="1" y="130"/>
                  </a:cubicBezTo>
                  <a:cubicBezTo>
                    <a:pt x="48" y="225"/>
                    <a:pt x="95" y="260"/>
                    <a:pt x="136" y="260"/>
                  </a:cubicBezTo>
                  <a:cubicBezTo>
                    <a:pt x="248" y="260"/>
                    <a:pt x="313" y="1"/>
                    <a:pt x="20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77" name="Google Shape;10277;p15"/>
            <p:cNvSpPr/>
            <p:nvPr/>
          </p:nvSpPr>
          <p:spPr>
            <a:xfrm>
              <a:off x="4563575" y="3751150"/>
              <a:ext cx="16850" cy="22450"/>
            </a:xfrm>
            <a:custGeom>
              <a:avLst/>
              <a:gdLst/>
              <a:ahLst/>
              <a:cxnLst/>
              <a:rect l="l" t="t" r="r" b="b"/>
              <a:pathLst>
                <a:path w="674" h="898" extrusionOk="0">
                  <a:moveTo>
                    <a:pt x="1" y="1"/>
                  </a:moveTo>
                  <a:cubicBezTo>
                    <a:pt x="1" y="449"/>
                    <a:pt x="1" y="673"/>
                    <a:pt x="449" y="897"/>
                  </a:cubicBezTo>
                  <a:cubicBezTo>
                    <a:pt x="449" y="449"/>
                    <a:pt x="673" y="1"/>
                    <a:pt x="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78" name="Google Shape;10278;p15"/>
            <p:cNvSpPr/>
            <p:nvPr/>
          </p:nvSpPr>
          <p:spPr>
            <a:xfrm>
              <a:off x="4551300" y="3711925"/>
              <a:ext cx="19900" cy="10650"/>
            </a:xfrm>
            <a:custGeom>
              <a:avLst/>
              <a:gdLst/>
              <a:ahLst/>
              <a:cxnLst/>
              <a:rect l="l" t="t" r="r" b="b"/>
              <a:pathLst>
                <a:path w="796" h="426" extrusionOk="0">
                  <a:moveTo>
                    <a:pt x="492" y="1"/>
                  </a:moveTo>
                  <a:lnTo>
                    <a:pt x="492" y="1"/>
                  </a:lnTo>
                  <a:cubicBezTo>
                    <a:pt x="0" y="247"/>
                    <a:pt x="250" y="425"/>
                    <a:pt x="465" y="425"/>
                  </a:cubicBezTo>
                  <a:cubicBezTo>
                    <a:pt x="642" y="425"/>
                    <a:pt x="795" y="304"/>
                    <a:pt x="492"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79" name="Google Shape;10279;p15"/>
            <p:cNvSpPr/>
            <p:nvPr/>
          </p:nvSpPr>
          <p:spPr>
            <a:xfrm>
              <a:off x="4548825" y="3615500"/>
              <a:ext cx="8125" cy="5150"/>
            </a:xfrm>
            <a:custGeom>
              <a:avLst/>
              <a:gdLst/>
              <a:ahLst/>
              <a:cxnLst/>
              <a:rect l="l" t="t" r="r" b="b"/>
              <a:pathLst>
                <a:path w="325" h="206" extrusionOk="0">
                  <a:moveTo>
                    <a:pt x="263" y="1"/>
                  </a:moveTo>
                  <a:cubicBezTo>
                    <a:pt x="247" y="1"/>
                    <a:pt x="210" y="14"/>
                    <a:pt x="143" y="48"/>
                  </a:cubicBezTo>
                  <a:cubicBezTo>
                    <a:pt x="25" y="165"/>
                    <a:pt x="0" y="206"/>
                    <a:pt x="19" y="206"/>
                  </a:cubicBezTo>
                  <a:cubicBezTo>
                    <a:pt x="61" y="206"/>
                    <a:pt x="324" y="1"/>
                    <a:pt x="26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80" name="Google Shape;10280;p15"/>
            <p:cNvSpPr/>
            <p:nvPr/>
          </p:nvSpPr>
          <p:spPr>
            <a:xfrm>
              <a:off x="4574800" y="3666350"/>
              <a:ext cx="7700" cy="7300"/>
            </a:xfrm>
            <a:custGeom>
              <a:avLst/>
              <a:gdLst/>
              <a:ahLst/>
              <a:cxnLst/>
              <a:rect l="l" t="t" r="r" b="b"/>
              <a:pathLst>
                <a:path w="308" h="292" extrusionOk="0">
                  <a:moveTo>
                    <a:pt x="234" y="0"/>
                  </a:moveTo>
                  <a:cubicBezTo>
                    <a:pt x="200" y="0"/>
                    <a:pt x="127" y="65"/>
                    <a:pt x="0" y="255"/>
                  </a:cubicBezTo>
                  <a:cubicBezTo>
                    <a:pt x="26" y="281"/>
                    <a:pt x="52" y="292"/>
                    <a:pt x="77" y="292"/>
                  </a:cubicBezTo>
                  <a:cubicBezTo>
                    <a:pt x="206" y="292"/>
                    <a:pt x="307" y="0"/>
                    <a:pt x="23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81" name="Google Shape;10281;p15"/>
            <p:cNvSpPr/>
            <p:nvPr/>
          </p:nvSpPr>
          <p:spPr>
            <a:xfrm>
              <a:off x="4066950" y="4114175"/>
              <a:ext cx="8150" cy="5125"/>
            </a:xfrm>
            <a:custGeom>
              <a:avLst/>
              <a:gdLst/>
              <a:ahLst/>
              <a:cxnLst/>
              <a:rect l="l" t="t" r="r" b="b"/>
              <a:pathLst>
                <a:path w="326" h="205" extrusionOk="0">
                  <a:moveTo>
                    <a:pt x="264" y="0"/>
                  </a:moveTo>
                  <a:cubicBezTo>
                    <a:pt x="248" y="0"/>
                    <a:pt x="211" y="13"/>
                    <a:pt x="143" y="47"/>
                  </a:cubicBezTo>
                  <a:cubicBezTo>
                    <a:pt x="26" y="164"/>
                    <a:pt x="1" y="205"/>
                    <a:pt x="20" y="205"/>
                  </a:cubicBezTo>
                  <a:cubicBezTo>
                    <a:pt x="62" y="205"/>
                    <a:pt x="325" y="0"/>
                    <a:pt x="26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82" name="Google Shape;10282;p15"/>
            <p:cNvSpPr/>
            <p:nvPr/>
          </p:nvSpPr>
          <p:spPr>
            <a:xfrm>
              <a:off x="4036900" y="4061675"/>
              <a:ext cx="7850" cy="6500"/>
            </a:xfrm>
            <a:custGeom>
              <a:avLst/>
              <a:gdLst/>
              <a:ahLst/>
              <a:cxnLst/>
              <a:rect l="l" t="t" r="r" b="b"/>
              <a:pathLst>
                <a:path w="314" h="260" extrusionOk="0">
                  <a:moveTo>
                    <a:pt x="201" y="1"/>
                  </a:moveTo>
                  <a:cubicBezTo>
                    <a:pt x="160" y="1"/>
                    <a:pt x="95" y="35"/>
                    <a:pt x="1" y="130"/>
                  </a:cubicBezTo>
                  <a:cubicBezTo>
                    <a:pt x="48" y="225"/>
                    <a:pt x="95" y="260"/>
                    <a:pt x="137" y="260"/>
                  </a:cubicBezTo>
                  <a:cubicBezTo>
                    <a:pt x="249" y="260"/>
                    <a:pt x="313" y="1"/>
                    <a:pt x="20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83" name="Google Shape;10283;p15"/>
            <p:cNvSpPr/>
            <p:nvPr/>
          </p:nvSpPr>
          <p:spPr>
            <a:xfrm>
              <a:off x="4014500" y="4106500"/>
              <a:ext cx="4700" cy="6500"/>
            </a:xfrm>
            <a:custGeom>
              <a:avLst/>
              <a:gdLst/>
              <a:ahLst/>
              <a:cxnLst/>
              <a:rect l="l" t="t" r="r" b="b"/>
              <a:pathLst>
                <a:path w="188" h="260" extrusionOk="0">
                  <a:moveTo>
                    <a:pt x="112" y="1"/>
                  </a:moveTo>
                  <a:cubicBezTo>
                    <a:pt x="85" y="1"/>
                    <a:pt x="48" y="35"/>
                    <a:pt x="0" y="130"/>
                  </a:cubicBezTo>
                  <a:cubicBezTo>
                    <a:pt x="48" y="225"/>
                    <a:pt x="85" y="259"/>
                    <a:pt x="112" y="259"/>
                  </a:cubicBezTo>
                  <a:cubicBezTo>
                    <a:pt x="187" y="259"/>
                    <a:pt x="187" y="1"/>
                    <a:pt x="112"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84" name="Google Shape;10284;p15"/>
            <p:cNvSpPr/>
            <p:nvPr/>
          </p:nvSpPr>
          <p:spPr>
            <a:xfrm>
              <a:off x="7111200" y="2686600"/>
              <a:ext cx="22425" cy="6500"/>
            </a:xfrm>
            <a:custGeom>
              <a:avLst/>
              <a:gdLst/>
              <a:ahLst/>
              <a:cxnLst/>
              <a:rect l="l" t="t" r="r" b="b"/>
              <a:pathLst>
                <a:path w="897" h="260" extrusionOk="0">
                  <a:moveTo>
                    <a:pt x="518" y="0"/>
                  </a:moveTo>
                  <a:lnTo>
                    <a:pt x="518" y="0"/>
                  </a:lnTo>
                  <a:cubicBezTo>
                    <a:pt x="0" y="130"/>
                    <a:pt x="379" y="259"/>
                    <a:pt x="619" y="259"/>
                  </a:cubicBezTo>
                  <a:cubicBezTo>
                    <a:pt x="795" y="259"/>
                    <a:pt x="896" y="190"/>
                    <a:pt x="51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85" name="Google Shape;10285;p15"/>
            <p:cNvSpPr/>
            <p:nvPr/>
          </p:nvSpPr>
          <p:spPr>
            <a:xfrm>
              <a:off x="7034475" y="2675400"/>
              <a:ext cx="25250" cy="4225"/>
            </a:xfrm>
            <a:custGeom>
              <a:avLst/>
              <a:gdLst/>
              <a:ahLst/>
              <a:cxnLst/>
              <a:rect l="l" t="t" r="r" b="b"/>
              <a:pathLst>
                <a:path w="1010" h="169" extrusionOk="0">
                  <a:moveTo>
                    <a:pt x="449" y="0"/>
                  </a:moveTo>
                  <a:lnTo>
                    <a:pt x="449" y="0"/>
                  </a:lnTo>
                  <a:cubicBezTo>
                    <a:pt x="1" y="112"/>
                    <a:pt x="281" y="168"/>
                    <a:pt x="533" y="168"/>
                  </a:cubicBezTo>
                  <a:cubicBezTo>
                    <a:pt x="785" y="168"/>
                    <a:pt x="1009" y="112"/>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86" name="Google Shape;10286;p15"/>
            <p:cNvSpPr/>
            <p:nvPr/>
          </p:nvSpPr>
          <p:spPr>
            <a:xfrm>
              <a:off x="7008725" y="775100"/>
              <a:ext cx="20175" cy="13050"/>
            </a:xfrm>
            <a:custGeom>
              <a:avLst/>
              <a:gdLst/>
              <a:ahLst/>
              <a:cxnLst/>
              <a:rect l="l" t="t" r="r" b="b"/>
              <a:pathLst>
                <a:path w="807" h="522" extrusionOk="0">
                  <a:moveTo>
                    <a:pt x="597" y="0"/>
                  </a:moveTo>
                  <a:cubicBezTo>
                    <a:pt x="156" y="0"/>
                    <a:pt x="0" y="521"/>
                    <a:pt x="232" y="521"/>
                  </a:cubicBezTo>
                  <a:cubicBezTo>
                    <a:pt x="266" y="521"/>
                    <a:pt x="308" y="510"/>
                    <a:pt x="358" y="485"/>
                  </a:cubicBezTo>
                  <a:cubicBezTo>
                    <a:pt x="358" y="261"/>
                    <a:pt x="807" y="261"/>
                    <a:pt x="807" y="37"/>
                  </a:cubicBezTo>
                  <a:cubicBezTo>
                    <a:pt x="731" y="11"/>
                    <a:pt x="661" y="0"/>
                    <a:pt x="59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87" name="Google Shape;10287;p15"/>
            <p:cNvSpPr/>
            <p:nvPr/>
          </p:nvSpPr>
          <p:spPr>
            <a:xfrm>
              <a:off x="7000875" y="2973600"/>
              <a:ext cx="22425" cy="9975"/>
            </a:xfrm>
            <a:custGeom>
              <a:avLst/>
              <a:gdLst/>
              <a:ahLst/>
              <a:cxnLst/>
              <a:rect l="l" t="t" r="r" b="b"/>
              <a:pathLst>
                <a:path w="897" h="399" extrusionOk="0">
                  <a:moveTo>
                    <a:pt x="299" y="0"/>
                  </a:moveTo>
                  <a:cubicBezTo>
                    <a:pt x="149" y="0"/>
                    <a:pt x="0" y="100"/>
                    <a:pt x="0" y="399"/>
                  </a:cubicBezTo>
                  <a:cubicBezTo>
                    <a:pt x="896" y="399"/>
                    <a:pt x="598" y="0"/>
                    <a:pt x="29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88" name="Google Shape;10288;p15"/>
            <p:cNvSpPr/>
            <p:nvPr/>
          </p:nvSpPr>
          <p:spPr>
            <a:xfrm>
              <a:off x="7000875" y="3930450"/>
              <a:ext cx="11225" cy="11225"/>
            </a:xfrm>
            <a:custGeom>
              <a:avLst/>
              <a:gdLst/>
              <a:ahLst/>
              <a:cxnLst/>
              <a:rect l="l" t="t" r="r" b="b"/>
              <a:pathLst>
                <a:path w="449" h="449" extrusionOk="0">
                  <a:moveTo>
                    <a:pt x="0" y="0"/>
                  </a:moveTo>
                  <a:cubicBezTo>
                    <a:pt x="0" y="224"/>
                    <a:pt x="0" y="449"/>
                    <a:pt x="224" y="449"/>
                  </a:cubicBezTo>
                  <a:cubicBezTo>
                    <a:pt x="448" y="449"/>
                    <a:pt x="224" y="0"/>
                    <a:pt x="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89" name="Google Shape;10289;p15"/>
            <p:cNvSpPr/>
            <p:nvPr/>
          </p:nvSpPr>
          <p:spPr>
            <a:xfrm>
              <a:off x="6964450" y="3969675"/>
              <a:ext cx="28025" cy="4225"/>
            </a:xfrm>
            <a:custGeom>
              <a:avLst/>
              <a:gdLst/>
              <a:ahLst/>
              <a:cxnLst/>
              <a:rect l="l" t="t" r="r" b="b"/>
              <a:pathLst>
                <a:path w="1121" h="169" extrusionOk="0">
                  <a:moveTo>
                    <a:pt x="561" y="0"/>
                  </a:moveTo>
                  <a:cubicBezTo>
                    <a:pt x="0" y="112"/>
                    <a:pt x="280" y="168"/>
                    <a:pt x="561" y="168"/>
                  </a:cubicBezTo>
                  <a:cubicBezTo>
                    <a:pt x="841" y="168"/>
                    <a:pt x="1121" y="112"/>
                    <a:pt x="56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90" name="Google Shape;10290;p15"/>
            <p:cNvSpPr/>
            <p:nvPr/>
          </p:nvSpPr>
          <p:spPr>
            <a:xfrm>
              <a:off x="6849575" y="916075"/>
              <a:ext cx="16850" cy="11225"/>
            </a:xfrm>
            <a:custGeom>
              <a:avLst/>
              <a:gdLst/>
              <a:ahLst/>
              <a:cxnLst/>
              <a:rect l="l" t="t" r="r" b="b"/>
              <a:pathLst>
                <a:path w="674" h="449" extrusionOk="0">
                  <a:moveTo>
                    <a:pt x="1" y="1"/>
                  </a:moveTo>
                  <a:cubicBezTo>
                    <a:pt x="1" y="225"/>
                    <a:pt x="1" y="449"/>
                    <a:pt x="225" y="449"/>
                  </a:cubicBezTo>
                  <a:cubicBezTo>
                    <a:pt x="673" y="449"/>
                    <a:pt x="449" y="1"/>
                    <a:pt x="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91" name="Google Shape;10291;p15"/>
            <p:cNvSpPr/>
            <p:nvPr/>
          </p:nvSpPr>
          <p:spPr>
            <a:xfrm>
              <a:off x="6832775" y="787200"/>
              <a:ext cx="11225" cy="11250"/>
            </a:xfrm>
            <a:custGeom>
              <a:avLst/>
              <a:gdLst/>
              <a:ahLst/>
              <a:cxnLst/>
              <a:rect l="l" t="t" r="r" b="b"/>
              <a:pathLst>
                <a:path w="449" h="450" extrusionOk="0">
                  <a:moveTo>
                    <a:pt x="0" y="1"/>
                  </a:moveTo>
                  <a:cubicBezTo>
                    <a:pt x="0" y="1"/>
                    <a:pt x="0" y="449"/>
                    <a:pt x="225" y="449"/>
                  </a:cubicBezTo>
                  <a:cubicBezTo>
                    <a:pt x="449" y="449"/>
                    <a:pt x="225" y="1"/>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92" name="Google Shape;10292;p15"/>
            <p:cNvSpPr/>
            <p:nvPr/>
          </p:nvSpPr>
          <p:spPr>
            <a:xfrm>
              <a:off x="6832775" y="2311200"/>
              <a:ext cx="11225" cy="11225"/>
            </a:xfrm>
            <a:custGeom>
              <a:avLst/>
              <a:gdLst/>
              <a:ahLst/>
              <a:cxnLst/>
              <a:rect l="l" t="t" r="r" b="b"/>
              <a:pathLst>
                <a:path w="449" h="449" extrusionOk="0">
                  <a:moveTo>
                    <a:pt x="0" y="1"/>
                  </a:moveTo>
                  <a:cubicBezTo>
                    <a:pt x="0" y="225"/>
                    <a:pt x="0" y="449"/>
                    <a:pt x="225" y="449"/>
                  </a:cubicBezTo>
                  <a:cubicBezTo>
                    <a:pt x="449" y="449"/>
                    <a:pt x="225" y="1"/>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93" name="Google Shape;10293;p15"/>
            <p:cNvSpPr/>
            <p:nvPr/>
          </p:nvSpPr>
          <p:spPr>
            <a:xfrm>
              <a:off x="6818250" y="2893150"/>
              <a:ext cx="20150" cy="18325"/>
            </a:xfrm>
            <a:custGeom>
              <a:avLst/>
              <a:gdLst/>
              <a:ahLst/>
              <a:cxnLst/>
              <a:rect l="l" t="t" r="r" b="b"/>
              <a:pathLst>
                <a:path w="806" h="733" extrusionOk="0">
                  <a:moveTo>
                    <a:pt x="632" y="1"/>
                  </a:moveTo>
                  <a:cubicBezTo>
                    <a:pt x="153" y="1"/>
                    <a:pt x="1" y="733"/>
                    <a:pt x="419" y="733"/>
                  </a:cubicBezTo>
                  <a:cubicBezTo>
                    <a:pt x="466" y="733"/>
                    <a:pt x="520" y="724"/>
                    <a:pt x="581" y="703"/>
                  </a:cubicBezTo>
                  <a:cubicBezTo>
                    <a:pt x="581" y="479"/>
                    <a:pt x="806" y="255"/>
                    <a:pt x="806" y="31"/>
                  </a:cubicBezTo>
                  <a:cubicBezTo>
                    <a:pt x="744" y="10"/>
                    <a:pt x="686" y="1"/>
                    <a:pt x="632"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94" name="Google Shape;10294;p15"/>
            <p:cNvSpPr/>
            <p:nvPr/>
          </p:nvSpPr>
          <p:spPr>
            <a:xfrm>
              <a:off x="6810375" y="804025"/>
              <a:ext cx="22275" cy="17725"/>
            </a:xfrm>
            <a:custGeom>
              <a:avLst/>
              <a:gdLst/>
              <a:ahLst/>
              <a:cxnLst/>
              <a:rect l="l" t="t" r="r" b="b"/>
              <a:pathLst>
                <a:path w="891" h="709" extrusionOk="0">
                  <a:moveTo>
                    <a:pt x="448" y="0"/>
                  </a:moveTo>
                  <a:cubicBezTo>
                    <a:pt x="448" y="224"/>
                    <a:pt x="0" y="224"/>
                    <a:pt x="224" y="673"/>
                  </a:cubicBezTo>
                  <a:cubicBezTo>
                    <a:pt x="299" y="698"/>
                    <a:pt x="365" y="709"/>
                    <a:pt x="424" y="709"/>
                  </a:cubicBezTo>
                  <a:cubicBezTo>
                    <a:pt x="891" y="709"/>
                    <a:pt x="847" y="0"/>
                    <a:pt x="44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95" name="Google Shape;10295;p15"/>
            <p:cNvSpPr/>
            <p:nvPr/>
          </p:nvSpPr>
          <p:spPr>
            <a:xfrm>
              <a:off x="6801950" y="826425"/>
              <a:ext cx="28050" cy="4225"/>
            </a:xfrm>
            <a:custGeom>
              <a:avLst/>
              <a:gdLst/>
              <a:ahLst/>
              <a:cxnLst/>
              <a:rect l="l" t="t" r="r" b="b"/>
              <a:pathLst>
                <a:path w="1122" h="169" extrusionOk="0">
                  <a:moveTo>
                    <a:pt x="561" y="1"/>
                  </a:moveTo>
                  <a:cubicBezTo>
                    <a:pt x="1" y="113"/>
                    <a:pt x="281" y="169"/>
                    <a:pt x="561" y="169"/>
                  </a:cubicBezTo>
                  <a:cubicBezTo>
                    <a:pt x="841" y="169"/>
                    <a:pt x="1121" y="113"/>
                    <a:pt x="56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96" name="Google Shape;10296;p15"/>
            <p:cNvSpPr/>
            <p:nvPr/>
          </p:nvSpPr>
          <p:spPr>
            <a:xfrm>
              <a:off x="6803025" y="858325"/>
              <a:ext cx="20075" cy="12950"/>
            </a:xfrm>
            <a:custGeom>
              <a:avLst/>
              <a:gdLst/>
              <a:ahLst/>
              <a:cxnLst/>
              <a:rect l="l" t="t" r="r" b="b"/>
              <a:pathLst>
                <a:path w="803" h="518" extrusionOk="0">
                  <a:moveTo>
                    <a:pt x="525" y="0"/>
                  </a:moveTo>
                  <a:cubicBezTo>
                    <a:pt x="305" y="0"/>
                    <a:pt x="1" y="259"/>
                    <a:pt x="518" y="518"/>
                  </a:cubicBezTo>
                  <a:cubicBezTo>
                    <a:pt x="802" y="139"/>
                    <a:pt x="686" y="0"/>
                    <a:pt x="5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97" name="Google Shape;10297;p15"/>
            <p:cNvSpPr/>
            <p:nvPr/>
          </p:nvSpPr>
          <p:spPr>
            <a:xfrm>
              <a:off x="6810375" y="2878350"/>
              <a:ext cx="22425" cy="9975"/>
            </a:xfrm>
            <a:custGeom>
              <a:avLst/>
              <a:gdLst/>
              <a:ahLst/>
              <a:cxnLst/>
              <a:rect l="l" t="t" r="r" b="b"/>
              <a:pathLst>
                <a:path w="897" h="399" extrusionOk="0">
                  <a:moveTo>
                    <a:pt x="299" y="0"/>
                  </a:moveTo>
                  <a:cubicBezTo>
                    <a:pt x="149" y="0"/>
                    <a:pt x="0" y="100"/>
                    <a:pt x="0" y="399"/>
                  </a:cubicBezTo>
                  <a:cubicBezTo>
                    <a:pt x="896" y="399"/>
                    <a:pt x="598" y="0"/>
                    <a:pt x="29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98" name="Google Shape;10298;p15"/>
            <p:cNvSpPr/>
            <p:nvPr/>
          </p:nvSpPr>
          <p:spPr>
            <a:xfrm>
              <a:off x="6777775" y="892925"/>
              <a:ext cx="27000" cy="23175"/>
            </a:xfrm>
            <a:custGeom>
              <a:avLst/>
              <a:gdLst/>
              <a:ahLst/>
              <a:cxnLst/>
              <a:rect l="l" t="t" r="r" b="b"/>
              <a:pathLst>
                <a:path w="1080" h="927" extrusionOk="0">
                  <a:moveTo>
                    <a:pt x="903" y="1"/>
                  </a:moveTo>
                  <a:cubicBezTo>
                    <a:pt x="333" y="1"/>
                    <a:pt x="0" y="927"/>
                    <a:pt x="408" y="927"/>
                  </a:cubicBezTo>
                  <a:cubicBezTo>
                    <a:pt x="856" y="702"/>
                    <a:pt x="632" y="254"/>
                    <a:pt x="1080" y="30"/>
                  </a:cubicBezTo>
                  <a:cubicBezTo>
                    <a:pt x="1019" y="10"/>
                    <a:pt x="960" y="1"/>
                    <a:pt x="90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99" name="Google Shape;10299;p15"/>
            <p:cNvSpPr/>
            <p:nvPr/>
          </p:nvSpPr>
          <p:spPr>
            <a:xfrm>
              <a:off x="6787950" y="988925"/>
              <a:ext cx="16825" cy="11225"/>
            </a:xfrm>
            <a:custGeom>
              <a:avLst/>
              <a:gdLst/>
              <a:ahLst/>
              <a:cxnLst/>
              <a:rect l="l" t="t" r="r" b="b"/>
              <a:pathLst>
                <a:path w="673" h="449" extrusionOk="0">
                  <a:moveTo>
                    <a:pt x="1" y="0"/>
                  </a:moveTo>
                  <a:cubicBezTo>
                    <a:pt x="1" y="0"/>
                    <a:pt x="1" y="448"/>
                    <a:pt x="225" y="448"/>
                  </a:cubicBezTo>
                  <a:cubicBezTo>
                    <a:pt x="673" y="448"/>
                    <a:pt x="225" y="0"/>
                    <a:pt x="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00" name="Google Shape;10300;p15"/>
            <p:cNvSpPr/>
            <p:nvPr/>
          </p:nvSpPr>
          <p:spPr>
            <a:xfrm>
              <a:off x="6782350" y="1005725"/>
              <a:ext cx="11225" cy="5625"/>
            </a:xfrm>
            <a:custGeom>
              <a:avLst/>
              <a:gdLst/>
              <a:ahLst/>
              <a:cxnLst/>
              <a:rect l="l" t="t" r="r" b="b"/>
              <a:pathLst>
                <a:path w="449" h="225" extrusionOk="0">
                  <a:moveTo>
                    <a:pt x="0" y="0"/>
                  </a:moveTo>
                  <a:cubicBezTo>
                    <a:pt x="0" y="0"/>
                    <a:pt x="0" y="225"/>
                    <a:pt x="225" y="225"/>
                  </a:cubicBezTo>
                  <a:cubicBezTo>
                    <a:pt x="449" y="225"/>
                    <a:pt x="225" y="0"/>
                    <a:pt x="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01" name="Google Shape;10301;p15"/>
            <p:cNvSpPr/>
            <p:nvPr/>
          </p:nvSpPr>
          <p:spPr>
            <a:xfrm>
              <a:off x="6737525" y="2882700"/>
              <a:ext cx="16825" cy="22425"/>
            </a:xfrm>
            <a:custGeom>
              <a:avLst/>
              <a:gdLst/>
              <a:ahLst/>
              <a:cxnLst/>
              <a:rect l="l" t="t" r="r" b="b"/>
              <a:pathLst>
                <a:path w="673" h="897" extrusionOk="0">
                  <a:moveTo>
                    <a:pt x="0" y="1"/>
                  </a:moveTo>
                  <a:cubicBezTo>
                    <a:pt x="0" y="449"/>
                    <a:pt x="0" y="897"/>
                    <a:pt x="449" y="897"/>
                  </a:cubicBezTo>
                  <a:cubicBezTo>
                    <a:pt x="449" y="449"/>
                    <a:pt x="673" y="1"/>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02" name="Google Shape;10302;p15"/>
            <p:cNvSpPr/>
            <p:nvPr/>
          </p:nvSpPr>
          <p:spPr>
            <a:xfrm>
              <a:off x="6737525" y="983325"/>
              <a:ext cx="11225" cy="11225"/>
            </a:xfrm>
            <a:custGeom>
              <a:avLst/>
              <a:gdLst/>
              <a:ahLst/>
              <a:cxnLst/>
              <a:rect l="l" t="t" r="r" b="b"/>
              <a:pathLst>
                <a:path w="449" h="449" extrusionOk="0">
                  <a:moveTo>
                    <a:pt x="0" y="0"/>
                  </a:moveTo>
                  <a:cubicBezTo>
                    <a:pt x="0" y="224"/>
                    <a:pt x="0" y="448"/>
                    <a:pt x="225" y="448"/>
                  </a:cubicBezTo>
                  <a:cubicBezTo>
                    <a:pt x="449" y="448"/>
                    <a:pt x="225" y="0"/>
                    <a:pt x="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03" name="Google Shape;10303;p15"/>
            <p:cNvSpPr/>
            <p:nvPr/>
          </p:nvSpPr>
          <p:spPr>
            <a:xfrm>
              <a:off x="6723525" y="2339225"/>
              <a:ext cx="25225" cy="4225"/>
            </a:xfrm>
            <a:custGeom>
              <a:avLst/>
              <a:gdLst/>
              <a:ahLst/>
              <a:cxnLst/>
              <a:rect l="l" t="t" r="r" b="b"/>
              <a:pathLst>
                <a:path w="1009" h="169" extrusionOk="0">
                  <a:moveTo>
                    <a:pt x="560" y="0"/>
                  </a:moveTo>
                  <a:lnTo>
                    <a:pt x="560" y="0"/>
                  </a:lnTo>
                  <a:cubicBezTo>
                    <a:pt x="0" y="112"/>
                    <a:pt x="224" y="168"/>
                    <a:pt x="476" y="168"/>
                  </a:cubicBezTo>
                  <a:cubicBezTo>
                    <a:pt x="729" y="168"/>
                    <a:pt x="1009" y="112"/>
                    <a:pt x="56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04" name="Google Shape;10304;p15"/>
            <p:cNvSpPr/>
            <p:nvPr/>
          </p:nvSpPr>
          <p:spPr>
            <a:xfrm>
              <a:off x="6715125" y="3880025"/>
              <a:ext cx="25225" cy="4225"/>
            </a:xfrm>
            <a:custGeom>
              <a:avLst/>
              <a:gdLst/>
              <a:ahLst/>
              <a:cxnLst/>
              <a:rect l="l" t="t" r="r" b="b"/>
              <a:pathLst>
                <a:path w="1009" h="169" extrusionOk="0">
                  <a:moveTo>
                    <a:pt x="448" y="0"/>
                  </a:moveTo>
                  <a:lnTo>
                    <a:pt x="448" y="0"/>
                  </a:lnTo>
                  <a:cubicBezTo>
                    <a:pt x="0" y="112"/>
                    <a:pt x="280" y="168"/>
                    <a:pt x="532" y="168"/>
                  </a:cubicBezTo>
                  <a:cubicBezTo>
                    <a:pt x="784" y="168"/>
                    <a:pt x="1009" y="112"/>
                    <a:pt x="44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05" name="Google Shape;10305;p15"/>
            <p:cNvSpPr/>
            <p:nvPr/>
          </p:nvSpPr>
          <p:spPr>
            <a:xfrm>
              <a:off x="6709500" y="1442750"/>
              <a:ext cx="22450" cy="11225"/>
            </a:xfrm>
            <a:custGeom>
              <a:avLst/>
              <a:gdLst/>
              <a:ahLst/>
              <a:cxnLst/>
              <a:rect l="l" t="t" r="r" b="b"/>
              <a:pathLst>
                <a:path w="898" h="449" extrusionOk="0">
                  <a:moveTo>
                    <a:pt x="449" y="1"/>
                  </a:moveTo>
                  <a:cubicBezTo>
                    <a:pt x="449" y="225"/>
                    <a:pt x="1" y="225"/>
                    <a:pt x="449" y="449"/>
                  </a:cubicBezTo>
                  <a:cubicBezTo>
                    <a:pt x="897" y="449"/>
                    <a:pt x="897" y="1"/>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06" name="Google Shape;10306;p15"/>
            <p:cNvSpPr/>
            <p:nvPr/>
          </p:nvSpPr>
          <p:spPr>
            <a:xfrm>
              <a:off x="6687100" y="2991075"/>
              <a:ext cx="37950" cy="20525"/>
            </a:xfrm>
            <a:custGeom>
              <a:avLst/>
              <a:gdLst/>
              <a:ahLst/>
              <a:cxnLst/>
              <a:rect l="l" t="t" r="r" b="b"/>
              <a:pathLst>
                <a:path w="1518" h="821" extrusionOk="0">
                  <a:moveTo>
                    <a:pt x="397" y="0"/>
                  </a:moveTo>
                  <a:cubicBezTo>
                    <a:pt x="245" y="0"/>
                    <a:pt x="105" y="44"/>
                    <a:pt x="0" y="148"/>
                  </a:cubicBezTo>
                  <a:cubicBezTo>
                    <a:pt x="673" y="148"/>
                    <a:pt x="673" y="820"/>
                    <a:pt x="1345" y="820"/>
                  </a:cubicBezTo>
                  <a:cubicBezTo>
                    <a:pt x="1517" y="476"/>
                    <a:pt x="897" y="0"/>
                    <a:pt x="39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07" name="Google Shape;10307;p15"/>
            <p:cNvSpPr/>
            <p:nvPr/>
          </p:nvSpPr>
          <p:spPr>
            <a:xfrm>
              <a:off x="6689900" y="3835200"/>
              <a:ext cx="25225" cy="4225"/>
            </a:xfrm>
            <a:custGeom>
              <a:avLst/>
              <a:gdLst/>
              <a:ahLst/>
              <a:cxnLst/>
              <a:rect l="l" t="t" r="r" b="b"/>
              <a:pathLst>
                <a:path w="1009" h="169" extrusionOk="0">
                  <a:moveTo>
                    <a:pt x="561" y="0"/>
                  </a:moveTo>
                  <a:lnTo>
                    <a:pt x="561" y="0"/>
                  </a:lnTo>
                  <a:cubicBezTo>
                    <a:pt x="0" y="112"/>
                    <a:pt x="225" y="168"/>
                    <a:pt x="477" y="168"/>
                  </a:cubicBezTo>
                  <a:cubicBezTo>
                    <a:pt x="729" y="168"/>
                    <a:pt x="1009" y="112"/>
                    <a:pt x="56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08" name="Google Shape;10308;p15"/>
            <p:cNvSpPr/>
            <p:nvPr/>
          </p:nvSpPr>
          <p:spPr>
            <a:xfrm>
              <a:off x="6664675" y="1329775"/>
              <a:ext cx="20700" cy="13050"/>
            </a:xfrm>
            <a:custGeom>
              <a:avLst/>
              <a:gdLst/>
              <a:ahLst/>
              <a:cxnLst/>
              <a:rect l="l" t="t" r="r" b="b"/>
              <a:pathLst>
                <a:path w="828" h="522" extrusionOk="0">
                  <a:moveTo>
                    <a:pt x="211" y="1"/>
                  </a:moveTo>
                  <a:cubicBezTo>
                    <a:pt x="147" y="1"/>
                    <a:pt x="77" y="12"/>
                    <a:pt x="1" y="37"/>
                  </a:cubicBezTo>
                  <a:cubicBezTo>
                    <a:pt x="1" y="261"/>
                    <a:pt x="225" y="485"/>
                    <a:pt x="673" y="485"/>
                  </a:cubicBezTo>
                  <a:cubicBezTo>
                    <a:pt x="699" y="511"/>
                    <a:pt x="718" y="522"/>
                    <a:pt x="732" y="522"/>
                  </a:cubicBezTo>
                  <a:cubicBezTo>
                    <a:pt x="827" y="522"/>
                    <a:pt x="654" y="1"/>
                    <a:pt x="21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09" name="Google Shape;10309;p15"/>
            <p:cNvSpPr/>
            <p:nvPr/>
          </p:nvSpPr>
          <p:spPr>
            <a:xfrm>
              <a:off x="6647875" y="1438100"/>
              <a:ext cx="24750" cy="15875"/>
            </a:xfrm>
            <a:custGeom>
              <a:avLst/>
              <a:gdLst/>
              <a:ahLst/>
              <a:cxnLst/>
              <a:rect l="l" t="t" r="r" b="b"/>
              <a:pathLst>
                <a:path w="990" h="635" extrusionOk="0">
                  <a:moveTo>
                    <a:pt x="221" y="1"/>
                  </a:moveTo>
                  <a:cubicBezTo>
                    <a:pt x="97" y="1"/>
                    <a:pt x="1" y="55"/>
                    <a:pt x="1" y="187"/>
                  </a:cubicBezTo>
                  <a:cubicBezTo>
                    <a:pt x="449" y="187"/>
                    <a:pt x="449" y="411"/>
                    <a:pt x="673" y="635"/>
                  </a:cubicBezTo>
                  <a:cubicBezTo>
                    <a:pt x="990" y="318"/>
                    <a:pt x="522" y="1"/>
                    <a:pt x="22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10" name="Google Shape;10310;p15"/>
            <p:cNvSpPr/>
            <p:nvPr/>
          </p:nvSpPr>
          <p:spPr>
            <a:xfrm>
              <a:off x="6645075" y="3812775"/>
              <a:ext cx="28050" cy="4225"/>
            </a:xfrm>
            <a:custGeom>
              <a:avLst/>
              <a:gdLst/>
              <a:ahLst/>
              <a:cxnLst/>
              <a:rect l="l" t="t" r="r" b="b"/>
              <a:pathLst>
                <a:path w="1122" h="169" extrusionOk="0">
                  <a:moveTo>
                    <a:pt x="561" y="1"/>
                  </a:moveTo>
                  <a:cubicBezTo>
                    <a:pt x="1" y="113"/>
                    <a:pt x="281" y="169"/>
                    <a:pt x="561" y="169"/>
                  </a:cubicBezTo>
                  <a:cubicBezTo>
                    <a:pt x="841" y="169"/>
                    <a:pt x="1121" y="113"/>
                    <a:pt x="56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11" name="Google Shape;10311;p15"/>
            <p:cNvSpPr/>
            <p:nvPr/>
          </p:nvSpPr>
          <p:spPr>
            <a:xfrm>
              <a:off x="6647875" y="3774800"/>
              <a:ext cx="22450" cy="10000"/>
            </a:xfrm>
            <a:custGeom>
              <a:avLst/>
              <a:gdLst/>
              <a:ahLst/>
              <a:cxnLst/>
              <a:rect l="l" t="t" r="r" b="b"/>
              <a:pathLst>
                <a:path w="898" h="400" extrusionOk="0">
                  <a:moveTo>
                    <a:pt x="299" y="1"/>
                  </a:moveTo>
                  <a:cubicBezTo>
                    <a:pt x="150" y="1"/>
                    <a:pt x="1" y="100"/>
                    <a:pt x="1" y="399"/>
                  </a:cubicBezTo>
                  <a:cubicBezTo>
                    <a:pt x="897" y="399"/>
                    <a:pt x="598" y="1"/>
                    <a:pt x="29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12" name="Google Shape;10312;p15"/>
            <p:cNvSpPr/>
            <p:nvPr/>
          </p:nvSpPr>
          <p:spPr>
            <a:xfrm>
              <a:off x="6616175" y="2997625"/>
              <a:ext cx="14175" cy="8275"/>
            </a:xfrm>
            <a:custGeom>
              <a:avLst/>
              <a:gdLst/>
              <a:ahLst/>
              <a:cxnLst/>
              <a:rect l="l" t="t" r="r" b="b"/>
              <a:pathLst>
                <a:path w="567" h="331" extrusionOk="0">
                  <a:moveTo>
                    <a:pt x="102" y="1"/>
                  </a:moveTo>
                  <a:cubicBezTo>
                    <a:pt x="1" y="1"/>
                    <a:pt x="452" y="331"/>
                    <a:pt x="533" y="331"/>
                  </a:cubicBezTo>
                  <a:cubicBezTo>
                    <a:pt x="566" y="331"/>
                    <a:pt x="535" y="273"/>
                    <a:pt x="372" y="110"/>
                  </a:cubicBezTo>
                  <a:cubicBezTo>
                    <a:pt x="214" y="31"/>
                    <a:pt x="133" y="1"/>
                    <a:pt x="102"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13" name="Google Shape;10313;p15"/>
            <p:cNvSpPr/>
            <p:nvPr/>
          </p:nvSpPr>
          <p:spPr>
            <a:xfrm>
              <a:off x="6580650" y="3840800"/>
              <a:ext cx="22425" cy="5625"/>
            </a:xfrm>
            <a:custGeom>
              <a:avLst/>
              <a:gdLst/>
              <a:ahLst/>
              <a:cxnLst/>
              <a:rect l="l" t="t" r="r" b="b"/>
              <a:pathLst>
                <a:path w="897" h="225" extrusionOk="0">
                  <a:moveTo>
                    <a:pt x="448" y="0"/>
                  </a:moveTo>
                  <a:cubicBezTo>
                    <a:pt x="0" y="0"/>
                    <a:pt x="0" y="225"/>
                    <a:pt x="448" y="225"/>
                  </a:cubicBezTo>
                  <a:cubicBezTo>
                    <a:pt x="673" y="225"/>
                    <a:pt x="897" y="0"/>
                    <a:pt x="44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14" name="Google Shape;10314;p15"/>
            <p:cNvSpPr/>
            <p:nvPr/>
          </p:nvSpPr>
          <p:spPr>
            <a:xfrm>
              <a:off x="6566625" y="3908025"/>
              <a:ext cx="28050" cy="4225"/>
            </a:xfrm>
            <a:custGeom>
              <a:avLst/>
              <a:gdLst/>
              <a:ahLst/>
              <a:cxnLst/>
              <a:rect l="l" t="t" r="r" b="b"/>
              <a:pathLst>
                <a:path w="1122" h="169" extrusionOk="0">
                  <a:moveTo>
                    <a:pt x="561" y="1"/>
                  </a:moveTo>
                  <a:cubicBezTo>
                    <a:pt x="1" y="113"/>
                    <a:pt x="281" y="169"/>
                    <a:pt x="561" y="169"/>
                  </a:cubicBezTo>
                  <a:cubicBezTo>
                    <a:pt x="841" y="169"/>
                    <a:pt x="1121" y="113"/>
                    <a:pt x="56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15" name="Google Shape;10315;p15"/>
            <p:cNvSpPr/>
            <p:nvPr/>
          </p:nvSpPr>
          <p:spPr>
            <a:xfrm>
              <a:off x="6547025" y="1532400"/>
              <a:ext cx="50450" cy="25"/>
            </a:xfrm>
            <a:custGeom>
              <a:avLst/>
              <a:gdLst/>
              <a:ahLst/>
              <a:cxnLst/>
              <a:rect l="l" t="t" r="r" b="b"/>
              <a:pathLst>
                <a:path w="2018" h="1" extrusionOk="0">
                  <a:moveTo>
                    <a:pt x="897" y="0"/>
                  </a:moveTo>
                  <a:cubicBezTo>
                    <a:pt x="0" y="0"/>
                    <a:pt x="2018" y="0"/>
                    <a:pt x="89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16" name="Google Shape;10316;p15"/>
            <p:cNvSpPr/>
            <p:nvPr/>
          </p:nvSpPr>
          <p:spPr>
            <a:xfrm>
              <a:off x="6552625" y="1308275"/>
              <a:ext cx="26200" cy="23325"/>
            </a:xfrm>
            <a:custGeom>
              <a:avLst/>
              <a:gdLst/>
              <a:ahLst/>
              <a:cxnLst/>
              <a:rect l="l" t="t" r="r" b="b"/>
              <a:pathLst>
                <a:path w="1048" h="933" extrusionOk="0">
                  <a:moveTo>
                    <a:pt x="449" y="1"/>
                  </a:moveTo>
                  <a:cubicBezTo>
                    <a:pt x="449" y="449"/>
                    <a:pt x="1" y="449"/>
                    <a:pt x="1" y="897"/>
                  </a:cubicBezTo>
                  <a:cubicBezTo>
                    <a:pt x="74" y="922"/>
                    <a:pt x="145" y="933"/>
                    <a:pt x="212" y="933"/>
                  </a:cubicBezTo>
                  <a:cubicBezTo>
                    <a:pt x="758" y="933"/>
                    <a:pt x="1047" y="200"/>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17" name="Google Shape;10317;p15"/>
            <p:cNvSpPr/>
            <p:nvPr/>
          </p:nvSpPr>
          <p:spPr>
            <a:xfrm>
              <a:off x="6535825" y="3000350"/>
              <a:ext cx="16825" cy="11250"/>
            </a:xfrm>
            <a:custGeom>
              <a:avLst/>
              <a:gdLst/>
              <a:ahLst/>
              <a:cxnLst/>
              <a:rect l="l" t="t" r="r" b="b"/>
              <a:pathLst>
                <a:path w="673" h="450" extrusionOk="0">
                  <a:moveTo>
                    <a:pt x="448" y="1"/>
                  </a:moveTo>
                  <a:cubicBezTo>
                    <a:pt x="0" y="1"/>
                    <a:pt x="448" y="449"/>
                    <a:pt x="673" y="449"/>
                  </a:cubicBezTo>
                  <a:cubicBezTo>
                    <a:pt x="673" y="225"/>
                    <a:pt x="673" y="1"/>
                    <a:pt x="44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18" name="Google Shape;10318;p15"/>
            <p:cNvSpPr/>
            <p:nvPr/>
          </p:nvSpPr>
          <p:spPr>
            <a:xfrm>
              <a:off x="6530225" y="3924850"/>
              <a:ext cx="22425" cy="9975"/>
            </a:xfrm>
            <a:custGeom>
              <a:avLst/>
              <a:gdLst/>
              <a:ahLst/>
              <a:cxnLst/>
              <a:rect l="l" t="t" r="r" b="b"/>
              <a:pathLst>
                <a:path w="897" h="399" extrusionOk="0">
                  <a:moveTo>
                    <a:pt x="897" y="0"/>
                  </a:moveTo>
                  <a:cubicBezTo>
                    <a:pt x="0" y="0"/>
                    <a:pt x="299" y="399"/>
                    <a:pt x="598" y="399"/>
                  </a:cubicBezTo>
                  <a:cubicBezTo>
                    <a:pt x="747" y="399"/>
                    <a:pt x="897" y="299"/>
                    <a:pt x="89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19" name="Google Shape;10319;p15"/>
            <p:cNvSpPr/>
            <p:nvPr/>
          </p:nvSpPr>
          <p:spPr>
            <a:xfrm>
              <a:off x="6530225" y="1404775"/>
              <a:ext cx="22425" cy="9975"/>
            </a:xfrm>
            <a:custGeom>
              <a:avLst/>
              <a:gdLst/>
              <a:ahLst/>
              <a:cxnLst/>
              <a:rect l="l" t="t" r="r" b="b"/>
              <a:pathLst>
                <a:path w="897" h="399" extrusionOk="0">
                  <a:moveTo>
                    <a:pt x="299" y="1"/>
                  </a:moveTo>
                  <a:cubicBezTo>
                    <a:pt x="150" y="1"/>
                    <a:pt x="0" y="100"/>
                    <a:pt x="0" y="399"/>
                  </a:cubicBezTo>
                  <a:cubicBezTo>
                    <a:pt x="897" y="399"/>
                    <a:pt x="598" y="1"/>
                    <a:pt x="29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20" name="Google Shape;10320;p15"/>
            <p:cNvSpPr/>
            <p:nvPr/>
          </p:nvSpPr>
          <p:spPr>
            <a:xfrm>
              <a:off x="6485400" y="1325100"/>
              <a:ext cx="44850" cy="56050"/>
            </a:xfrm>
            <a:custGeom>
              <a:avLst/>
              <a:gdLst/>
              <a:ahLst/>
              <a:cxnLst/>
              <a:rect l="l" t="t" r="r" b="b"/>
              <a:pathLst>
                <a:path w="1794" h="2242" extrusionOk="0">
                  <a:moveTo>
                    <a:pt x="1793" y="0"/>
                  </a:moveTo>
                  <a:cubicBezTo>
                    <a:pt x="897" y="224"/>
                    <a:pt x="0" y="1569"/>
                    <a:pt x="448" y="2241"/>
                  </a:cubicBezTo>
                  <a:cubicBezTo>
                    <a:pt x="897" y="1345"/>
                    <a:pt x="1345" y="672"/>
                    <a:pt x="179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21" name="Google Shape;10321;p15"/>
            <p:cNvSpPr/>
            <p:nvPr/>
          </p:nvSpPr>
          <p:spPr>
            <a:xfrm>
              <a:off x="6498100" y="3767225"/>
              <a:ext cx="32150" cy="28775"/>
            </a:xfrm>
            <a:custGeom>
              <a:avLst/>
              <a:gdLst/>
              <a:ahLst/>
              <a:cxnLst/>
              <a:rect l="l" t="t" r="r" b="b"/>
              <a:pathLst>
                <a:path w="1286" h="1151" extrusionOk="0">
                  <a:moveTo>
                    <a:pt x="1054" y="0"/>
                  </a:moveTo>
                  <a:cubicBezTo>
                    <a:pt x="317" y="0"/>
                    <a:pt x="1" y="947"/>
                    <a:pt x="613" y="1151"/>
                  </a:cubicBezTo>
                  <a:cubicBezTo>
                    <a:pt x="613" y="702"/>
                    <a:pt x="1061" y="478"/>
                    <a:pt x="1285" y="30"/>
                  </a:cubicBezTo>
                  <a:cubicBezTo>
                    <a:pt x="1204" y="10"/>
                    <a:pt x="1127" y="0"/>
                    <a:pt x="105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22" name="Google Shape;10322;p15"/>
            <p:cNvSpPr/>
            <p:nvPr/>
          </p:nvSpPr>
          <p:spPr>
            <a:xfrm>
              <a:off x="6491000" y="3759550"/>
              <a:ext cx="25225" cy="14900"/>
            </a:xfrm>
            <a:custGeom>
              <a:avLst/>
              <a:gdLst/>
              <a:ahLst/>
              <a:cxnLst/>
              <a:rect l="l" t="t" r="r" b="b"/>
              <a:pathLst>
                <a:path w="1009" h="596" extrusionOk="0">
                  <a:moveTo>
                    <a:pt x="533" y="1"/>
                  </a:moveTo>
                  <a:cubicBezTo>
                    <a:pt x="280" y="1"/>
                    <a:pt x="0" y="113"/>
                    <a:pt x="0" y="337"/>
                  </a:cubicBezTo>
                  <a:cubicBezTo>
                    <a:pt x="0" y="526"/>
                    <a:pt x="120" y="596"/>
                    <a:pt x="276" y="596"/>
                  </a:cubicBezTo>
                  <a:cubicBezTo>
                    <a:pt x="489" y="596"/>
                    <a:pt x="767" y="466"/>
                    <a:pt x="897" y="337"/>
                  </a:cubicBezTo>
                  <a:cubicBezTo>
                    <a:pt x="1009" y="113"/>
                    <a:pt x="785" y="1"/>
                    <a:pt x="53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23" name="Google Shape;10323;p15"/>
            <p:cNvSpPr/>
            <p:nvPr/>
          </p:nvSpPr>
          <p:spPr>
            <a:xfrm>
              <a:off x="6502200" y="3924850"/>
              <a:ext cx="16825" cy="5625"/>
            </a:xfrm>
            <a:custGeom>
              <a:avLst/>
              <a:gdLst/>
              <a:ahLst/>
              <a:cxnLst/>
              <a:rect l="l" t="t" r="r" b="b"/>
              <a:pathLst>
                <a:path w="673" h="225" extrusionOk="0">
                  <a:moveTo>
                    <a:pt x="1" y="0"/>
                  </a:moveTo>
                  <a:cubicBezTo>
                    <a:pt x="1" y="0"/>
                    <a:pt x="1" y="224"/>
                    <a:pt x="449" y="224"/>
                  </a:cubicBezTo>
                  <a:cubicBezTo>
                    <a:pt x="673" y="224"/>
                    <a:pt x="449" y="0"/>
                    <a:pt x="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24" name="Google Shape;10324;p15"/>
            <p:cNvSpPr/>
            <p:nvPr/>
          </p:nvSpPr>
          <p:spPr>
            <a:xfrm>
              <a:off x="6462975" y="3964075"/>
              <a:ext cx="16675" cy="19475"/>
            </a:xfrm>
            <a:custGeom>
              <a:avLst/>
              <a:gdLst/>
              <a:ahLst/>
              <a:cxnLst/>
              <a:rect l="l" t="t" r="r" b="b"/>
              <a:pathLst>
                <a:path w="667" h="779" extrusionOk="0">
                  <a:moveTo>
                    <a:pt x="449" y="0"/>
                  </a:moveTo>
                  <a:cubicBezTo>
                    <a:pt x="449" y="224"/>
                    <a:pt x="1" y="448"/>
                    <a:pt x="1" y="672"/>
                  </a:cubicBezTo>
                  <a:cubicBezTo>
                    <a:pt x="113" y="747"/>
                    <a:pt x="206" y="778"/>
                    <a:pt x="283" y="778"/>
                  </a:cubicBezTo>
                  <a:cubicBezTo>
                    <a:pt x="667" y="778"/>
                    <a:pt x="636" y="0"/>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25" name="Google Shape;10325;p15"/>
            <p:cNvSpPr/>
            <p:nvPr/>
          </p:nvSpPr>
          <p:spPr>
            <a:xfrm>
              <a:off x="6448975" y="1381125"/>
              <a:ext cx="28025" cy="4225"/>
            </a:xfrm>
            <a:custGeom>
              <a:avLst/>
              <a:gdLst/>
              <a:ahLst/>
              <a:cxnLst/>
              <a:rect l="l" t="t" r="r" b="b"/>
              <a:pathLst>
                <a:path w="1121" h="169" extrusionOk="0">
                  <a:moveTo>
                    <a:pt x="561" y="0"/>
                  </a:moveTo>
                  <a:cubicBezTo>
                    <a:pt x="0" y="112"/>
                    <a:pt x="281" y="168"/>
                    <a:pt x="561" y="168"/>
                  </a:cubicBezTo>
                  <a:cubicBezTo>
                    <a:pt x="841" y="168"/>
                    <a:pt x="1121" y="112"/>
                    <a:pt x="56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26" name="Google Shape;10326;p15"/>
            <p:cNvSpPr/>
            <p:nvPr/>
          </p:nvSpPr>
          <p:spPr>
            <a:xfrm>
              <a:off x="6443375" y="2288800"/>
              <a:ext cx="28025" cy="4225"/>
            </a:xfrm>
            <a:custGeom>
              <a:avLst/>
              <a:gdLst/>
              <a:ahLst/>
              <a:cxnLst/>
              <a:rect l="l" t="t" r="r" b="b"/>
              <a:pathLst>
                <a:path w="1121" h="169" extrusionOk="0">
                  <a:moveTo>
                    <a:pt x="561" y="0"/>
                  </a:moveTo>
                  <a:cubicBezTo>
                    <a:pt x="0" y="112"/>
                    <a:pt x="280" y="168"/>
                    <a:pt x="561" y="168"/>
                  </a:cubicBezTo>
                  <a:cubicBezTo>
                    <a:pt x="841" y="168"/>
                    <a:pt x="1121" y="112"/>
                    <a:pt x="56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27" name="Google Shape;10327;p15"/>
            <p:cNvSpPr/>
            <p:nvPr/>
          </p:nvSpPr>
          <p:spPr>
            <a:xfrm>
              <a:off x="6345325" y="4155800"/>
              <a:ext cx="22425" cy="10000"/>
            </a:xfrm>
            <a:custGeom>
              <a:avLst/>
              <a:gdLst/>
              <a:ahLst/>
              <a:cxnLst/>
              <a:rect l="l" t="t" r="r" b="b"/>
              <a:pathLst>
                <a:path w="897" h="400" extrusionOk="0">
                  <a:moveTo>
                    <a:pt x="299" y="1"/>
                  </a:moveTo>
                  <a:cubicBezTo>
                    <a:pt x="150" y="1"/>
                    <a:pt x="0" y="100"/>
                    <a:pt x="0" y="399"/>
                  </a:cubicBezTo>
                  <a:cubicBezTo>
                    <a:pt x="897" y="399"/>
                    <a:pt x="598" y="1"/>
                    <a:pt x="29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28" name="Google Shape;10328;p15"/>
            <p:cNvSpPr/>
            <p:nvPr/>
          </p:nvSpPr>
          <p:spPr>
            <a:xfrm>
              <a:off x="6329925" y="2496100"/>
              <a:ext cx="15425" cy="23550"/>
            </a:xfrm>
            <a:custGeom>
              <a:avLst/>
              <a:gdLst/>
              <a:ahLst/>
              <a:cxnLst/>
              <a:rect l="l" t="t" r="r" b="b"/>
              <a:pathLst>
                <a:path w="617" h="942" extrusionOk="0">
                  <a:moveTo>
                    <a:pt x="168" y="0"/>
                  </a:moveTo>
                  <a:cubicBezTo>
                    <a:pt x="168" y="387"/>
                    <a:pt x="1" y="941"/>
                    <a:pt x="388" y="941"/>
                  </a:cubicBezTo>
                  <a:cubicBezTo>
                    <a:pt x="449" y="941"/>
                    <a:pt x="524" y="928"/>
                    <a:pt x="616" y="897"/>
                  </a:cubicBezTo>
                  <a:cubicBezTo>
                    <a:pt x="616" y="449"/>
                    <a:pt x="616" y="225"/>
                    <a:pt x="16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29" name="Google Shape;10329;p15"/>
            <p:cNvSpPr/>
            <p:nvPr/>
          </p:nvSpPr>
          <p:spPr>
            <a:xfrm>
              <a:off x="6328500" y="2535325"/>
              <a:ext cx="25250" cy="4225"/>
            </a:xfrm>
            <a:custGeom>
              <a:avLst/>
              <a:gdLst/>
              <a:ahLst/>
              <a:cxnLst/>
              <a:rect l="l" t="t" r="r" b="b"/>
              <a:pathLst>
                <a:path w="1010" h="169" extrusionOk="0">
                  <a:moveTo>
                    <a:pt x="449" y="0"/>
                  </a:moveTo>
                  <a:lnTo>
                    <a:pt x="449" y="0"/>
                  </a:lnTo>
                  <a:cubicBezTo>
                    <a:pt x="1" y="112"/>
                    <a:pt x="281" y="168"/>
                    <a:pt x="533" y="168"/>
                  </a:cubicBezTo>
                  <a:cubicBezTo>
                    <a:pt x="785" y="168"/>
                    <a:pt x="1009" y="112"/>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30" name="Google Shape;10330;p15"/>
            <p:cNvSpPr/>
            <p:nvPr/>
          </p:nvSpPr>
          <p:spPr>
            <a:xfrm>
              <a:off x="6314900" y="2464850"/>
              <a:ext cx="12625" cy="6500"/>
            </a:xfrm>
            <a:custGeom>
              <a:avLst/>
              <a:gdLst/>
              <a:ahLst/>
              <a:cxnLst/>
              <a:rect l="l" t="t" r="r" b="b"/>
              <a:pathLst>
                <a:path w="505" h="260" extrusionOk="0">
                  <a:moveTo>
                    <a:pt x="38" y="1"/>
                  </a:moveTo>
                  <a:cubicBezTo>
                    <a:pt x="1" y="1"/>
                    <a:pt x="454" y="259"/>
                    <a:pt x="491" y="259"/>
                  </a:cubicBezTo>
                  <a:cubicBezTo>
                    <a:pt x="505" y="259"/>
                    <a:pt x="463" y="225"/>
                    <a:pt x="321" y="130"/>
                  </a:cubicBezTo>
                  <a:cubicBezTo>
                    <a:pt x="131" y="35"/>
                    <a:pt x="52" y="1"/>
                    <a:pt x="3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31" name="Google Shape;10331;p15"/>
            <p:cNvSpPr/>
            <p:nvPr/>
          </p:nvSpPr>
          <p:spPr>
            <a:xfrm>
              <a:off x="6278075" y="4126550"/>
              <a:ext cx="56050" cy="25"/>
            </a:xfrm>
            <a:custGeom>
              <a:avLst/>
              <a:gdLst/>
              <a:ahLst/>
              <a:cxnLst/>
              <a:rect l="l" t="t" r="r" b="b"/>
              <a:pathLst>
                <a:path w="2242" h="1" extrusionOk="0">
                  <a:moveTo>
                    <a:pt x="1121" y="0"/>
                  </a:moveTo>
                  <a:cubicBezTo>
                    <a:pt x="1" y="0"/>
                    <a:pt x="2242" y="0"/>
                    <a:pt x="112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32" name="Google Shape;10332;p15"/>
            <p:cNvSpPr/>
            <p:nvPr/>
          </p:nvSpPr>
          <p:spPr>
            <a:xfrm>
              <a:off x="6252875" y="2395250"/>
              <a:ext cx="28025" cy="4225"/>
            </a:xfrm>
            <a:custGeom>
              <a:avLst/>
              <a:gdLst/>
              <a:ahLst/>
              <a:cxnLst/>
              <a:rect l="l" t="t" r="r" b="b"/>
              <a:pathLst>
                <a:path w="1121" h="169" extrusionOk="0">
                  <a:moveTo>
                    <a:pt x="561" y="0"/>
                  </a:moveTo>
                  <a:cubicBezTo>
                    <a:pt x="0" y="112"/>
                    <a:pt x="280" y="168"/>
                    <a:pt x="561" y="168"/>
                  </a:cubicBezTo>
                  <a:cubicBezTo>
                    <a:pt x="841" y="168"/>
                    <a:pt x="1121" y="112"/>
                    <a:pt x="56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33" name="Google Shape;10333;p15"/>
            <p:cNvSpPr/>
            <p:nvPr/>
          </p:nvSpPr>
          <p:spPr>
            <a:xfrm>
              <a:off x="6182825" y="1504375"/>
              <a:ext cx="33650" cy="39250"/>
            </a:xfrm>
            <a:custGeom>
              <a:avLst/>
              <a:gdLst/>
              <a:ahLst/>
              <a:cxnLst/>
              <a:rect l="l" t="t" r="r" b="b"/>
              <a:pathLst>
                <a:path w="1346" h="1570" extrusionOk="0">
                  <a:moveTo>
                    <a:pt x="1" y="1"/>
                  </a:moveTo>
                  <a:cubicBezTo>
                    <a:pt x="449" y="449"/>
                    <a:pt x="449" y="897"/>
                    <a:pt x="1" y="1570"/>
                  </a:cubicBezTo>
                  <a:cubicBezTo>
                    <a:pt x="1346" y="1570"/>
                    <a:pt x="897" y="1"/>
                    <a:pt x="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34" name="Google Shape;10334;p15"/>
            <p:cNvSpPr/>
            <p:nvPr/>
          </p:nvSpPr>
          <p:spPr>
            <a:xfrm>
              <a:off x="6182825" y="1575700"/>
              <a:ext cx="16850" cy="12750"/>
            </a:xfrm>
            <a:custGeom>
              <a:avLst/>
              <a:gdLst/>
              <a:ahLst/>
              <a:cxnLst/>
              <a:rect l="l" t="t" r="r" b="b"/>
              <a:pathLst>
                <a:path w="674" h="510" extrusionOk="0">
                  <a:moveTo>
                    <a:pt x="317" y="0"/>
                  </a:moveTo>
                  <a:cubicBezTo>
                    <a:pt x="233" y="0"/>
                    <a:pt x="129" y="19"/>
                    <a:pt x="1" y="61"/>
                  </a:cubicBezTo>
                  <a:cubicBezTo>
                    <a:pt x="1" y="285"/>
                    <a:pt x="449" y="510"/>
                    <a:pt x="673" y="510"/>
                  </a:cubicBezTo>
                  <a:cubicBezTo>
                    <a:pt x="673" y="328"/>
                    <a:pt x="673" y="0"/>
                    <a:pt x="31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35" name="Google Shape;10335;p15"/>
            <p:cNvSpPr/>
            <p:nvPr/>
          </p:nvSpPr>
          <p:spPr>
            <a:xfrm>
              <a:off x="6171625" y="1453950"/>
              <a:ext cx="11225" cy="16850"/>
            </a:xfrm>
            <a:custGeom>
              <a:avLst/>
              <a:gdLst/>
              <a:ahLst/>
              <a:cxnLst/>
              <a:rect l="l" t="t" r="r" b="b"/>
              <a:pathLst>
                <a:path w="449" h="674" extrusionOk="0">
                  <a:moveTo>
                    <a:pt x="1" y="1"/>
                  </a:moveTo>
                  <a:cubicBezTo>
                    <a:pt x="1" y="449"/>
                    <a:pt x="225" y="449"/>
                    <a:pt x="449" y="673"/>
                  </a:cubicBezTo>
                  <a:cubicBezTo>
                    <a:pt x="449" y="225"/>
                    <a:pt x="449" y="1"/>
                    <a:pt x="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36" name="Google Shape;10336;p15"/>
            <p:cNvSpPr/>
            <p:nvPr/>
          </p:nvSpPr>
          <p:spPr>
            <a:xfrm>
              <a:off x="6160425" y="1589325"/>
              <a:ext cx="16825" cy="26250"/>
            </a:xfrm>
            <a:custGeom>
              <a:avLst/>
              <a:gdLst/>
              <a:ahLst/>
              <a:cxnLst/>
              <a:rect l="l" t="t" r="r" b="b"/>
              <a:pathLst>
                <a:path w="673" h="1050" extrusionOk="0">
                  <a:moveTo>
                    <a:pt x="199" y="0"/>
                  </a:moveTo>
                  <a:cubicBezTo>
                    <a:pt x="153" y="0"/>
                    <a:pt x="90" y="54"/>
                    <a:pt x="0" y="189"/>
                  </a:cubicBezTo>
                  <a:cubicBezTo>
                    <a:pt x="359" y="189"/>
                    <a:pt x="144" y="1049"/>
                    <a:pt x="388" y="1049"/>
                  </a:cubicBezTo>
                  <a:cubicBezTo>
                    <a:pt x="449" y="1049"/>
                    <a:pt x="538" y="996"/>
                    <a:pt x="673" y="861"/>
                  </a:cubicBezTo>
                  <a:cubicBezTo>
                    <a:pt x="314" y="861"/>
                    <a:pt x="386" y="0"/>
                    <a:pt x="19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37" name="Google Shape;10337;p15"/>
            <p:cNvSpPr/>
            <p:nvPr/>
          </p:nvSpPr>
          <p:spPr>
            <a:xfrm>
              <a:off x="6152025" y="1269050"/>
              <a:ext cx="28025" cy="4250"/>
            </a:xfrm>
            <a:custGeom>
              <a:avLst/>
              <a:gdLst/>
              <a:ahLst/>
              <a:cxnLst/>
              <a:rect l="l" t="t" r="r" b="b"/>
              <a:pathLst>
                <a:path w="1121" h="170" extrusionOk="0">
                  <a:moveTo>
                    <a:pt x="560" y="1"/>
                  </a:moveTo>
                  <a:cubicBezTo>
                    <a:pt x="0" y="113"/>
                    <a:pt x="280" y="169"/>
                    <a:pt x="560" y="169"/>
                  </a:cubicBezTo>
                  <a:cubicBezTo>
                    <a:pt x="841" y="169"/>
                    <a:pt x="1121" y="113"/>
                    <a:pt x="56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38" name="Google Shape;10338;p15"/>
            <p:cNvSpPr/>
            <p:nvPr/>
          </p:nvSpPr>
          <p:spPr>
            <a:xfrm>
              <a:off x="6110000" y="2524125"/>
              <a:ext cx="36050" cy="9275"/>
            </a:xfrm>
            <a:custGeom>
              <a:avLst/>
              <a:gdLst/>
              <a:ahLst/>
              <a:cxnLst/>
              <a:rect l="l" t="t" r="r" b="b"/>
              <a:pathLst>
                <a:path w="1442" h="371" extrusionOk="0">
                  <a:moveTo>
                    <a:pt x="1345" y="0"/>
                  </a:moveTo>
                  <a:lnTo>
                    <a:pt x="1345" y="0"/>
                  </a:lnTo>
                  <a:cubicBezTo>
                    <a:pt x="1243" y="51"/>
                    <a:pt x="1119" y="67"/>
                    <a:pt x="987" y="67"/>
                  </a:cubicBezTo>
                  <a:cubicBezTo>
                    <a:pt x="752" y="67"/>
                    <a:pt x="493" y="15"/>
                    <a:pt x="300" y="15"/>
                  </a:cubicBezTo>
                  <a:cubicBezTo>
                    <a:pt x="123" y="15"/>
                    <a:pt x="0" y="59"/>
                    <a:pt x="0" y="224"/>
                  </a:cubicBezTo>
                  <a:cubicBezTo>
                    <a:pt x="128" y="224"/>
                    <a:pt x="622" y="371"/>
                    <a:pt x="980" y="371"/>
                  </a:cubicBezTo>
                  <a:cubicBezTo>
                    <a:pt x="1249" y="371"/>
                    <a:pt x="1441" y="288"/>
                    <a:pt x="134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39" name="Google Shape;10339;p15"/>
            <p:cNvSpPr/>
            <p:nvPr/>
          </p:nvSpPr>
          <p:spPr>
            <a:xfrm>
              <a:off x="6121200" y="3717525"/>
              <a:ext cx="11225" cy="11250"/>
            </a:xfrm>
            <a:custGeom>
              <a:avLst/>
              <a:gdLst/>
              <a:ahLst/>
              <a:cxnLst/>
              <a:rect l="l" t="t" r="r" b="b"/>
              <a:pathLst>
                <a:path w="449" h="450" extrusionOk="0">
                  <a:moveTo>
                    <a:pt x="1" y="1"/>
                  </a:moveTo>
                  <a:cubicBezTo>
                    <a:pt x="1" y="1"/>
                    <a:pt x="1" y="449"/>
                    <a:pt x="225" y="449"/>
                  </a:cubicBezTo>
                  <a:cubicBezTo>
                    <a:pt x="449" y="449"/>
                    <a:pt x="449" y="1"/>
                    <a:pt x="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40" name="Google Shape;10340;p15"/>
            <p:cNvSpPr/>
            <p:nvPr/>
          </p:nvSpPr>
          <p:spPr>
            <a:xfrm>
              <a:off x="6100725" y="3681175"/>
              <a:ext cx="14150" cy="8275"/>
            </a:xfrm>
            <a:custGeom>
              <a:avLst/>
              <a:gdLst/>
              <a:ahLst/>
              <a:cxnLst/>
              <a:rect l="l" t="t" r="r" b="b"/>
              <a:pathLst>
                <a:path w="566" h="331" extrusionOk="0">
                  <a:moveTo>
                    <a:pt x="101" y="1"/>
                  </a:moveTo>
                  <a:cubicBezTo>
                    <a:pt x="0" y="1"/>
                    <a:pt x="452" y="331"/>
                    <a:pt x="532" y="331"/>
                  </a:cubicBezTo>
                  <a:cubicBezTo>
                    <a:pt x="566" y="331"/>
                    <a:pt x="535" y="273"/>
                    <a:pt x="371" y="110"/>
                  </a:cubicBezTo>
                  <a:cubicBezTo>
                    <a:pt x="213" y="31"/>
                    <a:pt x="132" y="1"/>
                    <a:pt x="10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41" name="Google Shape;10341;p15"/>
            <p:cNvSpPr/>
            <p:nvPr/>
          </p:nvSpPr>
          <p:spPr>
            <a:xfrm>
              <a:off x="5986725" y="1235450"/>
              <a:ext cx="16850" cy="11225"/>
            </a:xfrm>
            <a:custGeom>
              <a:avLst/>
              <a:gdLst/>
              <a:ahLst/>
              <a:cxnLst/>
              <a:rect l="l" t="t" r="r" b="b"/>
              <a:pathLst>
                <a:path w="674" h="449" extrusionOk="0">
                  <a:moveTo>
                    <a:pt x="449" y="0"/>
                  </a:moveTo>
                  <a:cubicBezTo>
                    <a:pt x="1" y="0"/>
                    <a:pt x="449" y="448"/>
                    <a:pt x="673" y="448"/>
                  </a:cubicBezTo>
                  <a:cubicBezTo>
                    <a:pt x="673" y="448"/>
                    <a:pt x="673" y="0"/>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42" name="Google Shape;10342;p15"/>
            <p:cNvSpPr/>
            <p:nvPr/>
          </p:nvSpPr>
          <p:spPr>
            <a:xfrm>
              <a:off x="5977450" y="1641725"/>
              <a:ext cx="14175" cy="8275"/>
            </a:xfrm>
            <a:custGeom>
              <a:avLst/>
              <a:gdLst/>
              <a:ahLst/>
              <a:cxnLst/>
              <a:rect l="l" t="t" r="r" b="b"/>
              <a:pathLst>
                <a:path w="567" h="331" extrusionOk="0">
                  <a:moveTo>
                    <a:pt x="102" y="1"/>
                  </a:moveTo>
                  <a:cubicBezTo>
                    <a:pt x="1" y="1"/>
                    <a:pt x="452" y="331"/>
                    <a:pt x="532" y="331"/>
                  </a:cubicBezTo>
                  <a:cubicBezTo>
                    <a:pt x="566" y="331"/>
                    <a:pt x="535" y="273"/>
                    <a:pt x="372" y="110"/>
                  </a:cubicBezTo>
                  <a:cubicBezTo>
                    <a:pt x="214" y="31"/>
                    <a:pt x="132" y="1"/>
                    <a:pt x="102"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43" name="Google Shape;10343;p15"/>
            <p:cNvSpPr/>
            <p:nvPr/>
          </p:nvSpPr>
          <p:spPr>
            <a:xfrm>
              <a:off x="5981125" y="2165525"/>
              <a:ext cx="20575" cy="17725"/>
            </a:xfrm>
            <a:custGeom>
              <a:avLst/>
              <a:gdLst/>
              <a:ahLst/>
              <a:cxnLst/>
              <a:rect l="l" t="t" r="r" b="b"/>
              <a:pathLst>
                <a:path w="823" h="709" extrusionOk="0">
                  <a:moveTo>
                    <a:pt x="225" y="1"/>
                  </a:moveTo>
                  <a:cubicBezTo>
                    <a:pt x="225" y="449"/>
                    <a:pt x="1" y="1"/>
                    <a:pt x="1" y="673"/>
                  </a:cubicBezTo>
                  <a:cubicBezTo>
                    <a:pt x="75" y="698"/>
                    <a:pt x="144" y="709"/>
                    <a:pt x="207" y="709"/>
                  </a:cubicBezTo>
                  <a:cubicBezTo>
                    <a:pt x="712" y="709"/>
                    <a:pt x="822" y="1"/>
                    <a:pt x="22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44" name="Google Shape;10344;p15"/>
            <p:cNvSpPr/>
            <p:nvPr/>
          </p:nvSpPr>
          <p:spPr>
            <a:xfrm>
              <a:off x="5969925" y="2092700"/>
              <a:ext cx="19225" cy="9275"/>
            </a:xfrm>
            <a:custGeom>
              <a:avLst/>
              <a:gdLst/>
              <a:ahLst/>
              <a:cxnLst/>
              <a:rect l="l" t="t" r="r" b="b"/>
              <a:pathLst>
                <a:path w="769" h="371" extrusionOk="0">
                  <a:moveTo>
                    <a:pt x="673" y="0"/>
                  </a:moveTo>
                  <a:cubicBezTo>
                    <a:pt x="449" y="0"/>
                    <a:pt x="224" y="0"/>
                    <a:pt x="0" y="224"/>
                  </a:cubicBezTo>
                  <a:cubicBezTo>
                    <a:pt x="128" y="224"/>
                    <a:pt x="403" y="371"/>
                    <a:pt x="573" y="371"/>
                  </a:cubicBezTo>
                  <a:cubicBezTo>
                    <a:pt x="700" y="371"/>
                    <a:pt x="769" y="288"/>
                    <a:pt x="67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45" name="Google Shape;10345;p15"/>
            <p:cNvSpPr/>
            <p:nvPr/>
          </p:nvSpPr>
          <p:spPr>
            <a:xfrm>
              <a:off x="5967125" y="2131900"/>
              <a:ext cx="28025" cy="4225"/>
            </a:xfrm>
            <a:custGeom>
              <a:avLst/>
              <a:gdLst/>
              <a:ahLst/>
              <a:cxnLst/>
              <a:rect l="l" t="t" r="r" b="b"/>
              <a:pathLst>
                <a:path w="1121" h="169" extrusionOk="0">
                  <a:moveTo>
                    <a:pt x="561" y="1"/>
                  </a:moveTo>
                  <a:cubicBezTo>
                    <a:pt x="0" y="113"/>
                    <a:pt x="280" y="169"/>
                    <a:pt x="561" y="169"/>
                  </a:cubicBezTo>
                  <a:cubicBezTo>
                    <a:pt x="841" y="169"/>
                    <a:pt x="1121" y="113"/>
                    <a:pt x="56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46" name="Google Shape;10346;p15"/>
            <p:cNvSpPr/>
            <p:nvPr/>
          </p:nvSpPr>
          <p:spPr>
            <a:xfrm>
              <a:off x="5947500" y="4042500"/>
              <a:ext cx="25250" cy="4225"/>
            </a:xfrm>
            <a:custGeom>
              <a:avLst/>
              <a:gdLst/>
              <a:ahLst/>
              <a:cxnLst/>
              <a:rect l="l" t="t" r="r" b="b"/>
              <a:pathLst>
                <a:path w="1010" h="169" extrusionOk="0">
                  <a:moveTo>
                    <a:pt x="449" y="1"/>
                  </a:moveTo>
                  <a:lnTo>
                    <a:pt x="449" y="1"/>
                  </a:lnTo>
                  <a:cubicBezTo>
                    <a:pt x="1" y="113"/>
                    <a:pt x="281" y="169"/>
                    <a:pt x="533" y="169"/>
                  </a:cubicBezTo>
                  <a:cubicBezTo>
                    <a:pt x="785" y="169"/>
                    <a:pt x="1009" y="113"/>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47" name="Google Shape;10347;p15"/>
            <p:cNvSpPr/>
            <p:nvPr/>
          </p:nvSpPr>
          <p:spPr>
            <a:xfrm>
              <a:off x="5947500" y="2131900"/>
              <a:ext cx="11250" cy="11250"/>
            </a:xfrm>
            <a:custGeom>
              <a:avLst/>
              <a:gdLst/>
              <a:ahLst/>
              <a:cxnLst/>
              <a:rect l="l" t="t" r="r" b="b"/>
              <a:pathLst>
                <a:path w="450" h="450" extrusionOk="0">
                  <a:moveTo>
                    <a:pt x="225" y="1"/>
                  </a:moveTo>
                  <a:cubicBezTo>
                    <a:pt x="1" y="1"/>
                    <a:pt x="225" y="449"/>
                    <a:pt x="449" y="449"/>
                  </a:cubicBezTo>
                  <a:cubicBezTo>
                    <a:pt x="449" y="225"/>
                    <a:pt x="449" y="1"/>
                    <a:pt x="22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48" name="Google Shape;10348;p15"/>
            <p:cNvSpPr/>
            <p:nvPr/>
          </p:nvSpPr>
          <p:spPr>
            <a:xfrm>
              <a:off x="5927625" y="1638850"/>
              <a:ext cx="31125" cy="13450"/>
            </a:xfrm>
            <a:custGeom>
              <a:avLst/>
              <a:gdLst/>
              <a:ahLst/>
              <a:cxnLst/>
              <a:rect l="l" t="t" r="r" b="b"/>
              <a:pathLst>
                <a:path w="1245" h="538" extrusionOk="0">
                  <a:moveTo>
                    <a:pt x="124" y="1"/>
                  </a:moveTo>
                  <a:cubicBezTo>
                    <a:pt x="0" y="371"/>
                    <a:pt x="352" y="537"/>
                    <a:pt x="656" y="537"/>
                  </a:cubicBezTo>
                  <a:cubicBezTo>
                    <a:pt x="905" y="537"/>
                    <a:pt x="1121" y="426"/>
                    <a:pt x="1020" y="225"/>
                  </a:cubicBezTo>
                  <a:cubicBezTo>
                    <a:pt x="348" y="225"/>
                    <a:pt x="1244" y="1"/>
                    <a:pt x="12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49" name="Google Shape;10349;p15"/>
            <p:cNvSpPr/>
            <p:nvPr/>
          </p:nvSpPr>
          <p:spPr>
            <a:xfrm>
              <a:off x="5927750" y="1753925"/>
              <a:ext cx="16250" cy="13825"/>
            </a:xfrm>
            <a:custGeom>
              <a:avLst/>
              <a:gdLst/>
              <a:ahLst/>
              <a:cxnLst/>
              <a:rect l="l" t="t" r="r" b="b"/>
              <a:pathLst>
                <a:path w="650" h="553" extrusionOk="0">
                  <a:moveTo>
                    <a:pt x="435" y="1"/>
                  </a:moveTo>
                  <a:cubicBezTo>
                    <a:pt x="239" y="1"/>
                    <a:pt x="0" y="411"/>
                    <a:pt x="567" y="552"/>
                  </a:cubicBezTo>
                  <a:cubicBezTo>
                    <a:pt x="649" y="140"/>
                    <a:pt x="550" y="1"/>
                    <a:pt x="43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50" name="Google Shape;10350;p15"/>
            <p:cNvSpPr/>
            <p:nvPr/>
          </p:nvSpPr>
          <p:spPr>
            <a:xfrm>
              <a:off x="5917550" y="2237500"/>
              <a:ext cx="25575" cy="12975"/>
            </a:xfrm>
            <a:custGeom>
              <a:avLst/>
              <a:gdLst/>
              <a:ahLst/>
              <a:cxnLst/>
              <a:rect l="l" t="t" r="r" b="b"/>
              <a:pathLst>
                <a:path w="1023" h="519" extrusionOk="0">
                  <a:moveTo>
                    <a:pt x="181" y="0"/>
                  </a:moveTo>
                  <a:cubicBezTo>
                    <a:pt x="0" y="0"/>
                    <a:pt x="604" y="518"/>
                    <a:pt x="872" y="518"/>
                  </a:cubicBezTo>
                  <a:cubicBezTo>
                    <a:pt x="969" y="518"/>
                    <a:pt x="1022" y="449"/>
                    <a:pt x="975" y="259"/>
                  </a:cubicBezTo>
                  <a:lnTo>
                    <a:pt x="751" y="259"/>
                  </a:lnTo>
                  <a:cubicBezTo>
                    <a:pt x="419" y="70"/>
                    <a:pt x="248" y="0"/>
                    <a:pt x="18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51" name="Google Shape;10351;p15"/>
            <p:cNvSpPr/>
            <p:nvPr/>
          </p:nvSpPr>
          <p:spPr>
            <a:xfrm>
              <a:off x="5915500" y="1693750"/>
              <a:ext cx="9625" cy="12375"/>
            </a:xfrm>
            <a:custGeom>
              <a:avLst/>
              <a:gdLst/>
              <a:ahLst/>
              <a:cxnLst/>
              <a:rect l="l" t="t" r="r" b="b"/>
              <a:pathLst>
                <a:path w="385" h="495" extrusionOk="0">
                  <a:moveTo>
                    <a:pt x="90" y="0"/>
                  </a:moveTo>
                  <a:cubicBezTo>
                    <a:pt x="0" y="0"/>
                    <a:pt x="192" y="494"/>
                    <a:pt x="384" y="494"/>
                  </a:cubicBezTo>
                  <a:cubicBezTo>
                    <a:pt x="384" y="270"/>
                    <a:pt x="384" y="46"/>
                    <a:pt x="160" y="46"/>
                  </a:cubicBezTo>
                  <a:cubicBezTo>
                    <a:pt x="128" y="14"/>
                    <a:pt x="105" y="0"/>
                    <a:pt x="9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52" name="Google Shape;10352;p15"/>
            <p:cNvSpPr/>
            <p:nvPr/>
          </p:nvSpPr>
          <p:spPr>
            <a:xfrm>
              <a:off x="5813050" y="3997675"/>
              <a:ext cx="22425" cy="16850"/>
            </a:xfrm>
            <a:custGeom>
              <a:avLst/>
              <a:gdLst/>
              <a:ahLst/>
              <a:cxnLst/>
              <a:rect l="l" t="t" r="r" b="b"/>
              <a:pathLst>
                <a:path w="897" h="674" extrusionOk="0">
                  <a:moveTo>
                    <a:pt x="0" y="1"/>
                  </a:moveTo>
                  <a:cubicBezTo>
                    <a:pt x="0" y="225"/>
                    <a:pt x="224" y="449"/>
                    <a:pt x="448" y="673"/>
                  </a:cubicBezTo>
                  <a:cubicBezTo>
                    <a:pt x="897" y="673"/>
                    <a:pt x="448" y="1"/>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53" name="Google Shape;10353;p15"/>
            <p:cNvSpPr/>
            <p:nvPr/>
          </p:nvSpPr>
          <p:spPr>
            <a:xfrm>
              <a:off x="5772075" y="1756525"/>
              <a:ext cx="24825" cy="6475"/>
            </a:xfrm>
            <a:custGeom>
              <a:avLst/>
              <a:gdLst/>
              <a:ahLst/>
              <a:cxnLst/>
              <a:rect l="l" t="t" r="r" b="b"/>
              <a:pathLst>
                <a:path w="993" h="259" extrusionOk="0">
                  <a:moveTo>
                    <a:pt x="518" y="0"/>
                  </a:moveTo>
                  <a:lnTo>
                    <a:pt x="518" y="0"/>
                  </a:lnTo>
                  <a:cubicBezTo>
                    <a:pt x="1" y="129"/>
                    <a:pt x="454" y="259"/>
                    <a:pt x="715" y="259"/>
                  </a:cubicBezTo>
                  <a:cubicBezTo>
                    <a:pt x="905" y="259"/>
                    <a:pt x="992" y="190"/>
                    <a:pt x="51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54" name="Google Shape;10354;p15"/>
            <p:cNvSpPr/>
            <p:nvPr/>
          </p:nvSpPr>
          <p:spPr>
            <a:xfrm>
              <a:off x="5684175" y="1902200"/>
              <a:ext cx="9625" cy="12375"/>
            </a:xfrm>
            <a:custGeom>
              <a:avLst/>
              <a:gdLst/>
              <a:ahLst/>
              <a:cxnLst/>
              <a:rect l="l" t="t" r="r" b="b"/>
              <a:pathLst>
                <a:path w="385" h="495" extrusionOk="0">
                  <a:moveTo>
                    <a:pt x="0" y="0"/>
                  </a:moveTo>
                  <a:cubicBezTo>
                    <a:pt x="0" y="224"/>
                    <a:pt x="0" y="448"/>
                    <a:pt x="224" y="448"/>
                  </a:cubicBezTo>
                  <a:cubicBezTo>
                    <a:pt x="256" y="480"/>
                    <a:pt x="279" y="494"/>
                    <a:pt x="294" y="494"/>
                  </a:cubicBezTo>
                  <a:cubicBezTo>
                    <a:pt x="385" y="494"/>
                    <a:pt x="192" y="0"/>
                    <a:pt x="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55" name="Google Shape;10355;p15"/>
            <p:cNvSpPr/>
            <p:nvPr/>
          </p:nvSpPr>
          <p:spPr>
            <a:xfrm>
              <a:off x="5615075" y="1834950"/>
              <a:ext cx="18700" cy="10000"/>
            </a:xfrm>
            <a:custGeom>
              <a:avLst/>
              <a:gdLst/>
              <a:ahLst/>
              <a:cxnLst/>
              <a:rect l="l" t="t" r="r" b="b"/>
              <a:pathLst>
                <a:path w="748" h="400" extrusionOk="0">
                  <a:moveTo>
                    <a:pt x="747" y="1"/>
                  </a:moveTo>
                  <a:cubicBezTo>
                    <a:pt x="0" y="1"/>
                    <a:pt x="249" y="399"/>
                    <a:pt x="498" y="399"/>
                  </a:cubicBezTo>
                  <a:cubicBezTo>
                    <a:pt x="623" y="399"/>
                    <a:pt x="747" y="300"/>
                    <a:pt x="74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56" name="Google Shape;10356;p15"/>
            <p:cNvSpPr/>
            <p:nvPr/>
          </p:nvSpPr>
          <p:spPr>
            <a:xfrm>
              <a:off x="5560900" y="1157000"/>
              <a:ext cx="22450" cy="50450"/>
            </a:xfrm>
            <a:custGeom>
              <a:avLst/>
              <a:gdLst/>
              <a:ahLst/>
              <a:cxnLst/>
              <a:rect l="l" t="t" r="r" b="b"/>
              <a:pathLst>
                <a:path w="898" h="2018" extrusionOk="0">
                  <a:moveTo>
                    <a:pt x="1" y="1"/>
                  </a:moveTo>
                  <a:lnTo>
                    <a:pt x="1" y="1"/>
                  </a:lnTo>
                  <a:cubicBezTo>
                    <a:pt x="449" y="449"/>
                    <a:pt x="1" y="1569"/>
                    <a:pt x="673" y="2018"/>
                  </a:cubicBezTo>
                  <a:cubicBezTo>
                    <a:pt x="673" y="1345"/>
                    <a:pt x="897" y="449"/>
                    <a:pt x="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57" name="Google Shape;10357;p15"/>
            <p:cNvSpPr/>
            <p:nvPr/>
          </p:nvSpPr>
          <p:spPr>
            <a:xfrm>
              <a:off x="5560900" y="1213025"/>
              <a:ext cx="11225" cy="11250"/>
            </a:xfrm>
            <a:custGeom>
              <a:avLst/>
              <a:gdLst/>
              <a:ahLst/>
              <a:cxnLst/>
              <a:rect l="l" t="t" r="r" b="b"/>
              <a:pathLst>
                <a:path w="449" h="450" extrusionOk="0">
                  <a:moveTo>
                    <a:pt x="225" y="1"/>
                  </a:moveTo>
                  <a:cubicBezTo>
                    <a:pt x="1" y="1"/>
                    <a:pt x="225" y="449"/>
                    <a:pt x="449" y="449"/>
                  </a:cubicBezTo>
                  <a:cubicBezTo>
                    <a:pt x="449" y="225"/>
                    <a:pt x="449" y="1"/>
                    <a:pt x="22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58" name="Google Shape;10358;p15"/>
            <p:cNvSpPr/>
            <p:nvPr/>
          </p:nvSpPr>
          <p:spPr>
            <a:xfrm>
              <a:off x="5555300" y="2014250"/>
              <a:ext cx="11225" cy="11225"/>
            </a:xfrm>
            <a:custGeom>
              <a:avLst/>
              <a:gdLst/>
              <a:ahLst/>
              <a:cxnLst/>
              <a:rect l="l" t="t" r="r" b="b"/>
              <a:pathLst>
                <a:path w="449" h="449" extrusionOk="0">
                  <a:moveTo>
                    <a:pt x="225" y="0"/>
                  </a:moveTo>
                  <a:cubicBezTo>
                    <a:pt x="1" y="0"/>
                    <a:pt x="225" y="449"/>
                    <a:pt x="449" y="449"/>
                  </a:cubicBezTo>
                  <a:cubicBezTo>
                    <a:pt x="449" y="225"/>
                    <a:pt x="449" y="0"/>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59" name="Google Shape;10359;p15"/>
            <p:cNvSpPr/>
            <p:nvPr/>
          </p:nvSpPr>
          <p:spPr>
            <a:xfrm>
              <a:off x="5537050" y="1274675"/>
              <a:ext cx="24975" cy="10625"/>
            </a:xfrm>
            <a:custGeom>
              <a:avLst/>
              <a:gdLst/>
              <a:ahLst/>
              <a:cxnLst/>
              <a:rect l="l" t="t" r="r" b="b"/>
              <a:pathLst>
                <a:path w="999" h="425" extrusionOk="0">
                  <a:moveTo>
                    <a:pt x="507" y="0"/>
                  </a:moveTo>
                  <a:lnTo>
                    <a:pt x="507" y="0"/>
                  </a:lnTo>
                  <a:cubicBezTo>
                    <a:pt x="1" y="304"/>
                    <a:pt x="134" y="424"/>
                    <a:pt x="350" y="424"/>
                  </a:cubicBezTo>
                  <a:cubicBezTo>
                    <a:pt x="613" y="424"/>
                    <a:pt x="998" y="246"/>
                    <a:pt x="50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60" name="Google Shape;10360;p15"/>
            <p:cNvSpPr/>
            <p:nvPr/>
          </p:nvSpPr>
          <p:spPr>
            <a:xfrm>
              <a:off x="5396200" y="2316800"/>
              <a:ext cx="19850" cy="14825"/>
            </a:xfrm>
            <a:custGeom>
              <a:avLst/>
              <a:gdLst/>
              <a:ahLst/>
              <a:cxnLst/>
              <a:rect l="l" t="t" r="r" b="b"/>
              <a:pathLst>
                <a:path w="794" h="593" extrusionOk="0">
                  <a:moveTo>
                    <a:pt x="313" y="1"/>
                  </a:moveTo>
                  <a:cubicBezTo>
                    <a:pt x="1" y="417"/>
                    <a:pt x="173" y="592"/>
                    <a:pt x="356" y="592"/>
                  </a:cubicBezTo>
                  <a:cubicBezTo>
                    <a:pt x="567" y="592"/>
                    <a:pt x="793" y="361"/>
                    <a:pt x="31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61" name="Google Shape;10361;p15"/>
            <p:cNvSpPr/>
            <p:nvPr/>
          </p:nvSpPr>
          <p:spPr>
            <a:xfrm>
              <a:off x="5308775" y="3103675"/>
              <a:ext cx="26925" cy="14375"/>
            </a:xfrm>
            <a:custGeom>
              <a:avLst/>
              <a:gdLst/>
              <a:ahLst/>
              <a:cxnLst/>
              <a:rect l="l" t="t" r="r" b="b"/>
              <a:pathLst>
                <a:path w="1077" h="575" extrusionOk="0">
                  <a:moveTo>
                    <a:pt x="201" y="1"/>
                  </a:moveTo>
                  <a:cubicBezTo>
                    <a:pt x="117" y="1"/>
                    <a:pt x="45" y="37"/>
                    <a:pt x="0" y="126"/>
                  </a:cubicBezTo>
                  <a:cubicBezTo>
                    <a:pt x="449" y="126"/>
                    <a:pt x="449" y="574"/>
                    <a:pt x="897" y="574"/>
                  </a:cubicBezTo>
                  <a:cubicBezTo>
                    <a:pt x="1076" y="574"/>
                    <a:pt x="538" y="1"/>
                    <a:pt x="20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62" name="Google Shape;10362;p15"/>
            <p:cNvSpPr/>
            <p:nvPr/>
          </p:nvSpPr>
          <p:spPr>
            <a:xfrm>
              <a:off x="5263950" y="3074950"/>
              <a:ext cx="28050" cy="15725"/>
            </a:xfrm>
            <a:custGeom>
              <a:avLst/>
              <a:gdLst/>
              <a:ahLst/>
              <a:cxnLst/>
              <a:rect l="l" t="t" r="r" b="b"/>
              <a:pathLst>
                <a:path w="1122" h="629" extrusionOk="0">
                  <a:moveTo>
                    <a:pt x="239" y="1"/>
                  </a:moveTo>
                  <a:cubicBezTo>
                    <a:pt x="141" y="1"/>
                    <a:pt x="57" y="43"/>
                    <a:pt x="1" y="155"/>
                  </a:cubicBezTo>
                  <a:cubicBezTo>
                    <a:pt x="164" y="155"/>
                    <a:pt x="445" y="629"/>
                    <a:pt x="759" y="629"/>
                  </a:cubicBezTo>
                  <a:cubicBezTo>
                    <a:pt x="877" y="629"/>
                    <a:pt x="999" y="562"/>
                    <a:pt x="1121" y="379"/>
                  </a:cubicBezTo>
                  <a:cubicBezTo>
                    <a:pt x="953" y="379"/>
                    <a:pt x="533" y="1"/>
                    <a:pt x="23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63" name="Google Shape;10363;p15"/>
            <p:cNvSpPr/>
            <p:nvPr/>
          </p:nvSpPr>
          <p:spPr>
            <a:xfrm>
              <a:off x="5100825" y="2899500"/>
              <a:ext cx="24800" cy="6500"/>
            </a:xfrm>
            <a:custGeom>
              <a:avLst/>
              <a:gdLst/>
              <a:ahLst/>
              <a:cxnLst/>
              <a:rect l="l" t="t" r="r" b="b"/>
              <a:pathLst>
                <a:path w="992" h="260" extrusionOk="0">
                  <a:moveTo>
                    <a:pt x="474" y="1"/>
                  </a:moveTo>
                  <a:cubicBezTo>
                    <a:pt x="1" y="190"/>
                    <a:pt x="88" y="260"/>
                    <a:pt x="278" y="260"/>
                  </a:cubicBezTo>
                  <a:cubicBezTo>
                    <a:pt x="538" y="260"/>
                    <a:pt x="992" y="130"/>
                    <a:pt x="47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64" name="Google Shape;10364;p15"/>
            <p:cNvSpPr/>
            <p:nvPr/>
          </p:nvSpPr>
          <p:spPr>
            <a:xfrm>
              <a:off x="5079050" y="1829350"/>
              <a:ext cx="25250" cy="4225"/>
            </a:xfrm>
            <a:custGeom>
              <a:avLst/>
              <a:gdLst/>
              <a:ahLst/>
              <a:cxnLst/>
              <a:rect l="l" t="t" r="r" b="b"/>
              <a:pathLst>
                <a:path w="1010" h="169" extrusionOk="0">
                  <a:moveTo>
                    <a:pt x="449" y="1"/>
                  </a:moveTo>
                  <a:cubicBezTo>
                    <a:pt x="1" y="113"/>
                    <a:pt x="281" y="169"/>
                    <a:pt x="533" y="169"/>
                  </a:cubicBezTo>
                  <a:cubicBezTo>
                    <a:pt x="785" y="169"/>
                    <a:pt x="1009" y="113"/>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65" name="Google Shape;10365;p15"/>
            <p:cNvSpPr/>
            <p:nvPr/>
          </p:nvSpPr>
          <p:spPr>
            <a:xfrm>
              <a:off x="5067850" y="3952100"/>
              <a:ext cx="33650" cy="13850"/>
            </a:xfrm>
            <a:custGeom>
              <a:avLst/>
              <a:gdLst/>
              <a:ahLst/>
              <a:cxnLst/>
              <a:rect l="l" t="t" r="r" b="b"/>
              <a:pathLst>
                <a:path w="1346" h="554" extrusionOk="0">
                  <a:moveTo>
                    <a:pt x="244" y="0"/>
                  </a:moveTo>
                  <a:cubicBezTo>
                    <a:pt x="145" y="0"/>
                    <a:pt x="64" y="65"/>
                    <a:pt x="0" y="255"/>
                  </a:cubicBezTo>
                  <a:cubicBezTo>
                    <a:pt x="150" y="255"/>
                    <a:pt x="698" y="554"/>
                    <a:pt x="1046" y="554"/>
                  </a:cubicBezTo>
                  <a:cubicBezTo>
                    <a:pt x="1221" y="554"/>
                    <a:pt x="1345" y="479"/>
                    <a:pt x="1345" y="255"/>
                  </a:cubicBezTo>
                  <a:lnTo>
                    <a:pt x="1345" y="255"/>
                  </a:lnTo>
                  <a:cubicBezTo>
                    <a:pt x="1267" y="281"/>
                    <a:pt x="1192" y="292"/>
                    <a:pt x="1120" y="292"/>
                  </a:cubicBezTo>
                  <a:cubicBezTo>
                    <a:pt x="747" y="292"/>
                    <a:pt x="455" y="0"/>
                    <a:pt x="24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66" name="Google Shape;10366;p15"/>
            <p:cNvSpPr/>
            <p:nvPr/>
          </p:nvSpPr>
          <p:spPr>
            <a:xfrm>
              <a:off x="4950175" y="4479525"/>
              <a:ext cx="72875" cy="61675"/>
            </a:xfrm>
            <a:custGeom>
              <a:avLst/>
              <a:gdLst/>
              <a:ahLst/>
              <a:cxnLst/>
              <a:rect l="l" t="t" r="r" b="b"/>
              <a:pathLst>
                <a:path w="2915" h="2467" extrusionOk="0">
                  <a:moveTo>
                    <a:pt x="2914" y="1"/>
                  </a:moveTo>
                  <a:cubicBezTo>
                    <a:pt x="1794" y="449"/>
                    <a:pt x="673" y="1345"/>
                    <a:pt x="1" y="2466"/>
                  </a:cubicBezTo>
                  <a:cubicBezTo>
                    <a:pt x="1122" y="2018"/>
                    <a:pt x="2242" y="1121"/>
                    <a:pt x="291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67" name="Google Shape;10367;p15"/>
            <p:cNvSpPr/>
            <p:nvPr/>
          </p:nvSpPr>
          <p:spPr>
            <a:xfrm>
              <a:off x="4989400" y="3594275"/>
              <a:ext cx="22450" cy="9975"/>
            </a:xfrm>
            <a:custGeom>
              <a:avLst/>
              <a:gdLst/>
              <a:ahLst/>
              <a:cxnLst/>
              <a:rect l="l" t="t" r="r" b="b"/>
              <a:pathLst>
                <a:path w="898" h="399" extrusionOk="0">
                  <a:moveTo>
                    <a:pt x="897" y="0"/>
                  </a:moveTo>
                  <a:cubicBezTo>
                    <a:pt x="1" y="0"/>
                    <a:pt x="300" y="399"/>
                    <a:pt x="598" y="399"/>
                  </a:cubicBezTo>
                  <a:cubicBezTo>
                    <a:pt x="748" y="399"/>
                    <a:pt x="897" y="299"/>
                    <a:pt x="89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68" name="Google Shape;10368;p15"/>
            <p:cNvSpPr/>
            <p:nvPr/>
          </p:nvSpPr>
          <p:spPr>
            <a:xfrm>
              <a:off x="4989400" y="3812775"/>
              <a:ext cx="16850" cy="5625"/>
            </a:xfrm>
            <a:custGeom>
              <a:avLst/>
              <a:gdLst/>
              <a:ahLst/>
              <a:cxnLst/>
              <a:rect l="l" t="t" r="r" b="b"/>
              <a:pathLst>
                <a:path w="674" h="225" extrusionOk="0">
                  <a:moveTo>
                    <a:pt x="1" y="1"/>
                  </a:moveTo>
                  <a:cubicBezTo>
                    <a:pt x="1" y="1"/>
                    <a:pt x="1" y="225"/>
                    <a:pt x="225" y="225"/>
                  </a:cubicBezTo>
                  <a:cubicBezTo>
                    <a:pt x="673" y="225"/>
                    <a:pt x="449" y="1"/>
                    <a:pt x="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69" name="Google Shape;10369;p15"/>
            <p:cNvSpPr/>
            <p:nvPr/>
          </p:nvSpPr>
          <p:spPr>
            <a:xfrm>
              <a:off x="4983800" y="2725825"/>
              <a:ext cx="11225" cy="11225"/>
            </a:xfrm>
            <a:custGeom>
              <a:avLst/>
              <a:gdLst/>
              <a:ahLst/>
              <a:cxnLst/>
              <a:rect l="l" t="t" r="r" b="b"/>
              <a:pathLst>
                <a:path w="449" h="449" extrusionOk="0">
                  <a:moveTo>
                    <a:pt x="1" y="0"/>
                  </a:moveTo>
                  <a:cubicBezTo>
                    <a:pt x="1" y="224"/>
                    <a:pt x="1" y="448"/>
                    <a:pt x="225" y="448"/>
                  </a:cubicBezTo>
                  <a:cubicBezTo>
                    <a:pt x="449" y="448"/>
                    <a:pt x="225" y="0"/>
                    <a:pt x="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70" name="Google Shape;10370;p15"/>
            <p:cNvSpPr/>
            <p:nvPr/>
          </p:nvSpPr>
          <p:spPr>
            <a:xfrm>
              <a:off x="4965250" y="2696075"/>
              <a:ext cx="22450" cy="12950"/>
            </a:xfrm>
            <a:custGeom>
              <a:avLst/>
              <a:gdLst/>
              <a:ahLst/>
              <a:cxnLst/>
              <a:rect l="l" t="t" r="r" b="b"/>
              <a:pathLst>
                <a:path w="898" h="518" extrusionOk="0">
                  <a:moveTo>
                    <a:pt x="620" y="0"/>
                  </a:moveTo>
                  <a:cubicBezTo>
                    <a:pt x="380" y="0"/>
                    <a:pt x="1" y="259"/>
                    <a:pt x="519" y="518"/>
                  </a:cubicBezTo>
                  <a:cubicBezTo>
                    <a:pt x="897" y="139"/>
                    <a:pt x="796" y="0"/>
                    <a:pt x="62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71" name="Google Shape;10371;p15"/>
            <p:cNvSpPr/>
            <p:nvPr/>
          </p:nvSpPr>
          <p:spPr>
            <a:xfrm>
              <a:off x="4935775" y="2859150"/>
              <a:ext cx="25650" cy="12375"/>
            </a:xfrm>
            <a:custGeom>
              <a:avLst/>
              <a:gdLst/>
              <a:ahLst/>
              <a:cxnLst/>
              <a:rect l="l" t="t" r="r" b="b"/>
              <a:pathLst>
                <a:path w="1026" h="495" extrusionOk="0">
                  <a:moveTo>
                    <a:pt x="824" y="0"/>
                  </a:moveTo>
                  <a:cubicBezTo>
                    <a:pt x="412" y="0"/>
                    <a:pt x="1" y="494"/>
                    <a:pt x="577" y="494"/>
                  </a:cubicBezTo>
                  <a:cubicBezTo>
                    <a:pt x="577" y="270"/>
                    <a:pt x="1025" y="270"/>
                    <a:pt x="1025" y="46"/>
                  </a:cubicBezTo>
                  <a:cubicBezTo>
                    <a:pt x="961" y="14"/>
                    <a:pt x="893" y="0"/>
                    <a:pt x="8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72" name="Google Shape;10372;p15"/>
            <p:cNvSpPr/>
            <p:nvPr/>
          </p:nvSpPr>
          <p:spPr>
            <a:xfrm>
              <a:off x="4849325" y="3835200"/>
              <a:ext cx="11250" cy="11225"/>
            </a:xfrm>
            <a:custGeom>
              <a:avLst/>
              <a:gdLst/>
              <a:ahLst/>
              <a:cxnLst/>
              <a:rect l="l" t="t" r="r" b="b"/>
              <a:pathLst>
                <a:path w="450" h="449" extrusionOk="0">
                  <a:moveTo>
                    <a:pt x="1" y="0"/>
                  </a:moveTo>
                  <a:cubicBezTo>
                    <a:pt x="1" y="224"/>
                    <a:pt x="1" y="449"/>
                    <a:pt x="449" y="449"/>
                  </a:cubicBezTo>
                  <a:cubicBezTo>
                    <a:pt x="449" y="224"/>
                    <a:pt x="449" y="0"/>
                    <a:pt x="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73" name="Google Shape;10373;p15"/>
            <p:cNvSpPr/>
            <p:nvPr/>
          </p:nvSpPr>
          <p:spPr>
            <a:xfrm>
              <a:off x="4814750" y="2847525"/>
              <a:ext cx="34600" cy="10875"/>
            </a:xfrm>
            <a:custGeom>
              <a:avLst/>
              <a:gdLst/>
              <a:ahLst/>
              <a:cxnLst/>
              <a:rect l="l" t="t" r="r" b="b"/>
              <a:pathLst>
                <a:path w="1384" h="435" extrusionOk="0">
                  <a:moveTo>
                    <a:pt x="509" y="0"/>
                  </a:moveTo>
                  <a:cubicBezTo>
                    <a:pt x="434" y="0"/>
                    <a:pt x="353" y="18"/>
                    <a:pt x="263" y="63"/>
                  </a:cubicBezTo>
                  <a:cubicBezTo>
                    <a:pt x="1" y="325"/>
                    <a:pt x="430" y="434"/>
                    <a:pt x="831" y="434"/>
                  </a:cubicBezTo>
                  <a:cubicBezTo>
                    <a:pt x="1115" y="434"/>
                    <a:pt x="1384" y="380"/>
                    <a:pt x="1384" y="287"/>
                  </a:cubicBezTo>
                  <a:cubicBezTo>
                    <a:pt x="1025" y="287"/>
                    <a:pt x="810" y="0"/>
                    <a:pt x="50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74" name="Google Shape;10374;p15"/>
            <p:cNvSpPr/>
            <p:nvPr/>
          </p:nvSpPr>
          <p:spPr>
            <a:xfrm>
              <a:off x="4815725" y="3149775"/>
              <a:ext cx="28025" cy="13875"/>
            </a:xfrm>
            <a:custGeom>
              <a:avLst/>
              <a:gdLst/>
              <a:ahLst/>
              <a:cxnLst/>
              <a:rect l="l" t="t" r="r" b="b"/>
              <a:pathLst>
                <a:path w="1121" h="555" extrusionOk="0">
                  <a:moveTo>
                    <a:pt x="291" y="0"/>
                  </a:moveTo>
                  <a:cubicBezTo>
                    <a:pt x="174" y="0"/>
                    <a:pt x="75" y="75"/>
                    <a:pt x="0" y="299"/>
                  </a:cubicBezTo>
                  <a:cubicBezTo>
                    <a:pt x="26" y="273"/>
                    <a:pt x="55" y="262"/>
                    <a:pt x="87" y="262"/>
                  </a:cubicBezTo>
                  <a:cubicBezTo>
                    <a:pt x="251" y="262"/>
                    <a:pt x="487" y="554"/>
                    <a:pt x="745" y="554"/>
                  </a:cubicBezTo>
                  <a:cubicBezTo>
                    <a:pt x="867" y="554"/>
                    <a:pt x="994" y="489"/>
                    <a:pt x="1121" y="299"/>
                  </a:cubicBezTo>
                  <a:cubicBezTo>
                    <a:pt x="822" y="299"/>
                    <a:pt x="523" y="0"/>
                    <a:pt x="29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75" name="Google Shape;10375;p15"/>
            <p:cNvSpPr/>
            <p:nvPr/>
          </p:nvSpPr>
          <p:spPr>
            <a:xfrm>
              <a:off x="4817650" y="3524300"/>
              <a:ext cx="14150" cy="8275"/>
            </a:xfrm>
            <a:custGeom>
              <a:avLst/>
              <a:gdLst/>
              <a:ahLst/>
              <a:cxnLst/>
              <a:rect l="l" t="t" r="r" b="b"/>
              <a:pathLst>
                <a:path w="566" h="331" extrusionOk="0">
                  <a:moveTo>
                    <a:pt x="101" y="1"/>
                  </a:moveTo>
                  <a:cubicBezTo>
                    <a:pt x="0" y="1"/>
                    <a:pt x="452" y="331"/>
                    <a:pt x="532" y="331"/>
                  </a:cubicBezTo>
                  <a:cubicBezTo>
                    <a:pt x="566" y="331"/>
                    <a:pt x="535" y="273"/>
                    <a:pt x="371" y="110"/>
                  </a:cubicBezTo>
                  <a:cubicBezTo>
                    <a:pt x="214" y="31"/>
                    <a:pt x="132" y="1"/>
                    <a:pt x="10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76" name="Google Shape;10376;p15"/>
            <p:cNvSpPr/>
            <p:nvPr/>
          </p:nvSpPr>
          <p:spPr>
            <a:xfrm>
              <a:off x="4784900" y="3235675"/>
              <a:ext cx="28050" cy="4225"/>
            </a:xfrm>
            <a:custGeom>
              <a:avLst/>
              <a:gdLst/>
              <a:ahLst/>
              <a:cxnLst/>
              <a:rect l="l" t="t" r="r" b="b"/>
              <a:pathLst>
                <a:path w="1122" h="169" extrusionOk="0">
                  <a:moveTo>
                    <a:pt x="561" y="1"/>
                  </a:moveTo>
                  <a:cubicBezTo>
                    <a:pt x="0" y="113"/>
                    <a:pt x="281" y="169"/>
                    <a:pt x="561" y="169"/>
                  </a:cubicBezTo>
                  <a:cubicBezTo>
                    <a:pt x="841" y="169"/>
                    <a:pt x="1121" y="113"/>
                    <a:pt x="56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77" name="Google Shape;10377;p15"/>
            <p:cNvSpPr/>
            <p:nvPr/>
          </p:nvSpPr>
          <p:spPr>
            <a:xfrm>
              <a:off x="4759675" y="2154325"/>
              <a:ext cx="33650" cy="28025"/>
            </a:xfrm>
            <a:custGeom>
              <a:avLst/>
              <a:gdLst/>
              <a:ahLst/>
              <a:cxnLst/>
              <a:rect l="l" t="t" r="r" b="b"/>
              <a:pathLst>
                <a:path w="1346" h="1121" extrusionOk="0">
                  <a:moveTo>
                    <a:pt x="449" y="0"/>
                  </a:moveTo>
                  <a:cubicBezTo>
                    <a:pt x="225" y="0"/>
                    <a:pt x="1" y="1121"/>
                    <a:pt x="449" y="1121"/>
                  </a:cubicBezTo>
                  <a:cubicBezTo>
                    <a:pt x="449" y="673"/>
                    <a:pt x="1346" y="224"/>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78" name="Google Shape;10378;p15"/>
            <p:cNvSpPr/>
            <p:nvPr/>
          </p:nvSpPr>
          <p:spPr>
            <a:xfrm>
              <a:off x="4765300" y="4301475"/>
              <a:ext cx="22425" cy="10000"/>
            </a:xfrm>
            <a:custGeom>
              <a:avLst/>
              <a:gdLst/>
              <a:ahLst/>
              <a:cxnLst/>
              <a:rect l="l" t="t" r="r" b="b"/>
              <a:pathLst>
                <a:path w="897" h="400" extrusionOk="0">
                  <a:moveTo>
                    <a:pt x="299" y="1"/>
                  </a:moveTo>
                  <a:cubicBezTo>
                    <a:pt x="149" y="1"/>
                    <a:pt x="0" y="100"/>
                    <a:pt x="0" y="399"/>
                  </a:cubicBezTo>
                  <a:cubicBezTo>
                    <a:pt x="897" y="399"/>
                    <a:pt x="598" y="1"/>
                    <a:pt x="29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79" name="Google Shape;10379;p15"/>
            <p:cNvSpPr/>
            <p:nvPr/>
          </p:nvSpPr>
          <p:spPr>
            <a:xfrm>
              <a:off x="4746625" y="1919000"/>
              <a:ext cx="18700" cy="9975"/>
            </a:xfrm>
            <a:custGeom>
              <a:avLst/>
              <a:gdLst/>
              <a:ahLst/>
              <a:cxnLst/>
              <a:rect l="l" t="t" r="r" b="b"/>
              <a:pathLst>
                <a:path w="748" h="399" extrusionOk="0">
                  <a:moveTo>
                    <a:pt x="747" y="0"/>
                  </a:moveTo>
                  <a:cubicBezTo>
                    <a:pt x="0" y="0"/>
                    <a:pt x="249" y="399"/>
                    <a:pt x="498" y="399"/>
                  </a:cubicBezTo>
                  <a:cubicBezTo>
                    <a:pt x="623" y="399"/>
                    <a:pt x="747" y="299"/>
                    <a:pt x="74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80" name="Google Shape;10380;p15"/>
            <p:cNvSpPr/>
            <p:nvPr/>
          </p:nvSpPr>
          <p:spPr>
            <a:xfrm>
              <a:off x="4731675" y="4317050"/>
              <a:ext cx="22425" cy="5625"/>
            </a:xfrm>
            <a:custGeom>
              <a:avLst/>
              <a:gdLst/>
              <a:ahLst/>
              <a:cxnLst/>
              <a:rect l="l" t="t" r="r" b="b"/>
              <a:pathLst>
                <a:path w="897" h="225" extrusionOk="0">
                  <a:moveTo>
                    <a:pt x="897" y="0"/>
                  </a:moveTo>
                  <a:cubicBezTo>
                    <a:pt x="449" y="0"/>
                    <a:pt x="224" y="0"/>
                    <a:pt x="0" y="224"/>
                  </a:cubicBezTo>
                  <a:cubicBezTo>
                    <a:pt x="449" y="224"/>
                    <a:pt x="673" y="224"/>
                    <a:pt x="89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81" name="Google Shape;10381;p15"/>
            <p:cNvSpPr/>
            <p:nvPr/>
          </p:nvSpPr>
          <p:spPr>
            <a:xfrm>
              <a:off x="4701025" y="1958300"/>
              <a:ext cx="16575" cy="8275"/>
            </a:xfrm>
            <a:custGeom>
              <a:avLst/>
              <a:gdLst/>
              <a:ahLst/>
              <a:cxnLst/>
              <a:rect l="l" t="t" r="r" b="b"/>
              <a:pathLst>
                <a:path w="663" h="331" extrusionOk="0">
                  <a:moveTo>
                    <a:pt x="591" y="1"/>
                  </a:moveTo>
                  <a:cubicBezTo>
                    <a:pt x="444" y="1"/>
                    <a:pt x="1" y="331"/>
                    <a:pt x="187" y="331"/>
                  </a:cubicBezTo>
                  <a:cubicBezTo>
                    <a:pt x="243" y="331"/>
                    <a:pt x="357" y="300"/>
                    <a:pt x="554" y="221"/>
                  </a:cubicBezTo>
                  <a:cubicBezTo>
                    <a:pt x="663" y="58"/>
                    <a:pt x="653" y="1"/>
                    <a:pt x="59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82" name="Google Shape;10382;p15"/>
            <p:cNvSpPr/>
            <p:nvPr/>
          </p:nvSpPr>
          <p:spPr>
            <a:xfrm>
              <a:off x="4692450" y="4333850"/>
              <a:ext cx="22425" cy="10000"/>
            </a:xfrm>
            <a:custGeom>
              <a:avLst/>
              <a:gdLst/>
              <a:ahLst/>
              <a:cxnLst/>
              <a:rect l="l" t="t" r="r" b="b"/>
              <a:pathLst>
                <a:path w="897" h="400" extrusionOk="0">
                  <a:moveTo>
                    <a:pt x="897" y="1"/>
                  </a:moveTo>
                  <a:cubicBezTo>
                    <a:pt x="1" y="1"/>
                    <a:pt x="299" y="399"/>
                    <a:pt x="598" y="399"/>
                  </a:cubicBezTo>
                  <a:cubicBezTo>
                    <a:pt x="748" y="399"/>
                    <a:pt x="897" y="300"/>
                    <a:pt x="89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83" name="Google Shape;10383;p15"/>
            <p:cNvSpPr/>
            <p:nvPr/>
          </p:nvSpPr>
          <p:spPr>
            <a:xfrm>
              <a:off x="4672850" y="2854675"/>
              <a:ext cx="25225" cy="4250"/>
            </a:xfrm>
            <a:custGeom>
              <a:avLst/>
              <a:gdLst/>
              <a:ahLst/>
              <a:cxnLst/>
              <a:rect l="l" t="t" r="r" b="b"/>
              <a:pathLst>
                <a:path w="1009" h="170" extrusionOk="0">
                  <a:moveTo>
                    <a:pt x="560" y="1"/>
                  </a:moveTo>
                  <a:cubicBezTo>
                    <a:pt x="0" y="113"/>
                    <a:pt x="224" y="169"/>
                    <a:pt x="476" y="169"/>
                  </a:cubicBezTo>
                  <a:cubicBezTo>
                    <a:pt x="729" y="169"/>
                    <a:pt x="1009" y="113"/>
                    <a:pt x="56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84" name="Google Shape;10384;p15"/>
            <p:cNvSpPr/>
            <p:nvPr/>
          </p:nvSpPr>
          <p:spPr>
            <a:xfrm>
              <a:off x="4580400" y="3515825"/>
              <a:ext cx="33625" cy="16850"/>
            </a:xfrm>
            <a:custGeom>
              <a:avLst/>
              <a:gdLst/>
              <a:ahLst/>
              <a:cxnLst/>
              <a:rect l="l" t="t" r="r" b="b"/>
              <a:pathLst>
                <a:path w="1345" h="674" extrusionOk="0">
                  <a:moveTo>
                    <a:pt x="0" y="1"/>
                  </a:moveTo>
                  <a:cubicBezTo>
                    <a:pt x="0" y="673"/>
                    <a:pt x="673" y="673"/>
                    <a:pt x="1121" y="673"/>
                  </a:cubicBezTo>
                  <a:cubicBezTo>
                    <a:pt x="1345" y="225"/>
                    <a:pt x="897" y="1"/>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85" name="Google Shape;10385;p15"/>
            <p:cNvSpPr/>
            <p:nvPr/>
          </p:nvSpPr>
          <p:spPr>
            <a:xfrm>
              <a:off x="4588800" y="3555050"/>
              <a:ext cx="28025" cy="4225"/>
            </a:xfrm>
            <a:custGeom>
              <a:avLst/>
              <a:gdLst/>
              <a:ahLst/>
              <a:cxnLst/>
              <a:rect l="l" t="t" r="r" b="b"/>
              <a:pathLst>
                <a:path w="1121" h="169" extrusionOk="0">
                  <a:moveTo>
                    <a:pt x="561" y="1"/>
                  </a:moveTo>
                  <a:lnTo>
                    <a:pt x="561" y="1"/>
                  </a:lnTo>
                  <a:cubicBezTo>
                    <a:pt x="0" y="113"/>
                    <a:pt x="281" y="169"/>
                    <a:pt x="561" y="169"/>
                  </a:cubicBezTo>
                  <a:cubicBezTo>
                    <a:pt x="841" y="169"/>
                    <a:pt x="1121" y="113"/>
                    <a:pt x="56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86" name="Google Shape;10386;p15"/>
            <p:cNvSpPr/>
            <p:nvPr/>
          </p:nvSpPr>
          <p:spPr>
            <a:xfrm>
              <a:off x="4501950" y="2631525"/>
              <a:ext cx="26400" cy="15875"/>
            </a:xfrm>
            <a:custGeom>
              <a:avLst/>
              <a:gdLst/>
              <a:ahLst/>
              <a:cxnLst/>
              <a:rect l="l" t="t" r="r" b="b"/>
              <a:pathLst>
                <a:path w="1056" h="635" extrusionOk="0">
                  <a:moveTo>
                    <a:pt x="227" y="1"/>
                  </a:moveTo>
                  <a:cubicBezTo>
                    <a:pt x="97" y="1"/>
                    <a:pt x="1" y="55"/>
                    <a:pt x="1" y="186"/>
                  </a:cubicBezTo>
                  <a:cubicBezTo>
                    <a:pt x="449" y="186"/>
                    <a:pt x="449" y="635"/>
                    <a:pt x="897" y="635"/>
                  </a:cubicBezTo>
                  <a:cubicBezTo>
                    <a:pt x="1055" y="318"/>
                    <a:pt x="542" y="1"/>
                    <a:pt x="22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87" name="Google Shape;10387;p15"/>
            <p:cNvSpPr/>
            <p:nvPr/>
          </p:nvSpPr>
          <p:spPr>
            <a:xfrm>
              <a:off x="4479550" y="1302675"/>
              <a:ext cx="21800" cy="12750"/>
            </a:xfrm>
            <a:custGeom>
              <a:avLst/>
              <a:gdLst/>
              <a:ahLst/>
              <a:cxnLst/>
              <a:rect l="l" t="t" r="r" b="b"/>
              <a:pathLst>
                <a:path w="872" h="510" extrusionOk="0">
                  <a:moveTo>
                    <a:pt x="0" y="1"/>
                  </a:moveTo>
                  <a:cubicBezTo>
                    <a:pt x="0" y="225"/>
                    <a:pt x="0" y="449"/>
                    <a:pt x="672" y="449"/>
                  </a:cubicBezTo>
                  <a:cubicBezTo>
                    <a:pt x="758" y="492"/>
                    <a:pt x="803" y="510"/>
                    <a:pt x="816" y="510"/>
                  </a:cubicBezTo>
                  <a:cubicBezTo>
                    <a:pt x="872" y="510"/>
                    <a:pt x="363" y="182"/>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88" name="Google Shape;10388;p15"/>
            <p:cNvSpPr/>
            <p:nvPr/>
          </p:nvSpPr>
          <p:spPr>
            <a:xfrm>
              <a:off x="4434725" y="2334850"/>
              <a:ext cx="22425" cy="10000"/>
            </a:xfrm>
            <a:custGeom>
              <a:avLst/>
              <a:gdLst/>
              <a:ahLst/>
              <a:cxnLst/>
              <a:rect l="l" t="t" r="r" b="b"/>
              <a:pathLst>
                <a:path w="897" h="400" extrusionOk="0">
                  <a:moveTo>
                    <a:pt x="299" y="1"/>
                  </a:moveTo>
                  <a:cubicBezTo>
                    <a:pt x="150" y="1"/>
                    <a:pt x="0" y="101"/>
                    <a:pt x="0" y="399"/>
                  </a:cubicBezTo>
                  <a:cubicBezTo>
                    <a:pt x="897" y="399"/>
                    <a:pt x="598" y="1"/>
                    <a:pt x="29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89" name="Google Shape;10389;p15"/>
            <p:cNvSpPr/>
            <p:nvPr/>
          </p:nvSpPr>
          <p:spPr>
            <a:xfrm>
              <a:off x="4423500" y="3033975"/>
              <a:ext cx="28050" cy="22450"/>
            </a:xfrm>
            <a:custGeom>
              <a:avLst/>
              <a:gdLst/>
              <a:ahLst/>
              <a:cxnLst/>
              <a:rect l="l" t="t" r="r" b="b"/>
              <a:pathLst>
                <a:path w="1122" h="898" extrusionOk="0">
                  <a:moveTo>
                    <a:pt x="897" y="1"/>
                  </a:moveTo>
                  <a:cubicBezTo>
                    <a:pt x="225" y="1"/>
                    <a:pt x="1" y="225"/>
                    <a:pt x="225" y="897"/>
                  </a:cubicBezTo>
                  <a:cubicBezTo>
                    <a:pt x="897" y="897"/>
                    <a:pt x="1121" y="449"/>
                    <a:pt x="89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90" name="Google Shape;10390;p15"/>
            <p:cNvSpPr/>
            <p:nvPr/>
          </p:nvSpPr>
          <p:spPr>
            <a:xfrm>
              <a:off x="4412300" y="1280275"/>
              <a:ext cx="16825" cy="11225"/>
            </a:xfrm>
            <a:custGeom>
              <a:avLst/>
              <a:gdLst/>
              <a:ahLst/>
              <a:cxnLst/>
              <a:rect l="l" t="t" r="r" b="b"/>
              <a:pathLst>
                <a:path w="673" h="449" extrusionOk="0">
                  <a:moveTo>
                    <a:pt x="1" y="0"/>
                  </a:moveTo>
                  <a:cubicBezTo>
                    <a:pt x="1" y="0"/>
                    <a:pt x="1" y="448"/>
                    <a:pt x="225" y="448"/>
                  </a:cubicBezTo>
                  <a:cubicBezTo>
                    <a:pt x="673" y="448"/>
                    <a:pt x="225" y="0"/>
                    <a:pt x="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91" name="Google Shape;10391;p15"/>
            <p:cNvSpPr/>
            <p:nvPr/>
          </p:nvSpPr>
          <p:spPr>
            <a:xfrm>
              <a:off x="4395500" y="3002275"/>
              <a:ext cx="22425" cy="10725"/>
            </a:xfrm>
            <a:custGeom>
              <a:avLst/>
              <a:gdLst/>
              <a:ahLst/>
              <a:cxnLst/>
              <a:rect l="l" t="t" r="r" b="b"/>
              <a:pathLst>
                <a:path w="897" h="429" extrusionOk="0">
                  <a:moveTo>
                    <a:pt x="467" y="1"/>
                  </a:moveTo>
                  <a:cubicBezTo>
                    <a:pt x="231" y="1"/>
                    <a:pt x="0" y="110"/>
                    <a:pt x="0" y="372"/>
                  </a:cubicBezTo>
                  <a:cubicBezTo>
                    <a:pt x="336" y="372"/>
                    <a:pt x="505" y="428"/>
                    <a:pt x="617" y="428"/>
                  </a:cubicBezTo>
                  <a:cubicBezTo>
                    <a:pt x="729" y="428"/>
                    <a:pt x="785" y="372"/>
                    <a:pt x="897" y="148"/>
                  </a:cubicBezTo>
                  <a:cubicBezTo>
                    <a:pt x="804" y="55"/>
                    <a:pt x="634" y="1"/>
                    <a:pt x="46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92" name="Google Shape;10392;p15"/>
            <p:cNvSpPr/>
            <p:nvPr/>
          </p:nvSpPr>
          <p:spPr>
            <a:xfrm>
              <a:off x="4367475" y="2344825"/>
              <a:ext cx="44850" cy="18325"/>
            </a:xfrm>
            <a:custGeom>
              <a:avLst/>
              <a:gdLst/>
              <a:ahLst/>
              <a:cxnLst/>
              <a:rect l="l" t="t" r="r" b="b"/>
              <a:pathLst>
                <a:path w="1794" h="733" extrusionOk="0">
                  <a:moveTo>
                    <a:pt x="1794" y="0"/>
                  </a:moveTo>
                  <a:cubicBezTo>
                    <a:pt x="897" y="0"/>
                    <a:pt x="1" y="0"/>
                    <a:pt x="1" y="673"/>
                  </a:cubicBezTo>
                  <a:cubicBezTo>
                    <a:pt x="124" y="714"/>
                    <a:pt x="247" y="732"/>
                    <a:pt x="369" y="732"/>
                  </a:cubicBezTo>
                  <a:cubicBezTo>
                    <a:pt x="912" y="732"/>
                    <a:pt x="1428" y="366"/>
                    <a:pt x="179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93" name="Google Shape;10393;p15"/>
            <p:cNvSpPr/>
            <p:nvPr/>
          </p:nvSpPr>
          <p:spPr>
            <a:xfrm>
              <a:off x="4389900" y="1161500"/>
              <a:ext cx="23850" cy="23550"/>
            </a:xfrm>
            <a:custGeom>
              <a:avLst/>
              <a:gdLst/>
              <a:ahLst/>
              <a:cxnLst/>
              <a:rect l="l" t="t" r="r" b="b"/>
              <a:pathLst>
                <a:path w="954" h="942" extrusionOk="0">
                  <a:moveTo>
                    <a:pt x="510" y="0"/>
                  </a:moveTo>
                  <a:cubicBezTo>
                    <a:pt x="440" y="0"/>
                    <a:pt x="347" y="14"/>
                    <a:pt x="224" y="45"/>
                  </a:cubicBezTo>
                  <a:cubicBezTo>
                    <a:pt x="0" y="493"/>
                    <a:pt x="224" y="717"/>
                    <a:pt x="673" y="941"/>
                  </a:cubicBezTo>
                  <a:cubicBezTo>
                    <a:pt x="479" y="554"/>
                    <a:pt x="954" y="0"/>
                    <a:pt x="51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94" name="Google Shape;10394;p15"/>
            <p:cNvSpPr/>
            <p:nvPr/>
          </p:nvSpPr>
          <p:spPr>
            <a:xfrm>
              <a:off x="4361875" y="2372825"/>
              <a:ext cx="28050" cy="8450"/>
            </a:xfrm>
            <a:custGeom>
              <a:avLst/>
              <a:gdLst/>
              <a:ahLst/>
              <a:cxnLst/>
              <a:rect l="l" t="t" r="r" b="b"/>
              <a:pathLst>
                <a:path w="1122" h="338" extrusionOk="0">
                  <a:moveTo>
                    <a:pt x="225" y="1"/>
                  </a:moveTo>
                  <a:cubicBezTo>
                    <a:pt x="1" y="225"/>
                    <a:pt x="281" y="337"/>
                    <a:pt x="561" y="337"/>
                  </a:cubicBezTo>
                  <a:cubicBezTo>
                    <a:pt x="841" y="337"/>
                    <a:pt x="1121" y="225"/>
                    <a:pt x="89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95" name="Google Shape;10395;p15"/>
            <p:cNvSpPr/>
            <p:nvPr/>
          </p:nvSpPr>
          <p:spPr>
            <a:xfrm>
              <a:off x="4345975" y="1307650"/>
              <a:ext cx="21525" cy="28675"/>
            </a:xfrm>
            <a:custGeom>
              <a:avLst/>
              <a:gdLst/>
              <a:ahLst/>
              <a:cxnLst/>
              <a:rect l="l" t="t" r="r" b="b"/>
              <a:pathLst>
                <a:path w="861" h="1147" extrusionOk="0">
                  <a:moveTo>
                    <a:pt x="673" y="1"/>
                  </a:moveTo>
                  <a:cubicBezTo>
                    <a:pt x="0" y="1"/>
                    <a:pt x="223" y="1146"/>
                    <a:pt x="637" y="1146"/>
                  </a:cubicBezTo>
                  <a:cubicBezTo>
                    <a:pt x="861" y="698"/>
                    <a:pt x="861" y="474"/>
                    <a:pt x="861" y="26"/>
                  </a:cubicBezTo>
                  <a:cubicBezTo>
                    <a:pt x="792" y="9"/>
                    <a:pt x="729" y="1"/>
                    <a:pt x="67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96" name="Google Shape;10396;p15"/>
            <p:cNvSpPr/>
            <p:nvPr/>
          </p:nvSpPr>
          <p:spPr>
            <a:xfrm>
              <a:off x="4341700" y="1278700"/>
              <a:ext cx="9000" cy="7200"/>
            </a:xfrm>
            <a:custGeom>
              <a:avLst/>
              <a:gdLst/>
              <a:ahLst/>
              <a:cxnLst/>
              <a:rect l="l" t="t" r="r" b="b"/>
              <a:pathLst>
                <a:path w="360" h="288" extrusionOk="0">
                  <a:moveTo>
                    <a:pt x="51" y="0"/>
                  </a:moveTo>
                  <a:cubicBezTo>
                    <a:pt x="1" y="0"/>
                    <a:pt x="180" y="287"/>
                    <a:pt x="359" y="287"/>
                  </a:cubicBezTo>
                  <a:cubicBezTo>
                    <a:pt x="359" y="287"/>
                    <a:pt x="359" y="63"/>
                    <a:pt x="135" y="63"/>
                  </a:cubicBezTo>
                  <a:cubicBezTo>
                    <a:pt x="90" y="18"/>
                    <a:pt x="64" y="0"/>
                    <a:pt x="5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97" name="Google Shape;10397;p15"/>
            <p:cNvSpPr/>
            <p:nvPr/>
          </p:nvSpPr>
          <p:spPr>
            <a:xfrm>
              <a:off x="4302775" y="2404875"/>
              <a:ext cx="36725" cy="15025"/>
            </a:xfrm>
            <a:custGeom>
              <a:avLst/>
              <a:gdLst/>
              <a:ahLst/>
              <a:cxnLst/>
              <a:rect l="l" t="t" r="r" b="b"/>
              <a:pathLst>
                <a:path w="1469" h="601" extrusionOk="0">
                  <a:moveTo>
                    <a:pt x="457" y="1"/>
                  </a:moveTo>
                  <a:cubicBezTo>
                    <a:pt x="365" y="1"/>
                    <a:pt x="258" y="19"/>
                    <a:pt x="123" y="64"/>
                  </a:cubicBezTo>
                  <a:cubicBezTo>
                    <a:pt x="0" y="434"/>
                    <a:pt x="420" y="600"/>
                    <a:pt x="823" y="600"/>
                  </a:cubicBezTo>
                  <a:cubicBezTo>
                    <a:pt x="1151" y="600"/>
                    <a:pt x="1468" y="489"/>
                    <a:pt x="1468" y="288"/>
                  </a:cubicBezTo>
                  <a:cubicBezTo>
                    <a:pt x="930" y="288"/>
                    <a:pt x="823" y="1"/>
                    <a:pt x="45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98" name="Google Shape;10398;p15"/>
            <p:cNvSpPr/>
            <p:nvPr/>
          </p:nvSpPr>
          <p:spPr>
            <a:xfrm>
              <a:off x="4277825" y="1420350"/>
              <a:ext cx="28050" cy="16825"/>
            </a:xfrm>
            <a:custGeom>
              <a:avLst/>
              <a:gdLst/>
              <a:ahLst/>
              <a:cxnLst/>
              <a:rect l="l" t="t" r="r" b="b"/>
              <a:pathLst>
                <a:path w="1122" h="673" extrusionOk="0">
                  <a:moveTo>
                    <a:pt x="449" y="0"/>
                  </a:moveTo>
                  <a:cubicBezTo>
                    <a:pt x="1" y="0"/>
                    <a:pt x="673" y="672"/>
                    <a:pt x="1121" y="672"/>
                  </a:cubicBezTo>
                  <a:cubicBezTo>
                    <a:pt x="1121" y="448"/>
                    <a:pt x="1121" y="224"/>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99" name="Google Shape;10399;p15"/>
            <p:cNvSpPr/>
            <p:nvPr/>
          </p:nvSpPr>
          <p:spPr>
            <a:xfrm>
              <a:off x="4273725" y="2409850"/>
              <a:ext cx="26550" cy="14575"/>
            </a:xfrm>
            <a:custGeom>
              <a:avLst/>
              <a:gdLst/>
              <a:ahLst/>
              <a:cxnLst/>
              <a:rect l="l" t="t" r="r" b="b"/>
              <a:pathLst>
                <a:path w="1062" h="583" extrusionOk="0">
                  <a:moveTo>
                    <a:pt x="481" y="1"/>
                  </a:moveTo>
                  <a:cubicBezTo>
                    <a:pt x="77" y="1"/>
                    <a:pt x="1" y="209"/>
                    <a:pt x="165" y="537"/>
                  </a:cubicBezTo>
                  <a:cubicBezTo>
                    <a:pt x="261" y="569"/>
                    <a:pt x="339" y="583"/>
                    <a:pt x="403" y="583"/>
                  </a:cubicBezTo>
                  <a:cubicBezTo>
                    <a:pt x="787" y="583"/>
                    <a:pt x="677" y="89"/>
                    <a:pt x="1061" y="89"/>
                  </a:cubicBezTo>
                  <a:cubicBezTo>
                    <a:pt x="821" y="29"/>
                    <a:pt x="629" y="1"/>
                    <a:pt x="48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00" name="Google Shape;10400;p15"/>
            <p:cNvSpPr/>
            <p:nvPr/>
          </p:nvSpPr>
          <p:spPr>
            <a:xfrm>
              <a:off x="4259300" y="3000350"/>
              <a:ext cx="24800" cy="6500"/>
            </a:xfrm>
            <a:custGeom>
              <a:avLst/>
              <a:gdLst/>
              <a:ahLst/>
              <a:cxnLst/>
              <a:rect l="l" t="t" r="r" b="b"/>
              <a:pathLst>
                <a:path w="992" h="260" extrusionOk="0">
                  <a:moveTo>
                    <a:pt x="518" y="1"/>
                  </a:moveTo>
                  <a:lnTo>
                    <a:pt x="518" y="1"/>
                  </a:lnTo>
                  <a:cubicBezTo>
                    <a:pt x="0" y="130"/>
                    <a:pt x="454" y="260"/>
                    <a:pt x="714" y="260"/>
                  </a:cubicBezTo>
                  <a:cubicBezTo>
                    <a:pt x="904" y="260"/>
                    <a:pt x="991" y="190"/>
                    <a:pt x="51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01" name="Google Shape;10401;p15"/>
            <p:cNvSpPr/>
            <p:nvPr/>
          </p:nvSpPr>
          <p:spPr>
            <a:xfrm>
              <a:off x="4249825" y="1033750"/>
              <a:ext cx="22425" cy="22425"/>
            </a:xfrm>
            <a:custGeom>
              <a:avLst/>
              <a:gdLst/>
              <a:ahLst/>
              <a:cxnLst/>
              <a:rect l="l" t="t" r="r" b="b"/>
              <a:pathLst>
                <a:path w="897" h="897" extrusionOk="0">
                  <a:moveTo>
                    <a:pt x="224" y="0"/>
                  </a:moveTo>
                  <a:lnTo>
                    <a:pt x="224" y="0"/>
                  </a:lnTo>
                  <a:cubicBezTo>
                    <a:pt x="448" y="448"/>
                    <a:pt x="0" y="897"/>
                    <a:pt x="897" y="897"/>
                  </a:cubicBezTo>
                  <a:cubicBezTo>
                    <a:pt x="897" y="448"/>
                    <a:pt x="673" y="224"/>
                    <a:pt x="2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02" name="Google Shape;10402;p15"/>
            <p:cNvSpPr/>
            <p:nvPr/>
          </p:nvSpPr>
          <p:spPr>
            <a:xfrm>
              <a:off x="4255425" y="1470775"/>
              <a:ext cx="16825" cy="5625"/>
            </a:xfrm>
            <a:custGeom>
              <a:avLst/>
              <a:gdLst/>
              <a:ahLst/>
              <a:cxnLst/>
              <a:rect l="l" t="t" r="r" b="b"/>
              <a:pathLst>
                <a:path w="673" h="225" extrusionOk="0">
                  <a:moveTo>
                    <a:pt x="449" y="0"/>
                  </a:moveTo>
                  <a:cubicBezTo>
                    <a:pt x="0" y="0"/>
                    <a:pt x="449" y="224"/>
                    <a:pt x="673" y="224"/>
                  </a:cubicBezTo>
                  <a:cubicBezTo>
                    <a:pt x="673" y="224"/>
                    <a:pt x="673" y="0"/>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03" name="Google Shape;10403;p15"/>
            <p:cNvSpPr/>
            <p:nvPr/>
          </p:nvSpPr>
          <p:spPr>
            <a:xfrm>
              <a:off x="4165775" y="2243975"/>
              <a:ext cx="50450" cy="28025"/>
            </a:xfrm>
            <a:custGeom>
              <a:avLst/>
              <a:gdLst/>
              <a:ahLst/>
              <a:cxnLst/>
              <a:rect l="l" t="t" r="r" b="b"/>
              <a:pathLst>
                <a:path w="2018" h="1121" extrusionOk="0">
                  <a:moveTo>
                    <a:pt x="2018" y="0"/>
                  </a:moveTo>
                  <a:cubicBezTo>
                    <a:pt x="1345" y="0"/>
                    <a:pt x="0" y="673"/>
                    <a:pt x="1121" y="1121"/>
                  </a:cubicBezTo>
                  <a:cubicBezTo>
                    <a:pt x="1121" y="448"/>
                    <a:pt x="2018" y="448"/>
                    <a:pt x="201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04" name="Google Shape;10404;p15"/>
            <p:cNvSpPr/>
            <p:nvPr/>
          </p:nvSpPr>
          <p:spPr>
            <a:xfrm>
              <a:off x="4132150" y="4373075"/>
              <a:ext cx="28050" cy="12625"/>
            </a:xfrm>
            <a:custGeom>
              <a:avLst/>
              <a:gdLst/>
              <a:ahLst/>
              <a:cxnLst/>
              <a:rect l="l" t="t" r="r" b="b"/>
              <a:pathLst>
                <a:path w="1122" h="505" extrusionOk="0">
                  <a:moveTo>
                    <a:pt x="225" y="1"/>
                  </a:moveTo>
                  <a:cubicBezTo>
                    <a:pt x="1" y="337"/>
                    <a:pt x="281" y="505"/>
                    <a:pt x="561" y="505"/>
                  </a:cubicBezTo>
                  <a:cubicBezTo>
                    <a:pt x="841" y="505"/>
                    <a:pt x="1121" y="337"/>
                    <a:pt x="89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05" name="Google Shape;10405;p15"/>
            <p:cNvSpPr/>
            <p:nvPr/>
          </p:nvSpPr>
          <p:spPr>
            <a:xfrm>
              <a:off x="4123750" y="832025"/>
              <a:ext cx="30850" cy="8450"/>
            </a:xfrm>
            <a:custGeom>
              <a:avLst/>
              <a:gdLst/>
              <a:ahLst/>
              <a:cxnLst/>
              <a:rect l="l" t="t" r="r" b="b"/>
              <a:pathLst>
                <a:path w="1234" h="338" extrusionOk="0">
                  <a:moveTo>
                    <a:pt x="113" y="1"/>
                  </a:moveTo>
                  <a:cubicBezTo>
                    <a:pt x="1" y="225"/>
                    <a:pt x="337" y="337"/>
                    <a:pt x="645" y="337"/>
                  </a:cubicBezTo>
                  <a:cubicBezTo>
                    <a:pt x="953" y="337"/>
                    <a:pt x="1233" y="225"/>
                    <a:pt x="100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06" name="Google Shape;10406;p15"/>
            <p:cNvSpPr/>
            <p:nvPr/>
          </p:nvSpPr>
          <p:spPr>
            <a:xfrm>
              <a:off x="4126550" y="2283200"/>
              <a:ext cx="28050" cy="22425"/>
            </a:xfrm>
            <a:custGeom>
              <a:avLst/>
              <a:gdLst/>
              <a:ahLst/>
              <a:cxnLst/>
              <a:rect l="l" t="t" r="r" b="b"/>
              <a:pathLst>
                <a:path w="1122" h="897" extrusionOk="0">
                  <a:moveTo>
                    <a:pt x="1" y="0"/>
                  </a:moveTo>
                  <a:lnTo>
                    <a:pt x="1" y="897"/>
                  </a:lnTo>
                  <a:cubicBezTo>
                    <a:pt x="1121" y="897"/>
                    <a:pt x="897" y="0"/>
                    <a:pt x="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07" name="Google Shape;10407;p15"/>
            <p:cNvSpPr/>
            <p:nvPr/>
          </p:nvSpPr>
          <p:spPr>
            <a:xfrm>
              <a:off x="4115350" y="1039350"/>
              <a:ext cx="22425" cy="23550"/>
            </a:xfrm>
            <a:custGeom>
              <a:avLst/>
              <a:gdLst/>
              <a:ahLst/>
              <a:cxnLst/>
              <a:rect l="l" t="t" r="r" b="b"/>
              <a:pathLst>
                <a:path w="897" h="942" extrusionOk="0">
                  <a:moveTo>
                    <a:pt x="897" y="0"/>
                  </a:moveTo>
                  <a:cubicBezTo>
                    <a:pt x="0" y="0"/>
                    <a:pt x="225" y="673"/>
                    <a:pt x="0" y="897"/>
                  </a:cubicBezTo>
                  <a:cubicBezTo>
                    <a:pt x="123" y="927"/>
                    <a:pt x="220" y="941"/>
                    <a:pt x="298" y="941"/>
                  </a:cubicBezTo>
                  <a:cubicBezTo>
                    <a:pt x="791" y="941"/>
                    <a:pt x="510" y="387"/>
                    <a:pt x="89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08" name="Google Shape;10408;p15"/>
            <p:cNvSpPr/>
            <p:nvPr/>
          </p:nvSpPr>
          <p:spPr>
            <a:xfrm>
              <a:off x="4108000" y="2428875"/>
              <a:ext cx="24825" cy="6475"/>
            </a:xfrm>
            <a:custGeom>
              <a:avLst/>
              <a:gdLst/>
              <a:ahLst/>
              <a:cxnLst/>
              <a:rect l="l" t="t" r="r" b="b"/>
              <a:pathLst>
                <a:path w="993" h="259" extrusionOk="0">
                  <a:moveTo>
                    <a:pt x="519" y="0"/>
                  </a:moveTo>
                  <a:cubicBezTo>
                    <a:pt x="1" y="129"/>
                    <a:pt x="455" y="259"/>
                    <a:pt x="715" y="259"/>
                  </a:cubicBezTo>
                  <a:cubicBezTo>
                    <a:pt x="905" y="259"/>
                    <a:pt x="992" y="190"/>
                    <a:pt x="51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09" name="Google Shape;10409;p15"/>
            <p:cNvSpPr/>
            <p:nvPr/>
          </p:nvSpPr>
          <p:spPr>
            <a:xfrm>
              <a:off x="4109750" y="837625"/>
              <a:ext cx="11225" cy="11250"/>
            </a:xfrm>
            <a:custGeom>
              <a:avLst/>
              <a:gdLst/>
              <a:ahLst/>
              <a:cxnLst/>
              <a:rect l="l" t="t" r="r" b="b"/>
              <a:pathLst>
                <a:path w="449" h="450" extrusionOk="0">
                  <a:moveTo>
                    <a:pt x="224" y="1"/>
                  </a:moveTo>
                  <a:cubicBezTo>
                    <a:pt x="0" y="1"/>
                    <a:pt x="224" y="449"/>
                    <a:pt x="449" y="449"/>
                  </a:cubicBezTo>
                  <a:cubicBezTo>
                    <a:pt x="449" y="225"/>
                    <a:pt x="449" y="1"/>
                    <a:pt x="22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10" name="Google Shape;10410;p15"/>
            <p:cNvSpPr/>
            <p:nvPr/>
          </p:nvSpPr>
          <p:spPr>
            <a:xfrm>
              <a:off x="4098425" y="945850"/>
              <a:ext cx="23475" cy="13375"/>
            </a:xfrm>
            <a:custGeom>
              <a:avLst/>
              <a:gdLst/>
              <a:ahLst/>
              <a:cxnLst/>
              <a:rect l="l" t="t" r="r" b="b"/>
              <a:pathLst>
                <a:path w="939" h="535" extrusionOk="0">
                  <a:moveTo>
                    <a:pt x="82" y="0"/>
                  </a:moveTo>
                  <a:cubicBezTo>
                    <a:pt x="0" y="0"/>
                    <a:pt x="643" y="534"/>
                    <a:pt x="854" y="534"/>
                  </a:cubicBezTo>
                  <a:cubicBezTo>
                    <a:pt x="914" y="534"/>
                    <a:pt x="939" y="490"/>
                    <a:pt x="902" y="378"/>
                  </a:cubicBezTo>
                  <a:cubicBezTo>
                    <a:pt x="902" y="266"/>
                    <a:pt x="846" y="210"/>
                    <a:pt x="789" y="210"/>
                  </a:cubicBezTo>
                  <a:cubicBezTo>
                    <a:pt x="733" y="210"/>
                    <a:pt x="677" y="266"/>
                    <a:pt x="677" y="378"/>
                  </a:cubicBezTo>
                  <a:cubicBezTo>
                    <a:pt x="285" y="98"/>
                    <a:pt x="117" y="0"/>
                    <a:pt x="82"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11" name="Google Shape;10411;p15"/>
            <p:cNvSpPr/>
            <p:nvPr/>
          </p:nvSpPr>
          <p:spPr>
            <a:xfrm>
              <a:off x="4092925" y="2412050"/>
              <a:ext cx="16850" cy="11225"/>
            </a:xfrm>
            <a:custGeom>
              <a:avLst/>
              <a:gdLst/>
              <a:ahLst/>
              <a:cxnLst/>
              <a:rect l="l" t="t" r="r" b="b"/>
              <a:pathLst>
                <a:path w="674" h="449" extrusionOk="0">
                  <a:moveTo>
                    <a:pt x="225" y="1"/>
                  </a:moveTo>
                  <a:cubicBezTo>
                    <a:pt x="1" y="1"/>
                    <a:pt x="449" y="449"/>
                    <a:pt x="673" y="449"/>
                  </a:cubicBezTo>
                  <a:cubicBezTo>
                    <a:pt x="673" y="225"/>
                    <a:pt x="673" y="1"/>
                    <a:pt x="22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12" name="Google Shape;10412;p15"/>
            <p:cNvSpPr/>
            <p:nvPr/>
          </p:nvSpPr>
          <p:spPr>
            <a:xfrm>
              <a:off x="4098550" y="3364550"/>
              <a:ext cx="16825" cy="11225"/>
            </a:xfrm>
            <a:custGeom>
              <a:avLst/>
              <a:gdLst/>
              <a:ahLst/>
              <a:cxnLst/>
              <a:rect l="l" t="t" r="r" b="b"/>
              <a:pathLst>
                <a:path w="673" h="449" extrusionOk="0">
                  <a:moveTo>
                    <a:pt x="0" y="1"/>
                  </a:moveTo>
                  <a:cubicBezTo>
                    <a:pt x="0" y="225"/>
                    <a:pt x="0" y="449"/>
                    <a:pt x="448" y="449"/>
                  </a:cubicBezTo>
                  <a:cubicBezTo>
                    <a:pt x="672" y="449"/>
                    <a:pt x="448" y="1"/>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13" name="Google Shape;10413;p15"/>
            <p:cNvSpPr/>
            <p:nvPr/>
          </p:nvSpPr>
          <p:spPr>
            <a:xfrm>
              <a:off x="4070525" y="1095375"/>
              <a:ext cx="33650" cy="39250"/>
            </a:xfrm>
            <a:custGeom>
              <a:avLst/>
              <a:gdLst/>
              <a:ahLst/>
              <a:cxnLst/>
              <a:rect l="l" t="t" r="r" b="b"/>
              <a:pathLst>
                <a:path w="1346" h="1570" extrusionOk="0">
                  <a:moveTo>
                    <a:pt x="897" y="0"/>
                  </a:moveTo>
                  <a:cubicBezTo>
                    <a:pt x="673" y="673"/>
                    <a:pt x="0" y="897"/>
                    <a:pt x="225" y="1569"/>
                  </a:cubicBezTo>
                  <a:cubicBezTo>
                    <a:pt x="897" y="1569"/>
                    <a:pt x="1345" y="224"/>
                    <a:pt x="89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14" name="Google Shape;10414;p15"/>
            <p:cNvSpPr/>
            <p:nvPr/>
          </p:nvSpPr>
          <p:spPr>
            <a:xfrm>
              <a:off x="4080000" y="3605475"/>
              <a:ext cx="22425" cy="6500"/>
            </a:xfrm>
            <a:custGeom>
              <a:avLst/>
              <a:gdLst/>
              <a:ahLst/>
              <a:cxnLst/>
              <a:rect l="l" t="t" r="r" b="b"/>
              <a:pathLst>
                <a:path w="897" h="260" extrusionOk="0">
                  <a:moveTo>
                    <a:pt x="518" y="1"/>
                  </a:moveTo>
                  <a:cubicBezTo>
                    <a:pt x="0" y="130"/>
                    <a:pt x="379" y="259"/>
                    <a:pt x="619" y="259"/>
                  </a:cubicBezTo>
                  <a:cubicBezTo>
                    <a:pt x="795" y="259"/>
                    <a:pt x="897" y="190"/>
                    <a:pt x="51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15" name="Google Shape;10415;p15"/>
            <p:cNvSpPr/>
            <p:nvPr/>
          </p:nvSpPr>
          <p:spPr>
            <a:xfrm>
              <a:off x="4073725" y="2408825"/>
              <a:ext cx="12625" cy="6500"/>
            </a:xfrm>
            <a:custGeom>
              <a:avLst/>
              <a:gdLst/>
              <a:ahLst/>
              <a:cxnLst/>
              <a:rect l="l" t="t" r="r" b="b"/>
              <a:pathLst>
                <a:path w="505" h="260" extrusionOk="0">
                  <a:moveTo>
                    <a:pt x="38" y="0"/>
                  </a:moveTo>
                  <a:cubicBezTo>
                    <a:pt x="1" y="0"/>
                    <a:pt x="454" y="259"/>
                    <a:pt x="491" y="259"/>
                  </a:cubicBezTo>
                  <a:cubicBezTo>
                    <a:pt x="505" y="259"/>
                    <a:pt x="463" y="224"/>
                    <a:pt x="321" y="130"/>
                  </a:cubicBezTo>
                  <a:cubicBezTo>
                    <a:pt x="131" y="35"/>
                    <a:pt x="52" y="0"/>
                    <a:pt x="3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16" name="Google Shape;10416;p15"/>
            <p:cNvSpPr/>
            <p:nvPr/>
          </p:nvSpPr>
          <p:spPr>
            <a:xfrm>
              <a:off x="4041600" y="2481925"/>
              <a:ext cx="45750" cy="15100"/>
            </a:xfrm>
            <a:custGeom>
              <a:avLst/>
              <a:gdLst/>
              <a:ahLst/>
              <a:cxnLst/>
              <a:rect l="l" t="t" r="r" b="b"/>
              <a:pathLst>
                <a:path w="1830" h="604" extrusionOk="0">
                  <a:moveTo>
                    <a:pt x="1200" y="1"/>
                  </a:moveTo>
                  <a:cubicBezTo>
                    <a:pt x="637" y="1"/>
                    <a:pt x="1" y="284"/>
                    <a:pt x="709" y="567"/>
                  </a:cubicBezTo>
                  <a:cubicBezTo>
                    <a:pt x="758" y="470"/>
                    <a:pt x="839" y="436"/>
                    <a:pt x="936" y="436"/>
                  </a:cubicBezTo>
                  <a:cubicBezTo>
                    <a:pt x="1151" y="436"/>
                    <a:pt x="1445" y="604"/>
                    <a:pt x="1636" y="604"/>
                  </a:cubicBezTo>
                  <a:cubicBezTo>
                    <a:pt x="1752" y="604"/>
                    <a:pt x="1830" y="542"/>
                    <a:pt x="1830" y="343"/>
                  </a:cubicBezTo>
                  <a:cubicBezTo>
                    <a:pt x="1830" y="96"/>
                    <a:pt x="1527" y="1"/>
                    <a:pt x="120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17" name="Google Shape;10417;p15"/>
            <p:cNvSpPr/>
            <p:nvPr/>
          </p:nvSpPr>
          <p:spPr>
            <a:xfrm>
              <a:off x="4042500" y="1145800"/>
              <a:ext cx="33650" cy="22425"/>
            </a:xfrm>
            <a:custGeom>
              <a:avLst/>
              <a:gdLst/>
              <a:ahLst/>
              <a:cxnLst/>
              <a:rect l="l" t="t" r="r" b="b"/>
              <a:pathLst>
                <a:path w="1346" h="897" extrusionOk="0">
                  <a:moveTo>
                    <a:pt x="673" y="0"/>
                  </a:moveTo>
                  <a:cubicBezTo>
                    <a:pt x="673" y="0"/>
                    <a:pt x="1" y="897"/>
                    <a:pt x="673" y="897"/>
                  </a:cubicBezTo>
                  <a:cubicBezTo>
                    <a:pt x="897" y="673"/>
                    <a:pt x="1346" y="0"/>
                    <a:pt x="67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18" name="Google Shape;10418;p15"/>
            <p:cNvSpPr/>
            <p:nvPr/>
          </p:nvSpPr>
          <p:spPr>
            <a:xfrm>
              <a:off x="4048125" y="2389650"/>
              <a:ext cx="11225" cy="11225"/>
            </a:xfrm>
            <a:custGeom>
              <a:avLst/>
              <a:gdLst/>
              <a:ahLst/>
              <a:cxnLst/>
              <a:rect l="l" t="t" r="r" b="b"/>
              <a:pathLst>
                <a:path w="449" h="449" extrusionOk="0">
                  <a:moveTo>
                    <a:pt x="224" y="0"/>
                  </a:moveTo>
                  <a:cubicBezTo>
                    <a:pt x="0" y="0"/>
                    <a:pt x="224" y="449"/>
                    <a:pt x="448" y="449"/>
                  </a:cubicBezTo>
                  <a:cubicBezTo>
                    <a:pt x="448" y="224"/>
                    <a:pt x="448" y="0"/>
                    <a:pt x="2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19" name="Google Shape;10419;p15"/>
            <p:cNvSpPr/>
            <p:nvPr/>
          </p:nvSpPr>
          <p:spPr>
            <a:xfrm>
              <a:off x="4048125" y="3431775"/>
              <a:ext cx="11225" cy="5650"/>
            </a:xfrm>
            <a:custGeom>
              <a:avLst/>
              <a:gdLst/>
              <a:ahLst/>
              <a:cxnLst/>
              <a:rect l="l" t="t" r="r" b="b"/>
              <a:pathLst>
                <a:path w="449" h="226" extrusionOk="0">
                  <a:moveTo>
                    <a:pt x="0" y="1"/>
                  </a:moveTo>
                  <a:cubicBezTo>
                    <a:pt x="0" y="1"/>
                    <a:pt x="0" y="225"/>
                    <a:pt x="224" y="225"/>
                  </a:cubicBezTo>
                  <a:cubicBezTo>
                    <a:pt x="448" y="225"/>
                    <a:pt x="224" y="1"/>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20" name="Google Shape;10420;p15"/>
            <p:cNvSpPr/>
            <p:nvPr/>
          </p:nvSpPr>
          <p:spPr>
            <a:xfrm>
              <a:off x="4010525" y="2372825"/>
              <a:ext cx="37600" cy="15875"/>
            </a:xfrm>
            <a:custGeom>
              <a:avLst/>
              <a:gdLst/>
              <a:ahLst/>
              <a:cxnLst/>
              <a:rect l="l" t="t" r="r" b="b"/>
              <a:pathLst>
                <a:path w="1504" h="635" extrusionOk="0">
                  <a:moveTo>
                    <a:pt x="159" y="1"/>
                  </a:moveTo>
                  <a:lnTo>
                    <a:pt x="159" y="1"/>
                  </a:lnTo>
                  <a:cubicBezTo>
                    <a:pt x="1" y="318"/>
                    <a:pt x="627" y="635"/>
                    <a:pt x="1086" y="635"/>
                  </a:cubicBezTo>
                  <a:cubicBezTo>
                    <a:pt x="1277" y="635"/>
                    <a:pt x="1438" y="580"/>
                    <a:pt x="1504" y="449"/>
                  </a:cubicBezTo>
                  <a:cubicBezTo>
                    <a:pt x="1056" y="225"/>
                    <a:pt x="608" y="225"/>
                    <a:pt x="15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21" name="Google Shape;10421;p15"/>
            <p:cNvSpPr/>
            <p:nvPr/>
          </p:nvSpPr>
          <p:spPr>
            <a:xfrm>
              <a:off x="4008900" y="880350"/>
              <a:ext cx="33625" cy="18950"/>
            </a:xfrm>
            <a:custGeom>
              <a:avLst/>
              <a:gdLst/>
              <a:ahLst/>
              <a:cxnLst/>
              <a:rect l="l" t="t" r="r" b="b"/>
              <a:pathLst>
                <a:path w="1345" h="758" extrusionOk="0">
                  <a:moveTo>
                    <a:pt x="883" y="1"/>
                  </a:moveTo>
                  <a:cubicBezTo>
                    <a:pt x="462" y="1"/>
                    <a:pt x="168" y="253"/>
                    <a:pt x="0" y="757"/>
                  </a:cubicBezTo>
                  <a:cubicBezTo>
                    <a:pt x="448" y="757"/>
                    <a:pt x="897" y="533"/>
                    <a:pt x="1345" y="85"/>
                  </a:cubicBezTo>
                  <a:cubicBezTo>
                    <a:pt x="1177" y="29"/>
                    <a:pt x="1023" y="1"/>
                    <a:pt x="88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22" name="Google Shape;10422;p15"/>
            <p:cNvSpPr/>
            <p:nvPr/>
          </p:nvSpPr>
          <p:spPr>
            <a:xfrm>
              <a:off x="4020100" y="2809875"/>
              <a:ext cx="22425" cy="11225"/>
            </a:xfrm>
            <a:custGeom>
              <a:avLst/>
              <a:gdLst/>
              <a:ahLst/>
              <a:cxnLst/>
              <a:rect l="l" t="t" r="r" b="b"/>
              <a:pathLst>
                <a:path w="897" h="449" extrusionOk="0">
                  <a:moveTo>
                    <a:pt x="449" y="0"/>
                  </a:moveTo>
                  <a:cubicBezTo>
                    <a:pt x="225" y="0"/>
                    <a:pt x="0" y="224"/>
                    <a:pt x="449" y="448"/>
                  </a:cubicBezTo>
                  <a:cubicBezTo>
                    <a:pt x="897" y="448"/>
                    <a:pt x="897" y="0"/>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23" name="Google Shape;10423;p15"/>
            <p:cNvSpPr/>
            <p:nvPr/>
          </p:nvSpPr>
          <p:spPr>
            <a:xfrm>
              <a:off x="4008100" y="1209450"/>
              <a:ext cx="25050" cy="14825"/>
            </a:xfrm>
            <a:custGeom>
              <a:avLst/>
              <a:gdLst/>
              <a:ahLst/>
              <a:cxnLst/>
              <a:rect l="l" t="t" r="r" b="b"/>
              <a:pathLst>
                <a:path w="1002" h="593" extrusionOk="0">
                  <a:moveTo>
                    <a:pt x="617" y="1"/>
                  </a:moveTo>
                  <a:cubicBezTo>
                    <a:pt x="355" y="1"/>
                    <a:pt x="1" y="232"/>
                    <a:pt x="480" y="592"/>
                  </a:cubicBezTo>
                  <a:cubicBezTo>
                    <a:pt x="1001" y="175"/>
                    <a:pt x="844" y="1"/>
                    <a:pt x="61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24" name="Google Shape;10424;p15"/>
            <p:cNvSpPr/>
            <p:nvPr/>
          </p:nvSpPr>
          <p:spPr>
            <a:xfrm>
              <a:off x="3980875" y="1229850"/>
              <a:ext cx="33650" cy="22425"/>
            </a:xfrm>
            <a:custGeom>
              <a:avLst/>
              <a:gdLst/>
              <a:ahLst/>
              <a:cxnLst/>
              <a:rect l="l" t="t" r="r" b="b"/>
              <a:pathLst>
                <a:path w="1346" h="897" extrusionOk="0">
                  <a:moveTo>
                    <a:pt x="673" y="0"/>
                  </a:moveTo>
                  <a:cubicBezTo>
                    <a:pt x="897" y="448"/>
                    <a:pt x="1" y="672"/>
                    <a:pt x="673" y="897"/>
                  </a:cubicBezTo>
                  <a:cubicBezTo>
                    <a:pt x="673" y="897"/>
                    <a:pt x="1345" y="0"/>
                    <a:pt x="67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25" name="Google Shape;10425;p15"/>
            <p:cNvSpPr/>
            <p:nvPr/>
          </p:nvSpPr>
          <p:spPr>
            <a:xfrm>
              <a:off x="3997675" y="3000350"/>
              <a:ext cx="16850" cy="16850"/>
            </a:xfrm>
            <a:custGeom>
              <a:avLst/>
              <a:gdLst/>
              <a:ahLst/>
              <a:cxnLst/>
              <a:rect l="l" t="t" r="r" b="b"/>
              <a:pathLst>
                <a:path w="674" h="674" extrusionOk="0">
                  <a:moveTo>
                    <a:pt x="1" y="1"/>
                  </a:moveTo>
                  <a:cubicBezTo>
                    <a:pt x="1" y="225"/>
                    <a:pt x="1" y="673"/>
                    <a:pt x="449" y="673"/>
                  </a:cubicBezTo>
                  <a:cubicBezTo>
                    <a:pt x="673" y="673"/>
                    <a:pt x="449" y="1"/>
                    <a:pt x="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26" name="Google Shape;10426;p15"/>
            <p:cNvSpPr/>
            <p:nvPr/>
          </p:nvSpPr>
          <p:spPr>
            <a:xfrm>
              <a:off x="3989700" y="3053150"/>
              <a:ext cx="12625" cy="6500"/>
            </a:xfrm>
            <a:custGeom>
              <a:avLst/>
              <a:gdLst/>
              <a:ahLst/>
              <a:cxnLst/>
              <a:rect l="l" t="t" r="r" b="b"/>
              <a:pathLst>
                <a:path w="505" h="260" extrusionOk="0">
                  <a:moveTo>
                    <a:pt x="37" y="1"/>
                  </a:moveTo>
                  <a:cubicBezTo>
                    <a:pt x="0" y="1"/>
                    <a:pt x="453" y="260"/>
                    <a:pt x="490" y="260"/>
                  </a:cubicBezTo>
                  <a:cubicBezTo>
                    <a:pt x="504" y="260"/>
                    <a:pt x="462" y="225"/>
                    <a:pt x="320" y="130"/>
                  </a:cubicBezTo>
                  <a:cubicBezTo>
                    <a:pt x="131" y="35"/>
                    <a:pt x="51" y="1"/>
                    <a:pt x="3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27" name="Google Shape;10427;p15"/>
            <p:cNvSpPr/>
            <p:nvPr/>
          </p:nvSpPr>
          <p:spPr>
            <a:xfrm>
              <a:off x="3980250" y="3196475"/>
              <a:ext cx="24800" cy="6475"/>
            </a:xfrm>
            <a:custGeom>
              <a:avLst/>
              <a:gdLst/>
              <a:ahLst/>
              <a:cxnLst/>
              <a:rect l="l" t="t" r="r" b="b"/>
              <a:pathLst>
                <a:path w="992" h="259" extrusionOk="0">
                  <a:moveTo>
                    <a:pt x="474" y="0"/>
                  </a:moveTo>
                  <a:cubicBezTo>
                    <a:pt x="0" y="190"/>
                    <a:pt x="87" y="259"/>
                    <a:pt x="278" y="259"/>
                  </a:cubicBezTo>
                  <a:cubicBezTo>
                    <a:pt x="538" y="259"/>
                    <a:pt x="991" y="129"/>
                    <a:pt x="47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28" name="Google Shape;10428;p15"/>
            <p:cNvSpPr/>
            <p:nvPr/>
          </p:nvSpPr>
          <p:spPr>
            <a:xfrm>
              <a:off x="3941650" y="2339225"/>
              <a:ext cx="44850" cy="22425"/>
            </a:xfrm>
            <a:custGeom>
              <a:avLst/>
              <a:gdLst/>
              <a:ahLst/>
              <a:cxnLst/>
              <a:rect l="l" t="t" r="r" b="b"/>
              <a:pathLst>
                <a:path w="1794" h="897" extrusionOk="0">
                  <a:moveTo>
                    <a:pt x="449" y="0"/>
                  </a:moveTo>
                  <a:lnTo>
                    <a:pt x="449" y="0"/>
                  </a:lnTo>
                  <a:cubicBezTo>
                    <a:pt x="1" y="897"/>
                    <a:pt x="1345" y="448"/>
                    <a:pt x="1794" y="897"/>
                  </a:cubicBezTo>
                  <a:cubicBezTo>
                    <a:pt x="1570" y="673"/>
                    <a:pt x="1121" y="224"/>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29" name="Google Shape;10429;p15"/>
            <p:cNvSpPr/>
            <p:nvPr/>
          </p:nvSpPr>
          <p:spPr>
            <a:xfrm>
              <a:off x="3964075" y="3129225"/>
              <a:ext cx="33625" cy="32675"/>
            </a:xfrm>
            <a:custGeom>
              <a:avLst/>
              <a:gdLst/>
              <a:ahLst/>
              <a:cxnLst/>
              <a:rect l="l" t="t" r="r" b="b"/>
              <a:pathLst>
                <a:path w="1345" h="1307" extrusionOk="0">
                  <a:moveTo>
                    <a:pt x="0" y="1"/>
                  </a:moveTo>
                  <a:cubicBezTo>
                    <a:pt x="0" y="362"/>
                    <a:pt x="0" y="1306"/>
                    <a:pt x="353" y="1306"/>
                  </a:cubicBezTo>
                  <a:cubicBezTo>
                    <a:pt x="437" y="1306"/>
                    <a:pt x="542" y="1252"/>
                    <a:pt x="673" y="1121"/>
                  </a:cubicBezTo>
                  <a:cubicBezTo>
                    <a:pt x="224" y="897"/>
                    <a:pt x="1345" y="225"/>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30" name="Google Shape;10430;p15"/>
            <p:cNvSpPr/>
            <p:nvPr/>
          </p:nvSpPr>
          <p:spPr>
            <a:xfrm>
              <a:off x="3952875" y="1269050"/>
              <a:ext cx="30825" cy="19500"/>
            </a:xfrm>
            <a:custGeom>
              <a:avLst/>
              <a:gdLst/>
              <a:ahLst/>
              <a:cxnLst/>
              <a:rect l="l" t="t" r="r" b="b"/>
              <a:pathLst>
                <a:path w="1233" h="780" extrusionOk="0">
                  <a:moveTo>
                    <a:pt x="672" y="1"/>
                  </a:moveTo>
                  <a:cubicBezTo>
                    <a:pt x="672" y="449"/>
                    <a:pt x="0" y="225"/>
                    <a:pt x="224" y="673"/>
                  </a:cubicBezTo>
                  <a:cubicBezTo>
                    <a:pt x="261" y="748"/>
                    <a:pt x="318" y="779"/>
                    <a:pt x="382" y="779"/>
                  </a:cubicBezTo>
                  <a:cubicBezTo>
                    <a:pt x="703" y="779"/>
                    <a:pt x="1233" y="1"/>
                    <a:pt x="672"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31" name="Google Shape;10431;p15"/>
            <p:cNvSpPr/>
            <p:nvPr/>
          </p:nvSpPr>
          <p:spPr>
            <a:xfrm>
              <a:off x="3952875" y="3162850"/>
              <a:ext cx="27900" cy="28775"/>
            </a:xfrm>
            <a:custGeom>
              <a:avLst/>
              <a:gdLst/>
              <a:ahLst/>
              <a:cxnLst/>
              <a:rect l="l" t="t" r="r" b="b"/>
              <a:pathLst>
                <a:path w="1116" h="1151" extrusionOk="0">
                  <a:moveTo>
                    <a:pt x="448" y="0"/>
                  </a:moveTo>
                  <a:lnTo>
                    <a:pt x="448" y="0"/>
                  </a:lnTo>
                  <a:cubicBezTo>
                    <a:pt x="672" y="673"/>
                    <a:pt x="0" y="673"/>
                    <a:pt x="224" y="1121"/>
                  </a:cubicBezTo>
                  <a:cubicBezTo>
                    <a:pt x="305" y="1141"/>
                    <a:pt x="378" y="1150"/>
                    <a:pt x="445" y="1150"/>
                  </a:cubicBezTo>
                  <a:cubicBezTo>
                    <a:pt x="1115" y="1150"/>
                    <a:pt x="1060" y="204"/>
                    <a:pt x="44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32" name="Google Shape;10432;p15"/>
            <p:cNvSpPr/>
            <p:nvPr/>
          </p:nvSpPr>
          <p:spPr>
            <a:xfrm>
              <a:off x="3947250" y="3196475"/>
              <a:ext cx="28050" cy="28025"/>
            </a:xfrm>
            <a:custGeom>
              <a:avLst/>
              <a:gdLst/>
              <a:ahLst/>
              <a:cxnLst/>
              <a:rect l="l" t="t" r="r" b="b"/>
              <a:pathLst>
                <a:path w="1122" h="1121" extrusionOk="0">
                  <a:moveTo>
                    <a:pt x="449" y="0"/>
                  </a:moveTo>
                  <a:cubicBezTo>
                    <a:pt x="673" y="224"/>
                    <a:pt x="1" y="1121"/>
                    <a:pt x="897" y="1121"/>
                  </a:cubicBezTo>
                  <a:cubicBezTo>
                    <a:pt x="897" y="672"/>
                    <a:pt x="1121" y="0"/>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33" name="Google Shape;10433;p15"/>
            <p:cNvSpPr/>
            <p:nvPr/>
          </p:nvSpPr>
          <p:spPr>
            <a:xfrm>
              <a:off x="3952875" y="3248125"/>
              <a:ext cx="18700" cy="10000"/>
            </a:xfrm>
            <a:custGeom>
              <a:avLst/>
              <a:gdLst/>
              <a:ahLst/>
              <a:cxnLst/>
              <a:rect l="l" t="t" r="r" b="b"/>
              <a:pathLst>
                <a:path w="748" h="400" extrusionOk="0">
                  <a:moveTo>
                    <a:pt x="249" y="1"/>
                  </a:moveTo>
                  <a:cubicBezTo>
                    <a:pt x="125" y="1"/>
                    <a:pt x="0" y="101"/>
                    <a:pt x="0" y="399"/>
                  </a:cubicBezTo>
                  <a:cubicBezTo>
                    <a:pt x="747" y="399"/>
                    <a:pt x="498" y="1"/>
                    <a:pt x="2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34" name="Google Shape;10434;p15"/>
            <p:cNvSpPr/>
            <p:nvPr/>
          </p:nvSpPr>
          <p:spPr>
            <a:xfrm>
              <a:off x="3941650" y="3325325"/>
              <a:ext cx="16850" cy="11225"/>
            </a:xfrm>
            <a:custGeom>
              <a:avLst/>
              <a:gdLst/>
              <a:ahLst/>
              <a:cxnLst/>
              <a:rect l="l" t="t" r="r" b="b"/>
              <a:pathLst>
                <a:path w="674" h="449" extrusionOk="0">
                  <a:moveTo>
                    <a:pt x="449" y="1"/>
                  </a:moveTo>
                  <a:cubicBezTo>
                    <a:pt x="1" y="1"/>
                    <a:pt x="1" y="225"/>
                    <a:pt x="449" y="449"/>
                  </a:cubicBezTo>
                  <a:cubicBezTo>
                    <a:pt x="673" y="449"/>
                    <a:pt x="673" y="1"/>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35" name="Google Shape;10435;p15"/>
            <p:cNvSpPr/>
            <p:nvPr/>
          </p:nvSpPr>
          <p:spPr>
            <a:xfrm>
              <a:off x="3936050" y="3431775"/>
              <a:ext cx="28050" cy="11250"/>
            </a:xfrm>
            <a:custGeom>
              <a:avLst/>
              <a:gdLst/>
              <a:ahLst/>
              <a:cxnLst/>
              <a:rect l="l" t="t" r="r" b="b"/>
              <a:pathLst>
                <a:path w="1122" h="450" extrusionOk="0">
                  <a:moveTo>
                    <a:pt x="1" y="1"/>
                  </a:moveTo>
                  <a:cubicBezTo>
                    <a:pt x="1" y="225"/>
                    <a:pt x="1" y="449"/>
                    <a:pt x="673" y="449"/>
                  </a:cubicBezTo>
                  <a:cubicBezTo>
                    <a:pt x="1121" y="449"/>
                    <a:pt x="673" y="1"/>
                    <a:pt x="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36" name="Google Shape;10436;p15"/>
            <p:cNvSpPr/>
            <p:nvPr/>
          </p:nvSpPr>
          <p:spPr>
            <a:xfrm>
              <a:off x="3947250" y="4115350"/>
              <a:ext cx="11250" cy="11225"/>
            </a:xfrm>
            <a:custGeom>
              <a:avLst/>
              <a:gdLst/>
              <a:ahLst/>
              <a:cxnLst/>
              <a:rect l="l" t="t" r="r" b="b"/>
              <a:pathLst>
                <a:path w="450" h="449" extrusionOk="0">
                  <a:moveTo>
                    <a:pt x="1" y="0"/>
                  </a:moveTo>
                  <a:cubicBezTo>
                    <a:pt x="1" y="224"/>
                    <a:pt x="1" y="448"/>
                    <a:pt x="225" y="448"/>
                  </a:cubicBezTo>
                  <a:cubicBezTo>
                    <a:pt x="449" y="448"/>
                    <a:pt x="225" y="0"/>
                    <a:pt x="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37" name="Google Shape;10437;p15"/>
            <p:cNvSpPr/>
            <p:nvPr/>
          </p:nvSpPr>
          <p:spPr>
            <a:xfrm>
              <a:off x="3919250" y="927275"/>
              <a:ext cx="16825" cy="11250"/>
            </a:xfrm>
            <a:custGeom>
              <a:avLst/>
              <a:gdLst/>
              <a:ahLst/>
              <a:cxnLst/>
              <a:rect l="l" t="t" r="r" b="b"/>
              <a:pathLst>
                <a:path w="673" h="450" extrusionOk="0">
                  <a:moveTo>
                    <a:pt x="673" y="1"/>
                  </a:moveTo>
                  <a:cubicBezTo>
                    <a:pt x="224" y="1"/>
                    <a:pt x="0" y="225"/>
                    <a:pt x="0" y="449"/>
                  </a:cubicBezTo>
                  <a:cubicBezTo>
                    <a:pt x="449" y="449"/>
                    <a:pt x="673" y="449"/>
                    <a:pt x="67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38" name="Google Shape;10438;p15"/>
            <p:cNvSpPr/>
            <p:nvPr/>
          </p:nvSpPr>
          <p:spPr>
            <a:xfrm>
              <a:off x="3911800" y="2187025"/>
              <a:ext cx="24275" cy="7300"/>
            </a:xfrm>
            <a:custGeom>
              <a:avLst/>
              <a:gdLst/>
              <a:ahLst/>
              <a:cxnLst/>
              <a:rect l="l" t="t" r="r" b="b"/>
              <a:pathLst>
                <a:path w="971" h="292" extrusionOk="0">
                  <a:moveTo>
                    <a:pt x="543" y="0"/>
                  </a:moveTo>
                  <a:cubicBezTo>
                    <a:pt x="1" y="0"/>
                    <a:pt x="394" y="292"/>
                    <a:pt x="701" y="292"/>
                  </a:cubicBezTo>
                  <a:cubicBezTo>
                    <a:pt x="845" y="292"/>
                    <a:pt x="971" y="227"/>
                    <a:pt x="971" y="37"/>
                  </a:cubicBezTo>
                  <a:cubicBezTo>
                    <a:pt x="788" y="11"/>
                    <a:pt x="648" y="0"/>
                    <a:pt x="54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39" name="Google Shape;10439;p15"/>
            <p:cNvSpPr/>
            <p:nvPr/>
          </p:nvSpPr>
          <p:spPr>
            <a:xfrm>
              <a:off x="3924850" y="3017175"/>
              <a:ext cx="11225" cy="5625"/>
            </a:xfrm>
            <a:custGeom>
              <a:avLst/>
              <a:gdLst/>
              <a:ahLst/>
              <a:cxnLst/>
              <a:rect l="l" t="t" r="r" b="b"/>
              <a:pathLst>
                <a:path w="449" h="225" extrusionOk="0">
                  <a:moveTo>
                    <a:pt x="0" y="0"/>
                  </a:moveTo>
                  <a:cubicBezTo>
                    <a:pt x="0" y="0"/>
                    <a:pt x="0" y="224"/>
                    <a:pt x="225" y="224"/>
                  </a:cubicBezTo>
                  <a:cubicBezTo>
                    <a:pt x="449" y="224"/>
                    <a:pt x="225" y="0"/>
                    <a:pt x="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40" name="Google Shape;10440;p15"/>
            <p:cNvSpPr/>
            <p:nvPr/>
          </p:nvSpPr>
          <p:spPr>
            <a:xfrm>
              <a:off x="3871075" y="3062900"/>
              <a:ext cx="14575" cy="12400"/>
            </a:xfrm>
            <a:custGeom>
              <a:avLst/>
              <a:gdLst/>
              <a:ahLst/>
              <a:cxnLst/>
              <a:rect l="l" t="t" r="r" b="b"/>
              <a:pathLst>
                <a:path w="583" h="496" extrusionOk="0">
                  <a:moveTo>
                    <a:pt x="181" y="0"/>
                  </a:moveTo>
                  <a:cubicBezTo>
                    <a:pt x="1" y="0"/>
                    <a:pt x="58" y="495"/>
                    <a:pt x="353" y="495"/>
                  </a:cubicBezTo>
                  <a:cubicBezTo>
                    <a:pt x="418" y="495"/>
                    <a:pt x="494" y="471"/>
                    <a:pt x="583" y="412"/>
                  </a:cubicBezTo>
                  <a:cubicBezTo>
                    <a:pt x="398" y="105"/>
                    <a:pt x="265" y="0"/>
                    <a:pt x="18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41" name="Google Shape;10441;p15"/>
            <p:cNvSpPr/>
            <p:nvPr/>
          </p:nvSpPr>
          <p:spPr>
            <a:xfrm>
              <a:off x="3857625" y="1392325"/>
              <a:ext cx="22425" cy="12475"/>
            </a:xfrm>
            <a:custGeom>
              <a:avLst/>
              <a:gdLst/>
              <a:ahLst/>
              <a:cxnLst/>
              <a:rect l="l" t="t" r="r" b="b"/>
              <a:pathLst>
                <a:path w="897" h="499" extrusionOk="0">
                  <a:moveTo>
                    <a:pt x="0" y="1"/>
                  </a:moveTo>
                  <a:cubicBezTo>
                    <a:pt x="0" y="374"/>
                    <a:pt x="149" y="499"/>
                    <a:pt x="299" y="499"/>
                  </a:cubicBezTo>
                  <a:cubicBezTo>
                    <a:pt x="598" y="499"/>
                    <a:pt x="896" y="1"/>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42" name="Google Shape;10442;p15"/>
            <p:cNvSpPr/>
            <p:nvPr/>
          </p:nvSpPr>
          <p:spPr>
            <a:xfrm>
              <a:off x="3829600" y="1419600"/>
              <a:ext cx="15475" cy="14650"/>
            </a:xfrm>
            <a:custGeom>
              <a:avLst/>
              <a:gdLst/>
              <a:ahLst/>
              <a:cxnLst/>
              <a:rect l="l" t="t" r="r" b="b"/>
              <a:pathLst>
                <a:path w="619" h="586" extrusionOk="0">
                  <a:moveTo>
                    <a:pt x="337" y="0"/>
                  </a:moveTo>
                  <a:cubicBezTo>
                    <a:pt x="304" y="0"/>
                    <a:pt x="266" y="9"/>
                    <a:pt x="225" y="30"/>
                  </a:cubicBezTo>
                  <a:cubicBezTo>
                    <a:pt x="225" y="254"/>
                    <a:pt x="0" y="30"/>
                    <a:pt x="0" y="478"/>
                  </a:cubicBezTo>
                  <a:cubicBezTo>
                    <a:pt x="114" y="554"/>
                    <a:pt x="209" y="585"/>
                    <a:pt x="286" y="585"/>
                  </a:cubicBezTo>
                  <a:cubicBezTo>
                    <a:pt x="618" y="585"/>
                    <a:pt x="605" y="0"/>
                    <a:pt x="33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43" name="Google Shape;10443;p15"/>
            <p:cNvSpPr/>
            <p:nvPr/>
          </p:nvSpPr>
          <p:spPr>
            <a:xfrm>
              <a:off x="3745550" y="1448350"/>
              <a:ext cx="72875" cy="67275"/>
            </a:xfrm>
            <a:custGeom>
              <a:avLst/>
              <a:gdLst/>
              <a:ahLst/>
              <a:cxnLst/>
              <a:rect l="l" t="t" r="r" b="b"/>
              <a:pathLst>
                <a:path w="2915" h="2691" extrusionOk="0">
                  <a:moveTo>
                    <a:pt x="2466" y="1"/>
                  </a:moveTo>
                  <a:lnTo>
                    <a:pt x="2466" y="1"/>
                  </a:lnTo>
                  <a:cubicBezTo>
                    <a:pt x="2242" y="897"/>
                    <a:pt x="1" y="1570"/>
                    <a:pt x="673" y="2690"/>
                  </a:cubicBezTo>
                  <a:cubicBezTo>
                    <a:pt x="1121" y="1794"/>
                    <a:pt x="2914" y="897"/>
                    <a:pt x="2466"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44" name="Google Shape;10444;p15"/>
            <p:cNvSpPr/>
            <p:nvPr/>
          </p:nvSpPr>
          <p:spPr>
            <a:xfrm>
              <a:off x="3734350" y="2557725"/>
              <a:ext cx="25225" cy="4225"/>
            </a:xfrm>
            <a:custGeom>
              <a:avLst/>
              <a:gdLst/>
              <a:ahLst/>
              <a:cxnLst/>
              <a:rect l="l" t="t" r="r" b="b"/>
              <a:pathLst>
                <a:path w="1009" h="169" extrusionOk="0">
                  <a:moveTo>
                    <a:pt x="449" y="1"/>
                  </a:moveTo>
                  <a:lnTo>
                    <a:pt x="449" y="1"/>
                  </a:lnTo>
                  <a:cubicBezTo>
                    <a:pt x="0" y="113"/>
                    <a:pt x="281" y="169"/>
                    <a:pt x="533" y="169"/>
                  </a:cubicBezTo>
                  <a:cubicBezTo>
                    <a:pt x="785" y="169"/>
                    <a:pt x="1009" y="113"/>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45" name="Google Shape;10445;p15"/>
            <p:cNvSpPr/>
            <p:nvPr/>
          </p:nvSpPr>
          <p:spPr>
            <a:xfrm>
              <a:off x="3667125" y="1050550"/>
              <a:ext cx="25225" cy="4225"/>
            </a:xfrm>
            <a:custGeom>
              <a:avLst/>
              <a:gdLst/>
              <a:ahLst/>
              <a:cxnLst/>
              <a:rect l="l" t="t" r="r" b="b"/>
              <a:pathLst>
                <a:path w="1009" h="169" extrusionOk="0">
                  <a:moveTo>
                    <a:pt x="448" y="0"/>
                  </a:moveTo>
                  <a:lnTo>
                    <a:pt x="448" y="0"/>
                  </a:lnTo>
                  <a:cubicBezTo>
                    <a:pt x="0" y="112"/>
                    <a:pt x="280" y="168"/>
                    <a:pt x="532" y="168"/>
                  </a:cubicBezTo>
                  <a:cubicBezTo>
                    <a:pt x="784" y="168"/>
                    <a:pt x="1009" y="112"/>
                    <a:pt x="44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46" name="Google Shape;10446;p15"/>
            <p:cNvSpPr/>
            <p:nvPr/>
          </p:nvSpPr>
          <p:spPr>
            <a:xfrm>
              <a:off x="3633500" y="1577225"/>
              <a:ext cx="56050" cy="33650"/>
            </a:xfrm>
            <a:custGeom>
              <a:avLst/>
              <a:gdLst/>
              <a:ahLst/>
              <a:cxnLst/>
              <a:rect l="l" t="t" r="r" b="b"/>
              <a:pathLst>
                <a:path w="2242" h="1346" extrusionOk="0">
                  <a:moveTo>
                    <a:pt x="2241" y="0"/>
                  </a:moveTo>
                  <a:cubicBezTo>
                    <a:pt x="1121" y="0"/>
                    <a:pt x="449" y="673"/>
                    <a:pt x="0" y="1345"/>
                  </a:cubicBezTo>
                  <a:cubicBezTo>
                    <a:pt x="1345" y="1345"/>
                    <a:pt x="1345" y="449"/>
                    <a:pt x="224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47" name="Google Shape;10447;p15"/>
            <p:cNvSpPr/>
            <p:nvPr/>
          </p:nvSpPr>
          <p:spPr>
            <a:xfrm>
              <a:off x="3577475" y="748000"/>
              <a:ext cx="16825" cy="11225"/>
            </a:xfrm>
            <a:custGeom>
              <a:avLst/>
              <a:gdLst/>
              <a:ahLst/>
              <a:cxnLst/>
              <a:rect l="l" t="t" r="r" b="b"/>
              <a:pathLst>
                <a:path w="673" h="449" extrusionOk="0">
                  <a:moveTo>
                    <a:pt x="224" y="0"/>
                  </a:moveTo>
                  <a:cubicBezTo>
                    <a:pt x="0" y="0"/>
                    <a:pt x="224" y="224"/>
                    <a:pt x="672" y="448"/>
                  </a:cubicBezTo>
                  <a:cubicBezTo>
                    <a:pt x="672" y="224"/>
                    <a:pt x="672" y="0"/>
                    <a:pt x="2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48" name="Google Shape;10448;p15"/>
            <p:cNvSpPr/>
            <p:nvPr/>
          </p:nvSpPr>
          <p:spPr>
            <a:xfrm>
              <a:off x="3528975" y="2784725"/>
              <a:ext cx="14150" cy="8275"/>
            </a:xfrm>
            <a:custGeom>
              <a:avLst/>
              <a:gdLst/>
              <a:ahLst/>
              <a:cxnLst/>
              <a:rect l="l" t="t" r="r" b="b"/>
              <a:pathLst>
                <a:path w="566" h="331" extrusionOk="0">
                  <a:moveTo>
                    <a:pt x="101" y="0"/>
                  </a:moveTo>
                  <a:cubicBezTo>
                    <a:pt x="0" y="0"/>
                    <a:pt x="452" y="330"/>
                    <a:pt x="532" y="330"/>
                  </a:cubicBezTo>
                  <a:cubicBezTo>
                    <a:pt x="566" y="330"/>
                    <a:pt x="535" y="273"/>
                    <a:pt x="371" y="110"/>
                  </a:cubicBezTo>
                  <a:cubicBezTo>
                    <a:pt x="213" y="31"/>
                    <a:pt x="132" y="0"/>
                    <a:pt x="10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49" name="Google Shape;10449;p15"/>
            <p:cNvSpPr/>
            <p:nvPr/>
          </p:nvSpPr>
          <p:spPr>
            <a:xfrm>
              <a:off x="3459800" y="1088650"/>
              <a:ext cx="19700" cy="23550"/>
            </a:xfrm>
            <a:custGeom>
              <a:avLst/>
              <a:gdLst/>
              <a:ahLst/>
              <a:cxnLst/>
              <a:rect l="l" t="t" r="r" b="b"/>
              <a:pathLst>
                <a:path w="788" h="942" extrusionOk="0">
                  <a:moveTo>
                    <a:pt x="586" y="1"/>
                  </a:moveTo>
                  <a:cubicBezTo>
                    <a:pt x="555" y="1"/>
                    <a:pt x="510" y="15"/>
                    <a:pt x="449" y="45"/>
                  </a:cubicBezTo>
                  <a:cubicBezTo>
                    <a:pt x="449" y="269"/>
                    <a:pt x="1" y="942"/>
                    <a:pt x="673" y="942"/>
                  </a:cubicBezTo>
                  <a:cubicBezTo>
                    <a:pt x="480" y="555"/>
                    <a:pt x="787" y="1"/>
                    <a:pt x="586"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50" name="Google Shape;10450;p15"/>
            <p:cNvSpPr/>
            <p:nvPr/>
          </p:nvSpPr>
          <p:spPr>
            <a:xfrm>
              <a:off x="3431800" y="1762125"/>
              <a:ext cx="28025" cy="16825"/>
            </a:xfrm>
            <a:custGeom>
              <a:avLst/>
              <a:gdLst/>
              <a:ahLst/>
              <a:cxnLst/>
              <a:rect l="l" t="t" r="r" b="b"/>
              <a:pathLst>
                <a:path w="1121" h="673" extrusionOk="0">
                  <a:moveTo>
                    <a:pt x="448" y="0"/>
                  </a:moveTo>
                  <a:cubicBezTo>
                    <a:pt x="448" y="224"/>
                    <a:pt x="0" y="224"/>
                    <a:pt x="0" y="673"/>
                  </a:cubicBezTo>
                  <a:cubicBezTo>
                    <a:pt x="448" y="673"/>
                    <a:pt x="1121" y="0"/>
                    <a:pt x="44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51" name="Google Shape;10451;p15"/>
            <p:cNvSpPr/>
            <p:nvPr/>
          </p:nvSpPr>
          <p:spPr>
            <a:xfrm>
              <a:off x="3380275" y="1196225"/>
              <a:ext cx="22425" cy="10625"/>
            </a:xfrm>
            <a:custGeom>
              <a:avLst/>
              <a:gdLst/>
              <a:ahLst/>
              <a:cxnLst/>
              <a:rect l="l" t="t" r="r" b="b"/>
              <a:pathLst>
                <a:path w="897" h="425" extrusionOk="0">
                  <a:moveTo>
                    <a:pt x="492" y="0"/>
                  </a:moveTo>
                  <a:lnTo>
                    <a:pt x="492" y="0"/>
                  </a:lnTo>
                  <a:cubicBezTo>
                    <a:pt x="0" y="246"/>
                    <a:pt x="318" y="425"/>
                    <a:pt x="557" y="425"/>
                  </a:cubicBezTo>
                  <a:cubicBezTo>
                    <a:pt x="754" y="425"/>
                    <a:pt x="897" y="304"/>
                    <a:pt x="492"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52" name="Google Shape;10452;p15"/>
            <p:cNvSpPr/>
            <p:nvPr/>
          </p:nvSpPr>
          <p:spPr>
            <a:xfrm>
              <a:off x="3364550" y="1806950"/>
              <a:ext cx="30850" cy="19475"/>
            </a:xfrm>
            <a:custGeom>
              <a:avLst/>
              <a:gdLst/>
              <a:ahLst/>
              <a:cxnLst/>
              <a:rect l="l" t="t" r="r" b="b"/>
              <a:pathLst>
                <a:path w="1234" h="779" extrusionOk="0">
                  <a:moveTo>
                    <a:pt x="673" y="0"/>
                  </a:moveTo>
                  <a:cubicBezTo>
                    <a:pt x="673" y="224"/>
                    <a:pt x="1" y="224"/>
                    <a:pt x="225" y="672"/>
                  </a:cubicBezTo>
                  <a:cubicBezTo>
                    <a:pt x="262" y="747"/>
                    <a:pt x="318" y="778"/>
                    <a:pt x="382" y="778"/>
                  </a:cubicBezTo>
                  <a:cubicBezTo>
                    <a:pt x="704" y="778"/>
                    <a:pt x="1233" y="0"/>
                    <a:pt x="67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53" name="Google Shape;10453;p15"/>
            <p:cNvSpPr/>
            <p:nvPr/>
          </p:nvSpPr>
          <p:spPr>
            <a:xfrm>
              <a:off x="3342150" y="1829350"/>
              <a:ext cx="11225" cy="5625"/>
            </a:xfrm>
            <a:custGeom>
              <a:avLst/>
              <a:gdLst/>
              <a:ahLst/>
              <a:cxnLst/>
              <a:rect l="l" t="t" r="r" b="b"/>
              <a:pathLst>
                <a:path w="449" h="225" extrusionOk="0">
                  <a:moveTo>
                    <a:pt x="224" y="1"/>
                  </a:moveTo>
                  <a:cubicBezTo>
                    <a:pt x="0" y="1"/>
                    <a:pt x="224" y="225"/>
                    <a:pt x="448" y="225"/>
                  </a:cubicBezTo>
                  <a:cubicBezTo>
                    <a:pt x="448" y="225"/>
                    <a:pt x="448" y="1"/>
                    <a:pt x="22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54" name="Google Shape;10454;p15"/>
            <p:cNvSpPr/>
            <p:nvPr/>
          </p:nvSpPr>
          <p:spPr>
            <a:xfrm>
              <a:off x="3342150" y="3689525"/>
              <a:ext cx="11225" cy="11225"/>
            </a:xfrm>
            <a:custGeom>
              <a:avLst/>
              <a:gdLst/>
              <a:ahLst/>
              <a:cxnLst/>
              <a:rect l="l" t="t" r="r" b="b"/>
              <a:pathLst>
                <a:path w="449" h="449" extrusionOk="0">
                  <a:moveTo>
                    <a:pt x="0" y="0"/>
                  </a:moveTo>
                  <a:cubicBezTo>
                    <a:pt x="0" y="0"/>
                    <a:pt x="0" y="449"/>
                    <a:pt x="224" y="449"/>
                  </a:cubicBezTo>
                  <a:cubicBezTo>
                    <a:pt x="448" y="449"/>
                    <a:pt x="224" y="0"/>
                    <a:pt x="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55" name="Google Shape;10455;p15"/>
            <p:cNvSpPr/>
            <p:nvPr/>
          </p:nvSpPr>
          <p:spPr>
            <a:xfrm>
              <a:off x="3306650" y="1235450"/>
              <a:ext cx="18700" cy="9975"/>
            </a:xfrm>
            <a:custGeom>
              <a:avLst/>
              <a:gdLst/>
              <a:ahLst/>
              <a:cxnLst/>
              <a:rect l="l" t="t" r="r" b="b"/>
              <a:pathLst>
                <a:path w="748" h="399" extrusionOk="0">
                  <a:moveTo>
                    <a:pt x="748" y="0"/>
                  </a:moveTo>
                  <a:cubicBezTo>
                    <a:pt x="1" y="0"/>
                    <a:pt x="250" y="399"/>
                    <a:pt x="499" y="399"/>
                  </a:cubicBezTo>
                  <a:cubicBezTo>
                    <a:pt x="623" y="399"/>
                    <a:pt x="748" y="299"/>
                    <a:pt x="74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56" name="Google Shape;10456;p15"/>
            <p:cNvSpPr/>
            <p:nvPr/>
          </p:nvSpPr>
          <p:spPr>
            <a:xfrm>
              <a:off x="3185250" y="1308275"/>
              <a:ext cx="22450" cy="16850"/>
            </a:xfrm>
            <a:custGeom>
              <a:avLst/>
              <a:gdLst/>
              <a:ahLst/>
              <a:cxnLst/>
              <a:rect l="l" t="t" r="r" b="b"/>
              <a:pathLst>
                <a:path w="898" h="674" extrusionOk="0">
                  <a:moveTo>
                    <a:pt x="897" y="1"/>
                  </a:moveTo>
                  <a:cubicBezTo>
                    <a:pt x="225" y="1"/>
                    <a:pt x="1" y="225"/>
                    <a:pt x="1" y="673"/>
                  </a:cubicBezTo>
                  <a:cubicBezTo>
                    <a:pt x="673" y="673"/>
                    <a:pt x="897" y="449"/>
                    <a:pt x="89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57" name="Google Shape;10457;p15"/>
            <p:cNvSpPr/>
            <p:nvPr/>
          </p:nvSpPr>
          <p:spPr>
            <a:xfrm>
              <a:off x="3159500" y="1324175"/>
              <a:ext cx="20175" cy="13050"/>
            </a:xfrm>
            <a:custGeom>
              <a:avLst/>
              <a:gdLst/>
              <a:ahLst/>
              <a:cxnLst/>
              <a:rect l="l" t="t" r="r" b="b"/>
              <a:pathLst>
                <a:path w="807" h="522" extrusionOk="0">
                  <a:moveTo>
                    <a:pt x="597" y="1"/>
                  </a:moveTo>
                  <a:cubicBezTo>
                    <a:pt x="157" y="1"/>
                    <a:pt x="0" y="522"/>
                    <a:pt x="232" y="522"/>
                  </a:cubicBezTo>
                  <a:cubicBezTo>
                    <a:pt x="266" y="522"/>
                    <a:pt x="308" y="511"/>
                    <a:pt x="359" y="485"/>
                  </a:cubicBezTo>
                  <a:cubicBezTo>
                    <a:pt x="359" y="261"/>
                    <a:pt x="807" y="261"/>
                    <a:pt x="807" y="37"/>
                  </a:cubicBezTo>
                  <a:cubicBezTo>
                    <a:pt x="731" y="12"/>
                    <a:pt x="661" y="1"/>
                    <a:pt x="59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58" name="Google Shape;10458;p15"/>
            <p:cNvSpPr/>
            <p:nvPr/>
          </p:nvSpPr>
          <p:spPr>
            <a:xfrm>
              <a:off x="3123625" y="1347500"/>
              <a:ext cx="22450" cy="10000"/>
            </a:xfrm>
            <a:custGeom>
              <a:avLst/>
              <a:gdLst/>
              <a:ahLst/>
              <a:cxnLst/>
              <a:rect l="l" t="t" r="r" b="b"/>
              <a:pathLst>
                <a:path w="898" h="400" extrusionOk="0">
                  <a:moveTo>
                    <a:pt x="897" y="1"/>
                  </a:moveTo>
                  <a:cubicBezTo>
                    <a:pt x="1" y="1"/>
                    <a:pt x="299" y="399"/>
                    <a:pt x="598" y="399"/>
                  </a:cubicBezTo>
                  <a:cubicBezTo>
                    <a:pt x="748" y="399"/>
                    <a:pt x="897" y="299"/>
                    <a:pt x="89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59" name="Google Shape;10459;p15"/>
            <p:cNvSpPr/>
            <p:nvPr/>
          </p:nvSpPr>
          <p:spPr>
            <a:xfrm>
              <a:off x="3090000" y="1364300"/>
              <a:ext cx="22450" cy="16850"/>
            </a:xfrm>
            <a:custGeom>
              <a:avLst/>
              <a:gdLst/>
              <a:ahLst/>
              <a:cxnLst/>
              <a:rect l="l" t="t" r="r" b="b"/>
              <a:pathLst>
                <a:path w="898" h="674" extrusionOk="0">
                  <a:moveTo>
                    <a:pt x="897" y="1"/>
                  </a:moveTo>
                  <a:cubicBezTo>
                    <a:pt x="225" y="1"/>
                    <a:pt x="1" y="225"/>
                    <a:pt x="1" y="673"/>
                  </a:cubicBezTo>
                  <a:cubicBezTo>
                    <a:pt x="673" y="673"/>
                    <a:pt x="897" y="449"/>
                    <a:pt x="89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60" name="Google Shape;10460;p15"/>
            <p:cNvSpPr/>
            <p:nvPr/>
          </p:nvSpPr>
          <p:spPr>
            <a:xfrm>
              <a:off x="3080450" y="3701700"/>
              <a:ext cx="32000" cy="15850"/>
            </a:xfrm>
            <a:custGeom>
              <a:avLst/>
              <a:gdLst/>
              <a:ahLst/>
              <a:cxnLst/>
              <a:rect l="l" t="t" r="r" b="b"/>
              <a:pathLst>
                <a:path w="1280" h="634" extrusionOk="0">
                  <a:moveTo>
                    <a:pt x="810" y="0"/>
                  </a:moveTo>
                  <a:cubicBezTo>
                    <a:pt x="402" y="0"/>
                    <a:pt x="0" y="317"/>
                    <a:pt x="159" y="634"/>
                  </a:cubicBezTo>
                  <a:cubicBezTo>
                    <a:pt x="607" y="634"/>
                    <a:pt x="1279" y="634"/>
                    <a:pt x="1279" y="186"/>
                  </a:cubicBezTo>
                  <a:cubicBezTo>
                    <a:pt x="1148" y="54"/>
                    <a:pt x="978" y="0"/>
                    <a:pt x="81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61" name="Google Shape;10461;p15"/>
            <p:cNvSpPr/>
            <p:nvPr/>
          </p:nvSpPr>
          <p:spPr>
            <a:xfrm>
              <a:off x="3095625" y="4053700"/>
              <a:ext cx="16625" cy="17750"/>
            </a:xfrm>
            <a:custGeom>
              <a:avLst/>
              <a:gdLst/>
              <a:ahLst/>
              <a:cxnLst/>
              <a:rect l="l" t="t" r="r" b="b"/>
              <a:pathLst>
                <a:path w="665" h="710" extrusionOk="0">
                  <a:moveTo>
                    <a:pt x="0" y="1"/>
                  </a:moveTo>
                  <a:cubicBezTo>
                    <a:pt x="0" y="225"/>
                    <a:pt x="0" y="673"/>
                    <a:pt x="224" y="673"/>
                  </a:cubicBezTo>
                  <a:cubicBezTo>
                    <a:pt x="274" y="698"/>
                    <a:pt x="318" y="709"/>
                    <a:pt x="357" y="709"/>
                  </a:cubicBezTo>
                  <a:cubicBezTo>
                    <a:pt x="664" y="709"/>
                    <a:pt x="598" y="1"/>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62" name="Google Shape;10462;p15"/>
            <p:cNvSpPr/>
            <p:nvPr/>
          </p:nvSpPr>
          <p:spPr>
            <a:xfrm>
              <a:off x="3000375" y="2053475"/>
              <a:ext cx="16375" cy="7200"/>
            </a:xfrm>
            <a:custGeom>
              <a:avLst/>
              <a:gdLst/>
              <a:ahLst/>
              <a:cxnLst/>
              <a:rect l="l" t="t" r="r" b="b"/>
              <a:pathLst>
                <a:path w="655" h="288" extrusionOk="0">
                  <a:moveTo>
                    <a:pt x="224" y="0"/>
                  </a:moveTo>
                  <a:cubicBezTo>
                    <a:pt x="224" y="0"/>
                    <a:pt x="0" y="224"/>
                    <a:pt x="224" y="224"/>
                  </a:cubicBezTo>
                  <a:cubicBezTo>
                    <a:pt x="314" y="269"/>
                    <a:pt x="385" y="287"/>
                    <a:pt x="439" y="287"/>
                  </a:cubicBezTo>
                  <a:cubicBezTo>
                    <a:pt x="654" y="287"/>
                    <a:pt x="583" y="0"/>
                    <a:pt x="2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63" name="Google Shape;10463;p15"/>
            <p:cNvSpPr/>
            <p:nvPr/>
          </p:nvSpPr>
          <p:spPr>
            <a:xfrm>
              <a:off x="2994750" y="2120700"/>
              <a:ext cx="25250" cy="4225"/>
            </a:xfrm>
            <a:custGeom>
              <a:avLst/>
              <a:gdLst/>
              <a:ahLst/>
              <a:cxnLst/>
              <a:rect l="l" t="t" r="r" b="b"/>
              <a:pathLst>
                <a:path w="1010" h="169" extrusionOk="0">
                  <a:moveTo>
                    <a:pt x="449" y="1"/>
                  </a:moveTo>
                  <a:cubicBezTo>
                    <a:pt x="1" y="113"/>
                    <a:pt x="281" y="169"/>
                    <a:pt x="533" y="169"/>
                  </a:cubicBezTo>
                  <a:cubicBezTo>
                    <a:pt x="785" y="169"/>
                    <a:pt x="1009" y="113"/>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64" name="Google Shape;10464;p15"/>
            <p:cNvSpPr/>
            <p:nvPr/>
          </p:nvSpPr>
          <p:spPr>
            <a:xfrm>
              <a:off x="2972350" y="2131900"/>
              <a:ext cx="16825" cy="11250"/>
            </a:xfrm>
            <a:custGeom>
              <a:avLst/>
              <a:gdLst/>
              <a:ahLst/>
              <a:cxnLst/>
              <a:rect l="l" t="t" r="r" b="b"/>
              <a:pathLst>
                <a:path w="673" h="450" extrusionOk="0">
                  <a:moveTo>
                    <a:pt x="225" y="1"/>
                  </a:moveTo>
                  <a:cubicBezTo>
                    <a:pt x="0" y="1"/>
                    <a:pt x="225" y="449"/>
                    <a:pt x="673" y="449"/>
                  </a:cubicBezTo>
                  <a:cubicBezTo>
                    <a:pt x="673" y="225"/>
                    <a:pt x="673" y="1"/>
                    <a:pt x="22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65" name="Google Shape;10465;p15"/>
            <p:cNvSpPr/>
            <p:nvPr/>
          </p:nvSpPr>
          <p:spPr>
            <a:xfrm>
              <a:off x="2927525" y="1543600"/>
              <a:ext cx="67250" cy="39250"/>
            </a:xfrm>
            <a:custGeom>
              <a:avLst/>
              <a:gdLst/>
              <a:ahLst/>
              <a:cxnLst/>
              <a:rect l="l" t="t" r="r" b="b"/>
              <a:pathLst>
                <a:path w="2690" h="1570" extrusionOk="0">
                  <a:moveTo>
                    <a:pt x="1345" y="1"/>
                  </a:moveTo>
                  <a:lnTo>
                    <a:pt x="1345" y="1"/>
                  </a:lnTo>
                  <a:cubicBezTo>
                    <a:pt x="673" y="449"/>
                    <a:pt x="225" y="897"/>
                    <a:pt x="0" y="1569"/>
                  </a:cubicBezTo>
                  <a:cubicBezTo>
                    <a:pt x="673" y="1345"/>
                    <a:pt x="2690" y="449"/>
                    <a:pt x="134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66" name="Google Shape;10466;p15"/>
            <p:cNvSpPr/>
            <p:nvPr/>
          </p:nvSpPr>
          <p:spPr>
            <a:xfrm>
              <a:off x="2944325" y="1465175"/>
              <a:ext cx="16850" cy="11225"/>
            </a:xfrm>
            <a:custGeom>
              <a:avLst/>
              <a:gdLst/>
              <a:ahLst/>
              <a:cxnLst/>
              <a:rect l="l" t="t" r="r" b="b"/>
              <a:pathLst>
                <a:path w="674" h="449" extrusionOk="0">
                  <a:moveTo>
                    <a:pt x="449" y="0"/>
                  </a:moveTo>
                  <a:cubicBezTo>
                    <a:pt x="1" y="0"/>
                    <a:pt x="449" y="448"/>
                    <a:pt x="673" y="448"/>
                  </a:cubicBezTo>
                  <a:cubicBezTo>
                    <a:pt x="673" y="448"/>
                    <a:pt x="673" y="0"/>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67" name="Google Shape;10467;p15"/>
            <p:cNvSpPr/>
            <p:nvPr/>
          </p:nvSpPr>
          <p:spPr>
            <a:xfrm>
              <a:off x="2933125" y="2714625"/>
              <a:ext cx="16825" cy="5625"/>
            </a:xfrm>
            <a:custGeom>
              <a:avLst/>
              <a:gdLst/>
              <a:ahLst/>
              <a:cxnLst/>
              <a:rect l="l" t="t" r="r" b="b"/>
              <a:pathLst>
                <a:path w="673" h="225" extrusionOk="0">
                  <a:moveTo>
                    <a:pt x="225" y="0"/>
                  </a:moveTo>
                  <a:cubicBezTo>
                    <a:pt x="1" y="0"/>
                    <a:pt x="225" y="224"/>
                    <a:pt x="673" y="224"/>
                  </a:cubicBezTo>
                  <a:cubicBezTo>
                    <a:pt x="673" y="224"/>
                    <a:pt x="673" y="0"/>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68" name="Google Shape;10468;p15"/>
            <p:cNvSpPr/>
            <p:nvPr/>
          </p:nvSpPr>
          <p:spPr>
            <a:xfrm>
              <a:off x="2910725" y="3540100"/>
              <a:ext cx="22425" cy="14975"/>
            </a:xfrm>
            <a:custGeom>
              <a:avLst/>
              <a:gdLst/>
              <a:ahLst/>
              <a:cxnLst/>
              <a:rect l="l" t="t" r="r" b="b"/>
              <a:pathLst>
                <a:path w="897" h="599" extrusionOk="0">
                  <a:moveTo>
                    <a:pt x="299" y="1"/>
                  </a:moveTo>
                  <a:cubicBezTo>
                    <a:pt x="150" y="1"/>
                    <a:pt x="0" y="150"/>
                    <a:pt x="0" y="599"/>
                  </a:cubicBezTo>
                  <a:cubicBezTo>
                    <a:pt x="897" y="599"/>
                    <a:pt x="598" y="1"/>
                    <a:pt x="29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69" name="Google Shape;10469;p15"/>
            <p:cNvSpPr/>
            <p:nvPr/>
          </p:nvSpPr>
          <p:spPr>
            <a:xfrm>
              <a:off x="2905125" y="2109500"/>
              <a:ext cx="16825" cy="5625"/>
            </a:xfrm>
            <a:custGeom>
              <a:avLst/>
              <a:gdLst/>
              <a:ahLst/>
              <a:cxnLst/>
              <a:rect l="l" t="t" r="r" b="b"/>
              <a:pathLst>
                <a:path w="673" h="225" extrusionOk="0">
                  <a:moveTo>
                    <a:pt x="224" y="0"/>
                  </a:moveTo>
                  <a:cubicBezTo>
                    <a:pt x="0" y="0"/>
                    <a:pt x="224" y="225"/>
                    <a:pt x="672" y="225"/>
                  </a:cubicBezTo>
                  <a:cubicBezTo>
                    <a:pt x="672" y="225"/>
                    <a:pt x="672" y="0"/>
                    <a:pt x="2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70" name="Google Shape;10470;p15"/>
            <p:cNvSpPr/>
            <p:nvPr/>
          </p:nvSpPr>
          <p:spPr>
            <a:xfrm>
              <a:off x="2888300" y="1594025"/>
              <a:ext cx="16825" cy="18325"/>
            </a:xfrm>
            <a:custGeom>
              <a:avLst/>
              <a:gdLst/>
              <a:ahLst/>
              <a:cxnLst/>
              <a:rect l="l" t="t" r="r" b="b"/>
              <a:pathLst>
                <a:path w="673" h="733" extrusionOk="0">
                  <a:moveTo>
                    <a:pt x="673" y="1"/>
                  </a:moveTo>
                  <a:cubicBezTo>
                    <a:pt x="1" y="1"/>
                    <a:pt x="1" y="449"/>
                    <a:pt x="1" y="673"/>
                  </a:cubicBezTo>
                  <a:cubicBezTo>
                    <a:pt x="124" y="714"/>
                    <a:pt x="225" y="733"/>
                    <a:pt x="307" y="733"/>
                  </a:cubicBezTo>
                  <a:cubicBezTo>
                    <a:pt x="673" y="733"/>
                    <a:pt x="673" y="367"/>
                    <a:pt x="67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71" name="Google Shape;10471;p15"/>
            <p:cNvSpPr/>
            <p:nvPr/>
          </p:nvSpPr>
          <p:spPr>
            <a:xfrm>
              <a:off x="2857500" y="1616450"/>
              <a:ext cx="28025" cy="4225"/>
            </a:xfrm>
            <a:custGeom>
              <a:avLst/>
              <a:gdLst/>
              <a:ahLst/>
              <a:cxnLst/>
              <a:rect l="l" t="t" r="r" b="b"/>
              <a:pathLst>
                <a:path w="1121" h="169" extrusionOk="0">
                  <a:moveTo>
                    <a:pt x="560" y="0"/>
                  </a:moveTo>
                  <a:cubicBezTo>
                    <a:pt x="0" y="112"/>
                    <a:pt x="280" y="168"/>
                    <a:pt x="560" y="168"/>
                  </a:cubicBezTo>
                  <a:cubicBezTo>
                    <a:pt x="840" y="168"/>
                    <a:pt x="1121" y="112"/>
                    <a:pt x="56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72" name="Google Shape;10472;p15"/>
            <p:cNvSpPr/>
            <p:nvPr/>
          </p:nvSpPr>
          <p:spPr>
            <a:xfrm>
              <a:off x="2842025" y="1635625"/>
              <a:ext cx="15175" cy="6500"/>
            </a:xfrm>
            <a:custGeom>
              <a:avLst/>
              <a:gdLst/>
              <a:ahLst/>
              <a:cxnLst/>
              <a:rect l="l" t="t" r="r" b="b"/>
              <a:pathLst>
                <a:path w="607" h="260" extrusionOk="0">
                  <a:moveTo>
                    <a:pt x="112" y="0"/>
                  </a:moveTo>
                  <a:cubicBezTo>
                    <a:pt x="0" y="0"/>
                    <a:pt x="453" y="259"/>
                    <a:pt x="565" y="259"/>
                  </a:cubicBezTo>
                  <a:cubicBezTo>
                    <a:pt x="606" y="259"/>
                    <a:pt x="602" y="224"/>
                    <a:pt x="507" y="130"/>
                  </a:cubicBezTo>
                  <a:cubicBezTo>
                    <a:pt x="270" y="35"/>
                    <a:pt x="153" y="0"/>
                    <a:pt x="112"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73" name="Google Shape;10473;p15"/>
            <p:cNvSpPr/>
            <p:nvPr/>
          </p:nvSpPr>
          <p:spPr>
            <a:xfrm>
              <a:off x="2826675" y="2711875"/>
              <a:ext cx="28100" cy="8275"/>
            </a:xfrm>
            <a:custGeom>
              <a:avLst/>
              <a:gdLst/>
              <a:ahLst/>
              <a:cxnLst/>
              <a:rect l="l" t="t" r="r" b="b"/>
              <a:pathLst>
                <a:path w="1124" h="331" extrusionOk="0">
                  <a:moveTo>
                    <a:pt x="442" y="1"/>
                  </a:moveTo>
                  <a:cubicBezTo>
                    <a:pt x="309" y="1"/>
                    <a:pt x="158" y="31"/>
                    <a:pt x="0" y="110"/>
                  </a:cubicBezTo>
                  <a:cubicBezTo>
                    <a:pt x="381" y="273"/>
                    <a:pt x="630" y="331"/>
                    <a:pt x="775" y="331"/>
                  </a:cubicBezTo>
                  <a:cubicBezTo>
                    <a:pt x="1124" y="331"/>
                    <a:pt x="881" y="1"/>
                    <a:pt x="442"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74" name="Google Shape;10474;p15"/>
            <p:cNvSpPr/>
            <p:nvPr/>
          </p:nvSpPr>
          <p:spPr>
            <a:xfrm>
              <a:off x="2759425" y="1691525"/>
              <a:ext cx="22450" cy="14600"/>
            </a:xfrm>
            <a:custGeom>
              <a:avLst/>
              <a:gdLst/>
              <a:ahLst/>
              <a:cxnLst/>
              <a:rect l="l" t="t" r="r" b="b"/>
              <a:pathLst>
                <a:path w="898" h="584" extrusionOk="0">
                  <a:moveTo>
                    <a:pt x="328" y="1"/>
                  </a:moveTo>
                  <a:cubicBezTo>
                    <a:pt x="91" y="1"/>
                    <a:pt x="1" y="157"/>
                    <a:pt x="1" y="583"/>
                  </a:cubicBezTo>
                  <a:cubicBezTo>
                    <a:pt x="225" y="583"/>
                    <a:pt x="673" y="583"/>
                    <a:pt x="897" y="135"/>
                  </a:cubicBezTo>
                  <a:cubicBezTo>
                    <a:pt x="651" y="53"/>
                    <a:pt x="465" y="1"/>
                    <a:pt x="32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75" name="Google Shape;10475;p15"/>
            <p:cNvSpPr/>
            <p:nvPr/>
          </p:nvSpPr>
          <p:spPr>
            <a:xfrm>
              <a:off x="2753825" y="3347750"/>
              <a:ext cx="25" cy="25"/>
            </a:xfrm>
            <a:custGeom>
              <a:avLst/>
              <a:gdLst/>
              <a:ahLst/>
              <a:cxnLst/>
              <a:rect l="l" t="t" r="r" b="b"/>
              <a:pathLst>
                <a:path w="1" h="1" extrusionOk="0">
                  <a:moveTo>
                    <a:pt x="1" y="0"/>
                  </a:move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76" name="Google Shape;10476;p15"/>
            <p:cNvSpPr/>
            <p:nvPr/>
          </p:nvSpPr>
          <p:spPr>
            <a:xfrm>
              <a:off x="2770650" y="3353350"/>
              <a:ext cx="25" cy="25"/>
            </a:xfrm>
            <a:custGeom>
              <a:avLst/>
              <a:gdLst/>
              <a:ahLst/>
              <a:cxnLst/>
              <a:rect l="l" t="t" r="r" b="b"/>
              <a:pathLst>
                <a:path w="1" h="1" extrusionOk="0">
                  <a:moveTo>
                    <a:pt x="0" y="0"/>
                  </a:move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77" name="Google Shape;10477;p15"/>
            <p:cNvSpPr/>
            <p:nvPr/>
          </p:nvSpPr>
          <p:spPr>
            <a:xfrm>
              <a:off x="2692200" y="2257075"/>
              <a:ext cx="44850" cy="20525"/>
            </a:xfrm>
            <a:custGeom>
              <a:avLst/>
              <a:gdLst/>
              <a:ahLst/>
              <a:cxnLst/>
              <a:rect l="l" t="t" r="r" b="b"/>
              <a:pathLst>
                <a:path w="1794" h="821" extrusionOk="0">
                  <a:moveTo>
                    <a:pt x="1300" y="1"/>
                  </a:moveTo>
                  <a:cubicBezTo>
                    <a:pt x="741" y="1"/>
                    <a:pt x="173" y="477"/>
                    <a:pt x="1" y="821"/>
                  </a:cubicBezTo>
                  <a:cubicBezTo>
                    <a:pt x="449" y="597"/>
                    <a:pt x="1121" y="373"/>
                    <a:pt x="1793" y="149"/>
                  </a:cubicBezTo>
                  <a:cubicBezTo>
                    <a:pt x="1637" y="44"/>
                    <a:pt x="1469" y="1"/>
                    <a:pt x="130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78" name="Google Shape;10478;p15"/>
            <p:cNvSpPr/>
            <p:nvPr/>
          </p:nvSpPr>
          <p:spPr>
            <a:xfrm>
              <a:off x="2669800" y="2277575"/>
              <a:ext cx="22425" cy="7500"/>
            </a:xfrm>
            <a:custGeom>
              <a:avLst/>
              <a:gdLst/>
              <a:ahLst/>
              <a:cxnLst/>
              <a:rect l="l" t="t" r="r" b="b"/>
              <a:pathLst>
                <a:path w="897" h="300" extrusionOk="0">
                  <a:moveTo>
                    <a:pt x="0" y="1"/>
                  </a:moveTo>
                  <a:cubicBezTo>
                    <a:pt x="0" y="225"/>
                    <a:pt x="149" y="300"/>
                    <a:pt x="299" y="300"/>
                  </a:cubicBezTo>
                  <a:cubicBezTo>
                    <a:pt x="598" y="300"/>
                    <a:pt x="897" y="1"/>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79" name="Google Shape;10479;p15"/>
            <p:cNvSpPr/>
            <p:nvPr/>
          </p:nvSpPr>
          <p:spPr>
            <a:xfrm>
              <a:off x="2650175" y="2243975"/>
              <a:ext cx="25250" cy="4225"/>
            </a:xfrm>
            <a:custGeom>
              <a:avLst/>
              <a:gdLst/>
              <a:ahLst/>
              <a:cxnLst/>
              <a:rect l="l" t="t" r="r" b="b"/>
              <a:pathLst>
                <a:path w="1010" h="169" extrusionOk="0">
                  <a:moveTo>
                    <a:pt x="561" y="0"/>
                  </a:moveTo>
                  <a:lnTo>
                    <a:pt x="561" y="0"/>
                  </a:lnTo>
                  <a:cubicBezTo>
                    <a:pt x="1" y="112"/>
                    <a:pt x="225" y="168"/>
                    <a:pt x="477" y="168"/>
                  </a:cubicBezTo>
                  <a:cubicBezTo>
                    <a:pt x="729" y="168"/>
                    <a:pt x="1009" y="112"/>
                    <a:pt x="56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80" name="Google Shape;10480;p15"/>
            <p:cNvSpPr/>
            <p:nvPr/>
          </p:nvSpPr>
          <p:spPr>
            <a:xfrm>
              <a:off x="2524125" y="2294400"/>
              <a:ext cx="28025" cy="11225"/>
            </a:xfrm>
            <a:custGeom>
              <a:avLst/>
              <a:gdLst/>
              <a:ahLst/>
              <a:cxnLst/>
              <a:rect l="l" t="t" r="r" b="b"/>
              <a:pathLst>
                <a:path w="1121" h="449" extrusionOk="0">
                  <a:moveTo>
                    <a:pt x="1121" y="0"/>
                  </a:moveTo>
                  <a:cubicBezTo>
                    <a:pt x="672" y="0"/>
                    <a:pt x="224" y="0"/>
                    <a:pt x="0" y="449"/>
                  </a:cubicBezTo>
                  <a:cubicBezTo>
                    <a:pt x="448" y="449"/>
                    <a:pt x="896" y="224"/>
                    <a:pt x="112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81" name="Google Shape;10481;p15"/>
            <p:cNvSpPr/>
            <p:nvPr/>
          </p:nvSpPr>
          <p:spPr>
            <a:xfrm>
              <a:off x="2479300" y="776000"/>
              <a:ext cx="16825" cy="11225"/>
            </a:xfrm>
            <a:custGeom>
              <a:avLst/>
              <a:gdLst/>
              <a:ahLst/>
              <a:cxnLst/>
              <a:rect l="l" t="t" r="r" b="b"/>
              <a:pathLst>
                <a:path w="673" h="449" extrusionOk="0">
                  <a:moveTo>
                    <a:pt x="0" y="1"/>
                  </a:moveTo>
                  <a:cubicBezTo>
                    <a:pt x="0" y="225"/>
                    <a:pt x="0" y="449"/>
                    <a:pt x="224" y="449"/>
                  </a:cubicBezTo>
                  <a:cubicBezTo>
                    <a:pt x="672" y="449"/>
                    <a:pt x="224" y="1"/>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82" name="Google Shape;10482;p15"/>
            <p:cNvSpPr/>
            <p:nvPr/>
          </p:nvSpPr>
          <p:spPr>
            <a:xfrm>
              <a:off x="2336825" y="2851450"/>
              <a:ext cx="12625" cy="6500"/>
            </a:xfrm>
            <a:custGeom>
              <a:avLst/>
              <a:gdLst/>
              <a:ahLst/>
              <a:cxnLst/>
              <a:rect l="l" t="t" r="r" b="b"/>
              <a:pathLst>
                <a:path w="505" h="260" extrusionOk="0">
                  <a:moveTo>
                    <a:pt x="38" y="1"/>
                  </a:moveTo>
                  <a:cubicBezTo>
                    <a:pt x="0" y="1"/>
                    <a:pt x="453" y="259"/>
                    <a:pt x="491" y="259"/>
                  </a:cubicBezTo>
                  <a:cubicBezTo>
                    <a:pt x="504" y="259"/>
                    <a:pt x="462" y="225"/>
                    <a:pt x="320" y="130"/>
                  </a:cubicBezTo>
                  <a:cubicBezTo>
                    <a:pt x="131" y="35"/>
                    <a:pt x="51" y="1"/>
                    <a:pt x="3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83" name="Google Shape;10483;p15"/>
            <p:cNvSpPr/>
            <p:nvPr/>
          </p:nvSpPr>
          <p:spPr>
            <a:xfrm>
              <a:off x="2294400" y="1067350"/>
              <a:ext cx="28025" cy="50450"/>
            </a:xfrm>
            <a:custGeom>
              <a:avLst/>
              <a:gdLst/>
              <a:ahLst/>
              <a:cxnLst/>
              <a:rect l="l" t="t" r="r" b="b"/>
              <a:pathLst>
                <a:path w="1121" h="2018" extrusionOk="0">
                  <a:moveTo>
                    <a:pt x="1121" y="1"/>
                  </a:moveTo>
                  <a:lnTo>
                    <a:pt x="1121" y="1"/>
                  </a:lnTo>
                  <a:cubicBezTo>
                    <a:pt x="0" y="225"/>
                    <a:pt x="224" y="1345"/>
                    <a:pt x="0" y="2018"/>
                  </a:cubicBezTo>
                  <a:cubicBezTo>
                    <a:pt x="897" y="1794"/>
                    <a:pt x="897" y="897"/>
                    <a:pt x="112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84" name="Google Shape;10484;p15"/>
            <p:cNvSpPr/>
            <p:nvPr/>
          </p:nvSpPr>
          <p:spPr>
            <a:xfrm>
              <a:off x="2288800" y="1123375"/>
              <a:ext cx="22425" cy="16850"/>
            </a:xfrm>
            <a:custGeom>
              <a:avLst/>
              <a:gdLst/>
              <a:ahLst/>
              <a:cxnLst/>
              <a:rect l="l" t="t" r="r" b="b"/>
              <a:pathLst>
                <a:path w="897" h="674" extrusionOk="0">
                  <a:moveTo>
                    <a:pt x="0" y="1"/>
                  </a:moveTo>
                  <a:cubicBezTo>
                    <a:pt x="0" y="449"/>
                    <a:pt x="224" y="449"/>
                    <a:pt x="448" y="673"/>
                  </a:cubicBezTo>
                  <a:cubicBezTo>
                    <a:pt x="897" y="673"/>
                    <a:pt x="672" y="1"/>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85" name="Google Shape;10485;p15"/>
            <p:cNvSpPr/>
            <p:nvPr/>
          </p:nvSpPr>
          <p:spPr>
            <a:xfrm>
              <a:off x="2274775" y="1033750"/>
              <a:ext cx="28050" cy="4225"/>
            </a:xfrm>
            <a:custGeom>
              <a:avLst/>
              <a:gdLst/>
              <a:ahLst/>
              <a:cxnLst/>
              <a:rect l="l" t="t" r="r" b="b"/>
              <a:pathLst>
                <a:path w="1122" h="169" extrusionOk="0">
                  <a:moveTo>
                    <a:pt x="561" y="0"/>
                  </a:moveTo>
                  <a:cubicBezTo>
                    <a:pt x="1" y="112"/>
                    <a:pt x="281" y="168"/>
                    <a:pt x="561" y="168"/>
                  </a:cubicBezTo>
                  <a:cubicBezTo>
                    <a:pt x="841" y="168"/>
                    <a:pt x="1121" y="112"/>
                    <a:pt x="56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86" name="Google Shape;10486;p15"/>
            <p:cNvSpPr/>
            <p:nvPr/>
          </p:nvSpPr>
          <p:spPr>
            <a:xfrm>
              <a:off x="2249575" y="1140200"/>
              <a:ext cx="67250" cy="100875"/>
            </a:xfrm>
            <a:custGeom>
              <a:avLst/>
              <a:gdLst/>
              <a:ahLst/>
              <a:cxnLst/>
              <a:rect l="l" t="t" r="r" b="b"/>
              <a:pathLst>
                <a:path w="2690" h="4035" extrusionOk="0">
                  <a:moveTo>
                    <a:pt x="1345" y="0"/>
                  </a:moveTo>
                  <a:lnTo>
                    <a:pt x="1345" y="0"/>
                  </a:lnTo>
                  <a:cubicBezTo>
                    <a:pt x="1121" y="1345"/>
                    <a:pt x="673" y="2690"/>
                    <a:pt x="0" y="4034"/>
                  </a:cubicBezTo>
                  <a:cubicBezTo>
                    <a:pt x="1121" y="3362"/>
                    <a:pt x="2690" y="1121"/>
                    <a:pt x="134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87" name="Google Shape;10487;p15"/>
            <p:cNvSpPr/>
            <p:nvPr/>
          </p:nvSpPr>
          <p:spPr>
            <a:xfrm>
              <a:off x="2126300" y="1257850"/>
              <a:ext cx="112075" cy="156900"/>
            </a:xfrm>
            <a:custGeom>
              <a:avLst/>
              <a:gdLst/>
              <a:ahLst/>
              <a:cxnLst/>
              <a:rect l="l" t="t" r="r" b="b"/>
              <a:pathLst>
                <a:path w="4483" h="6276" extrusionOk="0">
                  <a:moveTo>
                    <a:pt x="4035" y="1"/>
                  </a:moveTo>
                  <a:lnTo>
                    <a:pt x="4035" y="1"/>
                  </a:lnTo>
                  <a:cubicBezTo>
                    <a:pt x="3138" y="2242"/>
                    <a:pt x="449" y="4259"/>
                    <a:pt x="1" y="6276"/>
                  </a:cubicBezTo>
                  <a:cubicBezTo>
                    <a:pt x="1345" y="4483"/>
                    <a:pt x="4483" y="1794"/>
                    <a:pt x="403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88" name="Google Shape;10488;p15"/>
            <p:cNvSpPr/>
            <p:nvPr/>
          </p:nvSpPr>
          <p:spPr>
            <a:xfrm>
              <a:off x="2182325" y="4602800"/>
              <a:ext cx="44850" cy="16825"/>
            </a:xfrm>
            <a:custGeom>
              <a:avLst/>
              <a:gdLst/>
              <a:ahLst/>
              <a:cxnLst/>
              <a:rect l="l" t="t" r="r" b="b"/>
              <a:pathLst>
                <a:path w="1794" h="673" extrusionOk="0">
                  <a:moveTo>
                    <a:pt x="1794" y="0"/>
                  </a:moveTo>
                  <a:cubicBezTo>
                    <a:pt x="1121" y="0"/>
                    <a:pt x="449" y="224"/>
                    <a:pt x="1" y="673"/>
                  </a:cubicBezTo>
                  <a:cubicBezTo>
                    <a:pt x="673" y="673"/>
                    <a:pt x="1346" y="449"/>
                    <a:pt x="179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89" name="Google Shape;10489;p15"/>
            <p:cNvSpPr/>
            <p:nvPr/>
          </p:nvSpPr>
          <p:spPr>
            <a:xfrm>
              <a:off x="2126300" y="4630800"/>
              <a:ext cx="28050" cy="12650"/>
            </a:xfrm>
            <a:custGeom>
              <a:avLst/>
              <a:gdLst/>
              <a:ahLst/>
              <a:cxnLst/>
              <a:rect l="l" t="t" r="r" b="b"/>
              <a:pathLst>
                <a:path w="1122" h="506" extrusionOk="0">
                  <a:moveTo>
                    <a:pt x="225" y="1"/>
                  </a:moveTo>
                  <a:cubicBezTo>
                    <a:pt x="1" y="337"/>
                    <a:pt x="281" y="505"/>
                    <a:pt x="561" y="505"/>
                  </a:cubicBezTo>
                  <a:cubicBezTo>
                    <a:pt x="841" y="505"/>
                    <a:pt x="1121" y="337"/>
                    <a:pt x="89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90" name="Google Shape;10490;p15"/>
            <p:cNvSpPr/>
            <p:nvPr/>
          </p:nvSpPr>
          <p:spPr>
            <a:xfrm>
              <a:off x="2053475" y="2647600"/>
              <a:ext cx="39225" cy="19750"/>
            </a:xfrm>
            <a:custGeom>
              <a:avLst/>
              <a:gdLst/>
              <a:ahLst/>
              <a:cxnLst/>
              <a:rect l="l" t="t" r="r" b="b"/>
              <a:pathLst>
                <a:path w="1569" h="790" extrusionOk="0">
                  <a:moveTo>
                    <a:pt x="341" y="1"/>
                  </a:moveTo>
                  <a:cubicBezTo>
                    <a:pt x="219" y="1"/>
                    <a:pt x="104" y="61"/>
                    <a:pt x="0" y="216"/>
                  </a:cubicBezTo>
                  <a:cubicBezTo>
                    <a:pt x="359" y="216"/>
                    <a:pt x="861" y="789"/>
                    <a:pt x="1277" y="789"/>
                  </a:cubicBezTo>
                  <a:cubicBezTo>
                    <a:pt x="1381" y="789"/>
                    <a:pt x="1479" y="754"/>
                    <a:pt x="1569" y="664"/>
                  </a:cubicBezTo>
                  <a:cubicBezTo>
                    <a:pt x="1224" y="664"/>
                    <a:pt x="747" y="1"/>
                    <a:pt x="34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91" name="Google Shape;10491;p15"/>
            <p:cNvSpPr/>
            <p:nvPr/>
          </p:nvSpPr>
          <p:spPr>
            <a:xfrm>
              <a:off x="2025450" y="4658825"/>
              <a:ext cx="50450" cy="16825"/>
            </a:xfrm>
            <a:custGeom>
              <a:avLst/>
              <a:gdLst/>
              <a:ahLst/>
              <a:cxnLst/>
              <a:rect l="l" t="t" r="r" b="b"/>
              <a:pathLst>
                <a:path w="2018" h="673" extrusionOk="0">
                  <a:moveTo>
                    <a:pt x="1569" y="0"/>
                  </a:moveTo>
                  <a:cubicBezTo>
                    <a:pt x="1121" y="0"/>
                    <a:pt x="1" y="449"/>
                    <a:pt x="673" y="673"/>
                  </a:cubicBezTo>
                  <a:cubicBezTo>
                    <a:pt x="673" y="225"/>
                    <a:pt x="2018" y="673"/>
                    <a:pt x="156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92" name="Google Shape;10492;p15"/>
            <p:cNvSpPr/>
            <p:nvPr/>
          </p:nvSpPr>
          <p:spPr>
            <a:xfrm>
              <a:off x="1991825" y="4682475"/>
              <a:ext cx="18700" cy="10000"/>
            </a:xfrm>
            <a:custGeom>
              <a:avLst/>
              <a:gdLst/>
              <a:ahLst/>
              <a:cxnLst/>
              <a:rect l="l" t="t" r="r" b="b"/>
              <a:pathLst>
                <a:path w="748" h="400" extrusionOk="0">
                  <a:moveTo>
                    <a:pt x="250" y="1"/>
                  </a:moveTo>
                  <a:cubicBezTo>
                    <a:pt x="125" y="1"/>
                    <a:pt x="1" y="100"/>
                    <a:pt x="1" y="399"/>
                  </a:cubicBezTo>
                  <a:cubicBezTo>
                    <a:pt x="748" y="399"/>
                    <a:pt x="499" y="1"/>
                    <a:pt x="25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93" name="Google Shape;10493;p15"/>
            <p:cNvSpPr/>
            <p:nvPr/>
          </p:nvSpPr>
          <p:spPr>
            <a:xfrm>
              <a:off x="1941400" y="4698050"/>
              <a:ext cx="28050" cy="11225"/>
            </a:xfrm>
            <a:custGeom>
              <a:avLst/>
              <a:gdLst/>
              <a:ahLst/>
              <a:cxnLst/>
              <a:rect l="l" t="t" r="r" b="b"/>
              <a:pathLst>
                <a:path w="1122" h="449" extrusionOk="0">
                  <a:moveTo>
                    <a:pt x="1121" y="0"/>
                  </a:moveTo>
                  <a:cubicBezTo>
                    <a:pt x="673" y="0"/>
                    <a:pt x="1" y="0"/>
                    <a:pt x="1" y="449"/>
                  </a:cubicBezTo>
                  <a:cubicBezTo>
                    <a:pt x="449" y="449"/>
                    <a:pt x="897" y="224"/>
                    <a:pt x="112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94" name="Google Shape;10494;p15"/>
            <p:cNvSpPr/>
            <p:nvPr/>
          </p:nvSpPr>
          <p:spPr>
            <a:xfrm>
              <a:off x="1948925" y="4431975"/>
              <a:ext cx="14175" cy="8275"/>
            </a:xfrm>
            <a:custGeom>
              <a:avLst/>
              <a:gdLst/>
              <a:ahLst/>
              <a:cxnLst/>
              <a:rect l="l" t="t" r="r" b="b"/>
              <a:pathLst>
                <a:path w="567" h="331" extrusionOk="0">
                  <a:moveTo>
                    <a:pt x="102" y="1"/>
                  </a:moveTo>
                  <a:cubicBezTo>
                    <a:pt x="1" y="1"/>
                    <a:pt x="452" y="331"/>
                    <a:pt x="533" y="331"/>
                  </a:cubicBezTo>
                  <a:cubicBezTo>
                    <a:pt x="566" y="331"/>
                    <a:pt x="535" y="273"/>
                    <a:pt x="372" y="110"/>
                  </a:cubicBezTo>
                  <a:cubicBezTo>
                    <a:pt x="214" y="31"/>
                    <a:pt x="133" y="1"/>
                    <a:pt x="102"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95" name="Google Shape;10495;p15"/>
            <p:cNvSpPr/>
            <p:nvPr/>
          </p:nvSpPr>
          <p:spPr>
            <a:xfrm>
              <a:off x="1876975" y="4737275"/>
              <a:ext cx="25225" cy="4225"/>
            </a:xfrm>
            <a:custGeom>
              <a:avLst/>
              <a:gdLst/>
              <a:ahLst/>
              <a:cxnLst/>
              <a:rect l="l" t="t" r="r" b="b"/>
              <a:pathLst>
                <a:path w="1009" h="169" extrusionOk="0">
                  <a:moveTo>
                    <a:pt x="561" y="0"/>
                  </a:moveTo>
                  <a:lnTo>
                    <a:pt x="561" y="0"/>
                  </a:lnTo>
                  <a:cubicBezTo>
                    <a:pt x="0" y="112"/>
                    <a:pt x="225" y="168"/>
                    <a:pt x="477" y="168"/>
                  </a:cubicBezTo>
                  <a:cubicBezTo>
                    <a:pt x="729" y="168"/>
                    <a:pt x="1009" y="112"/>
                    <a:pt x="56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96" name="Google Shape;10496;p15"/>
            <p:cNvSpPr/>
            <p:nvPr/>
          </p:nvSpPr>
          <p:spPr>
            <a:xfrm>
              <a:off x="1868575" y="2619375"/>
              <a:ext cx="25225" cy="4225"/>
            </a:xfrm>
            <a:custGeom>
              <a:avLst/>
              <a:gdLst/>
              <a:ahLst/>
              <a:cxnLst/>
              <a:rect l="l" t="t" r="r" b="b"/>
              <a:pathLst>
                <a:path w="1009" h="169" extrusionOk="0">
                  <a:moveTo>
                    <a:pt x="448" y="0"/>
                  </a:moveTo>
                  <a:lnTo>
                    <a:pt x="448" y="0"/>
                  </a:lnTo>
                  <a:cubicBezTo>
                    <a:pt x="0" y="112"/>
                    <a:pt x="280" y="168"/>
                    <a:pt x="533" y="168"/>
                  </a:cubicBezTo>
                  <a:cubicBezTo>
                    <a:pt x="785" y="168"/>
                    <a:pt x="1009" y="112"/>
                    <a:pt x="44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97" name="Google Shape;10497;p15"/>
            <p:cNvSpPr/>
            <p:nvPr/>
          </p:nvSpPr>
          <p:spPr>
            <a:xfrm>
              <a:off x="1795725" y="2744275"/>
              <a:ext cx="33650" cy="8950"/>
            </a:xfrm>
            <a:custGeom>
              <a:avLst/>
              <a:gdLst/>
              <a:ahLst/>
              <a:cxnLst/>
              <a:rect l="l" t="t" r="r" b="b"/>
              <a:pathLst>
                <a:path w="1346" h="358" extrusionOk="0">
                  <a:moveTo>
                    <a:pt x="223" y="1"/>
                  </a:moveTo>
                  <a:cubicBezTo>
                    <a:pt x="133" y="1"/>
                    <a:pt x="59" y="41"/>
                    <a:pt x="1" y="159"/>
                  </a:cubicBezTo>
                  <a:cubicBezTo>
                    <a:pt x="1" y="159"/>
                    <a:pt x="499" y="358"/>
                    <a:pt x="897" y="358"/>
                  </a:cubicBezTo>
                  <a:cubicBezTo>
                    <a:pt x="1096" y="358"/>
                    <a:pt x="1271" y="308"/>
                    <a:pt x="1345" y="159"/>
                  </a:cubicBezTo>
                  <a:lnTo>
                    <a:pt x="1345" y="159"/>
                  </a:lnTo>
                  <a:cubicBezTo>
                    <a:pt x="1244" y="192"/>
                    <a:pt x="1148" y="206"/>
                    <a:pt x="1057" y="206"/>
                  </a:cubicBezTo>
                  <a:cubicBezTo>
                    <a:pt x="701" y="206"/>
                    <a:pt x="423" y="1"/>
                    <a:pt x="22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98" name="Google Shape;10498;p15"/>
            <p:cNvSpPr/>
            <p:nvPr/>
          </p:nvSpPr>
          <p:spPr>
            <a:xfrm>
              <a:off x="1793875" y="4440300"/>
              <a:ext cx="18700" cy="19950"/>
            </a:xfrm>
            <a:custGeom>
              <a:avLst/>
              <a:gdLst/>
              <a:ahLst/>
              <a:cxnLst/>
              <a:rect l="l" t="t" r="r" b="b"/>
              <a:pathLst>
                <a:path w="748" h="798" extrusionOk="0">
                  <a:moveTo>
                    <a:pt x="747" y="1"/>
                  </a:moveTo>
                  <a:cubicBezTo>
                    <a:pt x="0" y="1"/>
                    <a:pt x="249" y="798"/>
                    <a:pt x="498" y="798"/>
                  </a:cubicBezTo>
                  <a:cubicBezTo>
                    <a:pt x="623" y="798"/>
                    <a:pt x="747" y="599"/>
                    <a:pt x="74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99" name="Google Shape;10499;p15"/>
            <p:cNvSpPr/>
            <p:nvPr/>
          </p:nvSpPr>
          <p:spPr>
            <a:xfrm>
              <a:off x="1694875" y="4434700"/>
              <a:ext cx="100875" cy="207350"/>
            </a:xfrm>
            <a:custGeom>
              <a:avLst/>
              <a:gdLst/>
              <a:ahLst/>
              <a:cxnLst/>
              <a:rect l="l" t="t" r="r" b="b"/>
              <a:pathLst>
                <a:path w="4035" h="8294" extrusionOk="0">
                  <a:moveTo>
                    <a:pt x="4035" y="1"/>
                  </a:moveTo>
                  <a:lnTo>
                    <a:pt x="4035" y="1"/>
                  </a:lnTo>
                  <a:cubicBezTo>
                    <a:pt x="1" y="1121"/>
                    <a:pt x="1794" y="6052"/>
                    <a:pt x="2242" y="8293"/>
                  </a:cubicBezTo>
                  <a:cubicBezTo>
                    <a:pt x="2466" y="6052"/>
                    <a:pt x="1345" y="1794"/>
                    <a:pt x="403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00" name="Google Shape;10500;p15"/>
            <p:cNvSpPr/>
            <p:nvPr/>
          </p:nvSpPr>
          <p:spPr>
            <a:xfrm>
              <a:off x="1773325" y="4636425"/>
              <a:ext cx="16825" cy="28025"/>
            </a:xfrm>
            <a:custGeom>
              <a:avLst/>
              <a:gdLst/>
              <a:ahLst/>
              <a:cxnLst/>
              <a:rect l="l" t="t" r="r" b="b"/>
              <a:pathLst>
                <a:path w="673" h="1121" extrusionOk="0">
                  <a:moveTo>
                    <a:pt x="224" y="0"/>
                  </a:moveTo>
                  <a:cubicBezTo>
                    <a:pt x="224" y="448"/>
                    <a:pt x="0" y="1121"/>
                    <a:pt x="673" y="1121"/>
                  </a:cubicBezTo>
                  <a:cubicBezTo>
                    <a:pt x="448" y="896"/>
                    <a:pt x="673" y="224"/>
                    <a:pt x="2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01" name="Google Shape;10501;p15"/>
            <p:cNvSpPr/>
            <p:nvPr/>
          </p:nvSpPr>
          <p:spPr>
            <a:xfrm>
              <a:off x="1750900" y="4653225"/>
              <a:ext cx="28050" cy="50450"/>
            </a:xfrm>
            <a:custGeom>
              <a:avLst/>
              <a:gdLst/>
              <a:ahLst/>
              <a:cxnLst/>
              <a:rect l="l" t="t" r="r" b="b"/>
              <a:pathLst>
                <a:path w="1122" h="2018" extrusionOk="0">
                  <a:moveTo>
                    <a:pt x="1" y="0"/>
                  </a:moveTo>
                  <a:cubicBezTo>
                    <a:pt x="449" y="673"/>
                    <a:pt x="1" y="1569"/>
                    <a:pt x="897" y="2017"/>
                  </a:cubicBezTo>
                  <a:cubicBezTo>
                    <a:pt x="673" y="1345"/>
                    <a:pt x="1121" y="224"/>
                    <a:pt x="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02" name="Google Shape;10502;p15"/>
            <p:cNvSpPr/>
            <p:nvPr/>
          </p:nvSpPr>
          <p:spPr>
            <a:xfrm>
              <a:off x="1713600" y="2728700"/>
              <a:ext cx="14175" cy="8275"/>
            </a:xfrm>
            <a:custGeom>
              <a:avLst/>
              <a:gdLst/>
              <a:ahLst/>
              <a:cxnLst/>
              <a:rect l="l" t="t" r="r" b="b"/>
              <a:pathLst>
                <a:path w="567" h="331" extrusionOk="0">
                  <a:moveTo>
                    <a:pt x="102" y="0"/>
                  </a:moveTo>
                  <a:cubicBezTo>
                    <a:pt x="1" y="0"/>
                    <a:pt x="453" y="330"/>
                    <a:pt x="533" y="330"/>
                  </a:cubicBezTo>
                  <a:cubicBezTo>
                    <a:pt x="567" y="330"/>
                    <a:pt x="535" y="273"/>
                    <a:pt x="372" y="109"/>
                  </a:cubicBezTo>
                  <a:cubicBezTo>
                    <a:pt x="214" y="30"/>
                    <a:pt x="133" y="0"/>
                    <a:pt x="102"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03" name="Google Shape;10503;p15"/>
            <p:cNvSpPr/>
            <p:nvPr/>
          </p:nvSpPr>
          <p:spPr>
            <a:xfrm>
              <a:off x="1447250" y="1674375"/>
              <a:ext cx="17925" cy="21425"/>
            </a:xfrm>
            <a:custGeom>
              <a:avLst/>
              <a:gdLst/>
              <a:ahLst/>
              <a:cxnLst/>
              <a:rect l="l" t="t" r="r" b="b"/>
              <a:pathLst>
                <a:path w="717" h="857" extrusionOk="0">
                  <a:moveTo>
                    <a:pt x="229" y="1"/>
                  </a:moveTo>
                  <a:cubicBezTo>
                    <a:pt x="161" y="1"/>
                    <a:pt x="97" y="44"/>
                    <a:pt x="44" y="148"/>
                  </a:cubicBezTo>
                  <a:cubicBezTo>
                    <a:pt x="642" y="148"/>
                    <a:pt x="0" y="857"/>
                    <a:pt x="480" y="857"/>
                  </a:cubicBezTo>
                  <a:cubicBezTo>
                    <a:pt x="540" y="857"/>
                    <a:pt x="617" y="846"/>
                    <a:pt x="717" y="821"/>
                  </a:cubicBezTo>
                  <a:cubicBezTo>
                    <a:pt x="717" y="477"/>
                    <a:pt x="453" y="1"/>
                    <a:pt x="22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04" name="Google Shape;10504;p15"/>
            <p:cNvSpPr/>
            <p:nvPr/>
          </p:nvSpPr>
          <p:spPr>
            <a:xfrm>
              <a:off x="1425925" y="1638850"/>
              <a:ext cx="22450" cy="28050"/>
            </a:xfrm>
            <a:custGeom>
              <a:avLst/>
              <a:gdLst/>
              <a:ahLst/>
              <a:cxnLst/>
              <a:rect l="l" t="t" r="r" b="b"/>
              <a:pathLst>
                <a:path w="898" h="1122" extrusionOk="0">
                  <a:moveTo>
                    <a:pt x="1" y="1"/>
                  </a:moveTo>
                  <a:cubicBezTo>
                    <a:pt x="1" y="673"/>
                    <a:pt x="449" y="673"/>
                    <a:pt x="897" y="1121"/>
                  </a:cubicBezTo>
                  <a:cubicBezTo>
                    <a:pt x="897" y="449"/>
                    <a:pt x="673" y="1"/>
                    <a:pt x="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05" name="Google Shape;10505;p15"/>
            <p:cNvSpPr/>
            <p:nvPr/>
          </p:nvSpPr>
          <p:spPr>
            <a:xfrm>
              <a:off x="1325075" y="1582825"/>
              <a:ext cx="100875" cy="106475"/>
            </a:xfrm>
            <a:custGeom>
              <a:avLst/>
              <a:gdLst/>
              <a:ahLst/>
              <a:cxnLst/>
              <a:rect l="l" t="t" r="r" b="b"/>
              <a:pathLst>
                <a:path w="4035" h="4259" extrusionOk="0">
                  <a:moveTo>
                    <a:pt x="1" y="0"/>
                  </a:moveTo>
                  <a:lnTo>
                    <a:pt x="1" y="0"/>
                  </a:lnTo>
                  <a:cubicBezTo>
                    <a:pt x="587" y="4105"/>
                    <a:pt x="1173" y="3437"/>
                    <a:pt x="3097" y="3942"/>
                  </a:cubicBezTo>
                  <a:lnTo>
                    <a:pt x="3097" y="3942"/>
                  </a:lnTo>
                  <a:cubicBezTo>
                    <a:pt x="1541" y="3227"/>
                    <a:pt x="377" y="1692"/>
                    <a:pt x="1" y="0"/>
                  </a:cubicBezTo>
                  <a:close/>
                  <a:moveTo>
                    <a:pt x="3097" y="3942"/>
                  </a:moveTo>
                  <a:cubicBezTo>
                    <a:pt x="3396" y="4079"/>
                    <a:pt x="3710" y="4186"/>
                    <a:pt x="4035" y="4259"/>
                  </a:cubicBezTo>
                  <a:cubicBezTo>
                    <a:pt x="3691" y="4115"/>
                    <a:pt x="3380" y="4016"/>
                    <a:pt x="3097" y="3942"/>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06" name="Google Shape;10506;p15"/>
            <p:cNvSpPr/>
            <p:nvPr/>
          </p:nvSpPr>
          <p:spPr>
            <a:xfrm>
              <a:off x="1263450" y="1241050"/>
              <a:ext cx="56050" cy="17050"/>
            </a:xfrm>
            <a:custGeom>
              <a:avLst/>
              <a:gdLst/>
              <a:ahLst/>
              <a:cxnLst/>
              <a:rect l="l" t="t" r="r" b="b"/>
              <a:pathLst>
                <a:path w="2242" h="682" extrusionOk="0">
                  <a:moveTo>
                    <a:pt x="1" y="0"/>
                  </a:moveTo>
                  <a:cubicBezTo>
                    <a:pt x="290" y="435"/>
                    <a:pt x="766" y="682"/>
                    <a:pt x="1309" y="682"/>
                  </a:cubicBezTo>
                  <a:cubicBezTo>
                    <a:pt x="1607" y="682"/>
                    <a:pt x="1924" y="607"/>
                    <a:pt x="2242" y="449"/>
                  </a:cubicBezTo>
                  <a:cubicBezTo>
                    <a:pt x="1345" y="224"/>
                    <a:pt x="673" y="224"/>
                    <a:pt x="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07" name="Google Shape;10507;p15"/>
            <p:cNvSpPr/>
            <p:nvPr/>
          </p:nvSpPr>
          <p:spPr>
            <a:xfrm>
              <a:off x="1210225" y="2466675"/>
              <a:ext cx="36450" cy="13300"/>
            </a:xfrm>
            <a:custGeom>
              <a:avLst/>
              <a:gdLst/>
              <a:ahLst/>
              <a:cxnLst/>
              <a:rect l="l" t="t" r="r" b="b"/>
              <a:pathLst>
                <a:path w="1458" h="532" extrusionOk="0">
                  <a:moveTo>
                    <a:pt x="393" y="1"/>
                  </a:moveTo>
                  <a:cubicBezTo>
                    <a:pt x="112" y="1"/>
                    <a:pt x="0" y="57"/>
                    <a:pt x="337" y="57"/>
                  </a:cubicBezTo>
                  <a:cubicBezTo>
                    <a:pt x="663" y="57"/>
                    <a:pt x="870" y="531"/>
                    <a:pt x="1131" y="531"/>
                  </a:cubicBezTo>
                  <a:cubicBezTo>
                    <a:pt x="1229" y="531"/>
                    <a:pt x="1335" y="464"/>
                    <a:pt x="1457" y="281"/>
                  </a:cubicBezTo>
                  <a:cubicBezTo>
                    <a:pt x="1121" y="57"/>
                    <a:pt x="673" y="1"/>
                    <a:pt x="39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08" name="Google Shape;10508;p15"/>
            <p:cNvSpPr/>
            <p:nvPr/>
          </p:nvSpPr>
          <p:spPr>
            <a:xfrm>
              <a:off x="1196225" y="1228175"/>
              <a:ext cx="61650" cy="21575"/>
            </a:xfrm>
            <a:custGeom>
              <a:avLst/>
              <a:gdLst/>
              <a:ahLst/>
              <a:cxnLst/>
              <a:rect l="l" t="t" r="r" b="b"/>
              <a:pathLst>
                <a:path w="2466" h="863" extrusionOk="0">
                  <a:moveTo>
                    <a:pt x="746" y="0"/>
                  </a:moveTo>
                  <a:cubicBezTo>
                    <a:pt x="471" y="0"/>
                    <a:pt x="213" y="78"/>
                    <a:pt x="0" y="291"/>
                  </a:cubicBezTo>
                  <a:cubicBezTo>
                    <a:pt x="480" y="291"/>
                    <a:pt x="1304" y="863"/>
                    <a:pt x="1898" y="863"/>
                  </a:cubicBezTo>
                  <a:cubicBezTo>
                    <a:pt x="2136" y="863"/>
                    <a:pt x="2337" y="772"/>
                    <a:pt x="2465" y="515"/>
                  </a:cubicBezTo>
                  <a:cubicBezTo>
                    <a:pt x="2006" y="362"/>
                    <a:pt x="1338" y="0"/>
                    <a:pt x="746"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09" name="Google Shape;10509;p15"/>
            <p:cNvSpPr/>
            <p:nvPr/>
          </p:nvSpPr>
          <p:spPr>
            <a:xfrm>
              <a:off x="1235425" y="748000"/>
              <a:ext cx="16850" cy="11225"/>
            </a:xfrm>
            <a:custGeom>
              <a:avLst/>
              <a:gdLst/>
              <a:ahLst/>
              <a:cxnLst/>
              <a:rect l="l" t="t" r="r" b="b"/>
              <a:pathLst>
                <a:path w="674" h="449" extrusionOk="0">
                  <a:moveTo>
                    <a:pt x="225" y="0"/>
                  </a:moveTo>
                  <a:cubicBezTo>
                    <a:pt x="1" y="0"/>
                    <a:pt x="225" y="448"/>
                    <a:pt x="673" y="448"/>
                  </a:cubicBezTo>
                  <a:cubicBezTo>
                    <a:pt x="673" y="224"/>
                    <a:pt x="673" y="0"/>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10" name="Google Shape;10510;p15"/>
            <p:cNvSpPr/>
            <p:nvPr/>
          </p:nvSpPr>
          <p:spPr>
            <a:xfrm>
              <a:off x="1229825" y="2524125"/>
              <a:ext cx="11250" cy="5625"/>
            </a:xfrm>
            <a:custGeom>
              <a:avLst/>
              <a:gdLst/>
              <a:ahLst/>
              <a:cxnLst/>
              <a:rect l="l" t="t" r="r" b="b"/>
              <a:pathLst>
                <a:path w="450" h="225" extrusionOk="0">
                  <a:moveTo>
                    <a:pt x="1" y="0"/>
                  </a:moveTo>
                  <a:cubicBezTo>
                    <a:pt x="1" y="0"/>
                    <a:pt x="1" y="224"/>
                    <a:pt x="225" y="224"/>
                  </a:cubicBezTo>
                  <a:cubicBezTo>
                    <a:pt x="449" y="224"/>
                    <a:pt x="225" y="0"/>
                    <a:pt x="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11" name="Google Shape;10511;p15"/>
            <p:cNvSpPr/>
            <p:nvPr/>
          </p:nvSpPr>
          <p:spPr>
            <a:xfrm>
              <a:off x="1185000" y="1033750"/>
              <a:ext cx="11250" cy="5625"/>
            </a:xfrm>
            <a:custGeom>
              <a:avLst/>
              <a:gdLst/>
              <a:ahLst/>
              <a:cxnLst/>
              <a:rect l="l" t="t" r="r" b="b"/>
              <a:pathLst>
                <a:path w="450" h="225" extrusionOk="0">
                  <a:moveTo>
                    <a:pt x="1" y="0"/>
                  </a:moveTo>
                  <a:cubicBezTo>
                    <a:pt x="1" y="0"/>
                    <a:pt x="1" y="224"/>
                    <a:pt x="225" y="224"/>
                  </a:cubicBezTo>
                  <a:cubicBezTo>
                    <a:pt x="449" y="224"/>
                    <a:pt x="225" y="0"/>
                    <a:pt x="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12" name="Google Shape;10512;p15"/>
            <p:cNvSpPr/>
            <p:nvPr/>
          </p:nvSpPr>
          <p:spPr>
            <a:xfrm>
              <a:off x="1084150" y="2949925"/>
              <a:ext cx="56050" cy="50450"/>
            </a:xfrm>
            <a:custGeom>
              <a:avLst/>
              <a:gdLst/>
              <a:ahLst/>
              <a:cxnLst/>
              <a:rect l="l" t="t" r="r" b="b"/>
              <a:pathLst>
                <a:path w="2242" h="2018" extrusionOk="0">
                  <a:moveTo>
                    <a:pt x="1570" y="1"/>
                  </a:moveTo>
                  <a:cubicBezTo>
                    <a:pt x="1570" y="673"/>
                    <a:pt x="1" y="1794"/>
                    <a:pt x="1570" y="2018"/>
                  </a:cubicBezTo>
                  <a:cubicBezTo>
                    <a:pt x="1121" y="1346"/>
                    <a:pt x="2242" y="449"/>
                    <a:pt x="157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13" name="Google Shape;10513;p15"/>
            <p:cNvSpPr/>
            <p:nvPr/>
          </p:nvSpPr>
          <p:spPr>
            <a:xfrm>
              <a:off x="1044925" y="2877100"/>
              <a:ext cx="72875" cy="190525"/>
            </a:xfrm>
            <a:custGeom>
              <a:avLst/>
              <a:gdLst/>
              <a:ahLst/>
              <a:cxnLst/>
              <a:rect l="l" t="t" r="r" b="b"/>
              <a:pathLst>
                <a:path w="2915" h="7621" extrusionOk="0">
                  <a:moveTo>
                    <a:pt x="2690" y="0"/>
                  </a:moveTo>
                  <a:cubicBezTo>
                    <a:pt x="1794" y="2242"/>
                    <a:pt x="1" y="5379"/>
                    <a:pt x="1122" y="7620"/>
                  </a:cubicBezTo>
                  <a:cubicBezTo>
                    <a:pt x="897" y="5379"/>
                    <a:pt x="2914" y="2466"/>
                    <a:pt x="269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14" name="Google Shape;10514;p15"/>
            <p:cNvSpPr/>
            <p:nvPr/>
          </p:nvSpPr>
          <p:spPr>
            <a:xfrm>
              <a:off x="1072950" y="1229850"/>
              <a:ext cx="22425" cy="22425"/>
            </a:xfrm>
            <a:custGeom>
              <a:avLst/>
              <a:gdLst/>
              <a:ahLst/>
              <a:cxnLst/>
              <a:rect l="l" t="t" r="r" b="b"/>
              <a:pathLst>
                <a:path w="897" h="897" extrusionOk="0">
                  <a:moveTo>
                    <a:pt x="225" y="0"/>
                  </a:moveTo>
                  <a:cubicBezTo>
                    <a:pt x="225" y="448"/>
                    <a:pt x="1" y="897"/>
                    <a:pt x="897" y="897"/>
                  </a:cubicBezTo>
                  <a:cubicBezTo>
                    <a:pt x="897" y="448"/>
                    <a:pt x="897" y="224"/>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15" name="Google Shape;10515;p15"/>
            <p:cNvSpPr/>
            <p:nvPr/>
          </p:nvSpPr>
          <p:spPr>
            <a:xfrm>
              <a:off x="1033725" y="3129225"/>
              <a:ext cx="50450" cy="25"/>
            </a:xfrm>
            <a:custGeom>
              <a:avLst/>
              <a:gdLst/>
              <a:ahLst/>
              <a:cxnLst/>
              <a:rect l="l" t="t" r="r" b="b"/>
              <a:pathLst>
                <a:path w="2018" h="1" extrusionOk="0">
                  <a:moveTo>
                    <a:pt x="1121" y="1"/>
                  </a:moveTo>
                  <a:cubicBezTo>
                    <a:pt x="1" y="1"/>
                    <a:pt x="2018" y="1"/>
                    <a:pt x="112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16" name="Google Shape;10516;p15"/>
            <p:cNvSpPr/>
            <p:nvPr/>
          </p:nvSpPr>
          <p:spPr>
            <a:xfrm>
              <a:off x="1016925" y="4624575"/>
              <a:ext cx="54175" cy="18100"/>
            </a:xfrm>
            <a:custGeom>
              <a:avLst/>
              <a:gdLst/>
              <a:ahLst/>
              <a:cxnLst/>
              <a:rect l="l" t="t" r="r" b="b"/>
              <a:pathLst>
                <a:path w="2167" h="724" extrusionOk="0">
                  <a:moveTo>
                    <a:pt x="1096" y="1"/>
                  </a:moveTo>
                  <a:cubicBezTo>
                    <a:pt x="498" y="1"/>
                    <a:pt x="0" y="100"/>
                    <a:pt x="0" y="698"/>
                  </a:cubicBezTo>
                  <a:cubicBezTo>
                    <a:pt x="299" y="698"/>
                    <a:pt x="648" y="723"/>
                    <a:pt x="972" y="723"/>
                  </a:cubicBezTo>
                  <a:cubicBezTo>
                    <a:pt x="1619" y="723"/>
                    <a:pt x="2167" y="623"/>
                    <a:pt x="2017" y="26"/>
                  </a:cubicBezTo>
                  <a:cubicBezTo>
                    <a:pt x="1719" y="26"/>
                    <a:pt x="1395" y="1"/>
                    <a:pt x="1096"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17" name="Google Shape;10517;p15"/>
            <p:cNvSpPr/>
            <p:nvPr/>
          </p:nvSpPr>
          <p:spPr>
            <a:xfrm>
              <a:off x="1000125" y="1235450"/>
              <a:ext cx="44825" cy="56050"/>
            </a:xfrm>
            <a:custGeom>
              <a:avLst/>
              <a:gdLst/>
              <a:ahLst/>
              <a:cxnLst/>
              <a:rect l="l" t="t" r="r" b="b"/>
              <a:pathLst>
                <a:path w="1793" h="2242" extrusionOk="0">
                  <a:moveTo>
                    <a:pt x="1793" y="0"/>
                  </a:moveTo>
                  <a:lnTo>
                    <a:pt x="1793" y="0"/>
                  </a:lnTo>
                  <a:cubicBezTo>
                    <a:pt x="672" y="224"/>
                    <a:pt x="448" y="1345"/>
                    <a:pt x="0" y="2241"/>
                  </a:cubicBezTo>
                  <a:cubicBezTo>
                    <a:pt x="1569" y="2241"/>
                    <a:pt x="1121" y="448"/>
                    <a:pt x="179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18" name="Google Shape;10518;p15"/>
            <p:cNvSpPr/>
            <p:nvPr/>
          </p:nvSpPr>
          <p:spPr>
            <a:xfrm>
              <a:off x="1022525" y="3190850"/>
              <a:ext cx="16825" cy="11250"/>
            </a:xfrm>
            <a:custGeom>
              <a:avLst/>
              <a:gdLst/>
              <a:ahLst/>
              <a:cxnLst/>
              <a:rect l="l" t="t" r="r" b="b"/>
              <a:pathLst>
                <a:path w="673" h="450" extrusionOk="0">
                  <a:moveTo>
                    <a:pt x="449" y="1"/>
                  </a:moveTo>
                  <a:cubicBezTo>
                    <a:pt x="0" y="1"/>
                    <a:pt x="0" y="449"/>
                    <a:pt x="449" y="449"/>
                  </a:cubicBezTo>
                  <a:cubicBezTo>
                    <a:pt x="673" y="449"/>
                    <a:pt x="673" y="1"/>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19" name="Google Shape;10519;p15"/>
            <p:cNvSpPr/>
            <p:nvPr/>
          </p:nvSpPr>
          <p:spPr>
            <a:xfrm>
              <a:off x="994500" y="3302925"/>
              <a:ext cx="39250" cy="22425"/>
            </a:xfrm>
            <a:custGeom>
              <a:avLst/>
              <a:gdLst/>
              <a:ahLst/>
              <a:cxnLst/>
              <a:rect l="l" t="t" r="r" b="b"/>
              <a:pathLst>
                <a:path w="1570" h="897" extrusionOk="0">
                  <a:moveTo>
                    <a:pt x="673" y="0"/>
                  </a:moveTo>
                  <a:cubicBezTo>
                    <a:pt x="673" y="0"/>
                    <a:pt x="1" y="897"/>
                    <a:pt x="673" y="897"/>
                  </a:cubicBezTo>
                  <a:cubicBezTo>
                    <a:pt x="673" y="673"/>
                    <a:pt x="1570" y="224"/>
                    <a:pt x="67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20" name="Google Shape;10520;p15"/>
            <p:cNvSpPr/>
            <p:nvPr/>
          </p:nvSpPr>
          <p:spPr>
            <a:xfrm>
              <a:off x="944075" y="2031050"/>
              <a:ext cx="16850" cy="11250"/>
            </a:xfrm>
            <a:custGeom>
              <a:avLst/>
              <a:gdLst/>
              <a:ahLst/>
              <a:cxnLst/>
              <a:rect l="l" t="t" r="r" b="b"/>
              <a:pathLst>
                <a:path w="674" h="450" extrusionOk="0">
                  <a:moveTo>
                    <a:pt x="225" y="1"/>
                  </a:moveTo>
                  <a:cubicBezTo>
                    <a:pt x="1" y="1"/>
                    <a:pt x="225" y="449"/>
                    <a:pt x="673" y="449"/>
                  </a:cubicBezTo>
                  <a:cubicBezTo>
                    <a:pt x="673" y="225"/>
                    <a:pt x="673" y="1"/>
                    <a:pt x="22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21" name="Google Shape;10521;p15"/>
            <p:cNvSpPr/>
            <p:nvPr/>
          </p:nvSpPr>
          <p:spPr>
            <a:xfrm>
              <a:off x="949675" y="2053475"/>
              <a:ext cx="16850" cy="22425"/>
            </a:xfrm>
            <a:custGeom>
              <a:avLst/>
              <a:gdLst/>
              <a:ahLst/>
              <a:cxnLst/>
              <a:rect l="l" t="t" r="r" b="b"/>
              <a:pathLst>
                <a:path w="674" h="897" extrusionOk="0">
                  <a:moveTo>
                    <a:pt x="1" y="0"/>
                  </a:moveTo>
                  <a:cubicBezTo>
                    <a:pt x="1" y="449"/>
                    <a:pt x="1" y="897"/>
                    <a:pt x="673" y="897"/>
                  </a:cubicBezTo>
                  <a:cubicBezTo>
                    <a:pt x="673" y="449"/>
                    <a:pt x="673" y="0"/>
                    <a:pt x="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22" name="Google Shape;10522;p15"/>
            <p:cNvSpPr/>
            <p:nvPr/>
          </p:nvSpPr>
          <p:spPr>
            <a:xfrm>
              <a:off x="949900" y="1850875"/>
              <a:ext cx="22225" cy="17725"/>
            </a:xfrm>
            <a:custGeom>
              <a:avLst/>
              <a:gdLst/>
              <a:ahLst/>
              <a:cxnLst/>
              <a:rect l="l" t="t" r="r" b="b"/>
              <a:pathLst>
                <a:path w="889" h="709" extrusionOk="0">
                  <a:moveTo>
                    <a:pt x="622" y="0"/>
                  </a:moveTo>
                  <a:cubicBezTo>
                    <a:pt x="0" y="0"/>
                    <a:pt x="67" y="708"/>
                    <a:pt x="664" y="708"/>
                  </a:cubicBezTo>
                  <a:cubicBezTo>
                    <a:pt x="664" y="484"/>
                    <a:pt x="888" y="260"/>
                    <a:pt x="888" y="36"/>
                  </a:cubicBezTo>
                  <a:cubicBezTo>
                    <a:pt x="789" y="11"/>
                    <a:pt x="700" y="0"/>
                    <a:pt x="622"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23" name="Google Shape;10523;p15"/>
            <p:cNvSpPr/>
            <p:nvPr/>
          </p:nvSpPr>
          <p:spPr>
            <a:xfrm>
              <a:off x="966500" y="1808175"/>
              <a:ext cx="18700" cy="10000"/>
            </a:xfrm>
            <a:custGeom>
              <a:avLst/>
              <a:gdLst/>
              <a:ahLst/>
              <a:cxnLst/>
              <a:rect l="l" t="t" r="r" b="b"/>
              <a:pathLst>
                <a:path w="748" h="400" extrusionOk="0">
                  <a:moveTo>
                    <a:pt x="249" y="1"/>
                  </a:moveTo>
                  <a:cubicBezTo>
                    <a:pt x="125" y="1"/>
                    <a:pt x="0" y="101"/>
                    <a:pt x="0" y="399"/>
                  </a:cubicBezTo>
                  <a:cubicBezTo>
                    <a:pt x="747" y="399"/>
                    <a:pt x="498" y="1"/>
                    <a:pt x="2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24" name="Google Shape;10524;p15"/>
            <p:cNvSpPr/>
            <p:nvPr/>
          </p:nvSpPr>
          <p:spPr>
            <a:xfrm>
              <a:off x="960900" y="3392575"/>
              <a:ext cx="11225" cy="16825"/>
            </a:xfrm>
            <a:custGeom>
              <a:avLst/>
              <a:gdLst/>
              <a:ahLst/>
              <a:cxnLst/>
              <a:rect l="l" t="t" r="r" b="b"/>
              <a:pathLst>
                <a:path w="449" h="673" extrusionOk="0">
                  <a:moveTo>
                    <a:pt x="0" y="0"/>
                  </a:moveTo>
                  <a:cubicBezTo>
                    <a:pt x="0" y="224"/>
                    <a:pt x="0" y="448"/>
                    <a:pt x="224" y="672"/>
                  </a:cubicBezTo>
                  <a:cubicBezTo>
                    <a:pt x="448" y="672"/>
                    <a:pt x="224" y="0"/>
                    <a:pt x="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25" name="Google Shape;10525;p15"/>
            <p:cNvSpPr/>
            <p:nvPr/>
          </p:nvSpPr>
          <p:spPr>
            <a:xfrm>
              <a:off x="944075" y="1801350"/>
              <a:ext cx="16850" cy="11225"/>
            </a:xfrm>
            <a:custGeom>
              <a:avLst/>
              <a:gdLst/>
              <a:ahLst/>
              <a:cxnLst/>
              <a:rect l="l" t="t" r="r" b="b"/>
              <a:pathLst>
                <a:path w="674" h="449" extrusionOk="0">
                  <a:moveTo>
                    <a:pt x="225" y="0"/>
                  </a:moveTo>
                  <a:cubicBezTo>
                    <a:pt x="1" y="0"/>
                    <a:pt x="225" y="448"/>
                    <a:pt x="673" y="448"/>
                  </a:cubicBezTo>
                  <a:cubicBezTo>
                    <a:pt x="673" y="224"/>
                    <a:pt x="673" y="0"/>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26" name="Google Shape;10526;p15"/>
            <p:cNvSpPr/>
            <p:nvPr/>
          </p:nvSpPr>
          <p:spPr>
            <a:xfrm>
              <a:off x="893650" y="3465400"/>
              <a:ext cx="33650" cy="28050"/>
            </a:xfrm>
            <a:custGeom>
              <a:avLst/>
              <a:gdLst/>
              <a:ahLst/>
              <a:cxnLst/>
              <a:rect l="l" t="t" r="r" b="b"/>
              <a:pathLst>
                <a:path w="1346" h="1122" extrusionOk="0">
                  <a:moveTo>
                    <a:pt x="673" y="1"/>
                  </a:moveTo>
                  <a:cubicBezTo>
                    <a:pt x="673" y="449"/>
                    <a:pt x="1" y="897"/>
                    <a:pt x="673" y="1121"/>
                  </a:cubicBezTo>
                  <a:cubicBezTo>
                    <a:pt x="673" y="897"/>
                    <a:pt x="1345" y="225"/>
                    <a:pt x="67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27" name="Google Shape;10527;p15"/>
            <p:cNvSpPr/>
            <p:nvPr/>
          </p:nvSpPr>
          <p:spPr>
            <a:xfrm>
              <a:off x="871250" y="1263450"/>
              <a:ext cx="33625" cy="44850"/>
            </a:xfrm>
            <a:custGeom>
              <a:avLst/>
              <a:gdLst/>
              <a:ahLst/>
              <a:cxnLst/>
              <a:rect l="l" t="t" r="r" b="b"/>
              <a:pathLst>
                <a:path w="1345" h="1794" extrusionOk="0">
                  <a:moveTo>
                    <a:pt x="449" y="1"/>
                  </a:moveTo>
                  <a:lnTo>
                    <a:pt x="449" y="1"/>
                  </a:lnTo>
                  <a:cubicBezTo>
                    <a:pt x="673" y="1121"/>
                    <a:pt x="0" y="1794"/>
                    <a:pt x="1345" y="1794"/>
                  </a:cubicBezTo>
                  <a:cubicBezTo>
                    <a:pt x="897" y="1346"/>
                    <a:pt x="1345" y="225"/>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28" name="Google Shape;10528;p15"/>
            <p:cNvSpPr/>
            <p:nvPr/>
          </p:nvSpPr>
          <p:spPr>
            <a:xfrm>
              <a:off x="874975" y="1947025"/>
              <a:ext cx="29900" cy="9975"/>
            </a:xfrm>
            <a:custGeom>
              <a:avLst/>
              <a:gdLst/>
              <a:ahLst/>
              <a:cxnLst/>
              <a:rect l="l" t="t" r="r" b="b"/>
              <a:pathLst>
                <a:path w="1196" h="399" extrusionOk="0">
                  <a:moveTo>
                    <a:pt x="1196" y="0"/>
                  </a:moveTo>
                  <a:cubicBezTo>
                    <a:pt x="1" y="0"/>
                    <a:pt x="300" y="398"/>
                    <a:pt x="698" y="398"/>
                  </a:cubicBezTo>
                  <a:cubicBezTo>
                    <a:pt x="897" y="398"/>
                    <a:pt x="1121" y="299"/>
                    <a:pt x="1196"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29" name="Google Shape;10529;p15"/>
            <p:cNvSpPr/>
            <p:nvPr/>
          </p:nvSpPr>
          <p:spPr>
            <a:xfrm>
              <a:off x="854425" y="3437400"/>
              <a:ext cx="44850" cy="50450"/>
            </a:xfrm>
            <a:custGeom>
              <a:avLst/>
              <a:gdLst/>
              <a:ahLst/>
              <a:cxnLst/>
              <a:rect l="l" t="t" r="r" b="b"/>
              <a:pathLst>
                <a:path w="1794" h="2018" extrusionOk="0">
                  <a:moveTo>
                    <a:pt x="1346" y="0"/>
                  </a:moveTo>
                  <a:lnTo>
                    <a:pt x="1346" y="0"/>
                  </a:lnTo>
                  <a:cubicBezTo>
                    <a:pt x="1122" y="897"/>
                    <a:pt x="225" y="1345"/>
                    <a:pt x="1" y="2017"/>
                  </a:cubicBezTo>
                  <a:cubicBezTo>
                    <a:pt x="1122" y="1793"/>
                    <a:pt x="1794" y="672"/>
                    <a:pt x="1346"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30" name="Google Shape;10530;p15"/>
            <p:cNvSpPr/>
            <p:nvPr/>
          </p:nvSpPr>
          <p:spPr>
            <a:xfrm>
              <a:off x="876850" y="3504625"/>
              <a:ext cx="22425" cy="11225"/>
            </a:xfrm>
            <a:custGeom>
              <a:avLst/>
              <a:gdLst/>
              <a:ahLst/>
              <a:cxnLst/>
              <a:rect l="l" t="t" r="r" b="b"/>
              <a:pathLst>
                <a:path w="897" h="449" extrusionOk="0">
                  <a:moveTo>
                    <a:pt x="673" y="0"/>
                  </a:moveTo>
                  <a:cubicBezTo>
                    <a:pt x="225" y="0"/>
                    <a:pt x="0" y="225"/>
                    <a:pt x="0" y="449"/>
                  </a:cubicBezTo>
                  <a:cubicBezTo>
                    <a:pt x="673" y="449"/>
                    <a:pt x="897" y="449"/>
                    <a:pt x="67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31" name="Google Shape;10531;p15"/>
            <p:cNvSpPr/>
            <p:nvPr/>
          </p:nvSpPr>
          <p:spPr>
            <a:xfrm>
              <a:off x="843975" y="3552325"/>
              <a:ext cx="14175" cy="8275"/>
            </a:xfrm>
            <a:custGeom>
              <a:avLst/>
              <a:gdLst/>
              <a:ahLst/>
              <a:cxnLst/>
              <a:rect l="l" t="t" r="r" b="b"/>
              <a:pathLst>
                <a:path w="567" h="331" extrusionOk="0">
                  <a:moveTo>
                    <a:pt x="465" y="0"/>
                  </a:moveTo>
                  <a:cubicBezTo>
                    <a:pt x="434" y="0"/>
                    <a:pt x="353" y="31"/>
                    <a:pt x="195" y="110"/>
                  </a:cubicBezTo>
                  <a:cubicBezTo>
                    <a:pt x="32" y="273"/>
                    <a:pt x="0" y="330"/>
                    <a:pt x="34" y="330"/>
                  </a:cubicBezTo>
                  <a:cubicBezTo>
                    <a:pt x="114" y="330"/>
                    <a:pt x="566" y="0"/>
                    <a:pt x="46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32" name="Google Shape;10532;p15"/>
            <p:cNvSpPr/>
            <p:nvPr/>
          </p:nvSpPr>
          <p:spPr>
            <a:xfrm>
              <a:off x="853800" y="3499025"/>
              <a:ext cx="24800" cy="6500"/>
            </a:xfrm>
            <a:custGeom>
              <a:avLst/>
              <a:gdLst/>
              <a:ahLst/>
              <a:cxnLst/>
              <a:rect l="l" t="t" r="r" b="b"/>
              <a:pathLst>
                <a:path w="992" h="260" extrusionOk="0">
                  <a:moveTo>
                    <a:pt x="474" y="0"/>
                  </a:moveTo>
                  <a:lnTo>
                    <a:pt x="474" y="0"/>
                  </a:lnTo>
                  <a:cubicBezTo>
                    <a:pt x="1" y="190"/>
                    <a:pt x="87" y="259"/>
                    <a:pt x="278" y="259"/>
                  </a:cubicBezTo>
                  <a:cubicBezTo>
                    <a:pt x="538" y="259"/>
                    <a:pt x="992" y="130"/>
                    <a:pt x="47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33" name="Google Shape;10533;p15"/>
            <p:cNvSpPr/>
            <p:nvPr/>
          </p:nvSpPr>
          <p:spPr>
            <a:xfrm>
              <a:off x="839875" y="3514250"/>
              <a:ext cx="20200" cy="7200"/>
            </a:xfrm>
            <a:custGeom>
              <a:avLst/>
              <a:gdLst/>
              <a:ahLst/>
              <a:cxnLst/>
              <a:rect l="l" t="t" r="r" b="b"/>
              <a:pathLst>
                <a:path w="808" h="288" extrusionOk="0">
                  <a:moveTo>
                    <a:pt x="230" y="1"/>
                  </a:moveTo>
                  <a:cubicBezTo>
                    <a:pt x="72" y="1"/>
                    <a:pt x="0" y="288"/>
                    <a:pt x="359" y="288"/>
                  </a:cubicBezTo>
                  <a:cubicBezTo>
                    <a:pt x="583" y="288"/>
                    <a:pt x="807" y="64"/>
                    <a:pt x="359" y="64"/>
                  </a:cubicBezTo>
                  <a:cubicBezTo>
                    <a:pt x="314" y="19"/>
                    <a:pt x="269" y="1"/>
                    <a:pt x="23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34" name="Google Shape;10534;p15"/>
            <p:cNvSpPr/>
            <p:nvPr/>
          </p:nvSpPr>
          <p:spPr>
            <a:xfrm>
              <a:off x="823625" y="3532650"/>
              <a:ext cx="28025" cy="4225"/>
            </a:xfrm>
            <a:custGeom>
              <a:avLst/>
              <a:gdLst/>
              <a:ahLst/>
              <a:cxnLst/>
              <a:rect l="l" t="t" r="r" b="b"/>
              <a:pathLst>
                <a:path w="1121" h="169" extrusionOk="0">
                  <a:moveTo>
                    <a:pt x="561" y="0"/>
                  </a:moveTo>
                  <a:cubicBezTo>
                    <a:pt x="0" y="112"/>
                    <a:pt x="280" y="168"/>
                    <a:pt x="561" y="168"/>
                  </a:cubicBezTo>
                  <a:cubicBezTo>
                    <a:pt x="841" y="168"/>
                    <a:pt x="1121" y="112"/>
                    <a:pt x="56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35" name="Google Shape;10535;p15"/>
            <p:cNvSpPr/>
            <p:nvPr/>
          </p:nvSpPr>
          <p:spPr>
            <a:xfrm>
              <a:off x="816650" y="1168200"/>
              <a:ext cx="25525" cy="10650"/>
            </a:xfrm>
            <a:custGeom>
              <a:avLst/>
              <a:gdLst/>
              <a:ahLst/>
              <a:cxnLst/>
              <a:rect l="l" t="t" r="r" b="b"/>
              <a:pathLst>
                <a:path w="1021" h="426" extrusionOk="0">
                  <a:moveTo>
                    <a:pt x="615" y="1"/>
                  </a:moveTo>
                  <a:cubicBezTo>
                    <a:pt x="1" y="247"/>
                    <a:pt x="330" y="425"/>
                    <a:pt x="605" y="425"/>
                  </a:cubicBezTo>
                  <a:cubicBezTo>
                    <a:pt x="831" y="425"/>
                    <a:pt x="1020" y="304"/>
                    <a:pt x="61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36" name="Google Shape;10536;p15"/>
            <p:cNvSpPr/>
            <p:nvPr/>
          </p:nvSpPr>
          <p:spPr>
            <a:xfrm>
              <a:off x="820825" y="1582825"/>
              <a:ext cx="16825" cy="5625"/>
            </a:xfrm>
            <a:custGeom>
              <a:avLst/>
              <a:gdLst/>
              <a:ahLst/>
              <a:cxnLst/>
              <a:rect l="l" t="t" r="r" b="b"/>
              <a:pathLst>
                <a:path w="673" h="225" extrusionOk="0">
                  <a:moveTo>
                    <a:pt x="448" y="0"/>
                  </a:moveTo>
                  <a:cubicBezTo>
                    <a:pt x="0" y="0"/>
                    <a:pt x="448" y="225"/>
                    <a:pt x="673" y="225"/>
                  </a:cubicBezTo>
                  <a:cubicBezTo>
                    <a:pt x="673" y="225"/>
                    <a:pt x="673" y="0"/>
                    <a:pt x="44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37" name="Google Shape;10537;p15"/>
            <p:cNvSpPr/>
            <p:nvPr/>
          </p:nvSpPr>
          <p:spPr>
            <a:xfrm>
              <a:off x="812825" y="1142575"/>
              <a:ext cx="12625" cy="6475"/>
            </a:xfrm>
            <a:custGeom>
              <a:avLst/>
              <a:gdLst/>
              <a:ahLst/>
              <a:cxnLst/>
              <a:rect l="l" t="t" r="r" b="b"/>
              <a:pathLst>
                <a:path w="505" h="259" extrusionOk="0">
                  <a:moveTo>
                    <a:pt x="38" y="0"/>
                  </a:moveTo>
                  <a:cubicBezTo>
                    <a:pt x="0" y="0"/>
                    <a:pt x="453" y="259"/>
                    <a:pt x="491" y="259"/>
                  </a:cubicBezTo>
                  <a:cubicBezTo>
                    <a:pt x="504" y="259"/>
                    <a:pt x="462" y="224"/>
                    <a:pt x="320" y="129"/>
                  </a:cubicBezTo>
                  <a:cubicBezTo>
                    <a:pt x="131" y="35"/>
                    <a:pt x="51" y="0"/>
                    <a:pt x="3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38" name="Google Shape;10538;p15"/>
            <p:cNvSpPr/>
            <p:nvPr/>
          </p:nvSpPr>
          <p:spPr>
            <a:xfrm>
              <a:off x="736775" y="1239975"/>
              <a:ext cx="95275" cy="40325"/>
            </a:xfrm>
            <a:custGeom>
              <a:avLst/>
              <a:gdLst/>
              <a:ahLst/>
              <a:cxnLst/>
              <a:rect l="l" t="t" r="r" b="b"/>
              <a:pathLst>
                <a:path w="3811" h="1613" extrusionOk="0">
                  <a:moveTo>
                    <a:pt x="3204" y="0"/>
                  </a:moveTo>
                  <a:cubicBezTo>
                    <a:pt x="1851" y="0"/>
                    <a:pt x="586" y="636"/>
                    <a:pt x="0" y="1612"/>
                  </a:cubicBezTo>
                  <a:cubicBezTo>
                    <a:pt x="2018" y="1612"/>
                    <a:pt x="2466" y="716"/>
                    <a:pt x="3810" y="43"/>
                  </a:cubicBezTo>
                  <a:cubicBezTo>
                    <a:pt x="3608" y="14"/>
                    <a:pt x="3405" y="0"/>
                    <a:pt x="320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39" name="Google Shape;10539;p15"/>
            <p:cNvSpPr/>
            <p:nvPr/>
          </p:nvSpPr>
          <p:spPr>
            <a:xfrm>
              <a:off x="787200" y="2014250"/>
              <a:ext cx="44850" cy="33650"/>
            </a:xfrm>
            <a:custGeom>
              <a:avLst/>
              <a:gdLst/>
              <a:ahLst/>
              <a:cxnLst/>
              <a:rect l="l" t="t" r="r" b="b"/>
              <a:pathLst>
                <a:path w="1794" h="1346" extrusionOk="0">
                  <a:moveTo>
                    <a:pt x="1793" y="0"/>
                  </a:moveTo>
                  <a:cubicBezTo>
                    <a:pt x="449" y="0"/>
                    <a:pt x="225" y="449"/>
                    <a:pt x="1" y="1345"/>
                  </a:cubicBezTo>
                  <a:cubicBezTo>
                    <a:pt x="897" y="1121"/>
                    <a:pt x="1569" y="673"/>
                    <a:pt x="179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40" name="Google Shape;10540;p15"/>
            <p:cNvSpPr/>
            <p:nvPr/>
          </p:nvSpPr>
          <p:spPr>
            <a:xfrm>
              <a:off x="770400" y="1111300"/>
              <a:ext cx="35975" cy="34525"/>
            </a:xfrm>
            <a:custGeom>
              <a:avLst/>
              <a:gdLst/>
              <a:ahLst/>
              <a:cxnLst/>
              <a:rect l="l" t="t" r="r" b="b"/>
              <a:pathLst>
                <a:path w="1439" h="1381" extrusionOk="0">
                  <a:moveTo>
                    <a:pt x="430" y="1"/>
                  </a:moveTo>
                  <a:cubicBezTo>
                    <a:pt x="310" y="1"/>
                    <a:pt x="168" y="12"/>
                    <a:pt x="0" y="36"/>
                  </a:cubicBezTo>
                  <a:cubicBezTo>
                    <a:pt x="0" y="708"/>
                    <a:pt x="224" y="1156"/>
                    <a:pt x="1345" y="1380"/>
                  </a:cubicBezTo>
                  <a:cubicBezTo>
                    <a:pt x="945" y="780"/>
                    <a:pt x="1438" y="1"/>
                    <a:pt x="43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41" name="Google Shape;10541;p15"/>
            <p:cNvSpPr/>
            <p:nvPr/>
          </p:nvSpPr>
          <p:spPr>
            <a:xfrm>
              <a:off x="787200" y="1532400"/>
              <a:ext cx="16825" cy="16825"/>
            </a:xfrm>
            <a:custGeom>
              <a:avLst/>
              <a:gdLst/>
              <a:ahLst/>
              <a:cxnLst/>
              <a:rect l="l" t="t" r="r" b="b"/>
              <a:pathLst>
                <a:path w="673" h="673" extrusionOk="0">
                  <a:moveTo>
                    <a:pt x="1" y="0"/>
                  </a:moveTo>
                  <a:cubicBezTo>
                    <a:pt x="1" y="225"/>
                    <a:pt x="1" y="673"/>
                    <a:pt x="225" y="673"/>
                  </a:cubicBezTo>
                  <a:cubicBezTo>
                    <a:pt x="673" y="673"/>
                    <a:pt x="449" y="0"/>
                    <a:pt x="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42" name="Google Shape;10542;p15"/>
            <p:cNvSpPr/>
            <p:nvPr/>
          </p:nvSpPr>
          <p:spPr>
            <a:xfrm>
              <a:off x="764800" y="1571625"/>
              <a:ext cx="50450" cy="39250"/>
            </a:xfrm>
            <a:custGeom>
              <a:avLst/>
              <a:gdLst/>
              <a:ahLst/>
              <a:cxnLst/>
              <a:rect l="l" t="t" r="r" b="b"/>
              <a:pathLst>
                <a:path w="2018" h="1570" extrusionOk="0">
                  <a:moveTo>
                    <a:pt x="224" y="0"/>
                  </a:moveTo>
                  <a:cubicBezTo>
                    <a:pt x="0" y="448"/>
                    <a:pt x="224" y="1121"/>
                    <a:pt x="672" y="1569"/>
                  </a:cubicBezTo>
                  <a:lnTo>
                    <a:pt x="672" y="1569"/>
                  </a:lnTo>
                  <a:cubicBezTo>
                    <a:pt x="672" y="897"/>
                    <a:pt x="2017" y="0"/>
                    <a:pt x="2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43" name="Google Shape;10543;p15"/>
            <p:cNvSpPr/>
            <p:nvPr/>
          </p:nvSpPr>
          <p:spPr>
            <a:xfrm>
              <a:off x="776000" y="2014250"/>
              <a:ext cx="11225" cy="11225"/>
            </a:xfrm>
            <a:custGeom>
              <a:avLst/>
              <a:gdLst/>
              <a:ahLst/>
              <a:cxnLst/>
              <a:rect l="l" t="t" r="r" b="b"/>
              <a:pathLst>
                <a:path w="449" h="449" extrusionOk="0">
                  <a:moveTo>
                    <a:pt x="224" y="0"/>
                  </a:moveTo>
                  <a:cubicBezTo>
                    <a:pt x="0" y="0"/>
                    <a:pt x="224" y="449"/>
                    <a:pt x="449" y="449"/>
                  </a:cubicBezTo>
                  <a:cubicBezTo>
                    <a:pt x="449" y="225"/>
                    <a:pt x="449" y="0"/>
                    <a:pt x="2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44" name="Google Shape;10544;p15"/>
            <p:cNvSpPr/>
            <p:nvPr/>
          </p:nvSpPr>
          <p:spPr>
            <a:xfrm>
              <a:off x="759175" y="2047875"/>
              <a:ext cx="28050" cy="28025"/>
            </a:xfrm>
            <a:custGeom>
              <a:avLst/>
              <a:gdLst/>
              <a:ahLst/>
              <a:cxnLst/>
              <a:rect l="l" t="t" r="r" b="b"/>
              <a:pathLst>
                <a:path w="1122" h="1121" extrusionOk="0">
                  <a:moveTo>
                    <a:pt x="1122" y="0"/>
                  </a:moveTo>
                  <a:cubicBezTo>
                    <a:pt x="225" y="0"/>
                    <a:pt x="1" y="448"/>
                    <a:pt x="1" y="1121"/>
                  </a:cubicBezTo>
                  <a:cubicBezTo>
                    <a:pt x="673" y="897"/>
                    <a:pt x="1122" y="673"/>
                    <a:pt x="1122"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45" name="Google Shape;10545;p15"/>
            <p:cNvSpPr/>
            <p:nvPr/>
          </p:nvSpPr>
          <p:spPr>
            <a:xfrm>
              <a:off x="663925" y="2047875"/>
              <a:ext cx="56075" cy="39225"/>
            </a:xfrm>
            <a:custGeom>
              <a:avLst/>
              <a:gdLst/>
              <a:ahLst/>
              <a:cxnLst/>
              <a:rect l="l" t="t" r="r" b="b"/>
              <a:pathLst>
                <a:path w="2243" h="1569" extrusionOk="0">
                  <a:moveTo>
                    <a:pt x="2242" y="0"/>
                  </a:moveTo>
                  <a:lnTo>
                    <a:pt x="2242" y="0"/>
                  </a:lnTo>
                  <a:cubicBezTo>
                    <a:pt x="897" y="224"/>
                    <a:pt x="1" y="673"/>
                    <a:pt x="1" y="1569"/>
                  </a:cubicBezTo>
                  <a:cubicBezTo>
                    <a:pt x="2018" y="1345"/>
                    <a:pt x="1570" y="1121"/>
                    <a:pt x="2242"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46" name="Google Shape;10546;p15"/>
            <p:cNvSpPr/>
            <p:nvPr/>
          </p:nvSpPr>
          <p:spPr>
            <a:xfrm>
              <a:off x="659775" y="1705350"/>
              <a:ext cx="21000" cy="18325"/>
            </a:xfrm>
            <a:custGeom>
              <a:avLst/>
              <a:gdLst/>
              <a:ahLst/>
              <a:cxnLst/>
              <a:rect l="l" t="t" r="r" b="b"/>
              <a:pathLst>
                <a:path w="840" h="733" extrusionOk="0">
                  <a:moveTo>
                    <a:pt x="615" y="0"/>
                  </a:moveTo>
                  <a:cubicBezTo>
                    <a:pt x="16" y="0"/>
                    <a:pt x="1" y="732"/>
                    <a:pt x="447" y="732"/>
                  </a:cubicBezTo>
                  <a:cubicBezTo>
                    <a:pt x="497" y="732"/>
                    <a:pt x="553" y="723"/>
                    <a:pt x="615" y="702"/>
                  </a:cubicBezTo>
                  <a:cubicBezTo>
                    <a:pt x="615" y="254"/>
                    <a:pt x="839" y="254"/>
                    <a:pt x="839" y="30"/>
                  </a:cubicBezTo>
                  <a:cubicBezTo>
                    <a:pt x="757" y="9"/>
                    <a:pt x="682" y="0"/>
                    <a:pt x="61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47" name="Google Shape;10547;p15"/>
            <p:cNvSpPr/>
            <p:nvPr/>
          </p:nvSpPr>
          <p:spPr>
            <a:xfrm>
              <a:off x="613500" y="1762125"/>
              <a:ext cx="11250" cy="16825"/>
            </a:xfrm>
            <a:custGeom>
              <a:avLst/>
              <a:gdLst/>
              <a:ahLst/>
              <a:cxnLst/>
              <a:rect l="l" t="t" r="r" b="b"/>
              <a:pathLst>
                <a:path w="450" h="673" extrusionOk="0">
                  <a:moveTo>
                    <a:pt x="1" y="0"/>
                  </a:moveTo>
                  <a:cubicBezTo>
                    <a:pt x="1" y="224"/>
                    <a:pt x="1" y="448"/>
                    <a:pt x="225" y="673"/>
                  </a:cubicBezTo>
                  <a:cubicBezTo>
                    <a:pt x="449" y="673"/>
                    <a:pt x="225" y="0"/>
                    <a:pt x="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48" name="Google Shape;10548;p15"/>
            <p:cNvSpPr/>
            <p:nvPr/>
          </p:nvSpPr>
          <p:spPr>
            <a:xfrm>
              <a:off x="568675" y="1818150"/>
              <a:ext cx="50450" cy="33650"/>
            </a:xfrm>
            <a:custGeom>
              <a:avLst/>
              <a:gdLst/>
              <a:ahLst/>
              <a:cxnLst/>
              <a:rect l="l" t="t" r="r" b="b"/>
              <a:pathLst>
                <a:path w="2018" h="1346" extrusionOk="0">
                  <a:moveTo>
                    <a:pt x="2018" y="0"/>
                  </a:moveTo>
                  <a:cubicBezTo>
                    <a:pt x="1122" y="0"/>
                    <a:pt x="449" y="673"/>
                    <a:pt x="1" y="1345"/>
                  </a:cubicBezTo>
                  <a:cubicBezTo>
                    <a:pt x="897" y="1121"/>
                    <a:pt x="1570" y="673"/>
                    <a:pt x="201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49" name="Google Shape;10549;p15"/>
            <p:cNvSpPr/>
            <p:nvPr/>
          </p:nvSpPr>
          <p:spPr>
            <a:xfrm>
              <a:off x="591100" y="1778925"/>
              <a:ext cx="16825" cy="22450"/>
            </a:xfrm>
            <a:custGeom>
              <a:avLst/>
              <a:gdLst/>
              <a:ahLst/>
              <a:cxnLst/>
              <a:rect l="l" t="t" r="r" b="b"/>
              <a:pathLst>
                <a:path w="673" h="898" extrusionOk="0">
                  <a:moveTo>
                    <a:pt x="673" y="1"/>
                  </a:moveTo>
                  <a:cubicBezTo>
                    <a:pt x="225" y="1"/>
                    <a:pt x="0" y="449"/>
                    <a:pt x="0" y="897"/>
                  </a:cubicBezTo>
                  <a:cubicBezTo>
                    <a:pt x="673" y="897"/>
                    <a:pt x="673" y="449"/>
                    <a:pt x="67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50" name="Google Shape;10550;p15"/>
            <p:cNvSpPr/>
            <p:nvPr/>
          </p:nvSpPr>
          <p:spPr>
            <a:xfrm>
              <a:off x="596700" y="3286100"/>
              <a:ext cx="16825" cy="11250"/>
            </a:xfrm>
            <a:custGeom>
              <a:avLst/>
              <a:gdLst/>
              <a:ahLst/>
              <a:cxnLst/>
              <a:rect l="l" t="t" r="r" b="b"/>
              <a:pathLst>
                <a:path w="673" h="450" extrusionOk="0">
                  <a:moveTo>
                    <a:pt x="1" y="1"/>
                  </a:moveTo>
                  <a:cubicBezTo>
                    <a:pt x="1" y="1"/>
                    <a:pt x="1" y="449"/>
                    <a:pt x="225" y="449"/>
                  </a:cubicBezTo>
                  <a:cubicBezTo>
                    <a:pt x="673" y="449"/>
                    <a:pt x="449" y="1"/>
                    <a:pt x="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51" name="Google Shape;10551;p15"/>
            <p:cNvSpPr/>
            <p:nvPr/>
          </p:nvSpPr>
          <p:spPr>
            <a:xfrm>
              <a:off x="591100" y="3420575"/>
              <a:ext cx="8250" cy="12375"/>
            </a:xfrm>
            <a:custGeom>
              <a:avLst/>
              <a:gdLst/>
              <a:ahLst/>
              <a:cxnLst/>
              <a:rect l="l" t="t" r="r" b="b"/>
              <a:pathLst>
                <a:path w="330" h="495" extrusionOk="0">
                  <a:moveTo>
                    <a:pt x="0" y="1"/>
                  </a:moveTo>
                  <a:cubicBezTo>
                    <a:pt x="0" y="225"/>
                    <a:pt x="0" y="449"/>
                    <a:pt x="225" y="449"/>
                  </a:cubicBezTo>
                  <a:cubicBezTo>
                    <a:pt x="257" y="481"/>
                    <a:pt x="275" y="495"/>
                    <a:pt x="283" y="495"/>
                  </a:cubicBezTo>
                  <a:cubicBezTo>
                    <a:pt x="330" y="495"/>
                    <a:pt x="0" y="1"/>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52" name="Google Shape;10552;p15"/>
            <p:cNvSpPr/>
            <p:nvPr/>
          </p:nvSpPr>
          <p:spPr>
            <a:xfrm>
              <a:off x="546275" y="1795725"/>
              <a:ext cx="33650" cy="33650"/>
            </a:xfrm>
            <a:custGeom>
              <a:avLst/>
              <a:gdLst/>
              <a:ahLst/>
              <a:cxnLst/>
              <a:rect l="l" t="t" r="r" b="b"/>
              <a:pathLst>
                <a:path w="1346" h="1346" extrusionOk="0">
                  <a:moveTo>
                    <a:pt x="1345" y="1"/>
                  </a:moveTo>
                  <a:cubicBezTo>
                    <a:pt x="0" y="1"/>
                    <a:pt x="449" y="1346"/>
                    <a:pt x="1345" y="1346"/>
                  </a:cubicBezTo>
                  <a:cubicBezTo>
                    <a:pt x="1345" y="673"/>
                    <a:pt x="897" y="673"/>
                    <a:pt x="134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53" name="Google Shape;10553;p15"/>
            <p:cNvSpPr/>
            <p:nvPr/>
          </p:nvSpPr>
          <p:spPr>
            <a:xfrm>
              <a:off x="549075" y="1857375"/>
              <a:ext cx="28050" cy="4225"/>
            </a:xfrm>
            <a:custGeom>
              <a:avLst/>
              <a:gdLst/>
              <a:ahLst/>
              <a:cxnLst/>
              <a:rect l="l" t="t" r="r" b="b"/>
              <a:pathLst>
                <a:path w="1122" h="169" extrusionOk="0">
                  <a:moveTo>
                    <a:pt x="561" y="0"/>
                  </a:moveTo>
                  <a:lnTo>
                    <a:pt x="561" y="0"/>
                  </a:lnTo>
                  <a:cubicBezTo>
                    <a:pt x="1" y="112"/>
                    <a:pt x="281" y="168"/>
                    <a:pt x="561" y="168"/>
                  </a:cubicBezTo>
                  <a:cubicBezTo>
                    <a:pt x="841" y="168"/>
                    <a:pt x="1121" y="112"/>
                    <a:pt x="56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54" name="Google Shape;10554;p15"/>
            <p:cNvSpPr/>
            <p:nvPr/>
          </p:nvSpPr>
          <p:spPr>
            <a:xfrm>
              <a:off x="540025" y="1862975"/>
              <a:ext cx="24825" cy="6500"/>
            </a:xfrm>
            <a:custGeom>
              <a:avLst/>
              <a:gdLst/>
              <a:ahLst/>
              <a:cxnLst/>
              <a:rect l="l" t="t" r="r" b="b"/>
              <a:pathLst>
                <a:path w="993" h="260" extrusionOk="0">
                  <a:moveTo>
                    <a:pt x="475" y="0"/>
                  </a:moveTo>
                  <a:lnTo>
                    <a:pt x="475" y="0"/>
                  </a:lnTo>
                  <a:cubicBezTo>
                    <a:pt x="1" y="190"/>
                    <a:pt x="88" y="259"/>
                    <a:pt x="278" y="259"/>
                  </a:cubicBezTo>
                  <a:cubicBezTo>
                    <a:pt x="539" y="259"/>
                    <a:pt x="992" y="130"/>
                    <a:pt x="47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55" name="Google Shape;10555;p15"/>
            <p:cNvSpPr/>
            <p:nvPr/>
          </p:nvSpPr>
          <p:spPr>
            <a:xfrm>
              <a:off x="529475" y="1409125"/>
              <a:ext cx="16825" cy="11250"/>
            </a:xfrm>
            <a:custGeom>
              <a:avLst/>
              <a:gdLst/>
              <a:ahLst/>
              <a:cxnLst/>
              <a:rect l="l" t="t" r="r" b="b"/>
              <a:pathLst>
                <a:path w="673" h="450" extrusionOk="0">
                  <a:moveTo>
                    <a:pt x="224" y="1"/>
                  </a:moveTo>
                  <a:cubicBezTo>
                    <a:pt x="0" y="1"/>
                    <a:pt x="224" y="449"/>
                    <a:pt x="672" y="449"/>
                  </a:cubicBezTo>
                  <a:cubicBezTo>
                    <a:pt x="672" y="225"/>
                    <a:pt x="672" y="1"/>
                    <a:pt x="22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56" name="Google Shape;10556;p15"/>
            <p:cNvSpPr/>
            <p:nvPr/>
          </p:nvSpPr>
          <p:spPr>
            <a:xfrm>
              <a:off x="525600" y="1840550"/>
              <a:ext cx="22425" cy="6500"/>
            </a:xfrm>
            <a:custGeom>
              <a:avLst/>
              <a:gdLst/>
              <a:ahLst/>
              <a:cxnLst/>
              <a:rect l="l" t="t" r="r" b="b"/>
              <a:pathLst>
                <a:path w="897" h="260" extrusionOk="0">
                  <a:moveTo>
                    <a:pt x="379" y="1"/>
                  </a:moveTo>
                  <a:lnTo>
                    <a:pt x="379" y="1"/>
                  </a:lnTo>
                  <a:cubicBezTo>
                    <a:pt x="0" y="190"/>
                    <a:pt x="102" y="260"/>
                    <a:pt x="278" y="260"/>
                  </a:cubicBezTo>
                  <a:cubicBezTo>
                    <a:pt x="518" y="260"/>
                    <a:pt x="897" y="130"/>
                    <a:pt x="37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57" name="Google Shape;10557;p15"/>
            <p:cNvSpPr/>
            <p:nvPr/>
          </p:nvSpPr>
          <p:spPr>
            <a:xfrm>
              <a:off x="456625" y="2193550"/>
              <a:ext cx="67250" cy="39250"/>
            </a:xfrm>
            <a:custGeom>
              <a:avLst/>
              <a:gdLst/>
              <a:ahLst/>
              <a:cxnLst/>
              <a:rect l="l" t="t" r="r" b="b"/>
              <a:pathLst>
                <a:path w="2690" h="1570" extrusionOk="0">
                  <a:moveTo>
                    <a:pt x="2690" y="0"/>
                  </a:moveTo>
                  <a:lnTo>
                    <a:pt x="2690" y="0"/>
                  </a:lnTo>
                  <a:cubicBezTo>
                    <a:pt x="1569" y="224"/>
                    <a:pt x="1" y="897"/>
                    <a:pt x="449" y="1569"/>
                  </a:cubicBezTo>
                  <a:cubicBezTo>
                    <a:pt x="1121" y="897"/>
                    <a:pt x="2242" y="673"/>
                    <a:pt x="269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58" name="Google Shape;10558;p15"/>
            <p:cNvSpPr/>
            <p:nvPr/>
          </p:nvSpPr>
          <p:spPr>
            <a:xfrm>
              <a:off x="430125" y="1906050"/>
              <a:ext cx="21550" cy="12975"/>
            </a:xfrm>
            <a:custGeom>
              <a:avLst/>
              <a:gdLst/>
              <a:ahLst/>
              <a:cxnLst/>
              <a:rect l="l" t="t" r="r" b="b"/>
              <a:pathLst>
                <a:path w="862" h="519" extrusionOk="0">
                  <a:moveTo>
                    <a:pt x="654" y="1"/>
                  </a:moveTo>
                  <a:cubicBezTo>
                    <a:pt x="434" y="1"/>
                    <a:pt x="0" y="260"/>
                    <a:pt x="388" y="518"/>
                  </a:cubicBezTo>
                  <a:cubicBezTo>
                    <a:pt x="862" y="140"/>
                    <a:pt x="815" y="1"/>
                    <a:pt x="65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59" name="Google Shape;10559;p15"/>
            <p:cNvSpPr/>
            <p:nvPr/>
          </p:nvSpPr>
          <p:spPr>
            <a:xfrm>
              <a:off x="422150" y="2232000"/>
              <a:ext cx="28900" cy="9625"/>
            </a:xfrm>
            <a:custGeom>
              <a:avLst/>
              <a:gdLst/>
              <a:ahLst/>
              <a:cxnLst/>
              <a:rect l="l" t="t" r="r" b="b"/>
              <a:pathLst>
                <a:path w="1156" h="385" extrusionOk="0">
                  <a:moveTo>
                    <a:pt x="733" y="1"/>
                  </a:moveTo>
                  <a:cubicBezTo>
                    <a:pt x="0" y="1"/>
                    <a:pt x="356" y="384"/>
                    <a:pt x="728" y="384"/>
                  </a:cubicBezTo>
                  <a:cubicBezTo>
                    <a:pt x="907" y="384"/>
                    <a:pt x="1089" y="295"/>
                    <a:pt x="1155" y="31"/>
                  </a:cubicBezTo>
                  <a:cubicBezTo>
                    <a:pt x="986" y="10"/>
                    <a:pt x="847" y="1"/>
                    <a:pt x="73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60" name="Google Shape;10560;p15"/>
            <p:cNvSpPr/>
            <p:nvPr/>
          </p:nvSpPr>
          <p:spPr>
            <a:xfrm>
              <a:off x="307750" y="1957075"/>
              <a:ext cx="25625" cy="12375"/>
            </a:xfrm>
            <a:custGeom>
              <a:avLst/>
              <a:gdLst/>
              <a:ahLst/>
              <a:cxnLst/>
              <a:rect l="l" t="t" r="r" b="b"/>
              <a:pathLst>
                <a:path w="1025" h="495" extrusionOk="0">
                  <a:moveTo>
                    <a:pt x="753" y="1"/>
                  </a:moveTo>
                  <a:cubicBezTo>
                    <a:pt x="247" y="1"/>
                    <a:pt x="0" y="495"/>
                    <a:pt x="577" y="495"/>
                  </a:cubicBezTo>
                  <a:cubicBezTo>
                    <a:pt x="577" y="270"/>
                    <a:pt x="1025" y="270"/>
                    <a:pt x="1025" y="46"/>
                  </a:cubicBezTo>
                  <a:cubicBezTo>
                    <a:pt x="929" y="14"/>
                    <a:pt x="837" y="1"/>
                    <a:pt x="75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61" name="Google Shape;10561;p15"/>
            <p:cNvSpPr/>
            <p:nvPr/>
          </p:nvSpPr>
          <p:spPr>
            <a:xfrm>
              <a:off x="288550" y="2292875"/>
              <a:ext cx="39225" cy="12750"/>
            </a:xfrm>
            <a:custGeom>
              <a:avLst/>
              <a:gdLst/>
              <a:ahLst/>
              <a:cxnLst/>
              <a:rect l="l" t="t" r="r" b="b"/>
              <a:pathLst>
                <a:path w="1569" h="510" extrusionOk="0">
                  <a:moveTo>
                    <a:pt x="1103" y="0"/>
                  </a:moveTo>
                  <a:cubicBezTo>
                    <a:pt x="509" y="0"/>
                    <a:pt x="181" y="328"/>
                    <a:pt x="0" y="510"/>
                  </a:cubicBezTo>
                  <a:cubicBezTo>
                    <a:pt x="672" y="510"/>
                    <a:pt x="1569" y="510"/>
                    <a:pt x="1569" y="61"/>
                  </a:cubicBezTo>
                  <a:cubicBezTo>
                    <a:pt x="1398" y="18"/>
                    <a:pt x="1243" y="0"/>
                    <a:pt x="110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62" name="Google Shape;10562;p15"/>
            <p:cNvSpPr/>
            <p:nvPr/>
          </p:nvSpPr>
          <p:spPr>
            <a:xfrm>
              <a:off x="249325" y="1033750"/>
              <a:ext cx="16825" cy="5625"/>
            </a:xfrm>
            <a:custGeom>
              <a:avLst/>
              <a:gdLst/>
              <a:ahLst/>
              <a:cxnLst/>
              <a:rect l="l" t="t" r="r" b="b"/>
              <a:pathLst>
                <a:path w="673" h="225" extrusionOk="0">
                  <a:moveTo>
                    <a:pt x="448" y="0"/>
                  </a:moveTo>
                  <a:cubicBezTo>
                    <a:pt x="0" y="0"/>
                    <a:pt x="448" y="224"/>
                    <a:pt x="673" y="224"/>
                  </a:cubicBezTo>
                  <a:cubicBezTo>
                    <a:pt x="673" y="224"/>
                    <a:pt x="673" y="0"/>
                    <a:pt x="44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63" name="Google Shape;10563;p15"/>
            <p:cNvSpPr/>
            <p:nvPr/>
          </p:nvSpPr>
          <p:spPr>
            <a:xfrm>
              <a:off x="252525" y="2324775"/>
              <a:ext cx="12625" cy="6500"/>
            </a:xfrm>
            <a:custGeom>
              <a:avLst/>
              <a:gdLst/>
              <a:ahLst/>
              <a:cxnLst/>
              <a:rect l="l" t="t" r="r" b="b"/>
              <a:pathLst>
                <a:path w="505" h="260" extrusionOk="0">
                  <a:moveTo>
                    <a:pt x="38" y="1"/>
                  </a:moveTo>
                  <a:cubicBezTo>
                    <a:pt x="1" y="1"/>
                    <a:pt x="454" y="259"/>
                    <a:pt x="491" y="259"/>
                  </a:cubicBezTo>
                  <a:cubicBezTo>
                    <a:pt x="505" y="259"/>
                    <a:pt x="463" y="225"/>
                    <a:pt x="320" y="130"/>
                  </a:cubicBezTo>
                  <a:cubicBezTo>
                    <a:pt x="131" y="35"/>
                    <a:pt x="52" y="1"/>
                    <a:pt x="3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64" name="Google Shape;10564;p15"/>
            <p:cNvSpPr/>
            <p:nvPr/>
          </p:nvSpPr>
          <p:spPr>
            <a:xfrm>
              <a:off x="232500" y="2367225"/>
              <a:ext cx="44850" cy="22450"/>
            </a:xfrm>
            <a:custGeom>
              <a:avLst/>
              <a:gdLst/>
              <a:ahLst/>
              <a:cxnLst/>
              <a:rect l="l" t="t" r="r" b="b"/>
              <a:pathLst>
                <a:path w="1794" h="898" extrusionOk="0">
                  <a:moveTo>
                    <a:pt x="1794" y="1"/>
                  </a:moveTo>
                  <a:cubicBezTo>
                    <a:pt x="673" y="1"/>
                    <a:pt x="1" y="1"/>
                    <a:pt x="225" y="897"/>
                  </a:cubicBezTo>
                  <a:lnTo>
                    <a:pt x="1794" y="1"/>
                  </a:ln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65" name="Google Shape;10565;p15"/>
            <p:cNvSpPr/>
            <p:nvPr/>
          </p:nvSpPr>
          <p:spPr>
            <a:xfrm>
              <a:off x="6855175" y="742400"/>
              <a:ext cx="95275" cy="162500"/>
            </a:xfrm>
            <a:custGeom>
              <a:avLst/>
              <a:gdLst/>
              <a:ahLst/>
              <a:cxnLst/>
              <a:rect l="l" t="t" r="r" b="b"/>
              <a:pathLst>
                <a:path w="3811" h="6500" extrusionOk="0">
                  <a:moveTo>
                    <a:pt x="3811" y="0"/>
                  </a:moveTo>
                  <a:cubicBezTo>
                    <a:pt x="1122" y="0"/>
                    <a:pt x="1" y="2017"/>
                    <a:pt x="1" y="6499"/>
                  </a:cubicBezTo>
                  <a:lnTo>
                    <a:pt x="3811" y="0"/>
                  </a:ln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66" name="Google Shape;10566;p15"/>
            <p:cNvSpPr/>
            <p:nvPr/>
          </p:nvSpPr>
          <p:spPr>
            <a:xfrm>
              <a:off x="6658000" y="748875"/>
              <a:ext cx="176675" cy="312900"/>
            </a:xfrm>
            <a:custGeom>
              <a:avLst/>
              <a:gdLst/>
              <a:ahLst/>
              <a:cxnLst/>
              <a:rect l="l" t="t" r="r" b="b"/>
              <a:pathLst>
                <a:path w="7067" h="12516" extrusionOk="0">
                  <a:moveTo>
                    <a:pt x="6968" y="1"/>
                  </a:moveTo>
                  <a:lnTo>
                    <a:pt x="6968" y="1"/>
                  </a:lnTo>
                  <a:cubicBezTo>
                    <a:pt x="6577" y="1"/>
                    <a:pt x="0" y="11979"/>
                    <a:pt x="716" y="12516"/>
                  </a:cubicBezTo>
                  <a:cubicBezTo>
                    <a:pt x="2509" y="9154"/>
                    <a:pt x="4078" y="6016"/>
                    <a:pt x="5871" y="2655"/>
                  </a:cubicBezTo>
                  <a:cubicBezTo>
                    <a:pt x="6773" y="761"/>
                    <a:pt x="7067" y="1"/>
                    <a:pt x="696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67" name="Google Shape;10567;p15"/>
            <p:cNvSpPr/>
            <p:nvPr/>
          </p:nvSpPr>
          <p:spPr>
            <a:xfrm>
              <a:off x="6838375" y="748000"/>
              <a:ext cx="39250" cy="22425"/>
            </a:xfrm>
            <a:custGeom>
              <a:avLst/>
              <a:gdLst/>
              <a:ahLst/>
              <a:cxnLst/>
              <a:rect l="l" t="t" r="r" b="b"/>
              <a:pathLst>
                <a:path w="1570" h="897" extrusionOk="0">
                  <a:moveTo>
                    <a:pt x="673" y="0"/>
                  </a:moveTo>
                  <a:cubicBezTo>
                    <a:pt x="673" y="224"/>
                    <a:pt x="1" y="897"/>
                    <a:pt x="449" y="897"/>
                  </a:cubicBezTo>
                  <a:cubicBezTo>
                    <a:pt x="673" y="672"/>
                    <a:pt x="1569" y="224"/>
                    <a:pt x="67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68" name="Google Shape;10568;p15"/>
            <p:cNvSpPr/>
            <p:nvPr/>
          </p:nvSpPr>
          <p:spPr>
            <a:xfrm>
              <a:off x="6743125" y="949700"/>
              <a:ext cx="28050" cy="28025"/>
            </a:xfrm>
            <a:custGeom>
              <a:avLst/>
              <a:gdLst/>
              <a:ahLst/>
              <a:cxnLst/>
              <a:rect l="l" t="t" r="r" b="b"/>
              <a:pathLst>
                <a:path w="1122" h="1121" extrusionOk="0">
                  <a:moveTo>
                    <a:pt x="1121" y="0"/>
                  </a:moveTo>
                  <a:cubicBezTo>
                    <a:pt x="225" y="224"/>
                    <a:pt x="449" y="673"/>
                    <a:pt x="1" y="1121"/>
                  </a:cubicBezTo>
                  <a:cubicBezTo>
                    <a:pt x="673" y="1121"/>
                    <a:pt x="673" y="673"/>
                    <a:pt x="112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69" name="Google Shape;10569;p15"/>
            <p:cNvSpPr/>
            <p:nvPr/>
          </p:nvSpPr>
          <p:spPr>
            <a:xfrm>
              <a:off x="6664675" y="3842550"/>
              <a:ext cx="22450" cy="15725"/>
            </a:xfrm>
            <a:custGeom>
              <a:avLst/>
              <a:gdLst/>
              <a:ahLst/>
              <a:cxnLst/>
              <a:rect l="l" t="t" r="r" b="b"/>
              <a:pathLst>
                <a:path w="898" h="629" extrusionOk="0">
                  <a:moveTo>
                    <a:pt x="299" y="0"/>
                  </a:moveTo>
                  <a:cubicBezTo>
                    <a:pt x="211" y="0"/>
                    <a:pt x="113" y="43"/>
                    <a:pt x="1" y="155"/>
                  </a:cubicBezTo>
                  <a:cubicBezTo>
                    <a:pt x="327" y="155"/>
                    <a:pt x="534" y="629"/>
                    <a:pt x="710" y="629"/>
                  </a:cubicBezTo>
                  <a:cubicBezTo>
                    <a:pt x="775" y="629"/>
                    <a:pt x="836" y="562"/>
                    <a:pt x="897" y="379"/>
                  </a:cubicBezTo>
                  <a:cubicBezTo>
                    <a:pt x="729" y="379"/>
                    <a:pt x="561" y="0"/>
                    <a:pt x="29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70" name="Google Shape;10570;p15"/>
            <p:cNvSpPr/>
            <p:nvPr/>
          </p:nvSpPr>
          <p:spPr>
            <a:xfrm>
              <a:off x="6513400" y="3997675"/>
              <a:ext cx="5625" cy="11225"/>
            </a:xfrm>
            <a:custGeom>
              <a:avLst/>
              <a:gdLst/>
              <a:ahLst/>
              <a:cxnLst/>
              <a:rect l="l" t="t" r="r" b="b"/>
              <a:pathLst>
                <a:path w="225" h="449" extrusionOk="0">
                  <a:moveTo>
                    <a:pt x="225" y="1"/>
                  </a:moveTo>
                  <a:cubicBezTo>
                    <a:pt x="1" y="1"/>
                    <a:pt x="1" y="225"/>
                    <a:pt x="1" y="449"/>
                  </a:cubicBezTo>
                  <a:lnTo>
                    <a:pt x="225" y="1"/>
                  </a:ln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71" name="Google Shape;10571;p15"/>
            <p:cNvSpPr/>
            <p:nvPr/>
          </p:nvSpPr>
          <p:spPr>
            <a:xfrm>
              <a:off x="6515325" y="3938925"/>
              <a:ext cx="14175" cy="8275"/>
            </a:xfrm>
            <a:custGeom>
              <a:avLst/>
              <a:gdLst/>
              <a:ahLst/>
              <a:cxnLst/>
              <a:rect l="l" t="t" r="r" b="b"/>
              <a:pathLst>
                <a:path w="567" h="331" extrusionOk="0">
                  <a:moveTo>
                    <a:pt x="102" y="0"/>
                  </a:moveTo>
                  <a:cubicBezTo>
                    <a:pt x="1" y="0"/>
                    <a:pt x="452" y="330"/>
                    <a:pt x="533" y="330"/>
                  </a:cubicBezTo>
                  <a:cubicBezTo>
                    <a:pt x="566" y="330"/>
                    <a:pt x="535" y="273"/>
                    <a:pt x="372" y="110"/>
                  </a:cubicBezTo>
                  <a:cubicBezTo>
                    <a:pt x="214" y="31"/>
                    <a:pt x="133" y="0"/>
                    <a:pt x="102"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72" name="Google Shape;10572;p15"/>
            <p:cNvSpPr/>
            <p:nvPr/>
          </p:nvSpPr>
          <p:spPr>
            <a:xfrm>
              <a:off x="6513400" y="3947250"/>
              <a:ext cx="25" cy="25"/>
            </a:xfrm>
            <a:custGeom>
              <a:avLst/>
              <a:gdLst/>
              <a:ahLst/>
              <a:cxnLst/>
              <a:rect l="l" t="t" r="r" b="b"/>
              <a:pathLst>
                <a:path w="1" h="1" extrusionOk="0">
                  <a:moveTo>
                    <a:pt x="1" y="1"/>
                  </a:move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73" name="Google Shape;10573;p15"/>
            <p:cNvSpPr/>
            <p:nvPr/>
          </p:nvSpPr>
          <p:spPr>
            <a:xfrm>
              <a:off x="6194050" y="1694875"/>
              <a:ext cx="39225" cy="22450"/>
            </a:xfrm>
            <a:custGeom>
              <a:avLst/>
              <a:gdLst/>
              <a:ahLst/>
              <a:cxnLst/>
              <a:rect l="l" t="t" r="r" b="b"/>
              <a:pathLst>
                <a:path w="1569" h="898" extrusionOk="0">
                  <a:moveTo>
                    <a:pt x="448" y="1"/>
                  </a:moveTo>
                  <a:cubicBezTo>
                    <a:pt x="448" y="1"/>
                    <a:pt x="0" y="897"/>
                    <a:pt x="448" y="897"/>
                  </a:cubicBezTo>
                  <a:cubicBezTo>
                    <a:pt x="672" y="449"/>
                    <a:pt x="1569" y="225"/>
                    <a:pt x="44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74" name="Google Shape;10574;p15"/>
            <p:cNvSpPr/>
            <p:nvPr/>
          </p:nvSpPr>
          <p:spPr>
            <a:xfrm>
              <a:off x="5981125" y="1535400"/>
              <a:ext cx="20175" cy="19425"/>
            </a:xfrm>
            <a:custGeom>
              <a:avLst/>
              <a:gdLst/>
              <a:ahLst/>
              <a:cxnLst/>
              <a:rect l="l" t="t" r="r" b="b"/>
              <a:pathLst>
                <a:path w="807" h="777" extrusionOk="0">
                  <a:moveTo>
                    <a:pt x="606" y="1"/>
                  </a:moveTo>
                  <a:cubicBezTo>
                    <a:pt x="460" y="1"/>
                    <a:pt x="190" y="209"/>
                    <a:pt x="1" y="777"/>
                  </a:cubicBezTo>
                  <a:cubicBezTo>
                    <a:pt x="777" y="389"/>
                    <a:pt x="806" y="1"/>
                    <a:pt x="606"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75" name="Google Shape;10575;p15"/>
            <p:cNvSpPr/>
            <p:nvPr/>
          </p:nvSpPr>
          <p:spPr>
            <a:xfrm>
              <a:off x="5930700" y="1582825"/>
              <a:ext cx="50450" cy="50450"/>
            </a:xfrm>
            <a:custGeom>
              <a:avLst/>
              <a:gdLst/>
              <a:ahLst/>
              <a:cxnLst/>
              <a:rect l="l" t="t" r="r" b="b"/>
              <a:pathLst>
                <a:path w="2018" h="2018" extrusionOk="0">
                  <a:moveTo>
                    <a:pt x="1121" y="0"/>
                  </a:moveTo>
                  <a:cubicBezTo>
                    <a:pt x="897" y="449"/>
                    <a:pt x="1" y="2018"/>
                    <a:pt x="673" y="2018"/>
                  </a:cubicBezTo>
                  <a:cubicBezTo>
                    <a:pt x="225" y="1121"/>
                    <a:pt x="2018" y="673"/>
                    <a:pt x="112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76" name="Google Shape;10576;p15"/>
            <p:cNvSpPr/>
            <p:nvPr/>
          </p:nvSpPr>
          <p:spPr>
            <a:xfrm>
              <a:off x="5817000" y="4065000"/>
              <a:ext cx="12000" cy="8275"/>
            </a:xfrm>
            <a:custGeom>
              <a:avLst/>
              <a:gdLst/>
              <a:ahLst/>
              <a:cxnLst/>
              <a:rect l="l" t="t" r="r" b="b"/>
              <a:pathLst>
                <a:path w="480" h="331" extrusionOk="0">
                  <a:moveTo>
                    <a:pt x="6" y="0"/>
                  </a:moveTo>
                  <a:lnTo>
                    <a:pt x="6" y="0"/>
                  </a:lnTo>
                  <a:cubicBezTo>
                    <a:pt x="0" y="0"/>
                    <a:pt x="73" y="58"/>
                    <a:pt x="290" y="221"/>
                  </a:cubicBezTo>
                  <a:cubicBezTo>
                    <a:pt x="409" y="300"/>
                    <a:pt x="458" y="330"/>
                    <a:pt x="463" y="330"/>
                  </a:cubicBezTo>
                  <a:cubicBezTo>
                    <a:pt x="480" y="330"/>
                    <a:pt x="19" y="0"/>
                    <a:pt x="6"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77" name="Google Shape;10577;p15"/>
            <p:cNvSpPr/>
            <p:nvPr/>
          </p:nvSpPr>
          <p:spPr>
            <a:xfrm>
              <a:off x="5661750" y="1853675"/>
              <a:ext cx="28050" cy="21425"/>
            </a:xfrm>
            <a:custGeom>
              <a:avLst/>
              <a:gdLst/>
              <a:ahLst/>
              <a:cxnLst/>
              <a:rect l="l" t="t" r="r" b="b"/>
              <a:pathLst>
                <a:path w="1122" h="857" extrusionOk="0">
                  <a:moveTo>
                    <a:pt x="246" y="0"/>
                  </a:moveTo>
                  <a:cubicBezTo>
                    <a:pt x="141" y="0"/>
                    <a:pt x="53" y="44"/>
                    <a:pt x="1" y="148"/>
                  </a:cubicBezTo>
                  <a:cubicBezTo>
                    <a:pt x="599" y="148"/>
                    <a:pt x="311" y="857"/>
                    <a:pt x="869" y="857"/>
                  </a:cubicBezTo>
                  <a:cubicBezTo>
                    <a:pt x="939" y="857"/>
                    <a:pt x="1022" y="845"/>
                    <a:pt x="1121" y="821"/>
                  </a:cubicBezTo>
                  <a:cubicBezTo>
                    <a:pt x="1121" y="476"/>
                    <a:pt x="593" y="0"/>
                    <a:pt x="246"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78" name="Google Shape;10578;p15"/>
            <p:cNvSpPr/>
            <p:nvPr/>
          </p:nvSpPr>
          <p:spPr>
            <a:xfrm>
              <a:off x="4272225" y="2315700"/>
              <a:ext cx="76950" cy="81825"/>
            </a:xfrm>
            <a:custGeom>
              <a:avLst/>
              <a:gdLst/>
              <a:ahLst/>
              <a:cxnLst/>
              <a:rect l="l" t="t" r="r" b="b"/>
              <a:pathLst>
                <a:path w="3078" h="3273" extrusionOk="0">
                  <a:moveTo>
                    <a:pt x="472" y="206"/>
                  </a:moveTo>
                  <a:cubicBezTo>
                    <a:pt x="458" y="206"/>
                    <a:pt x="449" y="224"/>
                    <a:pt x="449" y="269"/>
                  </a:cubicBezTo>
                  <a:cubicBezTo>
                    <a:pt x="449" y="269"/>
                    <a:pt x="449" y="493"/>
                    <a:pt x="673" y="493"/>
                  </a:cubicBezTo>
                  <a:cubicBezTo>
                    <a:pt x="673" y="493"/>
                    <a:pt x="530" y="206"/>
                    <a:pt x="472" y="206"/>
                  </a:cubicBezTo>
                  <a:close/>
                  <a:moveTo>
                    <a:pt x="1" y="1389"/>
                  </a:moveTo>
                  <a:cubicBezTo>
                    <a:pt x="1" y="1390"/>
                    <a:pt x="1" y="1614"/>
                    <a:pt x="225" y="1614"/>
                  </a:cubicBezTo>
                  <a:cubicBezTo>
                    <a:pt x="225" y="1614"/>
                    <a:pt x="85" y="1474"/>
                    <a:pt x="1" y="1389"/>
                  </a:cubicBezTo>
                  <a:close/>
                  <a:moveTo>
                    <a:pt x="1706" y="1"/>
                  </a:moveTo>
                  <a:cubicBezTo>
                    <a:pt x="1555" y="1"/>
                    <a:pt x="1363" y="15"/>
                    <a:pt x="1121" y="45"/>
                  </a:cubicBezTo>
                  <a:cubicBezTo>
                    <a:pt x="875" y="537"/>
                    <a:pt x="798" y="1148"/>
                    <a:pt x="843" y="1705"/>
                  </a:cubicBezTo>
                  <a:lnTo>
                    <a:pt x="843" y="1705"/>
                  </a:lnTo>
                  <a:cubicBezTo>
                    <a:pt x="1014" y="1149"/>
                    <a:pt x="3078" y="1"/>
                    <a:pt x="1706" y="1"/>
                  </a:cubicBezTo>
                  <a:close/>
                  <a:moveTo>
                    <a:pt x="843" y="1705"/>
                  </a:moveTo>
                  <a:cubicBezTo>
                    <a:pt x="825" y="1764"/>
                    <a:pt x="828" y="1817"/>
                    <a:pt x="859" y="1860"/>
                  </a:cubicBezTo>
                  <a:lnTo>
                    <a:pt x="859" y="1860"/>
                  </a:lnTo>
                  <a:cubicBezTo>
                    <a:pt x="853" y="1809"/>
                    <a:pt x="848" y="1757"/>
                    <a:pt x="843" y="1705"/>
                  </a:cubicBezTo>
                  <a:close/>
                  <a:moveTo>
                    <a:pt x="2914" y="1838"/>
                  </a:moveTo>
                  <a:cubicBezTo>
                    <a:pt x="2236" y="1951"/>
                    <a:pt x="1757" y="2000"/>
                    <a:pt x="1431" y="2000"/>
                  </a:cubicBezTo>
                  <a:cubicBezTo>
                    <a:pt x="1095" y="2000"/>
                    <a:pt x="921" y="1948"/>
                    <a:pt x="859" y="1860"/>
                  </a:cubicBezTo>
                  <a:lnTo>
                    <a:pt x="859" y="1860"/>
                  </a:lnTo>
                  <a:cubicBezTo>
                    <a:pt x="956" y="2637"/>
                    <a:pt x="1292" y="3273"/>
                    <a:pt x="1734" y="3273"/>
                  </a:cubicBezTo>
                  <a:cubicBezTo>
                    <a:pt x="2084" y="3273"/>
                    <a:pt x="2499" y="2876"/>
                    <a:pt x="2914" y="1838"/>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79" name="Google Shape;10579;p15"/>
            <p:cNvSpPr/>
            <p:nvPr/>
          </p:nvSpPr>
          <p:spPr>
            <a:xfrm>
              <a:off x="5314375" y="1457525"/>
              <a:ext cx="33775" cy="20900"/>
            </a:xfrm>
            <a:custGeom>
              <a:avLst/>
              <a:gdLst/>
              <a:ahLst/>
              <a:cxnLst/>
              <a:rect l="l" t="t" r="r" b="b"/>
              <a:pathLst>
                <a:path w="1351" h="836" extrusionOk="0">
                  <a:moveTo>
                    <a:pt x="1091" y="0"/>
                  </a:moveTo>
                  <a:cubicBezTo>
                    <a:pt x="1046" y="0"/>
                    <a:pt x="983" y="25"/>
                    <a:pt x="897" y="82"/>
                  </a:cubicBezTo>
                  <a:cubicBezTo>
                    <a:pt x="897" y="530"/>
                    <a:pt x="225" y="530"/>
                    <a:pt x="1" y="754"/>
                  </a:cubicBezTo>
                  <a:cubicBezTo>
                    <a:pt x="115" y="811"/>
                    <a:pt x="225" y="836"/>
                    <a:pt x="330" y="836"/>
                  </a:cubicBezTo>
                  <a:cubicBezTo>
                    <a:pt x="942" y="836"/>
                    <a:pt x="1350" y="0"/>
                    <a:pt x="109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80" name="Google Shape;10580;p15"/>
            <p:cNvSpPr/>
            <p:nvPr/>
          </p:nvSpPr>
          <p:spPr>
            <a:xfrm>
              <a:off x="5493675" y="1280275"/>
              <a:ext cx="11225" cy="11225"/>
            </a:xfrm>
            <a:custGeom>
              <a:avLst/>
              <a:gdLst/>
              <a:ahLst/>
              <a:cxnLst/>
              <a:rect l="l" t="t" r="r" b="b"/>
              <a:pathLst>
                <a:path w="449" h="449" extrusionOk="0">
                  <a:moveTo>
                    <a:pt x="224" y="0"/>
                  </a:moveTo>
                  <a:cubicBezTo>
                    <a:pt x="0" y="0"/>
                    <a:pt x="224" y="448"/>
                    <a:pt x="449" y="448"/>
                  </a:cubicBezTo>
                  <a:cubicBezTo>
                    <a:pt x="449" y="448"/>
                    <a:pt x="449" y="0"/>
                    <a:pt x="2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81" name="Google Shape;10581;p15"/>
            <p:cNvSpPr/>
            <p:nvPr/>
          </p:nvSpPr>
          <p:spPr>
            <a:xfrm>
              <a:off x="4866150" y="1795725"/>
              <a:ext cx="22425" cy="7500"/>
            </a:xfrm>
            <a:custGeom>
              <a:avLst/>
              <a:gdLst/>
              <a:ahLst/>
              <a:cxnLst/>
              <a:rect l="l" t="t" r="r" b="b"/>
              <a:pathLst>
                <a:path w="897" h="300" extrusionOk="0">
                  <a:moveTo>
                    <a:pt x="897" y="1"/>
                  </a:moveTo>
                  <a:cubicBezTo>
                    <a:pt x="0" y="1"/>
                    <a:pt x="299" y="300"/>
                    <a:pt x="598" y="300"/>
                  </a:cubicBezTo>
                  <a:cubicBezTo>
                    <a:pt x="747" y="300"/>
                    <a:pt x="897" y="225"/>
                    <a:pt x="89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82" name="Google Shape;10582;p15"/>
            <p:cNvSpPr/>
            <p:nvPr/>
          </p:nvSpPr>
          <p:spPr>
            <a:xfrm>
              <a:off x="5532900" y="1089775"/>
              <a:ext cx="16825" cy="11225"/>
            </a:xfrm>
            <a:custGeom>
              <a:avLst/>
              <a:gdLst/>
              <a:ahLst/>
              <a:cxnLst/>
              <a:rect l="l" t="t" r="r" b="b"/>
              <a:pathLst>
                <a:path w="673" h="449" extrusionOk="0">
                  <a:moveTo>
                    <a:pt x="224" y="0"/>
                  </a:moveTo>
                  <a:cubicBezTo>
                    <a:pt x="0" y="0"/>
                    <a:pt x="224" y="448"/>
                    <a:pt x="673" y="448"/>
                  </a:cubicBezTo>
                  <a:cubicBezTo>
                    <a:pt x="673" y="448"/>
                    <a:pt x="673" y="0"/>
                    <a:pt x="2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83" name="Google Shape;10583;p15"/>
            <p:cNvSpPr/>
            <p:nvPr/>
          </p:nvSpPr>
          <p:spPr>
            <a:xfrm>
              <a:off x="5282675" y="1498875"/>
              <a:ext cx="14175" cy="8275"/>
            </a:xfrm>
            <a:custGeom>
              <a:avLst/>
              <a:gdLst/>
              <a:ahLst/>
              <a:cxnLst/>
              <a:rect l="l" t="t" r="r" b="b"/>
              <a:pathLst>
                <a:path w="567" h="331" extrusionOk="0">
                  <a:moveTo>
                    <a:pt x="533" y="0"/>
                  </a:moveTo>
                  <a:cubicBezTo>
                    <a:pt x="452" y="0"/>
                    <a:pt x="1" y="330"/>
                    <a:pt x="102" y="330"/>
                  </a:cubicBezTo>
                  <a:cubicBezTo>
                    <a:pt x="133" y="330"/>
                    <a:pt x="214" y="300"/>
                    <a:pt x="372" y="221"/>
                  </a:cubicBezTo>
                  <a:cubicBezTo>
                    <a:pt x="535" y="58"/>
                    <a:pt x="566" y="0"/>
                    <a:pt x="53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84" name="Google Shape;10584;p15"/>
            <p:cNvSpPr/>
            <p:nvPr/>
          </p:nvSpPr>
          <p:spPr>
            <a:xfrm>
              <a:off x="5460050" y="1325100"/>
              <a:ext cx="22450" cy="11225"/>
            </a:xfrm>
            <a:custGeom>
              <a:avLst/>
              <a:gdLst/>
              <a:ahLst/>
              <a:cxnLst/>
              <a:rect l="l" t="t" r="r" b="b"/>
              <a:pathLst>
                <a:path w="898" h="449" extrusionOk="0">
                  <a:moveTo>
                    <a:pt x="449" y="0"/>
                  </a:moveTo>
                  <a:cubicBezTo>
                    <a:pt x="449" y="224"/>
                    <a:pt x="1" y="224"/>
                    <a:pt x="449" y="448"/>
                  </a:cubicBezTo>
                  <a:cubicBezTo>
                    <a:pt x="897" y="448"/>
                    <a:pt x="897" y="0"/>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85" name="Google Shape;10585;p15"/>
            <p:cNvSpPr/>
            <p:nvPr/>
          </p:nvSpPr>
          <p:spPr>
            <a:xfrm>
              <a:off x="4653225" y="1991825"/>
              <a:ext cx="16850" cy="5650"/>
            </a:xfrm>
            <a:custGeom>
              <a:avLst/>
              <a:gdLst/>
              <a:ahLst/>
              <a:cxnLst/>
              <a:rect l="l" t="t" r="r" b="b"/>
              <a:pathLst>
                <a:path w="674" h="226" extrusionOk="0">
                  <a:moveTo>
                    <a:pt x="1" y="1"/>
                  </a:moveTo>
                  <a:cubicBezTo>
                    <a:pt x="1" y="1"/>
                    <a:pt x="225" y="225"/>
                    <a:pt x="449" y="225"/>
                  </a:cubicBezTo>
                  <a:cubicBezTo>
                    <a:pt x="673" y="225"/>
                    <a:pt x="225" y="1"/>
                    <a:pt x="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86" name="Google Shape;10586;p15"/>
            <p:cNvSpPr/>
            <p:nvPr/>
          </p:nvSpPr>
          <p:spPr>
            <a:xfrm>
              <a:off x="4969800" y="1011325"/>
              <a:ext cx="28025" cy="4225"/>
            </a:xfrm>
            <a:custGeom>
              <a:avLst/>
              <a:gdLst/>
              <a:ahLst/>
              <a:cxnLst/>
              <a:rect l="l" t="t" r="r" b="b"/>
              <a:pathLst>
                <a:path w="1121" h="169" extrusionOk="0">
                  <a:moveTo>
                    <a:pt x="561" y="1"/>
                  </a:moveTo>
                  <a:lnTo>
                    <a:pt x="561" y="1"/>
                  </a:lnTo>
                  <a:cubicBezTo>
                    <a:pt x="0" y="113"/>
                    <a:pt x="281" y="169"/>
                    <a:pt x="561" y="169"/>
                  </a:cubicBezTo>
                  <a:cubicBezTo>
                    <a:pt x="841" y="169"/>
                    <a:pt x="1121" y="113"/>
                    <a:pt x="56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87" name="Google Shape;10587;p15"/>
            <p:cNvSpPr/>
            <p:nvPr/>
          </p:nvSpPr>
          <p:spPr>
            <a:xfrm>
              <a:off x="4653350" y="1945000"/>
              <a:ext cx="44125" cy="30950"/>
            </a:xfrm>
            <a:custGeom>
              <a:avLst/>
              <a:gdLst/>
              <a:ahLst/>
              <a:cxnLst/>
              <a:rect l="l" t="t" r="r" b="b"/>
              <a:pathLst>
                <a:path w="1765" h="1238" extrusionOk="0">
                  <a:moveTo>
                    <a:pt x="949" y="1"/>
                  </a:moveTo>
                  <a:cubicBezTo>
                    <a:pt x="833" y="1"/>
                    <a:pt x="668" y="25"/>
                    <a:pt x="444" y="81"/>
                  </a:cubicBezTo>
                  <a:cubicBezTo>
                    <a:pt x="44" y="481"/>
                    <a:pt x="1" y="1237"/>
                    <a:pt x="155" y="1237"/>
                  </a:cubicBezTo>
                  <a:cubicBezTo>
                    <a:pt x="174" y="1237"/>
                    <a:pt x="196" y="1226"/>
                    <a:pt x="220" y="1202"/>
                  </a:cubicBezTo>
                  <a:cubicBezTo>
                    <a:pt x="220" y="1202"/>
                    <a:pt x="1764" y="1"/>
                    <a:pt x="9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88" name="Google Shape;10588;p15"/>
            <p:cNvSpPr/>
            <p:nvPr/>
          </p:nvSpPr>
          <p:spPr>
            <a:xfrm>
              <a:off x="5432050" y="1375525"/>
              <a:ext cx="56050" cy="50450"/>
            </a:xfrm>
            <a:custGeom>
              <a:avLst/>
              <a:gdLst/>
              <a:ahLst/>
              <a:cxnLst/>
              <a:rect l="l" t="t" r="r" b="b"/>
              <a:pathLst>
                <a:path w="2242" h="2018" extrusionOk="0">
                  <a:moveTo>
                    <a:pt x="1793" y="0"/>
                  </a:moveTo>
                  <a:lnTo>
                    <a:pt x="1793" y="0"/>
                  </a:lnTo>
                  <a:cubicBezTo>
                    <a:pt x="1345" y="897"/>
                    <a:pt x="224" y="1121"/>
                    <a:pt x="0" y="2017"/>
                  </a:cubicBezTo>
                  <a:cubicBezTo>
                    <a:pt x="897" y="1569"/>
                    <a:pt x="2241" y="673"/>
                    <a:pt x="179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89" name="Google Shape;10589;p15"/>
            <p:cNvSpPr/>
            <p:nvPr/>
          </p:nvSpPr>
          <p:spPr>
            <a:xfrm>
              <a:off x="4910975" y="3840800"/>
              <a:ext cx="33625" cy="33650"/>
            </a:xfrm>
            <a:custGeom>
              <a:avLst/>
              <a:gdLst/>
              <a:ahLst/>
              <a:cxnLst/>
              <a:rect l="l" t="t" r="r" b="b"/>
              <a:pathLst>
                <a:path w="1345" h="1346" extrusionOk="0">
                  <a:moveTo>
                    <a:pt x="1345" y="0"/>
                  </a:moveTo>
                  <a:cubicBezTo>
                    <a:pt x="224" y="0"/>
                    <a:pt x="224" y="673"/>
                    <a:pt x="0" y="1345"/>
                  </a:cubicBezTo>
                  <a:cubicBezTo>
                    <a:pt x="1121" y="1345"/>
                    <a:pt x="897" y="225"/>
                    <a:pt x="134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90" name="Google Shape;10590;p15"/>
            <p:cNvSpPr/>
            <p:nvPr/>
          </p:nvSpPr>
          <p:spPr>
            <a:xfrm>
              <a:off x="4708175" y="4261025"/>
              <a:ext cx="45925" cy="30625"/>
            </a:xfrm>
            <a:custGeom>
              <a:avLst/>
              <a:gdLst/>
              <a:ahLst/>
              <a:cxnLst/>
              <a:rect l="l" t="t" r="r" b="b"/>
              <a:pathLst>
                <a:path w="1837" h="1225" extrusionOk="0">
                  <a:moveTo>
                    <a:pt x="1164" y="0"/>
                  </a:moveTo>
                  <a:lnTo>
                    <a:pt x="1164" y="0"/>
                  </a:lnTo>
                  <a:cubicBezTo>
                    <a:pt x="977" y="376"/>
                    <a:pt x="1" y="1225"/>
                    <a:pt x="87" y="1225"/>
                  </a:cubicBezTo>
                  <a:cubicBezTo>
                    <a:pt x="103" y="1225"/>
                    <a:pt x="159" y="1193"/>
                    <a:pt x="268" y="1121"/>
                  </a:cubicBezTo>
                  <a:cubicBezTo>
                    <a:pt x="716" y="897"/>
                    <a:pt x="1837" y="448"/>
                    <a:pt x="116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91" name="Google Shape;10591;p15"/>
            <p:cNvSpPr/>
            <p:nvPr/>
          </p:nvSpPr>
          <p:spPr>
            <a:xfrm>
              <a:off x="4225750" y="2484975"/>
              <a:ext cx="12025" cy="8275"/>
            </a:xfrm>
            <a:custGeom>
              <a:avLst/>
              <a:gdLst/>
              <a:ahLst/>
              <a:cxnLst/>
              <a:rect l="l" t="t" r="r" b="b"/>
              <a:pathLst>
                <a:path w="481" h="331" extrusionOk="0">
                  <a:moveTo>
                    <a:pt x="7" y="1"/>
                  </a:moveTo>
                  <a:cubicBezTo>
                    <a:pt x="1" y="1"/>
                    <a:pt x="73" y="58"/>
                    <a:pt x="291" y="221"/>
                  </a:cubicBezTo>
                  <a:cubicBezTo>
                    <a:pt x="409" y="300"/>
                    <a:pt x="458" y="331"/>
                    <a:pt x="463" y="331"/>
                  </a:cubicBezTo>
                  <a:cubicBezTo>
                    <a:pt x="480" y="331"/>
                    <a:pt x="20" y="1"/>
                    <a:pt x="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92" name="Google Shape;10592;p15"/>
            <p:cNvSpPr/>
            <p:nvPr/>
          </p:nvSpPr>
          <p:spPr>
            <a:xfrm>
              <a:off x="4154575" y="815225"/>
              <a:ext cx="39250" cy="11225"/>
            </a:xfrm>
            <a:custGeom>
              <a:avLst/>
              <a:gdLst/>
              <a:ahLst/>
              <a:cxnLst/>
              <a:rect l="l" t="t" r="r" b="b"/>
              <a:pathLst>
                <a:path w="1570" h="449" extrusionOk="0">
                  <a:moveTo>
                    <a:pt x="1345" y="1"/>
                  </a:moveTo>
                  <a:cubicBezTo>
                    <a:pt x="897" y="1"/>
                    <a:pt x="0" y="449"/>
                    <a:pt x="673" y="449"/>
                  </a:cubicBezTo>
                  <a:cubicBezTo>
                    <a:pt x="561" y="225"/>
                    <a:pt x="841" y="225"/>
                    <a:pt x="1093" y="225"/>
                  </a:cubicBezTo>
                  <a:cubicBezTo>
                    <a:pt x="1345" y="225"/>
                    <a:pt x="1569" y="225"/>
                    <a:pt x="134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93" name="Google Shape;10593;p15"/>
            <p:cNvSpPr/>
            <p:nvPr/>
          </p:nvSpPr>
          <p:spPr>
            <a:xfrm>
              <a:off x="3913650" y="1302675"/>
              <a:ext cx="44850" cy="44850"/>
            </a:xfrm>
            <a:custGeom>
              <a:avLst/>
              <a:gdLst/>
              <a:ahLst/>
              <a:cxnLst/>
              <a:rect l="l" t="t" r="r" b="b"/>
              <a:pathLst>
                <a:path w="1794" h="1794" extrusionOk="0">
                  <a:moveTo>
                    <a:pt x="1793" y="1"/>
                  </a:moveTo>
                  <a:cubicBezTo>
                    <a:pt x="448" y="1"/>
                    <a:pt x="673" y="1121"/>
                    <a:pt x="0" y="1794"/>
                  </a:cubicBezTo>
                  <a:cubicBezTo>
                    <a:pt x="897" y="1345"/>
                    <a:pt x="1121" y="449"/>
                    <a:pt x="179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94" name="Google Shape;10594;p15"/>
            <p:cNvSpPr/>
            <p:nvPr/>
          </p:nvSpPr>
          <p:spPr>
            <a:xfrm>
              <a:off x="3894025" y="3044275"/>
              <a:ext cx="27525" cy="13050"/>
            </a:xfrm>
            <a:custGeom>
              <a:avLst/>
              <a:gdLst/>
              <a:ahLst/>
              <a:cxnLst/>
              <a:rect l="l" t="t" r="r" b="b"/>
              <a:pathLst>
                <a:path w="1101" h="522" extrusionOk="0">
                  <a:moveTo>
                    <a:pt x="904" y="1"/>
                  </a:moveTo>
                  <a:cubicBezTo>
                    <a:pt x="875" y="1"/>
                    <a:pt x="836" y="12"/>
                    <a:pt x="785" y="37"/>
                  </a:cubicBezTo>
                  <a:cubicBezTo>
                    <a:pt x="673" y="261"/>
                    <a:pt x="449" y="261"/>
                    <a:pt x="281" y="261"/>
                  </a:cubicBezTo>
                  <a:cubicBezTo>
                    <a:pt x="113" y="261"/>
                    <a:pt x="1" y="261"/>
                    <a:pt x="113" y="485"/>
                  </a:cubicBezTo>
                  <a:cubicBezTo>
                    <a:pt x="189" y="510"/>
                    <a:pt x="262" y="521"/>
                    <a:pt x="331" y="521"/>
                  </a:cubicBezTo>
                  <a:cubicBezTo>
                    <a:pt x="806" y="521"/>
                    <a:pt x="1101" y="1"/>
                    <a:pt x="90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95" name="Google Shape;10595;p15"/>
            <p:cNvSpPr/>
            <p:nvPr/>
          </p:nvSpPr>
          <p:spPr>
            <a:xfrm>
              <a:off x="3667125" y="1532400"/>
              <a:ext cx="84050" cy="39250"/>
            </a:xfrm>
            <a:custGeom>
              <a:avLst/>
              <a:gdLst/>
              <a:ahLst/>
              <a:cxnLst/>
              <a:rect l="l" t="t" r="r" b="b"/>
              <a:pathLst>
                <a:path w="3362" h="1570" extrusionOk="0">
                  <a:moveTo>
                    <a:pt x="1793" y="0"/>
                  </a:moveTo>
                  <a:lnTo>
                    <a:pt x="1793" y="0"/>
                  </a:lnTo>
                  <a:cubicBezTo>
                    <a:pt x="2017" y="897"/>
                    <a:pt x="0" y="1121"/>
                    <a:pt x="1345" y="1569"/>
                  </a:cubicBezTo>
                  <a:cubicBezTo>
                    <a:pt x="1121" y="897"/>
                    <a:pt x="3362" y="673"/>
                    <a:pt x="179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96" name="Google Shape;10596;p15"/>
            <p:cNvSpPr/>
            <p:nvPr/>
          </p:nvSpPr>
          <p:spPr>
            <a:xfrm>
              <a:off x="3599875" y="1622050"/>
              <a:ext cx="33650" cy="22425"/>
            </a:xfrm>
            <a:custGeom>
              <a:avLst/>
              <a:gdLst/>
              <a:ahLst/>
              <a:cxnLst/>
              <a:rect l="l" t="t" r="r" b="b"/>
              <a:pathLst>
                <a:path w="1346" h="897" extrusionOk="0">
                  <a:moveTo>
                    <a:pt x="1345" y="0"/>
                  </a:moveTo>
                  <a:cubicBezTo>
                    <a:pt x="449" y="0"/>
                    <a:pt x="1" y="449"/>
                    <a:pt x="1" y="897"/>
                  </a:cubicBezTo>
                  <a:cubicBezTo>
                    <a:pt x="897" y="897"/>
                    <a:pt x="673" y="224"/>
                    <a:pt x="134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97" name="Google Shape;10597;p15"/>
            <p:cNvSpPr/>
            <p:nvPr/>
          </p:nvSpPr>
          <p:spPr>
            <a:xfrm>
              <a:off x="3527050" y="1644450"/>
              <a:ext cx="89650" cy="56050"/>
            </a:xfrm>
            <a:custGeom>
              <a:avLst/>
              <a:gdLst/>
              <a:ahLst/>
              <a:cxnLst/>
              <a:rect l="l" t="t" r="r" b="b"/>
              <a:pathLst>
                <a:path w="3586" h="2242" extrusionOk="0">
                  <a:moveTo>
                    <a:pt x="2241" y="1"/>
                  </a:moveTo>
                  <a:cubicBezTo>
                    <a:pt x="2241" y="1121"/>
                    <a:pt x="0" y="1570"/>
                    <a:pt x="448" y="2242"/>
                  </a:cubicBezTo>
                  <a:cubicBezTo>
                    <a:pt x="897" y="1570"/>
                    <a:pt x="3586" y="673"/>
                    <a:pt x="224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98" name="Google Shape;10598;p15"/>
            <p:cNvSpPr/>
            <p:nvPr/>
          </p:nvSpPr>
          <p:spPr>
            <a:xfrm>
              <a:off x="3487825" y="1011325"/>
              <a:ext cx="16825" cy="16825"/>
            </a:xfrm>
            <a:custGeom>
              <a:avLst/>
              <a:gdLst/>
              <a:ahLst/>
              <a:cxnLst/>
              <a:rect l="l" t="t" r="r" b="b"/>
              <a:pathLst>
                <a:path w="673" h="673" extrusionOk="0">
                  <a:moveTo>
                    <a:pt x="448" y="1"/>
                  </a:moveTo>
                  <a:cubicBezTo>
                    <a:pt x="0" y="1"/>
                    <a:pt x="224" y="449"/>
                    <a:pt x="673" y="673"/>
                  </a:cubicBezTo>
                  <a:cubicBezTo>
                    <a:pt x="673" y="449"/>
                    <a:pt x="673" y="1"/>
                    <a:pt x="44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99" name="Google Shape;10599;p15"/>
            <p:cNvSpPr/>
            <p:nvPr/>
          </p:nvSpPr>
          <p:spPr>
            <a:xfrm>
              <a:off x="3315600" y="1846150"/>
              <a:ext cx="20975" cy="11375"/>
            </a:xfrm>
            <a:custGeom>
              <a:avLst/>
              <a:gdLst/>
              <a:ahLst/>
              <a:cxnLst/>
              <a:rect l="l" t="t" r="r" b="b"/>
              <a:pathLst>
                <a:path w="839" h="455" extrusionOk="0">
                  <a:moveTo>
                    <a:pt x="838" y="1"/>
                  </a:moveTo>
                  <a:lnTo>
                    <a:pt x="838" y="1"/>
                  </a:lnTo>
                  <a:cubicBezTo>
                    <a:pt x="1" y="141"/>
                    <a:pt x="32" y="454"/>
                    <a:pt x="284" y="454"/>
                  </a:cubicBezTo>
                  <a:cubicBezTo>
                    <a:pt x="436" y="454"/>
                    <a:pt x="669" y="339"/>
                    <a:pt x="83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00" name="Google Shape;10600;p15"/>
            <p:cNvSpPr/>
            <p:nvPr/>
          </p:nvSpPr>
          <p:spPr>
            <a:xfrm>
              <a:off x="3280500" y="1860925"/>
              <a:ext cx="29900" cy="20925"/>
            </a:xfrm>
            <a:custGeom>
              <a:avLst/>
              <a:gdLst/>
              <a:ahLst/>
              <a:cxnLst/>
              <a:rect l="l" t="t" r="r" b="b"/>
              <a:pathLst>
                <a:path w="1196" h="837" extrusionOk="0">
                  <a:moveTo>
                    <a:pt x="1026" y="1"/>
                  </a:moveTo>
                  <a:cubicBezTo>
                    <a:pt x="997" y="1"/>
                    <a:pt x="954" y="25"/>
                    <a:pt x="897" y="82"/>
                  </a:cubicBezTo>
                  <a:cubicBezTo>
                    <a:pt x="897" y="531"/>
                    <a:pt x="1" y="306"/>
                    <a:pt x="1" y="755"/>
                  </a:cubicBezTo>
                  <a:cubicBezTo>
                    <a:pt x="115" y="812"/>
                    <a:pt x="222" y="836"/>
                    <a:pt x="321" y="836"/>
                  </a:cubicBezTo>
                  <a:cubicBezTo>
                    <a:pt x="898" y="836"/>
                    <a:pt x="1195" y="1"/>
                    <a:pt x="1026"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01" name="Google Shape;10601;p15"/>
            <p:cNvSpPr/>
            <p:nvPr/>
          </p:nvSpPr>
          <p:spPr>
            <a:xfrm>
              <a:off x="3241300" y="1890975"/>
              <a:ext cx="28025" cy="16850"/>
            </a:xfrm>
            <a:custGeom>
              <a:avLst/>
              <a:gdLst/>
              <a:ahLst/>
              <a:cxnLst/>
              <a:rect l="l" t="t" r="r" b="b"/>
              <a:pathLst>
                <a:path w="1121" h="674" extrusionOk="0">
                  <a:moveTo>
                    <a:pt x="672" y="1"/>
                  </a:moveTo>
                  <a:cubicBezTo>
                    <a:pt x="672" y="225"/>
                    <a:pt x="0" y="225"/>
                    <a:pt x="0" y="673"/>
                  </a:cubicBezTo>
                  <a:lnTo>
                    <a:pt x="0" y="673"/>
                  </a:lnTo>
                  <a:cubicBezTo>
                    <a:pt x="672" y="673"/>
                    <a:pt x="1121" y="1"/>
                    <a:pt x="672"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02" name="Google Shape;10602;p15"/>
            <p:cNvSpPr/>
            <p:nvPr/>
          </p:nvSpPr>
          <p:spPr>
            <a:xfrm>
              <a:off x="3076925" y="2065925"/>
              <a:ext cx="24325" cy="9975"/>
            </a:xfrm>
            <a:custGeom>
              <a:avLst/>
              <a:gdLst/>
              <a:ahLst/>
              <a:cxnLst/>
              <a:rect l="l" t="t" r="r" b="b"/>
              <a:pathLst>
                <a:path w="973" h="399" extrusionOk="0">
                  <a:moveTo>
                    <a:pt x="698" y="0"/>
                  </a:moveTo>
                  <a:cubicBezTo>
                    <a:pt x="399" y="0"/>
                    <a:pt x="1" y="399"/>
                    <a:pt x="300" y="399"/>
                  </a:cubicBezTo>
                  <a:lnTo>
                    <a:pt x="972" y="399"/>
                  </a:lnTo>
                  <a:cubicBezTo>
                    <a:pt x="972" y="100"/>
                    <a:pt x="848" y="0"/>
                    <a:pt x="69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03" name="Google Shape;10603;p15"/>
            <p:cNvSpPr/>
            <p:nvPr/>
          </p:nvSpPr>
          <p:spPr>
            <a:xfrm>
              <a:off x="2819425" y="3039675"/>
              <a:ext cx="12000" cy="8275"/>
            </a:xfrm>
            <a:custGeom>
              <a:avLst/>
              <a:gdLst/>
              <a:ahLst/>
              <a:cxnLst/>
              <a:rect l="l" t="t" r="r" b="b"/>
              <a:pathLst>
                <a:path w="480" h="331" extrusionOk="0">
                  <a:moveTo>
                    <a:pt x="6" y="0"/>
                  </a:moveTo>
                  <a:cubicBezTo>
                    <a:pt x="0" y="0"/>
                    <a:pt x="73" y="58"/>
                    <a:pt x="290" y="221"/>
                  </a:cubicBezTo>
                  <a:cubicBezTo>
                    <a:pt x="409" y="300"/>
                    <a:pt x="458" y="330"/>
                    <a:pt x="463" y="330"/>
                  </a:cubicBezTo>
                  <a:cubicBezTo>
                    <a:pt x="480" y="330"/>
                    <a:pt x="19" y="0"/>
                    <a:pt x="6"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04" name="Google Shape;10604;p15"/>
            <p:cNvSpPr/>
            <p:nvPr/>
          </p:nvSpPr>
          <p:spPr>
            <a:xfrm>
              <a:off x="2072675" y="4646475"/>
              <a:ext cx="36850" cy="12375"/>
            </a:xfrm>
            <a:custGeom>
              <a:avLst/>
              <a:gdLst/>
              <a:ahLst/>
              <a:cxnLst/>
              <a:rect l="l" t="t" r="r" b="b"/>
              <a:pathLst>
                <a:path w="1474" h="495" extrusionOk="0">
                  <a:moveTo>
                    <a:pt x="1036" y="1"/>
                  </a:moveTo>
                  <a:cubicBezTo>
                    <a:pt x="577" y="1"/>
                    <a:pt x="1" y="494"/>
                    <a:pt x="577" y="494"/>
                  </a:cubicBezTo>
                  <a:cubicBezTo>
                    <a:pt x="577" y="270"/>
                    <a:pt x="857" y="270"/>
                    <a:pt x="1081" y="270"/>
                  </a:cubicBezTo>
                  <a:cubicBezTo>
                    <a:pt x="1305" y="270"/>
                    <a:pt x="1473" y="270"/>
                    <a:pt x="1249" y="46"/>
                  </a:cubicBezTo>
                  <a:cubicBezTo>
                    <a:pt x="1185" y="14"/>
                    <a:pt x="1112" y="1"/>
                    <a:pt x="1036"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05" name="Google Shape;10605;p15"/>
            <p:cNvSpPr/>
            <p:nvPr/>
          </p:nvSpPr>
          <p:spPr>
            <a:xfrm>
              <a:off x="1100975" y="1061750"/>
              <a:ext cx="67250" cy="61650"/>
            </a:xfrm>
            <a:custGeom>
              <a:avLst/>
              <a:gdLst/>
              <a:ahLst/>
              <a:cxnLst/>
              <a:rect l="l" t="t" r="r" b="b"/>
              <a:pathLst>
                <a:path w="2690" h="2466" extrusionOk="0">
                  <a:moveTo>
                    <a:pt x="1793" y="1"/>
                  </a:moveTo>
                  <a:lnTo>
                    <a:pt x="1793" y="1"/>
                  </a:lnTo>
                  <a:cubicBezTo>
                    <a:pt x="2017" y="1121"/>
                    <a:pt x="0" y="1569"/>
                    <a:pt x="897" y="2466"/>
                  </a:cubicBezTo>
                  <a:cubicBezTo>
                    <a:pt x="897" y="1794"/>
                    <a:pt x="2690" y="897"/>
                    <a:pt x="179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06" name="Google Shape;10606;p15"/>
            <p:cNvSpPr/>
            <p:nvPr/>
          </p:nvSpPr>
          <p:spPr>
            <a:xfrm>
              <a:off x="271725" y="1044950"/>
              <a:ext cx="95275" cy="44850"/>
            </a:xfrm>
            <a:custGeom>
              <a:avLst/>
              <a:gdLst/>
              <a:ahLst/>
              <a:cxnLst/>
              <a:rect l="l" t="t" r="r" b="b"/>
              <a:pathLst>
                <a:path w="3811" h="1794" extrusionOk="0">
                  <a:moveTo>
                    <a:pt x="3362" y="0"/>
                  </a:moveTo>
                  <a:cubicBezTo>
                    <a:pt x="2690" y="673"/>
                    <a:pt x="1" y="1793"/>
                    <a:pt x="225" y="1793"/>
                  </a:cubicBezTo>
                  <a:cubicBezTo>
                    <a:pt x="1794" y="1569"/>
                    <a:pt x="3811" y="897"/>
                    <a:pt x="3362"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07" name="Google Shape;10607;p15"/>
            <p:cNvSpPr/>
            <p:nvPr/>
          </p:nvSpPr>
          <p:spPr>
            <a:xfrm>
              <a:off x="507050" y="742400"/>
              <a:ext cx="28050" cy="28025"/>
            </a:xfrm>
            <a:custGeom>
              <a:avLst/>
              <a:gdLst/>
              <a:ahLst/>
              <a:cxnLst/>
              <a:rect l="l" t="t" r="r" b="b"/>
              <a:pathLst>
                <a:path w="1122" h="1121" extrusionOk="0">
                  <a:moveTo>
                    <a:pt x="673" y="0"/>
                  </a:moveTo>
                  <a:cubicBezTo>
                    <a:pt x="449" y="448"/>
                    <a:pt x="1" y="896"/>
                    <a:pt x="673" y="1121"/>
                  </a:cubicBezTo>
                  <a:cubicBezTo>
                    <a:pt x="673" y="672"/>
                    <a:pt x="1121" y="224"/>
                    <a:pt x="67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08" name="Google Shape;10608;p15"/>
            <p:cNvSpPr/>
            <p:nvPr/>
          </p:nvSpPr>
          <p:spPr>
            <a:xfrm>
              <a:off x="1064525" y="3105300"/>
              <a:ext cx="8600" cy="11475"/>
            </a:xfrm>
            <a:custGeom>
              <a:avLst/>
              <a:gdLst/>
              <a:ahLst/>
              <a:cxnLst/>
              <a:rect l="l" t="t" r="r" b="b"/>
              <a:pathLst>
                <a:path w="344" h="459" extrusionOk="0">
                  <a:moveTo>
                    <a:pt x="334" y="1"/>
                  </a:moveTo>
                  <a:cubicBezTo>
                    <a:pt x="330" y="1"/>
                    <a:pt x="271" y="75"/>
                    <a:pt x="113" y="285"/>
                  </a:cubicBezTo>
                  <a:cubicBezTo>
                    <a:pt x="30" y="411"/>
                    <a:pt x="1" y="458"/>
                    <a:pt x="5" y="458"/>
                  </a:cubicBezTo>
                  <a:cubicBezTo>
                    <a:pt x="16" y="458"/>
                    <a:pt x="344" y="1"/>
                    <a:pt x="33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09" name="Google Shape;10609;p15"/>
            <p:cNvSpPr/>
            <p:nvPr/>
          </p:nvSpPr>
          <p:spPr>
            <a:xfrm>
              <a:off x="1012200" y="1126250"/>
              <a:ext cx="12000" cy="8275"/>
            </a:xfrm>
            <a:custGeom>
              <a:avLst/>
              <a:gdLst/>
              <a:ahLst/>
              <a:cxnLst/>
              <a:rect l="l" t="t" r="r" b="b"/>
              <a:pathLst>
                <a:path w="480" h="331" extrusionOk="0">
                  <a:moveTo>
                    <a:pt x="17" y="1"/>
                  </a:moveTo>
                  <a:cubicBezTo>
                    <a:pt x="0" y="1"/>
                    <a:pt x="460" y="331"/>
                    <a:pt x="474" y="331"/>
                  </a:cubicBezTo>
                  <a:cubicBezTo>
                    <a:pt x="479" y="331"/>
                    <a:pt x="407" y="273"/>
                    <a:pt x="189" y="110"/>
                  </a:cubicBezTo>
                  <a:cubicBezTo>
                    <a:pt x="71" y="31"/>
                    <a:pt x="22" y="1"/>
                    <a:pt x="1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10" name="Google Shape;10610;p15"/>
            <p:cNvSpPr/>
            <p:nvPr/>
          </p:nvSpPr>
          <p:spPr>
            <a:xfrm>
              <a:off x="955300" y="3351075"/>
              <a:ext cx="40325" cy="30300"/>
            </a:xfrm>
            <a:custGeom>
              <a:avLst/>
              <a:gdLst/>
              <a:ahLst/>
              <a:cxnLst/>
              <a:rect l="l" t="t" r="r" b="b"/>
              <a:pathLst>
                <a:path w="1613" h="1212" extrusionOk="0">
                  <a:moveTo>
                    <a:pt x="1330" y="0"/>
                  </a:moveTo>
                  <a:cubicBezTo>
                    <a:pt x="1284" y="0"/>
                    <a:pt x="1216" y="28"/>
                    <a:pt x="1121" y="91"/>
                  </a:cubicBezTo>
                  <a:cubicBezTo>
                    <a:pt x="1121" y="315"/>
                    <a:pt x="0" y="764"/>
                    <a:pt x="897" y="1212"/>
                  </a:cubicBezTo>
                  <a:cubicBezTo>
                    <a:pt x="1089" y="1019"/>
                    <a:pt x="1612" y="0"/>
                    <a:pt x="133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11" name="Google Shape;10611;p15"/>
            <p:cNvSpPr/>
            <p:nvPr/>
          </p:nvSpPr>
          <p:spPr>
            <a:xfrm>
              <a:off x="916075" y="3426175"/>
              <a:ext cx="39250" cy="33650"/>
            </a:xfrm>
            <a:custGeom>
              <a:avLst/>
              <a:gdLst/>
              <a:ahLst/>
              <a:cxnLst/>
              <a:rect l="l" t="t" r="r" b="b"/>
              <a:pathLst>
                <a:path w="1570" h="1346" extrusionOk="0">
                  <a:moveTo>
                    <a:pt x="897" y="1"/>
                  </a:moveTo>
                  <a:cubicBezTo>
                    <a:pt x="897" y="449"/>
                    <a:pt x="0" y="897"/>
                    <a:pt x="673" y="1346"/>
                  </a:cubicBezTo>
                  <a:cubicBezTo>
                    <a:pt x="448" y="897"/>
                    <a:pt x="1569" y="225"/>
                    <a:pt x="89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12" name="Google Shape;10612;p15"/>
            <p:cNvSpPr/>
            <p:nvPr/>
          </p:nvSpPr>
          <p:spPr>
            <a:xfrm>
              <a:off x="865650" y="1319500"/>
              <a:ext cx="33625" cy="16825"/>
            </a:xfrm>
            <a:custGeom>
              <a:avLst/>
              <a:gdLst/>
              <a:ahLst/>
              <a:cxnLst/>
              <a:rect l="l" t="t" r="r" b="b"/>
              <a:pathLst>
                <a:path w="1345" h="673" extrusionOk="0">
                  <a:moveTo>
                    <a:pt x="673" y="0"/>
                  </a:moveTo>
                  <a:cubicBezTo>
                    <a:pt x="673" y="0"/>
                    <a:pt x="0" y="672"/>
                    <a:pt x="673" y="672"/>
                  </a:cubicBezTo>
                  <a:cubicBezTo>
                    <a:pt x="448" y="448"/>
                    <a:pt x="1345" y="0"/>
                    <a:pt x="67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13" name="Google Shape;10613;p15"/>
            <p:cNvSpPr/>
            <p:nvPr/>
          </p:nvSpPr>
          <p:spPr>
            <a:xfrm>
              <a:off x="832025" y="1963825"/>
              <a:ext cx="50450" cy="44850"/>
            </a:xfrm>
            <a:custGeom>
              <a:avLst/>
              <a:gdLst/>
              <a:ahLst/>
              <a:cxnLst/>
              <a:rect l="l" t="t" r="r" b="b"/>
              <a:pathLst>
                <a:path w="2018" h="1794" extrusionOk="0">
                  <a:moveTo>
                    <a:pt x="2018" y="0"/>
                  </a:moveTo>
                  <a:lnTo>
                    <a:pt x="2018" y="0"/>
                  </a:lnTo>
                  <a:cubicBezTo>
                    <a:pt x="1345" y="449"/>
                    <a:pt x="0" y="897"/>
                    <a:pt x="0" y="1793"/>
                  </a:cubicBezTo>
                  <a:cubicBezTo>
                    <a:pt x="1121" y="1569"/>
                    <a:pt x="1569" y="673"/>
                    <a:pt x="201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14" name="Google Shape;10614;p15"/>
            <p:cNvSpPr/>
            <p:nvPr/>
          </p:nvSpPr>
          <p:spPr>
            <a:xfrm>
              <a:off x="389400" y="1065875"/>
              <a:ext cx="351150" cy="39975"/>
            </a:xfrm>
            <a:custGeom>
              <a:avLst/>
              <a:gdLst/>
              <a:ahLst/>
              <a:cxnLst/>
              <a:rect l="l" t="t" r="r" b="b"/>
              <a:pathLst>
                <a:path w="14046" h="1599" extrusionOk="0">
                  <a:moveTo>
                    <a:pt x="4900" y="1"/>
                  </a:moveTo>
                  <a:cubicBezTo>
                    <a:pt x="3356" y="1"/>
                    <a:pt x="1699" y="198"/>
                    <a:pt x="0" y="732"/>
                  </a:cubicBezTo>
                  <a:lnTo>
                    <a:pt x="11733" y="1111"/>
                  </a:lnTo>
                  <a:lnTo>
                    <a:pt x="11733" y="1111"/>
                  </a:lnTo>
                  <a:cubicBezTo>
                    <a:pt x="10095" y="641"/>
                    <a:pt x="7680" y="1"/>
                    <a:pt x="4900" y="1"/>
                  </a:cubicBezTo>
                  <a:close/>
                  <a:moveTo>
                    <a:pt x="11733" y="1111"/>
                  </a:moveTo>
                  <a:cubicBezTo>
                    <a:pt x="12683" y="1383"/>
                    <a:pt x="13372" y="1598"/>
                    <a:pt x="13719" y="1598"/>
                  </a:cubicBezTo>
                  <a:cubicBezTo>
                    <a:pt x="13976" y="1598"/>
                    <a:pt x="14046" y="1480"/>
                    <a:pt x="13895" y="1180"/>
                  </a:cubicBezTo>
                  <a:lnTo>
                    <a:pt x="11733" y="1111"/>
                  </a:ln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15" name="Google Shape;10615;p15"/>
            <p:cNvSpPr/>
            <p:nvPr/>
          </p:nvSpPr>
          <p:spPr>
            <a:xfrm>
              <a:off x="544475" y="3516375"/>
              <a:ext cx="12700" cy="18475"/>
            </a:xfrm>
            <a:custGeom>
              <a:avLst/>
              <a:gdLst/>
              <a:ahLst/>
              <a:cxnLst/>
              <a:rect l="l" t="t" r="r" b="b"/>
              <a:pathLst>
                <a:path w="508" h="739" extrusionOk="0">
                  <a:moveTo>
                    <a:pt x="467" y="0"/>
                  </a:moveTo>
                  <a:cubicBezTo>
                    <a:pt x="456" y="0"/>
                    <a:pt x="406" y="57"/>
                    <a:pt x="297" y="203"/>
                  </a:cubicBezTo>
                  <a:cubicBezTo>
                    <a:pt x="70" y="600"/>
                    <a:pt x="1" y="739"/>
                    <a:pt x="13" y="739"/>
                  </a:cubicBezTo>
                  <a:cubicBezTo>
                    <a:pt x="43" y="739"/>
                    <a:pt x="507" y="0"/>
                    <a:pt x="46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16" name="Google Shape;10616;p15"/>
            <p:cNvSpPr/>
            <p:nvPr/>
          </p:nvSpPr>
          <p:spPr>
            <a:xfrm>
              <a:off x="282925" y="2271975"/>
              <a:ext cx="240950" cy="89675"/>
            </a:xfrm>
            <a:custGeom>
              <a:avLst/>
              <a:gdLst/>
              <a:ahLst/>
              <a:cxnLst/>
              <a:rect l="l" t="t" r="r" b="b"/>
              <a:pathLst>
                <a:path w="9638" h="3587" extrusionOk="0">
                  <a:moveTo>
                    <a:pt x="5604" y="1"/>
                  </a:moveTo>
                  <a:lnTo>
                    <a:pt x="5604" y="1"/>
                  </a:lnTo>
                  <a:cubicBezTo>
                    <a:pt x="3363" y="449"/>
                    <a:pt x="1346" y="1794"/>
                    <a:pt x="1" y="3587"/>
                  </a:cubicBezTo>
                  <a:cubicBezTo>
                    <a:pt x="7621" y="2466"/>
                    <a:pt x="9638" y="1346"/>
                    <a:pt x="560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17" name="Google Shape;10617;p15"/>
            <p:cNvSpPr/>
            <p:nvPr/>
          </p:nvSpPr>
          <p:spPr>
            <a:xfrm>
              <a:off x="333375" y="2249575"/>
              <a:ext cx="72850" cy="33650"/>
            </a:xfrm>
            <a:custGeom>
              <a:avLst/>
              <a:gdLst/>
              <a:ahLst/>
              <a:cxnLst/>
              <a:rect l="l" t="t" r="r" b="b"/>
              <a:pathLst>
                <a:path w="2914" h="1346" extrusionOk="0">
                  <a:moveTo>
                    <a:pt x="2914" y="0"/>
                  </a:moveTo>
                  <a:cubicBezTo>
                    <a:pt x="2241" y="0"/>
                    <a:pt x="0" y="1345"/>
                    <a:pt x="1121" y="1345"/>
                  </a:cubicBezTo>
                  <a:cubicBezTo>
                    <a:pt x="1569" y="897"/>
                    <a:pt x="2689" y="673"/>
                    <a:pt x="291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18" name="Google Shape;10618;p15"/>
            <p:cNvSpPr/>
            <p:nvPr/>
          </p:nvSpPr>
          <p:spPr>
            <a:xfrm>
              <a:off x="254925" y="3891225"/>
              <a:ext cx="39250" cy="22425"/>
            </a:xfrm>
            <a:custGeom>
              <a:avLst/>
              <a:gdLst/>
              <a:ahLst/>
              <a:cxnLst/>
              <a:rect l="l" t="t" r="r" b="b"/>
              <a:pathLst>
                <a:path w="1570" h="897" extrusionOk="0">
                  <a:moveTo>
                    <a:pt x="897" y="1"/>
                  </a:moveTo>
                  <a:cubicBezTo>
                    <a:pt x="673" y="449"/>
                    <a:pt x="224" y="673"/>
                    <a:pt x="0" y="897"/>
                  </a:cubicBezTo>
                  <a:cubicBezTo>
                    <a:pt x="449" y="897"/>
                    <a:pt x="1569" y="225"/>
                    <a:pt x="89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0619" name="Google Shape;10619;p15"/>
          <p:cNvSpPr txBox="1">
            <a:spLocks noGrp="1"/>
          </p:cNvSpPr>
          <p:nvPr>
            <p:ph type="subTitle" idx="1"/>
          </p:nvPr>
        </p:nvSpPr>
        <p:spPr>
          <a:xfrm>
            <a:off x="3789000" y="4371813"/>
            <a:ext cx="4614000" cy="1248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lt1"/>
              </a:buClr>
              <a:buSzPts val="1400"/>
              <a:buFont typeface="Roboto Mono"/>
              <a:buNone/>
              <a:defRPr sz="1867">
                <a:solidFill>
                  <a:schemeClr val="lt1"/>
                </a:solidFill>
                <a:latin typeface="Roboto Mono"/>
                <a:ea typeface="Roboto Mono"/>
                <a:cs typeface="Roboto Mono"/>
                <a:sym typeface="Roboto Mono"/>
              </a:defRPr>
            </a:lvl1pPr>
            <a:lvl2pPr lvl="1" algn="ctr" rtl="0">
              <a:lnSpc>
                <a:spcPct val="100000"/>
              </a:lnSpc>
              <a:spcBef>
                <a:spcPts val="0"/>
              </a:spcBef>
              <a:spcAft>
                <a:spcPts val="0"/>
              </a:spcAft>
              <a:buSzPts val="2100"/>
              <a:buNone/>
              <a:defRPr sz="2800"/>
            </a:lvl2pPr>
            <a:lvl3pPr lvl="2" algn="ctr" rtl="0">
              <a:lnSpc>
                <a:spcPct val="100000"/>
              </a:lnSpc>
              <a:spcBef>
                <a:spcPts val="0"/>
              </a:spcBef>
              <a:spcAft>
                <a:spcPts val="0"/>
              </a:spcAft>
              <a:buSzPts val="2100"/>
              <a:buNone/>
              <a:defRPr sz="2800"/>
            </a:lvl3pPr>
            <a:lvl4pPr lvl="3" algn="ctr" rtl="0">
              <a:lnSpc>
                <a:spcPct val="100000"/>
              </a:lnSpc>
              <a:spcBef>
                <a:spcPts val="0"/>
              </a:spcBef>
              <a:spcAft>
                <a:spcPts val="0"/>
              </a:spcAft>
              <a:buSzPts val="2100"/>
              <a:buNone/>
              <a:defRPr sz="2800"/>
            </a:lvl4pPr>
            <a:lvl5pPr lvl="4" algn="ctr" rtl="0">
              <a:lnSpc>
                <a:spcPct val="100000"/>
              </a:lnSpc>
              <a:spcBef>
                <a:spcPts val="0"/>
              </a:spcBef>
              <a:spcAft>
                <a:spcPts val="0"/>
              </a:spcAft>
              <a:buSzPts val="2100"/>
              <a:buNone/>
              <a:defRPr sz="2800"/>
            </a:lvl5pPr>
            <a:lvl6pPr lvl="5" algn="ctr" rtl="0">
              <a:lnSpc>
                <a:spcPct val="100000"/>
              </a:lnSpc>
              <a:spcBef>
                <a:spcPts val="0"/>
              </a:spcBef>
              <a:spcAft>
                <a:spcPts val="0"/>
              </a:spcAft>
              <a:buSzPts val="2100"/>
              <a:buNone/>
              <a:defRPr sz="2800"/>
            </a:lvl6pPr>
            <a:lvl7pPr lvl="6" algn="ctr" rtl="0">
              <a:lnSpc>
                <a:spcPct val="100000"/>
              </a:lnSpc>
              <a:spcBef>
                <a:spcPts val="0"/>
              </a:spcBef>
              <a:spcAft>
                <a:spcPts val="0"/>
              </a:spcAft>
              <a:buSzPts val="2100"/>
              <a:buNone/>
              <a:defRPr sz="2800"/>
            </a:lvl7pPr>
            <a:lvl8pPr lvl="7" algn="ctr" rtl="0">
              <a:lnSpc>
                <a:spcPct val="100000"/>
              </a:lnSpc>
              <a:spcBef>
                <a:spcPts val="0"/>
              </a:spcBef>
              <a:spcAft>
                <a:spcPts val="0"/>
              </a:spcAft>
              <a:buSzPts val="2100"/>
              <a:buNone/>
              <a:defRPr sz="2800"/>
            </a:lvl8pPr>
            <a:lvl9pPr lvl="8" algn="ctr" rtl="0">
              <a:lnSpc>
                <a:spcPct val="100000"/>
              </a:lnSpc>
              <a:spcBef>
                <a:spcPts val="0"/>
              </a:spcBef>
              <a:spcAft>
                <a:spcPts val="0"/>
              </a:spcAft>
              <a:buSzPts val="2100"/>
              <a:buNone/>
              <a:defRPr sz="2800"/>
            </a:lvl9pPr>
          </a:lstStyle>
          <a:p>
            <a:endParaRPr/>
          </a:p>
        </p:txBody>
      </p:sp>
      <p:sp>
        <p:nvSpPr>
          <p:cNvPr id="10620" name="Google Shape;10620;p15"/>
          <p:cNvSpPr txBox="1">
            <a:spLocks noGrp="1"/>
          </p:cNvSpPr>
          <p:nvPr>
            <p:ph type="title"/>
          </p:nvPr>
        </p:nvSpPr>
        <p:spPr>
          <a:xfrm>
            <a:off x="3733600" y="1892900"/>
            <a:ext cx="4724800" cy="1248400"/>
          </a:xfrm>
          <a:prstGeom prst="rect">
            <a:avLst/>
          </a:prstGeom>
        </p:spPr>
        <p:txBody>
          <a:bodyPr spcFirstLastPara="1" wrap="square" lIns="91425" tIns="91425" rIns="91425" bIns="91425" anchor="b" anchorCtr="0">
            <a:noAutofit/>
          </a:bodyPr>
          <a:lstStyle>
            <a:lvl1pPr lvl="0" algn="ctr" rtl="0">
              <a:spcBef>
                <a:spcPts val="0"/>
              </a:spcBef>
              <a:spcAft>
                <a:spcPts val="0"/>
              </a:spcAft>
              <a:buClr>
                <a:schemeClr val="lt1"/>
              </a:buClr>
              <a:buSzPts val="7200"/>
              <a:buFont typeface="Josefin Sans"/>
              <a:buNone/>
              <a:defRPr sz="9600">
                <a:solidFill>
                  <a:schemeClr val="lt1"/>
                </a:solidFill>
                <a:latin typeface="Josefin Sans"/>
                <a:ea typeface="Josefin Sans"/>
                <a:cs typeface="Josefin Sans"/>
                <a:sym typeface="Josefin Sans"/>
              </a:defRPr>
            </a:lvl1pPr>
            <a:lvl2pPr lvl="1" algn="ctr" rtl="0">
              <a:spcBef>
                <a:spcPts val="0"/>
              </a:spcBef>
              <a:spcAft>
                <a:spcPts val="0"/>
              </a:spcAft>
              <a:buClr>
                <a:srgbClr val="B33B00"/>
              </a:buClr>
              <a:buSzPts val="4800"/>
              <a:buNone/>
              <a:defRPr sz="6400">
                <a:solidFill>
                  <a:srgbClr val="B33B00"/>
                </a:solidFill>
              </a:defRPr>
            </a:lvl2pPr>
            <a:lvl3pPr lvl="2" algn="ctr" rtl="0">
              <a:spcBef>
                <a:spcPts val="0"/>
              </a:spcBef>
              <a:spcAft>
                <a:spcPts val="0"/>
              </a:spcAft>
              <a:buClr>
                <a:srgbClr val="B33B00"/>
              </a:buClr>
              <a:buSzPts val="4800"/>
              <a:buNone/>
              <a:defRPr sz="6400">
                <a:solidFill>
                  <a:srgbClr val="B33B00"/>
                </a:solidFill>
              </a:defRPr>
            </a:lvl3pPr>
            <a:lvl4pPr lvl="3" algn="ctr" rtl="0">
              <a:spcBef>
                <a:spcPts val="0"/>
              </a:spcBef>
              <a:spcAft>
                <a:spcPts val="0"/>
              </a:spcAft>
              <a:buClr>
                <a:srgbClr val="B33B00"/>
              </a:buClr>
              <a:buSzPts val="4800"/>
              <a:buNone/>
              <a:defRPr sz="6400">
                <a:solidFill>
                  <a:srgbClr val="B33B00"/>
                </a:solidFill>
              </a:defRPr>
            </a:lvl4pPr>
            <a:lvl5pPr lvl="4" algn="ctr" rtl="0">
              <a:spcBef>
                <a:spcPts val="0"/>
              </a:spcBef>
              <a:spcAft>
                <a:spcPts val="0"/>
              </a:spcAft>
              <a:buClr>
                <a:srgbClr val="B33B00"/>
              </a:buClr>
              <a:buSzPts val="4800"/>
              <a:buNone/>
              <a:defRPr sz="6400">
                <a:solidFill>
                  <a:srgbClr val="B33B00"/>
                </a:solidFill>
              </a:defRPr>
            </a:lvl5pPr>
            <a:lvl6pPr lvl="5" algn="ctr" rtl="0">
              <a:spcBef>
                <a:spcPts val="0"/>
              </a:spcBef>
              <a:spcAft>
                <a:spcPts val="0"/>
              </a:spcAft>
              <a:buClr>
                <a:srgbClr val="B33B00"/>
              </a:buClr>
              <a:buSzPts val="4800"/>
              <a:buNone/>
              <a:defRPr sz="6400">
                <a:solidFill>
                  <a:srgbClr val="B33B00"/>
                </a:solidFill>
              </a:defRPr>
            </a:lvl6pPr>
            <a:lvl7pPr lvl="6" algn="ctr" rtl="0">
              <a:spcBef>
                <a:spcPts val="0"/>
              </a:spcBef>
              <a:spcAft>
                <a:spcPts val="0"/>
              </a:spcAft>
              <a:buClr>
                <a:srgbClr val="B33B00"/>
              </a:buClr>
              <a:buSzPts val="4800"/>
              <a:buNone/>
              <a:defRPr sz="6400">
                <a:solidFill>
                  <a:srgbClr val="B33B00"/>
                </a:solidFill>
              </a:defRPr>
            </a:lvl7pPr>
            <a:lvl8pPr lvl="7" algn="ctr" rtl="0">
              <a:spcBef>
                <a:spcPts val="0"/>
              </a:spcBef>
              <a:spcAft>
                <a:spcPts val="0"/>
              </a:spcAft>
              <a:buClr>
                <a:srgbClr val="B33B00"/>
              </a:buClr>
              <a:buSzPts val="4800"/>
              <a:buNone/>
              <a:defRPr sz="6400">
                <a:solidFill>
                  <a:srgbClr val="B33B00"/>
                </a:solidFill>
              </a:defRPr>
            </a:lvl8pPr>
            <a:lvl9pPr lvl="8" algn="ctr" rtl="0">
              <a:spcBef>
                <a:spcPts val="0"/>
              </a:spcBef>
              <a:spcAft>
                <a:spcPts val="0"/>
              </a:spcAft>
              <a:buClr>
                <a:schemeClr val="lt1"/>
              </a:buClr>
              <a:buSzPts val="4800"/>
              <a:buNone/>
              <a:defRPr sz="6400">
                <a:solidFill>
                  <a:schemeClr val="lt1"/>
                </a:solidFill>
              </a:defRPr>
            </a:lvl9pPr>
          </a:lstStyle>
          <a:p>
            <a:endParaRPr/>
          </a:p>
        </p:txBody>
      </p:sp>
      <p:sp>
        <p:nvSpPr>
          <p:cNvPr id="10621" name="Google Shape;10621;p15"/>
          <p:cNvSpPr txBox="1">
            <a:spLocks noGrp="1"/>
          </p:cNvSpPr>
          <p:nvPr>
            <p:ph type="title" idx="2"/>
          </p:nvPr>
        </p:nvSpPr>
        <p:spPr>
          <a:xfrm>
            <a:off x="3988000" y="3121067"/>
            <a:ext cx="4216000" cy="927600"/>
          </a:xfrm>
          <a:prstGeom prst="rect">
            <a:avLst/>
          </a:prstGeom>
        </p:spPr>
        <p:txBody>
          <a:bodyPr spcFirstLastPara="1" wrap="square" lIns="91425" tIns="91425" rIns="91425" bIns="91425" anchor="b" anchorCtr="0">
            <a:noAutofit/>
          </a:bodyPr>
          <a:lstStyle>
            <a:lvl1pPr lvl="0" algn="ctr" rtl="0">
              <a:spcBef>
                <a:spcPts val="0"/>
              </a:spcBef>
              <a:spcAft>
                <a:spcPts val="0"/>
              </a:spcAft>
              <a:buClr>
                <a:schemeClr val="lt1"/>
              </a:buClr>
              <a:buSzPts val="2400"/>
              <a:buFont typeface="Josefin Sans"/>
              <a:buNone/>
              <a:defRPr sz="3200">
                <a:solidFill>
                  <a:schemeClr val="lt1"/>
                </a:solidFill>
                <a:latin typeface="Josefin Sans"/>
                <a:ea typeface="Josefin Sans"/>
                <a:cs typeface="Josefin Sans"/>
                <a:sym typeface="Josefin Sans"/>
              </a:defRPr>
            </a:lvl1pPr>
            <a:lvl2pPr lvl="1" algn="ctr" rtl="0">
              <a:spcBef>
                <a:spcPts val="0"/>
              </a:spcBef>
              <a:spcAft>
                <a:spcPts val="0"/>
              </a:spcAft>
              <a:buClr>
                <a:schemeClr val="lt1"/>
              </a:buClr>
              <a:buSzPts val="2400"/>
              <a:buNone/>
              <a:defRPr sz="3200">
                <a:solidFill>
                  <a:schemeClr val="lt1"/>
                </a:solidFill>
              </a:defRPr>
            </a:lvl2pPr>
            <a:lvl3pPr lvl="2" algn="ctr" rtl="0">
              <a:spcBef>
                <a:spcPts val="0"/>
              </a:spcBef>
              <a:spcAft>
                <a:spcPts val="0"/>
              </a:spcAft>
              <a:buClr>
                <a:schemeClr val="lt1"/>
              </a:buClr>
              <a:buSzPts val="2400"/>
              <a:buNone/>
              <a:defRPr sz="3200">
                <a:solidFill>
                  <a:schemeClr val="lt1"/>
                </a:solidFill>
              </a:defRPr>
            </a:lvl3pPr>
            <a:lvl4pPr lvl="3" algn="ctr" rtl="0">
              <a:spcBef>
                <a:spcPts val="0"/>
              </a:spcBef>
              <a:spcAft>
                <a:spcPts val="0"/>
              </a:spcAft>
              <a:buClr>
                <a:schemeClr val="lt1"/>
              </a:buClr>
              <a:buSzPts val="2400"/>
              <a:buNone/>
              <a:defRPr sz="3200">
                <a:solidFill>
                  <a:schemeClr val="lt1"/>
                </a:solidFill>
              </a:defRPr>
            </a:lvl4pPr>
            <a:lvl5pPr lvl="4" algn="ctr" rtl="0">
              <a:spcBef>
                <a:spcPts val="0"/>
              </a:spcBef>
              <a:spcAft>
                <a:spcPts val="0"/>
              </a:spcAft>
              <a:buClr>
                <a:schemeClr val="lt1"/>
              </a:buClr>
              <a:buSzPts val="2400"/>
              <a:buNone/>
              <a:defRPr sz="3200">
                <a:solidFill>
                  <a:schemeClr val="lt1"/>
                </a:solidFill>
              </a:defRPr>
            </a:lvl5pPr>
            <a:lvl6pPr lvl="5" algn="ctr" rtl="0">
              <a:spcBef>
                <a:spcPts val="0"/>
              </a:spcBef>
              <a:spcAft>
                <a:spcPts val="0"/>
              </a:spcAft>
              <a:buClr>
                <a:schemeClr val="lt1"/>
              </a:buClr>
              <a:buSzPts val="2400"/>
              <a:buNone/>
              <a:defRPr sz="3200">
                <a:solidFill>
                  <a:schemeClr val="lt1"/>
                </a:solidFill>
              </a:defRPr>
            </a:lvl6pPr>
            <a:lvl7pPr lvl="6" algn="ctr" rtl="0">
              <a:spcBef>
                <a:spcPts val="0"/>
              </a:spcBef>
              <a:spcAft>
                <a:spcPts val="0"/>
              </a:spcAft>
              <a:buClr>
                <a:schemeClr val="lt1"/>
              </a:buClr>
              <a:buSzPts val="2400"/>
              <a:buNone/>
              <a:defRPr sz="3200">
                <a:solidFill>
                  <a:schemeClr val="lt1"/>
                </a:solidFill>
              </a:defRPr>
            </a:lvl7pPr>
            <a:lvl8pPr lvl="7" algn="ctr" rtl="0">
              <a:spcBef>
                <a:spcPts val="0"/>
              </a:spcBef>
              <a:spcAft>
                <a:spcPts val="0"/>
              </a:spcAft>
              <a:buClr>
                <a:schemeClr val="lt1"/>
              </a:buClr>
              <a:buSzPts val="2400"/>
              <a:buNone/>
              <a:defRPr sz="3200">
                <a:solidFill>
                  <a:schemeClr val="lt1"/>
                </a:solidFill>
              </a:defRPr>
            </a:lvl8pPr>
            <a:lvl9pPr lvl="8" algn="ctr" rtl="0">
              <a:spcBef>
                <a:spcPts val="0"/>
              </a:spcBef>
              <a:spcAft>
                <a:spcPts val="0"/>
              </a:spcAft>
              <a:buClr>
                <a:schemeClr val="lt1"/>
              </a:buClr>
              <a:buSzPts val="2400"/>
              <a:buNone/>
              <a:defRPr sz="3200">
                <a:solidFill>
                  <a:schemeClr val="lt1"/>
                </a:solidFill>
              </a:defRPr>
            </a:lvl9pPr>
          </a:lstStyle>
          <a:p>
            <a:endParaRPr/>
          </a:p>
        </p:txBody>
      </p:sp>
      <p:sp>
        <p:nvSpPr>
          <p:cNvPr id="10622" name="Google Shape;10622;p15"/>
          <p:cNvSpPr txBox="1"/>
          <p:nvPr/>
        </p:nvSpPr>
        <p:spPr>
          <a:xfrm>
            <a:off x="2224800" y="5365540"/>
            <a:ext cx="7950400" cy="759600"/>
          </a:xfrm>
          <a:prstGeom prst="rect">
            <a:avLst/>
          </a:prstGeom>
          <a:noFill/>
          <a:ln>
            <a:noFill/>
          </a:ln>
        </p:spPr>
        <p:txBody>
          <a:bodyPr spcFirstLastPara="1" wrap="square" lIns="121900" tIns="121900" rIns="121900" bIns="121900" anchor="t" anchorCtr="0">
            <a:noAutofit/>
          </a:bodyPr>
          <a:lstStyle/>
          <a:p>
            <a:pPr marL="0" lvl="0" indent="0" algn="ctr" rtl="0">
              <a:spcBef>
                <a:spcPts val="0"/>
              </a:spcBef>
              <a:spcAft>
                <a:spcPts val="0"/>
              </a:spcAft>
              <a:buNone/>
            </a:pPr>
            <a:r>
              <a:rPr lang="en" sz="1467" b="1">
                <a:solidFill>
                  <a:schemeClr val="lt1"/>
                </a:solidFill>
                <a:latin typeface="Roboto Mono"/>
                <a:ea typeface="Roboto Mono"/>
                <a:cs typeface="Roboto Mono"/>
                <a:sym typeface="Roboto Mono"/>
              </a:rPr>
              <a:t>CREDITS: </a:t>
            </a:r>
            <a:r>
              <a:rPr lang="en" sz="1467">
                <a:solidFill>
                  <a:schemeClr val="lt1"/>
                </a:solidFill>
                <a:latin typeface="Roboto Mono"/>
                <a:ea typeface="Roboto Mono"/>
                <a:cs typeface="Roboto Mono"/>
                <a:sym typeface="Roboto Mono"/>
              </a:rPr>
              <a:t>This presentation template was created by </a:t>
            </a:r>
            <a:r>
              <a:rPr lang="en" sz="1467" b="1">
                <a:solidFill>
                  <a:schemeClr val="lt1"/>
                </a:solidFill>
                <a:latin typeface="Roboto Mono"/>
                <a:ea typeface="Roboto Mono"/>
                <a:cs typeface="Roboto Mono"/>
                <a:sym typeface="Roboto Mono"/>
              </a:rPr>
              <a:t>Slidesgo</a:t>
            </a:r>
            <a:r>
              <a:rPr lang="en" sz="1467">
                <a:solidFill>
                  <a:schemeClr val="lt1"/>
                </a:solidFill>
                <a:latin typeface="Roboto Mono"/>
                <a:ea typeface="Roboto Mono"/>
                <a:cs typeface="Roboto Mono"/>
                <a:sym typeface="Roboto Mono"/>
              </a:rPr>
              <a:t>, including icons by </a:t>
            </a:r>
            <a:r>
              <a:rPr lang="en" sz="1467" b="1">
                <a:solidFill>
                  <a:schemeClr val="lt1"/>
                </a:solidFill>
                <a:latin typeface="Roboto Mono"/>
                <a:ea typeface="Roboto Mono"/>
                <a:cs typeface="Roboto Mono"/>
                <a:sym typeface="Roboto Mono"/>
              </a:rPr>
              <a:t>Flaticon</a:t>
            </a:r>
            <a:r>
              <a:rPr lang="en" sz="1467">
                <a:solidFill>
                  <a:schemeClr val="lt1"/>
                </a:solidFill>
                <a:latin typeface="Roboto Mono"/>
                <a:ea typeface="Roboto Mono"/>
                <a:cs typeface="Roboto Mono"/>
                <a:sym typeface="Roboto Mono"/>
              </a:rPr>
              <a:t>, and infographics &amp; images by </a:t>
            </a:r>
            <a:r>
              <a:rPr lang="en" sz="1467" b="1">
                <a:solidFill>
                  <a:schemeClr val="lt1"/>
                </a:solidFill>
                <a:latin typeface="Roboto Mono"/>
                <a:ea typeface="Roboto Mono"/>
                <a:cs typeface="Roboto Mono"/>
                <a:sym typeface="Roboto Mono"/>
              </a:rPr>
              <a:t>Freepik</a:t>
            </a:r>
            <a:endParaRPr sz="1467" b="1">
              <a:solidFill>
                <a:schemeClr val="lt1"/>
              </a:solidFill>
              <a:latin typeface="Roboto Mono"/>
              <a:ea typeface="Roboto Mono"/>
              <a:cs typeface="Roboto Mono"/>
              <a:sym typeface="Roboto Mono"/>
            </a:endParaRPr>
          </a:p>
        </p:txBody>
      </p:sp>
    </p:spTree>
    <p:extLst>
      <p:ext uri="{BB962C8B-B14F-4D97-AF65-F5344CB8AC3E}">
        <p14:creationId xmlns:p14="http://schemas.microsoft.com/office/powerpoint/2010/main" val="649900620"/>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Title and three columns">
  <p:cSld name="Title and three columns">
    <p:bg>
      <p:bgPr>
        <a:solidFill>
          <a:srgbClr val="B33B00"/>
        </a:solidFill>
        <a:effectLst/>
      </p:bgPr>
    </p:bg>
    <p:spTree>
      <p:nvGrpSpPr>
        <p:cNvPr id="1" name="Shape 10623"/>
        <p:cNvGrpSpPr/>
        <p:nvPr/>
      </p:nvGrpSpPr>
      <p:grpSpPr>
        <a:xfrm>
          <a:off x="0" y="0"/>
          <a:ext cx="0" cy="0"/>
          <a:chOff x="0" y="0"/>
          <a:chExt cx="0" cy="0"/>
        </a:xfrm>
      </p:grpSpPr>
      <p:grpSp>
        <p:nvGrpSpPr>
          <p:cNvPr id="10624" name="Google Shape;10624;p16"/>
          <p:cNvGrpSpPr/>
          <p:nvPr/>
        </p:nvGrpSpPr>
        <p:grpSpPr>
          <a:xfrm>
            <a:off x="-26733" y="-6491"/>
            <a:ext cx="12227873" cy="6889649"/>
            <a:chOff x="232500" y="742400"/>
            <a:chExt cx="6901125" cy="3999100"/>
          </a:xfrm>
        </p:grpSpPr>
        <p:sp>
          <p:nvSpPr>
            <p:cNvPr id="10625" name="Google Shape;10625;p16"/>
            <p:cNvSpPr/>
            <p:nvPr/>
          </p:nvSpPr>
          <p:spPr>
            <a:xfrm>
              <a:off x="4983800" y="1582375"/>
              <a:ext cx="128900" cy="22875"/>
            </a:xfrm>
            <a:custGeom>
              <a:avLst/>
              <a:gdLst/>
              <a:ahLst/>
              <a:cxnLst/>
              <a:rect l="l" t="t" r="r" b="b"/>
              <a:pathLst>
                <a:path w="5156" h="915" extrusionOk="0">
                  <a:moveTo>
                    <a:pt x="3722" y="0"/>
                  </a:moveTo>
                  <a:cubicBezTo>
                    <a:pt x="2242" y="0"/>
                    <a:pt x="321" y="115"/>
                    <a:pt x="1" y="915"/>
                  </a:cubicBezTo>
                  <a:cubicBezTo>
                    <a:pt x="1345" y="467"/>
                    <a:pt x="3362" y="243"/>
                    <a:pt x="5155" y="18"/>
                  </a:cubicBezTo>
                  <a:cubicBezTo>
                    <a:pt x="4835" y="18"/>
                    <a:pt x="4314" y="0"/>
                    <a:pt x="3722"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26" name="Google Shape;10626;p16"/>
            <p:cNvSpPr/>
            <p:nvPr/>
          </p:nvSpPr>
          <p:spPr>
            <a:xfrm>
              <a:off x="6037150" y="1596400"/>
              <a:ext cx="4700" cy="6500"/>
            </a:xfrm>
            <a:custGeom>
              <a:avLst/>
              <a:gdLst/>
              <a:ahLst/>
              <a:cxnLst/>
              <a:rect l="l" t="t" r="r" b="b"/>
              <a:pathLst>
                <a:path w="188" h="260" extrusionOk="0">
                  <a:moveTo>
                    <a:pt x="113" y="0"/>
                  </a:moveTo>
                  <a:cubicBezTo>
                    <a:pt x="85" y="0"/>
                    <a:pt x="48" y="35"/>
                    <a:pt x="1" y="130"/>
                  </a:cubicBezTo>
                  <a:cubicBezTo>
                    <a:pt x="48" y="225"/>
                    <a:pt x="85" y="259"/>
                    <a:pt x="113" y="259"/>
                  </a:cubicBezTo>
                  <a:cubicBezTo>
                    <a:pt x="188" y="259"/>
                    <a:pt x="188" y="0"/>
                    <a:pt x="11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27" name="Google Shape;10627;p16"/>
            <p:cNvSpPr/>
            <p:nvPr/>
          </p:nvSpPr>
          <p:spPr>
            <a:xfrm>
              <a:off x="6059575" y="1610850"/>
              <a:ext cx="11225" cy="4225"/>
            </a:xfrm>
            <a:custGeom>
              <a:avLst/>
              <a:gdLst/>
              <a:ahLst/>
              <a:cxnLst/>
              <a:rect l="l" t="t" r="r" b="b"/>
              <a:pathLst>
                <a:path w="449" h="169" extrusionOk="0">
                  <a:moveTo>
                    <a:pt x="0" y="0"/>
                  </a:moveTo>
                  <a:cubicBezTo>
                    <a:pt x="0" y="112"/>
                    <a:pt x="112" y="168"/>
                    <a:pt x="224" y="168"/>
                  </a:cubicBezTo>
                  <a:cubicBezTo>
                    <a:pt x="336" y="168"/>
                    <a:pt x="448" y="112"/>
                    <a:pt x="44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28" name="Google Shape;10628;p16"/>
            <p:cNvSpPr/>
            <p:nvPr/>
          </p:nvSpPr>
          <p:spPr>
            <a:xfrm>
              <a:off x="5073450" y="1615275"/>
              <a:ext cx="8625" cy="7950"/>
            </a:xfrm>
            <a:custGeom>
              <a:avLst/>
              <a:gdLst/>
              <a:ahLst/>
              <a:cxnLst/>
              <a:rect l="l" t="t" r="r" b="b"/>
              <a:pathLst>
                <a:path w="345" h="318" extrusionOk="0">
                  <a:moveTo>
                    <a:pt x="156" y="1"/>
                  </a:moveTo>
                  <a:cubicBezTo>
                    <a:pt x="117" y="1"/>
                    <a:pt x="66" y="14"/>
                    <a:pt x="1" y="47"/>
                  </a:cubicBezTo>
                  <a:cubicBezTo>
                    <a:pt x="1" y="47"/>
                    <a:pt x="1" y="271"/>
                    <a:pt x="1" y="271"/>
                  </a:cubicBezTo>
                  <a:cubicBezTo>
                    <a:pt x="33" y="304"/>
                    <a:pt x="66" y="318"/>
                    <a:pt x="97" y="318"/>
                  </a:cubicBezTo>
                  <a:cubicBezTo>
                    <a:pt x="245" y="318"/>
                    <a:pt x="344" y="1"/>
                    <a:pt x="156"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29" name="Google Shape;10629;p16"/>
            <p:cNvSpPr/>
            <p:nvPr/>
          </p:nvSpPr>
          <p:spPr>
            <a:xfrm>
              <a:off x="4967000" y="1619850"/>
              <a:ext cx="39250" cy="13425"/>
            </a:xfrm>
            <a:custGeom>
              <a:avLst/>
              <a:gdLst/>
              <a:ahLst/>
              <a:cxnLst/>
              <a:rect l="l" t="t" r="r" b="b"/>
              <a:pathLst>
                <a:path w="1570" h="537" extrusionOk="0">
                  <a:moveTo>
                    <a:pt x="1098" y="0"/>
                  </a:moveTo>
                  <a:cubicBezTo>
                    <a:pt x="601" y="0"/>
                    <a:pt x="0" y="208"/>
                    <a:pt x="0" y="537"/>
                  </a:cubicBezTo>
                  <a:cubicBezTo>
                    <a:pt x="673" y="312"/>
                    <a:pt x="1121" y="312"/>
                    <a:pt x="1569" y="88"/>
                  </a:cubicBezTo>
                  <a:cubicBezTo>
                    <a:pt x="1449" y="28"/>
                    <a:pt x="1281" y="0"/>
                    <a:pt x="109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30" name="Google Shape;10630;p16"/>
            <p:cNvSpPr/>
            <p:nvPr/>
          </p:nvSpPr>
          <p:spPr>
            <a:xfrm>
              <a:off x="5028700" y="1630075"/>
              <a:ext cx="16750" cy="9725"/>
            </a:xfrm>
            <a:custGeom>
              <a:avLst/>
              <a:gdLst/>
              <a:ahLst/>
              <a:cxnLst/>
              <a:rect l="l" t="t" r="r" b="b"/>
              <a:pathLst>
                <a:path w="670" h="389" extrusionOk="0">
                  <a:moveTo>
                    <a:pt x="406" y="0"/>
                  </a:moveTo>
                  <a:cubicBezTo>
                    <a:pt x="139" y="0"/>
                    <a:pt x="1" y="388"/>
                    <a:pt x="413" y="388"/>
                  </a:cubicBezTo>
                  <a:cubicBezTo>
                    <a:pt x="482" y="388"/>
                    <a:pt x="567" y="377"/>
                    <a:pt x="670" y="352"/>
                  </a:cubicBezTo>
                  <a:lnTo>
                    <a:pt x="670" y="128"/>
                  </a:lnTo>
                  <a:cubicBezTo>
                    <a:pt x="578" y="36"/>
                    <a:pt x="486" y="0"/>
                    <a:pt x="406"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31" name="Google Shape;10631;p16"/>
            <p:cNvSpPr/>
            <p:nvPr/>
          </p:nvSpPr>
          <p:spPr>
            <a:xfrm>
              <a:off x="1336300" y="1644450"/>
              <a:ext cx="5625" cy="2525"/>
            </a:xfrm>
            <a:custGeom>
              <a:avLst/>
              <a:gdLst/>
              <a:ahLst/>
              <a:cxnLst/>
              <a:rect l="l" t="t" r="r" b="b"/>
              <a:pathLst>
                <a:path w="225" h="101" extrusionOk="0">
                  <a:moveTo>
                    <a:pt x="0" y="1"/>
                  </a:moveTo>
                  <a:cubicBezTo>
                    <a:pt x="0" y="1"/>
                    <a:pt x="100" y="100"/>
                    <a:pt x="166" y="100"/>
                  </a:cubicBezTo>
                  <a:cubicBezTo>
                    <a:pt x="199" y="100"/>
                    <a:pt x="224" y="75"/>
                    <a:pt x="22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32" name="Google Shape;10632;p16"/>
            <p:cNvSpPr/>
            <p:nvPr/>
          </p:nvSpPr>
          <p:spPr>
            <a:xfrm>
              <a:off x="4384300" y="1664550"/>
              <a:ext cx="5625" cy="7950"/>
            </a:xfrm>
            <a:custGeom>
              <a:avLst/>
              <a:gdLst/>
              <a:ahLst/>
              <a:cxnLst/>
              <a:rect l="l" t="t" r="r" b="b"/>
              <a:pathLst>
                <a:path w="225" h="318" extrusionOk="0">
                  <a:moveTo>
                    <a:pt x="178" y="0"/>
                  </a:moveTo>
                  <a:cubicBezTo>
                    <a:pt x="112" y="0"/>
                    <a:pt x="0" y="159"/>
                    <a:pt x="0" y="317"/>
                  </a:cubicBezTo>
                  <a:cubicBezTo>
                    <a:pt x="0" y="317"/>
                    <a:pt x="224" y="317"/>
                    <a:pt x="224" y="93"/>
                  </a:cubicBezTo>
                  <a:cubicBezTo>
                    <a:pt x="224" y="28"/>
                    <a:pt x="205" y="0"/>
                    <a:pt x="17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33" name="Google Shape;10633;p16"/>
            <p:cNvSpPr/>
            <p:nvPr/>
          </p:nvSpPr>
          <p:spPr>
            <a:xfrm>
              <a:off x="5975525" y="1678075"/>
              <a:ext cx="14975" cy="7500"/>
            </a:xfrm>
            <a:custGeom>
              <a:avLst/>
              <a:gdLst/>
              <a:ahLst/>
              <a:cxnLst/>
              <a:rect l="l" t="t" r="r" b="b"/>
              <a:pathLst>
                <a:path w="599" h="300" extrusionOk="0">
                  <a:moveTo>
                    <a:pt x="0" y="0"/>
                  </a:moveTo>
                  <a:cubicBezTo>
                    <a:pt x="0" y="225"/>
                    <a:pt x="100" y="299"/>
                    <a:pt x="200" y="299"/>
                  </a:cubicBezTo>
                  <a:cubicBezTo>
                    <a:pt x="399" y="299"/>
                    <a:pt x="598" y="0"/>
                    <a:pt x="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34" name="Google Shape;10634;p16"/>
            <p:cNvSpPr/>
            <p:nvPr/>
          </p:nvSpPr>
          <p:spPr>
            <a:xfrm>
              <a:off x="5992325" y="1678075"/>
              <a:ext cx="22450" cy="11225"/>
            </a:xfrm>
            <a:custGeom>
              <a:avLst/>
              <a:gdLst/>
              <a:ahLst/>
              <a:cxnLst/>
              <a:rect l="l" t="t" r="r" b="b"/>
              <a:pathLst>
                <a:path w="898" h="449" extrusionOk="0">
                  <a:moveTo>
                    <a:pt x="225" y="0"/>
                  </a:moveTo>
                  <a:cubicBezTo>
                    <a:pt x="225" y="225"/>
                    <a:pt x="1" y="449"/>
                    <a:pt x="225" y="449"/>
                  </a:cubicBezTo>
                  <a:cubicBezTo>
                    <a:pt x="225" y="225"/>
                    <a:pt x="897" y="0"/>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35" name="Google Shape;10635;p16"/>
            <p:cNvSpPr/>
            <p:nvPr/>
          </p:nvSpPr>
          <p:spPr>
            <a:xfrm>
              <a:off x="6121200" y="1680450"/>
              <a:ext cx="4700" cy="6475"/>
            </a:xfrm>
            <a:custGeom>
              <a:avLst/>
              <a:gdLst/>
              <a:ahLst/>
              <a:cxnLst/>
              <a:rect l="l" t="t" r="r" b="b"/>
              <a:pathLst>
                <a:path w="188" h="259" extrusionOk="0">
                  <a:moveTo>
                    <a:pt x="113" y="0"/>
                  </a:moveTo>
                  <a:cubicBezTo>
                    <a:pt x="85" y="0"/>
                    <a:pt x="48" y="35"/>
                    <a:pt x="1" y="130"/>
                  </a:cubicBezTo>
                  <a:cubicBezTo>
                    <a:pt x="48" y="224"/>
                    <a:pt x="85" y="259"/>
                    <a:pt x="113" y="259"/>
                  </a:cubicBezTo>
                  <a:cubicBezTo>
                    <a:pt x="187" y="259"/>
                    <a:pt x="187" y="0"/>
                    <a:pt x="11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36" name="Google Shape;10636;p16"/>
            <p:cNvSpPr/>
            <p:nvPr/>
          </p:nvSpPr>
          <p:spPr>
            <a:xfrm>
              <a:off x="6001300" y="1682525"/>
              <a:ext cx="20450" cy="15525"/>
            </a:xfrm>
            <a:custGeom>
              <a:avLst/>
              <a:gdLst/>
              <a:ahLst/>
              <a:cxnLst/>
              <a:rect l="l" t="t" r="r" b="b"/>
              <a:pathLst>
                <a:path w="818" h="621" extrusionOk="0">
                  <a:moveTo>
                    <a:pt x="668" y="1"/>
                  </a:moveTo>
                  <a:cubicBezTo>
                    <a:pt x="644" y="1"/>
                    <a:pt x="602" y="15"/>
                    <a:pt x="538" y="47"/>
                  </a:cubicBezTo>
                  <a:cubicBezTo>
                    <a:pt x="0" y="47"/>
                    <a:pt x="323" y="620"/>
                    <a:pt x="589" y="620"/>
                  </a:cubicBezTo>
                  <a:cubicBezTo>
                    <a:pt x="655" y="620"/>
                    <a:pt x="718" y="584"/>
                    <a:pt x="762" y="495"/>
                  </a:cubicBezTo>
                  <a:cubicBezTo>
                    <a:pt x="378" y="495"/>
                    <a:pt x="817" y="1"/>
                    <a:pt x="66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37" name="Google Shape;10637;p16"/>
            <p:cNvSpPr/>
            <p:nvPr/>
          </p:nvSpPr>
          <p:spPr>
            <a:xfrm>
              <a:off x="6104400" y="1683675"/>
              <a:ext cx="11225" cy="25"/>
            </a:xfrm>
            <a:custGeom>
              <a:avLst/>
              <a:gdLst/>
              <a:ahLst/>
              <a:cxnLst/>
              <a:rect l="l" t="t" r="r" b="b"/>
              <a:pathLst>
                <a:path w="449" h="1" extrusionOk="0">
                  <a:moveTo>
                    <a:pt x="448" y="1"/>
                  </a:moveTo>
                  <a:lnTo>
                    <a:pt x="0" y="1"/>
                  </a:lnTo>
                  <a:cubicBezTo>
                    <a:pt x="0" y="1"/>
                    <a:pt x="448" y="1"/>
                    <a:pt x="44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38" name="Google Shape;10638;p16"/>
            <p:cNvSpPr/>
            <p:nvPr/>
          </p:nvSpPr>
          <p:spPr>
            <a:xfrm>
              <a:off x="6154825" y="1691650"/>
              <a:ext cx="4675" cy="6500"/>
            </a:xfrm>
            <a:custGeom>
              <a:avLst/>
              <a:gdLst/>
              <a:ahLst/>
              <a:cxnLst/>
              <a:rect l="l" t="t" r="r" b="b"/>
              <a:pathLst>
                <a:path w="187" h="260" extrusionOk="0">
                  <a:moveTo>
                    <a:pt x="112" y="0"/>
                  </a:moveTo>
                  <a:cubicBezTo>
                    <a:pt x="85" y="0"/>
                    <a:pt x="48" y="35"/>
                    <a:pt x="0" y="130"/>
                  </a:cubicBezTo>
                  <a:cubicBezTo>
                    <a:pt x="48" y="225"/>
                    <a:pt x="85" y="259"/>
                    <a:pt x="112" y="259"/>
                  </a:cubicBezTo>
                  <a:cubicBezTo>
                    <a:pt x="187" y="259"/>
                    <a:pt x="187" y="0"/>
                    <a:pt x="112"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39" name="Google Shape;10639;p16"/>
            <p:cNvSpPr/>
            <p:nvPr/>
          </p:nvSpPr>
          <p:spPr>
            <a:xfrm>
              <a:off x="5975525" y="1694875"/>
              <a:ext cx="11225" cy="2525"/>
            </a:xfrm>
            <a:custGeom>
              <a:avLst/>
              <a:gdLst/>
              <a:ahLst/>
              <a:cxnLst/>
              <a:rect l="l" t="t" r="r" b="b"/>
              <a:pathLst>
                <a:path w="449" h="101" extrusionOk="0">
                  <a:moveTo>
                    <a:pt x="0" y="1"/>
                  </a:moveTo>
                  <a:cubicBezTo>
                    <a:pt x="0" y="1"/>
                    <a:pt x="200" y="100"/>
                    <a:pt x="333" y="100"/>
                  </a:cubicBezTo>
                  <a:cubicBezTo>
                    <a:pt x="399" y="100"/>
                    <a:pt x="449" y="76"/>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40" name="Google Shape;10640;p16"/>
            <p:cNvSpPr/>
            <p:nvPr/>
          </p:nvSpPr>
          <p:spPr>
            <a:xfrm>
              <a:off x="6025950" y="1700475"/>
              <a:ext cx="15325" cy="13450"/>
            </a:xfrm>
            <a:custGeom>
              <a:avLst/>
              <a:gdLst/>
              <a:ahLst/>
              <a:cxnLst/>
              <a:rect l="l" t="t" r="r" b="b"/>
              <a:pathLst>
                <a:path w="613" h="538" extrusionOk="0">
                  <a:moveTo>
                    <a:pt x="449" y="1"/>
                  </a:moveTo>
                  <a:cubicBezTo>
                    <a:pt x="225" y="1"/>
                    <a:pt x="1" y="1"/>
                    <a:pt x="225" y="449"/>
                  </a:cubicBezTo>
                  <a:cubicBezTo>
                    <a:pt x="225" y="509"/>
                    <a:pt x="257" y="537"/>
                    <a:pt x="300" y="537"/>
                  </a:cubicBezTo>
                  <a:cubicBezTo>
                    <a:pt x="417" y="537"/>
                    <a:pt x="613" y="329"/>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41" name="Google Shape;10641;p16"/>
            <p:cNvSpPr/>
            <p:nvPr/>
          </p:nvSpPr>
          <p:spPr>
            <a:xfrm>
              <a:off x="1291475" y="1711700"/>
              <a:ext cx="25" cy="22425"/>
            </a:xfrm>
            <a:custGeom>
              <a:avLst/>
              <a:gdLst/>
              <a:ahLst/>
              <a:cxnLst/>
              <a:rect l="l" t="t" r="r" b="b"/>
              <a:pathLst>
                <a:path w="1" h="897" extrusionOk="0">
                  <a:moveTo>
                    <a:pt x="0" y="448"/>
                  </a:moveTo>
                  <a:cubicBezTo>
                    <a:pt x="0" y="897"/>
                    <a:pt x="0" y="0"/>
                    <a:pt x="0" y="448"/>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42" name="Google Shape;10642;p16"/>
            <p:cNvSpPr/>
            <p:nvPr/>
          </p:nvSpPr>
          <p:spPr>
            <a:xfrm>
              <a:off x="5913900" y="1711700"/>
              <a:ext cx="25" cy="22425"/>
            </a:xfrm>
            <a:custGeom>
              <a:avLst/>
              <a:gdLst/>
              <a:ahLst/>
              <a:cxnLst/>
              <a:rect l="l" t="t" r="r" b="b"/>
              <a:pathLst>
                <a:path w="1" h="897" extrusionOk="0">
                  <a:moveTo>
                    <a:pt x="0" y="448"/>
                  </a:moveTo>
                  <a:cubicBezTo>
                    <a:pt x="0" y="897"/>
                    <a:pt x="0" y="0"/>
                    <a:pt x="0" y="448"/>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43" name="Google Shape;10643;p16"/>
            <p:cNvSpPr/>
            <p:nvPr/>
          </p:nvSpPr>
          <p:spPr>
            <a:xfrm>
              <a:off x="6149225" y="1727325"/>
              <a:ext cx="7750" cy="5150"/>
            </a:xfrm>
            <a:custGeom>
              <a:avLst/>
              <a:gdLst/>
              <a:ahLst/>
              <a:cxnLst/>
              <a:rect l="l" t="t" r="r" b="b"/>
              <a:pathLst>
                <a:path w="310" h="206" extrusionOk="0">
                  <a:moveTo>
                    <a:pt x="99" y="0"/>
                  </a:moveTo>
                  <a:cubicBezTo>
                    <a:pt x="68" y="0"/>
                    <a:pt x="34" y="14"/>
                    <a:pt x="0" y="48"/>
                  </a:cubicBezTo>
                  <a:cubicBezTo>
                    <a:pt x="117" y="165"/>
                    <a:pt x="189" y="205"/>
                    <a:pt x="226" y="205"/>
                  </a:cubicBezTo>
                  <a:cubicBezTo>
                    <a:pt x="310" y="205"/>
                    <a:pt x="222" y="0"/>
                    <a:pt x="9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44" name="Google Shape;10644;p16"/>
            <p:cNvSpPr/>
            <p:nvPr/>
          </p:nvSpPr>
          <p:spPr>
            <a:xfrm>
              <a:off x="6085725" y="1728500"/>
              <a:ext cx="13100" cy="7500"/>
            </a:xfrm>
            <a:custGeom>
              <a:avLst/>
              <a:gdLst/>
              <a:ahLst/>
              <a:cxnLst/>
              <a:rect l="l" t="t" r="r" b="b"/>
              <a:pathLst>
                <a:path w="524" h="300" extrusionOk="0">
                  <a:moveTo>
                    <a:pt x="75" y="1"/>
                  </a:moveTo>
                  <a:cubicBezTo>
                    <a:pt x="0" y="225"/>
                    <a:pt x="50" y="299"/>
                    <a:pt x="125" y="299"/>
                  </a:cubicBezTo>
                  <a:cubicBezTo>
                    <a:pt x="274" y="299"/>
                    <a:pt x="523" y="1"/>
                    <a:pt x="7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45" name="Google Shape;10645;p16"/>
            <p:cNvSpPr/>
            <p:nvPr/>
          </p:nvSpPr>
          <p:spPr>
            <a:xfrm>
              <a:off x="2529725" y="1737225"/>
              <a:ext cx="5625" cy="6700"/>
            </a:xfrm>
            <a:custGeom>
              <a:avLst/>
              <a:gdLst/>
              <a:ahLst/>
              <a:cxnLst/>
              <a:rect l="l" t="t" r="r" b="b"/>
              <a:pathLst>
                <a:path w="225" h="268" extrusionOk="0">
                  <a:moveTo>
                    <a:pt x="58" y="0"/>
                  </a:moveTo>
                  <a:cubicBezTo>
                    <a:pt x="25" y="0"/>
                    <a:pt x="0" y="25"/>
                    <a:pt x="0" y="100"/>
                  </a:cubicBezTo>
                  <a:cubicBezTo>
                    <a:pt x="0" y="212"/>
                    <a:pt x="56" y="268"/>
                    <a:pt x="112" y="268"/>
                  </a:cubicBezTo>
                  <a:cubicBezTo>
                    <a:pt x="168" y="268"/>
                    <a:pt x="224" y="212"/>
                    <a:pt x="224" y="100"/>
                  </a:cubicBezTo>
                  <a:cubicBezTo>
                    <a:pt x="224" y="100"/>
                    <a:pt x="125" y="0"/>
                    <a:pt x="5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46" name="Google Shape;10646;p16"/>
            <p:cNvSpPr/>
            <p:nvPr/>
          </p:nvSpPr>
          <p:spPr>
            <a:xfrm>
              <a:off x="5969925" y="1734100"/>
              <a:ext cx="11225" cy="2525"/>
            </a:xfrm>
            <a:custGeom>
              <a:avLst/>
              <a:gdLst/>
              <a:ahLst/>
              <a:cxnLst/>
              <a:rect l="l" t="t" r="r" b="b"/>
              <a:pathLst>
                <a:path w="449" h="101" extrusionOk="0">
                  <a:moveTo>
                    <a:pt x="0" y="1"/>
                  </a:moveTo>
                  <a:cubicBezTo>
                    <a:pt x="0" y="1"/>
                    <a:pt x="200" y="100"/>
                    <a:pt x="332" y="100"/>
                  </a:cubicBezTo>
                  <a:cubicBezTo>
                    <a:pt x="399" y="100"/>
                    <a:pt x="449" y="75"/>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47" name="Google Shape;10647;p16"/>
            <p:cNvSpPr/>
            <p:nvPr/>
          </p:nvSpPr>
          <p:spPr>
            <a:xfrm>
              <a:off x="6059575" y="1728500"/>
              <a:ext cx="25" cy="22425"/>
            </a:xfrm>
            <a:custGeom>
              <a:avLst/>
              <a:gdLst/>
              <a:ahLst/>
              <a:cxnLst/>
              <a:rect l="l" t="t" r="r" b="b"/>
              <a:pathLst>
                <a:path w="1" h="897" extrusionOk="0">
                  <a:moveTo>
                    <a:pt x="0" y="449"/>
                  </a:moveTo>
                  <a:cubicBezTo>
                    <a:pt x="0" y="897"/>
                    <a:pt x="0" y="1"/>
                    <a:pt x="0" y="449"/>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48" name="Google Shape;10648;p16"/>
            <p:cNvSpPr/>
            <p:nvPr/>
          </p:nvSpPr>
          <p:spPr>
            <a:xfrm>
              <a:off x="6042750" y="1736975"/>
              <a:ext cx="4800" cy="8275"/>
            </a:xfrm>
            <a:custGeom>
              <a:avLst/>
              <a:gdLst/>
              <a:ahLst/>
              <a:cxnLst/>
              <a:rect l="l" t="t" r="r" b="b"/>
              <a:pathLst>
                <a:path w="192" h="331" extrusionOk="0">
                  <a:moveTo>
                    <a:pt x="98" y="1"/>
                  </a:moveTo>
                  <a:cubicBezTo>
                    <a:pt x="73" y="1"/>
                    <a:pt x="40" y="31"/>
                    <a:pt x="1" y="110"/>
                  </a:cubicBezTo>
                  <a:cubicBezTo>
                    <a:pt x="55" y="273"/>
                    <a:pt x="96" y="331"/>
                    <a:pt x="124" y="331"/>
                  </a:cubicBezTo>
                  <a:cubicBezTo>
                    <a:pt x="191" y="331"/>
                    <a:pt x="183" y="1"/>
                    <a:pt x="9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49" name="Google Shape;10649;p16"/>
            <p:cNvSpPr/>
            <p:nvPr/>
          </p:nvSpPr>
          <p:spPr>
            <a:xfrm>
              <a:off x="5852250" y="1745300"/>
              <a:ext cx="11250" cy="7950"/>
            </a:xfrm>
            <a:custGeom>
              <a:avLst/>
              <a:gdLst/>
              <a:ahLst/>
              <a:cxnLst/>
              <a:rect l="l" t="t" r="r" b="b"/>
              <a:pathLst>
                <a:path w="450" h="318" extrusionOk="0">
                  <a:moveTo>
                    <a:pt x="449" y="1"/>
                  </a:moveTo>
                  <a:cubicBezTo>
                    <a:pt x="1" y="1"/>
                    <a:pt x="1" y="1"/>
                    <a:pt x="1" y="225"/>
                  </a:cubicBezTo>
                  <a:cubicBezTo>
                    <a:pt x="67" y="291"/>
                    <a:pt x="132" y="318"/>
                    <a:pt x="192" y="318"/>
                  </a:cubicBezTo>
                  <a:cubicBezTo>
                    <a:pt x="337" y="318"/>
                    <a:pt x="449" y="159"/>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50" name="Google Shape;10650;p16"/>
            <p:cNvSpPr/>
            <p:nvPr/>
          </p:nvSpPr>
          <p:spPr>
            <a:xfrm>
              <a:off x="6003550" y="1745400"/>
              <a:ext cx="4775" cy="8275"/>
            </a:xfrm>
            <a:custGeom>
              <a:avLst/>
              <a:gdLst/>
              <a:ahLst/>
              <a:cxnLst/>
              <a:rect l="l" t="t" r="r" b="b"/>
              <a:pathLst>
                <a:path w="191" h="331" extrusionOk="0">
                  <a:moveTo>
                    <a:pt x="124" y="0"/>
                  </a:moveTo>
                  <a:cubicBezTo>
                    <a:pt x="96" y="0"/>
                    <a:pt x="54" y="58"/>
                    <a:pt x="0" y="221"/>
                  </a:cubicBezTo>
                  <a:cubicBezTo>
                    <a:pt x="40" y="300"/>
                    <a:pt x="72" y="330"/>
                    <a:pt x="98" y="330"/>
                  </a:cubicBezTo>
                  <a:cubicBezTo>
                    <a:pt x="182" y="330"/>
                    <a:pt x="191" y="0"/>
                    <a:pt x="1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51" name="Google Shape;10651;p16"/>
            <p:cNvSpPr/>
            <p:nvPr/>
          </p:nvSpPr>
          <p:spPr>
            <a:xfrm>
              <a:off x="5975525" y="1753275"/>
              <a:ext cx="4700" cy="6500"/>
            </a:xfrm>
            <a:custGeom>
              <a:avLst/>
              <a:gdLst/>
              <a:ahLst/>
              <a:cxnLst/>
              <a:rect l="l" t="t" r="r" b="b"/>
              <a:pathLst>
                <a:path w="188" h="260" extrusionOk="0">
                  <a:moveTo>
                    <a:pt x="113" y="1"/>
                  </a:moveTo>
                  <a:cubicBezTo>
                    <a:pt x="85" y="1"/>
                    <a:pt x="48" y="35"/>
                    <a:pt x="0" y="130"/>
                  </a:cubicBezTo>
                  <a:cubicBezTo>
                    <a:pt x="48" y="225"/>
                    <a:pt x="85" y="259"/>
                    <a:pt x="113" y="259"/>
                  </a:cubicBezTo>
                  <a:cubicBezTo>
                    <a:pt x="187" y="259"/>
                    <a:pt x="187" y="1"/>
                    <a:pt x="11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52" name="Google Shape;10652;p16"/>
            <p:cNvSpPr/>
            <p:nvPr/>
          </p:nvSpPr>
          <p:spPr>
            <a:xfrm>
              <a:off x="6261275" y="1755650"/>
              <a:ext cx="23300" cy="6500"/>
            </a:xfrm>
            <a:custGeom>
              <a:avLst/>
              <a:gdLst/>
              <a:ahLst/>
              <a:cxnLst/>
              <a:rect l="l" t="t" r="r" b="b"/>
              <a:pathLst>
                <a:path w="932" h="260" extrusionOk="0">
                  <a:moveTo>
                    <a:pt x="398" y="0"/>
                  </a:moveTo>
                  <a:cubicBezTo>
                    <a:pt x="201" y="0"/>
                    <a:pt x="0" y="70"/>
                    <a:pt x="0" y="259"/>
                  </a:cubicBezTo>
                  <a:lnTo>
                    <a:pt x="673" y="259"/>
                  </a:lnTo>
                  <a:cubicBezTo>
                    <a:pt x="932" y="130"/>
                    <a:pt x="667" y="0"/>
                    <a:pt x="39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53" name="Google Shape;10653;p16"/>
            <p:cNvSpPr/>
            <p:nvPr/>
          </p:nvSpPr>
          <p:spPr>
            <a:xfrm>
              <a:off x="5745800" y="1756525"/>
              <a:ext cx="16825" cy="7950"/>
            </a:xfrm>
            <a:custGeom>
              <a:avLst/>
              <a:gdLst/>
              <a:ahLst/>
              <a:cxnLst/>
              <a:rect l="l" t="t" r="r" b="b"/>
              <a:pathLst>
                <a:path w="673" h="318" extrusionOk="0">
                  <a:moveTo>
                    <a:pt x="673" y="0"/>
                  </a:moveTo>
                  <a:cubicBezTo>
                    <a:pt x="225" y="0"/>
                    <a:pt x="1" y="0"/>
                    <a:pt x="1" y="224"/>
                  </a:cubicBezTo>
                  <a:cubicBezTo>
                    <a:pt x="66" y="290"/>
                    <a:pt x="151" y="317"/>
                    <a:pt x="238" y="317"/>
                  </a:cubicBezTo>
                  <a:cubicBezTo>
                    <a:pt x="449" y="317"/>
                    <a:pt x="673" y="159"/>
                    <a:pt x="67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54" name="Google Shape;10654;p16"/>
            <p:cNvSpPr/>
            <p:nvPr/>
          </p:nvSpPr>
          <p:spPr>
            <a:xfrm>
              <a:off x="5807425" y="1758875"/>
              <a:ext cx="4700" cy="6500"/>
            </a:xfrm>
            <a:custGeom>
              <a:avLst/>
              <a:gdLst/>
              <a:ahLst/>
              <a:cxnLst/>
              <a:rect l="l" t="t" r="r" b="b"/>
              <a:pathLst>
                <a:path w="188" h="260" extrusionOk="0">
                  <a:moveTo>
                    <a:pt x="113" y="1"/>
                  </a:moveTo>
                  <a:cubicBezTo>
                    <a:pt x="86" y="1"/>
                    <a:pt x="48" y="35"/>
                    <a:pt x="1" y="130"/>
                  </a:cubicBezTo>
                  <a:cubicBezTo>
                    <a:pt x="48" y="225"/>
                    <a:pt x="86" y="260"/>
                    <a:pt x="113" y="260"/>
                  </a:cubicBezTo>
                  <a:cubicBezTo>
                    <a:pt x="188" y="260"/>
                    <a:pt x="188" y="1"/>
                    <a:pt x="11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55" name="Google Shape;10655;p16"/>
            <p:cNvSpPr/>
            <p:nvPr/>
          </p:nvSpPr>
          <p:spPr>
            <a:xfrm>
              <a:off x="6022000" y="1754200"/>
              <a:ext cx="20775" cy="7950"/>
            </a:xfrm>
            <a:custGeom>
              <a:avLst/>
              <a:gdLst/>
              <a:ahLst/>
              <a:cxnLst/>
              <a:rect l="l" t="t" r="r" b="b"/>
              <a:pathLst>
                <a:path w="831" h="318" extrusionOk="0">
                  <a:moveTo>
                    <a:pt x="473" y="0"/>
                  </a:moveTo>
                  <a:cubicBezTo>
                    <a:pt x="290" y="0"/>
                    <a:pt x="0" y="159"/>
                    <a:pt x="159" y="317"/>
                  </a:cubicBezTo>
                  <a:cubicBezTo>
                    <a:pt x="607" y="317"/>
                    <a:pt x="831" y="317"/>
                    <a:pt x="607" y="93"/>
                  </a:cubicBezTo>
                  <a:cubicBezTo>
                    <a:pt x="607" y="27"/>
                    <a:pt x="549" y="0"/>
                    <a:pt x="47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56" name="Google Shape;10656;p16"/>
            <p:cNvSpPr/>
            <p:nvPr/>
          </p:nvSpPr>
          <p:spPr>
            <a:xfrm>
              <a:off x="5521675" y="1762125"/>
              <a:ext cx="28050" cy="34525"/>
            </a:xfrm>
            <a:custGeom>
              <a:avLst/>
              <a:gdLst/>
              <a:ahLst/>
              <a:cxnLst/>
              <a:rect l="l" t="t" r="r" b="b"/>
              <a:pathLst>
                <a:path w="1122" h="1381" extrusionOk="0">
                  <a:moveTo>
                    <a:pt x="1" y="0"/>
                  </a:moveTo>
                  <a:cubicBezTo>
                    <a:pt x="1" y="601"/>
                    <a:pt x="180" y="1380"/>
                    <a:pt x="857" y="1380"/>
                  </a:cubicBezTo>
                  <a:cubicBezTo>
                    <a:pt x="938" y="1380"/>
                    <a:pt x="1026" y="1369"/>
                    <a:pt x="1122" y="1345"/>
                  </a:cubicBezTo>
                  <a:cubicBezTo>
                    <a:pt x="673" y="897"/>
                    <a:pt x="897" y="0"/>
                    <a:pt x="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57" name="Google Shape;10657;p16"/>
            <p:cNvSpPr/>
            <p:nvPr/>
          </p:nvSpPr>
          <p:spPr>
            <a:xfrm>
              <a:off x="5986725" y="1767725"/>
              <a:ext cx="25" cy="25"/>
            </a:xfrm>
            <a:custGeom>
              <a:avLst/>
              <a:gdLst/>
              <a:ahLst/>
              <a:cxnLst/>
              <a:rect l="l" t="t" r="r" b="b"/>
              <a:pathLst>
                <a:path w="1" h="1" extrusionOk="0">
                  <a:moveTo>
                    <a:pt x="1" y="0"/>
                  </a:move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58" name="Google Shape;10658;p16"/>
            <p:cNvSpPr/>
            <p:nvPr/>
          </p:nvSpPr>
          <p:spPr>
            <a:xfrm>
              <a:off x="5981125" y="1767725"/>
              <a:ext cx="5625" cy="16825"/>
            </a:xfrm>
            <a:custGeom>
              <a:avLst/>
              <a:gdLst/>
              <a:ahLst/>
              <a:cxnLst/>
              <a:rect l="l" t="t" r="r" b="b"/>
              <a:pathLst>
                <a:path w="225" h="673" extrusionOk="0">
                  <a:moveTo>
                    <a:pt x="225" y="0"/>
                  </a:moveTo>
                  <a:lnTo>
                    <a:pt x="225" y="0"/>
                  </a:lnTo>
                  <a:cubicBezTo>
                    <a:pt x="1" y="673"/>
                    <a:pt x="225" y="0"/>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59" name="Google Shape;10659;p16"/>
            <p:cNvSpPr/>
            <p:nvPr/>
          </p:nvSpPr>
          <p:spPr>
            <a:xfrm>
              <a:off x="5947500" y="1770600"/>
              <a:ext cx="4800" cy="8275"/>
            </a:xfrm>
            <a:custGeom>
              <a:avLst/>
              <a:gdLst/>
              <a:ahLst/>
              <a:cxnLst/>
              <a:rect l="l" t="t" r="r" b="b"/>
              <a:pathLst>
                <a:path w="192" h="331" extrusionOk="0">
                  <a:moveTo>
                    <a:pt x="98" y="0"/>
                  </a:moveTo>
                  <a:cubicBezTo>
                    <a:pt x="73" y="0"/>
                    <a:pt x="40" y="31"/>
                    <a:pt x="1" y="109"/>
                  </a:cubicBezTo>
                  <a:cubicBezTo>
                    <a:pt x="55" y="273"/>
                    <a:pt x="96" y="330"/>
                    <a:pt x="124" y="330"/>
                  </a:cubicBezTo>
                  <a:cubicBezTo>
                    <a:pt x="191" y="330"/>
                    <a:pt x="183" y="0"/>
                    <a:pt x="9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60" name="Google Shape;10660;p16"/>
            <p:cNvSpPr/>
            <p:nvPr/>
          </p:nvSpPr>
          <p:spPr>
            <a:xfrm>
              <a:off x="6003550" y="1770600"/>
              <a:ext cx="4775" cy="8275"/>
            </a:xfrm>
            <a:custGeom>
              <a:avLst/>
              <a:gdLst/>
              <a:ahLst/>
              <a:cxnLst/>
              <a:rect l="l" t="t" r="r" b="b"/>
              <a:pathLst>
                <a:path w="191" h="331" extrusionOk="0">
                  <a:moveTo>
                    <a:pt x="98" y="0"/>
                  </a:moveTo>
                  <a:cubicBezTo>
                    <a:pt x="72" y="0"/>
                    <a:pt x="40" y="31"/>
                    <a:pt x="0" y="109"/>
                  </a:cubicBezTo>
                  <a:cubicBezTo>
                    <a:pt x="54" y="273"/>
                    <a:pt x="96" y="330"/>
                    <a:pt x="124" y="330"/>
                  </a:cubicBezTo>
                  <a:cubicBezTo>
                    <a:pt x="191" y="330"/>
                    <a:pt x="182" y="0"/>
                    <a:pt x="9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61" name="Google Shape;10661;p16"/>
            <p:cNvSpPr/>
            <p:nvPr/>
          </p:nvSpPr>
          <p:spPr>
            <a:xfrm>
              <a:off x="5818650" y="1776600"/>
              <a:ext cx="11225" cy="7950"/>
            </a:xfrm>
            <a:custGeom>
              <a:avLst/>
              <a:gdLst/>
              <a:ahLst/>
              <a:cxnLst/>
              <a:rect l="l" t="t" r="r" b="b"/>
              <a:pathLst>
                <a:path w="449" h="318" extrusionOk="0">
                  <a:moveTo>
                    <a:pt x="257" y="1"/>
                  </a:moveTo>
                  <a:cubicBezTo>
                    <a:pt x="112" y="1"/>
                    <a:pt x="0" y="159"/>
                    <a:pt x="0" y="318"/>
                  </a:cubicBezTo>
                  <a:cubicBezTo>
                    <a:pt x="448" y="318"/>
                    <a:pt x="448" y="318"/>
                    <a:pt x="448" y="94"/>
                  </a:cubicBezTo>
                  <a:cubicBezTo>
                    <a:pt x="383" y="28"/>
                    <a:pt x="317" y="1"/>
                    <a:pt x="25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62" name="Google Shape;10662;p16"/>
            <p:cNvSpPr/>
            <p:nvPr/>
          </p:nvSpPr>
          <p:spPr>
            <a:xfrm>
              <a:off x="5869075" y="1778925"/>
              <a:ext cx="5625" cy="25"/>
            </a:xfrm>
            <a:custGeom>
              <a:avLst/>
              <a:gdLst/>
              <a:ahLst/>
              <a:cxnLst/>
              <a:rect l="l" t="t" r="r" b="b"/>
              <a:pathLst>
                <a:path w="225" h="1" extrusionOk="0">
                  <a:moveTo>
                    <a:pt x="224" y="1"/>
                  </a:moveTo>
                  <a:lnTo>
                    <a:pt x="0" y="1"/>
                  </a:lnTo>
                  <a:cubicBezTo>
                    <a:pt x="0" y="1"/>
                    <a:pt x="224" y="1"/>
                    <a:pt x="22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63" name="Google Shape;10663;p16"/>
            <p:cNvSpPr/>
            <p:nvPr/>
          </p:nvSpPr>
          <p:spPr>
            <a:xfrm>
              <a:off x="5745800" y="1783750"/>
              <a:ext cx="7700" cy="7325"/>
            </a:xfrm>
            <a:custGeom>
              <a:avLst/>
              <a:gdLst/>
              <a:ahLst/>
              <a:cxnLst/>
              <a:rect l="l" t="t" r="r" b="b"/>
              <a:pathLst>
                <a:path w="308" h="293" extrusionOk="0">
                  <a:moveTo>
                    <a:pt x="235" y="1"/>
                  </a:moveTo>
                  <a:cubicBezTo>
                    <a:pt x="200" y="1"/>
                    <a:pt x="127" y="66"/>
                    <a:pt x="1" y="256"/>
                  </a:cubicBezTo>
                  <a:cubicBezTo>
                    <a:pt x="27" y="282"/>
                    <a:pt x="53" y="293"/>
                    <a:pt x="78" y="293"/>
                  </a:cubicBezTo>
                  <a:cubicBezTo>
                    <a:pt x="207" y="293"/>
                    <a:pt x="308" y="1"/>
                    <a:pt x="23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64" name="Google Shape;10664;p16"/>
            <p:cNvSpPr/>
            <p:nvPr/>
          </p:nvSpPr>
          <p:spPr>
            <a:xfrm>
              <a:off x="5848975" y="1786450"/>
              <a:ext cx="14525" cy="9300"/>
            </a:xfrm>
            <a:custGeom>
              <a:avLst/>
              <a:gdLst/>
              <a:ahLst/>
              <a:cxnLst/>
              <a:rect l="l" t="t" r="r" b="b"/>
              <a:pathLst>
                <a:path w="581" h="372" extrusionOk="0">
                  <a:moveTo>
                    <a:pt x="205" y="1"/>
                  </a:moveTo>
                  <a:cubicBezTo>
                    <a:pt x="100" y="1"/>
                    <a:pt x="1" y="109"/>
                    <a:pt x="132" y="372"/>
                  </a:cubicBezTo>
                  <a:cubicBezTo>
                    <a:pt x="356" y="372"/>
                    <a:pt x="580" y="372"/>
                    <a:pt x="356" y="148"/>
                  </a:cubicBezTo>
                  <a:cubicBezTo>
                    <a:pt x="356" y="55"/>
                    <a:pt x="279" y="1"/>
                    <a:pt x="20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65" name="Google Shape;10665;p16"/>
            <p:cNvSpPr/>
            <p:nvPr/>
          </p:nvSpPr>
          <p:spPr>
            <a:xfrm>
              <a:off x="5219125" y="1795725"/>
              <a:ext cx="11225" cy="5650"/>
            </a:xfrm>
            <a:custGeom>
              <a:avLst/>
              <a:gdLst/>
              <a:ahLst/>
              <a:cxnLst/>
              <a:rect l="l" t="t" r="r" b="b"/>
              <a:pathLst>
                <a:path w="449" h="226" extrusionOk="0">
                  <a:moveTo>
                    <a:pt x="449" y="1"/>
                  </a:moveTo>
                  <a:cubicBezTo>
                    <a:pt x="225" y="1"/>
                    <a:pt x="225" y="225"/>
                    <a:pt x="1" y="225"/>
                  </a:cubicBezTo>
                  <a:cubicBezTo>
                    <a:pt x="225" y="225"/>
                    <a:pt x="449" y="225"/>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66" name="Google Shape;10666;p16"/>
            <p:cNvSpPr/>
            <p:nvPr/>
          </p:nvSpPr>
          <p:spPr>
            <a:xfrm>
              <a:off x="5729000" y="1793425"/>
              <a:ext cx="11225" cy="7950"/>
            </a:xfrm>
            <a:custGeom>
              <a:avLst/>
              <a:gdLst/>
              <a:ahLst/>
              <a:cxnLst/>
              <a:rect l="l" t="t" r="r" b="b"/>
              <a:pathLst>
                <a:path w="449" h="318" extrusionOk="0">
                  <a:moveTo>
                    <a:pt x="257" y="0"/>
                  </a:moveTo>
                  <a:cubicBezTo>
                    <a:pt x="112" y="0"/>
                    <a:pt x="0" y="159"/>
                    <a:pt x="0" y="317"/>
                  </a:cubicBezTo>
                  <a:cubicBezTo>
                    <a:pt x="449" y="317"/>
                    <a:pt x="449" y="317"/>
                    <a:pt x="449" y="93"/>
                  </a:cubicBezTo>
                  <a:cubicBezTo>
                    <a:pt x="383" y="27"/>
                    <a:pt x="317" y="0"/>
                    <a:pt x="25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67" name="Google Shape;10667;p16"/>
            <p:cNvSpPr/>
            <p:nvPr/>
          </p:nvSpPr>
          <p:spPr>
            <a:xfrm>
              <a:off x="5745800" y="1795725"/>
              <a:ext cx="28050" cy="11250"/>
            </a:xfrm>
            <a:custGeom>
              <a:avLst/>
              <a:gdLst/>
              <a:ahLst/>
              <a:cxnLst/>
              <a:rect l="l" t="t" r="r" b="b"/>
              <a:pathLst>
                <a:path w="1122" h="450" extrusionOk="0">
                  <a:moveTo>
                    <a:pt x="225" y="1"/>
                  </a:moveTo>
                  <a:cubicBezTo>
                    <a:pt x="1" y="449"/>
                    <a:pt x="225" y="449"/>
                    <a:pt x="673" y="449"/>
                  </a:cubicBezTo>
                  <a:cubicBezTo>
                    <a:pt x="673" y="225"/>
                    <a:pt x="1121" y="1"/>
                    <a:pt x="22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68" name="Google Shape;10668;p16"/>
            <p:cNvSpPr/>
            <p:nvPr/>
          </p:nvSpPr>
          <p:spPr>
            <a:xfrm>
              <a:off x="5846650" y="1823750"/>
              <a:ext cx="11225" cy="25"/>
            </a:xfrm>
            <a:custGeom>
              <a:avLst/>
              <a:gdLst/>
              <a:ahLst/>
              <a:cxnLst/>
              <a:rect l="l" t="t" r="r" b="b"/>
              <a:pathLst>
                <a:path w="449" h="1" extrusionOk="0">
                  <a:moveTo>
                    <a:pt x="1" y="0"/>
                  </a:moveTo>
                  <a:lnTo>
                    <a:pt x="225" y="0"/>
                  </a:lnTo>
                  <a:cubicBezTo>
                    <a:pt x="449" y="0"/>
                    <a:pt x="1" y="0"/>
                    <a:pt x="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69" name="Google Shape;10669;p16"/>
            <p:cNvSpPr/>
            <p:nvPr/>
          </p:nvSpPr>
          <p:spPr>
            <a:xfrm>
              <a:off x="5913900" y="1798850"/>
              <a:ext cx="5625" cy="2525"/>
            </a:xfrm>
            <a:custGeom>
              <a:avLst/>
              <a:gdLst/>
              <a:ahLst/>
              <a:cxnLst/>
              <a:rect l="l" t="t" r="r" b="b"/>
              <a:pathLst>
                <a:path w="225" h="101" extrusionOk="0">
                  <a:moveTo>
                    <a:pt x="166" y="0"/>
                  </a:moveTo>
                  <a:cubicBezTo>
                    <a:pt x="100" y="0"/>
                    <a:pt x="0" y="100"/>
                    <a:pt x="0" y="100"/>
                  </a:cubicBezTo>
                  <a:lnTo>
                    <a:pt x="224" y="100"/>
                  </a:lnTo>
                  <a:cubicBezTo>
                    <a:pt x="224" y="25"/>
                    <a:pt x="199" y="0"/>
                    <a:pt x="166"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70" name="Google Shape;10670;p16"/>
            <p:cNvSpPr/>
            <p:nvPr/>
          </p:nvSpPr>
          <p:spPr>
            <a:xfrm>
              <a:off x="5930700" y="1801350"/>
              <a:ext cx="11225" cy="2500"/>
            </a:xfrm>
            <a:custGeom>
              <a:avLst/>
              <a:gdLst/>
              <a:ahLst/>
              <a:cxnLst/>
              <a:rect l="l" t="t" r="r" b="b"/>
              <a:pathLst>
                <a:path w="449" h="100" extrusionOk="0">
                  <a:moveTo>
                    <a:pt x="1" y="0"/>
                  </a:moveTo>
                  <a:cubicBezTo>
                    <a:pt x="1" y="75"/>
                    <a:pt x="50" y="100"/>
                    <a:pt x="117" y="100"/>
                  </a:cubicBezTo>
                  <a:cubicBezTo>
                    <a:pt x="250" y="100"/>
                    <a:pt x="449" y="0"/>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71" name="Google Shape;10671;p16"/>
            <p:cNvSpPr/>
            <p:nvPr/>
          </p:nvSpPr>
          <p:spPr>
            <a:xfrm>
              <a:off x="5824250" y="1810050"/>
              <a:ext cx="5625" cy="2525"/>
            </a:xfrm>
            <a:custGeom>
              <a:avLst/>
              <a:gdLst/>
              <a:ahLst/>
              <a:cxnLst/>
              <a:rect l="l" t="t" r="r" b="b"/>
              <a:pathLst>
                <a:path w="225" h="101" extrusionOk="0">
                  <a:moveTo>
                    <a:pt x="58" y="1"/>
                  </a:moveTo>
                  <a:cubicBezTo>
                    <a:pt x="25" y="1"/>
                    <a:pt x="0" y="26"/>
                    <a:pt x="0" y="100"/>
                  </a:cubicBezTo>
                  <a:lnTo>
                    <a:pt x="224" y="100"/>
                  </a:lnTo>
                  <a:cubicBezTo>
                    <a:pt x="224" y="100"/>
                    <a:pt x="125" y="1"/>
                    <a:pt x="5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72" name="Google Shape;10672;p16"/>
            <p:cNvSpPr/>
            <p:nvPr/>
          </p:nvSpPr>
          <p:spPr>
            <a:xfrm>
              <a:off x="5521675" y="1811425"/>
              <a:ext cx="37700" cy="17950"/>
            </a:xfrm>
            <a:custGeom>
              <a:avLst/>
              <a:gdLst/>
              <a:ahLst/>
              <a:cxnLst/>
              <a:rect l="l" t="t" r="r" b="b"/>
              <a:pathLst>
                <a:path w="1508" h="718" extrusionOk="0">
                  <a:moveTo>
                    <a:pt x="152" y="0"/>
                  </a:moveTo>
                  <a:cubicBezTo>
                    <a:pt x="85" y="0"/>
                    <a:pt x="32" y="14"/>
                    <a:pt x="1" y="45"/>
                  </a:cubicBezTo>
                  <a:cubicBezTo>
                    <a:pt x="449" y="45"/>
                    <a:pt x="673" y="718"/>
                    <a:pt x="1122" y="718"/>
                  </a:cubicBezTo>
                  <a:cubicBezTo>
                    <a:pt x="1507" y="525"/>
                    <a:pt x="566" y="0"/>
                    <a:pt x="152"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73" name="Google Shape;10673;p16"/>
            <p:cNvSpPr/>
            <p:nvPr/>
          </p:nvSpPr>
          <p:spPr>
            <a:xfrm>
              <a:off x="5566500" y="1812550"/>
              <a:ext cx="11250" cy="11225"/>
            </a:xfrm>
            <a:custGeom>
              <a:avLst/>
              <a:gdLst/>
              <a:ahLst/>
              <a:cxnLst/>
              <a:rect l="l" t="t" r="r" b="b"/>
              <a:pathLst>
                <a:path w="450" h="449" extrusionOk="0">
                  <a:moveTo>
                    <a:pt x="1" y="0"/>
                  </a:moveTo>
                  <a:lnTo>
                    <a:pt x="449" y="448"/>
                  </a:lnTo>
                  <a:cubicBezTo>
                    <a:pt x="449" y="224"/>
                    <a:pt x="449" y="224"/>
                    <a:pt x="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74" name="Google Shape;10674;p16"/>
            <p:cNvSpPr/>
            <p:nvPr/>
          </p:nvSpPr>
          <p:spPr>
            <a:xfrm>
              <a:off x="5729000" y="1818150"/>
              <a:ext cx="11225" cy="2500"/>
            </a:xfrm>
            <a:custGeom>
              <a:avLst/>
              <a:gdLst/>
              <a:ahLst/>
              <a:cxnLst/>
              <a:rect l="l" t="t" r="r" b="b"/>
              <a:pathLst>
                <a:path w="449" h="100" extrusionOk="0">
                  <a:moveTo>
                    <a:pt x="0" y="0"/>
                  </a:moveTo>
                  <a:cubicBezTo>
                    <a:pt x="0" y="0"/>
                    <a:pt x="200" y="100"/>
                    <a:pt x="332" y="100"/>
                  </a:cubicBezTo>
                  <a:cubicBezTo>
                    <a:pt x="399" y="100"/>
                    <a:pt x="449" y="75"/>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75" name="Google Shape;10675;p16"/>
            <p:cNvSpPr/>
            <p:nvPr/>
          </p:nvSpPr>
          <p:spPr>
            <a:xfrm>
              <a:off x="6278075" y="1829350"/>
              <a:ext cx="84075" cy="50450"/>
            </a:xfrm>
            <a:custGeom>
              <a:avLst/>
              <a:gdLst/>
              <a:ahLst/>
              <a:cxnLst/>
              <a:rect l="l" t="t" r="r" b="b"/>
              <a:pathLst>
                <a:path w="3363" h="2018" extrusionOk="0">
                  <a:moveTo>
                    <a:pt x="1" y="1"/>
                  </a:moveTo>
                  <a:lnTo>
                    <a:pt x="3363" y="2018"/>
                  </a:lnTo>
                  <a:cubicBezTo>
                    <a:pt x="2242" y="1121"/>
                    <a:pt x="1121" y="449"/>
                    <a:pt x="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76" name="Google Shape;10676;p16"/>
            <p:cNvSpPr/>
            <p:nvPr/>
          </p:nvSpPr>
          <p:spPr>
            <a:xfrm>
              <a:off x="5569300" y="1829350"/>
              <a:ext cx="16850" cy="4225"/>
            </a:xfrm>
            <a:custGeom>
              <a:avLst/>
              <a:gdLst/>
              <a:ahLst/>
              <a:cxnLst/>
              <a:rect l="l" t="t" r="r" b="b"/>
              <a:pathLst>
                <a:path w="674" h="169" extrusionOk="0">
                  <a:moveTo>
                    <a:pt x="337" y="1"/>
                  </a:moveTo>
                  <a:cubicBezTo>
                    <a:pt x="1" y="113"/>
                    <a:pt x="169" y="169"/>
                    <a:pt x="337" y="169"/>
                  </a:cubicBezTo>
                  <a:cubicBezTo>
                    <a:pt x="505" y="169"/>
                    <a:pt x="673" y="113"/>
                    <a:pt x="33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77" name="Google Shape;10677;p16"/>
            <p:cNvSpPr/>
            <p:nvPr/>
          </p:nvSpPr>
          <p:spPr>
            <a:xfrm>
              <a:off x="5880275" y="1827025"/>
              <a:ext cx="11225" cy="7950"/>
            </a:xfrm>
            <a:custGeom>
              <a:avLst/>
              <a:gdLst/>
              <a:ahLst/>
              <a:cxnLst/>
              <a:rect l="l" t="t" r="r" b="b"/>
              <a:pathLst>
                <a:path w="449" h="318" extrusionOk="0">
                  <a:moveTo>
                    <a:pt x="159" y="1"/>
                  </a:moveTo>
                  <a:cubicBezTo>
                    <a:pt x="0" y="1"/>
                    <a:pt x="0" y="159"/>
                    <a:pt x="0" y="318"/>
                  </a:cubicBezTo>
                  <a:lnTo>
                    <a:pt x="449" y="94"/>
                  </a:lnTo>
                  <a:cubicBezTo>
                    <a:pt x="317" y="28"/>
                    <a:pt x="225" y="1"/>
                    <a:pt x="15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78" name="Google Shape;10678;p16"/>
            <p:cNvSpPr/>
            <p:nvPr/>
          </p:nvSpPr>
          <p:spPr>
            <a:xfrm>
              <a:off x="4429125" y="1831725"/>
              <a:ext cx="4675" cy="6500"/>
            </a:xfrm>
            <a:custGeom>
              <a:avLst/>
              <a:gdLst/>
              <a:ahLst/>
              <a:cxnLst/>
              <a:rect l="l" t="t" r="r" b="b"/>
              <a:pathLst>
                <a:path w="187" h="260" extrusionOk="0">
                  <a:moveTo>
                    <a:pt x="112" y="0"/>
                  </a:moveTo>
                  <a:cubicBezTo>
                    <a:pt x="85" y="0"/>
                    <a:pt x="47" y="35"/>
                    <a:pt x="0" y="130"/>
                  </a:cubicBezTo>
                  <a:cubicBezTo>
                    <a:pt x="47" y="224"/>
                    <a:pt x="85" y="259"/>
                    <a:pt x="112" y="259"/>
                  </a:cubicBezTo>
                  <a:cubicBezTo>
                    <a:pt x="187" y="259"/>
                    <a:pt x="187" y="0"/>
                    <a:pt x="112"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79" name="Google Shape;10679;p16"/>
            <p:cNvSpPr/>
            <p:nvPr/>
          </p:nvSpPr>
          <p:spPr>
            <a:xfrm>
              <a:off x="4434725" y="1851775"/>
              <a:ext cx="11225" cy="25"/>
            </a:xfrm>
            <a:custGeom>
              <a:avLst/>
              <a:gdLst/>
              <a:ahLst/>
              <a:cxnLst/>
              <a:rect l="l" t="t" r="r" b="b"/>
              <a:pathLst>
                <a:path w="449" h="1" extrusionOk="0">
                  <a:moveTo>
                    <a:pt x="0" y="0"/>
                  </a:moveTo>
                  <a:lnTo>
                    <a:pt x="448" y="0"/>
                  </a:lnTo>
                  <a:cubicBezTo>
                    <a:pt x="448" y="0"/>
                    <a:pt x="0" y="0"/>
                    <a:pt x="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80" name="Google Shape;10680;p16"/>
            <p:cNvSpPr/>
            <p:nvPr/>
          </p:nvSpPr>
          <p:spPr>
            <a:xfrm>
              <a:off x="5504875" y="1861825"/>
              <a:ext cx="26450" cy="12375"/>
            </a:xfrm>
            <a:custGeom>
              <a:avLst/>
              <a:gdLst/>
              <a:ahLst/>
              <a:cxnLst/>
              <a:rect l="l" t="t" r="r" b="b"/>
              <a:pathLst>
                <a:path w="1058" h="495" extrusionOk="0">
                  <a:moveTo>
                    <a:pt x="273" y="1"/>
                  </a:moveTo>
                  <a:cubicBezTo>
                    <a:pt x="188" y="1"/>
                    <a:pt x="97" y="14"/>
                    <a:pt x="1" y="46"/>
                  </a:cubicBezTo>
                  <a:cubicBezTo>
                    <a:pt x="1" y="270"/>
                    <a:pt x="1" y="495"/>
                    <a:pt x="673" y="495"/>
                  </a:cubicBezTo>
                  <a:cubicBezTo>
                    <a:pt x="1057" y="495"/>
                    <a:pt x="783" y="1"/>
                    <a:pt x="27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81" name="Google Shape;10681;p16"/>
            <p:cNvSpPr/>
            <p:nvPr/>
          </p:nvSpPr>
          <p:spPr>
            <a:xfrm>
              <a:off x="5527300" y="1866275"/>
              <a:ext cx="22425" cy="19775"/>
            </a:xfrm>
            <a:custGeom>
              <a:avLst/>
              <a:gdLst/>
              <a:ahLst/>
              <a:cxnLst/>
              <a:rect l="l" t="t" r="r" b="b"/>
              <a:pathLst>
                <a:path w="897" h="791" extrusionOk="0">
                  <a:moveTo>
                    <a:pt x="473" y="0"/>
                  </a:moveTo>
                  <a:cubicBezTo>
                    <a:pt x="405" y="0"/>
                    <a:pt x="321" y="28"/>
                    <a:pt x="224" y="92"/>
                  </a:cubicBezTo>
                  <a:cubicBezTo>
                    <a:pt x="897" y="317"/>
                    <a:pt x="0" y="541"/>
                    <a:pt x="0" y="765"/>
                  </a:cubicBezTo>
                  <a:cubicBezTo>
                    <a:pt x="70" y="782"/>
                    <a:pt x="134" y="790"/>
                    <a:pt x="193" y="790"/>
                  </a:cubicBezTo>
                  <a:cubicBezTo>
                    <a:pt x="783" y="790"/>
                    <a:pt x="841" y="0"/>
                    <a:pt x="47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82" name="Google Shape;10682;p16"/>
            <p:cNvSpPr/>
            <p:nvPr/>
          </p:nvSpPr>
          <p:spPr>
            <a:xfrm>
              <a:off x="4451525" y="1874175"/>
              <a:ext cx="16825" cy="11225"/>
            </a:xfrm>
            <a:custGeom>
              <a:avLst/>
              <a:gdLst/>
              <a:ahLst/>
              <a:cxnLst/>
              <a:rect l="l" t="t" r="r" b="b"/>
              <a:pathLst>
                <a:path w="673" h="449" extrusionOk="0">
                  <a:moveTo>
                    <a:pt x="0" y="1"/>
                  </a:moveTo>
                  <a:cubicBezTo>
                    <a:pt x="0" y="225"/>
                    <a:pt x="0" y="449"/>
                    <a:pt x="225" y="449"/>
                  </a:cubicBezTo>
                  <a:cubicBezTo>
                    <a:pt x="673" y="449"/>
                    <a:pt x="225" y="1"/>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83" name="Google Shape;10683;p16"/>
            <p:cNvSpPr/>
            <p:nvPr/>
          </p:nvSpPr>
          <p:spPr>
            <a:xfrm>
              <a:off x="5193525" y="1873025"/>
              <a:ext cx="20025" cy="12375"/>
            </a:xfrm>
            <a:custGeom>
              <a:avLst/>
              <a:gdLst/>
              <a:ahLst/>
              <a:cxnLst/>
              <a:rect l="l" t="t" r="r" b="b"/>
              <a:pathLst>
                <a:path w="801" h="495" extrusionOk="0">
                  <a:moveTo>
                    <a:pt x="682" y="1"/>
                  </a:moveTo>
                  <a:cubicBezTo>
                    <a:pt x="412" y="1"/>
                    <a:pt x="0" y="495"/>
                    <a:pt x="576" y="495"/>
                  </a:cubicBezTo>
                  <a:cubicBezTo>
                    <a:pt x="576" y="271"/>
                    <a:pt x="800" y="271"/>
                    <a:pt x="800" y="47"/>
                  </a:cubicBezTo>
                  <a:cubicBezTo>
                    <a:pt x="768" y="15"/>
                    <a:pt x="727" y="1"/>
                    <a:pt x="682"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84" name="Google Shape;10684;p16"/>
            <p:cNvSpPr/>
            <p:nvPr/>
          </p:nvSpPr>
          <p:spPr>
            <a:xfrm>
              <a:off x="5163100" y="1881175"/>
              <a:ext cx="28025" cy="10700"/>
            </a:xfrm>
            <a:custGeom>
              <a:avLst/>
              <a:gdLst/>
              <a:ahLst/>
              <a:cxnLst/>
              <a:rect l="l" t="t" r="r" b="b"/>
              <a:pathLst>
                <a:path w="1121" h="428" extrusionOk="0">
                  <a:moveTo>
                    <a:pt x="477" y="1"/>
                  </a:moveTo>
                  <a:cubicBezTo>
                    <a:pt x="281" y="1"/>
                    <a:pt x="112" y="57"/>
                    <a:pt x="0" y="169"/>
                  </a:cubicBezTo>
                  <a:cubicBezTo>
                    <a:pt x="0" y="358"/>
                    <a:pt x="201" y="428"/>
                    <a:pt x="432" y="428"/>
                  </a:cubicBezTo>
                  <a:cubicBezTo>
                    <a:pt x="747" y="428"/>
                    <a:pt x="1121" y="298"/>
                    <a:pt x="1121" y="169"/>
                  </a:cubicBezTo>
                  <a:cubicBezTo>
                    <a:pt x="897" y="57"/>
                    <a:pt x="673" y="1"/>
                    <a:pt x="47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85" name="Google Shape;10685;p16"/>
            <p:cNvSpPr/>
            <p:nvPr/>
          </p:nvSpPr>
          <p:spPr>
            <a:xfrm>
              <a:off x="5191125" y="1890975"/>
              <a:ext cx="39225" cy="11250"/>
            </a:xfrm>
            <a:custGeom>
              <a:avLst/>
              <a:gdLst/>
              <a:ahLst/>
              <a:cxnLst/>
              <a:rect l="l" t="t" r="r" b="b"/>
              <a:pathLst>
                <a:path w="1569" h="450" extrusionOk="0">
                  <a:moveTo>
                    <a:pt x="1569" y="1"/>
                  </a:moveTo>
                  <a:cubicBezTo>
                    <a:pt x="896" y="1"/>
                    <a:pt x="224" y="1"/>
                    <a:pt x="0" y="449"/>
                  </a:cubicBezTo>
                  <a:cubicBezTo>
                    <a:pt x="448" y="225"/>
                    <a:pt x="1345" y="449"/>
                    <a:pt x="156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86" name="Google Shape;10686;p16"/>
            <p:cNvSpPr/>
            <p:nvPr/>
          </p:nvSpPr>
          <p:spPr>
            <a:xfrm>
              <a:off x="5527300" y="1888250"/>
              <a:ext cx="4775" cy="8275"/>
            </a:xfrm>
            <a:custGeom>
              <a:avLst/>
              <a:gdLst/>
              <a:ahLst/>
              <a:cxnLst/>
              <a:rect l="l" t="t" r="r" b="b"/>
              <a:pathLst>
                <a:path w="191" h="331" extrusionOk="0">
                  <a:moveTo>
                    <a:pt x="98" y="1"/>
                  </a:moveTo>
                  <a:cubicBezTo>
                    <a:pt x="72" y="1"/>
                    <a:pt x="40" y="31"/>
                    <a:pt x="0" y="110"/>
                  </a:cubicBezTo>
                  <a:cubicBezTo>
                    <a:pt x="54" y="273"/>
                    <a:pt x="96" y="331"/>
                    <a:pt x="124" y="331"/>
                  </a:cubicBezTo>
                  <a:cubicBezTo>
                    <a:pt x="191" y="331"/>
                    <a:pt x="182" y="1"/>
                    <a:pt x="9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87" name="Google Shape;10687;p16"/>
            <p:cNvSpPr/>
            <p:nvPr/>
          </p:nvSpPr>
          <p:spPr>
            <a:xfrm>
              <a:off x="5129475" y="1904550"/>
              <a:ext cx="7850" cy="6500"/>
            </a:xfrm>
            <a:custGeom>
              <a:avLst/>
              <a:gdLst/>
              <a:ahLst/>
              <a:cxnLst/>
              <a:rect l="l" t="t" r="r" b="b"/>
              <a:pathLst>
                <a:path w="314" h="260" extrusionOk="0">
                  <a:moveTo>
                    <a:pt x="136" y="1"/>
                  </a:moveTo>
                  <a:cubicBezTo>
                    <a:pt x="95" y="1"/>
                    <a:pt x="48" y="36"/>
                    <a:pt x="1" y="130"/>
                  </a:cubicBezTo>
                  <a:cubicBezTo>
                    <a:pt x="95" y="225"/>
                    <a:pt x="160" y="260"/>
                    <a:pt x="201" y="260"/>
                  </a:cubicBezTo>
                  <a:cubicBezTo>
                    <a:pt x="313" y="260"/>
                    <a:pt x="249" y="1"/>
                    <a:pt x="136"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88" name="Google Shape;10688;p16"/>
            <p:cNvSpPr/>
            <p:nvPr/>
          </p:nvSpPr>
          <p:spPr>
            <a:xfrm>
              <a:off x="5572125" y="1915775"/>
              <a:ext cx="4675" cy="6475"/>
            </a:xfrm>
            <a:custGeom>
              <a:avLst/>
              <a:gdLst/>
              <a:ahLst/>
              <a:cxnLst/>
              <a:rect l="l" t="t" r="r" b="b"/>
              <a:pathLst>
                <a:path w="187" h="259" extrusionOk="0">
                  <a:moveTo>
                    <a:pt x="112" y="0"/>
                  </a:moveTo>
                  <a:cubicBezTo>
                    <a:pt x="85" y="0"/>
                    <a:pt x="47" y="35"/>
                    <a:pt x="0" y="129"/>
                  </a:cubicBezTo>
                  <a:cubicBezTo>
                    <a:pt x="47" y="224"/>
                    <a:pt x="85" y="259"/>
                    <a:pt x="112" y="259"/>
                  </a:cubicBezTo>
                  <a:cubicBezTo>
                    <a:pt x="187" y="259"/>
                    <a:pt x="187" y="0"/>
                    <a:pt x="112"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89" name="Google Shape;10689;p16"/>
            <p:cNvSpPr/>
            <p:nvPr/>
          </p:nvSpPr>
          <p:spPr>
            <a:xfrm>
              <a:off x="5510475" y="1914800"/>
              <a:ext cx="16850" cy="4225"/>
            </a:xfrm>
            <a:custGeom>
              <a:avLst/>
              <a:gdLst/>
              <a:ahLst/>
              <a:cxnLst/>
              <a:rect l="l" t="t" r="r" b="b"/>
              <a:pathLst>
                <a:path w="674" h="169" extrusionOk="0">
                  <a:moveTo>
                    <a:pt x="393" y="0"/>
                  </a:moveTo>
                  <a:cubicBezTo>
                    <a:pt x="225" y="0"/>
                    <a:pt x="1" y="56"/>
                    <a:pt x="1" y="168"/>
                  </a:cubicBezTo>
                  <a:lnTo>
                    <a:pt x="449" y="168"/>
                  </a:lnTo>
                  <a:cubicBezTo>
                    <a:pt x="673" y="56"/>
                    <a:pt x="561" y="0"/>
                    <a:pt x="39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90" name="Google Shape;10690;p16"/>
            <p:cNvSpPr/>
            <p:nvPr/>
          </p:nvSpPr>
          <p:spPr>
            <a:xfrm>
              <a:off x="5566500" y="1980625"/>
              <a:ext cx="16850" cy="11225"/>
            </a:xfrm>
            <a:custGeom>
              <a:avLst/>
              <a:gdLst/>
              <a:ahLst/>
              <a:cxnLst/>
              <a:rect l="l" t="t" r="r" b="b"/>
              <a:pathLst>
                <a:path w="674" h="449" extrusionOk="0">
                  <a:moveTo>
                    <a:pt x="1" y="1"/>
                  </a:moveTo>
                  <a:cubicBezTo>
                    <a:pt x="1" y="225"/>
                    <a:pt x="225" y="449"/>
                    <a:pt x="673" y="449"/>
                  </a:cubicBezTo>
                  <a:cubicBezTo>
                    <a:pt x="673" y="225"/>
                    <a:pt x="225" y="1"/>
                    <a:pt x="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91" name="Google Shape;10691;p16"/>
            <p:cNvSpPr/>
            <p:nvPr/>
          </p:nvSpPr>
          <p:spPr>
            <a:xfrm>
              <a:off x="5291975" y="2008650"/>
              <a:ext cx="11225" cy="7950"/>
            </a:xfrm>
            <a:custGeom>
              <a:avLst/>
              <a:gdLst/>
              <a:ahLst/>
              <a:cxnLst/>
              <a:rect l="l" t="t" r="r" b="b"/>
              <a:pathLst>
                <a:path w="449" h="318" extrusionOk="0">
                  <a:moveTo>
                    <a:pt x="448" y="0"/>
                  </a:moveTo>
                  <a:cubicBezTo>
                    <a:pt x="448" y="0"/>
                    <a:pt x="0" y="0"/>
                    <a:pt x="0" y="224"/>
                  </a:cubicBezTo>
                  <a:cubicBezTo>
                    <a:pt x="0" y="290"/>
                    <a:pt x="39" y="317"/>
                    <a:pt x="93" y="317"/>
                  </a:cubicBezTo>
                  <a:cubicBezTo>
                    <a:pt x="224" y="317"/>
                    <a:pt x="448" y="159"/>
                    <a:pt x="44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92" name="Google Shape;10692;p16"/>
            <p:cNvSpPr/>
            <p:nvPr/>
          </p:nvSpPr>
          <p:spPr>
            <a:xfrm>
              <a:off x="4675650" y="2019850"/>
              <a:ext cx="28025" cy="5625"/>
            </a:xfrm>
            <a:custGeom>
              <a:avLst/>
              <a:gdLst/>
              <a:ahLst/>
              <a:cxnLst/>
              <a:rect l="l" t="t" r="r" b="b"/>
              <a:pathLst>
                <a:path w="1121" h="225" extrusionOk="0">
                  <a:moveTo>
                    <a:pt x="0" y="1"/>
                  </a:moveTo>
                  <a:cubicBezTo>
                    <a:pt x="0" y="225"/>
                    <a:pt x="1121" y="225"/>
                    <a:pt x="1121" y="225"/>
                  </a:cubicBezTo>
                  <a:cubicBezTo>
                    <a:pt x="1009" y="113"/>
                    <a:pt x="841" y="113"/>
                    <a:pt x="645" y="113"/>
                  </a:cubicBezTo>
                  <a:cubicBezTo>
                    <a:pt x="448" y="113"/>
                    <a:pt x="224" y="113"/>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93" name="Google Shape;10693;p16"/>
            <p:cNvSpPr/>
            <p:nvPr/>
          </p:nvSpPr>
          <p:spPr>
            <a:xfrm>
              <a:off x="5286375" y="2033425"/>
              <a:ext cx="4675" cy="6500"/>
            </a:xfrm>
            <a:custGeom>
              <a:avLst/>
              <a:gdLst/>
              <a:ahLst/>
              <a:cxnLst/>
              <a:rect l="l" t="t" r="r" b="b"/>
              <a:pathLst>
                <a:path w="187" h="260" extrusionOk="0">
                  <a:moveTo>
                    <a:pt x="112" y="1"/>
                  </a:moveTo>
                  <a:cubicBezTo>
                    <a:pt x="85" y="1"/>
                    <a:pt x="47" y="35"/>
                    <a:pt x="0" y="130"/>
                  </a:cubicBezTo>
                  <a:cubicBezTo>
                    <a:pt x="47" y="225"/>
                    <a:pt x="85" y="259"/>
                    <a:pt x="112" y="259"/>
                  </a:cubicBezTo>
                  <a:cubicBezTo>
                    <a:pt x="187" y="259"/>
                    <a:pt x="187" y="1"/>
                    <a:pt x="112"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94" name="Google Shape;10694;p16"/>
            <p:cNvSpPr/>
            <p:nvPr/>
          </p:nvSpPr>
          <p:spPr>
            <a:xfrm>
              <a:off x="5583325" y="2045375"/>
              <a:ext cx="11225" cy="2525"/>
            </a:xfrm>
            <a:custGeom>
              <a:avLst/>
              <a:gdLst/>
              <a:ahLst/>
              <a:cxnLst/>
              <a:rect l="l" t="t" r="r" b="b"/>
              <a:pathLst>
                <a:path w="449" h="101" extrusionOk="0">
                  <a:moveTo>
                    <a:pt x="116" y="1"/>
                  </a:moveTo>
                  <a:cubicBezTo>
                    <a:pt x="50" y="1"/>
                    <a:pt x="0" y="25"/>
                    <a:pt x="0" y="100"/>
                  </a:cubicBezTo>
                  <a:lnTo>
                    <a:pt x="448" y="100"/>
                  </a:lnTo>
                  <a:cubicBezTo>
                    <a:pt x="448" y="100"/>
                    <a:pt x="249" y="1"/>
                    <a:pt x="116"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95" name="Google Shape;10695;p16"/>
            <p:cNvSpPr/>
            <p:nvPr/>
          </p:nvSpPr>
          <p:spPr>
            <a:xfrm>
              <a:off x="5473950" y="2067925"/>
              <a:ext cx="2925" cy="10275"/>
            </a:xfrm>
            <a:custGeom>
              <a:avLst/>
              <a:gdLst/>
              <a:ahLst/>
              <a:cxnLst/>
              <a:rect l="l" t="t" r="r" b="b"/>
              <a:pathLst>
                <a:path w="117" h="411" extrusionOk="0">
                  <a:moveTo>
                    <a:pt x="104" y="0"/>
                  </a:moveTo>
                  <a:cubicBezTo>
                    <a:pt x="73" y="0"/>
                    <a:pt x="0" y="410"/>
                    <a:pt x="21" y="410"/>
                  </a:cubicBezTo>
                  <a:cubicBezTo>
                    <a:pt x="30" y="410"/>
                    <a:pt x="58" y="329"/>
                    <a:pt x="117" y="95"/>
                  </a:cubicBezTo>
                  <a:cubicBezTo>
                    <a:pt x="117" y="27"/>
                    <a:pt x="112" y="0"/>
                    <a:pt x="10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96" name="Google Shape;10696;p16"/>
            <p:cNvSpPr/>
            <p:nvPr/>
          </p:nvSpPr>
          <p:spPr>
            <a:xfrm>
              <a:off x="3381375" y="2077275"/>
              <a:ext cx="16825" cy="8425"/>
            </a:xfrm>
            <a:custGeom>
              <a:avLst/>
              <a:gdLst/>
              <a:ahLst/>
              <a:cxnLst/>
              <a:rect l="l" t="t" r="r" b="b"/>
              <a:pathLst>
                <a:path w="673" h="337" extrusionOk="0">
                  <a:moveTo>
                    <a:pt x="336" y="1"/>
                  </a:moveTo>
                  <a:cubicBezTo>
                    <a:pt x="224" y="1"/>
                    <a:pt x="112" y="57"/>
                    <a:pt x="0" y="169"/>
                  </a:cubicBezTo>
                  <a:cubicBezTo>
                    <a:pt x="0" y="281"/>
                    <a:pt x="168" y="337"/>
                    <a:pt x="336" y="337"/>
                  </a:cubicBezTo>
                  <a:cubicBezTo>
                    <a:pt x="504" y="337"/>
                    <a:pt x="672" y="281"/>
                    <a:pt x="672" y="169"/>
                  </a:cubicBezTo>
                  <a:cubicBezTo>
                    <a:pt x="560" y="57"/>
                    <a:pt x="448" y="1"/>
                    <a:pt x="336"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97" name="Google Shape;10697;p16"/>
            <p:cNvSpPr/>
            <p:nvPr/>
          </p:nvSpPr>
          <p:spPr>
            <a:xfrm>
              <a:off x="5258350" y="2081475"/>
              <a:ext cx="11225" cy="2525"/>
            </a:xfrm>
            <a:custGeom>
              <a:avLst/>
              <a:gdLst/>
              <a:ahLst/>
              <a:cxnLst/>
              <a:rect l="l" t="t" r="r" b="b"/>
              <a:pathLst>
                <a:path w="449" h="101" extrusionOk="0">
                  <a:moveTo>
                    <a:pt x="0" y="1"/>
                  </a:moveTo>
                  <a:cubicBezTo>
                    <a:pt x="0" y="1"/>
                    <a:pt x="200" y="100"/>
                    <a:pt x="332" y="100"/>
                  </a:cubicBezTo>
                  <a:cubicBezTo>
                    <a:pt x="399" y="100"/>
                    <a:pt x="449" y="76"/>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98" name="Google Shape;10698;p16"/>
            <p:cNvSpPr/>
            <p:nvPr/>
          </p:nvSpPr>
          <p:spPr>
            <a:xfrm>
              <a:off x="5034225" y="2089450"/>
              <a:ext cx="4700" cy="6500"/>
            </a:xfrm>
            <a:custGeom>
              <a:avLst/>
              <a:gdLst/>
              <a:ahLst/>
              <a:cxnLst/>
              <a:rect l="l" t="t" r="r" b="b"/>
              <a:pathLst>
                <a:path w="188" h="260" extrusionOk="0">
                  <a:moveTo>
                    <a:pt x="113" y="1"/>
                  </a:moveTo>
                  <a:cubicBezTo>
                    <a:pt x="85" y="1"/>
                    <a:pt x="48" y="35"/>
                    <a:pt x="1" y="130"/>
                  </a:cubicBezTo>
                  <a:cubicBezTo>
                    <a:pt x="48" y="225"/>
                    <a:pt x="85" y="259"/>
                    <a:pt x="113" y="259"/>
                  </a:cubicBezTo>
                  <a:cubicBezTo>
                    <a:pt x="187" y="259"/>
                    <a:pt x="187" y="1"/>
                    <a:pt x="11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99" name="Google Shape;10699;p16"/>
            <p:cNvSpPr/>
            <p:nvPr/>
          </p:nvSpPr>
          <p:spPr>
            <a:xfrm>
              <a:off x="5471250" y="2103975"/>
              <a:ext cx="4800" cy="8275"/>
            </a:xfrm>
            <a:custGeom>
              <a:avLst/>
              <a:gdLst/>
              <a:ahLst/>
              <a:cxnLst/>
              <a:rect l="l" t="t" r="r" b="b"/>
              <a:pathLst>
                <a:path w="192" h="331" extrusionOk="0">
                  <a:moveTo>
                    <a:pt x="124" y="1"/>
                  </a:moveTo>
                  <a:cubicBezTo>
                    <a:pt x="96" y="1"/>
                    <a:pt x="55" y="58"/>
                    <a:pt x="1" y="221"/>
                  </a:cubicBezTo>
                  <a:cubicBezTo>
                    <a:pt x="40" y="300"/>
                    <a:pt x="73" y="331"/>
                    <a:pt x="98" y="331"/>
                  </a:cubicBezTo>
                  <a:cubicBezTo>
                    <a:pt x="183" y="331"/>
                    <a:pt x="191" y="1"/>
                    <a:pt x="12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00" name="Google Shape;10700;p16"/>
            <p:cNvSpPr/>
            <p:nvPr/>
          </p:nvSpPr>
          <p:spPr>
            <a:xfrm>
              <a:off x="5919500" y="2131900"/>
              <a:ext cx="22425" cy="11250"/>
            </a:xfrm>
            <a:custGeom>
              <a:avLst/>
              <a:gdLst/>
              <a:ahLst/>
              <a:cxnLst/>
              <a:rect l="l" t="t" r="r" b="b"/>
              <a:pathLst>
                <a:path w="897" h="450" extrusionOk="0">
                  <a:moveTo>
                    <a:pt x="449" y="1"/>
                  </a:moveTo>
                  <a:cubicBezTo>
                    <a:pt x="0" y="1"/>
                    <a:pt x="0" y="449"/>
                    <a:pt x="449" y="449"/>
                  </a:cubicBezTo>
                  <a:cubicBezTo>
                    <a:pt x="449" y="449"/>
                    <a:pt x="897" y="1"/>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01" name="Google Shape;10701;p16"/>
            <p:cNvSpPr/>
            <p:nvPr/>
          </p:nvSpPr>
          <p:spPr>
            <a:xfrm>
              <a:off x="3431800" y="2139875"/>
              <a:ext cx="7825" cy="6500"/>
            </a:xfrm>
            <a:custGeom>
              <a:avLst/>
              <a:gdLst/>
              <a:ahLst/>
              <a:cxnLst/>
              <a:rect l="l" t="t" r="r" b="b"/>
              <a:pathLst>
                <a:path w="313" h="260" extrusionOk="0">
                  <a:moveTo>
                    <a:pt x="201" y="1"/>
                  </a:moveTo>
                  <a:cubicBezTo>
                    <a:pt x="159" y="1"/>
                    <a:pt x="95" y="35"/>
                    <a:pt x="0" y="130"/>
                  </a:cubicBezTo>
                  <a:cubicBezTo>
                    <a:pt x="47" y="225"/>
                    <a:pt x="95" y="260"/>
                    <a:pt x="136" y="260"/>
                  </a:cubicBezTo>
                  <a:cubicBezTo>
                    <a:pt x="248" y="260"/>
                    <a:pt x="313" y="1"/>
                    <a:pt x="20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02" name="Google Shape;10702;p16"/>
            <p:cNvSpPr/>
            <p:nvPr/>
          </p:nvSpPr>
          <p:spPr>
            <a:xfrm>
              <a:off x="5992325" y="2143750"/>
              <a:ext cx="44850" cy="7475"/>
            </a:xfrm>
            <a:custGeom>
              <a:avLst/>
              <a:gdLst/>
              <a:ahLst/>
              <a:cxnLst/>
              <a:rect l="l" t="t" r="r" b="b"/>
              <a:pathLst>
                <a:path w="1794" h="299" extrusionOk="0">
                  <a:moveTo>
                    <a:pt x="466" y="0"/>
                  </a:moveTo>
                  <a:cubicBezTo>
                    <a:pt x="300" y="0"/>
                    <a:pt x="150" y="50"/>
                    <a:pt x="1" y="199"/>
                  </a:cubicBezTo>
                  <a:cubicBezTo>
                    <a:pt x="300" y="199"/>
                    <a:pt x="798" y="299"/>
                    <a:pt x="1229" y="299"/>
                  </a:cubicBezTo>
                  <a:cubicBezTo>
                    <a:pt x="1445" y="299"/>
                    <a:pt x="1644" y="274"/>
                    <a:pt x="1794" y="199"/>
                  </a:cubicBezTo>
                  <a:cubicBezTo>
                    <a:pt x="1196" y="199"/>
                    <a:pt x="798" y="0"/>
                    <a:pt x="466"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03" name="Google Shape;10703;p16"/>
            <p:cNvSpPr/>
            <p:nvPr/>
          </p:nvSpPr>
          <p:spPr>
            <a:xfrm>
              <a:off x="3527050" y="2151825"/>
              <a:ext cx="5625" cy="2525"/>
            </a:xfrm>
            <a:custGeom>
              <a:avLst/>
              <a:gdLst/>
              <a:ahLst/>
              <a:cxnLst/>
              <a:rect l="l" t="t" r="r" b="b"/>
              <a:pathLst>
                <a:path w="225" h="101" extrusionOk="0">
                  <a:moveTo>
                    <a:pt x="58" y="1"/>
                  </a:moveTo>
                  <a:cubicBezTo>
                    <a:pt x="25" y="1"/>
                    <a:pt x="0" y="26"/>
                    <a:pt x="0" y="100"/>
                  </a:cubicBezTo>
                  <a:lnTo>
                    <a:pt x="224" y="100"/>
                  </a:lnTo>
                  <a:cubicBezTo>
                    <a:pt x="224" y="100"/>
                    <a:pt x="125" y="1"/>
                    <a:pt x="5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04" name="Google Shape;10704;p16"/>
            <p:cNvSpPr/>
            <p:nvPr/>
          </p:nvSpPr>
          <p:spPr>
            <a:xfrm>
              <a:off x="6056000" y="2153150"/>
              <a:ext cx="8125" cy="5150"/>
            </a:xfrm>
            <a:custGeom>
              <a:avLst/>
              <a:gdLst/>
              <a:ahLst/>
              <a:cxnLst/>
              <a:rect l="l" t="t" r="r" b="b"/>
              <a:pathLst>
                <a:path w="325" h="206" extrusionOk="0">
                  <a:moveTo>
                    <a:pt x="263" y="0"/>
                  </a:moveTo>
                  <a:cubicBezTo>
                    <a:pt x="248" y="0"/>
                    <a:pt x="211" y="14"/>
                    <a:pt x="143" y="47"/>
                  </a:cubicBezTo>
                  <a:cubicBezTo>
                    <a:pt x="26" y="165"/>
                    <a:pt x="1" y="205"/>
                    <a:pt x="19" y="205"/>
                  </a:cubicBezTo>
                  <a:cubicBezTo>
                    <a:pt x="61" y="205"/>
                    <a:pt x="325" y="0"/>
                    <a:pt x="26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05" name="Google Shape;10705;p16"/>
            <p:cNvSpPr/>
            <p:nvPr/>
          </p:nvSpPr>
          <p:spPr>
            <a:xfrm>
              <a:off x="6065175" y="2151075"/>
              <a:ext cx="4700" cy="6500"/>
            </a:xfrm>
            <a:custGeom>
              <a:avLst/>
              <a:gdLst/>
              <a:ahLst/>
              <a:cxnLst/>
              <a:rect l="l" t="t" r="r" b="b"/>
              <a:pathLst>
                <a:path w="188" h="260" extrusionOk="0">
                  <a:moveTo>
                    <a:pt x="112" y="1"/>
                  </a:moveTo>
                  <a:cubicBezTo>
                    <a:pt x="85" y="1"/>
                    <a:pt x="48" y="36"/>
                    <a:pt x="0" y="130"/>
                  </a:cubicBezTo>
                  <a:cubicBezTo>
                    <a:pt x="48" y="225"/>
                    <a:pt x="85" y="260"/>
                    <a:pt x="112" y="260"/>
                  </a:cubicBezTo>
                  <a:cubicBezTo>
                    <a:pt x="187" y="260"/>
                    <a:pt x="187" y="1"/>
                    <a:pt x="112"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06" name="Google Shape;10706;p16"/>
            <p:cNvSpPr/>
            <p:nvPr/>
          </p:nvSpPr>
          <p:spPr>
            <a:xfrm>
              <a:off x="3381375" y="2156700"/>
              <a:ext cx="9350" cy="6475"/>
            </a:xfrm>
            <a:custGeom>
              <a:avLst/>
              <a:gdLst/>
              <a:ahLst/>
              <a:cxnLst/>
              <a:rect l="l" t="t" r="r" b="b"/>
              <a:pathLst>
                <a:path w="374" h="259" extrusionOk="0">
                  <a:moveTo>
                    <a:pt x="224" y="0"/>
                  </a:moveTo>
                  <a:cubicBezTo>
                    <a:pt x="169" y="0"/>
                    <a:pt x="95" y="35"/>
                    <a:pt x="0" y="129"/>
                  </a:cubicBezTo>
                  <a:cubicBezTo>
                    <a:pt x="95" y="224"/>
                    <a:pt x="169" y="259"/>
                    <a:pt x="224" y="259"/>
                  </a:cubicBezTo>
                  <a:cubicBezTo>
                    <a:pt x="374" y="259"/>
                    <a:pt x="374" y="0"/>
                    <a:pt x="2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07" name="Google Shape;10707;p16"/>
            <p:cNvSpPr/>
            <p:nvPr/>
          </p:nvSpPr>
          <p:spPr>
            <a:xfrm>
              <a:off x="6104400" y="2159925"/>
              <a:ext cx="16825" cy="4225"/>
            </a:xfrm>
            <a:custGeom>
              <a:avLst/>
              <a:gdLst/>
              <a:ahLst/>
              <a:cxnLst/>
              <a:rect l="l" t="t" r="r" b="b"/>
              <a:pathLst>
                <a:path w="673" h="169" extrusionOk="0">
                  <a:moveTo>
                    <a:pt x="224" y="0"/>
                  </a:moveTo>
                  <a:cubicBezTo>
                    <a:pt x="0" y="113"/>
                    <a:pt x="112" y="169"/>
                    <a:pt x="280" y="169"/>
                  </a:cubicBezTo>
                  <a:cubicBezTo>
                    <a:pt x="448" y="169"/>
                    <a:pt x="673" y="113"/>
                    <a:pt x="67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08" name="Google Shape;10708;p16"/>
            <p:cNvSpPr/>
            <p:nvPr/>
          </p:nvSpPr>
          <p:spPr>
            <a:xfrm>
              <a:off x="6136725" y="2162300"/>
              <a:ext cx="12525" cy="6475"/>
            </a:xfrm>
            <a:custGeom>
              <a:avLst/>
              <a:gdLst/>
              <a:ahLst/>
              <a:cxnLst/>
              <a:rect l="l" t="t" r="r" b="b"/>
              <a:pathLst>
                <a:path w="501" h="259" extrusionOk="0">
                  <a:moveTo>
                    <a:pt x="188" y="0"/>
                  </a:moveTo>
                  <a:cubicBezTo>
                    <a:pt x="1" y="0"/>
                    <a:pt x="66" y="259"/>
                    <a:pt x="252" y="259"/>
                  </a:cubicBezTo>
                  <a:cubicBezTo>
                    <a:pt x="321" y="259"/>
                    <a:pt x="405" y="224"/>
                    <a:pt x="500" y="130"/>
                  </a:cubicBezTo>
                  <a:cubicBezTo>
                    <a:pt x="358" y="35"/>
                    <a:pt x="256" y="0"/>
                    <a:pt x="18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09" name="Google Shape;10709;p16"/>
            <p:cNvSpPr/>
            <p:nvPr/>
          </p:nvSpPr>
          <p:spPr>
            <a:xfrm>
              <a:off x="6506175" y="2193550"/>
              <a:ext cx="22425" cy="7950"/>
            </a:xfrm>
            <a:custGeom>
              <a:avLst/>
              <a:gdLst/>
              <a:ahLst/>
              <a:cxnLst/>
              <a:rect l="l" t="t" r="r" b="b"/>
              <a:pathLst>
                <a:path w="897" h="318" extrusionOk="0">
                  <a:moveTo>
                    <a:pt x="738" y="0"/>
                  </a:moveTo>
                  <a:cubicBezTo>
                    <a:pt x="290" y="0"/>
                    <a:pt x="66" y="0"/>
                    <a:pt x="66" y="224"/>
                  </a:cubicBezTo>
                  <a:cubicBezTo>
                    <a:pt x="0" y="290"/>
                    <a:pt x="50" y="317"/>
                    <a:pt x="147" y="317"/>
                  </a:cubicBezTo>
                  <a:cubicBezTo>
                    <a:pt x="383" y="317"/>
                    <a:pt x="896" y="159"/>
                    <a:pt x="73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10" name="Google Shape;10710;p16"/>
            <p:cNvSpPr/>
            <p:nvPr/>
          </p:nvSpPr>
          <p:spPr>
            <a:xfrm>
              <a:off x="3549450" y="2198000"/>
              <a:ext cx="21625" cy="12375"/>
            </a:xfrm>
            <a:custGeom>
              <a:avLst/>
              <a:gdLst/>
              <a:ahLst/>
              <a:cxnLst/>
              <a:rect l="l" t="t" r="r" b="b"/>
              <a:pathLst>
                <a:path w="865" h="495" extrusionOk="0">
                  <a:moveTo>
                    <a:pt x="120" y="1"/>
                  </a:moveTo>
                  <a:cubicBezTo>
                    <a:pt x="74" y="1"/>
                    <a:pt x="33" y="14"/>
                    <a:pt x="1" y="46"/>
                  </a:cubicBezTo>
                  <a:cubicBezTo>
                    <a:pt x="225" y="46"/>
                    <a:pt x="449" y="270"/>
                    <a:pt x="673" y="495"/>
                  </a:cubicBezTo>
                  <a:cubicBezTo>
                    <a:pt x="865" y="495"/>
                    <a:pt x="398" y="1"/>
                    <a:pt x="12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11" name="Google Shape;10711;p16"/>
            <p:cNvSpPr/>
            <p:nvPr/>
          </p:nvSpPr>
          <p:spPr>
            <a:xfrm>
              <a:off x="3398175" y="2196950"/>
              <a:ext cx="22425" cy="13425"/>
            </a:xfrm>
            <a:custGeom>
              <a:avLst/>
              <a:gdLst/>
              <a:ahLst/>
              <a:cxnLst/>
              <a:rect l="l" t="t" r="r" b="b"/>
              <a:pathLst>
                <a:path w="897" h="537" extrusionOk="0">
                  <a:moveTo>
                    <a:pt x="738" y="0"/>
                  </a:moveTo>
                  <a:cubicBezTo>
                    <a:pt x="481" y="0"/>
                    <a:pt x="0" y="208"/>
                    <a:pt x="0" y="537"/>
                  </a:cubicBezTo>
                  <a:cubicBezTo>
                    <a:pt x="224" y="537"/>
                    <a:pt x="897" y="537"/>
                    <a:pt x="897" y="88"/>
                  </a:cubicBezTo>
                  <a:cubicBezTo>
                    <a:pt x="897" y="28"/>
                    <a:pt x="832" y="0"/>
                    <a:pt x="73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12" name="Google Shape;10712;p16"/>
            <p:cNvSpPr/>
            <p:nvPr/>
          </p:nvSpPr>
          <p:spPr>
            <a:xfrm>
              <a:off x="6496600" y="2208475"/>
              <a:ext cx="37375" cy="7500"/>
            </a:xfrm>
            <a:custGeom>
              <a:avLst/>
              <a:gdLst/>
              <a:ahLst/>
              <a:cxnLst/>
              <a:rect l="l" t="t" r="r" b="b"/>
              <a:pathLst>
                <a:path w="1495" h="300" extrusionOk="0">
                  <a:moveTo>
                    <a:pt x="698" y="1"/>
                  </a:moveTo>
                  <a:cubicBezTo>
                    <a:pt x="449" y="1"/>
                    <a:pt x="150" y="76"/>
                    <a:pt x="0" y="300"/>
                  </a:cubicBezTo>
                  <a:cubicBezTo>
                    <a:pt x="1495" y="300"/>
                    <a:pt x="1196" y="1"/>
                    <a:pt x="69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13" name="Google Shape;10713;p16"/>
            <p:cNvSpPr/>
            <p:nvPr/>
          </p:nvSpPr>
          <p:spPr>
            <a:xfrm>
              <a:off x="3431800" y="2215950"/>
              <a:ext cx="11225" cy="25"/>
            </a:xfrm>
            <a:custGeom>
              <a:avLst/>
              <a:gdLst/>
              <a:ahLst/>
              <a:cxnLst/>
              <a:rect l="l" t="t" r="r" b="b"/>
              <a:pathLst>
                <a:path w="449" h="1" extrusionOk="0">
                  <a:moveTo>
                    <a:pt x="448" y="1"/>
                  </a:moveTo>
                  <a:lnTo>
                    <a:pt x="0" y="1"/>
                  </a:ln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14" name="Google Shape;10714;p16"/>
            <p:cNvSpPr/>
            <p:nvPr/>
          </p:nvSpPr>
          <p:spPr>
            <a:xfrm>
              <a:off x="3381375" y="2217350"/>
              <a:ext cx="5625" cy="4225"/>
            </a:xfrm>
            <a:custGeom>
              <a:avLst/>
              <a:gdLst/>
              <a:ahLst/>
              <a:cxnLst/>
              <a:rect l="l" t="t" r="r" b="b"/>
              <a:pathLst>
                <a:path w="225" h="169" extrusionOk="0">
                  <a:moveTo>
                    <a:pt x="112" y="1"/>
                  </a:moveTo>
                  <a:cubicBezTo>
                    <a:pt x="56" y="1"/>
                    <a:pt x="0" y="57"/>
                    <a:pt x="0" y="169"/>
                  </a:cubicBezTo>
                  <a:lnTo>
                    <a:pt x="224" y="169"/>
                  </a:lnTo>
                  <a:cubicBezTo>
                    <a:pt x="224" y="57"/>
                    <a:pt x="168" y="1"/>
                    <a:pt x="112"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15" name="Google Shape;10715;p16"/>
            <p:cNvSpPr/>
            <p:nvPr/>
          </p:nvSpPr>
          <p:spPr>
            <a:xfrm>
              <a:off x="3394150" y="2220375"/>
              <a:ext cx="9650" cy="5150"/>
            </a:xfrm>
            <a:custGeom>
              <a:avLst/>
              <a:gdLst/>
              <a:ahLst/>
              <a:cxnLst/>
              <a:rect l="l" t="t" r="r" b="b"/>
              <a:pathLst>
                <a:path w="386" h="206" extrusionOk="0">
                  <a:moveTo>
                    <a:pt x="214" y="1"/>
                  </a:moveTo>
                  <a:cubicBezTo>
                    <a:pt x="29" y="1"/>
                    <a:pt x="0" y="206"/>
                    <a:pt x="126" y="206"/>
                  </a:cubicBezTo>
                  <a:cubicBezTo>
                    <a:pt x="182" y="206"/>
                    <a:pt x="268" y="165"/>
                    <a:pt x="385" y="48"/>
                  </a:cubicBezTo>
                  <a:cubicBezTo>
                    <a:pt x="318" y="14"/>
                    <a:pt x="261" y="1"/>
                    <a:pt x="21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16" name="Google Shape;10716;p16"/>
            <p:cNvSpPr/>
            <p:nvPr/>
          </p:nvSpPr>
          <p:spPr>
            <a:xfrm>
              <a:off x="3392575" y="2229075"/>
              <a:ext cx="11225" cy="20525"/>
            </a:xfrm>
            <a:custGeom>
              <a:avLst/>
              <a:gdLst/>
              <a:ahLst/>
              <a:cxnLst/>
              <a:rect l="l" t="t" r="r" b="b"/>
              <a:pathLst>
                <a:path w="449" h="821" extrusionOk="0">
                  <a:moveTo>
                    <a:pt x="246" y="0"/>
                  </a:moveTo>
                  <a:cubicBezTo>
                    <a:pt x="184" y="0"/>
                    <a:pt x="104" y="44"/>
                    <a:pt x="0" y="148"/>
                  </a:cubicBezTo>
                  <a:cubicBezTo>
                    <a:pt x="448" y="148"/>
                    <a:pt x="0" y="820"/>
                    <a:pt x="448" y="820"/>
                  </a:cubicBezTo>
                  <a:cubicBezTo>
                    <a:pt x="448" y="476"/>
                    <a:pt x="448" y="0"/>
                    <a:pt x="246"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17" name="Google Shape;10717;p16"/>
            <p:cNvSpPr/>
            <p:nvPr/>
          </p:nvSpPr>
          <p:spPr>
            <a:xfrm>
              <a:off x="2423250" y="2231225"/>
              <a:ext cx="22450" cy="12775"/>
            </a:xfrm>
            <a:custGeom>
              <a:avLst/>
              <a:gdLst/>
              <a:ahLst/>
              <a:cxnLst/>
              <a:rect l="l" t="t" r="r" b="b"/>
              <a:pathLst>
                <a:path w="898" h="511" extrusionOk="0">
                  <a:moveTo>
                    <a:pt x="171" y="1"/>
                  </a:moveTo>
                  <a:cubicBezTo>
                    <a:pt x="103" y="1"/>
                    <a:pt x="44" y="19"/>
                    <a:pt x="1" y="62"/>
                  </a:cubicBezTo>
                  <a:cubicBezTo>
                    <a:pt x="225" y="286"/>
                    <a:pt x="673" y="286"/>
                    <a:pt x="897" y="510"/>
                  </a:cubicBezTo>
                  <a:cubicBezTo>
                    <a:pt x="897" y="329"/>
                    <a:pt x="457" y="1"/>
                    <a:pt x="17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18" name="Google Shape;10718;p16"/>
            <p:cNvSpPr/>
            <p:nvPr/>
          </p:nvSpPr>
          <p:spPr>
            <a:xfrm>
              <a:off x="3398175" y="2215950"/>
              <a:ext cx="124450" cy="280175"/>
            </a:xfrm>
            <a:custGeom>
              <a:avLst/>
              <a:gdLst/>
              <a:ahLst/>
              <a:cxnLst/>
              <a:rect l="l" t="t" r="r" b="b"/>
              <a:pathLst>
                <a:path w="4978" h="11207" extrusionOk="0">
                  <a:moveTo>
                    <a:pt x="2242" y="1"/>
                  </a:moveTo>
                  <a:lnTo>
                    <a:pt x="2242" y="1"/>
                  </a:lnTo>
                  <a:cubicBezTo>
                    <a:pt x="2084" y="402"/>
                    <a:pt x="1971" y="805"/>
                    <a:pt x="1892" y="1207"/>
                  </a:cubicBezTo>
                  <a:lnTo>
                    <a:pt x="1892" y="1207"/>
                  </a:lnTo>
                  <a:cubicBezTo>
                    <a:pt x="2098" y="1163"/>
                    <a:pt x="2242" y="761"/>
                    <a:pt x="2242" y="1"/>
                  </a:cubicBezTo>
                  <a:close/>
                  <a:moveTo>
                    <a:pt x="0" y="9862"/>
                  </a:moveTo>
                  <a:cubicBezTo>
                    <a:pt x="0" y="10124"/>
                    <a:pt x="77" y="10233"/>
                    <a:pt x="141" y="10233"/>
                  </a:cubicBezTo>
                  <a:cubicBezTo>
                    <a:pt x="186" y="10233"/>
                    <a:pt x="224" y="10179"/>
                    <a:pt x="224" y="10086"/>
                  </a:cubicBezTo>
                  <a:cubicBezTo>
                    <a:pt x="449" y="10086"/>
                    <a:pt x="224" y="9862"/>
                    <a:pt x="0" y="9862"/>
                  </a:cubicBezTo>
                  <a:close/>
                  <a:moveTo>
                    <a:pt x="1345" y="673"/>
                  </a:moveTo>
                  <a:cubicBezTo>
                    <a:pt x="1121" y="673"/>
                    <a:pt x="449" y="10310"/>
                    <a:pt x="224" y="11206"/>
                  </a:cubicBezTo>
                  <a:cubicBezTo>
                    <a:pt x="4978" y="10587"/>
                    <a:pt x="965" y="5965"/>
                    <a:pt x="1892" y="1207"/>
                  </a:cubicBezTo>
                  <a:lnTo>
                    <a:pt x="1892" y="1207"/>
                  </a:lnTo>
                  <a:cubicBezTo>
                    <a:pt x="1880" y="1210"/>
                    <a:pt x="1867" y="1211"/>
                    <a:pt x="1854" y="1211"/>
                  </a:cubicBezTo>
                  <a:cubicBezTo>
                    <a:pt x="1704" y="1211"/>
                    <a:pt x="1524" y="1032"/>
                    <a:pt x="1345" y="673"/>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19" name="Google Shape;10719;p16"/>
            <p:cNvSpPr/>
            <p:nvPr/>
          </p:nvSpPr>
          <p:spPr>
            <a:xfrm>
              <a:off x="1857375" y="2319175"/>
              <a:ext cx="4675" cy="6500"/>
            </a:xfrm>
            <a:custGeom>
              <a:avLst/>
              <a:gdLst/>
              <a:ahLst/>
              <a:cxnLst/>
              <a:rect l="l" t="t" r="r" b="b"/>
              <a:pathLst>
                <a:path w="187" h="260" extrusionOk="0">
                  <a:moveTo>
                    <a:pt x="112" y="0"/>
                  </a:moveTo>
                  <a:cubicBezTo>
                    <a:pt x="85" y="0"/>
                    <a:pt x="47" y="35"/>
                    <a:pt x="0" y="130"/>
                  </a:cubicBezTo>
                  <a:cubicBezTo>
                    <a:pt x="47" y="225"/>
                    <a:pt x="85" y="259"/>
                    <a:pt x="112" y="259"/>
                  </a:cubicBezTo>
                  <a:cubicBezTo>
                    <a:pt x="187" y="259"/>
                    <a:pt x="187" y="0"/>
                    <a:pt x="112"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20" name="Google Shape;10720;p16"/>
            <p:cNvSpPr/>
            <p:nvPr/>
          </p:nvSpPr>
          <p:spPr>
            <a:xfrm>
              <a:off x="1857375" y="2282450"/>
              <a:ext cx="20500" cy="28775"/>
            </a:xfrm>
            <a:custGeom>
              <a:avLst/>
              <a:gdLst/>
              <a:ahLst/>
              <a:cxnLst/>
              <a:rect l="l" t="t" r="r" b="b"/>
              <a:pathLst>
                <a:path w="820" h="1151" extrusionOk="0">
                  <a:moveTo>
                    <a:pt x="549" y="1"/>
                  </a:moveTo>
                  <a:cubicBezTo>
                    <a:pt x="522" y="1"/>
                    <a:pt x="489" y="10"/>
                    <a:pt x="448" y="30"/>
                  </a:cubicBezTo>
                  <a:cubicBezTo>
                    <a:pt x="672" y="478"/>
                    <a:pt x="0" y="927"/>
                    <a:pt x="448" y="1151"/>
                  </a:cubicBezTo>
                  <a:cubicBezTo>
                    <a:pt x="448" y="947"/>
                    <a:pt x="819" y="1"/>
                    <a:pt x="5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21" name="Google Shape;10721;p16"/>
            <p:cNvSpPr/>
            <p:nvPr/>
          </p:nvSpPr>
          <p:spPr>
            <a:xfrm>
              <a:off x="3409375" y="2232775"/>
              <a:ext cx="11225" cy="2500"/>
            </a:xfrm>
            <a:custGeom>
              <a:avLst/>
              <a:gdLst/>
              <a:ahLst/>
              <a:cxnLst/>
              <a:rect l="l" t="t" r="r" b="b"/>
              <a:pathLst>
                <a:path w="449" h="100" extrusionOk="0">
                  <a:moveTo>
                    <a:pt x="1" y="0"/>
                  </a:moveTo>
                  <a:cubicBezTo>
                    <a:pt x="1" y="0"/>
                    <a:pt x="200" y="100"/>
                    <a:pt x="333" y="100"/>
                  </a:cubicBezTo>
                  <a:cubicBezTo>
                    <a:pt x="399" y="100"/>
                    <a:pt x="449" y="75"/>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22" name="Google Shape;10722;p16"/>
            <p:cNvSpPr/>
            <p:nvPr/>
          </p:nvSpPr>
          <p:spPr>
            <a:xfrm>
              <a:off x="3588675" y="2249650"/>
              <a:ext cx="4775" cy="8275"/>
            </a:xfrm>
            <a:custGeom>
              <a:avLst/>
              <a:gdLst/>
              <a:ahLst/>
              <a:cxnLst/>
              <a:rect l="l" t="t" r="r" b="b"/>
              <a:pathLst>
                <a:path w="191" h="331" extrusionOk="0">
                  <a:moveTo>
                    <a:pt x="124" y="1"/>
                  </a:moveTo>
                  <a:cubicBezTo>
                    <a:pt x="96" y="1"/>
                    <a:pt x="55" y="58"/>
                    <a:pt x="0" y="221"/>
                  </a:cubicBezTo>
                  <a:cubicBezTo>
                    <a:pt x="40" y="300"/>
                    <a:pt x="72" y="331"/>
                    <a:pt x="98" y="331"/>
                  </a:cubicBezTo>
                  <a:cubicBezTo>
                    <a:pt x="182" y="331"/>
                    <a:pt x="191" y="1"/>
                    <a:pt x="12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23" name="Google Shape;10723;p16"/>
            <p:cNvSpPr/>
            <p:nvPr/>
          </p:nvSpPr>
          <p:spPr>
            <a:xfrm>
              <a:off x="3381375" y="2283200"/>
              <a:ext cx="11225" cy="25"/>
            </a:xfrm>
            <a:custGeom>
              <a:avLst/>
              <a:gdLst/>
              <a:ahLst/>
              <a:cxnLst/>
              <a:rect l="l" t="t" r="r" b="b"/>
              <a:pathLst>
                <a:path w="449" h="1" extrusionOk="0">
                  <a:moveTo>
                    <a:pt x="0" y="0"/>
                  </a:moveTo>
                  <a:lnTo>
                    <a:pt x="448" y="0"/>
                  </a:ln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24" name="Google Shape;10724;p16"/>
            <p:cNvSpPr/>
            <p:nvPr/>
          </p:nvSpPr>
          <p:spPr>
            <a:xfrm>
              <a:off x="5392825" y="2294400"/>
              <a:ext cx="28025" cy="11725"/>
            </a:xfrm>
            <a:custGeom>
              <a:avLst/>
              <a:gdLst/>
              <a:ahLst/>
              <a:cxnLst/>
              <a:rect l="l" t="t" r="r" b="b"/>
              <a:pathLst>
                <a:path w="1121" h="469" extrusionOk="0">
                  <a:moveTo>
                    <a:pt x="0" y="0"/>
                  </a:moveTo>
                  <a:cubicBezTo>
                    <a:pt x="139" y="277"/>
                    <a:pt x="363" y="469"/>
                    <a:pt x="620" y="469"/>
                  </a:cubicBezTo>
                  <a:cubicBezTo>
                    <a:pt x="778" y="469"/>
                    <a:pt x="950" y="396"/>
                    <a:pt x="1121" y="224"/>
                  </a:cubicBezTo>
                  <a:cubicBezTo>
                    <a:pt x="673" y="0"/>
                    <a:pt x="224" y="0"/>
                    <a:pt x="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25" name="Google Shape;10725;p16"/>
            <p:cNvSpPr/>
            <p:nvPr/>
          </p:nvSpPr>
          <p:spPr>
            <a:xfrm>
              <a:off x="5174300" y="2297275"/>
              <a:ext cx="4800" cy="8275"/>
            </a:xfrm>
            <a:custGeom>
              <a:avLst/>
              <a:gdLst/>
              <a:ahLst/>
              <a:cxnLst/>
              <a:rect l="l" t="t" r="r" b="b"/>
              <a:pathLst>
                <a:path w="192" h="331" extrusionOk="0">
                  <a:moveTo>
                    <a:pt x="98" y="0"/>
                  </a:moveTo>
                  <a:cubicBezTo>
                    <a:pt x="73" y="0"/>
                    <a:pt x="40" y="30"/>
                    <a:pt x="1" y="109"/>
                  </a:cubicBezTo>
                  <a:cubicBezTo>
                    <a:pt x="55" y="273"/>
                    <a:pt x="96" y="330"/>
                    <a:pt x="124" y="330"/>
                  </a:cubicBezTo>
                  <a:cubicBezTo>
                    <a:pt x="191" y="330"/>
                    <a:pt x="183" y="0"/>
                    <a:pt x="9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26" name="Google Shape;10726;p16"/>
            <p:cNvSpPr/>
            <p:nvPr/>
          </p:nvSpPr>
          <p:spPr>
            <a:xfrm>
              <a:off x="5325575" y="2297675"/>
              <a:ext cx="16850" cy="7950"/>
            </a:xfrm>
            <a:custGeom>
              <a:avLst/>
              <a:gdLst/>
              <a:ahLst/>
              <a:cxnLst/>
              <a:rect l="l" t="t" r="r" b="b"/>
              <a:pathLst>
                <a:path w="674" h="318" extrusionOk="0">
                  <a:moveTo>
                    <a:pt x="534" y="1"/>
                  </a:moveTo>
                  <a:cubicBezTo>
                    <a:pt x="337" y="1"/>
                    <a:pt x="1" y="159"/>
                    <a:pt x="1" y="318"/>
                  </a:cubicBezTo>
                  <a:cubicBezTo>
                    <a:pt x="449" y="318"/>
                    <a:pt x="673" y="318"/>
                    <a:pt x="673" y="93"/>
                  </a:cubicBezTo>
                  <a:cubicBezTo>
                    <a:pt x="673" y="28"/>
                    <a:pt x="616" y="1"/>
                    <a:pt x="53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27" name="Google Shape;10727;p16"/>
            <p:cNvSpPr/>
            <p:nvPr/>
          </p:nvSpPr>
          <p:spPr>
            <a:xfrm>
              <a:off x="5345675" y="2303275"/>
              <a:ext cx="19150" cy="7950"/>
            </a:xfrm>
            <a:custGeom>
              <a:avLst/>
              <a:gdLst/>
              <a:ahLst/>
              <a:cxnLst/>
              <a:rect l="l" t="t" r="r" b="b"/>
              <a:pathLst>
                <a:path w="766" h="318" extrusionOk="0">
                  <a:moveTo>
                    <a:pt x="493" y="1"/>
                  </a:moveTo>
                  <a:cubicBezTo>
                    <a:pt x="244" y="1"/>
                    <a:pt x="0" y="159"/>
                    <a:pt x="317" y="318"/>
                  </a:cubicBezTo>
                  <a:cubicBezTo>
                    <a:pt x="766" y="318"/>
                    <a:pt x="766" y="318"/>
                    <a:pt x="766" y="94"/>
                  </a:cubicBezTo>
                  <a:cubicBezTo>
                    <a:pt x="700" y="28"/>
                    <a:pt x="596" y="1"/>
                    <a:pt x="49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28" name="Google Shape;10728;p16"/>
            <p:cNvSpPr/>
            <p:nvPr/>
          </p:nvSpPr>
          <p:spPr>
            <a:xfrm>
              <a:off x="5325575" y="2322400"/>
              <a:ext cx="16850" cy="11250"/>
            </a:xfrm>
            <a:custGeom>
              <a:avLst/>
              <a:gdLst/>
              <a:ahLst/>
              <a:cxnLst/>
              <a:rect l="l" t="t" r="r" b="b"/>
              <a:pathLst>
                <a:path w="674" h="450" extrusionOk="0">
                  <a:moveTo>
                    <a:pt x="449" y="1"/>
                  </a:moveTo>
                  <a:cubicBezTo>
                    <a:pt x="1" y="225"/>
                    <a:pt x="225" y="449"/>
                    <a:pt x="673" y="449"/>
                  </a:cubicBezTo>
                  <a:cubicBezTo>
                    <a:pt x="673" y="225"/>
                    <a:pt x="673" y="1"/>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29" name="Google Shape;10729;p16"/>
            <p:cNvSpPr/>
            <p:nvPr/>
          </p:nvSpPr>
          <p:spPr>
            <a:xfrm>
              <a:off x="3515825" y="2324775"/>
              <a:ext cx="4700" cy="6500"/>
            </a:xfrm>
            <a:custGeom>
              <a:avLst/>
              <a:gdLst/>
              <a:ahLst/>
              <a:cxnLst/>
              <a:rect l="l" t="t" r="r" b="b"/>
              <a:pathLst>
                <a:path w="188" h="260" extrusionOk="0">
                  <a:moveTo>
                    <a:pt x="113" y="1"/>
                  </a:moveTo>
                  <a:cubicBezTo>
                    <a:pt x="86" y="1"/>
                    <a:pt x="48" y="35"/>
                    <a:pt x="1" y="130"/>
                  </a:cubicBezTo>
                  <a:cubicBezTo>
                    <a:pt x="48" y="225"/>
                    <a:pt x="86" y="259"/>
                    <a:pt x="113" y="259"/>
                  </a:cubicBezTo>
                  <a:cubicBezTo>
                    <a:pt x="188" y="259"/>
                    <a:pt x="188" y="1"/>
                    <a:pt x="11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30" name="Google Shape;10730;p16"/>
            <p:cNvSpPr/>
            <p:nvPr/>
          </p:nvSpPr>
          <p:spPr>
            <a:xfrm>
              <a:off x="5263950" y="2332700"/>
              <a:ext cx="10100" cy="13050"/>
            </a:xfrm>
            <a:custGeom>
              <a:avLst/>
              <a:gdLst/>
              <a:ahLst/>
              <a:cxnLst/>
              <a:rect l="l" t="t" r="r" b="b"/>
              <a:pathLst>
                <a:path w="404" h="522" extrusionOk="0">
                  <a:moveTo>
                    <a:pt x="135" y="1"/>
                  </a:moveTo>
                  <a:cubicBezTo>
                    <a:pt x="96" y="1"/>
                    <a:pt x="51" y="12"/>
                    <a:pt x="1" y="37"/>
                  </a:cubicBezTo>
                  <a:lnTo>
                    <a:pt x="1" y="485"/>
                  </a:lnTo>
                  <a:cubicBezTo>
                    <a:pt x="51" y="511"/>
                    <a:pt x="96" y="522"/>
                    <a:pt x="135" y="522"/>
                  </a:cubicBezTo>
                  <a:cubicBezTo>
                    <a:pt x="404" y="522"/>
                    <a:pt x="404" y="1"/>
                    <a:pt x="13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31" name="Google Shape;10731;p16"/>
            <p:cNvSpPr/>
            <p:nvPr/>
          </p:nvSpPr>
          <p:spPr>
            <a:xfrm>
              <a:off x="5286375" y="2356025"/>
              <a:ext cx="16825" cy="11225"/>
            </a:xfrm>
            <a:custGeom>
              <a:avLst/>
              <a:gdLst/>
              <a:ahLst/>
              <a:cxnLst/>
              <a:rect l="l" t="t" r="r" b="b"/>
              <a:pathLst>
                <a:path w="673" h="449" extrusionOk="0">
                  <a:moveTo>
                    <a:pt x="0" y="1"/>
                  </a:moveTo>
                  <a:lnTo>
                    <a:pt x="0" y="449"/>
                  </a:lnTo>
                  <a:cubicBezTo>
                    <a:pt x="672" y="449"/>
                    <a:pt x="672" y="1"/>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32" name="Google Shape;10732;p16"/>
            <p:cNvSpPr/>
            <p:nvPr/>
          </p:nvSpPr>
          <p:spPr>
            <a:xfrm>
              <a:off x="5168700" y="2358400"/>
              <a:ext cx="4700" cy="6500"/>
            </a:xfrm>
            <a:custGeom>
              <a:avLst/>
              <a:gdLst/>
              <a:ahLst/>
              <a:cxnLst/>
              <a:rect l="l" t="t" r="r" b="b"/>
              <a:pathLst>
                <a:path w="188" h="260" extrusionOk="0">
                  <a:moveTo>
                    <a:pt x="113" y="0"/>
                  </a:moveTo>
                  <a:cubicBezTo>
                    <a:pt x="85" y="0"/>
                    <a:pt x="48" y="35"/>
                    <a:pt x="1" y="130"/>
                  </a:cubicBezTo>
                  <a:cubicBezTo>
                    <a:pt x="48" y="224"/>
                    <a:pt x="85" y="259"/>
                    <a:pt x="113" y="259"/>
                  </a:cubicBezTo>
                  <a:cubicBezTo>
                    <a:pt x="187" y="259"/>
                    <a:pt x="187" y="0"/>
                    <a:pt x="11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33" name="Google Shape;10733;p16"/>
            <p:cNvSpPr/>
            <p:nvPr/>
          </p:nvSpPr>
          <p:spPr>
            <a:xfrm>
              <a:off x="2714625" y="2363025"/>
              <a:ext cx="14025" cy="4225"/>
            </a:xfrm>
            <a:custGeom>
              <a:avLst/>
              <a:gdLst/>
              <a:ahLst/>
              <a:cxnLst/>
              <a:rect l="l" t="t" r="r" b="b"/>
              <a:pathLst>
                <a:path w="561" h="169" extrusionOk="0">
                  <a:moveTo>
                    <a:pt x="308" y="1"/>
                  </a:moveTo>
                  <a:cubicBezTo>
                    <a:pt x="168" y="1"/>
                    <a:pt x="0" y="57"/>
                    <a:pt x="0" y="169"/>
                  </a:cubicBezTo>
                  <a:lnTo>
                    <a:pt x="448" y="169"/>
                  </a:lnTo>
                  <a:cubicBezTo>
                    <a:pt x="560" y="57"/>
                    <a:pt x="448" y="1"/>
                    <a:pt x="30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34" name="Google Shape;10734;p16"/>
            <p:cNvSpPr/>
            <p:nvPr/>
          </p:nvSpPr>
          <p:spPr>
            <a:xfrm>
              <a:off x="4950175" y="2386925"/>
              <a:ext cx="4800" cy="8275"/>
            </a:xfrm>
            <a:custGeom>
              <a:avLst/>
              <a:gdLst/>
              <a:ahLst/>
              <a:cxnLst/>
              <a:rect l="l" t="t" r="r" b="b"/>
              <a:pathLst>
                <a:path w="192" h="331" extrusionOk="0">
                  <a:moveTo>
                    <a:pt x="98" y="0"/>
                  </a:moveTo>
                  <a:cubicBezTo>
                    <a:pt x="73" y="0"/>
                    <a:pt x="40" y="30"/>
                    <a:pt x="1" y="109"/>
                  </a:cubicBezTo>
                  <a:cubicBezTo>
                    <a:pt x="55" y="272"/>
                    <a:pt x="97" y="330"/>
                    <a:pt x="125" y="330"/>
                  </a:cubicBezTo>
                  <a:cubicBezTo>
                    <a:pt x="192" y="330"/>
                    <a:pt x="183" y="0"/>
                    <a:pt x="9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35" name="Google Shape;10735;p16"/>
            <p:cNvSpPr/>
            <p:nvPr/>
          </p:nvSpPr>
          <p:spPr>
            <a:xfrm>
              <a:off x="5404025" y="2400850"/>
              <a:ext cx="16825" cy="5625"/>
            </a:xfrm>
            <a:custGeom>
              <a:avLst/>
              <a:gdLst/>
              <a:ahLst/>
              <a:cxnLst/>
              <a:rect l="l" t="t" r="r" b="b"/>
              <a:pathLst>
                <a:path w="673" h="225" extrusionOk="0">
                  <a:moveTo>
                    <a:pt x="449" y="1"/>
                  </a:moveTo>
                  <a:cubicBezTo>
                    <a:pt x="0" y="1"/>
                    <a:pt x="449" y="225"/>
                    <a:pt x="673" y="225"/>
                  </a:cubicBezTo>
                  <a:cubicBezTo>
                    <a:pt x="673" y="1"/>
                    <a:pt x="673" y="1"/>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36" name="Google Shape;10736;p16"/>
            <p:cNvSpPr/>
            <p:nvPr/>
          </p:nvSpPr>
          <p:spPr>
            <a:xfrm>
              <a:off x="6244475" y="2399700"/>
              <a:ext cx="16475" cy="12375"/>
            </a:xfrm>
            <a:custGeom>
              <a:avLst/>
              <a:gdLst/>
              <a:ahLst/>
              <a:cxnLst/>
              <a:rect l="l" t="t" r="r" b="b"/>
              <a:pathLst>
                <a:path w="659" h="495" extrusionOk="0">
                  <a:moveTo>
                    <a:pt x="247" y="1"/>
                  </a:moveTo>
                  <a:cubicBezTo>
                    <a:pt x="179" y="1"/>
                    <a:pt x="96" y="14"/>
                    <a:pt x="0" y="47"/>
                  </a:cubicBezTo>
                  <a:lnTo>
                    <a:pt x="0" y="495"/>
                  </a:lnTo>
                  <a:cubicBezTo>
                    <a:pt x="576" y="495"/>
                    <a:pt x="659" y="1"/>
                    <a:pt x="24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37" name="Google Shape;10737;p16"/>
            <p:cNvSpPr/>
            <p:nvPr/>
          </p:nvSpPr>
          <p:spPr>
            <a:xfrm>
              <a:off x="6218200" y="2401650"/>
              <a:ext cx="15075" cy="10425"/>
            </a:xfrm>
            <a:custGeom>
              <a:avLst/>
              <a:gdLst/>
              <a:ahLst/>
              <a:cxnLst/>
              <a:rect l="l" t="t" r="r" b="b"/>
              <a:pathLst>
                <a:path w="603" h="417" extrusionOk="0">
                  <a:moveTo>
                    <a:pt x="184" y="1"/>
                  </a:moveTo>
                  <a:cubicBezTo>
                    <a:pt x="59" y="1"/>
                    <a:pt x="0" y="262"/>
                    <a:pt x="155" y="417"/>
                  </a:cubicBezTo>
                  <a:cubicBezTo>
                    <a:pt x="379" y="417"/>
                    <a:pt x="603" y="417"/>
                    <a:pt x="379" y="193"/>
                  </a:cubicBezTo>
                  <a:cubicBezTo>
                    <a:pt x="309" y="54"/>
                    <a:pt x="240" y="1"/>
                    <a:pt x="18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38" name="Google Shape;10738;p16"/>
            <p:cNvSpPr/>
            <p:nvPr/>
          </p:nvSpPr>
          <p:spPr>
            <a:xfrm>
              <a:off x="4675650" y="2414425"/>
              <a:ext cx="9350" cy="6500"/>
            </a:xfrm>
            <a:custGeom>
              <a:avLst/>
              <a:gdLst/>
              <a:ahLst/>
              <a:cxnLst/>
              <a:rect l="l" t="t" r="r" b="b"/>
              <a:pathLst>
                <a:path w="374" h="260" extrusionOk="0">
                  <a:moveTo>
                    <a:pt x="224" y="0"/>
                  </a:moveTo>
                  <a:cubicBezTo>
                    <a:pt x="170" y="0"/>
                    <a:pt x="95" y="35"/>
                    <a:pt x="0" y="130"/>
                  </a:cubicBezTo>
                  <a:cubicBezTo>
                    <a:pt x="95" y="225"/>
                    <a:pt x="170" y="259"/>
                    <a:pt x="224" y="259"/>
                  </a:cubicBezTo>
                  <a:cubicBezTo>
                    <a:pt x="374" y="259"/>
                    <a:pt x="374" y="0"/>
                    <a:pt x="2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39" name="Google Shape;10739;p16"/>
            <p:cNvSpPr/>
            <p:nvPr/>
          </p:nvSpPr>
          <p:spPr>
            <a:xfrm>
              <a:off x="3528100" y="2422125"/>
              <a:ext cx="18525" cy="13900"/>
            </a:xfrm>
            <a:custGeom>
              <a:avLst/>
              <a:gdLst/>
              <a:ahLst/>
              <a:cxnLst/>
              <a:rect l="l" t="t" r="r" b="b"/>
              <a:pathLst>
                <a:path w="741" h="556" extrusionOk="0">
                  <a:moveTo>
                    <a:pt x="407" y="0"/>
                  </a:moveTo>
                  <a:cubicBezTo>
                    <a:pt x="351" y="0"/>
                    <a:pt x="278" y="14"/>
                    <a:pt x="182" y="46"/>
                  </a:cubicBezTo>
                  <a:cubicBezTo>
                    <a:pt x="1" y="227"/>
                    <a:pt x="406" y="555"/>
                    <a:pt x="568" y="555"/>
                  </a:cubicBezTo>
                  <a:cubicBezTo>
                    <a:pt x="606" y="555"/>
                    <a:pt x="630" y="537"/>
                    <a:pt x="630" y="494"/>
                  </a:cubicBezTo>
                  <a:cubicBezTo>
                    <a:pt x="438" y="494"/>
                    <a:pt x="740" y="0"/>
                    <a:pt x="40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40" name="Google Shape;10740;p16"/>
            <p:cNvSpPr/>
            <p:nvPr/>
          </p:nvSpPr>
          <p:spPr>
            <a:xfrm>
              <a:off x="6395750" y="2434475"/>
              <a:ext cx="11225" cy="5625"/>
            </a:xfrm>
            <a:custGeom>
              <a:avLst/>
              <a:gdLst/>
              <a:ahLst/>
              <a:cxnLst/>
              <a:rect l="l" t="t" r="r" b="b"/>
              <a:pathLst>
                <a:path w="449" h="225" extrusionOk="0">
                  <a:moveTo>
                    <a:pt x="449" y="0"/>
                  </a:moveTo>
                  <a:cubicBezTo>
                    <a:pt x="445" y="0"/>
                    <a:pt x="441" y="0"/>
                    <a:pt x="437" y="0"/>
                  </a:cubicBezTo>
                  <a:lnTo>
                    <a:pt x="437" y="0"/>
                  </a:lnTo>
                  <a:cubicBezTo>
                    <a:pt x="444" y="0"/>
                    <a:pt x="449" y="0"/>
                    <a:pt x="449" y="0"/>
                  </a:cubicBezTo>
                  <a:close/>
                  <a:moveTo>
                    <a:pt x="437" y="0"/>
                  </a:moveTo>
                  <a:cubicBezTo>
                    <a:pt x="366" y="2"/>
                    <a:pt x="0" y="22"/>
                    <a:pt x="0" y="224"/>
                  </a:cubicBezTo>
                  <a:cubicBezTo>
                    <a:pt x="0" y="224"/>
                    <a:pt x="217" y="8"/>
                    <a:pt x="43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41" name="Google Shape;10741;p16"/>
            <p:cNvSpPr/>
            <p:nvPr/>
          </p:nvSpPr>
          <p:spPr>
            <a:xfrm>
              <a:off x="5135075" y="2437750"/>
              <a:ext cx="20800" cy="10275"/>
            </a:xfrm>
            <a:custGeom>
              <a:avLst/>
              <a:gdLst/>
              <a:ahLst/>
              <a:cxnLst/>
              <a:rect l="l" t="t" r="r" b="b"/>
              <a:pathLst>
                <a:path w="832" h="411" extrusionOk="0">
                  <a:moveTo>
                    <a:pt x="337" y="0"/>
                  </a:moveTo>
                  <a:cubicBezTo>
                    <a:pt x="113" y="0"/>
                    <a:pt x="1" y="159"/>
                    <a:pt x="1" y="317"/>
                  </a:cubicBezTo>
                  <a:cubicBezTo>
                    <a:pt x="198" y="383"/>
                    <a:pt x="356" y="410"/>
                    <a:pt x="476" y="410"/>
                  </a:cubicBezTo>
                  <a:cubicBezTo>
                    <a:pt x="766" y="410"/>
                    <a:pt x="832" y="252"/>
                    <a:pt x="673" y="93"/>
                  </a:cubicBezTo>
                  <a:cubicBezTo>
                    <a:pt x="542" y="28"/>
                    <a:pt x="430" y="0"/>
                    <a:pt x="33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42" name="Google Shape;10742;p16"/>
            <p:cNvSpPr/>
            <p:nvPr/>
          </p:nvSpPr>
          <p:spPr>
            <a:xfrm>
              <a:off x="3439925" y="2445675"/>
              <a:ext cx="22425" cy="10625"/>
            </a:xfrm>
            <a:custGeom>
              <a:avLst/>
              <a:gdLst/>
              <a:ahLst/>
              <a:cxnLst/>
              <a:rect l="l" t="t" r="r" b="b"/>
              <a:pathLst>
                <a:path w="897" h="425" extrusionOk="0">
                  <a:moveTo>
                    <a:pt x="123" y="0"/>
                  </a:moveTo>
                  <a:cubicBezTo>
                    <a:pt x="0" y="246"/>
                    <a:pt x="282" y="425"/>
                    <a:pt x="525" y="425"/>
                  </a:cubicBezTo>
                  <a:cubicBezTo>
                    <a:pt x="724" y="425"/>
                    <a:pt x="897" y="304"/>
                    <a:pt x="796"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43" name="Google Shape;10743;p16"/>
            <p:cNvSpPr/>
            <p:nvPr/>
          </p:nvSpPr>
          <p:spPr>
            <a:xfrm>
              <a:off x="3588675" y="2445675"/>
              <a:ext cx="5625" cy="2525"/>
            </a:xfrm>
            <a:custGeom>
              <a:avLst/>
              <a:gdLst/>
              <a:ahLst/>
              <a:cxnLst/>
              <a:rect l="l" t="t" r="r" b="b"/>
              <a:pathLst>
                <a:path w="225" h="101" extrusionOk="0">
                  <a:moveTo>
                    <a:pt x="0" y="0"/>
                  </a:moveTo>
                  <a:cubicBezTo>
                    <a:pt x="0" y="0"/>
                    <a:pt x="100" y="100"/>
                    <a:pt x="166" y="100"/>
                  </a:cubicBezTo>
                  <a:cubicBezTo>
                    <a:pt x="200" y="100"/>
                    <a:pt x="224" y="75"/>
                    <a:pt x="2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44" name="Google Shape;10744;p16"/>
            <p:cNvSpPr/>
            <p:nvPr/>
          </p:nvSpPr>
          <p:spPr>
            <a:xfrm>
              <a:off x="3605475" y="2448050"/>
              <a:ext cx="4700" cy="6475"/>
            </a:xfrm>
            <a:custGeom>
              <a:avLst/>
              <a:gdLst/>
              <a:ahLst/>
              <a:cxnLst/>
              <a:rect l="l" t="t" r="r" b="b"/>
              <a:pathLst>
                <a:path w="188" h="259" extrusionOk="0">
                  <a:moveTo>
                    <a:pt x="113" y="0"/>
                  </a:moveTo>
                  <a:cubicBezTo>
                    <a:pt x="85" y="0"/>
                    <a:pt x="48" y="35"/>
                    <a:pt x="1" y="130"/>
                  </a:cubicBezTo>
                  <a:cubicBezTo>
                    <a:pt x="48" y="224"/>
                    <a:pt x="85" y="259"/>
                    <a:pt x="113" y="259"/>
                  </a:cubicBezTo>
                  <a:cubicBezTo>
                    <a:pt x="187" y="259"/>
                    <a:pt x="187" y="0"/>
                    <a:pt x="11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45" name="Google Shape;10745;p16"/>
            <p:cNvSpPr/>
            <p:nvPr/>
          </p:nvSpPr>
          <p:spPr>
            <a:xfrm>
              <a:off x="4854925" y="2445675"/>
              <a:ext cx="15200" cy="7950"/>
            </a:xfrm>
            <a:custGeom>
              <a:avLst/>
              <a:gdLst/>
              <a:ahLst/>
              <a:cxnLst/>
              <a:rect l="l" t="t" r="r" b="b"/>
              <a:pathLst>
                <a:path w="608" h="318" extrusionOk="0">
                  <a:moveTo>
                    <a:pt x="449" y="0"/>
                  </a:moveTo>
                  <a:cubicBezTo>
                    <a:pt x="225" y="0"/>
                    <a:pt x="1" y="0"/>
                    <a:pt x="225" y="225"/>
                  </a:cubicBezTo>
                  <a:cubicBezTo>
                    <a:pt x="225" y="290"/>
                    <a:pt x="264" y="317"/>
                    <a:pt x="312" y="317"/>
                  </a:cubicBezTo>
                  <a:cubicBezTo>
                    <a:pt x="430" y="317"/>
                    <a:pt x="608" y="159"/>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46" name="Google Shape;10746;p16"/>
            <p:cNvSpPr/>
            <p:nvPr/>
          </p:nvSpPr>
          <p:spPr>
            <a:xfrm>
              <a:off x="3542375" y="2466900"/>
              <a:ext cx="10500" cy="5150"/>
            </a:xfrm>
            <a:custGeom>
              <a:avLst/>
              <a:gdLst/>
              <a:ahLst/>
              <a:cxnLst/>
              <a:rect l="l" t="t" r="r" b="b"/>
              <a:pathLst>
                <a:path w="420" h="206" extrusionOk="0">
                  <a:moveTo>
                    <a:pt x="266" y="1"/>
                  </a:moveTo>
                  <a:cubicBezTo>
                    <a:pt x="226" y="1"/>
                    <a:pt x="161" y="14"/>
                    <a:pt x="59" y="48"/>
                  </a:cubicBezTo>
                  <a:cubicBezTo>
                    <a:pt x="1" y="165"/>
                    <a:pt x="19" y="206"/>
                    <a:pt x="65" y="206"/>
                  </a:cubicBezTo>
                  <a:cubicBezTo>
                    <a:pt x="170" y="206"/>
                    <a:pt x="419" y="1"/>
                    <a:pt x="266"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47" name="Google Shape;10747;p16"/>
            <p:cNvSpPr/>
            <p:nvPr/>
          </p:nvSpPr>
          <p:spPr>
            <a:xfrm>
              <a:off x="3571875" y="2479300"/>
              <a:ext cx="11225" cy="25"/>
            </a:xfrm>
            <a:custGeom>
              <a:avLst/>
              <a:gdLst/>
              <a:ahLst/>
              <a:cxnLst/>
              <a:rect l="l" t="t" r="r" b="b"/>
              <a:pathLst>
                <a:path w="449" h="1" extrusionOk="0">
                  <a:moveTo>
                    <a:pt x="448" y="0"/>
                  </a:moveTo>
                  <a:lnTo>
                    <a:pt x="0" y="0"/>
                  </a:lnTo>
                  <a:cubicBezTo>
                    <a:pt x="0" y="0"/>
                    <a:pt x="448" y="0"/>
                    <a:pt x="44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48" name="Google Shape;10748;p16"/>
            <p:cNvSpPr/>
            <p:nvPr/>
          </p:nvSpPr>
          <p:spPr>
            <a:xfrm>
              <a:off x="3431800" y="2500825"/>
              <a:ext cx="28025" cy="8125"/>
            </a:xfrm>
            <a:custGeom>
              <a:avLst/>
              <a:gdLst/>
              <a:ahLst/>
              <a:cxnLst/>
              <a:rect l="l" t="t" r="r" b="b"/>
              <a:pathLst>
                <a:path w="1121" h="325" extrusionOk="0">
                  <a:moveTo>
                    <a:pt x="689" y="1"/>
                  </a:moveTo>
                  <a:cubicBezTo>
                    <a:pt x="374" y="1"/>
                    <a:pt x="0" y="130"/>
                    <a:pt x="0" y="260"/>
                  </a:cubicBezTo>
                  <a:cubicBezTo>
                    <a:pt x="142" y="212"/>
                    <a:pt x="254" y="195"/>
                    <a:pt x="347" y="195"/>
                  </a:cubicBezTo>
                  <a:cubicBezTo>
                    <a:pt x="600" y="195"/>
                    <a:pt x="708" y="324"/>
                    <a:pt x="886" y="324"/>
                  </a:cubicBezTo>
                  <a:cubicBezTo>
                    <a:pt x="951" y="324"/>
                    <a:pt x="1026" y="307"/>
                    <a:pt x="1121" y="260"/>
                  </a:cubicBezTo>
                  <a:cubicBezTo>
                    <a:pt x="1121" y="70"/>
                    <a:pt x="920" y="1"/>
                    <a:pt x="68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49" name="Google Shape;10749;p16"/>
            <p:cNvSpPr/>
            <p:nvPr/>
          </p:nvSpPr>
          <p:spPr>
            <a:xfrm>
              <a:off x="6346400" y="2507300"/>
              <a:ext cx="21350" cy="12775"/>
            </a:xfrm>
            <a:custGeom>
              <a:avLst/>
              <a:gdLst/>
              <a:ahLst/>
              <a:cxnLst/>
              <a:rect l="l" t="t" r="r" b="b"/>
              <a:pathLst>
                <a:path w="854" h="511" extrusionOk="0">
                  <a:moveTo>
                    <a:pt x="181" y="1"/>
                  </a:moveTo>
                  <a:cubicBezTo>
                    <a:pt x="0" y="182"/>
                    <a:pt x="405" y="510"/>
                    <a:pt x="686" y="510"/>
                  </a:cubicBezTo>
                  <a:cubicBezTo>
                    <a:pt x="752" y="510"/>
                    <a:pt x="811" y="492"/>
                    <a:pt x="854" y="449"/>
                  </a:cubicBezTo>
                  <a:cubicBezTo>
                    <a:pt x="405" y="449"/>
                    <a:pt x="630" y="1"/>
                    <a:pt x="18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50" name="Google Shape;10750;p16"/>
            <p:cNvSpPr/>
            <p:nvPr/>
          </p:nvSpPr>
          <p:spPr>
            <a:xfrm>
              <a:off x="3437400" y="2514650"/>
              <a:ext cx="15425" cy="9500"/>
            </a:xfrm>
            <a:custGeom>
              <a:avLst/>
              <a:gdLst/>
              <a:ahLst/>
              <a:cxnLst/>
              <a:rect l="l" t="t" r="r" b="b"/>
              <a:pathLst>
                <a:path w="617" h="380" extrusionOk="0">
                  <a:moveTo>
                    <a:pt x="102" y="1"/>
                  </a:moveTo>
                  <a:cubicBezTo>
                    <a:pt x="42" y="1"/>
                    <a:pt x="0" y="43"/>
                    <a:pt x="0" y="155"/>
                  </a:cubicBezTo>
                  <a:cubicBezTo>
                    <a:pt x="224" y="155"/>
                    <a:pt x="224" y="155"/>
                    <a:pt x="448" y="379"/>
                  </a:cubicBezTo>
                  <a:cubicBezTo>
                    <a:pt x="617" y="379"/>
                    <a:pt x="280" y="1"/>
                    <a:pt x="102"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51" name="Google Shape;10751;p16"/>
            <p:cNvSpPr/>
            <p:nvPr/>
          </p:nvSpPr>
          <p:spPr>
            <a:xfrm>
              <a:off x="3504625" y="2525525"/>
              <a:ext cx="25250" cy="4225"/>
            </a:xfrm>
            <a:custGeom>
              <a:avLst/>
              <a:gdLst/>
              <a:ahLst/>
              <a:cxnLst/>
              <a:rect l="l" t="t" r="r" b="b"/>
              <a:pathLst>
                <a:path w="1010" h="169" extrusionOk="0">
                  <a:moveTo>
                    <a:pt x="533" y="0"/>
                  </a:moveTo>
                  <a:cubicBezTo>
                    <a:pt x="281" y="0"/>
                    <a:pt x="1" y="56"/>
                    <a:pt x="1" y="168"/>
                  </a:cubicBezTo>
                  <a:lnTo>
                    <a:pt x="897" y="168"/>
                  </a:lnTo>
                  <a:cubicBezTo>
                    <a:pt x="1009" y="56"/>
                    <a:pt x="785" y="0"/>
                    <a:pt x="53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52" name="Google Shape;10752;p16"/>
            <p:cNvSpPr/>
            <p:nvPr/>
          </p:nvSpPr>
          <p:spPr>
            <a:xfrm>
              <a:off x="6423750" y="2524125"/>
              <a:ext cx="16850" cy="11225"/>
            </a:xfrm>
            <a:custGeom>
              <a:avLst/>
              <a:gdLst/>
              <a:ahLst/>
              <a:cxnLst/>
              <a:rect l="l" t="t" r="r" b="b"/>
              <a:pathLst>
                <a:path w="674" h="449" extrusionOk="0">
                  <a:moveTo>
                    <a:pt x="225" y="0"/>
                  </a:moveTo>
                  <a:cubicBezTo>
                    <a:pt x="1" y="224"/>
                    <a:pt x="225" y="448"/>
                    <a:pt x="673" y="448"/>
                  </a:cubicBezTo>
                  <a:cubicBezTo>
                    <a:pt x="673" y="224"/>
                    <a:pt x="673" y="0"/>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53" name="Google Shape;10753;p16"/>
            <p:cNvSpPr/>
            <p:nvPr/>
          </p:nvSpPr>
          <p:spPr>
            <a:xfrm>
              <a:off x="6429375" y="2539350"/>
              <a:ext cx="20175" cy="9525"/>
            </a:xfrm>
            <a:custGeom>
              <a:avLst/>
              <a:gdLst/>
              <a:ahLst/>
              <a:cxnLst/>
              <a:rect l="l" t="t" r="r" b="b"/>
              <a:pathLst>
                <a:path w="807" h="381" extrusionOk="0">
                  <a:moveTo>
                    <a:pt x="348" y="1"/>
                  </a:moveTo>
                  <a:cubicBezTo>
                    <a:pt x="251" y="1"/>
                    <a:pt x="134" y="19"/>
                    <a:pt x="0" y="63"/>
                  </a:cubicBezTo>
                  <a:cubicBezTo>
                    <a:pt x="0" y="222"/>
                    <a:pt x="0" y="380"/>
                    <a:pt x="158" y="380"/>
                  </a:cubicBezTo>
                  <a:cubicBezTo>
                    <a:pt x="224" y="380"/>
                    <a:pt x="317" y="353"/>
                    <a:pt x="448" y="288"/>
                  </a:cubicBezTo>
                  <a:cubicBezTo>
                    <a:pt x="807" y="288"/>
                    <a:pt x="735" y="1"/>
                    <a:pt x="34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54" name="Google Shape;10754;p16"/>
            <p:cNvSpPr/>
            <p:nvPr/>
          </p:nvSpPr>
          <p:spPr>
            <a:xfrm>
              <a:off x="3471000" y="2540925"/>
              <a:ext cx="22450" cy="28025"/>
            </a:xfrm>
            <a:custGeom>
              <a:avLst/>
              <a:gdLst/>
              <a:ahLst/>
              <a:cxnLst/>
              <a:rect l="l" t="t" r="r" b="b"/>
              <a:pathLst>
                <a:path w="898" h="1121" extrusionOk="0">
                  <a:moveTo>
                    <a:pt x="225" y="0"/>
                  </a:moveTo>
                  <a:cubicBezTo>
                    <a:pt x="449" y="449"/>
                    <a:pt x="1" y="1121"/>
                    <a:pt x="897" y="1121"/>
                  </a:cubicBezTo>
                  <a:cubicBezTo>
                    <a:pt x="673" y="897"/>
                    <a:pt x="897" y="225"/>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55" name="Google Shape;10755;p16"/>
            <p:cNvSpPr/>
            <p:nvPr/>
          </p:nvSpPr>
          <p:spPr>
            <a:xfrm>
              <a:off x="6345325" y="2557725"/>
              <a:ext cx="22425" cy="5625"/>
            </a:xfrm>
            <a:custGeom>
              <a:avLst/>
              <a:gdLst/>
              <a:ahLst/>
              <a:cxnLst/>
              <a:rect l="l" t="t" r="r" b="b"/>
              <a:pathLst>
                <a:path w="897" h="225" extrusionOk="0">
                  <a:moveTo>
                    <a:pt x="897" y="1"/>
                  </a:moveTo>
                  <a:cubicBezTo>
                    <a:pt x="224" y="1"/>
                    <a:pt x="224" y="1"/>
                    <a:pt x="0" y="225"/>
                  </a:cubicBezTo>
                  <a:cubicBezTo>
                    <a:pt x="448" y="225"/>
                    <a:pt x="897" y="225"/>
                    <a:pt x="89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56" name="Google Shape;10756;p16"/>
            <p:cNvSpPr/>
            <p:nvPr/>
          </p:nvSpPr>
          <p:spPr>
            <a:xfrm>
              <a:off x="4852125" y="2559125"/>
              <a:ext cx="8450" cy="8425"/>
            </a:xfrm>
            <a:custGeom>
              <a:avLst/>
              <a:gdLst/>
              <a:ahLst/>
              <a:cxnLst/>
              <a:rect l="l" t="t" r="r" b="b"/>
              <a:pathLst>
                <a:path w="338" h="337" extrusionOk="0">
                  <a:moveTo>
                    <a:pt x="225" y="1"/>
                  </a:moveTo>
                  <a:cubicBezTo>
                    <a:pt x="169" y="1"/>
                    <a:pt x="113" y="57"/>
                    <a:pt x="113" y="169"/>
                  </a:cubicBezTo>
                  <a:cubicBezTo>
                    <a:pt x="1" y="281"/>
                    <a:pt x="1" y="337"/>
                    <a:pt x="57" y="337"/>
                  </a:cubicBezTo>
                  <a:cubicBezTo>
                    <a:pt x="113" y="337"/>
                    <a:pt x="225" y="281"/>
                    <a:pt x="337" y="169"/>
                  </a:cubicBezTo>
                  <a:cubicBezTo>
                    <a:pt x="337" y="57"/>
                    <a:pt x="281" y="1"/>
                    <a:pt x="22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57" name="Google Shape;10757;p16"/>
            <p:cNvSpPr/>
            <p:nvPr/>
          </p:nvSpPr>
          <p:spPr>
            <a:xfrm>
              <a:off x="4950175" y="2574550"/>
              <a:ext cx="20300" cy="11725"/>
            </a:xfrm>
            <a:custGeom>
              <a:avLst/>
              <a:gdLst/>
              <a:ahLst/>
              <a:cxnLst/>
              <a:rect l="l" t="t" r="r" b="b"/>
              <a:pathLst>
                <a:path w="812" h="469" extrusionOk="0">
                  <a:moveTo>
                    <a:pt x="673" y="0"/>
                  </a:moveTo>
                  <a:cubicBezTo>
                    <a:pt x="225" y="0"/>
                    <a:pt x="1" y="0"/>
                    <a:pt x="225" y="224"/>
                  </a:cubicBezTo>
                  <a:cubicBezTo>
                    <a:pt x="311" y="395"/>
                    <a:pt x="429" y="469"/>
                    <a:pt x="530" y="469"/>
                  </a:cubicBezTo>
                  <a:cubicBezTo>
                    <a:pt x="694" y="469"/>
                    <a:pt x="812" y="277"/>
                    <a:pt x="67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58" name="Google Shape;10758;p16"/>
            <p:cNvSpPr/>
            <p:nvPr/>
          </p:nvSpPr>
          <p:spPr>
            <a:xfrm>
              <a:off x="5084650" y="2577425"/>
              <a:ext cx="4800" cy="8250"/>
            </a:xfrm>
            <a:custGeom>
              <a:avLst/>
              <a:gdLst/>
              <a:ahLst/>
              <a:cxnLst/>
              <a:rect l="l" t="t" r="r" b="b"/>
              <a:pathLst>
                <a:path w="192" h="330" extrusionOk="0">
                  <a:moveTo>
                    <a:pt x="98" y="0"/>
                  </a:moveTo>
                  <a:cubicBezTo>
                    <a:pt x="73" y="0"/>
                    <a:pt x="40" y="30"/>
                    <a:pt x="1" y="109"/>
                  </a:cubicBezTo>
                  <a:cubicBezTo>
                    <a:pt x="55" y="272"/>
                    <a:pt x="96" y="330"/>
                    <a:pt x="124" y="330"/>
                  </a:cubicBezTo>
                  <a:cubicBezTo>
                    <a:pt x="191" y="330"/>
                    <a:pt x="183" y="0"/>
                    <a:pt x="9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59" name="Google Shape;10759;p16"/>
            <p:cNvSpPr/>
            <p:nvPr/>
          </p:nvSpPr>
          <p:spPr>
            <a:xfrm>
              <a:off x="5151900" y="2577825"/>
              <a:ext cx="16825" cy="7950"/>
            </a:xfrm>
            <a:custGeom>
              <a:avLst/>
              <a:gdLst/>
              <a:ahLst/>
              <a:cxnLst/>
              <a:rect l="l" t="t" r="r" b="b"/>
              <a:pathLst>
                <a:path w="673" h="318" extrusionOk="0">
                  <a:moveTo>
                    <a:pt x="257" y="0"/>
                  </a:moveTo>
                  <a:cubicBezTo>
                    <a:pt x="112" y="0"/>
                    <a:pt x="0" y="159"/>
                    <a:pt x="0" y="317"/>
                  </a:cubicBezTo>
                  <a:cubicBezTo>
                    <a:pt x="448" y="317"/>
                    <a:pt x="673" y="317"/>
                    <a:pt x="448" y="93"/>
                  </a:cubicBezTo>
                  <a:cubicBezTo>
                    <a:pt x="383" y="28"/>
                    <a:pt x="317" y="0"/>
                    <a:pt x="25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60" name="Google Shape;10760;p16"/>
            <p:cNvSpPr/>
            <p:nvPr/>
          </p:nvSpPr>
          <p:spPr>
            <a:xfrm>
              <a:off x="6378925" y="2596950"/>
              <a:ext cx="22450" cy="22450"/>
            </a:xfrm>
            <a:custGeom>
              <a:avLst/>
              <a:gdLst/>
              <a:ahLst/>
              <a:cxnLst/>
              <a:rect l="l" t="t" r="r" b="b"/>
              <a:pathLst>
                <a:path w="898" h="898" extrusionOk="0">
                  <a:moveTo>
                    <a:pt x="897" y="1"/>
                  </a:moveTo>
                  <a:cubicBezTo>
                    <a:pt x="1" y="1"/>
                    <a:pt x="449" y="449"/>
                    <a:pt x="225" y="897"/>
                  </a:cubicBezTo>
                  <a:cubicBezTo>
                    <a:pt x="897" y="897"/>
                    <a:pt x="897" y="449"/>
                    <a:pt x="89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61" name="Google Shape;10761;p16"/>
            <p:cNvSpPr/>
            <p:nvPr/>
          </p:nvSpPr>
          <p:spPr>
            <a:xfrm>
              <a:off x="5482475" y="2608150"/>
              <a:ext cx="11225" cy="2525"/>
            </a:xfrm>
            <a:custGeom>
              <a:avLst/>
              <a:gdLst/>
              <a:ahLst/>
              <a:cxnLst/>
              <a:rect l="l" t="t" r="r" b="b"/>
              <a:pathLst>
                <a:path w="449" h="101" extrusionOk="0">
                  <a:moveTo>
                    <a:pt x="0" y="1"/>
                  </a:moveTo>
                  <a:cubicBezTo>
                    <a:pt x="0" y="1"/>
                    <a:pt x="199" y="100"/>
                    <a:pt x="332" y="100"/>
                  </a:cubicBezTo>
                  <a:cubicBezTo>
                    <a:pt x="399" y="100"/>
                    <a:pt x="448" y="76"/>
                    <a:pt x="44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62" name="Google Shape;10762;p16"/>
            <p:cNvSpPr/>
            <p:nvPr/>
          </p:nvSpPr>
          <p:spPr>
            <a:xfrm>
              <a:off x="6429375" y="2602550"/>
              <a:ext cx="0" cy="22450"/>
            </a:xfrm>
            <a:custGeom>
              <a:avLst/>
              <a:gdLst/>
              <a:ahLst/>
              <a:cxnLst/>
              <a:rect l="l" t="t" r="r" b="b"/>
              <a:pathLst>
                <a:path h="898" extrusionOk="0">
                  <a:moveTo>
                    <a:pt x="0" y="449"/>
                  </a:moveTo>
                  <a:cubicBezTo>
                    <a:pt x="0" y="897"/>
                    <a:pt x="0" y="1"/>
                    <a:pt x="0" y="449"/>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63" name="Google Shape;10763;p16"/>
            <p:cNvSpPr/>
            <p:nvPr/>
          </p:nvSpPr>
          <p:spPr>
            <a:xfrm>
              <a:off x="6373325" y="2624975"/>
              <a:ext cx="16850" cy="11225"/>
            </a:xfrm>
            <a:custGeom>
              <a:avLst/>
              <a:gdLst/>
              <a:ahLst/>
              <a:cxnLst/>
              <a:rect l="l" t="t" r="r" b="b"/>
              <a:pathLst>
                <a:path w="674" h="449" extrusionOk="0">
                  <a:moveTo>
                    <a:pt x="225" y="0"/>
                  </a:moveTo>
                  <a:cubicBezTo>
                    <a:pt x="225" y="224"/>
                    <a:pt x="1" y="224"/>
                    <a:pt x="1" y="448"/>
                  </a:cubicBezTo>
                  <a:cubicBezTo>
                    <a:pt x="673" y="448"/>
                    <a:pt x="673" y="0"/>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64" name="Google Shape;10764;p16"/>
            <p:cNvSpPr/>
            <p:nvPr/>
          </p:nvSpPr>
          <p:spPr>
            <a:xfrm>
              <a:off x="6363200" y="2637825"/>
              <a:ext cx="8125" cy="5150"/>
            </a:xfrm>
            <a:custGeom>
              <a:avLst/>
              <a:gdLst/>
              <a:ahLst/>
              <a:cxnLst/>
              <a:rect l="l" t="t" r="r" b="b"/>
              <a:pathLst>
                <a:path w="325" h="206" extrusionOk="0">
                  <a:moveTo>
                    <a:pt x="306" y="1"/>
                  </a:moveTo>
                  <a:cubicBezTo>
                    <a:pt x="264" y="1"/>
                    <a:pt x="0" y="206"/>
                    <a:pt x="62" y="206"/>
                  </a:cubicBezTo>
                  <a:cubicBezTo>
                    <a:pt x="77" y="206"/>
                    <a:pt x="114" y="192"/>
                    <a:pt x="182" y="159"/>
                  </a:cubicBezTo>
                  <a:cubicBezTo>
                    <a:pt x="299" y="41"/>
                    <a:pt x="324" y="1"/>
                    <a:pt x="306"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65" name="Google Shape;10765;p16"/>
            <p:cNvSpPr/>
            <p:nvPr/>
          </p:nvSpPr>
          <p:spPr>
            <a:xfrm>
              <a:off x="6395750" y="2641775"/>
              <a:ext cx="11225" cy="25"/>
            </a:xfrm>
            <a:custGeom>
              <a:avLst/>
              <a:gdLst/>
              <a:ahLst/>
              <a:cxnLst/>
              <a:rect l="l" t="t" r="r" b="b"/>
              <a:pathLst>
                <a:path w="449" h="1" extrusionOk="0">
                  <a:moveTo>
                    <a:pt x="449" y="1"/>
                  </a:moveTo>
                  <a:lnTo>
                    <a:pt x="0" y="1"/>
                  </a:lnTo>
                  <a:cubicBezTo>
                    <a:pt x="0" y="1"/>
                    <a:pt x="224" y="1"/>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66" name="Google Shape;10766;p16"/>
            <p:cNvSpPr/>
            <p:nvPr/>
          </p:nvSpPr>
          <p:spPr>
            <a:xfrm>
              <a:off x="3190875" y="2664175"/>
              <a:ext cx="16825" cy="11250"/>
            </a:xfrm>
            <a:custGeom>
              <a:avLst/>
              <a:gdLst/>
              <a:ahLst/>
              <a:cxnLst/>
              <a:rect l="l" t="t" r="r" b="b"/>
              <a:pathLst>
                <a:path w="673" h="450" extrusionOk="0">
                  <a:moveTo>
                    <a:pt x="0" y="1"/>
                  </a:moveTo>
                  <a:cubicBezTo>
                    <a:pt x="0" y="225"/>
                    <a:pt x="0" y="225"/>
                    <a:pt x="224" y="449"/>
                  </a:cubicBezTo>
                  <a:cubicBezTo>
                    <a:pt x="672" y="449"/>
                    <a:pt x="224" y="1"/>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67" name="Google Shape;10767;p16"/>
            <p:cNvSpPr/>
            <p:nvPr/>
          </p:nvSpPr>
          <p:spPr>
            <a:xfrm>
              <a:off x="3263700" y="2686600"/>
              <a:ext cx="95275" cy="50450"/>
            </a:xfrm>
            <a:custGeom>
              <a:avLst/>
              <a:gdLst/>
              <a:ahLst/>
              <a:cxnLst/>
              <a:rect l="l" t="t" r="r" b="b"/>
              <a:pathLst>
                <a:path w="3811" h="2018" extrusionOk="0">
                  <a:moveTo>
                    <a:pt x="1" y="0"/>
                  </a:moveTo>
                  <a:cubicBezTo>
                    <a:pt x="673" y="1121"/>
                    <a:pt x="2466" y="1345"/>
                    <a:pt x="3811" y="2017"/>
                  </a:cubicBezTo>
                  <a:cubicBezTo>
                    <a:pt x="2466" y="1121"/>
                    <a:pt x="1345" y="449"/>
                    <a:pt x="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68" name="Google Shape;10768;p16"/>
            <p:cNvSpPr/>
            <p:nvPr/>
          </p:nvSpPr>
          <p:spPr>
            <a:xfrm>
              <a:off x="3910850" y="2717425"/>
              <a:ext cx="22425" cy="8425"/>
            </a:xfrm>
            <a:custGeom>
              <a:avLst/>
              <a:gdLst/>
              <a:ahLst/>
              <a:cxnLst/>
              <a:rect l="l" t="t" r="r" b="b"/>
              <a:pathLst>
                <a:path w="897" h="337" extrusionOk="0">
                  <a:moveTo>
                    <a:pt x="448" y="0"/>
                  </a:moveTo>
                  <a:cubicBezTo>
                    <a:pt x="224" y="0"/>
                    <a:pt x="0" y="112"/>
                    <a:pt x="112" y="336"/>
                  </a:cubicBezTo>
                  <a:lnTo>
                    <a:pt x="785" y="336"/>
                  </a:lnTo>
                  <a:cubicBezTo>
                    <a:pt x="897" y="112"/>
                    <a:pt x="672" y="0"/>
                    <a:pt x="44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69" name="Google Shape;10769;p16"/>
            <p:cNvSpPr/>
            <p:nvPr/>
          </p:nvSpPr>
          <p:spPr>
            <a:xfrm>
              <a:off x="3824000" y="2737025"/>
              <a:ext cx="15175" cy="7950"/>
            </a:xfrm>
            <a:custGeom>
              <a:avLst/>
              <a:gdLst/>
              <a:ahLst/>
              <a:cxnLst/>
              <a:rect l="l" t="t" r="r" b="b"/>
              <a:pathLst>
                <a:path w="607" h="318" extrusionOk="0">
                  <a:moveTo>
                    <a:pt x="449" y="0"/>
                  </a:moveTo>
                  <a:cubicBezTo>
                    <a:pt x="224" y="0"/>
                    <a:pt x="0" y="0"/>
                    <a:pt x="224" y="225"/>
                  </a:cubicBezTo>
                  <a:cubicBezTo>
                    <a:pt x="224" y="290"/>
                    <a:pt x="263" y="317"/>
                    <a:pt x="312" y="317"/>
                  </a:cubicBezTo>
                  <a:cubicBezTo>
                    <a:pt x="429" y="317"/>
                    <a:pt x="607" y="159"/>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70" name="Google Shape;10770;p16"/>
            <p:cNvSpPr/>
            <p:nvPr/>
          </p:nvSpPr>
          <p:spPr>
            <a:xfrm>
              <a:off x="3734350" y="2763850"/>
              <a:ext cx="7750" cy="5150"/>
            </a:xfrm>
            <a:custGeom>
              <a:avLst/>
              <a:gdLst/>
              <a:ahLst/>
              <a:cxnLst/>
              <a:rect l="l" t="t" r="r" b="b"/>
              <a:pathLst>
                <a:path w="310" h="206" extrusionOk="0">
                  <a:moveTo>
                    <a:pt x="99" y="1"/>
                  </a:moveTo>
                  <a:cubicBezTo>
                    <a:pt x="68" y="1"/>
                    <a:pt x="34" y="14"/>
                    <a:pt x="0" y="48"/>
                  </a:cubicBezTo>
                  <a:cubicBezTo>
                    <a:pt x="118" y="165"/>
                    <a:pt x="189" y="206"/>
                    <a:pt x="226" y="206"/>
                  </a:cubicBezTo>
                  <a:cubicBezTo>
                    <a:pt x="310" y="206"/>
                    <a:pt x="222" y="1"/>
                    <a:pt x="9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71" name="Google Shape;10771;p16"/>
            <p:cNvSpPr/>
            <p:nvPr/>
          </p:nvSpPr>
          <p:spPr>
            <a:xfrm>
              <a:off x="3443000" y="2776250"/>
              <a:ext cx="61650" cy="33650"/>
            </a:xfrm>
            <a:custGeom>
              <a:avLst/>
              <a:gdLst/>
              <a:ahLst/>
              <a:cxnLst/>
              <a:rect l="l" t="t" r="r" b="b"/>
              <a:pathLst>
                <a:path w="2466" h="1346" extrusionOk="0">
                  <a:moveTo>
                    <a:pt x="0" y="0"/>
                  </a:moveTo>
                  <a:lnTo>
                    <a:pt x="0" y="0"/>
                  </a:lnTo>
                  <a:cubicBezTo>
                    <a:pt x="673" y="897"/>
                    <a:pt x="1569" y="1345"/>
                    <a:pt x="2466" y="1345"/>
                  </a:cubicBezTo>
                  <a:cubicBezTo>
                    <a:pt x="1793" y="897"/>
                    <a:pt x="897" y="449"/>
                    <a:pt x="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72" name="Google Shape;10772;p16"/>
            <p:cNvSpPr/>
            <p:nvPr/>
          </p:nvSpPr>
          <p:spPr>
            <a:xfrm>
              <a:off x="4938975" y="2781850"/>
              <a:ext cx="16850" cy="16825"/>
            </a:xfrm>
            <a:custGeom>
              <a:avLst/>
              <a:gdLst/>
              <a:ahLst/>
              <a:cxnLst/>
              <a:rect l="l" t="t" r="r" b="b"/>
              <a:pathLst>
                <a:path w="674" h="673" extrusionOk="0">
                  <a:moveTo>
                    <a:pt x="673" y="0"/>
                  </a:moveTo>
                  <a:cubicBezTo>
                    <a:pt x="1" y="225"/>
                    <a:pt x="1" y="673"/>
                    <a:pt x="673" y="673"/>
                  </a:cubicBezTo>
                  <a:lnTo>
                    <a:pt x="673" y="0"/>
                  </a:ln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73" name="Google Shape;10773;p16"/>
            <p:cNvSpPr/>
            <p:nvPr/>
          </p:nvSpPr>
          <p:spPr>
            <a:xfrm>
              <a:off x="2972350" y="2793050"/>
              <a:ext cx="33650" cy="33650"/>
            </a:xfrm>
            <a:custGeom>
              <a:avLst/>
              <a:gdLst/>
              <a:ahLst/>
              <a:cxnLst/>
              <a:rect l="l" t="t" r="r" b="b"/>
              <a:pathLst>
                <a:path w="1346" h="1346" extrusionOk="0">
                  <a:moveTo>
                    <a:pt x="0" y="1"/>
                  </a:moveTo>
                  <a:lnTo>
                    <a:pt x="0" y="1"/>
                  </a:lnTo>
                  <a:cubicBezTo>
                    <a:pt x="225" y="449"/>
                    <a:pt x="673" y="897"/>
                    <a:pt x="1345" y="1345"/>
                  </a:cubicBezTo>
                  <a:cubicBezTo>
                    <a:pt x="897" y="897"/>
                    <a:pt x="673" y="225"/>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74" name="Google Shape;10774;p16"/>
            <p:cNvSpPr/>
            <p:nvPr/>
          </p:nvSpPr>
          <p:spPr>
            <a:xfrm>
              <a:off x="5174300" y="2798650"/>
              <a:ext cx="11225" cy="25"/>
            </a:xfrm>
            <a:custGeom>
              <a:avLst/>
              <a:gdLst/>
              <a:ahLst/>
              <a:cxnLst/>
              <a:rect l="l" t="t" r="r" b="b"/>
              <a:pathLst>
                <a:path w="449" h="1" extrusionOk="0">
                  <a:moveTo>
                    <a:pt x="449" y="1"/>
                  </a:moveTo>
                  <a:lnTo>
                    <a:pt x="1" y="1"/>
                  </a:lnTo>
                  <a:cubicBezTo>
                    <a:pt x="1" y="1"/>
                    <a:pt x="449" y="1"/>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75" name="Google Shape;10775;p16"/>
            <p:cNvSpPr/>
            <p:nvPr/>
          </p:nvSpPr>
          <p:spPr>
            <a:xfrm>
              <a:off x="3011575" y="2822900"/>
              <a:ext cx="28025" cy="15000"/>
            </a:xfrm>
            <a:custGeom>
              <a:avLst/>
              <a:gdLst/>
              <a:ahLst/>
              <a:cxnLst/>
              <a:rect l="l" t="t" r="r" b="b"/>
              <a:pathLst>
                <a:path w="1121" h="600" extrusionOk="0">
                  <a:moveTo>
                    <a:pt x="350" y="1"/>
                  </a:moveTo>
                  <a:cubicBezTo>
                    <a:pt x="229" y="1"/>
                    <a:pt x="108" y="44"/>
                    <a:pt x="0" y="151"/>
                  </a:cubicBezTo>
                  <a:cubicBezTo>
                    <a:pt x="0" y="600"/>
                    <a:pt x="224" y="600"/>
                    <a:pt x="1121" y="600"/>
                  </a:cubicBezTo>
                  <a:cubicBezTo>
                    <a:pt x="1121" y="429"/>
                    <a:pt x="733" y="1"/>
                    <a:pt x="35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76" name="Google Shape;10776;p16"/>
            <p:cNvSpPr/>
            <p:nvPr/>
          </p:nvSpPr>
          <p:spPr>
            <a:xfrm>
              <a:off x="3555050" y="2837875"/>
              <a:ext cx="22450" cy="11225"/>
            </a:xfrm>
            <a:custGeom>
              <a:avLst/>
              <a:gdLst/>
              <a:ahLst/>
              <a:cxnLst/>
              <a:rect l="l" t="t" r="r" b="b"/>
              <a:pathLst>
                <a:path w="898" h="449" extrusionOk="0">
                  <a:moveTo>
                    <a:pt x="1" y="1"/>
                  </a:moveTo>
                  <a:cubicBezTo>
                    <a:pt x="1" y="225"/>
                    <a:pt x="225" y="449"/>
                    <a:pt x="897" y="449"/>
                  </a:cubicBezTo>
                  <a:cubicBezTo>
                    <a:pt x="897" y="1"/>
                    <a:pt x="225" y="225"/>
                    <a:pt x="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77" name="Google Shape;10777;p16"/>
            <p:cNvSpPr/>
            <p:nvPr/>
          </p:nvSpPr>
          <p:spPr>
            <a:xfrm>
              <a:off x="3011575" y="2837875"/>
              <a:ext cx="28025" cy="16825"/>
            </a:xfrm>
            <a:custGeom>
              <a:avLst/>
              <a:gdLst/>
              <a:ahLst/>
              <a:cxnLst/>
              <a:rect l="l" t="t" r="r" b="b"/>
              <a:pathLst>
                <a:path w="1121" h="673" extrusionOk="0">
                  <a:moveTo>
                    <a:pt x="0" y="1"/>
                  </a:moveTo>
                  <a:cubicBezTo>
                    <a:pt x="0" y="449"/>
                    <a:pt x="448" y="449"/>
                    <a:pt x="224" y="673"/>
                  </a:cubicBezTo>
                  <a:cubicBezTo>
                    <a:pt x="1121" y="673"/>
                    <a:pt x="673" y="1"/>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78" name="Google Shape;10778;p16"/>
            <p:cNvSpPr/>
            <p:nvPr/>
          </p:nvSpPr>
          <p:spPr>
            <a:xfrm>
              <a:off x="6462975" y="2849075"/>
              <a:ext cx="11225" cy="2525"/>
            </a:xfrm>
            <a:custGeom>
              <a:avLst/>
              <a:gdLst/>
              <a:ahLst/>
              <a:cxnLst/>
              <a:rect l="l" t="t" r="r" b="b"/>
              <a:pathLst>
                <a:path w="449" h="101" extrusionOk="0">
                  <a:moveTo>
                    <a:pt x="1" y="1"/>
                  </a:moveTo>
                  <a:cubicBezTo>
                    <a:pt x="1" y="1"/>
                    <a:pt x="200" y="100"/>
                    <a:pt x="333" y="100"/>
                  </a:cubicBezTo>
                  <a:cubicBezTo>
                    <a:pt x="399" y="100"/>
                    <a:pt x="449" y="76"/>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79" name="Google Shape;10779;p16"/>
            <p:cNvSpPr/>
            <p:nvPr/>
          </p:nvSpPr>
          <p:spPr>
            <a:xfrm>
              <a:off x="6552625" y="2854675"/>
              <a:ext cx="11225" cy="11250"/>
            </a:xfrm>
            <a:custGeom>
              <a:avLst/>
              <a:gdLst/>
              <a:ahLst/>
              <a:cxnLst/>
              <a:rect l="l" t="t" r="r" b="b"/>
              <a:pathLst>
                <a:path w="449" h="450" extrusionOk="0">
                  <a:moveTo>
                    <a:pt x="449" y="1"/>
                  </a:moveTo>
                  <a:cubicBezTo>
                    <a:pt x="225" y="1"/>
                    <a:pt x="1" y="225"/>
                    <a:pt x="1" y="449"/>
                  </a:cubicBezTo>
                  <a:cubicBezTo>
                    <a:pt x="225" y="449"/>
                    <a:pt x="449" y="449"/>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80" name="Google Shape;10780;p16"/>
            <p:cNvSpPr/>
            <p:nvPr/>
          </p:nvSpPr>
          <p:spPr>
            <a:xfrm>
              <a:off x="3022775" y="2860300"/>
              <a:ext cx="11225" cy="2500"/>
            </a:xfrm>
            <a:custGeom>
              <a:avLst/>
              <a:gdLst/>
              <a:ahLst/>
              <a:cxnLst/>
              <a:rect l="l" t="t" r="r" b="b"/>
              <a:pathLst>
                <a:path w="449" h="100" extrusionOk="0">
                  <a:moveTo>
                    <a:pt x="0" y="0"/>
                  </a:moveTo>
                  <a:cubicBezTo>
                    <a:pt x="0" y="0"/>
                    <a:pt x="200" y="100"/>
                    <a:pt x="333" y="100"/>
                  </a:cubicBezTo>
                  <a:cubicBezTo>
                    <a:pt x="399" y="100"/>
                    <a:pt x="449" y="75"/>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81" name="Google Shape;10781;p16"/>
            <p:cNvSpPr/>
            <p:nvPr/>
          </p:nvSpPr>
          <p:spPr>
            <a:xfrm>
              <a:off x="6502200" y="2871500"/>
              <a:ext cx="5625" cy="25"/>
            </a:xfrm>
            <a:custGeom>
              <a:avLst/>
              <a:gdLst/>
              <a:ahLst/>
              <a:cxnLst/>
              <a:rect l="l" t="t" r="r" b="b"/>
              <a:pathLst>
                <a:path w="225" h="1" extrusionOk="0">
                  <a:moveTo>
                    <a:pt x="1" y="0"/>
                  </a:moveTo>
                  <a:lnTo>
                    <a:pt x="225" y="0"/>
                  </a:lnTo>
                  <a:cubicBezTo>
                    <a:pt x="225" y="0"/>
                    <a:pt x="1" y="0"/>
                    <a:pt x="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82" name="Google Shape;10782;p16"/>
            <p:cNvSpPr/>
            <p:nvPr/>
          </p:nvSpPr>
          <p:spPr>
            <a:xfrm>
              <a:off x="3896825" y="2873875"/>
              <a:ext cx="9375" cy="6475"/>
            </a:xfrm>
            <a:custGeom>
              <a:avLst/>
              <a:gdLst/>
              <a:ahLst/>
              <a:cxnLst/>
              <a:rect l="l" t="t" r="r" b="b"/>
              <a:pathLst>
                <a:path w="375" h="259" extrusionOk="0">
                  <a:moveTo>
                    <a:pt x="225" y="0"/>
                  </a:moveTo>
                  <a:cubicBezTo>
                    <a:pt x="170" y="0"/>
                    <a:pt x="96" y="35"/>
                    <a:pt x="1" y="129"/>
                  </a:cubicBezTo>
                  <a:cubicBezTo>
                    <a:pt x="96" y="224"/>
                    <a:pt x="170" y="259"/>
                    <a:pt x="225" y="259"/>
                  </a:cubicBezTo>
                  <a:cubicBezTo>
                    <a:pt x="374" y="259"/>
                    <a:pt x="374" y="0"/>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83" name="Google Shape;10783;p16"/>
            <p:cNvSpPr/>
            <p:nvPr/>
          </p:nvSpPr>
          <p:spPr>
            <a:xfrm>
              <a:off x="3644700" y="2881525"/>
              <a:ext cx="7775" cy="5150"/>
            </a:xfrm>
            <a:custGeom>
              <a:avLst/>
              <a:gdLst/>
              <a:ahLst/>
              <a:cxnLst/>
              <a:rect l="l" t="t" r="r" b="b"/>
              <a:pathLst>
                <a:path w="311" h="206" extrusionOk="0">
                  <a:moveTo>
                    <a:pt x="99" y="0"/>
                  </a:moveTo>
                  <a:cubicBezTo>
                    <a:pt x="68" y="0"/>
                    <a:pt x="34" y="14"/>
                    <a:pt x="1" y="48"/>
                  </a:cubicBezTo>
                  <a:cubicBezTo>
                    <a:pt x="118" y="165"/>
                    <a:pt x="189" y="205"/>
                    <a:pt x="226" y="205"/>
                  </a:cubicBezTo>
                  <a:cubicBezTo>
                    <a:pt x="310" y="205"/>
                    <a:pt x="222" y="0"/>
                    <a:pt x="9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84" name="Google Shape;10784;p16"/>
            <p:cNvSpPr/>
            <p:nvPr/>
          </p:nvSpPr>
          <p:spPr>
            <a:xfrm>
              <a:off x="3700725" y="2944325"/>
              <a:ext cx="11225" cy="2525"/>
            </a:xfrm>
            <a:custGeom>
              <a:avLst/>
              <a:gdLst/>
              <a:ahLst/>
              <a:cxnLst/>
              <a:rect l="l" t="t" r="r" b="b"/>
              <a:pathLst>
                <a:path w="449" h="101" extrusionOk="0">
                  <a:moveTo>
                    <a:pt x="1" y="1"/>
                  </a:moveTo>
                  <a:cubicBezTo>
                    <a:pt x="1" y="1"/>
                    <a:pt x="200" y="100"/>
                    <a:pt x="333" y="100"/>
                  </a:cubicBezTo>
                  <a:cubicBezTo>
                    <a:pt x="399" y="100"/>
                    <a:pt x="449" y="76"/>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85" name="Google Shape;10785;p16"/>
            <p:cNvSpPr/>
            <p:nvPr/>
          </p:nvSpPr>
          <p:spPr>
            <a:xfrm>
              <a:off x="3790375" y="2952300"/>
              <a:ext cx="4700" cy="6500"/>
            </a:xfrm>
            <a:custGeom>
              <a:avLst/>
              <a:gdLst/>
              <a:ahLst/>
              <a:cxnLst/>
              <a:rect l="l" t="t" r="r" b="b"/>
              <a:pathLst>
                <a:path w="188" h="260" extrusionOk="0">
                  <a:moveTo>
                    <a:pt x="113" y="1"/>
                  </a:moveTo>
                  <a:cubicBezTo>
                    <a:pt x="85" y="1"/>
                    <a:pt x="48" y="35"/>
                    <a:pt x="1" y="130"/>
                  </a:cubicBezTo>
                  <a:cubicBezTo>
                    <a:pt x="48" y="225"/>
                    <a:pt x="85" y="259"/>
                    <a:pt x="113" y="259"/>
                  </a:cubicBezTo>
                  <a:cubicBezTo>
                    <a:pt x="187" y="259"/>
                    <a:pt x="187" y="1"/>
                    <a:pt x="11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86" name="Google Shape;10786;p16"/>
            <p:cNvSpPr/>
            <p:nvPr/>
          </p:nvSpPr>
          <p:spPr>
            <a:xfrm>
              <a:off x="3168450" y="2976800"/>
              <a:ext cx="14725" cy="7950"/>
            </a:xfrm>
            <a:custGeom>
              <a:avLst/>
              <a:gdLst/>
              <a:ahLst/>
              <a:cxnLst/>
              <a:rect l="l" t="t" r="r" b="b"/>
              <a:pathLst>
                <a:path w="589" h="318" extrusionOk="0">
                  <a:moveTo>
                    <a:pt x="182" y="0"/>
                  </a:moveTo>
                  <a:cubicBezTo>
                    <a:pt x="127" y="0"/>
                    <a:pt x="66" y="14"/>
                    <a:pt x="1" y="47"/>
                  </a:cubicBezTo>
                  <a:cubicBezTo>
                    <a:pt x="1" y="159"/>
                    <a:pt x="113" y="159"/>
                    <a:pt x="225" y="159"/>
                  </a:cubicBezTo>
                  <a:cubicBezTo>
                    <a:pt x="337" y="159"/>
                    <a:pt x="449" y="159"/>
                    <a:pt x="449" y="271"/>
                  </a:cubicBezTo>
                  <a:cubicBezTo>
                    <a:pt x="482" y="303"/>
                    <a:pt x="505" y="317"/>
                    <a:pt x="519" y="317"/>
                  </a:cubicBezTo>
                  <a:cubicBezTo>
                    <a:pt x="588" y="317"/>
                    <a:pt x="449" y="0"/>
                    <a:pt x="182"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87" name="Google Shape;10787;p16"/>
            <p:cNvSpPr/>
            <p:nvPr/>
          </p:nvSpPr>
          <p:spPr>
            <a:xfrm>
              <a:off x="6715125" y="2976800"/>
              <a:ext cx="14725" cy="7950"/>
            </a:xfrm>
            <a:custGeom>
              <a:avLst/>
              <a:gdLst/>
              <a:ahLst/>
              <a:cxnLst/>
              <a:rect l="l" t="t" r="r" b="b"/>
              <a:pathLst>
                <a:path w="589" h="318" extrusionOk="0">
                  <a:moveTo>
                    <a:pt x="252" y="0"/>
                  </a:moveTo>
                  <a:cubicBezTo>
                    <a:pt x="183" y="0"/>
                    <a:pt x="98" y="14"/>
                    <a:pt x="0" y="47"/>
                  </a:cubicBezTo>
                  <a:lnTo>
                    <a:pt x="0" y="271"/>
                  </a:lnTo>
                  <a:cubicBezTo>
                    <a:pt x="98" y="303"/>
                    <a:pt x="183" y="317"/>
                    <a:pt x="252" y="317"/>
                  </a:cubicBezTo>
                  <a:cubicBezTo>
                    <a:pt x="588" y="317"/>
                    <a:pt x="588" y="0"/>
                    <a:pt x="252"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88" name="Google Shape;10788;p16"/>
            <p:cNvSpPr/>
            <p:nvPr/>
          </p:nvSpPr>
          <p:spPr>
            <a:xfrm>
              <a:off x="876850" y="2983550"/>
              <a:ext cx="61650" cy="22450"/>
            </a:xfrm>
            <a:custGeom>
              <a:avLst/>
              <a:gdLst/>
              <a:ahLst/>
              <a:cxnLst/>
              <a:rect l="l" t="t" r="r" b="b"/>
              <a:pathLst>
                <a:path w="2466" h="898" extrusionOk="0">
                  <a:moveTo>
                    <a:pt x="0" y="1"/>
                  </a:moveTo>
                  <a:cubicBezTo>
                    <a:pt x="673" y="673"/>
                    <a:pt x="1569" y="897"/>
                    <a:pt x="2466" y="897"/>
                  </a:cubicBezTo>
                  <a:cubicBezTo>
                    <a:pt x="1793" y="449"/>
                    <a:pt x="897" y="1"/>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89" name="Google Shape;10789;p16"/>
            <p:cNvSpPr/>
            <p:nvPr/>
          </p:nvSpPr>
          <p:spPr>
            <a:xfrm>
              <a:off x="4328250" y="2983550"/>
              <a:ext cx="11250" cy="2525"/>
            </a:xfrm>
            <a:custGeom>
              <a:avLst/>
              <a:gdLst/>
              <a:ahLst/>
              <a:cxnLst/>
              <a:rect l="l" t="t" r="r" b="b"/>
              <a:pathLst>
                <a:path w="450" h="101" extrusionOk="0">
                  <a:moveTo>
                    <a:pt x="1" y="1"/>
                  </a:moveTo>
                  <a:cubicBezTo>
                    <a:pt x="1" y="1"/>
                    <a:pt x="200" y="100"/>
                    <a:pt x="333" y="100"/>
                  </a:cubicBezTo>
                  <a:cubicBezTo>
                    <a:pt x="399" y="100"/>
                    <a:pt x="449" y="75"/>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90" name="Google Shape;10790;p16"/>
            <p:cNvSpPr/>
            <p:nvPr/>
          </p:nvSpPr>
          <p:spPr>
            <a:xfrm>
              <a:off x="3157250" y="2989150"/>
              <a:ext cx="11225" cy="11225"/>
            </a:xfrm>
            <a:custGeom>
              <a:avLst/>
              <a:gdLst/>
              <a:ahLst/>
              <a:cxnLst/>
              <a:rect l="l" t="t" r="r" b="b"/>
              <a:pathLst>
                <a:path w="449" h="449" extrusionOk="0">
                  <a:moveTo>
                    <a:pt x="0" y="1"/>
                  </a:moveTo>
                  <a:lnTo>
                    <a:pt x="449" y="449"/>
                  </a:lnTo>
                  <a:cubicBezTo>
                    <a:pt x="449" y="225"/>
                    <a:pt x="449" y="1"/>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91" name="Google Shape;10791;p16"/>
            <p:cNvSpPr/>
            <p:nvPr/>
          </p:nvSpPr>
          <p:spPr>
            <a:xfrm>
              <a:off x="4597200" y="2997875"/>
              <a:ext cx="11225" cy="2500"/>
            </a:xfrm>
            <a:custGeom>
              <a:avLst/>
              <a:gdLst/>
              <a:ahLst/>
              <a:cxnLst/>
              <a:rect l="l" t="t" r="r" b="b"/>
              <a:pathLst>
                <a:path w="449" h="100" extrusionOk="0">
                  <a:moveTo>
                    <a:pt x="117" y="0"/>
                  </a:moveTo>
                  <a:cubicBezTo>
                    <a:pt x="50" y="0"/>
                    <a:pt x="1" y="25"/>
                    <a:pt x="1" y="100"/>
                  </a:cubicBezTo>
                  <a:lnTo>
                    <a:pt x="449" y="100"/>
                  </a:lnTo>
                  <a:cubicBezTo>
                    <a:pt x="449" y="100"/>
                    <a:pt x="250" y="0"/>
                    <a:pt x="11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92" name="Google Shape;10792;p16"/>
            <p:cNvSpPr/>
            <p:nvPr/>
          </p:nvSpPr>
          <p:spPr>
            <a:xfrm>
              <a:off x="6709500" y="3014850"/>
              <a:ext cx="16850" cy="7950"/>
            </a:xfrm>
            <a:custGeom>
              <a:avLst/>
              <a:gdLst/>
              <a:ahLst/>
              <a:cxnLst/>
              <a:rect l="l" t="t" r="r" b="b"/>
              <a:pathLst>
                <a:path w="674" h="318" extrusionOk="0">
                  <a:moveTo>
                    <a:pt x="356" y="0"/>
                  </a:moveTo>
                  <a:cubicBezTo>
                    <a:pt x="225" y="0"/>
                    <a:pt x="1" y="159"/>
                    <a:pt x="1" y="317"/>
                  </a:cubicBezTo>
                  <a:cubicBezTo>
                    <a:pt x="225" y="317"/>
                    <a:pt x="673" y="317"/>
                    <a:pt x="449" y="93"/>
                  </a:cubicBezTo>
                  <a:cubicBezTo>
                    <a:pt x="449" y="28"/>
                    <a:pt x="411" y="0"/>
                    <a:pt x="356"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93" name="Google Shape;10793;p16"/>
            <p:cNvSpPr/>
            <p:nvPr/>
          </p:nvSpPr>
          <p:spPr>
            <a:xfrm>
              <a:off x="5291975" y="3022775"/>
              <a:ext cx="11225" cy="2525"/>
            </a:xfrm>
            <a:custGeom>
              <a:avLst/>
              <a:gdLst/>
              <a:ahLst/>
              <a:cxnLst/>
              <a:rect l="l" t="t" r="r" b="b"/>
              <a:pathLst>
                <a:path w="449" h="101" extrusionOk="0">
                  <a:moveTo>
                    <a:pt x="0" y="0"/>
                  </a:moveTo>
                  <a:cubicBezTo>
                    <a:pt x="0" y="0"/>
                    <a:pt x="199" y="100"/>
                    <a:pt x="332" y="100"/>
                  </a:cubicBezTo>
                  <a:cubicBezTo>
                    <a:pt x="399" y="100"/>
                    <a:pt x="448" y="75"/>
                    <a:pt x="44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94" name="Google Shape;10794;p16"/>
            <p:cNvSpPr/>
            <p:nvPr/>
          </p:nvSpPr>
          <p:spPr>
            <a:xfrm>
              <a:off x="4916575" y="3028375"/>
              <a:ext cx="20800" cy="7950"/>
            </a:xfrm>
            <a:custGeom>
              <a:avLst/>
              <a:gdLst/>
              <a:ahLst/>
              <a:cxnLst/>
              <a:rect l="l" t="t" r="r" b="b"/>
              <a:pathLst>
                <a:path w="832" h="318" extrusionOk="0">
                  <a:moveTo>
                    <a:pt x="673" y="1"/>
                  </a:moveTo>
                  <a:cubicBezTo>
                    <a:pt x="224" y="1"/>
                    <a:pt x="0" y="1"/>
                    <a:pt x="224" y="225"/>
                  </a:cubicBezTo>
                  <a:cubicBezTo>
                    <a:pt x="290" y="290"/>
                    <a:pt x="375" y="318"/>
                    <a:pt x="456" y="318"/>
                  </a:cubicBezTo>
                  <a:cubicBezTo>
                    <a:pt x="653" y="318"/>
                    <a:pt x="831" y="159"/>
                    <a:pt x="67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95" name="Google Shape;10795;p16"/>
            <p:cNvSpPr/>
            <p:nvPr/>
          </p:nvSpPr>
          <p:spPr>
            <a:xfrm>
              <a:off x="4916575" y="3039575"/>
              <a:ext cx="11225" cy="2525"/>
            </a:xfrm>
            <a:custGeom>
              <a:avLst/>
              <a:gdLst/>
              <a:ahLst/>
              <a:cxnLst/>
              <a:rect l="l" t="t" r="r" b="b"/>
              <a:pathLst>
                <a:path w="449" h="101" extrusionOk="0">
                  <a:moveTo>
                    <a:pt x="0" y="1"/>
                  </a:moveTo>
                  <a:cubicBezTo>
                    <a:pt x="0" y="1"/>
                    <a:pt x="100" y="100"/>
                    <a:pt x="233" y="100"/>
                  </a:cubicBezTo>
                  <a:cubicBezTo>
                    <a:pt x="299" y="100"/>
                    <a:pt x="374" y="75"/>
                    <a:pt x="44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96" name="Google Shape;10796;p16"/>
            <p:cNvSpPr/>
            <p:nvPr/>
          </p:nvSpPr>
          <p:spPr>
            <a:xfrm>
              <a:off x="5247150" y="3045175"/>
              <a:ext cx="15325" cy="13450"/>
            </a:xfrm>
            <a:custGeom>
              <a:avLst/>
              <a:gdLst/>
              <a:ahLst/>
              <a:cxnLst/>
              <a:rect l="l" t="t" r="r" b="b"/>
              <a:pathLst>
                <a:path w="613" h="538" extrusionOk="0">
                  <a:moveTo>
                    <a:pt x="448" y="1"/>
                  </a:moveTo>
                  <a:cubicBezTo>
                    <a:pt x="224" y="1"/>
                    <a:pt x="0" y="1"/>
                    <a:pt x="224" y="449"/>
                  </a:cubicBezTo>
                  <a:cubicBezTo>
                    <a:pt x="224" y="509"/>
                    <a:pt x="256" y="537"/>
                    <a:pt x="299" y="537"/>
                  </a:cubicBezTo>
                  <a:cubicBezTo>
                    <a:pt x="416" y="537"/>
                    <a:pt x="612" y="329"/>
                    <a:pt x="44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97" name="Google Shape;10797;p16"/>
            <p:cNvSpPr/>
            <p:nvPr/>
          </p:nvSpPr>
          <p:spPr>
            <a:xfrm>
              <a:off x="5286375" y="3050875"/>
              <a:ext cx="4775" cy="8275"/>
            </a:xfrm>
            <a:custGeom>
              <a:avLst/>
              <a:gdLst/>
              <a:ahLst/>
              <a:cxnLst/>
              <a:rect l="l" t="t" r="r" b="b"/>
              <a:pathLst>
                <a:path w="191" h="331" extrusionOk="0">
                  <a:moveTo>
                    <a:pt x="124" y="0"/>
                  </a:moveTo>
                  <a:cubicBezTo>
                    <a:pt x="96" y="0"/>
                    <a:pt x="54" y="58"/>
                    <a:pt x="0" y="221"/>
                  </a:cubicBezTo>
                  <a:cubicBezTo>
                    <a:pt x="39" y="300"/>
                    <a:pt x="72" y="330"/>
                    <a:pt x="98" y="330"/>
                  </a:cubicBezTo>
                  <a:cubicBezTo>
                    <a:pt x="182" y="330"/>
                    <a:pt x="191" y="0"/>
                    <a:pt x="1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98" name="Google Shape;10798;p16"/>
            <p:cNvSpPr/>
            <p:nvPr/>
          </p:nvSpPr>
          <p:spPr>
            <a:xfrm>
              <a:off x="3129225" y="3062625"/>
              <a:ext cx="28050" cy="9975"/>
            </a:xfrm>
            <a:custGeom>
              <a:avLst/>
              <a:gdLst/>
              <a:ahLst/>
              <a:cxnLst/>
              <a:rect l="l" t="t" r="r" b="b"/>
              <a:pathLst>
                <a:path w="1122" h="399" extrusionOk="0">
                  <a:moveTo>
                    <a:pt x="192" y="0"/>
                  </a:moveTo>
                  <a:cubicBezTo>
                    <a:pt x="75" y="0"/>
                    <a:pt x="1" y="50"/>
                    <a:pt x="1" y="199"/>
                  </a:cubicBezTo>
                  <a:cubicBezTo>
                    <a:pt x="150" y="199"/>
                    <a:pt x="399" y="399"/>
                    <a:pt x="681" y="399"/>
                  </a:cubicBezTo>
                  <a:cubicBezTo>
                    <a:pt x="822" y="399"/>
                    <a:pt x="972" y="349"/>
                    <a:pt x="1121" y="199"/>
                  </a:cubicBezTo>
                  <a:cubicBezTo>
                    <a:pt x="822" y="199"/>
                    <a:pt x="424" y="0"/>
                    <a:pt x="192"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99" name="Google Shape;10799;p16"/>
            <p:cNvSpPr/>
            <p:nvPr/>
          </p:nvSpPr>
          <p:spPr>
            <a:xfrm>
              <a:off x="3213275" y="3067600"/>
              <a:ext cx="33650" cy="16825"/>
            </a:xfrm>
            <a:custGeom>
              <a:avLst/>
              <a:gdLst/>
              <a:ahLst/>
              <a:cxnLst/>
              <a:rect l="l" t="t" r="r" b="b"/>
              <a:pathLst>
                <a:path w="1346" h="673" extrusionOk="0">
                  <a:moveTo>
                    <a:pt x="449" y="0"/>
                  </a:moveTo>
                  <a:cubicBezTo>
                    <a:pt x="0" y="224"/>
                    <a:pt x="897" y="673"/>
                    <a:pt x="1345" y="673"/>
                  </a:cubicBezTo>
                  <a:cubicBezTo>
                    <a:pt x="1121" y="224"/>
                    <a:pt x="1121" y="0"/>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00" name="Google Shape;10800;p16"/>
            <p:cNvSpPr/>
            <p:nvPr/>
          </p:nvSpPr>
          <p:spPr>
            <a:xfrm>
              <a:off x="3975275" y="3079425"/>
              <a:ext cx="22425" cy="6625"/>
            </a:xfrm>
            <a:custGeom>
              <a:avLst/>
              <a:gdLst/>
              <a:ahLst/>
              <a:cxnLst/>
              <a:rect l="l" t="t" r="r" b="b"/>
              <a:pathLst>
                <a:path w="897" h="265" extrusionOk="0">
                  <a:moveTo>
                    <a:pt x="133" y="1"/>
                  </a:moveTo>
                  <a:cubicBezTo>
                    <a:pt x="50" y="1"/>
                    <a:pt x="0" y="50"/>
                    <a:pt x="0" y="200"/>
                  </a:cubicBezTo>
                  <a:cubicBezTo>
                    <a:pt x="48" y="152"/>
                    <a:pt x="105" y="135"/>
                    <a:pt x="168" y="135"/>
                  </a:cubicBezTo>
                  <a:cubicBezTo>
                    <a:pt x="341" y="135"/>
                    <a:pt x="557" y="264"/>
                    <a:pt x="729" y="264"/>
                  </a:cubicBezTo>
                  <a:cubicBezTo>
                    <a:pt x="792" y="264"/>
                    <a:pt x="850" y="247"/>
                    <a:pt x="897" y="200"/>
                  </a:cubicBezTo>
                  <a:cubicBezTo>
                    <a:pt x="598" y="200"/>
                    <a:pt x="299" y="1"/>
                    <a:pt x="13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01" name="Google Shape;10801;p16"/>
            <p:cNvSpPr/>
            <p:nvPr/>
          </p:nvSpPr>
          <p:spPr>
            <a:xfrm>
              <a:off x="4905375" y="3126750"/>
              <a:ext cx="11225" cy="2500"/>
            </a:xfrm>
            <a:custGeom>
              <a:avLst/>
              <a:gdLst/>
              <a:ahLst/>
              <a:cxnLst/>
              <a:rect l="l" t="t" r="r" b="b"/>
              <a:pathLst>
                <a:path w="449" h="100" extrusionOk="0">
                  <a:moveTo>
                    <a:pt x="116" y="0"/>
                  </a:moveTo>
                  <a:cubicBezTo>
                    <a:pt x="50" y="0"/>
                    <a:pt x="0" y="25"/>
                    <a:pt x="0" y="100"/>
                  </a:cubicBezTo>
                  <a:lnTo>
                    <a:pt x="448" y="100"/>
                  </a:lnTo>
                  <a:cubicBezTo>
                    <a:pt x="448" y="100"/>
                    <a:pt x="249" y="0"/>
                    <a:pt x="116"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02" name="Google Shape;10802;p16"/>
            <p:cNvSpPr/>
            <p:nvPr/>
          </p:nvSpPr>
          <p:spPr>
            <a:xfrm>
              <a:off x="4866150" y="3134825"/>
              <a:ext cx="16825" cy="7950"/>
            </a:xfrm>
            <a:custGeom>
              <a:avLst/>
              <a:gdLst/>
              <a:ahLst/>
              <a:cxnLst/>
              <a:rect l="l" t="t" r="r" b="b"/>
              <a:pathLst>
                <a:path w="673" h="318" extrusionOk="0">
                  <a:moveTo>
                    <a:pt x="673" y="1"/>
                  </a:moveTo>
                  <a:cubicBezTo>
                    <a:pt x="224" y="1"/>
                    <a:pt x="0" y="1"/>
                    <a:pt x="0" y="225"/>
                  </a:cubicBezTo>
                  <a:cubicBezTo>
                    <a:pt x="66" y="291"/>
                    <a:pt x="151" y="318"/>
                    <a:pt x="238" y="318"/>
                  </a:cubicBezTo>
                  <a:cubicBezTo>
                    <a:pt x="448" y="318"/>
                    <a:pt x="673" y="159"/>
                    <a:pt x="67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03" name="Google Shape;10803;p16"/>
            <p:cNvSpPr/>
            <p:nvPr/>
          </p:nvSpPr>
          <p:spPr>
            <a:xfrm>
              <a:off x="2884350" y="3154925"/>
              <a:ext cx="19150" cy="10275"/>
            </a:xfrm>
            <a:custGeom>
              <a:avLst/>
              <a:gdLst/>
              <a:ahLst/>
              <a:cxnLst/>
              <a:rect l="l" t="t" r="r" b="b"/>
              <a:pathLst>
                <a:path w="766" h="411" extrusionOk="0">
                  <a:moveTo>
                    <a:pt x="489" y="0"/>
                  </a:moveTo>
                  <a:cubicBezTo>
                    <a:pt x="402" y="0"/>
                    <a:pt x="290" y="28"/>
                    <a:pt x="159" y="93"/>
                  </a:cubicBezTo>
                  <a:cubicBezTo>
                    <a:pt x="0" y="252"/>
                    <a:pt x="66" y="410"/>
                    <a:pt x="276" y="410"/>
                  </a:cubicBezTo>
                  <a:cubicBezTo>
                    <a:pt x="364" y="410"/>
                    <a:pt x="476" y="383"/>
                    <a:pt x="607" y="317"/>
                  </a:cubicBezTo>
                  <a:cubicBezTo>
                    <a:pt x="765" y="159"/>
                    <a:pt x="700" y="0"/>
                    <a:pt x="48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04" name="Google Shape;10804;p16"/>
            <p:cNvSpPr/>
            <p:nvPr/>
          </p:nvSpPr>
          <p:spPr>
            <a:xfrm>
              <a:off x="2933125" y="3174050"/>
              <a:ext cx="22450" cy="22450"/>
            </a:xfrm>
            <a:custGeom>
              <a:avLst/>
              <a:gdLst/>
              <a:ahLst/>
              <a:cxnLst/>
              <a:rect l="l" t="t" r="r" b="b"/>
              <a:pathLst>
                <a:path w="898" h="898" extrusionOk="0">
                  <a:moveTo>
                    <a:pt x="1" y="1"/>
                  </a:moveTo>
                  <a:cubicBezTo>
                    <a:pt x="225" y="449"/>
                    <a:pt x="1" y="673"/>
                    <a:pt x="673" y="897"/>
                  </a:cubicBezTo>
                  <a:cubicBezTo>
                    <a:pt x="897" y="897"/>
                    <a:pt x="449" y="225"/>
                    <a:pt x="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05" name="Google Shape;10805;p16"/>
            <p:cNvSpPr/>
            <p:nvPr/>
          </p:nvSpPr>
          <p:spPr>
            <a:xfrm>
              <a:off x="4535575" y="3182775"/>
              <a:ext cx="5625" cy="2500"/>
            </a:xfrm>
            <a:custGeom>
              <a:avLst/>
              <a:gdLst/>
              <a:ahLst/>
              <a:cxnLst/>
              <a:rect l="l" t="t" r="r" b="b"/>
              <a:pathLst>
                <a:path w="225" h="100" extrusionOk="0">
                  <a:moveTo>
                    <a:pt x="58" y="0"/>
                  </a:moveTo>
                  <a:cubicBezTo>
                    <a:pt x="25" y="0"/>
                    <a:pt x="0" y="25"/>
                    <a:pt x="0" y="100"/>
                  </a:cubicBezTo>
                  <a:lnTo>
                    <a:pt x="224" y="100"/>
                  </a:lnTo>
                  <a:cubicBezTo>
                    <a:pt x="224" y="100"/>
                    <a:pt x="125" y="0"/>
                    <a:pt x="5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06" name="Google Shape;10806;p16"/>
            <p:cNvSpPr/>
            <p:nvPr/>
          </p:nvSpPr>
          <p:spPr>
            <a:xfrm>
              <a:off x="4843725" y="3182775"/>
              <a:ext cx="5625" cy="2500"/>
            </a:xfrm>
            <a:custGeom>
              <a:avLst/>
              <a:gdLst/>
              <a:ahLst/>
              <a:cxnLst/>
              <a:rect l="l" t="t" r="r" b="b"/>
              <a:pathLst>
                <a:path w="225" h="100" extrusionOk="0">
                  <a:moveTo>
                    <a:pt x="59" y="0"/>
                  </a:moveTo>
                  <a:cubicBezTo>
                    <a:pt x="26" y="0"/>
                    <a:pt x="1" y="25"/>
                    <a:pt x="1" y="100"/>
                  </a:cubicBezTo>
                  <a:lnTo>
                    <a:pt x="225" y="100"/>
                  </a:lnTo>
                  <a:cubicBezTo>
                    <a:pt x="225" y="100"/>
                    <a:pt x="125" y="0"/>
                    <a:pt x="5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07" name="Google Shape;10807;p16"/>
            <p:cNvSpPr/>
            <p:nvPr/>
          </p:nvSpPr>
          <p:spPr>
            <a:xfrm>
              <a:off x="5280750" y="3228900"/>
              <a:ext cx="7775" cy="5150"/>
            </a:xfrm>
            <a:custGeom>
              <a:avLst/>
              <a:gdLst/>
              <a:ahLst/>
              <a:cxnLst/>
              <a:rect l="l" t="t" r="r" b="b"/>
              <a:pathLst>
                <a:path w="311" h="206" extrusionOk="0">
                  <a:moveTo>
                    <a:pt x="100" y="1"/>
                  </a:moveTo>
                  <a:cubicBezTo>
                    <a:pt x="68" y="1"/>
                    <a:pt x="35" y="14"/>
                    <a:pt x="1" y="48"/>
                  </a:cubicBezTo>
                  <a:cubicBezTo>
                    <a:pt x="118" y="165"/>
                    <a:pt x="189" y="206"/>
                    <a:pt x="227" y="206"/>
                  </a:cubicBezTo>
                  <a:cubicBezTo>
                    <a:pt x="310" y="206"/>
                    <a:pt x="223" y="1"/>
                    <a:pt x="10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08" name="Google Shape;10808;p16"/>
            <p:cNvSpPr/>
            <p:nvPr/>
          </p:nvSpPr>
          <p:spPr>
            <a:xfrm>
              <a:off x="3566250" y="3241275"/>
              <a:ext cx="11250" cy="25"/>
            </a:xfrm>
            <a:custGeom>
              <a:avLst/>
              <a:gdLst/>
              <a:ahLst/>
              <a:cxnLst/>
              <a:rect l="l" t="t" r="r" b="b"/>
              <a:pathLst>
                <a:path w="450" h="1" extrusionOk="0">
                  <a:moveTo>
                    <a:pt x="449" y="1"/>
                  </a:moveTo>
                  <a:lnTo>
                    <a:pt x="1" y="1"/>
                  </a:lnTo>
                  <a:cubicBezTo>
                    <a:pt x="1" y="1"/>
                    <a:pt x="449" y="1"/>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09" name="Google Shape;10809;p16"/>
            <p:cNvSpPr/>
            <p:nvPr/>
          </p:nvSpPr>
          <p:spPr>
            <a:xfrm>
              <a:off x="4373075" y="3243650"/>
              <a:ext cx="4700" cy="6500"/>
            </a:xfrm>
            <a:custGeom>
              <a:avLst/>
              <a:gdLst/>
              <a:ahLst/>
              <a:cxnLst/>
              <a:rect l="l" t="t" r="r" b="b"/>
              <a:pathLst>
                <a:path w="188" h="260" extrusionOk="0">
                  <a:moveTo>
                    <a:pt x="113" y="1"/>
                  </a:moveTo>
                  <a:cubicBezTo>
                    <a:pt x="86" y="1"/>
                    <a:pt x="48" y="35"/>
                    <a:pt x="1" y="130"/>
                  </a:cubicBezTo>
                  <a:cubicBezTo>
                    <a:pt x="48" y="225"/>
                    <a:pt x="86" y="259"/>
                    <a:pt x="113" y="259"/>
                  </a:cubicBezTo>
                  <a:cubicBezTo>
                    <a:pt x="188" y="259"/>
                    <a:pt x="188" y="1"/>
                    <a:pt x="11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10" name="Google Shape;10810;p16"/>
            <p:cNvSpPr/>
            <p:nvPr/>
          </p:nvSpPr>
          <p:spPr>
            <a:xfrm>
              <a:off x="3504625" y="3258100"/>
              <a:ext cx="34975" cy="12750"/>
            </a:xfrm>
            <a:custGeom>
              <a:avLst/>
              <a:gdLst/>
              <a:ahLst/>
              <a:cxnLst/>
              <a:rect l="l" t="t" r="r" b="b"/>
              <a:pathLst>
                <a:path w="1399" h="510" extrusionOk="0">
                  <a:moveTo>
                    <a:pt x="673" y="0"/>
                  </a:moveTo>
                  <a:cubicBezTo>
                    <a:pt x="673" y="102"/>
                    <a:pt x="638" y="134"/>
                    <a:pt x="585" y="134"/>
                  </a:cubicBezTo>
                  <a:cubicBezTo>
                    <a:pt x="490" y="134"/>
                    <a:pt x="335" y="31"/>
                    <a:pt x="208" y="31"/>
                  </a:cubicBezTo>
                  <a:cubicBezTo>
                    <a:pt x="92" y="31"/>
                    <a:pt x="1" y="117"/>
                    <a:pt x="1" y="449"/>
                  </a:cubicBezTo>
                  <a:cubicBezTo>
                    <a:pt x="43" y="491"/>
                    <a:pt x="127" y="510"/>
                    <a:pt x="228" y="510"/>
                  </a:cubicBezTo>
                  <a:cubicBezTo>
                    <a:pt x="657" y="510"/>
                    <a:pt x="1398" y="182"/>
                    <a:pt x="67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11" name="Google Shape;10811;p16"/>
            <p:cNvSpPr/>
            <p:nvPr/>
          </p:nvSpPr>
          <p:spPr>
            <a:xfrm>
              <a:off x="4339475" y="3259500"/>
              <a:ext cx="11225" cy="6725"/>
            </a:xfrm>
            <a:custGeom>
              <a:avLst/>
              <a:gdLst/>
              <a:ahLst/>
              <a:cxnLst/>
              <a:rect l="l" t="t" r="r" b="b"/>
              <a:pathLst>
                <a:path w="449" h="269" extrusionOk="0">
                  <a:moveTo>
                    <a:pt x="224" y="0"/>
                  </a:moveTo>
                  <a:cubicBezTo>
                    <a:pt x="112" y="0"/>
                    <a:pt x="0" y="56"/>
                    <a:pt x="0" y="168"/>
                  </a:cubicBezTo>
                  <a:cubicBezTo>
                    <a:pt x="150" y="168"/>
                    <a:pt x="199" y="268"/>
                    <a:pt x="282" y="268"/>
                  </a:cubicBezTo>
                  <a:cubicBezTo>
                    <a:pt x="324" y="268"/>
                    <a:pt x="374" y="243"/>
                    <a:pt x="448" y="168"/>
                  </a:cubicBezTo>
                  <a:cubicBezTo>
                    <a:pt x="448" y="56"/>
                    <a:pt x="336" y="0"/>
                    <a:pt x="2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12" name="Google Shape;10812;p16"/>
            <p:cNvSpPr/>
            <p:nvPr/>
          </p:nvSpPr>
          <p:spPr>
            <a:xfrm>
              <a:off x="4672075" y="3268125"/>
              <a:ext cx="8125" cy="5150"/>
            </a:xfrm>
            <a:custGeom>
              <a:avLst/>
              <a:gdLst/>
              <a:ahLst/>
              <a:cxnLst/>
              <a:rect l="l" t="t" r="r" b="b"/>
              <a:pathLst>
                <a:path w="325" h="206" extrusionOk="0">
                  <a:moveTo>
                    <a:pt x="263" y="0"/>
                  </a:moveTo>
                  <a:cubicBezTo>
                    <a:pt x="248" y="0"/>
                    <a:pt x="211" y="14"/>
                    <a:pt x="143" y="48"/>
                  </a:cubicBezTo>
                  <a:cubicBezTo>
                    <a:pt x="26" y="165"/>
                    <a:pt x="1" y="205"/>
                    <a:pt x="19" y="205"/>
                  </a:cubicBezTo>
                  <a:cubicBezTo>
                    <a:pt x="61" y="205"/>
                    <a:pt x="325" y="0"/>
                    <a:pt x="26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13" name="Google Shape;10813;p16"/>
            <p:cNvSpPr/>
            <p:nvPr/>
          </p:nvSpPr>
          <p:spPr>
            <a:xfrm>
              <a:off x="4720475" y="3266800"/>
              <a:ext cx="11225" cy="5025"/>
            </a:xfrm>
            <a:custGeom>
              <a:avLst/>
              <a:gdLst/>
              <a:ahLst/>
              <a:cxnLst/>
              <a:rect l="l" t="t" r="r" b="b"/>
              <a:pathLst>
                <a:path w="449" h="201" extrusionOk="0">
                  <a:moveTo>
                    <a:pt x="116" y="1"/>
                  </a:moveTo>
                  <a:cubicBezTo>
                    <a:pt x="50" y="1"/>
                    <a:pt x="0" y="26"/>
                    <a:pt x="0" y="101"/>
                  </a:cubicBezTo>
                  <a:cubicBezTo>
                    <a:pt x="0" y="175"/>
                    <a:pt x="50" y="200"/>
                    <a:pt x="116" y="200"/>
                  </a:cubicBezTo>
                  <a:cubicBezTo>
                    <a:pt x="249" y="200"/>
                    <a:pt x="448" y="101"/>
                    <a:pt x="448" y="101"/>
                  </a:cubicBezTo>
                  <a:cubicBezTo>
                    <a:pt x="448" y="101"/>
                    <a:pt x="249" y="1"/>
                    <a:pt x="116"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14" name="Google Shape;10814;p16"/>
            <p:cNvSpPr/>
            <p:nvPr/>
          </p:nvSpPr>
          <p:spPr>
            <a:xfrm>
              <a:off x="4059325" y="3274900"/>
              <a:ext cx="15325" cy="13425"/>
            </a:xfrm>
            <a:custGeom>
              <a:avLst/>
              <a:gdLst/>
              <a:ahLst/>
              <a:cxnLst/>
              <a:rect l="l" t="t" r="r" b="b"/>
              <a:pathLst>
                <a:path w="613" h="537" extrusionOk="0">
                  <a:moveTo>
                    <a:pt x="448" y="1"/>
                  </a:moveTo>
                  <a:cubicBezTo>
                    <a:pt x="0" y="1"/>
                    <a:pt x="0" y="1"/>
                    <a:pt x="0" y="449"/>
                  </a:cubicBezTo>
                  <a:cubicBezTo>
                    <a:pt x="60" y="509"/>
                    <a:pt x="136" y="537"/>
                    <a:pt x="211" y="537"/>
                  </a:cubicBezTo>
                  <a:cubicBezTo>
                    <a:pt x="416" y="537"/>
                    <a:pt x="613" y="329"/>
                    <a:pt x="44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15" name="Google Shape;10815;p16"/>
            <p:cNvSpPr/>
            <p:nvPr/>
          </p:nvSpPr>
          <p:spPr>
            <a:xfrm>
              <a:off x="4742875" y="3277275"/>
              <a:ext cx="4700" cy="6500"/>
            </a:xfrm>
            <a:custGeom>
              <a:avLst/>
              <a:gdLst/>
              <a:ahLst/>
              <a:cxnLst/>
              <a:rect l="l" t="t" r="r" b="b"/>
              <a:pathLst>
                <a:path w="188" h="260" extrusionOk="0">
                  <a:moveTo>
                    <a:pt x="113" y="0"/>
                  </a:moveTo>
                  <a:cubicBezTo>
                    <a:pt x="85" y="0"/>
                    <a:pt x="48" y="35"/>
                    <a:pt x="1" y="130"/>
                  </a:cubicBezTo>
                  <a:cubicBezTo>
                    <a:pt x="48" y="225"/>
                    <a:pt x="85" y="259"/>
                    <a:pt x="113" y="259"/>
                  </a:cubicBezTo>
                  <a:cubicBezTo>
                    <a:pt x="187" y="259"/>
                    <a:pt x="187" y="0"/>
                    <a:pt x="11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16" name="Google Shape;10816;p16"/>
            <p:cNvSpPr/>
            <p:nvPr/>
          </p:nvSpPr>
          <p:spPr>
            <a:xfrm>
              <a:off x="6485400" y="3302925"/>
              <a:ext cx="22425" cy="5625"/>
            </a:xfrm>
            <a:custGeom>
              <a:avLst/>
              <a:gdLst/>
              <a:ahLst/>
              <a:cxnLst/>
              <a:rect l="l" t="t" r="r" b="b"/>
              <a:pathLst>
                <a:path w="897" h="225" extrusionOk="0">
                  <a:moveTo>
                    <a:pt x="224" y="0"/>
                  </a:moveTo>
                  <a:cubicBezTo>
                    <a:pt x="0" y="0"/>
                    <a:pt x="673" y="224"/>
                    <a:pt x="897" y="224"/>
                  </a:cubicBezTo>
                  <a:cubicBezTo>
                    <a:pt x="897" y="0"/>
                    <a:pt x="673" y="0"/>
                    <a:pt x="2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17" name="Google Shape;10817;p16"/>
            <p:cNvSpPr/>
            <p:nvPr/>
          </p:nvSpPr>
          <p:spPr>
            <a:xfrm>
              <a:off x="2697800" y="3305275"/>
              <a:ext cx="9375" cy="6500"/>
            </a:xfrm>
            <a:custGeom>
              <a:avLst/>
              <a:gdLst/>
              <a:ahLst/>
              <a:cxnLst/>
              <a:rect l="l" t="t" r="r" b="b"/>
              <a:pathLst>
                <a:path w="375" h="260" extrusionOk="0">
                  <a:moveTo>
                    <a:pt x="225" y="1"/>
                  </a:moveTo>
                  <a:cubicBezTo>
                    <a:pt x="170" y="1"/>
                    <a:pt x="95" y="36"/>
                    <a:pt x="1" y="130"/>
                  </a:cubicBezTo>
                  <a:cubicBezTo>
                    <a:pt x="95" y="225"/>
                    <a:pt x="170" y="260"/>
                    <a:pt x="225" y="260"/>
                  </a:cubicBezTo>
                  <a:cubicBezTo>
                    <a:pt x="374" y="260"/>
                    <a:pt x="374" y="1"/>
                    <a:pt x="22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18" name="Google Shape;10818;p16"/>
            <p:cNvSpPr/>
            <p:nvPr/>
          </p:nvSpPr>
          <p:spPr>
            <a:xfrm>
              <a:off x="3409375" y="3302925"/>
              <a:ext cx="16825" cy="11225"/>
            </a:xfrm>
            <a:custGeom>
              <a:avLst/>
              <a:gdLst/>
              <a:ahLst/>
              <a:cxnLst/>
              <a:rect l="l" t="t" r="r" b="b"/>
              <a:pathLst>
                <a:path w="673" h="449" extrusionOk="0">
                  <a:moveTo>
                    <a:pt x="673" y="0"/>
                  </a:moveTo>
                  <a:lnTo>
                    <a:pt x="673" y="0"/>
                  </a:lnTo>
                  <a:cubicBezTo>
                    <a:pt x="449" y="224"/>
                    <a:pt x="1" y="0"/>
                    <a:pt x="1" y="449"/>
                  </a:cubicBezTo>
                  <a:cubicBezTo>
                    <a:pt x="449" y="449"/>
                    <a:pt x="673" y="224"/>
                    <a:pt x="67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19" name="Google Shape;10819;p16"/>
            <p:cNvSpPr/>
            <p:nvPr/>
          </p:nvSpPr>
          <p:spPr>
            <a:xfrm>
              <a:off x="4655175" y="3302925"/>
              <a:ext cx="9275" cy="12750"/>
            </a:xfrm>
            <a:custGeom>
              <a:avLst/>
              <a:gdLst/>
              <a:ahLst/>
              <a:cxnLst/>
              <a:rect l="l" t="t" r="r" b="b"/>
              <a:pathLst>
                <a:path w="371" h="510" extrusionOk="0">
                  <a:moveTo>
                    <a:pt x="147" y="0"/>
                  </a:moveTo>
                  <a:cubicBezTo>
                    <a:pt x="147" y="182"/>
                    <a:pt x="0" y="510"/>
                    <a:pt x="181" y="510"/>
                  </a:cubicBezTo>
                  <a:cubicBezTo>
                    <a:pt x="224" y="510"/>
                    <a:pt x="285" y="491"/>
                    <a:pt x="371" y="449"/>
                  </a:cubicBezTo>
                  <a:cubicBezTo>
                    <a:pt x="371" y="224"/>
                    <a:pt x="371" y="0"/>
                    <a:pt x="14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20" name="Google Shape;10820;p16"/>
            <p:cNvSpPr/>
            <p:nvPr/>
          </p:nvSpPr>
          <p:spPr>
            <a:xfrm>
              <a:off x="6519000" y="3308525"/>
              <a:ext cx="11250" cy="5625"/>
            </a:xfrm>
            <a:custGeom>
              <a:avLst/>
              <a:gdLst/>
              <a:ahLst/>
              <a:cxnLst/>
              <a:rect l="l" t="t" r="r" b="b"/>
              <a:pathLst>
                <a:path w="450" h="225" extrusionOk="0">
                  <a:moveTo>
                    <a:pt x="449" y="0"/>
                  </a:moveTo>
                  <a:cubicBezTo>
                    <a:pt x="449" y="0"/>
                    <a:pt x="1" y="0"/>
                    <a:pt x="1" y="225"/>
                  </a:cubicBezTo>
                  <a:cubicBezTo>
                    <a:pt x="1" y="225"/>
                    <a:pt x="449" y="225"/>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21" name="Google Shape;10821;p16"/>
            <p:cNvSpPr/>
            <p:nvPr/>
          </p:nvSpPr>
          <p:spPr>
            <a:xfrm>
              <a:off x="6552625" y="3314125"/>
              <a:ext cx="25" cy="28050"/>
            </a:xfrm>
            <a:custGeom>
              <a:avLst/>
              <a:gdLst/>
              <a:ahLst/>
              <a:cxnLst/>
              <a:rect l="l" t="t" r="r" b="b"/>
              <a:pathLst>
                <a:path w="1" h="1122" extrusionOk="0">
                  <a:moveTo>
                    <a:pt x="1" y="673"/>
                  </a:moveTo>
                  <a:cubicBezTo>
                    <a:pt x="1" y="1121"/>
                    <a:pt x="1" y="1"/>
                    <a:pt x="1" y="673"/>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22" name="Google Shape;10822;p16"/>
            <p:cNvSpPr/>
            <p:nvPr/>
          </p:nvSpPr>
          <p:spPr>
            <a:xfrm>
              <a:off x="6576375" y="3327000"/>
              <a:ext cx="15500" cy="5125"/>
            </a:xfrm>
            <a:custGeom>
              <a:avLst/>
              <a:gdLst/>
              <a:ahLst/>
              <a:cxnLst/>
              <a:rect l="l" t="t" r="r" b="b"/>
              <a:pathLst>
                <a:path w="620" h="205" extrusionOk="0">
                  <a:moveTo>
                    <a:pt x="168" y="0"/>
                  </a:moveTo>
                  <a:cubicBezTo>
                    <a:pt x="0" y="0"/>
                    <a:pt x="176" y="205"/>
                    <a:pt x="422" y="205"/>
                  </a:cubicBezTo>
                  <a:cubicBezTo>
                    <a:pt x="485" y="205"/>
                    <a:pt x="552" y="192"/>
                    <a:pt x="619" y="158"/>
                  </a:cubicBezTo>
                  <a:cubicBezTo>
                    <a:pt x="385" y="41"/>
                    <a:pt x="242" y="0"/>
                    <a:pt x="16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23" name="Google Shape;10823;p16"/>
            <p:cNvSpPr/>
            <p:nvPr/>
          </p:nvSpPr>
          <p:spPr>
            <a:xfrm>
              <a:off x="2905125" y="3330925"/>
              <a:ext cx="22425" cy="2525"/>
            </a:xfrm>
            <a:custGeom>
              <a:avLst/>
              <a:gdLst/>
              <a:ahLst/>
              <a:cxnLst/>
              <a:rect l="l" t="t" r="r" b="b"/>
              <a:pathLst>
                <a:path w="897" h="101" extrusionOk="0">
                  <a:moveTo>
                    <a:pt x="0" y="1"/>
                  </a:moveTo>
                  <a:cubicBezTo>
                    <a:pt x="0" y="1"/>
                    <a:pt x="299" y="100"/>
                    <a:pt x="564" y="100"/>
                  </a:cubicBezTo>
                  <a:cubicBezTo>
                    <a:pt x="697" y="100"/>
                    <a:pt x="822" y="76"/>
                    <a:pt x="896"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24" name="Google Shape;10824;p16"/>
            <p:cNvSpPr/>
            <p:nvPr/>
          </p:nvSpPr>
          <p:spPr>
            <a:xfrm>
              <a:off x="4305850" y="3331025"/>
              <a:ext cx="4800" cy="8275"/>
            </a:xfrm>
            <a:custGeom>
              <a:avLst/>
              <a:gdLst/>
              <a:ahLst/>
              <a:cxnLst/>
              <a:rect l="l" t="t" r="r" b="b"/>
              <a:pathLst>
                <a:path w="192" h="331" extrusionOk="0">
                  <a:moveTo>
                    <a:pt x="124" y="0"/>
                  </a:moveTo>
                  <a:cubicBezTo>
                    <a:pt x="96" y="0"/>
                    <a:pt x="55" y="58"/>
                    <a:pt x="0" y="221"/>
                  </a:cubicBezTo>
                  <a:cubicBezTo>
                    <a:pt x="40" y="300"/>
                    <a:pt x="72" y="330"/>
                    <a:pt x="98" y="330"/>
                  </a:cubicBezTo>
                  <a:cubicBezTo>
                    <a:pt x="182" y="330"/>
                    <a:pt x="191" y="0"/>
                    <a:pt x="1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25" name="Google Shape;10825;p16"/>
            <p:cNvSpPr/>
            <p:nvPr/>
          </p:nvSpPr>
          <p:spPr>
            <a:xfrm>
              <a:off x="6470750" y="3332600"/>
              <a:ext cx="9200" cy="5150"/>
            </a:xfrm>
            <a:custGeom>
              <a:avLst/>
              <a:gdLst/>
              <a:ahLst/>
              <a:cxnLst/>
              <a:rect l="l" t="t" r="r" b="b"/>
              <a:pathLst>
                <a:path w="368" h="206" extrusionOk="0">
                  <a:moveTo>
                    <a:pt x="358" y="0"/>
                  </a:moveTo>
                  <a:cubicBezTo>
                    <a:pt x="337" y="0"/>
                    <a:pt x="0" y="205"/>
                    <a:pt x="31" y="205"/>
                  </a:cubicBezTo>
                  <a:cubicBezTo>
                    <a:pt x="39" y="205"/>
                    <a:pt x="71" y="192"/>
                    <a:pt x="138" y="158"/>
                  </a:cubicBezTo>
                  <a:cubicBezTo>
                    <a:pt x="314" y="41"/>
                    <a:pt x="367" y="0"/>
                    <a:pt x="35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26" name="Google Shape;10826;p16"/>
            <p:cNvSpPr/>
            <p:nvPr/>
          </p:nvSpPr>
          <p:spPr>
            <a:xfrm>
              <a:off x="6614250" y="3337150"/>
              <a:ext cx="33650" cy="8950"/>
            </a:xfrm>
            <a:custGeom>
              <a:avLst/>
              <a:gdLst/>
              <a:ahLst/>
              <a:cxnLst/>
              <a:rect l="l" t="t" r="r" b="b"/>
              <a:pathLst>
                <a:path w="1346" h="358" extrusionOk="0">
                  <a:moveTo>
                    <a:pt x="499" y="1"/>
                  </a:moveTo>
                  <a:cubicBezTo>
                    <a:pt x="325" y="1"/>
                    <a:pt x="150" y="51"/>
                    <a:pt x="1" y="200"/>
                  </a:cubicBezTo>
                  <a:cubicBezTo>
                    <a:pt x="102" y="166"/>
                    <a:pt x="193" y="153"/>
                    <a:pt x="276" y="153"/>
                  </a:cubicBezTo>
                  <a:cubicBezTo>
                    <a:pt x="601" y="153"/>
                    <a:pt x="806" y="358"/>
                    <a:pt x="1028" y="358"/>
                  </a:cubicBezTo>
                  <a:cubicBezTo>
                    <a:pt x="1126" y="358"/>
                    <a:pt x="1228" y="317"/>
                    <a:pt x="1346" y="200"/>
                  </a:cubicBezTo>
                  <a:cubicBezTo>
                    <a:pt x="1196" y="200"/>
                    <a:pt x="848" y="1"/>
                    <a:pt x="49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27" name="Google Shape;10827;p16"/>
            <p:cNvSpPr/>
            <p:nvPr/>
          </p:nvSpPr>
          <p:spPr>
            <a:xfrm>
              <a:off x="6660275" y="3344500"/>
              <a:ext cx="15650" cy="6500"/>
            </a:xfrm>
            <a:custGeom>
              <a:avLst/>
              <a:gdLst/>
              <a:ahLst/>
              <a:cxnLst/>
              <a:rect l="l" t="t" r="r" b="b"/>
              <a:pathLst>
                <a:path w="626" h="260" extrusionOk="0">
                  <a:moveTo>
                    <a:pt x="224" y="1"/>
                  </a:moveTo>
                  <a:cubicBezTo>
                    <a:pt x="0" y="1"/>
                    <a:pt x="130" y="260"/>
                    <a:pt x="354" y="260"/>
                  </a:cubicBezTo>
                  <a:cubicBezTo>
                    <a:pt x="436" y="260"/>
                    <a:pt x="530" y="225"/>
                    <a:pt x="625" y="130"/>
                  </a:cubicBezTo>
                  <a:cubicBezTo>
                    <a:pt x="436" y="35"/>
                    <a:pt x="306" y="1"/>
                    <a:pt x="22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28" name="Google Shape;10828;p16"/>
            <p:cNvSpPr/>
            <p:nvPr/>
          </p:nvSpPr>
          <p:spPr>
            <a:xfrm>
              <a:off x="3432850" y="3363025"/>
              <a:ext cx="15775" cy="12750"/>
            </a:xfrm>
            <a:custGeom>
              <a:avLst/>
              <a:gdLst/>
              <a:ahLst/>
              <a:cxnLst/>
              <a:rect l="l" t="t" r="r" b="b"/>
              <a:pathLst>
                <a:path w="631" h="510" extrusionOk="0">
                  <a:moveTo>
                    <a:pt x="365" y="0"/>
                  </a:moveTo>
                  <a:cubicBezTo>
                    <a:pt x="260" y="0"/>
                    <a:pt x="1" y="328"/>
                    <a:pt x="182" y="510"/>
                  </a:cubicBezTo>
                  <a:cubicBezTo>
                    <a:pt x="406" y="510"/>
                    <a:pt x="630" y="510"/>
                    <a:pt x="406" y="62"/>
                  </a:cubicBezTo>
                  <a:cubicBezTo>
                    <a:pt x="406" y="19"/>
                    <a:pt x="390" y="0"/>
                    <a:pt x="36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29" name="Google Shape;10829;p16"/>
            <p:cNvSpPr/>
            <p:nvPr/>
          </p:nvSpPr>
          <p:spPr>
            <a:xfrm>
              <a:off x="4328250" y="3375750"/>
              <a:ext cx="16850" cy="2525"/>
            </a:xfrm>
            <a:custGeom>
              <a:avLst/>
              <a:gdLst/>
              <a:ahLst/>
              <a:cxnLst/>
              <a:rect l="l" t="t" r="r" b="b"/>
              <a:pathLst>
                <a:path w="674" h="101" extrusionOk="0">
                  <a:moveTo>
                    <a:pt x="1" y="1"/>
                  </a:moveTo>
                  <a:cubicBezTo>
                    <a:pt x="1" y="1"/>
                    <a:pt x="300" y="100"/>
                    <a:pt x="499" y="100"/>
                  </a:cubicBezTo>
                  <a:cubicBezTo>
                    <a:pt x="599" y="100"/>
                    <a:pt x="673" y="75"/>
                    <a:pt x="67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30" name="Google Shape;10830;p16"/>
            <p:cNvSpPr/>
            <p:nvPr/>
          </p:nvSpPr>
          <p:spPr>
            <a:xfrm>
              <a:off x="4361875" y="3384225"/>
              <a:ext cx="4800" cy="8275"/>
            </a:xfrm>
            <a:custGeom>
              <a:avLst/>
              <a:gdLst/>
              <a:ahLst/>
              <a:cxnLst/>
              <a:rect l="l" t="t" r="r" b="b"/>
              <a:pathLst>
                <a:path w="192" h="331" extrusionOk="0">
                  <a:moveTo>
                    <a:pt x="98" y="1"/>
                  </a:moveTo>
                  <a:cubicBezTo>
                    <a:pt x="73" y="1"/>
                    <a:pt x="40" y="31"/>
                    <a:pt x="1" y="110"/>
                  </a:cubicBezTo>
                  <a:cubicBezTo>
                    <a:pt x="55" y="273"/>
                    <a:pt x="96" y="331"/>
                    <a:pt x="124" y="331"/>
                  </a:cubicBezTo>
                  <a:cubicBezTo>
                    <a:pt x="191" y="331"/>
                    <a:pt x="183" y="1"/>
                    <a:pt x="9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31" name="Google Shape;10831;p16"/>
            <p:cNvSpPr/>
            <p:nvPr/>
          </p:nvSpPr>
          <p:spPr>
            <a:xfrm>
              <a:off x="1498775" y="3386975"/>
              <a:ext cx="11225" cy="2500"/>
            </a:xfrm>
            <a:custGeom>
              <a:avLst/>
              <a:gdLst/>
              <a:ahLst/>
              <a:cxnLst/>
              <a:rect l="l" t="t" r="r" b="b"/>
              <a:pathLst>
                <a:path w="449" h="100" extrusionOk="0">
                  <a:moveTo>
                    <a:pt x="0" y="0"/>
                  </a:moveTo>
                  <a:cubicBezTo>
                    <a:pt x="0" y="0"/>
                    <a:pt x="200" y="100"/>
                    <a:pt x="332" y="100"/>
                  </a:cubicBezTo>
                  <a:cubicBezTo>
                    <a:pt x="399" y="100"/>
                    <a:pt x="449" y="75"/>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32" name="Google Shape;10832;p16"/>
            <p:cNvSpPr/>
            <p:nvPr/>
          </p:nvSpPr>
          <p:spPr>
            <a:xfrm>
              <a:off x="1504375" y="3392575"/>
              <a:ext cx="28050" cy="16825"/>
            </a:xfrm>
            <a:custGeom>
              <a:avLst/>
              <a:gdLst/>
              <a:ahLst/>
              <a:cxnLst/>
              <a:rect l="l" t="t" r="r" b="b"/>
              <a:pathLst>
                <a:path w="1122" h="673" extrusionOk="0">
                  <a:moveTo>
                    <a:pt x="225" y="0"/>
                  </a:moveTo>
                  <a:cubicBezTo>
                    <a:pt x="1" y="448"/>
                    <a:pt x="225" y="448"/>
                    <a:pt x="897" y="672"/>
                  </a:cubicBezTo>
                  <a:cubicBezTo>
                    <a:pt x="1121" y="0"/>
                    <a:pt x="1121" y="0"/>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33" name="Google Shape;10833;p16"/>
            <p:cNvSpPr/>
            <p:nvPr/>
          </p:nvSpPr>
          <p:spPr>
            <a:xfrm>
              <a:off x="1532400" y="3392575"/>
              <a:ext cx="11225" cy="11225"/>
            </a:xfrm>
            <a:custGeom>
              <a:avLst/>
              <a:gdLst/>
              <a:ahLst/>
              <a:cxnLst/>
              <a:rect l="l" t="t" r="r" b="b"/>
              <a:pathLst>
                <a:path w="449" h="449" extrusionOk="0">
                  <a:moveTo>
                    <a:pt x="0" y="0"/>
                  </a:moveTo>
                  <a:lnTo>
                    <a:pt x="448" y="448"/>
                  </a:lnTo>
                  <a:cubicBezTo>
                    <a:pt x="448" y="224"/>
                    <a:pt x="448" y="0"/>
                    <a:pt x="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34" name="Google Shape;10834;p16"/>
            <p:cNvSpPr/>
            <p:nvPr/>
          </p:nvSpPr>
          <p:spPr>
            <a:xfrm>
              <a:off x="3824000" y="3394925"/>
              <a:ext cx="4700" cy="6500"/>
            </a:xfrm>
            <a:custGeom>
              <a:avLst/>
              <a:gdLst/>
              <a:ahLst/>
              <a:cxnLst/>
              <a:rect l="l" t="t" r="r" b="b"/>
              <a:pathLst>
                <a:path w="188" h="260" extrusionOk="0">
                  <a:moveTo>
                    <a:pt x="112" y="1"/>
                  </a:moveTo>
                  <a:cubicBezTo>
                    <a:pt x="85" y="1"/>
                    <a:pt x="48" y="36"/>
                    <a:pt x="0" y="130"/>
                  </a:cubicBezTo>
                  <a:cubicBezTo>
                    <a:pt x="48" y="225"/>
                    <a:pt x="85" y="260"/>
                    <a:pt x="112" y="260"/>
                  </a:cubicBezTo>
                  <a:cubicBezTo>
                    <a:pt x="187" y="260"/>
                    <a:pt x="187" y="1"/>
                    <a:pt x="112"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35" name="Google Shape;10835;p16"/>
            <p:cNvSpPr/>
            <p:nvPr/>
          </p:nvSpPr>
          <p:spPr>
            <a:xfrm>
              <a:off x="1549200" y="3402200"/>
              <a:ext cx="15725" cy="7200"/>
            </a:xfrm>
            <a:custGeom>
              <a:avLst/>
              <a:gdLst/>
              <a:ahLst/>
              <a:cxnLst/>
              <a:rect l="l" t="t" r="r" b="b"/>
              <a:pathLst>
                <a:path w="629" h="288" extrusionOk="0">
                  <a:moveTo>
                    <a:pt x="69" y="1"/>
                  </a:moveTo>
                  <a:cubicBezTo>
                    <a:pt x="27" y="1"/>
                    <a:pt x="1" y="19"/>
                    <a:pt x="1" y="63"/>
                  </a:cubicBezTo>
                  <a:cubicBezTo>
                    <a:pt x="225" y="63"/>
                    <a:pt x="225" y="287"/>
                    <a:pt x="449" y="287"/>
                  </a:cubicBezTo>
                  <a:cubicBezTo>
                    <a:pt x="628" y="287"/>
                    <a:pt x="234" y="1"/>
                    <a:pt x="6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36" name="Google Shape;10836;p16"/>
            <p:cNvSpPr/>
            <p:nvPr/>
          </p:nvSpPr>
          <p:spPr>
            <a:xfrm>
              <a:off x="3465400" y="3411750"/>
              <a:ext cx="7850" cy="6475"/>
            </a:xfrm>
            <a:custGeom>
              <a:avLst/>
              <a:gdLst/>
              <a:ahLst/>
              <a:cxnLst/>
              <a:rect l="l" t="t" r="r" b="b"/>
              <a:pathLst>
                <a:path w="314" h="259" extrusionOk="0">
                  <a:moveTo>
                    <a:pt x="137" y="0"/>
                  </a:moveTo>
                  <a:cubicBezTo>
                    <a:pt x="95" y="0"/>
                    <a:pt x="48" y="35"/>
                    <a:pt x="1" y="130"/>
                  </a:cubicBezTo>
                  <a:cubicBezTo>
                    <a:pt x="95" y="224"/>
                    <a:pt x="160" y="259"/>
                    <a:pt x="201" y="259"/>
                  </a:cubicBezTo>
                  <a:cubicBezTo>
                    <a:pt x="313" y="259"/>
                    <a:pt x="249" y="0"/>
                    <a:pt x="13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37" name="Google Shape;10837;p16"/>
            <p:cNvSpPr/>
            <p:nvPr/>
          </p:nvSpPr>
          <p:spPr>
            <a:xfrm>
              <a:off x="3386975" y="3414975"/>
              <a:ext cx="11225" cy="2525"/>
            </a:xfrm>
            <a:custGeom>
              <a:avLst/>
              <a:gdLst/>
              <a:ahLst/>
              <a:cxnLst/>
              <a:rect l="l" t="t" r="r" b="b"/>
              <a:pathLst>
                <a:path w="449" h="101" extrusionOk="0">
                  <a:moveTo>
                    <a:pt x="0" y="1"/>
                  </a:moveTo>
                  <a:cubicBezTo>
                    <a:pt x="0" y="1"/>
                    <a:pt x="199" y="100"/>
                    <a:pt x="332" y="100"/>
                  </a:cubicBezTo>
                  <a:cubicBezTo>
                    <a:pt x="399" y="100"/>
                    <a:pt x="448" y="75"/>
                    <a:pt x="44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38" name="Google Shape;10838;p16"/>
            <p:cNvSpPr/>
            <p:nvPr/>
          </p:nvSpPr>
          <p:spPr>
            <a:xfrm>
              <a:off x="3482225" y="3416375"/>
              <a:ext cx="8425" cy="6725"/>
            </a:xfrm>
            <a:custGeom>
              <a:avLst/>
              <a:gdLst/>
              <a:ahLst/>
              <a:cxnLst/>
              <a:rect l="l" t="t" r="r" b="b"/>
              <a:pathLst>
                <a:path w="337" h="269" extrusionOk="0">
                  <a:moveTo>
                    <a:pt x="196" y="1"/>
                  </a:moveTo>
                  <a:cubicBezTo>
                    <a:pt x="112" y="1"/>
                    <a:pt x="0" y="57"/>
                    <a:pt x="0" y="169"/>
                  </a:cubicBezTo>
                  <a:cubicBezTo>
                    <a:pt x="150" y="169"/>
                    <a:pt x="199" y="268"/>
                    <a:pt x="216" y="268"/>
                  </a:cubicBezTo>
                  <a:cubicBezTo>
                    <a:pt x="224" y="268"/>
                    <a:pt x="224" y="243"/>
                    <a:pt x="224" y="169"/>
                  </a:cubicBezTo>
                  <a:cubicBezTo>
                    <a:pt x="336" y="57"/>
                    <a:pt x="280" y="1"/>
                    <a:pt x="196"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39" name="Google Shape;10839;p16"/>
            <p:cNvSpPr/>
            <p:nvPr/>
          </p:nvSpPr>
          <p:spPr>
            <a:xfrm>
              <a:off x="1554800" y="3418100"/>
              <a:ext cx="20575" cy="6700"/>
            </a:xfrm>
            <a:custGeom>
              <a:avLst/>
              <a:gdLst/>
              <a:ahLst/>
              <a:cxnLst/>
              <a:rect l="l" t="t" r="r" b="b"/>
              <a:pathLst>
                <a:path w="823" h="268" extrusionOk="0">
                  <a:moveTo>
                    <a:pt x="225" y="0"/>
                  </a:moveTo>
                  <a:cubicBezTo>
                    <a:pt x="100" y="0"/>
                    <a:pt x="1" y="25"/>
                    <a:pt x="1" y="100"/>
                  </a:cubicBezTo>
                  <a:cubicBezTo>
                    <a:pt x="113" y="212"/>
                    <a:pt x="225" y="268"/>
                    <a:pt x="337" y="268"/>
                  </a:cubicBezTo>
                  <a:cubicBezTo>
                    <a:pt x="449" y="268"/>
                    <a:pt x="561" y="212"/>
                    <a:pt x="673" y="100"/>
                  </a:cubicBezTo>
                  <a:cubicBezTo>
                    <a:pt x="822" y="100"/>
                    <a:pt x="474" y="0"/>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40" name="Google Shape;10840;p16"/>
            <p:cNvSpPr/>
            <p:nvPr/>
          </p:nvSpPr>
          <p:spPr>
            <a:xfrm>
              <a:off x="4922175" y="3448600"/>
              <a:ext cx="33650" cy="11225"/>
            </a:xfrm>
            <a:custGeom>
              <a:avLst/>
              <a:gdLst/>
              <a:ahLst/>
              <a:cxnLst/>
              <a:rect l="l" t="t" r="r" b="b"/>
              <a:pathLst>
                <a:path w="1346" h="449" extrusionOk="0">
                  <a:moveTo>
                    <a:pt x="1345" y="0"/>
                  </a:moveTo>
                  <a:cubicBezTo>
                    <a:pt x="897" y="0"/>
                    <a:pt x="449" y="224"/>
                    <a:pt x="0" y="449"/>
                  </a:cubicBezTo>
                  <a:lnTo>
                    <a:pt x="1345" y="0"/>
                  </a:ln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41" name="Google Shape;10841;p16"/>
            <p:cNvSpPr/>
            <p:nvPr/>
          </p:nvSpPr>
          <p:spPr>
            <a:xfrm>
              <a:off x="1577225" y="3437400"/>
              <a:ext cx="11225" cy="2500"/>
            </a:xfrm>
            <a:custGeom>
              <a:avLst/>
              <a:gdLst/>
              <a:ahLst/>
              <a:cxnLst/>
              <a:rect l="l" t="t" r="r" b="b"/>
              <a:pathLst>
                <a:path w="449" h="100" extrusionOk="0">
                  <a:moveTo>
                    <a:pt x="0" y="0"/>
                  </a:moveTo>
                  <a:cubicBezTo>
                    <a:pt x="0" y="0"/>
                    <a:pt x="199" y="100"/>
                    <a:pt x="332" y="100"/>
                  </a:cubicBezTo>
                  <a:cubicBezTo>
                    <a:pt x="399" y="100"/>
                    <a:pt x="448" y="75"/>
                    <a:pt x="44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42" name="Google Shape;10842;p16"/>
            <p:cNvSpPr/>
            <p:nvPr/>
          </p:nvSpPr>
          <p:spPr>
            <a:xfrm>
              <a:off x="3370150" y="3448600"/>
              <a:ext cx="12800" cy="7200"/>
            </a:xfrm>
            <a:custGeom>
              <a:avLst/>
              <a:gdLst/>
              <a:ahLst/>
              <a:cxnLst/>
              <a:rect l="l" t="t" r="r" b="b"/>
              <a:pathLst>
                <a:path w="512" h="288" extrusionOk="0">
                  <a:moveTo>
                    <a:pt x="1" y="0"/>
                  </a:moveTo>
                  <a:cubicBezTo>
                    <a:pt x="1" y="218"/>
                    <a:pt x="212" y="224"/>
                    <a:pt x="430" y="224"/>
                  </a:cubicBezTo>
                  <a:lnTo>
                    <a:pt x="430" y="224"/>
                  </a:lnTo>
                  <a:cubicBezTo>
                    <a:pt x="321" y="140"/>
                    <a:pt x="126" y="0"/>
                    <a:pt x="1" y="0"/>
                  </a:cubicBezTo>
                  <a:close/>
                  <a:moveTo>
                    <a:pt x="430" y="224"/>
                  </a:moveTo>
                  <a:cubicBezTo>
                    <a:pt x="477" y="261"/>
                    <a:pt x="508" y="287"/>
                    <a:pt x="510" y="287"/>
                  </a:cubicBezTo>
                  <a:cubicBezTo>
                    <a:pt x="512" y="287"/>
                    <a:pt x="494" y="269"/>
                    <a:pt x="449" y="224"/>
                  </a:cubicBezTo>
                  <a:cubicBezTo>
                    <a:pt x="443" y="224"/>
                    <a:pt x="436" y="224"/>
                    <a:pt x="430" y="224"/>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43" name="Google Shape;10843;p16"/>
            <p:cNvSpPr/>
            <p:nvPr/>
          </p:nvSpPr>
          <p:spPr>
            <a:xfrm>
              <a:off x="3241300" y="3447825"/>
              <a:ext cx="7700" cy="7325"/>
            </a:xfrm>
            <a:custGeom>
              <a:avLst/>
              <a:gdLst/>
              <a:ahLst/>
              <a:cxnLst/>
              <a:rect l="l" t="t" r="r" b="b"/>
              <a:pathLst>
                <a:path w="308" h="293" extrusionOk="0">
                  <a:moveTo>
                    <a:pt x="234" y="1"/>
                  </a:moveTo>
                  <a:cubicBezTo>
                    <a:pt x="200" y="1"/>
                    <a:pt x="127" y="65"/>
                    <a:pt x="0" y="255"/>
                  </a:cubicBezTo>
                  <a:cubicBezTo>
                    <a:pt x="26" y="281"/>
                    <a:pt x="52" y="292"/>
                    <a:pt x="77" y="292"/>
                  </a:cubicBezTo>
                  <a:cubicBezTo>
                    <a:pt x="206" y="292"/>
                    <a:pt x="307" y="1"/>
                    <a:pt x="23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44" name="Google Shape;10844;p16"/>
            <p:cNvSpPr/>
            <p:nvPr/>
          </p:nvSpPr>
          <p:spPr>
            <a:xfrm>
              <a:off x="3254225" y="3449400"/>
              <a:ext cx="15100" cy="10425"/>
            </a:xfrm>
            <a:custGeom>
              <a:avLst/>
              <a:gdLst/>
              <a:ahLst/>
              <a:cxnLst/>
              <a:rect l="l" t="t" r="r" b="b"/>
              <a:pathLst>
                <a:path w="604" h="417" extrusionOk="0">
                  <a:moveTo>
                    <a:pt x="284" y="1"/>
                  </a:moveTo>
                  <a:cubicBezTo>
                    <a:pt x="166" y="1"/>
                    <a:pt x="1" y="262"/>
                    <a:pt x="155" y="417"/>
                  </a:cubicBezTo>
                  <a:cubicBezTo>
                    <a:pt x="380" y="417"/>
                    <a:pt x="604" y="417"/>
                    <a:pt x="380" y="192"/>
                  </a:cubicBezTo>
                  <a:cubicBezTo>
                    <a:pt x="380" y="53"/>
                    <a:pt x="336" y="1"/>
                    <a:pt x="28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45" name="Google Shape;10845;p16"/>
            <p:cNvSpPr/>
            <p:nvPr/>
          </p:nvSpPr>
          <p:spPr>
            <a:xfrm>
              <a:off x="4882950" y="3470350"/>
              <a:ext cx="12250" cy="11875"/>
            </a:xfrm>
            <a:custGeom>
              <a:avLst/>
              <a:gdLst/>
              <a:ahLst/>
              <a:cxnLst/>
              <a:rect l="l" t="t" r="r" b="b"/>
              <a:pathLst>
                <a:path w="490" h="475" extrusionOk="0">
                  <a:moveTo>
                    <a:pt x="207" y="1"/>
                  </a:moveTo>
                  <a:cubicBezTo>
                    <a:pt x="139" y="1"/>
                    <a:pt x="62" y="68"/>
                    <a:pt x="1" y="251"/>
                  </a:cubicBezTo>
                  <a:cubicBezTo>
                    <a:pt x="225" y="251"/>
                    <a:pt x="1" y="251"/>
                    <a:pt x="1" y="475"/>
                  </a:cubicBezTo>
                  <a:cubicBezTo>
                    <a:pt x="490" y="475"/>
                    <a:pt x="386" y="1"/>
                    <a:pt x="20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46" name="Google Shape;10846;p16"/>
            <p:cNvSpPr/>
            <p:nvPr/>
          </p:nvSpPr>
          <p:spPr>
            <a:xfrm>
              <a:off x="5191125" y="3475450"/>
              <a:ext cx="14725" cy="7950"/>
            </a:xfrm>
            <a:custGeom>
              <a:avLst/>
              <a:gdLst/>
              <a:ahLst/>
              <a:cxnLst/>
              <a:rect l="l" t="t" r="r" b="b"/>
              <a:pathLst>
                <a:path w="589" h="318" extrusionOk="0">
                  <a:moveTo>
                    <a:pt x="252" y="0"/>
                  </a:moveTo>
                  <a:cubicBezTo>
                    <a:pt x="183" y="0"/>
                    <a:pt x="98" y="14"/>
                    <a:pt x="0" y="47"/>
                  </a:cubicBezTo>
                  <a:lnTo>
                    <a:pt x="0" y="271"/>
                  </a:lnTo>
                  <a:cubicBezTo>
                    <a:pt x="98" y="304"/>
                    <a:pt x="183" y="317"/>
                    <a:pt x="252" y="317"/>
                  </a:cubicBezTo>
                  <a:cubicBezTo>
                    <a:pt x="588" y="317"/>
                    <a:pt x="588" y="0"/>
                    <a:pt x="252"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47" name="Google Shape;10847;p16"/>
            <p:cNvSpPr/>
            <p:nvPr/>
          </p:nvSpPr>
          <p:spPr>
            <a:xfrm>
              <a:off x="4176975" y="3482225"/>
              <a:ext cx="11225" cy="5625"/>
            </a:xfrm>
            <a:custGeom>
              <a:avLst/>
              <a:gdLst/>
              <a:ahLst/>
              <a:cxnLst/>
              <a:rect l="l" t="t" r="r" b="b"/>
              <a:pathLst>
                <a:path w="449" h="225" extrusionOk="0">
                  <a:moveTo>
                    <a:pt x="449" y="0"/>
                  </a:moveTo>
                  <a:cubicBezTo>
                    <a:pt x="225" y="0"/>
                    <a:pt x="1" y="0"/>
                    <a:pt x="1" y="224"/>
                  </a:cubicBezTo>
                  <a:cubicBezTo>
                    <a:pt x="225" y="224"/>
                    <a:pt x="449" y="0"/>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48" name="Google Shape;10848;p16"/>
            <p:cNvSpPr/>
            <p:nvPr/>
          </p:nvSpPr>
          <p:spPr>
            <a:xfrm>
              <a:off x="5202325" y="3489225"/>
              <a:ext cx="11225" cy="6700"/>
            </a:xfrm>
            <a:custGeom>
              <a:avLst/>
              <a:gdLst/>
              <a:ahLst/>
              <a:cxnLst/>
              <a:rect l="l" t="t" r="r" b="b"/>
              <a:pathLst>
                <a:path w="449" h="268" extrusionOk="0">
                  <a:moveTo>
                    <a:pt x="224" y="0"/>
                  </a:moveTo>
                  <a:cubicBezTo>
                    <a:pt x="112" y="0"/>
                    <a:pt x="0" y="56"/>
                    <a:pt x="0" y="168"/>
                  </a:cubicBezTo>
                  <a:cubicBezTo>
                    <a:pt x="150" y="168"/>
                    <a:pt x="199" y="268"/>
                    <a:pt x="282" y="268"/>
                  </a:cubicBezTo>
                  <a:cubicBezTo>
                    <a:pt x="324" y="268"/>
                    <a:pt x="374" y="243"/>
                    <a:pt x="448" y="168"/>
                  </a:cubicBezTo>
                  <a:cubicBezTo>
                    <a:pt x="448" y="56"/>
                    <a:pt x="336" y="0"/>
                    <a:pt x="2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49" name="Google Shape;10849;p16"/>
            <p:cNvSpPr/>
            <p:nvPr/>
          </p:nvSpPr>
          <p:spPr>
            <a:xfrm>
              <a:off x="3332450" y="3493425"/>
              <a:ext cx="20925" cy="13425"/>
            </a:xfrm>
            <a:custGeom>
              <a:avLst/>
              <a:gdLst/>
              <a:ahLst/>
              <a:cxnLst/>
              <a:rect l="l" t="t" r="r" b="b"/>
              <a:pathLst>
                <a:path w="837" h="537" extrusionOk="0">
                  <a:moveTo>
                    <a:pt x="164" y="0"/>
                  </a:moveTo>
                  <a:cubicBezTo>
                    <a:pt x="0" y="328"/>
                    <a:pt x="76" y="536"/>
                    <a:pt x="392" y="536"/>
                  </a:cubicBezTo>
                  <a:cubicBezTo>
                    <a:pt x="508" y="536"/>
                    <a:pt x="656" y="509"/>
                    <a:pt x="836" y="448"/>
                  </a:cubicBezTo>
                  <a:cubicBezTo>
                    <a:pt x="836" y="224"/>
                    <a:pt x="612" y="0"/>
                    <a:pt x="16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50" name="Google Shape;10850;p16"/>
            <p:cNvSpPr/>
            <p:nvPr/>
          </p:nvSpPr>
          <p:spPr>
            <a:xfrm>
              <a:off x="4815725" y="3494825"/>
              <a:ext cx="8425" cy="6700"/>
            </a:xfrm>
            <a:custGeom>
              <a:avLst/>
              <a:gdLst/>
              <a:ahLst/>
              <a:cxnLst/>
              <a:rect l="l" t="t" r="r" b="b"/>
              <a:pathLst>
                <a:path w="337" h="268" extrusionOk="0">
                  <a:moveTo>
                    <a:pt x="196" y="0"/>
                  </a:moveTo>
                  <a:cubicBezTo>
                    <a:pt x="112" y="0"/>
                    <a:pt x="0" y="56"/>
                    <a:pt x="0" y="168"/>
                  </a:cubicBezTo>
                  <a:cubicBezTo>
                    <a:pt x="150" y="168"/>
                    <a:pt x="199" y="268"/>
                    <a:pt x="216" y="268"/>
                  </a:cubicBezTo>
                  <a:cubicBezTo>
                    <a:pt x="224" y="268"/>
                    <a:pt x="224" y="243"/>
                    <a:pt x="224" y="168"/>
                  </a:cubicBezTo>
                  <a:cubicBezTo>
                    <a:pt x="336" y="56"/>
                    <a:pt x="280" y="0"/>
                    <a:pt x="196"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51" name="Google Shape;10851;p16"/>
            <p:cNvSpPr/>
            <p:nvPr/>
          </p:nvSpPr>
          <p:spPr>
            <a:xfrm>
              <a:off x="3174050" y="3499025"/>
              <a:ext cx="5625" cy="2500"/>
            </a:xfrm>
            <a:custGeom>
              <a:avLst/>
              <a:gdLst/>
              <a:ahLst/>
              <a:cxnLst/>
              <a:rect l="l" t="t" r="r" b="b"/>
              <a:pathLst>
                <a:path w="225" h="100" extrusionOk="0">
                  <a:moveTo>
                    <a:pt x="1" y="0"/>
                  </a:moveTo>
                  <a:cubicBezTo>
                    <a:pt x="1" y="0"/>
                    <a:pt x="100" y="100"/>
                    <a:pt x="167" y="100"/>
                  </a:cubicBezTo>
                  <a:cubicBezTo>
                    <a:pt x="200" y="100"/>
                    <a:pt x="225" y="75"/>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52" name="Google Shape;10852;p16"/>
            <p:cNvSpPr/>
            <p:nvPr/>
          </p:nvSpPr>
          <p:spPr>
            <a:xfrm>
              <a:off x="4580400" y="3502125"/>
              <a:ext cx="11225" cy="2525"/>
            </a:xfrm>
            <a:custGeom>
              <a:avLst/>
              <a:gdLst/>
              <a:ahLst/>
              <a:cxnLst/>
              <a:rect l="l" t="t" r="r" b="b"/>
              <a:pathLst>
                <a:path w="449" h="101" extrusionOk="0">
                  <a:moveTo>
                    <a:pt x="116" y="1"/>
                  </a:moveTo>
                  <a:cubicBezTo>
                    <a:pt x="50" y="1"/>
                    <a:pt x="0" y="26"/>
                    <a:pt x="0" y="100"/>
                  </a:cubicBezTo>
                  <a:lnTo>
                    <a:pt x="448" y="100"/>
                  </a:lnTo>
                  <a:cubicBezTo>
                    <a:pt x="448" y="100"/>
                    <a:pt x="249" y="1"/>
                    <a:pt x="116"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53" name="Google Shape;10853;p16"/>
            <p:cNvSpPr/>
            <p:nvPr/>
          </p:nvSpPr>
          <p:spPr>
            <a:xfrm>
              <a:off x="4899750" y="3499025"/>
              <a:ext cx="5625" cy="2500"/>
            </a:xfrm>
            <a:custGeom>
              <a:avLst/>
              <a:gdLst/>
              <a:ahLst/>
              <a:cxnLst/>
              <a:rect l="l" t="t" r="r" b="b"/>
              <a:pathLst>
                <a:path w="225" h="100" extrusionOk="0">
                  <a:moveTo>
                    <a:pt x="1" y="0"/>
                  </a:moveTo>
                  <a:cubicBezTo>
                    <a:pt x="1" y="0"/>
                    <a:pt x="100" y="100"/>
                    <a:pt x="167" y="100"/>
                  </a:cubicBezTo>
                  <a:cubicBezTo>
                    <a:pt x="200" y="100"/>
                    <a:pt x="225" y="75"/>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54" name="Google Shape;10854;p16"/>
            <p:cNvSpPr/>
            <p:nvPr/>
          </p:nvSpPr>
          <p:spPr>
            <a:xfrm>
              <a:off x="4766925" y="3515825"/>
              <a:ext cx="20800" cy="7950"/>
            </a:xfrm>
            <a:custGeom>
              <a:avLst/>
              <a:gdLst/>
              <a:ahLst/>
              <a:cxnLst/>
              <a:rect l="l" t="t" r="r" b="b"/>
              <a:pathLst>
                <a:path w="832" h="318" extrusionOk="0">
                  <a:moveTo>
                    <a:pt x="159" y="1"/>
                  </a:moveTo>
                  <a:cubicBezTo>
                    <a:pt x="1" y="159"/>
                    <a:pt x="290" y="318"/>
                    <a:pt x="474" y="318"/>
                  </a:cubicBezTo>
                  <a:cubicBezTo>
                    <a:pt x="550" y="318"/>
                    <a:pt x="607" y="290"/>
                    <a:pt x="607" y="225"/>
                  </a:cubicBezTo>
                  <a:cubicBezTo>
                    <a:pt x="832" y="1"/>
                    <a:pt x="607" y="1"/>
                    <a:pt x="15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55" name="Google Shape;10855;p16"/>
            <p:cNvSpPr/>
            <p:nvPr/>
          </p:nvSpPr>
          <p:spPr>
            <a:xfrm>
              <a:off x="4843725" y="3527025"/>
              <a:ext cx="5625" cy="25"/>
            </a:xfrm>
            <a:custGeom>
              <a:avLst/>
              <a:gdLst/>
              <a:ahLst/>
              <a:cxnLst/>
              <a:rect l="l" t="t" r="r" b="b"/>
              <a:pathLst>
                <a:path w="225" h="1" extrusionOk="0">
                  <a:moveTo>
                    <a:pt x="225" y="1"/>
                  </a:moveTo>
                  <a:lnTo>
                    <a:pt x="1" y="1"/>
                  </a:lnTo>
                  <a:cubicBezTo>
                    <a:pt x="1" y="1"/>
                    <a:pt x="225" y="1"/>
                    <a:pt x="22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56" name="Google Shape;10856;p16"/>
            <p:cNvSpPr/>
            <p:nvPr/>
          </p:nvSpPr>
          <p:spPr>
            <a:xfrm>
              <a:off x="4727700" y="3524725"/>
              <a:ext cx="15200" cy="7950"/>
            </a:xfrm>
            <a:custGeom>
              <a:avLst/>
              <a:gdLst/>
              <a:ahLst/>
              <a:cxnLst/>
              <a:rect l="l" t="t" r="r" b="b"/>
              <a:pathLst>
                <a:path w="608" h="318" extrusionOk="0">
                  <a:moveTo>
                    <a:pt x="376" y="0"/>
                  </a:moveTo>
                  <a:cubicBezTo>
                    <a:pt x="179" y="0"/>
                    <a:pt x="1" y="159"/>
                    <a:pt x="159" y="317"/>
                  </a:cubicBezTo>
                  <a:cubicBezTo>
                    <a:pt x="608" y="317"/>
                    <a:pt x="608" y="317"/>
                    <a:pt x="608" y="93"/>
                  </a:cubicBezTo>
                  <a:cubicBezTo>
                    <a:pt x="542" y="27"/>
                    <a:pt x="457" y="0"/>
                    <a:pt x="376"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57" name="Google Shape;10857;p16"/>
            <p:cNvSpPr/>
            <p:nvPr/>
          </p:nvSpPr>
          <p:spPr>
            <a:xfrm>
              <a:off x="4720475" y="3538250"/>
              <a:ext cx="20275" cy="12750"/>
            </a:xfrm>
            <a:custGeom>
              <a:avLst/>
              <a:gdLst/>
              <a:ahLst/>
              <a:cxnLst/>
              <a:rect l="l" t="t" r="r" b="b"/>
              <a:pathLst>
                <a:path w="811" h="510" extrusionOk="0">
                  <a:moveTo>
                    <a:pt x="448" y="0"/>
                  </a:moveTo>
                  <a:cubicBezTo>
                    <a:pt x="448" y="224"/>
                    <a:pt x="0" y="224"/>
                    <a:pt x="0" y="448"/>
                  </a:cubicBezTo>
                  <a:cubicBezTo>
                    <a:pt x="43" y="491"/>
                    <a:pt x="102" y="509"/>
                    <a:pt x="167" y="509"/>
                  </a:cubicBezTo>
                  <a:cubicBezTo>
                    <a:pt x="440" y="509"/>
                    <a:pt x="811" y="181"/>
                    <a:pt x="44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58" name="Google Shape;10858;p16"/>
            <p:cNvSpPr/>
            <p:nvPr/>
          </p:nvSpPr>
          <p:spPr>
            <a:xfrm>
              <a:off x="4630825" y="3549450"/>
              <a:ext cx="14025" cy="8425"/>
            </a:xfrm>
            <a:custGeom>
              <a:avLst/>
              <a:gdLst/>
              <a:ahLst/>
              <a:cxnLst/>
              <a:rect l="l" t="t" r="r" b="b"/>
              <a:pathLst>
                <a:path w="561" h="337" extrusionOk="0">
                  <a:moveTo>
                    <a:pt x="224" y="0"/>
                  </a:moveTo>
                  <a:lnTo>
                    <a:pt x="224" y="0"/>
                  </a:lnTo>
                  <a:cubicBezTo>
                    <a:pt x="0" y="225"/>
                    <a:pt x="168" y="337"/>
                    <a:pt x="308" y="337"/>
                  </a:cubicBezTo>
                  <a:cubicBezTo>
                    <a:pt x="448" y="337"/>
                    <a:pt x="561" y="225"/>
                    <a:pt x="2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59" name="Google Shape;10859;p16"/>
            <p:cNvSpPr/>
            <p:nvPr/>
          </p:nvSpPr>
          <p:spPr>
            <a:xfrm>
              <a:off x="4800775" y="3560650"/>
              <a:ext cx="14975" cy="2525"/>
            </a:xfrm>
            <a:custGeom>
              <a:avLst/>
              <a:gdLst/>
              <a:ahLst/>
              <a:cxnLst/>
              <a:rect l="l" t="t" r="r" b="b"/>
              <a:pathLst>
                <a:path w="599" h="101" extrusionOk="0">
                  <a:moveTo>
                    <a:pt x="598" y="1"/>
                  </a:moveTo>
                  <a:cubicBezTo>
                    <a:pt x="0" y="1"/>
                    <a:pt x="100" y="100"/>
                    <a:pt x="299" y="100"/>
                  </a:cubicBezTo>
                  <a:cubicBezTo>
                    <a:pt x="399" y="100"/>
                    <a:pt x="523" y="75"/>
                    <a:pt x="59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60" name="Google Shape;10860;p16"/>
            <p:cNvSpPr/>
            <p:nvPr/>
          </p:nvSpPr>
          <p:spPr>
            <a:xfrm>
              <a:off x="4776500" y="3559875"/>
              <a:ext cx="7700" cy="7325"/>
            </a:xfrm>
            <a:custGeom>
              <a:avLst/>
              <a:gdLst/>
              <a:ahLst/>
              <a:cxnLst/>
              <a:rect l="l" t="t" r="r" b="b"/>
              <a:pathLst>
                <a:path w="308" h="293" extrusionOk="0">
                  <a:moveTo>
                    <a:pt x="235" y="1"/>
                  </a:moveTo>
                  <a:cubicBezTo>
                    <a:pt x="200" y="1"/>
                    <a:pt x="127" y="66"/>
                    <a:pt x="0" y="256"/>
                  </a:cubicBezTo>
                  <a:cubicBezTo>
                    <a:pt x="26" y="282"/>
                    <a:pt x="52" y="293"/>
                    <a:pt x="77" y="293"/>
                  </a:cubicBezTo>
                  <a:cubicBezTo>
                    <a:pt x="207" y="293"/>
                    <a:pt x="308" y="1"/>
                    <a:pt x="23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61" name="Google Shape;10861;p16"/>
            <p:cNvSpPr/>
            <p:nvPr/>
          </p:nvSpPr>
          <p:spPr>
            <a:xfrm>
              <a:off x="4552375" y="3568625"/>
              <a:ext cx="4700" cy="6500"/>
            </a:xfrm>
            <a:custGeom>
              <a:avLst/>
              <a:gdLst/>
              <a:ahLst/>
              <a:cxnLst/>
              <a:rect l="l" t="t" r="r" b="b"/>
              <a:pathLst>
                <a:path w="188" h="260" extrusionOk="0">
                  <a:moveTo>
                    <a:pt x="113" y="0"/>
                  </a:moveTo>
                  <a:cubicBezTo>
                    <a:pt x="85" y="0"/>
                    <a:pt x="48" y="35"/>
                    <a:pt x="1" y="130"/>
                  </a:cubicBezTo>
                  <a:cubicBezTo>
                    <a:pt x="48" y="225"/>
                    <a:pt x="85" y="259"/>
                    <a:pt x="113" y="259"/>
                  </a:cubicBezTo>
                  <a:cubicBezTo>
                    <a:pt x="187" y="259"/>
                    <a:pt x="187" y="0"/>
                    <a:pt x="11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62" name="Google Shape;10862;p16"/>
            <p:cNvSpPr/>
            <p:nvPr/>
          </p:nvSpPr>
          <p:spPr>
            <a:xfrm>
              <a:off x="4754075" y="3574975"/>
              <a:ext cx="5625" cy="2500"/>
            </a:xfrm>
            <a:custGeom>
              <a:avLst/>
              <a:gdLst/>
              <a:ahLst/>
              <a:cxnLst/>
              <a:rect l="l" t="t" r="r" b="b"/>
              <a:pathLst>
                <a:path w="225" h="100" extrusionOk="0">
                  <a:moveTo>
                    <a:pt x="59" y="0"/>
                  </a:moveTo>
                  <a:cubicBezTo>
                    <a:pt x="26" y="0"/>
                    <a:pt x="1" y="25"/>
                    <a:pt x="1" y="100"/>
                  </a:cubicBezTo>
                  <a:lnTo>
                    <a:pt x="225" y="100"/>
                  </a:lnTo>
                  <a:cubicBezTo>
                    <a:pt x="225" y="100"/>
                    <a:pt x="125" y="0"/>
                    <a:pt x="5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63" name="Google Shape;10863;p16"/>
            <p:cNvSpPr/>
            <p:nvPr/>
          </p:nvSpPr>
          <p:spPr>
            <a:xfrm>
              <a:off x="4563575" y="3591775"/>
              <a:ext cx="11250" cy="2525"/>
            </a:xfrm>
            <a:custGeom>
              <a:avLst/>
              <a:gdLst/>
              <a:ahLst/>
              <a:cxnLst/>
              <a:rect l="l" t="t" r="r" b="b"/>
              <a:pathLst>
                <a:path w="450" h="101" extrusionOk="0">
                  <a:moveTo>
                    <a:pt x="117" y="1"/>
                  </a:moveTo>
                  <a:cubicBezTo>
                    <a:pt x="51" y="1"/>
                    <a:pt x="1" y="26"/>
                    <a:pt x="1" y="100"/>
                  </a:cubicBezTo>
                  <a:lnTo>
                    <a:pt x="449" y="100"/>
                  </a:lnTo>
                  <a:cubicBezTo>
                    <a:pt x="449" y="100"/>
                    <a:pt x="250" y="1"/>
                    <a:pt x="11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64" name="Google Shape;10864;p16"/>
            <p:cNvSpPr/>
            <p:nvPr/>
          </p:nvSpPr>
          <p:spPr>
            <a:xfrm>
              <a:off x="4742875" y="3588675"/>
              <a:ext cx="5625" cy="2500"/>
            </a:xfrm>
            <a:custGeom>
              <a:avLst/>
              <a:gdLst/>
              <a:ahLst/>
              <a:cxnLst/>
              <a:rect l="l" t="t" r="r" b="b"/>
              <a:pathLst>
                <a:path w="225" h="100" extrusionOk="0">
                  <a:moveTo>
                    <a:pt x="1" y="0"/>
                  </a:moveTo>
                  <a:cubicBezTo>
                    <a:pt x="1" y="0"/>
                    <a:pt x="100" y="100"/>
                    <a:pt x="167" y="100"/>
                  </a:cubicBezTo>
                  <a:cubicBezTo>
                    <a:pt x="200" y="100"/>
                    <a:pt x="225" y="75"/>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65" name="Google Shape;10865;p16"/>
            <p:cNvSpPr/>
            <p:nvPr/>
          </p:nvSpPr>
          <p:spPr>
            <a:xfrm>
              <a:off x="4681250" y="3605475"/>
              <a:ext cx="24300" cy="9975"/>
            </a:xfrm>
            <a:custGeom>
              <a:avLst/>
              <a:gdLst/>
              <a:ahLst/>
              <a:cxnLst/>
              <a:rect l="l" t="t" r="r" b="b"/>
              <a:pathLst>
                <a:path w="972" h="399" extrusionOk="0">
                  <a:moveTo>
                    <a:pt x="0" y="1"/>
                  </a:moveTo>
                  <a:cubicBezTo>
                    <a:pt x="0" y="1"/>
                    <a:pt x="498" y="399"/>
                    <a:pt x="764" y="399"/>
                  </a:cubicBezTo>
                  <a:cubicBezTo>
                    <a:pt x="897" y="399"/>
                    <a:pt x="971" y="299"/>
                    <a:pt x="89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66" name="Google Shape;10866;p16"/>
            <p:cNvSpPr/>
            <p:nvPr/>
          </p:nvSpPr>
          <p:spPr>
            <a:xfrm>
              <a:off x="4658825" y="3616675"/>
              <a:ext cx="5625" cy="25"/>
            </a:xfrm>
            <a:custGeom>
              <a:avLst/>
              <a:gdLst/>
              <a:ahLst/>
              <a:cxnLst/>
              <a:rect l="l" t="t" r="r" b="b"/>
              <a:pathLst>
                <a:path w="225" h="1" extrusionOk="0">
                  <a:moveTo>
                    <a:pt x="225" y="1"/>
                  </a:moveTo>
                  <a:lnTo>
                    <a:pt x="1" y="1"/>
                  </a:lnTo>
                  <a:cubicBezTo>
                    <a:pt x="1" y="1"/>
                    <a:pt x="225" y="1"/>
                    <a:pt x="22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67" name="Google Shape;10867;p16"/>
            <p:cNvSpPr/>
            <p:nvPr/>
          </p:nvSpPr>
          <p:spPr>
            <a:xfrm>
              <a:off x="4675650" y="3614350"/>
              <a:ext cx="16825" cy="7950"/>
            </a:xfrm>
            <a:custGeom>
              <a:avLst/>
              <a:gdLst/>
              <a:ahLst/>
              <a:cxnLst/>
              <a:rect l="l" t="t" r="r" b="b"/>
              <a:pathLst>
                <a:path w="673" h="318" extrusionOk="0">
                  <a:moveTo>
                    <a:pt x="257" y="1"/>
                  </a:moveTo>
                  <a:cubicBezTo>
                    <a:pt x="112" y="1"/>
                    <a:pt x="0" y="159"/>
                    <a:pt x="0" y="318"/>
                  </a:cubicBezTo>
                  <a:cubicBezTo>
                    <a:pt x="448" y="318"/>
                    <a:pt x="673" y="318"/>
                    <a:pt x="448" y="94"/>
                  </a:cubicBezTo>
                  <a:cubicBezTo>
                    <a:pt x="383" y="28"/>
                    <a:pt x="317" y="1"/>
                    <a:pt x="25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68" name="Google Shape;10868;p16"/>
            <p:cNvSpPr/>
            <p:nvPr/>
          </p:nvSpPr>
          <p:spPr>
            <a:xfrm>
              <a:off x="4653225" y="3621350"/>
              <a:ext cx="4900" cy="7325"/>
            </a:xfrm>
            <a:custGeom>
              <a:avLst/>
              <a:gdLst/>
              <a:ahLst/>
              <a:cxnLst/>
              <a:rect l="l" t="t" r="r" b="b"/>
              <a:pathLst>
                <a:path w="196" h="293" extrusionOk="0">
                  <a:moveTo>
                    <a:pt x="70" y="1"/>
                  </a:moveTo>
                  <a:cubicBezTo>
                    <a:pt x="50" y="1"/>
                    <a:pt x="27" y="12"/>
                    <a:pt x="1" y="38"/>
                  </a:cubicBezTo>
                  <a:cubicBezTo>
                    <a:pt x="64" y="228"/>
                    <a:pt x="110" y="293"/>
                    <a:pt x="137" y="293"/>
                  </a:cubicBezTo>
                  <a:cubicBezTo>
                    <a:pt x="196" y="293"/>
                    <a:pt x="173" y="1"/>
                    <a:pt x="7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69" name="Google Shape;10869;p16"/>
            <p:cNvSpPr/>
            <p:nvPr/>
          </p:nvSpPr>
          <p:spPr>
            <a:xfrm>
              <a:off x="4630825" y="3622275"/>
              <a:ext cx="5625" cy="7950"/>
            </a:xfrm>
            <a:custGeom>
              <a:avLst/>
              <a:gdLst/>
              <a:ahLst/>
              <a:cxnLst/>
              <a:rect l="l" t="t" r="r" b="b"/>
              <a:pathLst>
                <a:path w="225" h="318" extrusionOk="0">
                  <a:moveTo>
                    <a:pt x="224" y="1"/>
                  </a:moveTo>
                  <a:lnTo>
                    <a:pt x="224" y="1"/>
                  </a:lnTo>
                  <a:cubicBezTo>
                    <a:pt x="224" y="1"/>
                    <a:pt x="0" y="1"/>
                    <a:pt x="0" y="225"/>
                  </a:cubicBezTo>
                  <a:cubicBezTo>
                    <a:pt x="0" y="291"/>
                    <a:pt x="19" y="318"/>
                    <a:pt x="47" y="318"/>
                  </a:cubicBezTo>
                  <a:cubicBezTo>
                    <a:pt x="112" y="318"/>
                    <a:pt x="224" y="159"/>
                    <a:pt x="22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70" name="Google Shape;10870;p16"/>
            <p:cNvSpPr/>
            <p:nvPr/>
          </p:nvSpPr>
          <p:spPr>
            <a:xfrm>
              <a:off x="4765300" y="3678325"/>
              <a:ext cx="11225" cy="7950"/>
            </a:xfrm>
            <a:custGeom>
              <a:avLst/>
              <a:gdLst/>
              <a:ahLst/>
              <a:cxnLst/>
              <a:rect l="l" t="t" r="r" b="b"/>
              <a:pathLst>
                <a:path w="449" h="318" extrusionOk="0">
                  <a:moveTo>
                    <a:pt x="448" y="0"/>
                  </a:moveTo>
                  <a:cubicBezTo>
                    <a:pt x="0" y="0"/>
                    <a:pt x="0" y="0"/>
                    <a:pt x="0" y="224"/>
                  </a:cubicBezTo>
                  <a:cubicBezTo>
                    <a:pt x="66" y="290"/>
                    <a:pt x="131" y="317"/>
                    <a:pt x="191" y="317"/>
                  </a:cubicBezTo>
                  <a:cubicBezTo>
                    <a:pt x="336" y="317"/>
                    <a:pt x="448" y="159"/>
                    <a:pt x="44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71" name="Google Shape;10871;p16"/>
            <p:cNvSpPr/>
            <p:nvPr/>
          </p:nvSpPr>
          <p:spPr>
            <a:xfrm>
              <a:off x="4798900" y="3678325"/>
              <a:ext cx="5625" cy="25"/>
            </a:xfrm>
            <a:custGeom>
              <a:avLst/>
              <a:gdLst/>
              <a:ahLst/>
              <a:cxnLst/>
              <a:rect l="l" t="t" r="r" b="b"/>
              <a:pathLst>
                <a:path w="225" h="1" extrusionOk="0">
                  <a:moveTo>
                    <a:pt x="225" y="0"/>
                  </a:moveTo>
                  <a:lnTo>
                    <a:pt x="1" y="0"/>
                  </a:lnTo>
                  <a:cubicBezTo>
                    <a:pt x="1" y="0"/>
                    <a:pt x="225" y="0"/>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72" name="Google Shape;10872;p16"/>
            <p:cNvSpPr/>
            <p:nvPr/>
          </p:nvSpPr>
          <p:spPr>
            <a:xfrm>
              <a:off x="4059325" y="3689525"/>
              <a:ext cx="11225" cy="25"/>
            </a:xfrm>
            <a:custGeom>
              <a:avLst/>
              <a:gdLst/>
              <a:ahLst/>
              <a:cxnLst/>
              <a:rect l="l" t="t" r="r" b="b"/>
              <a:pathLst>
                <a:path w="449" h="1" extrusionOk="0">
                  <a:moveTo>
                    <a:pt x="448" y="0"/>
                  </a:moveTo>
                  <a:lnTo>
                    <a:pt x="0" y="0"/>
                  </a:lnTo>
                  <a:cubicBezTo>
                    <a:pt x="0" y="0"/>
                    <a:pt x="448" y="0"/>
                    <a:pt x="44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73" name="Google Shape;10873;p16"/>
            <p:cNvSpPr/>
            <p:nvPr/>
          </p:nvSpPr>
          <p:spPr>
            <a:xfrm>
              <a:off x="4770900" y="3692400"/>
              <a:ext cx="4775" cy="8275"/>
            </a:xfrm>
            <a:custGeom>
              <a:avLst/>
              <a:gdLst/>
              <a:ahLst/>
              <a:cxnLst/>
              <a:rect l="l" t="t" r="r" b="b"/>
              <a:pathLst>
                <a:path w="191" h="331" extrusionOk="0">
                  <a:moveTo>
                    <a:pt x="98" y="0"/>
                  </a:moveTo>
                  <a:cubicBezTo>
                    <a:pt x="72" y="0"/>
                    <a:pt x="40" y="31"/>
                    <a:pt x="0" y="109"/>
                  </a:cubicBezTo>
                  <a:cubicBezTo>
                    <a:pt x="55" y="273"/>
                    <a:pt x="96" y="330"/>
                    <a:pt x="124" y="330"/>
                  </a:cubicBezTo>
                  <a:cubicBezTo>
                    <a:pt x="191" y="330"/>
                    <a:pt x="182" y="0"/>
                    <a:pt x="9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74" name="Google Shape;10874;p16"/>
            <p:cNvSpPr/>
            <p:nvPr/>
          </p:nvSpPr>
          <p:spPr>
            <a:xfrm>
              <a:off x="4748475" y="3700725"/>
              <a:ext cx="11225" cy="25"/>
            </a:xfrm>
            <a:custGeom>
              <a:avLst/>
              <a:gdLst/>
              <a:ahLst/>
              <a:cxnLst/>
              <a:rect l="l" t="t" r="r" b="b"/>
              <a:pathLst>
                <a:path w="449" h="1" extrusionOk="0">
                  <a:moveTo>
                    <a:pt x="449" y="1"/>
                  </a:moveTo>
                  <a:lnTo>
                    <a:pt x="1" y="1"/>
                  </a:lnTo>
                  <a:cubicBezTo>
                    <a:pt x="1" y="1"/>
                    <a:pt x="449" y="1"/>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75" name="Google Shape;10875;p16"/>
            <p:cNvSpPr/>
            <p:nvPr/>
          </p:nvSpPr>
          <p:spPr>
            <a:xfrm>
              <a:off x="4714875" y="3705550"/>
              <a:ext cx="7700" cy="7325"/>
            </a:xfrm>
            <a:custGeom>
              <a:avLst/>
              <a:gdLst/>
              <a:ahLst/>
              <a:cxnLst/>
              <a:rect l="l" t="t" r="r" b="b"/>
              <a:pathLst>
                <a:path w="308" h="293" extrusionOk="0">
                  <a:moveTo>
                    <a:pt x="234" y="1"/>
                  </a:moveTo>
                  <a:cubicBezTo>
                    <a:pt x="200" y="1"/>
                    <a:pt x="127" y="66"/>
                    <a:pt x="0" y="256"/>
                  </a:cubicBezTo>
                  <a:cubicBezTo>
                    <a:pt x="26" y="282"/>
                    <a:pt x="52" y="293"/>
                    <a:pt x="77" y="293"/>
                  </a:cubicBezTo>
                  <a:cubicBezTo>
                    <a:pt x="206" y="293"/>
                    <a:pt x="307" y="1"/>
                    <a:pt x="23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76" name="Google Shape;10876;p16"/>
            <p:cNvSpPr/>
            <p:nvPr/>
          </p:nvSpPr>
          <p:spPr>
            <a:xfrm>
              <a:off x="2232750" y="3714300"/>
              <a:ext cx="4700" cy="6500"/>
            </a:xfrm>
            <a:custGeom>
              <a:avLst/>
              <a:gdLst/>
              <a:ahLst/>
              <a:cxnLst/>
              <a:rect l="l" t="t" r="r" b="b"/>
              <a:pathLst>
                <a:path w="188" h="260" extrusionOk="0">
                  <a:moveTo>
                    <a:pt x="113" y="1"/>
                  </a:moveTo>
                  <a:cubicBezTo>
                    <a:pt x="86" y="1"/>
                    <a:pt x="48" y="35"/>
                    <a:pt x="1" y="130"/>
                  </a:cubicBezTo>
                  <a:cubicBezTo>
                    <a:pt x="48" y="225"/>
                    <a:pt x="86" y="259"/>
                    <a:pt x="113" y="259"/>
                  </a:cubicBezTo>
                  <a:cubicBezTo>
                    <a:pt x="188" y="259"/>
                    <a:pt x="188" y="1"/>
                    <a:pt x="11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77" name="Google Shape;10877;p16"/>
            <p:cNvSpPr/>
            <p:nvPr/>
          </p:nvSpPr>
          <p:spPr>
            <a:xfrm>
              <a:off x="3992075" y="3723150"/>
              <a:ext cx="5625" cy="25"/>
            </a:xfrm>
            <a:custGeom>
              <a:avLst/>
              <a:gdLst/>
              <a:ahLst/>
              <a:cxnLst/>
              <a:rect l="l" t="t" r="r" b="b"/>
              <a:pathLst>
                <a:path w="225" h="1" extrusionOk="0">
                  <a:moveTo>
                    <a:pt x="225" y="0"/>
                  </a:moveTo>
                  <a:lnTo>
                    <a:pt x="1" y="0"/>
                  </a:lnTo>
                  <a:cubicBezTo>
                    <a:pt x="1" y="0"/>
                    <a:pt x="225" y="0"/>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78" name="Google Shape;10878;p16"/>
            <p:cNvSpPr/>
            <p:nvPr/>
          </p:nvSpPr>
          <p:spPr>
            <a:xfrm>
              <a:off x="4653225" y="3731850"/>
              <a:ext cx="5625" cy="2525"/>
            </a:xfrm>
            <a:custGeom>
              <a:avLst/>
              <a:gdLst/>
              <a:ahLst/>
              <a:cxnLst/>
              <a:rect l="l" t="t" r="r" b="b"/>
              <a:pathLst>
                <a:path w="225" h="101" extrusionOk="0">
                  <a:moveTo>
                    <a:pt x="59" y="1"/>
                  </a:moveTo>
                  <a:cubicBezTo>
                    <a:pt x="26" y="1"/>
                    <a:pt x="1" y="26"/>
                    <a:pt x="1" y="100"/>
                  </a:cubicBezTo>
                  <a:lnTo>
                    <a:pt x="225" y="100"/>
                  </a:lnTo>
                  <a:cubicBezTo>
                    <a:pt x="225" y="100"/>
                    <a:pt x="125" y="1"/>
                    <a:pt x="5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79" name="Google Shape;10879;p16"/>
            <p:cNvSpPr/>
            <p:nvPr/>
          </p:nvSpPr>
          <p:spPr>
            <a:xfrm>
              <a:off x="5224725" y="3737450"/>
              <a:ext cx="22450" cy="6725"/>
            </a:xfrm>
            <a:custGeom>
              <a:avLst/>
              <a:gdLst/>
              <a:ahLst/>
              <a:cxnLst/>
              <a:rect l="l" t="t" r="r" b="b"/>
              <a:pathLst>
                <a:path w="898" h="269" extrusionOk="0">
                  <a:moveTo>
                    <a:pt x="449" y="1"/>
                  </a:moveTo>
                  <a:cubicBezTo>
                    <a:pt x="374" y="1"/>
                    <a:pt x="300" y="26"/>
                    <a:pt x="225" y="100"/>
                  </a:cubicBezTo>
                  <a:cubicBezTo>
                    <a:pt x="1" y="212"/>
                    <a:pt x="169" y="268"/>
                    <a:pt x="393" y="268"/>
                  </a:cubicBezTo>
                  <a:cubicBezTo>
                    <a:pt x="617" y="268"/>
                    <a:pt x="897" y="212"/>
                    <a:pt x="897" y="100"/>
                  </a:cubicBezTo>
                  <a:cubicBezTo>
                    <a:pt x="748" y="100"/>
                    <a:pt x="598" y="1"/>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80" name="Google Shape;10880;p16"/>
            <p:cNvSpPr/>
            <p:nvPr/>
          </p:nvSpPr>
          <p:spPr>
            <a:xfrm>
              <a:off x="2210350" y="3739950"/>
              <a:ext cx="16825" cy="16825"/>
            </a:xfrm>
            <a:custGeom>
              <a:avLst/>
              <a:gdLst/>
              <a:ahLst/>
              <a:cxnLst/>
              <a:rect l="l" t="t" r="r" b="b"/>
              <a:pathLst>
                <a:path w="673" h="673" extrusionOk="0">
                  <a:moveTo>
                    <a:pt x="673" y="0"/>
                  </a:moveTo>
                  <a:cubicBezTo>
                    <a:pt x="225" y="0"/>
                    <a:pt x="0" y="224"/>
                    <a:pt x="0" y="673"/>
                  </a:cubicBezTo>
                  <a:cubicBezTo>
                    <a:pt x="673" y="673"/>
                    <a:pt x="449" y="224"/>
                    <a:pt x="67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81" name="Google Shape;10881;p16"/>
            <p:cNvSpPr/>
            <p:nvPr/>
          </p:nvSpPr>
          <p:spPr>
            <a:xfrm>
              <a:off x="4283425" y="3739950"/>
              <a:ext cx="5650" cy="25"/>
            </a:xfrm>
            <a:custGeom>
              <a:avLst/>
              <a:gdLst/>
              <a:ahLst/>
              <a:cxnLst/>
              <a:rect l="l" t="t" r="r" b="b"/>
              <a:pathLst>
                <a:path w="226" h="1" extrusionOk="0">
                  <a:moveTo>
                    <a:pt x="225" y="0"/>
                  </a:moveTo>
                  <a:lnTo>
                    <a:pt x="1" y="0"/>
                  </a:lnTo>
                  <a:cubicBezTo>
                    <a:pt x="1" y="0"/>
                    <a:pt x="225" y="0"/>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82" name="Google Shape;10882;p16"/>
            <p:cNvSpPr/>
            <p:nvPr/>
          </p:nvSpPr>
          <p:spPr>
            <a:xfrm>
              <a:off x="4793300" y="3739950"/>
              <a:ext cx="5625" cy="5625"/>
            </a:xfrm>
            <a:custGeom>
              <a:avLst/>
              <a:gdLst/>
              <a:ahLst/>
              <a:cxnLst/>
              <a:rect l="l" t="t" r="r" b="b"/>
              <a:pathLst>
                <a:path w="225" h="225" extrusionOk="0">
                  <a:moveTo>
                    <a:pt x="225" y="0"/>
                  </a:moveTo>
                  <a:lnTo>
                    <a:pt x="225" y="0"/>
                  </a:lnTo>
                  <a:cubicBezTo>
                    <a:pt x="225" y="0"/>
                    <a:pt x="1" y="224"/>
                    <a:pt x="1" y="224"/>
                  </a:cubicBezTo>
                  <a:cubicBezTo>
                    <a:pt x="1" y="224"/>
                    <a:pt x="225" y="224"/>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83" name="Google Shape;10883;p16"/>
            <p:cNvSpPr/>
            <p:nvPr/>
          </p:nvSpPr>
          <p:spPr>
            <a:xfrm>
              <a:off x="5028625" y="3745550"/>
              <a:ext cx="11225" cy="2525"/>
            </a:xfrm>
            <a:custGeom>
              <a:avLst/>
              <a:gdLst/>
              <a:ahLst/>
              <a:cxnLst/>
              <a:rect l="l" t="t" r="r" b="b"/>
              <a:pathLst>
                <a:path w="449" h="101" extrusionOk="0">
                  <a:moveTo>
                    <a:pt x="1" y="0"/>
                  </a:moveTo>
                  <a:cubicBezTo>
                    <a:pt x="1" y="0"/>
                    <a:pt x="200" y="100"/>
                    <a:pt x="333" y="100"/>
                  </a:cubicBezTo>
                  <a:cubicBezTo>
                    <a:pt x="399" y="100"/>
                    <a:pt x="449" y="75"/>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84" name="Google Shape;10884;p16"/>
            <p:cNvSpPr/>
            <p:nvPr/>
          </p:nvSpPr>
          <p:spPr>
            <a:xfrm>
              <a:off x="5047300" y="3748650"/>
              <a:ext cx="22450" cy="5025"/>
            </a:xfrm>
            <a:custGeom>
              <a:avLst/>
              <a:gdLst/>
              <a:ahLst/>
              <a:cxnLst/>
              <a:rect l="l" t="t" r="r" b="b"/>
              <a:pathLst>
                <a:path w="898" h="201" extrusionOk="0">
                  <a:moveTo>
                    <a:pt x="474" y="1"/>
                  </a:moveTo>
                  <a:cubicBezTo>
                    <a:pt x="399" y="1"/>
                    <a:pt x="299" y="26"/>
                    <a:pt x="150" y="101"/>
                  </a:cubicBezTo>
                  <a:cubicBezTo>
                    <a:pt x="1" y="101"/>
                    <a:pt x="449" y="200"/>
                    <a:pt x="698" y="200"/>
                  </a:cubicBezTo>
                  <a:cubicBezTo>
                    <a:pt x="822" y="200"/>
                    <a:pt x="897" y="175"/>
                    <a:pt x="822" y="101"/>
                  </a:cubicBezTo>
                  <a:cubicBezTo>
                    <a:pt x="673" y="101"/>
                    <a:pt x="623" y="1"/>
                    <a:pt x="47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85" name="Google Shape;10885;p16"/>
            <p:cNvSpPr/>
            <p:nvPr/>
          </p:nvSpPr>
          <p:spPr>
            <a:xfrm>
              <a:off x="6378925" y="3744775"/>
              <a:ext cx="7725" cy="7325"/>
            </a:xfrm>
            <a:custGeom>
              <a:avLst/>
              <a:gdLst/>
              <a:ahLst/>
              <a:cxnLst/>
              <a:rect l="l" t="t" r="r" b="b"/>
              <a:pathLst>
                <a:path w="309" h="293" extrusionOk="0">
                  <a:moveTo>
                    <a:pt x="235" y="1"/>
                  </a:moveTo>
                  <a:cubicBezTo>
                    <a:pt x="201" y="1"/>
                    <a:pt x="128" y="65"/>
                    <a:pt x="1" y="256"/>
                  </a:cubicBezTo>
                  <a:cubicBezTo>
                    <a:pt x="27" y="282"/>
                    <a:pt x="53" y="293"/>
                    <a:pt x="78" y="293"/>
                  </a:cubicBezTo>
                  <a:cubicBezTo>
                    <a:pt x="207" y="293"/>
                    <a:pt x="308" y="1"/>
                    <a:pt x="23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86" name="Google Shape;10886;p16"/>
            <p:cNvSpPr/>
            <p:nvPr/>
          </p:nvSpPr>
          <p:spPr>
            <a:xfrm>
              <a:off x="5079050" y="3749575"/>
              <a:ext cx="14375" cy="7200"/>
            </a:xfrm>
            <a:custGeom>
              <a:avLst/>
              <a:gdLst/>
              <a:ahLst/>
              <a:cxnLst/>
              <a:rect l="l" t="t" r="r" b="b"/>
              <a:pathLst>
                <a:path w="575" h="288" extrusionOk="0">
                  <a:moveTo>
                    <a:pt x="460" y="1"/>
                  </a:moveTo>
                  <a:cubicBezTo>
                    <a:pt x="431" y="1"/>
                    <a:pt x="359" y="19"/>
                    <a:pt x="225" y="64"/>
                  </a:cubicBezTo>
                  <a:cubicBezTo>
                    <a:pt x="225" y="64"/>
                    <a:pt x="1" y="288"/>
                    <a:pt x="1" y="288"/>
                  </a:cubicBezTo>
                  <a:cubicBezTo>
                    <a:pt x="1" y="288"/>
                    <a:pt x="574" y="1"/>
                    <a:pt x="46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87" name="Google Shape;10887;p16"/>
            <p:cNvSpPr/>
            <p:nvPr/>
          </p:nvSpPr>
          <p:spPr>
            <a:xfrm>
              <a:off x="5023025" y="3756750"/>
              <a:ext cx="22425" cy="11225"/>
            </a:xfrm>
            <a:custGeom>
              <a:avLst/>
              <a:gdLst/>
              <a:ahLst/>
              <a:cxnLst/>
              <a:rect l="l" t="t" r="r" b="b"/>
              <a:pathLst>
                <a:path w="897" h="449" extrusionOk="0">
                  <a:moveTo>
                    <a:pt x="897" y="1"/>
                  </a:moveTo>
                  <a:cubicBezTo>
                    <a:pt x="449" y="1"/>
                    <a:pt x="0" y="1"/>
                    <a:pt x="225" y="449"/>
                  </a:cubicBezTo>
                  <a:cubicBezTo>
                    <a:pt x="673" y="449"/>
                    <a:pt x="673" y="225"/>
                    <a:pt x="89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88" name="Google Shape;10888;p16"/>
            <p:cNvSpPr/>
            <p:nvPr/>
          </p:nvSpPr>
          <p:spPr>
            <a:xfrm>
              <a:off x="4821325" y="3762450"/>
              <a:ext cx="15625" cy="8275"/>
            </a:xfrm>
            <a:custGeom>
              <a:avLst/>
              <a:gdLst/>
              <a:ahLst/>
              <a:cxnLst/>
              <a:rect l="l" t="t" r="r" b="b"/>
              <a:pathLst>
                <a:path w="625" h="331" extrusionOk="0">
                  <a:moveTo>
                    <a:pt x="566" y="0"/>
                  </a:moveTo>
                  <a:cubicBezTo>
                    <a:pt x="541" y="0"/>
                    <a:pt x="442" y="58"/>
                    <a:pt x="224" y="221"/>
                  </a:cubicBezTo>
                  <a:cubicBezTo>
                    <a:pt x="224" y="221"/>
                    <a:pt x="125" y="121"/>
                    <a:pt x="58" y="121"/>
                  </a:cubicBezTo>
                  <a:cubicBezTo>
                    <a:pt x="25" y="121"/>
                    <a:pt x="0" y="146"/>
                    <a:pt x="0" y="221"/>
                  </a:cubicBezTo>
                  <a:cubicBezTo>
                    <a:pt x="0" y="300"/>
                    <a:pt x="35" y="330"/>
                    <a:pt x="87" y="330"/>
                  </a:cubicBezTo>
                  <a:cubicBezTo>
                    <a:pt x="260" y="330"/>
                    <a:pt x="625" y="0"/>
                    <a:pt x="566"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89" name="Google Shape;10889;p16"/>
            <p:cNvSpPr/>
            <p:nvPr/>
          </p:nvSpPr>
          <p:spPr>
            <a:xfrm>
              <a:off x="4981000" y="3762350"/>
              <a:ext cx="8425" cy="4225"/>
            </a:xfrm>
            <a:custGeom>
              <a:avLst/>
              <a:gdLst/>
              <a:ahLst/>
              <a:cxnLst/>
              <a:rect l="l" t="t" r="r" b="b"/>
              <a:pathLst>
                <a:path w="337" h="169" extrusionOk="0">
                  <a:moveTo>
                    <a:pt x="113" y="1"/>
                  </a:moveTo>
                  <a:cubicBezTo>
                    <a:pt x="1" y="113"/>
                    <a:pt x="57" y="169"/>
                    <a:pt x="141" y="169"/>
                  </a:cubicBezTo>
                  <a:cubicBezTo>
                    <a:pt x="225" y="169"/>
                    <a:pt x="337" y="113"/>
                    <a:pt x="33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90" name="Google Shape;10890;p16"/>
            <p:cNvSpPr/>
            <p:nvPr/>
          </p:nvSpPr>
          <p:spPr>
            <a:xfrm>
              <a:off x="4967000" y="3762350"/>
              <a:ext cx="25" cy="5625"/>
            </a:xfrm>
            <a:custGeom>
              <a:avLst/>
              <a:gdLst/>
              <a:ahLst/>
              <a:cxnLst/>
              <a:rect l="l" t="t" r="r" b="b"/>
              <a:pathLst>
                <a:path w="1" h="225" extrusionOk="0">
                  <a:moveTo>
                    <a:pt x="0" y="225"/>
                  </a:moveTo>
                  <a:lnTo>
                    <a:pt x="0" y="225"/>
                  </a:lnTo>
                  <a:cubicBezTo>
                    <a:pt x="0" y="1"/>
                    <a:pt x="0" y="225"/>
                    <a:pt x="0" y="225"/>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91" name="Google Shape;10891;p16"/>
            <p:cNvSpPr/>
            <p:nvPr/>
          </p:nvSpPr>
          <p:spPr>
            <a:xfrm>
              <a:off x="5230325" y="3761450"/>
              <a:ext cx="10125" cy="13050"/>
            </a:xfrm>
            <a:custGeom>
              <a:avLst/>
              <a:gdLst/>
              <a:ahLst/>
              <a:cxnLst/>
              <a:rect l="l" t="t" r="r" b="b"/>
              <a:pathLst>
                <a:path w="405" h="522" extrusionOk="0">
                  <a:moveTo>
                    <a:pt x="135" y="1"/>
                  </a:moveTo>
                  <a:cubicBezTo>
                    <a:pt x="96" y="1"/>
                    <a:pt x="51" y="12"/>
                    <a:pt x="1" y="37"/>
                  </a:cubicBezTo>
                  <a:lnTo>
                    <a:pt x="1" y="485"/>
                  </a:lnTo>
                  <a:cubicBezTo>
                    <a:pt x="51" y="510"/>
                    <a:pt x="96" y="521"/>
                    <a:pt x="135" y="521"/>
                  </a:cubicBezTo>
                  <a:cubicBezTo>
                    <a:pt x="404" y="521"/>
                    <a:pt x="404" y="1"/>
                    <a:pt x="13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92" name="Google Shape;10892;p16"/>
            <p:cNvSpPr/>
            <p:nvPr/>
          </p:nvSpPr>
          <p:spPr>
            <a:xfrm>
              <a:off x="4451525" y="3769350"/>
              <a:ext cx="11225" cy="6725"/>
            </a:xfrm>
            <a:custGeom>
              <a:avLst/>
              <a:gdLst/>
              <a:ahLst/>
              <a:cxnLst/>
              <a:rect l="l" t="t" r="r" b="b"/>
              <a:pathLst>
                <a:path w="449" h="269" extrusionOk="0">
                  <a:moveTo>
                    <a:pt x="309" y="1"/>
                  </a:moveTo>
                  <a:cubicBezTo>
                    <a:pt x="225" y="1"/>
                    <a:pt x="113" y="57"/>
                    <a:pt x="0" y="169"/>
                  </a:cubicBezTo>
                  <a:cubicBezTo>
                    <a:pt x="150" y="169"/>
                    <a:pt x="299" y="269"/>
                    <a:pt x="382" y="269"/>
                  </a:cubicBezTo>
                  <a:cubicBezTo>
                    <a:pt x="424" y="269"/>
                    <a:pt x="449" y="244"/>
                    <a:pt x="449" y="169"/>
                  </a:cubicBezTo>
                  <a:cubicBezTo>
                    <a:pt x="449" y="57"/>
                    <a:pt x="393" y="1"/>
                    <a:pt x="30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93" name="Google Shape;10893;p16"/>
            <p:cNvSpPr/>
            <p:nvPr/>
          </p:nvSpPr>
          <p:spPr>
            <a:xfrm>
              <a:off x="5006225" y="3762350"/>
              <a:ext cx="25" cy="22450"/>
            </a:xfrm>
            <a:custGeom>
              <a:avLst/>
              <a:gdLst/>
              <a:ahLst/>
              <a:cxnLst/>
              <a:rect l="l" t="t" r="r" b="b"/>
              <a:pathLst>
                <a:path w="1" h="898" extrusionOk="0">
                  <a:moveTo>
                    <a:pt x="0" y="449"/>
                  </a:moveTo>
                  <a:cubicBezTo>
                    <a:pt x="0" y="897"/>
                    <a:pt x="0" y="1"/>
                    <a:pt x="0" y="449"/>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94" name="Google Shape;10894;p16"/>
            <p:cNvSpPr/>
            <p:nvPr/>
          </p:nvSpPr>
          <p:spPr>
            <a:xfrm>
              <a:off x="5028625" y="3767950"/>
              <a:ext cx="11225" cy="5650"/>
            </a:xfrm>
            <a:custGeom>
              <a:avLst/>
              <a:gdLst/>
              <a:ahLst/>
              <a:cxnLst/>
              <a:rect l="l" t="t" r="r" b="b"/>
              <a:pathLst>
                <a:path w="449" h="226" extrusionOk="0">
                  <a:moveTo>
                    <a:pt x="449" y="1"/>
                  </a:moveTo>
                  <a:cubicBezTo>
                    <a:pt x="449" y="1"/>
                    <a:pt x="1" y="1"/>
                    <a:pt x="1" y="225"/>
                  </a:cubicBezTo>
                  <a:cubicBezTo>
                    <a:pt x="1" y="225"/>
                    <a:pt x="449" y="225"/>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95" name="Google Shape;10895;p16"/>
            <p:cNvSpPr/>
            <p:nvPr/>
          </p:nvSpPr>
          <p:spPr>
            <a:xfrm>
              <a:off x="6294900" y="3770325"/>
              <a:ext cx="7825" cy="6500"/>
            </a:xfrm>
            <a:custGeom>
              <a:avLst/>
              <a:gdLst/>
              <a:ahLst/>
              <a:cxnLst/>
              <a:rect l="l" t="t" r="r" b="b"/>
              <a:pathLst>
                <a:path w="313" h="260" extrusionOk="0">
                  <a:moveTo>
                    <a:pt x="201" y="1"/>
                  </a:moveTo>
                  <a:cubicBezTo>
                    <a:pt x="160" y="1"/>
                    <a:pt x="95" y="35"/>
                    <a:pt x="0" y="130"/>
                  </a:cubicBezTo>
                  <a:cubicBezTo>
                    <a:pt x="48" y="225"/>
                    <a:pt x="95" y="259"/>
                    <a:pt x="136" y="259"/>
                  </a:cubicBezTo>
                  <a:cubicBezTo>
                    <a:pt x="248" y="259"/>
                    <a:pt x="313" y="1"/>
                    <a:pt x="20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96" name="Google Shape;10896;p16"/>
            <p:cNvSpPr/>
            <p:nvPr/>
          </p:nvSpPr>
          <p:spPr>
            <a:xfrm>
              <a:off x="1308275" y="3771700"/>
              <a:ext cx="33650" cy="9975"/>
            </a:xfrm>
            <a:custGeom>
              <a:avLst/>
              <a:gdLst/>
              <a:ahLst/>
              <a:cxnLst/>
              <a:rect l="l" t="t" r="r" b="b"/>
              <a:pathLst>
                <a:path w="1346" h="399" extrusionOk="0">
                  <a:moveTo>
                    <a:pt x="399" y="0"/>
                  </a:moveTo>
                  <a:cubicBezTo>
                    <a:pt x="274" y="0"/>
                    <a:pt x="150" y="75"/>
                    <a:pt x="0" y="299"/>
                  </a:cubicBezTo>
                  <a:cubicBezTo>
                    <a:pt x="150" y="299"/>
                    <a:pt x="598" y="399"/>
                    <a:pt x="947" y="399"/>
                  </a:cubicBezTo>
                  <a:cubicBezTo>
                    <a:pt x="1121" y="399"/>
                    <a:pt x="1270" y="374"/>
                    <a:pt x="1345" y="299"/>
                  </a:cubicBezTo>
                  <a:cubicBezTo>
                    <a:pt x="897" y="299"/>
                    <a:pt x="648" y="0"/>
                    <a:pt x="39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97" name="Google Shape;10897;p16"/>
            <p:cNvSpPr/>
            <p:nvPr/>
          </p:nvSpPr>
          <p:spPr>
            <a:xfrm>
              <a:off x="4944575" y="3770325"/>
              <a:ext cx="9375" cy="6500"/>
            </a:xfrm>
            <a:custGeom>
              <a:avLst/>
              <a:gdLst/>
              <a:ahLst/>
              <a:cxnLst/>
              <a:rect l="l" t="t" r="r" b="b"/>
              <a:pathLst>
                <a:path w="375" h="260" extrusionOk="0">
                  <a:moveTo>
                    <a:pt x="225" y="1"/>
                  </a:moveTo>
                  <a:cubicBezTo>
                    <a:pt x="170" y="1"/>
                    <a:pt x="96" y="35"/>
                    <a:pt x="1" y="130"/>
                  </a:cubicBezTo>
                  <a:cubicBezTo>
                    <a:pt x="96" y="225"/>
                    <a:pt x="170" y="259"/>
                    <a:pt x="225" y="259"/>
                  </a:cubicBezTo>
                  <a:cubicBezTo>
                    <a:pt x="374" y="259"/>
                    <a:pt x="374" y="1"/>
                    <a:pt x="22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98" name="Google Shape;10898;p16"/>
            <p:cNvSpPr/>
            <p:nvPr/>
          </p:nvSpPr>
          <p:spPr>
            <a:xfrm>
              <a:off x="4961400" y="3773575"/>
              <a:ext cx="11225" cy="2500"/>
            </a:xfrm>
            <a:custGeom>
              <a:avLst/>
              <a:gdLst/>
              <a:ahLst/>
              <a:cxnLst/>
              <a:rect l="l" t="t" r="r" b="b"/>
              <a:pathLst>
                <a:path w="449" h="100" extrusionOk="0">
                  <a:moveTo>
                    <a:pt x="0" y="0"/>
                  </a:moveTo>
                  <a:cubicBezTo>
                    <a:pt x="0" y="0"/>
                    <a:pt x="199" y="100"/>
                    <a:pt x="332" y="100"/>
                  </a:cubicBezTo>
                  <a:cubicBezTo>
                    <a:pt x="399" y="100"/>
                    <a:pt x="448" y="75"/>
                    <a:pt x="44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99" name="Google Shape;10899;p16"/>
            <p:cNvSpPr/>
            <p:nvPr/>
          </p:nvSpPr>
          <p:spPr>
            <a:xfrm>
              <a:off x="1409125" y="3784775"/>
              <a:ext cx="173725" cy="39250"/>
            </a:xfrm>
            <a:custGeom>
              <a:avLst/>
              <a:gdLst/>
              <a:ahLst/>
              <a:cxnLst/>
              <a:rect l="l" t="t" r="r" b="b"/>
              <a:pathLst>
                <a:path w="6949" h="1570" extrusionOk="0">
                  <a:moveTo>
                    <a:pt x="1" y="0"/>
                  </a:moveTo>
                  <a:cubicBezTo>
                    <a:pt x="2242" y="897"/>
                    <a:pt x="4483" y="1569"/>
                    <a:pt x="6948" y="1569"/>
                  </a:cubicBezTo>
                  <a:cubicBezTo>
                    <a:pt x="4483" y="1121"/>
                    <a:pt x="2466" y="449"/>
                    <a:pt x="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00" name="Google Shape;10900;p16"/>
            <p:cNvSpPr/>
            <p:nvPr/>
          </p:nvSpPr>
          <p:spPr>
            <a:xfrm>
              <a:off x="2210350" y="3790375"/>
              <a:ext cx="11225" cy="7950"/>
            </a:xfrm>
            <a:custGeom>
              <a:avLst/>
              <a:gdLst/>
              <a:ahLst/>
              <a:cxnLst/>
              <a:rect l="l" t="t" r="r" b="b"/>
              <a:pathLst>
                <a:path w="449" h="318" extrusionOk="0">
                  <a:moveTo>
                    <a:pt x="449" y="0"/>
                  </a:moveTo>
                  <a:cubicBezTo>
                    <a:pt x="0" y="0"/>
                    <a:pt x="0" y="0"/>
                    <a:pt x="0" y="225"/>
                  </a:cubicBezTo>
                  <a:cubicBezTo>
                    <a:pt x="66" y="290"/>
                    <a:pt x="132" y="317"/>
                    <a:pt x="192" y="317"/>
                  </a:cubicBezTo>
                  <a:cubicBezTo>
                    <a:pt x="337" y="317"/>
                    <a:pt x="449" y="159"/>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01" name="Google Shape;10901;p16"/>
            <p:cNvSpPr/>
            <p:nvPr/>
          </p:nvSpPr>
          <p:spPr>
            <a:xfrm>
              <a:off x="4524375" y="3795975"/>
              <a:ext cx="16825" cy="11225"/>
            </a:xfrm>
            <a:custGeom>
              <a:avLst/>
              <a:gdLst/>
              <a:ahLst/>
              <a:cxnLst/>
              <a:rect l="l" t="t" r="r" b="b"/>
              <a:pathLst>
                <a:path w="673" h="449" extrusionOk="0">
                  <a:moveTo>
                    <a:pt x="448" y="1"/>
                  </a:moveTo>
                  <a:cubicBezTo>
                    <a:pt x="448" y="449"/>
                    <a:pt x="0" y="449"/>
                    <a:pt x="672" y="449"/>
                  </a:cubicBezTo>
                  <a:cubicBezTo>
                    <a:pt x="672" y="225"/>
                    <a:pt x="672" y="1"/>
                    <a:pt x="44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02" name="Google Shape;10902;p16"/>
            <p:cNvSpPr/>
            <p:nvPr/>
          </p:nvSpPr>
          <p:spPr>
            <a:xfrm>
              <a:off x="4804500" y="3801575"/>
              <a:ext cx="16850" cy="7950"/>
            </a:xfrm>
            <a:custGeom>
              <a:avLst/>
              <a:gdLst/>
              <a:ahLst/>
              <a:cxnLst/>
              <a:rect l="l" t="t" r="r" b="b"/>
              <a:pathLst>
                <a:path w="674" h="318" extrusionOk="0">
                  <a:moveTo>
                    <a:pt x="673" y="1"/>
                  </a:moveTo>
                  <a:cubicBezTo>
                    <a:pt x="225" y="1"/>
                    <a:pt x="1" y="1"/>
                    <a:pt x="225" y="225"/>
                  </a:cubicBezTo>
                  <a:cubicBezTo>
                    <a:pt x="291" y="290"/>
                    <a:pt x="356" y="318"/>
                    <a:pt x="416" y="318"/>
                  </a:cubicBezTo>
                  <a:cubicBezTo>
                    <a:pt x="561" y="318"/>
                    <a:pt x="673" y="159"/>
                    <a:pt x="67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03" name="Google Shape;10903;p16"/>
            <p:cNvSpPr/>
            <p:nvPr/>
          </p:nvSpPr>
          <p:spPr>
            <a:xfrm>
              <a:off x="5219125" y="3803950"/>
              <a:ext cx="4700" cy="6500"/>
            </a:xfrm>
            <a:custGeom>
              <a:avLst/>
              <a:gdLst/>
              <a:ahLst/>
              <a:cxnLst/>
              <a:rect l="l" t="t" r="r" b="b"/>
              <a:pathLst>
                <a:path w="188" h="260" extrusionOk="0">
                  <a:moveTo>
                    <a:pt x="113" y="0"/>
                  </a:moveTo>
                  <a:cubicBezTo>
                    <a:pt x="85" y="0"/>
                    <a:pt x="48" y="35"/>
                    <a:pt x="1" y="130"/>
                  </a:cubicBezTo>
                  <a:cubicBezTo>
                    <a:pt x="48" y="224"/>
                    <a:pt x="85" y="259"/>
                    <a:pt x="113" y="259"/>
                  </a:cubicBezTo>
                  <a:cubicBezTo>
                    <a:pt x="187" y="259"/>
                    <a:pt x="187" y="0"/>
                    <a:pt x="11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04" name="Google Shape;10904;p16"/>
            <p:cNvSpPr/>
            <p:nvPr/>
          </p:nvSpPr>
          <p:spPr>
            <a:xfrm>
              <a:off x="5235925" y="3803950"/>
              <a:ext cx="4700" cy="6500"/>
            </a:xfrm>
            <a:custGeom>
              <a:avLst/>
              <a:gdLst/>
              <a:ahLst/>
              <a:cxnLst/>
              <a:rect l="l" t="t" r="r" b="b"/>
              <a:pathLst>
                <a:path w="188" h="260" extrusionOk="0">
                  <a:moveTo>
                    <a:pt x="113" y="0"/>
                  </a:moveTo>
                  <a:cubicBezTo>
                    <a:pt x="86" y="0"/>
                    <a:pt x="48" y="35"/>
                    <a:pt x="1" y="130"/>
                  </a:cubicBezTo>
                  <a:cubicBezTo>
                    <a:pt x="48" y="224"/>
                    <a:pt x="86" y="259"/>
                    <a:pt x="113" y="259"/>
                  </a:cubicBezTo>
                  <a:cubicBezTo>
                    <a:pt x="188" y="259"/>
                    <a:pt x="188" y="0"/>
                    <a:pt x="11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05" name="Google Shape;10905;p16"/>
            <p:cNvSpPr/>
            <p:nvPr/>
          </p:nvSpPr>
          <p:spPr>
            <a:xfrm>
              <a:off x="4877350" y="3803950"/>
              <a:ext cx="4700" cy="6500"/>
            </a:xfrm>
            <a:custGeom>
              <a:avLst/>
              <a:gdLst/>
              <a:ahLst/>
              <a:cxnLst/>
              <a:rect l="l" t="t" r="r" b="b"/>
              <a:pathLst>
                <a:path w="188" h="260" extrusionOk="0">
                  <a:moveTo>
                    <a:pt x="112" y="0"/>
                  </a:moveTo>
                  <a:cubicBezTo>
                    <a:pt x="85" y="0"/>
                    <a:pt x="48" y="35"/>
                    <a:pt x="0" y="130"/>
                  </a:cubicBezTo>
                  <a:cubicBezTo>
                    <a:pt x="48" y="224"/>
                    <a:pt x="85" y="259"/>
                    <a:pt x="112" y="259"/>
                  </a:cubicBezTo>
                  <a:cubicBezTo>
                    <a:pt x="187" y="259"/>
                    <a:pt x="187" y="0"/>
                    <a:pt x="112"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06" name="Google Shape;10906;p16"/>
            <p:cNvSpPr/>
            <p:nvPr/>
          </p:nvSpPr>
          <p:spPr>
            <a:xfrm>
              <a:off x="4602800" y="3809550"/>
              <a:ext cx="4700" cy="6500"/>
            </a:xfrm>
            <a:custGeom>
              <a:avLst/>
              <a:gdLst/>
              <a:ahLst/>
              <a:cxnLst/>
              <a:rect l="l" t="t" r="r" b="b"/>
              <a:pathLst>
                <a:path w="188" h="260" extrusionOk="0">
                  <a:moveTo>
                    <a:pt x="113" y="0"/>
                  </a:moveTo>
                  <a:cubicBezTo>
                    <a:pt x="85" y="0"/>
                    <a:pt x="48" y="35"/>
                    <a:pt x="1" y="130"/>
                  </a:cubicBezTo>
                  <a:cubicBezTo>
                    <a:pt x="48" y="225"/>
                    <a:pt x="85" y="259"/>
                    <a:pt x="113" y="259"/>
                  </a:cubicBezTo>
                  <a:cubicBezTo>
                    <a:pt x="187" y="259"/>
                    <a:pt x="187" y="0"/>
                    <a:pt x="11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07" name="Google Shape;10907;p16"/>
            <p:cNvSpPr/>
            <p:nvPr/>
          </p:nvSpPr>
          <p:spPr>
            <a:xfrm>
              <a:off x="4978200" y="3815150"/>
              <a:ext cx="4700" cy="6500"/>
            </a:xfrm>
            <a:custGeom>
              <a:avLst/>
              <a:gdLst/>
              <a:ahLst/>
              <a:cxnLst/>
              <a:rect l="l" t="t" r="r" b="b"/>
              <a:pathLst>
                <a:path w="188" h="260" extrusionOk="0">
                  <a:moveTo>
                    <a:pt x="113" y="1"/>
                  </a:moveTo>
                  <a:cubicBezTo>
                    <a:pt x="85" y="1"/>
                    <a:pt x="48" y="35"/>
                    <a:pt x="1" y="130"/>
                  </a:cubicBezTo>
                  <a:cubicBezTo>
                    <a:pt x="48" y="225"/>
                    <a:pt x="85" y="259"/>
                    <a:pt x="113" y="259"/>
                  </a:cubicBezTo>
                  <a:cubicBezTo>
                    <a:pt x="187" y="259"/>
                    <a:pt x="187" y="1"/>
                    <a:pt x="11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08" name="Google Shape;10908;p16"/>
            <p:cNvSpPr/>
            <p:nvPr/>
          </p:nvSpPr>
          <p:spPr>
            <a:xfrm>
              <a:off x="5011825" y="3815150"/>
              <a:ext cx="7825" cy="6500"/>
            </a:xfrm>
            <a:custGeom>
              <a:avLst/>
              <a:gdLst/>
              <a:ahLst/>
              <a:cxnLst/>
              <a:rect l="l" t="t" r="r" b="b"/>
              <a:pathLst>
                <a:path w="313" h="260" extrusionOk="0">
                  <a:moveTo>
                    <a:pt x="201" y="1"/>
                  </a:moveTo>
                  <a:cubicBezTo>
                    <a:pt x="160" y="1"/>
                    <a:pt x="95" y="35"/>
                    <a:pt x="0" y="130"/>
                  </a:cubicBezTo>
                  <a:cubicBezTo>
                    <a:pt x="48" y="225"/>
                    <a:pt x="95" y="259"/>
                    <a:pt x="136" y="259"/>
                  </a:cubicBezTo>
                  <a:cubicBezTo>
                    <a:pt x="248" y="259"/>
                    <a:pt x="313" y="1"/>
                    <a:pt x="20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09" name="Google Shape;10909;p16"/>
            <p:cNvSpPr/>
            <p:nvPr/>
          </p:nvSpPr>
          <p:spPr>
            <a:xfrm>
              <a:off x="5217250" y="3818375"/>
              <a:ext cx="22450" cy="7500"/>
            </a:xfrm>
            <a:custGeom>
              <a:avLst/>
              <a:gdLst/>
              <a:ahLst/>
              <a:cxnLst/>
              <a:rect l="l" t="t" r="r" b="b"/>
              <a:pathLst>
                <a:path w="898" h="300" extrusionOk="0">
                  <a:moveTo>
                    <a:pt x="300" y="1"/>
                  </a:moveTo>
                  <a:cubicBezTo>
                    <a:pt x="1" y="225"/>
                    <a:pt x="1" y="300"/>
                    <a:pt x="100" y="300"/>
                  </a:cubicBezTo>
                  <a:cubicBezTo>
                    <a:pt x="300" y="300"/>
                    <a:pt x="897" y="1"/>
                    <a:pt x="30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10" name="Google Shape;10910;p16"/>
            <p:cNvSpPr/>
            <p:nvPr/>
          </p:nvSpPr>
          <p:spPr>
            <a:xfrm>
              <a:off x="1504375" y="3824000"/>
              <a:ext cx="5625" cy="25"/>
            </a:xfrm>
            <a:custGeom>
              <a:avLst/>
              <a:gdLst/>
              <a:ahLst/>
              <a:cxnLst/>
              <a:rect l="l" t="t" r="r" b="b"/>
              <a:pathLst>
                <a:path w="225" h="1" extrusionOk="0">
                  <a:moveTo>
                    <a:pt x="225" y="0"/>
                  </a:moveTo>
                  <a:lnTo>
                    <a:pt x="1" y="0"/>
                  </a:ln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11" name="Google Shape;10911;p16"/>
            <p:cNvSpPr/>
            <p:nvPr/>
          </p:nvSpPr>
          <p:spPr>
            <a:xfrm>
              <a:off x="1515575" y="3823125"/>
              <a:ext cx="25675" cy="11475"/>
            </a:xfrm>
            <a:custGeom>
              <a:avLst/>
              <a:gdLst/>
              <a:ahLst/>
              <a:cxnLst/>
              <a:rect l="l" t="t" r="r" b="b"/>
              <a:pathLst>
                <a:path w="1027" h="459" extrusionOk="0">
                  <a:moveTo>
                    <a:pt x="510" y="0"/>
                  </a:moveTo>
                  <a:cubicBezTo>
                    <a:pt x="310" y="0"/>
                    <a:pt x="96" y="70"/>
                    <a:pt x="1" y="259"/>
                  </a:cubicBezTo>
                  <a:cubicBezTo>
                    <a:pt x="300" y="259"/>
                    <a:pt x="499" y="458"/>
                    <a:pt x="665" y="458"/>
                  </a:cubicBezTo>
                  <a:cubicBezTo>
                    <a:pt x="748" y="458"/>
                    <a:pt x="823" y="409"/>
                    <a:pt x="897" y="259"/>
                  </a:cubicBezTo>
                  <a:cubicBezTo>
                    <a:pt x="1027" y="130"/>
                    <a:pt x="783" y="0"/>
                    <a:pt x="51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12" name="Google Shape;10912;p16"/>
            <p:cNvSpPr/>
            <p:nvPr/>
          </p:nvSpPr>
          <p:spPr>
            <a:xfrm>
              <a:off x="4913575" y="3837575"/>
              <a:ext cx="9400" cy="6475"/>
            </a:xfrm>
            <a:custGeom>
              <a:avLst/>
              <a:gdLst/>
              <a:ahLst/>
              <a:cxnLst/>
              <a:rect l="l" t="t" r="r" b="b"/>
              <a:pathLst>
                <a:path w="376" h="259" extrusionOk="0">
                  <a:moveTo>
                    <a:pt x="338" y="0"/>
                  </a:moveTo>
                  <a:cubicBezTo>
                    <a:pt x="324" y="0"/>
                    <a:pt x="262" y="35"/>
                    <a:pt x="120" y="129"/>
                  </a:cubicBezTo>
                  <a:cubicBezTo>
                    <a:pt x="26" y="224"/>
                    <a:pt x="1" y="259"/>
                    <a:pt x="15" y="259"/>
                  </a:cubicBezTo>
                  <a:cubicBezTo>
                    <a:pt x="52" y="259"/>
                    <a:pt x="375" y="0"/>
                    <a:pt x="33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13" name="Google Shape;10913;p16"/>
            <p:cNvSpPr/>
            <p:nvPr/>
          </p:nvSpPr>
          <p:spPr>
            <a:xfrm>
              <a:off x="4821325" y="3843900"/>
              <a:ext cx="11225" cy="2525"/>
            </a:xfrm>
            <a:custGeom>
              <a:avLst/>
              <a:gdLst/>
              <a:ahLst/>
              <a:cxnLst/>
              <a:rect l="l" t="t" r="r" b="b"/>
              <a:pathLst>
                <a:path w="449" h="101" extrusionOk="0">
                  <a:moveTo>
                    <a:pt x="116" y="1"/>
                  </a:moveTo>
                  <a:cubicBezTo>
                    <a:pt x="50" y="1"/>
                    <a:pt x="0" y="26"/>
                    <a:pt x="0" y="101"/>
                  </a:cubicBezTo>
                  <a:lnTo>
                    <a:pt x="448" y="101"/>
                  </a:lnTo>
                  <a:cubicBezTo>
                    <a:pt x="448" y="101"/>
                    <a:pt x="249" y="1"/>
                    <a:pt x="116"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14" name="Google Shape;10914;p16"/>
            <p:cNvSpPr/>
            <p:nvPr/>
          </p:nvSpPr>
          <p:spPr>
            <a:xfrm>
              <a:off x="4965725" y="3843175"/>
              <a:ext cx="12500" cy="6475"/>
            </a:xfrm>
            <a:custGeom>
              <a:avLst/>
              <a:gdLst/>
              <a:ahLst/>
              <a:cxnLst/>
              <a:rect l="l" t="t" r="r" b="b"/>
              <a:pathLst>
                <a:path w="500" h="259" extrusionOk="0">
                  <a:moveTo>
                    <a:pt x="187" y="0"/>
                  </a:moveTo>
                  <a:cubicBezTo>
                    <a:pt x="0" y="0"/>
                    <a:pt x="65" y="259"/>
                    <a:pt x="252" y="259"/>
                  </a:cubicBezTo>
                  <a:cubicBezTo>
                    <a:pt x="320" y="259"/>
                    <a:pt x="405" y="224"/>
                    <a:pt x="500" y="130"/>
                  </a:cubicBezTo>
                  <a:cubicBezTo>
                    <a:pt x="357" y="35"/>
                    <a:pt x="255" y="0"/>
                    <a:pt x="18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15" name="Google Shape;10915;p16"/>
            <p:cNvSpPr/>
            <p:nvPr/>
          </p:nvSpPr>
          <p:spPr>
            <a:xfrm>
              <a:off x="4944575" y="3843600"/>
              <a:ext cx="22450" cy="13400"/>
            </a:xfrm>
            <a:custGeom>
              <a:avLst/>
              <a:gdLst/>
              <a:ahLst/>
              <a:cxnLst/>
              <a:rect l="l" t="t" r="r" b="b"/>
              <a:pathLst>
                <a:path w="898" h="536" extrusionOk="0">
                  <a:moveTo>
                    <a:pt x="449" y="1"/>
                  </a:moveTo>
                  <a:cubicBezTo>
                    <a:pt x="225" y="1"/>
                    <a:pt x="1" y="113"/>
                    <a:pt x="1" y="337"/>
                  </a:cubicBezTo>
                  <a:cubicBezTo>
                    <a:pt x="1" y="337"/>
                    <a:pt x="300" y="536"/>
                    <a:pt x="565" y="536"/>
                  </a:cubicBezTo>
                  <a:cubicBezTo>
                    <a:pt x="698" y="536"/>
                    <a:pt x="823" y="486"/>
                    <a:pt x="897" y="337"/>
                  </a:cubicBezTo>
                  <a:cubicBezTo>
                    <a:pt x="897" y="113"/>
                    <a:pt x="673" y="1"/>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16" name="Google Shape;10916;p16"/>
            <p:cNvSpPr/>
            <p:nvPr/>
          </p:nvSpPr>
          <p:spPr>
            <a:xfrm>
              <a:off x="4938975" y="3863200"/>
              <a:ext cx="15200" cy="7950"/>
            </a:xfrm>
            <a:custGeom>
              <a:avLst/>
              <a:gdLst/>
              <a:ahLst/>
              <a:cxnLst/>
              <a:rect l="l" t="t" r="r" b="b"/>
              <a:pathLst>
                <a:path w="608" h="318" extrusionOk="0">
                  <a:moveTo>
                    <a:pt x="449" y="1"/>
                  </a:moveTo>
                  <a:cubicBezTo>
                    <a:pt x="225" y="1"/>
                    <a:pt x="1" y="1"/>
                    <a:pt x="225" y="225"/>
                  </a:cubicBezTo>
                  <a:cubicBezTo>
                    <a:pt x="225" y="291"/>
                    <a:pt x="263" y="318"/>
                    <a:pt x="312" y="318"/>
                  </a:cubicBezTo>
                  <a:cubicBezTo>
                    <a:pt x="430" y="318"/>
                    <a:pt x="607" y="159"/>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17" name="Google Shape;10917;p16"/>
            <p:cNvSpPr/>
            <p:nvPr/>
          </p:nvSpPr>
          <p:spPr>
            <a:xfrm>
              <a:off x="4798900" y="3863300"/>
              <a:ext cx="4800" cy="8275"/>
            </a:xfrm>
            <a:custGeom>
              <a:avLst/>
              <a:gdLst/>
              <a:ahLst/>
              <a:cxnLst/>
              <a:rect l="l" t="t" r="r" b="b"/>
              <a:pathLst>
                <a:path w="192" h="331" extrusionOk="0">
                  <a:moveTo>
                    <a:pt x="124" y="0"/>
                  </a:moveTo>
                  <a:cubicBezTo>
                    <a:pt x="96" y="0"/>
                    <a:pt x="55" y="58"/>
                    <a:pt x="1" y="221"/>
                  </a:cubicBezTo>
                  <a:cubicBezTo>
                    <a:pt x="40" y="300"/>
                    <a:pt x="73" y="330"/>
                    <a:pt x="98" y="330"/>
                  </a:cubicBezTo>
                  <a:cubicBezTo>
                    <a:pt x="183" y="330"/>
                    <a:pt x="191" y="0"/>
                    <a:pt x="1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18" name="Google Shape;10918;p16"/>
            <p:cNvSpPr/>
            <p:nvPr/>
          </p:nvSpPr>
          <p:spPr>
            <a:xfrm>
              <a:off x="4670050" y="3871175"/>
              <a:ext cx="4675" cy="6500"/>
            </a:xfrm>
            <a:custGeom>
              <a:avLst/>
              <a:gdLst/>
              <a:ahLst/>
              <a:cxnLst/>
              <a:rect l="l" t="t" r="r" b="b"/>
              <a:pathLst>
                <a:path w="187" h="260" extrusionOk="0">
                  <a:moveTo>
                    <a:pt x="112" y="1"/>
                  </a:moveTo>
                  <a:cubicBezTo>
                    <a:pt x="85" y="1"/>
                    <a:pt x="47" y="35"/>
                    <a:pt x="0" y="130"/>
                  </a:cubicBezTo>
                  <a:cubicBezTo>
                    <a:pt x="47" y="225"/>
                    <a:pt x="85" y="260"/>
                    <a:pt x="112" y="260"/>
                  </a:cubicBezTo>
                  <a:cubicBezTo>
                    <a:pt x="187" y="260"/>
                    <a:pt x="187" y="1"/>
                    <a:pt x="112"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19" name="Google Shape;10919;p16"/>
            <p:cNvSpPr/>
            <p:nvPr/>
          </p:nvSpPr>
          <p:spPr>
            <a:xfrm>
              <a:off x="4742875" y="3870475"/>
              <a:ext cx="4850" cy="5150"/>
            </a:xfrm>
            <a:custGeom>
              <a:avLst/>
              <a:gdLst/>
              <a:ahLst/>
              <a:cxnLst/>
              <a:rect l="l" t="t" r="r" b="b"/>
              <a:pathLst>
                <a:path w="194" h="206" extrusionOk="0">
                  <a:moveTo>
                    <a:pt x="130" y="0"/>
                  </a:moveTo>
                  <a:cubicBezTo>
                    <a:pt x="103" y="0"/>
                    <a:pt x="59" y="41"/>
                    <a:pt x="1" y="158"/>
                  </a:cubicBezTo>
                  <a:cubicBezTo>
                    <a:pt x="34" y="192"/>
                    <a:pt x="63" y="205"/>
                    <a:pt x="87" y="205"/>
                  </a:cubicBezTo>
                  <a:cubicBezTo>
                    <a:pt x="179" y="205"/>
                    <a:pt x="193" y="0"/>
                    <a:pt x="13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20" name="Google Shape;10920;p16"/>
            <p:cNvSpPr/>
            <p:nvPr/>
          </p:nvSpPr>
          <p:spPr>
            <a:xfrm>
              <a:off x="2266375" y="3876775"/>
              <a:ext cx="4700" cy="6500"/>
            </a:xfrm>
            <a:custGeom>
              <a:avLst/>
              <a:gdLst/>
              <a:ahLst/>
              <a:cxnLst/>
              <a:rect l="l" t="t" r="r" b="b"/>
              <a:pathLst>
                <a:path w="188" h="260" extrusionOk="0">
                  <a:moveTo>
                    <a:pt x="113" y="1"/>
                  </a:moveTo>
                  <a:cubicBezTo>
                    <a:pt x="85" y="1"/>
                    <a:pt x="48" y="36"/>
                    <a:pt x="1" y="130"/>
                  </a:cubicBezTo>
                  <a:cubicBezTo>
                    <a:pt x="48" y="225"/>
                    <a:pt x="85" y="260"/>
                    <a:pt x="113" y="260"/>
                  </a:cubicBezTo>
                  <a:cubicBezTo>
                    <a:pt x="187" y="260"/>
                    <a:pt x="187" y="1"/>
                    <a:pt x="11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21" name="Google Shape;10921;p16"/>
            <p:cNvSpPr/>
            <p:nvPr/>
          </p:nvSpPr>
          <p:spPr>
            <a:xfrm>
              <a:off x="6692700" y="3874425"/>
              <a:ext cx="16600" cy="12375"/>
            </a:xfrm>
            <a:custGeom>
              <a:avLst/>
              <a:gdLst/>
              <a:ahLst/>
              <a:cxnLst/>
              <a:rect l="l" t="t" r="r" b="b"/>
              <a:pathLst>
                <a:path w="664" h="495" extrusionOk="0">
                  <a:moveTo>
                    <a:pt x="225" y="0"/>
                  </a:moveTo>
                  <a:cubicBezTo>
                    <a:pt x="225" y="224"/>
                    <a:pt x="225" y="224"/>
                    <a:pt x="1" y="448"/>
                  </a:cubicBezTo>
                  <a:cubicBezTo>
                    <a:pt x="97" y="480"/>
                    <a:pt x="179" y="494"/>
                    <a:pt x="248" y="494"/>
                  </a:cubicBezTo>
                  <a:cubicBezTo>
                    <a:pt x="664" y="494"/>
                    <a:pt x="609" y="0"/>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22" name="Google Shape;10922;p16"/>
            <p:cNvSpPr/>
            <p:nvPr/>
          </p:nvSpPr>
          <p:spPr>
            <a:xfrm>
              <a:off x="3106825" y="3885625"/>
              <a:ext cx="5625" cy="25"/>
            </a:xfrm>
            <a:custGeom>
              <a:avLst/>
              <a:gdLst/>
              <a:ahLst/>
              <a:cxnLst/>
              <a:rect l="l" t="t" r="r" b="b"/>
              <a:pathLst>
                <a:path w="225" h="1" extrusionOk="0">
                  <a:moveTo>
                    <a:pt x="224" y="0"/>
                  </a:moveTo>
                  <a:lnTo>
                    <a:pt x="0" y="0"/>
                  </a:lnTo>
                  <a:cubicBezTo>
                    <a:pt x="0" y="0"/>
                    <a:pt x="224" y="0"/>
                    <a:pt x="2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23" name="Google Shape;10923;p16"/>
            <p:cNvSpPr/>
            <p:nvPr/>
          </p:nvSpPr>
          <p:spPr>
            <a:xfrm>
              <a:off x="5230575" y="3906875"/>
              <a:ext cx="16600" cy="7950"/>
            </a:xfrm>
            <a:custGeom>
              <a:avLst/>
              <a:gdLst/>
              <a:ahLst/>
              <a:cxnLst/>
              <a:rect l="l" t="t" r="r" b="b"/>
              <a:pathLst>
                <a:path w="664" h="318" extrusionOk="0">
                  <a:moveTo>
                    <a:pt x="542" y="0"/>
                  </a:moveTo>
                  <a:cubicBezTo>
                    <a:pt x="317" y="0"/>
                    <a:pt x="0" y="317"/>
                    <a:pt x="225" y="317"/>
                  </a:cubicBezTo>
                  <a:cubicBezTo>
                    <a:pt x="271" y="317"/>
                    <a:pt x="341" y="304"/>
                    <a:pt x="439" y="271"/>
                  </a:cubicBezTo>
                  <a:cubicBezTo>
                    <a:pt x="439" y="271"/>
                    <a:pt x="663" y="47"/>
                    <a:pt x="663" y="47"/>
                  </a:cubicBezTo>
                  <a:cubicBezTo>
                    <a:pt x="630" y="14"/>
                    <a:pt x="588" y="0"/>
                    <a:pt x="542"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24" name="Google Shape;10924;p16"/>
            <p:cNvSpPr/>
            <p:nvPr/>
          </p:nvSpPr>
          <p:spPr>
            <a:xfrm>
              <a:off x="4989400" y="3939325"/>
              <a:ext cx="11225" cy="7950"/>
            </a:xfrm>
            <a:custGeom>
              <a:avLst/>
              <a:gdLst/>
              <a:ahLst/>
              <a:cxnLst/>
              <a:rect l="l" t="t" r="r" b="b"/>
              <a:pathLst>
                <a:path w="449" h="318" extrusionOk="0">
                  <a:moveTo>
                    <a:pt x="80" y="1"/>
                  </a:moveTo>
                  <a:cubicBezTo>
                    <a:pt x="1" y="1"/>
                    <a:pt x="1" y="159"/>
                    <a:pt x="1" y="318"/>
                  </a:cubicBezTo>
                  <a:cubicBezTo>
                    <a:pt x="225" y="318"/>
                    <a:pt x="449" y="318"/>
                    <a:pt x="225" y="94"/>
                  </a:cubicBezTo>
                  <a:cubicBezTo>
                    <a:pt x="159" y="28"/>
                    <a:pt x="113" y="1"/>
                    <a:pt x="8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25" name="Google Shape;10925;p16"/>
            <p:cNvSpPr/>
            <p:nvPr/>
          </p:nvSpPr>
          <p:spPr>
            <a:xfrm>
              <a:off x="5006225" y="3941650"/>
              <a:ext cx="5625" cy="2525"/>
            </a:xfrm>
            <a:custGeom>
              <a:avLst/>
              <a:gdLst/>
              <a:ahLst/>
              <a:cxnLst/>
              <a:rect l="l" t="t" r="r" b="b"/>
              <a:pathLst>
                <a:path w="225" h="101" extrusionOk="0">
                  <a:moveTo>
                    <a:pt x="0" y="1"/>
                  </a:moveTo>
                  <a:cubicBezTo>
                    <a:pt x="0" y="1"/>
                    <a:pt x="100" y="100"/>
                    <a:pt x="166" y="100"/>
                  </a:cubicBezTo>
                  <a:cubicBezTo>
                    <a:pt x="199" y="100"/>
                    <a:pt x="224" y="75"/>
                    <a:pt x="22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26" name="Google Shape;10926;p16"/>
            <p:cNvSpPr/>
            <p:nvPr/>
          </p:nvSpPr>
          <p:spPr>
            <a:xfrm>
              <a:off x="4658825" y="3947250"/>
              <a:ext cx="5625" cy="25"/>
            </a:xfrm>
            <a:custGeom>
              <a:avLst/>
              <a:gdLst/>
              <a:ahLst/>
              <a:cxnLst/>
              <a:rect l="l" t="t" r="r" b="b"/>
              <a:pathLst>
                <a:path w="225" h="1" extrusionOk="0">
                  <a:moveTo>
                    <a:pt x="225" y="1"/>
                  </a:moveTo>
                  <a:lnTo>
                    <a:pt x="1" y="1"/>
                  </a:lnTo>
                  <a:cubicBezTo>
                    <a:pt x="1" y="1"/>
                    <a:pt x="225" y="1"/>
                    <a:pt x="22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27" name="Google Shape;10927;p16"/>
            <p:cNvSpPr/>
            <p:nvPr/>
          </p:nvSpPr>
          <p:spPr>
            <a:xfrm>
              <a:off x="2092675" y="3941650"/>
              <a:ext cx="22450" cy="22450"/>
            </a:xfrm>
            <a:custGeom>
              <a:avLst/>
              <a:gdLst/>
              <a:ahLst/>
              <a:cxnLst/>
              <a:rect l="l" t="t" r="r" b="b"/>
              <a:pathLst>
                <a:path w="898" h="898" extrusionOk="0">
                  <a:moveTo>
                    <a:pt x="449" y="449"/>
                  </a:moveTo>
                  <a:cubicBezTo>
                    <a:pt x="1" y="1"/>
                    <a:pt x="897" y="897"/>
                    <a:pt x="449" y="449"/>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28" name="Google Shape;10928;p16"/>
            <p:cNvSpPr/>
            <p:nvPr/>
          </p:nvSpPr>
          <p:spPr>
            <a:xfrm>
              <a:off x="4686850" y="3949000"/>
              <a:ext cx="15425" cy="9475"/>
            </a:xfrm>
            <a:custGeom>
              <a:avLst/>
              <a:gdLst/>
              <a:ahLst/>
              <a:cxnLst/>
              <a:rect l="l" t="t" r="r" b="b"/>
              <a:pathLst>
                <a:path w="617" h="379" extrusionOk="0">
                  <a:moveTo>
                    <a:pt x="197" y="1"/>
                  </a:moveTo>
                  <a:cubicBezTo>
                    <a:pt x="126" y="1"/>
                    <a:pt x="56" y="43"/>
                    <a:pt x="0" y="155"/>
                  </a:cubicBezTo>
                  <a:cubicBezTo>
                    <a:pt x="449" y="155"/>
                    <a:pt x="449" y="155"/>
                    <a:pt x="449" y="379"/>
                  </a:cubicBezTo>
                  <a:cubicBezTo>
                    <a:pt x="617" y="379"/>
                    <a:pt x="407" y="1"/>
                    <a:pt x="19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29" name="Google Shape;10929;p16"/>
            <p:cNvSpPr/>
            <p:nvPr/>
          </p:nvSpPr>
          <p:spPr>
            <a:xfrm>
              <a:off x="4832525" y="3958450"/>
              <a:ext cx="11225" cy="25"/>
            </a:xfrm>
            <a:custGeom>
              <a:avLst/>
              <a:gdLst/>
              <a:ahLst/>
              <a:cxnLst/>
              <a:rect l="l" t="t" r="r" b="b"/>
              <a:pathLst>
                <a:path w="449" h="1" extrusionOk="0">
                  <a:moveTo>
                    <a:pt x="0" y="1"/>
                  </a:moveTo>
                  <a:lnTo>
                    <a:pt x="449" y="1"/>
                  </a:lnTo>
                  <a:cubicBezTo>
                    <a:pt x="449" y="1"/>
                    <a:pt x="0" y="1"/>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30" name="Google Shape;10930;p16"/>
            <p:cNvSpPr/>
            <p:nvPr/>
          </p:nvSpPr>
          <p:spPr>
            <a:xfrm>
              <a:off x="4698050" y="3969675"/>
              <a:ext cx="11225" cy="2500"/>
            </a:xfrm>
            <a:custGeom>
              <a:avLst/>
              <a:gdLst/>
              <a:ahLst/>
              <a:cxnLst/>
              <a:rect l="l" t="t" r="r" b="b"/>
              <a:pathLst>
                <a:path w="449" h="100" extrusionOk="0">
                  <a:moveTo>
                    <a:pt x="1" y="0"/>
                  </a:moveTo>
                  <a:cubicBezTo>
                    <a:pt x="1" y="0"/>
                    <a:pt x="200" y="100"/>
                    <a:pt x="333" y="100"/>
                  </a:cubicBezTo>
                  <a:cubicBezTo>
                    <a:pt x="399" y="100"/>
                    <a:pt x="449" y="75"/>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31" name="Google Shape;10931;p16"/>
            <p:cNvSpPr/>
            <p:nvPr/>
          </p:nvSpPr>
          <p:spPr>
            <a:xfrm>
              <a:off x="5644950" y="3995200"/>
              <a:ext cx="16825" cy="6700"/>
            </a:xfrm>
            <a:custGeom>
              <a:avLst/>
              <a:gdLst/>
              <a:ahLst/>
              <a:cxnLst/>
              <a:rect l="l" t="t" r="r" b="b"/>
              <a:pathLst>
                <a:path w="673" h="268" extrusionOk="0">
                  <a:moveTo>
                    <a:pt x="274" y="0"/>
                  </a:moveTo>
                  <a:cubicBezTo>
                    <a:pt x="175" y="0"/>
                    <a:pt x="75" y="25"/>
                    <a:pt x="1" y="100"/>
                  </a:cubicBezTo>
                  <a:cubicBezTo>
                    <a:pt x="225" y="212"/>
                    <a:pt x="393" y="268"/>
                    <a:pt x="505" y="268"/>
                  </a:cubicBezTo>
                  <a:cubicBezTo>
                    <a:pt x="617" y="268"/>
                    <a:pt x="673" y="212"/>
                    <a:pt x="673" y="100"/>
                  </a:cubicBezTo>
                  <a:cubicBezTo>
                    <a:pt x="673" y="100"/>
                    <a:pt x="474" y="0"/>
                    <a:pt x="27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32" name="Google Shape;10932;p16"/>
            <p:cNvSpPr/>
            <p:nvPr/>
          </p:nvSpPr>
          <p:spPr>
            <a:xfrm>
              <a:off x="5527300" y="4015900"/>
              <a:ext cx="11225" cy="4225"/>
            </a:xfrm>
            <a:custGeom>
              <a:avLst/>
              <a:gdLst/>
              <a:ahLst/>
              <a:cxnLst/>
              <a:rect l="l" t="t" r="r" b="b"/>
              <a:pathLst>
                <a:path w="449" h="169" extrusionOk="0">
                  <a:moveTo>
                    <a:pt x="224" y="0"/>
                  </a:moveTo>
                  <a:cubicBezTo>
                    <a:pt x="112" y="0"/>
                    <a:pt x="0" y="56"/>
                    <a:pt x="0" y="168"/>
                  </a:cubicBezTo>
                  <a:lnTo>
                    <a:pt x="448" y="168"/>
                  </a:lnTo>
                  <a:cubicBezTo>
                    <a:pt x="448" y="56"/>
                    <a:pt x="336" y="0"/>
                    <a:pt x="2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33" name="Google Shape;10933;p16"/>
            <p:cNvSpPr/>
            <p:nvPr/>
          </p:nvSpPr>
          <p:spPr>
            <a:xfrm>
              <a:off x="4513150" y="4040025"/>
              <a:ext cx="14975" cy="2500"/>
            </a:xfrm>
            <a:custGeom>
              <a:avLst/>
              <a:gdLst/>
              <a:ahLst/>
              <a:cxnLst/>
              <a:rect l="l" t="t" r="r" b="b"/>
              <a:pathLst>
                <a:path w="599" h="100" extrusionOk="0">
                  <a:moveTo>
                    <a:pt x="167" y="0"/>
                  </a:moveTo>
                  <a:cubicBezTo>
                    <a:pt x="75" y="0"/>
                    <a:pt x="1" y="25"/>
                    <a:pt x="1" y="100"/>
                  </a:cubicBezTo>
                  <a:lnTo>
                    <a:pt x="449" y="100"/>
                  </a:lnTo>
                  <a:cubicBezTo>
                    <a:pt x="598" y="100"/>
                    <a:pt x="349" y="0"/>
                    <a:pt x="16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34" name="Google Shape;10934;p16"/>
            <p:cNvSpPr/>
            <p:nvPr/>
          </p:nvSpPr>
          <p:spPr>
            <a:xfrm>
              <a:off x="3825875" y="4048100"/>
              <a:ext cx="14950" cy="2525"/>
            </a:xfrm>
            <a:custGeom>
              <a:avLst/>
              <a:gdLst/>
              <a:ahLst/>
              <a:cxnLst/>
              <a:rect l="l" t="t" r="r" b="b"/>
              <a:pathLst>
                <a:path w="598" h="101" extrusionOk="0">
                  <a:moveTo>
                    <a:pt x="149" y="1"/>
                  </a:moveTo>
                  <a:cubicBezTo>
                    <a:pt x="0" y="1"/>
                    <a:pt x="249" y="100"/>
                    <a:pt x="432" y="100"/>
                  </a:cubicBezTo>
                  <a:cubicBezTo>
                    <a:pt x="523" y="100"/>
                    <a:pt x="598" y="75"/>
                    <a:pt x="59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35" name="Google Shape;10935;p16"/>
            <p:cNvSpPr/>
            <p:nvPr/>
          </p:nvSpPr>
          <p:spPr>
            <a:xfrm>
              <a:off x="5773825" y="4040175"/>
              <a:ext cx="11225" cy="7950"/>
            </a:xfrm>
            <a:custGeom>
              <a:avLst/>
              <a:gdLst/>
              <a:ahLst/>
              <a:cxnLst/>
              <a:rect l="l" t="t" r="r" b="b"/>
              <a:pathLst>
                <a:path w="449" h="318" extrusionOk="0">
                  <a:moveTo>
                    <a:pt x="79" y="1"/>
                  </a:moveTo>
                  <a:cubicBezTo>
                    <a:pt x="0" y="1"/>
                    <a:pt x="0" y="159"/>
                    <a:pt x="0" y="318"/>
                  </a:cubicBezTo>
                  <a:cubicBezTo>
                    <a:pt x="224" y="318"/>
                    <a:pt x="448" y="318"/>
                    <a:pt x="224" y="94"/>
                  </a:cubicBezTo>
                  <a:cubicBezTo>
                    <a:pt x="159" y="28"/>
                    <a:pt x="112" y="1"/>
                    <a:pt x="7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36" name="Google Shape;10936;p16"/>
            <p:cNvSpPr/>
            <p:nvPr/>
          </p:nvSpPr>
          <p:spPr>
            <a:xfrm>
              <a:off x="3779175" y="4048100"/>
              <a:ext cx="11225" cy="7950"/>
            </a:xfrm>
            <a:custGeom>
              <a:avLst/>
              <a:gdLst/>
              <a:ahLst/>
              <a:cxnLst/>
              <a:rect l="l" t="t" r="r" b="b"/>
              <a:pathLst>
                <a:path w="449" h="318" extrusionOk="0">
                  <a:moveTo>
                    <a:pt x="449" y="1"/>
                  </a:moveTo>
                  <a:cubicBezTo>
                    <a:pt x="449" y="1"/>
                    <a:pt x="0" y="1"/>
                    <a:pt x="0" y="225"/>
                  </a:cubicBezTo>
                  <a:cubicBezTo>
                    <a:pt x="0" y="291"/>
                    <a:pt x="39" y="318"/>
                    <a:pt x="93" y="318"/>
                  </a:cubicBezTo>
                  <a:cubicBezTo>
                    <a:pt x="224" y="318"/>
                    <a:pt x="449" y="159"/>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37" name="Google Shape;10937;p16"/>
            <p:cNvSpPr/>
            <p:nvPr/>
          </p:nvSpPr>
          <p:spPr>
            <a:xfrm>
              <a:off x="5591350" y="4058125"/>
              <a:ext cx="11100" cy="5150"/>
            </a:xfrm>
            <a:custGeom>
              <a:avLst/>
              <a:gdLst/>
              <a:ahLst/>
              <a:cxnLst/>
              <a:rect l="l" t="t" r="r" b="b"/>
              <a:pathLst>
                <a:path w="444" h="206" extrusionOk="0">
                  <a:moveTo>
                    <a:pt x="321" y="1"/>
                  </a:moveTo>
                  <a:cubicBezTo>
                    <a:pt x="289" y="1"/>
                    <a:pt x="229" y="14"/>
                    <a:pt x="127" y="48"/>
                  </a:cubicBezTo>
                  <a:cubicBezTo>
                    <a:pt x="10" y="165"/>
                    <a:pt x="0" y="206"/>
                    <a:pt x="38" y="206"/>
                  </a:cubicBezTo>
                  <a:cubicBezTo>
                    <a:pt x="121" y="206"/>
                    <a:pt x="443" y="1"/>
                    <a:pt x="32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38" name="Google Shape;10938;p16"/>
            <p:cNvSpPr/>
            <p:nvPr/>
          </p:nvSpPr>
          <p:spPr>
            <a:xfrm>
              <a:off x="5622775" y="4069375"/>
              <a:ext cx="16600" cy="12375"/>
            </a:xfrm>
            <a:custGeom>
              <a:avLst/>
              <a:gdLst/>
              <a:ahLst/>
              <a:cxnLst/>
              <a:rect l="l" t="t" r="r" b="b"/>
              <a:pathLst>
                <a:path w="664" h="495" extrusionOk="0">
                  <a:moveTo>
                    <a:pt x="416" y="1"/>
                  </a:moveTo>
                  <a:cubicBezTo>
                    <a:pt x="0" y="1"/>
                    <a:pt x="55" y="494"/>
                    <a:pt x="439" y="494"/>
                  </a:cubicBezTo>
                  <a:cubicBezTo>
                    <a:pt x="439" y="270"/>
                    <a:pt x="663" y="270"/>
                    <a:pt x="663" y="46"/>
                  </a:cubicBezTo>
                  <a:cubicBezTo>
                    <a:pt x="567" y="14"/>
                    <a:pt x="485" y="1"/>
                    <a:pt x="416"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39" name="Google Shape;10939;p16"/>
            <p:cNvSpPr/>
            <p:nvPr/>
          </p:nvSpPr>
          <p:spPr>
            <a:xfrm>
              <a:off x="5773825" y="4088725"/>
              <a:ext cx="22425" cy="4225"/>
            </a:xfrm>
            <a:custGeom>
              <a:avLst/>
              <a:gdLst/>
              <a:ahLst/>
              <a:cxnLst/>
              <a:rect l="l" t="t" r="r" b="b"/>
              <a:pathLst>
                <a:path w="897" h="169" extrusionOk="0">
                  <a:moveTo>
                    <a:pt x="505" y="1"/>
                  </a:moveTo>
                  <a:cubicBezTo>
                    <a:pt x="280" y="1"/>
                    <a:pt x="0" y="57"/>
                    <a:pt x="0" y="169"/>
                  </a:cubicBezTo>
                  <a:lnTo>
                    <a:pt x="673" y="169"/>
                  </a:lnTo>
                  <a:cubicBezTo>
                    <a:pt x="897" y="57"/>
                    <a:pt x="729" y="1"/>
                    <a:pt x="50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40" name="Google Shape;10940;p16"/>
            <p:cNvSpPr/>
            <p:nvPr/>
          </p:nvSpPr>
          <p:spPr>
            <a:xfrm>
              <a:off x="5829850" y="4092925"/>
              <a:ext cx="5625" cy="2525"/>
            </a:xfrm>
            <a:custGeom>
              <a:avLst/>
              <a:gdLst/>
              <a:ahLst/>
              <a:cxnLst/>
              <a:rect l="l" t="t" r="r" b="b"/>
              <a:pathLst>
                <a:path w="225" h="101" extrusionOk="0">
                  <a:moveTo>
                    <a:pt x="0" y="1"/>
                  </a:moveTo>
                  <a:cubicBezTo>
                    <a:pt x="0" y="1"/>
                    <a:pt x="100" y="100"/>
                    <a:pt x="166" y="100"/>
                  </a:cubicBezTo>
                  <a:cubicBezTo>
                    <a:pt x="200" y="100"/>
                    <a:pt x="225" y="75"/>
                    <a:pt x="22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41" name="Google Shape;10941;p16"/>
            <p:cNvSpPr/>
            <p:nvPr/>
          </p:nvSpPr>
          <p:spPr>
            <a:xfrm>
              <a:off x="4552375" y="4120950"/>
              <a:ext cx="5625" cy="2500"/>
            </a:xfrm>
            <a:custGeom>
              <a:avLst/>
              <a:gdLst/>
              <a:ahLst/>
              <a:cxnLst/>
              <a:rect l="l" t="t" r="r" b="b"/>
              <a:pathLst>
                <a:path w="225" h="100" extrusionOk="0">
                  <a:moveTo>
                    <a:pt x="1" y="0"/>
                  </a:moveTo>
                  <a:cubicBezTo>
                    <a:pt x="1" y="0"/>
                    <a:pt x="100" y="100"/>
                    <a:pt x="167" y="100"/>
                  </a:cubicBezTo>
                  <a:cubicBezTo>
                    <a:pt x="200" y="100"/>
                    <a:pt x="225" y="75"/>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42" name="Google Shape;10942;p16"/>
            <p:cNvSpPr/>
            <p:nvPr/>
          </p:nvSpPr>
          <p:spPr>
            <a:xfrm>
              <a:off x="4092925" y="4171375"/>
              <a:ext cx="16850" cy="11225"/>
            </a:xfrm>
            <a:custGeom>
              <a:avLst/>
              <a:gdLst/>
              <a:ahLst/>
              <a:cxnLst/>
              <a:rect l="l" t="t" r="r" b="b"/>
              <a:pathLst>
                <a:path w="674" h="449" extrusionOk="0">
                  <a:moveTo>
                    <a:pt x="1" y="0"/>
                  </a:moveTo>
                  <a:cubicBezTo>
                    <a:pt x="1" y="224"/>
                    <a:pt x="225" y="449"/>
                    <a:pt x="673" y="449"/>
                  </a:cubicBezTo>
                  <a:cubicBezTo>
                    <a:pt x="449" y="224"/>
                    <a:pt x="225" y="0"/>
                    <a:pt x="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43" name="Google Shape;10943;p16"/>
            <p:cNvSpPr/>
            <p:nvPr/>
          </p:nvSpPr>
          <p:spPr>
            <a:xfrm>
              <a:off x="4294650" y="4171375"/>
              <a:ext cx="11225" cy="2500"/>
            </a:xfrm>
            <a:custGeom>
              <a:avLst/>
              <a:gdLst/>
              <a:ahLst/>
              <a:cxnLst/>
              <a:rect l="l" t="t" r="r" b="b"/>
              <a:pathLst>
                <a:path w="449" h="100" extrusionOk="0">
                  <a:moveTo>
                    <a:pt x="0" y="0"/>
                  </a:moveTo>
                  <a:cubicBezTo>
                    <a:pt x="0" y="0"/>
                    <a:pt x="199" y="100"/>
                    <a:pt x="332" y="100"/>
                  </a:cubicBezTo>
                  <a:cubicBezTo>
                    <a:pt x="399" y="100"/>
                    <a:pt x="448" y="75"/>
                    <a:pt x="44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44" name="Google Shape;10944;p16"/>
            <p:cNvSpPr/>
            <p:nvPr/>
          </p:nvSpPr>
          <p:spPr>
            <a:xfrm>
              <a:off x="2917500" y="4175800"/>
              <a:ext cx="15650" cy="5150"/>
            </a:xfrm>
            <a:custGeom>
              <a:avLst/>
              <a:gdLst/>
              <a:ahLst/>
              <a:cxnLst/>
              <a:rect l="l" t="t" r="r" b="b"/>
              <a:pathLst>
                <a:path w="626" h="206" extrusionOk="0">
                  <a:moveTo>
                    <a:pt x="308" y="0"/>
                  </a:moveTo>
                  <a:cubicBezTo>
                    <a:pt x="1" y="0"/>
                    <a:pt x="88" y="205"/>
                    <a:pt x="298" y="205"/>
                  </a:cubicBezTo>
                  <a:cubicBezTo>
                    <a:pt x="391" y="205"/>
                    <a:pt x="508" y="165"/>
                    <a:pt x="626" y="47"/>
                  </a:cubicBezTo>
                  <a:cubicBezTo>
                    <a:pt x="491" y="14"/>
                    <a:pt x="386" y="0"/>
                    <a:pt x="30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45" name="Google Shape;10945;p16"/>
            <p:cNvSpPr/>
            <p:nvPr/>
          </p:nvSpPr>
          <p:spPr>
            <a:xfrm>
              <a:off x="4104150" y="4182575"/>
              <a:ext cx="11225" cy="11225"/>
            </a:xfrm>
            <a:custGeom>
              <a:avLst/>
              <a:gdLst/>
              <a:ahLst/>
              <a:cxnLst/>
              <a:rect l="l" t="t" r="r" b="b"/>
              <a:pathLst>
                <a:path w="449" h="449" extrusionOk="0">
                  <a:moveTo>
                    <a:pt x="0" y="1"/>
                  </a:moveTo>
                  <a:cubicBezTo>
                    <a:pt x="0" y="225"/>
                    <a:pt x="0" y="449"/>
                    <a:pt x="224" y="449"/>
                  </a:cubicBezTo>
                  <a:cubicBezTo>
                    <a:pt x="448" y="449"/>
                    <a:pt x="0" y="1"/>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46" name="Google Shape;10946;p16"/>
            <p:cNvSpPr/>
            <p:nvPr/>
          </p:nvSpPr>
          <p:spPr>
            <a:xfrm>
              <a:off x="4322650" y="4210675"/>
              <a:ext cx="4800" cy="8275"/>
            </a:xfrm>
            <a:custGeom>
              <a:avLst/>
              <a:gdLst/>
              <a:ahLst/>
              <a:cxnLst/>
              <a:rect l="l" t="t" r="r" b="b"/>
              <a:pathLst>
                <a:path w="192" h="331" extrusionOk="0">
                  <a:moveTo>
                    <a:pt x="124" y="1"/>
                  </a:moveTo>
                  <a:cubicBezTo>
                    <a:pt x="96" y="1"/>
                    <a:pt x="55" y="58"/>
                    <a:pt x="1" y="221"/>
                  </a:cubicBezTo>
                  <a:cubicBezTo>
                    <a:pt x="40" y="300"/>
                    <a:pt x="73" y="330"/>
                    <a:pt x="98" y="330"/>
                  </a:cubicBezTo>
                  <a:cubicBezTo>
                    <a:pt x="183" y="330"/>
                    <a:pt x="191" y="1"/>
                    <a:pt x="12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47" name="Google Shape;10947;p16"/>
            <p:cNvSpPr/>
            <p:nvPr/>
          </p:nvSpPr>
          <p:spPr>
            <a:xfrm>
              <a:off x="3471000" y="4217600"/>
              <a:ext cx="11250" cy="4225"/>
            </a:xfrm>
            <a:custGeom>
              <a:avLst/>
              <a:gdLst/>
              <a:ahLst/>
              <a:cxnLst/>
              <a:rect l="l" t="t" r="r" b="b"/>
              <a:pathLst>
                <a:path w="450" h="169" extrusionOk="0">
                  <a:moveTo>
                    <a:pt x="225" y="0"/>
                  </a:moveTo>
                  <a:cubicBezTo>
                    <a:pt x="113" y="0"/>
                    <a:pt x="1" y="56"/>
                    <a:pt x="1" y="168"/>
                  </a:cubicBezTo>
                  <a:lnTo>
                    <a:pt x="449" y="168"/>
                  </a:lnTo>
                  <a:cubicBezTo>
                    <a:pt x="449" y="56"/>
                    <a:pt x="337" y="0"/>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48" name="Google Shape;10948;p16"/>
            <p:cNvSpPr/>
            <p:nvPr/>
          </p:nvSpPr>
          <p:spPr>
            <a:xfrm>
              <a:off x="4653225" y="4244200"/>
              <a:ext cx="5625" cy="25"/>
            </a:xfrm>
            <a:custGeom>
              <a:avLst/>
              <a:gdLst/>
              <a:ahLst/>
              <a:cxnLst/>
              <a:rect l="l" t="t" r="r" b="b"/>
              <a:pathLst>
                <a:path w="225" h="1" extrusionOk="0">
                  <a:moveTo>
                    <a:pt x="225" y="1"/>
                  </a:moveTo>
                  <a:lnTo>
                    <a:pt x="1" y="1"/>
                  </a:ln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49" name="Google Shape;10949;p16"/>
            <p:cNvSpPr/>
            <p:nvPr/>
          </p:nvSpPr>
          <p:spPr>
            <a:xfrm>
              <a:off x="4602800" y="4277825"/>
              <a:ext cx="11225" cy="11225"/>
            </a:xfrm>
            <a:custGeom>
              <a:avLst/>
              <a:gdLst/>
              <a:ahLst/>
              <a:cxnLst/>
              <a:rect l="l" t="t" r="r" b="b"/>
              <a:pathLst>
                <a:path w="449" h="449" extrusionOk="0">
                  <a:moveTo>
                    <a:pt x="225" y="1"/>
                  </a:moveTo>
                  <a:lnTo>
                    <a:pt x="1" y="449"/>
                  </a:lnTo>
                  <a:cubicBezTo>
                    <a:pt x="449" y="449"/>
                    <a:pt x="449" y="1"/>
                    <a:pt x="22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50" name="Google Shape;10950;p16"/>
            <p:cNvSpPr/>
            <p:nvPr/>
          </p:nvSpPr>
          <p:spPr>
            <a:xfrm>
              <a:off x="4501950" y="4277825"/>
              <a:ext cx="22425" cy="22450"/>
            </a:xfrm>
            <a:custGeom>
              <a:avLst/>
              <a:gdLst/>
              <a:ahLst/>
              <a:cxnLst/>
              <a:rect l="l" t="t" r="r" b="b"/>
              <a:pathLst>
                <a:path w="897" h="898" extrusionOk="0">
                  <a:moveTo>
                    <a:pt x="449" y="1"/>
                  </a:moveTo>
                  <a:cubicBezTo>
                    <a:pt x="449" y="449"/>
                    <a:pt x="1" y="897"/>
                    <a:pt x="673" y="897"/>
                  </a:cubicBezTo>
                  <a:cubicBezTo>
                    <a:pt x="673" y="673"/>
                    <a:pt x="897" y="1"/>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51" name="Google Shape;10951;p16"/>
            <p:cNvSpPr/>
            <p:nvPr/>
          </p:nvSpPr>
          <p:spPr>
            <a:xfrm>
              <a:off x="4507550" y="4300250"/>
              <a:ext cx="33650" cy="22425"/>
            </a:xfrm>
            <a:custGeom>
              <a:avLst/>
              <a:gdLst/>
              <a:ahLst/>
              <a:cxnLst/>
              <a:rect l="l" t="t" r="r" b="b"/>
              <a:pathLst>
                <a:path w="1346" h="897" extrusionOk="0">
                  <a:moveTo>
                    <a:pt x="449" y="0"/>
                  </a:moveTo>
                  <a:cubicBezTo>
                    <a:pt x="225" y="224"/>
                    <a:pt x="1" y="672"/>
                    <a:pt x="1" y="896"/>
                  </a:cubicBezTo>
                  <a:cubicBezTo>
                    <a:pt x="673" y="896"/>
                    <a:pt x="1345" y="0"/>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52" name="Google Shape;10952;p16"/>
            <p:cNvSpPr/>
            <p:nvPr/>
          </p:nvSpPr>
          <p:spPr>
            <a:xfrm>
              <a:off x="4272225" y="4336225"/>
              <a:ext cx="4700" cy="6500"/>
            </a:xfrm>
            <a:custGeom>
              <a:avLst/>
              <a:gdLst/>
              <a:ahLst/>
              <a:cxnLst/>
              <a:rect l="l" t="t" r="r" b="b"/>
              <a:pathLst>
                <a:path w="188" h="260" extrusionOk="0">
                  <a:moveTo>
                    <a:pt x="113" y="0"/>
                  </a:moveTo>
                  <a:cubicBezTo>
                    <a:pt x="85" y="0"/>
                    <a:pt x="48" y="35"/>
                    <a:pt x="1" y="130"/>
                  </a:cubicBezTo>
                  <a:cubicBezTo>
                    <a:pt x="48" y="225"/>
                    <a:pt x="85" y="259"/>
                    <a:pt x="113" y="259"/>
                  </a:cubicBezTo>
                  <a:cubicBezTo>
                    <a:pt x="187" y="259"/>
                    <a:pt x="187" y="0"/>
                    <a:pt x="11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53" name="Google Shape;10953;p16"/>
            <p:cNvSpPr/>
            <p:nvPr/>
          </p:nvSpPr>
          <p:spPr>
            <a:xfrm>
              <a:off x="4838125" y="4361875"/>
              <a:ext cx="5625" cy="2500"/>
            </a:xfrm>
            <a:custGeom>
              <a:avLst/>
              <a:gdLst/>
              <a:ahLst/>
              <a:cxnLst/>
              <a:rect l="l" t="t" r="r" b="b"/>
              <a:pathLst>
                <a:path w="225" h="100" extrusionOk="0">
                  <a:moveTo>
                    <a:pt x="1" y="0"/>
                  </a:moveTo>
                  <a:cubicBezTo>
                    <a:pt x="1" y="0"/>
                    <a:pt x="100" y="100"/>
                    <a:pt x="167" y="100"/>
                  </a:cubicBezTo>
                  <a:cubicBezTo>
                    <a:pt x="200" y="100"/>
                    <a:pt x="225" y="75"/>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54" name="Google Shape;10954;p16"/>
            <p:cNvSpPr/>
            <p:nvPr/>
          </p:nvSpPr>
          <p:spPr>
            <a:xfrm>
              <a:off x="4378675" y="4384275"/>
              <a:ext cx="16850" cy="2525"/>
            </a:xfrm>
            <a:custGeom>
              <a:avLst/>
              <a:gdLst/>
              <a:ahLst/>
              <a:cxnLst/>
              <a:rect l="l" t="t" r="r" b="b"/>
              <a:pathLst>
                <a:path w="674" h="101" extrusionOk="0">
                  <a:moveTo>
                    <a:pt x="1" y="1"/>
                  </a:moveTo>
                  <a:cubicBezTo>
                    <a:pt x="1" y="1"/>
                    <a:pt x="300" y="100"/>
                    <a:pt x="499" y="100"/>
                  </a:cubicBezTo>
                  <a:cubicBezTo>
                    <a:pt x="599" y="100"/>
                    <a:pt x="673" y="75"/>
                    <a:pt x="67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55" name="Google Shape;10955;p16"/>
            <p:cNvSpPr/>
            <p:nvPr/>
          </p:nvSpPr>
          <p:spPr>
            <a:xfrm>
              <a:off x="5768225" y="4384275"/>
              <a:ext cx="11225" cy="25"/>
            </a:xfrm>
            <a:custGeom>
              <a:avLst/>
              <a:gdLst/>
              <a:ahLst/>
              <a:cxnLst/>
              <a:rect l="l" t="t" r="r" b="b"/>
              <a:pathLst>
                <a:path w="449" h="1" extrusionOk="0">
                  <a:moveTo>
                    <a:pt x="448" y="1"/>
                  </a:moveTo>
                  <a:lnTo>
                    <a:pt x="0" y="1"/>
                  </a:lnTo>
                  <a:cubicBezTo>
                    <a:pt x="0" y="1"/>
                    <a:pt x="224" y="1"/>
                    <a:pt x="44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56" name="Google Shape;10956;p16"/>
            <p:cNvSpPr/>
            <p:nvPr/>
          </p:nvSpPr>
          <p:spPr>
            <a:xfrm>
              <a:off x="5757000" y="4384275"/>
              <a:ext cx="11250" cy="25"/>
            </a:xfrm>
            <a:custGeom>
              <a:avLst/>
              <a:gdLst/>
              <a:ahLst/>
              <a:cxnLst/>
              <a:rect l="l" t="t" r="r" b="b"/>
              <a:pathLst>
                <a:path w="450" h="1" extrusionOk="0">
                  <a:moveTo>
                    <a:pt x="449" y="1"/>
                  </a:moveTo>
                  <a:cubicBezTo>
                    <a:pt x="225" y="1"/>
                    <a:pt x="1" y="1"/>
                    <a:pt x="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57" name="Google Shape;10957;p16"/>
            <p:cNvSpPr/>
            <p:nvPr/>
          </p:nvSpPr>
          <p:spPr>
            <a:xfrm>
              <a:off x="4473925" y="4381950"/>
              <a:ext cx="16850" cy="7950"/>
            </a:xfrm>
            <a:custGeom>
              <a:avLst/>
              <a:gdLst/>
              <a:ahLst/>
              <a:cxnLst/>
              <a:rect l="l" t="t" r="r" b="b"/>
              <a:pathLst>
                <a:path w="674" h="318" extrusionOk="0">
                  <a:moveTo>
                    <a:pt x="436" y="1"/>
                  </a:moveTo>
                  <a:cubicBezTo>
                    <a:pt x="225" y="1"/>
                    <a:pt x="1" y="159"/>
                    <a:pt x="1" y="318"/>
                  </a:cubicBezTo>
                  <a:cubicBezTo>
                    <a:pt x="225" y="318"/>
                    <a:pt x="673" y="318"/>
                    <a:pt x="673" y="94"/>
                  </a:cubicBezTo>
                  <a:cubicBezTo>
                    <a:pt x="608" y="28"/>
                    <a:pt x="523" y="1"/>
                    <a:pt x="436"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58" name="Google Shape;10958;p16"/>
            <p:cNvSpPr/>
            <p:nvPr/>
          </p:nvSpPr>
          <p:spPr>
            <a:xfrm>
              <a:off x="4507550" y="4386650"/>
              <a:ext cx="4700" cy="6500"/>
            </a:xfrm>
            <a:custGeom>
              <a:avLst/>
              <a:gdLst/>
              <a:ahLst/>
              <a:cxnLst/>
              <a:rect l="l" t="t" r="r" b="b"/>
              <a:pathLst>
                <a:path w="188" h="260" extrusionOk="0">
                  <a:moveTo>
                    <a:pt x="113" y="0"/>
                  </a:moveTo>
                  <a:cubicBezTo>
                    <a:pt x="85" y="0"/>
                    <a:pt x="48" y="35"/>
                    <a:pt x="1" y="130"/>
                  </a:cubicBezTo>
                  <a:cubicBezTo>
                    <a:pt x="48" y="225"/>
                    <a:pt x="85" y="259"/>
                    <a:pt x="113" y="259"/>
                  </a:cubicBezTo>
                  <a:cubicBezTo>
                    <a:pt x="187" y="259"/>
                    <a:pt x="187" y="0"/>
                    <a:pt x="11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59" name="Google Shape;10959;p16"/>
            <p:cNvSpPr/>
            <p:nvPr/>
          </p:nvSpPr>
          <p:spPr>
            <a:xfrm>
              <a:off x="6681500" y="4389875"/>
              <a:ext cx="11225" cy="25"/>
            </a:xfrm>
            <a:custGeom>
              <a:avLst/>
              <a:gdLst/>
              <a:ahLst/>
              <a:cxnLst/>
              <a:rect l="l" t="t" r="r" b="b"/>
              <a:pathLst>
                <a:path w="449" h="1" extrusionOk="0">
                  <a:moveTo>
                    <a:pt x="449" y="1"/>
                  </a:moveTo>
                  <a:lnTo>
                    <a:pt x="0" y="1"/>
                  </a:lnTo>
                  <a:cubicBezTo>
                    <a:pt x="0" y="1"/>
                    <a:pt x="449" y="1"/>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60" name="Google Shape;10960;p16"/>
            <p:cNvSpPr/>
            <p:nvPr/>
          </p:nvSpPr>
          <p:spPr>
            <a:xfrm>
              <a:off x="4373075" y="4389875"/>
              <a:ext cx="11100" cy="17750"/>
            </a:xfrm>
            <a:custGeom>
              <a:avLst/>
              <a:gdLst/>
              <a:ahLst/>
              <a:cxnLst/>
              <a:rect l="l" t="t" r="r" b="b"/>
              <a:pathLst>
                <a:path w="444" h="710" extrusionOk="0">
                  <a:moveTo>
                    <a:pt x="1" y="1"/>
                  </a:moveTo>
                  <a:lnTo>
                    <a:pt x="1" y="673"/>
                  </a:lnTo>
                  <a:cubicBezTo>
                    <a:pt x="51" y="698"/>
                    <a:pt x="95" y="709"/>
                    <a:pt x="134" y="709"/>
                  </a:cubicBezTo>
                  <a:cubicBezTo>
                    <a:pt x="444" y="709"/>
                    <a:pt x="399" y="1"/>
                    <a:pt x="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61" name="Google Shape;10961;p16"/>
            <p:cNvSpPr/>
            <p:nvPr/>
          </p:nvSpPr>
          <p:spPr>
            <a:xfrm>
              <a:off x="4436875" y="4397150"/>
              <a:ext cx="9200" cy="5150"/>
            </a:xfrm>
            <a:custGeom>
              <a:avLst/>
              <a:gdLst/>
              <a:ahLst/>
              <a:cxnLst/>
              <a:rect l="l" t="t" r="r" b="b"/>
              <a:pathLst>
                <a:path w="368" h="206" extrusionOk="0">
                  <a:moveTo>
                    <a:pt x="358" y="0"/>
                  </a:moveTo>
                  <a:cubicBezTo>
                    <a:pt x="337" y="0"/>
                    <a:pt x="0" y="205"/>
                    <a:pt x="31" y="205"/>
                  </a:cubicBezTo>
                  <a:cubicBezTo>
                    <a:pt x="39" y="205"/>
                    <a:pt x="71" y="192"/>
                    <a:pt x="138" y="158"/>
                  </a:cubicBezTo>
                  <a:cubicBezTo>
                    <a:pt x="314" y="41"/>
                    <a:pt x="367" y="0"/>
                    <a:pt x="35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62" name="Google Shape;10962;p16"/>
            <p:cNvSpPr/>
            <p:nvPr/>
          </p:nvSpPr>
          <p:spPr>
            <a:xfrm>
              <a:off x="4619625" y="4395500"/>
              <a:ext cx="5625" cy="5625"/>
            </a:xfrm>
            <a:custGeom>
              <a:avLst/>
              <a:gdLst/>
              <a:ahLst/>
              <a:cxnLst/>
              <a:rect l="l" t="t" r="r" b="b"/>
              <a:pathLst>
                <a:path w="225" h="225" extrusionOk="0">
                  <a:moveTo>
                    <a:pt x="224" y="0"/>
                  </a:moveTo>
                  <a:lnTo>
                    <a:pt x="224" y="0"/>
                  </a:lnTo>
                  <a:cubicBezTo>
                    <a:pt x="224" y="0"/>
                    <a:pt x="0" y="0"/>
                    <a:pt x="0" y="224"/>
                  </a:cubicBezTo>
                  <a:cubicBezTo>
                    <a:pt x="0" y="224"/>
                    <a:pt x="224" y="224"/>
                    <a:pt x="2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63" name="Google Shape;10963;p16"/>
            <p:cNvSpPr/>
            <p:nvPr/>
          </p:nvSpPr>
          <p:spPr>
            <a:xfrm>
              <a:off x="6631075" y="4401100"/>
              <a:ext cx="22425" cy="5625"/>
            </a:xfrm>
            <a:custGeom>
              <a:avLst/>
              <a:gdLst/>
              <a:ahLst/>
              <a:cxnLst/>
              <a:rect l="l" t="t" r="r" b="b"/>
              <a:pathLst>
                <a:path w="897" h="225" extrusionOk="0">
                  <a:moveTo>
                    <a:pt x="897" y="0"/>
                  </a:moveTo>
                  <a:lnTo>
                    <a:pt x="0" y="224"/>
                  </a:lnTo>
                  <a:cubicBezTo>
                    <a:pt x="448" y="224"/>
                    <a:pt x="897" y="224"/>
                    <a:pt x="89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64" name="Google Shape;10964;p16"/>
            <p:cNvSpPr/>
            <p:nvPr/>
          </p:nvSpPr>
          <p:spPr>
            <a:xfrm>
              <a:off x="4350675" y="4417900"/>
              <a:ext cx="11225" cy="2525"/>
            </a:xfrm>
            <a:custGeom>
              <a:avLst/>
              <a:gdLst/>
              <a:ahLst/>
              <a:cxnLst/>
              <a:rect l="l" t="t" r="r" b="b"/>
              <a:pathLst>
                <a:path w="449" h="101" extrusionOk="0">
                  <a:moveTo>
                    <a:pt x="0" y="0"/>
                  </a:moveTo>
                  <a:cubicBezTo>
                    <a:pt x="0" y="0"/>
                    <a:pt x="200" y="100"/>
                    <a:pt x="332" y="100"/>
                  </a:cubicBezTo>
                  <a:cubicBezTo>
                    <a:pt x="399" y="100"/>
                    <a:pt x="449" y="75"/>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65" name="Google Shape;10965;p16"/>
            <p:cNvSpPr/>
            <p:nvPr/>
          </p:nvSpPr>
          <p:spPr>
            <a:xfrm>
              <a:off x="4373075" y="4420275"/>
              <a:ext cx="4700" cy="6475"/>
            </a:xfrm>
            <a:custGeom>
              <a:avLst/>
              <a:gdLst/>
              <a:ahLst/>
              <a:cxnLst/>
              <a:rect l="l" t="t" r="r" b="b"/>
              <a:pathLst>
                <a:path w="188" h="259" extrusionOk="0">
                  <a:moveTo>
                    <a:pt x="113" y="0"/>
                  </a:moveTo>
                  <a:cubicBezTo>
                    <a:pt x="86" y="0"/>
                    <a:pt x="48" y="35"/>
                    <a:pt x="1" y="130"/>
                  </a:cubicBezTo>
                  <a:cubicBezTo>
                    <a:pt x="48" y="224"/>
                    <a:pt x="86" y="259"/>
                    <a:pt x="113" y="259"/>
                  </a:cubicBezTo>
                  <a:cubicBezTo>
                    <a:pt x="188" y="259"/>
                    <a:pt x="188" y="0"/>
                    <a:pt x="11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66" name="Google Shape;10966;p16"/>
            <p:cNvSpPr/>
            <p:nvPr/>
          </p:nvSpPr>
          <p:spPr>
            <a:xfrm>
              <a:off x="4832525" y="4457125"/>
              <a:ext cx="11225" cy="2500"/>
            </a:xfrm>
            <a:custGeom>
              <a:avLst/>
              <a:gdLst/>
              <a:ahLst/>
              <a:cxnLst/>
              <a:rect l="l" t="t" r="r" b="b"/>
              <a:pathLst>
                <a:path w="449" h="100" extrusionOk="0">
                  <a:moveTo>
                    <a:pt x="0" y="0"/>
                  </a:moveTo>
                  <a:cubicBezTo>
                    <a:pt x="0" y="0"/>
                    <a:pt x="200" y="100"/>
                    <a:pt x="333" y="100"/>
                  </a:cubicBezTo>
                  <a:cubicBezTo>
                    <a:pt x="399" y="100"/>
                    <a:pt x="449" y="75"/>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67" name="Google Shape;10967;p16"/>
            <p:cNvSpPr/>
            <p:nvPr/>
          </p:nvSpPr>
          <p:spPr>
            <a:xfrm>
              <a:off x="4821325" y="4466000"/>
              <a:ext cx="11225" cy="7950"/>
            </a:xfrm>
            <a:custGeom>
              <a:avLst/>
              <a:gdLst/>
              <a:ahLst/>
              <a:cxnLst/>
              <a:rect l="l" t="t" r="r" b="b"/>
              <a:pathLst>
                <a:path w="449" h="318" extrusionOk="0">
                  <a:moveTo>
                    <a:pt x="79" y="1"/>
                  </a:moveTo>
                  <a:cubicBezTo>
                    <a:pt x="0" y="1"/>
                    <a:pt x="0" y="159"/>
                    <a:pt x="0" y="318"/>
                  </a:cubicBezTo>
                  <a:cubicBezTo>
                    <a:pt x="224" y="318"/>
                    <a:pt x="448" y="318"/>
                    <a:pt x="224" y="94"/>
                  </a:cubicBezTo>
                  <a:cubicBezTo>
                    <a:pt x="159" y="28"/>
                    <a:pt x="112" y="1"/>
                    <a:pt x="7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68" name="Google Shape;10968;p16"/>
            <p:cNvSpPr/>
            <p:nvPr/>
          </p:nvSpPr>
          <p:spPr>
            <a:xfrm>
              <a:off x="4922175" y="4476300"/>
              <a:ext cx="7825" cy="6500"/>
            </a:xfrm>
            <a:custGeom>
              <a:avLst/>
              <a:gdLst/>
              <a:ahLst/>
              <a:cxnLst/>
              <a:rect l="l" t="t" r="r" b="b"/>
              <a:pathLst>
                <a:path w="313" h="260" extrusionOk="0">
                  <a:moveTo>
                    <a:pt x="136" y="0"/>
                  </a:moveTo>
                  <a:cubicBezTo>
                    <a:pt x="95" y="0"/>
                    <a:pt x="48" y="35"/>
                    <a:pt x="0" y="130"/>
                  </a:cubicBezTo>
                  <a:cubicBezTo>
                    <a:pt x="95" y="224"/>
                    <a:pt x="160" y="259"/>
                    <a:pt x="201" y="259"/>
                  </a:cubicBezTo>
                  <a:cubicBezTo>
                    <a:pt x="313" y="259"/>
                    <a:pt x="248" y="0"/>
                    <a:pt x="136"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69" name="Google Shape;10969;p16"/>
            <p:cNvSpPr/>
            <p:nvPr/>
          </p:nvSpPr>
          <p:spPr>
            <a:xfrm>
              <a:off x="1564150" y="4698050"/>
              <a:ext cx="18700" cy="2500"/>
            </a:xfrm>
            <a:custGeom>
              <a:avLst/>
              <a:gdLst/>
              <a:ahLst/>
              <a:cxnLst/>
              <a:rect l="l" t="t" r="r" b="b"/>
              <a:pathLst>
                <a:path w="748" h="100" extrusionOk="0">
                  <a:moveTo>
                    <a:pt x="299" y="0"/>
                  </a:moveTo>
                  <a:cubicBezTo>
                    <a:pt x="0" y="0"/>
                    <a:pt x="299" y="100"/>
                    <a:pt x="531" y="100"/>
                  </a:cubicBezTo>
                  <a:cubicBezTo>
                    <a:pt x="648" y="100"/>
                    <a:pt x="747" y="75"/>
                    <a:pt x="74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70" name="Google Shape;10970;p16"/>
            <p:cNvSpPr/>
            <p:nvPr/>
          </p:nvSpPr>
          <p:spPr>
            <a:xfrm>
              <a:off x="6053975" y="1663475"/>
              <a:ext cx="115750" cy="76100"/>
            </a:xfrm>
            <a:custGeom>
              <a:avLst/>
              <a:gdLst/>
              <a:ahLst/>
              <a:cxnLst/>
              <a:rect l="l" t="t" r="r" b="b"/>
              <a:pathLst>
                <a:path w="4630" h="3044" extrusionOk="0">
                  <a:moveTo>
                    <a:pt x="4200" y="1"/>
                  </a:moveTo>
                  <a:cubicBezTo>
                    <a:pt x="4082" y="1"/>
                    <a:pt x="3759" y="229"/>
                    <a:pt x="3138" y="809"/>
                  </a:cubicBezTo>
                  <a:cubicBezTo>
                    <a:pt x="2914" y="809"/>
                    <a:pt x="0" y="1929"/>
                    <a:pt x="1793" y="2602"/>
                  </a:cubicBezTo>
                  <a:cubicBezTo>
                    <a:pt x="1699" y="2914"/>
                    <a:pt x="1723" y="3043"/>
                    <a:pt x="1825" y="3043"/>
                  </a:cubicBezTo>
                  <a:cubicBezTo>
                    <a:pt x="2316" y="3043"/>
                    <a:pt x="4629" y="1"/>
                    <a:pt x="420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71" name="Google Shape;10971;p16"/>
            <p:cNvSpPr/>
            <p:nvPr/>
          </p:nvSpPr>
          <p:spPr>
            <a:xfrm>
              <a:off x="6003550" y="1717300"/>
              <a:ext cx="50450" cy="22225"/>
            </a:xfrm>
            <a:custGeom>
              <a:avLst/>
              <a:gdLst/>
              <a:ahLst/>
              <a:cxnLst/>
              <a:rect l="l" t="t" r="r" b="b"/>
              <a:pathLst>
                <a:path w="2018" h="889" extrusionOk="0">
                  <a:moveTo>
                    <a:pt x="2017" y="0"/>
                  </a:moveTo>
                  <a:cubicBezTo>
                    <a:pt x="1057" y="0"/>
                    <a:pt x="1084" y="494"/>
                    <a:pt x="406" y="494"/>
                  </a:cubicBezTo>
                  <a:cubicBezTo>
                    <a:pt x="293" y="494"/>
                    <a:pt x="160" y="481"/>
                    <a:pt x="0" y="449"/>
                  </a:cubicBezTo>
                  <a:lnTo>
                    <a:pt x="0" y="449"/>
                  </a:lnTo>
                  <a:cubicBezTo>
                    <a:pt x="129" y="770"/>
                    <a:pt x="313" y="889"/>
                    <a:pt x="521" y="889"/>
                  </a:cubicBezTo>
                  <a:cubicBezTo>
                    <a:pt x="1037" y="889"/>
                    <a:pt x="1698" y="160"/>
                    <a:pt x="201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72" name="Google Shape;10972;p16"/>
            <p:cNvSpPr/>
            <p:nvPr/>
          </p:nvSpPr>
          <p:spPr>
            <a:xfrm>
              <a:off x="5622550" y="1941400"/>
              <a:ext cx="16825" cy="16850"/>
            </a:xfrm>
            <a:custGeom>
              <a:avLst/>
              <a:gdLst/>
              <a:ahLst/>
              <a:cxnLst/>
              <a:rect l="l" t="t" r="r" b="b"/>
              <a:pathLst>
                <a:path w="673" h="674" extrusionOk="0">
                  <a:moveTo>
                    <a:pt x="0" y="1"/>
                  </a:moveTo>
                  <a:cubicBezTo>
                    <a:pt x="224" y="225"/>
                    <a:pt x="224" y="449"/>
                    <a:pt x="672" y="673"/>
                  </a:cubicBezTo>
                  <a:cubicBezTo>
                    <a:pt x="448" y="449"/>
                    <a:pt x="672" y="1"/>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73" name="Google Shape;10973;p16"/>
            <p:cNvSpPr/>
            <p:nvPr/>
          </p:nvSpPr>
          <p:spPr>
            <a:xfrm>
              <a:off x="5633750" y="1972375"/>
              <a:ext cx="28025" cy="19475"/>
            </a:xfrm>
            <a:custGeom>
              <a:avLst/>
              <a:gdLst/>
              <a:ahLst/>
              <a:cxnLst/>
              <a:rect l="l" t="t" r="r" b="b"/>
              <a:pathLst>
                <a:path w="1121" h="779" extrusionOk="0">
                  <a:moveTo>
                    <a:pt x="172" y="1"/>
                  </a:moveTo>
                  <a:cubicBezTo>
                    <a:pt x="100" y="1"/>
                    <a:pt x="38" y="32"/>
                    <a:pt x="0" y="107"/>
                  </a:cubicBezTo>
                  <a:cubicBezTo>
                    <a:pt x="224" y="107"/>
                    <a:pt x="0" y="555"/>
                    <a:pt x="0" y="779"/>
                  </a:cubicBezTo>
                  <a:cubicBezTo>
                    <a:pt x="1121" y="779"/>
                    <a:pt x="529" y="1"/>
                    <a:pt x="172"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74" name="Google Shape;10974;p16"/>
            <p:cNvSpPr/>
            <p:nvPr/>
          </p:nvSpPr>
          <p:spPr>
            <a:xfrm>
              <a:off x="5605725" y="2014250"/>
              <a:ext cx="25" cy="50450"/>
            </a:xfrm>
            <a:custGeom>
              <a:avLst/>
              <a:gdLst/>
              <a:ahLst/>
              <a:cxnLst/>
              <a:rect l="l" t="t" r="r" b="b"/>
              <a:pathLst>
                <a:path w="1" h="2018" extrusionOk="0">
                  <a:moveTo>
                    <a:pt x="1" y="449"/>
                  </a:moveTo>
                  <a:cubicBezTo>
                    <a:pt x="1" y="2018"/>
                    <a:pt x="1" y="0"/>
                    <a:pt x="1" y="449"/>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75" name="Google Shape;10975;p16"/>
            <p:cNvSpPr/>
            <p:nvPr/>
          </p:nvSpPr>
          <p:spPr>
            <a:xfrm>
              <a:off x="5772975" y="2181150"/>
              <a:ext cx="16500" cy="5150"/>
            </a:xfrm>
            <a:custGeom>
              <a:avLst/>
              <a:gdLst/>
              <a:ahLst/>
              <a:cxnLst/>
              <a:rect l="l" t="t" r="r" b="b"/>
              <a:pathLst>
                <a:path w="660" h="206" extrusionOk="0">
                  <a:moveTo>
                    <a:pt x="39" y="1"/>
                  </a:moveTo>
                  <a:cubicBezTo>
                    <a:pt x="7" y="1"/>
                    <a:pt x="1" y="14"/>
                    <a:pt x="34" y="48"/>
                  </a:cubicBezTo>
                  <a:cubicBezTo>
                    <a:pt x="386" y="165"/>
                    <a:pt x="538" y="206"/>
                    <a:pt x="576" y="206"/>
                  </a:cubicBezTo>
                  <a:cubicBezTo>
                    <a:pt x="659" y="206"/>
                    <a:pt x="162" y="1"/>
                    <a:pt x="3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76" name="Google Shape;10976;p16"/>
            <p:cNvSpPr/>
            <p:nvPr/>
          </p:nvSpPr>
          <p:spPr>
            <a:xfrm>
              <a:off x="5171900" y="1894975"/>
              <a:ext cx="12625" cy="3250"/>
            </a:xfrm>
            <a:custGeom>
              <a:avLst/>
              <a:gdLst/>
              <a:ahLst/>
              <a:cxnLst/>
              <a:rect l="l" t="t" r="r" b="b"/>
              <a:pathLst>
                <a:path w="505" h="130" extrusionOk="0">
                  <a:moveTo>
                    <a:pt x="491" y="0"/>
                  </a:moveTo>
                  <a:cubicBezTo>
                    <a:pt x="454" y="0"/>
                    <a:pt x="1" y="130"/>
                    <a:pt x="38" y="130"/>
                  </a:cubicBezTo>
                  <a:cubicBezTo>
                    <a:pt x="52" y="130"/>
                    <a:pt x="131" y="112"/>
                    <a:pt x="321" y="65"/>
                  </a:cubicBezTo>
                  <a:cubicBezTo>
                    <a:pt x="463" y="18"/>
                    <a:pt x="505" y="0"/>
                    <a:pt x="49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77" name="Google Shape;10977;p16"/>
            <p:cNvSpPr/>
            <p:nvPr/>
          </p:nvSpPr>
          <p:spPr>
            <a:xfrm>
              <a:off x="5095875" y="1896600"/>
              <a:ext cx="22425" cy="5625"/>
            </a:xfrm>
            <a:custGeom>
              <a:avLst/>
              <a:gdLst/>
              <a:ahLst/>
              <a:cxnLst/>
              <a:rect l="l" t="t" r="r" b="b"/>
              <a:pathLst>
                <a:path w="897" h="225" extrusionOk="0">
                  <a:moveTo>
                    <a:pt x="896" y="0"/>
                  </a:moveTo>
                  <a:cubicBezTo>
                    <a:pt x="672" y="0"/>
                    <a:pt x="0" y="224"/>
                    <a:pt x="448" y="224"/>
                  </a:cubicBezTo>
                  <a:cubicBezTo>
                    <a:pt x="448" y="224"/>
                    <a:pt x="672" y="0"/>
                    <a:pt x="896"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78" name="Google Shape;10978;p16"/>
            <p:cNvSpPr/>
            <p:nvPr/>
          </p:nvSpPr>
          <p:spPr>
            <a:xfrm>
              <a:off x="3364550" y="2176725"/>
              <a:ext cx="22450" cy="11250"/>
            </a:xfrm>
            <a:custGeom>
              <a:avLst/>
              <a:gdLst/>
              <a:ahLst/>
              <a:cxnLst/>
              <a:rect l="l" t="t" r="r" b="b"/>
              <a:pathLst>
                <a:path w="898" h="450" extrusionOk="0">
                  <a:moveTo>
                    <a:pt x="225" y="1"/>
                  </a:moveTo>
                  <a:cubicBezTo>
                    <a:pt x="225" y="1"/>
                    <a:pt x="1" y="449"/>
                    <a:pt x="225" y="449"/>
                  </a:cubicBezTo>
                  <a:cubicBezTo>
                    <a:pt x="449" y="449"/>
                    <a:pt x="897" y="449"/>
                    <a:pt x="22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79" name="Google Shape;10979;p16"/>
            <p:cNvSpPr/>
            <p:nvPr/>
          </p:nvSpPr>
          <p:spPr>
            <a:xfrm>
              <a:off x="6474175" y="2204750"/>
              <a:ext cx="25" cy="25"/>
            </a:xfrm>
            <a:custGeom>
              <a:avLst/>
              <a:gdLst/>
              <a:ahLst/>
              <a:cxnLst/>
              <a:rect l="l" t="t" r="r" b="b"/>
              <a:pathLst>
                <a:path w="1" h="1" extrusionOk="0">
                  <a:moveTo>
                    <a:pt x="1" y="0"/>
                  </a:move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80" name="Google Shape;10980;p16"/>
            <p:cNvSpPr/>
            <p:nvPr/>
          </p:nvSpPr>
          <p:spPr>
            <a:xfrm>
              <a:off x="5975525" y="2462475"/>
              <a:ext cx="11225" cy="12775"/>
            </a:xfrm>
            <a:custGeom>
              <a:avLst/>
              <a:gdLst/>
              <a:ahLst/>
              <a:cxnLst/>
              <a:rect l="l" t="t" r="r" b="b"/>
              <a:pathLst>
                <a:path w="449" h="511" extrusionOk="0">
                  <a:moveTo>
                    <a:pt x="0" y="1"/>
                  </a:moveTo>
                  <a:cubicBezTo>
                    <a:pt x="0" y="182"/>
                    <a:pt x="147" y="510"/>
                    <a:pt x="322" y="510"/>
                  </a:cubicBezTo>
                  <a:cubicBezTo>
                    <a:pt x="363" y="510"/>
                    <a:pt x="406" y="492"/>
                    <a:pt x="449" y="449"/>
                  </a:cubicBezTo>
                  <a:cubicBezTo>
                    <a:pt x="225" y="225"/>
                    <a:pt x="225" y="225"/>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81" name="Google Shape;10981;p16"/>
            <p:cNvSpPr/>
            <p:nvPr/>
          </p:nvSpPr>
          <p:spPr>
            <a:xfrm>
              <a:off x="5922300" y="2392750"/>
              <a:ext cx="16825" cy="6725"/>
            </a:xfrm>
            <a:custGeom>
              <a:avLst/>
              <a:gdLst/>
              <a:ahLst/>
              <a:cxnLst/>
              <a:rect l="l" t="t" r="r" b="b"/>
              <a:pathLst>
                <a:path w="673" h="269" extrusionOk="0">
                  <a:moveTo>
                    <a:pt x="278" y="1"/>
                  </a:moveTo>
                  <a:cubicBezTo>
                    <a:pt x="237" y="1"/>
                    <a:pt x="187" y="26"/>
                    <a:pt x="112" y="100"/>
                  </a:cubicBezTo>
                  <a:cubicBezTo>
                    <a:pt x="0" y="212"/>
                    <a:pt x="168" y="268"/>
                    <a:pt x="337" y="268"/>
                  </a:cubicBezTo>
                  <a:cubicBezTo>
                    <a:pt x="505" y="268"/>
                    <a:pt x="673" y="212"/>
                    <a:pt x="561" y="100"/>
                  </a:cubicBezTo>
                  <a:cubicBezTo>
                    <a:pt x="411" y="100"/>
                    <a:pt x="361" y="1"/>
                    <a:pt x="27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82" name="Google Shape;10982;p16"/>
            <p:cNvSpPr/>
            <p:nvPr/>
          </p:nvSpPr>
          <p:spPr>
            <a:xfrm>
              <a:off x="5971800" y="2344825"/>
              <a:ext cx="14950" cy="5000"/>
            </a:xfrm>
            <a:custGeom>
              <a:avLst/>
              <a:gdLst/>
              <a:ahLst/>
              <a:cxnLst/>
              <a:rect l="l" t="t" r="r" b="b"/>
              <a:pathLst>
                <a:path w="598" h="200" extrusionOk="0">
                  <a:moveTo>
                    <a:pt x="149" y="0"/>
                  </a:moveTo>
                  <a:cubicBezTo>
                    <a:pt x="0" y="0"/>
                    <a:pt x="249" y="200"/>
                    <a:pt x="432" y="200"/>
                  </a:cubicBezTo>
                  <a:cubicBezTo>
                    <a:pt x="523" y="200"/>
                    <a:pt x="598" y="150"/>
                    <a:pt x="59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83" name="Google Shape;10983;p16"/>
            <p:cNvSpPr/>
            <p:nvPr/>
          </p:nvSpPr>
          <p:spPr>
            <a:xfrm>
              <a:off x="6014750" y="2501700"/>
              <a:ext cx="5625" cy="2525"/>
            </a:xfrm>
            <a:custGeom>
              <a:avLst/>
              <a:gdLst/>
              <a:ahLst/>
              <a:cxnLst/>
              <a:rect l="l" t="t" r="r" b="b"/>
              <a:pathLst>
                <a:path w="225" h="101" extrusionOk="0">
                  <a:moveTo>
                    <a:pt x="0" y="1"/>
                  </a:moveTo>
                  <a:cubicBezTo>
                    <a:pt x="0" y="1"/>
                    <a:pt x="100" y="100"/>
                    <a:pt x="166" y="100"/>
                  </a:cubicBezTo>
                  <a:cubicBezTo>
                    <a:pt x="200" y="100"/>
                    <a:pt x="224" y="75"/>
                    <a:pt x="22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84" name="Google Shape;10984;p16"/>
            <p:cNvSpPr/>
            <p:nvPr/>
          </p:nvSpPr>
          <p:spPr>
            <a:xfrm>
              <a:off x="5958725" y="2440075"/>
              <a:ext cx="16825" cy="5625"/>
            </a:xfrm>
            <a:custGeom>
              <a:avLst/>
              <a:gdLst/>
              <a:ahLst/>
              <a:cxnLst/>
              <a:rect l="l" t="t" r="r" b="b"/>
              <a:pathLst>
                <a:path w="673" h="225" extrusionOk="0">
                  <a:moveTo>
                    <a:pt x="0" y="0"/>
                  </a:moveTo>
                  <a:cubicBezTo>
                    <a:pt x="0" y="0"/>
                    <a:pt x="0" y="224"/>
                    <a:pt x="448" y="224"/>
                  </a:cubicBezTo>
                  <a:cubicBezTo>
                    <a:pt x="672" y="224"/>
                    <a:pt x="224" y="0"/>
                    <a:pt x="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85" name="Google Shape;10985;p16"/>
            <p:cNvSpPr/>
            <p:nvPr/>
          </p:nvSpPr>
          <p:spPr>
            <a:xfrm>
              <a:off x="5062250" y="2434475"/>
              <a:ext cx="28025" cy="5625"/>
            </a:xfrm>
            <a:custGeom>
              <a:avLst/>
              <a:gdLst/>
              <a:ahLst/>
              <a:cxnLst/>
              <a:rect l="l" t="t" r="r" b="b"/>
              <a:pathLst>
                <a:path w="1121" h="225" extrusionOk="0">
                  <a:moveTo>
                    <a:pt x="1121" y="0"/>
                  </a:moveTo>
                  <a:lnTo>
                    <a:pt x="1121" y="0"/>
                  </a:lnTo>
                  <a:cubicBezTo>
                    <a:pt x="897" y="0"/>
                    <a:pt x="0" y="224"/>
                    <a:pt x="449" y="224"/>
                  </a:cubicBezTo>
                  <a:cubicBezTo>
                    <a:pt x="673" y="224"/>
                    <a:pt x="897" y="0"/>
                    <a:pt x="112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86" name="Google Shape;10986;p16"/>
            <p:cNvSpPr/>
            <p:nvPr/>
          </p:nvSpPr>
          <p:spPr>
            <a:xfrm>
              <a:off x="6406950" y="2580150"/>
              <a:ext cx="28050" cy="28025"/>
            </a:xfrm>
            <a:custGeom>
              <a:avLst/>
              <a:gdLst/>
              <a:ahLst/>
              <a:cxnLst/>
              <a:rect l="l" t="t" r="r" b="b"/>
              <a:pathLst>
                <a:path w="1122" h="1121" extrusionOk="0">
                  <a:moveTo>
                    <a:pt x="1121" y="0"/>
                  </a:moveTo>
                  <a:cubicBezTo>
                    <a:pt x="225" y="0"/>
                    <a:pt x="1" y="1121"/>
                    <a:pt x="673" y="1121"/>
                  </a:cubicBezTo>
                  <a:cubicBezTo>
                    <a:pt x="673" y="673"/>
                    <a:pt x="1121" y="673"/>
                    <a:pt x="112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87" name="Google Shape;10987;p16"/>
            <p:cNvSpPr/>
            <p:nvPr/>
          </p:nvSpPr>
          <p:spPr>
            <a:xfrm>
              <a:off x="5495825" y="2612575"/>
              <a:ext cx="9200" cy="5150"/>
            </a:xfrm>
            <a:custGeom>
              <a:avLst/>
              <a:gdLst/>
              <a:ahLst/>
              <a:cxnLst/>
              <a:rect l="l" t="t" r="r" b="b"/>
              <a:pathLst>
                <a:path w="368" h="206" extrusionOk="0">
                  <a:moveTo>
                    <a:pt x="31" y="1"/>
                  </a:moveTo>
                  <a:cubicBezTo>
                    <a:pt x="1" y="1"/>
                    <a:pt x="337" y="206"/>
                    <a:pt x="358" y="206"/>
                  </a:cubicBezTo>
                  <a:cubicBezTo>
                    <a:pt x="368" y="206"/>
                    <a:pt x="314" y="165"/>
                    <a:pt x="138" y="48"/>
                  </a:cubicBezTo>
                  <a:cubicBezTo>
                    <a:pt x="71" y="14"/>
                    <a:pt x="39" y="1"/>
                    <a:pt x="3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88" name="Google Shape;10988;p16"/>
            <p:cNvSpPr/>
            <p:nvPr/>
          </p:nvSpPr>
          <p:spPr>
            <a:xfrm>
              <a:off x="5656150" y="2636175"/>
              <a:ext cx="11225" cy="4225"/>
            </a:xfrm>
            <a:custGeom>
              <a:avLst/>
              <a:gdLst/>
              <a:ahLst/>
              <a:cxnLst/>
              <a:rect l="l" t="t" r="r" b="b"/>
              <a:pathLst>
                <a:path w="449" h="169" extrusionOk="0">
                  <a:moveTo>
                    <a:pt x="1" y="0"/>
                  </a:moveTo>
                  <a:cubicBezTo>
                    <a:pt x="1" y="112"/>
                    <a:pt x="113" y="168"/>
                    <a:pt x="225" y="168"/>
                  </a:cubicBezTo>
                  <a:cubicBezTo>
                    <a:pt x="337" y="168"/>
                    <a:pt x="449" y="112"/>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89" name="Google Shape;10989;p16"/>
            <p:cNvSpPr/>
            <p:nvPr/>
          </p:nvSpPr>
          <p:spPr>
            <a:xfrm>
              <a:off x="5600125" y="2628250"/>
              <a:ext cx="11225" cy="7950"/>
            </a:xfrm>
            <a:custGeom>
              <a:avLst/>
              <a:gdLst/>
              <a:ahLst/>
              <a:cxnLst/>
              <a:rect l="l" t="t" r="r" b="b"/>
              <a:pathLst>
                <a:path w="449" h="318" extrusionOk="0">
                  <a:moveTo>
                    <a:pt x="356" y="0"/>
                  </a:moveTo>
                  <a:cubicBezTo>
                    <a:pt x="225" y="0"/>
                    <a:pt x="1" y="159"/>
                    <a:pt x="1" y="317"/>
                  </a:cubicBezTo>
                  <a:cubicBezTo>
                    <a:pt x="225" y="317"/>
                    <a:pt x="449" y="317"/>
                    <a:pt x="449" y="93"/>
                  </a:cubicBezTo>
                  <a:cubicBezTo>
                    <a:pt x="449" y="28"/>
                    <a:pt x="410" y="0"/>
                    <a:pt x="356"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90" name="Google Shape;10990;p16"/>
            <p:cNvSpPr/>
            <p:nvPr/>
          </p:nvSpPr>
          <p:spPr>
            <a:xfrm>
              <a:off x="5622550" y="2636175"/>
              <a:ext cx="5625" cy="25"/>
            </a:xfrm>
            <a:custGeom>
              <a:avLst/>
              <a:gdLst/>
              <a:ahLst/>
              <a:cxnLst/>
              <a:rect l="l" t="t" r="r" b="b"/>
              <a:pathLst>
                <a:path w="225" h="1" extrusionOk="0">
                  <a:moveTo>
                    <a:pt x="0" y="0"/>
                  </a:moveTo>
                  <a:lnTo>
                    <a:pt x="224" y="0"/>
                  </a:ln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91" name="Google Shape;10991;p16"/>
            <p:cNvSpPr/>
            <p:nvPr/>
          </p:nvSpPr>
          <p:spPr>
            <a:xfrm>
              <a:off x="3207675" y="2669800"/>
              <a:ext cx="16825" cy="12750"/>
            </a:xfrm>
            <a:custGeom>
              <a:avLst/>
              <a:gdLst/>
              <a:ahLst/>
              <a:cxnLst/>
              <a:rect l="l" t="t" r="r" b="b"/>
              <a:pathLst>
                <a:path w="673" h="510" extrusionOk="0">
                  <a:moveTo>
                    <a:pt x="0" y="0"/>
                  </a:moveTo>
                  <a:cubicBezTo>
                    <a:pt x="0" y="181"/>
                    <a:pt x="294" y="509"/>
                    <a:pt x="524" y="509"/>
                  </a:cubicBezTo>
                  <a:cubicBezTo>
                    <a:pt x="579" y="509"/>
                    <a:pt x="630" y="491"/>
                    <a:pt x="673" y="448"/>
                  </a:cubicBezTo>
                  <a:cubicBezTo>
                    <a:pt x="449" y="224"/>
                    <a:pt x="224" y="224"/>
                    <a:pt x="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92" name="Google Shape;10992;p16"/>
            <p:cNvSpPr/>
            <p:nvPr/>
          </p:nvSpPr>
          <p:spPr>
            <a:xfrm>
              <a:off x="3394425" y="2756950"/>
              <a:ext cx="23100" cy="13125"/>
            </a:xfrm>
            <a:custGeom>
              <a:avLst/>
              <a:gdLst/>
              <a:ahLst/>
              <a:cxnLst/>
              <a:rect l="l" t="t" r="r" b="b"/>
              <a:pathLst>
                <a:path w="924" h="525" extrusionOk="0">
                  <a:moveTo>
                    <a:pt x="125" y="0"/>
                  </a:moveTo>
                  <a:cubicBezTo>
                    <a:pt x="26" y="0"/>
                    <a:pt x="1" y="25"/>
                    <a:pt x="150" y="100"/>
                  </a:cubicBezTo>
                  <a:cubicBezTo>
                    <a:pt x="396" y="346"/>
                    <a:pt x="642" y="524"/>
                    <a:pt x="777" y="524"/>
                  </a:cubicBezTo>
                  <a:cubicBezTo>
                    <a:pt x="888" y="524"/>
                    <a:pt x="924" y="403"/>
                    <a:pt x="823" y="100"/>
                  </a:cubicBezTo>
                  <a:cubicBezTo>
                    <a:pt x="823" y="100"/>
                    <a:pt x="325" y="0"/>
                    <a:pt x="1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93" name="Google Shape;10993;p16"/>
            <p:cNvSpPr/>
            <p:nvPr/>
          </p:nvSpPr>
          <p:spPr>
            <a:xfrm>
              <a:off x="7034475" y="2887150"/>
              <a:ext cx="11225" cy="11575"/>
            </a:xfrm>
            <a:custGeom>
              <a:avLst/>
              <a:gdLst/>
              <a:ahLst/>
              <a:cxnLst/>
              <a:rect l="l" t="t" r="r" b="b"/>
              <a:pathLst>
                <a:path w="449" h="463" extrusionOk="0">
                  <a:moveTo>
                    <a:pt x="146" y="0"/>
                  </a:moveTo>
                  <a:cubicBezTo>
                    <a:pt x="113" y="0"/>
                    <a:pt x="66" y="14"/>
                    <a:pt x="1" y="47"/>
                  </a:cubicBezTo>
                  <a:cubicBezTo>
                    <a:pt x="1" y="201"/>
                    <a:pt x="214" y="463"/>
                    <a:pt x="346" y="463"/>
                  </a:cubicBezTo>
                  <a:cubicBezTo>
                    <a:pt x="406" y="463"/>
                    <a:pt x="449" y="410"/>
                    <a:pt x="449" y="271"/>
                  </a:cubicBezTo>
                  <a:lnTo>
                    <a:pt x="449" y="271"/>
                  </a:lnTo>
                  <a:cubicBezTo>
                    <a:pt x="383" y="304"/>
                    <a:pt x="337" y="317"/>
                    <a:pt x="304" y="317"/>
                  </a:cubicBezTo>
                  <a:cubicBezTo>
                    <a:pt x="146" y="317"/>
                    <a:pt x="304" y="0"/>
                    <a:pt x="146"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94" name="Google Shape;10994;p16"/>
            <p:cNvSpPr/>
            <p:nvPr/>
          </p:nvSpPr>
          <p:spPr>
            <a:xfrm>
              <a:off x="6687100" y="3342150"/>
              <a:ext cx="5625" cy="25"/>
            </a:xfrm>
            <a:custGeom>
              <a:avLst/>
              <a:gdLst/>
              <a:ahLst/>
              <a:cxnLst/>
              <a:rect l="l" t="t" r="r" b="b"/>
              <a:pathLst>
                <a:path w="225" h="1" extrusionOk="0">
                  <a:moveTo>
                    <a:pt x="225" y="0"/>
                  </a:moveTo>
                  <a:lnTo>
                    <a:pt x="0" y="0"/>
                  </a:lnTo>
                  <a:cubicBezTo>
                    <a:pt x="0" y="0"/>
                    <a:pt x="225" y="0"/>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95" name="Google Shape;10995;p16"/>
            <p:cNvSpPr/>
            <p:nvPr/>
          </p:nvSpPr>
          <p:spPr>
            <a:xfrm>
              <a:off x="6608650" y="3316500"/>
              <a:ext cx="23375" cy="6500"/>
            </a:xfrm>
            <a:custGeom>
              <a:avLst/>
              <a:gdLst/>
              <a:ahLst/>
              <a:cxnLst/>
              <a:rect l="l" t="t" r="r" b="b"/>
              <a:pathLst>
                <a:path w="935" h="260" extrusionOk="0">
                  <a:moveTo>
                    <a:pt x="561" y="0"/>
                  </a:moveTo>
                  <a:cubicBezTo>
                    <a:pt x="424" y="0"/>
                    <a:pt x="238" y="35"/>
                    <a:pt x="1" y="130"/>
                  </a:cubicBezTo>
                  <a:cubicBezTo>
                    <a:pt x="238" y="224"/>
                    <a:pt x="424" y="259"/>
                    <a:pt x="561" y="259"/>
                  </a:cubicBezTo>
                  <a:cubicBezTo>
                    <a:pt x="935" y="259"/>
                    <a:pt x="935" y="0"/>
                    <a:pt x="56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96" name="Google Shape;10996;p16"/>
            <p:cNvSpPr/>
            <p:nvPr/>
          </p:nvSpPr>
          <p:spPr>
            <a:xfrm>
              <a:off x="6530225" y="3291725"/>
              <a:ext cx="5625" cy="2500"/>
            </a:xfrm>
            <a:custGeom>
              <a:avLst/>
              <a:gdLst/>
              <a:ahLst/>
              <a:cxnLst/>
              <a:rect l="l" t="t" r="r" b="b"/>
              <a:pathLst>
                <a:path w="225" h="100" extrusionOk="0">
                  <a:moveTo>
                    <a:pt x="0" y="0"/>
                  </a:moveTo>
                  <a:cubicBezTo>
                    <a:pt x="0" y="0"/>
                    <a:pt x="100" y="100"/>
                    <a:pt x="166" y="100"/>
                  </a:cubicBezTo>
                  <a:cubicBezTo>
                    <a:pt x="199" y="100"/>
                    <a:pt x="224" y="75"/>
                    <a:pt x="2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97" name="Google Shape;10997;p16"/>
            <p:cNvSpPr/>
            <p:nvPr/>
          </p:nvSpPr>
          <p:spPr>
            <a:xfrm>
              <a:off x="6558225" y="3302925"/>
              <a:ext cx="11225" cy="25"/>
            </a:xfrm>
            <a:custGeom>
              <a:avLst/>
              <a:gdLst/>
              <a:ahLst/>
              <a:cxnLst/>
              <a:rect l="l" t="t" r="r" b="b"/>
              <a:pathLst>
                <a:path w="449" h="1" extrusionOk="0">
                  <a:moveTo>
                    <a:pt x="449" y="0"/>
                  </a:moveTo>
                  <a:lnTo>
                    <a:pt x="1" y="0"/>
                  </a:lnTo>
                  <a:cubicBezTo>
                    <a:pt x="1" y="0"/>
                    <a:pt x="449" y="0"/>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98" name="Google Shape;10998;p16"/>
            <p:cNvSpPr/>
            <p:nvPr/>
          </p:nvSpPr>
          <p:spPr>
            <a:xfrm>
              <a:off x="3790375" y="2979600"/>
              <a:ext cx="22450" cy="8950"/>
            </a:xfrm>
            <a:custGeom>
              <a:avLst/>
              <a:gdLst/>
              <a:ahLst/>
              <a:cxnLst/>
              <a:rect l="l" t="t" r="r" b="b"/>
              <a:pathLst>
                <a:path w="898" h="358" extrusionOk="0">
                  <a:moveTo>
                    <a:pt x="180" y="1"/>
                  </a:moveTo>
                  <a:cubicBezTo>
                    <a:pt x="118" y="1"/>
                    <a:pt x="59" y="41"/>
                    <a:pt x="1" y="159"/>
                  </a:cubicBezTo>
                  <a:cubicBezTo>
                    <a:pt x="150" y="159"/>
                    <a:pt x="399" y="358"/>
                    <a:pt x="615" y="358"/>
                  </a:cubicBezTo>
                  <a:cubicBezTo>
                    <a:pt x="723" y="358"/>
                    <a:pt x="822" y="308"/>
                    <a:pt x="897" y="159"/>
                  </a:cubicBezTo>
                  <a:lnTo>
                    <a:pt x="897" y="159"/>
                  </a:lnTo>
                  <a:cubicBezTo>
                    <a:pt x="830" y="192"/>
                    <a:pt x="767" y="206"/>
                    <a:pt x="709" y="206"/>
                  </a:cubicBezTo>
                  <a:cubicBezTo>
                    <a:pt x="482" y="206"/>
                    <a:pt x="321" y="1"/>
                    <a:pt x="18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99" name="Google Shape;10999;p16"/>
            <p:cNvSpPr/>
            <p:nvPr/>
          </p:nvSpPr>
          <p:spPr>
            <a:xfrm>
              <a:off x="4527175" y="3345250"/>
              <a:ext cx="19625" cy="10925"/>
            </a:xfrm>
            <a:custGeom>
              <a:avLst/>
              <a:gdLst/>
              <a:ahLst/>
              <a:cxnLst/>
              <a:rect l="l" t="t" r="r" b="b"/>
              <a:pathLst>
                <a:path w="785" h="437" extrusionOk="0">
                  <a:moveTo>
                    <a:pt x="187" y="1"/>
                  </a:moveTo>
                  <a:cubicBezTo>
                    <a:pt x="137" y="1"/>
                    <a:pt x="112" y="26"/>
                    <a:pt x="112" y="100"/>
                  </a:cubicBezTo>
                  <a:cubicBezTo>
                    <a:pt x="0" y="324"/>
                    <a:pt x="168" y="436"/>
                    <a:pt x="364" y="436"/>
                  </a:cubicBezTo>
                  <a:cubicBezTo>
                    <a:pt x="560" y="436"/>
                    <a:pt x="784" y="324"/>
                    <a:pt x="784" y="100"/>
                  </a:cubicBezTo>
                  <a:cubicBezTo>
                    <a:pt x="486" y="100"/>
                    <a:pt x="286" y="1"/>
                    <a:pt x="18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00" name="Google Shape;11000;p16"/>
            <p:cNvSpPr/>
            <p:nvPr/>
          </p:nvSpPr>
          <p:spPr>
            <a:xfrm>
              <a:off x="4020100" y="3101225"/>
              <a:ext cx="95275" cy="44825"/>
            </a:xfrm>
            <a:custGeom>
              <a:avLst/>
              <a:gdLst/>
              <a:ahLst/>
              <a:cxnLst/>
              <a:rect l="l" t="t" r="r" b="b"/>
              <a:pathLst>
                <a:path w="3811" h="1793" extrusionOk="0">
                  <a:moveTo>
                    <a:pt x="0" y="0"/>
                  </a:moveTo>
                  <a:lnTo>
                    <a:pt x="0" y="0"/>
                  </a:lnTo>
                  <a:cubicBezTo>
                    <a:pt x="1121" y="897"/>
                    <a:pt x="2466" y="1345"/>
                    <a:pt x="3810" y="1793"/>
                  </a:cubicBezTo>
                  <a:cubicBezTo>
                    <a:pt x="2690" y="1345"/>
                    <a:pt x="1569" y="448"/>
                    <a:pt x="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01" name="Google Shape;11001;p16"/>
            <p:cNvSpPr/>
            <p:nvPr/>
          </p:nvSpPr>
          <p:spPr>
            <a:xfrm>
              <a:off x="4193800" y="3185250"/>
              <a:ext cx="28025" cy="16850"/>
            </a:xfrm>
            <a:custGeom>
              <a:avLst/>
              <a:gdLst/>
              <a:ahLst/>
              <a:cxnLst/>
              <a:rect l="l" t="t" r="r" b="b"/>
              <a:pathLst>
                <a:path w="1121" h="674" extrusionOk="0">
                  <a:moveTo>
                    <a:pt x="0" y="1"/>
                  </a:moveTo>
                  <a:cubicBezTo>
                    <a:pt x="0" y="449"/>
                    <a:pt x="672" y="673"/>
                    <a:pt x="1121" y="673"/>
                  </a:cubicBezTo>
                  <a:cubicBezTo>
                    <a:pt x="1121" y="449"/>
                    <a:pt x="448" y="449"/>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02" name="Google Shape;11002;p16"/>
            <p:cNvSpPr/>
            <p:nvPr/>
          </p:nvSpPr>
          <p:spPr>
            <a:xfrm>
              <a:off x="4123375" y="3125275"/>
              <a:ext cx="11100" cy="5150"/>
            </a:xfrm>
            <a:custGeom>
              <a:avLst/>
              <a:gdLst/>
              <a:ahLst/>
              <a:cxnLst/>
              <a:rect l="l" t="t" r="r" b="b"/>
              <a:pathLst>
                <a:path w="444" h="206" extrusionOk="0">
                  <a:moveTo>
                    <a:pt x="38" y="1"/>
                  </a:moveTo>
                  <a:cubicBezTo>
                    <a:pt x="1" y="1"/>
                    <a:pt x="10" y="41"/>
                    <a:pt x="128" y="159"/>
                  </a:cubicBezTo>
                  <a:cubicBezTo>
                    <a:pt x="229" y="192"/>
                    <a:pt x="289" y="206"/>
                    <a:pt x="321" y="206"/>
                  </a:cubicBezTo>
                  <a:cubicBezTo>
                    <a:pt x="444" y="206"/>
                    <a:pt x="122" y="1"/>
                    <a:pt x="3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03" name="Google Shape;11003;p16"/>
            <p:cNvSpPr/>
            <p:nvPr/>
          </p:nvSpPr>
          <p:spPr>
            <a:xfrm>
              <a:off x="4871750" y="3174050"/>
              <a:ext cx="25" cy="25"/>
            </a:xfrm>
            <a:custGeom>
              <a:avLst/>
              <a:gdLst/>
              <a:ahLst/>
              <a:cxnLst/>
              <a:rect l="l" t="t" r="r" b="b"/>
              <a:pathLst>
                <a:path w="1" h="1" extrusionOk="0">
                  <a:moveTo>
                    <a:pt x="0" y="1"/>
                  </a:move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04" name="Google Shape;11004;p16"/>
            <p:cNvSpPr/>
            <p:nvPr/>
          </p:nvSpPr>
          <p:spPr>
            <a:xfrm>
              <a:off x="6631900" y="3330925"/>
              <a:ext cx="31675" cy="5625"/>
            </a:xfrm>
            <a:custGeom>
              <a:avLst/>
              <a:gdLst/>
              <a:ahLst/>
              <a:cxnLst/>
              <a:rect l="l" t="t" r="r" b="b"/>
              <a:pathLst>
                <a:path w="1267" h="225" extrusionOk="0">
                  <a:moveTo>
                    <a:pt x="864" y="1"/>
                  </a:moveTo>
                  <a:cubicBezTo>
                    <a:pt x="864" y="1"/>
                    <a:pt x="1" y="217"/>
                    <a:pt x="603" y="225"/>
                  </a:cubicBezTo>
                  <a:lnTo>
                    <a:pt x="603" y="225"/>
                  </a:lnTo>
                  <a:cubicBezTo>
                    <a:pt x="583" y="223"/>
                    <a:pt x="1267" y="202"/>
                    <a:pt x="864" y="1"/>
                  </a:cubicBezTo>
                  <a:close/>
                  <a:moveTo>
                    <a:pt x="603" y="225"/>
                  </a:moveTo>
                  <a:cubicBezTo>
                    <a:pt x="606" y="225"/>
                    <a:pt x="617" y="225"/>
                    <a:pt x="640" y="225"/>
                  </a:cubicBezTo>
                  <a:cubicBezTo>
                    <a:pt x="627" y="225"/>
                    <a:pt x="615" y="225"/>
                    <a:pt x="603" y="225"/>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05" name="Google Shape;11005;p16"/>
            <p:cNvSpPr/>
            <p:nvPr/>
          </p:nvSpPr>
          <p:spPr>
            <a:xfrm>
              <a:off x="4373075" y="3364550"/>
              <a:ext cx="11250" cy="12125"/>
            </a:xfrm>
            <a:custGeom>
              <a:avLst/>
              <a:gdLst/>
              <a:ahLst/>
              <a:cxnLst/>
              <a:rect l="l" t="t" r="r" b="b"/>
              <a:pathLst>
                <a:path w="450" h="485" extrusionOk="0">
                  <a:moveTo>
                    <a:pt x="1" y="1"/>
                  </a:moveTo>
                  <a:cubicBezTo>
                    <a:pt x="1" y="404"/>
                    <a:pt x="1" y="485"/>
                    <a:pt x="98" y="485"/>
                  </a:cubicBezTo>
                  <a:cubicBezTo>
                    <a:pt x="162" y="485"/>
                    <a:pt x="270" y="449"/>
                    <a:pt x="449" y="449"/>
                  </a:cubicBezTo>
                  <a:cubicBezTo>
                    <a:pt x="449" y="225"/>
                    <a:pt x="449" y="1"/>
                    <a:pt x="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06" name="Google Shape;11006;p16"/>
            <p:cNvSpPr/>
            <p:nvPr/>
          </p:nvSpPr>
          <p:spPr>
            <a:xfrm>
              <a:off x="4384300" y="3375750"/>
              <a:ext cx="5625" cy="25"/>
            </a:xfrm>
            <a:custGeom>
              <a:avLst/>
              <a:gdLst/>
              <a:ahLst/>
              <a:cxnLst/>
              <a:rect l="l" t="t" r="r" b="b"/>
              <a:pathLst>
                <a:path w="225" h="1" extrusionOk="0">
                  <a:moveTo>
                    <a:pt x="224" y="1"/>
                  </a:moveTo>
                  <a:cubicBezTo>
                    <a:pt x="224" y="1"/>
                    <a:pt x="0" y="1"/>
                    <a:pt x="0" y="1"/>
                  </a:cubicBezTo>
                  <a:cubicBezTo>
                    <a:pt x="0" y="1"/>
                    <a:pt x="224" y="1"/>
                    <a:pt x="22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07" name="Google Shape;11007;p16"/>
            <p:cNvSpPr/>
            <p:nvPr/>
          </p:nvSpPr>
          <p:spPr>
            <a:xfrm>
              <a:off x="1504375" y="3370150"/>
              <a:ext cx="28050" cy="17975"/>
            </a:xfrm>
            <a:custGeom>
              <a:avLst/>
              <a:gdLst/>
              <a:ahLst/>
              <a:cxnLst/>
              <a:rect l="l" t="t" r="r" b="b"/>
              <a:pathLst>
                <a:path w="1122" h="719" extrusionOk="0">
                  <a:moveTo>
                    <a:pt x="1" y="1"/>
                  </a:moveTo>
                  <a:cubicBezTo>
                    <a:pt x="193" y="193"/>
                    <a:pt x="552" y="718"/>
                    <a:pt x="934" y="718"/>
                  </a:cubicBezTo>
                  <a:cubicBezTo>
                    <a:pt x="996" y="718"/>
                    <a:pt x="1059" y="704"/>
                    <a:pt x="1121" y="673"/>
                  </a:cubicBezTo>
                  <a:cubicBezTo>
                    <a:pt x="449" y="673"/>
                    <a:pt x="673" y="1"/>
                    <a:pt x="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08" name="Google Shape;11008;p16"/>
            <p:cNvSpPr/>
            <p:nvPr/>
          </p:nvSpPr>
          <p:spPr>
            <a:xfrm>
              <a:off x="4692450" y="3540600"/>
              <a:ext cx="4700" cy="6500"/>
            </a:xfrm>
            <a:custGeom>
              <a:avLst/>
              <a:gdLst/>
              <a:ahLst/>
              <a:cxnLst/>
              <a:rect l="l" t="t" r="r" b="b"/>
              <a:pathLst>
                <a:path w="188" h="260" extrusionOk="0">
                  <a:moveTo>
                    <a:pt x="113" y="1"/>
                  </a:moveTo>
                  <a:cubicBezTo>
                    <a:pt x="85" y="1"/>
                    <a:pt x="48" y="36"/>
                    <a:pt x="1" y="130"/>
                  </a:cubicBezTo>
                  <a:cubicBezTo>
                    <a:pt x="48" y="225"/>
                    <a:pt x="85" y="260"/>
                    <a:pt x="113" y="260"/>
                  </a:cubicBezTo>
                  <a:cubicBezTo>
                    <a:pt x="187" y="260"/>
                    <a:pt x="187" y="1"/>
                    <a:pt x="11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09" name="Google Shape;11009;p16"/>
            <p:cNvSpPr/>
            <p:nvPr/>
          </p:nvSpPr>
          <p:spPr>
            <a:xfrm>
              <a:off x="4627250" y="3570675"/>
              <a:ext cx="8125" cy="5150"/>
            </a:xfrm>
            <a:custGeom>
              <a:avLst/>
              <a:gdLst/>
              <a:ahLst/>
              <a:cxnLst/>
              <a:rect l="l" t="t" r="r" b="b"/>
              <a:pathLst>
                <a:path w="325" h="206" extrusionOk="0">
                  <a:moveTo>
                    <a:pt x="263" y="1"/>
                  </a:moveTo>
                  <a:cubicBezTo>
                    <a:pt x="248" y="1"/>
                    <a:pt x="211" y="14"/>
                    <a:pt x="143" y="48"/>
                  </a:cubicBezTo>
                  <a:cubicBezTo>
                    <a:pt x="26" y="165"/>
                    <a:pt x="1" y="206"/>
                    <a:pt x="19" y="206"/>
                  </a:cubicBezTo>
                  <a:cubicBezTo>
                    <a:pt x="61" y="206"/>
                    <a:pt x="325" y="1"/>
                    <a:pt x="26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10" name="Google Shape;11010;p16"/>
            <p:cNvSpPr/>
            <p:nvPr/>
          </p:nvSpPr>
          <p:spPr>
            <a:xfrm>
              <a:off x="2905125" y="3594275"/>
              <a:ext cx="28025" cy="7950"/>
            </a:xfrm>
            <a:custGeom>
              <a:avLst/>
              <a:gdLst/>
              <a:ahLst/>
              <a:cxnLst/>
              <a:rect l="l" t="t" r="r" b="b"/>
              <a:pathLst>
                <a:path w="1121" h="318" extrusionOk="0">
                  <a:moveTo>
                    <a:pt x="0" y="0"/>
                  </a:moveTo>
                  <a:cubicBezTo>
                    <a:pt x="0" y="159"/>
                    <a:pt x="560" y="317"/>
                    <a:pt x="889" y="317"/>
                  </a:cubicBezTo>
                  <a:cubicBezTo>
                    <a:pt x="1024" y="317"/>
                    <a:pt x="1121" y="290"/>
                    <a:pt x="1121" y="224"/>
                  </a:cubicBezTo>
                  <a:lnTo>
                    <a:pt x="1121" y="224"/>
                  </a:lnTo>
                  <a:cubicBezTo>
                    <a:pt x="986" y="269"/>
                    <a:pt x="888" y="287"/>
                    <a:pt x="810" y="287"/>
                  </a:cubicBezTo>
                  <a:cubicBezTo>
                    <a:pt x="502" y="287"/>
                    <a:pt x="538" y="0"/>
                    <a:pt x="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11" name="Google Shape;11011;p16"/>
            <p:cNvSpPr/>
            <p:nvPr/>
          </p:nvSpPr>
          <p:spPr>
            <a:xfrm>
              <a:off x="5028625" y="3784775"/>
              <a:ext cx="11225" cy="11225"/>
            </a:xfrm>
            <a:custGeom>
              <a:avLst/>
              <a:gdLst/>
              <a:ahLst/>
              <a:cxnLst/>
              <a:rect l="l" t="t" r="r" b="b"/>
              <a:pathLst>
                <a:path w="449" h="449" extrusionOk="0">
                  <a:moveTo>
                    <a:pt x="449" y="0"/>
                  </a:moveTo>
                  <a:cubicBezTo>
                    <a:pt x="1" y="0"/>
                    <a:pt x="1" y="224"/>
                    <a:pt x="225" y="449"/>
                  </a:cubicBezTo>
                  <a:cubicBezTo>
                    <a:pt x="225" y="224"/>
                    <a:pt x="225" y="0"/>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12" name="Google Shape;11012;p16"/>
            <p:cNvSpPr/>
            <p:nvPr/>
          </p:nvSpPr>
          <p:spPr>
            <a:xfrm>
              <a:off x="2199150" y="3812775"/>
              <a:ext cx="16825" cy="16850"/>
            </a:xfrm>
            <a:custGeom>
              <a:avLst/>
              <a:gdLst/>
              <a:ahLst/>
              <a:cxnLst/>
              <a:rect l="l" t="t" r="r" b="b"/>
              <a:pathLst>
                <a:path w="673" h="674" extrusionOk="0">
                  <a:moveTo>
                    <a:pt x="448" y="1"/>
                  </a:moveTo>
                  <a:cubicBezTo>
                    <a:pt x="448" y="1"/>
                    <a:pt x="0" y="673"/>
                    <a:pt x="673" y="673"/>
                  </a:cubicBezTo>
                  <a:cubicBezTo>
                    <a:pt x="448" y="225"/>
                    <a:pt x="673" y="1"/>
                    <a:pt x="44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13" name="Google Shape;11013;p16"/>
            <p:cNvSpPr/>
            <p:nvPr/>
          </p:nvSpPr>
          <p:spPr>
            <a:xfrm>
              <a:off x="5067850" y="3926500"/>
              <a:ext cx="22425" cy="8950"/>
            </a:xfrm>
            <a:custGeom>
              <a:avLst/>
              <a:gdLst/>
              <a:ahLst/>
              <a:cxnLst/>
              <a:rect l="l" t="t" r="r" b="b"/>
              <a:pathLst>
                <a:path w="897" h="358" extrusionOk="0">
                  <a:moveTo>
                    <a:pt x="180" y="1"/>
                  </a:moveTo>
                  <a:cubicBezTo>
                    <a:pt x="118" y="1"/>
                    <a:pt x="59" y="41"/>
                    <a:pt x="0" y="158"/>
                  </a:cubicBezTo>
                  <a:cubicBezTo>
                    <a:pt x="150" y="158"/>
                    <a:pt x="498" y="358"/>
                    <a:pt x="714" y="358"/>
                  </a:cubicBezTo>
                  <a:cubicBezTo>
                    <a:pt x="822" y="358"/>
                    <a:pt x="897" y="308"/>
                    <a:pt x="897" y="158"/>
                  </a:cubicBezTo>
                  <a:lnTo>
                    <a:pt x="897" y="158"/>
                  </a:lnTo>
                  <a:cubicBezTo>
                    <a:pt x="829" y="192"/>
                    <a:pt x="767" y="205"/>
                    <a:pt x="709" y="205"/>
                  </a:cubicBezTo>
                  <a:cubicBezTo>
                    <a:pt x="482" y="205"/>
                    <a:pt x="321" y="1"/>
                    <a:pt x="18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14" name="Google Shape;11014;p16"/>
            <p:cNvSpPr/>
            <p:nvPr/>
          </p:nvSpPr>
          <p:spPr>
            <a:xfrm>
              <a:off x="4995000" y="3908650"/>
              <a:ext cx="50450" cy="12475"/>
            </a:xfrm>
            <a:custGeom>
              <a:avLst/>
              <a:gdLst/>
              <a:ahLst/>
              <a:cxnLst/>
              <a:rect l="l" t="t" r="r" b="b"/>
              <a:pathLst>
                <a:path w="2018" h="499" extrusionOk="0">
                  <a:moveTo>
                    <a:pt x="524" y="1"/>
                  </a:moveTo>
                  <a:cubicBezTo>
                    <a:pt x="275" y="1"/>
                    <a:pt x="76" y="51"/>
                    <a:pt x="1" y="200"/>
                  </a:cubicBezTo>
                  <a:cubicBezTo>
                    <a:pt x="300" y="200"/>
                    <a:pt x="897" y="499"/>
                    <a:pt x="1395" y="499"/>
                  </a:cubicBezTo>
                  <a:cubicBezTo>
                    <a:pt x="1644" y="499"/>
                    <a:pt x="1869" y="424"/>
                    <a:pt x="2018" y="200"/>
                  </a:cubicBezTo>
                  <a:cubicBezTo>
                    <a:pt x="1719" y="200"/>
                    <a:pt x="1022" y="1"/>
                    <a:pt x="52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15" name="Google Shape;11015;p16"/>
            <p:cNvSpPr/>
            <p:nvPr/>
          </p:nvSpPr>
          <p:spPr>
            <a:xfrm>
              <a:off x="4950175" y="3930450"/>
              <a:ext cx="11250" cy="25"/>
            </a:xfrm>
            <a:custGeom>
              <a:avLst/>
              <a:gdLst/>
              <a:ahLst/>
              <a:cxnLst/>
              <a:rect l="l" t="t" r="r" b="b"/>
              <a:pathLst>
                <a:path w="450" h="1" extrusionOk="0">
                  <a:moveTo>
                    <a:pt x="449" y="0"/>
                  </a:moveTo>
                  <a:lnTo>
                    <a:pt x="1" y="0"/>
                  </a:lnTo>
                  <a:cubicBezTo>
                    <a:pt x="1" y="0"/>
                    <a:pt x="449" y="0"/>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16" name="Google Shape;11016;p16"/>
            <p:cNvSpPr/>
            <p:nvPr/>
          </p:nvSpPr>
          <p:spPr>
            <a:xfrm>
              <a:off x="5115100" y="3929275"/>
              <a:ext cx="11100" cy="5150"/>
            </a:xfrm>
            <a:custGeom>
              <a:avLst/>
              <a:gdLst/>
              <a:ahLst/>
              <a:cxnLst/>
              <a:rect l="l" t="t" r="r" b="b"/>
              <a:pathLst>
                <a:path w="444" h="206" extrusionOk="0">
                  <a:moveTo>
                    <a:pt x="321" y="0"/>
                  </a:moveTo>
                  <a:cubicBezTo>
                    <a:pt x="289" y="0"/>
                    <a:pt x="229" y="14"/>
                    <a:pt x="127" y="47"/>
                  </a:cubicBezTo>
                  <a:cubicBezTo>
                    <a:pt x="10" y="165"/>
                    <a:pt x="0" y="205"/>
                    <a:pt x="38" y="205"/>
                  </a:cubicBezTo>
                  <a:cubicBezTo>
                    <a:pt x="121" y="205"/>
                    <a:pt x="443" y="0"/>
                    <a:pt x="32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17" name="Google Shape;11017;p16"/>
            <p:cNvSpPr/>
            <p:nvPr/>
          </p:nvSpPr>
          <p:spPr>
            <a:xfrm>
              <a:off x="5544100" y="4020100"/>
              <a:ext cx="50450" cy="22425"/>
            </a:xfrm>
            <a:custGeom>
              <a:avLst/>
              <a:gdLst/>
              <a:ahLst/>
              <a:cxnLst/>
              <a:rect l="l" t="t" r="r" b="b"/>
              <a:pathLst>
                <a:path w="2018" h="897" extrusionOk="0">
                  <a:moveTo>
                    <a:pt x="0" y="0"/>
                  </a:moveTo>
                  <a:lnTo>
                    <a:pt x="1009" y="448"/>
                  </a:lnTo>
                  <a:lnTo>
                    <a:pt x="1009" y="448"/>
                  </a:lnTo>
                  <a:cubicBezTo>
                    <a:pt x="673" y="280"/>
                    <a:pt x="337" y="112"/>
                    <a:pt x="0" y="0"/>
                  </a:cubicBezTo>
                  <a:close/>
                  <a:moveTo>
                    <a:pt x="1009" y="448"/>
                  </a:moveTo>
                  <a:cubicBezTo>
                    <a:pt x="1345" y="617"/>
                    <a:pt x="1681" y="785"/>
                    <a:pt x="2017" y="897"/>
                  </a:cubicBezTo>
                  <a:lnTo>
                    <a:pt x="1009" y="448"/>
                  </a:ln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18" name="Google Shape;11018;p16"/>
            <p:cNvSpPr/>
            <p:nvPr/>
          </p:nvSpPr>
          <p:spPr>
            <a:xfrm>
              <a:off x="5594525" y="4042500"/>
              <a:ext cx="39250" cy="16825"/>
            </a:xfrm>
            <a:custGeom>
              <a:avLst/>
              <a:gdLst/>
              <a:ahLst/>
              <a:cxnLst/>
              <a:rect l="l" t="t" r="r" b="b"/>
              <a:pathLst>
                <a:path w="1570" h="673" extrusionOk="0">
                  <a:moveTo>
                    <a:pt x="0" y="1"/>
                  </a:moveTo>
                  <a:lnTo>
                    <a:pt x="1569" y="673"/>
                  </a:lnTo>
                  <a:cubicBezTo>
                    <a:pt x="1121" y="225"/>
                    <a:pt x="449" y="1"/>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19" name="Google Shape;11019;p16"/>
            <p:cNvSpPr/>
            <p:nvPr/>
          </p:nvSpPr>
          <p:spPr>
            <a:xfrm>
              <a:off x="1784525" y="3880025"/>
              <a:ext cx="11225" cy="2500"/>
            </a:xfrm>
            <a:custGeom>
              <a:avLst/>
              <a:gdLst/>
              <a:ahLst/>
              <a:cxnLst/>
              <a:rect l="l" t="t" r="r" b="b"/>
              <a:pathLst>
                <a:path w="449" h="100" extrusionOk="0">
                  <a:moveTo>
                    <a:pt x="0" y="0"/>
                  </a:moveTo>
                  <a:cubicBezTo>
                    <a:pt x="0" y="0"/>
                    <a:pt x="200" y="100"/>
                    <a:pt x="333" y="100"/>
                  </a:cubicBezTo>
                  <a:cubicBezTo>
                    <a:pt x="399" y="100"/>
                    <a:pt x="449" y="75"/>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20" name="Google Shape;11020;p16"/>
            <p:cNvSpPr/>
            <p:nvPr/>
          </p:nvSpPr>
          <p:spPr>
            <a:xfrm>
              <a:off x="5605725" y="4064925"/>
              <a:ext cx="33650" cy="11225"/>
            </a:xfrm>
            <a:custGeom>
              <a:avLst/>
              <a:gdLst/>
              <a:ahLst/>
              <a:cxnLst/>
              <a:rect l="l" t="t" r="r" b="b"/>
              <a:pathLst>
                <a:path w="1346" h="449" extrusionOk="0">
                  <a:moveTo>
                    <a:pt x="673" y="0"/>
                  </a:moveTo>
                  <a:cubicBezTo>
                    <a:pt x="673" y="0"/>
                    <a:pt x="1" y="224"/>
                    <a:pt x="673" y="448"/>
                  </a:cubicBezTo>
                  <a:cubicBezTo>
                    <a:pt x="449" y="224"/>
                    <a:pt x="1345" y="224"/>
                    <a:pt x="67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21" name="Google Shape;11021;p16"/>
            <p:cNvSpPr/>
            <p:nvPr/>
          </p:nvSpPr>
          <p:spPr>
            <a:xfrm>
              <a:off x="2703400" y="4137750"/>
              <a:ext cx="39250" cy="5625"/>
            </a:xfrm>
            <a:custGeom>
              <a:avLst/>
              <a:gdLst/>
              <a:ahLst/>
              <a:cxnLst/>
              <a:rect l="l" t="t" r="r" b="b"/>
              <a:pathLst>
                <a:path w="1570" h="225" extrusionOk="0">
                  <a:moveTo>
                    <a:pt x="1" y="1"/>
                  </a:moveTo>
                  <a:lnTo>
                    <a:pt x="1570" y="225"/>
                  </a:lnTo>
                  <a:cubicBezTo>
                    <a:pt x="1121" y="1"/>
                    <a:pt x="673" y="1"/>
                    <a:pt x="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22" name="Google Shape;11022;p16"/>
            <p:cNvSpPr/>
            <p:nvPr/>
          </p:nvSpPr>
          <p:spPr>
            <a:xfrm>
              <a:off x="2664175" y="4126550"/>
              <a:ext cx="39250" cy="11225"/>
            </a:xfrm>
            <a:custGeom>
              <a:avLst/>
              <a:gdLst/>
              <a:ahLst/>
              <a:cxnLst/>
              <a:rect l="l" t="t" r="r" b="b"/>
              <a:pathLst>
                <a:path w="1570" h="449" extrusionOk="0">
                  <a:moveTo>
                    <a:pt x="1" y="0"/>
                  </a:moveTo>
                  <a:cubicBezTo>
                    <a:pt x="169" y="56"/>
                    <a:pt x="323" y="98"/>
                    <a:pt x="467" y="133"/>
                  </a:cubicBezTo>
                  <a:lnTo>
                    <a:pt x="467" y="133"/>
                  </a:lnTo>
                  <a:lnTo>
                    <a:pt x="1" y="0"/>
                  </a:lnTo>
                  <a:close/>
                  <a:moveTo>
                    <a:pt x="467" y="133"/>
                  </a:moveTo>
                  <a:lnTo>
                    <a:pt x="1570" y="449"/>
                  </a:lnTo>
                  <a:cubicBezTo>
                    <a:pt x="1234" y="281"/>
                    <a:pt x="897" y="239"/>
                    <a:pt x="467" y="133"/>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23" name="Google Shape;11023;p16"/>
            <p:cNvSpPr/>
            <p:nvPr/>
          </p:nvSpPr>
          <p:spPr>
            <a:xfrm>
              <a:off x="4529975" y="4328250"/>
              <a:ext cx="22425" cy="16825"/>
            </a:xfrm>
            <a:custGeom>
              <a:avLst/>
              <a:gdLst/>
              <a:ahLst/>
              <a:cxnLst/>
              <a:rect l="l" t="t" r="r" b="b"/>
              <a:pathLst>
                <a:path w="897" h="673" extrusionOk="0">
                  <a:moveTo>
                    <a:pt x="897" y="1"/>
                  </a:moveTo>
                  <a:cubicBezTo>
                    <a:pt x="672" y="1"/>
                    <a:pt x="0" y="449"/>
                    <a:pt x="448" y="673"/>
                  </a:cubicBezTo>
                  <a:cubicBezTo>
                    <a:pt x="448" y="225"/>
                    <a:pt x="897" y="225"/>
                    <a:pt x="89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24" name="Google Shape;11024;p16"/>
            <p:cNvSpPr/>
            <p:nvPr/>
          </p:nvSpPr>
          <p:spPr>
            <a:xfrm>
              <a:off x="5964325" y="1650050"/>
              <a:ext cx="11225" cy="2525"/>
            </a:xfrm>
            <a:custGeom>
              <a:avLst/>
              <a:gdLst/>
              <a:ahLst/>
              <a:cxnLst/>
              <a:rect l="l" t="t" r="r" b="b"/>
              <a:pathLst>
                <a:path w="449" h="101" extrusionOk="0">
                  <a:moveTo>
                    <a:pt x="0" y="1"/>
                  </a:moveTo>
                  <a:cubicBezTo>
                    <a:pt x="0" y="1"/>
                    <a:pt x="199" y="100"/>
                    <a:pt x="332" y="100"/>
                  </a:cubicBezTo>
                  <a:cubicBezTo>
                    <a:pt x="399" y="100"/>
                    <a:pt x="448" y="76"/>
                    <a:pt x="44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25" name="Google Shape;11025;p16"/>
            <p:cNvSpPr/>
            <p:nvPr/>
          </p:nvSpPr>
          <p:spPr>
            <a:xfrm>
              <a:off x="5992325" y="1636525"/>
              <a:ext cx="16850" cy="7950"/>
            </a:xfrm>
            <a:custGeom>
              <a:avLst/>
              <a:gdLst/>
              <a:ahLst/>
              <a:cxnLst/>
              <a:rect l="l" t="t" r="r" b="b"/>
              <a:pathLst>
                <a:path w="674" h="318" extrusionOk="0">
                  <a:moveTo>
                    <a:pt x="337" y="1"/>
                  </a:moveTo>
                  <a:cubicBezTo>
                    <a:pt x="113" y="1"/>
                    <a:pt x="1" y="159"/>
                    <a:pt x="1" y="318"/>
                  </a:cubicBezTo>
                  <a:cubicBezTo>
                    <a:pt x="449" y="318"/>
                    <a:pt x="673" y="318"/>
                    <a:pt x="673" y="94"/>
                  </a:cubicBezTo>
                  <a:cubicBezTo>
                    <a:pt x="542" y="28"/>
                    <a:pt x="430" y="1"/>
                    <a:pt x="33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26" name="Google Shape;11026;p16"/>
            <p:cNvSpPr/>
            <p:nvPr/>
          </p:nvSpPr>
          <p:spPr>
            <a:xfrm>
              <a:off x="5974500" y="1625700"/>
              <a:ext cx="283075" cy="36875"/>
            </a:xfrm>
            <a:custGeom>
              <a:avLst/>
              <a:gdLst/>
              <a:ahLst/>
              <a:cxnLst/>
              <a:rect l="l" t="t" r="r" b="b"/>
              <a:pathLst>
                <a:path w="11323" h="1475" extrusionOk="0">
                  <a:moveTo>
                    <a:pt x="4300" y="751"/>
                  </a:moveTo>
                  <a:cubicBezTo>
                    <a:pt x="4524" y="751"/>
                    <a:pt x="4076" y="975"/>
                    <a:pt x="4076" y="975"/>
                  </a:cubicBezTo>
                  <a:lnTo>
                    <a:pt x="4076" y="751"/>
                  </a:lnTo>
                  <a:close/>
                  <a:moveTo>
                    <a:pt x="6230" y="1"/>
                  </a:moveTo>
                  <a:cubicBezTo>
                    <a:pt x="3972" y="1"/>
                    <a:pt x="1" y="1423"/>
                    <a:pt x="5869" y="1423"/>
                  </a:cubicBezTo>
                  <a:cubicBezTo>
                    <a:pt x="5833" y="1458"/>
                    <a:pt x="5863" y="1474"/>
                    <a:pt x="5945" y="1474"/>
                  </a:cubicBezTo>
                  <a:cubicBezTo>
                    <a:pt x="6658" y="1474"/>
                    <a:pt x="11323" y="254"/>
                    <a:pt x="10473" y="254"/>
                  </a:cubicBezTo>
                  <a:cubicBezTo>
                    <a:pt x="10190" y="254"/>
                    <a:pt x="9295" y="390"/>
                    <a:pt x="7437" y="751"/>
                  </a:cubicBezTo>
                  <a:cubicBezTo>
                    <a:pt x="7682" y="201"/>
                    <a:pt x="7076" y="1"/>
                    <a:pt x="623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27" name="Google Shape;11027;p16"/>
            <p:cNvSpPr/>
            <p:nvPr/>
          </p:nvSpPr>
          <p:spPr>
            <a:xfrm>
              <a:off x="5633750" y="1638225"/>
              <a:ext cx="231100" cy="94125"/>
            </a:xfrm>
            <a:custGeom>
              <a:avLst/>
              <a:gdLst/>
              <a:ahLst/>
              <a:cxnLst/>
              <a:rect l="l" t="t" r="r" b="b"/>
              <a:pathLst>
                <a:path w="9244" h="3765" extrusionOk="0">
                  <a:moveTo>
                    <a:pt x="4034" y="1819"/>
                  </a:moveTo>
                  <a:cubicBezTo>
                    <a:pt x="4034" y="1922"/>
                    <a:pt x="4034" y="2134"/>
                    <a:pt x="4034" y="2267"/>
                  </a:cubicBezTo>
                  <a:cubicBezTo>
                    <a:pt x="3810" y="2267"/>
                    <a:pt x="4034" y="2043"/>
                    <a:pt x="4034" y="1819"/>
                  </a:cubicBezTo>
                  <a:close/>
                  <a:moveTo>
                    <a:pt x="7180" y="0"/>
                  </a:moveTo>
                  <a:cubicBezTo>
                    <a:pt x="6528" y="0"/>
                    <a:pt x="5273" y="378"/>
                    <a:pt x="3138" y="1370"/>
                  </a:cubicBezTo>
                  <a:cubicBezTo>
                    <a:pt x="2914" y="1370"/>
                    <a:pt x="0" y="2267"/>
                    <a:pt x="3810" y="3612"/>
                  </a:cubicBezTo>
                  <a:cubicBezTo>
                    <a:pt x="3863" y="3717"/>
                    <a:pt x="3963" y="3765"/>
                    <a:pt x="4098" y="3765"/>
                  </a:cubicBezTo>
                  <a:cubicBezTo>
                    <a:pt x="5297" y="3765"/>
                    <a:pt x="9244" y="0"/>
                    <a:pt x="718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28" name="Google Shape;11028;p16"/>
            <p:cNvSpPr/>
            <p:nvPr/>
          </p:nvSpPr>
          <p:spPr>
            <a:xfrm>
              <a:off x="6642275" y="2906525"/>
              <a:ext cx="16825" cy="4225"/>
            </a:xfrm>
            <a:custGeom>
              <a:avLst/>
              <a:gdLst/>
              <a:ahLst/>
              <a:cxnLst/>
              <a:rect l="l" t="t" r="r" b="b"/>
              <a:pathLst>
                <a:path w="673" h="169" extrusionOk="0">
                  <a:moveTo>
                    <a:pt x="393" y="0"/>
                  </a:moveTo>
                  <a:cubicBezTo>
                    <a:pt x="225" y="0"/>
                    <a:pt x="0" y="56"/>
                    <a:pt x="0" y="168"/>
                  </a:cubicBezTo>
                  <a:lnTo>
                    <a:pt x="449" y="168"/>
                  </a:lnTo>
                  <a:cubicBezTo>
                    <a:pt x="673" y="56"/>
                    <a:pt x="561" y="0"/>
                    <a:pt x="39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29" name="Google Shape;11029;p16"/>
            <p:cNvSpPr/>
            <p:nvPr/>
          </p:nvSpPr>
          <p:spPr>
            <a:xfrm>
              <a:off x="3301650" y="3422950"/>
              <a:ext cx="12500" cy="6500"/>
            </a:xfrm>
            <a:custGeom>
              <a:avLst/>
              <a:gdLst/>
              <a:ahLst/>
              <a:cxnLst/>
              <a:rect l="l" t="t" r="r" b="b"/>
              <a:pathLst>
                <a:path w="500" h="260" extrusionOk="0">
                  <a:moveTo>
                    <a:pt x="187" y="0"/>
                  </a:moveTo>
                  <a:cubicBezTo>
                    <a:pt x="0" y="0"/>
                    <a:pt x="65" y="259"/>
                    <a:pt x="252" y="259"/>
                  </a:cubicBezTo>
                  <a:cubicBezTo>
                    <a:pt x="320" y="259"/>
                    <a:pt x="405" y="225"/>
                    <a:pt x="500" y="130"/>
                  </a:cubicBezTo>
                  <a:cubicBezTo>
                    <a:pt x="358" y="35"/>
                    <a:pt x="255" y="0"/>
                    <a:pt x="18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30" name="Google Shape;11030;p16"/>
            <p:cNvSpPr/>
            <p:nvPr/>
          </p:nvSpPr>
          <p:spPr>
            <a:xfrm>
              <a:off x="4591600" y="3717525"/>
              <a:ext cx="15200" cy="7950"/>
            </a:xfrm>
            <a:custGeom>
              <a:avLst/>
              <a:gdLst/>
              <a:ahLst/>
              <a:cxnLst/>
              <a:rect l="l" t="t" r="r" b="b"/>
              <a:pathLst>
                <a:path w="608" h="318" extrusionOk="0">
                  <a:moveTo>
                    <a:pt x="449" y="1"/>
                  </a:moveTo>
                  <a:cubicBezTo>
                    <a:pt x="225" y="1"/>
                    <a:pt x="0" y="1"/>
                    <a:pt x="225" y="225"/>
                  </a:cubicBezTo>
                  <a:cubicBezTo>
                    <a:pt x="225" y="291"/>
                    <a:pt x="263" y="318"/>
                    <a:pt x="312" y="318"/>
                  </a:cubicBezTo>
                  <a:cubicBezTo>
                    <a:pt x="429" y="318"/>
                    <a:pt x="607" y="159"/>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31" name="Google Shape;11031;p16"/>
            <p:cNvSpPr/>
            <p:nvPr/>
          </p:nvSpPr>
          <p:spPr>
            <a:xfrm>
              <a:off x="4529975" y="3734350"/>
              <a:ext cx="11225" cy="11225"/>
            </a:xfrm>
            <a:custGeom>
              <a:avLst/>
              <a:gdLst/>
              <a:ahLst/>
              <a:cxnLst/>
              <a:rect l="l" t="t" r="r" b="b"/>
              <a:pathLst>
                <a:path w="449" h="449" extrusionOk="0">
                  <a:moveTo>
                    <a:pt x="0" y="0"/>
                  </a:moveTo>
                  <a:cubicBezTo>
                    <a:pt x="0" y="224"/>
                    <a:pt x="0" y="448"/>
                    <a:pt x="224" y="448"/>
                  </a:cubicBezTo>
                  <a:cubicBezTo>
                    <a:pt x="224" y="224"/>
                    <a:pt x="448" y="0"/>
                    <a:pt x="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32" name="Google Shape;11032;p16"/>
            <p:cNvSpPr/>
            <p:nvPr/>
          </p:nvSpPr>
          <p:spPr>
            <a:xfrm>
              <a:off x="4597200" y="3728750"/>
              <a:ext cx="25" cy="22425"/>
            </a:xfrm>
            <a:custGeom>
              <a:avLst/>
              <a:gdLst/>
              <a:ahLst/>
              <a:cxnLst/>
              <a:rect l="l" t="t" r="r" b="b"/>
              <a:pathLst>
                <a:path w="1" h="897" extrusionOk="0">
                  <a:moveTo>
                    <a:pt x="1" y="448"/>
                  </a:moveTo>
                  <a:cubicBezTo>
                    <a:pt x="1" y="897"/>
                    <a:pt x="1" y="0"/>
                    <a:pt x="1" y="448"/>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33" name="Google Shape;11033;p16"/>
            <p:cNvSpPr/>
            <p:nvPr/>
          </p:nvSpPr>
          <p:spPr>
            <a:xfrm>
              <a:off x="4546775" y="3627900"/>
              <a:ext cx="14025" cy="8425"/>
            </a:xfrm>
            <a:custGeom>
              <a:avLst/>
              <a:gdLst/>
              <a:ahLst/>
              <a:cxnLst/>
              <a:rect l="l" t="t" r="r" b="b"/>
              <a:pathLst>
                <a:path w="561" h="337" extrusionOk="0">
                  <a:moveTo>
                    <a:pt x="225" y="0"/>
                  </a:moveTo>
                  <a:lnTo>
                    <a:pt x="225" y="0"/>
                  </a:lnTo>
                  <a:cubicBezTo>
                    <a:pt x="0" y="224"/>
                    <a:pt x="169" y="336"/>
                    <a:pt x="309" y="336"/>
                  </a:cubicBezTo>
                  <a:cubicBezTo>
                    <a:pt x="449" y="336"/>
                    <a:pt x="561" y="224"/>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34" name="Google Shape;11034;p16"/>
            <p:cNvSpPr/>
            <p:nvPr/>
          </p:nvSpPr>
          <p:spPr>
            <a:xfrm>
              <a:off x="4597200" y="3641450"/>
              <a:ext cx="7850" cy="6500"/>
            </a:xfrm>
            <a:custGeom>
              <a:avLst/>
              <a:gdLst/>
              <a:ahLst/>
              <a:cxnLst/>
              <a:rect l="l" t="t" r="r" b="b"/>
              <a:pathLst>
                <a:path w="314" h="260" extrusionOk="0">
                  <a:moveTo>
                    <a:pt x="201" y="1"/>
                  </a:moveTo>
                  <a:cubicBezTo>
                    <a:pt x="160" y="1"/>
                    <a:pt x="95" y="36"/>
                    <a:pt x="1" y="130"/>
                  </a:cubicBezTo>
                  <a:cubicBezTo>
                    <a:pt x="48" y="225"/>
                    <a:pt x="95" y="260"/>
                    <a:pt x="136" y="260"/>
                  </a:cubicBezTo>
                  <a:cubicBezTo>
                    <a:pt x="248" y="260"/>
                    <a:pt x="313" y="1"/>
                    <a:pt x="20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35" name="Google Shape;11035;p16"/>
            <p:cNvSpPr/>
            <p:nvPr/>
          </p:nvSpPr>
          <p:spPr>
            <a:xfrm>
              <a:off x="4563575" y="3751150"/>
              <a:ext cx="16850" cy="22450"/>
            </a:xfrm>
            <a:custGeom>
              <a:avLst/>
              <a:gdLst/>
              <a:ahLst/>
              <a:cxnLst/>
              <a:rect l="l" t="t" r="r" b="b"/>
              <a:pathLst>
                <a:path w="674" h="898" extrusionOk="0">
                  <a:moveTo>
                    <a:pt x="1" y="1"/>
                  </a:moveTo>
                  <a:cubicBezTo>
                    <a:pt x="1" y="449"/>
                    <a:pt x="1" y="673"/>
                    <a:pt x="449" y="897"/>
                  </a:cubicBezTo>
                  <a:cubicBezTo>
                    <a:pt x="449" y="449"/>
                    <a:pt x="673" y="1"/>
                    <a:pt x="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36" name="Google Shape;11036;p16"/>
            <p:cNvSpPr/>
            <p:nvPr/>
          </p:nvSpPr>
          <p:spPr>
            <a:xfrm>
              <a:off x="4551300" y="3711925"/>
              <a:ext cx="19900" cy="10650"/>
            </a:xfrm>
            <a:custGeom>
              <a:avLst/>
              <a:gdLst/>
              <a:ahLst/>
              <a:cxnLst/>
              <a:rect l="l" t="t" r="r" b="b"/>
              <a:pathLst>
                <a:path w="796" h="426" extrusionOk="0">
                  <a:moveTo>
                    <a:pt x="492" y="1"/>
                  </a:moveTo>
                  <a:lnTo>
                    <a:pt x="492" y="1"/>
                  </a:lnTo>
                  <a:cubicBezTo>
                    <a:pt x="0" y="247"/>
                    <a:pt x="250" y="425"/>
                    <a:pt x="465" y="425"/>
                  </a:cubicBezTo>
                  <a:cubicBezTo>
                    <a:pt x="642" y="425"/>
                    <a:pt x="795" y="304"/>
                    <a:pt x="492"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37" name="Google Shape;11037;p16"/>
            <p:cNvSpPr/>
            <p:nvPr/>
          </p:nvSpPr>
          <p:spPr>
            <a:xfrm>
              <a:off x="4548825" y="3615500"/>
              <a:ext cx="8125" cy="5150"/>
            </a:xfrm>
            <a:custGeom>
              <a:avLst/>
              <a:gdLst/>
              <a:ahLst/>
              <a:cxnLst/>
              <a:rect l="l" t="t" r="r" b="b"/>
              <a:pathLst>
                <a:path w="325" h="206" extrusionOk="0">
                  <a:moveTo>
                    <a:pt x="263" y="1"/>
                  </a:moveTo>
                  <a:cubicBezTo>
                    <a:pt x="247" y="1"/>
                    <a:pt x="210" y="14"/>
                    <a:pt x="143" y="48"/>
                  </a:cubicBezTo>
                  <a:cubicBezTo>
                    <a:pt x="25" y="165"/>
                    <a:pt x="0" y="206"/>
                    <a:pt x="19" y="206"/>
                  </a:cubicBezTo>
                  <a:cubicBezTo>
                    <a:pt x="61" y="206"/>
                    <a:pt x="324" y="1"/>
                    <a:pt x="26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38" name="Google Shape;11038;p16"/>
            <p:cNvSpPr/>
            <p:nvPr/>
          </p:nvSpPr>
          <p:spPr>
            <a:xfrm>
              <a:off x="4574800" y="3666350"/>
              <a:ext cx="7700" cy="7300"/>
            </a:xfrm>
            <a:custGeom>
              <a:avLst/>
              <a:gdLst/>
              <a:ahLst/>
              <a:cxnLst/>
              <a:rect l="l" t="t" r="r" b="b"/>
              <a:pathLst>
                <a:path w="308" h="292" extrusionOk="0">
                  <a:moveTo>
                    <a:pt x="234" y="0"/>
                  </a:moveTo>
                  <a:cubicBezTo>
                    <a:pt x="200" y="0"/>
                    <a:pt x="127" y="65"/>
                    <a:pt x="0" y="255"/>
                  </a:cubicBezTo>
                  <a:cubicBezTo>
                    <a:pt x="26" y="281"/>
                    <a:pt x="52" y="292"/>
                    <a:pt x="77" y="292"/>
                  </a:cubicBezTo>
                  <a:cubicBezTo>
                    <a:pt x="206" y="292"/>
                    <a:pt x="307" y="0"/>
                    <a:pt x="23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39" name="Google Shape;11039;p16"/>
            <p:cNvSpPr/>
            <p:nvPr/>
          </p:nvSpPr>
          <p:spPr>
            <a:xfrm>
              <a:off x="4066950" y="4114175"/>
              <a:ext cx="8150" cy="5125"/>
            </a:xfrm>
            <a:custGeom>
              <a:avLst/>
              <a:gdLst/>
              <a:ahLst/>
              <a:cxnLst/>
              <a:rect l="l" t="t" r="r" b="b"/>
              <a:pathLst>
                <a:path w="326" h="205" extrusionOk="0">
                  <a:moveTo>
                    <a:pt x="264" y="0"/>
                  </a:moveTo>
                  <a:cubicBezTo>
                    <a:pt x="248" y="0"/>
                    <a:pt x="211" y="13"/>
                    <a:pt x="143" y="47"/>
                  </a:cubicBezTo>
                  <a:cubicBezTo>
                    <a:pt x="26" y="164"/>
                    <a:pt x="1" y="205"/>
                    <a:pt x="20" y="205"/>
                  </a:cubicBezTo>
                  <a:cubicBezTo>
                    <a:pt x="62" y="205"/>
                    <a:pt x="325" y="0"/>
                    <a:pt x="26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40" name="Google Shape;11040;p16"/>
            <p:cNvSpPr/>
            <p:nvPr/>
          </p:nvSpPr>
          <p:spPr>
            <a:xfrm>
              <a:off x="4036900" y="4061675"/>
              <a:ext cx="7850" cy="6500"/>
            </a:xfrm>
            <a:custGeom>
              <a:avLst/>
              <a:gdLst/>
              <a:ahLst/>
              <a:cxnLst/>
              <a:rect l="l" t="t" r="r" b="b"/>
              <a:pathLst>
                <a:path w="314" h="260" extrusionOk="0">
                  <a:moveTo>
                    <a:pt x="201" y="1"/>
                  </a:moveTo>
                  <a:cubicBezTo>
                    <a:pt x="160" y="1"/>
                    <a:pt x="95" y="35"/>
                    <a:pt x="1" y="130"/>
                  </a:cubicBezTo>
                  <a:cubicBezTo>
                    <a:pt x="48" y="225"/>
                    <a:pt x="95" y="260"/>
                    <a:pt x="137" y="260"/>
                  </a:cubicBezTo>
                  <a:cubicBezTo>
                    <a:pt x="249" y="260"/>
                    <a:pt x="313" y="1"/>
                    <a:pt x="20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41" name="Google Shape;11041;p16"/>
            <p:cNvSpPr/>
            <p:nvPr/>
          </p:nvSpPr>
          <p:spPr>
            <a:xfrm>
              <a:off x="4014500" y="4106500"/>
              <a:ext cx="4700" cy="6500"/>
            </a:xfrm>
            <a:custGeom>
              <a:avLst/>
              <a:gdLst/>
              <a:ahLst/>
              <a:cxnLst/>
              <a:rect l="l" t="t" r="r" b="b"/>
              <a:pathLst>
                <a:path w="188" h="260" extrusionOk="0">
                  <a:moveTo>
                    <a:pt x="112" y="1"/>
                  </a:moveTo>
                  <a:cubicBezTo>
                    <a:pt x="85" y="1"/>
                    <a:pt x="48" y="35"/>
                    <a:pt x="0" y="130"/>
                  </a:cubicBezTo>
                  <a:cubicBezTo>
                    <a:pt x="48" y="225"/>
                    <a:pt x="85" y="259"/>
                    <a:pt x="112" y="259"/>
                  </a:cubicBezTo>
                  <a:cubicBezTo>
                    <a:pt x="187" y="259"/>
                    <a:pt x="187" y="1"/>
                    <a:pt x="112"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42" name="Google Shape;11042;p16"/>
            <p:cNvSpPr/>
            <p:nvPr/>
          </p:nvSpPr>
          <p:spPr>
            <a:xfrm>
              <a:off x="7111200" y="2686600"/>
              <a:ext cx="22425" cy="6500"/>
            </a:xfrm>
            <a:custGeom>
              <a:avLst/>
              <a:gdLst/>
              <a:ahLst/>
              <a:cxnLst/>
              <a:rect l="l" t="t" r="r" b="b"/>
              <a:pathLst>
                <a:path w="897" h="260" extrusionOk="0">
                  <a:moveTo>
                    <a:pt x="518" y="0"/>
                  </a:moveTo>
                  <a:lnTo>
                    <a:pt x="518" y="0"/>
                  </a:lnTo>
                  <a:cubicBezTo>
                    <a:pt x="0" y="130"/>
                    <a:pt x="379" y="259"/>
                    <a:pt x="619" y="259"/>
                  </a:cubicBezTo>
                  <a:cubicBezTo>
                    <a:pt x="795" y="259"/>
                    <a:pt x="896" y="190"/>
                    <a:pt x="51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43" name="Google Shape;11043;p16"/>
            <p:cNvSpPr/>
            <p:nvPr/>
          </p:nvSpPr>
          <p:spPr>
            <a:xfrm>
              <a:off x="7034475" y="2675400"/>
              <a:ext cx="25250" cy="4225"/>
            </a:xfrm>
            <a:custGeom>
              <a:avLst/>
              <a:gdLst/>
              <a:ahLst/>
              <a:cxnLst/>
              <a:rect l="l" t="t" r="r" b="b"/>
              <a:pathLst>
                <a:path w="1010" h="169" extrusionOk="0">
                  <a:moveTo>
                    <a:pt x="449" y="0"/>
                  </a:moveTo>
                  <a:lnTo>
                    <a:pt x="449" y="0"/>
                  </a:lnTo>
                  <a:cubicBezTo>
                    <a:pt x="1" y="112"/>
                    <a:pt x="281" y="168"/>
                    <a:pt x="533" y="168"/>
                  </a:cubicBezTo>
                  <a:cubicBezTo>
                    <a:pt x="785" y="168"/>
                    <a:pt x="1009" y="112"/>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44" name="Google Shape;11044;p16"/>
            <p:cNvSpPr/>
            <p:nvPr/>
          </p:nvSpPr>
          <p:spPr>
            <a:xfrm>
              <a:off x="7008725" y="775100"/>
              <a:ext cx="20175" cy="13050"/>
            </a:xfrm>
            <a:custGeom>
              <a:avLst/>
              <a:gdLst/>
              <a:ahLst/>
              <a:cxnLst/>
              <a:rect l="l" t="t" r="r" b="b"/>
              <a:pathLst>
                <a:path w="807" h="522" extrusionOk="0">
                  <a:moveTo>
                    <a:pt x="597" y="0"/>
                  </a:moveTo>
                  <a:cubicBezTo>
                    <a:pt x="156" y="0"/>
                    <a:pt x="0" y="521"/>
                    <a:pt x="232" y="521"/>
                  </a:cubicBezTo>
                  <a:cubicBezTo>
                    <a:pt x="266" y="521"/>
                    <a:pt x="308" y="510"/>
                    <a:pt x="358" y="485"/>
                  </a:cubicBezTo>
                  <a:cubicBezTo>
                    <a:pt x="358" y="261"/>
                    <a:pt x="807" y="261"/>
                    <a:pt x="807" y="37"/>
                  </a:cubicBezTo>
                  <a:cubicBezTo>
                    <a:pt x="731" y="11"/>
                    <a:pt x="661" y="0"/>
                    <a:pt x="59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45" name="Google Shape;11045;p16"/>
            <p:cNvSpPr/>
            <p:nvPr/>
          </p:nvSpPr>
          <p:spPr>
            <a:xfrm>
              <a:off x="7000875" y="2973600"/>
              <a:ext cx="22425" cy="9975"/>
            </a:xfrm>
            <a:custGeom>
              <a:avLst/>
              <a:gdLst/>
              <a:ahLst/>
              <a:cxnLst/>
              <a:rect l="l" t="t" r="r" b="b"/>
              <a:pathLst>
                <a:path w="897" h="399" extrusionOk="0">
                  <a:moveTo>
                    <a:pt x="299" y="0"/>
                  </a:moveTo>
                  <a:cubicBezTo>
                    <a:pt x="149" y="0"/>
                    <a:pt x="0" y="100"/>
                    <a:pt x="0" y="399"/>
                  </a:cubicBezTo>
                  <a:cubicBezTo>
                    <a:pt x="896" y="399"/>
                    <a:pt x="598" y="0"/>
                    <a:pt x="29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46" name="Google Shape;11046;p16"/>
            <p:cNvSpPr/>
            <p:nvPr/>
          </p:nvSpPr>
          <p:spPr>
            <a:xfrm>
              <a:off x="7000875" y="3930450"/>
              <a:ext cx="11225" cy="11225"/>
            </a:xfrm>
            <a:custGeom>
              <a:avLst/>
              <a:gdLst/>
              <a:ahLst/>
              <a:cxnLst/>
              <a:rect l="l" t="t" r="r" b="b"/>
              <a:pathLst>
                <a:path w="449" h="449" extrusionOk="0">
                  <a:moveTo>
                    <a:pt x="0" y="0"/>
                  </a:moveTo>
                  <a:cubicBezTo>
                    <a:pt x="0" y="224"/>
                    <a:pt x="0" y="449"/>
                    <a:pt x="224" y="449"/>
                  </a:cubicBezTo>
                  <a:cubicBezTo>
                    <a:pt x="448" y="449"/>
                    <a:pt x="224" y="0"/>
                    <a:pt x="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47" name="Google Shape;11047;p16"/>
            <p:cNvSpPr/>
            <p:nvPr/>
          </p:nvSpPr>
          <p:spPr>
            <a:xfrm>
              <a:off x="6964450" y="3969675"/>
              <a:ext cx="28025" cy="4225"/>
            </a:xfrm>
            <a:custGeom>
              <a:avLst/>
              <a:gdLst/>
              <a:ahLst/>
              <a:cxnLst/>
              <a:rect l="l" t="t" r="r" b="b"/>
              <a:pathLst>
                <a:path w="1121" h="169" extrusionOk="0">
                  <a:moveTo>
                    <a:pt x="561" y="0"/>
                  </a:moveTo>
                  <a:cubicBezTo>
                    <a:pt x="0" y="112"/>
                    <a:pt x="280" y="168"/>
                    <a:pt x="561" y="168"/>
                  </a:cubicBezTo>
                  <a:cubicBezTo>
                    <a:pt x="841" y="168"/>
                    <a:pt x="1121" y="112"/>
                    <a:pt x="56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48" name="Google Shape;11048;p16"/>
            <p:cNvSpPr/>
            <p:nvPr/>
          </p:nvSpPr>
          <p:spPr>
            <a:xfrm>
              <a:off x="6849575" y="916075"/>
              <a:ext cx="16850" cy="11225"/>
            </a:xfrm>
            <a:custGeom>
              <a:avLst/>
              <a:gdLst/>
              <a:ahLst/>
              <a:cxnLst/>
              <a:rect l="l" t="t" r="r" b="b"/>
              <a:pathLst>
                <a:path w="674" h="449" extrusionOk="0">
                  <a:moveTo>
                    <a:pt x="1" y="1"/>
                  </a:moveTo>
                  <a:cubicBezTo>
                    <a:pt x="1" y="225"/>
                    <a:pt x="1" y="449"/>
                    <a:pt x="225" y="449"/>
                  </a:cubicBezTo>
                  <a:cubicBezTo>
                    <a:pt x="673" y="449"/>
                    <a:pt x="449" y="1"/>
                    <a:pt x="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49" name="Google Shape;11049;p16"/>
            <p:cNvSpPr/>
            <p:nvPr/>
          </p:nvSpPr>
          <p:spPr>
            <a:xfrm>
              <a:off x="6832775" y="787200"/>
              <a:ext cx="11225" cy="11250"/>
            </a:xfrm>
            <a:custGeom>
              <a:avLst/>
              <a:gdLst/>
              <a:ahLst/>
              <a:cxnLst/>
              <a:rect l="l" t="t" r="r" b="b"/>
              <a:pathLst>
                <a:path w="449" h="450" extrusionOk="0">
                  <a:moveTo>
                    <a:pt x="0" y="1"/>
                  </a:moveTo>
                  <a:cubicBezTo>
                    <a:pt x="0" y="1"/>
                    <a:pt x="0" y="449"/>
                    <a:pt x="225" y="449"/>
                  </a:cubicBezTo>
                  <a:cubicBezTo>
                    <a:pt x="449" y="449"/>
                    <a:pt x="225" y="1"/>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50" name="Google Shape;11050;p16"/>
            <p:cNvSpPr/>
            <p:nvPr/>
          </p:nvSpPr>
          <p:spPr>
            <a:xfrm>
              <a:off x="6832775" y="2311200"/>
              <a:ext cx="11225" cy="11225"/>
            </a:xfrm>
            <a:custGeom>
              <a:avLst/>
              <a:gdLst/>
              <a:ahLst/>
              <a:cxnLst/>
              <a:rect l="l" t="t" r="r" b="b"/>
              <a:pathLst>
                <a:path w="449" h="449" extrusionOk="0">
                  <a:moveTo>
                    <a:pt x="0" y="1"/>
                  </a:moveTo>
                  <a:cubicBezTo>
                    <a:pt x="0" y="225"/>
                    <a:pt x="0" y="449"/>
                    <a:pt x="225" y="449"/>
                  </a:cubicBezTo>
                  <a:cubicBezTo>
                    <a:pt x="449" y="449"/>
                    <a:pt x="225" y="1"/>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51" name="Google Shape;11051;p16"/>
            <p:cNvSpPr/>
            <p:nvPr/>
          </p:nvSpPr>
          <p:spPr>
            <a:xfrm>
              <a:off x="6818250" y="2893150"/>
              <a:ext cx="20150" cy="18325"/>
            </a:xfrm>
            <a:custGeom>
              <a:avLst/>
              <a:gdLst/>
              <a:ahLst/>
              <a:cxnLst/>
              <a:rect l="l" t="t" r="r" b="b"/>
              <a:pathLst>
                <a:path w="806" h="733" extrusionOk="0">
                  <a:moveTo>
                    <a:pt x="632" y="1"/>
                  </a:moveTo>
                  <a:cubicBezTo>
                    <a:pt x="153" y="1"/>
                    <a:pt x="1" y="733"/>
                    <a:pt x="419" y="733"/>
                  </a:cubicBezTo>
                  <a:cubicBezTo>
                    <a:pt x="466" y="733"/>
                    <a:pt x="520" y="724"/>
                    <a:pt x="581" y="703"/>
                  </a:cubicBezTo>
                  <a:cubicBezTo>
                    <a:pt x="581" y="479"/>
                    <a:pt x="806" y="255"/>
                    <a:pt x="806" y="31"/>
                  </a:cubicBezTo>
                  <a:cubicBezTo>
                    <a:pt x="744" y="10"/>
                    <a:pt x="686" y="1"/>
                    <a:pt x="632"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52" name="Google Shape;11052;p16"/>
            <p:cNvSpPr/>
            <p:nvPr/>
          </p:nvSpPr>
          <p:spPr>
            <a:xfrm>
              <a:off x="6810375" y="804025"/>
              <a:ext cx="22275" cy="17725"/>
            </a:xfrm>
            <a:custGeom>
              <a:avLst/>
              <a:gdLst/>
              <a:ahLst/>
              <a:cxnLst/>
              <a:rect l="l" t="t" r="r" b="b"/>
              <a:pathLst>
                <a:path w="891" h="709" extrusionOk="0">
                  <a:moveTo>
                    <a:pt x="448" y="0"/>
                  </a:moveTo>
                  <a:cubicBezTo>
                    <a:pt x="448" y="224"/>
                    <a:pt x="0" y="224"/>
                    <a:pt x="224" y="673"/>
                  </a:cubicBezTo>
                  <a:cubicBezTo>
                    <a:pt x="299" y="698"/>
                    <a:pt x="365" y="709"/>
                    <a:pt x="424" y="709"/>
                  </a:cubicBezTo>
                  <a:cubicBezTo>
                    <a:pt x="891" y="709"/>
                    <a:pt x="847" y="0"/>
                    <a:pt x="44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53" name="Google Shape;11053;p16"/>
            <p:cNvSpPr/>
            <p:nvPr/>
          </p:nvSpPr>
          <p:spPr>
            <a:xfrm>
              <a:off x="6801950" y="826425"/>
              <a:ext cx="28050" cy="4225"/>
            </a:xfrm>
            <a:custGeom>
              <a:avLst/>
              <a:gdLst/>
              <a:ahLst/>
              <a:cxnLst/>
              <a:rect l="l" t="t" r="r" b="b"/>
              <a:pathLst>
                <a:path w="1122" h="169" extrusionOk="0">
                  <a:moveTo>
                    <a:pt x="561" y="1"/>
                  </a:moveTo>
                  <a:cubicBezTo>
                    <a:pt x="1" y="113"/>
                    <a:pt x="281" y="169"/>
                    <a:pt x="561" y="169"/>
                  </a:cubicBezTo>
                  <a:cubicBezTo>
                    <a:pt x="841" y="169"/>
                    <a:pt x="1121" y="113"/>
                    <a:pt x="56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54" name="Google Shape;11054;p16"/>
            <p:cNvSpPr/>
            <p:nvPr/>
          </p:nvSpPr>
          <p:spPr>
            <a:xfrm>
              <a:off x="6803025" y="858325"/>
              <a:ext cx="20075" cy="12950"/>
            </a:xfrm>
            <a:custGeom>
              <a:avLst/>
              <a:gdLst/>
              <a:ahLst/>
              <a:cxnLst/>
              <a:rect l="l" t="t" r="r" b="b"/>
              <a:pathLst>
                <a:path w="803" h="518" extrusionOk="0">
                  <a:moveTo>
                    <a:pt x="525" y="0"/>
                  </a:moveTo>
                  <a:cubicBezTo>
                    <a:pt x="305" y="0"/>
                    <a:pt x="1" y="259"/>
                    <a:pt x="518" y="518"/>
                  </a:cubicBezTo>
                  <a:cubicBezTo>
                    <a:pt x="802" y="139"/>
                    <a:pt x="686" y="0"/>
                    <a:pt x="5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55" name="Google Shape;11055;p16"/>
            <p:cNvSpPr/>
            <p:nvPr/>
          </p:nvSpPr>
          <p:spPr>
            <a:xfrm>
              <a:off x="6810375" y="2878350"/>
              <a:ext cx="22425" cy="9975"/>
            </a:xfrm>
            <a:custGeom>
              <a:avLst/>
              <a:gdLst/>
              <a:ahLst/>
              <a:cxnLst/>
              <a:rect l="l" t="t" r="r" b="b"/>
              <a:pathLst>
                <a:path w="897" h="399" extrusionOk="0">
                  <a:moveTo>
                    <a:pt x="299" y="0"/>
                  </a:moveTo>
                  <a:cubicBezTo>
                    <a:pt x="149" y="0"/>
                    <a:pt x="0" y="100"/>
                    <a:pt x="0" y="399"/>
                  </a:cubicBezTo>
                  <a:cubicBezTo>
                    <a:pt x="896" y="399"/>
                    <a:pt x="598" y="0"/>
                    <a:pt x="29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56" name="Google Shape;11056;p16"/>
            <p:cNvSpPr/>
            <p:nvPr/>
          </p:nvSpPr>
          <p:spPr>
            <a:xfrm>
              <a:off x="6777775" y="892925"/>
              <a:ext cx="27000" cy="23175"/>
            </a:xfrm>
            <a:custGeom>
              <a:avLst/>
              <a:gdLst/>
              <a:ahLst/>
              <a:cxnLst/>
              <a:rect l="l" t="t" r="r" b="b"/>
              <a:pathLst>
                <a:path w="1080" h="927" extrusionOk="0">
                  <a:moveTo>
                    <a:pt x="903" y="1"/>
                  </a:moveTo>
                  <a:cubicBezTo>
                    <a:pt x="333" y="1"/>
                    <a:pt x="0" y="927"/>
                    <a:pt x="408" y="927"/>
                  </a:cubicBezTo>
                  <a:cubicBezTo>
                    <a:pt x="856" y="702"/>
                    <a:pt x="632" y="254"/>
                    <a:pt x="1080" y="30"/>
                  </a:cubicBezTo>
                  <a:cubicBezTo>
                    <a:pt x="1019" y="10"/>
                    <a:pt x="960" y="1"/>
                    <a:pt x="90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57" name="Google Shape;11057;p16"/>
            <p:cNvSpPr/>
            <p:nvPr/>
          </p:nvSpPr>
          <p:spPr>
            <a:xfrm>
              <a:off x="6787950" y="988925"/>
              <a:ext cx="16825" cy="11225"/>
            </a:xfrm>
            <a:custGeom>
              <a:avLst/>
              <a:gdLst/>
              <a:ahLst/>
              <a:cxnLst/>
              <a:rect l="l" t="t" r="r" b="b"/>
              <a:pathLst>
                <a:path w="673" h="449" extrusionOk="0">
                  <a:moveTo>
                    <a:pt x="1" y="0"/>
                  </a:moveTo>
                  <a:cubicBezTo>
                    <a:pt x="1" y="0"/>
                    <a:pt x="1" y="448"/>
                    <a:pt x="225" y="448"/>
                  </a:cubicBezTo>
                  <a:cubicBezTo>
                    <a:pt x="673" y="448"/>
                    <a:pt x="225" y="0"/>
                    <a:pt x="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58" name="Google Shape;11058;p16"/>
            <p:cNvSpPr/>
            <p:nvPr/>
          </p:nvSpPr>
          <p:spPr>
            <a:xfrm>
              <a:off x="6782350" y="1005725"/>
              <a:ext cx="11225" cy="5625"/>
            </a:xfrm>
            <a:custGeom>
              <a:avLst/>
              <a:gdLst/>
              <a:ahLst/>
              <a:cxnLst/>
              <a:rect l="l" t="t" r="r" b="b"/>
              <a:pathLst>
                <a:path w="449" h="225" extrusionOk="0">
                  <a:moveTo>
                    <a:pt x="0" y="0"/>
                  </a:moveTo>
                  <a:cubicBezTo>
                    <a:pt x="0" y="0"/>
                    <a:pt x="0" y="225"/>
                    <a:pt x="225" y="225"/>
                  </a:cubicBezTo>
                  <a:cubicBezTo>
                    <a:pt x="449" y="225"/>
                    <a:pt x="225" y="0"/>
                    <a:pt x="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59" name="Google Shape;11059;p16"/>
            <p:cNvSpPr/>
            <p:nvPr/>
          </p:nvSpPr>
          <p:spPr>
            <a:xfrm>
              <a:off x="6737525" y="2882700"/>
              <a:ext cx="16825" cy="22425"/>
            </a:xfrm>
            <a:custGeom>
              <a:avLst/>
              <a:gdLst/>
              <a:ahLst/>
              <a:cxnLst/>
              <a:rect l="l" t="t" r="r" b="b"/>
              <a:pathLst>
                <a:path w="673" h="897" extrusionOk="0">
                  <a:moveTo>
                    <a:pt x="0" y="1"/>
                  </a:moveTo>
                  <a:cubicBezTo>
                    <a:pt x="0" y="449"/>
                    <a:pt x="0" y="897"/>
                    <a:pt x="449" y="897"/>
                  </a:cubicBezTo>
                  <a:cubicBezTo>
                    <a:pt x="449" y="449"/>
                    <a:pt x="673" y="1"/>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60" name="Google Shape;11060;p16"/>
            <p:cNvSpPr/>
            <p:nvPr/>
          </p:nvSpPr>
          <p:spPr>
            <a:xfrm>
              <a:off x="6737525" y="983325"/>
              <a:ext cx="11225" cy="11225"/>
            </a:xfrm>
            <a:custGeom>
              <a:avLst/>
              <a:gdLst/>
              <a:ahLst/>
              <a:cxnLst/>
              <a:rect l="l" t="t" r="r" b="b"/>
              <a:pathLst>
                <a:path w="449" h="449" extrusionOk="0">
                  <a:moveTo>
                    <a:pt x="0" y="0"/>
                  </a:moveTo>
                  <a:cubicBezTo>
                    <a:pt x="0" y="224"/>
                    <a:pt x="0" y="448"/>
                    <a:pt x="225" y="448"/>
                  </a:cubicBezTo>
                  <a:cubicBezTo>
                    <a:pt x="449" y="448"/>
                    <a:pt x="225" y="0"/>
                    <a:pt x="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61" name="Google Shape;11061;p16"/>
            <p:cNvSpPr/>
            <p:nvPr/>
          </p:nvSpPr>
          <p:spPr>
            <a:xfrm>
              <a:off x="6723525" y="2339225"/>
              <a:ext cx="25225" cy="4225"/>
            </a:xfrm>
            <a:custGeom>
              <a:avLst/>
              <a:gdLst/>
              <a:ahLst/>
              <a:cxnLst/>
              <a:rect l="l" t="t" r="r" b="b"/>
              <a:pathLst>
                <a:path w="1009" h="169" extrusionOk="0">
                  <a:moveTo>
                    <a:pt x="560" y="0"/>
                  </a:moveTo>
                  <a:lnTo>
                    <a:pt x="560" y="0"/>
                  </a:lnTo>
                  <a:cubicBezTo>
                    <a:pt x="0" y="112"/>
                    <a:pt x="224" y="168"/>
                    <a:pt x="476" y="168"/>
                  </a:cubicBezTo>
                  <a:cubicBezTo>
                    <a:pt x="729" y="168"/>
                    <a:pt x="1009" y="112"/>
                    <a:pt x="56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62" name="Google Shape;11062;p16"/>
            <p:cNvSpPr/>
            <p:nvPr/>
          </p:nvSpPr>
          <p:spPr>
            <a:xfrm>
              <a:off x="6715125" y="3880025"/>
              <a:ext cx="25225" cy="4225"/>
            </a:xfrm>
            <a:custGeom>
              <a:avLst/>
              <a:gdLst/>
              <a:ahLst/>
              <a:cxnLst/>
              <a:rect l="l" t="t" r="r" b="b"/>
              <a:pathLst>
                <a:path w="1009" h="169" extrusionOk="0">
                  <a:moveTo>
                    <a:pt x="448" y="0"/>
                  </a:moveTo>
                  <a:lnTo>
                    <a:pt x="448" y="0"/>
                  </a:lnTo>
                  <a:cubicBezTo>
                    <a:pt x="0" y="112"/>
                    <a:pt x="280" y="168"/>
                    <a:pt x="532" y="168"/>
                  </a:cubicBezTo>
                  <a:cubicBezTo>
                    <a:pt x="784" y="168"/>
                    <a:pt x="1009" y="112"/>
                    <a:pt x="44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63" name="Google Shape;11063;p16"/>
            <p:cNvSpPr/>
            <p:nvPr/>
          </p:nvSpPr>
          <p:spPr>
            <a:xfrm>
              <a:off x="6709500" y="1442750"/>
              <a:ext cx="22450" cy="11225"/>
            </a:xfrm>
            <a:custGeom>
              <a:avLst/>
              <a:gdLst/>
              <a:ahLst/>
              <a:cxnLst/>
              <a:rect l="l" t="t" r="r" b="b"/>
              <a:pathLst>
                <a:path w="898" h="449" extrusionOk="0">
                  <a:moveTo>
                    <a:pt x="449" y="1"/>
                  </a:moveTo>
                  <a:cubicBezTo>
                    <a:pt x="449" y="225"/>
                    <a:pt x="1" y="225"/>
                    <a:pt x="449" y="449"/>
                  </a:cubicBezTo>
                  <a:cubicBezTo>
                    <a:pt x="897" y="449"/>
                    <a:pt x="897" y="1"/>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64" name="Google Shape;11064;p16"/>
            <p:cNvSpPr/>
            <p:nvPr/>
          </p:nvSpPr>
          <p:spPr>
            <a:xfrm>
              <a:off x="6687100" y="2991075"/>
              <a:ext cx="37950" cy="20525"/>
            </a:xfrm>
            <a:custGeom>
              <a:avLst/>
              <a:gdLst/>
              <a:ahLst/>
              <a:cxnLst/>
              <a:rect l="l" t="t" r="r" b="b"/>
              <a:pathLst>
                <a:path w="1518" h="821" extrusionOk="0">
                  <a:moveTo>
                    <a:pt x="397" y="0"/>
                  </a:moveTo>
                  <a:cubicBezTo>
                    <a:pt x="245" y="0"/>
                    <a:pt x="105" y="44"/>
                    <a:pt x="0" y="148"/>
                  </a:cubicBezTo>
                  <a:cubicBezTo>
                    <a:pt x="673" y="148"/>
                    <a:pt x="673" y="820"/>
                    <a:pt x="1345" y="820"/>
                  </a:cubicBezTo>
                  <a:cubicBezTo>
                    <a:pt x="1517" y="476"/>
                    <a:pt x="897" y="0"/>
                    <a:pt x="39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65" name="Google Shape;11065;p16"/>
            <p:cNvSpPr/>
            <p:nvPr/>
          </p:nvSpPr>
          <p:spPr>
            <a:xfrm>
              <a:off x="6689900" y="3835200"/>
              <a:ext cx="25225" cy="4225"/>
            </a:xfrm>
            <a:custGeom>
              <a:avLst/>
              <a:gdLst/>
              <a:ahLst/>
              <a:cxnLst/>
              <a:rect l="l" t="t" r="r" b="b"/>
              <a:pathLst>
                <a:path w="1009" h="169" extrusionOk="0">
                  <a:moveTo>
                    <a:pt x="561" y="0"/>
                  </a:moveTo>
                  <a:lnTo>
                    <a:pt x="561" y="0"/>
                  </a:lnTo>
                  <a:cubicBezTo>
                    <a:pt x="0" y="112"/>
                    <a:pt x="225" y="168"/>
                    <a:pt x="477" y="168"/>
                  </a:cubicBezTo>
                  <a:cubicBezTo>
                    <a:pt x="729" y="168"/>
                    <a:pt x="1009" y="112"/>
                    <a:pt x="56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66" name="Google Shape;11066;p16"/>
            <p:cNvSpPr/>
            <p:nvPr/>
          </p:nvSpPr>
          <p:spPr>
            <a:xfrm>
              <a:off x="6664675" y="1329775"/>
              <a:ext cx="20700" cy="13050"/>
            </a:xfrm>
            <a:custGeom>
              <a:avLst/>
              <a:gdLst/>
              <a:ahLst/>
              <a:cxnLst/>
              <a:rect l="l" t="t" r="r" b="b"/>
              <a:pathLst>
                <a:path w="828" h="522" extrusionOk="0">
                  <a:moveTo>
                    <a:pt x="211" y="1"/>
                  </a:moveTo>
                  <a:cubicBezTo>
                    <a:pt x="147" y="1"/>
                    <a:pt x="77" y="12"/>
                    <a:pt x="1" y="37"/>
                  </a:cubicBezTo>
                  <a:cubicBezTo>
                    <a:pt x="1" y="261"/>
                    <a:pt x="225" y="485"/>
                    <a:pt x="673" y="485"/>
                  </a:cubicBezTo>
                  <a:cubicBezTo>
                    <a:pt x="699" y="511"/>
                    <a:pt x="718" y="522"/>
                    <a:pt x="732" y="522"/>
                  </a:cubicBezTo>
                  <a:cubicBezTo>
                    <a:pt x="827" y="522"/>
                    <a:pt x="654" y="1"/>
                    <a:pt x="21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67" name="Google Shape;11067;p16"/>
            <p:cNvSpPr/>
            <p:nvPr/>
          </p:nvSpPr>
          <p:spPr>
            <a:xfrm>
              <a:off x="6647875" y="1438100"/>
              <a:ext cx="24750" cy="15875"/>
            </a:xfrm>
            <a:custGeom>
              <a:avLst/>
              <a:gdLst/>
              <a:ahLst/>
              <a:cxnLst/>
              <a:rect l="l" t="t" r="r" b="b"/>
              <a:pathLst>
                <a:path w="990" h="635" extrusionOk="0">
                  <a:moveTo>
                    <a:pt x="221" y="1"/>
                  </a:moveTo>
                  <a:cubicBezTo>
                    <a:pt x="97" y="1"/>
                    <a:pt x="1" y="55"/>
                    <a:pt x="1" y="187"/>
                  </a:cubicBezTo>
                  <a:cubicBezTo>
                    <a:pt x="449" y="187"/>
                    <a:pt x="449" y="411"/>
                    <a:pt x="673" y="635"/>
                  </a:cubicBezTo>
                  <a:cubicBezTo>
                    <a:pt x="990" y="318"/>
                    <a:pt x="522" y="1"/>
                    <a:pt x="22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68" name="Google Shape;11068;p16"/>
            <p:cNvSpPr/>
            <p:nvPr/>
          </p:nvSpPr>
          <p:spPr>
            <a:xfrm>
              <a:off x="6645075" y="3812775"/>
              <a:ext cx="28050" cy="4225"/>
            </a:xfrm>
            <a:custGeom>
              <a:avLst/>
              <a:gdLst/>
              <a:ahLst/>
              <a:cxnLst/>
              <a:rect l="l" t="t" r="r" b="b"/>
              <a:pathLst>
                <a:path w="1122" h="169" extrusionOk="0">
                  <a:moveTo>
                    <a:pt x="561" y="1"/>
                  </a:moveTo>
                  <a:cubicBezTo>
                    <a:pt x="1" y="113"/>
                    <a:pt x="281" y="169"/>
                    <a:pt x="561" y="169"/>
                  </a:cubicBezTo>
                  <a:cubicBezTo>
                    <a:pt x="841" y="169"/>
                    <a:pt x="1121" y="113"/>
                    <a:pt x="56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69" name="Google Shape;11069;p16"/>
            <p:cNvSpPr/>
            <p:nvPr/>
          </p:nvSpPr>
          <p:spPr>
            <a:xfrm>
              <a:off x="6647875" y="3774800"/>
              <a:ext cx="22450" cy="10000"/>
            </a:xfrm>
            <a:custGeom>
              <a:avLst/>
              <a:gdLst/>
              <a:ahLst/>
              <a:cxnLst/>
              <a:rect l="l" t="t" r="r" b="b"/>
              <a:pathLst>
                <a:path w="898" h="400" extrusionOk="0">
                  <a:moveTo>
                    <a:pt x="299" y="1"/>
                  </a:moveTo>
                  <a:cubicBezTo>
                    <a:pt x="150" y="1"/>
                    <a:pt x="1" y="100"/>
                    <a:pt x="1" y="399"/>
                  </a:cubicBezTo>
                  <a:cubicBezTo>
                    <a:pt x="897" y="399"/>
                    <a:pt x="598" y="1"/>
                    <a:pt x="29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70" name="Google Shape;11070;p16"/>
            <p:cNvSpPr/>
            <p:nvPr/>
          </p:nvSpPr>
          <p:spPr>
            <a:xfrm>
              <a:off x="6616175" y="2997625"/>
              <a:ext cx="14175" cy="8275"/>
            </a:xfrm>
            <a:custGeom>
              <a:avLst/>
              <a:gdLst/>
              <a:ahLst/>
              <a:cxnLst/>
              <a:rect l="l" t="t" r="r" b="b"/>
              <a:pathLst>
                <a:path w="567" h="331" extrusionOk="0">
                  <a:moveTo>
                    <a:pt x="102" y="1"/>
                  </a:moveTo>
                  <a:cubicBezTo>
                    <a:pt x="1" y="1"/>
                    <a:pt x="452" y="331"/>
                    <a:pt x="533" y="331"/>
                  </a:cubicBezTo>
                  <a:cubicBezTo>
                    <a:pt x="566" y="331"/>
                    <a:pt x="535" y="273"/>
                    <a:pt x="372" y="110"/>
                  </a:cubicBezTo>
                  <a:cubicBezTo>
                    <a:pt x="214" y="31"/>
                    <a:pt x="133" y="1"/>
                    <a:pt x="102"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71" name="Google Shape;11071;p16"/>
            <p:cNvSpPr/>
            <p:nvPr/>
          </p:nvSpPr>
          <p:spPr>
            <a:xfrm>
              <a:off x="6580650" y="3840800"/>
              <a:ext cx="22425" cy="5625"/>
            </a:xfrm>
            <a:custGeom>
              <a:avLst/>
              <a:gdLst/>
              <a:ahLst/>
              <a:cxnLst/>
              <a:rect l="l" t="t" r="r" b="b"/>
              <a:pathLst>
                <a:path w="897" h="225" extrusionOk="0">
                  <a:moveTo>
                    <a:pt x="448" y="0"/>
                  </a:moveTo>
                  <a:cubicBezTo>
                    <a:pt x="0" y="0"/>
                    <a:pt x="0" y="225"/>
                    <a:pt x="448" y="225"/>
                  </a:cubicBezTo>
                  <a:cubicBezTo>
                    <a:pt x="673" y="225"/>
                    <a:pt x="897" y="0"/>
                    <a:pt x="44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72" name="Google Shape;11072;p16"/>
            <p:cNvSpPr/>
            <p:nvPr/>
          </p:nvSpPr>
          <p:spPr>
            <a:xfrm>
              <a:off x="6566625" y="3908025"/>
              <a:ext cx="28050" cy="4225"/>
            </a:xfrm>
            <a:custGeom>
              <a:avLst/>
              <a:gdLst/>
              <a:ahLst/>
              <a:cxnLst/>
              <a:rect l="l" t="t" r="r" b="b"/>
              <a:pathLst>
                <a:path w="1122" h="169" extrusionOk="0">
                  <a:moveTo>
                    <a:pt x="561" y="1"/>
                  </a:moveTo>
                  <a:cubicBezTo>
                    <a:pt x="1" y="113"/>
                    <a:pt x="281" y="169"/>
                    <a:pt x="561" y="169"/>
                  </a:cubicBezTo>
                  <a:cubicBezTo>
                    <a:pt x="841" y="169"/>
                    <a:pt x="1121" y="113"/>
                    <a:pt x="56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73" name="Google Shape;11073;p16"/>
            <p:cNvSpPr/>
            <p:nvPr/>
          </p:nvSpPr>
          <p:spPr>
            <a:xfrm>
              <a:off x="6547025" y="1532400"/>
              <a:ext cx="50450" cy="25"/>
            </a:xfrm>
            <a:custGeom>
              <a:avLst/>
              <a:gdLst/>
              <a:ahLst/>
              <a:cxnLst/>
              <a:rect l="l" t="t" r="r" b="b"/>
              <a:pathLst>
                <a:path w="2018" h="1" extrusionOk="0">
                  <a:moveTo>
                    <a:pt x="897" y="0"/>
                  </a:moveTo>
                  <a:cubicBezTo>
                    <a:pt x="0" y="0"/>
                    <a:pt x="2018" y="0"/>
                    <a:pt x="89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74" name="Google Shape;11074;p16"/>
            <p:cNvSpPr/>
            <p:nvPr/>
          </p:nvSpPr>
          <p:spPr>
            <a:xfrm>
              <a:off x="6552625" y="1308275"/>
              <a:ext cx="26200" cy="23325"/>
            </a:xfrm>
            <a:custGeom>
              <a:avLst/>
              <a:gdLst/>
              <a:ahLst/>
              <a:cxnLst/>
              <a:rect l="l" t="t" r="r" b="b"/>
              <a:pathLst>
                <a:path w="1048" h="933" extrusionOk="0">
                  <a:moveTo>
                    <a:pt x="449" y="1"/>
                  </a:moveTo>
                  <a:cubicBezTo>
                    <a:pt x="449" y="449"/>
                    <a:pt x="1" y="449"/>
                    <a:pt x="1" y="897"/>
                  </a:cubicBezTo>
                  <a:cubicBezTo>
                    <a:pt x="74" y="922"/>
                    <a:pt x="145" y="933"/>
                    <a:pt x="212" y="933"/>
                  </a:cubicBezTo>
                  <a:cubicBezTo>
                    <a:pt x="758" y="933"/>
                    <a:pt x="1047" y="200"/>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75" name="Google Shape;11075;p16"/>
            <p:cNvSpPr/>
            <p:nvPr/>
          </p:nvSpPr>
          <p:spPr>
            <a:xfrm>
              <a:off x="6535825" y="3000350"/>
              <a:ext cx="16825" cy="11250"/>
            </a:xfrm>
            <a:custGeom>
              <a:avLst/>
              <a:gdLst/>
              <a:ahLst/>
              <a:cxnLst/>
              <a:rect l="l" t="t" r="r" b="b"/>
              <a:pathLst>
                <a:path w="673" h="450" extrusionOk="0">
                  <a:moveTo>
                    <a:pt x="448" y="1"/>
                  </a:moveTo>
                  <a:cubicBezTo>
                    <a:pt x="0" y="1"/>
                    <a:pt x="448" y="449"/>
                    <a:pt x="673" y="449"/>
                  </a:cubicBezTo>
                  <a:cubicBezTo>
                    <a:pt x="673" y="225"/>
                    <a:pt x="673" y="1"/>
                    <a:pt x="44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76" name="Google Shape;11076;p16"/>
            <p:cNvSpPr/>
            <p:nvPr/>
          </p:nvSpPr>
          <p:spPr>
            <a:xfrm>
              <a:off x="6530225" y="3924850"/>
              <a:ext cx="22425" cy="9975"/>
            </a:xfrm>
            <a:custGeom>
              <a:avLst/>
              <a:gdLst/>
              <a:ahLst/>
              <a:cxnLst/>
              <a:rect l="l" t="t" r="r" b="b"/>
              <a:pathLst>
                <a:path w="897" h="399" extrusionOk="0">
                  <a:moveTo>
                    <a:pt x="897" y="0"/>
                  </a:moveTo>
                  <a:cubicBezTo>
                    <a:pt x="0" y="0"/>
                    <a:pt x="299" y="399"/>
                    <a:pt x="598" y="399"/>
                  </a:cubicBezTo>
                  <a:cubicBezTo>
                    <a:pt x="747" y="399"/>
                    <a:pt x="897" y="299"/>
                    <a:pt x="89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77" name="Google Shape;11077;p16"/>
            <p:cNvSpPr/>
            <p:nvPr/>
          </p:nvSpPr>
          <p:spPr>
            <a:xfrm>
              <a:off x="6530225" y="1404775"/>
              <a:ext cx="22425" cy="9975"/>
            </a:xfrm>
            <a:custGeom>
              <a:avLst/>
              <a:gdLst/>
              <a:ahLst/>
              <a:cxnLst/>
              <a:rect l="l" t="t" r="r" b="b"/>
              <a:pathLst>
                <a:path w="897" h="399" extrusionOk="0">
                  <a:moveTo>
                    <a:pt x="299" y="1"/>
                  </a:moveTo>
                  <a:cubicBezTo>
                    <a:pt x="150" y="1"/>
                    <a:pt x="0" y="100"/>
                    <a:pt x="0" y="399"/>
                  </a:cubicBezTo>
                  <a:cubicBezTo>
                    <a:pt x="897" y="399"/>
                    <a:pt x="598" y="1"/>
                    <a:pt x="29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78" name="Google Shape;11078;p16"/>
            <p:cNvSpPr/>
            <p:nvPr/>
          </p:nvSpPr>
          <p:spPr>
            <a:xfrm>
              <a:off x="6485400" y="1325100"/>
              <a:ext cx="44850" cy="56050"/>
            </a:xfrm>
            <a:custGeom>
              <a:avLst/>
              <a:gdLst/>
              <a:ahLst/>
              <a:cxnLst/>
              <a:rect l="l" t="t" r="r" b="b"/>
              <a:pathLst>
                <a:path w="1794" h="2242" extrusionOk="0">
                  <a:moveTo>
                    <a:pt x="1793" y="0"/>
                  </a:moveTo>
                  <a:cubicBezTo>
                    <a:pt x="897" y="224"/>
                    <a:pt x="0" y="1569"/>
                    <a:pt x="448" y="2241"/>
                  </a:cubicBezTo>
                  <a:cubicBezTo>
                    <a:pt x="897" y="1345"/>
                    <a:pt x="1345" y="672"/>
                    <a:pt x="179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79" name="Google Shape;11079;p16"/>
            <p:cNvSpPr/>
            <p:nvPr/>
          </p:nvSpPr>
          <p:spPr>
            <a:xfrm>
              <a:off x="6498100" y="3767225"/>
              <a:ext cx="32150" cy="28775"/>
            </a:xfrm>
            <a:custGeom>
              <a:avLst/>
              <a:gdLst/>
              <a:ahLst/>
              <a:cxnLst/>
              <a:rect l="l" t="t" r="r" b="b"/>
              <a:pathLst>
                <a:path w="1286" h="1151" extrusionOk="0">
                  <a:moveTo>
                    <a:pt x="1054" y="0"/>
                  </a:moveTo>
                  <a:cubicBezTo>
                    <a:pt x="317" y="0"/>
                    <a:pt x="1" y="947"/>
                    <a:pt x="613" y="1151"/>
                  </a:cubicBezTo>
                  <a:cubicBezTo>
                    <a:pt x="613" y="702"/>
                    <a:pt x="1061" y="478"/>
                    <a:pt x="1285" y="30"/>
                  </a:cubicBezTo>
                  <a:cubicBezTo>
                    <a:pt x="1204" y="10"/>
                    <a:pt x="1127" y="0"/>
                    <a:pt x="105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80" name="Google Shape;11080;p16"/>
            <p:cNvSpPr/>
            <p:nvPr/>
          </p:nvSpPr>
          <p:spPr>
            <a:xfrm>
              <a:off x="6491000" y="3759550"/>
              <a:ext cx="25225" cy="14900"/>
            </a:xfrm>
            <a:custGeom>
              <a:avLst/>
              <a:gdLst/>
              <a:ahLst/>
              <a:cxnLst/>
              <a:rect l="l" t="t" r="r" b="b"/>
              <a:pathLst>
                <a:path w="1009" h="596" extrusionOk="0">
                  <a:moveTo>
                    <a:pt x="533" y="1"/>
                  </a:moveTo>
                  <a:cubicBezTo>
                    <a:pt x="280" y="1"/>
                    <a:pt x="0" y="113"/>
                    <a:pt x="0" y="337"/>
                  </a:cubicBezTo>
                  <a:cubicBezTo>
                    <a:pt x="0" y="526"/>
                    <a:pt x="120" y="596"/>
                    <a:pt x="276" y="596"/>
                  </a:cubicBezTo>
                  <a:cubicBezTo>
                    <a:pt x="489" y="596"/>
                    <a:pt x="767" y="466"/>
                    <a:pt x="897" y="337"/>
                  </a:cubicBezTo>
                  <a:cubicBezTo>
                    <a:pt x="1009" y="113"/>
                    <a:pt x="785" y="1"/>
                    <a:pt x="53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81" name="Google Shape;11081;p16"/>
            <p:cNvSpPr/>
            <p:nvPr/>
          </p:nvSpPr>
          <p:spPr>
            <a:xfrm>
              <a:off x="6502200" y="3924850"/>
              <a:ext cx="16825" cy="5625"/>
            </a:xfrm>
            <a:custGeom>
              <a:avLst/>
              <a:gdLst/>
              <a:ahLst/>
              <a:cxnLst/>
              <a:rect l="l" t="t" r="r" b="b"/>
              <a:pathLst>
                <a:path w="673" h="225" extrusionOk="0">
                  <a:moveTo>
                    <a:pt x="1" y="0"/>
                  </a:moveTo>
                  <a:cubicBezTo>
                    <a:pt x="1" y="0"/>
                    <a:pt x="1" y="224"/>
                    <a:pt x="449" y="224"/>
                  </a:cubicBezTo>
                  <a:cubicBezTo>
                    <a:pt x="673" y="224"/>
                    <a:pt x="449" y="0"/>
                    <a:pt x="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82" name="Google Shape;11082;p16"/>
            <p:cNvSpPr/>
            <p:nvPr/>
          </p:nvSpPr>
          <p:spPr>
            <a:xfrm>
              <a:off x="6462975" y="3964075"/>
              <a:ext cx="16675" cy="19475"/>
            </a:xfrm>
            <a:custGeom>
              <a:avLst/>
              <a:gdLst/>
              <a:ahLst/>
              <a:cxnLst/>
              <a:rect l="l" t="t" r="r" b="b"/>
              <a:pathLst>
                <a:path w="667" h="779" extrusionOk="0">
                  <a:moveTo>
                    <a:pt x="449" y="0"/>
                  </a:moveTo>
                  <a:cubicBezTo>
                    <a:pt x="449" y="224"/>
                    <a:pt x="1" y="448"/>
                    <a:pt x="1" y="672"/>
                  </a:cubicBezTo>
                  <a:cubicBezTo>
                    <a:pt x="113" y="747"/>
                    <a:pt x="206" y="778"/>
                    <a:pt x="283" y="778"/>
                  </a:cubicBezTo>
                  <a:cubicBezTo>
                    <a:pt x="667" y="778"/>
                    <a:pt x="636" y="0"/>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83" name="Google Shape;11083;p16"/>
            <p:cNvSpPr/>
            <p:nvPr/>
          </p:nvSpPr>
          <p:spPr>
            <a:xfrm>
              <a:off x="6448975" y="1381125"/>
              <a:ext cx="28025" cy="4225"/>
            </a:xfrm>
            <a:custGeom>
              <a:avLst/>
              <a:gdLst/>
              <a:ahLst/>
              <a:cxnLst/>
              <a:rect l="l" t="t" r="r" b="b"/>
              <a:pathLst>
                <a:path w="1121" h="169" extrusionOk="0">
                  <a:moveTo>
                    <a:pt x="561" y="0"/>
                  </a:moveTo>
                  <a:cubicBezTo>
                    <a:pt x="0" y="112"/>
                    <a:pt x="281" y="168"/>
                    <a:pt x="561" y="168"/>
                  </a:cubicBezTo>
                  <a:cubicBezTo>
                    <a:pt x="841" y="168"/>
                    <a:pt x="1121" y="112"/>
                    <a:pt x="56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84" name="Google Shape;11084;p16"/>
            <p:cNvSpPr/>
            <p:nvPr/>
          </p:nvSpPr>
          <p:spPr>
            <a:xfrm>
              <a:off x="6443375" y="2288800"/>
              <a:ext cx="28025" cy="4225"/>
            </a:xfrm>
            <a:custGeom>
              <a:avLst/>
              <a:gdLst/>
              <a:ahLst/>
              <a:cxnLst/>
              <a:rect l="l" t="t" r="r" b="b"/>
              <a:pathLst>
                <a:path w="1121" h="169" extrusionOk="0">
                  <a:moveTo>
                    <a:pt x="561" y="0"/>
                  </a:moveTo>
                  <a:cubicBezTo>
                    <a:pt x="0" y="112"/>
                    <a:pt x="280" y="168"/>
                    <a:pt x="561" y="168"/>
                  </a:cubicBezTo>
                  <a:cubicBezTo>
                    <a:pt x="841" y="168"/>
                    <a:pt x="1121" y="112"/>
                    <a:pt x="56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85" name="Google Shape;11085;p16"/>
            <p:cNvSpPr/>
            <p:nvPr/>
          </p:nvSpPr>
          <p:spPr>
            <a:xfrm>
              <a:off x="6345325" y="4155800"/>
              <a:ext cx="22425" cy="10000"/>
            </a:xfrm>
            <a:custGeom>
              <a:avLst/>
              <a:gdLst/>
              <a:ahLst/>
              <a:cxnLst/>
              <a:rect l="l" t="t" r="r" b="b"/>
              <a:pathLst>
                <a:path w="897" h="400" extrusionOk="0">
                  <a:moveTo>
                    <a:pt x="299" y="1"/>
                  </a:moveTo>
                  <a:cubicBezTo>
                    <a:pt x="150" y="1"/>
                    <a:pt x="0" y="100"/>
                    <a:pt x="0" y="399"/>
                  </a:cubicBezTo>
                  <a:cubicBezTo>
                    <a:pt x="897" y="399"/>
                    <a:pt x="598" y="1"/>
                    <a:pt x="29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86" name="Google Shape;11086;p16"/>
            <p:cNvSpPr/>
            <p:nvPr/>
          </p:nvSpPr>
          <p:spPr>
            <a:xfrm>
              <a:off x="6329925" y="2496100"/>
              <a:ext cx="15425" cy="23550"/>
            </a:xfrm>
            <a:custGeom>
              <a:avLst/>
              <a:gdLst/>
              <a:ahLst/>
              <a:cxnLst/>
              <a:rect l="l" t="t" r="r" b="b"/>
              <a:pathLst>
                <a:path w="617" h="942" extrusionOk="0">
                  <a:moveTo>
                    <a:pt x="168" y="0"/>
                  </a:moveTo>
                  <a:cubicBezTo>
                    <a:pt x="168" y="387"/>
                    <a:pt x="1" y="941"/>
                    <a:pt x="388" y="941"/>
                  </a:cubicBezTo>
                  <a:cubicBezTo>
                    <a:pt x="449" y="941"/>
                    <a:pt x="524" y="928"/>
                    <a:pt x="616" y="897"/>
                  </a:cubicBezTo>
                  <a:cubicBezTo>
                    <a:pt x="616" y="449"/>
                    <a:pt x="616" y="225"/>
                    <a:pt x="16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87" name="Google Shape;11087;p16"/>
            <p:cNvSpPr/>
            <p:nvPr/>
          </p:nvSpPr>
          <p:spPr>
            <a:xfrm>
              <a:off x="6328500" y="2535325"/>
              <a:ext cx="25250" cy="4225"/>
            </a:xfrm>
            <a:custGeom>
              <a:avLst/>
              <a:gdLst/>
              <a:ahLst/>
              <a:cxnLst/>
              <a:rect l="l" t="t" r="r" b="b"/>
              <a:pathLst>
                <a:path w="1010" h="169" extrusionOk="0">
                  <a:moveTo>
                    <a:pt x="449" y="0"/>
                  </a:moveTo>
                  <a:lnTo>
                    <a:pt x="449" y="0"/>
                  </a:lnTo>
                  <a:cubicBezTo>
                    <a:pt x="1" y="112"/>
                    <a:pt x="281" y="168"/>
                    <a:pt x="533" y="168"/>
                  </a:cubicBezTo>
                  <a:cubicBezTo>
                    <a:pt x="785" y="168"/>
                    <a:pt x="1009" y="112"/>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88" name="Google Shape;11088;p16"/>
            <p:cNvSpPr/>
            <p:nvPr/>
          </p:nvSpPr>
          <p:spPr>
            <a:xfrm>
              <a:off x="6314900" y="2464850"/>
              <a:ext cx="12625" cy="6500"/>
            </a:xfrm>
            <a:custGeom>
              <a:avLst/>
              <a:gdLst/>
              <a:ahLst/>
              <a:cxnLst/>
              <a:rect l="l" t="t" r="r" b="b"/>
              <a:pathLst>
                <a:path w="505" h="260" extrusionOk="0">
                  <a:moveTo>
                    <a:pt x="38" y="1"/>
                  </a:moveTo>
                  <a:cubicBezTo>
                    <a:pt x="1" y="1"/>
                    <a:pt x="454" y="259"/>
                    <a:pt x="491" y="259"/>
                  </a:cubicBezTo>
                  <a:cubicBezTo>
                    <a:pt x="505" y="259"/>
                    <a:pt x="463" y="225"/>
                    <a:pt x="321" y="130"/>
                  </a:cubicBezTo>
                  <a:cubicBezTo>
                    <a:pt x="131" y="35"/>
                    <a:pt x="52" y="1"/>
                    <a:pt x="3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89" name="Google Shape;11089;p16"/>
            <p:cNvSpPr/>
            <p:nvPr/>
          </p:nvSpPr>
          <p:spPr>
            <a:xfrm>
              <a:off x="6278075" y="4126550"/>
              <a:ext cx="56050" cy="25"/>
            </a:xfrm>
            <a:custGeom>
              <a:avLst/>
              <a:gdLst/>
              <a:ahLst/>
              <a:cxnLst/>
              <a:rect l="l" t="t" r="r" b="b"/>
              <a:pathLst>
                <a:path w="2242" h="1" extrusionOk="0">
                  <a:moveTo>
                    <a:pt x="1121" y="0"/>
                  </a:moveTo>
                  <a:cubicBezTo>
                    <a:pt x="1" y="0"/>
                    <a:pt x="2242" y="0"/>
                    <a:pt x="112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90" name="Google Shape;11090;p16"/>
            <p:cNvSpPr/>
            <p:nvPr/>
          </p:nvSpPr>
          <p:spPr>
            <a:xfrm>
              <a:off x="6252875" y="2395250"/>
              <a:ext cx="28025" cy="4225"/>
            </a:xfrm>
            <a:custGeom>
              <a:avLst/>
              <a:gdLst/>
              <a:ahLst/>
              <a:cxnLst/>
              <a:rect l="l" t="t" r="r" b="b"/>
              <a:pathLst>
                <a:path w="1121" h="169" extrusionOk="0">
                  <a:moveTo>
                    <a:pt x="561" y="0"/>
                  </a:moveTo>
                  <a:cubicBezTo>
                    <a:pt x="0" y="112"/>
                    <a:pt x="280" y="168"/>
                    <a:pt x="561" y="168"/>
                  </a:cubicBezTo>
                  <a:cubicBezTo>
                    <a:pt x="841" y="168"/>
                    <a:pt x="1121" y="112"/>
                    <a:pt x="56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91" name="Google Shape;11091;p16"/>
            <p:cNvSpPr/>
            <p:nvPr/>
          </p:nvSpPr>
          <p:spPr>
            <a:xfrm>
              <a:off x="6182825" y="1504375"/>
              <a:ext cx="33650" cy="39250"/>
            </a:xfrm>
            <a:custGeom>
              <a:avLst/>
              <a:gdLst/>
              <a:ahLst/>
              <a:cxnLst/>
              <a:rect l="l" t="t" r="r" b="b"/>
              <a:pathLst>
                <a:path w="1346" h="1570" extrusionOk="0">
                  <a:moveTo>
                    <a:pt x="1" y="1"/>
                  </a:moveTo>
                  <a:cubicBezTo>
                    <a:pt x="449" y="449"/>
                    <a:pt x="449" y="897"/>
                    <a:pt x="1" y="1570"/>
                  </a:cubicBezTo>
                  <a:cubicBezTo>
                    <a:pt x="1346" y="1570"/>
                    <a:pt x="897" y="1"/>
                    <a:pt x="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92" name="Google Shape;11092;p16"/>
            <p:cNvSpPr/>
            <p:nvPr/>
          </p:nvSpPr>
          <p:spPr>
            <a:xfrm>
              <a:off x="6182825" y="1575700"/>
              <a:ext cx="16850" cy="12750"/>
            </a:xfrm>
            <a:custGeom>
              <a:avLst/>
              <a:gdLst/>
              <a:ahLst/>
              <a:cxnLst/>
              <a:rect l="l" t="t" r="r" b="b"/>
              <a:pathLst>
                <a:path w="674" h="510" extrusionOk="0">
                  <a:moveTo>
                    <a:pt x="317" y="0"/>
                  </a:moveTo>
                  <a:cubicBezTo>
                    <a:pt x="233" y="0"/>
                    <a:pt x="129" y="19"/>
                    <a:pt x="1" y="61"/>
                  </a:cubicBezTo>
                  <a:cubicBezTo>
                    <a:pt x="1" y="285"/>
                    <a:pt x="449" y="510"/>
                    <a:pt x="673" y="510"/>
                  </a:cubicBezTo>
                  <a:cubicBezTo>
                    <a:pt x="673" y="328"/>
                    <a:pt x="673" y="0"/>
                    <a:pt x="31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93" name="Google Shape;11093;p16"/>
            <p:cNvSpPr/>
            <p:nvPr/>
          </p:nvSpPr>
          <p:spPr>
            <a:xfrm>
              <a:off x="6171625" y="1453950"/>
              <a:ext cx="11225" cy="16850"/>
            </a:xfrm>
            <a:custGeom>
              <a:avLst/>
              <a:gdLst/>
              <a:ahLst/>
              <a:cxnLst/>
              <a:rect l="l" t="t" r="r" b="b"/>
              <a:pathLst>
                <a:path w="449" h="674" extrusionOk="0">
                  <a:moveTo>
                    <a:pt x="1" y="1"/>
                  </a:moveTo>
                  <a:cubicBezTo>
                    <a:pt x="1" y="449"/>
                    <a:pt x="225" y="449"/>
                    <a:pt x="449" y="673"/>
                  </a:cubicBezTo>
                  <a:cubicBezTo>
                    <a:pt x="449" y="225"/>
                    <a:pt x="449" y="1"/>
                    <a:pt x="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94" name="Google Shape;11094;p16"/>
            <p:cNvSpPr/>
            <p:nvPr/>
          </p:nvSpPr>
          <p:spPr>
            <a:xfrm>
              <a:off x="6160425" y="1589325"/>
              <a:ext cx="16825" cy="26250"/>
            </a:xfrm>
            <a:custGeom>
              <a:avLst/>
              <a:gdLst/>
              <a:ahLst/>
              <a:cxnLst/>
              <a:rect l="l" t="t" r="r" b="b"/>
              <a:pathLst>
                <a:path w="673" h="1050" extrusionOk="0">
                  <a:moveTo>
                    <a:pt x="199" y="0"/>
                  </a:moveTo>
                  <a:cubicBezTo>
                    <a:pt x="153" y="0"/>
                    <a:pt x="90" y="54"/>
                    <a:pt x="0" y="189"/>
                  </a:cubicBezTo>
                  <a:cubicBezTo>
                    <a:pt x="359" y="189"/>
                    <a:pt x="144" y="1049"/>
                    <a:pt x="388" y="1049"/>
                  </a:cubicBezTo>
                  <a:cubicBezTo>
                    <a:pt x="449" y="1049"/>
                    <a:pt x="538" y="996"/>
                    <a:pt x="673" y="861"/>
                  </a:cubicBezTo>
                  <a:cubicBezTo>
                    <a:pt x="314" y="861"/>
                    <a:pt x="386" y="0"/>
                    <a:pt x="19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95" name="Google Shape;11095;p16"/>
            <p:cNvSpPr/>
            <p:nvPr/>
          </p:nvSpPr>
          <p:spPr>
            <a:xfrm>
              <a:off x="6152025" y="1269050"/>
              <a:ext cx="28025" cy="4250"/>
            </a:xfrm>
            <a:custGeom>
              <a:avLst/>
              <a:gdLst/>
              <a:ahLst/>
              <a:cxnLst/>
              <a:rect l="l" t="t" r="r" b="b"/>
              <a:pathLst>
                <a:path w="1121" h="170" extrusionOk="0">
                  <a:moveTo>
                    <a:pt x="560" y="1"/>
                  </a:moveTo>
                  <a:cubicBezTo>
                    <a:pt x="0" y="113"/>
                    <a:pt x="280" y="169"/>
                    <a:pt x="560" y="169"/>
                  </a:cubicBezTo>
                  <a:cubicBezTo>
                    <a:pt x="841" y="169"/>
                    <a:pt x="1121" y="113"/>
                    <a:pt x="56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96" name="Google Shape;11096;p16"/>
            <p:cNvSpPr/>
            <p:nvPr/>
          </p:nvSpPr>
          <p:spPr>
            <a:xfrm>
              <a:off x="6110000" y="2524125"/>
              <a:ext cx="36050" cy="9275"/>
            </a:xfrm>
            <a:custGeom>
              <a:avLst/>
              <a:gdLst/>
              <a:ahLst/>
              <a:cxnLst/>
              <a:rect l="l" t="t" r="r" b="b"/>
              <a:pathLst>
                <a:path w="1442" h="371" extrusionOk="0">
                  <a:moveTo>
                    <a:pt x="1345" y="0"/>
                  </a:moveTo>
                  <a:lnTo>
                    <a:pt x="1345" y="0"/>
                  </a:lnTo>
                  <a:cubicBezTo>
                    <a:pt x="1243" y="51"/>
                    <a:pt x="1119" y="67"/>
                    <a:pt x="987" y="67"/>
                  </a:cubicBezTo>
                  <a:cubicBezTo>
                    <a:pt x="752" y="67"/>
                    <a:pt x="493" y="15"/>
                    <a:pt x="300" y="15"/>
                  </a:cubicBezTo>
                  <a:cubicBezTo>
                    <a:pt x="123" y="15"/>
                    <a:pt x="0" y="59"/>
                    <a:pt x="0" y="224"/>
                  </a:cubicBezTo>
                  <a:cubicBezTo>
                    <a:pt x="128" y="224"/>
                    <a:pt x="622" y="371"/>
                    <a:pt x="980" y="371"/>
                  </a:cubicBezTo>
                  <a:cubicBezTo>
                    <a:pt x="1249" y="371"/>
                    <a:pt x="1441" y="288"/>
                    <a:pt x="134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97" name="Google Shape;11097;p16"/>
            <p:cNvSpPr/>
            <p:nvPr/>
          </p:nvSpPr>
          <p:spPr>
            <a:xfrm>
              <a:off x="6121200" y="3717525"/>
              <a:ext cx="11225" cy="11250"/>
            </a:xfrm>
            <a:custGeom>
              <a:avLst/>
              <a:gdLst/>
              <a:ahLst/>
              <a:cxnLst/>
              <a:rect l="l" t="t" r="r" b="b"/>
              <a:pathLst>
                <a:path w="449" h="450" extrusionOk="0">
                  <a:moveTo>
                    <a:pt x="1" y="1"/>
                  </a:moveTo>
                  <a:cubicBezTo>
                    <a:pt x="1" y="1"/>
                    <a:pt x="1" y="449"/>
                    <a:pt x="225" y="449"/>
                  </a:cubicBezTo>
                  <a:cubicBezTo>
                    <a:pt x="449" y="449"/>
                    <a:pt x="449" y="1"/>
                    <a:pt x="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98" name="Google Shape;11098;p16"/>
            <p:cNvSpPr/>
            <p:nvPr/>
          </p:nvSpPr>
          <p:spPr>
            <a:xfrm>
              <a:off x="6100725" y="3681175"/>
              <a:ext cx="14150" cy="8275"/>
            </a:xfrm>
            <a:custGeom>
              <a:avLst/>
              <a:gdLst/>
              <a:ahLst/>
              <a:cxnLst/>
              <a:rect l="l" t="t" r="r" b="b"/>
              <a:pathLst>
                <a:path w="566" h="331" extrusionOk="0">
                  <a:moveTo>
                    <a:pt x="101" y="1"/>
                  </a:moveTo>
                  <a:cubicBezTo>
                    <a:pt x="0" y="1"/>
                    <a:pt x="452" y="331"/>
                    <a:pt x="532" y="331"/>
                  </a:cubicBezTo>
                  <a:cubicBezTo>
                    <a:pt x="566" y="331"/>
                    <a:pt x="535" y="273"/>
                    <a:pt x="371" y="110"/>
                  </a:cubicBezTo>
                  <a:cubicBezTo>
                    <a:pt x="213" y="31"/>
                    <a:pt x="132" y="1"/>
                    <a:pt x="10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99" name="Google Shape;11099;p16"/>
            <p:cNvSpPr/>
            <p:nvPr/>
          </p:nvSpPr>
          <p:spPr>
            <a:xfrm>
              <a:off x="5986725" y="1235450"/>
              <a:ext cx="16850" cy="11225"/>
            </a:xfrm>
            <a:custGeom>
              <a:avLst/>
              <a:gdLst/>
              <a:ahLst/>
              <a:cxnLst/>
              <a:rect l="l" t="t" r="r" b="b"/>
              <a:pathLst>
                <a:path w="674" h="449" extrusionOk="0">
                  <a:moveTo>
                    <a:pt x="449" y="0"/>
                  </a:moveTo>
                  <a:cubicBezTo>
                    <a:pt x="1" y="0"/>
                    <a:pt x="449" y="448"/>
                    <a:pt x="673" y="448"/>
                  </a:cubicBezTo>
                  <a:cubicBezTo>
                    <a:pt x="673" y="448"/>
                    <a:pt x="673" y="0"/>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00" name="Google Shape;11100;p16"/>
            <p:cNvSpPr/>
            <p:nvPr/>
          </p:nvSpPr>
          <p:spPr>
            <a:xfrm>
              <a:off x="5977450" y="1641725"/>
              <a:ext cx="14175" cy="8275"/>
            </a:xfrm>
            <a:custGeom>
              <a:avLst/>
              <a:gdLst/>
              <a:ahLst/>
              <a:cxnLst/>
              <a:rect l="l" t="t" r="r" b="b"/>
              <a:pathLst>
                <a:path w="567" h="331" extrusionOk="0">
                  <a:moveTo>
                    <a:pt x="102" y="1"/>
                  </a:moveTo>
                  <a:cubicBezTo>
                    <a:pt x="1" y="1"/>
                    <a:pt x="452" y="331"/>
                    <a:pt x="532" y="331"/>
                  </a:cubicBezTo>
                  <a:cubicBezTo>
                    <a:pt x="566" y="331"/>
                    <a:pt x="535" y="273"/>
                    <a:pt x="372" y="110"/>
                  </a:cubicBezTo>
                  <a:cubicBezTo>
                    <a:pt x="214" y="31"/>
                    <a:pt x="132" y="1"/>
                    <a:pt x="102"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01" name="Google Shape;11101;p16"/>
            <p:cNvSpPr/>
            <p:nvPr/>
          </p:nvSpPr>
          <p:spPr>
            <a:xfrm>
              <a:off x="5981125" y="2165525"/>
              <a:ext cx="20575" cy="17725"/>
            </a:xfrm>
            <a:custGeom>
              <a:avLst/>
              <a:gdLst/>
              <a:ahLst/>
              <a:cxnLst/>
              <a:rect l="l" t="t" r="r" b="b"/>
              <a:pathLst>
                <a:path w="823" h="709" extrusionOk="0">
                  <a:moveTo>
                    <a:pt x="225" y="1"/>
                  </a:moveTo>
                  <a:cubicBezTo>
                    <a:pt x="225" y="449"/>
                    <a:pt x="1" y="1"/>
                    <a:pt x="1" y="673"/>
                  </a:cubicBezTo>
                  <a:cubicBezTo>
                    <a:pt x="75" y="698"/>
                    <a:pt x="144" y="709"/>
                    <a:pt x="207" y="709"/>
                  </a:cubicBezTo>
                  <a:cubicBezTo>
                    <a:pt x="712" y="709"/>
                    <a:pt x="822" y="1"/>
                    <a:pt x="22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02" name="Google Shape;11102;p16"/>
            <p:cNvSpPr/>
            <p:nvPr/>
          </p:nvSpPr>
          <p:spPr>
            <a:xfrm>
              <a:off x="5969925" y="2092700"/>
              <a:ext cx="19225" cy="9275"/>
            </a:xfrm>
            <a:custGeom>
              <a:avLst/>
              <a:gdLst/>
              <a:ahLst/>
              <a:cxnLst/>
              <a:rect l="l" t="t" r="r" b="b"/>
              <a:pathLst>
                <a:path w="769" h="371" extrusionOk="0">
                  <a:moveTo>
                    <a:pt x="673" y="0"/>
                  </a:moveTo>
                  <a:cubicBezTo>
                    <a:pt x="449" y="0"/>
                    <a:pt x="224" y="0"/>
                    <a:pt x="0" y="224"/>
                  </a:cubicBezTo>
                  <a:cubicBezTo>
                    <a:pt x="128" y="224"/>
                    <a:pt x="403" y="371"/>
                    <a:pt x="573" y="371"/>
                  </a:cubicBezTo>
                  <a:cubicBezTo>
                    <a:pt x="700" y="371"/>
                    <a:pt x="769" y="288"/>
                    <a:pt x="67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03" name="Google Shape;11103;p16"/>
            <p:cNvSpPr/>
            <p:nvPr/>
          </p:nvSpPr>
          <p:spPr>
            <a:xfrm>
              <a:off x="5967125" y="2131900"/>
              <a:ext cx="28025" cy="4225"/>
            </a:xfrm>
            <a:custGeom>
              <a:avLst/>
              <a:gdLst/>
              <a:ahLst/>
              <a:cxnLst/>
              <a:rect l="l" t="t" r="r" b="b"/>
              <a:pathLst>
                <a:path w="1121" h="169" extrusionOk="0">
                  <a:moveTo>
                    <a:pt x="561" y="1"/>
                  </a:moveTo>
                  <a:cubicBezTo>
                    <a:pt x="0" y="113"/>
                    <a:pt x="280" y="169"/>
                    <a:pt x="561" y="169"/>
                  </a:cubicBezTo>
                  <a:cubicBezTo>
                    <a:pt x="841" y="169"/>
                    <a:pt x="1121" y="113"/>
                    <a:pt x="56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04" name="Google Shape;11104;p16"/>
            <p:cNvSpPr/>
            <p:nvPr/>
          </p:nvSpPr>
          <p:spPr>
            <a:xfrm>
              <a:off x="5947500" y="4042500"/>
              <a:ext cx="25250" cy="4225"/>
            </a:xfrm>
            <a:custGeom>
              <a:avLst/>
              <a:gdLst/>
              <a:ahLst/>
              <a:cxnLst/>
              <a:rect l="l" t="t" r="r" b="b"/>
              <a:pathLst>
                <a:path w="1010" h="169" extrusionOk="0">
                  <a:moveTo>
                    <a:pt x="449" y="1"/>
                  </a:moveTo>
                  <a:lnTo>
                    <a:pt x="449" y="1"/>
                  </a:lnTo>
                  <a:cubicBezTo>
                    <a:pt x="1" y="113"/>
                    <a:pt x="281" y="169"/>
                    <a:pt x="533" y="169"/>
                  </a:cubicBezTo>
                  <a:cubicBezTo>
                    <a:pt x="785" y="169"/>
                    <a:pt x="1009" y="113"/>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05" name="Google Shape;11105;p16"/>
            <p:cNvSpPr/>
            <p:nvPr/>
          </p:nvSpPr>
          <p:spPr>
            <a:xfrm>
              <a:off x="5947500" y="2131900"/>
              <a:ext cx="11250" cy="11250"/>
            </a:xfrm>
            <a:custGeom>
              <a:avLst/>
              <a:gdLst/>
              <a:ahLst/>
              <a:cxnLst/>
              <a:rect l="l" t="t" r="r" b="b"/>
              <a:pathLst>
                <a:path w="450" h="450" extrusionOk="0">
                  <a:moveTo>
                    <a:pt x="225" y="1"/>
                  </a:moveTo>
                  <a:cubicBezTo>
                    <a:pt x="1" y="1"/>
                    <a:pt x="225" y="449"/>
                    <a:pt x="449" y="449"/>
                  </a:cubicBezTo>
                  <a:cubicBezTo>
                    <a:pt x="449" y="225"/>
                    <a:pt x="449" y="1"/>
                    <a:pt x="22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06" name="Google Shape;11106;p16"/>
            <p:cNvSpPr/>
            <p:nvPr/>
          </p:nvSpPr>
          <p:spPr>
            <a:xfrm>
              <a:off x="5927625" y="1638850"/>
              <a:ext cx="31125" cy="13450"/>
            </a:xfrm>
            <a:custGeom>
              <a:avLst/>
              <a:gdLst/>
              <a:ahLst/>
              <a:cxnLst/>
              <a:rect l="l" t="t" r="r" b="b"/>
              <a:pathLst>
                <a:path w="1245" h="538" extrusionOk="0">
                  <a:moveTo>
                    <a:pt x="124" y="1"/>
                  </a:moveTo>
                  <a:cubicBezTo>
                    <a:pt x="0" y="371"/>
                    <a:pt x="352" y="537"/>
                    <a:pt x="656" y="537"/>
                  </a:cubicBezTo>
                  <a:cubicBezTo>
                    <a:pt x="905" y="537"/>
                    <a:pt x="1121" y="426"/>
                    <a:pt x="1020" y="225"/>
                  </a:cubicBezTo>
                  <a:cubicBezTo>
                    <a:pt x="348" y="225"/>
                    <a:pt x="1244" y="1"/>
                    <a:pt x="12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07" name="Google Shape;11107;p16"/>
            <p:cNvSpPr/>
            <p:nvPr/>
          </p:nvSpPr>
          <p:spPr>
            <a:xfrm>
              <a:off x="5927750" y="1753925"/>
              <a:ext cx="16250" cy="13825"/>
            </a:xfrm>
            <a:custGeom>
              <a:avLst/>
              <a:gdLst/>
              <a:ahLst/>
              <a:cxnLst/>
              <a:rect l="l" t="t" r="r" b="b"/>
              <a:pathLst>
                <a:path w="650" h="553" extrusionOk="0">
                  <a:moveTo>
                    <a:pt x="435" y="1"/>
                  </a:moveTo>
                  <a:cubicBezTo>
                    <a:pt x="239" y="1"/>
                    <a:pt x="0" y="411"/>
                    <a:pt x="567" y="552"/>
                  </a:cubicBezTo>
                  <a:cubicBezTo>
                    <a:pt x="649" y="140"/>
                    <a:pt x="550" y="1"/>
                    <a:pt x="43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08" name="Google Shape;11108;p16"/>
            <p:cNvSpPr/>
            <p:nvPr/>
          </p:nvSpPr>
          <p:spPr>
            <a:xfrm>
              <a:off x="5917550" y="2237500"/>
              <a:ext cx="25575" cy="12975"/>
            </a:xfrm>
            <a:custGeom>
              <a:avLst/>
              <a:gdLst/>
              <a:ahLst/>
              <a:cxnLst/>
              <a:rect l="l" t="t" r="r" b="b"/>
              <a:pathLst>
                <a:path w="1023" h="519" extrusionOk="0">
                  <a:moveTo>
                    <a:pt x="181" y="0"/>
                  </a:moveTo>
                  <a:cubicBezTo>
                    <a:pt x="0" y="0"/>
                    <a:pt x="604" y="518"/>
                    <a:pt x="872" y="518"/>
                  </a:cubicBezTo>
                  <a:cubicBezTo>
                    <a:pt x="969" y="518"/>
                    <a:pt x="1022" y="449"/>
                    <a:pt x="975" y="259"/>
                  </a:cubicBezTo>
                  <a:lnTo>
                    <a:pt x="751" y="259"/>
                  </a:lnTo>
                  <a:cubicBezTo>
                    <a:pt x="419" y="70"/>
                    <a:pt x="248" y="0"/>
                    <a:pt x="18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09" name="Google Shape;11109;p16"/>
            <p:cNvSpPr/>
            <p:nvPr/>
          </p:nvSpPr>
          <p:spPr>
            <a:xfrm>
              <a:off x="5915500" y="1693750"/>
              <a:ext cx="9625" cy="12375"/>
            </a:xfrm>
            <a:custGeom>
              <a:avLst/>
              <a:gdLst/>
              <a:ahLst/>
              <a:cxnLst/>
              <a:rect l="l" t="t" r="r" b="b"/>
              <a:pathLst>
                <a:path w="385" h="495" extrusionOk="0">
                  <a:moveTo>
                    <a:pt x="90" y="0"/>
                  </a:moveTo>
                  <a:cubicBezTo>
                    <a:pt x="0" y="0"/>
                    <a:pt x="192" y="494"/>
                    <a:pt x="384" y="494"/>
                  </a:cubicBezTo>
                  <a:cubicBezTo>
                    <a:pt x="384" y="270"/>
                    <a:pt x="384" y="46"/>
                    <a:pt x="160" y="46"/>
                  </a:cubicBezTo>
                  <a:cubicBezTo>
                    <a:pt x="128" y="14"/>
                    <a:pt x="105" y="0"/>
                    <a:pt x="9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10" name="Google Shape;11110;p16"/>
            <p:cNvSpPr/>
            <p:nvPr/>
          </p:nvSpPr>
          <p:spPr>
            <a:xfrm>
              <a:off x="5813050" y="3997675"/>
              <a:ext cx="22425" cy="16850"/>
            </a:xfrm>
            <a:custGeom>
              <a:avLst/>
              <a:gdLst/>
              <a:ahLst/>
              <a:cxnLst/>
              <a:rect l="l" t="t" r="r" b="b"/>
              <a:pathLst>
                <a:path w="897" h="674" extrusionOk="0">
                  <a:moveTo>
                    <a:pt x="0" y="1"/>
                  </a:moveTo>
                  <a:cubicBezTo>
                    <a:pt x="0" y="225"/>
                    <a:pt x="224" y="449"/>
                    <a:pt x="448" y="673"/>
                  </a:cubicBezTo>
                  <a:cubicBezTo>
                    <a:pt x="897" y="673"/>
                    <a:pt x="448" y="1"/>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11" name="Google Shape;11111;p16"/>
            <p:cNvSpPr/>
            <p:nvPr/>
          </p:nvSpPr>
          <p:spPr>
            <a:xfrm>
              <a:off x="5772075" y="1756525"/>
              <a:ext cx="24825" cy="6475"/>
            </a:xfrm>
            <a:custGeom>
              <a:avLst/>
              <a:gdLst/>
              <a:ahLst/>
              <a:cxnLst/>
              <a:rect l="l" t="t" r="r" b="b"/>
              <a:pathLst>
                <a:path w="993" h="259" extrusionOk="0">
                  <a:moveTo>
                    <a:pt x="518" y="0"/>
                  </a:moveTo>
                  <a:lnTo>
                    <a:pt x="518" y="0"/>
                  </a:lnTo>
                  <a:cubicBezTo>
                    <a:pt x="1" y="129"/>
                    <a:pt x="454" y="259"/>
                    <a:pt x="715" y="259"/>
                  </a:cubicBezTo>
                  <a:cubicBezTo>
                    <a:pt x="905" y="259"/>
                    <a:pt x="992" y="190"/>
                    <a:pt x="51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12" name="Google Shape;11112;p16"/>
            <p:cNvSpPr/>
            <p:nvPr/>
          </p:nvSpPr>
          <p:spPr>
            <a:xfrm>
              <a:off x="5684175" y="1902200"/>
              <a:ext cx="9625" cy="12375"/>
            </a:xfrm>
            <a:custGeom>
              <a:avLst/>
              <a:gdLst/>
              <a:ahLst/>
              <a:cxnLst/>
              <a:rect l="l" t="t" r="r" b="b"/>
              <a:pathLst>
                <a:path w="385" h="495" extrusionOk="0">
                  <a:moveTo>
                    <a:pt x="0" y="0"/>
                  </a:moveTo>
                  <a:cubicBezTo>
                    <a:pt x="0" y="224"/>
                    <a:pt x="0" y="448"/>
                    <a:pt x="224" y="448"/>
                  </a:cubicBezTo>
                  <a:cubicBezTo>
                    <a:pt x="256" y="480"/>
                    <a:pt x="279" y="494"/>
                    <a:pt x="294" y="494"/>
                  </a:cubicBezTo>
                  <a:cubicBezTo>
                    <a:pt x="385" y="494"/>
                    <a:pt x="192" y="0"/>
                    <a:pt x="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13" name="Google Shape;11113;p16"/>
            <p:cNvSpPr/>
            <p:nvPr/>
          </p:nvSpPr>
          <p:spPr>
            <a:xfrm>
              <a:off x="5615075" y="1834950"/>
              <a:ext cx="18700" cy="10000"/>
            </a:xfrm>
            <a:custGeom>
              <a:avLst/>
              <a:gdLst/>
              <a:ahLst/>
              <a:cxnLst/>
              <a:rect l="l" t="t" r="r" b="b"/>
              <a:pathLst>
                <a:path w="748" h="400" extrusionOk="0">
                  <a:moveTo>
                    <a:pt x="747" y="1"/>
                  </a:moveTo>
                  <a:cubicBezTo>
                    <a:pt x="0" y="1"/>
                    <a:pt x="249" y="399"/>
                    <a:pt x="498" y="399"/>
                  </a:cubicBezTo>
                  <a:cubicBezTo>
                    <a:pt x="623" y="399"/>
                    <a:pt x="747" y="300"/>
                    <a:pt x="74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14" name="Google Shape;11114;p16"/>
            <p:cNvSpPr/>
            <p:nvPr/>
          </p:nvSpPr>
          <p:spPr>
            <a:xfrm>
              <a:off x="5560900" y="1157000"/>
              <a:ext cx="22450" cy="50450"/>
            </a:xfrm>
            <a:custGeom>
              <a:avLst/>
              <a:gdLst/>
              <a:ahLst/>
              <a:cxnLst/>
              <a:rect l="l" t="t" r="r" b="b"/>
              <a:pathLst>
                <a:path w="898" h="2018" extrusionOk="0">
                  <a:moveTo>
                    <a:pt x="1" y="1"/>
                  </a:moveTo>
                  <a:lnTo>
                    <a:pt x="1" y="1"/>
                  </a:lnTo>
                  <a:cubicBezTo>
                    <a:pt x="449" y="449"/>
                    <a:pt x="1" y="1569"/>
                    <a:pt x="673" y="2018"/>
                  </a:cubicBezTo>
                  <a:cubicBezTo>
                    <a:pt x="673" y="1345"/>
                    <a:pt x="897" y="449"/>
                    <a:pt x="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15" name="Google Shape;11115;p16"/>
            <p:cNvSpPr/>
            <p:nvPr/>
          </p:nvSpPr>
          <p:spPr>
            <a:xfrm>
              <a:off x="5560900" y="1213025"/>
              <a:ext cx="11225" cy="11250"/>
            </a:xfrm>
            <a:custGeom>
              <a:avLst/>
              <a:gdLst/>
              <a:ahLst/>
              <a:cxnLst/>
              <a:rect l="l" t="t" r="r" b="b"/>
              <a:pathLst>
                <a:path w="449" h="450" extrusionOk="0">
                  <a:moveTo>
                    <a:pt x="225" y="1"/>
                  </a:moveTo>
                  <a:cubicBezTo>
                    <a:pt x="1" y="1"/>
                    <a:pt x="225" y="449"/>
                    <a:pt x="449" y="449"/>
                  </a:cubicBezTo>
                  <a:cubicBezTo>
                    <a:pt x="449" y="225"/>
                    <a:pt x="449" y="1"/>
                    <a:pt x="22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16" name="Google Shape;11116;p16"/>
            <p:cNvSpPr/>
            <p:nvPr/>
          </p:nvSpPr>
          <p:spPr>
            <a:xfrm>
              <a:off x="5555300" y="2014250"/>
              <a:ext cx="11225" cy="11225"/>
            </a:xfrm>
            <a:custGeom>
              <a:avLst/>
              <a:gdLst/>
              <a:ahLst/>
              <a:cxnLst/>
              <a:rect l="l" t="t" r="r" b="b"/>
              <a:pathLst>
                <a:path w="449" h="449" extrusionOk="0">
                  <a:moveTo>
                    <a:pt x="225" y="0"/>
                  </a:moveTo>
                  <a:cubicBezTo>
                    <a:pt x="1" y="0"/>
                    <a:pt x="225" y="449"/>
                    <a:pt x="449" y="449"/>
                  </a:cubicBezTo>
                  <a:cubicBezTo>
                    <a:pt x="449" y="225"/>
                    <a:pt x="449" y="0"/>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17" name="Google Shape;11117;p16"/>
            <p:cNvSpPr/>
            <p:nvPr/>
          </p:nvSpPr>
          <p:spPr>
            <a:xfrm>
              <a:off x="5537050" y="1274675"/>
              <a:ext cx="24975" cy="10625"/>
            </a:xfrm>
            <a:custGeom>
              <a:avLst/>
              <a:gdLst/>
              <a:ahLst/>
              <a:cxnLst/>
              <a:rect l="l" t="t" r="r" b="b"/>
              <a:pathLst>
                <a:path w="999" h="425" extrusionOk="0">
                  <a:moveTo>
                    <a:pt x="507" y="0"/>
                  </a:moveTo>
                  <a:lnTo>
                    <a:pt x="507" y="0"/>
                  </a:lnTo>
                  <a:cubicBezTo>
                    <a:pt x="1" y="304"/>
                    <a:pt x="134" y="424"/>
                    <a:pt x="350" y="424"/>
                  </a:cubicBezTo>
                  <a:cubicBezTo>
                    <a:pt x="613" y="424"/>
                    <a:pt x="998" y="246"/>
                    <a:pt x="50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18" name="Google Shape;11118;p16"/>
            <p:cNvSpPr/>
            <p:nvPr/>
          </p:nvSpPr>
          <p:spPr>
            <a:xfrm>
              <a:off x="5396200" y="2316800"/>
              <a:ext cx="19850" cy="14825"/>
            </a:xfrm>
            <a:custGeom>
              <a:avLst/>
              <a:gdLst/>
              <a:ahLst/>
              <a:cxnLst/>
              <a:rect l="l" t="t" r="r" b="b"/>
              <a:pathLst>
                <a:path w="794" h="593" extrusionOk="0">
                  <a:moveTo>
                    <a:pt x="313" y="1"/>
                  </a:moveTo>
                  <a:cubicBezTo>
                    <a:pt x="1" y="417"/>
                    <a:pt x="173" y="592"/>
                    <a:pt x="356" y="592"/>
                  </a:cubicBezTo>
                  <a:cubicBezTo>
                    <a:pt x="567" y="592"/>
                    <a:pt x="793" y="361"/>
                    <a:pt x="31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19" name="Google Shape;11119;p16"/>
            <p:cNvSpPr/>
            <p:nvPr/>
          </p:nvSpPr>
          <p:spPr>
            <a:xfrm>
              <a:off x="5308775" y="3103675"/>
              <a:ext cx="26925" cy="14375"/>
            </a:xfrm>
            <a:custGeom>
              <a:avLst/>
              <a:gdLst/>
              <a:ahLst/>
              <a:cxnLst/>
              <a:rect l="l" t="t" r="r" b="b"/>
              <a:pathLst>
                <a:path w="1077" h="575" extrusionOk="0">
                  <a:moveTo>
                    <a:pt x="201" y="1"/>
                  </a:moveTo>
                  <a:cubicBezTo>
                    <a:pt x="117" y="1"/>
                    <a:pt x="45" y="37"/>
                    <a:pt x="0" y="126"/>
                  </a:cubicBezTo>
                  <a:cubicBezTo>
                    <a:pt x="449" y="126"/>
                    <a:pt x="449" y="574"/>
                    <a:pt x="897" y="574"/>
                  </a:cubicBezTo>
                  <a:cubicBezTo>
                    <a:pt x="1076" y="574"/>
                    <a:pt x="538" y="1"/>
                    <a:pt x="20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20" name="Google Shape;11120;p16"/>
            <p:cNvSpPr/>
            <p:nvPr/>
          </p:nvSpPr>
          <p:spPr>
            <a:xfrm>
              <a:off x="5263950" y="3074950"/>
              <a:ext cx="28050" cy="15725"/>
            </a:xfrm>
            <a:custGeom>
              <a:avLst/>
              <a:gdLst/>
              <a:ahLst/>
              <a:cxnLst/>
              <a:rect l="l" t="t" r="r" b="b"/>
              <a:pathLst>
                <a:path w="1122" h="629" extrusionOk="0">
                  <a:moveTo>
                    <a:pt x="239" y="1"/>
                  </a:moveTo>
                  <a:cubicBezTo>
                    <a:pt x="141" y="1"/>
                    <a:pt x="57" y="43"/>
                    <a:pt x="1" y="155"/>
                  </a:cubicBezTo>
                  <a:cubicBezTo>
                    <a:pt x="164" y="155"/>
                    <a:pt x="445" y="629"/>
                    <a:pt x="759" y="629"/>
                  </a:cubicBezTo>
                  <a:cubicBezTo>
                    <a:pt x="877" y="629"/>
                    <a:pt x="999" y="562"/>
                    <a:pt x="1121" y="379"/>
                  </a:cubicBezTo>
                  <a:cubicBezTo>
                    <a:pt x="953" y="379"/>
                    <a:pt x="533" y="1"/>
                    <a:pt x="23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21" name="Google Shape;11121;p16"/>
            <p:cNvSpPr/>
            <p:nvPr/>
          </p:nvSpPr>
          <p:spPr>
            <a:xfrm>
              <a:off x="5100825" y="2899500"/>
              <a:ext cx="24800" cy="6500"/>
            </a:xfrm>
            <a:custGeom>
              <a:avLst/>
              <a:gdLst/>
              <a:ahLst/>
              <a:cxnLst/>
              <a:rect l="l" t="t" r="r" b="b"/>
              <a:pathLst>
                <a:path w="992" h="260" extrusionOk="0">
                  <a:moveTo>
                    <a:pt x="474" y="1"/>
                  </a:moveTo>
                  <a:cubicBezTo>
                    <a:pt x="1" y="190"/>
                    <a:pt x="88" y="260"/>
                    <a:pt x="278" y="260"/>
                  </a:cubicBezTo>
                  <a:cubicBezTo>
                    <a:pt x="538" y="260"/>
                    <a:pt x="992" y="130"/>
                    <a:pt x="47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22" name="Google Shape;11122;p16"/>
            <p:cNvSpPr/>
            <p:nvPr/>
          </p:nvSpPr>
          <p:spPr>
            <a:xfrm>
              <a:off x="5079050" y="1829350"/>
              <a:ext cx="25250" cy="4225"/>
            </a:xfrm>
            <a:custGeom>
              <a:avLst/>
              <a:gdLst/>
              <a:ahLst/>
              <a:cxnLst/>
              <a:rect l="l" t="t" r="r" b="b"/>
              <a:pathLst>
                <a:path w="1010" h="169" extrusionOk="0">
                  <a:moveTo>
                    <a:pt x="449" y="1"/>
                  </a:moveTo>
                  <a:cubicBezTo>
                    <a:pt x="1" y="113"/>
                    <a:pt x="281" y="169"/>
                    <a:pt x="533" y="169"/>
                  </a:cubicBezTo>
                  <a:cubicBezTo>
                    <a:pt x="785" y="169"/>
                    <a:pt x="1009" y="113"/>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23" name="Google Shape;11123;p16"/>
            <p:cNvSpPr/>
            <p:nvPr/>
          </p:nvSpPr>
          <p:spPr>
            <a:xfrm>
              <a:off x="5067850" y="3952100"/>
              <a:ext cx="33650" cy="13850"/>
            </a:xfrm>
            <a:custGeom>
              <a:avLst/>
              <a:gdLst/>
              <a:ahLst/>
              <a:cxnLst/>
              <a:rect l="l" t="t" r="r" b="b"/>
              <a:pathLst>
                <a:path w="1346" h="554" extrusionOk="0">
                  <a:moveTo>
                    <a:pt x="244" y="0"/>
                  </a:moveTo>
                  <a:cubicBezTo>
                    <a:pt x="145" y="0"/>
                    <a:pt x="64" y="65"/>
                    <a:pt x="0" y="255"/>
                  </a:cubicBezTo>
                  <a:cubicBezTo>
                    <a:pt x="150" y="255"/>
                    <a:pt x="698" y="554"/>
                    <a:pt x="1046" y="554"/>
                  </a:cubicBezTo>
                  <a:cubicBezTo>
                    <a:pt x="1221" y="554"/>
                    <a:pt x="1345" y="479"/>
                    <a:pt x="1345" y="255"/>
                  </a:cubicBezTo>
                  <a:lnTo>
                    <a:pt x="1345" y="255"/>
                  </a:lnTo>
                  <a:cubicBezTo>
                    <a:pt x="1267" y="281"/>
                    <a:pt x="1192" y="292"/>
                    <a:pt x="1120" y="292"/>
                  </a:cubicBezTo>
                  <a:cubicBezTo>
                    <a:pt x="747" y="292"/>
                    <a:pt x="455" y="0"/>
                    <a:pt x="24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24" name="Google Shape;11124;p16"/>
            <p:cNvSpPr/>
            <p:nvPr/>
          </p:nvSpPr>
          <p:spPr>
            <a:xfrm>
              <a:off x="4950175" y="4479525"/>
              <a:ext cx="72875" cy="61675"/>
            </a:xfrm>
            <a:custGeom>
              <a:avLst/>
              <a:gdLst/>
              <a:ahLst/>
              <a:cxnLst/>
              <a:rect l="l" t="t" r="r" b="b"/>
              <a:pathLst>
                <a:path w="2915" h="2467" extrusionOk="0">
                  <a:moveTo>
                    <a:pt x="2914" y="1"/>
                  </a:moveTo>
                  <a:cubicBezTo>
                    <a:pt x="1794" y="449"/>
                    <a:pt x="673" y="1345"/>
                    <a:pt x="1" y="2466"/>
                  </a:cubicBezTo>
                  <a:cubicBezTo>
                    <a:pt x="1122" y="2018"/>
                    <a:pt x="2242" y="1121"/>
                    <a:pt x="291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25" name="Google Shape;11125;p16"/>
            <p:cNvSpPr/>
            <p:nvPr/>
          </p:nvSpPr>
          <p:spPr>
            <a:xfrm>
              <a:off x="4989400" y="3594275"/>
              <a:ext cx="22450" cy="9975"/>
            </a:xfrm>
            <a:custGeom>
              <a:avLst/>
              <a:gdLst/>
              <a:ahLst/>
              <a:cxnLst/>
              <a:rect l="l" t="t" r="r" b="b"/>
              <a:pathLst>
                <a:path w="898" h="399" extrusionOk="0">
                  <a:moveTo>
                    <a:pt x="897" y="0"/>
                  </a:moveTo>
                  <a:cubicBezTo>
                    <a:pt x="1" y="0"/>
                    <a:pt x="300" y="399"/>
                    <a:pt x="598" y="399"/>
                  </a:cubicBezTo>
                  <a:cubicBezTo>
                    <a:pt x="748" y="399"/>
                    <a:pt x="897" y="299"/>
                    <a:pt x="89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26" name="Google Shape;11126;p16"/>
            <p:cNvSpPr/>
            <p:nvPr/>
          </p:nvSpPr>
          <p:spPr>
            <a:xfrm>
              <a:off x="4989400" y="3812775"/>
              <a:ext cx="16850" cy="5625"/>
            </a:xfrm>
            <a:custGeom>
              <a:avLst/>
              <a:gdLst/>
              <a:ahLst/>
              <a:cxnLst/>
              <a:rect l="l" t="t" r="r" b="b"/>
              <a:pathLst>
                <a:path w="674" h="225" extrusionOk="0">
                  <a:moveTo>
                    <a:pt x="1" y="1"/>
                  </a:moveTo>
                  <a:cubicBezTo>
                    <a:pt x="1" y="1"/>
                    <a:pt x="1" y="225"/>
                    <a:pt x="225" y="225"/>
                  </a:cubicBezTo>
                  <a:cubicBezTo>
                    <a:pt x="673" y="225"/>
                    <a:pt x="449" y="1"/>
                    <a:pt x="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27" name="Google Shape;11127;p16"/>
            <p:cNvSpPr/>
            <p:nvPr/>
          </p:nvSpPr>
          <p:spPr>
            <a:xfrm>
              <a:off x="4983800" y="2725825"/>
              <a:ext cx="11225" cy="11225"/>
            </a:xfrm>
            <a:custGeom>
              <a:avLst/>
              <a:gdLst/>
              <a:ahLst/>
              <a:cxnLst/>
              <a:rect l="l" t="t" r="r" b="b"/>
              <a:pathLst>
                <a:path w="449" h="449" extrusionOk="0">
                  <a:moveTo>
                    <a:pt x="1" y="0"/>
                  </a:moveTo>
                  <a:cubicBezTo>
                    <a:pt x="1" y="224"/>
                    <a:pt x="1" y="448"/>
                    <a:pt x="225" y="448"/>
                  </a:cubicBezTo>
                  <a:cubicBezTo>
                    <a:pt x="449" y="448"/>
                    <a:pt x="225" y="0"/>
                    <a:pt x="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28" name="Google Shape;11128;p16"/>
            <p:cNvSpPr/>
            <p:nvPr/>
          </p:nvSpPr>
          <p:spPr>
            <a:xfrm>
              <a:off x="4965250" y="2696075"/>
              <a:ext cx="22450" cy="12950"/>
            </a:xfrm>
            <a:custGeom>
              <a:avLst/>
              <a:gdLst/>
              <a:ahLst/>
              <a:cxnLst/>
              <a:rect l="l" t="t" r="r" b="b"/>
              <a:pathLst>
                <a:path w="898" h="518" extrusionOk="0">
                  <a:moveTo>
                    <a:pt x="620" y="0"/>
                  </a:moveTo>
                  <a:cubicBezTo>
                    <a:pt x="380" y="0"/>
                    <a:pt x="1" y="259"/>
                    <a:pt x="519" y="518"/>
                  </a:cubicBezTo>
                  <a:cubicBezTo>
                    <a:pt x="897" y="139"/>
                    <a:pt x="796" y="0"/>
                    <a:pt x="62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29" name="Google Shape;11129;p16"/>
            <p:cNvSpPr/>
            <p:nvPr/>
          </p:nvSpPr>
          <p:spPr>
            <a:xfrm>
              <a:off x="4935775" y="2859150"/>
              <a:ext cx="25650" cy="12375"/>
            </a:xfrm>
            <a:custGeom>
              <a:avLst/>
              <a:gdLst/>
              <a:ahLst/>
              <a:cxnLst/>
              <a:rect l="l" t="t" r="r" b="b"/>
              <a:pathLst>
                <a:path w="1026" h="495" extrusionOk="0">
                  <a:moveTo>
                    <a:pt x="824" y="0"/>
                  </a:moveTo>
                  <a:cubicBezTo>
                    <a:pt x="412" y="0"/>
                    <a:pt x="1" y="494"/>
                    <a:pt x="577" y="494"/>
                  </a:cubicBezTo>
                  <a:cubicBezTo>
                    <a:pt x="577" y="270"/>
                    <a:pt x="1025" y="270"/>
                    <a:pt x="1025" y="46"/>
                  </a:cubicBezTo>
                  <a:cubicBezTo>
                    <a:pt x="961" y="14"/>
                    <a:pt x="893" y="0"/>
                    <a:pt x="8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30" name="Google Shape;11130;p16"/>
            <p:cNvSpPr/>
            <p:nvPr/>
          </p:nvSpPr>
          <p:spPr>
            <a:xfrm>
              <a:off x="4849325" y="3835200"/>
              <a:ext cx="11250" cy="11225"/>
            </a:xfrm>
            <a:custGeom>
              <a:avLst/>
              <a:gdLst/>
              <a:ahLst/>
              <a:cxnLst/>
              <a:rect l="l" t="t" r="r" b="b"/>
              <a:pathLst>
                <a:path w="450" h="449" extrusionOk="0">
                  <a:moveTo>
                    <a:pt x="1" y="0"/>
                  </a:moveTo>
                  <a:cubicBezTo>
                    <a:pt x="1" y="224"/>
                    <a:pt x="1" y="449"/>
                    <a:pt x="449" y="449"/>
                  </a:cubicBezTo>
                  <a:cubicBezTo>
                    <a:pt x="449" y="224"/>
                    <a:pt x="449" y="0"/>
                    <a:pt x="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31" name="Google Shape;11131;p16"/>
            <p:cNvSpPr/>
            <p:nvPr/>
          </p:nvSpPr>
          <p:spPr>
            <a:xfrm>
              <a:off x="4814750" y="2847525"/>
              <a:ext cx="34600" cy="10875"/>
            </a:xfrm>
            <a:custGeom>
              <a:avLst/>
              <a:gdLst/>
              <a:ahLst/>
              <a:cxnLst/>
              <a:rect l="l" t="t" r="r" b="b"/>
              <a:pathLst>
                <a:path w="1384" h="435" extrusionOk="0">
                  <a:moveTo>
                    <a:pt x="509" y="0"/>
                  </a:moveTo>
                  <a:cubicBezTo>
                    <a:pt x="434" y="0"/>
                    <a:pt x="353" y="18"/>
                    <a:pt x="263" y="63"/>
                  </a:cubicBezTo>
                  <a:cubicBezTo>
                    <a:pt x="1" y="325"/>
                    <a:pt x="430" y="434"/>
                    <a:pt x="831" y="434"/>
                  </a:cubicBezTo>
                  <a:cubicBezTo>
                    <a:pt x="1115" y="434"/>
                    <a:pt x="1384" y="380"/>
                    <a:pt x="1384" y="287"/>
                  </a:cubicBezTo>
                  <a:cubicBezTo>
                    <a:pt x="1025" y="287"/>
                    <a:pt x="810" y="0"/>
                    <a:pt x="50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32" name="Google Shape;11132;p16"/>
            <p:cNvSpPr/>
            <p:nvPr/>
          </p:nvSpPr>
          <p:spPr>
            <a:xfrm>
              <a:off x="4815725" y="3149775"/>
              <a:ext cx="28025" cy="13875"/>
            </a:xfrm>
            <a:custGeom>
              <a:avLst/>
              <a:gdLst/>
              <a:ahLst/>
              <a:cxnLst/>
              <a:rect l="l" t="t" r="r" b="b"/>
              <a:pathLst>
                <a:path w="1121" h="555" extrusionOk="0">
                  <a:moveTo>
                    <a:pt x="291" y="0"/>
                  </a:moveTo>
                  <a:cubicBezTo>
                    <a:pt x="174" y="0"/>
                    <a:pt x="75" y="75"/>
                    <a:pt x="0" y="299"/>
                  </a:cubicBezTo>
                  <a:cubicBezTo>
                    <a:pt x="26" y="273"/>
                    <a:pt x="55" y="262"/>
                    <a:pt x="87" y="262"/>
                  </a:cubicBezTo>
                  <a:cubicBezTo>
                    <a:pt x="251" y="262"/>
                    <a:pt x="487" y="554"/>
                    <a:pt x="745" y="554"/>
                  </a:cubicBezTo>
                  <a:cubicBezTo>
                    <a:pt x="867" y="554"/>
                    <a:pt x="994" y="489"/>
                    <a:pt x="1121" y="299"/>
                  </a:cubicBezTo>
                  <a:cubicBezTo>
                    <a:pt x="822" y="299"/>
                    <a:pt x="523" y="0"/>
                    <a:pt x="29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33" name="Google Shape;11133;p16"/>
            <p:cNvSpPr/>
            <p:nvPr/>
          </p:nvSpPr>
          <p:spPr>
            <a:xfrm>
              <a:off x="4817650" y="3524300"/>
              <a:ext cx="14150" cy="8275"/>
            </a:xfrm>
            <a:custGeom>
              <a:avLst/>
              <a:gdLst/>
              <a:ahLst/>
              <a:cxnLst/>
              <a:rect l="l" t="t" r="r" b="b"/>
              <a:pathLst>
                <a:path w="566" h="331" extrusionOk="0">
                  <a:moveTo>
                    <a:pt x="101" y="1"/>
                  </a:moveTo>
                  <a:cubicBezTo>
                    <a:pt x="0" y="1"/>
                    <a:pt x="452" y="331"/>
                    <a:pt x="532" y="331"/>
                  </a:cubicBezTo>
                  <a:cubicBezTo>
                    <a:pt x="566" y="331"/>
                    <a:pt x="535" y="273"/>
                    <a:pt x="371" y="110"/>
                  </a:cubicBezTo>
                  <a:cubicBezTo>
                    <a:pt x="214" y="31"/>
                    <a:pt x="132" y="1"/>
                    <a:pt x="10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34" name="Google Shape;11134;p16"/>
            <p:cNvSpPr/>
            <p:nvPr/>
          </p:nvSpPr>
          <p:spPr>
            <a:xfrm>
              <a:off x="4784900" y="3235675"/>
              <a:ext cx="28050" cy="4225"/>
            </a:xfrm>
            <a:custGeom>
              <a:avLst/>
              <a:gdLst/>
              <a:ahLst/>
              <a:cxnLst/>
              <a:rect l="l" t="t" r="r" b="b"/>
              <a:pathLst>
                <a:path w="1122" h="169" extrusionOk="0">
                  <a:moveTo>
                    <a:pt x="561" y="1"/>
                  </a:moveTo>
                  <a:cubicBezTo>
                    <a:pt x="0" y="113"/>
                    <a:pt x="281" y="169"/>
                    <a:pt x="561" y="169"/>
                  </a:cubicBezTo>
                  <a:cubicBezTo>
                    <a:pt x="841" y="169"/>
                    <a:pt x="1121" y="113"/>
                    <a:pt x="56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35" name="Google Shape;11135;p16"/>
            <p:cNvSpPr/>
            <p:nvPr/>
          </p:nvSpPr>
          <p:spPr>
            <a:xfrm>
              <a:off x="4759675" y="2154325"/>
              <a:ext cx="33650" cy="28025"/>
            </a:xfrm>
            <a:custGeom>
              <a:avLst/>
              <a:gdLst/>
              <a:ahLst/>
              <a:cxnLst/>
              <a:rect l="l" t="t" r="r" b="b"/>
              <a:pathLst>
                <a:path w="1346" h="1121" extrusionOk="0">
                  <a:moveTo>
                    <a:pt x="449" y="0"/>
                  </a:moveTo>
                  <a:cubicBezTo>
                    <a:pt x="225" y="0"/>
                    <a:pt x="1" y="1121"/>
                    <a:pt x="449" y="1121"/>
                  </a:cubicBezTo>
                  <a:cubicBezTo>
                    <a:pt x="449" y="673"/>
                    <a:pt x="1346" y="224"/>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36" name="Google Shape;11136;p16"/>
            <p:cNvSpPr/>
            <p:nvPr/>
          </p:nvSpPr>
          <p:spPr>
            <a:xfrm>
              <a:off x="4765300" y="4301475"/>
              <a:ext cx="22425" cy="10000"/>
            </a:xfrm>
            <a:custGeom>
              <a:avLst/>
              <a:gdLst/>
              <a:ahLst/>
              <a:cxnLst/>
              <a:rect l="l" t="t" r="r" b="b"/>
              <a:pathLst>
                <a:path w="897" h="400" extrusionOk="0">
                  <a:moveTo>
                    <a:pt x="299" y="1"/>
                  </a:moveTo>
                  <a:cubicBezTo>
                    <a:pt x="149" y="1"/>
                    <a:pt x="0" y="100"/>
                    <a:pt x="0" y="399"/>
                  </a:cubicBezTo>
                  <a:cubicBezTo>
                    <a:pt x="897" y="399"/>
                    <a:pt x="598" y="1"/>
                    <a:pt x="29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37" name="Google Shape;11137;p16"/>
            <p:cNvSpPr/>
            <p:nvPr/>
          </p:nvSpPr>
          <p:spPr>
            <a:xfrm>
              <a:off x="4746625" y="1919000"/>
              <a:ext cx="18700" cy="9975"/>
            </a:xfrm>
            <a:custGeom>
              <a:avLst/>
              <a:gdLst/>
              <a:ahLst/>
              <a:cxnLst/>
              <a:rect l="l" t="t" r="r" b="b"/>
              <a:pathLst>
                <a:path w="748" h="399" extrusionOk="0">
                  <a:moveTo>
                    <a:pt x="747" y="0"/>
                  </a:moveTo>
                  <a:cubicBezTo>
                    <a:pt x="0" y="0"/>
                    <a:pt x="249" y="399"/>
                    <a:pt x="498" y="399"/>
                  </a:cubicBezTo>
                  <a:cubicBezTo>
                    <a:pt x="623" y="399"/>
                    <a:pt x="747" y="299"/>
                    <a:pt x="74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38" name="Google Shape;11138;p16"/>
            <p:cNvSpPr/>
            <p:nvPr/>
          </p:nvSpPr>
          <p:spPr>
            <a:xfrm>
              <a:off x="4731675" y="4317050"/>
              <a:ext cx="22425" cy="5625"/>
            </a:xfrm>
            <a:custGeom>
              <a:avLst/>
              <a:gdLst/>
              <a:ahLst/>
              <a:cxnLst/>
              <a:rect l="l" t="t" r="r" b="b"/>
              <a:pathLst>
                <a:path w="897" h="225" extrusionOk="0">
                  <a:moveTo>
                    <a:pt x="897" y="0"/>
                  </a:moveTo>
                  <a:cubicBezTo>
                    <a:pt x="449" y="0"/>
                    <a:pt x="224" y="0"/>
                    <a:pt x="0" y="224"/>
                  </a:cubicBezTo>
                  <a:cubicBezTo>
                    <a:pt x="449" y="224"/>
                    <a:pt x="673" y="224"/>
                    <a:pt x="89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39" name="Google Shape;11139;p16"/>
            <p:cNvSpPr/>
            <p:nvPr/>
          </p:nvSpPr>
          <p:spPr>
            <a:xfrm>
              <a:off x="4701025" y="1958300"/>
              <a:ext cx="16575" cy="8275"/>
            </a:xfrm>
            <a:custGeom>
              <a:avLst/>
              <a:gdLst/>
              <a:ahLst/>
              <a:cxnLst/>
              <a:rect l="l" t="t" r="r" b="b"/>
              <a:pathLst>
                <a:path w="663" h="331" extrusionOk="0">
                  <a:moveTo>
                    <a:pt x="591" y="1"/>
                  </a:moveTo>
                  <a:cubicBezTo>
                    <a:pt x="444" y="1"/>
                    <a:pt x="1" y="331"/>
                    <a:pt x="187" y="331"/>
                  </a:cubicBezTo>
                  <a:cubicBezTo>
                    <a:pt x="243" y="331"/>
                    <a:pt x="357" y="300"/>
                    <a:pt x="554" y="221"/>
                  </a:cubicBezTo>
                  <a:cubicBezTo>
                    <a:pt x="663" y="58"/>
                    <a:pt x="653" y="1"/>
                    <a:pt x="59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40" name="Google Shape;11140;p16"/>
            <p:cNvSpPr/>
            <p:nvPr/>
          </p:nvSpPr>
          <p:spPr>
            <a:xfrm>
              <a:off x="4692450" y="4333850"/>
              <a:ext cx="22425" cy="10000"/>
            </a:xfrm>
            <a:custGeom>
              <a:avLst/>
              <a:gdLst/>
              <a:ahLst/>
              <a:cxnLst/>
              <a:rect l="l" t="t" r="r" b="b"/>
              <a:pathLst>
                <a:path w="897" h="400" extrusionOk="0">
                  <a:moveTo>
                    <a:pt x="897" y="1"/>
                  </a:moveTo>
                  <a:cubicBezTo>
                    <a:pt x="1" y="1"/>
                    <a:pt x="299" y="399"/>
                    <a:pt x="598" y="399"/>
                  </a:cubicBezTo>
                  <a:cubicBezTo>
                    <a:pt x="748" y="399"/>
                    <a:pt x="897" y="300"/>
                    <a:pt x="89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41" name="Google Shape;11141;p16"/>
            <p:cNvSpPr/>
            <p:nvPr/>
          </p:nvSpPr>
          <p:spPr>
            <a:xfrm>
              <a:off x="4672850" y="2854675"/>
              <a:ext cx="25225" cy="4250"/>
            </a:xfrm>
            <a:custGeom>
              <a:avLst/>
              <a:gdLst/>
              <a:ahLst/>
              <a:cxnLst/>
              <a:rect l="l" t="t" r="r" b="b"/>
              <a:pathLst>
                <a:path w="1009" h="170" extrusionOk="0">
                  <a:moveTo>
                    <a:pt x="560" y="1"/>
                  </a:moveTo>
                  <a:cubicBezTo>
                    <a:pt x="0" y="113"/>
                    <a:pt x="224" y="169"/>
                    <a:pt x="476" y="169"/>
                  </a:cubicBezTo>
                  <a:cubicBezTo>
                    <a:pt x="729" y="169"/>
                    <a:pt x="1009" y="113"/>
                    <a:pt x="56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42" name="Google Shape;11142;p16"/>
            <p:cNvSpPr/>
            <p:nvPr/>
          </p:nvSpPr>
          <p:spPr>
            <a:xfrm>
              <a:off x="4580400" y="3515825"/>
              <a:ext cx="33625" cy="16850"/>
            </a:xfrm>
            <a:custGeom>
              <a:avLst/>
              <a:gdLst/>
              <a:ahLst/>
              <a:cxnLst/>
              <a:rect l="l" t="t" r="r" b="b"/>
              <a:pathLst>
                <a:path w="1345" h="674" extrusionOk="0">
                  <a:moveTo>
                    <a:pt x="0" y="1"/>
                  </a:moveTo>
                  <a:cubicBezTo>
                    <a:pt x="0" y="673"/>
                    <a:pt x="673" y="673"/>
                    <a:pt x="1121" y="673"/>
                  </a:cubicBezTo>
                  <a:cubicBezTo>
                    <a:pt x="1345" y="225"/>
                    <a:pt x="897" y="1"/>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43" name="Google Shape;11143;p16"/>
            <p:cNvSpPr/>
            <p:nvPr/>
          </p:nvSpPr>
          <p:spPr>
            <a:xfrm>
              <a:off x="4588800" y="3555050"/>
              <a:ext cx="28025" cy="4225"/>
            </a:xfrm>
            <a:custGeom>
              <a:avLst/>
              <a:gdLst/>
              <a:ahLst/>
              <a:cxnLst/>
              <a:rect l="l" t="t" r="r" b="b"/>
              <a:pathLst>
                <a:path w="1121" h="169" extrusionOk="0">
                  <a:moveTo>
                    <a:pt x="561" y="1"/>
                  </a:moveTo>
                  <a:lnTo>
                    <a:pt x="561" y="1"/>
                  </a:lnTo>
                  <a:cubicBezTo>
                    <a:pt x="0" y="113"/>
                    <a:pt x="281" y="169"/>
                    <a:pt x="561" y="169"/>
                  </a:cubicBezTo>
                  <a:cubicBezTo>
                    <a:pt x="841" y="169"/>
                    <a:pt x="1121" y="113"/>
                    <a:pt x="56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44" name="Google Shape;11144;p16"/>
            <p:cNvSpPr/>
            <p:nvPr/>
          </p:nvSpPr>
          <p:spPr>
            <a:xfrm>
              <a:off x="4501950" y="2631525"/>
              <a:ext cx="26400" cy="15875"/>
            </a:xfrm>
            <a:custGeom>
              <a:avLst/>
              <a:gdLst/>
              <a:ahLst/>
              <a:cxnLst/>
              <a:rect l="l" t="t" r="r" b="b"/>
              <a:pathLst>
                <a:path w="1056" h="635" extrusionOk="0">
                  <a:moveTo>
                    <a:pt x="227" y="1"/>
                  </a:moveTo>
                  <a:cubicBezTo>
                    <a:pt x="97" y="1"/>
                    <a:pt x="1" y="55"/>
                    <a:pt x="1" y="186"/>
                  </a:cubicBezTo>
                  <a:cubicBezTo>
                    <a:pt x="449" y="186"/>
                    <a:pt x="449" y="635"/>
                    <a:pt x="897" y="635"/>
                  </a:cubicBezTo>
                  <a:cubicBezTo>
                    <a:pt x="1055" y="318"/>
                    <a:pt x="542" y="1"/>
                    <a:pt x="22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45" name="Google Shape;11145;p16"/>
            <p:cNvSpPr/>
            <p:nvPr/>
          </p:nvSpPr>
          <p:spPr>
            <a:xfrm>
              <a:off x="4479550" y="1302675"/>
              <a:ext cx="21800" cy="12750"/>
            </a:xfrm>
            <a:custGeom>
              <a:avLst/>
              <a:gdLst/>
              <a:ahLst/>
              <a:cxnLst/>
              <a:rect l="l" t="t" r="r" b="b"/>
              <a:pathLst>
                <a:path w="872" h="510" extrusionOk="0">
                  <a:moveTo>
                    <a:pt x="0" y="1"/>
                  </a:moveTo>
                  <a:cubicBezTo>
                    <a:pt x="0" y="225"/>
                    <a:pt x="0" y="449"/>
                    <a:pt x="672" y="449"/>
                  </a:cubicBezTo>
                  <a:cubicBezTo>
                    <a:pt x="758" y="492"/>
                    <a:pt x="803" y="510"/>
                    <a:pt x="816" y="510"/>
                  </a:cubicBezTo>
                  <a:cubicBezTo>
                    <a:pt x="872" y="510"/>
                    <a:pt x="363" y="182"/>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46" name="Google Shape;11146;p16"/>
            <p:cNvSpPr/>
            <p:nvPr/>
          </p:nvSpPr>
          <p:spPr>
            <a:xfrm>
              <a:off x="4434725" y="2334850"/>
              <a:ext cx="22425" cy="10000"/>
            </a:xfrm>
            <a:custGeom>
              <a:avLst/>
              <a:gdLst/>
              <a:ahLst/>
              <a:cxnLst/>
              <a:rect l="l" t="t" r="r" b="b"/>
              <a:pathLst>
                <a:path w="897" h="400" extrusionOk="0">
                  <a:moveTo>
                    <a:pt x="299" y="1"/>
                  </a:moveTo>
                  <a:cubicBezTo>
                    <a:pt x="150" y="1"/>
                    <a:pt x="0" y="101"/>
                    <a:pt x="0" y="399"/>
                  </a:cubicBezTo>
                  <a:cubicBezTo>
                    <a:pt x="897" y="399"/>
                    <a:pt x="598" y="1"/>
                    <a:pt x="29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47" name="Google Shape;11147;p16"/>
            <p:cNvSpPr/>
            <p:nvPr/>
          </p:nvSpPr>
          <p:spPr>
            <a:xfrm>
              <a:off x="4423500" y="3033975"/>
              <a:ext cx="28050" cy="22450"/>
            </a:xfrm>
            <a:custGeom>
              <a:avLst/>
              <a:gdLst/>
              <a:ahLst/>
              <a:cxnLst/>
              <a:rect l="l" t="t" r="r" b="b"/>
              <a:pathLst>
                <a:path w="1122" h="898" extrusionOk="0">
                  <a:moveTo>
                    <a:pt x="897" y="1"/>
                  </a:moveTo>
                  <a:cubicBezTo>
                    <a:pt x="225" y="1"/>
                    <a:pt x="1" y="225"/>
                    <a:pt x="225" y="897"/>
                  </a:cubicBezTo>
                  <a:cubicBezTo>
                    <a:pt x="897" y="897"/>
                    <a:pt x="1121" y="449"/>
                    <a:pt x="89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48" name="Google Shape;11148;p16"/>
            <p:cNvSpPr/>
            <p:nvPr/>
          </p:nvSpPr>
          <p:spPr>
            <a:xfrm>
              <a:off x="4412300" y="1280275"/>
              <a:ext cx="16825" cy="11225"/>
            </a:xfrm>
            <a:custGeom>
              <a:avLst/>
              <a:gdLst/>
              <a:ahLst/>
              <a:cxnLst/>
              <a:rect l="l" t="t" r="r" b="b"/>
              <a:pathLst>
                <a:path w="673" h="449" extrusionOk="0">
                  <a:moveTo>
                    <a:pt x="1" y="0"/>
                  </a:moveTo>
                  <a:cubicBezTo>
                    <a:pt x="1" y="0"/>
                    <a:pt x="1" y="448"/>
                    <a:pt x="225" y="448"/>
                  </a:cubicBezTo>
                  <a:cubicBezTo>
                    <a:pt x="673" y="448"/>
                    <a:pt x="225" y="0"/>
                    <a:pt x="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49" name="Google Shape;11149;p16"/>
            <p:cNvSpPr/>
            <p:nvPr/>
          </p:nvSpPr>
          <p:spPr>
            <a:xfrm>
              <a:off x="4395500" y="3002275"/>
              <a:ext cx="22425" cy="10725"/>
            </a:xfrm>
            <a:custGeom>
              <a:avLst/>
              <a:gdLst/>
              <a:ahLst/>
              <a:cxnLst/>
              <a:rect l="l" t="t" r="r" b="b"/>
              <a:pathLst>
                <a:path w="897" h="429" extrusionOk="0">
                  <a:moveTo>
                    <a:pt x="467" y="1"/>
                  </a:moveTo>
                  <a:cubicBezTo>
                    <a:pt x="231" y="1"/>
                    <a:pt x="0" y="110"/>
                    <a:pt x="0" y="372"/>
                  </a:cubicBezTo>
                  <a:cubicBezTo>
                    <a:pt x="336" y="372"/>
                    <a:pt x="505" y="428"/>
                    <a:pt x="617" y="428"/>
                  </a:cubicBezTo>
                  <a:cubicBezTo>
                    <a:pt x="729" y="428"/>
                    <a:pt x="785" y="372"/>
                    <a:pt x="897" y="148"/>
                  </a:cubicBezTo>
                  <a:cubicBezTo>
                    <a:pt x="804" y="55"/>
                    <a:pt x="634" y="1"/>
                    <a:pt x="46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50" name="Google Shape;11150;p16"/>
            <p:cNvSpPr/>
            <p:nvPr/>
          </p:nvSpPr>
          <p:spPr>
            <a:xfrm>
              <a:off x="4367475" y="2344825"/>
              <a:ext cx="44850" cy="18325"/>
            </a:xfrm>
            <a:custGeom>
              <a:avLst/>
              <a:gdLst/>
              <a:ahLst/>
              <a:cxnLst/>
              <a:rect l="l" t="t" r="r" b="b"/>
              <a:pathLst>
                <a:path w="1794" h="733" extrusionOk="0">
                  <a:moveTo>
                    <a:pt x="1794" y="0"/>
                  </a:moveTo>
                  <a:cubicBezTo>
                    <a:pt x="897" y="0"/>
                    <a:pt x="1" y="0"/>
                    <a:pt x="1" y="673"/>
                  </a:cubicBezTo>
                  <a:cubicBezTo>
                    <a:pt x="124" y="714"/>
                    <a:pt x="247" y="732"/>
                    <a:pt x="369" y="732"/>
                  </a:cubicBezTo>
                  <a:cubicBezTo>
                    <a:pt x="912" y="732"/>
                    <a:pt x="1428" y="366"/>
                    <a:pt x="179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51" name="Google Shape;11151;p16"/>
            <p:cNvSpPr/>
            <p:nvPr/>
          </p:nvSpPr>
          <p:spPr>
            <a:xfrm>
              <a:off x="4389900" y="1161500"/>
              <a:ext cx="23850" cy="23550"/>
            </a:xfrm>
            <a:custGeom>
              <a:avLst/>
              <a:gdLst/>
              <a:ahLst/>
              <a:cxnLst/>
              <a:rect l="l" t="t" r="r" b="b"/>
              <a:pathLst>
                <a:path w="954" h="942" extrusionOk="0">
                  <a:moveTo>
                    <a:pt x="510" y="0"/>
                  </a:moveTo>
                  <a:cubicBezTo>
                    <a:pt x="440" y="0"/>
                    <a:pt x="347" y="14"/>
                    <a:pt x="224" y="45"/>
                  </a:cubicBezTo>
                  <a:cubicBezTo>
                    <a:pt x="0" y="493"/>
                    <a:pt x="224" y="717"/>
                    <a:pt x="673" y="941"/>
                  </a:cubicBezTo>
                  <a:cubicBezTo>
                    <a:pt x="479" y="554"/>
                    <a:pt x="954" y="0"/>
                    <a:pt x="51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52" name="Google Shape;11152;p16"/>
            <p:cNvSpPr/>
            <p:nvPr/>
          </p:nvSpPr>
          <p:spPr>
            <a:xfrm>
              <a:off x="4361875" y="2372825"/>
              <a:ext cx="28050" cy="8450"/>
            </a:xfrm>
            <a:custGeom>
              <a:avLst/>
              <a:gdLst/>
              <a:ahLst/>
              <a:cxnLst/>
              <a:rect l="l" t="t" r="r" b="b"/>
              <a:pathLst>
                <a:path w="1122" h="338" extrusionOk="0">
                  <a:moveTo>
                    <a:pt x="225" y="1"/>
                  </a:moveTo>
                  <a:cubicBezTo>
                    <a:pt x="1" y="225"/>
                    <a:pt x="281" y="337"/>
                    <a:pt x="561" y="337"/>
                  </a:cubicBezTo>
                  <a:cubicBezTo>
                    <a:pt x="841" y="337"/>
                    <a:pt x="1121" y="225"/>
                    <a:pt x="89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53" name="Google Shape;11153;p16"/>
            <p:cNvSpPr/>
            <p:nvPr/>
          </p:nvSpPr>
          <p:spPr>
            <a:xfrm>
              <a:off x="4345975" y="1307650"/>
              <a:ext cx="21525" cy="28675"/>
            </a:xfrm>
            <a:custGeom>
              <a:avLst/>
              <a:gdLst/>
              <a:ahLst/>
              <a:cxnLst/>
              <a:rect l="l" t="t" r="r" b="b"/>
              <a:pathLst>
                <a:path w="861" h="1147" extrusionOk="0">
                  <a:moveTo>
                    <a:pt x="673" y="1"/>
                  </a:moveTo>
                  <a:cubicBezTo>
                    <a:pt x="0" y="1"/>
                    <a:pt x="223" y="1146"/>
                    <a:pt x="637" y="1146"/>
                  </a:cubicBezTo>
                  <a:cubicBezTo>
                    <a:pt x="861" y="698"/>
                    <a:pt x="861" y="474"/>
                    <a:pt x="861" y="26"/>
                  </a:cubicBezTo>
                  <a:cubicBezTo>
                    <a:pt x="792" y="9"/>
                    <a:pt x="729" y="1"/>
                    <a:pt x="67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54" name="Google Shape;11154;p16"/>
            <p:cNvSpPr/>
            <p:nvPr/>
          </p:nvSpPr>
          <p:spPr>
            <a:xfrm>
              <a:off x="4341700" y="1278700"/>
              <a:ext cx="9000" cy="7200"/>
            </a:xfrm>
            <a:custGeom>
              <a:avLst/>
              <a:gdLst/>
              <a:ahLst/>
              <a:cxnLst/>
              <a:rect l="l" t="t" r="r" b="b"/>
              <a:pathLst>
                <a:path w="360" h="288" extrusionOk="0">
                  <a:moveTo>
                    <a:pt x="51" y="0"/>
                  </a:moveTo>
                  <a:cubicBezTo>
                    <a:pt x="1" y="0"/>
                    <a:pt x="180" y="287"/>
                    <a:pt x="359" y="287"/>
                  </a:cubicBezTo>
                  <a:cubicBezTo>
                    <a:pt x="359" y="287"/>
                    <a:pt x="359" y="63"/>
                    <a:pt x="135" y="63"/>
                  </a:cubicBezTo>
                  <a:cubicBezTo>
                    <a:pt x="90" y="18"/>
                    <a:pt x="64" y="0"/>
                    <a:pt x="5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55" name="Google Shape;11155;p16"/>
            <p:cNvSpPr/>
            <p:nvPr/>
          </p:nvSpPr>
          <p:spPr>
            <a:xfrm>
              <a:off x="4302775" y="2404875"/>
              <a:ext cx="36725" cy="15025"/>
            </a:xfrm>
            <a:custGeom>
              <a:avLst/>
              <a:gdLst/>
              <a:ahLst/>
              <a:cxnLst/>
              <a:rect l="l" t="t" r="r" b="b"/>
              <a:pathLst>
                <a:path w="1469" h="601" extrusionOk="0">
                  <a:moveTo>
                    <a:pt x="457" y="1"/>
                  </a:moveTo>
                  <a:cubicBezTo>
                    <a:pt x="365" y="1"/>
                    <a:pt x="258" y="19"/>
                    <a:pt x="123" y="64"/>
                  </a:cubicBezTo>
                  <a:cubicBezTo>
                    <a:pt x="0" y="434"/>
                    <a:pt x="420" y="600"/>
                    <a:pt x="823" y="600"/>
                  </a:cubicBezTo>
                  <a:cubicBezTo>
                    <a:pt x="1151" y="600"/>
                    <a:pt x="1468" y="489"/>
                    <a:pt x="1468" y="288"/>
                  </a:cubicBezTo>
                  <a:cubicBezTo>
                    <a:pt x="930" y="288"/>
                    <a:pt x="823" y="1"/>
                    <a:pt x="45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56" name="Google Shape;11156;p16"/>
            <p:cNvSpPr/>
            <p:nvPr/>
          </p:nvSpPr>
          <p:spPr>
            <a:xfrm>
              <a:off x="4277825" y="1420350"/>
              <a:ext cx="28050" cy="16825"/>
            </a:xfrm>
            <a:custGeom>
              <a:avLst/>
              <a:gdLst/>
              <a:ahLst/>
              <a:cxnLst/>
              <a:rect l="l" t="t" r="r" b="b"/>
              <a:pathLst>
                <a:path w="1122" h="673" extrusionOk="0">
                  <a:moveTo>
                    <a:pt x="449" y="0"/>
                  </a:moveTo>
                  <a:cubicBezTo>
                    <a:pt x="1" y="0"/>
                    <a:pt x="673" y="672"/>
                    <a:pt x="1121" y="672"/>
                  </a:cubicBezTo>
                  <a:cubicBezTo>
                    <a:pt x="1121" y="448"/>
                    <a:pt x="1121" y="224"/>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57" name="Google Shape;11157;p16"/>
            <p:cNvSpPr/>
            <p:nvPr/>
          </p:nvSpPr>
          <p:spPr>
            <a:xfrm>
              <a:off x="4273725" y="2409850"/>
              <a:ext cx="26550" cy="14575"/>
            </a:xfrm>
            <a:custGeom>
              <a:avLst/>
              <a:gdLst/>
              <a:ahLst/>
              <a:cxnLst/>
              <a:rect l="l" t="t" r="r" b="b"/>
              <a:pathLst>
                <a:path w="1062" h="583" extrusionOk="0">
                  <a:moveTo>
                    <a:pt x="481" y="1"/>
                  </a:moveTo>
                  <a:cubicBezTo>
                    <a:pt x="77" y="1"/>
                    <a:pt x="1" y="209"/>
                    <a:pt x="165" y="537"/>
                  </a:cubicBezTo>
                  <a:cubicBezTo>
                    <a:pt x="261" y="569"/>
                    <a:pt x="339" y="583"/>
                    <a:pt x="403" y="583"/>
                  </a:cubicBezTo>
                  <a:cubicBezTo>
                    <a:pt x="787" y="583"/>
                    <a:pt x="677" y="89"/>
                    <a:pt x="1061" y="89"/>
                  </a:cubicBezTo>
                  <a:cubicBezTo>
                    <a:pt x="821" y="29"/>
                    <a:pt x="629" y="1"/>
                    <a:pt x="48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58" name="Google Shape;11158;p16"/>
            <p:cNvSpPr/>
            <p:nvPr/>
          </p:nvSpPr>
          <p:spPr>
            <a:xfrm>
              <a:off x="4259300" y="3000350"/>
              <a:ext cx="24800" cy="6500"/>
            </a:xfrm>
            <a:custGeom>
              <a:avLst/>
              <a:gdLst/>
              <a:ahLst/>
              <a:cxnLst/>
              <a:rect l="l" t="t" r="r" b="b"/>
              <a:pathLst>
                <a:path w="992" h="260" extrusionOk="0">
                  <a:moveTo>
                    <a:pt x="518" y="1"/>
                  </a:moveTo>
                  <a:lnTo>
                    <a:pt x="518" y="1"/>
                  </a:lnTo>
                  <a:cubicBezTo>
                    <a:pt x="0" y="130"/>
                    <a:pt x="454" y="260"/>
                    <a:pt x="714" y="260"/>
                  </a:cubicBezTo>
                  <a:cubicBezTo>
                    <a:pt x="904" y="260"/>
                    <a:pt x="991" y="190"/>
                    <a:pt x="51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59" name="Google Shape;11159;p16"/>
            <p:cNvSpPr/>
            <p:nvPr/>
          </p:nvSpPr>
          <p:spPr>
            <a:xfrm>
              <a:off x="4249825" y="1033750"/>
              <a:ext cx="22425" cy="22425"/>
            </a:xfrm>
            <a:custGeom>
              <a:avLst/>
              <a:gdLst/>
              <a:ahLst/>
              <a:cxnLst/>
              <a:rect l="l" t="t" r="r" b="b"/>
              <a:pathLst>
                <a:path w="897" h="897" extrusionOk="0">
                  <a:moveTo>
                    <a:pt x="224" y="0"/>
                  </a:moveTo>
                  <a:lnTo>
                    <a:pt x="224" y="0"/>
                  </a:lnTo>
                  <a:cubicBezTo>
                    <a:pt x="448" y="448"/>
                    <a:pt x="0" y="897"/>
                    <a:pt x="897" y="897"/>
                  </a:cubicBezTo>
                  <a:cubicBezTo>
                    <a:pt x="897" y="448"/>
                    <a:pt x="673" y="224"/>
                    <a:pt x="2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60" name="Google Shape;11160;p16"/>
            <p:cNvSpPr/>
            <p:nvPr/>
          </p:nvSpPr>
          <p:spPr>
            <a:xfrm>
              <a:off x="4255425" y="1470775"/>
              <a:ext cx="16825" cy="5625"/>
            </a:xfrm>
            <a:custGeom>
              <a:avLst/>
              <a:gdLst/>
              <a:ahLst/>
              <a:cxnLst/>
              <a:rect l="l" t="t" r="r" b="b"/>
              <a:pathLst>
                <a:path w="673" h="225" extrusionOk="0">
                  <a:moveTo>
                    <a:pt x="449" y="0"/>
                  </a:moveTo>
                  <a:cubicBezTo>
                    <a:pt x="0" y="0"/>
                    <a:pt x="449" y="224"/>
                    <a:pt x="673" y="224"/>
                  </a:cubicBezTo>
                  <a:cubicBezTo>
                    <a:pt x="673" y="224"/>
                    <a:pt x="673" y="0"/>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61" name="Google Shape;11161;p16"/>
            <p:cNvSpPr/>
            <p:nvPr/>
          </p:nvSpPr>
          <p:spPr>
            <a:xfrm>
              <a:off x="4165775" y="2243975"/>
              <a:ext cx="50450" cy="28025"/>
            </a:xfrm>
            <a:custGeom>
              <a:avLst/>
              <a:gdLst/>
              <a:ahLst/>
              <a:cxnLst/>
              <a:rect l="l" t="t" r="r" b="b"/>
              <a:pathLst>
                <a:path w="2018" h="1121" extrusionOk="0">
                  <a:moveTo>
                    <a:pt x="2018" y="0"/>
                  </a:moveTo>
                  <a:cubicBezTo>
                    <a:pt x="1345" y="0"/>
                    <a:pt x="0" y="673"/>
                    <a:pt x="1121" y="1121"/>
                  </a:cubicBezTo>
                  <a:cubicBezTo>
                    <a:pt x="1121" y="448"/>
                    <a:pt x="2018" y="448"/>
                    <a:pt x="201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62" name="Google Shape;11162;p16"/>
            <p:cNvSpPr/>
            <p:nvPr/>
          </p:nvSpPr>
          <p:spPr>
            <a:xfrm>
              <a:off x="4132150" y="4373075"/>
              <a:ext cx="28050" cy="12625"/>
            </a:xfrm>
            <a:custGeom>
              <a:avLst/>
              <a:gdLst/>
              <a:ahLst/>
              <a:cxnLst/>
              <a:rect l="l" t="t" r="r" b="b"/>
              <a:pathLst>
                <a:path w="1122" h="505" extrusionOk="0">
                  <a:moveTo>
                    <a:pt x="225" y="1"/>
                  </a:moveTo>
                  <a:cubicBezTo>
                    <a:pt x="1" y="337"/>
                    <a:pt x="281" y="505"/>
                    <a:pt x="561" y="505"/>
                  </a:cubicBezTo>
                  <a:cubicBezTo>
                    <a:pt x="841" y="505"/>
                    <a:pt x="1121" y="337"/>
                    <a:pt x="89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63" name="Google Shape;11163;p16"/>
            <p:cNvSpPr/>
            <p:nvPr/>
          </p:nvSpPr>
          <p:spPr>
            <a:xfrm>
              <a:off x="4123750" y="832025"/>
              <a:ext cx="30850" cy="8450"/>
            </a:xfrm>
            <a:custGeom>
              <a:avLst/>
              <a:gdLst/>
              <a:ahLst/>
              <a:cxnLst/>
              <a:rect l="l" t="t" r="r" b="b"/>
              <a:pathLst>
                <a:path w="1234" h="338" extrusionOk="0">
                  <a:moveTo>
                    <a:pt x="113" y="1"/>
                  </a:moveTo>
                  <a:cubicBezTo>
                    <a:pt x="1" y="225"/>
                    <a:pt x="337" y="337"/>
                    <a:pt x="645" y="337"/>
                  </a:cubicBezTo>
                  <a:cubicBezTo>
                    <a:pt x="953" y="337"/>
                    <a:pt x="1233" y="225"/>
                    <a:pt x="100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64" name="Google Shape;11164;p16"/>
            <p:cNvSpPr/>
            <p:nvPr/>
          </p:nvSpPr>
          <p:spPr>
            <a:xfrm>
              <a:off x="4126550" y="2283200"/>
              <a:ext cx="28050" cy="22425"/>
            </a:xfrm>
            <a:custGeom>
              <a:avLst/>
              <a:gdLst/>
              <a:ahLst/>
              <a:cxnLst/>
              <a:rect l="l" t="t" r="r" b="b"/>
              <a:pathLst>
                <a:path w="1122" h="897" extrusionOk="0">
                  <a:moveTo>
                    <a:pt x="1" y="0"/>
                  </a:moveTo>
                  <a:lnTo>
                    <a:pt x="1" y="897"/>
                  </a:lnTo>
                  <a:cubicBezTo>
                    <a:pt x="1121" y="897"/>
                    <a:pt x="897" y="0"/>
                    <a:pt x="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65" name="Google Shape;11165;p16"/>
            <p:cNvSpPr/>
            <p:nvPr/>
          </p:nvSpPr>
          <p:spPr>
            <a:xfrm>
              <a:off x="4115350" y="1039350"/>
              <a:ext cx="22425" cy="23550"/>
            </a:xfrm>
            <a:custGeom>
              <a:avLst/>
              <a:gdLst/>
              <a:ahLst/>
              <a:cxnLst/>
              <a:rect l="l" t="t" r="r" b="b"/>
              <a:pathLst>
                <a:path w="897" h="942" extrusionOk="0">
                  <a:moveTo>
                    <a:pt x="897" y="0"/>
                  </a:moveTo>
                  <a:cubicBezTo>
                    <a:pt x="0" y="0"/>
                    <a:pt x="225" y="673"/>
                    <a:pt x="0" y="897"/>
                  </a:cubicBezTo>
                  <a:cubicBezTo>
                    <a:pt x="123" y="927"/>
                    <a:pt x="220" y="941"/>
                    <a:pt x="298" y="941"/>
                  </a:cubicBezTo>
                  <a:cubicBezTo>
                    <a:pt x="791" y="941"/>
                    <a:pt x="510" y="387"/>
                    <a:pt x="89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66" name="Google Shape;11166;p16"/>
            <p:cNvSpPr/>
            <p:nvPr/>
          </p:nvSpPr>
          <p:spPr>
            <a:xfrm>
              <a:off x="4108000" y="2428875"/>
              <a:ext cx="24825" cy="6475"/>
            </a:xfrm>
            <a:custGeom>
              <a:avLst/>
              <a:gdLst/>
              <a:ahLst/>
              <a:cxnLst/>
              <a:rect l="l" t="t" r="r" b="b"/>
              <a:pathLst>
                <a:path w="993" h="259" extrusionOk="0">
                  <a:moveTo>
                    <a:pt x="519" y="0"/>
                  </a:moveTo>
                  <a:cubicBezTo>
                    <a:pt x="1" y="129"/>
                    <a:pt x="455" y="259"/>
                    <a:pt x="715" y="259"/>
                  </a:cubicBezTo>
                  <a:cubicBezTo>
                    <a:pt x="905" y="259"/>
                    <a:pt x="992" y="190"/>
                    <a:pt x="51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67" name="Google Shape;11167;p16"/>
            <p:cNvSpPr/>
            <p:nvPr/>
          </p:nvSpPr>
          <p:spPr>
            <a:xfrm>
              <a:off x="4109750" y="837625"/>
              <a:ext cx="11225" cy="11250"/>
            </a:xfrm>
            <a:custGeom>
              <a:avLst/>
              <a:gdLst/>
              <a:ahLst/>
              <a:cxnLst/>
              <a:rect l="l" t="t" r="r" b="b"/>
              <a:pathLst>
                <a:path w="449" h="450" extrusionOk="0">
                  <a:moveTo>
                    <a:pt x="224" y="1"/>
                  </a:moveTo>
                  <a:cubicBezTo>
                    <a:pt x="0" y="1"/>
                    <a:pt x="224" y="449"/>
                    <a:pt x="449" y="449"/>
                  </a:cubicBezTo>
                  <a:cubicBezTo>
                    <a:pt x="449" y="225"/>
                    <a:pt x="449" y="1"/>
                    <a:pt x="22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68" name="Google Shape;11168;p16"/>
            <p:cNvSpPr/>
            <p:nvPr/>
          </p:nvSpPr>
          <p:spPr>
            <a:xfrm>
              <a:off x="4098425" y="945850"/>
              <a:ext cx="23475" cy="13375"/>
            </a:xfrm>
            <a:custGeom>
              <a:avLst/>
              <a:gdLst/>
              <a:ahLst/>
              <a:cxnLst/>
              <a:rect l="l" t="t" r="r" b="b"/>
              <a:pathLst>
                <a:path w="939" h="535" extrusionOk="0">
                  <a:moveTo>
                    <a:pt x="82" y="0"/>
                  </a:moveTo>
                  <a:cubicBezTo>
                    <a:pt x="0" y="0"/>
                    <a:pt x="643" y="534"/>
                    <a:pt x="854" y="534"/>
                  </a:cubicBezTo>
                  <a:cubicBezTo>
                    <a:pt x="914" y="534"/>
                    <a:pt x="939" y="490"/>
                    <a:pt x="902" y="378"/>
                  </a:cubicBezTo>
                  <a:cubicBezTo>
                    <a:pt x="902" y="266"/>
                    <a:pt x="846" y="210"/>
                    <a:pt x="789" y="210"/>
                  </a:cubicBezTo>
                  <a:cubicBezTo>
                    <a:pt x="733" y="210"/>
                    <a:pt x="677" y="266"/>
                    <a:pt x="677" y="378"/>
                  </a:cubicBezTo>
                  <a:cubicBezTo>
                    <a:pt x="285" y="98"/>
                    <a:pt x="117" y="0"/>
                    <a:pt x="82"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69" name="Google Shape;11169;p16"/>
            <p:cNvSpPr/>
            <p:nvPr/>
          </p:nvSpPr>
          <p:spPr>
            <a:xfrm>
              <a:off x="4092925" y="2412050"/>
              <a:ext cx="16850" cy="11225"/>
            </a:xfrm>
            <a:custGeom>
              <a:avLst/>
              <a:gdLst/>
              <a:ahLst/>
              <a:cxnLst/>
              <a:rect l="l" t="t" r="r" b="b"/>
              <a:pathLst>
                <a:path w="674" h="449" extrusionOk="0">
                  <a:moveTo>
                    <a:pt x="225" y="1"/>
                  </a:moveTo>
                  <a:cubicBezTo>
                    <a:pt x="1" y="1"/>
                    <a:pt x="449" y="449"/>
                    <a:pt x="673" y="449"/>
                  </a:cubicBezTo>
                  <a:cubicBezTo>
                    <a:pt x="673" y="225"/>
                    <a:pt x="673" y="1"/>
                    <a:pt x="22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70" name="Google Shape;11170;p16"/>
            <p:cNvSpPr/>
            <p:nvPr/>
          </p:nvSpPr>
          <p:spPr>
            <a:xfrm>
              <a:off x="4098550" y="3364550"/>
              <a:ext cx="16825" cy="11225"/>
            </a:xfrm>
            <a:custGeom>
              <a:avLst/>
              <a:gdLst/>
              <a:ahLst/>
              <a:cxnLst/>
              <a:rect l="l" t="t" r="r" b="b"/>
              <a:pathLst>
                <a:path w="673" h="449" extrusionOk="0">
                  <a:moveTo>
                    <a:pt x="0" y="1"/>
                  </a:moveTo>
                  <a:cubicBezTo>
                    <a:pt x="0" y="225"/>
                    <a:pt x="0" y="449"/>
                    <a:pt x="448" y="449"/>
                  </a:cubicBezTo>
                  <a:cubicBezTo>
                    <a:pt x="672" y="449"/>
                    <a:pt x="448" y="1"/>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71" name="Google Shape;11171;p16"/>
            <p:cNvSpPr/>
            <p:nvPr/>
          </p:nvSpPr>
          <p:spPr>
            <a:xfrm>
              <a:off x="4070525" y="1095375"/>
              <a:ext cx="33650" cy="39250"/>
            </a:xfrm>
            <a:custGeom>
              <a:avLst/>
              <a:gdLst/>
              <a:ahLst/>
              <a:cxnLst/>
              <a:rect l="l" t="t" r="r" b="b"/>
              <a:pathLst>
                <a:path w="1346" h="1570" extrusionOk="0">
                  <a:moveTo>
                    <a:pt x="897" y="0"/>
                  </a:moveTo>
                  <a:cubicBezTo>
                    <a:pt x="673" y="673"/>
                    <a:pt x="0" y="897"/>
                    <a:pt x="225" y="1569"/>
                  </a:cubicBezTo>
                  <a:cubicBezTo>
                    <a:pt x="897" y="1569"/>
                    <a:pt x="1345" y="224"/>
                    <a:pt x="89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72" name="Google Shape;11172;p16"/>
            <p:cNvSpPr/>
            <p:nvPr/>
          </p:nvSpPr>
          <p:spPr>
            <a:xfrm>
              <a:off x="4080000" y="3605475"/>
              <a:ext cx="22425" cy="6500"/>
            </a:xfrm>
            <a:custGeom>
              <a:avLst/>
              <a:gdLst/>
              <a:ahLst/>
              <a:cxnLst/>
              <a:rect l="l" t="t" r="r" b="b"/>
              <a:pathLst>
                <a:path w="897" h="260" extrusionOk="0">
                  <a:moveTo>
                    <a:pt x="518" y="1"/>
                  </a:moveTo>
                  <a:cubicBezTo>
                    <a:pt x="0" y="130"/>
                    <a:pt x="379" y="259"/>
                    <a:pt x="619" y="259"/>
                  </a:cubicBezTo>
                  <a:cubicBezTo>
                    <a:pt x="795" y="259"/>
                    <a:pt x="897" y="190"/>
                    <a:pt x="51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73" name="Google Shape;11173;p16"/>
            <p:cNvSpPr/>
            <p:nvPr/>
          </p:nvSpPr>
          <p:spPr>
            <a:xfrm>
              <a:off x="4073725" y="2408825"/>
              <a:ext cx="12625" cy="6500"/>
            </a:xfrm>
            <a:custGeom>
              <a:avLst/>
              <a:gdLst/>
              <a:ahLst/>
              <a:cxnLst/>
              <a:rect l="l" t="t" r="r" b="b"/>
              <a:pathLst>
                <a:path w="505" h="260" extrusionOk="0">
                  <a:moveTo>
                    <a:pt x="38" y="0"/>
                  </a:moveTo>
                  <a:cubicBezTo>
                    <a:pt x="1" y="0"/>
                    <a:pt x="454" y="259"/>
                    <a:pt x="491" y="259"/>
                  </a:cubicBezTo>
                  <a:cubicBezTo>
                    <a:pt x="505" y="259"/>
                    <a:pt x="463" y="224"/>
                    <a:pt x="321" y="130"/>
                  </a:cubicBezTo>
                  <a:cubicBezTo>
                    <a:pt x="131" y="35"/>
                    <a:pt x="52" y="0"/>
                    <a:pt x="3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74" name="Google Shape;11174;p16"/>
            <p:cNvSpPr/>
            <p:nvPr/>
          </p:nvSpPr>
          <p:spPr>
            <a:xfrm>
              <a:off x="4041600" y="2481925"/>
              <a:ext cx="45750" cy="15100"/>
            </a:xfrm>
            <a:custGeom>
              <a:avLst/>
              <a:gdLst/>
              <a:ahLst/>
              <a:cxnLst/>
              <a:rect l="l" t="t" r="r" b="b"/>
              <a:pathLst>
                <a:path w="1830" h="604" extrusionOk="0">
                  <a:moveTo>
                    <a:pt x="1200" y="1"/>
                  </a:moveTo>
                  <a:cubicBezTo>
                    <a:pt x="637" y="1"/>
                    <a:pt x="1" y="284"/>
                    <a:pt x="709" y="567"/>
                  </a:cubicBezTo>
                  <a:cubicBezTo>
                    <a:pt x="758" y="470"/>
                    <a:pt x="839" y="436"/>
                    <a:pt x="936" y="436"/>
                  </a:cubicBezTo>
                  <a:cubicBezTo>
                    <a:pt x="1151" y="436"/>
                    <a:pt x="1445" y="604"/>
                    <a:pt x="1636" y="604"/>
                  </a:cubicBezTo>
                  <a:cubicBezTo>
                    <a:pt x="1752" y="604"/>
                    <a:pt x="1830" y="542"/>
                    <a:pt x="1830" y="343"/>
                  </a:cubicBezTo>
                  <a:cubicBezTo>
                    <a:pt x="1830" y="96"/>
                    <a:pt x="1527" y="1"/>
                    <a:pt x="120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75" name="Google Shape;11175;p16"/>
            <p:cNvSpPr/>
            <p:nvPr/>
          </p:nvSpPr>
          <p:spPr>
            <a:xfrm>
              <a:off x="4042500" y="1145800"/>
              <a:ext cx="33650" cy="22425"/>
            </a:xfrm>
            <a:custGeom>
              <a:avLst/>
              <a:gdLst/>
              <a:ahLst/>
              <a:cxnLst/>
              <a:rect l="l" t="t" r="r" b="b"/>
              <a:pathLst>
                <a:path w="1346" h="897" extrusionOk="0">
                  <a:moveTo>
                    <a:pt x="673" y="0"/>
                  </a:moveTo>
                  <a:cubicBezTo>
                    <a:pt x="673" y="0"/>
                    <a:pt x="1" y="897"/>
                    <a:pt x="673" y="897"/>
                  </a:cubicBezTo>
                  <a:cubicBezTo>
                    <a:pt x="897" y="673"/>
                    <a:pt x="1346" y="0"/>
                    <a:pt x="67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76" name="Google Shape;11176;p16"/>
            <p:cNvSpPr/>
            <p:nvPr/>
          </p:nvSpPr>
          <p:spPr>
            <a:xfrm>
              <a:off x="4048125" y="2389650"/>
              <a:ext cx="11225" cy="11225"/>
            </a:xfrm>
            <a:custGeom>
              <a:avLst/>
              <a:gdLst/>
              <a:ahLst/>
              <a:cxnLst/>
              <a:rect l="l" t="t" r="r" b="b"/>
              <a:pathLst>
                <a:path w="449" h="449" extrusionOk="0">
                  <a:moveTo>
                    <a:pt x="224" y="0"/>
                  </a:moveTo>
                  <a:cubicBezTo>
                    <a:pt x="0" y="0"/>
                    <a:pt x="224" y="449"/>
                    <a:pt x="448" y="449"/>
                  </a:cubicBezTo>
                  <a:cubicBezTo>
                    <a:pt x="448" y="224"/>
                    <a:pt x="448" y="0"/>
                    <a:pt x="2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77" name="Google Shape;11177;p16"/>
            <p:cNvSpPr/>
            <p:nvPr/>
          </p:nvSpPr>
          <p:spPr>
            <a:xfrm>
              <a:off x="4048125" y="3431775"/>
              <a:ext cx="11225" cy="5650"/>
            </a:xfrm>
            <a:custGeom>
              <a:avLst/>
              <a:gdLst/>
              <a:ahLst/>
              <a:cxnLst/>
              <a:rect l="l" t="t" r="r" b="b"/>
              <a:pathLst>
                <a:path w="449" h="226" extrusionOk="0">
                  <a:moveTo>
                    <a:pt x="0" y="1"/>
                  </a:moveTo>
                  <a:cubicBezTo>
                    <a:pt x="0" y="1"/>
                    <a:pt x="0" y="225"/>
                    <a:pt x="224" y="225"/>
                  </a:cubicBezTo>
                  <a:cubicBezTo>
                    <a:pt x="448" y="225"/>
                    <a:pt x="224" y="1"/>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78" name="Google Shape;11178;p16"/>
            <p:cNvSpPr/>
            <p:nvPr/>
          </p:nvSpPr>
          <p:spPr>
            <a:xfrm>
              <a:off x="4010525" y="2372825"/>
              <a:ext cx="37600" cy="15875"/>
            </a:xfrm>
            <a:custGeom>
              <a:avLst/>
              <a:gdLst/>
              <a:ahLst/>
              <a:cxnLst/>
              <a:rect l="l" t="t" r="r" b="b"/>
              <a:pathLst>
                <a:path w="1504" h="635" extrusionOk="0">
                  <a:moveTo>
                    <a:pt x="159" y="1"/>
                  </a:moveTo>
                  <a:lnTo>
                    <a:pt x="159" y="1"/>
                  </a:lnTo>
                  <a:cubicBezTo>
                    <a:pt x="1" y="318"/>
                    <a:pt x="627" y="635"/>
                    <a:pt x="1086" y="635"/>
                  </a:cubicBezTo>
                  <a:cubicBezTo>
                    <a:pt x="1277" y="635"/>
                    <a:pt x="1438" y="580"/>
                    <a:pt x="1504" y="449"/>
                  </a:cubicBezTo>
                  <a:cubicBezTo>
                    <a:pt x="1056" y="225"/>
                    <a:pt x="608" y="225"/>
                    <a:pt x="15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79" name="Google Shape;11179;p16"/>
            <p:cNvSpPr/>
            <p:nvPr/>
          </p:nvSpPr>
          <p:spPr>
            <a:xfrm>
              <a:off x="4008900" y="880350"/>
              <a:ext cx="33625" cy="18950"/>
            </a:xfrm>
            <a:custGeom>
              <a:avLst/>
              <a:gdLst/>
              <a:ahLst/>
              <a:cxnLst/>
              <a:rect l="l" t="t" r="r" b="b"/>
              <a:pathLst>
                <a:path w="1345" h="758" extrusionOk="0">
                  <a:moveTo>
                    <a:pt x="883" y="1"/>
                  </a:moveTo>
                  <a:cubicBezTo>
                    <a:pt x="462" y="1"/>
                    <a:pt x="168" y="253"/>
                    <a:pt x="0" y="757"/>
                  </a:cubicBezTo>
                  <a:cubicBezTo>
                    <a:pt x="448" y="757"/>
                    <a:pt x="897" y="533"/>
                    <a:pt x="1345" y="85"/>
                  </a:cubicBezTo>
                  <a:cubicBezTo>
                    <a:pt x="1177" y="29"/>
                    <a:pt x="1023" y="1"/>
                    <a:pt x="88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80" name="Google Shape;11180;p16"/>
            <p:cNvSpPr/>
            <p:nvPr/>
          </p:nvSpPr>
          <p:spPr>
            <a:xfrm>
              <a:off x="4020100" y="2809875"/>
              <a:ext cx="22425" cy="11225"/>
            </a:xfrm>
            <a:custGeom>
              <a:avLst/>
              <a:gdLst/>
              <a:ahLst/>
              <a:cxnLst/>
              <a:rect l="l" t="t" r="r" b="b"/>
              <a:pathLst>
                <a:path w="897" h="449" extrusionOk="0">
                  <a:moveTo>
                    <a:pt x="449" y="0"/>
                  </a:moveTo>
                  <a:cubicBezTo>
                    <a:pt x="225" y="0"/>
                    <a:pt x="0" y="224"/>
                    <a:pt x="449" y="448"/>
                  </a:cubicBezTo>
                  <a:cubicBezTo>
                    <a:pt x="897" y="448"/>
                    <a:pt x="897" y="0"/>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81" name="Google Shape;11181;p16"/>
            <p:cNvSpPr/>
            <p:nvPr/>
          </p:nvSpPr>
          <p:spPr>
            <a:xfrm>
              <a:off x="4008100" y="1209450"/>
              <a:ext cx="25050" cy="14825"/>
            </a:xfrm>
            <a:custGeom>
              <a:avLst/>
              <a:gdLst/>
              <a:ahLst/>
              <a:cxnLst/>
              <a:rect l="l" t="t" r="r" b="b"/>
              <a:pathLst>
                <a:path w="1002" h="593" extrusionOk="0">
                  <a:moveTo>
                    <a:pt x="617" y="1"/>
                  </a:moveTo>
                  <a:cubicBezTo>
                    <a:pt x="355" y="1"/>
                    <a:pt x="1" y="232"/>
                    <a:pt x="480" y="592"/>
                  </a:cubicBezTo>
                  <a:cubicBezTo>
                    <a:pt x="1001" y="175"/>
                    <a:pt x="844" y="1"/>
                    <a:pt x="61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82" name="Google Shape;11182;p16"/>
            <p:cNvSpPr/>
            <p:nvPr/>
          </p:nvSpPr>
          <p:spPr>
            <a:xfrm>
              <a:off x="3980875" y="1229850"/>
              <a:ext cx="33650" cy="22425"/>
            </a:xfrm>
            <a:custGeom>
              <a:avLst/>
              <a:gdLst/>
              <a:ahLst/>
              <a:cxnLst/>
              <a:rect l="l" t="t" r="r" b="b"/>
              <a:pathLst>
                <a:path w="1346" h="897" extrusionOk="0">
                  <a:moveTo>
                    <a:pt x="673" y="0"/>
                  </a:moveTo>
                  <a:cubicBezTo>
                    <a:pt x="897" y="448"/>
                    <a:pt x="1" y="672"/>
                    <a:pt x="673" y="897"/>
                  </a:cubicBezTo>
                  <a:cubicBezTo>
                    <a:pt x="673" y="897"/>
                    <a:pt x="1345" y="0"/>
                    <a:pt x="67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83" name="Google Shape;11183;p16"/>
            <p:cNvSpPr/>
            <p:nvPr/>
          </p:nvSpPr>
          <p:spPr>
            <a:xfrm>
              <a:off x="3997675" y="3000350"/>
              <a:ext cx="16850" cy="16850"/>
            </a:xfrm>
            <a:custGeom>
              <a:avLst/>
              <a:gdLst/>
              <a:ahLst/>
              <a:cxnLst/>
              <a:rect l="l" t="t" r="r" b="b"/>
              <a:pathLst>
                <a:path w="674" h="674" extrusionOk="0">
                  <a:moveTo>
                    <a:pt x="1" y="1"/>
                  </a:moveTo>
                  <a:cubicBezTo>
                    <a:pt x="1" y="225"/>
                    <a:pt x="1" y="673"/>
                    <a:pt x="449" y="673"/>
                  </a:cubicBezTo>
                  <a:cubicBezTo>
                    <a:pt x="673" y="673"/>
                    <a:pt x="449" y="1"/>
                    <a:pt x="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84" name="Google Shape;11184;p16"/>
            <p:cNvSpPr/>
            <p:nvPr/>
          </p:nvSpPr>
          <p:spPr>
            <a:xfrm>
              <a:off x="3989700" y="3053150"/>
              <a:ext cx="12625" cy="6500"/>
            </a:xfrm>
            <a:custGeom>
              <a:avLst/>
              <a:gdLst/>
              <a:ahLst/>
              <a:cxnLst/>
              <a:rect l="l" t="t" r="r" b="b"/>
              <a:pathLst>
                <a:path w="505" h="260" extrusionOk="0">
                  <a:moveTo>
                    <a:pt x="37" y="1"/>
                  </a:moveTo>
                  <a:cubicBezTo>
                    <a:pt x="0" y="1"/>
                    <a:pt x="453" y="260"/>
                    <a:pt x="490" y="260"/>
                  </a:cubicBezTo>
                  <a:cubicBezTo>
                    <a:pt x="504" y="260"/>
                    <a:pt x="462" y="225"/>
                    <a:pt x="320" y="130"/>
                  </a:cubicBezTo>
                  <a:cubicBezTo>
                    <a:pt x="131" y="35"/>
                    <a:pt x="51" y="1"/>
                    <a:pt x="3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85" name="Google Shape;11185;p16"/>
            <p:cNvSpPr/>
            <p:nvPr/>
          </p:nvSpPr>
          <p:spPr>
            <a:xfrm>
              <a:off x="3980250" y="3196475"/>
              <a:ext cx="24800" cy="6475"/>
            </a:xfrm>
            <a:custGeom>
              <a:avLst/>
              <a:gdLst/>
              <a:ahLst/>
              <a:cxnLst/>
              <a:rect l="l" t="t" r="r" b="b"/>
              <a:pathLst>
                <a:path w="992" h="259" extrusionOk="0">
                  <a:moveTo>
                    <a:pt x="474" y="0"/>
                  </a:moveTo>
                  <a:cubicBezTo>
                    <a:pt x="0" y="190"/>
                    <a:pt x="87" y="259"/>
                    <a:pt x="278" y="259"/>
                  </a:cubicBezTo>
                  <a:cubicBezTo>
                    <a:pt x="538" y="259"/>
                    <a:pt x="991" y="129"/>
                    <a:pt x="47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86" name="Google Shape;11186;p16"/>
            <p:cNvSpPr/>
            <p:nvPr/>
          </p:nvSpPr>
          <p:spPr>
            <a:xfrm>
              <a:off x="3941650" y="2339225"/>
              <a:ext cx="44850" cy="22425"/>
            </a:xfrm>
            <a:custGeom>
              <a:avLst/>
              <a:gdLst/>
              <a:ahLst/>
              <a:cxnLst/>
              <a:rect l="l" t="t" r="r" b="b"/>
              <a:pathLst>
                <a:path w="1794" h="897" extrusionOk="0">
                  <a:moveTo>
                    <a:pt x="449" y="0"/>
                  </a:moveTo>
                  <a:lnTo>
                    <a:pt x="449" y="0"/>
                  </a:lnTo>
                  <a:cubicBezTo>
                    <a:pt x="1" y="897"/>
                    <a:pt x="1345" y="448"/>
                    <a:pt x="1794" y="897"/>
                  </a:cubicBezTo>
                  <a:cubicBezTo>
                    <a:pt x="1570" y="673"/>
                    <a:pt x="1121" y="224"/>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87" name="Google Shape;11187;p16"/>
            <p:cNvSpPr/>
            <p:nvPr/>
          </p:nvSpPr>
          <p:spPr>
            <a:xfrm>
              <a:off x="3964075" y="3129225"/>
              <a:ext cx="33625" cy="32675"/>
            </a:xfrm>
            <a:custGeom>
              <a:avLst/>
              <a:gdLst/>
              <a:ahLst/>
              <a:cxnLst/>
              <a:rect l="l" t="t" r="r" b="b"/>
              <a:pathLst>
                <a:path w="1345" h="1307" extrusionOk="0">
                  <a:moveTo>
                    <a:pt x="0" y="1"/>
                  </a:moveTo>
                  <a:cubicBezTo>
                    <a:pt x="0" y="362"/>
                    <a:pt x="0" y="1306"/>
                    <a:pt x="353" y="1306"/>
                  </a:cubicBezTo>
                  <a:cubicBezTo>
                    <a:pt x="437" y="1306"/>
                    <a:pt x="542" y="1252"/>
                    <a:pt x="673" y="1121"/>
                  </a:cubicBezTo>
                  <a:cubicBezTo>
                    <a:pt x="224" y="897"/>
                    <a:pt x="1345" y="225"/>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88" name="Google Shape;11188;p16"/>
            <p:cNvSpPr/>
            <p:nvPr/>
          </p:nvSpPr>
          <p:spPr>
            <a:xfrm>
              <a:off x="3952875" y="1269050"/>
              <a:ext cx="30825" cy="19500"/>
            </a:xfrm>
            <a:custGeom>
              <a:avLst/>
              <a:gdLst/>
              <a:ahLst/>
              <a:cxnLst/>
              <a:rect l="l" t="t" r="r" b="b"/>
              <a:pathLst>
                <a:path w="1233" h="780" extrusionOk="0">
                  <a:moveTo>
                    <a:pt x="672" y="1"/>
                  </a:moveTo>
                  <a:cubicBezTo>
                    <a:pt x="672" y="449"/>
                    <a:pt x="0" y="225"/>
                    <a:pt x="224" y="673"/>
                  </a:cubicBezTo>
                  <a:cubicBezTo>
                    <a:pt x="261" y="748"/>
                    <a:pt x="318" y="779"/>
                    <a:pt x="382" y="779"/>
                  </a:cubicBezTo>
                  <a:cubicBezTo>
                    <a:pt x="703" y="779"/>
                    <a:pt x="1233" y="1"/>
                    <a:pt x="672"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89" name="Google Shape;11189;p16"/>
            <p:cNvSpPr/>
            <p:nvPr/>
          </p:nvSpPr>
          <p:spPr>
            <a:xfrm>
              <a:off x="3952875" y="3162850"/>
              <a:ext cx="27900" cy="28775"/>
            </a:xfrm>
            <a:custGeom>
              <a:avLst/>
              <a:gdLst/>
              <a:ahLst/>
              <a:cxnLst/>
              <a:rect l="l" t="t" r="r" b="b"/>
              <a:pathLst>
                <a:path w="1116" h="1151" extrusionOk="0">
                  <a:moveTo>
                    <a:pt x="448" y="0"/>
                  </a:moveTo>
                  <a:lnTo>
                    <a:pt x="448" y="0"/>
                  </a:lnTo>
                  <a:cubicBezTo>
                    <a:pt x="672" y="673"/>
                    <a:pt x="0" y="673"/>
                    <a:pt x="224" y="1121"/>
                  </a:cubicBezTo>
                  <a:cubicBezTo>
                    <a:pt x="305" y="1141"/>
                    <a:pt x="378" y="1150"/>
                    <a:pt x="445" y="1150"/>
                  </a:cubicBezTo>
                  <a:cubicBezTo>
                    <a:pt x="1115" y="1150"/>
                    <a:pt x="1060" y="204"/>
                    <a:pt x="44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90" name="Google Shape;11190;p16"/>
            <p:cNvSpPr/>
            <p:nvPr/>
          </p:nvSpPr>
          <p:spPr>
            <a:xfrm>
              <a:off x="3947250" y="3196475"/>
              <a:ext cx="28050" cy="28025"/>
            </a:xfrm>
            <a:custGeom>
              <a:avLst/>
              <a:gdLst/>
              <a:ahLst/>
              <a:cxnLst/>
              <a:rect l="l" t="t" r="r" b="b"/>
              <a:pathLst>
                <a:path w="1122" h="1121" extrusionOk="0">
                  <a:moveTo>
                    <a:pt x="449" y="0"/>
                  </a:moveTo>
                  <a:cubicBezTo>
                    <a:pt x="673" y="224"/>
                    <a:pt x="1" y="1121"/>
                    <a:pt x="897" y="1121"/>
                  </a:cubicBezTo>
                  <a:cubicBezTo>
                    <a:pt x="897" y="672"/>
                    <a:pt x="1121" y="0"/>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91" name="Google Shape;11191;p16"/>
            <p:cNvSpPr/>
            <p:nvPr/>
          </p:nvSpPr>
          <p:spPr>
            <a:xfrm>
              <a:off x="3952875" y="3248125"/>
              <a:ext cx="18700" cy="10000"/>
            </a:xfrm>
            <a:custGeom>
              <a:avLst/>
              <a:gdLst/>
              <a:ahLst/>
              <a:cxnLst/>
              <a:rect l="l" t="t" r="r" b="b"/>
              <a:pathLst>
                <a:path w="748" h="400" extrusionOk="0">
                  <a:moveTo>
                    <a:pt x="249" y="1"/>
                  </a:moveTo>
                  <a:cubicBezTo>
                    <a:pt x="125" y="1"/>
                    <a:pt x="0" y="101"/>
                    <a:pt x="0" y="399"/>
                  </a:cubicBezTo>
                  <a:cubicBezTo>
                    <a:pt x="747" y="399"/>
                    <a:pt x="498" y="1"/>
                    <a:pt x="2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92" name="Google Shape;11192;p16"/>
            <p:cNvSpPr/>
            <p:nvPr/>
          </p:nvSpPr>
          <p:spPr>
            <a:xfrm>
              <a:off x="3941650" y="3325325"/>
              <a:ext cx="16850" cy="11225"/>
            </a:xfrm>
            <a:custGeom>
              <a:avLst/>
              <a:gdLst/>
              <a:ahLst/>
              <a:cxnLst/>
              <a:rect l="l" t="t" r="r" b="b"/>
              <a:pathLst>
                <a:path w="674" h="449" extrusionOk="0">
                  <a:moveTo>
                    <a:pt x="449" y="1"/>
                  </a:moveTo>
                  <a:cubicBezTo>
                    <a:pt x="1" y="1"/>
                    <a:pt x="1" y="225"/>
                    <a:pt x="449" y="449"/>
                  </a:cubicBezTo>
                  <a:cubicBezTo>
                    <a:pt x="673" y="449"/>
                    <a:pt x="673" y="1"/>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93" name="Google Shape;11193;p16"/>
            <p:cNvSpPr/>
            <p:nvPr/>
          </p:nvSpPr>
          <p:spPr>
            <a:xfrm>
              <a:off x="3936050" y="3431775"/>
              <a:ext cx="28050" cy="11250"/>
            </a:xfrm>
            <a:custGeom>
              <a:avLst/>
              <a:gdLst/>
              <a:ahLst/>
              <a:cxnLst/>
              <a:rect l="l" t="t" r="r" b="b"/>
              <a:pathLst>
                <a:path w="1122" h="450" extrusionOk="0">
                  <a:moveTo>
                    <a:pt x="1" y="1"/>
                  </a:moveTo>
                  <a:cubicBezTo>
                    <a:pt x="1" y="225"/>
                    <a:pt x="1" y="449"/>
                    <a:pt x="673" y="449"/>
                  </a:cubicBezTo>
                  <a:cubicBezTo>
                    <a:pt x="1121" y="449"/>
                    <a:pt x="673" y="1"/>
                    <a:pt x="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94" name="Google Shape;11194;p16"/>
            <p:cNvSpPr/>
            <p:nvPr/>
          </p:nvSpPr>
          <p:spPr>
            <a:xfrm>
              <a:off x="3947250" y="4115350"/>
              <a:ext cx="11250" cy="11225"/>
            </a:xfrm>
            <a:custGeom>
              <a:avLst/>
              <a:gdLst/>
              <a:ahLst/>
              <a:cxnLst/>
              <a:rect l="l" t="t" r="r" b="b"/>
              <a:pathLst>
                <a:path w="450" h="449" extrusionOk="0">
                  <a:moveTo>
                    <a:pt x="1" y="0"/>
                  </a:moveTo>
                  <a:cubicBezTo>
                    <a:pt x="1" y="224"/>
                    <a:pt x="1" y="448"/>
                    <a:pt x="225" y="448"/>
                  </a:cubicBezTo>
                  <a:cubicBezTo>
                    <a:pt x="449" y="448"/>
                    <a:pt x="225" y="0"/>
                    <a:pt x="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95" name="Google Shape;11195;p16"/>
            <p:cNvSpPr/>
            <p:nvPr/>
          </p:nvSpPr>
          <p:spPr>
            <a:xfrm>
              <a:off x="3919250" y="927275"/>
              <a:ext cx="16825" cy="11250"/>
            </a:xfrm>
            <a:custGeom>
              <a:avLst/>
              <a:gdLst/>
              <a:ahLst/>
              <a:cxnLst/>
              <a:rect l="l" t="t" r="r" b="b"/>
              <a:pathLst>
                <a:path w="673" h="450" extrusionOk="0">
                  <a:moveTo>
                    <a:pt x="673" y="1"/>
                  </a:moveTo>
                  <a:cubicBezTo>
                    <a:pt x="224" y="1"/>
                    <a:pt x="0" y="225"/>
                    <a:pt x="0" y="449"/>
                  </a:cubicBezTo>
                  <a:cubicBezTo>
                    <a:pt x="449" y="449"/>
                    <a:pt x="673" y="449"/>
                    <a:pt x="67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96" name="Google Shape;11196;p16"/>
            <p:cNvSpPr/>
            <p:nvPr/>
          </p:nvSpPr>
          <p:spPr>
            <a:xfrm>
              <a:off x="3911800" y="2187025"/>
              <a:ext cx="24275" cy="7300"/>
            </a:xfrm>
            <a:custGeom>
              <a:avLst/>
              <a:gdLst/>
              <a:ahLst/>
              <a:cxnLst/>
              <a:rect l="l" t="t" r="r" b="b"/>
              <a:pathLst>
                <a:path w="971" h="292" extrusionOk="0">
                  <a:moveTo>
                    <a:pt x="543" y="0"/>
                  </a:moveTo>
                  <a:cubicBezTo>
                    <a:pt x="1" y="0"/>
                    <a:pt x="394" y="292"/>
                    <a:pt x="701" y="292"/>
                  </a:cubicBezTo>
                  <a:cubicBezTo>
                    <a:pt x="845" y="292"/>
                    <a:pt x="971" y="227"/>
                    <a:pt x="971" y="37"/>
                  </a:cubicBezTo>
                  <a:cubicBezTo>
                    <a:pt x="788" y="11"/>
                    <a:pt x="648" y="0"/>
                    <a:pt x="54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97" name="Google Shape;11197;p16"/>
            <p:cNvSpPr/>
            <p:nvPr/>
          </p:nvSpPr>
          <p:spPr>
            <a:xfrm>
              <a:off x="3924850" y="3017175"/>
              <a:ext cx="11225" cy="5625"/>
            </a:xfrm>
            <a:custGeom>
              <a:avLst/>
              <a:gdLst/>
              <a:ahLst/>
              <a:cxnLst/>
              <a:rect l="l" t="t" r="r" b="b"/>
              <a:pathLst>
                <a:path w="449" h="225" extrusionOk="0">
                  <a:moveTo>
                    <a:pt x="0" y="0"/>
                  </a:moveTo>
                  <a:cubicBezTo>
                    <a:pt x="0" y="0"/>
                    <a:pt x="0" y="224"/>
                    <a:pt x="225" y="224"/>
                  </a:cubicBezTo>
                  <a:cubicBezTo>
                    <a:pt x="449" y="224"/>
                    <a:pt x="225" y="0"/>
                    <a:pt x="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98" name="Google Shape;11198;p16"/>
            <p:cNvSpPr/>
            <p:nvPr/>
          </p:nvSpPr>
          <p:spPr>
            <a:xfrm>
              <a:off x="3871075" y="3062900"/>
              <a:ext cx="14575" cy="12400"/>
            </a:xfrm>
            <a:custGeom>
              <a:avLst/>
              <a:gdLst/>
              <a:ahLst/>
              <a:cxnLst/>
              <a:rect l="l" t="t" r="r" b="b"/>
              <a:pathLst>
                <a:path w="583" h="496" extrusionOk="0">
                  <a:moveTo>
                    <a:pt x="181" y="0"/>
                  </a:moveTo>
                  <a:cubicBezTo>
                    <a:pt x="1" y="0"/>
                    <a:pt x="58" y="495"/>
                    <a:pt x="353" y="495"/>
                  </a:cubicBezTo>
                  <a:cubicBezTo>
                    <a:pt x="418" y="495"/>
                    <a:pt x="494" y="471"/>
                    <a:pt x="583" y="412"/>
                  </a:cubicBezTo>
                  <a:cubicBezTo>
                    <a:pt x="398" y="105"/>
                    <a:pt x="265" y="0"/>
                    <a:pt x="18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99" name="Google Shape;11199;p16"/>
            <p:cNvSpPr/>
            <p:nvPr/>
          </p:nvSpPr>
          <p:spPr>
            <a:xfrm>
              <a:off x="3857625" y="1392325"/>
              <a:ext cx="22425" cy="12475"/>
            </a:xfrm>
            <a:custGeom>
              <a:avLst/>
              <a:gdLst/>
              <a:ahLst/>
              <a:cxnLst/>
              <a:rect l="l" t="t" r="r" b="b"/>
              <a:pathLst>
                <a:path w="897" h="499" extrusionOk="0">
                  <a:moveTo>
                    <a:pt x="0" y="1"/>
                  </a:moveTo>
                  <a:cubicBezTo>
                    <a:pt x="0" y="374"/>
                    <a:pt x="149" y="499"/>
                    <a:pt x="299" y="499"/>
                  </a:cubicBezTo>
                  <a:cubicBezTo>
                    <a:pt x="598" y="499"/>
                    <a:pt x="896" y="1"/>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00" name="Google Shape;11200;p16"/>
            <p:cNvSpPr/>
            <p:nvPr/>
          </p:nvSpPr>
          <p:spPr>
            <a:xfrm>
              <a:off x="3829600" y="1419600"/>
              <a:ext cx="15475" cy="14650"/>
            </a:xfrm>
            <a:custGeom>
              <a:avLst/>
              <a:gdLst/>
              <a:ahLst/>
              <a:cxnLst/>
              <a:rect l="l" t="t" r="r" b="b"/>
              <a:pathLst>
                <a:path w="619" h="586" extrusionOk="0">
                  <a:moveTo>
                    <a:pt x="337" y="0"/>
                  </a:moveTo>
                  <a:cubicBezTo>
                    <a:pt x="304" y="0"/>
                    <a:pt x="266" y="9"/>
                    <a:pt x="225" y="30"/>
                  </a:cubicBezTo>
                  <a:cubicBezTo>
                    <a:pt x="225" y="254"/>
                    <a:pt x="0" y="30"/>
                    <a:pt x="0" y="478"/>
                  </a:cubicBezTo>
                  <a:cubicBezTo>
                    <a:pt x="114" y="554"/>
                    <a:pt x="209" y="585"/>
                    <a:pt x="286" y="585"/>
                  </a:cubicBezTo>
                  <a:cubicBezTo>
                    <a:pt x="618" y="585"/>
                    <a:pt x="605" y="0"/>
                    <a:pt x="33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01" name="Google Shape;11201;p16"/>
            <p:cNvSpPr/>
            <p:nvPr/>
          </p:nvSpPr>
          <p:spPr>
            <a:xfrm>
              <a:off x="3745550" y="1448350"/>
              <a:ext cx="72875" cy="67275"/>
            </a:xfrm>
            <a:custGeom>
              <a:avLst/>
              <a:gdLst/>
              <a:ahLst/>
              <a:cxnLst/>
              <a:rect l="l" t="t" r="r" b="b"/>
              <a:pathLst>
                <a:path w="2915" h="2691" extrusionOk="0">
                  <a:moveTo>
                    <a:pt x="2466" y="1"/>
                  </a:moveTo>
                  <a:lnTo>
                    <a:pt x="2466" y="1"/>
                  </a:lnTo>
                  <a:cubicBezTo>
                    <a:pt x="2242" y="897"/>
                    <a:pt x="1" y="1570"/>
                    <a:pt x="673" y="2690"/>
                  </a:cubicBezTo>
                  <a:cubicBezTo>
                    <a:pt x="1121" y="1794"/>
                    <a:pt x="2914" y="897"/>
                    <a:pt x="2466"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02" name="Google Shape;11202;p16"/>
            <p:cNvSpPr/>
            <p:nvPr/>
          </p:nvSpPr>
          <p:spPr>
            <a:xfrm>
              <a:off x="3734350" y="2557725"/>
              <a:ext cx="25225" cy="4225"/>
            </a:xfrm>
            <a:custGeom>
              <a:avLst/>
              <a:gdLst/>
              <a:ahLst/>
              <a:cxnLst/>
              <a:rect l="l" t="t" r="r" b="b"/>
              <a:pathLst>
                <a:path w="1009" h="169" extrusionOk="0">
                  <a:moveTo>
                    <a:pt x="449" y="1"/>
                  </a:moveTo>
                  <a:lnTo>
                    <a:pt x="449" y="1"/>
                  </a:lnTo>
                  <a:cubicBezTo>
                    <a:pt x="0" y="113"/>
                    <a:pt x="281" y="169"/>
                    <a:pt x="533" y="169"/>
                  </a:cubicBezTo>
                  <a:cubicBezTo>
                    <a:pt x="785" y="169"/>
                    <a:pt x="1009" y="113"/>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03" name="Google Shape;11203;p16"/>
            <p:cNvSpPr/>
            <p:nvPr/>
          </p:nvSpPr>
          <p:spPr>
            <a:xfrm>
              <a:off x="3667125" y="1050550"/>
              <a:ext cx="25225" cy="4225"/>
            </a:xfrm>
            <a:custGeom>
              <a:avLst/>
              <a:gdLst/>
              <a:ahLst/>
              <a:cxnLst/>
              <a:rect l="l" t="t" r="r" b="b"/>
              <a:pathLst>
                <a:path w="1009" h="169" extrusionOk="0">
                  <a:moveTo>
                    <a:pt x="448" y="0"/>
                  </a:moveTo>
                  <a:lnTo>
                    <a:pt x="448" y="0"/>
                  </a:lnTo>
                  <a:cubicBezTo>
                    <a:pt x="0" y="112"/>
                    <a:pt x="280" y="168"/>
                    <a:pt x="532" y="168"/>
                  </a:cubicBezTo>
                  <a:cubicBezTo>
                    <a:pt x="784" y="168"/>
                    <a:pt x="1009" y="112"/>
                    <a:pt x="44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04" name="Google Shape;11204;p16"/>
            <p:cNvSpPr/>
            <p:nvPr/>
          </p:nvSpPr>
          <p:spPr>
            <a:xfrm>
              <a:off x="3633500" y="1577225"/>
              <a:ext cx="56050" cy="33650"/>
            </a:xfrm>
            <a:custGeom>
              <a:avLst/>
              <a:gdLst/>
              <a:ahLst/>
              <a:cxnLst/>
              <a:rect l="l" t="t" r="r" b="b"/>
              <a:pathLst>
                <a:path w="2242" h="1346" extrusionOk="0">
                  <a:moveTo>
                    <a:pt x="2241" y="0"/>
                  </a:moveTo>
                  <a:cubicBezTo>
                    <a:pt x="1121" y="0"/>
                    <a:pt x="449" y="673"/>
                    <a:pt x="0" y="1345"/>
                  </a:cubicBezTo>
                  <a:cubicBezTo>
                    <a:pt x="1345" y="1345"/>
                    <a:pt x="1345" y="449"/>
                    <a:pt x="224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05" name="Google Shape;11205;p16"/>
            <p:cNvSpPr/>
            <p:nvPr/>
          </p:nvSpPr>
          <p:spPr>
            <a:xfrm>
              <a:off x="3577475" y="748000"/>
              <a:ext cx="16825" cy="11225"/>
            </a:xfrm>
            <a:custGeom>
              <a:avLst/>
              <a:gdLst/>
              <a:ahLst/>
              <a:cxnLst/>
              <a:rect l="l" t="t" r="r" b="b"/>
              <a:pathLst>
                <a:path w="673" h="449" extrusionOk="0">
                  <a:moveTo>
                    <a:pt x="224" y="0"/>
                  </a:moveTo>
                  <a:cubicBezTo>
                    <a:pt x="0" y="0"/>
                    <a:pt x="224" y="224"/>
                    <a:pt x="672" y="448"/>
                  </a:cubicBezTo>
                  <a:cubicBezTo>
                    <a:pt x="672" y="224"/>
                    <a:pt x="672" y="0"/>
                    <a:pt x="2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06" name="Google Shape;11206;p16"/>
            <p:cNvSpPr/>
            <p:nvPr/>
          </p:nvSpPr>
          <p:spPr>
            <a:xfrm>
              <a:off x="3528975" y="2784725"/>
              <a:ext cx="14150" cy="8275"/>
            </a:xfrm>
            <a:custGeom>
              <a:avLst/>
              <a:gdLst/>
              <a:ahLst/>
              <a:cxnLst/>
              <a:rect l="l" t="t" r="r" b="b"/>
              <a:pathLst>
                <a:path w="566" h="331" extrusionOk="0">
                  <a:moveTo>
                    <a:pt x="101" y="0"/>
                  </a:moveTo>
                  <a:cubicBezTo>
                    <a:pt x="0" y="0"/>
                    <a:pt x="452" y="330"/>
                    <a:pt x="532" y="330"/>
                  </a:cubicBezTo>
                  <a:cubicBezTo>
                    <a:pt x="566" y="330"/>
                    <a:pt x="535" y="273"/>
                    <a:pt x="371" y="110"/>
                  </a:cubicBezTo>
                  <a:cubicBezTo>
                    <a:pt x="213" y="31"/>
                    <a:pt x="132" y="0"/>
                    <a:pt x="10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07" name="Google Shape;11207;p16"/>
            <p:cNvSpPr/>
            <p:nvPr/>
          </p:nvSpPr>
          <p:spPr>
            <a:xfrm>
              <a:off x="3459800" y="1088650"/>
              <a:ext cx="19700" cy="23550"/>
            </a:xfrm>
            <a:custGeom>
              <a:avLst/>
              <a:gdLst/>
              <a:ahLst/>
              <a:cxnLst/>
              <a:rect l="l" t="t" r="r" b="b"/>
              <a:pathLst>
                <a:path w="788" h="942" extrusionOk="0">
                  <a:moveTo>
                    <a:pt x="586" y="1"/>
                  </a:moveTo>
                  <a:cubicBezTo>
                    <a:pt x="555" y="1"/>
                    <a:pt x="510" y="15"/>
                    <a:pt x="449" y="45"/>
                  </a:cubicBezTo>
                  <a:cubicBezTo>
                    <a:pt x="449" y="269"/>
                    <a:pt x="1" y="942"/>
                    <a:pt x="673" y="942"/>
                  </a:cubicBezTo>
                  <a:cubicBezTo>
                    <a:pt x="480" y="555"/>
                    <a:pt x="787" y="1"/>
                    <a:pt x="586"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08" name="Google Shape;11208;p16"/>
            <p:cNvSpPr/>
            <p:nvPr/>
          </p:nvSpPr>
          <p:spPr>
            <a:xfrm>
              <a:off x="3431800" y="1762125"/>
              <a:ext cx="28025" cy="16825"/>
            </a:xfrm>
            <a:custGeom>
              <a:avLst/>
              <a:gdLst/>
              <a:ahLst/>
              <a:cxnLst/>
              <a:rect l="l" t="t" r="r" b="b"/>
              <a:pathLst>
                <a:path w="1121" h="673" extrusionOk="0">
                  <a:moveTo>
                    <a:pt x="448" y="0"/>
                  </a:moveTo>
                  <a:cubicBezTo>
                    <a:pt x="448" y="224"/>
                    <a:pt x="0" y="224"/>
                    <a:pt x="0" y="673"/>
                  </a:cubicBezTo>
                  <a:cubicBezTo>
                    <a:pt x="448" y="673"/>
                    <a:pt x="1121" y="0"/>
                    <a:pt x="44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09" name="Google Shape;11209;p16"/>
            <p:cNvSpPr/>
            <p:nvPr/>
          </p:nvSpPr>
          <p:spPr>
            <a:xfrm>
              <a:off x="3380275" y="1196225"/>
              <a:ext cx="22425" cy="10625"/>
            </a:xfrm>
            <a:custGeom>
              <a:avLst/>
              <a:gdLst/>
              <a:ahLst/>
              <a:cxnLst/>
              <a:rect l="l" t="t" r="r" b="b"/>
              <a:pathLst>
                <a:path w="897" h="425" extrusionOk="0">
                  <a:moveTo>
                    <a:pt x="492" y="0"/>
                  </a:moveTo>
                  <a:lnTo>
                    <a:pt x="492" y="0"/>
                  </a:lnTo>
                  <a:cubicBezTo>
                    <a:pt x="0" y="246"/>
                    <a:pt x="318" y="425"/>
                    <a:pt x="557" y="425"/>
                  </a:cubicBezTo>
                  <a:cubicBezTo>
                    <a:pt x="754" y="425"/>
                    <a:pt x="897" y="304"/>
                    <a:pt x="492"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10" name="Google Shape;11210;p16"/>
            <p:cNvSpPr/>
            <p:nvPr/>
          </p:nvSpPr>
          <p:spPr>
            <a:xfrm>
              <a:off x="3364550" y="1806950"/>
              <a:ext cx="30850" cy="19475"/>
            </a:xfrm>
            <a:custGeom>
              <a:avLst/>
              <a:gdLst/>
              <a:ahLst/>
              <a:cxnLst/>
              <a:rect l="l" t="t" r="r" b="b"/>
              <a:pathLst>
                <a:path w="1234" h="779" extrusionOk="0">
                  <a:moveTo>
                    <a:pt x="673" y="0"/>
                  </a:moveTo>
                  <a:cubicBezTo>
                    <a:pt x="673" y="224"/>
                    <a:pt x="1" y="224"/>
                    <a:pt x="225" y="672"/>
                  </a:cubicBezTo>
                  <a:cubicBezTo>
                    <a:pt x="262" y="747"/>
                    <a:pt x="318" y="778"/>
                    <a:pt x="382" y="778"/>
                  </a:cubicBezTo>
                  <a:cubicBezTo>
                    <a:pt x="704" y="778"/>
                    <a:pt x="1233" y="0"/>
                    <a:pt x="67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11" name="Google Shape;11211;p16"/>
            <p:cNvSpPr/>
            <p:nvPr/>
          </p:nvSpPr>
          <p:spPr>
            <a:xfrm>
              <a:off x="3342150" y="1829350"/>
              <a:ext cx="11225" cy="5625"/>
            </a:xfrm>
            <a:custGeom>
              <a:avLst/>
              <a:gdLst/>
              <a:ahLst/>
              <a:cxnLst/>
              <a:rect l="l" t="t" r="r" b="b"/>
              <a:pathLst>
                <a:path w="449" h="225" extrusionOk="0">
                  <a:moveTo>
                    <a:pt x="224" y="1"/>
                  </a:moveTo>
                  <a:cubicBezTo>
                    <a:pt x="0" y="1"/>
                    <a:pt x="224" y="225"/>
                    <a:pt x="448" y="225"/>
                  </a:cubicBezTo>
                  <a:cubicBezTo>
                    <a:pt x="448" y="225"/>
                    <a:pt x="448" y="1"/>
                    <a:pt x="22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12" name="Google Shape;11212;p16"/>
            <p:cNvSpPr/>
            <p:nvPr/>
          </p:nvSpPr>
          <p:spPr>
            <a:xfrm>
              <a:off x="3342150" y="3689525"/>
              <a:ext cx="11225" cy="11225"/>
            </a:xfrm>
            <a:custGeom>
              <a:avLst/>
              <a:gdLst/>
              <a:ahLst/>
              <a:cxnLst/>
              <a:rect l="l" t="t" r="r" b="b"/>
              <a:pathLst>
                <a:path w="449" h="449" extrusionOk="0">
                  <a:moveTo>
                    <a:pt x="0" y="0"/>
                  </a:moveTo>
                  <a:cubicBezTo>
                    <a:pt x="0" y="0"/>
                    <a:pt x="0" y="449"/>
                    <a:pt x="224" y="449"/>
                  </a:cubicBezTo>
                  <a:cubicBezTo>
                    <a:pt x="448" y="449"/>
                    <a:pt x="224" y="0"/>
                    <a:pt x="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13" name="Google Shape;11213;p16"/>
            <p:cNvSpPr/>
            <p:nvPr/>
          </p:nvSpPr>
          <p:spPr>
            <a:xfrm>
              <a:off x="3306650" y="1235450"/>
              <a:ext cx="18700" cy="9975"/>
            </a:xfrm>
            <a:custGeom>
              <a:avLst/>
              <a:gdLst/>
              <a:ahLst/>
              <a:cxnLst/>
              <a:rect l="l" t="t" r="r" b="b"/>
              <a:pathLst>
                <a:path w="748" h="399" extrusionOk="0">
                  <a:moveTo>
                    <a:pt x="748" y="0"/>
                  </a:moveTo>
                  <a:cubicBezTo>
                    <a:pt x="1" y="0"/>
                    <a:pt x="250" y="399"/>
                    <a:pt x="499" y="399"/>
                  </a:cubicBezTo>
                  <a:cubicBezTo>
                    <a:pt x="623" y="399"/>
                    <a:pt x="748" y="299"/>
                    <a:pt x="74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14" name="Google Shape;11214;p16"/>
            <p:cNvSpPr/>
            <p:nvPr/>
          </p:nvSpPr>
          <p:spPr>
            <a:xfrm>
              <a:off x="3185250" y="1308275"/>
              <a:ext cx="22450" cy="16850"/>
            </a:xfrm>
            <a:custGeom>
              <a:avLst/>
              <a:gdLst/>
              <a:ahLst/>
              <a:cxnLst/>
              <a:rect l="l" t="t" r="r" b="b"/>
              <a:pathLst>
                <a:path w="898" h="674" extrusionOk="0">
                  <a:moveTo>
                    <a:pt x="897" y="1"/>
                  </a:moveTo>
                  <a:cubicBezTo>
                    <a:pt x="225" y="1"/>
                    <a:pt x="1" y="225"/>
                    <a:pt x="1" y="673"/>
                  </a:cubicBezTo>
                  <a:cubicBezTo>
                    <a:pt x="673" y="673"/>
                    <a:pt x="897" y="449"/>
                    <a:pt x="89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15" name="Google Shape;11215;p16"/>
            <p:cNvSpPr/>
            <p:nvPr/>
          </p:nvSpPr>
          <p:spPr>
            <a:xfrm>
              <a:off x="3159500" y="1324175"/>
              <a:ext cx="20175" cy="13050"/>
            </a:xfrm>
            <a:custGeom>
              <a:avLst/>
              <a:gdLst/>
              <a:ahLst/>
              <a:cxnLst/>
              <a:rect l="l" t="t" r="r" b="b"/>
              <a:pathLst>
                <a:path w="807" h="522" extrusionOk="0">
                  <a:moveTo>
                    <a:pt x="597" y="1"/>
                  </a:moveTo>
                  <a:cubicBezTo>
                    <a:pt x="157" y="1"/>
                    <a:pt x="0" y="522"/>
                    <a:pt x="232" y="522"/>
                  </a:cubicBezTo>
                  <a:cubicBezTo>
                    <a:pt x="266" y="522"/>
                    <a:pt x="308" y="511"/>
                    <a:pt x="359" y="485"/>
                  </a:cubicBezTo>
                  <a:cubicBezTo>
                    <a:pt x="359" y="261"/>
                    <a:pt x="807" y="261"/>
                    <a:pt x="807" y="37"/>
                  </a:cubicBezTo>
                  <a:cubicBezTo>
                    <a:pt x="731" y="12"/>
                    <a:pt x="661" y="1"/>
                    <a:pt x="59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16" name="Google Shape;11216;p16"/>
            <p:cNvSpPr/>
            <p:nvPr/>
          </p:nvSpPr>
          <p:spPr>
            <a:xfrm>
              <a:off x="3123625" y="1347500"/>
              <a:ext cx="22450" cy="10000"/>
            </a:xfrm>
            <a:custGeom>
              <a:avLst/>
              <a:gdLst/>
              <a:ahLst/>
              <a:cxnLst/>
              <a:rect l="l" t="t" r="r" b="b"/>
              <a:pathLst>
                <a:path w="898" h="400" extrusionOk="0">
                  <a:moveTo>
                    <a:pt x="897" y="1"/>
                  </a:moveTo>
                  <a:cubicBezTo>
                    <a:pt x="1" y="1"/>
                    <a:pt x="299" y="399"/>
                    <a:pt x="598" y="399"/>
                  </a:cubicBezTo>
                  <a:cubicBezTo>
                    <a:pt x="748" y="399"/>
                    <a:pt x="897" y="299"/>
                    <a:pt x="89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17" name="Google Shape;11217;p16"/>
            <p:cNvSpPr/>
            <p:nvPr/>
          </p:nvSpPr>
          <p:spPr>
            <a:xfrm>
              <a:off x="3090000" y="1364300"/>
              <a:ext cx="22450" cy="16850"/>
            </a:xfrm>
            <a:custGeom>
              <a:avLst/>
              <a:gdLst/>
              <a:ahLst/>
              <a:cxnLst/>
              <a:rect l="l" t="t" r="r" b="b"/>
              <a:pathLst>
                <a:path w="898" h="674" extrusionOk="0">
                  <a:moveTo>
                    <a:pt x="897" y="1"/>
                  </a:moveTo>
                  <a:cubicBezTo>
                    <a:pt x="225" y="1"/>
                    <a:pt x="1" y="225"/>
                    <a:pt x="1" y="673"/>
                  </a:cubicBezTo>
                  <a:cubicBezTo>
                    <a:pt x="673" y="673"/>
                    <a:pt x="897" y="449"/>
                    <a:pt x="89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18" name="Google Shape;11218;p16"/>
            <p:cNvSpPr/>
            <p:nvPr/>
          </p:nvSpPr>
          <p:spPr>
            <a:xfrm>
              <a:off x="3080450" y="3701700"/>
              <a:ext cx="32000" cy="15850"/>
            </a:xfrm>
            <a:custGeom>
              <a:avLst/>
              <a:gdLst/>
              <a:ahLst/>
              <a:cxnLst/>
              <a:rect l="l" t="t" r="r" b="b"/>
              <a:pathLst>
                <a:path w="1280" h="634" extrusionOk="0">
                  <a:moveTo>
                    <a:pt x="810" y="0"/>
                  </a:moveTo>
                  <a:cubicBezTo>
                    <a:pt x="402" y="0"/>
                    <a:pt x="0" y="317"/>
                    <a:pt x="159" y="634"/>
                  </a:cubicBezTo>
                  <a:cubicBezTo>
                    <a:pt x="607" y="634"/>
                    <a:pt x="1279" y="634"/>
                    <a:pt x="1279" y="186"/>
                  </a:cubicBezTo>
                  <a:cubicBezTo>
                    <a:pt x="1148" y="54"/>
                    <a:pt x="978" y="0"/>
                    <a:pt x="81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19" name="Google Shape;11219;p16"/>
            <p:cNvSpPr/>
            <p:nvPr/>
          </p:nvSpPr>
          <p:spPr>
            <a:xfrm>
              <a:off x="3095625" y="4053700"/>
              <a:ext cx="16625" cy="17750"/>
            </a:xfrm>
            <a:custGeom>
              <a:avLst/>
              <a:gdLst/>
              <a:ahLst/>
              <a:cxnLst/>
              <a:rect l="l" t="t" r="r" b="b"/>
              <a:pathLst>
                <a:path w="665" h="710" extrusionOk="0">
                  <a:moveTo>
                    <a:pt x="0" y="1"/>
                  </a:moveTo>
                  <a:cubicBezTo>
                    <a:pt x="0" y="225"/>
                    <a:pt x="0" y="673"/>
                    <a:pt x="224" y="673"/>
                  </a:cubicBezTo>
                  <a:cubicBezTo>
                    <a:pt x="274" y="698"/>
                    <a:pt x="318" y="709"/>
                    <a:pt x="357" y="709"/>
                  </a:cubicBezTo>
                  <a:cubicBezTo>
                    <a:pt x="664" y="709"/>
                    <a:pt x="598" y="1"/>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20" name="Google Shape;11220;p16"/>
            <p:cNvSpPr/>
            <p:nvPr/>
          </p:nvSpPr>
          <p:spPr>
            <a:xfrm>
              <a:off x="3000375" y="2053475"/>
              <a:ext cx="16375" cy="7200"/>
            </a:xfrm>
            <a:custGeom>
              <a:avLst/>
              <a:gdLst/>
              <a:ahLst/>
              <a:cxnLst/>
              <a:rect l="l" t="t" r="r" b="b"/>
              <a:pathLst>
                <a:path w="655" h="288" extrusionOk="0">
                  <a:moveTo>
                    <a:pt x="224" y="0"/>
                  </a:moveTo>
                  <a:cubicBezTo>
                    <a:pt x="224" y="0"/>
                    <a:pt x="0" y="224"/>
                    <a:pt x="224" y="224"/>
                  </a:cubicBezTo>
                  <a:cubicBezTo>
                    <a:pt x="314" y="269"/>
                    <a:pt x="385" y="287"/>
                    <a:pt x="439" y="287"/>
                  </a:cubicBezTo>
                  <a:cubicBezTo>
                    <a:pt x="654" y="287"/>
                    <a:pt x="583" y="0"/>
                    <a:pt x="2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21" name="Google Shape;11221;p16"/>
            <p:cNvSpPr/>
            <p:nvPr/>
          </p:nvSpPr>
          <p:spPr>
            <a:xfrm>
              <a:off x="2994750" y="2120700"/>
              <a:ext cx="25250" cy="4225"/>
            </a:xfrm>
            <a:custGeom>
              <a:avLst/>
              <a:gdLst/>
              <a:ahLst/>
              <a:cxnLst/>
              <a:rect l="l" t="t" r="r" b="b"/>
              <a:pathLst>
                <a:path w="1010" h="169" extrusionOk="0">
                  <a:moveTo>
                    <a:pt x="449" y="1"/>
                  </a:moveTo>
                  <a:cubicBezTo>
                    <a:pt x="1" y="113"/>
                    <a:pt x="281" y="169"/>
                    <a:pt x="533" y="169"/>
                  </a:cubicBezTo>
                  <a:cubicBezTo>
                    <a:pt x="785" y="169"/>
                    <a:pt x="1009" y="113"/>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22" name="Google Shape;11222;p16"/>
            <p:cNvSpPr/>
            <p:nvPr/>
          </p:nvSpPr>
          <p:spPr>
            <a:xfrm>
              <a:off x="2972350" y="2131900"/>
              <a:ext cx="16825" cy="11250"/>
            </a:xfrm>
            <a:custGeom>
              <a:avLst/>
              <a:gdLst/>
              <a:ahLst/>
              <a:cxnLst/>
              <a:rect l="l" t="t" r="r" b="b"/>
              <a:pathLst>
                <a:path w="673" h="450" extrusionOk="0">
                  <a:moveTo>
                    <a:pt x="225" y="1"/>
                  </a:moveTo>
                  <a:cubicBezTo>
                    <a:pt x="0" y="1"/>
                    <a:pt x="225" y="449"/>
                    <a:pt x="673" y="449"/>
                  </a:cubicBezTo>
                  <a:cubicBezTo>
                    <a:pt x="673" y="225"/>
                    <a:pt x="673" y="1"/>
                    <a:pt x="22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23" name="Google Shape;11223;p16"/>
            <p:cNvSpPr/>
            <p:nvPr/>
          </p:nvSpPr>
          <p:spPr>
            <a:xfrm>
              <a:off x="2927525" y="1543600"/>
              <a:ext cx="67250" cy="39250"/>
            </a:xfrm>
            <a:custGeom>
              <a:avLst/>
              <a:gdLst/>
              <a:ahLst/>
              <a:cxnLst/>
              <a:rect l="l" t="t" r="r" b="b"/>
              <a:pathLst>
                <a:path w="2690" h="1570" extrusionOk="0">
                  <a:moveTo>
                    <a:pt x="1345" y="1"/>
                  </a:moveTo>
                  <a:lnTo>
                    <a:pt x="1345" y="1"/>
                  </a:lnTo>
                  <a:cubicBezTo>
                    <a:pt x="673" y="449"/>
                    <a:pt x="225" y="897"/>
                    <a:pt x="0" y="1569"/>
                  </a:cubicBezTo>
                  <a:cubicBezTo>
                    <a:pt x="673" y="1345"/>
                    <a:pt x="2690" y="449"/>
                    <a:pt x="134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24" name="Google Shape;11224;p16"/>
            <p:cNvSpPr/>
            <p:nvPr/>
          </p:nvSpPr>
          <p:spPr>
            <a:xfrm>
              <a:off x="2944325" y="1465175"/>
              <a:ext cx="16850" cy="11225"/>
            </a:xfrm>
            <a:custGeom>
              <a:avLst/>
              <a:gdLst/>
              <a:ahLst/>
              <a:cxnLst/>
              <a:rect l="l" t="t" r="r" b="b"/>
              <a:pathLst>
                <a:path w="674" h="449" extrusionOk="0">
                  <a:moveTo>
                    <a:pt x="449" y="0"/>
                  </a:moveTo>
                  <a:cubicBezTo>
                    <a:pt x="1" y="0"/>
                    <a:pt x="449" y="448"/>
                    <a:pt x="673" y="448"/>
                  </a:cubicBezTo>
                  <a:cubicBezTo>
                    <a:pt x="673" y="448"/>
                    <a:pt x="673" y="0"/>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25" name="Google Shape;11225;p16"/>
            <p:cNvSpPr/>
            <p:nvPr/>
          </p:nvSpPr>
          <p:spPr>
            <a:xfrm>
              <a:off x="2933125" y="2714625"/>
              <a:ext cx="16825" cy="5625"/>
            </a:xfrm>
            <a:custGeom>
              <a:avLst/>
              <a:gdLst/>
              <a:ahLst/>
              <a:cxnLst/>
              <a:rect l="l" t="t" r="r" b="b"/>
              <a:pathLst>
                <a:path w="673" h="225" extrusionOk="0">
                  <a:moveTo>
                    <a:pt x="225" y="0"/>
                  </a:moveTo>
                  <a:cubicBezTo>
                    <a:pt x="1" y="0"/>
                    <a:pt x="225" y="224"/>
                    <a:pt x="673" y="224"/>
                  </a:cubicBezTo>
                  <a:cubicBezTo>
                    <a:pt x="673" y="224"/>
                    <a:pt x="673" y="0"/>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26" name="Google Shape;11226;p16"/>
            <p:cNvSpPr/>
            <p:nvPr/>
          </p:nvSpPr>
          <p:spPr>
            <a:xfrm>
              <a:off x="2910725" y="3540100"/>
              <a:ext cx="22425" cy="14975"/>
            </a:xfrm>
            <a:custGeom>
              <a:avLst/>
              <a:gdLst/>
              <a:ahLst/>
              <a:cxnLst/>
              <a:rect l="l" t="t" r="r" b="b"/>
              <a:pathLst>
                <a:path w="897" h="599" extrusionOk="0">
                  <a:moveTo>
                    <a:pt x="299" y="1"/>
                  </a:moveTo>
                  <a:cubicBezTo>
                    <a:pt x="150" y="1"/>
                    <a:pt x="0" y="150"/>
                    <a:pt x="0" y="599"/>
                  </a:cubicBezTo>
                  <a:cubicBezTo>
                    <a:pt x="897" y="599"/>
                    <a:pt x="598" y="1"/>
                    <a:pt x="29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27" name="Google Shape;11227;p16"/>
            <p:cNvSpPr/>
            <p:nvPr/>
          </p:nvSpPr>
          <p:spPr>
            <a:xfrm>
              <a:off x="2905125" y="2109500"/>
              <a:ext cx="16825" cy="5625"/>
            </a:xfrm>
            <a:custGeom>
              <a:avLst/>
              <a:gdLst/>
              <a:ahLst/>
              <a:cxnLst/>
              <a:rect l="l" t="t" r="r" b="b"/>
              <a:pathLst>
                <a:path w="673" h="225" extrusionOk="0">
                  <a:moveTo>
                    <a:pt x="224" y="0"/>
                  </a:moveTo>
                  <a:cubicBezTo>
                    <a:pt x="0" y="0"/>
                    <a:pt x="224" y="225"/>
                    <a:pt x="672" y="225"/>
                  </a:cubicBezTo>
                  <a:cubicBezTo>
                    <a:pt x="672" y="225"/>
                    <a:pt x="672" y="0"/>
                    <a:pt x="2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28" name="Google Shape;11228;p16"/>
            <p:cNvSpPr/>
            <p:nvPr/>
          </p:nvSpPr>
          <p:spPr>
            <a:xfrm>
              <a:off x="2888300" y="1594025"/>
              <a:ext cx="16825" cy="18325"/>
            </a:xfrm>
            <a:custGeom>
              <a:avLst/>
              <a:gdLst/>
              <a:ahLst/>
              <a:cxnLst/>
              <a:rect l="l" t="t" r="r" b="b"/>
              <a:pathLst>
                <a:path w="673" h="733" extrusionOk="0">
                  <a:moveTo>
                    <a:pt x="673" y="1"/>
                  </a:moveTo>
                  <a:cubicBezTo>
                    <a:pt x="1" y="1"/>
                    <a:pt x="1" y="449"/>
                    <a:pt x="1" y="673"/>
                  </a:cubicBezTo>
                  <a:cubicBezTo>
                    <a:pt x="124" y="714"/>
                    <a:pt x="225" y="733"/>
                    <a:pt x="307" y="733"/>
                  </a:cubicBezTo>
                  <a:cubicBezTo>
                    <a:pt x="673" y="733"/>
                    <a:pt x="673" y="367"/>
                    <a:pt x="67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29" name="Google Shape;11229;p16"/>
            <p:cNvSpPr/>
            <p:nvPr/>
          </p:nvSpPr>
          <p:spPr>
            <a:xfrm>
              <a:off x="2857500" y="1616450"/>
              <a:ext cx="28025" cy="4225"/>
            </a:xfrm>
            <a:custGeom>
              <a:avLst/>
              <a:gdLst/>
              <a:ahLst/>
              <a:cxnLst/>
              <a:rect l="l" t="t" r="r" b="b"/>
              <a:pathLst>
                <a:path w="1121" h="169" extrusionOk="0">
                  <a:moveTo>
                    <a:pt x="560" y="0"/>
                  </a:moveTo>
                  <a:cubicBezTo>
                    <a:pt x="0" y="112"/>
                    <a:pt x="280" y="168"/>
                    <a:pt x="560" y="168"/>
                  </a:cubicBezTo>
                  <a:cubicBezTo>
                    <a:pt x="840" y="168"/>
                    <a:pt x="1121" y="112"/>
                    <a:pt x="56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30" name="Google Shape;11230;p16"/>
            <p:cNvSpPr/>
            <p:nvPr/>
          </p:nvSpPr>
          <p:spPr>
            <a:xfrm>
              <a:off x="2842025" y="1635625"/>
              <a:ext cx="15175" cy="6500"/>
            </a:xfrm>
            <a:custGeom>
              <a:avLst/>
              <a:gdLst/>
              <a:ahLst/>
              <a:cxnLst/>
              <a:rect l="l" t="t" r="r" b="b"/>
              <a:pathLst>
                <a:path w="607" h="260" extrusionOk="0">
                  <a:moveTo>
                    <a:pt x="112" y="0"/>
                  </a:moveTo>
                  <a:cubicBezTo>
                    <a:pt x="0" y="0"/>
                    <a:pt x="453" y="259"/>
                    <a:pt x="565" y="259"/>
                  </a:cubicBezTo>
                  <a:cubicBezTo>
                    <a:pt x="606" y="259"/>
                    <a:pt x="602" y="224"/>
                    <a:pt x="507" y="130"/>
                  </a:cubicBezTo>
                  <a:cubicBezTo>
                    <a:pt x="270" y="35"/>
                    <a:pt x="153" y="0"/>
                    <a:pt x="112"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31" name="Google Shape;11231;p16"/>
            <p:cNvSpPr/>
            <p:nvPr/>
          </p:nvSpPr>
          <p:spPr>
            <a:xfrm>
              <a:off x="2826675" y="2711875"/>
              <a:ext cx="28100" cy="8275"/>
            </a:xfrm>
            <a:custGeom>
              <a:avLst/>
              <a:gdLst/>
              <a:ahLst/>
              <a:cxnLst/>
              <a:rect l="l" t="t" r="r" b="b"/>
              <a:pathLst>
                <a:path w="1124" h="331" extrusionOk="0">
                  <a:moveTo>
                    <a:pt x="442" y="1"/>
                  </a:moveTo>
                  <a:cubicBezTo>
                    <a:pt x="309" y="1"/>
                    <a:pt x="158" y="31"/>
                    <a:pt x="0" y="110"/>
                  </a:cubicBezTo>
                  <a:cubicBezTo>
                    <a:pt x="381" y="273"/>
                    <a:pt x="630" y="331"/>
                    <a:pt x="775" y="331"/>
                  </a:cubicBezTo>
                  <a:cubicBezTo>
                    <a:pt x="1124" y="331"/>
                    <a:pt x="881" y="1"/>
                    <a:pt x="442"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32" name="Google Shape;11232;p16"/>
            <p:cNvSpPr/>
            <p:nvPr/>
          </p:nvSpPr>
          <p:spPr>
            <a:xfrm>
              <a:off x="2759425" y="1691525"/>
              <a:ext cx="22450" cy="14600"/>
            </a:xfrm>
            <a:custGeom>
              <a:avLst/>
              <a:gdLst/>
              <a:ahLst/>
              <a:cxnLst/>
              <a:rect l="l" t="t" r="r" b="b"/>
              <a:pathLst>
                <a:path w="898" h="584" extrusionOk="0">
                  <a:moveTo>
                    <a:pt x="328" y="1"/>
                  </a:moveTo>
                  <a:cubicBezTo>
                    <a:pt x="91" y="1"/>
                    <a:pt x="1" y="157"/>
                    <a:pt x="1" y="583"/>
                  </a:cubicBezTo>
                  <a:cubicBezTo>
                    <a:pt x="225" y="583"/>
                    <a:pt x="673" y="583"/>
                    <a:pt x="897" y="135"/>
                  </a:cubicBezTo>
                  <a:cubicBezTo>
                    <a:pt x="651" y="53"/>
                    <a:pt x="465" y="1"/>
                    <a:pt x="32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33" name="Google Shape;11233;p16"/>
            <p:cNvSpPr/>
            <p:nvPr/>
          </p:nvSpPr>
          <p:spPr>
            <a:xfrm>
              <a:off x="2753825" y="3347750"/>
              <a:ext cx="25" cy="25"/>
            </a:xfrm>
            <a:custGeom>
              <a:avLst/>
              <a:gdLst/>
              <a:ahLst/>
              <a:cxnLst/>
              <a:rect l="l" t="t" r="r" b="b"/>
              <a:pathLst>
                <a:path w="1" h="1" extrusionOk="0">
                  <a:moveTo>
                    <a:pt x="1" y="0"/>
                  </a:move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34" name="Google Shape;11234;p16"/>
            <p:cNvSpPr/>
            <p:nvPr/>
          </p:nvSpPr>
          <p:spPr>
            <a:xfrm>
              <a:off x="2770650" y="3353350"/>
              <a:ext cx="25" cy="25"/>
            </a:xfrm>
            <a:custGeom>
              <a:avLst/>
              <a:gdLst/>
              <a:ahLst/>
              <a:cxnLst/>
              <a:rect l="l" t="t" r="r" b="b"/>
              <a:pathLst>
                <a:path w="1" h="1" extrusionOk="0">
                  <a:moveTo>
                    <a:pt x="0" y="0"/>
                  </a:move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35" name="Google Shape;11235;p16"/>
            <p:cNvSpPr/>
            <p:nvPr/>
          </p:nvSpPr>
          <p:spPr>
            <a:xfrm>
              <a:off x="2692200" y="2257075"/>
              <a:ext cx="44850" cy="20525"/>
            </a:xfrm>
            <a:custGeom>
              <a:avLst/>
              <a:gdLst/>
              <a:ahLst/>
              <a:cxnLst/>
              <a:rect l="l" t="t" r="r" b="b"/>
              <a:pathLst>
                <a:path w="1794" h="821" extrusionOk="0">
                  <a:moveTo>
                    <a:pt x="1300" y="1"/>
                  </a:moveTo>
                  <a:cubicBezTo>
                    <a:pt x="741" y="1"/>
                    <a:pt x="173" y="477"/>
                    <a:pt x="1" y="821"/>
                  </a:cubicBezTo>
                  <a:cubicBezTo>
                    <a:pt x="449" y="597"/>
                    <a:pt x="1121" y="373"/>
                    <a:pt x="1793" y="149"/>
                  </a:cubicBezTo>
                  <a:cubicBezTo>
                    <a:pt x="1637" y="44"/>
                    <a:pt x="1469" y="1"/>
                    <a:pt x="130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36" name="Google Shape;11236;p16"/>
            <p:cNvSpPr/>
            <p:nvPr/>
          </p:nvSpPr>
          <p:spPr>
            <a:xfrm>
              <a:off x="2669800" y="2277575"/>
              <a:ext cx="22425" cy="7500"/>
            </a:xfrm>
            <a:custGeom>
              <a:avLst/>
              <a:gdLst/>
              <a:ahLst/>
              <a:cxnLst/>
              <a:rect l="l" t="t" r="r" b="b"/>
              <a:pathLst>
                <a:path w="897" h="300" extrusionOk="0">
                  <a:moveTo>
                    <a:pt x="0" y="1"/>
                  </a:moveTo>
                  <a:cubicBezTo>
                    <a:pt x="0" y="225"/>
                    <a:pt x="149" y="300"/>
                    <a:pt x="299" y="300"/>
                  </a:cubicBezTo>
                  <a:cubicBezTo>
                    <a:pt x="598" y="300"/>
                    <a:pt x="897" y="1"/>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37" name="Google Shape;11237;p16"/>
            <p:cNvSpPr/>
            <p:nvPr/>
          </p:nvSpPr>
          <p:spPr>
            <a:xfrm>
              <a:off x="2650175" y="2243975"/>
              <a:ext cx="25250" cy="4225"/>
            </a:xfrm>
            <a:custGeom>
              <a:avLst/>
              <a:gdLst/>
              <a:ahLst/>
              <a:cxnLst/>
              <a:rect l="l" t="t" r="r" b="b"/>
              <a:pathLst>
                <a:path w="1010" h="169" extrusionOk="0">
                  <a:moveTo>
                    <a:pt x="561" y="0"/>
                  </a:moveTo>
                  <a:lnTo>
                    <a:pt x="561" y="0"/>
                  </a:lnTo>
                  <a:cubicBezTo>
                    <a:pt x="1" y="112"/>
                    <a:pt x="225" y="168"/>
                    <a:pt x="477" y="168"/>
                  </a:cubicBezTo>
                  <a:cubicBezTo>
                    <a:pt x="729" y="168"/>
                    <a:pt x="1009" y="112"/>
                    <a:pt x="56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38" name="Google Shape;11238;p16"/>
            <p:cNvSpPr/>
            <p:nvPr/>
          </p:nvSpPr>
          <p:spPr>
            <a:xfrm>
              <a:off x="2524125" y="2294400"/>
              <a:ext cx="28025" cy="11225"/>
            </a:xfrm>
            <a:custGeom>
              <a:avLst/>
              <a:gdLst/>
              <a:ahLst/>
              <a:cxnLst/>
              <a:rect l="l" t="t" r="r" b="b"/>
              <a:pathLst>
                <a:path w="1121" h="449" extrusionOk="0">
                  <a:moveTo>
                    <a:pt x="1121" y="0"/>
                  </a:moveTo>
                  <a:cubicBezTo>
                    <a:pt x="672" y="0"/>
                    <a:pt x="224" y="0"/>
                    <a:pt x="0" y="449"/>
                  </a:cubicBezTo>
                  <a:cubicBezTo>
                    <a:pt x="448" y="449"/>
                    <a:pt x="896" y="224"/>
                    <a:pt x="112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39" name="Google Shape;11239;p16"/>
            <p:cNvSpPr/>
            <p:nvPr/>
          </p:nvSpPr>
          <p:spPr>
            <a:xfrm>
              <a:off x="2479300" y="776000"/>
              <a:ext cx="16825" cy="11225"/>
            </a:xfrm>
            <a:custGeom>
              <a:avLst/>
              <a:gdLst/>
              <a:ahLst/>
              <a:cxnLst/>
              <a:rect l="l" t="t" r="r" b="b"/>
              <a:pathLst>
                <a:path w="673" h="449" extrusionOk="0">
                  <a:moveTo>
                    <a:pt x="0" y="1"/>
                  </a:moveTo>
                  <a:cubicBezTo>
                    <a:pt x="0" y="225"/>
                    <a:pt x="0" y="449"/>
                    <a:pt x="224" y="449"/>
                  </a:cubicBezTo>
                  <a:cubicBezTo>
                    <a:pt x="672" y="449"/>
                    <a:pt x="224" y="1"/>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40" name="Google Shape;11240;p16"/>
            <p:cNvSpPr/>
            <p:nvPr/>
          </p:nvSpPr>
          <p:spPr>
            <a:xfrm>
              <a:off x="2336825" y="2851450"/>
              <a:ext cx="12625" cy="6500"/>
            </a:xfrm>
            <a:custGeom>
              <a:avLst/>
              <a:gdLst/>
              <a:ahLst/>
              <a:cxnLst/>
              <a:rect l="l" t="t" r="r" b="b"/>
              <a:pathLst>
                <a:path w="505" h="260" extrusionOk="0">
                  <a:moveTo>
                    <a:pt x="38" y="1"/>
                  </a:moveTo>
                  <a:cubicBezTo>
                    <a:pt x="0" y="1"/>
                    <a:pt x="453" y="259"/>
                    <a:pt x="491" y="259"/>
                  </a:cubicBezTo>
                  <a:cubicBezTo>
                    <a:pt x="504" y="259"/>
                    <a:pt x="462" y="225"/>
                    <a:pt x="320" y="130"/>
                  </a:cubicBezTo>
                  <a:cubicBezTo>
                    <a:pt x="131" y="35"/>
                    <a:pt x="51" y="1"/>
                    <a:pt x="3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41" name="Google Shape;11241;p16"/>
            <p:cNvSpPr/>
            <p:nvPr/>
          </p:nvSpPr>
          <p:spPr>
            <a:xfrm>
              <a:off x="2294400" y="1067350"/>
              <a:ext cx="28025" cy="50450"/>
            </a:xfrm>
            <a:custGeom>
              <a:avLst/>
              <a:gdLst/>
              <a:ahLst/>
              <a:cxnLst/>
              <a:rect l="l" t="t" r="r" b="b"/>
              <a:pathLst>
                <a:path w="1121" h="2018" extrusionOk="0">
                  <a:moveTo>
                    <a:pt x="1121" y="1"/>
                  </a:moveTo>
                  <a:lnTo>
                    <a:pt x="1121" y="1"/>
                  </a:lnTo>
                  <a:cubicBezTo>
                    <a:pt x="0" y="225"/>
                    <a:pt x="224" y="1345"/>
                    <a:pt x="0" y="2018"/>
                  </a:cubicBezTo>
                  <a:cubicBezTo>
                    <a:pt x="897" y="1794"/>
                    <a:pt x="897" y="897"/>
                    <a:pt x="112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42" name="Google Shape;11242;p16"/>
            <p:cNvSpPr/>
            <p:nvPr/>
          </p:nvSpPr>
          <p:spPr>
            <a:xfrm>
              <a:off x="2288800" y="1123375"/>
              <a:ext cx="22425" cy="16850"/>
            </a:xfrm>
            <a:custGeom>
              <a:avLst/>
              <a:gdLst/>
              <a:ahLst/>
              <a:cxnLst/>
              <a:rect l="l" t="t" r="r" b="b"/>
              <a:pathLst>
                <a:path w="897" h="674" extrusionOk="0">
                  <a:moveTo>
                    <a:pt x="0" y="1"/>
                  </a:moveTo>
                  <a:cubicBezTo>
                    <a:pt x="0" y="449"/>
                    <a:pt x="224" y="449"/>
                    <a:pt x="448" y="673"/>
                  </a:cubicBezTo>
                  <a:cubicBezTo>
                    <a:pt x="897" y="673"/>
                    <a:pt x="672" y="1"/>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43" name="Google Shape;11243;p16"/>
            <p:cNvSpPr/>
            <p:nvPr/>
          </p:nvSpPr>
          <p:spPr>
            <a:xfrm>
              <a:off x="2274775" y="1033750"/>
              <a:ext cx="28050" cy="4225"/>
            </a:xfrm>
            <a:custGeom>
              <a:avLst/>
              <a:gdLst/>
              <a:ahLst/>
              <a:cxnLst/>
              <a:rect l="l" t="t" r="r" b="b"/>
              <a:pathLst>
                <a:path w="1122" h="169" extrusionOk="0">
                  <a:moveTo>
                    <a:pt x="561" y="0"/>
                  </a:moveTo>
                  <a:cubicBezTo>
                    <a:pt x="1" y="112"/>
                    <a:pt x="281" y="168"/>
                    <a:pt x="561" y="168"/>
                  </a:cubicBezTo>
                  <a:cubicBezTo>
                    <a:pt x="841" y="168"/>
                    <a:pt x="1121" y="112"/>
                    <a:pt x="56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44" name="Google Shape;11244;p16"/>
            <p:cNvSpPr/>
            <p:nvPr/>
          </p:nvSpPr>
          <p:spPr>
            <a:xfrm>
              <a:off x="2249575" y="1140200"/>
              <a:ext cx="67250" cy="100875"/>
            </a:xfrm>
            <a:custGeom>
              <a:avLst/>
              <a:gdLst/>
              <a:ahLst/>
              <a:cxnLst/>
              <a:rect l="l" t="t" r="r" b="b"/>
              <a:pathLst>
                <a:path w="2690" h="4035" extrusionOk="0">
                  <a:moveTo>
                    <a:pt x="1345" y="0"/>
                  </a:moveTo>
                  <a:lnTo>
                    <a:pt x="1345" y="0"/>
                  </a:lnTo>
                  <a:cubicBezTo>
                    <a:pt x="1121" y="1345"/>
                    <a:pt x="673" y="2690"/>
                    <a:pt x="0" y="4034"/>
                  </a:cubicBezTo>
                  <a:cubicBezTo>
                    <a:pt x="1121" y="3362"/>
                    <a:pt x="2690" y="1121"/>
                    <a:pt x="134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45" name="Google Shape;11245;p16"/>
            <p:cNvSpPr/>
            <p:nvPr/>
          </p:nvSpPr>
          <p:spPr>
            <a:xfrm>
              <a:off x="2126300" y="1257850"/>
              <a:ext cx="112075" cy="156900"/>
            </a:xfrm>
            <a:custGeom>
              <a:avLst/>
              <a:gdLst/>
              <a:ahLst/>
              <a:cxnLst/>
              <a:rect l="l" t="t" r="r" b="b"/>
              <a:pathLst>
                <a:path w="4483" h="6276" extrusionOk="0">
                  <a:moveTo>
                    <a:pt x="4035" y="1"/>
                  </a:moveTo>
                  <a:lnTo>
                    <a:pt x="4035" y="1"/>
                  </a:lnTo>
                  <a:cubicBezTo>
                    <a:pt x="3138" y="2242"/>
                    <a:pt x="449" y="4259"/>
                    <a:pt x="1" y="6276"/>
                  </a:cubicBezTo>
                  <a:cubicBezTo>
                    <a:pt x="1345" y="4483"/>
                    <a:pt x="4483" y="1794"/>
                    <a:pt x="403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46" name="Google Shape;11246;p16"/>
            <p:cNvSpPr/>
            <p:nvPr/>
          </p:nvSpPr>
          <p:spPr>
            <a:xfrm>
              <a:off x="2182325" y="4602800"/>
              <a:ext cx="44850" cy="16825"/>
            </a:xfrm>
            <a:custGeom>
              <a:avLst/>
              <a:gdLst/>
              <a:ahLst/>
              <a:cxnLst/>
              <a:rect l="l" t="t" r="r" b="b"/>
              <a:pathLst>
                <a:path w="1794" h="673" extrusionOk="0">
                  <a:moveTo>
                    <a:pt x="1794" y="0"/>
                  </a:moveTo>
                  <a:cubicBezTo>
                    <a:pt x="1121" y="0"/>
                    <a:pt x="449" y="224"/>
                    <a:pt x="1" y="673"/>
                  </a:cubicBezTo>
                  <a:cubicBezTo>
                    <a:pt x="673" y="673"/>
                    <a:pt x="1346" y="449"/>
                    <a:pt x="179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47" name="Google Shape;11247;p16"/>
            <p:cNvSpPr/>
            <p:nvPr/>
          </p:nvSpPr>
          <p:spPr>
            <a:xfrm>
              <a:off x="2126300" y="4630800"/>
              <a:ext cx="28050" cy="12650"/>
            </a:xfrm>
            <a:custGeom>
              <a:avLst/>
              <a:gdLst/>
              <a:ahLst/>
              <a:cxnLst/>
              <a:rect l="l" t="t" r="r" b="b"/>
              <a:pathLst>
                <a:path w="1122" h="506" extrusionOk="0">
                  <a:moveTo>
                    <a:pt x="225" y="1"/>
                  </a:moveTo>
                  <a:cubicBezTo>
                    <a:pt x="1" y="337"/>
                    <a:pt x="281" y="505"/>
                    <a:pt x="561" y="505"/>
                  </a:cubicBezTo>
                  <a:cubicBezTo>
                    <a:pt x="841" y="505"/>
                    <a:pt x="1121" y="337"/>
                    <a:pt x="89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48" name="Google Shape;11248;p16"/>
            <p:cNvSpPr/>
            <p:nvPr/>
          </p:nvSpPr>
          <p:spPr>
            <a:xfrm>
              <a:off x="2053475" y="2647600"/>
              <a:ext cx="39225" cy="19750"/>
            </a:xfrm>
            <a:custGeom>
              <a:avLst/>
              <a:gdLst/>
              <a:ahLst/>
              <a:cxnLst/>
              <a:rect l="l" t="t" r="r" b="b"/>
              <a:pathLst>
                <a:path w="1569" h="790" extrusionOk="0">
                  <a:moveTo>
                    <a:pt x="341" y="1"/>
                  </a:moveTo>
                  <a:cubicBezTo>
                    <a:pt x="219" y="1"/>
                    <a:pt x="104" y="61"/>
                    <a:pt x="0" y="216"/>
                  </a:cubicBezTo>
                  <a:cubicBezTo>
                    <a:pt x="359" y="216"/>
                    <a:pt x="861" y="789"/>
                    <a:pt x="1277" y="789"/>
                  </a:cubicBezTo>
                  <a:cubicBezTo>
                    <a:pt x="1381" y="789"/>
                    <a:pt x="1479" y="754"/>
                    <a:pt x="1569" y="664"/>
                  </a:cubicBezTo>
                  <a:cubicBezTo>
                    <a:pt x="1224" y="664"/>
                    <a:pt x="747" y="1"/>
                    <a:pt x="34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49" name="Google Shape;11249;p16"/>
            <p:cNvSpPr/>
            <p:nvPr/>
          </p:nvSpPr>
          <p:spPr>
            <a:xfrm>
              <a:off x="2025450" y="4658825"/>
              <a:ext cx="50450" cy="16825"/>
            </a:xfrm>
            <a:custGeom>
              <a:avLst/>
              <a:gdLst/>
              <a:ahLst/>
              <a:cxnLst/>
              <a:rect l="l" t="t" r="r" b="b"/>
              <a:pathLst>
                <a:path w="2018" h="673" extrusionOk="0">
                  <a:moveTo>
                    <a:pt x="1569" y="0"/>
                  </a:moveTo>
                  <a:cubicBezTo>
                    <a:pt x="1121" y="0"/>
                    <a:pt x="1" y="449"/>
                    <a:pt x="673" y="673"/>
                  </a:cubicBezTo>
                  <a:cubicBezTo>
                    <a:pt x="673" y="225"/>
                    <a:pt x="2018" y="673"/>
                    <a:pt x="156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50" name="Google Shape;11250;p16"/>
            <p:cNvSpPr/>
            <p:nvPr/>
          </p:nvSpPr>
          <p:spPr>
            <a:xfrm>
              <a:off x="1991825" y="4682475"/>
              <a:ext cx="18700" cy="10000"/>
            </a:xfrm>
            <a:custGeom>
              <a:avLst/>
              <a:gdLst/>
              <a:ahLst/>
              <a:cxnLst/>
              <a:rect l="l" t="t" r="r" b="b"/>
              <a:pathLst>
                <a:path w="748" h="400" extrusionOk="0">
                  <a:moveTo>
                    <a:pt x="250" y="1"/>
                  </a:moveTo>
                  <a:cubicBezTo>
                    <a:pt x="125" y="1"/>
                    <a:pt x="1" y="100"/>
                    <a:pt x="1" y="399"/>
                  </a:cubicBezTo>
                  <a:cubicBezTo>
                    <a:pt x="748" y="399"/>
                    <a:pt x="499" y="1"/>
                    <a:pt x="25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51" name="Google Shape;11251;p16"/>
            <p:cNvSpPr/>
            <p:nvPr/>
          </p:nvSpPr>
          <p:spPr>
            <a:xfrm>
              <a:off x="1941400" y="4698050"/>
              <a:ext cx="28050" cy="11225"/>
            </a:xfrm>
            <a:custGeom>
              <a:avLst/>
              <a:gdLst/>
              <a:ahLst/>
              <a:cxnLst/>
              <a:rect l="l" t="t" r="r" b="b"/>
              <a:pathLst>
                <a:path w="1122" h="449" extrusionOk="0">
                  <a:moveTo>
                    <a:pt x="1121" y="0"/>
                  </a:moveTo>
                  <a:cubicBezTo>
                    <a:pt x="673" y="0"/>
                    <a:pt x="1" y="0"/>
                    <a:pt x="1" y="449"/>
                  </a:cubicBezTo>
                  <a:cubicBezTo>
                    <a:pt x="449" y="449"/>
                    <a:pt x="897" y="224"/>
                    <a:pt x="112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52" name="Google Shape;11252;p16"/>
            <p:cNvSpPr/>
            <p:nvPr/>
          </p:nvSpPr>
          <p:spPr>
            <a:xfrm>
              <a:off x="1948925" y="4431975"/>
              <a:ext cx="14175" cy="8275"/>
            </a:xfrm>
            <a:custGeom>
              <a:avLst/>
              <a:gdLst/>
              <a:ahLst/>
              <a:cxnLst/>
              <a:rect l="l" t="t" r="r" b="b"/>
              <a:pathLst>
                <a:path w="567" h="331" extrusionOk="0">
                  <a:moveTo>
                    <a:pt x="102" y="1"/>
                  </a:moveTo>
                  <a:cubicBezTo>
                    <a:pt x="1" y="1"/>
                    <a:pt x="452" y="331"/>
                    <a:pt x="533" y="331"/>
                  </a:cubicBezTo>
                  <a:cubicBezTo>
                    <a:pt x="566" y="331"/>
                    <a:pt x="535" y="273"/>
                    <a:pt x="372" y="110"/>
                  </a:cubicBezTo>
                  <a:cubicBezTo>
                    <a:pt x="214" y="31"/>
                    <a:pt x="133" y="1"/>
                    <a:pt x="102"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53" name="Google Shape;11253;p16"/>
            <p:cNvSpPr/>
            <p:nvPr/>
          </p:nvSpPr>
          <p:spPr>
            <a:xfrm>
              <a:off x="1876975" y="4737275"/>
              <a:ext cx="25225" cy="4225"/>
            </a:xfrm>
            <a:custGeom>
              <a:avLst/>
              <a:gdLst/>
              <a:ahLst/>
              <a:cxnLst/>
              <a:rect l="l" t="t" r="r" b="b"/>
              <a:pathLst>
                <a:path w="1009" h="169" extrusionOk="0">
                  <a:moveTo>
                    <a:pt x="561" y="0"/>
                  </a:moveTo>
                  <a:lnTo>
                    <a:pt x="561" y="0"/>
                  </a:lnTo>
                  <a:cubicBezTo>
                    <a:pt x="0" y="112"/>
                    <a:pt x="225" y="168"/>
                    <a:pt x="477" y="168"/>
                  </a:cubicBezTo>
                  <a:cubicBezTo>
                    <a:pt x="729" y="168"/>
                    <a:pt x="1009" y="112"/>
                    <a:pt x="56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54" name="Google Shape;11254;p16"/>
            <p:cNvSpPr/>
            <p:nvPr/>
          </p:nvSpPr>
          <p:spPr>
            <a:xfrm>
              <a:off x="1868575" y="2619375"/>
              <a:ext cx="25225" cy="4225"/>
            </a:xfrm>
            <a:custGeom>
              <a:avLst/>
              <a:gdLst/>
              <a:ahLst/>
              <a:cxnLst/>
              <a:rect l="l" t="t" r="r" b="b"/>
              <a:pathLst>
                <a:path w="1009" h="169" extrusionOk="0">
                  <a:moveTo>
                    <a:pt x="448" y="0"/>
                  </a:moveTo>
                  <a:lnTo>
                    <a:pt x="448" y="0"/>
                  </a:lnTo>
                  <a:cubicBezTo>
                    <a:pt x="0" y="112"/>
                    <a:pt x="280" y="168"/>
                    <a:pt x="533" y="168"/>
                  </a:cubicBezTo>
                  <a:cubicBezTo>
                    <a:pt x="785" y="168"/>
                    <a:pt x="1009" y="112"/>
                    <a:pt x="44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55" name="Google Shape;11255;p16"/>
            <p:cNvSpPr/>
            <p:nvPr/>
          </p:nvSpPr>
          <p:spPr>
            <a:xfrm>
              <a:off x="1795725" y="2744275"/>
              <a:ext cx="33650" cy="8950"/>
            </a:xfrm>
            <a:custGeom>
              <a:avLst/>
              <a:gdLst/>
              <a:ahLst/>
              <a:cxnLst/>
              <a:rect l="l" t="t" r="r" b="b"/>
              <a:pathLst>
                <a:path w="1346" h="358" extrusionOk="0">
                  <a:moveTo>
                    <a:pt x="223" y="1"/>
                  </a:moveTo>
                  <a:cubicBezTo>
                    <a:pt x="133" y="1"/>
                    <a:pt x="59" y="41"/>
                    <a:pt x="1" y="159"/>
                  </a:cubicBezTo>
                  <a:cubicBezTo>
                    <a:pt x="1" y="159"/>
                    <a:pt x="499" y="358"/>
                    <a:pt x="897" y="358"/>
                  </a:cubicBezTo>
                  <a:cubicBezTo>
                    <a:pt x="1096" y="358"/>
                    <a:pt x="1271" y="308"/>
                    <a:pt x="1345" y="159"/>
                  </a:cubicBezTo>
                  <a:lnTo>
                    <a:pt x="1345" y="159"/>
                  </a:lnTo>
                  <a:cubicBezTo>
                    <a:pt x="1244" y="192"/>
                    <a:pt x="1148" y="206"/>
                    <a:pt x="1057" y="206"/>
                  </a:cubicBezTo>
                  <a:cubicBezTo>
                    <a:pt x="701" y="206"/>
                    <a:pt x="423" y="1"/>
                    <a:pt x="22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56" name="Google Shape;11256;p16"/>
            <p:cNvSpPr/>
            <p:nvPr/>
          </p:nvSpPr>
          <p:spPr>
            <a:xfrm>
              <a:off x="1793875" y="4440300"/>
              <a:ext cx="18700" cy="19950"/>
            </a:xfrm>
            <a:custGeom>
              <a:avLst/>
              <a:gdLst/>
              <a:ahLst/>
              <a:cxnLst/>
              <a:rect l="l" t="t" r="r" b="b"/>
              <a:pathLst>
                <a:path w="748" h="798" extrusionOk="0">
                  <a:moveTo>
                    <a:pt x="747" y="1"/>
                  </a:moveTo>
                  <a:cubicBezTo>
                    <a:pt x="0" y="1"/>
                    <a:pt x="249" y="798"/>
                    <a:pt x="498" y="798"/>
                  </a:cubicBezTo>
                  <a:cubicBezTo>
                    <a:pt x="623" y="798"/>
                    <a:pt x="747" y="599"/>
                    <a:pt x="74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57" name="Google Shape;11257;p16"/>
            <p:cNvSpPr/>
            <p:nvPr/>
          </p:nvSpPr>
          <p:spPr>
            <a:xfrm>
              <a:off x="1694875" y="4434700"/>
              <a:ext cx="100875" cy="207350"/>
            </a:xfrm>
            <a:custGeom>
              <a:avLst/>
              <a:gdLst/>
              <a:ahLst/>
              <a:cxnLst/>
              <a:rect l="l" t="t" r="r" b="b"/>
              <a:pathLst>
                <a:path w="4035" h="8294" extrusionOk="0">
                  <a:moveTo>
                    <a:pt x="4035" y="1"/>
                  </a:moveTo>
                  <a:lnTo>
                    <a:pt x="4035" y="1"/>
                  </a:lnTo>
                  <a:cubicBezTo>
                    <a:pt x="1" y="1121"/>
                    <a:pt x="1794" y="6052"/>
                    <a:pt x="2242" y="8293"/>
                  </a:cubicBezTo>
                  <a:cubicBezTo>
                    <a:pt x="2466" y="6052"/>
                    <a:pt x="1345" y="1794"/>
                    <a:pt x="403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58" name="Google Shape;11258;p16"/>
            <p:cNvSpPr/>
            <p:nvPr/>
          </p:nvSpPr>
          <p:spPr>
            <a:xfrm>
              <a:off x="1773325" y="4636425"/>
              <a:ext cx="16825" cy="28025"/>
            </a:xfrm>
            <a:custGeom>
              <a:avLst/>
              <a:gdLst/>
              <a:ahLst/>
              <a:cxnLst/>
              <a:rect l="l" t="t" r="r" b="b"/>
              <a:pathLst>
                <a:path w="673" h="1121" extrusionOk="0">
                  <a:moveTo>
                    <a:pt x="224" y="0"/>
                  </a:moveTo>
                  <a:cubicBezTo>
                    <a:pt x="224" y="448"/>
                    <a:pt x="0" y="1121"/>
                    <a:pt x="673" y="1121"/>
                  </a:cubicBezTo>
                  <a:cubicBezTo>
                    <a:pt x="448" y="896"/>
                    <a:pt x="673" y="224"/>
                    <a:pt x="2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59" name="Google Shape;11259;p16"/>
            <p:cNvSpPr/>
            <p:nvPr/>
          </p:nvSpPr>
          <p:spPr>
            <a:xfrm>
              <a:off x="1750900" y="4653225"/>
              <a:ext cx="28050" cy="50450"/>
            </a:xfrm>
            <a:custGeom>
              <a:avLst/>
              <a:gdLst/>
              <a:ahLst/>
              <a:cxnLst/>
              <a:rect l="l" t="t" r="r" b="b"/>
              <a:pathLst>
                <a:path w="1122" h="2018" extrusionOk="0">
                  <a:moveTo>
                    <a:pt x="1" y="0"/>
                  </a:moveTo>
                  <a:cubicBezTo>
                    <a:pt x="449" y="673"/>
                    <a:pt x="1" y="1569"/>
                    <a:pt x="897" y="2017"/>
                  </a:cubicBezTo>
                  <a:cubicBezTo>
                    <a:pt x="673" y="1345"/>
                    <a:pt x="1121" y="224"/>
                    <a:pt x="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60" name="Google Shape;11260;p16"/>
            <p:cNvSpPr/>
            <p:nvPr/>
          </p:nvSpPr>
          <p:spPr>
            <a:xfrm>
              <a:off x="1713600" y="2728700"/>
              <a:ext cx="14175" cy="8275"/>
            </a:xfrm>
            <a:custGeom>
              <a:avLst/>
              <a:gdLst/>
              <a:ahLst/>
              <a:cxnLst/>
              <a:rect l="l" t="t" r="r" b="b"/>
              <a:pathLst>
                <a:path w="567" h="331" extrusionOk="0">
                  <a:moveTo>
                    <a:pt x="102" y="0"/>
                  </a:moveTo>
                  <a:cubicBezTo>
                    <a:pt x="1" y="0"/>
                    <a:pt x="453" y="330"/>
                    <a:pt x="533" y="330"/>
                  </a:cubicBezTo>
                  <a:cubicBezTo>
                    <a:pt x="567" y="330"/>
                    <a:pt x="535" y="273"/>
                    <a:pt x="372" y="109"/>
                  </a:cubicBezTo>
                  <a:cubicBezTo>
                    <a:pt x="214" y="30"/>
                    <a:pt x="133" y="0"/>
                    <a:pt x="102"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61" name="Google Shape;11261;p16"/>
            <p:cNvSpPr/>
            <p:nvPr/>
          </p:nvSpPr>
          <p:spPr>
            <a:xfrm>
              <a:off x="1447250" y="1674375"/>
              <a:ext cx="17925" cy="21425"/>
            </a:xfrm>
            <a:custGeom>
              <a:avLst/>
              <a:gdLst/>
              <a:ahLst/>
              <a:cxnLst/>
              <a:rect l="l" t="t" r="r" b="b"/>
              <a:pathLst>
                <a:path w="717" h="857" extrusionOk="0">
                  <a:moveTo>
                    <a:pt x="229" y="1"/>
                  </a:moveTo>
                  <a:cubicBezTo>
                    <a:pt x="161" y="1"/>
                    <a:pt x="97" y="44"/>
                    <a:pt x="44" y="148"/>
                  </a:cubicBezTo>
                  <a:cubicBezTo>
                    <a:pt x="642" y="148"/>
                    <a:pt x="0" y="857"/>
                    <a:pt x="480" y="857"/>
                  </a:cubicBezTo>
                  <a:cubicBezTo>
                    <a:pt x="540" y="857"/>
                    <a:pt x="617" y="846"/>
                    <a:pt x="717" y="821"/>
                  </a:cubicBezTo>
                  <a:cubicBezTo>
                    <a:pt x="717" y="477"/>
                    <a:pt x="453" y="1"/>
                    <a:pt x="22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62" name="Google Shape;11262;p16"/>
            <p:cNvSpPr/>
            <p:nvPr/>
          </p:nvSpPr>
          <p:spPr>
            <a:xfrm>
              <a:off x="1425925" y="1638850"/>
              <a:ext cx="22450" cy="28050"/>
            </a:xfrm>
            <a:custGeom>
              <a:avLst/>
              <a:gdLst/>
              <a:ahLst/>
              <a:cxnLst/>
              <a:rect l="l" t="t" r="r" b="b"/>
              <a:pathLst>
                <a:path w="898" h="1122" extrusionOk="0">
                  <a:moveTo>
                    <a:pt x="1" y="1"/>
                  </a:moveTo>
                  <a:cubicBezTo>
                    <a:pt x="1" y="673"/>
                    <a:pt x="449" y="673"/>
                    <a:pt x="897" y="1121"/>
                  </a:cubicBezTo>
                  <a:cubicBezTo>
                    <a:pt x="897" y="449"/>
                    <a:pt x="673" y="1"/>
                    <a:pt x="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63" name="Google Shape;11263;p16"/>
            <p:cNvSpPr/>
            <p:nvPr/>
          </p:nvSpPr>
          <p:spPr>
            <a:xfrm>
              <a:off x="1325075" y="1582825"/>
              <a:ext cx="100875" cy="106475"/>
            </a:xfrm>
            <a:custGeom>
              <a:avLst/>
              <a:gdLst/>
              <a:ahLst/>
              <a:cxnLst/>
              <a:rect l="l" t="t" r="r" b="b"/>
              <a:pathLst>
                <a:path w="4035" h="4259" extrusionOk="0">
                  <a:moveTo>
                    <a:pt x="1" y="0"/>
                  </a:moveTo>
                  <a:lnTo>
                    <a:pt x="1" y="0"/>
                  </a:lnTo>
                  <a:cubicBezTo>
                    <a:pt x="587" y="4105"/>
                    <a:pt x="1173" y="3437"/>
                    <a:pt x="3097" y="3942"/>
                  </a:cubicBezTo>
                  <a:lnTo>
                    <a:pt x="3097" y="3942"/>
                  </a:lnTo>
                  <a:cubicBezTo>
                    <a:pt x="1541" y="3227"/>
                    <a:pt x="377" y="1692"/>
                    <a:pt x="1" y="0"/>
                  </a:cubicBezTo>
                  <a:close/>
                  <a:moveTo>
                    <a:pt x="3097" y="3942"/>
                  </a:moveTo>
                  <a:cubicBezTo>
                    <a:pt x="3396" y="4079"/>
                    <a:pt x="3710" y="4186"/>
                    <a:pt x="4035" y="4259"/>
                  </a:cubicBezTo>
                  <a:cubicBezTo>
                    <a:pt x="3691" y="4115"/>
                    <a:pt x="3380" y="4016"/>
                    <a:pt x="3097" y="3942"/>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64" name="Google Shape;11264;p16"/>
            <p:cNvSpPr/>
            <p:nvPr/>
          </p:nvSpPr>
          <p:spPr>
            <a:xfrm>
              <a:off x="1263450" y="1241050"/>
              <a:ext cx="56050" cy="17050"/>
            </a:xfrm>
            <a:custGeom>
              <a:avLst/>
              <a:gdLst/>
              <a:ahLst/>
              <a:cxnLst/>
              <a:rect l="l" t="t" r="r" b="b"/>
              <a:pathLst>
                <a:path w="2242" h="682" extrusionOk="0">
                  <a:moveTo>
                    <a:pt x="1" y="0"/>
                  </a:moveTo>
                  <a:cubicBezTo>
                    <a:pt x="290" y="435"/>
                    <a:pt x="766" y="682"/>
                    <a:pt x="1309" y="682"/>
                  </a:cubicBezTo>
                  <a:cubicBezTo>
                    <a:pt x="1607" y="682"/>
                    <a:pt x="1924" y="607"/>
                    <a:pt x="2242" y="449"/>
                  </a:cubicBezTo>
                  <a:cubicBezTo>
                    <a:pt x="1345" y="224"/>
                    <a:pt x="673" y="224"/>
                    <a:pt x="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65" name="Google Shape;11265;p16"/>
            <p:cNvSpPr/>
            <p:nvPr/>
          </p:nvSpPr>
          <p:spPr>
            <a:xfrm>
              <a:off x="1210225" y="2466675"/>
              <a:ext cx="36450" cy="13300"/>
            </a:xfrm>
            <a:custGeom>
              <a:avLst/>
              <a:gdLst/>
              <a:ahLst/>
              <a:cxnLst/>
              <a:rect l="l" t="t" r="r" b="b"/>
              <a:pathLst>
                <a:path w="1458" h="532" extrusionOk="0">
                  <a:moveTo>
                    <a:pt x="393" y="1"/>
                  </a:moveTo>
                  <a:cubicBezTo>
                    <a:pt x="112" y="1"/>
                    <a:pt x="0" y="57"/>
                    <a:pt x="337" y="57"/>
                  </a:cubicBezTo>
                  <a:cubicBezTo>
                    <a:pt x="663" y="57"/>
                    <a:pt x="870" y="531"/>
                    <a:pt x="1131" y="531"/>
                  </a:cubicBezTo>
                  <a:cubicBezTo>
                    <a:pt x="1229" y="531"/>
                    <a:pt x="1335" y="464"/>
                    <a:pt x="1457" y="281"/>
                  </a:cubicBezTo>
                  <a:cubicBezTo>
                    <a:pt x="1121" y="57"/>
                    <a:pt x="673" y="1"/>
                    <a:pt x="39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66" name="Google Shape;11266;p16"/>
            <p:cNvSpPr/>
            <p:nvPr/>
          </p:nvSpPr>
          <p:spPr>
            <a:xfrm>
              <a:off x="1196225" y="1228175"/>
              <a:ext cx="61650" cy="21575"/>
            </a:xfrm>
            <a:custGeom>
              <a:avLst/>
              <a:gdLst/>
              <a:ahLst/>
              <a:cxnLst/>
              <a:rect l="l" t="t" r="r" b="b"/>
              <a:pathLst>
                <a:path w="2466" h="863" extrusionOk="0">
                  <a:moveTo>
                    <a:pt x="746" y="0"/>
                  </a:moveTo>
                  <a:cubicBezTo>
                    <a:pt x="471" y="0"/>
                    <a:pt x="213" y="78"/>
                    <a:pt x="0" y="291"/>
                  </a:cubicBezTo>
                  <a:cubicBezTo>
                    <a:pt x="480" y="291"/>
                    <a:pt x="1304" y="863"/>
                    <a:pt x="1898" y="863"/>
                  </a:cubicBezTo>
                  <a:cubicBezTo>
                    <a:pt x="2136" y="863"/>
                    <a:pt x="2337" y="772"/>
                    <a:pt x="2465" y="515"/>
                  </a:cubicBezTo>
                  <a:cubicBezTo>
                    <a:pt x="2006" y="362"/>
                    <a:pt x="1338" y="0"/>
                    <a:pt x="746"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67" name="Google Shape;11267;p16"/>
            <p:cNvSpPr/>
            <p:nvPr/>
          </p:nvSpPr>
          <p:spPr>
            <a:xfrm>
              <a:off x="1235425" y="748000"/>
              <a:ext cx="16850" cy="11225"/>
            </a:xfrm>
            <a:custGeom>
              <a:avLst/>
              <a:gdLst/>
              <a:ahLst/>
              <a:cxnLst/>
              <a:rect l="l" t="t" r="r" b="b"/>
              <a:pathLst>
                <a:path w="674" h="449" extrusionOk="0">
                  <a:moveTo>
                    <a:pt x="225" y="0"/>
                  </a:moveTo>
                  <a:cubicBezTo>
                    <a:pt x="1" y="0"/>
                    <a:pt x="225" y="448"/>
                    <a:pt x="673" y="448"/>
                  </a:cubicBezTo>
                  <a:cubicBezTo>
                    <a:pt x="673" y="224"/>
                    <a:pt x="673" y="0"/>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68" name="Google Shape;11268;p16"/>
            <p:cNvSpPr/>
            <p:nvPr/>
          </p:nvSpPr>
          <p:spPr>
            <a:xfrm>
              <a:off x="1229825" y="2524125"/>
              <a:ext cx="11250" cy="5625"/>
            </a:xfrm>
            <a:custGeom>
              <a:avLst/>
              <a:gdLst/>
              <a:ahLst/>
              <a:cxnLst/>
              <a:rect l="l" t="t" r="r" b="b"/>
              <a:pathLst>
                <a:path w="450" h="225" extrusionOk="0">
                  <a:moveTo>
                    <a:pt x="1" y="0"/>
                  </a:moveTo>
                  <a:cubicBezTo>
                    <a:pt x="1" y="0"/>
                    <a:pt x="1" y="224"/>
                    <a:pt x="225" y="224"/>
                  </a:cubicBezTo>
                  <a:cubicBezTo>
                    <a:pt x="449" y="224"/>
                    <a:pt x="225" y="0"/>
                    <a:pt x="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69" name="Google Shape;11269;p16"/>
            <p:cNvSpPr/>
            <p:nvPr/>
          </p:nvSpPr>
          <p:spPr>
            <a:xfrm>
              <a:off x="1185000" y="1033750"/>
              <a:ext cx="11250" cy="5625"/>
            </a:xfrm>
            <a:custGeom>
              <a:avLst/>
              <a:gdLst/>
              <a:ahLst/>
              <a:cxnLst/>
              <a:rect l="l" t="t" r="r" b="b"/>
              <a:pathLst>
                <a:path w="450" h="225" extrusionOk="0">
                  <a:moveTo>
                    <a:pt x="1" y="0"/>
                  </a:moveTo>
                  <a:cubicBezTo>
                    <a:pt x="1" y="0"/>
                    <a:pt x="1" y="224"/>
                    <a:pt x="225" y="224"/>
                  </a:cubicBezTo>
                  <a:cubicBezTo>
                    <a:pt x="449" y="224"/>
                    <a:pt x="225" y="0"/>
                    <a:pt x="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70" name="Google Shape;11270;p16"/>
            <p:cNvSpPr/>
            <p:nvPr/>
          </p:nvSpPr>
          <p:spPr>
            <a:xfrm>
              <a:off x="1084150" y="2949925"/>
              <a:ext cx="56050" cy="50450"/>
            </a:xfrm>
            <a:custGeom>
              <a:avLst/>
              <a:gdLst/>
              <a:ahLst/>
              <a:cxnLst/>
              <a:rect l="l" t="t" r="r" b="b"/>
              <a:pathLst>
                <a:path w="2242" h="2018" extrusionOk="0">
                  <a:moveTo>
                    <a:pt x="1570" y="1"/>
                  </a:moveTo>
                  <a:cubicBezTo>
                    <a:pt x="1570" y="673"/>
                    <a:pt x="1" y="1794"/>
                    <a:pt x="1570" y="2018"/>
                  </a:cubicBezTo>
                  <a:cubicBezTo>
                    <a:pt x="1121" y="1346"/>
                    <a:pt x="2242" y="449"/>
                    <a:pt x="157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71" name="Google Shape;11271;p16"/>
            <p:cNvSpPr/>
            <p:nvPr/>
          </p:nvSpPr>
          <p:spPr>
            <a:xfrm>
              <a:off x="1044925" y="2877100"/>
              <a:ext cx="72875" cy="190525"/>
            </a:xfrm>
            <a:custGeom>
              <a:avLst/>
              <a:gdLst/>
              <a:ahLst/>
              <a:cxnLst/>
              <a:rect l="l" t="t" r="r" b="b"/>
              <a:pathLst>
                <a:path w="2915" h="7621" extrusionOk="0">
                  <a:moveTo>
                    <a:pt x="2690" y="0"/>
                  </a:moveTo>
                  <a:cubicBezTo>
                    <a:pt x="1794" y="2242"/>
                    <a:pt x="1" y="5379"/>
                    <a:pt x="1122" y="7620"/>
                  </a:cubicBezTo>
                  <a:cubicBezTo>
                    <a:pt x="897" y="5379"/>
                    <a:pt x="2914" y="2466"/>
                    <a:pt x="269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72" name="Google Shape;11272;p16"/>
            <p:cNvSpPr/>
            <p:nvPr/>
          </p:nvSpPr>
          <p:spPr>
            <a:xfrm>
              <a:off x="1072950" y="1229850"/>
              <a:ext cx="22425" cy="22425"/>
            </a:xfrm>
            <a:custGeom>
              <a:avLst/>
              <a:gdLst/>
              <a:ahLst/>
              <a:cxnLst/>
              <a:rect l="l" t="t" r="r" b="b"/>
              <a:pathLst>
                <a:path w="897" h="897" extrusionOk="0">
                  <a:moveTo>
                    <a:pt x="225" y="0"/>
                  </a:moveTo>
                  <a:cubicBezTo>
                    <a:pt x="225" y="448"/>
                    <a:pt x="1" y="897"/>
                    <a:pt x="897" y="897"/>
                  </a:cubicBezTo>
                  <a:cubicBezTo>
                    <a:pt x="897" y="448"/>
                    <a:pt x="897" y="224"/>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73" name="Google Shape;11273;p16"/>
            <p:cNvSpPr/>
            <p:nvPr/>
          </p:nvSpPr>
          <p:spPr>
            <a:xfrm>
              <a:off x="1033725" y="3129225"/>
              <a:ext cx="50450" cy="25"/>
            </a:xfrm>
            <a:custGeom>
              <a:avLst/>
              <a:gdLst/>
              <a:ahLst/>
              <a:cxnLst/>
              <a:rect l="l" t="t" r="r" b="b"/>
              <a:pathLst>
                <a:path w="2018" h="1" extrusionOk="0">
                  <a:moveTo>
                    <a:pt x="1121" y="1"/>
                  </a:moveTo>
                  <a:cubicBezTo>
                    <a:pt x="1" y="1"/>
                    <a:pt x="2018" y="1"/>
                    <a:pt x="112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74" name="Google Shape;11274;p16"/>
            <p:cNvSpPr/>
            <p:nvPr/>
          </p:nvSpPr>
          <p:spPr>
            <a:xfrm>
              <a:off x="1016925" y="4624575"/>
              <a:ext cx="54175" cy="18100"/>
            </a:xfrm>
            <a:custGeom>
              <a:avLst/>
              <a:gdLst/>
              <a:ahLst/>
              <a:cxnLst/>
              <a:rect l="l" t="t" r="r" b="b"/>
              <a:pathLst>
                <a:path w="2167" h="724" extrusionOk="0">
                  <a:moveTo>
                    <a:pt x="1096" y="1"/>
                  </a:moveTo>
                  <a:cubicBezTo>
                    <a:pt x="498" y="1"/>
                    <a:pt x="0" y="100"/>
                    <a:pt x="0" y="698"/>
                  </a:cubicBezTo>
                  <a:cubicBezTo>
                    <a:pt x="299" y="698"/>
                    <a:pt x="648" y="723"/>
                    <a:pt x="972" y="723"/>
                  </a:cubicBezTo>
                  <a:cubicBezTo>
                    <a:pt x="1619" y="723"/>
                    <a:pt x="2167" y="623"/>
                    <a:pt x="2017" y="26"/>
                  </a:cubicBezTo>
                  <a:cubicBezTo>
                    <a:pt x="1719" y="26"/>
                    <a:pt x="1395" y="1"/>
                    <a:pt x="1096"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75" name="Google Shape;11275;p16"/>
            <p:cNvSpPr/>
            <p:nvPr/>
          </p:nvSpPr>
          <p:spPr>
            <a:xfrm>
              <a:off x="1000125" y="1235450"/>
              <a:ext cx="44825" cy="56050"/>
            </a:xfrm>
            <a:custGeom>
              <a:avLst/>
              <a:gdLst/>
              <a:ahLst/>
              <a:cxnLst/>
              <a:rect l="l" t="t" r="r" b="b"/>
              <a:pathLst>
                <a:path w="1793" h="2242" extrusionOk="0">
                  <a:moveTo>
                    <a:pt x="1793" y="0"/>
                  </a:moveTo>
                  <a:lnTo>
                    <a:pt x="1793" y="0"/>
                  </a:lnTo>
                  <a:cubicBezTo>
                    <a:pt x="672" y="224"/>
                    <a:pt x="448" y="1345"/>
                    <a:pt x="0" y="2241"/>
                  </a:cubicBezTo>
                  <a:cubicBezTo>
                    <a:pt x="1569" y="2241"/>
                    <a:pt x="1121" y="448"/>
                    <a:pt x="179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76" name="Google Shape;11276;p16"/>
            <p:cNvSpPr/>
            <p:nvPr/>
          </p:nvSpPr>
          <p:spPr>
            <a:xfrm>
              <a:off x="1022525" y="3190850"/>
              <a:ext cx="16825" cy="11250"/>
            </a:xfrm>
            <a:custGeom>
              <a:avLst/>
              <a:gdLst/>
              <a:ahLst/>
              <a:cxnLst/>
              <a:rect l="l" t="t" r="r" b="b"/>
              <a:pathLst>
                <a:path w="673" h="450" extrusionOk="0">
                  <a:moveTo>
                    <a:pt x="449" y="1"/>
                  </a:moveTo>
                  <a:cubicBezTo>
                    <a:pt x="0" y="1"/>
                    <a:pt x="0" y="449"/>
                    <a:pt x="449" y="449"/>
                  </a:cubicBezTo>
                  <a:cubicBezTo>
                    <a:pt x="673" y="449"/>
                    <a:pt x="673" y="1"/>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77" name="Google Shape;11277;p16"/>
            <p:cNvSpPr/>
            <p:nvPr/>
          </p:nvSpPr>
          <p:spPr>
            <a:xfrm>
              <a:off x="994500" y="3302925"/>
              <a:ext cx="39250" cy="22425"/>
            </a:xfrm>
            <a:custGeom>
              <a:avLst/>
              <a:gdLst/>
              <a:ahLst/>
              <a:cxnLst/>
              <a:rect l="l" t="t" r="r" b="b"/>
              <a:pathLst>
                <a:path w="1570" h="897" extrusionOk="0">
                  <a:moveTo>
                    <a:pt x="673" y="0"/>
                  </a:moveTo>
                  <a:cubicBezTo>
                    <a:pt x="673" y="0"/>
                    <a:pt x="1" y="897"/>
                    <a:pt x="673" y="897"/>
                  </a:cubicBezTo>
                  <a:cubicBezTo>
                    <a:pt x="673" y="673"/>
                    <a:pt x="1570" y="224"/>
                    <a:pt x="67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78" name="Google Shape;11278;p16"/>
            <p:cNvSpPr/>
            <p:nvPr/>
          </p:nvSpPr>
          <p:spPr>
            <a:xfrm>
              <a:off x="944075" y="2031050"/>
              <a:ext cx="16850" cy="11250"/>
            </a:xfrm>
            <a:custGeom>
              <a:avLst/>
              <a:gdLst/>
              <a:ahLst/>
              <a:cxnLst/>
              <a:rect l="l" t="t" r="r" b="b"/>
              <a:pathLst>
                <a:path w="674" h="450" extrusionOk="0">
                  <a:moveTo>
                    <a:pt x="225" y="1"/>
                  </a:moveTo>
                  <a:cubicBezTo>
                    <a:pt x="1" y="1"/>
                    <a:pt x="225" y="449"/>
                    <a:pt x="673" y="449"/>
                  </a:cubicBezTo>
                  <a:cubicBezTo>
                    <a:pt x="673" y="225"/>
                    <a:pt x="673" y="1"/>
                    <a:pt x="22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79" name="Google Shape;11279;p16"/>
            <p:cNvSpPr/>
            <p:nvPr/>
          </p:nvSpPr>
          <p:spPr>
            <a:xfrm>
              <a:off x="949675" y="2053475"/>
              <a:ext cx="16850" cy="22425"/>
            </a:xfrm>
            <a:custGeom>
              <a:avLst/>
              <a:gdLst/>
              <a:ahLst/>
              <a:cxnLst/>
              <a:rect l="l" t="t" r="r" b="b"/>
              <a:pathLst>
                <a:path w="674" h="897" extrusionOk="0">
                  <a:moveTo>
                    <a:pt x="1" y="0"/>
                  </a:moveTo>
                  <a:cubicBezTo>
                    <a:pt x="1" y="449"/>
                    <a:pt x="1" y="897"/>
                    <a:pt x="673" y="897"/>
                  </a:cubicBezTo>
                  <a:cubicBezTo>
                    <a:pt x="673" y="449"/>
                    <a:pt x="673" y="0"/>
                    <a:pt x="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80" name="Google Shape;11280;p16"/>
            <p:cNvSpPr/>
            <p:nvPr/>
          </p:nvSpPr>
          <p:spPr>
            <a:xfrm>
              <a:off x="949900" y="1850875"/>
              <a:ext cx="22225" cy="17725"/>
            </a:xfrm>
            <a:custGeom>
              <a:avLst/>
              <a:gdLst/>
              <a:ahLst/>
              <a:cxnLst/>
              <a:rect l="l" t="t" r="r" b="b"/>
              <a:pathLst>
                <a:path w="889" h="709" extrusionOk="0">
                  <a:moveTo>
                    <a:pt x="622" y="0"/>
                  </a:moveTo>
                  <a:cubicBezTo>
                    <a:pt x="0" y="0"/>
                    <a:pt x="67" y="708"/>
                    <a:pt x="664" y="708"/>
                  </a:cubicBezTo>
                  <a:cubicBezTo>
                    <a:pt x="664" y="484"/>
                    <a:pt x="888" y="260"/>
                    <a:pt x="888" y="36"/>
                  </a:cubicBezTo>
                  <a:cubicBezTo>
                    <a:pt x="789" y="11"/>
                    <a:pt x="700" y="0"/>
                    <a:pt x="622"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81" name="Google Shape;11281;p16"/>
            <p:cNvSpPr/>
            <p:nvPr/>
          </p:nvSpPr>
          <p:spPr>
            <a:xfrm>
              <a:off x="966500" y="1808175"/>
              <a:ext cx="18700" cy="10000"/>
            </a:xfrm>
            <a:custGeom>
              <a:avLst/>
              <a:gdLst/>
              <a:ahLst/>
              <a:cxnLst/>
              <a:rect l="l" t="t" r="r" b="b"/>
              <a:pathLst>
                <a:path w="748" h="400" extrusionOk="0">
                  <a:moveTo>
                    <a:pt x="249" y="1"/>
                  </a:moveTo>
                  <a:cubicBezTo>
                    <a:pt x="125" y="1"/>
                    <a:pt x="0" y="101"/>
                    <a:pt x="0" y="399"/>
                  </a:cubicBezTo>
                  <a:cubicBezTo>
                    <a:pt x="747" y="399"/>
                    <a:pt x="498" y="1"/>
                    <a:pt x="2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82" name="Google Shape;11282;p16"/>
            <p:cNvSpPr/>
            <p:nvPr/>
          </p:nvSpPr>
          <p:spPr>
            <a:xfrm>
              <a:off x="960900" y="3392575"/>
              <a:ext cx="11225" cy="16825"/>
            </a:xfrm>
            <a:custGeom>
              <a:avLst/>
              <a:gdLst/>
              <a:ahLst/>
              <a:cxnLst/>
              <a:rect l="l" t="t" r="r" b="b"/>
              <a:pathLst>
                <a:path w="449" h="673" extrusionOk="0">
                  <a:moveTo>
                    <a:pt x="0" y="0"/>
                  </a:moveTo>
                  <a:cubicBezTo>
                    <a:pt x="0" y="224"/>
                    <a:pt x="0" y="448"/>
                    <a:pt x="224" y="672"/>
                  </a:cubicBezTo>
                  <a:cubicBezTo>
                    <a:pt x="448" y="672"/>
                    <a:pt x="224" y="0"/>
                    <a:pt x="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83" name="Google Shape;11283;p16"/>
            <p:cNvSpPr/>
            <p:nvPr/>
          </p:nvSpPr>
          <p:spPr>
            <a:xfrm>
              <a:off x="944075" y="1801350"/>
              <a:ext cx="16850" cy="11225"/>
            </a:xfrm>
            <a:custGeom>
              <a:avLst/>
              <a:gdLst/>
              <a:ahLst/>
              <a:cxnLst/>
              <a:rect l="l" t="t" r="r" b="b"/>
              <a:pathLst>
                <a:path w="674" h="449" extrusionOk="0">
                  <a:moveTo>
                    <a:pt x="225" y="0"/>
                  </a:moveTo>
                  <a:cubicBezTo>
                    <a:pt x="1" y="0"/>
                    <a:pt x="225" y="448"/>
                    <a:pt x="673" y="448"/>
                  </a:cubicBezTo>
                  <a:cubicBezTo>
                    <a:pt x="673" y="224"/>
                    <a:pt x="673" y="0"/>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84" name="Google Shape;11284;p16"/>
            <p:cNvSpPr/>
            <p:nvPr/>
          </p:nvSpPr>
          <p:spPr>
            <a:xfrm>
              <a:off x="893650" y="3465400"/>
              <a:ext cx="33650" cy="28050"/>
            </a:xfrm>
            <a:custGeom>
              <a:avLst/>
              <a:gdLst/>
              <a:ahLst/>
              <a:cxnLst/>
              <a:rect l="l" t="t" r="r" b="b"/>
              <a:pathLst>
                <a:path w="1346" h="1122" extrusionOk="0">
                  <a:moveTo>
                    <a:pt x="673" y="1"/>
                  </a:moveTo>
                  <a:cubicBezTo>
                    <a:pt x="673" y="449"/>
                    <a:pt x="1" y="897"/>
                    <a:pt x="673" y="1121"/>
                  </a:cubicBezTo>
                  <a:cubicBezTo>
                    <a:pt x="673" y="897"/>
                    <a:pt x="1345" y="225"/>
                    <a:pt x="67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85" name="Google Shape;11285;p16"/>
            <p:cNvSpPr/>
            <p:nvPr/>
          </p:nvSpPr>
          <p:spPr>
            <a:xfrm>
              <a:off x="871250" y="1263450"/>
              <a:ext cx="33625" cy="44850"/>
            </a:xfrm>
            <a:custGeom>
              <a:avLst/>
              <a:gdLst/>
              <a:ahLst/>
              <a:cxnLst/>
              <a:rect l="l" t="t" r="r" b="b"/>
              <a:pathLst>
                <a:path w="1345" h="1794" extrusionOk="0">
                  <a:moveTo>
                    <a:pt x="449" y="1"/>
                  </a:moveTo>
                  <a:lnTo>
                    <a:pt x="449" y="1"/>
                  </a:lnTo>
                  <a:cubicBezTo>
                    <a:pt x="673" y="1121"/>
                    <a:pt x="0" y="1794"/>
                    <a:pt x="1345" y="1794"/>
                  </a:cubicBezTo>
                  <a:cubicBezTo>
                    <a:pt x="897" y="1346"/>
                    <a:pt x="1345" y="225"/>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86" name="Google Shape;11286;p16"/>
            <p:cNvSpPr/>
            <p:nvPr/>
          </p:nvSpPr>
          <p:spPr>
            <a:xfrm>
              <a:off x="874975" y="1947025"/>
              <a:ext cx="29900" cy="9975"/>
            </a:xfrm>
            <a:custGeom>
              <a:avLst/>
              <a:gdLst/>
              <a:ahLst/>
              <a:cxnLst/>
              <a:rect l="l" t="t" r="r" b="b"/>
              <a:pathLst>
                <a:path w="1196" h="399" extrusionOk="0">
                  <a:moveTo>
                    <a:pt x="1196" y="0"/>
                  </a:moveTo>
                  <a:cubicBezTo>
                    <a:pt x="1" y="0"/>
                    <a:pt x="300" y="398"/>
                    <a:pt x="698" y="398"/>
                  </a:cubicBezTo>
                  <a:cubicBezTo>
                    <a:pt x="897" y="398"/>
                    <a:pt x="1121" y="299"/>
                    <a:pt x="1196"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87" name="Google Shape;11287;p16"/>
            <p:cNvSpPr/>
            <p:nvPr/>
          </p:nvSpPr>
          <p:spPr>
            <a:xfrm>
              <a:off x="854425" y="3437400"/>
              <a:ext cx="44850" cy="50450"/>
            </a:xfrm>
            <a:custGeom>
              <a:avLst/>
              <a:gdLst/>
              <a:ahLst/>
              <a:cxnLst/>
              <a:rect l="l" t="t" r="r" b="b"/>
              <a:pathLst>
                <a:path w="1794" h="2018" extrusionOk="0">
                  <a:moveTo>
                    <a:pt x="1346" y="0"/>
                  </a:moveTo>
                  <a:lnTo>
                    <a:pt x="1346" y="0"/>
                  </a:lnTo>
                  <a:cubicBezTo>
                    <a:pt x="1122" y="897"/>
                    <a:pt x="225" y="1345"/>
                    <a:pt x="1" y="2017"/>
                  </a:cubicBezTo>
                  <a:cubicBezTo>
                    <a:pt x="1122" y="1793"/>
                    <a:pt x="1794" y="672"/>
                    <a:pt x="1346"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88" name="Google Shape;11288;p16"/>
            <p:cNvSpPr/>
            <p:nvPr/>
          </p:nvSpPr>
          <p:spPr>
            <a:xfrm>
              <a:off x="876850" y="3504625"/>
              <a:ext cx="22425" cy="11225"/>
            </a:xfrm>
            <a:custGeom>
              <a:avLst/>
              <a:gdLst/>
              <a:ahLst/>
              <a:cxnLst/>
              <a:rect l="l" t="t" r="r" b="b"/>
              <a:pathLst>
                <a:path w="897" h="449" extrusionOk="0">
                  <a:moveTo>
                    <a:pt x="673" y="0"/>
                  </a:moveTo>
                  <a:cubicBezTo>
                    <a:pt x="225" y="0"/>
                    <a:pt x="0" y="225"/>
                    <a:pt x="0" y="449"/>
                  </a:cubicBezTo>
                  <a:cubicBezTo>
                    <a:pt x="673" y="449"/>
                    <a:pt x="897" y="449"/>
                    <a:pt x="67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89" name="Google Shape;11289;p16"/>
            <p:cNvSpPr/>
            <p:nvPr/>
          </p:nvSpPr>
          <p:spPr>
            <a:xfrm>
              <a:off x="843975" y="3552325"/>
              <a:ext cx="14175" cy="8275"/>
            </a:xfrm>
            <a:custGeom>
              <a:avLst/>
              <a:gdLst/>
              <a:ahLst/>
              <a:cxnLst/>
              <a:rect l="l" t="t" r="r" b="b"/>
              <a:pathLst>
                <a:path w="567" h="331" extrusionOk="0">
                  <a:moveTo>
                    <a:pt x="465" y="0"/>
                  </a:moveTo>
                  <a:cubicBezTo>
                    <a:pt x="434" y="0"/>
                    <a:pt x="353" y="31"/>
                    <a:pt x="195" y="110"/>
                  </a:cubicBezTo>
                  <a:cubicBezTo>
                    <a:pt x="32" y="273"/>
                    <a:pt x="0" y="330"/>
                    <a:pt x="34" y="330"/>
                  </a:cubicBezTo>
                  <a:cubicBezTo>
                    <a:pt x="114" y="330"/>
                    <a:pt x="566" y="0"/>
                    <a:pt x="46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90" name="Google Shape;11290;p16"/>
            <p:cNvSpPr/>
            <p:nvPr/>
          </p:nvSpPr>
          <p:spPr>
            <a:xfrm>
              <a:off x="853800" y="3499025"/>
              <a:ext cx="24800" cy="6500"/>
            </a:xfrm>
            <a:custGeom>
              <a:avLst/>
              <a:gdLst/>
              <a:ahLst/>
              <a:cxnLst/>
              <a:rect l="l" t="t" r="r" b="b"/>
              <a:pathLst>
                <a:path w="992" h="260" extrusionOk="0">
                  <a:moveTo>
                    <a:pt x="474" y="0"/>
                  </a:moveTo>
                  <a:lnTo>
                    <a:pt x="474" y="0"/>
                  </a:lnTo>
                  <a:cubicBezTo>
                    <a:pt x="1" y="190"/>
                    <a:pt x="87" y="259"/>
                    <a:pt x="278" y="259"/>
                  </a:cubicBezTo>
                  <a:cubicBezTo>
                    <a:pt x="538" y="259"/>
                    <a:pt x="992" y="130"/>
                    <a:pt x="47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91" name="Google Shape;11291;p16"/>
            <p:cNvSpPr/>
            <p:nvPr/>
          </p:nvSpPr>
          <p:spPr>
            <a:xfrm>
              <a:off x="839875" y="3514250"/>
              <a:ext cx="20200" cy="7200"/>
            </a:xfrm>
            <a:custGeom>
              <a:avLst/>
              <a:gdLst/>
              <a:ahLst/>
              <a:cxnLst/>
              <a:rect l="l" t="t" r="r" b="b"/>
              <a:pathLst>
                <a:path w="808" h="288" extrusionOk="0">
                  <a:moveTo>
                    <a:pt x="230" y="1"/>
                  </a:moveTo>
                  <a:cubicBezTo>
                    <a:pt x="72" y="1"/>
                    <a:pt x="0" y="288"/>
                    <a:pt x="359" y="288"/>
                  </a:cubicBezTo>
                  <a:cubicBezTo>
                    <a:pt x="583" y="288"/>
                    <a:pt x="807" y="64"/>
                    <a:pt x="359" y="64"/>
                  </a:cubicBezTo>
                  <a:cubicBezTo>
                    <a:pt x="314" y="19"/>
                    <a:pt x="269" y="1"/>
                    <a:pt x="23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92" name="Google Shape;11292;p16"/>
            <p:cNvSpPr/>
            <p:nvPr/>
          </p:nvSpPr>
          <p:spPr>
            <a:xfrm>
              <a:off x="823625" y="3532650"/>
              <a:ext cx="28025" cy="4225"/>
            </a:xfrm>
            <a:custGeom>
              <a:avLst/>
              <a:gdLst/>
              <a:ahLst/>
              <a:cxnLst/>
              <a:rect l="l" t="t" r="r" b="b"/>
              <a:pathLst>
                <a:path w="1121" h="169" extrusionOk="0">
                  <a:moveTo>
                    <a:pt x="561" y="0"/>
                  </a:moveTo>
                  <a:cubicBezTo>
                    <a:pt x="0" y="112"/>
                    <a:pt x="280" y="168"/>
                    <a:pt x="561" y="168"/>
                  </a:cubicBezTo>
                  <a:cubicBezTo>
                    <a:pt x="841" y="168"/>
                    <a:pt x="1121" y="112"/>
                    <a:pt x="56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93" name="Google Shape;11293;p16"/>
            <p:cNvSpPr/>
            <p:nvPr/>
          </p:nvSpPr>
          <p:spPr>
            <a:xfrm>
              <a:off x="816650" y="1168200"/>
              <a:ext cx="25525" cy="10650"/>
            </a:xfrm>
            <a:custGeom>
              <a:avLst/>
              <a:gdLst/>
              <a:ahLst/>
              <a:cxnLst/>
              <a:rect l="l" t="t" r="r" b="b"/>
              <a:pathLst>
                <a:path w="1021" h="426" extrusionOk="0">
                  <a:moveTo>
                    <a:pt x="615" y="1"/>
                  </a:moveTo>
                  <a:cubicBezTo>
                    <a:pt x="1" y="247"/>
                    <a:pt x="330" y="425"/>
                    <a:pt x="605" y="425"/>
                  </a:cubicBezTo>
                  <a:cubicBezTo>
                    <a:pt x="831" y="425"/>
                    <a:pt x="1020" y="304"/>
                    <a:pt x="61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94" name="Google Shape;11294;p16"/>
            <p:cNvSpPr/>
            <p:nvPr/>
          </p:nvSpPr>
          <p:spPr>
            <a:xfrm>
              <a:off x="820825" y="1582825"/>
              <a:ext cx="16825" cy="5625"/>
            </a:xfrm>
            <a:custGeom>
              <a:avLst/>
              <a:gdLst/>
              <a:ahLst/>
              <a:cxnLst/>
              <a:rect l="l" t="t" r="r" b="b"/>
              <a:pathLst>
                <a:path w="673" h="225" extrusionOk="0">
                  <a:moveTo>
                    <a:pt x="448" y="0"/>
                  </a:moveTo>
                  <a:cubicBezTo>
                    <a:pt x="0" y="0"/>
                    <a:pt x="448" y="225"/>
                    <a:pt x="673" y="225"/>
                  </a:cubicBezTo>
                  <a:cubicBezTo>
                    <a:pt x="673" y="225"/>
                    <a:pt x="673" y="0"/>
                    <a:pt x="44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95" name="Google Shape;11295;p16"/>
            <p:cNvSpPr/>
            <p:nvPr/>
          </p:nvSpPr>
          <p:spPr>
            <a:xfrm>
              <a:off x="812825" y="1142575"/>
              <a:ext cx="12625" cy="6475"/>
            </a:xfrm>
            <a:custGeom>
              <a:avLst/>
              <a:gdLst/>
              <a:ahLst/>
              <a:cxnLst/>
              <a:rect l="l" t="t" r="r" b="b"/>
              <a:pathLst>
                <a:path w="505" h="259" extrusionOk="0">
                  <a:moveTo>
                    <a:pt x="38" y="0"/>
                  </a:moveTo>
                  <a:cubicBezTo>
                    <a:pt x="0" y="0"/>
                    <a:pt x="453" y="259"/>
                    <a:pt x="491" y="259"/>
                  </a:cubicBezTo>
                  <a:cubicBezTo>
                    <a:pt x="504" y="259"/>
                    <a:pt x="462" y="224"/>
                    <a:pt x="320" y="129"/>
                  </a:cubicBezTo>
                  <a:cubicBezTo>
                    <a:pt x="131" y="35"/>
                    <a:pt x="51" y="0"/>
                    <a:pt x="3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96" name="Google Shape;11296;p16"/>
            <p:cNvSpPr/>
            <p:nvPr/>
          </p:nvSpPr>
          <p:spPr>
            <a:xfrm>
              <a:off x="736775" y="1239975"/>
              <a:ext cx="95275" cy="40325"/>
            </a:xfrm>
            <a:custGeom>
              <a:avLst/>
              <a:gdLst/>
              <a:ahLst/>
              <a:cxnLst/>
              <a:rect l="l" t="t" r="r" b="b"/>
              <a:pathLst>
                <a:path w="3811" h="1613" extrusionOk="0">
                  <a:moveTo>
                    <a:pt x="3204" y="0"/>
                  </a:moveTo>
                  <a:cubicBezTo>
                    <a:pt x="1851" y="0"/>
                    <a:pt x="586" y="636"/>
                    <a:pt x="0" y="1612"/>
                  </a:cubicBezTo>
                  <a:cubicBezTo>
                    <a:pt x="2018" y="1612"/>
                    <a:pt x="2466" y="716"/>
                    <a:pt x="3810" y="43"/>
                  </a:cubicBezTo>
                  <a:cubicBezTo>
                    <a:pt x="3608" y="14"/>
                    <a:pt x="3405" y="0"/>
                    <a:pt x="320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97" name="Google Shape;11297;p16"/>
            <p:cNvSpPr/>
            <p:nvPr/>
          </p:nvSpPr>
          <p:spPr>
            <a:xfrm>
              <a:off x="787200" y="2014250"/>
              <a:ext cx="44850" cy="33650"/>
            </a:xfrm>
            <a:custGeom>
              <a:avLst/>
              <a:gdLst/>
              <a:ahLst/>
              <a:cxnLst/>
              <a:rect l="l" t="t" r="r" b="b"/>
              <a:pathLst>
                <a:path w="1794" h="1346" extrusionOk="0">
                  <a:moveTo>
                    <a:pt x="1793" y="0"/>
                  </a:moveTo>
                  <a:cubicBezTo>
                    <a:pt x="449" y="0"/>
                    <a:pt x="225" y="449"/>
                    <a:pt x="1" y="1345"/>
                  </a:cubicBezTo>
                  <a:cubicBezTo>
                    <a:pt x="897" y="1121"/>
                    <a:pt x="1569" y="673"/>
                    <a:pt x="179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98" name="Google Shape;11298;p16"/>
            <p:cNvSpPr/>
            <p:nvPr/>
          </p:nvSpPr>
          <p:spPr>
            <a:xfrm>
              <a:off x="770400" y="1111300"/>
              <a:ext cx="35975" cy="34525"/>
            </a:xfrm>
            <a:custGeom>
              <a:avLst/>
              <a:gdLst/>
              <a:ahLst/>
              <a:cxnLst/>
              <a:rect l="l" t="t" r="r" b="b"/>
              <a:pathLst>
                <a:path w="1439" h="1381" extrusionOk="0">
                  <a:moveTo>
                    <a:pt x="430" y="1"/>
                  </a:moveTo>
                  <a:cubicBezTo>
                    <a:pt x="310" y="1"/>
                    <a:pt x="168" y="12"/>
                    <a:pt x="0" y="36"/>
                  </a:cubicBezTo>
                  <a:cubicBezTo>
                    <a:pt x="0" y="708"/>
                    <a:pt x="224" y="1156"/>
                    <a:pt x="1345" y="1380"/>
                  </a:cubicBezTo>
                  <a:cubicBezTo>
                    <a:pt x="945" y="780"/>
                    <a:pt x="1438" y="1"/>
                    <a:pt x="43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99" name="Google Shape;11299;p16"/>
            <p:cNvSpPr/>
            <p:nvPr/>
          </p:nvSpPr>
          <p:spPr>
            <a:xfrm>
              <a:off x="787200" y="1532400"/>
              <a:ext cx="16825" cy="16825"/>
            </a:xfrm>
            <a:custGeom>
              <a:avLst/>
              <a:gdLst/>
              <a:ahLst/>
              <a:cxnLst/>
              <a:rect l="l" t="t" r="r" b="b"/>
              <a:pathLst>
                <a:path w="673" h="673" extrusionOk="0">
                  <a:moveTo>
                    <a:pt x="1" y="0"/>
                  </a:moveTo>
                  <a:cubicBezTo>
                    <a:pt x="1" y="225"/>
                    <a:pt x="1" y="673"/>
                    <a:pt x="225" y="673"/>
                  </a:cubicBezTo>
                  <a:cubicBezTo>
                    <a:pt x="673" y="673"/>
                    <a:pt x="449" y="0"/>
                    <a:pt x="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00" name="Google Shape;11300;p16"/>
            <p:cNvSpPr/>
            <p:nvPr/>
          </p:nvSpPr>
          <p:spPr>
            <a:xfrm>
              <a:off x="764800" y="1571625"/>
              <a:ext cx="50450" cy="39250"/>
            </a:xfrm>
            <a:custGeom>
              <a:avLst/>
              <a:gdLst/>
              <a:ahLst/>
              <a:cxnLst/>
              <a:rect l="l" t="t" r="r" b="b"/>
              <a:pathLst>
                <a:path w="2018" h="1570" extrusionOk="0">
                  <a:moveTo>
                    <a:pt x="224" y="0"/>
                  </a:moveTo>
                  <a:cubicBezTo>
                    <a:pt x="0" y="448"/>
                    <a:pt x="224" y="1121"/>
                    <a:pt x="672" y="1569"/>
                  </a:cubicBezTo>
                  <a:lnTo>
                    <a:pt x="672" y="1569"/>
                  </a:lnTo>
                  <a:cubicBezTo>
                    <a:pt x="672" y="897"/>
                    <a:pt x="2017" y="0"/>
                    <a:pt x="2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01" name="Google Shape;11301;p16"/>
            <p:cNvSpPr/>
            <p:nvPr/>
          </p:nvSpPr>
          <p:spPr>
            <a:xfrm>
              <a:off x="776000" y="2014250"/>
              <a:ext cx="11225" cy="11225"/>
            </a:xfrm>
            <a:custGeom>
              <a:avLst/>
              <a:gdLst/>
              <a:ahLst/>
              <a:cxnLst/>
              <a:rect l="l" t="t" r="r" b="b"/>
              <a:pathLst>
                <a:path w="449" h="449" extrusionOk="0">
                  <a:moveTo>
                    <a:pt x="224" y="0"/>
                  </a:moveTo>
                  <a:cubicBezTo>
                    <a:pt x="0" y="0"/>
                    <a:pt x="224" y="449"/>
                    <a:pt x="449" y="449"/>
                  </a:cubicBezTo>
                  <a:cubicBezTo>
                    <a:pt x="449" y="225"/>
                    <a:pt x="449" y="0"/>
                    <a:pt x="2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02" name="Google Shape;11302;p16"/>
            <p:cNvSpPr/>
            <p:nvPr/>
          </p:nvSpPr>
          <p:spPr>
            <a:xfrm>
              <a:off x="759175" y="2047875"/>
              <a:ext cx="28050" cy="28025"/>
            </a:xfrm>
            <a:custGeom>
              <a:avLst/>
              <a:gdLst/>
              <a:ahLst/>
              <a:cxnLst/>
              <a:rect l="l" t="t" r="r" b="b"/>
              <a:pathLst>
                <a:path w="1122" h="1121" extrusionOk="0">
                  <a:moveTo>
                    <a:pt x="1122" y="0"/>
                  </a:moveTo>
                  <a:cubicBezTo>
                    <a:pt x="225" y="0"/>
                    <a:pt x="1" y="448"/>
                    <a:pt x="1" y="1121"/>
                  </a:cubicBezTo>
                  <a:cubicBezTo>
                    <a:pt x="673" y="897"/>
                    <a:pt x="1122" y="673"/>
                    <a:pt x="1122"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03" name="Google Shape;11303;p16"/>
            <p:cNvSpPr/>
            <p:nvPr/>
          </p:nvSpPr>
          <p:spPr>
            <a:xfrm>
              <a:off x="663925" y="2047875"/>
              <a:ext cx="56075" cy="39225"/>
            </a:xfrm>
            <a:custGeom>
              <a:avLst/>
              <a:gdLst/>
              <a:ahLst/>
              <a:cxnLst/>
              <a:rect l="l" t="t" r="r" b="b"/>
              <a:pathLst>
                <a:path w="2243" h="1569" extrusionOk="0">
                  <a:moveTo>
                    <a:pt x="2242" y="0"/>
                  </a:moveTo>
                  <a:lnTo>
                    <a:pt x="2242" y="0"/>
                  </a:lnTo>
                  <a:cubicBezTo>
                    <a:pt x="897" y="224"/>
                    <a:pt x="1" y="673"/>
                    <a:pt x="1" y="1569"/>
                  </a:cubicBezTo>
                  <a:cubicBezTo>
                    <a:pt x="2018" y="1345"/>
                    <a:pt x="1570" y="1121"/>
                    <a:pt x="2242"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04" name="Google Shape;11304;p16"/>
            <p:cNvSpPr/>
            <p:nvPr/>
          </p:nvSpPr>
          <p:spPr>
            <a:xfrm>
              <a:off x="659775" y="1705350"/>
              <a:ext cx="21000" cy="18325"/>
            </a:xfrm>
            <a:custGeom>
              <a:avLst/>
              <a:gdLst/>
              <a:ahLst/>
              <a:cxnLst/>
              <a:rect l="l" t="t" r="r" b="b"/>
              <a:pathLst>
                <a:path w="840" h="733" extrusionOk="0">
                  <a:moveTo>
                    <a:pt x="615" y="0"/>
                  </a:moveTo>
                  <a:cubicBezTo>
                    <a:pt x="16" y="0"/>
                    <a:pt x="1" y="732"/>
                    <a:pt x="447" y="732"/>
                  </a:cubicBezTo>
                  <a:cubicBezTo>
                    <a:pt x="497" y="732"/>
                    <a:pt x="553" y="723"/>
                    <a:pt x="615" y="702"/>
                  </a:cubicBezTo>
                  <a:cubicBezTo>
                    <a:pt x="615" y="254"/>
                    <a:pt x="839" y="254"/>
                    <a:pt x="839" y="30"/>
                  </a:cubicBezTo>
                  <a:cubicBezTo>
                    <a:pt x="757" y="9"/>
                    <a:pt x="682" y="0"/>
                    <a:pt x="61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05" name="Google Shape;11305;p16"/>
            <p:cNvSpPr/>
            <p:nvPr/>
          </p:nvSpPr>
          <p:spPr>
            <a:xfrm>
              <a:off x="613500" y="1762125"/>
              <a:ext cx="11250" cy="16825"/>
            </a:xfrm>
            <a:custGeom>
              <a:avLst/>
              <a:gdLst/>
              <a:ahLst/>
              <a:cxnLst/>
              <a:rect l="l" t="t" r="r" b="b"/>
              <a:pathLst>
                <a:path w="450" h="673" extrusionOk="0">
                  <a:moveTo>
                    <a:pt x="1" y="0"/>
                  </a:moveTo>
                  <a:cubicBezTo>
                    <a:pt x="1" y="224"/>
                    <a:pt x="1" y="448"/>
                    <a:pt x="225" y="673"/>
                  </a:cubicBezTo>
                  <a:cubicBezTo>
                    <a:pt x="449" y="673"/>
                    <a:pt x="225" y="0"/>
                    <a:pt x="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06" name="Google Shape;11306;p16"/>
            <p:cNvSpPr/>
            <p:nvPr/>
          </p:nvSpPr>
          <p:spPr>
            <a:xfrm>
              <a:off x="568675" y="1818150"/>
              <a:ext cx="50450" cy="33650"/>
            </a:xfrm>
            <a:custGeom>
              <a:avLst/>
              <a:gdLst/>
              <a:ahLst/>
              <a:cxnLst/>
              <a:rect l="l" t="t" r="r" b="b"/>
              <a:pathLst>
                <a:path w="2018" h="1346" extrusionOk="0">
                  <a:moveTo>
                    <a:pt x="2018" y="0"/>
                  </a:moveTo>
                  <a:cubicBezTo>
                    <a:pt x="1122" y="0"/>
                    <a:pt x="449" y="673"/>
                    <a:pt x="1" y="1345"/>
                  </a:cubicBezTo>
                  <a:cubicBezTo>
                    <a:pt x="897" y="1121"/>
                    <a:pt x="1570" y="673"/>
                    <a:pt x="201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07" name="Google Shape;11307;p16"/>
            <p:cNvSpPr/>
            <p:nvPr/>
          </p:nvSpPr>
          <p:spPr>
            <a:xfrm>
              <a:off x="591100" y="1778925"/>
              <a:ext cx="16825" cy="22450"/>
            </a:xfrm>
            <a:custGeom>
              <a:avLst/>
              <a:gdLst/>
              <a:ahLst/>
              <a:cxnLst/>
              <a:rect l="l" t="t" r="r" b="b"/>
              <a:pathLst>
                <a:path w="673" h="898" extrusionOk="0">
                  <a:moveTo>
                    <a:pt x="673" y="1"/>
                  </a:moveTo>
                  <a:cubicBezTo>
                    <a:pt x="225" y="1"/>
                    <a:pt x="0" y="449"/>
                    <a:pt x="0" y="897"/>
                  </a:cubicBezTo>
                  <a:cubicBezTo>
                    <a:pt x="673" y="897"/>
                    <a:pt x="673" y="449"/>
                    <a:pt x="67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08" name="Google Shape;11308;p16"/>
            <p:cNvSpPr/>
            <p:nvPr/>
          </p:nvSpPr>
          <p:spPr>
            <a:xfrm>
              <a:off x="596700" y="3286100"/>
              <a:ext cx="16825" cy="11250"/>
            </a:xfrm>
            <a:custGeom>
              <a:avLst/>
              <a:gdLst/>
              <a:ahLst/>
              <a:cxnLst/>
              <a:rect l="l" t="t" r="r" b="b"/>
              <a:pathLst>
                <a:path w="673" h="450" extrusionOk="0">
                  <a:moveTo>
                    <a:pt x="1" y="1"/>
                  </a:moveTo>
                  <a:cubicBezTo>
                    <a:pt x="1" y="1"/>
                    <a:pt x="1" y="449"/>
                    <a:pt x="225" y="449"/>
                  </a:cubicBezTo>
                  <a:cubicBezTo>
                    <a:pt x="673" y="449"/>
                    <a:pt x="449" y="1"/>
                    <a:pt x="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09" name="Google Shape;11309;p16"/>
            <p:cNvSpPr/>
            <p:nvPr/>
          </p:nvSpPr>
          <p:spPr>
            <a:xfrm>
              <a:off x="591100" y="3420575"/>
              <a:ext cx="8250" cy="12375"/>
            </a:xfrm>
            <a:custGeom>
              <a:avLst/>
              <a:gdLst/>
              <a:ahLst/>
              <a:cxnLst/>
              <a:rect l="l" t="t" r="r" b="b"/>
              <a:pathLst>
                <a:path w="330" h="495" extrusionOk="0">
                  <a:moveTo>
                    <a:pt x="0" y="1"/>
                  </a:moveTo>
                  <a:cubicBezTo>
                    <a:pt x="0" y="225"/>
                    <a:pt x="0" y="449"/>
                    <a:pt x="225" y="449"/>
                  </a:cubicBezTo>
                  <a:cubicBezTo>
                    <a:pt x="257" y="481"/>
                    <a:pt x="275" y="495"/>
                    <a:pt x="283" y="495"/>
                  </a:cubicBezTo>
                  <a:cubicBezTo>
                    <a:pt x="330" y="495"/>
                    <a:pt x="0" y="1"/>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10" name="Google Shape;11310;p16"/>
            <p:cNvSpPr/>
            <p:nvPr/>
          </p:nvSpPr>
          <p:spPr>
            <a:xfrm>
              <a:off x="546275" y="1795725"/>
              <a:ext cx="33650" cy="33650"/>
            </a:xfrm>
            <a:custGeom>
              <a:avLst/>
              <a:gdLst/>
              <a:ahLst/>
              <a:cxnLst/>
              <a:rect l="l" t="t" r="r" b="b"/>
              <a:pathLst>
                <a:path w="1346" h="1346" extrusionOk="0">
                  <a:moveTo>
                    <a:pt x="1345" y="1"/>
                  </a:moveTo>
                  <a:cubicBezTo>
                    <a:pt x="0" y="1"/>
                    <a:pt x="449" y="1346"/>
                    <a:pt x="1345" y="1346"/>
                  </a:cubicBezTo>
                  <a:cubicBezTo>
                    <a:pt x="1345" y="673"/>
                    <a:pt x="897" y="673"/>
                    <a:pt x="134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11" name="Google Shape;11311;p16"/>
            <p:cNvSpPr/>
            <p:nvPr/>
          </p:nvSpPr>
          <p:spPr>
            <a:xfrm>
              <a:off x="549075" y="1857375"/>
              <a:ext cx="28050" cy="4225"/>
            </a:xfrm>
            <a:custGeom>
              <a:avLst/>
              <a:gdLst/>
              <a:ahLst/>
              <a:cxnLst/>
              <a:rect l="l" t="t" r="r" b="b"/>
              <a:pathLst>
                <a:path w="1122" h="169" extrusionOk="0">
                  <a:moveTo>
                    <a:pt x="561" y="0"/>
                  </a:moveTo>
                  <a:lnTo>
                    <a:pt x="561" y="0"/>
                  </a:lnTo>
                  <a:cubicBezTo>
                    <a:pt x="1" y="112"/>
                    <a:pt x="281" y="168"/>
                    <a:pt x="561" y="168"/>
                  </a:cubicBezTo>
                  <a:cubicBezTo>
                    <a:pt x="841" y="168"/>
                    <a:pt x="1121" y="112"/>
                    <a:pt x="56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12" name="Google Shape;11312;p16"/>
            <p:cNvSpPr/>
            <p:nvPr/>
          </p:nvSpPr>
          <p:spPr>
            <a:xfrm>
              <a:off x="540025" y="1862975"/>
              <a:ext cx="24825" cy="6500"/>
            </a:xfrm>
            <a:custGeom>
              <a:avLst/>
              <a:gdLst/>
              <a:ahLst/>
              <a:cxnLst/>
              <a:rect l="l" t="t" r="r" b="b"/>
              <a:pathLst>
                <a:path w="993" h="260" extrusionOk="0">
                  <a:moveTo>
                    <a:pt x="475" y="0"/>
                  </a:moveTo>
                  <a:lnTo>
                    <a:pt x="475" y="0"/>
                  </a:lnTo>
                  <a:cubicBezTo>
                    <a:pt x="1" y="190"/>
                    <a:pt x="88" y="259"/>
                    <a:pt x="278" y="259"/>
                  </a:cubicBezTo>
                  <a:cubicBezTo>
                    <a:pt x="539" y="259"/>
                    <a:pt x="992" y="130"/>
                    <a:pt x="47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13" name="Google Shape;11313;p16"/>
            <p:cNvSpPr/>
            <p:nvPr/>
          </p:nvSpPr>
          <p:spPr>
            <a:xfrm>
              <a:off x="529475" y="1409125"/>
              <a:ext cx="16825" cy="11250"/>
            </a:xfrm>
            <a:custGeom>
              <a:avLst/>
              <a:gdLst/>
              <a:ahLst/>
              <a:cxnLst/>
              <a:rect l="l" t="t" r="r" b="b"/>
              <a:pathLst>
                <a:path w="673" h="450" extrusionOk="0">
                  <a:moveTo>
                    <a:pt x="224" y="1"/>
                  </a:moveTo>
                  <a:cubicBezTo>
                    <a:pt x="0" y="1"/>
                    <a:pt x="224" y="449"/>
                    <a:pt x="672" y="449"/>
                  </a:cubicBezTo>
                  <a:cubicBezTo>
                    <a:pt x="672" y="225"/>
                    <a:pt x="672" y="1"/>
                    <a:pt x="22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14" name="Google Shape;11314;p16"/>
            <p:cNvSpPr/>
            <p:nvPr/>
          </p:nvSpPr>
          <p:spPr>
            <a:xfrm>
              <a:off x="525600" y="1840550"/>
              <a:ext cx="22425" cy="6500"/>
            </a:xfrm>
            <a:custGeom>
              <a:avLst/>
              <a:gdLst/>
              <a:ahLst/>
              <a:cxnLst/>
              <a:rect l="l" t="t" r="r" b="b"/>
              <a:pathLst>
                <a:path w="897" h="260" extrusionOk="0">
                  <a:moveTo>
                    <a:pt x="379" y="1"/>
                  </a:moveTo>
                  <a:lnTo>
                    <a:pt x="379" y="1"/>
                  </a:lnTo>
                  <a:cubicBezTo>
                    <a:pt x="0" y="190"/>
                    <a:pt x="102" y="260"/>
                    <a:pt x="278" y="260"/>
                  </a:cubicBezTo>
                  <a:cubicBezTo>
                    <a:pt x="518" y="260"/>
                    <a:pt x="897" y="130"/>
                    <a:pt x="37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15" name="Google Shape;11315;p16"/>
            <p:cNvSpPr/>
            <p:nvPr/>
          </p:nvSpPr>
          <p:spPr>
            <a:xfrm>
              <a:off x="456625" y="2193550"/>
              <a:ext cx="67250" cy="39250"/>
            </a:xfrm>
            <a:custGeom>
              <a:avLst/>
              <a:gdLst/>
              <a:ahLst/>
              <a:cxnLst/>
              <a:rect l="l" t="t" r="r" b="b"/>
              <a:pathLst>
                <a:path w="2690" h="1570" extrusionOk="0">
                  <a:moveTo>
                    <a:pt x="2690" y="0"/>
                  </a:moveTo>
                  <a:lnTo>
                    <a:pt x="2690" y="0"/>
                  </a:lnTo>
                  <a:cubicBezTo>
                    <a:pt x="1569" y="224"/>
                    <a:pt x="1" y="897"/>
                    <a:pt x="449" y="1569"/>
                  </a:cubicBezTo>
                  <a:cubicBezTo>
                    <a:pt x="1121" y="897"/>
                    <a:pt x="2242" y="673"/>
                    <a:pt x="269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16" name="Google Shape;11316;p16"/>
            <p:cNvSpPr/>
            <p:nvPr/>
          </p:nvSpPr>
          <p:spPr>
            <a:xfrm>
              <a:off x="430125" y="1906050"/>
              <a:ext cx="21550" cy="12975"/>
            </a:xfrm>
            <a:custGeom>
              <a:avLst/>
              <a:gdLst/>
              <a:ahLst/>
              <a:cxnLst/>
              <a:rect l="l" t="t" r="r" b="b"/>
              <a:pathLst>
                <a:path w="862" h="519" extrusionOk="0">
                  <a:moveTo>
                    <a:pt x="654" y="1"/>
                  </a:moveTo>
                  <a:cubicBezTo>
                    <a:pt x="434" y="1"/>
                    <a:pt x="0" y="260"/>
                    <a:pt x="388" y="518"/>
                  </a:cubicBezTo>
                  <a:cubicBezTo>
                    <a:pt x="862" y="140"/>
                    <a:pt x="815" y="1"/>
                    <a:pt x="65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17" name="Google Shape;11317;p16"/>
            <p:cNvSpPr/>
            <p:nvPr/>
          </p:nvSpPr>
          <p:spPr>
            <a:xfrm>
              <a:off x="422150" y="2232000"/>
              <a:ext cx="28900" cy="9625"/>
            </a:xfrm>
            <a:custGeom>
              <a:avLst/>
              <a:gdLst/>
              <a:ahLst/>
              <a:cxnLst/>
              <a:rect l="l" t="t" r="r" b="b"/>
              <a:pathLst>
                <a:path w="1156" h="385" extrusionOk="0">
                  <a:moveTo>
                    <a:pt x="733" y="1"/>
                  </a:moveTo>
                  <a:cubicBezTo>
                    <a:pt x="0" y="1"/>
                    <a:pt x="356" y="384"/>
                    <a:pt x="728" y="384"/>
                  </a:cubicBezTo>
                  <a:cubicBezTo>
                    <a:pt x="907" y="384"/>
                    <a:pt x="1089" y="295"/>
                    <a:pt x="1155" y="31"/>
                  </a:cubicBezTo>
                  <a:cubicBezTo>
                    <a:pt x="986" y="10"/>
                    <a:pt x="847" y="1"/>
                    <a:pt x="73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18" name="Google Shape;11318;p16"/>
            <p:cNvSpPr/>
            <p:nvPr/>
          </p:nvSpPr>
          <p:spPr>
            <a:xfrm>
              <a:off x="307750" y="1957075"/>
              <a:ext cx="25625" cy="12375"/>
            </a:xfrm>
            <a:custGeom>
              <a:avLst/>
              <a:gdLst/>
              <a:ahLst/>
              <a:cxnLst/>
              <a:rect l="l" t="t" r="r" b="b"/>
              <a:pathLst>
                <a:path w="1025" h="495" extrusionOk="0">
                  <a:moveTo>
                    <a:pt x="753" y="1"/>
                  </a:moveTo>
                  <a:cubicBezTo>
                    <a:pt x="247" y="1"/>
                    <a:pt x="0" y="495"/>
                    <a:pt x="577" y="495"/>
                  </a:cubicBezTo>
                  <a:cubicBezTo>
                    <a:pt x="577" y="270"/>
                    <a:pt x="1025" y="270"/>
                    <a:pt x="1025" y="46"/>
                  </a:cubicBezTo>
                  <a:cubicBezTo>
                    <a:pt x="929" y="14"/>
                    <a:pt x="837" y="1"/>
                    <a:pt x="75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19" name="Google Shape;11319;p16"/>
            <p:cNvSpPr/>
            <p:nvPr/>
          </p:nvSpPr>
          <p:spPr>
            <a:xfrm>
              <a:off x="288550" y="2292875"/>
              <a:ext cx="39225" cy="12750"/>
            </a:xfrm>
            <a:custGeom>
              <a:avLst/>
              <a:gdLst/>
              <a:ahLst/>
              <a:cxnLst/>
              <a:rect l="l" t="t" r="r" b="b"/>
              <a:pathLst>
                <a:path w="1569" h="510" extrusionOk="0">
                  <a:moveTo>
                    <a:pt x="1103" y="0"/>
                  </a:moveTo>
                  <a:cubicBezTo>
                    <a:pt x="509" y="0"/>
                    <a:pt x="181" y="328"/>
                    <a:pt x="0" y="510"/>
                  </a:cubicBezTo>
                  <a:cubicBezTo>
                    <a:pt x="672" y="510"/>
                    <a:pt x="1569" y="510"/>
                    <a:pt x="1569" y="61"/>
                  </a:cubicBezTo>
                  <a:cubicBezTo>
                    <a:pt x="1398" y="18"/>
                    <a:pt x="1243" y="0"/>
                    <a:pt x="110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20" name="Google Shape;11320;p16"/>
            <p:cNvSpPr/>
            <p:nvPr/>
          </p:nvSpPr>
          <p:spPr>
            <a:xfrm>
              <a:off x="249325" y="1033750"/>
              <a:ext cx="16825" cy="5625"/>
            </a:xfrm>
            <a:custGeom>
              <a:avLst/>
              <a:gdLst/>
              <a:ahLst/>
              <a:cxnLst/>
              <a:rect l="l" t="t" r="r" b="b"/>
              <a:pathLst>
                <a:path w="673" h="225" extrusionOk="0">
                  <a:moveTo>
                    <a:pt x="448" y="0"/>
                  </a:moveTo>
                  <a:cubicBezTo>
                    <a:pt x="0" y="0"/>
                    <a:pt x="448" y="224"/>
                    <a:pt x="673" y="224"/>
                  </a:cubicBezTo>
                  <a:cubicBezTo>
                    <a:pt x="673" y="224"/>
                    <a:pt x="673" y="0"/>
                    <a:pt x="44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21" name="Google Shape;11321;p16"/>
            <p:cNvSpPr/>
            <p:nvPr/>
          </p:nvSpPr>
          <p:spPr>
            <a:xfrm>
              <a:off x="252525" y="2324775"/>
              <a:ext cx="12625" cy="6500"/>
            </a:xfrm>
            <a:custGeom>
              <a:avLst/>
              <a:gdLst/>
              <a:ahLst/>
              <a:cxnLst/>
              <a:rect l="l" t="t" r="r" b="b"/>
              <a:pathLst>
                <a:path w="505" h="260" extrusionOk="0">
                  <a:moveTo>
                    <a:pt x="38" y="1"/>
                  </a:moveTo>
                  <a:cubicBezTo>
                    <a:pt x="1" y="1"/>
                    <a:pt x="454" y="259"/>
                    <a:pt x="491" y="259"/>
                  </a:cubicBezTo>
                  <a:cubicBezTo>
                    <a:pt x="505" y="259"/>
                    <a:pt x="463" y="225"/>
                    <a:pt x="320" y="130"/>
                  </a:cubicBezTo>
                  <a:cubicBezTo>
                    <a:pt x="131" y="35"/>
                    <a:pt x="52" y="1"/>
                    <a:pt x="3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22" name="Google Shape;11322;p16"/>
            <p:cNvSpPr/>
            <p:nvPr/>
          </p:nvSpPr>
          <p:spPr>
            <a:xfrm>
              <a:off x="232500" y="2367225"/>
              <a:ext cx="44850" cy="22450"/>
            </a:xfrm>
            <a:custGeom>
              <a:avLst/>
              <a:gdLst/>
              <a:ahLst/>
              <a:cxnLst/>
              <a:rect l="l" t="t" r="r" b="b"/>
              <a:pathLst>
                <a:path w="1794" h="898" extrusionOk="0">
                  <a:moveTo>
                    <a:pt x="1794" y="1"/>
                  </a:moveTo>
                  <a:cubicBezTo>
                    <a:pt x="673" y="1"/>
                    <a:pt x="1" y="1"/>
                    <a:pt x="225" y="897"/>
                  </a:cubicBezTo>
                  <a:lnTo>
                    <a:pt x="1794" y="1"/>
                  </a:ln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23" name="Google Shape;11323;p16"/>
            <p:cNvSpPr/>
            <p:nvPr/>
          </p:nvSpPr>
          <p:spPr>
            <a:xfrm>
              <a:off x="6855175" y="742400"/>
              <a:ext cx="95275" cy="162500"/>
            </a:xfrm>
            <a:custGeom>
              <a:avLst/>
              <a:gdLst/>
              <a:ahLst/>
              <a:cxnLst/>
              <a:rect l="l" t="t" r="r" b="b"/>
              <a:pathLst>
                <a:path w="3811" h="6500" extrusionOk="0">
                  <a:moveTo>
                    <a:pt x="3811" y="0"/>
                  </a:moveTo>
                  <a:cubicBezTo>
                    <a:pt x="1122" y="0"/>
                    <a:pt x="1" y="2017"/>
                    <a:pt x="1" y="6499"/>
                  </a:cubicBezTo>
                  <a:lnTo>
                    <a:pt x="3811" y="0"/>
                  </a:ln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24" name="Google Shape;11324;p16"/>
            <p:cNvSpPr/>
            <p:nvPr/>
          </p:nvSpPr>
          <p:spPr>
            <a:xfrm>
              <a:off x="6658000" y="748875"/>
              <a:ext cx="176675" cy="312900"/>
            </a:xfrm>
            <a:custGeom>
              <a:avLst/>
              <a:gdLst/>
              <a:ahLst/>
              <a:cxnLst/>
              <a:rect l="l" t="t" r="r" b="b"/>
              <a:pathLst>
                <a:path w="7067" h="12516" extrusionOk="0">
                  <a:moveTo>
                    <a:pt x="6968" y="1"/>
                  </a:moveTo>
                  <a:lnTo>
                    <a:pt x="6968" y="1"/>
                  </a:lnTo>
                  <a:cubicBezTo>
                    <a:pt x="6577" y="1"/>
                    <a:pt x="0" y="11979"/>
                    <a:pt x="716" y="12516"/>
                  </a:cubicBezTo>
                  <a:cubicBezTo>
                    <a:pt x="2509" y="9154"/>
                    <a:pt x="4078" y="6016"/>
                    <a:pt x="5871" y="2655"/>
                  </a:cubicBezTo>
                  <a:cubicBezTo>
                    <a:pt x="6773" y="761"/>
                    <a:pt x="7067" y="1"/>
                    <a:pt x="696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25" name="Google Shape;11325;p16"/>
            <p:cNvSpPr/>
            <p:nvPr/>
          </p:nvSpPr>
          <p:spPr>
            <a:xfrm>
              <a:off x="6838375" y="748000"/>
              <a:ext cx="39250" cy="22425"/>
            </a:xfrm>
            <a:custGeom>
              <a:avLst/>
              <a:gdLst/>
              <a:ahLst/>
              <a:cxnLst/>
              <a:rect l="l" t="t" r="r" b="b"/>
              <a:pathLst>
                <a:path w="1570" h="897" extrusionOk="0">
                  <a:moveTo>
                    <a:pt x="673" y="0"/>
                  </a:moveTo>
                  <a:cubicBezTo>
                    <a:pt x="673" y="224"/>
                    <a:pt x="1" y="897"/>
                    <a:pt x="449" y="897"/>
                  </a:cubicBezTo>
                  <a:cubicBezTo>
                    <a:pt x="673" y="672"/>
                    <a:pt x="1569" y="224"/>
                    <a:pt x="67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26" name="Google Shape;11326;p16"/>
            <p:cNvSpPr/>
            <p:nvPr/>
          </p:nvSpPr>
          <p:spPr>
            <a:xfrm>
              <a:off x="6743125" y="949700"/>
              <a:ext cx="28050" cy="28025"/>
            </a:xfrm>
            <a:custGeom>
              <a:avLst/>
              <a:gdLst/>
              <a:ahLst/>
              <a:cxnLst/>
              <a:rect l="l" t="t" r="r" b="b"/>
              <a:pathLst>
                <a:path w="1122" h="1121" extrusionOk="0">
                  <a:moveTo>
                    <a:pt x="1121" y="0"/>
                  </a:moveTo>
                  <a:cubicBezTo>
                    <a:pt x="225" y="224"/>
                    <a:pt x="449" y="673"/>
                    <a:pt x="1" y="1121"/>
                  </a:cubicBezTo>
                  <a:cubicBezTo>
                    <a:pt x="673" y="1121"/>
                    <a:pt x="673" y="673"/>
                    <a:pt x="112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27" name="Google Shape;11327;p16"/>
            <p:cNvSpPr/>
            <p:nvPr/>
          </p:nvSpPr>
          <p:spPr>
            <a:xfrm>
              <a:off x="6664675" y="3842550"/>
              <a:ext cx="22450" cy="15725"/>
            </a:xfrm>
            <a:custGeom>
              <a:avLst/>
              <a:gdLst/>
              <a:ahLst/>
              <a:cxnLst/>
              <a:rect l="l" t="t" r="r" b="b"/>
              <a:pathLst>
                <a:path w="898" h="629" extrusionOk="0">
                  <a:moveTo>
                    <a:pt x="299" y="0"/>
                  </a:moveTo>
                  <a:cubicBezTo>
                    <a:pt x="211" y="0"/>
                    <a:pt x="113" y="43"/>
                    <a:pt x="1" y="155"/>
                  </a:cubicBezTo>
                  <a:cubicBezTo>
                    <a:pt x="327" y="155"/>
                    <a:pt x="534" y="629"/>
                    <a:pt x="710" y="629"/>
                  </a:cubicBezTo>
                  <a:cubicBezTo>
                    <a:pt x="775" y="629"/>
                    <a:pt x="836" y="562"/>
                    <a:pt x="897" y="379"/>
                  </a:cubicBezTo>
                  <a:cubicBezTo>
                    <a:pt x="729" y="379"/>
                    <a:pt x="561" y="0"/>
                    <a:pt x="29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28" name="Google Shape;11328;p16"/>
            <p:cNvSpPr/>
            <p:nvPr/>
          </p:nvSpPr>
          <p:spPr>
            <a:xfrm>
              <a:off x="6513400" y="3997675"/>
              <a:ext cx="5625" cy="11225"/>
            </a:xfrm>
            <a:custGeom>
              <a:avLst/>
              <a:gdLst/>
              <a:ahLst/>
              <a:cxnLst/>
              <a:rect l="l" t="t" r="r" b="b"/>
              <a:pathLst>
                <a:path w="225" h="449" extrusionOk="0">
                  <a:moveTo>
                    <a:pt x="225" y="1"/>
                  </a:moveTo>
                  <a:cubicBezTo>
                    <a:pt x="1" y="1"/>
                    <a:pt x="1" y="225"/>
                    <a:pt x="1" y="449"/>
                  </a:cubicBezTo>
                  <a:lnTo>
                    <a:pt x="225" y="1"/>
                  </a:ln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29" name="Google Shape;11329;p16"/>
            <p:cNvSpPr/>
            <p:nvPr/>
          </p:nvSpPr>
          <p:spPr>
            <a:xfrm>
              <a:off x="6515325" y="3938925"/>
              <a:ext cx="14175" cy="8275"/>
            </a:xfrm>
            <a:custGeom>
              <a:avLst/>
              <a:gdLst/>
              <a:ahLst/>
              <a:cxnLst/>
              <a:rect l="l" t="t" r="r" b="b"/>
              <a:pathLst>
                <a:path w="567" h="331" extrusionOk="0">
                  <a:moveTo>
                    <a:pt x="102" y="0"/>
                  </a:moveTo>
                  <a:cubicBezTo>
                    <a:pt x="1" y="0"/>
                    <a:pt x="452" y="330"/>
                    <a:pt x="533" y="330"/>
                  </a:cubicBezTo>
                  <a:cubicBezTo>
                    <a:pt x="566" y="330"/>
                    <a:pt x="535" y="273"/>
                    <a:pt x="372" y="110"/>
                  </a:cubicBezTo>
                  <a:cubicBezTo>
                    <a:pt x="214" y="31"/>
                    <a:pt x="133" y="0"/>
                    <a:pt x="102"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30" name="Google Shape;11330;p16"/>
            <p:cNvSpPr/>
            <p:nvPr/>
          </p:nvSpPr>
          <p:spPr>
            <a:xfrm>
              <a:off x="6513400" y="3947250"/>
              <a:ext cx="25" cy="25"/>
            </a:xfrm>
            <a:custGeom>
              <a:avLst/>
              <a:gdLst/>
              <a:ahLst/>
              <a:cxnLst/>
              <a:rect l="l" t="t" r="r" b="b"/>
              <a:pathLst>
                <a:path w="1" h="1" extrusionOk="0">
                  <a:moveTo>
                    <a:pt x="1" y="1"/>
                  </a:move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31" name="Google Shape;11331;p16"/>
            <p:cNvSpPr/>
            <p:nvPr/>
          </p:nvSpPr>
          <p:spPr>
            <a:xfrm>
              <a:off x="6194050" y="1694875"/>
              <a:ext cx="39225" cy="22450"/>
            </a:xfrm>
            <a:custGeom>
              <a:avLst/>
              <a:gdLst/>
              <a:ahLst/>
              <a:cxnLst/>
              <a:rect l="l" t="t" r="r" b="b"/>
              <a:pathLst>
                <a:path w="1569" h="898" extrusionOk="0">
                  <a:moveTo>
                    <a:pt x="448" y="1"/>
                  </a:moveTo>
                  <a:cubicBezTo>
                    <a:pt x="448" y="1"/>
                    <a:pt x="0" y="897"/>
                    <a:pt x="448" y="897"/>
                  </a:cubicBezTo>
                  <a:cubicBezTo>
                    <a:pt x="672" y="449"/>
                    <a:pt x="1569" y="225"/>
                    <a:pt x="44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32" name="Google Shape;11332;p16"/>
            <p:cNvSpPr/>
            <p:nvPr/>
          </p:nvSpPr>
          <p:spPr>
            <a:xfrm>
              <a:off x="5981125" y="1535400"/>
              <a:ext cx="20175" cy="19425"/>
            </a:xfrm>
            <a:custGeom>
              <a:avLst/>
              <a:gdLst/>
              <a:ahLst/>
              <a:cxnLst/>
              <a:rect l="l" t="t" r="r" b="b"/>
              <a:pathLst>
                <a:path w="807" h="777" extrusionOk="0">
                  <a:moveTo>
                    <a:pt x="606" y="1"/>
                  </a:moveTo>
                  <a:cubicBezTo>
                    <a:pt x="460" y="1"/>
                    <a:pt x="190" y="209"/>
                    <a:pt x="1" y="777"/>
                  </a:cubicBezTo>
                  <a:cubicBezTo>
                    <a:pt x="777" y="389"/>
                    <a:pt x="806" y="1"/>
                    <a:pt x="606"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33" name="Google Shape;11333;p16"/>
            <p:cNvSpPr/>
            <p:nvPr/>
          </p:nvSpPr>
          <p:spPr>
            <a:xfrm>
              <a:off x="5930700" y="1582825"/>
              <a:ext cx="50450" cy="50450"/>
            </a:xfrm>
            <a:custGeom>
              <a:avLst/>
              <a:gdLst/>
              <a:ahLst/>
              <a:cxnLst/>
              <a:rect l="l" t="t" r="r" b="b"/>
              <a:pathLst>
                <a:path w="2018" h="2018" extrusionOk="0">
                  <a:moveTo>
                    <a:pt x="1121" y="0"/>
                  </a:moveTo>
                  <a:cubicBezTo>
                    <a:pt x="897" y="449"/>
                    <a:pt x="1" y="2018"/>
                    <a:pt x="673" y="2018"/>
                  </a:cubicBezTo>
                  <a:cubicBezTo>
                    <a:pt x="225" y="1121"/>
                    <a:pt x="2018" y="673"/>
                    <a:pt x="112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34" name="Google Shape;11334;p16"/>
            <p:cNvSpPr/>
            <p:nvPr/>
          </p:nvSpPr>
          <p:spPr>
            <a:xfrm>
              <a:off x="5817000" y="4065000"/>
              <a:ext cx="12000" cy="8275"/>
            </a:xfrm>
            <a:custGeom>
              <a:avLst/>
              <a:gdLst/>
              <a:ahLst/>
              <a:cxnLst/>
              <a:rect l="l" t="t" r="r" b="b"/>
              <a:pathLst>
                <a:path w="480" h="331" extrusionOk="0">
                  <a:moveTo>
                    <a:pt x="6" y="0"/>
                  </a:moveTo>
                  <a:lnTo>
                    <a:pt x="6" y="0"/>
                  </a:lnTo>
                  <a:cubicBezTo>
                    <a:pt x="0" y="0"/>
                    <a:pt x="73" y="58"/>
                    <a:pt x="290" y="221"/>
                  </a:cubicBezTo>
                  <a:cubicBezTo>
                    <a:pt x="409" y="300"/>
                    <a:pt x="458" y="330"/>
                    <a:pt x="463" y="330"/>
                  </a:cubicBezTo>
                  <a:cubicBezTo>
                    <a:pt x="480" y="330"/>
                    <a:pt x="19" y="0"/>
                    <a:pt x="6"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35" name="Google Shape;11335;p16"/>
            <p:cNvSpPr/>
            <p:nvPr/>
          </p:nvSpPr>
          <p:spPr>
            <a:xfrm>
              <a:off x="5661750" y="1853675"/>
              <a:ext cx="28050" cy="21425"/>
            </a:xfrm>
            <a:custGeom>
              <a:avLst/>
              <a:gdLst/>
              <a:ahLst/>
              <a:cxnLst/>
              <a:rect l="l" t="t" r="r" b="b"/>
              <a:pathLst>
                <a:path w="1122" h="857" extrusionOk="0">
                  <a:moveTo>
                    <a:pt x="246" y="0"/>
                  </a:moveTo>
                  <a:cubicBezTo>
                    <a:pt x="141" y="0"/>
                    <a:pt x="53" y="44"/>
                    <a:pt x="1" y="148"/>
                  </a:cubicBezTo>
                  <a:cubicBezTo>
                    <a:pt x="599" y="148"/>
                    <a:pt x="311" y="857"/>
                    <a:pt x="869" y="857"/>
                  </a:cubicBezTo>
                  <a:cubicBezTo>
                    <a:pt x="939" y="857"/>
                    <a:pt x="1022" y="845"/>
                    <a:pt x="1121" y="821"/>
                  </a:cubicBezTo>
                  <a:cubicBezTo>
                    <a:pt x="1121" y="476"/>
                    <a:pt x="593" y="0"/>
                    <a:pt x="246"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36" name="Google Shape;11336;p16"/>
            <p:cNvSpPr/>
            <p:nvPr/>
          </p:nvSpPr>
          <p:spPr>
            <a:xfrm>
              <a:off x="4272225" y="2315700"/>
              <a:ext cx="76950" cy="81825"/>
            </a:xfrm>
            <a:custGeom>
              <a:avLst/>
              <a:gdLst/>
              <a:ahLst/>
              <a:cxnLst/>
              <a:rect l="l" t="t" r="r" b="b"/>
              <a:pathLst>
                <a:path w="3078" h="3273" extrusionOk="0">
                  <a:moveTo>
                    <a:pt x="472" y="206"/>
                  </a:moveTo>
                  <a:cubicBezTo>
                    <a:pt x="458" y="206"/>
                    <a:pt x="449" y="224"/>
                    <a:pt x="449" y="269"/>
                  </a:cubicBezTo>
                  <a:cubicBezTo>
                    <a:pt x="449" y="269"/>
                    <a:pt x="449" y="493"/>
                    <a:pt x="673" y="493"/>
                  </a:cubicBezTo>
                  <a:cubicBezTo>
                    <a:pt x="673" y="493"/>
                    <a:pt x="530" y="206"/>
                    <a:pt x="472" y="206"/>
                  </a:cubicBezTo>
                  <a:close/>
                  <a:moveTo>
                    <a:pt x="1" y="1389"/>
                  </a:moveTo>
                  <a:cubicBezTo>
                    <a:pt x="1" y="1390"/>
                    <a:pt x="1" y="1614"/>
                    <a:pt x="225" y="1614"/>
                  </a:cubicBezTo>
                  <a:cubicBezTo>
                    <a:pt x="225" y="1614"/>
                    <a:pt x="85" y="1474"/>
                    <a:pt x="1" y="1389"/>
                  </a:cubicBezTo>
                  <a:close/>
                  <a:moveTo>
                    <a:pt x="1706" y="1"/>
                  </a:moveTo>
                  <a:cubicBezTo>
                    <a:pt x="1555" y="1"/>
                    <a:pt x="1363" y="15"/>
                    <a:pt x="1121" y="45"/>
                  </a:cubicBezTo>
                  <a:cubicBezTo>
                    <a:pt x="875" y="537"/>
                    <a:pt x="798" y="1148"/>
                    <a:pt x="843" y="1705"/>
                  </a:cubicBezTo>
                  <a:lnTo>
                    <a:pt x="843" y="1705"/>
                  </a:lnTo>
                  <a:cubicBezTo>
                    <a:pt x="1014" y="1149"/>
                    <a:pt x="3078" y="1"/>
                    <a:pt x="1706" y="1"/>
                  </a:cubicBezTo>
                  <a:close/>
                  <a:moveTo>
                    <a:pt x="843" y="1705"/>
                  </a:moveTo>
                  <a:cubicBezTo>
                    <a:pt x="825" y="1764"/>
                    <a:pt x="828" y="1817"/>
                    <a:pt x="859" y="1860"/>
                  </a:cubicBezTo>
                  <a:lnTo>
                    <a:pt x="859" y="1860"/>
                  </a:lnTo>
                  <a:cubicBezTo>
                    <a:pt x="853" y="1809"/>
                    <a:pt x="848" y="1757"/>
                    <a:pt x="843" y="1705"/>
                  </a:cubicBezTo>
                  <a:close/>
                  <a:moveTo>
                    <a:pt x="2914" y="1838"/>
                  </a:moveTo>
                  <a:cubicBezTo>
                    <a:pt x="2236" y="1951"/>
                    <a:pt x="1757" y="2000"/>
                    <a:pt x="1431" y="2000"/>
                  </a:cubicBezTo>
                  <a:cubicBezTo>
                    <a:pt x="1095" y="2000"/>
                    <a:pt x="921" y="1948"/>
                    <a:pt x="859" y="1860"/>
                  </a:cubicBezTo>
                  <a:lnTo>
                    <a:pt x="859" y="1860"/>
                  </a:lnTo>
                  <a:cubicBezTo>
                    <a:pt x="956" y="2637"/>
                    <a:pt x="1292" y="3273"/>
                    <a:pt x="1734" y="3273"/>
                  </a:cubicBezTo>
                  <a:cubicBezTo>
                    <a:pt x="2084" y="3273"/>
                    <a:pt x="2499" y="2876"/>
                    <a:pt x="2914" y="1838"/>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37" name="Google Shape;11337;p16"/>
            <p:cNvSpPr/>
            <p:nvPr/>
          </p:nvSpPr>
          <p:spPr>
            <a:xfrm>
              <a:off x="5314375" y="1457525"/>
              <a:ext cx="33775" cy="20900"/>
            </a:xfrm>
            <a:custGeom>
              <a:avLst/>
              <a:gdLst/>
              <a:ahLst/>
              <a:cxnLst/>
              <a:rect l="l" t="t" r="r" b="b"/>
              <a:pathLst>
                <a:path w="1351" h="836" extrusionOk="0">
                  <a:moveTo>
                    <a:pt x="1091" y="0"/>
                  </a:moveTo>
                  <a:cubicBezTo>
                    <a:pt x="1046" y="0"/>
                    <a:pt x="983" y="25"/>
                    <a:pt x="897" y="82"/>
                  </a:cubicBezTo>
                  <a:cubicBezTo>
                    <a:pt x="897" y="530"/>
                    <a:pt x="225" y="530"/>
                    <a:pt x="1" y="754"/>
                  </a:cubicBezTo>
                  <a:cubicBezTo>
                    <a:pt x="115" y="811"/>
                    <a:pt x="225" y="836"/>
                    <a:pt x="330" y="836"/>
                  </a:cubicBezTo>
                  <a:cubicBezTo>
                    <a:pt x="942" y="836"/>
                    <a:pt x="1350" y="0"/>
                    <a:pt x="109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38" name="Google Shape;11338;p16"/>
            <p:cNvSpPr/>
            <p:nvPr/>
          </p:nvSpPr>
          <p:spPr>
            <a:xfrm>
              <a:off x="5493675" y="1280275"/>
              <a:ext cx="11225" cy="11225"/>
            </a:xfrm>
            <a:custGeom>
              <a:avLst/>
              <a:gdLst/>
              <a:ahLst/>
              <a:cxnLst/>
              <a:rect l="l" t="t" r="r" b="b"/>
              <a:pathLst>
                <a:path w="449" h="449" extrusionOk="0">
                  <a:moveTo>
                    <a:pt x="224" y="0"/>
                  </a:moveTo>
                  <a:cubicBezTo>
                    <a:pt x="0" y="0"/>
                    <a:pt x="224" y="448"/>
                    <a:pt x="449" y="448"/>
                  </a:cubicBezTo>
                  <a:cubicBezTo>
                    <a:pt x="449" y="448"/>
                    <a:pt x="449" y="0"/>
                    <a:pt x="2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39" name="Google Shape;11339;p16"/>
            <p:cNvSpPr/>
            <p:nvPr/>
          </p:nvSpPr>
          <p:spPr>
            <a:xfrm>
              <a:off x="4866150" y="1795725"/>
              <a:ext cx="22425" cy="7500"/>
            </a:xfrm>
            <a:custGeom>
              <a:avLst/>
              <a:gdLst/>
              <a:ahLst/>
              <a:cxnLst/>
              <a:rect l="l" t="t" r="r" b="b"/>
              <a:pathLst>
                <a:path w="897" h="300" extrusionOk="0">
                  <a:moveTo>
                    <a:pt x="897" y="1"/>
                  </a:moveTo>
                  <a:cubicBezTo>
                    <a:pt x="0" y="1"/>
                    <a:pt x="299" y="300"/>
                    <a:pt x="598" y="300"/>
                  </a:cubicBezTo>
                  <a:cubicBezTo>
                    <a:pt x="747" y="300"/>
                    <a:pt x="897" y="225"/>
                    <a:pt x="89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40" name="Google Shape;11340;p16"/>
            <p:cNvSpPr/>
            <p:nvPr/>
          </p:nvSpPr>
          <p:spPr>
            <a:xfrm>
              <a:off x="5532900" y="1089775"/>
              <a:ext cx="16825" cy="11225"/>
            </a:xfrm>
            <a:custGeom>
              <a:avLst/>
              <a:gdLst/>
              <a:ahLst/>
              <a:cxnLst/>
              <a:rect l="l" t="t" r="r" b="b"/>
              <a:pathLst>
                <a:path w="673" h="449" extrusionOk="0">
                  <a:moveTo>
                    <a:pt x="224" y="0"/>
                  </a:moveTo>
                  <a:cubicBezTo>
                    <a:pt x="0" y="0"/>
                    <a:pt x="224" y="448"/>
                    <a:pt x="673" y="448"/>
                  </a:cubicBezTo>
                  <a:cubicBezTo>
                    <a:pt x="673" y="448"/>
                    <a:pt x="673" y="0"/>
                    <a:pt x="2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41" name="Google Shape;11341;p16"/>
            <p:cNvSpPr/>
            <p:nvPr/>
          </p:nvSpPr>
          <p:spPr>
            <a:xfrm>
              <a:off x="5282675" y="1498875"/>
              <a:ext cx="14175" cy="8275"/>
            </a:xfrm>
            <a:custGeom>
              <a:avLst/>
              <a:gdLst/>
              <a:ahLst/>
              <a:cxnLst/>
              <a:rect l="l" t="t" r="r" b="b"/>
              <a:pathLst>
                <a:path w="567" h="331" extrusionOk="0">
                  <a:moveTo>
                    <a:pt x="533" y="0"/>
                  </a:moveTo>
                  <a:cubicBezTo>
                    <a:pt x="452" y="0"/>
                    <a:pt x="1" y="330"/>
                    <a:pt x="102" y="330"/>
                  </a:cubicBezTo>
                  <a:cubicBezTo>
                    <a:pt x="133" y="330"/>
                    <a:pt x="214" y="300"/>
                    <a:pt x="372" y="221"/>
                  </a:cubicBezTo>
                  <a:cubicBezTo>
                    <a:pt x="535" y="58"/>
                    <a:pt x="566" y="0"/>
                    <a:pt x="53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42" name="Google Shape;11342;p16"/>
            <p:cNvSpPr/>
            <p:nvPr/>
          </p:nvSpPr>
          <p:spPr>
            <a:xfrm>
              <a:off x="5460050" y="1325100"/>
              <a:ext cx="22450" cy="11225"/>
            </a:xfrm>
            <a:custGeom>
              <a:avLst/>
              <a:gdLst/>
              <a:ahLst/>
              <a:cxnLst/>
              <a:rect l="l" t="t" r="r" b="b"/>
              <a:pathLst>
                <a:path w="898" h="449" extrusionOk="0">
                  <a:moveTo>
                    <a:pt x="449" y="0"/>
                  </a:moveTo>
                  <a:cubicBezTo>
                    <a:pt x="449" y="224"/>
                    <a:pt x="1" y="224"/>
                    <a:pt x="449" y="448"/>
                  </a:cubicBezTo>
                  <a:cubicBezTo>
                    <a:pt x="897" y="448"/>
                    <a:pt x="897" y="0"/>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43" name="Google Shape;11343;p16"/>
            <p:cNvSpPr/>
            <p:nvPr/>
          </p:nvSpPr>
          <p:spPr>
            <a:xfrm>
              <a:off x="4653225" y="1991825"/>
              <a:ext cx="16850" cy="5650"/>
            </a:xfrm>
            <a:custGeom>
              <a:avLst/>
              <a:gdLst/>
              <a:ahLst/>
              <a:cxnLst/>
              <a:rect l="l" t="t" r="r" b="b"/>
              <a:pathLst>
                <a:path w="674" h="226" extrusionOk="0">
                  <a:moveTo>
                    <a:pt x="1" y="1"/>
                  </a:moveTo>
                  <a:cubicBezTo>
                    <a:pt x="1" y="1"/>
                    <a:pt x="225" y="225"/>
                    <a:pt x="449" y="225"/>
                  </a:cubicBezTo>
                  <a:cubicBezTo>
                    <a:pt x="673" y="225"/>
                    <a:pt x="225" y="1"/>
                    <a:pt x="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44" name="Google Shape;11344;p16"/>
            <p:cNvSpPr/>
            <p:nvPr/>
          </p:nvSpPr>
          <p:spPr>
            <a:xfrm>
              <a:off x="4969800" y="1011325"/>
              <a:ext cx="28025" cy="4225"/>
            </a:xfrm>
            <a:custGeom>
              <a:avLst/>
              <a:gdLst/>
              <a:ahLst/>
              <a:cxnLst/>
              <a:rect l="l" t="t" r="r" b="b"/>
              <a:pathLst>
                <a:path w="1121" h="169" extrusionOk="0">
                  <a:moveTo>
                    <a:pt x="561" y="1"/>
                  </a:moveTo>
                  <a:lnTo>
                    <a:pt x="561" y="1"/>
                  </a:lnTo>
                  <a:cubicBezTo>
                    <a:pt x="0" y="113"/>
                    <a:pt x="281" y="169"/>
                    <a:pt x="561" y="169"/>
                  </a:cubicBezTo>
                  <a:cubicBezTo>
                    <a:pt x="841" y="169"/>
                    <a:pt x="1121" y="113"/>
                    <a:pt x="56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45" name="Google Shape;11345;p16"/>
            <p:cNvSpPr/>
            <p:nvPr/>
          </p:nvSpPr>
          <p:spPr>
            <a:xfrm>
              <a:off x="4653350" y="1945000"/>
              <a:ext cx="44125" cy="30950"/>
            </a:xfrm>
            <a:custGeom>
              <a:avLst/>
              <a:gdLst/>
              <a:ahLst/>
              <a:cxnLst/>
              <a:rect l="l" t="t" r="r" b="b"/>
              <a:pathLst>
                <a:path w="1765" h="1238" extrusionOk="0">
                  <a:moveTo>
                    <a:pt x="949" y="1"/>
                  </a:moveTo>
                  <a:cubicBezTo>
                    <a:pt x="833" y="1"/>
                    <a:pt x="668" y="25"/>
                    <a:pt x="444" y="81"/>
                  </a:cubicBezTo>
                  <a:cubicBezTo>
                    <a:pt x="44" y="481"/>
                    <a:pt x="1" y="1237"/>
                    <a:pt x="155" y="1237"/>
                  </a:cubicBezTo>
                  <a:cubicBezTo>
                    <a:pt x="174" y="1237"/>
                    <a:pt x="196" y="1226"/>
                    <a:pt x="220" y="1202"/>
                  </a:cubicBezTo>
                  <a:cubicBezTo>
                    <a:pt x="220" y="1202"/>
                    <a:pt x="1764" y="1"/>
                    <a:pt x="9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46" name="Google Shape;11346;p16"/>
            <p:cNvSpPr/>
            <p:nvPr/>
          </p:nvSpPr>
          <p:spPr>
            <a:xfrm>
              <a:off x="5432050" y="1375525"/>
              <a:ext cx="56050" cy="50450"/>
            </a:xfrm>
            <a:custGeom>
              <a:avLst/>
              <a:gdLst/>
              <a:ahLst/>
              <a:cxnLst/>
              <a:rect l="l" t="t" r="r" b="b"/>
              <a:pathLst>
                <a:path w="2242" h="2018" extrusionOk="0">
                  <a:moveTo>
                    <a:pt x="1793" y="0"/>
                  </a:moveTo>
                  <a:lnTo>
                    <a:pt x="1793" y="0"/>
                  </a:lnTo>
                  <a:cubicBezTo>
                    <a:pt x="1345" y="897"/>
                    <a:pt x="224" y="1121"/>
                    <a:pt x="0" y="2017"/>
                  </a:cubicBezTo>
                  <a:cubicBezTo>
                    <a:pt x="897" y="1569"/>
                    <a:pt x="2241" y="673"/>
                    <a:pt x="179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47" name="Google Shape;11347;p16"/>
            <p:cNvSpPr/>
            <p:nvPr/>
          </p:nvSpPr>
          <p:spPr>
            <a:xfrm>
              <a:off x="4910975" y="3840800"/>
              <a:ext cx="33625" cy="33650"/>
            </a:xfrm>
            <a:custGeom>
              <a:avLst/>
              <a:gdLst/>
              <a:ahLst/>
              <a:cxnLst/>
              <a:rect l="l" t="t" r="r" b="b"/>
              <a:pathLst>
                <a:path w="1345" h="1346" extrusionOk="0">
                  <a:moveTo>
                    <a:pt x="1345" y="0"/>
                  </a:moveTo>
                  <a:cubicBezTo>
                    <a:pt x="224" y="0"/>
                    <a:pt x="224" y="673"/>
                    <a:pt x="0" y="1345"/>
                  </a:cubicBezTo>
                  <a:cubicBezTo>
                    <a:pt x="1121" y="1345"/>
                    <a:pt x="897" y="225"/>
                    <a:pt x="134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48" name="Google Shape;11348;p16"/>
            <p:cNvSpPr/>
            <p:nvPr/>
          </p:nvSpPr>
          <p:spPr>
            <a:xfrm>
              <a:off x="4708175" y="4261025"/>
              <a:ext cx="45925" cy="30625"/>
            </a:xfrm>
            <a:custGeom>
              <a:avLst/>
              <a:gdLst/>
              <a:ahLst/>
              <a:cxnLst/>
              <a:rect l="l" t="t" r="r" b="b"/>
              <a:pathLst>
                <a:path w="1837" h="1225" extrusionOk="0">
                  <a:moveTo>
                    <a:pt x="1164" y="0"/>
                  </a:moveTo>
                  <a:lnTo>
                    <a:pt x="1164" y="0"/>
                  </a:lnTo>
                  <a:cubicBezTo>
                    <a:pt x="977" y="376"/>
                    <a:pt x="1" y="1225"/>
                    <a:pt x="87" y="1225"/>
                  </a:cubicBezTo>
                  <a:cubicBezTo>
                    <a:pt x="103" y="1225"/>
                    <a:pt x="159" y="1193"/>
                    <a:pt x="268" y="1121"/>
                  </a:cubicBezTo>
                  <a:cubicBezTo>
                    <a:pt x="716" y="897"/>
                    <a:pt x="1837" y="448"/>
                    <a:pt x="116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49" name="Google Shape;11349;p16"/>
            <p:cNvSpPr/>
            <p:nvPr/>
          </p:nvSpPr>
          <p:spPr>
            <a:xfrm>
              <a:off x="4225750" y="2484975"/>
              <a:ext cx="12025" cy="8275"/>
            </a:xfrm>
            <a:custGeom>
              <a:avLst/>
              <a:gdLst/>
              <a:ahLst/>
              <a:cxnLst/>
              <a:rect l="l" t="t" r="r" b="b"/>
              <a:pathLst>
                <a:path w="481" h="331" extrusionOk="0">
                  <a:moveTo>
                    <a:pt x="7" y="1"/>
                  </a:moveTo>
                  <a:cubicBezTo>
                    <a:pt x="1" y="1"/>
                    <a:pt x="73" y="58"/>
                    <a:pt x="291" y="221"/>
                  </a:cubicBezTo>
                  <a:cubicBezTo>
                    <a:pt x="409" y="300"/>
                    <a:pt x="458" y="331"/>
                    <a:pt x="463" y="331"/>
                  </a:cubicBezTo>
                  <a:cubicBezTo>
                    <a:pt x="480" y="331"/>
                    <a:pt x="20" y="1"/>
                    <a:pt x="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50" name="Google Shape;11350;p16"/>
            <p:cNvSpPr/>
            <p:nvPr/>
          </p:nvSpPr>
          <p:spPr>
            <a:xfrm>
              <a:off x="4154575" y="815225"/>
              <a:ext cx="39250" cy="11225"/>
            </a:xfrm>
            <a:custGeom>
              <a:avLst/>
              <a:gdLst/>
              <a:ahLst/>
              <a:cxnLst/>
              <a:rect l="l" t="t" r="r" b="b"/>
              <a:pathLst>
                <a:path w="1570" h="449" extrusionOk="0">
                  <a:moveTo>
                    <a:pt x="1345" y="1"/>
                  </a:moveTo>
                  <a:cubicBezTo>
                    <a:pt x="897" y="1"/>
                    <a:pt x="0" y="449"/>
                    <a:pt x="673" y="449"/>
                  </a:cubicBezTo>
                  <a:cubicBezTo>
                    <a:pt x="561" y="225"/>
                    <a:pt x="841" y="225"/>
                    <a:pt x="1093" y="225"/>
                  </a:cubicBezTo>
                  <a:cubicBezTo>
                    <a:pt x="1345" y="225"/>
                    <a:pt x="1569" y="225"/>
                    <a:pt x="134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51" name="Google Shape;11351;p16"/>
            <p:cNvSpPr/>
            <p:nvPr/>
          </p:nvSpPr>
          <p:spPr>
            <a:xfrm>
              <a:off x="3913650" y="1302675"/>
              <a:ext cx="44850" cy="44850"/>
            </a:xfrm>
            <a:custGeom>
              <a:avLst/>
              <a:gdLst/>
              <a:ahLst/>
              <a:cxnLst/>
              <a:rect l="l" t="t" r="r" b="b"/>
              <a:pathLst>
                <a:path w="1794" h="1794" extrusionOk="0">
                  <a:moveTo>
                    <a:pt x="1793" y="1"/>
                  </a:moveTo>
                  <a:cubicBezTo>
                    <a:pt x="448" y="1"/>
                    <a:pt x="673" y="1121"/>
                    <a:pt x="0" y="1794"/>
                  </a:cubicBezTo>
                  <a:cubicBezTo>
                    <a:pt x="897" y="1345"/>
                    <a:pt x="1121" y="449"/>
                    <a:pt x="179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52" name="Google Shape;11352;p16"/>
            <p:cNvSpPr/>
            <p:nvPr/>
          </p:nvSpPr>
          <p:spPr>
            <a:xfrm>
              <a:off x="3894025" y="3044275"/>
              <a:ext cx="27525" cy="13050"/>
            </a:xfrm>
            <a:custGeom>
              <a:avLst/>
              <a:gdLst/>
              <a:ahLst/>
              <a:cxnLst/>
              <a:rect l="l" t="t" r="r" b="b"/>
              <a:pathLst>
                <a:path w="1101" h="522" extrusionOk="0">
                  <a:moveTo>
                    <a:pt x="904" y="1"/>
                  </a:moveTo>
                  <a:cubicBezTo>
                    <a:pt x="875" y="1"/>
                    <a:pt x="836" y="12"/>
                    <a:pt x="785" y="37"/>
                  </a:cubicBezTo>
                  <a:cubicBezTo>
                    <a:pt x="673" y="261"/>
                    <a:pt x="449" y="261"/>
                    <a:pt x="281" y="261"/>
                  </a:cubicBezTo>
                  <a:cubicBezTo>
                    <a:pt x="113" y="261"/>
                    <a:pt x="1" y="261"/>
                    <a:pt x="113" y="485"/>
                  </a:cubicBezTo>
                  <a:cubicBezTo>
                    <a:pt x="189" y="510"/>
                    <a:pt x="262" y="521"/>
                    <a:pt x="331" y="521"/>
                  </a:cubicBezTo>
                  <a:cubicBezTo>
                    <a:pt x="806" y="521"/>
                    <a:pt x="1101" y="1"/>
                    <a:pt x="90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53" name="Google Shape;11353;p16"/>
            <p:cNvSpPr/>
            <p:nvPr/>
          </p:nvSpPr>
          <p:spPr>
            <a:xfrm>
              <a:off x="3667125" y="1532400"/>
              <a:ext cx="84050" cy="39250"/>
            </a:xfrm>
            <a:custGeom>
              <a:avLst/>
              <a:gdLst/>
              <a:ahLst/>
              <a:cxnLst/>
              <a:rect l="l" t="t" r="r" b="b"/>
              <a:pathLst>
                <a:path w="3362" h="1570" extrusionOk="0">
                  <a:moveTo>
                    <a:pt x="1793" y="0"/>
                  </a:moveTo>
                  <a:lnTo>
                    <a:pt x="1793" y="0"/>
                  </a:lnTo>
                  <a:cubicBezTo>
                    <a:pt x="2017" y="897"/>
                    <a:pt x="0" y="1121"/>
                    <a:pt x="1345" y="1569"/>
                  </a:cubicBezTo>
                  <a:cubicBezTo>
                    <a:pt x="1121" y="897"/>
                    <a:pt x="3362" y="673"/>
                    <a:pt x="179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54" name="Google Shape;11354;p16"/>
            <p:cNvSpPr/>
            <p:nvPr/>
          </p:nvSpPr>
          <p:spPr>
            <a:xfrm>
              <a:off x="3599875" y="1622050"/>
              <a:ext cx="33650" cy="22425"/>
            </a:xfrm>
            <a:custGeom>
              <a:avLst/>
              <a:gdLst/>
              <a:ahLst/>
              <a:cxnLst/>
              <a:rect l="l" t="t" r="r" b="b"/>
              <a:pathLst>
                <a:path w="1346" h="897" extrusionOk="0">
                  <a:moveTo>
                    <a:pt x="1345" y="0"/>
                  </a:moveTo>
                  <a:cubicBezTo>
                    <a:pt x="449" y="0"/>
                    <a:pt x="1" y="449"/>
                    <a:pt x="1" y="897"/>
                  </a:cubicBezTo>
                  <a:cubicBezTo>
                    <a:pt x="897" y="897"/>
                    <a:pt x="673" y="224"/>
                    <a:pt x="134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55" name="Google Shape;11355;p16"/>
            <p:cNvSpPr/>
            <p:nvPr/>
          </p:nvSpPr>
          <p:spPr>
            <a:xfrm>
              <a:off x="3527050" y="1644450"/>
              <a:ext cx="89650" cy="56050"/>
            </a:xfrm>
            <a:custGeom>
              <a:avLst/>
              <a:gdLst/>
              <a:ahLst/>
              <a:cxnLst/>
              <a:rect l="l" t="t" r="r" b="b"/>
              <a:pathLst>
                <a:path w="3586" h="2242" extrusionOk="0">
                  <a:moveTo>
                    <a:pt x="2241" y="1"/>
                  </a:moveTo>
                  <a:cubicBezTo>
                    <a:pt x="2241" y="1121"/>
                    <a:pt x="0" y="1570"/>
                    <a:pt x="448" y="2242"/>
                  </a:cubicBezTo>
                  <a:cubicBezTo>
                    <a:pt x="897" y="1570"/>
                    <a:pt x="3586" y="673"/>
                    <a:pt x="224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56" name="Google Shape;11356;p16"/>
            <p:cNvSpPr/>
            <p:nvPr/>
          </p:nvSpPr>
          <p:spPr>
            <a:xfrm>
              <a:off x="3487825" y="1011325"/>
              <a:ext cx="16825" cy="16825"/>
            </a:xfrm>
            <a:custGeom>
              <a:avLst/>
              <a:gdLst/>
              <a:ahLst/>
              <a:cxnLst/>
              <a:rect l="l" t="t" r="r" b="b"/>
              <a:pathLst>
                <a:path w="673" h="673" extrusionOk="0">
                  <a:moveTo>
                    <a:pt x="448" y="1"/>
                  </a:moveTo>
                  <a:cubicBezTo>
                    <a:pt x="0" y="1"/>
                    <a:pt x="224" y="449"/>
                    <a:pt x="673" y="673"/>
                  </a:cubicBezTo>
                  <a:cubicBezTo>
                    <a:pt x="673" y="449"/>
                    <a:pt x="673" y="1"/>
                    <a:pt x="44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57" name="Google Shape;11357;p16"/>
            <p:cNvSpPr/>
            <p:nvPr/>
          </p:nvSpPr>
          <p:spPr>
            <a:xfrm>
              <a:off x="3315600" y="1846150"/>
              <a:ext cx="20975" cy="11375"/>
            </a:xfrm>
            <a:custGeom>
              <a:avLst/>
              <a:gdLst/>
              <a:ahLst/>
              <a:cxnLst/>
              <a:rect l="l" t="t" r="r" b="b"/>
              <a:pathLst>
                <a:path w="839" h="455" extrusionOk="0">
                  <a:moveTo>
                    <a:pt x="838" y="1"/>
                  </a:moveTo>
                  <a:lnTo>
                    <a:pt x="838" y="1"/>
                  </a:lnTo>
                  <a:cubicBezTo>
                    <a:pt x="1" y="141"/>
                    <a:pt x="32" y="454"/>
                    <a:pt x="284" y="454"/>
                  </a:cubicBezTo>
                  <a:cubicBezTo>
                    <a:pt x="436" y="454"/>
                    <a:pt x="669" y="339"/>
                    <a:pt x="83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58" name="Google Shape;11358;p16"/>
            <p:cNvSpPr/>
            <p:nvPr/>
          </p:nvSpPr>
          <p:spPr>
            <a:xfrm>
              <a:off x="3280500" y="1860925"/>
              <a:ext cx="29900" cy="20925"/>
            </a:xfrm>
            <a:custGeom>
              <a:avLst/>
              <a:gdLst/>
              <a:ahLst/>
              <a:cxnLst/>
              <a:rect l="l" t="t" r="r" b="b"/>
              <a:pathLst>
                <a:path w="1196" h="837" extrusionOk="0">
                  <a:moveTo>
                    <a:pt x="1026" y="1"/>
                  </a:moveTo>
                  <a:cubicBezTo>
                    <a:pt x="997" y="1"/>
                    <a:pt x="954" y="25"/>
                    <a:pt x="897" y="82"/>
                  </a:cubicBezTo>
                  <a:cubicBezTo>
                    <a:pt x="897" y="531"/>
                    <a:pt x="1" y="306"/>
                    <a:pt x="1" y="755"/>
                  </a:cubicBezTo>
                  <a:cubicBezTo>
                    <a:pt x="115" y="812"/>
                    <a:pt x="222" y="836"/>
                    <a:pt x="321" y="836"/>
                  </a:cubicBezTo>
                  <a:cubicBezTo>
                    <a:pt x="898" y="836"/>
                    <a:pt x="1195" y="1"/>
                    <a:pt x="1026"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59" name="Google Shape;11359;p16"/>
            <p:cNvSpPr/>
            <p:nvPr/>
          </p:nvSpPr>
          <p:spPr>
            <a:xfrm>
              <a:off x="3241300" y="1890975"/>
              <a:ext cx="28025" cy="16850"/>
            </a:xfrm>
            <a:custGeom>
              <a:avLst/>
              <a:gdLst/>
              <a:ahLst/>
              <a:cxnLst/>
              <a:rect l="l" t="t" r="r" b="b"/>
              <a:pathLst>
                <a:path w="1121" h="674" extrusionOk="0">
                  <a:moveTo>
                    <a:pt x="672" y="1"/>
                  </a:moveTo>
                  <a:cubicBezTo>
                    <a:pt x="672" y="225"/>
                    <a:pt x="0" y="225"/>
                    <a:pt x="0" y="673"/>
                  </a:cubicBezTo>
                  <a:lnTo>
                    <a:pt x="0" y="673"/>
                  </a:lnTo>
                  <a:cubicBezTo>
                    <a:pt x="672" y="673"/>
                    <a:pt x="1121" y="1"/>
                    <a:pt x="672"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60" name="Google Shape;11360;p16"/>
            <p:cNvSpPr/>
            <p:nvPr/>
          </p:nvSpPr>
          <p:spPr>
            <a:xfrm>
              <a:off x="3076925" y="2065925"/>
              <a:ext cx="24325" cy="9975"/>
            </a:xfrm>
            <a:custGeom>
              <a:avLst/>
              <a:gdLst/>
              <a:ahLst/>
              <a:cxnLst/>
              <a:rect l="l" t="t" r="r" b="b"/>
              <a:pathLst>
                <a:path w="973" h="399" extrusionOk="0">
                  <a:moveTo>
                    <a:pt x="698" y="0"/>
                  </a:moveTo>
                  <a:cubicBezTo>
                    <a:pt x="399" y="0"/>
                    <a:pt x="1" y="399"/>
                    <a:pt x="300" y="399"/>
                  </a:cubicBezTo>
                  <a:lnTo>
                    <a:pt x="972" y="399"/>
                  </a:lnTo>
                  <a:cubicBezTo>
                    <a:pt x="972" y="100"/>
                    <a:pt x="848" y="0"/>
                    <a:pt x="69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61" name="Google Shape;11361;p16"/>
            <p:cNvSpPr/>
            <p:nvPr/>
          </p:nvSpPr>
          <p:spPr>
            <a:xfrm>
              <a:off x="2819425" y="3039675"/>
              <a:ext cx="12000" cy="8275"/>
            </a:xfrm>
            <a:custGeom>
              <a:avLst/>
              <a:gdLst/>
              <a:ahLst/>
              <a:cxnLst/>
              <a:rect l="l" t="t" r="r" b="b"/>
              <a:pathLst>
                <a:path w="480" h="331" extrusionOk="0">
                  <a:moveTo>
                    <a:pt x="6" y="0"/>
                  </a:moveTo>
                  <a:cubicBezTo>
                    <a:pt x="0" y="0"/>
                    <a:pt x="73" y="58"/>
                    <a:pt x="290" y="221"/>
                  </a:cubicBezTo>
                  <a:cubicBezTo>
                    <a:pt x="409" y="300"/>
                    <a:pt x="458" y="330"/>
                    <a:pt x="463" y="330"/>
                  </a:cubicBezTo>
                  <a:cubicBezTo>
                    <a:pt x="480" y="330"/>
                    <a:pt x="19" y="0"/>
                    <a:pt x="6"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62" name="Google Shape;11362;p16"/>
            <p:cNvSpPr/>
            <p:nvPr/>
          </p:nvSpPr>
          <p:spPr>
            <a:xfrm>
              <a:off x="2072675" y="4646475"/>
              <a:ext cx="36850" cy="12375"/>
            </a:xfrm>
            <a:custGeom>
              <a:avLst/>
              <a:gdLst/>
              <a:ahLst/>
              <a:cxnLst/>
              <a:rect l="l" t="t" r="r" b="b"/>
              <a:pathLst>
                <a:path w="1474" h="495" extrusionOk="0">
                  <a:moveTo>
                    <a:pt x="1036" y="1"/>
                  </a:moveTo>
                  <a:cubicBezTo>
                    <a:pt x="577" y="1"/>
                    <a:pt x="1" y="494"/>
                    <a:pt x="577" y="494"/>
                  </a:cubicBezTo>
                  <a:cubicBezTo>
                    <a:pt x="577" y="270"/>
                    <a:pt x="857" y="270"/>
                    <a:pt x="1081" y="270"/>
                  </a:cubicBezTo>
                  <a:cubicBezTo>
                    <a:pt x="1305" y="270"/>
                    <a:pt x="1473" y="270"/>
                    <a:pt x="1249" y="46"/>
                  </a:cubicBezTo>
                  <a:cubicBezTo>
                    <a:pt x="1185" y="14"/>
                    <a:pt x="1112" y="1"/>
                    <a:pt x="1036"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63" name="Google Shape;11363;p16"/>
            <p:cNvSpPr/>
            <p:nvPr/>
          </p:nvSpPr>
          <p:spPr>
            <a:xfrm>
              <a:off x="1100975" y="1061750"/>
              <a:ext cx="67250" cy="61650"/>
            </a:xfrm>
            <a:custGeom>
              <a:avLst/>
              <a:gdLst/>
              <a:ahLst/>
              <a:cxnLst/>
              <a:rect l="l" t="t" r="r" b="b"/>
              <a:pathLst>
                <a:path w="2690" h="2466" extrusionOk="0">
                  <a:moveTo>
                    <a:pt x="1793" y="1"/>
                  </a:moveTo>
                  <a:lnTo>
                    <a:pt x="1793" y="1"/>
                  </a:lnTo>
                  <a:cubicBezTo>
                    <a:pt x="2017" y="1121"/>
                    <a:pt x="0" y="1569"/>
                    <a:pt x="897" y="2466"/>
                  </a:cubicBezTo>
                  <a:cubicBezTo>
                    <a:pt x="897" y="1794"/>
                    <a:pt x="2690" y="897"/>
                    <a:pt x="179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64" name="Google Shape;11364;p16"/>
            <p:cNvSpPr/>
            <p:nvPr/>
          </p:nvSpPr>
          <p:spPr>
            <a:xfrm>
              <a:off x="271725" y="1044950"/>
              <a:ext cx="95275" cy="44850"/>
            </a:xfrm>
            <a:custGeom>
              <a:avLst/>
              <a:gdLst/>
              <a:ahLst/>
              <a:cxnLst/>
              <a:rect l="l" t="t" r="r" b="b"/>
              <a:pathLst>
                <a:path w="3811" h="1794" extrusionOk="0">
                  <a:moveTo>
                    <a:pt x="3362" y="0"/>
                  </a:moveTo>
                  <a:cubicBezTo>
                    <a:pt x="2690" y="673"/>
                    <a:pt x="1" y="1793"/>
                    <a:pt x="225" y="1793"/>
                  </a:cubicBezTo>
                  <a:cubicBezTo>
                    <a:pt x="1794" y="1569"/>
                    <a:pt x="3811" y="897"/>
                    <a:pt x="3362"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65" name="Google Shape;11365;p16"/>
            <p:cNvSpPr/>
            <p:nvPr/>
          </p:nvSpPr>
          <p:spPr>
            <a:xfrm>
              <a:off x="507050" y="742400"/>
              <a:ext cx="28050" cy="28025"/>
            </a:xfrm>
            <a:custGeom>
              <a:avLst/>
              <a:gdLst/>
              <a:ahLst/>
              <a:cxnLst/>
              <a:rect l="l" t="t" r="r" b="b"/>
              <a:pathLst>
                <a:path w="1122" h="1121" extrusionOk="0">
                  <a:moveTo>
                    <a:pt x="673" y="0"/>
                  </a:moveTo>
                  <a:cubicBezTo>
                    <a:pt x="449" y="448"/>
                    <a:pt x="1" y="896"/>
                    <a:pt x="673" y="1121"/>
                  </a:cubicBezTo>
                  <a:cubicBezTo>
                    <a:pt x="673" y="672"/>
                    <a:pt x="1121" y="224"/>
                    <a:pt x="67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66" name="Google Shape;11366;p16"/>
            <p:cNvSpPr/>
            <p:nvPr/>
          </p:nvSpPr>
          <p:spPr>
            <a:xfrm>
              <a:off x="1064525" y="3105300"/>
              <a:ext cx="8600" cy="11475"/>
            </a:xfrm>
            <a:custGeom>
              <a:avLst/>
              <a:gdLst/>
              <a:ahLst/>
              <a:cxnLst/>
              <a:rect l="l" t="t" r="r" b="b"/>
              <a:pathLst>
                <a:path w="344" h="459" extrusionOk="0">
                  <a:moveTo>
                    <a:pt x="334" y="1"/>
                  </a:moveTo>
                  <a:cubicBezTo>
                    <a:pt x="330" y="1"/>
                    <a:pt x="271" y="75"/>
                    <a:pt x="113" y="285"/>
                  </a:cubicBezTo>
                  <a:cubicBezTo>
                    <a:pt x="30" y="411"/>
                    <a:pt x="1" y="458"/>
                    <a:pt x="5" y="458"/>
                  </a:cubicBezTo>
                  <a:cubicBezTo>
                    <a:pt x="16" y="458"/>
                    <a:pt x="344" y="1"/>
                    <a:pt x="33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67" name="Google Shape;11367;p16"/>
            <p:cNvSpPr/>
            <p:nvPr/>
          </p:nvSpPr>
          <p:spPr>
            <a:xfrm>
              <a:off x="1012200" y="1126250"/>
              <a:ext cx="12000" cy="8275"/>
            </a:xfrm>
            <a:custGeom>
              <a:avLst/>
              <a:gdLst/>
              <a:ahLst/>
              <a:cxnLst/>
              <a:rect l="l" t="t" r="r" b="b"/>
              <a:pathLst>
                <a:path w="480" h="331" extrusionOk="0">
                  <a:moveTo>
                    <a:pt x="17" y="1"/>
                  </a:moveTo>
                  <a:cubicBezTo>
                    <a:pt x="0" y="1"/>
                    <a:pt x="460" y="331"/>
                    <a:pt x="474" y="331"/>
                  </a:cubicBezTo>
                  <a:cubicBezTo>
                    <a:pt x="479" y="331"/>
                    <a:pt x="407" y="273"/>
                    <a:pt x="189" y="110"/>
                  </a:cubicBezTo>
                  <a:cubicBezTo>
                    <a:pt x="71" y="31"/>
                    <a:pt x="22" y="1"/>
                    <a:pt x="1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68" name="Google Shape;11368;p16"/>
            <p:cNvSpPr/>
            <p:nvPr/>
          </p:nvSpPr>
          <p:spPr>
            <a:xfrm>
              <a:off x="955300" y="3351075"/>
              <a:ext cx="40325" cy="30300"/>
            </a:xfrm>
            <a:custGeom>
              <a:avLst/>
              <a:gdLst/>
              <a:ahLst/>
              <a:cxnLst/>
              <a:rect l="l" t="t" r="r" b="b"/>
              <a:pathLst>
                <a:path w="1613" h="1212" extrusionOk="0">
                  <a:moveTo>
                    <a:pt x="1330" y="0"/>
                  </a:moveTo>
                  <a:cubicBezTo>
                    <a:pt x="1284" y="0"/>
                    <a:pt x="1216" y="28"/>
                    <a:pt x="1121" y="91"/>
                  </a:cubicBezTo>
                  <a:cubicBezTo>
                    <a:pt x="1121" y="315"/>
                    <a:pt x="0" y="764"/>
                    <a:pt x="897" y="1212"/>
                  </a:cubicBezTo>
                  <a:cubicBezTo>
                    <a:pt x="1089" y="1019"/>
                    <a:pt x="1612" y="0"/>
                    <a:pt x="133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69" name="Google Shape;11369;p16"/>
            <p:cNvSpPr/>
            <p:nvPr/>
          </p:nvSpPr>
          <p:spPr>
            <a:xfrm>
              <a:off x="916075" y="3426175"/>
              <a:ext cx="39250" cy="33650"/>
            </a:xfrm>
            <a:custGeom>
              <a:avLst/>
              <a:gdLst/>
              <a:ahLst/>
              <a:cxnLst/>
              <a:rect l="l" t="t" r="r" b="b"/>
              <a:pathLst>
                <a:path w="1570" h="1346" extrusionOk="0">
                  <a:moveTo>
                    <a:pt x="897" y="1"/>
                  </a:moveTo>
                  <a:cubicBezTo>
                    <a:pt x="897" y="449"/>
                    <a:pt x="0" y="897"/>
                    <a:pt x="673" y="1346"/>
                  </a:cubicBezTo>
                  <a:cubicBezTo>
                    <a:pt x="448" y="897"/>
                    <a:pt x="1569" y="225"/>
                    <a:pt x="89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70" name="Google Shape;11370;p16"/>
            <p:cNvSpPr/>
            <p:nvPr/>
          </p:nvSpPr>
          <p:spPr>
            <a:xfrm>
              <a:off x="865650" y="1319500"/>
              <a:ext cx="33625" cy="16825"/>
            </a:xfrm>
            <a:custGeom>
              <a:avLst/>
              <a:gdLst/>
              <a:ahLst/>
              <a:cxnLst/>
              <a:rect l="l" t="t" r="r" b="b"/>
              <a:pathLst>
                <a:path w="1345" h="673" extrusionOk="0">
                  <a:moveTo>
                    <a:pt x="673" y="0"/>
                  </a:moveTo>
                  <a:cubicBezTo>
                    <a:pt x="673" y="0"/>
                    <a:pt x="0" y="672"/>
                    <a:pt x="673" y="672"/>
                  </a:cubicBezTo>
                  <a:cubicBezTo>
                    <a:pt x="448" y="448"/>
                    <a:pt x="1345" y="0"/>
                    <a:pt x="67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71" name="Google Shape;11371;p16"/>
            <p:cNvSpPr/>
            <p:nvPr/>
          </p:nvSpPr>
          <p:spPr>
            <a:xfrm>
              <a:off x="832025" y="1963825"/>
              <a:ext cx="50450" cy="44850"/>
            </a:xfrm>
            <a:custGeom>
              <a:avLst/>
              <a:gdLst/>
              <a:ahLst/>
              <a:cxnLst/>
              <a:rect l="l" t="t" r="r" b="b"/>
              <a:pathLst>
                <a:path w="2018" h="1794" extrusionOk="0">
                  <a:moveTo>
                    <a:pt x="2018" y="0"/>
                  </a:moveTo>
                  <a:lnTo>
                    <a:pt x="2018" y="0"/>
                  </a:lnTo>
                  <a:cubicBezTo>
                    <a:pt x="1345" y="449"/>
                    <a:pt x="0" y="897"/>
                    <a:pt x="0" y="1793"/>
                  </a:cubicBezTo>
                  <a:cubicBezTo>
                    <a:pt x="1121" y="1569"/>
                    <a:pt x="1569" y="673"/>
                    <a:pt x="201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72" name="Google Shape;11372;p16"/>
            <p:cNvSpPr/>
            <p:nvPr/>
          </p:nvSpPr>
          <p:spPr>
            <a:xfrm>
              <a:off x="389400" y="1065875"/>
              <a:ext cx="351150" cy="39975"/>
            </a:xfrm>
            <a:custGeom>
              <a:avLst/>
              <a:gdLst/>
              <a:ahLst/>
              <a:cxnLst/>
              <a:rect l="l" t="t" r="r" b="b"/>
              <a:pathLst>
                <a:path w="14046" h="1599" extrusionOk="0">
                  <a:moveTo>
                    <a:pt x="4900" y="1"/>
                  </a:moveTo>
                  <a:cubicBezTo>
                    <a:pt x="3356" y="1"/>
                    <a:pt x="1699" y="198"/>
                    <a:pt x="0" y="732"/>
                  </a:cubicBezTo>
                  <a:lnTo>
                    <a:pt x="11733" y="1111"/>
                  </a:lnTo>
                  <a:lnTo>
                    <a:pt x="11733" y="1111"/>
                  </a:lnTo>
                  <a:cubicBezTo>
                    <a:pt x="10095" y="641"/>
                    <a:pt x="7680" y="1"/>
                    <a:pt x="4900" y="1"/>
                  </a:cubicBezTo>
                  <a:close/>
                  <a:moveTo>
                    <a:pt x="11733" y="1111"/>
                  </a:moveTo>
                  <a:cubicBezTo>
                    <a:pt x="12683" y="1383"/>
                    <a:pt x="13372" y="1598"/>
                    <a:pt x="13719" y="1598"/>
                  </a:cubicBezTo>
                  <a:cubicBezTo>
                    <a:pt x="13976" y="1598"/>
                    <a:pt x="14046" y="1480"/>
                    <a:pt x="13895" y="1180"/>
                  </a:cubicBezTo>
                  <a:lnTo>
                    <a:pt x="11733" y="1111"/>
                  </a:ln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73" name="Google Shape;11373;p16"/>
            <p:cNvSpPr/>
            <p:nvPr/>
          </p:nvSpPr>
          <p:spPr>
            <a:xfrm>
              <a:off x="544475" y="3516375"/>
              <a:ext cx="12700" cy="18475"/>
            </a:xfrm>
            <a:custGeom>
              <a:avLst/>
              <a:gdLst/>
              <a:ahLst/>
              <a:cxnLst/>
              <a:rect l="l" t="t" r="r" b="b"/>
              <a:pathLst>
                <a:path w="508" h="739" extrusionOk="0">
                  <a:moveTo>
                    <a:pt x="467" y="0"/>
                  </a:moveTo>
                  <a:cubicBezTo>
                    <a:pt x="456" y="0"/>
                    <a:pt x="406" y="57"/>
                    <a:pt x="297" y="203"/>
                  </a:cubicBezTo>
                  <a:cubicBezTo>
                    <a:pt x="70" y="600"/>
                    <a:pt x="1" y="739"/>
                    <a:pt x="13" y="739"/>
                  </a:cubicBezTo>
                  <a:cubicBezTo>
                    <a:pt x="43" y="739"/>
                    <a:pt x="507" y="0"/>
                    <a:pt x="46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74" name="Google Shape;11374;p16"/>
            <p:cNvSpPr/>
            <p:nvPr/>
          </p:nvSpPr>
          <p:spPr>
            <a:xfrm>
              <a:off x="282925" y="2271975"/>
              <a:ext cx="240950" cy="89675"/>
            </a:xfrm>
            <a:custGeom>
              <a:avLst/>
              <a:gdLst/>
              <a:ahLst/>
              <a:cxnLst/>
              <a:rect l="l" t="t" r="r" b="b"/>
              <a:pathLst>
                <a:path w="9638" h="3587" extrusionOk="0">
                  <a:moveTo>
                    <a:pt x="5604" y="1"/>
                  </a:moveTo>
                  <a:lnTo>
                    <a:pt x="5604" y="1"/>
                  </a:lnTo>
                  <a:cubicBezTo>
                    <a:pt x="3363" y="449"/>
                    <a:pt x="1346" y="1794"/>
                    <a:pt x="1" y="3587"/>
                  </a:cubicBezTo>
                  <a:cubicBezTo>
                    <a:pt x="7621" y="2466"/>
                    <a:pt x="9638" y="1346"/>
                    <a:pt x="560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75" name="Google Shape;11375;p16"/>
            <p:cNvSpPr/>
            <p:nvPr/>
          </p:nvSpPr>
          <p:spPr>
            <a:xfrm>
              <a:off x="333375" y="2249575"/>
              <a:ext cx="72850" cy="33650"/>
            </a:xfrm>
            <a:custGeom>
              <a:avLst/>
              <a:gdLst/>
              <a:ahLst/>
              <a:cxnLst/>
              <a:rect l="l" t="t" r="r" b="b"/>
              <a:pathLst>
                <a:path w="2914" h="1346" extrusionOk="0">
                  <a:moveTo>
                    <a:pt x="2914" y="0"/>
                  </a:moveTo>
                  <a:cubicBezTo>
                    <a:pt x="2241" y="0"/>
                    <a:pt x="0" y="1345"/>
                    <a:pt x="1121" y="1345"/>
                  </a:cubicBezTo>
                  <a:cubicBezTo>
                    <a:pt x="1569" y="897"/>
                    <a:pt x="2689" y="673"/>
                    <a:pt x="291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76" name="Google Shape;11376;p16"/>
            <p:cNvSpPr/>
            <p:nvPr/>
          </p:nvSpPr>
          <p:spPr>
            <a:xfrm>
              <a:off x="254925" y="3891225"/>
              <a:ext cx="39250" cy="22425"/>
            </a:xfrm>
            <a:custGeom>
              <a:avLst/>
              <a:gdLst/>
              <a:ahLst/>
              <a:cxnLst/>
              <a:rect l="l" t="t" r="r" b="b"/>
              <a:pathLst>
                <a:path w="1570" h="897" extrusionOk="0">
                  <a:moveTo>
                    <a:pt x="897" y="1"/>
                  </a:moveTo>
                  <a:cubicBezTo>
                    <a:pt x="673" y="449"/>
                    <a:pt x="224" y="673"/>
                    <a:pt x="0" y="897"/>
                  </a:cubicBezTo>
                  <a:cubicBezTo>
                    <a:pt x="449" y="897"/>
                    <a:pt x="1569" y="225"/>
                    <a:pt x="89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1377" name="Google Shape;11377;p16"/>
          <p:cNvSpPr/>
          <p:nvPr/>
        </p:nvSpPr>
        <p:spPr>
          <a:xfrm>
            <a:off x="1150700" y="1345200"/>
            <a:ext cx="5518400" cy="4692400"/>
          </a:xfrm>
          <a:prstGeom prst="rect">
            <a:avLst/>
          </a:prstGeom>
          <a:solidFill>
            <a:srgbClr val="FFEEC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1378" name="Google Shape;11378;p16"/>
          <p:cNvSpPr/>
          <p:nvPr/>
        </p:nvSpPr>
        <p:spPr>
          <a:xfrm>
            <a:off x="1377567" y="871307"/>
            <a:ext cx="5059221" cy="1405347"/>
          </a:xfrm>
          <a:custGeom>
            <a:avLst/>
            <a:gdLst/>
            <a:ahLst/>
            <a:cxnLst/>
            <a:rect l="l" t="t" r="r" b="b"/>
            <a:pathLst>
              <a:path w="63622" h="31374" extrusionOk="0">
                <a:moveTo>
                  <a:pt x="1063" y="0"/>
                </a:moveTo>
                <a:lnTo>
                  <a:pt x="2688" y="3625"/>
                </a:lnTo>
                <a:lnTo>
                  <a:pt x="813" y="6250"/>
                </a:lnTo>
                <a:lnTo>
                  <a:pt x="3188" y="8812"/>
                </a:lnTo>
                <a:lnTo>
                  <a:pt x="625" y="12062"/>
                </a:lnTo>
                <a:lnTo>
                  <a:pt x="1875" y="14624"/>
                </a:lnTo>
                <a:lnTo>
                  <a:pt x="375" y="18311"/>
                </a:lnTo>
                <a:lnTo>
                  <a:pt x="1688" y="20311"/>
                </a:lnTo>
                <a:lnTo>
                  <a:pt x="188" y="24249"/>
                </a:lnTo>
                <a:lnTo>
                  <a:pt x="2563" y="26123"/>
                </a:lnTo>
                <a:lnTo>
                  <a:pt x="0" y="29123"/>
                </a:lnTo>
                <a:lnTo>
                  <a:pt x="62622" y="31373"/>
                </a:lnTo>
                <a:lnTo>
                  <a:pt x="60559" y="28623"/>
                </a:lnTo>
                <a:lnTo>
                  <a:pt x="62809" y="26248"/>
                </a:lnTo>
                <a:lnTo>
                  <a:pt x="60747" y="23374"/>
                </a:lnTo>
                <a:lnTo>
                  <a:pt x="62934" y="21311"/>
                </a:lnTo>
                <a:lnTo>
                  <a:pt x="60934" y="18436"/>
                </a:lnTo>
                <a:lnTo>
                  <a:pt x="63184" y="14874"/>
                </a:lnTo>
                <a:lnTo>
                  <a:pt x="61184" y="12187"/>
                </a:lnTo>
                <a:lnTo>
                  <a:pt x="63372" y="9374"/>
                </a:lnTo>
                <a:lnTo>
                  <a:pt x="61372" y="6687"/>
                </a:lnTo>
                <a:lnTo>
                  <a:pt x="63059" y="5875"/>
                </a:lnTo>
                <a:lnTo>
                  <a:pt x="63622" y="2250"/>
                </a:lnTo>
                <a:lnTo>
                  <a:pt x="1063" y="0"/>
                </a:lnTo>
                <a:close/>
              </a:path>
            </a:pathLst>
          </a:custGeom>
          <a:solidFill>
            <a:srgbClr val="DB744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1379" name="Google Shape;11379;p16"/>
          <p:cNvSpPr txBox="1">
            <a:spLocks noGrp="1"/>
          </p:cNvSpPr>
          <p:nvPr>
            <p:ph type="subTitle" idx="1"/>
          </p:nvPr>
        </p:nvSpPr>
        <p:spPr>
          <a:xfrm>
            <a:off x="2086933" y="3496567"/>
            <a:ext cx="3508800" cy="1104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rgbClr val="333333"/>
              </a:buClr>
              <a:buSzPts val="1400"/>
              <a:buFont typeface="Roboto Mono"/>
              <a:buNone/>
              <a:defRPr sz="1867">
                <a:solidFill>
                  <a:srgbClr val="333333"/>
                </a:solidFill>
                <a:latin typeface="Roboto Mono"/>
                <a:ea typeface="Roboto Mono"/>
                <a:cs typeface="Roboto Mono"/>
                <a:sym typeface="Roboto Mono"/>
              </a:defRPr>
            </a:lvl1pPr>
            <a:lvl2pPr lvl="1" algn="r" rtl="0">
              <a:lnSpc>
                <a:spcPct val="100000"/>
              </a:lnSpc>
              <a:spcBef>
                <a:spcPts val="0"/>
              </a:spcBef>
              <a:spcAft>
                <a:spcPts val="0"/>
              </a:spcAft>
              <a:buSzPts val="2100"/>
              <a:buNone/>
              <a:defRPr sz="2800"/>
            </a:lvl2pPr>
            <a:lvl3pPr lvl="2" algn="r" rtl="0">
              <a:lnSpc>
                <a:spcPct val="100000"/>
              </a:lnSpc>
              <a:spcBef>
                <a:spcPts val="0"/>
              </a:spcBef>
              <a:spcAft>
                <a:spcPts val="0"/>
              </a:spcAft>
              <a:buSzPts val="2100"/>
              <a:buNone/>
              <a:defRPr sz="2800"/>
            </a:lvl3pPr>
            <a:lvl4pPr lvl="3" algn="r" rtl="0">
              <a:lnSpc>
                <a:spcPct val="100000"/>
              </a:lnSpc>
              <a:spcBef>
                <a:spcPts val="0"/>
              </a:spcBef>
              <a:spcAft>
                <a:spcPts val="0"/>
              </a:spcAft>
              <a:buSzPts val="2100"/>
              <a:buNone/>
              <a:defRPr sz="2800"/>
            </a:lvl4pPr>
            <a:lvl5pPr lvl="4" algn="r" rtl="0">
              <a:lnSpc>
                <a:spcPct val="100000"/>
              </a:lnSpc>
              <a:spcBef>
                <a:spcPts val="0"/>
              </a:spcBef>
              <a:spcAft>
                <a:spcPts val="0"/>
              </a:spcAft>
              <a:buSzPts val="2100"/>
              <a:buNone/>
              <a:defRPr sz="2800"/>
            </a:lvl5pPr>
            <a:lvl6pPr lvl="5" algn="r" rtl="0">
              <a:lnSpc>
                <a:spcPct val="100000"/>
              </a:lnSpc>
              <a:spcBef>
                <a:spcPts val="0"/>
              </a:spcBef>
              <a:spcAft>
                <a:spcPts val="0"/>
              </a:spcAft>
              <a:buSzPts val="2100"/>
              <a:buNone/>
              <a:defRPr sz="2800"/>
            </a:lvl6pPr>
            <a:lvl7pPr lvl="6" algn="r" rtl="0">
              <a:lnSpc>
                <a:spcPct val="100000"/>
              </a:lnSpc>
              <a:spcBef>
                <a:spcPts val="0"/>
              </a:spcBef>
              <a:spcAft>
                <a:spcPts val="0"/>
              </a:spcAft>
              <a:buSzPts val="2100"/>
              <a:buNone/>
              <a:defRPr sz="2800"/>
            </a:lvl7pPr>
            <a:lvl8pPr lvl="7" algn="r" rtl="0">
              <a:lnSpc>
                <a:spcPct val="100000"/>
              </a:lnSpc>
              <a:spcBef>
                <a:spcPts val="0"/>
              </a:spcBef>
              <a:spcAft>
                <a:spcPts val="0"/>
              </a:spcAft>
              <a:buSzPts val="2100"/>
              <a:buNone/>
              <a:defRPr sz="2800"/>
            </a:lvl8pPr>
            <a:lvl9pPr lvl="8" algn="r" rtl="0">
              <a:lnSpc>
                <a:spcPct val="100000"/>
              </a:lnSpc>
              <a:spcBef>
                <a:spcPts val="0"/>
              </a:spcBef>
              <a:spcAft>
                <a:spcPts val="0"/>
              </a:spcAft>
              <a:buSzPts val="2100"/>
              <a:buNone/>
              <a:defRPr sz="2800"/>
            </a:lvl9pPr>
          </a:lstStyle>
          <a:p>
            <a:endParaRPr/>
          </a:p>
        </p:txBody>
      </p:sp>
      <p:sp>
        <p:nvSpPr>
          <p:cNvPr id="11380" name="Google Shape;11380;p16"/>
          <p:cNvSpPr txBox="1">
            <a:spLocks noGrp="1"/>
          </p:cNvSpPr>
          <p:nvPr>
            <p:ph type="subTitle" idx="2"/>
          </p:nvPr>
        </p:nvSpPr>
        <p:spPr>
          <a:xfrm>
            <a:off x="2086933" y="2402067"/>
            <a:ext cx="3508800" cy="1104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rgbClr val="333333"/>
              </a:buClr>
              <a:buSzPts val="1400"/>
              <a:buFont typeface="Roboto Mono"/>
              <a:buNone/>
              <a:defRPr sz="1867">
                <a:solidFill>
                  <a:srgbClr val="333333"/>
                </a:solidFill>
                <a:latin typeface="Roboto Mono"/>
                <a:ea typeface="Roboto Mono"/>
                <a:cs typeface="Roboto Mono"/>
                <a:sym typeface="Roboto Mono"/>
              </a:defRPr>
            </a:lvl1pPr>
            <a:lvl2pPr lvl="1" algn="r" rtl="0">
              <a:lnSpc>
                <a:spcPct val="100000"/>
              </a:lnSpc>
              <a:spcBef>
                <a:spcPts val="0"/>
              </a:spcBef>
              <a:spcAft>
                <a:spcPts val="0"/>
              </a:spcAft>
              <a:buSzPts val="2100"/>
              <a:buNone/>
              <a:defRPr sz="2800"/>
            </a:lvl2pPr>
            <a:lvl3pPr lvl="2" algn="r" rtl="0">
              <a:lnSpc>
                <a:spcPct val="100000"/>
              </a:lnSpc>
              <a:spcBef>
                <a:spcPts val="0"/>
              </a:spcBef>
              <a:spcAft>
                <a:spcPts val="0"/>
              </a:spcAft>
              <a:buSzPts val="2100"/>
              <a:buNone/>
              <a:defRPr sz="2800"/>
            </a:lvl3pPr>
            <a:lvl4pPr lvl="3" algn="r" rtl="0">
              <a:lnSpc>
                <a:spcPct val="100000"/>
              </a:lnSpc>
              <a:spcBef>
                <a:spcPts val="0"/>
              </a:spcBef>
              <a:spcAft>
                <a:spcPts val="0"/>
              </a:spcAft>
              <a:buSzPts val="2100"/>
              <a:buNone/>
              <a:defRPr sz="2800"/>
            </a:lvl4pPr>
            <a:lvl5pPr lvl="4" algn="r" rtl="0">
              <a:lnSpc>
                <a:spcPct val="100000"/>
              </a:lnSpc>
              <a:spcBef>
                <a:spcPts val="0"/>
              </a:spcBef>
              <a:spcAft>
                <a:spcPts val="0"/>
              </a:spcAft>
              <a:buSzPts val="2100"/>
              <a:buNone/>
              <a:defRPr sz="2800"/>
            </a:lvl5pPr>
            <a:lvl6pPr lvl="5" algn="r" rtl="0">
              <a:lnSpc>
                <a:spcPct val="100000"/>
              </a:lnSpc>
              <a:spcBef>
                <a:spcPts val="0"/>
              </a:spcBef>
              <a:spcAft>
                <a:spcPts val="0"/>
              </a:spcAft>
              <a:buSzPts val="2100"/>
              <a:buNone/>
              <a:defRPr sz="2800"/>
            </a:lvl6pPr>
            <a:lvl7pPr lvl="6" algn="r" rtl="0">
              <a:lnSpc>
                <a:spcPct val="100000"/>
              </a:lnSpc>
              <a:spcBef>
                <a:spcPts val="0"/>
              </a:spcBef>
              <a:spcAft>
                <a:spcPts val="0"/>
              </a:spcAft>
              <a:buSzPts val="2100"/>
              <a:buNone/>
              <a:defRPr sz="2800"/>
            </a:lvl7pPr>
            <a:lvl8pPr lvl="7" algn="r" rtl="0">
              <a:lnSpc>
                <a:spcPct val="100000"/>
              </a:lnSpc>
              <a:spcBef>
                <a:spcPts val="0"/>
              </a:spcBef>
              <a:spcAft>
                <a:spcPts val="0"/>
              </a:spcAft>
              <a:buSzPts val="2100"/>
              <a:buNone/>
              <a:defRPr sz="2800"/>
            </a:lvl8pPr>
            <a:lvl9pPr lvl="8" algn="r" rtl="0">
              <a:lnSpc>
                <a:spcPct val="100000"/>
              </a:lnSpc>
              <a:spcBef>
                <a:spcPts val="0"/>
              </a:spcBef>
              <a:spcAft>
                <a:spcPts val="0"/>
              </a:spcAft>
              <a:buSzPts val="2100"/>
              <a:buNone/>
              <a:defRPr sz="2800"/>
            </a:lvl9pPr>
          </a:lstStyle>
          <a:p>
            <a:endParaRPr/>
          </a:p>
        </p:txBody>
      </p:sp>
      <p:sp>
        <p:nvSpPr>
          <p:cNvPr id="11381" name="Google Shape;11381;p16"/>
          <p:cNvSpPr txBox="1">
            <a:spLocks noGrp="1"/>
          </p:cNvSpPr>
          <p:nvPr>
            <p:ph type="subTitle" idx="3"/>
          </p:nvPr>
        </p:nvSpPr>
        <p:spPr>
          <a:xfrm>
            <a:off x="2086933" y="4591067"/>
            <a:ext cx="3508800" cy="1104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rgbClr val="333333"/>
              </a:buClr>
              <a:buSzPts val="1400"/>
              <a:buFont typeface="Roboto Mono"/>
              <a:buNone/>
              <a:defRPr sz="1867">
                <a:solidFill>
                  <a:srgbClr val="333333"/>
                </a:solidFill>
                <a:latin typeface="Roboto Mono"/>
                <a:ea typeface="Roboto Mono"/>
                <a:cs typeface="Roboto Mono"/>
                <a:sym typeface="Roboto Mono"/>
              </a:defRPr>
            </a:lvl1pPr>
            <a:lvl2pPr lvl="1" algn="r" rtl="0">
              <a:lnSpc>
                <a:spcPct val="100000"/>
              </a:lnSpc>
              <a:spcBef>
                <a:spcPts val="0"/>
              </a:spcBef>
              <a:spcAft>
                <a:spcPts val="0"/>
              </a:spcAft>
              <a:buSzPts val="2100"/>
              <a:buNone/>
              <a:defRPr sz="2800"/>
            </a:lvl2pPr>
            <a:lvl3pPr lvl="2" algn="r" rtl="0">
              <a:lnSpc>
                <a:spcPct val="100000"/>
              </a:lnSpc>
              <a:spcBef>
                <a:spcPts val="0"/>
              </a:spcBef>
              <a:spcAft>
                <a:spcPts val="0"/>
              </a:spcAft>
              <a:buSzPts val="2100"/>
              <a:buNone/>
              <a:defRPr sz="2800"/>
            </a:lvl3pPr>
            <a:lvl4pPr lvl="3" algn="r" rtl="0">
              <a:lnSpc>
                <a:spcPct val="100000"/>
              </a:lnSpc>
              <a:spcBef>
                <a:spcPts val="0"/>
              </a:spcBef>
              <a:spcAft>
                <a:spcPts val="0"/>
              </a:spcAft>
              <a:buSzPts val="2100"/>
              <a:buNone/>
              <a:defRPr sz="2800"/>
            </a:lvl4pPr>
            <a:lvl5pPr lvl="4" algn="r" rtl="0">
              <a:lnSpc>
                <a:spcPct val="100000"/>
              </a:lnSpc>
              <a:spcBef>
                <a:spcPts val="0"/>
              </a:spcBef>
              <a:spcAft>
                <a:spcPts val="0"/>
              </a:spcAft>
              <a:buSzPts val="2100"/>
              <a:buNone/>
              <a:defRPr sz="2800"/>
            </a:lvl5pPr>
            <a:lvl6pPr lvl="5" algn="r" rtl="0">
              <a:lnSpc>
                <a:spcPct val="100000"/>
              </a:lnSpc>
              <a:spcBef>
                <a:spcPts val="0"/>
              </a:spcBef>
              <a:spcAft>
                <a:spcPts val="0"/>
              </a:spcAft>
              <a:buSzPts val="2100"/>
              <a:buNone/>
              <a:defRPr sz="2800"/>
            </a:lvl6pPr>
            <a:lvl7pPr lvl="6" algn="r" rtl="0">
              <a:lnSpc>
                <a:spcPct val="100000"/>
              </a:lnSpc>
              <a:spcBef>
                <a:spcPts val="0"/>
              </a:spcBef>
              <a:spcAft>
                <a:spcPts val="0"/>
              </a:spcAft>
              <a:buSzPts val="2100"/>
              <a:buNone/>
              <a:defRPr sz="2800"/>
            </a:lvl7pPr>
            <a:lvl8pPr lvl="7" algn="r" rtl="0">
              <a:lnSpc>
                <a:spcPct val="100000"/>
              </a:lnSpc>
              <a:spcBef>
                <a:spcPts val="0"/>
              </a:spcBef>
              <a:spcAft>
                <a:spcPts val="0"/>
              </a:spcAft>
              <a:buSzPts val="2100"/>
              <a:buNone/>
              <a:defRPr sz="2800"/>
            </a:lvl8pPr>
            <a:lvl9pPr lvl="8" algn="r" rtl="0">
              <a:lnSpc>
                <a:spcPct val="100000"/>
              </a:lnSpc>
              <a:spcBef>
                <a:spcPts val="0"/>
              </a:spcBef>
              <a:spcAft>
                <a:spcPts val="0"/>
              </a:spcAft>
              <a:buSzPts val="2100"/>
              <a:buNone/>
              <a:defRPr sz="2800"/>
            </a:lvl9pPr>
          </a:lstStyle>
          <a:p>
            <a:endParaRPr/>
          </a:p>
        </p:txBody>
      </p:sp>
      <p:sp>
        <p:nvSpPr>
          <p:cNvPr id="11382" name="Google Shape;11382;p16"/>
          <p:cNvSpPr txBox="1">
            <a:spLocks noGrp="1"/>
          </p:cNvSpPr>
          <p:nvPr>
            <p:ph type="title"/>
          </p:nvPr>
        </p:nvSpPr>
        <p:spPr>
          <a:xfrm>
            <a:off x="1349600" y="986333"/>
            <a:ext cx="4246000" cy="1104400"/>
          </a:xfrm>
          <a:prstGeom prst="rect">
            <a:avLst/>
          </a:prstGeom>
          <a:noFill/>
        </p:spPr>
        <p:txBody>
          <a:bodyPr spcFirstLastPara="1" wrap="square" lIns="91425" tIns="91425" rIns="91425" bIns="91425" anchor="ctr" anchorCtr="0">
            <a:noAutofit/>
          </a:bodyPr>
          <a:lstStyle>
            <a:lvl1pPr lvl="0" rtl="0">
              <a:spcBef>
                <a:spcPts val="0"/>
              </a:spcBef>
              <a:spcAft>
                <a:spcPts val="0"/>
              </a:spcAft>
              <a:buClr>
                <a:schemeClr val="lt1"/>
              </a:buClr>
              <a:buSzPts val="2400"/>
              <a:buFont typeface="Josefin Sans"/>
              <a:buNone/>
              <a:defRPr sz="3200">
                <a:solidFill>
                  <a:schemeClr val="lt1"/>
                </a:solidFill>
                <a:latin typeface="Josefin Sans"/>
                <a:ea typeface="Josefin Sans"/>
                <a:cs typeface="Josefin Sans"/>
                <a:sym typeface="Josefin Sans"/>
              </a:defRPr>
            </a:lvl1pPr>
            <a:lvl2pPr lvl="1" rtl="0">
              <a:spcBef>
                <a:spcPts val="0"/>
              </a:spcBef>
              <a:spcAft>
                <a:spcPts val="0"/>
              </a:spcAft>
              <a:buSzPts val="4800"/>
              <a:buNone/>
              <a:defRPr sz="6400"/>
            </a:lvl2pPr>
            <a:lvl3pPr lvl="2" rtl="0">
              <a:spcBef>
                <a:spcPts val="0"/>
              </a:spcBef>
              <a:spcAft>
                <a:spcPts val="0"/>
              </a:spcAft>
              <a:buSzPts val="4800"/>
              <a:buNone/>
              <a:defRPr sz="6400"/>
            </a:lvl3pPr>
            <a:lvl4pPr lvl="3" rtl="0">
              <a:spcBef>
                <a:spcPts val="0"/>
              </a:spcBef>
              <a:spcAft>
                <a:spcPts val="0"/>
              </a:spcAft>
              <a:buSzPts val="4800"/>
              <a:buNone/>
              <a:defRPr sz="6400"/>
            </a:lvl4pPr>
            <a:lvl5pPr lvl="4" rtl="0">
              <a:spcBef>
                <a:spcPts val="0"/>
              </a:spcBef>
              <a:spcAft>
                <a:spcPts val="0"/>
              </a:spcAft>
              <a:buSzPts val="4800"/>
              <a:buNone/>
              <a:defRPr sz="6400"/>
            </a:lvl5pPr>
            <a:lvl6pPr lvl="5" rtl="0">
              <a:spcBef>
                <a:spcPts val="0"/>
              </a:spcBef>
              <a:spcAft>
                <a:spcPts val="0"/>
              </a:spcAft>
              <a:buSzPts val="4800"/>
              <a:buNone/>
              <a:defRPr sz="6400"/>
            </a:lvl6pPr>
            <a:lvl7pPr lvl="6" rtl="0">
              <a:spcBef>
                <a:spcPts val="0"/>
              </a:spcBef>
              <a:spcAft>
                <a:spcPts val="0"/>
              </a:spcAft>
              <a:buSzPts val="4800"/>
              <a:buNone/>
              <a:defRPr sz="6400"/>
            </a:lvl7pPr>
            <a:lvl8pPr lvl="7" rtl="0">
              <a:spcBef>
                <a:spcPts val="0"/>
              </a:spcBef>
              <a:spcAft>
                <a:spcPts val="0"/>
              </a:spcAft>
              <a:buSzPts val="4800"/>
              <a:buNone/>
              <a:defRPr sz="6400"/>
            </a:lvl8pPr>
            <a:lvl9pPr lvl="8" rtl="0">
              <a:spcBef>
                <a:spcPts val="0"/>
              </a:spcBef>
              <a:spcAft>
                <a:spcPts val="0"/>
              </a:spcAft>
              <a:buSzPts val="4800"/>
              <a:buNone/>
              <a:defRPr sz="6400"/>
            </a:lvl9pPr>
          </a:lstStyle>
          <a:p>
            <a:endParaRPr/>
          </a:p>
        </p:txBody>
      </p:sp>
      <p:sp>
        <p:nvSpPr>
          <p:cNvPr id="11383" name="Google Shape;11383;p16"/>
          <p:cNvSpPr txBox="1">
            <a:spLocks noGrp="1"/>
          </p:cNvSpPr>
          <p:nvPr>
            <p:ph type="title" idx="4" hasCustomPrompt="1"/>
          </p:nvPr>
        </p:nvSpPr>
        <p:spPr>
          <a:xfrm>
            <a:off x="1451193" y="2603500"/>
            <a:ext cx="754000" cy="4920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Clr>
                <a:srgbClr val="DB7442"/>
              </a:buClr>
              <a:buSzPts val="1800"/>
              <a:buFont typeface="Josefin Sans Thin"/>
              <a:buNone/>
              <a:defRPr sz="2400">
                <a:solidFill>
                  <a:srgbClr val="DB7442"/>
                </a:solidFill>
                <a:latin typeface="Josefin Sans Thin"/>
                <a:ea typeface="Josefin Sans Thin"/>
                <a:cs typeface="Josefin Sans Thin"/>
                <a:sym typeface="Josefin Sans Thin"/>
              </a:defRPr>
            </a:lvl1pPr>
            <a:lvl2pPr lvl="1" algn="ctr" rtl="0">
              <a:spcBef>
                <a:spcPts val="0"/>
              </a:spcBef>
              <a:spcAft>
                <a:spcPts val="0"/>
              </a:spcAft>
              <a:buClr>
                <a:srgbClr val="DB7442"/>
              </a:buClr>
              <a:buSzPts val="1800"/>
              <a:buFont typeface="Josefin Sans Thin"/>
              <a:buNone/>
              <a:defRPr sz="2400">
                <a:solidFill>
                  <a:srgbClr val="DB7442"/>
                </a:solidFill>
                <a:latin typeface="Josefin Sans Thin"/>
                <a:ea typeface="Josefin Sans Thin"/>
                <a:cs typeface="Josefin Sans Thin"/>
                <a:sym typeface="Josefin Sans Thin"/>
              </a:defRPr>
            </a:lvl2pPr>
            <a:lvl3pPr lvl="2" algn="ctr" rtl="0">
              <a:spcBef>
                <a:spcPts val="0"/>
              </a:spcBef>
              <a:spcAft>
                <a:spcPts val="0"/>
              </a:spcAft>
              <a:buClr>
                <a:srgbClr val="DB7442"/>
              </a:buClr>
              <a:buSzPts val="1800"/>
              <a:buFont typeface="Josefin Sans Thin"/>
              <a:buNone/>
              <a:defRPr sz="2400">
                <a:solidFill>
                  <a:srgbClr val="DB7442"/>
                </a:solidFill>
                <a:latin typeface="Josefin Sans Thin"/>
                <a:ea typeface="Josefin Sans Thin"/>
                <a:cs typeface="Josefin Sans Thin"/>
                <a:sym typeface="Josefin Sans Thin"/>
              </a:defRPr>
            </a:lvl3pPr>
            <a:lvl4pPr lvl="3" algn="ctr" rtl="0">
              <a:spcBef>
                <a:spcPts val="0"/>
              </a:spcBef>
              <a:spcAft>
                <a:spcPts val="0"/>
              </a:spcAft>
              <a:buClr>
                <a:srgbClr val="DB7442"/>
              </a:buClr>
              <a:buSzPts val="1800"/>
              <a:buFont typeface="Josefin Sans Thin"/>
              <a:buNone/>
              <a:defRPr sz="2400">
                <a:solidFill>
                  <a:srgbClr val="DB7442"/>
                </a:solidFill>
                <a:latin typeface="Josefin Sans Thin"/>
                <a:ea typeface="Josefin Sans Thin"/>
                <a:cs typeface="Josefin Sans Thin"/>
                <a:sym typeface="Josefin Sans Thin"/>
              </a:defRPr>
            </a:lvl4pPr>
            <a:lvl5pPr lvl="4" algn="ctr" rtl="0">
              <a:spcBef>
                <a:spcPts val="0"/>
              </a:spcBef>
              <a:spcAft>
                <a:spcPts val="0"/>
              </a:spcAft>
              <a:buClr>
                <a:srgbClr val="DB7442"/>
              </a:buClr>
              <a:buSzPts val="1800"/>
              <a:buFont typeface="Josefin Sans Thin"/>
              <a:buNone/>
              <a:defRPr sz="2400">
                <a:solidFill>
                  <a:srgbClr val="DB7442"/>
                </a:solidFill>
                <a:latin typeface="Josefin Sans Thin"/>
                <a:ea typeface="Josefin Sans Thin"/>
                <a:cs typeface="Josefin Sans Thin"/>
                <a:sym typeface="Josefin Sans Thin"/>
              </a:defRPr>
            </a:lvl5pPr>
            <a:lvl6pPr lvl="5" algn="ctr" rtl="0">
              <a:spcBef>
                <a:spcPts val="0"/>
              </a:spcBef>
              <a:spcAft>
                <a:spcPts val="0"/>
              </a:spcAft>
              <a:buClr>
                <a:srgbClr val="DB7442"/>
              </a:buClr>
              <a:buSzPts val="1800"/>
              <a:buFont typeface="Josefin Sans Thin"/>
              <a:buNone/>
              <a:defRPr sz="2400">
                <a:solidFill>
                  <a:srgbClr val="DB7442"/>
                </a:solidFill>
                <a:latin typeface="Josefin Sans Thin"/>
                <a:ea typeface="Josefin Sans Thin"/>
                <a:cs typeface="Josefin Sans Thin"/>
                <a:sym typeface="Josefin Sans Thin"/>
              </a:defRPr>
            </a:lvl6pPr>
            <a:lvl7pPr lvl="6" algn="ctr" rtl="0">
              <a:spcBef>
                <a:spcPts val="0"/>
              </a:spcBef>
              <a:spcAft>
                <a:spcPts val="0"/>
              </a:spcAft>
              <a:buClr>
                <a:srgbClr val="DB7442"/>
              </a:buClr>
              <a:buSzPts val="1800"/>
              <a:buFont typeface="Josefin Sans Thin"/>
              <a:buNone/>
              <a:defRPr sz="2400">
                <a:solidFill>
                  <a:srgbClr val="DB7442"/>
                </a:solidFill>
                <a:latin typeface="Josefin Sans Thin"/>
                <a:ea typeface="Josefin Sans Thin"/>
                <a:cs typeface="Josefin Sans Thin"/>
                <a:sym typeface="Josefin Sans Thin"/>
              </a:defRPr>
            </a:lvl7pPr>
            <a:lvl8pPr lvl="7" algn="ctr" rtl="0">
              <a:spcBef>
                <a:spcPts val="0"/>
              </a:spcBef>
              <a:spcAft>
                <a:spcPts val="0"/>
              </a:spcAft>
              <a:buClr>
                <a:srgbClr val="DB7442"/>
              </a:buClr>
              <a:buSzPts val="1800"/>
              <a:buFont typeface="Josefin Sans Thin"/>
              <a:buNone/>
              <a:defRPr sz="2400">
                <a:solidFill>
                  <a:srgbClr val="DB7442"/>
                </a:solidFill>
                <a:latin typeface="Josefin Sans Thin"/>
                <a:ea typeface="Josefin Sans Thin"/>
                <a:cs typeface="Josefin Sans Thin"/>
                <a:sym typeface="Josefin Sans Thin"/>
              </a:defRPr>
            </a:lvl8pPr>
            <a:lvl9pPr lvl="8" algn="ctr" rtl="0">
              <a:spcBef>
                <a:spcPts val="0"/>
              </a:spcBef>
              <a:spcAft>
                <a:spcPts val="0"/>
              </a:spcAft>
              <a:buClr>
                <a:srgbClr val="DB7442"/>
              </a:buClr>
              <a:buSzPts val="1800"/>
              <a:buFont typeface="Josefin Sans Thin"/>
              <a:buNone/>
              <a:defRPr sz="2400">
                <a:solidFill>
                  <a:srgbClr val="DB7442"/>
                </a:solidFill>
                <a:latin typeface="Josefin Sans Thin"/>
                <a:ea typeface="Josefin Sans Thin"/>
                <a:cs typeface="Josefin Sans Thin"/>
                <a:sym typeface="Josefin Sans Thin"/>
              </a:defRPr>
            </a:lvl9pPr>
          </a:lstStyle>
          <a:p>
            <a:r>
              <a:t>xx%</a:t>
            </a:r>
          </a:p>
        </p:txBody>
      </p:sp>
      <p:sp>
        <p:nvSpPr>
          <p:cNvPr id="11384" name="Google Shape;11384;p16"/>
          <p:cNvSpPr txBox="1">
            <a:spLocks noGrp="1"/>
          </p:cNvSpPr>
          <p:nvPr>
            <p:ph type="title" idx="5" hasCustomPrompt="1"/>
          </p:nvPr>
        </p:nvSpPr>
        <p:spPr>
          <a:xfrm>
            <a:off x="1451193" y="3714200"/>
            <a:ext cx="754000" cy="4920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Clr>
                <a:srgbClr val="DB7442"/>
              </a:buClr>
              <a:buSzPts val="1800"/>
              <a:buFont typeface="Josefin Sans Thin"/>
              <a:buNone/>
              <a:defRPr sz="2400">
                <a:solidFill>
                  <a:srgbClr val="DB7442"/>
                </a:solidFill>
                <a:latin typeface="Josefin Sans Thin"/>
                <a:ea typeface="Josefin Sans Thin"/>
                <a:cs typeface="Josefin Sans Thin"/>
                <a:sym typeface="Josefin Sans Thin"/>
              </a:defRPr>
            </a:lvl1pPr>
            <a:lvl2pPr lvl="1" algn="ctr" rtl="0">
              <a:spcBef>
                <a:spcPts val="0"/>
              </a:spcBef>
              <a:spcAft>
                <a:spcPts val="0"/>
              </a:spcAft>
              <a:buClr>
                <a:srgbClr val="DB7442"/>
              </a:buClr>
              <a:buSzPts val="1800"/>
              <a:buFont typeface="Josefin Sans Thin"/>
              <a:buNone/>
              <a:defRPr sz="2400">
                <a:solidFill>
                  <a:srgbClr val="DB7442"/>
                </a:solidFill>
                <a:latin typeface="Josefin Sans Thin"/>
                <a:ea typeface="Josefin Sans Thin"/>
                <a:cs typeface="Josefin Sans Thin"/>
                <a:sym typeface="Josefin Sans Thin"/>
              </a:defRPr>
            </a:lvl2pPr>
            <a:lvl3pPr lvl="2" algn="ctr" rtl="0">
              <a:spcBef>
                <a:spcPts val="0"/>
              </a:spcBef>
              <a:spcAft>
                <a:spcPts val="0"/>
              </a:spcAft>
              <a:buClr>
                <a:srgbClr val="DB7442"/>
              </a:buClr>
              <a:buSzPts val="1800"/>
              <a:buFont typeface="Josefin Sans Thin"/>
              <a:buNone/>
              <a:defRPr sz="2400">
                <a:solidFill>
                  <a:srgbClr val="DB7442"/>
                </a:solidFill>
                <a:latin typeface="Josefin Sans Thin"/>
                <a:ea typeface="Josefin Sans Thin"/>
                <a:cs typeface="Josefin Sans Thin"/>
                <a:sym typeface="Josefin Sans Thin"/>
              </a:defRPr>
            </a:lvl3pPr>
            <a:lvl4pPr lvl="3" algn="ctr" rtl="0">
              <a:spcBef>
                <a:spcPts val="0"/>
              </a:spcBef>
              <a:spcAft>
                <a:spcPts val="0"/>
              </a:spcAft>
              <a:buClr>
                <a:srgbClr val="DB7442"/>
              </a:buClr>
              <a:buSzPts val="1800"/>
              <a:buFont typeface="Josefin Sans Thin"/>
              <a:buNone/>
              <a:defRPr sz="2400">
                <a:solidFill>
                  <a:srgbClr val="DB7442"/>
                </a:solidFill>
                <a:latin typeface="Josefin Sans Thin"/>
                <a:ea typeface="Josefin Sans Thin"/>
                <a:cs typeface="Josefin Sans Thin"/>
                <a:sym typeface="Josefin Sans Thin"/>
              </a:defRPr>
            </a:lvl4pPr>
            <a:lvl5pPr lvl="4" algn="ctr" rtl="0">
              <a:spcBef>
                <a:spcPts val="0"/>
              </a:spcBef>
              <a:spcAft>
                <a:spcPts val="0"/>
              </a:spcAft>
              <a:buClr>
                <a:srgbClr val="DB7442"/>
              </a:buClr>
              <a:buSzPts val="1800"/>
              <a:buFont typeface="Josefin Sans Thin"/>
              <a:buNone/>
              <a:defRPr sz="2400">
                <a:solidFill>
                  <a:srgbClr val="DB7442"/>
                </a:solidFill>
                <a:latin typeface="Josefin Sans Thin"/>
                <a:ea typeface="Josefin Sans Thin"/>
                <a:cs typeface="Josefin Sans Thin"/>
                <a:sym typeface="Josefin Sans Thin"/>
              </a:defRPr>
            </a:lvl5pPr>
            <a:lvl6pPr lvl="5" algn="ctr" rtl="0">
              <a:spcBef>
                <a:spcPts val="0"/>
              </a:spcBef>
              <a:spcAft>
                <a:spcPts val="0"/>
              </a:spcAft>
              <a:buClr>
                <a:srgbClr val="DB7442"/>
              </a:buClr>
              <a:buSzPts val="1800"/>
              <a:buFont typeface="Josefin Sans Thin"/>
              <a:buNone/>
              <a:defRPr sz="2400">
                <a:solidFill>
                  <a:srgbClr val="DB7442"/>
                </a:solidFill>
                <a:latin typeface="Josefin Sans Thin"/>
                <a:ea typeface="Josefin Sans Thin"/>
                <a:cs typeface="Josefin Sans Thin"/>
                <a:sym typeface="Josefin Sans Thin"/>
              </a:defRPr>
            </a:lvl6pPr>
            <a:lvl7pPr lvl="6" algn="ctr" rtl="0">
              <a:spcBef>
                <a:spcPts val="0"/>
              </a:spcBef>
              <a:spcAft>
                <a:spcPts val="0"/>
              </a:spcAft>
              <a:buClr>
                <a:srgbClr val="DB7442"/>
              </a:buClr>
              <a:buSzPts val="1800"/>
              <a:buFont typeface="Josefin Sans Thin"/>
              <a:buNone/>
              <a:defRPr sz="2400">
                <a:solidFill>
                  <a:srgbClr val="DB7442"/>
                </a:solidFill>
                <a:latin typeface="Josefin Sans Thin"/>
                <a:ea typeface="Josefin Sans Thin"/>
                <a:cs typeface="Josefin Sans Thin"/>
                <a:sym typeface="Josefin Sans Thin"/>
              </a:defRPr>
            </a:lvl7pPr>
            <a:lvl8pPr lvl="7" algn="ctr" rtl="0">
              <a:spcBef>
                <a:spcPts val="0"/>
              </a:spcBef>
              <a:spcAft>
                <a:spcPts val="0"/>
              </a:spcAft>
              <a:buClr>
                <a:srgbClr val="DB7442"/>
              </a:buClr>
              <a:buSzPts val="1800"/>
              <a:buFont typeface="Josefin Sans Thin"/>
              <a:buNone/>
              <a:defRPr sz="2400">
                <a:solidFill>
                  <a:srgbClr val="DB7442"/>
                </a:solidFill>
                <a:latin typeface="Josefin Sans Thin"/>
                <a:ea typeface="Josefin Sans Thin"/>
                <a:cs typeface="Josefin Sans Thin"/>
                <a:sym typeface="Josefin Sans Thin"/>
              </a:defRPr>
            </a:lvl8pPr>
            <a:lvl9pPr lvl="8" algn="ctr" rtl="0">
              <a:spcBef>
                <a:spcPts val="0"/>
              </a:spcBef>
              <a:spcAft>
                <a:spcPts val="0"/>
              </a:spcAft>
              <a:buClr>
                <a:srgbClr val="DB7442"/>
              </a:buClr>
              <a:buSzPts val="1800"/>
              <a:buFont typeface="Josefin Sans Thin"/>
              <a:buNone/>
              <a:defRPr sz="2400">
                <a:solidFill>
                  <a:srgbClr val="DB7442"/>
                </a:solidFill>
                <a:latin typeface="Josefin Sans Thin"/>
                <a:ea typeface="Josefin Sans Thin"/>
                <a:cs typeface="Josefin Sans Thin"/>
                <a:sym typeface="Josefin Sans Thin"/>
              </a:defRPr>
            </a:lvl9pPr>
          </a:lstStyle>
          <a:p>
            <a:r>
              <a:t>xx%</a:t>
            </a:r>
          </a:p>
        </p:txBody>
      </p:sp>
      <p:sp>
        <p:nvSpPr>
          <p:cNvPr id="11385" name="Google Shape;11385;p16"/>
          <p:cNvSpPr txBox="1">
            <a:spLocks noGrp="1"/>
          </p:cNvSpPr>
          <p:nvPr>
            <p:ph type="title" idx="6" hasCustomPrompt="1"/>
          </p:nvPr>
        </p:nvSpPr>
        <p:spPr>
          <a:xfrm>
            <a:off x="1451193" y="4824900"/>
            <a:ext cx="754000" cy="4920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Clr>
                <a:srgbClr val="DB7442"/>
              </a:buClr>
              <a:buSzPts val="1800"/>
              <a:buFont typeface="Josefin Sans Thin"/>
              <a:buNone/>
              <a:defRPr sz="2400">
                <a:solidFill>
                  <a:srgbClr val="DB7442"/>
                </a:solidFill>
                <a:latin typeface="Josefin Sans Thin"/>
                <a:ea typeface="Josefin Sans Thin"/>
                <a:cs typeface="Josefin Sans Thin"/>
                <a:sym typeface="Josefin Sans Thin"/>
              </a:defRPr>
            </a:lvl1pPr>
            <a:lvl2pPr lvl="1" algn="ctr" rtl="0">
              <a:spcBef>
                <a:spcPts val="0"/>
              </a:spcBef>
              <a:spcAft>
                <a:spcPts val="0"/>
              </a:spcAft>
              <a:buClr>
                <a:srgbClr val="DB7442"/>
              </a:buClr>
              <a:buSzPts val="1800"/>
              <a:buFont typeface="Josefin Sans Thin"/>
              <a:buNone/>
              <a:defRPr sz="2400">
                <a:solidFill>
                  <a:srgbClr val="DB7442"/>
                </a:solidFill>
                <a:latin typeface="Josefin Sans Thin"/>
                <a:ea typeface="Josefin Sans Thin"/>
                <a:cs typeface="Josefin Sans Thin"/>
                <a:sym typeface="Josefin Sans Thin"/>
              </a:defRPr>
            </a:lvl2pPr>
            <a:lvl3pPr lvl="2" algn="ctr" rtl="0">
              <a:spcBef>
                <a:spcPts val="0"/>
              </a:spcBef>
              <a:spcAft>
                <a:spcPts val="0"/>
              </a:spcAft>
              <a:buClr>
                <a:srgbClr val="DB7442"/>
              </a:buClr>
              <a:buSzPts val="1800"/>
              <a:buFont typeface="Josefin Sans Thin"/>
              <a:buNone/>
              <a:defRPr sz="2400">
                <a:solidFill>
                  <a:srgbClr val="DB7442"/>
                </a:solidFill>
                <a:latin typeface="Josefin Sans Thin"/>
                <a:ea typeface="Josefin Sans Thin"/>
                <a:cs typeface="Josefin Sans Thin"/>
                <a:sym typeface="Josefin Sans Thin"/>
              </a:defRPr>
            </a:lvl3pPr>
            <a:lvl4pPr lvl="3" algn="ctr" rtl="0">
              <a:spcBef>
                <a:spcPts val="0"/>
              </a:spcBef>
              <a:spcAft>
                <a:spcPts val="0"/>
              </a:spcAft>
              <a:buClr>
                <a:srgbClr val="DB7442"/>
              </a:buClr>
              <a:buSzPts val="1800"/>
              <a:buFont typeface="Josefin Sans Thin"/>
              <a:buNone/>
              <a:defRPr sz="2400">
                <a:solidFill>
                  <a:srgbClr val="DB7442"/>
                </a:solidFill>
                <a:latin typeface="Josefin Sans Thin"/>
                <a:ea typeface="Josefin Sans Thin"/>
                <a:cs typeface="Josefin Sans Thin"/>
                <a:sym typeface="Josefin Sans Thin"/>
              </a:defRPr>
            </a:lvl4pPr>
            <a:lvl5pPr lvl="4" algn="ctr" rtl="0">
              <a:spcBef>
                <a:spcPts val="0"/>
              </a:spcBef>
              <a:spcAft>
                <a:spcPts val="0"/>
              </a:spcAft>
              <a:buClr>
                <a:srgbClr val="DB7442"/>
              </a:buClr>
              <a:buSzPts val="1800"/>
              <a:buFont typeface="Josefin Sans Thin"/>
              <a:buNone/>
              <a:defRPr sz="2400">
                <a:solidFill>
                  <a:srgbClr val="DB7442"/>
                </a:solidFill>
                <a:latin typeface="Josefin Sans Thin"/>
                <a:ea typeface="Josefin Sans Thin"/>
                <a:cs typeface="Josefin Sans Thin"/>
                <a:sym typeface="Josefin Sans Thin"/>
              </a:defRPr>
            </a:lvl5pPr>
            <a:lvl6pPr lvl="5" algn="ctr" rtl="0">
              <a:spcBef>
                <a:spcPts val="0"/>
              </a:spcBef>
              <a:spcAft>
                <a:spcPts val="0"/>
              </a:spcAft>
              <a:buClr>
                <a:srgbClr val="DB7442"/>
              </a:buClr>
              <a:buSzPts val="1800"/>
              <a:buFont typeface="Josefin Sans Thin"/>
              <a:buNone/>
              <a:defRPr sz="2400">
                <a:solidFill>
                  <a:srgbClr val="DB7442"/>
                </a:solidFill>
                <a:latin typeface="Josefin Sans Thin"/>
                <a:ea typeface="Josefin Sans Thin"/>
                <a:cs typeface="Josefin Sans Thin"/>
                <a:sym typeface="Josefin Sans Thin"/>
              </a:defRPr>
            </a:lvl6pPr>
            <a:lvl7pPr lvl="6" algn="ctr" rtl="0">
              <a:spcBef>
                <a:spcPts val="0"/>
              </a:spcBef>
              <a:spcAft>
                <a:spcPts val="0"/>
              </a:spcAft>
              <a:buClr>
                <a:srgbClr val="DB7442"/>
              </a:buClr>
              <a:buSzPts val="1800"/>
              <a:buFont typeface="Josefin Sans Thin"/>
              <a:buNone/>
              <a:defRPr sz="2400">
                <a:solidFill>
                  <a:srgbClr val="DB7442"/>
                </a:solidFill>
                <a:latin typeface="Josefin Sans Thin"/>
                <a:ea typeface="Josefin Sans Thin"/>
                <a:cs typeface="Josefin Sans Thin"/>
                <a:sym typeface="Josefin Sans Thin"/>
              </a:defRPr>
            </a:lvl7pPr>
            <a:lvl8pPr lvl="7" algn="ctr" rtl="0">
              <a:spcBef>
                <a:spcPts val="0"/>
              </a:spcBef>
              <a:spcAft>
                <a:spcPts val="0"/>
              </a:spcAft>
              <a:buClr>
                <a:srgbClr val="DB7442"/>
              </a:buClr>
              <a:buSzPts val="1800"/>
              <a:buFont typeface="Josefin Sans Thin"/>
              <a:buNone/>
              <a:defRPr sz="2400">
                <a:solidFill>
                  <a:srgbClr val="DB7442"/>
                </a:solidFill>
                <a:latin typeface="Josefin Sans Thin"/>
                <a:ea typeface="Josefin Sans Thin"/>
                <a:cs typeface="Josefin Sans Thin"/>
                <a:sym typeface="Josefin Sans Thin"/>
              </a:defRPr>
            </a:lvl8pPr>
            <a:lvl9pPr lvl="8" algn="ctr" rtl="0">
              <a:spcBef>
                <a:spcPts val="0"/>
              </a:spcBef>
              <a:spcAft>
                <a:spcPts val="0"/>
              </a:spcAft>
              <a:buClr>
                <a:srgbClr val="DB7442"/>
              </a:buClr>
              <a:buSzPts val="1800"/>
              <a:buFont typeface="Josefin Sans Thin"/>
              <a:buNone/>
              <a:defRPr sz="2400">
                <a:solidFill>
                  <a:srgbClr val="DB7442"/>
                </a:solidFill>
                <a:latin typeface="Josefin Sans Thin"/>
                <a:ea typeface="Josefin Sans Thin"/>
                <a:cs typeface="Josefin Sans Thin"/>
                <a:sym typeface="Josefin Sans Thin"/>
              </a:defRPr>
            </a:lvl9pPr>
          </a:lstStyle>
          <a:p>
            <a:r>
              <a:t>xx%</a:t>
            </a:r>
          </a:p>
        </p:txBody>
      </p:sp>
    </p:spTree>
    <p:extLst>
      <p:ext uri="{BB962C8B-B14F-4D97-AF65-F5344CB8AC3E}">
        <p14:creationId xmlns:p14="http://schemas.microsoft.com/office/powerpoint/2010/main" val="3840953839"/>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Title and three columns 2">
  <p:cSld name="Title and three columns 2">
    <p:bg>
      <p:bgPr>
        <a:solidFill>
          <a:srgbClr val="B33B00"/>
        </a:solidFill>
        <a:effectLst/>
      </p:bgPr>
    </p:bg>
    <p:spTree>
      <p:nvGrpSpPr>
        <p:cNvPr id="1" name="Shape 11386"/>
        <p:cNvGrpSpPr/>
        <p:nvPr/>
      </p:nvGrpSpPr>
      <p:grpSpPr>
        <a:xfrm>
          <a:off x="0" y="0"/>
          <a:ext cx="0" cy="0"/>
          <a:chOff x="0" y="0"/>
          <a:chExt cx="0" cy="0"/>
        </a:xfrm>
      </p:grpSpPr>
      <p:grpSp>
        <p:nvGrpSpPr>
          <p:cNvPr id="11387" name="Google Shape;11387;p17"/>
          <p:cNvGrpSpPr/>
          <p:nvPr/>
        </p:nvGrpSpPr>
        <p:grpSpPr>
          <a:xfrm>
            <a:off x="-26733" y="-6491"/>
            <a:ext cx="12227873" cy="6889649"/>
            <a:chOff x="232500" y="742400"/>
            <a:chExt cx="6901125" cy="3999100"/>
          </a:xfrm>
        </p:grpSpPr>
        <p:sp>
          <p:nvSpPr>
            <p:cNvPr id="11388" name="Google Shape;11388;p17"/>
            <p:cNvSpPr/>
            <p:nvPr/>
          </p:nvSpPr>
          <p:spPr>
            <a:xfrm>
              <a:off x="4983800" y="1582375"/>
              <a:ext cx="128900" cy="22875"/>
            </a:xfrm>
            <a:custGeom>
              <a:avLst/>
              <a:gdLst/>
              <a:ahLst/>
              <a:cxnLst/>
              <a:rect l="l" t="t" r="r" b="b"/>
              <a:pathLst>
                <a:path w="5156" h="915" extrusionOk="0">
                  <a:moveTo>
                    <a:pt x="3722" y="0"/>
                  </a:moveTo>
                  <a:cubicBezTo>
                    <a:pt x="2242" y="0"/>
                    <a:pt x="321" y="115"/>
                    <a:pt x="1" y="915"/>
                  </a:cubicBezTo>
                  <a:cubicBezTo>
                    <a:pt x="1345" y="467"/>
                    <a:pt x="3362" y="243"/>
                    <a:pt x="5155" y="18"/>
                  </a:cubicBezTo>
                  <a:cubicBezTo>
                    <a:pt x="4835" y="18"/>
                    <a:pt x="4314" y="0"/>
                    <a:pt x="3722"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89" name="Google Shape;11389;p17"/>
            <p:cNvSpPr/>
            <p:nvPr/>
          </p:nvSpPr>
          <p:spPr>
            <a:xfrm>
              <a:off x="6037150" y="1596400"/>
              <a:ext cx="4700" cy="6500"/>
            </a:xfrm>
            <a:custGeom>
              <a:avLst/>
              <a:gdLst/>
              <a:ahLst/>
              <a:cxnLst/>
              <a:rect l="l" t="t" r="r" b="b"/>
              <a:pathLst>
                <a:path w="188" h="260" extrusionOk="0">
                  <a:moveTo>
                    <a:pt x="113" y="0"/>
                  </a:moveTo>
                  <a:cubicBezTo>
                    <a:pt x="85" y="0"/>
                    <a:pt x="48" y="35"/>
                    <a:pt x="1" y="130"/>
                  </a:cubicBezTo>
                  <a:cubicBezTo>
                    <a:pt x="48" y="225"/>
                    <a:pt x="85" y="259"/>
                    <a:pt x="113" y="259"/>
                  </a:cubicBezTo>
                  <a:cubicBezTo>
                    <a:pt x="188" y="259"/>
                    <a:pt x="188" y="0"/>
                    <a:pt x="11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90" name="Google Shape;11390;p17"/>
            <p:cNvSpPr/>
            <p:nvPr/>
          </p:nvSpPr>
          <p:spPr>
            <a:xfrm>
              <a:off x="6059575" y="1610850"/>
              <a:ext cx="11225" cy="4225"/>
            </a:xfrm>
            <a:custGeom>
              <a:avLst/>
              <a:gdLst/>
              <a:ahLst/>
              <a:cxnLst/>
              <a:rect l="l" t="t" r="r" b="b"/>
              <a:pathLst>
                <a:path w="449" h="169" extrusionOk="0">
                  <a:moveTo>
                    <a:pt x="0" y="0"/>
                  </a:moveTo>
                  <a:cubicBezTo>
                    <a:pt x="0" y="112"/>
                    <a:pt x="112" y="168"/>
                    <a:pt x="224" y="168"/>
                  </a:cubicBezTo>
                  <a:cubicBezTo>
                    <a:pt x="336" y="168"/>
                    <a:pt x="448" y="112"/>
                    <a:pt x="44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91" name="Google Shape;11391;p17"/>
            <p:cNvSpPr/>
            <p:nvPr/>
          </p:nvSpPr>
          <p:spPr>
            <a:xfrm>
              <a:off x="5073450" y="1615275"/>
              <a:ext cx="8625" cy="7950"/>
            </a:xfrm>
            <a:custGeom>
              <a:avLst/>
              <a:gdLst/>
              <a:ahLst/>
              <a:cxnLst/>
              <a:rect l="l" t="t" r="r" b="b"/>
              <a:pathLst>
                <a:path w="345" h="318" extrusionOk="0">
                  <a:moveTo>
                    <a:pt x="156" y="1"/>
                  </a:moveTo>
                  <a:cubicBezTo>
                    <a:pt x="117" y="1"/>
                    <a:pt x="66" y="14"/>
                    <a:pt x="1" y="47"/>
                  </a:cubicBezTo>
                  <a:cubicBezTo>
                    <a:pt x="1" y="47"/>
                    <a:pt x="1" y="271"/>
                    <a:pt x="1" y="271"/>
                  </a:cubicBezTo>
                  <a:cubicBezTo>
                    <a:pt x="33" y="304"/>
                    <a:pt x="66" y="318"/>
                    <a:pt x="97" y="318"/>
                  </a:cubicBezTo>
                  <a:cubicBezTo>
                    <a:pt x="245" y="318"/>
                    <a:pt x="344" y="1"/>
                    <a:pt x="156"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92" name="Google Shape;11392;p17"/>
            <p:cNvSpPr/>
            <p:nvPr/>
          </p:nvSpPr>
          <p:spPr>
            <a:xfrm>
              <a:off x="4967000" y="1619850"/>
              <a:ext cx="39250" cy="13425"/>
            </a:xfrm>
            <a:custGeom>
              <a:avLst/>
              <a:gdLst/>
              <a:ahLst/>
              <a:cxnLst/>
              <a:rect l="l" t="t" r="r" b="b"/>
              <a:pathLst>
                <a:path w="1570" h="537" extrusionOk="0">
                  <a:moveTo>
                    <a:pt x="1098" y="0"/>
                  </a:moveTo>
                  <a:cubicBezTo>
                    <a:pt x="601" y="0"/>
                    <a:pt x="0" y="208"/>
                    <a:pt x="0" y="537"/>
                  </a:cubicBezTo>
                  <a:cubicBezTo>
                    <a:pt x="673" y="312"/>
                    <a:pt x="1121" y="312"/>
                    <a:pt x="1569" y="88"/>
                  </a:cubicBezTo>
                  <a:cubicBezTo>
                    <a:pt x="1449" y="28"/>
                    <a:pt x="1281" y="0"/>
                    <a:pt x="109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93" name="Google Shape;11393;p17"/>
            <p:cNvSpPr/>
            <p:nvPr/>
          </p:nvSpPr>
          <p:spPr>
            <a:xfrm>
              <a:off x="5028700" y="1630075"/>
              <a:ext cx="16750" cy="9725"/>
            </a:xfrm>
            <a:custGeom>
              <a:avLst/>
              <a:gdLst/>
              <a:ahLst/>
              <a:cxnLst/>
              <a:rect l="l" t="t" r="r" b="b"/>
              <a:pathLst>
                <a:path w="670" h="389" extrusionOk="0">
                  <a:moveTo>
                    <a:pt x="406" y="0"/>
                  </a:moveTo>
                  <a:cubicBezTo>
                    <a:pt x="139" y="0"/>
                    <a:pt x="1" y="388"/>
                    <a:pt x="413" y="388"/>
                  </a:cubicBezTo>
                  <a:cubicBezTo>
                    <a:pt x="482" y="388"/>
                    <a:pt x="567" y="377"/>
                    <a:pt x="670" y="352"/>
                  </a:cubicBezTo>
                  <a:lnTo>
                    <a:pt x="670" y="128"/>
                  </a:lnTo>
                  <a:cubicBezTo>
                    <a:pt x="578" y="36"/>
                    <a:pt x="486" y="0"/>
                    <a:pt x="406"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94" name="Google Shape;11394;p17"/>
            <p:cNvSpPr/>
            <p:nvPr/>
          </p:nvSpPr>
          <p:spPr>
            <a:xfrm>
              <a:off x="1336300" y="1644450"/>
              <a:ext cx="5625" cy="2525"/>
            </a:xfrm>
            <a:custGeom>
              <a:avLst/>
              <a:gdLst/>
              <a:ahLst/>
              <a:cxnLst/>
              <a:rect l="l" t="t" r="r" b="b"/>
              <a:pathLst>
                <a:path w="225" h="101" extrusionOk="0">
                  <a:moveTo>
                    <a:pt x="0" y="1"/>
                  </a:moveTo>
                  <a:cubicBezTo>
                    <a:pt x="0" y="1"/>
                    <a:pt x="100" y="100"/>
                    <a:pt x="166" y="100"/>
                  </a:cubicBezTo>
                  <a:cubicBezTo>
                    <a:pt x="199" y="100"/>
                    <a:pt x="224" y="75"/>
                    <a:pt x="22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95" name="Google Shape;11395;p17"/>
            <p:cNvSpPr/>
            <p:nvPr/>
          </p:nvSpPr>
          <p:spPr>
            <a:xfrm>
              <a:off x="4384300" y="1664550"/>
              <a:ext cx="5625" cy="7950"/>
            </a:xfrm>
            <a:custGeom>
              <a:avLst/>
              <a:gdLst/>
              <a:ahLst/>
              <a:cxnLst/>
              <a:rect l="l" t="t" r="r" b="b"/>
              <a:pathLst>
                <a:path w="225" h="318" extrusionOk="0">
                  <a:moveTo>
                    <a:pt x="178" y="0"/>
                  </a:moveTo>
                  <a:cubicBezTo>
                    <a:pt x="112" y="0"/>
                    <a:pt x="0" y="159"/>
                    <a:pt x="0" y="317"/>
                  </a:cubicBezTo>
                  <a:cubicBezTo>
                    <a:pt x="0" y="317"/>
                    <a:pt x="224" y="317"/>
                    <a:pt x="224" y="93"/>
                  </a:cubicBezTo>
                  <a:cubicBezTo>
                    <a:pt x="224" y="28"/>
                    <a:pt x="205" y="0"/>
                    <a:pt x="17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96" name="Google Shape;11396;p17"/>
            <p:cNvSpPr/>
            <p:nvPr/>
          </p:nvSpPr>
          <p:spPr>
            <a:xfrm>
              <a:off x="5975525" y="1678075"/>
              <a:ext cx="14975" cy="7500"/>
            </a:xfrm>
            <a:custGeom>
              <a:avLst/>
              <a:gdLst/>
              <a:ahLst/>
              <a:cxnLst/>
              <a:rect l="l" t="t" r="r" b="b"/>
              <a:pathLst>
                <a:path w="599" h="300" extrusionOk="0">
                  <a:moveTo>
                    <a:pt x="0" y="0"/>
                  </a:moveTo>
                  <a:cubicBezTo>
                    <a:pt x="0" y="225"/>
                    <a:pt x="100" y="299"/>
                    <a:pt x="200" y="299"/>
                  </a:cubicBezTo>
                  <a:cubicBezTo>
                    <a:pt x="399" y="299"/>
                    <a:pt x="598" y="0"/>
                    <a:pt x="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97" name="Google Shape;11397;p17"/>
            <p:cNvSpPr/>
            <p:nvPr/>
          </p:nvSpPr>
          <p:spPr>
            <a:xfrm>
              <a:off x="5992325" y="1678075"/>
              <a:ext cx="22450" cy="11225"/>
            </a:xfrm>
            <a:custGeom>
              <a:avLst/>
              <a:gdLst/>
              <a:ahLst/>
              <a:cxnLst/>
              <a:rect l="l" t="t" r="r" b="b"/>
              <a:pathLst>
                <a:path w="898" h="449" extrusionOk="0">
                  <a:moveTo>
                    <a:pt x="225" y="0"/>
                  </a:moveTo>
                  <a:cubicBezTo>
                    <a:pt x="225" y="225"/>
                    <a:pt x="1" y="449"/>
                    <a:pt x="225" y="449"/>
                  </a:cubicBezTo>
                  <a:cubicBezTo>
                    <a:pt x="225" y="225"/>
                    <a:pt x="897" y="0"/>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98" name="Google Shape;11398;p17"/>
            <p:cNvSpPr/>
            <p:nvPr/>
          </p:nvSpPr>
          <p:spPr>
            <a:xfrm>
              <a:off x="6121200" y="1680450"/>
              <a:ext cx="4700" cy="6475"/>
            </a:xfrm>
            <a:custGeom>
              <a:avLst/>
              <a:gdLst/>
              <a:ahLst/>
              <a:cxnLst/>
              <a:rect l="l" t="t" r="r" b="b"/>
              <a:pathLst>
                <a:path w="188" h="259" extrusionOk="0">
                  <a:moveTo>
                    <a:pt x="113" y="0"/>
                  </a:moveTo>
                  <a:cubicBezTo>
                    <a:pt x="85" y="0"/>
                    <a:pt x="48" y="35"/>
                    <a:pt x="1" y="130"/>
                  </a:cubicBezTo>
                  <a:cubicBezTo>
                    <a:pt x="48" y="224"/>
                    <a:pt x="85" y="259"/>
                    <a:pt x="113" y="259"/>
                  </a:cubicBezTo>
                  <a:cubicBezTo>
                    <a:pt x="187" y="259"/>
                    <a:pt x="187" y="0"/>
                    <a:pt x="11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99" name="Google Shape;11399;p17"/>
            <p:cNvSpPr/>
            <p:nvPr/>
          </p:nvSpPr>
          <p:spPr>
            <a:xfrm>
              <a:off x="6001300" y="1682525"/>
              <a:ext cx="20450" cy="15525"/>
            </a:xfrm>
            <a:custGeom>
              <a:avLst/>
              <a:gdLst/>
              <a:ahLst/>
              <a:cxnLst/>
              <a:rect l="l" t="t" r="r" b="b"/>
              <a:pathLst>
                <a:path w="818" h="621" extrusionOk="0">
                  <a:moveTo>
                    <a:pt x="668" y="1"/>
                  </a:moveTo>
                  <a:cubicBezTo>
                    <a:pt x="644" y="1"/>
                    <a:pt x="602" y="15"/>
                    <a:pt x="538" y="47"/>
                  </a:cubicBezTo>
                  <a:cubicBezTo>
                    <a:pt x="0" y="47"/>
                    <a:pt x="323" y="620"/>
                    <a:pt x="589" y="620"/>
                  </a:cubicBezTo>
                  <a:cubicBezTo>
                    <a:pt x="655" y="620"/>
                    <a:pt x="718" y="584"/>
                    <a:pt x="762" y="495"/>
                  </a:cubicBezTo>
                  <a:cubicBezTo>
                    <a:pt x="378" y="495"/>
                    <a:pt x="817" y="1"/>
                    <a:pt x="66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00" name="Google Shape;11400;p17"/>
            <p:cNvSpPr/>
            <p:nvPr/>
          </p:nvSpPr>
          <p:spPr>
            <a:xfrm>
              <a:off x="6104400" y="1683675"/>
              <a:ext cx="11225" cy="25"/>
            </a:xfrm>
            <a:custGeom>
              <a:avLst/>
              <a:gdLst/>
              <a:ahLst/>
              <a:cxnLst/>
              <a:rect l="l" t="t" r="r" b="b"/>
              <a:pathLst>
                <a:path w="449" h="1" extrusionOk="0">
                  <a:moveTo>
                    <a:pt x="448" y="1"/>
                  </a:moveTo>
                  <a:lnTo>
                    <a:pt x="0" y="1"/>
                  </a:lnTo>
                  <a:cubicBezTo>
                    <a:pt x="0" y="1"/>
                    <a:pt x="448" y="1"/>
                    <a:pt x="44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01" name="Google Shape;11401;p17"/>
            <p:cNvSpPr/>
            <p:nvPr/>
          </p:nvSpPr>
          <p:spPr>
            <a:xfrm>
              <a:off x="6154825" y="1691650"/>
              <a:ext cx="4675" cy="6500"/>
            </a:xfrm>
            <a:custGeom>
              <a:avLst/>
              <a:gdLst/>
              <a:ahLst/>
              <a:cxnLst/>
              <a:rect l="l" t="t" r="r" b="b"/>
              <a:pathLst>
                <a:path w="187" h="260" extrusionOk="0">
                  <a:moveTo>
                    <a:pt x="112" y="0"/>
                  </a:moveTo>
                  <a:cubicBezTo>
                    <a:pt x="85" y="0"/>
                    <a:pt x="48" y="35"/>
                    <a:pt x="0" y="130"/>
                  </a:cubicBezTo>
                  <a:cubicBezTo>
                    <a:pt x="48" y="225"/>
                    <a:pt x="85" y="259"/>
                    <a:pt x="112" y="259"/>
                  </a:cubicBezTo>
                  <a:cubicBezTo>
                    <a:pt x="187" y="259"/>
                    <a:pt x="187" y="0"/>
                    <a:pt x="112"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02" name="Google Shape;11402;p17"/>
            <p:cNvSpPr/>
            <p:nvPr/>
          </p:nvSpPr>
          <p:spPr>
            <a:xfrm>
              <a:off x="5975525" y="1694875"/>
              <a:ext cx="11225" cy="2525"/>
            </a:xfrm>
            <a:custGeom>
              <a:avLst/>
              <a:gdLst/>
              <a:ahLst/>
              <a:cxnLst/>
              <a:rect l="l" t="t" r="r" b="b"/>
              <a:pathLst>
                <a:path w="449" h="101" extrusionOk="0">
                  <a:moveTo>
                    <a:pt x="0" y="1"/>
                  </a:moveTo>
                  <a:cubicBezTo>
                    <a:pt x="0" y="1"/>
                    <a:pt x="200" y="100"/>
                    <a:pt x="333" y="100"/>
                  </a:cubicBezTo>
                  <a:cubicBezTo>
                    <a:pt x="399" y="100"/>
                    <a:pt x="449" y="76"/>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03" name="Google Shape;11403;p17"/>
            <p:cNvSpPr/>
            <p:nvPr/>
          </p:nvSpPr>
          <p:spPr>
            <a:xfrm>
              <a:off x="6025950" y="1700475"/>
              <a:ext cx="15325" cy="13450"/>
            </a:xfrm>
            <a:custGeom>
              <a:avLst/>
              <a:gdLst/>
              <a:ahLst/>
              <a:cxnLst/>
              <a:rect l="l" t="t" r="r" b="b"/>
              <a:pathLst>
                <a:path w="613" h="538" extrusionOk="0">
                  <a:moveTo>
                    <a:pt x="449" y="1"/>
                  </a:moveTo>
                  <a:cubicBezTo>
                    <a:pt x="225" y="1"/>
                    <a:pt x="1" y="1"/>
                    <a:pt x="225" y="449"/>
                  </a:cubicBezTo>
                  <a:cubicBezTo>
                    <a:pt x="225" y="509"/>
                    <a:pt x="257" y="537"/>
                    <a:pt x="300" y="537"/>
                  </a:cubicBezTo>
                  <a:cubicBezTo>
                    <a:pt x="417" y="537"/>
                    <a:pt x="613" y="329"/>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04" name="Google Shape;11404;p17"/>
            <p:cNvSpPr/>
            <p:nvPr/>
          </p:nvSpPr>
          <p:spPr>
            <a:xfrm>
              <a:off x="1291475" y="1711700"/>
              <a:ext cx="25" cy="22425"/>
            </a:xfrm>
            <a:custGeom>
              <a:avLst/>
              <a:gdLst/>
              <a:ahLst/>
              <a:cxnLst/>
              <a:rect l="l" t="t" r="r" b="b"/>
              <a:pathLst>
                <a:path w="1" h="897" extrusionOk="0">
                  <a:moveTo>
                    <a:pt x="0" y="448"/>
                  </a:moveTo>
                  <a:cubicBezTo>
                    <a:pt x="0" y="897"/>
                    <a:pt x="0" y="0"/>
                    <a:pt x="0" y="448"/>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05" name="Google Shape;11405;p17"/>
            <p:cNvSpPr/>
            <p:nvPr/>
          </p:nvSpPr>
          <p:spPr>
            <a:xfrm>
              <a:off x="5913900" y="1711700"/>
              <a:ext cx="25" cy="22425"/>
            </a:xfrm>
            <a:custGeom>
              <a:avLst/>
              <a:gdLst/>
              <a:ahLst/>
              <a:cxnLst/>
              <a:rect l="l" t="t" r="r" b="b"/>
              <a:pathLst>
                <a:path w="1" h="897" extrusionOk="0">
                  <a:moveTo>
                    <a:pt x="0" y="448"/>
                  </a:moveTo>
                  <a:cubicBezTo>
                    <a:pt x="0" y="897"/>
                    <a:pt x="0" y="0"/>
                    <a:pt x="0" y="448"/>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06" name="Google Shape;11406;p17"/>
            <p:cNvSpPr/>
            <p:nvPr/>
          </p:nvSpPr>
          <p:spPr>
            <a:xfrm>
              <a:off x="6149225" y="1727325"/>
              <a:ext cx="7750" cy="5150"/>
            </a:xfrm>
            <a:custGeom>
              <a:avLst/>
              <a:gdLst/>
              <a:ahLst/>
              <a:cxnLst/>
              <a:rect l="l" t="t" r="r" b="b"/>
              <a:pathLst>
                <a:path w="310" h="206" extrusionOk="0">
                  <a:moveTo>
                    <a:pt x="99" y="0"/>
                  </a:moveTo>
                  <a:cubicBezTo>
                    <a:pt x="68" y="0"/>
                    <a:pt x="34" y="14"/>
                    <a:pt x="0" y="48"/>
                  </a:cubicBezTo>
                  <a:cubicBezTo>
                    <a:pt x="117" y="165"/>
                    <a:pt x="189" y="205"/>
                    <a:pt x="226" y="205"/>
                  </a:cubicBezTo>
                  <a:cubicBezTo>
                    <a:pt x="310" y="205"/>
                    <a:pt x="222" y="0"/>
                    <a:pt x="9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07" name="Google Shape;11407;p17"/>
            <p:cNvSpPr/>
            <p:nvPr/>
          </p:nvSpPr>
          <p:spPr>
            <a:xfrm>
              <a:off x="6085725" y="1728500"/>
              <a:ext cx="13100" cy="7500"/>
            </a:xfrm>
            <a:custGeom>
              <a:avLst/>
              <a:gdLst/>
              <a:ahLst/>
              <a:cxnLst/>
              <a:rect l="l" t="t" r="r" b="b"/>
              <a:pathLst>
                <a:path w="524" h="300" extrusionOk="0">
                  <a:moveTo>
                    <a:pt x="75" y="1"/>
                  </a:moveTo>
                  <a:cubicBezTo>
                    <a:pt x="0" y="225"/>
                    <a:pt x="50" y="299"/>
                    <a:pt x="125" y="299"/>
                  </a:cubicBezTo>
                  <a:cubicBezTo>
                    <a:pt x="274" y="299"/>
                    <a:pt x="523" y="1"/>
                    <a:pt x="7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08" name="Google Shape;11408;p17"/>
            <p:cNvSpPr/>
            <p:nvPr/>
          </p:nvSpPr>
          <p:spPr>
            <a:xfrm>
              <a:off x="2529725" y="1737225"/>
              <a:ext cx="5625" cy="6700"/>
            </a:xfrm>
            <a:custGeom>
              <a:avLst/>
              <a:gdLst/>
              <a:ahLst/>
              <a:cxnLst/>
              <a:rect l="l" t="t" r="r" b="b"/>
              <a:pathLst>
                <a:path w="225" h="268" extrusionOk="0">
                  <a:moveTo>
                    <a:pt x="58" y="0"/>
                  </a:moveTo>
                  <a:cubicBezTo>
                    <a:pt x="25" y="0"/>
                    <a:pt x="0" y="25"/>
                    <a:pt x="0" y="100"/>
                  </a:cubicBezTo>
                  <a:cubicBezTo>
                    <a:pt x="0" y="212"/>
                    <a:pt x="56" y="268"/>
                    <a:pt x="112" y="268"/>
                  </a:cubicBezTo>
                  <a:cubicBezTo>
                    <a:pt x="168" y="268"/>
                    <a:pt x="224" y="212"/>
                    <a:pt x="224" y="100"/>
                  </a:cubicBezTo>
                  <a:cubicBezTo>
                    <a:pt x="224" y="100"/>
                    <a:pt x="125" y="0"/>
                    <a:pt x="5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09" name="Google Shape;11409;p17"/>
            <p:cNvSpPr/>
            <p:nvPr/>
          </p:nvSpPr>
          <p:spPr>
            <a:xfrm>
              <a:off x="5969925" y="1734100"/>
              <a:ext cx="11225" cy="2525"/>
            </a:xfrm>
            <a:custGeom>
              <a:avLst/>
              <a:gdLst/>
              <a:ahLst/>
              <a:cxnLst/>
              <a:rect l="l" t="t" r="r" b="b"/>
              <a:pathLst>
                <a:path w="449" h="101" extrusionOk="0">
                  <a:moveTo>
                    <a:pt x="0" y="1"/>
                  </a:moveTo>
                  <a:cubicBezTo>
                    <a:pt x="0" y="1"/>
                    <a:pt x="200" y="100"/>
                    <a:pt x="332" y="100"/>
                  </a:cubicBezTo>
                  <a:cubicBezTo>
                    <a:pt x="399" y="100"/>
                    <a:pt x="449" y="75"/>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10" name="Google Shape;11410;p17"/>
            <p:cNvSpPr/>
            <p:nvPr/>
          </p:nvSpPr>
          <p:spPr>
            <a:xfrm>
              <a:off x="6059575" y="1728500"/>
              <a:ext cx="25" cy="22425"/>
            </a:xfrm>
            <a:custGeom>
              <a:avLst/>
              <a:gdLst/>
              <a:ahLst/>
              <a:cxnLst/>
              <a:rect l="l" t="t" r="r" b="b"/>
              <a:pathLst>
                <a:path w="1" h="897" extrusionOk="0">
                  <a:moveTo>
                    <a:pt x="0" y="449"/>
                  </a:moveTo>
                  <a:cubicBezTo>
                    <a:pt x="0" y="897"/>
                    <a:pt x="0" y="1"/>
                    <a:pt x="0" y="449"/>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11" name="Google Shape;11411;p17"/>
            <p:cNvSpPr/>
            <p:nvPr/>
          </p:nvSpPr>
          <p:spPr>
            <a:xfrm>
              <a:off x="6042750" y="1736975"/>
              <a:ext cx="4800" cy="8275"/>
            </a:xfrm>
            <a:custGeom>
              <a:avLst/>
              <a:gdLst/>
              <a:ahLst/>
              <a:cxnLst/>
              <a:rect l="l" t="t" r="r" b="b"/>
              <a:pathLst>
                <a:path w="192" h="331" extrusionOk="0">
                  <a:moveTo>
                    <a:pt x="98" y="1"/>
                  </a:moveTo>
                  <a:cubicBezTo>
                    <a:pt x="73" y="1"/>
                    <a:pt x="40" y="31"/>
                    <a:pt x="1" y="110"/>
                  </a:cubicBezTo>
                  <a:cubicBezTo>
                    <a:pt x="55" y="273"/>
                    <a:pt x="96" y="331"/>
                    <a:pt x="124" y="331"/>
                  </a:cubicBezTo>
                  <a:cubicBezTo>
                    <a:pt x="191" y="331"/>
                    <a:pt x="183" y="1"/>
                    <a:pt x="9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12" name="Google Shape;11412;p17"/>
            <p:cNvSpPr/>
            <p:nvPr/>
          </p:nvSpPr>
          <p:spPr>
            <a:xfrm>
              <a:off x="5852250" y="1745300"/>
              <a:ext cx="11250" cy="7950"/>
            </a:xfrm>
            <a:custGeom>
              <a:avLst/>
              <a:gdLst/>
              <a:ahLst/>
              <a:cxnLst/>
              <a:rect l="l" t="t" r="r" b="b"/>
              <a:pathLst>
                <a:path w="450" h="318" extrusionOk="0">
                  <a:moveTo>
                    <a:pt x="449" y="1"/>
                  </a:moveTo>
                  <a:cubicBezTo>
                    <a:pt x="1" y="1"/>
                    <a:pt x="1" y="1"/>
                    <a:pt x="1" y="225"/>
                  </a:cubicBezTo>
                  <a:cubicBezTo>
                    <a:pt x="67" y="291"/>
                    <a:pt x="132" y="318"/>
                    <a:pt x="192" y="318"/>
                  </a:cubicBezTo>
                  <a:cubicBezTo>
                    <a:pt x="337" y="318"/>
                    <a:pt x="449" y="159"/>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13" name="Google Shape;11413;p17"/>
            <p:cNvSpPr/>
            <p:nvPr/>
          </p:nvSpPr>
          <p:spPr>
            <a:xfrm>
              <a:off x="6003550" y="1745400"/>
              <a:ext cx="4775" cy="8275"/>
            </a:xfrm>
            <a:custGeom>
              <a:avLst/>
              <a:gdLst/>
              <a:ahLst/>
              <a:cxnLst/>
              <a:rect l="l" t="t" r="r" b="b"/>
              <a:pathLst>
                <a:path w="191" h="331" extrusionOk="0">
                  <a:moveTo>
                    <a:pt x="124" y="0"/>
                  </a:moveTo>
                  <a:cubicBezTo>
                    <a:pt x="96" y="0"/>
                    <a:pt x="54" y="58"/>
                    <a:pt x="0" y="221"/>
                  </a:cubicBezTo>
                  <a:cubicBezTo>
                    <a:pt x="40" y="300"/>
                    <a:pt x="72" y="330"/>
                    <a:pt x="98" y="330"/>
                  </a:cubicBezTo>
                  <a:cubicBezTo>
                    <a:pt x="182" y="330"/>
                    <a:pt x="191" y="0"/>
                    <a:pt x="1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14" name="Google Shape;11414;p17"/>
            <p:cNvSpPr/>
            <p:nvPr/>
          </p:nvSpPr>
          <p:spPr>
            <a:xfrm>
              <a:off x="5975525" y="1753275"/>
              <a:ext cx="4700" cy="6500"/>
            </a:xfrm>
            <a:custGeom>
              <a:avLst/>
              <a:gdLst/>
              <a:ahLst/>
              <a:cxnLst/>
              <a:rect l="l" t="t" r="r" b="b"/>
              <a:pathLst>
                <a:path w="188" h="260" extrusionOk="0">
                  <a:moveTo>
                    <a:pt x="113" y="1"/>
                  </a:moveTo>
                  <a:cubicBezTo>
                    <a:pt x="85" y="1"/>
                    <a:pt x="48" y="35"/>
                    <a:pt x="0" y="130"/>
                  </a:cubicBezTo>
                  <a:cubicBezTo>
                    <a:pt x="48" y="225"/>
                    <a:pt x="85" y="259"/>
                    <a:pt x="113" y="259"/>
                  </a:cubicBezTo>
                  <a:cubicBezTo>
                    <a:pt x="187" y="259"/>
                    <a:pt x="187" y="1"/>
                    <a:pt x="11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15" name="Google Shape;11415;p17"/>
            <p:cNvSpPr/>
            <p:nvPr/>
          </p:nvSpPr>
          <p:spPr>
            <a:xfrm>
              <a:off x="6261275" y="1755650"/>
              <a:ext cx="23300" cy="6500"/>
            </a:xfrm>
            <a:custGeom>
              <a:avLst/>
              <a:gdLst/>
              <a:ahLst/>
              <a:cxnLst/>
              <a:rect l="l" t="t" r="r" b="b"/>
              <a:pathLst>
                <a:path w="932" h="260" extrusionOk="0">
                  <a:moveTo>
                    <a:pt x="398" y="0"/>
                  </a:moveTo>
                  <a:cubicBezTo>
                    <a:pt x="201" y="0"/>
                    <a:pt x="0" y="70"/>
                    <a:pt x="0" y="259"/>
                  </a:cubicBezTo>
                  <a:lnTo>
                    <a:pt x="673" y="259"/>
                  </a:lnTo>
                  <a:cubicBezTo>
                    <a:pt x="932" y="130"/>
                    <a:pt x="667" y="0"/>
                    <a:pt x="39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16" name="Google Shape;11416;p17"/>
            <p:cNvSpPr/>
            <p:nvPr/>
          </p:nvSpPr>
          <p:spPr>
            <a:xfrm>
              <a:off x="5745800" y="1756525"/>
              <a:ext cx="16825" cy="7950"/>
            </a:xfrm>
            <a:custGeom>
              <a:avLst/>
              <a:gdLst/>
              <a:ahLst/>
              <a:cxnLst/>
              <a:rect l="l" t="t" r="r" b="b"/>
              <a:pathLst>
                <a:path w="673" h="318" extrusionOk="0">
                  <a:moveTo>
                    <a:pt x="673" y="0"/>
                  </a:moveTo>
                  <a:cubicBezTo>
                    <a:pt x="225" y="0"/>
                    <a:pt x="1" y="0"/>
                    <a:pt x="1" y="224"/>
                  </a:cubicBezTo>
                  <a:cubicBezTo>
                    <a:pt x="66" y="290"/>
                    <a:pt x="151" y="317"/>
                    <a:pt x="238" y="317"/>
                  </a:cubicBezTo>
                  <a:cubicBezTo>
                    <a:pt x="449" y="317"/>
                    <a:pt x="673" y="159"/>
                    <a:pt x="67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17" name="Google Shape;11417;p17"/>
            <p:cNvSpPr/>
            <p:nvPr/>
          </p:nvSpPr>
          <p:spPr>
            <a:xfrm>
              <a:off x="5807425" y="1758875"/>
              <a:ext cx="4700" cy="6500"/>
            </a:xfrm>
            <a:custGeom>
              <a:avLst/>
              <a:gdLst/>
              <a:ahLst/>
              <a:cxnLst/>
              <a:rect l="l" t="t" r="r" b="b"/>
              <a:pathLst>
                <a:path w="188" h="260" extrusionOk="0">
                  <a:moveTo>
                    <a:pt x="113" y="1"/>
                  </a:moveTo>
                  <a:cubicBezTo>
                    <a:pt x="86" y="1"/>
                    <a:pt x="48" y="35"/>
                    <a:pt x="1" y="130"/>
                  </a:cubicBezTo>
                  <a:cubicBezTo>
                    <a:pt x="48" y="225"/>
                    <a:pt x="86" y="260"/>
                    <a:pt x="113" y="260"/>
                  </a:cubicBezTo>
                  <a:cubicBezTo>
                    <a:pt x="188" y="260"/>
                    <a:pt x="188" y="1"/>
                    <a:pt x="11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18" name="Google Shape;11418;p17"/>
            <p:cNvSpPr/>
            <p:nvPr/>
          </p:nvSpPr>
          <p:spPr>
            <a:xfrm>
              <a:off x="6022000" y="1754200"/>
              <a:ext cx="20775" cy="7950"/>
            </a:xfrm>
            <a:custGeom>
              <a:avLst/>
              <a:gdLst/>
              <a:ahLst/>
              <a:cxnLst/>
              <a:rect l="l" t="t" r="r" b="b"/>
              <a:pathLst>
                <a:path w="831" h="318" extrusionOk="0">
                  <a:moveTo>
                    <a:pt x="473" y="0"/>
                  </a:moveTo>
                  <a:cubicBezTo>
                    <a:pt x="290" y="0"/>
                    <a:pt x="0" y="159"/>
                    <a:pt x="159" y="317"/>
                  </a:cubicBezTo>
                  <a:cubicBezTo>
                    <a:pt x="607" y="317"/>
                    <a:pt x="831" y="317"/>
                    <a:pt x="607" y="93"/>
                  </a:cubicBezTo>
                  <a:cubicBezTo>
                    <a:pt x="607" y="27"/>
                    <a:pt x="549" y="0"/>
                    <a:pt x="47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19" name="Google Shape;11419;p17"/>
            <p:cNvSpPr/>
            <p:nvPr/>
          </p:nvSpPr>
          <p:spPr>
            <a:xfrm>
              <a:off x="5521675" y="1762125"/>
              <a:ext cx="28050" cy="34525"/>
            </a:xfrm>
            <a:custGeom>
              <a:avLst/>
              <a:gdLst/>
              <a:ahLst/>
              <a:cxnLst/>
              <a:rect l="l" t="t" r="r" b="b"/>
              <a:pathLst>
                <a:path w="1122" h="1381" extrusionOk="0">
                  <a:moveTo>
                    <a:pt x="1" y="0"/>
                  </a:moveTo>
                  <a:cubicBezTo>
                    <a:pt x="1" y="601"/>
                    <a:pt x="180" y="1380"/>
                    <a:pt x="857" y="1380"/>
                  </a:cubicBezTo>
                  <a:cubicBezTo>
                    <a:pt x="938" y="1380"/>
                    <a:pt x="1026" y="1369"/>
                    <a:pt x="1122" y="1345"/>
                  </a:cubicBezTo>
                  <a:cubicBezTo>
                    <a:pt x="673" y="897"/>
                    <a:pt x="897" y="0"/>
                    <a:pt x="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20" name="Google Shape;11420;p17"/>
            <p:cNvSpPr/>
            <p:nvPr/>
          </p:nvSpPr>
          <p:spPr>
            <a:xfrm>
              <a:off x="5986725" y="1767725"/>
              <a:ext cx="25" cy="25"/>
            </a:xfrm>
            <a:custGeom>
              <a:avLst/>
              <a:gdLst/>
              <a:ahLst/>
              <a:cxnLst/>
              <a:rect l="l" t="t" r="r" b="b"/>
              <a:pathLst>
                <a:path w="1" h="1" extrusionOk="0">
                  <a:moveTo>
                    <a:pt x="1" y="0"/>
                  </a:move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21" name="Google Shape;11421;p17"/>
            <p:cNvSpPr/>
            <p:nvPr/>
          </p:nvSpPr>
          <p:spPr>
            <a:xfrm>
              <a:off x="5981125" y="1767725"/>
              <a:ext cx="5625" cy="16825"/>
            </a:xfrm>
            <a:custGeom>
              <a:avLst/>
              <a:gdLst/>
              <a:ahLst/>
              <a:cxnLst/>
              <a:rect l="l" t="t" r="r" b="b"/>
              <a:pathLst>
                <a:path w="225" h="673" extrusionOk="0">
                  <a:moveTo>
                    <a:pt x="225" y="0"/>
                  </a:moveTo>
                  <a:lnTo>
                    <a:pt x="225" y="0"/>
                  </a:lnTo>
                  <a:cubicBezTo>
                    <a:pt x="1" y="673"/>
                    <a:pt x="225" y="0"/>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22" name="Google Shape;11422;p17"/>
            <p:cNvSpPr/>
            <p:nvPr/>
          </p:nvSpPr>
          <p:spPr>
            <a:xfrm>
              <a:off x="5947500" y="1770600"/>
              <a:ext cx="4800" cy="8275"/>
            </a:xfrm>
            <a:custGeom>
              <a:avLst/>
              <a:gdLst/>
              <a:ahLst/>
              <a:cxnLst/>
              <a:rect l="l" t="t" r="r" b="b"/>
              <a:pathLst>
                <a:path w="192" h="331" extrusionOk="0">
                  <a:moveTo>
                    <a:pt x="98" y="0"/>
                  </a:moveTo>
                  <a:cubicBezTo>
                    <a:pt x="73" y="0"/>
                    <a:pt x="40" y="31"/>
                    <a:pt x="1" y="109"/>
                  </a:cubicBezTo>
                  <a:cubicBezTo>
                    <a:pt x="55" y="273"/>
                    <a:pt x="96" y="330"/>
                    <a:pt x="124" y="330"/>
                  </a:cubicBezTo>
                  <a:cubicBezTo>
                    <a:pt x="191" y="330"/>
                    <a:pt x="183" y="0"/>
                    <a:pt x="9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23" name="Google Shape;11423;p17"/>
            <p:cNvSpPr/>
            <p:nvPr/>
          </p:nvSpPr>
          <p:spPr>
            <a:xfrm>
              <a:off x="6003550" y="1770600"/>
              <a:ext cx="4775" cy="8275"/>
            </a:xfrm>
            <a:custGeom>
              <a:avLst/>
              <a:gdLst/>
              <a:ahLst/>
              <a:cxnLst/>
              <a:rect l="l" t="t" r="r" b="b"/>
              <a:pathLst>
                <a:path w="191" h="331" extrusionOk="0">
                  <a:moveTo>
                    <a:pt x="98" y="0"/>
                  </a:moveTo>
                  <a:cubicBezTo>
                    <a:pt x="72" y="0"/>
                    <a:pt x="40" y="31"/>
                    <a:pt x="0" y="109"/>
                  </a:cubicBezTo>
                  <a:cubicBezTo>
                    <a:pt x="54" y="273"/>
                    <a:pt x="96" y="330"/>
                    <a:pt x="124" y="330"/>
                  </a:cubicBezTo>
                  <a:cubicBezTo>
                    <a:pt x="191" y="330"/>
                    <a:pt x="182" y="0"/>
                    <a:pt x="9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24" name="Google Shape;11424;p17"/>
            <p:cNvSpPr/>
            <p:nvPr/>
          </p:nvSpPr>
          <p:spPr>
            <a:xfrm>
              <a:off x="5818650" y="1776600"/>
              <a:ext cx="11225" cy="7950"/>
            </a:xfrm>
            <a:custGeom>
              <a:avLst/>
              <a:gdLst/>
              <a:ahLst/>
              <a:cxnLst/>
              <a:rect l="l" t="t" r="r" b="b"/>
              <a:pathLst>
                <a:path w="449" h="318" extrusionOk="0">
                  <a:moveTo>
                    <a:pt x="257" y="1"/>
                  </a:moveTo>
                  <a:cubicBezTo>
                    <a:pt x="112" y="1"/>
                    <a:pt x="0" y="159"/>
                    <a:pt x="0" y="318"/>
                  </a:cubicBezTo>
                  <a:cubicBezTo>
                    <a:pt x="448" y="318"/>
                    <a:pt x="448" y="318"/>
                    <a:pt x="448" y="94"/>
                  </a:cubicBezTo>
                  <a:cubicBezTo>
                    <a:pt x="383" y="28"/>
                    <a:pt x="317" y="1"/>
                    <a:pt x="25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25" name="Google Shape;11425;p17"/>
            <p:cNvSpPr/>
            <p:nvPr/>
          </p:nvSpPr>
          <p:spPr>
            <a:xfrm>
              <a:off x="5869075" y="1778925"/>
              <a:ext cx="5625" cy="25"/>
            </a:xfrm>
            <a:custGeom>
              <a:avLst/>
              <a:gdLst/>
              <a:ahLst/>
              <a:cxnLst/>
              <a:rect l="l" t="t" r="r" b="b"/>
              <a:pathLst>
                <a:path w="225" h="1" extrusionOk="0">
                  <a:moveTo>
                    <a:pt x="224" y="1"/>
                  </a:moveTo>
                  <a:lnTo>
                    <a:pt x="0" y="1"/>
                  </a:lnTo>
                  <a:cubicBezTo>
                    <a:pt x="0" y="1"/>
                    <a:pt x="224" y="1"/>
                    <a:pt x="22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26" name="Google Shape;11426;p17"/>
            <p:cNvSpPr/>
            <p:nvPr/>
          </p:nvSpPr>
          <p:spPr>
            <a:xfrm>
              <a:off x="5745800" y="1783750"/>
              <a:ext cx="7700" cy="7325"/>
            </a:xfrm>
            <a:custGeom>
              <a:avLst/>
              <a:gdLst/>
              <a:ahLst/>
              <a:cxnLst/>
              <a:rect l="l" t="t" r="r" b="b"/>
              <a:pathLst>
                <a:path w="308" h="293" extrusionOk="0">
                  <a:moveTo>
                    <a:pt x="235" y="1"/>
                  </a:moveTo>
                  <a:cubicBezTo>
                    <a:pt x="200" y="1"/>
                    <a:pt x="127" y="66"/>
                    <a:pt x="1" y="256"/>
                  </a:cubicBezTo>
                  <a:cubicBezTo>
                    <a:pt x="27" y="282"/>
                    <a:pt x="53" y="293"/>
                    <a:pt x="78" y="293"/>
                  </a:cubicBezTo>
                  <a:cubicBezTo>
                    <a:pt x="207" y="293"/>
                    <a:pt x="308" y="1"/>
                    <a:pt x="23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27" name="Google Shape;11427;p17"/>
            <p:cNvSpPr/>
            <p:nvPr/>
          </p:nvSpPr>
          <p:spPr>
            <a:xfrm>
              <a:off x="5848975" y="1786450"/>
              <a:ext cx="14525" cy="9300"/>
            </a:xfrm>
            <a:custGeom>
              <a:avLst/>
              <a:gdLst/>
              <a:ahLst/>
              <a:cxnLst/>
              <a:rect l="l" t="t" r="r" b="b"/>
              <a:pathLst>
                <a:path w="581" h="372" extrusionOk="0">
                  <a:moveTo>
                    <a:pt x="205" y="1"/>
                  </a:moveTo>
                  <a:cubicBezTo>
                    <a:pt x="100" y="1"/>
                    <a:pt x="1" y="109"/>
                    <a:pt x="132" y="372"/>
                  </a:cubicBezTo>
                  <a:cubicBezTo>
                    <a:pt x="356" y="372"/>
                    <a:pt x="580" y="372"/>
                    <a:pt x="356" y="148"/>
                  </a:cubicBezTo>
                  <a:cubicBezTo>
                    <a:pt x="356" y="55"/>
                    <a:pt x="279" y="1"/>
                    <a:pt x="20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28" name="Google Shape;11428;p17"/>
            <p:cNvSpPr/>
            <p:nvPr/>
          </p:nvSpPr>
          <p:spPr>
            <a:xfrm>
              <a:off x="5219125" y="1795725"/>
              <a:ext cx="11225" cy="5650"/>
            </a:xfrm>
            <a:custGeom>
              <a:avLst/>
              <a:gdLst/>
              <a:ahLst/>
              <a:cxnLst/>
              <a:rect l="l" t="t" r="r" b="b"/>
              <a:pathLst>
                <a:path w="449" h="226" extrusionOk="0">
                  <a:moveTo>
                    <a:pt x="449" y="1"/>
                  </a:moveTo>
                  <a:cubicBezTo>
                    <a:pt x="225" y="1"/>
                    <a:pt x="225" y="225"/>
                    <a:pt x="1" y="225"/>
                  </a:cubicBezTo>
                  <a:cubicBezTo>
                    <a:pt x="225" y="225"/>
                    <a:pt x="449" y="225"/>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29" name="Google Shape;11429;p17"/>
            <p:cNvSpPr/>
            <p:nvPr/>
          </p:nvSpPr>
          <p:spPr>
            <a:xfrm>
              <a:off x="5729000" y="1793425"/>
              <a:ext cx="11225" cy="7950"/>
            </a:xfrm>
            <a:custGeom>
              <a:avLst/>
              <a:gdLst/>
              <a:ahLst/>
              <a:cxnLst/>
              <a:rect l="l" t="t" r="r" b="b"/>
              <a:pathLst>
                <a:path w="449" h="318" extrusionOk="0">
                  <a:moveTo>
                    <a:pt x="257" y="0"/>
                  </a:moveTo>
                  <a:cubicBezTo>
                    <a:pt x="112" y="0"/>
                    <a:pt x="0" y="159"/>
                    <a:pt x="0" y="317"/>
                  </a:cubicBezTo>
                  <a:cubicBezTo>
                    <a:pt x="449" y="317"/>
                    <a:pt x="449" y="317"/>
                    <a:pt x="449" y="93"/>
                  </a:cubicBezTo>
                  <a:cubicBezTo>
                    <a:pt x="383" y="27"/>
                    <a:pt x="317" y="0"/>
                    <a:pt x="25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30" name="Google Shape;11430;p17"/>
            <p:cNvSpPr/>
            <p:nvPr/>
          </p:nvSpPr>
          <p:spPr>
            <a:xfrm>
              <a:off x="5745800" y="1795725"/>
              <a:ext cx="28050" cy="11250"/>
            </a:xfrm>
            <a:custGeom>
              <a:avLst/>
              <a:gdLst/>
              <a:ahLst/>
              <a:cxnLst/>
              <a:rect l="l" t="t" r="r" b="b"/>
              <a:pathLst>
                <a:path w="1122" h="450" extrusionOk="0">
                  <a:moveTo>
                    <a:pt x="225" y="1"/>
                  </a:moveTo>
                  <a:cubicBezTo>
                    <a:pt x="1" y="449"/>
                    <a:pt x="225" y="449"/>
                    <a:pt x="673" y="449"/>
                  </a:cubicBezTo>
                  <a:cubicBezTo>
                    <a:pt x="673" y="225"/>
                    <a:pt x="1121" y="1"/>
                    <a:pt x="22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31" name="Google Shape;11431;p17"/>
            <p:cNvSpPr/>
            <p:nvPr/>
          </p:nvSpPr>
          <p:spPr>
            <a:xfrm>
              <a:off x="5846650" y="1823750"/>
              <a:ext cx="11225" cy="25"/>
            </a:xfrm>
            <a:custGeom>
              <a:avLst/>
              <a:gdLst/>
              <a:ahLst/>
              <a:cxnLst/>
              <a:rect l="l" t="t" r="r" b="b"/>
              <a:pathLst>
                <a:path w="449" h="1" extrusionOk="0">
                  <a:moveTo>
                    <a:pt x="1" y="0"/>
                  </a:moveTo>
                  <a:lnTo>
                    <a:pt x="225" y="0"/>
                  </a:lnTo>
                  <a:cubicBezTo>
                    <a:pt x="449" y="0"/>
                    <a:pt x="1" y="0"/>
                    <a:pt x="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32" name="Google Shape;11432;p17"/>
            <p:cNvSpPr/>
            <p:nvPr/>
          </p:nvSpPr>
          <p:spPr>
            <a:xfrm>
              <a:off x="5913900" y="1798850"/>
              <a:ext cx="5625" cy="2525"/>
            </a:xfrm>
            <a:custGeom>
              <a:avLst/>
              <a:gdLst/>
              <a:ahLst/>
              <a:cxnLst/>
              <a:rect l="l" t="t" r="r" b="b"/>
              <a:pathLst>
                <a:path w="225" h="101" extrusionOk="0">
                  <a:moveTo>
                    <a:pt x="166" y="0"/>
                  </a:moveTo>
                  <a:cubicBezTo>
                    <a:pt x="100" y="0"/>
                    <a:pt x="0" y="100"/>
                    <a:pt x="0" y="100"/>
                  </a:cubicBezTo>
                  <a:lnTo>
                    <a:pt x="224" y="100"/>
                  </a:lnTo>
                  <a:cubicBezTo>
                    <a:pt x="224" y="25"/>
                    <a:pt x="199" y="0"/>
                    <a:pt x="166"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33" name="Google Shape;11433;p17"/>
            <p:cNvSpPr/>
            <p:nvPr/>
          </p:nvSpPr>
          <p:spPr>
            <a:xfrm>
              <a:off x="5930700" y="1801350"/>
              <a:ext cx="11225" cy="2500"/>
            </a:xfrm>
            <a:custGeom>
              <a:avLst/>
              <a:gdLst/>
              <a:ahLst/>
              <a:cxnLst/>
              <a:rect l="l" t="t" r="r" b="b"/>
              <a:pathLst>
                <a:path w="449" h="100" extrusionOk="0">
                  <a:moveTo>
                    <a:pt x="1" y="0"/>
                  </a:moveTo>
                  <a:cubicBezTo>
                    <a:pt x="1" y="75"/>
                    <a:pt x="50" y="100"/>
                    <a:pt x="117" y="100"/>
                  </a:cubicBezTo>
                  <a:cubicBezTo>
                    <a:pt x="250" y="100"/>
                    <a:pt x="449" y="0"/>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34" name="Google Shape;11434;p17"/>
            <p:cNvSpPr/>
            <p:nvPr/>
          </p:nvSpPr>
          <p:spPr>
            <a:xfrm>
              <a:off x="5824250" y="1810050"/>
              <a:ext cx="5625" cy="2525"/>
            </a:xfrm>
            <a:custGeom>
              <a:avLst/>
              <a:gdLst/>
              <a:ahLst/>
              <a:cxnLst/>
              <a:rect l="l" t="t" r="r" b="b"/>
              <a:pathLst>
                <a:path w="225" h="101" extrusionOk="0">
                  <a:moveTo>
                    <a:pt x="58" y="1"/>
                  </a:moveTo>
                  <a:cubicBezTo>
                    <a:pt x="25" y="1"/>
                    <a:pt x="0" y="26"/>
                    <a:pt x="0" y="100"/>
                  </a:cubicBezTo>
                  <a:lnTo>
                    <a:pt x="224" y="100"/>
                  </a:lnTo>
                  <a:cubicBezTo>
                    <a:pt x="224" y="100"/>
                    <a:pt x="125" y="1"/>
                    <a:pt x="5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35" name="Google Shape;11435;p17"/>
            <p:cNvSpPr/>
            <p:nvPr/>
          </p:nvSpPr>
          <p:spPr>
            <a:xfrm>
              <a:off x="5521675" y="1811425"/>
              <a:ext cx="37700" cy="17950"/>
            </a:xfrm>
            <a:custGeom>
              <a:avLst/>
              <a:gdLst/>
              <a:ahLst/>
              <a:cxnLst/>
              <a:rect l="l" t="t" r="r" b="b"/>
              <a:pathLst>
                <a:path w="1508" h="718" extrusionOk="0">
                  <a:moveTo>
                    <a:pt x="152" y="0"/>
                  </a:moveTo>
                  <a:cubicBezTo>
                    <a:pt x="85" y="0"/>
                    <a:pt x="32" y="14"/>
                    <a:pt x="1" y="45"/>
                  </a:cubicBezTo>
                  <a:cubicBezTo>
                    <a:pt x="449" y="45"/>
                    <a:pt x="673" y="718"/>
                    <a:pt x="1122" y="718"/>
                  </a:cubicBezTo>
                  <a:cubicBezTo>
                    <a:pt x="1507" y="525"/>
                    <a:pt x="566" y="0"/>
                    <a:pt x="152"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36" name="Google Shape;11436;p17"/>
            <p:cNvSpPr/>
            <p:nvPr/>
          </p:nvSpPr>
          <p:spPr>
            <a:xfrm>
              <a:off x="5566500" y="1812550"/>
              <a:ext cx="11250" cy="11225"/>
            </a:xfrm>
            <a:custGeom>
              <a:avLst/>
              <a:gdLst/>
              <a:ahLst/>
              <a:cxnLst/>
              <a:rect l="l" t="t" r="r" b="b"/>
              <a:pathLst>
                <a:path w="450" h="449" extrusionOk="0">
                  <a:moveTo>
                    <a:pt x="1" y="0"/>
                  </a:moveTo>
                  <a:lnTo>
                    <a:pt x="449" y="448"/>
                  </a:lnTo>
                  <a:cubicBezTo>
                    <a:pt x="449" y="224"/>
                    <a:pt x="449" y="224"/>
                    <a:pt x="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37" name="Google Shape;11437;p17"/>
            <p:cNvSpPr/>
            <p:nvPr/>
          </p:nvSpPr>
          <p:spPr>
            <a:xfrm>
              <a:off x="5729000" y="1818150"/>
              <a:ext cx="11225" cy="2500"/>
            </a:xfrm>
            <a:custGeom>
              <a:avLst/>
              <a:gdLst/>
              <a:ahLst/>
              <a:cxnLst/>
              <a:rect l="l" t="t" r="r" b="b"/>
              <a:pathLst>
                <a:path w="449" h="100" extrusionOk="0">
                  <a:moveTo>
                    <a:pt x="0" y="0"/>
                  </a:moveTo>
                  <a:cubicBezTo>
                    <a:pt x="0" y="0"/>
                    <a:pt x="200" y="100"/>
                    <a:pt x="332" y="100"/>
                  </a:cubicBezTo>
                  <a:cubicBezTo>
                    <a:pt x="399" y="100"/>
                    <a:pt x="449" y="75"/>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38" name="Google Shape;11438;p17"/>
            <p:cNvSpPr/>
            <p:nvPr/>
          </p:nvSpPr>
          <p:spPr>
            <a:xfrm>
              <a:off x="6278075" y="1829350"/>
              <a:ext cx="84075" cy="50450"/>
            </a:xfrm>
            <a:custGeom>
              <a:avLst/>
              <a:gdLst/>
              <a:ahLst/>
              <a:cxnLst/>
              <a:rect l="l" t="t" r="r" b="b"/>
              <a:pathLst>
                <a:path w="3363" h="2018" extrusionOk="0">
                  <a:moveTo>
                    <a:pt x="1" y="1"/>
                  </a:moveTo>
                  <a:lnTo>
                    <a:pt x="3363" y="2018"/>
                  </a:lnTo>
                  <a:cubicBezTo>
                    <a:pt x="2242" y="1121"/>
                    <a:pt x="1121" y="449"/>
                    <a:pt x="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39" name="Google Shape;11439;p17"/>
            <p:cNvSpPr/>
            <p:nvPr/>
          </p:nvSpPr>
          <p:spPr>
            <a:xfrm>
              <a:off x="5569300" y="1829350"/>
              <a:ext cx="16850" cy="4225"/>
            </a:xfrm>
            <a:custGeom>
              <a:avLst/>
              <a:gdLst/>
              <a:ahLst/>
              <a:cxnLst/>
              <a:rect l="l" t="t" r="r" b="b"/>
              <a:pathLst>
                <a:path w="674" h="169" extrusionOk="0">
                  <a:moveTo>
                    <a:pt x="337" y="1"/>
                  </a:moveTo>
                  <a:cubicBezTo>
                    <a:pt x="1" y="113"/>
                    <a:pt x="169" y="169"/>
                    <a:pt x="337" y="169"/>
                  </a:cubicBezTo>
                  <a:cubicBezTo>
                    <a:pt x="505" y="169"/>
                    <a:pt x="673" y="113"/>
                    <a:pt x="33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40" name="Google Shape;11440;p17"/>
            <p:cNvSpPr/>
            <p:nvPr/>
          </p:nvSpPr>
          <p:spPr>
            <a:xfrm>
              <a:off x="5880275" y="1827025"/>
              <a:ext cx="11225" cy="7950"/>
            </a:xfrm>
            <a:custGeom>
              <a:avLst/>
              <a:gdLst/>
              <a:ahLst/>
              <a:cxnLst/>
              <a:rect l="l" t="t" r="r" b="b"/>
              <a:pathLst>
                <a:path w="449" h="318" extrusionOk="0">
                  <a:moveTo>
                    <a:pt x="159" y="1"/>
                  </a:moveTo>
                  <a:cubicBezTo>
                    <a:pt x="0" y="1"/>
                    <a:pt x="0" y="159"/>
                    <a:pt x="0" y="318"/>
                  </a:cubicBezTo>
                  <a:lnTo>
                    <a:pt x="449" y="94"/>
                  </a:lnTo>
                  <a:cubicBezTo>
                    <a:pt x="317" y="28"/>
                    <a:pt x="225" y="1"/>
                    <a:pt x="15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41" name="Google Shape;11441;p17"/>
            <p:cNvSpPr/>
            <p:nvPr/>
          </p:nvSpPr>
          <p:spPr>
            <a:xfrm>
              <a:off x="4429125" y="1831725"/>
              <a:ext cx="4675" cy="6500"/>
            </a:xfrm>
            <a:custGeom>
              <a:avLst/>
              <a:gdLst/>
              <a:ahLst/>
              <a:cxnLst/>
              <a:rect l="l" t="t" r="r" b="b"/>
              <a:pathLst>
                <a:path w="187" h="260" extrusionOk="0">
                  <a:moveTo>
                    <a:pt x="112" y="0"/>
                  </a:moveTo>
                  <a:cubicBezTo>
                    <a:pt x="85" y="0"/>
                    <a:pt x="47" y="35"/>
                    <a:pt x="0" y="130"/>
                  </a:cubicBezTo>
                  <a:cubicBezTo>
                    <a:pt x="47" y="224"/>
                    <a:pt x="85" y="259"/>
                    <a:pt x="112" y="259"/>
                  </a:cubicBezTo>
                  <a:cubicBezTo>
                    <a:pt x="187" y="259"/>
                    <a:pt x="187" y="0"/>
                    <a:pt x="112"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42" name="Google Shape;11442;p17"/>
            <p:cNvSpPr/>
            <p:nvPr/>
          </p:nvSpPr>
          <p:spPr>
            <a:xfrm>
              <a:off x="4434725" y="1851775"/>
              <a:ext cx="11225" cy="25"/>
            </a:xfrm>
            <a:custGeom>
              <a:avLst/>
              <a:gdLst/>
              <a:ahLst/>
              <a:cxnLst/>
              <a:rect l="l" t="t" r="r" b="b"/>
              <a:pathLst>
                <a:path w="449" h="1" extrusionOk="0">
                  <a:moveTo>
                    <a:pt x="0" y="0"/>
                  </a:moveTo>
                  <a:lnTo>
                    <a:pt x="448" y="0"/>
                  </a:lnTo>
                  <a:cubicBezTo>
                    <a:pt x="448" y="0"/>
                    <a:pt x="0" y="0"/>
                    <a:pt x="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43" name="Google Shape;11443;p17"/>
            <p:cNvSpPr/>
            <p:nvPr/>
          </p:nvSpPr>
          <p:spPr>
            <a:xfrm>
              <a:off x="5504875" y="1861825"/>
              <a:ext cx="26450" cy="12375"/>
            </a:xfrm>
            <a:custGeom>
              <a:avLst/>
              <a:gdLst/>
              <a:ahLst/>
              <a:cxnLst/>
              <a:rect l="l" t="t" r="r" b="b"/>
              <a:pathLst>
                <a:path w="1058" h="495" extrusionOk="0">
                  <a:moveTo>
                    <a:pt x="273" y="1"/>
                  </a:moveTo>
                  <a:cubicBezTo>
                    <a:pt x="188" y="1"/>
                    <a:pt x="97" y="14"/>
                    <a:pt x="1" y="46"/>
                  </a:cubicBezTo>
                  <a:cubicBezTo>
                    <a:pt x="1" y="270"/>
                    <a:pt x="1" y="495"/>
                    <a:pt x="673" y="495"/>
                  </a:cubicBezTo>
                  <a:cubicBezTo>
                    <a:pt x="1057" y="495"/>
                    <a:pt x="783" y="1"/>
                    <a:pt x="27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44" name="Google Shape;11444;p17"/>
            <p:cNvSpPr/>
            <p:nvPr/>
          </p:nvSpPr>
          <p:spPr>
            <a:xfrm>
              <a:off x="5527300" y="1866275"/>
              <a:ext cx="22425" cy="19775"/>
            </a:xfrm>
            <a:custGeom>
              <a:avLst/>
              <a:gdLst/>
              <a:ahLst/>
              <a:cxnLst/>
              <a:rect l="l" t="t" r="r" b="b"/>
              <a:pathLst>
                <a:path w="897" h="791" extrusionOk="0">
                  <a:moveTo>
                    <a:pt x="473" y="0"/>
                  </a:moveTo>
                  <a:cubicBezTo>
                    <a:pt x="405" y="0"/>
                    <a:pt x="321" y="28"/>
                    <a:pt x="224" y="92"/>
                  </a:cubicBezTo>
                  <a:cubicBezTo>
                    <a:pt x="897" y="317"/>
                    <a:pt x="0" y="541"/>
                    <a:pt x="0" y="765"/>
                  </a:cubicBezTo>
                  <a:cubicBezTo>
                    <a:pt x="70" y="782"/>
                    <a:pt x="134" y="790"/>
                    <a:pt x="193" y="790"/>
                  </a:cubicBezTo>
                  <a:cubicBezTo>
                    <a:pt x="783" y="790"/>
                    <a:pt x="841" y="0"/>
                    <a:pt x="47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45" name="Google Shape;11445;p17"/>
            <p:cNvSpPr/>
            <p:nvPr/>
          </p:nvSpPr>
          <p:spPr>
            <a:xfrm>
              <a:off x="4451525" y="1874175"/>
              <a:ext cx="16825" cy="11225"/>
            </a:xfrm>
            <a:custGeom>
              <a:avLst/>
              <a:gdLst/>
              <a:ahLst/>
              <a:cxnLst/>
              <a:rect l="l" t="t" r="r" b="b"/>
              <a:pathLst>
                <a:path w="673" h="449" extrusionOk="0">
                  <a:moveTo>
                    <a:pt x="0" y="1"/>
                  </a:moveTo>
                  <a:cubicBezTo>
                    <a:pt x="0" y="225"/>
                    <a:pt x="0" y="449"/>
                    <a:pt x="225" y="449"/>
                  </a:cubicBezTo>
                  <a:cubicBezTo>
                    <a:pt x="673" y="449"/>
                    <a:pt x="225" y="1"/>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46" name="Google Shape;11446;p17"/>
            <p:cNvSpPr/>
            <p:nvPr/>
          </p:nvSpPr>
          <p:spPr>
            <a:xfrm>
              <a:off x="5193525" y="1873025"/>
              <a:ext cx="20025" cy="12375"/>
            </a:xfrm>
            <a:custGeom>
              <a:avLst/>
              <a:gdLst/>
              <a:ahLst/>
              <a:cxnLst/>
              <a:rect l="l" t="t" r="r" b="b"/>
              <a:pathLst>
                <a:path w="801" h="495" extrusionOk="0">
                  <a:moveTo>
                    <a:pt x="682" y="1"/>
                  </a:moveTo>
                  <a:cubicBezTo>
                    <a:pt x="412" y="1"/>
                    <a:pt x="0" y="495"/>
                    <a:pt x="576" y="495"/>
                  </a:cubicBezTo>
                  <a:cubicBezTo>
                    <a:pt x="576" y="271"/>
                    <a:pt x="800" y="271"/>
                    <a:pt x="800" y="47"/>
                  </a:cubicBezTo>
                  <a:cubicBezTo>
                    <a:pt x="768" y="15"/>
                    <a:pt x="727" y="1"/>
                    <a:pt x="682"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47" name="Google Shape;11447;p17"/>
            <p:cNvSpPr/>
            <p:nvPr/>
          </p:nvSpPr>
          <p:spPr>
            <a:xfrm>
              <a:off x="5163100" y="1881175"/>
              <a:ext cx="28025" cy="10700"/>
            </a:xfrm>
            <a:custGeom>
              <a:avLst/>
              <a:gdLst/>
              <a:ahLst/>
              <a:cxnLst/>
              <a:rect l="l" t="t" r="r" b="b"/>
              <a:pathLst>
                <a:path w="1121" h="428" extrusionOk="0">
                  <a:moveTo>
                    <a:pt x="477" y="1"/>
                  </a:moveTo>
                  <a:cubicBezTo>
                    <a:pt x="281" y="1"/>
                    <a:pt x="112" y="57"/>
                    <a:pt x="0" y="169"/>
                  </a:cubicBezTo>
                  <a:cubicBezTo>
                    <a:pt x="0" y="358"/>
                    <a:pt x="201" y="428"/>
                    <a:pt x="432" y="428"/>
                  </a:cubicBezTo>
                  <a:cubicBezTo>
                    <a:pt x="747" y="428"/>
                    <a:pt x="1121" y="298"/>
                    <a:pt x="1121" y="169"/>
                  </a:cubicBezTo>
                  <a:cubicBezTo>
                    <a:pt x="897" y="57"/>
                    <a:pt x="673" y="1"/>
                    <a:pt x="47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48" name="Google Shape;11448;p17"/>
            <p:cNvSpPr/>
            <p:nvPr/>
          </p:nvSpPr>
          <p:spPr>
            <a:xfrm>
              <a:off x="5191125" y="1890975"/>
              <a:ext cx="39225" cy="11250"/>
            </a:xfrm>
            <a:custGeom>
              <a:avLst/>
              <a:gdLst/>
              <a:ahLst/>
              <a:cxnLst/>
              <a:rect l="l" t="t" r="r" b="b"/>
              <a:pathLst>
                <a:path w="1569" h="450" extrusionOk="0">
                  <a:moveTo>
                    <a:pt x="1569" y="1"/>
                  </a:moveTo>
                  <a:cubicBezTo>
                    <a:pt x="896" y="1"/>
                    <a:pt x="224" y="1"/>
                    <a:pt x="0" y="449"/>
                  </a:cubicBezTo>
                  <a:cubicBezTo>
                    <a:pt x="448" y="225"/>
                    <a:pt x="1345" y="449"/>
                    <a:pt x="156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49" name="Google Shape;11449;p17"/>
            <p:cNvSpPr/>
            <p:nvPr/>
          </p:nvSpPr>
          <p:spPr>
            <a:xfrm>
              <a:off x="5527300" y="1888250"/>
              <a:ext cx="4775" cy="8275"/>
            </a:xfrm>
            <a:custGeom>
              <a:avLst/>
              <a:gdLst/>
              <a:ahLst/>
              <a:cxnLst/>
              <a:rect l="l" t="t" r="r" b="b"/>
              <a:pathLst>
                <a:path w="191" h="331" extrusionOk="0">
                  <a:moveTo>
                    <a:pt x="98" y="1"/>
                  </a:moveTo>
                  <a:cubicBezTo>
                    <a:pt x="72" y="1"/>
                    <a:pt x="40" y="31"/>
                    <a:pt x="0" y="110"/>
                  </a:cubicBezTo>
                  <a:cubicBezTo>
                    <a:pt x="54" y="273"/>
                    <a:pt x="96" y="331"/>
                    <a:pt x="124" y="331"/>
                  </a:cubicBezTo>
                  <a:cubicBezTo>
                    <a:pt x="191" y="331"/>
                    <a:pt x="182" y="1"/>
                    <a:pt x="9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50" name="Google Shape;11450;p17"/>
            <p:cNvSpPr/>
            <p:nvPr/>
          </p:nvSpPr>
          <p:spPr>
            <a:xfrm>
              <a:off x="5129475" y="1904550"/>
              <a:ext cx="7850" cy="6500"/>
            </a:xfrm>
            <a:custGeom>
              <a:avLst/>
              <a:gdLst/>
              <a:ahLst/>
              <a:cxnLst/>
              <a:rect l="l" t="t" r="r" b="b"/>
              <a:pathLst>
                <a:path w="314" h="260" extrusionOk="0">
                  <a:moveTo>
                    <a:pt x="136" y="1"/>
                  </a:moveTo>
                  <a:cubicBezTo>
                    <a:pt x="95" y="1"/>
                    <a:pt x="48" y="36"/>
                    <a:pt x="1" y="130"/>
                  </a:cubicBezTo>
                  <a:cubicBezTo>
                    <a:pt x="95" y="225"/>
                    <a:pt x="160" y="260"/>
                    <a:pt x="201" y="260"/>
                  </a:cubicBezTo>
                  <a:cubicBezTo>
                    <a:pt x="313" y="260"/>
                    <a:pt x="249" y="1"/>
                    <a:pt x="136"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51" name="Google Shape;11451;p17"/>
            <p:cNvSpPr/>
            <p:nvPr/>
          </p:nvSpPr>
          <p:spPr>
            <a:xfrm>
              <a:off x="5572125" y="1915775"/>
              <a:ext cx="4675" cy="6475"/>
            </a:xfrm>
            <a:custGeom>
              <a:avLst/>
              <a:gdLst/>
              <a:ahLst/>
              <a:cxnLst/>
              <a:rect l="l" t="t" r="r" b="b"/>
              <a:pathLst>
                <a:path w="187" h="259" extrusionOk="0">
                  <a:moveTo>
                    <a:pt x="112" y="0"/>
                  </a:moveTo>
                  <a:cubicBezTo>
                    <a:pt x="85" y="0"/>
                    <a:pt x="47" y="35"/>
                    <a:pt x="0" y="129"/>
                  </a:cubicBezTo>
                  <a:cubicBezTo>
                    <a:pt x="47" y="224"/>
                    <a:pt x="85" y="259"/>
                    <a:pt x="112" y="259"/>
                  </a:cubicBezTo>
                  <a:cubicBezTo>
                    <a:pt x="187" y="259"/>
                    <a:pt x="187" y="0"/>
                    <a:pt x="112"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52" name="Google Shape;11452;p17"/>
            <p:cNvSpPr/>
            <p:nvPr/>
          </p:nvSpPr>
          <p:spPr>
            <a:xfrm>
              <a:off x="5510475" y="1914800"/>
              <a:ext cx="16850" cy="4225"/>
            </a:xfrm>
            <a:custGeom>
              <a:avLst/>
              <a:gdLst/>
              <a:ahLst/>
              <a:cxnLst/>
              <a:rect l="l" t="t" r="r" b="b"/>
              <a:pathLst>
                <a:path w="674" h="169" extrusionOk="0">
                  <a:moveTo>
                    <a:pt x="393" y="0"/>
                  </a:moveTo>
                  <a:cubicBezTo>
                    <a:pt x="225" y="0"/>
                    <a:pt x="1" y="56"/>
                    <a:pt x="1" y="168"/>
                  </a:cubicBezTo>
                  <a:lnTo>
                    <a:pt x="449" y="168"/>
                  </a:lnTo>
                  <a:cubicBezTo>
                    <a:pt x="673" y="56"/>
                    <a:pt x="561" y="0"/>
                    <a:pt x="39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53" name="Google Shape;11453;p17"/>
            <p:cNvSpPr/>
            <p:nvPr/>
          </p:nvSpPr>
          <p:spPr>
            <a:xfrm>
              <a:off x="5566500" y="1980625"/>
              <a:ext cx="16850" cy="11225"/>
            </a:xfrm>
            <a:custGeom>
              <a:avLst/>
              <a:gdLst/>
              <a:ahLst/>
              <a:cxnLst/>
              <a:rect l="l" t="t" r="r" b="b"/>
              <a:pathLst>
                <a:path w="674" h="449" extrusionOk="0">
                  <a:moveTo>
                    <a:pt x="1" y="1"/>
                  </a:moveTo>
                  <a:cubicBezTo>
                    <a:pt x="1" y="225"/>
                    <a:pt x="225" y="449"/>
                    <a:pt x="673" y="449"/>
                  </a:cubicBezTo>
                  <a:cubicBezTo>
                    <a:pt x="673" y="225"/>
                    <a:pt x="225" y="1"/>
                    <a:pt x="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54" name="Google Shape;11454;p17"/>
            <p:cNvSpPr/>
            <p:nvPr/>
          </p:nvSpPr>
          <p:spPr>
            <a:xfrm>
              <a:off x="5291975" y="2008650"/>
              <a:ext cx="11225" cy="7950"/>
            </a:xfrm>
            <a:custGeom>
              <a:avLst/>
              <a:gdLst/>
              <a:ahLst/>
              <a:cxnLst/>
              <a:rect l="l" t="t" r="r" b="b"/>
              <a:pathLst>
                <a:path w="449" h="318" extrusionOk="0">
                  <a:moveTo>
                    <a:pt x="448" y="0"/>
                  </a:moveTo>
                  <a:cubicBezTo>
                    <a:pt x="448" y="0"/>
                    <a:pt x="0" y="0"/>
                    <a:pt x="0" y="224"/>
                  </a:cubicBezTo>
                  <a:cubicBezTo>
                    <a:pt x="0" y="290"/>
                    <a:pt x="39" y="317"/>
                    <a:pt x="93" y="317"/>
                  </a:cubicBezTo>
                  <a:cubicBezTo>
                    <a:pt x="224" y="317"/>
                    <a:pt x="448" y="159"/>
                    <a:pt x="44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55" name="Google Shape;11455;p17"/>
            <p:cNvSpPr/>
            <p:nvPr/>
          </p:nvSpPr>
          <p:spPr>
            <a:xfrm>
              <a:off x="4675650" y="2019850"/>
              <a:ext cx="28025" cy="5625"/>
            </a:xfrm>
            <a:custGeom>
              <a:avLst/>
              <a:gdLst/>
              <a:ahLst/>
              <a:cxnLst/>
              <a:rect l="l" t="t" r="r" b="b"/>
              <a:pathLst>
                <a:path w="1121" h="225" extrusionOk="0">
                  <a:moveTo>
                    <a:pt x="0" y="1"/>
                  </a:moveTo>
                  <a:cubicBezTo>
                    <a:pt x="0" y="225"/>
                    <a:pt x="1121" y="225"/>
                    <a:pt x="1121" y="225"/>
                  </a:cubicBezTo>
                  <a:cubicBezTo>
                    <a:pt x="1009" y="113"/>
                    <a:pt x="841" y="113"/>
                    <a:pt x="645" y="113"/>
                  </a:cubicBezTo>
                  <a:cubicBezTo>
                    <a:pt x="448" y="113"/>
                    <a:pt x="224" y="113"/>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56" name="Google Shape;11456;p17"/>
            <p:cNvSpPr/>
            <p:nvPr/>
          </p:nvSpPr>
          <p:spPr>
            <a:xfrm>
              <a:off x="5286375" y="2033425"/>
              <a:ext cx="4675" cy="6500"/>
            </a:xfrm>
            <a:custGeom>
              <a:avLst/>
              <a:gdLst/>
              <a:ahLst/>
              <a:cxnLst/>
              <a:rect l="l" t="t" r="r" b="b"/>
              <a:pathLst>
                <a:path w="187" h="260" extrusionOk="0">
                  <a:moveTo>
                    <a:pt x="112" y="1"/>
                  </a:moveTo>
                  <a:cubicBezTo>
                    <a:pt x="85" y="1"/>
                    <a:pt x="47" y="35"/>
                    <a:pt x="0" y="130"/>
                  </a:cubicBezTo>
                  <a:cubicBezTo>
                    <a:pt x="47" y="225"/>
                    <a:pt x="85" y="259"/>
                    <a:pt x="112" y="259"/>
                  </a:cubicBezTo>
                  <a:cubicBezTo>
                    <a:pt x="187" y="259"/>
                    <a:pt x="187" y="1"/>
                    <a:pt x="112"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57" name="Google Shape;11457;p17"/>
            <p:cNvSpPr/>
            <p:nvPr/>
          </p:nvSpPr>
          <p:spPr>
            <a:xfrm>
              <a:off x="5583325" y="2045375"/>
              <a:ext cx="11225" cy="2525"/>
            </a:xfrm>
            <a:custGeom>
              <a:avLst/>
              <a:gdLst/>
              <a:ahLst/>
              <a:cxnLst/>
              <a:rect l="l" t="t" r="r" b="b"/>
              <a:pathLst>
                <a:path w="449" h="101" extrusionOk="0">
                  <a:moveTo>
                    <a:pt x="116" y="1"/>
                  </a:moveTo>
                  <a:cubicBezTo>
                    <a:pt x="50" y="1"/>
                    <a:pt x="0" y="25"/>
                    <a:pt x="0" y="100"/>
                  </a:cubicBezTo>
                  <a:lnTo>
                    <a:pt x="448" y="100"/>
                  </a:lnTo>
                  <a:cubicBezTo>
                    <a:pt x="448" y="100"/>
                    <a:pt x="249" y="1"/>
                    <a:pt x="116"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58" name="Google Shape;11458;p17"/>
            <p:cNvSpPr/>
            <p:nvPr/>
          </p:nvSpPr>
          <p:spPr>
            <a:xfrm>
              <a:off x="5473950" y="2067925"/>
              <a:ext cx="2925" cy="10275"/>
            </a:xfrm>
            <a:custGeom>
              <a:avLst/>
              <a:gdLst/>
              <a:ahLst/>
              <a:cxnLst/>
              <a:rect l="l" t="t" r="r" b="b"/>
              <a:pathLst>
                <a:path w="117" h="411" extrusionOk="0">
                  <a:moveTo>
                    <a:pt x="104" y="0"/>
                  </a:moveTo>
                  <a:cubicBezTo>
                    <a:pt x="73" y="0"/>
                    <a:pt x="0" y="410"/>
                    <a:pt x="21" y="410"/>
                  </a:cubicBezTo>
                  <a:cubicBezTo>
                    <a:pt x="30" y="410"/>
                    <a:pt x="58" y="329"/>
                    <a:pt x="117" y="95"/>
                  </a:cubicBezTo>
                  <a:cubicBezTo>
                    <a:pt x="117" y="27"/>
                    <a:pt x="112" y="0"/>
                    <a:pt x="10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59" name="Google Shape;11459;p17"/>
            <p:cNvSpPr/>
            <p:nvPr/>
          </p:nvSpPr>
          <p:spPr>
            <a:xfrm>
              <a:off x="3381375" y="2077275"/>
              <a:ext cx="16825" cy="8425"/>
            </a:xfrm>
            <a:custGeom>
              <a:avLst/>
              <a:gdLst/>
              <a:ahLst/>
              <a:cxnLst/>
              <a:rect l="l" t="t" r="r" b="b"/>
              <a:pathLst>
                <a:path w="673" h="337" extrusionOk="0">
                  <a:moveTo>
                    <a:pt x="336" y="1"/>
                  </a:moveTo>
                  <a:cubicBezTo>
                    <a:pt x="224" y="1"/>
                    <a:pt x="112" y="57"/>
                    <a:pt x="0" y="169"/>
                  </a:cubicBezTo>
                  <a:cubicBezTo>
                    <a:pt x="0" y="281"/>
                    <a:pt x="168" y="337"/>
                    <a:pt x="336" y="337"/>
                  </a:cubicBezTo>
                  <a:cubicBezTo>
                    <a:pt x="504" y="337"/>
                    <a:pt x="672" y="281"/>
                    <a:pt x="672" y="169"/>
                  </a:cubicBezTo>
                  <a:cubicBezTo>
                    <a:pt x="560" y="57"/>
                    <a:pt x="448" y="1"/>
                    <a:pt x="336"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60" name="Google Shape;11460;p17"/>
            <p:cNvSpPr/>
            <p:nvPr/>
          </p:nvSpPr>
          <p:spPr>
            <a:xfrm>
              <a:off x="5258350" y="2081475"/>
              <a:ext cx="11225" cy="2525"/>
            </a:xfrm>
            <a:custGeom>
              <a:avLst/>
              <a:gdLst/>
              <a:ahLst/>
              <a:cxnLst/>
              <a:rect l="l" t="t" r="r" b="b"/>
              <a:pathLst>
                <a:path w="449" h="101" extrusionOk="0">
                  <a:moveTo>
                    <a:pt x="0" y="1"/>
                  </a:moveTo>
                  <a:cubicBezTo>
                    <a:pt x="0" y="1"/>
                    <a:pt x="200" y="100"/>
                    <a:pt x="332" y="100"/>
                  </a:cubicBezTo>
                  <a:cubicBezTo>
                    <a:pt x="399" y="100"/>
                    <a:pt x="449" y="76"/>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61" name="Google Shape;11461;p17"/>
            <p:cNvSpPr/>
            <p:nvPr/>
          </p:nvSpPr>
          <p:spPr>
            <a:xfrm>
              <a:off x="5034225" y="2089450"/>
              <a:ext cx="4700" cy="6500"/>
            </a:xfrm>
            <a:custGeom>
              <a:avLst/>
              <a:gdLst/>
              <a:ahLst/>
              <a:cxnLst/>
              <a:rect l="l" t="t" r="r" b="b"/>
              <a:pathLst>
                <a:path w="188" h="260" extrusionOk="0">
                  <a:moveTo>
                    <a:pt x="113" y="1"/>
                  </a:moveTo>
                  <a:cubicBezTo>
                    <a:pt x="85" y="1"/>
                    <a:pt x="48" y="35"/>
                    <a:pt x="1" y="130"/>
                  </a:cubicBezTo>
                  <a:cubicBezTo>
                    <a:pt x="48" y="225"/>
                    <a:pt x="85" y="259"/>
                    <a:pt x="113" y="259"/>
                  </a:cubicBezTo>
                  <a:cubicBezTo>
                    <a:pt x="187" y="259"/>
                    <a:pt x="187" y="1"/>
                    <a:pt x="11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62" name="Google Shape;11462;p17"/>
            <p:cNvSpPr/>
            <p:nvPr/>
          </p:nvSpPr>
          <p:spPr>
            <a:xfrm>
              <a:off x="5471250" y="2103975"/>
              <a:ext cx="4800" cy="8275"/>
            </a:xfrm>
            <a:custGeom>
              <a:avLst/>
              <a:gdLst/>
              <a:ahLst/>
              <a:cxnLst/>
              <a:rect l="l" t="t" r="r" b="b"/>
              <a:pathLst>
                <a:path w="192" h="331" extrusionOk="0">
                  <a:moveTo>
                    <a:pt x="124" y="1"/>
                  </a:moveTo>
                  <a:cubicBezTo>
                    <a:pt x="96" y="1"/>
                    <a:pt x="55" y="58"/>
                    <a:pt x="1" y="221"/>
                  </a:cubicBezTo>
                  <a:cubicBezTo>
                    <a:pt x="40" y="300"/>
                    <a:pt x="73" y="331"/>
                    <a:pt x="98" y="331"/>
                  </a:cubicBezTo>
                  <a:cubicBezTo>
                    <a:pt x="183" y="331"/>
                    <a:pt x="191" y="1"/>
                    <a:pt x="12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63" name="Google Shape;11463;p17"/>
            <p:cNvSpPr/>
            <p:nvPr/>
          </p:nvSpPr>
          <p:spPr>
            <a:xfrm>
              <a:off x="5919500" y="2131900"/>
              <a:ext cx="22425" cy="11250"/>
            </a:xfrm>
            <a:custGeom>
              <a:avLst/>
              <a:gdLst/>
              <a:ahLst/>
              <a:cxnLst/>
              <a:rect l="l" t="t" r="r" b="b"/>
              <a:pathLst>
                <a:path w="897" h="450" extrusionOk="0">
                  <a:moveTo>
                    <a:pt x="449" y="1"/>
                  </a:moveTo>
                  <a:cubicBezTo>
                    <a:pt x="0" y="1"/>
                    <a:pt x="0" y="449"/>
                    <a:pt x="449" y="449"/>
                  </a:cubicBezTo>
                  <a:cubicBezTo>
                    <a:pt x="449" y="449"/>
                    <a:pt x="897" y="1"/>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64" name="Google Shape;11464;p17"/>
            <p:cNvSpPr/>
            <p:nvPr/>
          </p:nvSpPr>
          <p:spPr>
            <a:xfrm>
              <a:off x="3431800" y="2139875"/>
              <a:ext cx="7825" cy="6500"/>
            </a:xfrm>
            <a:custGeom>
              <a:avLst/>
              <a:gdLst/>
              <a:ahLst/>
              <a:cxnLst/>
              <a:rect l="l" t="t" r="r" b="b"/>
              <a:pathLst>
                <a:path w="313" h="260" extrusionOk="0">
                  <a:moveTo>
                    <a:pt x="201" y="1"/>
                  </a:moveTo>
                  <a:cubicBezTo>
                    <a:pt x="159" y="1"/>
                    <a:pt x="95" y="35"/>
                    <a:pt x="0" y="130"/>
                  </a:cubicBezTo>
                  <a:cubicBezTo>
                    <a:pt x="47" y="225"/>
                    <a:pt x="95" y="260"/>
                    <a:pt x="136" y="260"/>
                  </a:cubicBezTo>
                  <a:cubicBezTo>
                    <a:pt x="248" y="260"/>
                    <a:pt x="313" y="1"/>
                    <a:pt x="20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65" name="Google Shape;11465;p17"/>
            <p:cNvSpPr/>
            <p:nvPr/>
          </p:nvSpPr>
          <p:spPr>
            <a:xfrm>
              <a:off x="5992325" y="2143750"/>
              <a:ext cx="44850" cy="7475"/>
            </a:xfrm>
            <a:custGeom>
              <a:avLst/>
              <a:gdLst/>
              <a:ahLst/>
              <a:cxnLst/>
              <a:rect l="l" t="t" r="r" b="b"/>
              <a:pathLst>
                <a:path w="1794" h="299" extrusionOk="0">
                  <a:moveTo>
                    <a:pt x="466" y="0"/>
                  </a:moveTo>
                  <a:cubicBezTo>
                    <a:pt x="300" y="0"/>
                    <a:pt x="150" y="50"/>
                    <a:pt x="1" y="199"/>
                  </a:cubicBezTo>
                  <a:cubicBezTo>
                    <a:pt x="300" y="199"/>
                    <a:pt x="798" y="299"/>
                    <a:pt x="1229" y="299"/>
                  </a:cubicBezTo>
                  <a:cubicBezTo>
                    <a:pt x="1445" y="299"/>
                    <a:pt x="1644" y="274"/>
                    <a:pt x="1794" y="199"/>
                  </a:cubicBezTo>
                  <a:cubicBezTo>
                    <a:pt x="1196" y="199"/>
                    <a:pt x="798" y="0"/>
                    <a:pt x="466"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66" name="Google Shape;11466;p17"/>
            <p:cNvSpPr/>
            <p:nvPr/>
          </p:nvSpPr>
          <p:spPr>
            <a:xfrm>
              <a:off x="3527050" y="2151825"/>
              <a:ext cx="5625" cy="2525"/>
            </a:xfrm>
            <a:custGeom>
              <a:avLst/>
              <a:gdLst/>
              <a:ahLst/>
              <a:cxnLst/>
              <a:rect l="l" t="t" r="r" b="b"/>
              <a:pathLst>
                <a:path w="225" h="101" extrusionOk="0">
                  <a:moveTo>
                    <a:pt x="58" y="1"/>
                  </a:moveTo>
                  <a:cubicBezTo>
                    <a:pt x="25" y="1"/>
                    <a:pt x="0" y="26"/>
                    <a:pt x="0" y="100"/>
                  </a:cubicBezTo>
                  <a:lnTo>
                    <a:pt x="224" y="100"/>
                  </a:lnTo>
                  <a:cubicBezTo>
                    <a:pt x="224" y="100"/>
                    <a:pt x="125" y="1"/>
                    <a:pt x="5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67" name="Google Shape;11467;p17"/>
            <p:cNvSpPr/>
            <p:nvPr/>
          </p:nvSpPr>
          <p:spPr>
            <a:xfrm>
              <a:off x="6056000" y="2153150"/>
              <a:ext cx="8125" cy="5150"/>
            </a:xfrm>
            <a:custGeom>
              <a:avLst/>
              <a:gdLst/>
              <a:ahLst/>
              <a:cxnLst/>
              <a:rect l="l" t="t" r="r" b="b"/>
              <a:pathLst>
                <a:path w="325" h="206" extrusionOk="0">
                  <a:moveTo>
                    <a:pt x="263" y="0"/>
                  </a:moveTo>
                  <a:cubicBezTo>
                    <a:pt x="248" y="0"/>
                    <a:pt x="211" y="14"/>
                    <a:pt x="143" y="47"/>
                  </a:cubicBezTo>
                  <a:cubicBezTo>
                    <a:pt x="26" y="165"/>
                    <a:pt x="1" y="205"/>
                    <a:pt x="19" y="205"/>
                  </a:cubicBezTo>
                  <a:cubicBezTo>
                    <a:pt x="61" y="205"/>
                    <a:pt x="325" y="0"/>
                    <a:pt x="26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68" name="Google Shape;11468;p17"/>
            <p:cNvSpPr/>
            <p:nvPr/>
          </p:nvSpPr>
          <p:spPr>
            <a:xfrm>
              <a:off x="6065175" y="2151075"/>
              <a:ext cx="4700" cy="6500"/>
            </a:xfrm>
            <a:custGeom>
              <a:avLst/>
              <a:gdLst/>
              <a:ahLst/>
              <a:cxnLst/>
              <a:rect l="l" t="t" r="r" b="b"/>
              <a:pathLst>
                <a:path w="188" h="260" extrusionOk="0">
                  <a:moveTo>
                    <a:pt x="112" y="1"/>
                  </a:moveTo>
                  <a:cubicBezTo>
                    <a:pt x="85" y="1"/>
                    <a:pt x="48" y="36"/>
                    <a:pt x="0" y="130"/>
                  </a:cubicBezTo>
                  <a:cubicBezTo>
                    <a:pt x="48" y="225"/>
                    <a:pt x="85" y="260"/>
                    <a:pt x="112" y="260"/>
                  </a:cubicBezTo>
                  <a:cubicBezTo>
                    <a:pt x="187" y="260"/>
                    <a:pt x="187" y="1"/>
                    <a:pt x="112"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69" name="Google Shape;11469;p17"/>
            <p:cNvSpPr/>
            <p:nvPr/>
          </p:nvSpPr>
          <p:spPr>
            <a:xfrm>
              <a:off x="3381375" y="2156700"/>
              <a:ext cx="9350" cy="6475"/>
            </a:xfrm>
            <a:custGeom>
              <a:avLst/>
              <a:gdLst/>
              <a:ahLst/>
              <a:cxnLst/>
              <a:rect l="l" t="t" r="r" b="b"/>
              <a:pathLst>
                <a:path w="374" h="259" extrusionOk="0">
                  <a:moveTo>
                    <a:pt x="224" y="0"/>
                  </a:moveTo>
                  <a:cubicBezTo>
                    <a:pt x="169" y="0"/>
                    <a:pt x="95" y="35"/>
                    <a:pt x="0" y="129"/>
                  </a:cubicBezTo>
                  <a:cubicBezTo>
                    <a:pt x="95" y="224"/>
                    <a:pt x="169" y="259"/>
                    <a:pt x="224" y="259"/>
                  </a:cubicBezTo>
                  <a:cubicBezTo>
                    <a:pt x="374" y="259"/>
                    <a:pt x="374" y="0"/>
                    <a:pt x="2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70" name="Google Shape;11470;p17"/>
            <p:cNvSpPr/>
            <p:nvPr/>
          </p:nvSpPr>
          <p:spPr>
            <a:xfrm>
              <a:off x="6104400" y="2159925"/>
              <a:ext cx="16825" cy="4225"/>
            </a:xfrm>
            <a:custGeom>
              <a:avLst/>
              <a:gdLst/>
              <a:ahLst/>
              <a:cxnLst/>
              <a:rect l="l" t="t" r="r" b="b"/>
              <a:pathLst>
                <a:path w="673" h="169" extrusionOk="0">
                  <a:moveTo>
                    <a:pt x="224" y="0"/>
                  </a:moveTo>
                  <a:cubicBezTo>
                    <a:pt x="0" y="113"/>
                    <a:pt x="112" y="169"/>
                    <a:pt x="280" y="169"/>
                  </a:cubicBezTo>
                  <a:cubicBezTo>
                    <a:pt x="448" y="169"/>
                    <a:pt x="673" y="113"/>
                    <a:pt x="67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71" name="Google Shape;11471;p17"/>
            <p:cNvSpPr/>
            <p:nvPr/>
          </p:nvSpPr>
          <p:spPr>
            <a:xfrm>
              <a:off x="6136725" y="2162300"/>
              <a:ext cx="12525" cy="6475"/>
            </a:xfrm>
            <a:custGeom>
              <a:avLst/>
              <a:gdLst/>
              <a:ahLst/>
              <a:cxnLst/>
              <a:rect l="l" t="t" r="r" b="b"/>
              <a:pathLst>
                <a:path w="501" h="259" extrusionOk="0">
                  <a:moveTo>
                    <a:pt x="188" y="0"/>
                  </a:moveTo>
                  <a:cubicBezTo>
                    <a:pt x="1" y="0"/>
                    <a:pt x="66" y="259"/>
                    <a:pt x="252" y="259"/>
                  </a:cubicBezTo>
                  <a:cubicBezTo>
                    <a:pt x="321" y="259"/>
                    <a:pt x="405" y="224"/>
                    <a:pt x="500" y="130"/>
                  </a:cubicBezTo>
                  <a:cubicBezTo>
                    <a:pt x="358" y="35"/>
                    <a:pt x="256" y="0"/>
                    <a:pt x="18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72" name="Google Shape;11472;p17"/>
            <p:cNvSpPr/>
            <p:nvPr/>
          </p:nvSpPr>
          <p:spPr>
            <a:xfrm>
              <a:off x="6506175" y="2193550"/>
              <a:ext cx="22425" cy="7950"/>
            </a:xfrm>
            <a:custGeom>
              <a:avLst/>
              <a:gdLst/>
              <a:ahLst/>
              <a:cxnLst/>
              <a:rect l="l" t="t" r="r" b="b"/>
              <a:pathLst>
                <a:path w="897" h="318" extrusionOk="0">
                  <a:moveTo>
                    <a:pt x="738" y="0"/>
                  </a:moveTo>
                  <a:cubicBezTo>
                    <a:pt x="290" y="0"/>
                    <a:pt x="66" y="0"/>
                    <a:pt x="66" y="224"/>
                  </a:cubicBezTo>
                  <a:cubicBezTo>
                    <a:pt x="0" y="290"/>
                    <a:pt x="50" y="317"/>
                    <a:pt x="147" y="317"/>
                  </a:cubicBezTo>
                  <a:cubicBezTo>
                    <a:pt x="383" y="317"/>
                    <a:pt x="896" y="159"/>
                    <a:pt x="73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73" name="Google Shape;11473;p17"/>
            <p:cNvSpPr/>
            <p:nvPr/>
          </p:nvSpPr>
          <p:spPr>
            <a:xfrm>
              <a:off x="3549450" y="2198000"/>
              <a:ext cx="21625" cy="12375"/>
            </a:xfrm>
            <a:custGeom>
              <a:avLst/>
              <a:gdLst/>
              <a:ahLst/>
              <a:cxnLst/>
              <a:rect l="l" t="t" r="r" b="b"/>
              <a:pathLst>
                <a:path w="865" h="495" extrusionOk="0">
                  <a:moveTo>
                    <a:pt x="120" y="1"/>
                  </a:moveTo>
                  <a:cubicBezTo>
                    <a:pt x="74" y="1"/>
                    <a:pt x="33" y="14"/>
                    <a:pt x="1" y="46"/>
                  </a:cubicBezTo>
                  <a:cubicBezTo>
                    <a:pt x="225" y="46"/>
                    <a:pt x="449" y="270"/>
                    <a:pt x="673" y="495"/>
                  </a:cubicBezTo>
                  <a:cubicBezTo>
                    <a:pt x="865" y="495"/>
                    <a:pt x="398" y="1"/>
                    <a:pt x="12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74" name="Google Shape;11474;p17"/>
            <p:cNvSpPr/>
            <p:nvPr/>
          </p:nvSpPr>
          <p:spPr>
            <a:xfrm>
              <a:off x="3398175" y="2196950"/>
              <a:ext cx="22425" cy="13425"/>
            </a:xfrm>
            <a:custGeom>
              <a:avLst/>
              <a:gdLst/>
              <a:ahLst/>
              <a:cxnLst/>
              <a:rect l="l" t="t" r="r" b="b"/>
              <a:pathLst>
                <a:path w="897" h="537" extrusionOk="0">
                  <a:moveTo>
                    <a:pt x="738" y="0"/>
                  </a:moveTo>
                  <a:cubicBezTo>
                    <a:pt x="481" y="0"/>
                    <a:pt x="0" y="208"/>
                    <a:pt x="0" y="537"/>
                  </a:cubicBezTo>
                  <a:cubicBezTo>
                    <a:pt x="224" y="537"/>
                    <a:pt x="897" y="537"/>
                    <a:pt x="897" y="88"/>
                  </a:cubicBezTo>
                  <a:cubicBezTo>
                    <a:pt x="897" y="28"/>
                    <a:pt x="832" y="0"/>
                    <a:pt x="73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75" name="Google Shape;11475;p17"/>
            <p:cNvSpPr/>
            <p:nvPr/>
          </p:nvSpPr>
          <p:spPr>
            <a:xfrm>
              <a:off x="6496600" y="2208475"/>
              <a:ext cx="37375" cy="7500"/>
            </a:xfrm>
            <a:custGeom>
              <a:avLst/>
              <a:gdLst/>
              <a:ahLst/>
              <a:cxnLst/>
              <a:rect l="l" t="t" r="r" b="b"/>
              <a:pathLst>
                <a:path w="1495" h="300" extrusionOk="0">
                  <a:moveTo>
                    <a:pt x="698" y="1"/>
                  </a:moveTo>
                  <a:cubicBezTo>
                    <a:pt x="449" y="1"/>
                    <a:pt x="150" y="76"/>
                    <a:pt x="0" y="300"/>
                  </a:cubicBezTo>
                  <a:cubicBezTo>
                    <a:pt x="1495" y="300"/>
                    <a:pt x="1196" y="1"/>
                    <a:pt x="69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76" name="Google Shape;11476;p17"/>
            <p:cNvSpPr/>
            <p:nvPr/>
          </p:nvSpPr>
          <p:spPr>
            <a:xfrm>
              <a:off x="3431800" y="2215950"/>
              <a:ext cx="11225" cy="25"/>
            </a:xfrm>
            <a:custGeom>
              <a:avLst/>
              <a:gdLst/>
              <a:ahLst/>
              <a:cxnLst/>
              <a:rect l="l" t="t" r="r" b="b"/>
              <a:pathLst>
                <a:path w="449" h="1" extrusionOk="0">
                  <a:moveTo>
                    <a:pt x="448" y="1"/>
                  </a:moveTo>
                  <a:lnTo>
                    <a:pt x="0" y="1"/>
                  </a:ln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77" name="Google Shape;11477;p17"/>
            <p:cNvSpPr/>
            <p:nvPr/>
          </p:nvSpPr>
          <p:spPr>
            <a:xfrm>
              <a:off x="3381375" y="2217350"/>
              <a:ext cx="5625" cy="4225"/>
            </a:xfrm>
            <a:custGeom>
              <a:avLst/>
              <a:gdLst/>
              <a:ahLst/>
              <a:cxnLst/>
              <a:rect l="l" t="t" r="r" b="b"/>
              <a:pathLst>
                <a:path w="225" h="169" extrusionOk="0">
                  <a:moveTo>
                    <a:pt x="112" y="1"/>
                  </a:moveTo>
                  <a:cubicBezTo>
                    <a:pt x="56" y="1"/>
                    <a:pt x="0" y="57"/>
                    <a:pt x="0" y="169"/>
                  </a:cubicBezTo>
                  <a:lnTo>
                    <a:pt x="224" y="169"/>
                  </a:lnTo>
                  <a:cubicBezTo>
                    <a:pt x="224" y="57"/>
                    <a:pt x="168" y="1"/>
                    <a:pt x="112"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78" name="Google Shape;11478;p17"/>
            <p:cNvSpPr/>
            <p:nvPr/>
          </p:nvSpPr>
          <p:spPr>
            <a:xfrm>
              <a:off x="3394150" y="2220375"/>
              <a:ext cx="9650" cy="5150"/>
            </a:xfrm>
            <a:custGeom>
              <a:avLst/>
              <a:gdLst/>
              <a:ahLst/>
              <a:cxnLst/>
              <a:rect l="l" t="t" r="r" b="b"/>
              <a:pathLst>
                <a:path w="386" h="206" extrusionOk="0">
                  <a:moveTo>
                    <a:pt x="214" y="1"/>
                  </a:moveTo>
                  <a:cubicBezTo>
                    <a:pt x="29" y="1"/>
                    <a:pt x="0" y="206"/>
                    <a:pt x="126" y="206"/>
                  </a:cubicBezTo>
                  <a:cubicBezTo>
                    <a:pt x="182" y="206"/>
                    <a:pt x="268" y="165"/>
                    <a:pt x="385" y="48"/>
                  </a:cubicBezTo>
                  <a:cubicBezTo>
                    <a:pt x="318" y="14"/>
                    <a:pt x="261" y="1"/>
                    <a:pt x="21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79" name="Google Shape;11479;p17"/>
            <p:cNvSpPr/>
            <p:nvPr/>
          </p:nvSpPr>
          <p:spPr>
            <a:xfrm>
              <a:off x="3392575" y="2229075"/>
              <a:ext cx="11225" cy="20525"/>
            </a:xfrm>
            <a:custGeom>
              <a:avLst/>
              <a:gdLst/>
              <a:ahLst/>
              <a:cxnLst/>
              <a:rect l="l" t="t" r="r" b="b"/>
              <a:pathLst>
                <a:path w="449" h="821" extrusionOk="0">
                  <a:moveTo>
                    <a:pt x="246" y="0"/>
                  </a:moveTo>
                  <a:cubicBezTo>
                    <a:pt x="184" y="0"/>
                    <a:pt x="104" y="44"/>
                    <a:pt x="0" y="148"/>
                  </a:cubicBezTo>
                  <a:cubicBezTo>
                    <a:pt x="448" y="148"/>
                    <a:pt x="0" y="820"/>
                    <a:pt x="448" y="820"/>
                  </a:cubicBezTo>
                  <a:cubicBezTo>
                    <a:pt x="448" y="476"/>
                    <a:pt x="448" y="0"/>
                    <a:pt x="246"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80" name="Google Shape;11480;p17"/>
            <p:cNvSpPr/>
            <p:nvPr/>
          </p:nvSpPr>
          <p:spPr>
            <a:xfrm>
              <a:off x="2423250" y="2231225"/>
              <a:ext cx="22450" cy="12775"/>
            </a:xfrm>
            <a:custGeom>
              <a:avLst/>
              <a:gdLst/>
              <a:ahLst/>
              <a:cxnLst/>
              <a:rect l="l" t="t" r="r" b="b"/>
              <a:pathLst>
                <a:path w="898" h="511" extrusionOk="0">
                  <a:moveTo>
                    <a:pt x="171" y="1"/>
                  </a:moveTo>
                  <a:cubicBezTo>
                    <a:pt x="103" y="1"/>
                    <a:pt x="44" y="19"/>
                    <a:pt x="1" y="62"/>
                  </a:cubicBezTo>
                  <a:cubicBezTo>
                    <a:pt x="225" y="286"/>
                    <a:pt x="673" y="286"/>
                    <a:pt x="897" y="510"/>
                  </a:cubicBezTo>
                  <a:cubicBezTo>
                    <a:pt x="897" y="329"/>
                    <a:pt x="457" y="1"/>
                    <a:pt x="17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81" name="Google Shape;11481;p17"/>
            <p:cNvSpPr/>
            <p:nvPr/>
          </p:nvSpPr>
          <p:spPr>
            <a:xfrm>
              <a:off x="3398175" y="2215950"/>
              <a:ext cx="124450" cy="280175"/>
            </a:xfrm>
            <a:custGeom>
              <a:avLst/>
              <a:gdLst/>
              <a:ahLst/>
              <a:cxnLst/>
              <a:rect l="l" t="t" r="r" b="b"/>
              <a:pathLst>
                <a:path w="4978" h="11207" extrusionOk="0">
                  <a:moveTo>
                    <a:pt x="2242" y="1"/>
                  </a:moveTo>
                  <a:lnTo>
                    <a:pt x="2242" y="1"/>
                  </a:lnTo>
                  <a:cubicBezTo>
                    <a:pt x="2084" y="402"/>
                    <a:pt x="1971" y="805"/>
                    <a:pt x="1892" y="1207"/>
                  </a:cubicBezTo>
                  <a:lnTo>
                    <a:pt x="1892" y="1207"/>
                  </a:lnTo>
                  <a:cubicBezTo>
                    <a:pt x="2098" y="1163"/>
                    <a:pt x="2242" y="761"/>
                    <a:pt x="2242" y="1"/>
                  </a:cubicBezTo>
                  <a:close/>
                  <a:moveTo>
                    <a:pt x="0" y="9862"/>
                  </a:moveTo>
                  <a:cubicBezTo>
                    <a:pt x="0" y="10124"/>
                    <a:pt x="77" y="10233"/>
                    <a:pt x="141" y="10233"/>
                  </a:cubicBezTo>
                  <a:cubicBezTo>
                    <a:pt x="186" y="10233"/>
                    <a:pt x="224" y="10179"/>
                    <a:pt x="224" y="10086"/>
                  </a:cubicBezTo>
                  <a:cubicBezTo>
                    <a:pt x="449" y="10086"/>
                    <a:pt x="224" y="9862"/>
                    <a:pt x="0" y="9862"/>
                  </a:cubicBezTo>
                  <a:close/>
                  <a:moveTo>
                    <a:pt x="1345" y="673"/>
                  </a:moveTo>
                  <a:cubicBezTo>
                    <a:pt x="1121" y="673"/>
                    <a:pt x="449" y="10310"/>
                    <a:pt x="224" y="11206"/>
                  </a:cubicBezTo>
                  <a:cubicBezTo>
                    <a:pt x="4978" y="10587"/>
                    <a:pt x="965" y="5965"/>
                    <a:pt x="1892" y="1207"/>
                  </a:cubicBezTo>
                  <a:lnTo>
                    <a:pt x="1892" y="1207"/>
                  </a:lnTo>
                  <a:cubicBezTo>
                    <a:pt x="1880" y="1210"/>
                    <a:pt x="1867" y="1211"/>
                    <a:pt x="1854" y="1211"/>
                  </a:cubicBezTo>
                  <a:cubicBezTo>
                    <a:pt x="1704" y="1211"/>
                    <a:pt x="1524" y="1032"/>
                    <a:pt x="1345" y="673"/>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82" name="Google Shape;11482;p17"/>
            <p:cNvSpPr/>
            <p:nvPr/>
          </p:nvSpPr>
          <p:spPr>
            <a:xfrm>
              <a:off x="1857375" y="2319175"/>
              <a:ext cx="4675" cy="6500"/>
            </a:xfrm>
            <a:custGeom>
              <a:avLst/>
              <a:gdLst/>
              <a:ahLst/>
              <a:cxnLst/>
              <a:rect l="l" t="t" r="r" b="b"/>
              <a:pathLst>
                <a:path w="187" h="260" extrusionOk="0">
                  <a:moveTo>
                    <a:pt x="112" y="0"/>
                  </a:moveTo>
                  <a:cubicBezTo>
                    <a:pt x="85" y="0"/>
                    <a:pt x="47" y="35"/>
                    <a:pt x="0" y="130"/>
                  </a:cubicBezTo>
                  <a:cubicBezTo>
                    <a:pt x="47" y="225"/>
                    <a:pt x="85" y="259"/>
                    <a:pt x="112" y="259"/>
                  </a:cubicBezTo>
                  <a:cubicBezTo>
                    <a:pt x="187" y="259"/>
                    <a:pt x="187" y="0"/>
                    <a:pt x="112"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83" name="Google Shape;11483;p17"/>
            <p:cNvSpPr/>
            <p:nvPr/>
          </p:nvSpPr>
          <p:spPr>
            <a:xfrm>
              <a:off x="1857375" y="2282450"/>
              <a:ext cx="20500" cy="28775"/>
            </a:xfrm>
            <a:custGeom>
              <a:avLst/>
              <a:gdLst/>
              <a:ahLst/>
              <a:cxnLst/>
              <a:rect l="l" t="t" r="r" b="b"/>
              <a:pathLst>
                <a:path w="820" h="1151" extrusionOk="0">
                  <a:moveTo>
                    <a:pt x="549" y="1"/>
                  </a:moveTo>
                  <a:cubicBezTo>
                    <a:pt x="522" y="1"/>
                    <a:pt x="489" y="10"/>
                    <a:pt x="448" y="30"/>
                  </a:cubicBezTo>
                  <a:cubicBezTo>
                    <a:pt x="672" y="478"/>
                    <a:pt x="0" y="927"/>
                    <a:pt x="448" y="1151"/>
                  </a:cubicBezTo>
                  <a:cubicBezTo>
                    <a:pt x="448" y="947"/>
                    <a:pt x="819" y="1"/>
                    <a:pt x="5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84" name="Google Shape;11484;p17"/>
            <p:cNvSpPr/>
            <p:nvPr/>
          </p:nvSpPr>
          <p:spPr>
            <a:xfrm>
              <a:off x="3409375" y="2232775"/>
              <a:ext cx="11225" cy="2500"/>
            </a:xfrm>
            <a:custGeom>
              <a:avLst/>
              <a:gdLst/>
              <a:ahLst/>
              <a:cxnLst/>
              <a:rect l="l" t="t" r="r" b="b"/>
              <a:pathLst>
                <a:path w="449" h="100" extrusionOk="0">
                  <a:moveTo>
                    <a:pt x="1" y="0"/>
                  </a:moveTo>
                  <a:cubicBezTo>
                    <a:pt x="1" y="0"/>
                    <a:pt x="200" y="100"/>
                    <a:pt x="333" y="100"/>
                  </a:cubicBezTo>
                  <a:cubicBezTo>
                    <a:pt x="399" y="100"/>
                    <a:pt x="449" y="75"/>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85" name="Google Shape;11485;p17"/>
            <p:cNvSpPr/>
            <p:nvPr/>
          </p:nvSpPr>
          <p:spPr>
            <a:xfrm>
              <a:off x="3588675" y="2249650"/>
              <a:ext cx="4775" cy="8275"/>
            </a:xfrm>
            <a:custGeom>
              <a:avLst/>
              <a:gdLst/>
              <a:ahLst/>
              <a:cxnLst/>
              <a:rect l="l" t="t" r="r" b="b"/>
              <a:pathLst>
                <a:path w="191" h="331" extrusionOk="0">
                  <a:moveTo>
                    <a:pt x="124" y="1"/>
                  </a:moveTo>
                  <a:cubicBezTo>
                    <a:pt x="96" y="1"/>
                    <a:pt x="55" y="58"/>
                    <a:pt x="0" y="221"/>
                  </a:cubicBezTo>
                  <a:cubicBezTo>
                    <a:pt x="40" y="300"/>
                    <a:pt x="72" y="331"/>
                    <a:pt x="98" y="331"/>
                  </a:cubicBezTo>
                  <a:cubicBezTo>
                    <a:pt x="182" y="331"/>
                    <a:pt x="191" y="1"/>
                    <a:pt x="12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86" name="Google Shape;11486;p17"/>
            <p:cNvSpPr/>
            <p:nvPr/>
          </p:nvSpPr>
          <p:spPr>
            <a:xfrm>
              <a:off x="3381375" y="2283200"/>
              <a:ext cx="11225" cy="25"/>
            </a:xfrm>
            <a:custGeom>
              <a:avLst/>
              <a:gdLst/>
              <a:ahLst/>
              <a:cxnLst/>
              <a:rect l="l" t="t" r="r" b="b"/>
              <a:pathLst>
                <a:path w="449" h="1" extrusionOk="0">
                  <a:moveTo>
                    <a:pt x="0" y="0"/>
                  </a:moveTo>
                  <a:lnTo>
                    <a:pt x="448" y="0"/>
                  </a:ln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87" name="Google Shape;11487;p17"/>
            <p:cNvSpPr/>
            <p:nvPr/>
          </p:nvSpPr>
          <p:spPr>
            <a:xfrm>
              <a:off x="5392825" y="2294400"/>
              <a:ext cx="28025" cy="11725"/>
            </a:xfrm>
            <a:custGeom>
              <a:avLst/>
              <a:gdLst/>
              <a:ahLst/>
              <a:cxnLst/>
              <a:rect l="l" t="t" r="r" b="b"/>
              <a:pathLst>
                <a:path w="1121" h="469" extrusionOk="0">
                  <a:moveTo>
                    <a:pt x="0" y="0"/>
                  </a:moveTo>
                  <a:cubicBezTo>
                    <a:pt x="139" y="277"/>
                    <a:pt x="363" y="469"/>
                    <a:pt x="620" y="469"/>
                  </a:cubicBezTo>
                  <a:cubicBezTo>
                    <a:pt x="778" y="469"/>
                    <a:pt x="950" y="396"/>
                    <a:pt x="1121" y="224"/>
                  </a:cubicBezTo>
                  <a:cubicBezTo>
                    <a:pt x="673" y="0"/>
                    <a:pt x="224" y="0"/>
                    <a:pt x="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88" name="Google Shape;11488;p17"/>
            <p:cNvSpPr/>
            <p:nvPr/>
          </p:nvSpPr>
          <p:spPr>
            <a:xfrm>
              <a:off x="5174300" y="2297275"/>
              <a:ext cx="4800" cy="8275"/>
            </a:xfrm>
            <a:custGeom>
              <a:avLst/>
              <a:gdLst/>
              <a:ahLst/>
              <a:cxnLst/>
              <a:rect l="l" t="t" r="r" b="b"/>
              <a:pathLst>
                <a:path w="192" h="331" extrusionOk="0">
                  <a:moveTo>
                    <a:pt x="98" y="0"/>
                  </a:moveTo>
                  <a:cubicBezTo>
                    <a:pt x="73" y="0"/>
                    <a:pt x="40" y="30"/>
                    <a:pt x="1" y="109"/>
                  </a:cubicBezTo>
                  <a:cubicBezTo>
                    <a:pt x="55" y="273"/>
                    <a:pt x="96" y="330"/>
                    <a:pt x="124" y="330"/>
                  </a:cubicBezTo>
                  <a:cubicBezTo>
                    <a:pt x="191" y="330"/>
                    <a:pt x="183" y="0"/>
                    <a:pt x="9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89" name="Google Shape;11489;p17"/>
            <p:cNvSpPr/>
            <p:nvPr/>
          </p:nvSpPr>
          <p:spPr>
            <a:xfrm>
              <a:off x="5325575" y="2297675"/>
              <a:ext cx="16850" cy="7950"/>
            </a:xfrm>
            <a:custGeom>
              <a:avLst/>
              <a:gdLst/>
              <a:ahLst/>
              <a:cxnLst/>
              <a:rect l="l" t="t" r="r" b="b"/>
              <a:pathLst>
                <a:path w="674" h="318" extrusionOk="0">
                  <a:moveTo>
                    <a:pt x="534" y="1"/>
                  </a:moveTo>
                  <a:cubicBezTo>
                    <a:pt x="337" y="1"/>
                    <a:pt x="1" y="159"/>
                    <a:pt x="1" y="318"/>
                  </a:cubicBezTo>
                  <a:cubicBezTo>
                    <a:pt x="449" y="318"/>
                    <a:pt x="673" y="318"/>
                    <a:pt x="673" y="93"/>
                  </a:cubicBezTo>
                  <a:cubicBezTo>
                    <a:pt x="673" y="28"/>
                    <a:pt x="616" y="1"/>
                    <a:pt x="53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90" name="Google Shape;11490;p17"/>
            <p:cNvSpPr/>
            <p:nvPr/>
          </p:nvSpPr>
          <p:spPr>
            <a:xfrm>
              <a:off x="5345675" y="2303275"/>
              <a:ext cx="19150" cy="7950"/>
            </a:xfrm>
            <a:custGeom>
              <a:avLst/>
              <a:gdLst/>
              <a:ahLst/>
              <a:cxnLst/>
              <a:rect l="l" t="t" r="r" b="b"/>
              <a:pathLst>
                <a:path w="766" h="318" extrusionOk="0">
                  <a:moveTo>
                    <a:pt x="493" y="1"/>
                  </a:moveTo>
                  <a:cubicBezTo>
                    <a:pt x="244" y="1"/>
                    <a:pt x="0" y="159"/>
                    <a:pt x="317" y="318"/>
                  </a:cubicBezTo>
                  <a:cubicBezTo>
                    <a:pt x="766" y="318"/>
                    <a:pt x="766" y="318"/>
                    <a:pt x="766" y="94"/>
                  </a:cubicBezTo>
                  <a:cubicBezTo>
                    <a:pt x="700" y="28"/>
                    <a:pt x="596" y="1"/>
                    <a:pt x="49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91" name="Google Shape;11491;p17"/>
            <p:cNvSpPr/>
            <p:nvPr/>
          </p:nvSpPr>
          <p:spPr>
            <a:xfrm>
              <a:off x="5325575" y="2322400"/>
              <a:ext cx="16850" cy="11250"/>
            </a:xfrm>
            <a:custGeom>
              <a:avLst/>
              <a:gdLst/>
              <a:ahLst/>
              <a:cxnLst/>
              <a:rect l="l" t="t" r="r" b="b"/>
              <a:pathLst>
                <a:path w="674" h="450" extrusionOk="0">
                  <a:moveTo>
                    <a:pt x="449" y="1"/>
                  </a:moveTo>
                  <a:cubicBezTo>
                    <a:pt x="1" y="225"/>
                    <a:pt x="225" y="449"/>
                    <a:pt x="673" y="449"/>
                  </a:cubicBezTo>
                  <a:cubicBezTo>
                    <a:pt x="673" y="225"/>
                    <a:pt x="673" y="1"/>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92" name="Google Shape;11492;p17"/>
            <p:cNvSpPr/>
            <p:nvPr/>
          </p:nvSpPr>
          <p:spPr>
            <a:xfrm>
              <a:off x="3515825" y="2324775"/>
              <a:ext cx="4700" cy="6500"/>
            </a:xfrm>
            <a:custGeom>
              <a:avLst/>
              <a:gdLst/>
              <a:ahLst/>
              <a:cxnLst/>
              <a:rect l="l" t="t" r="r" b="b"/>
              <a:pathLst>
                <a:path w="188" h="260" extrusionOk="0">
                  <a:moveTo>
                    <a:pt x="113" y="1"/>
                  </a:moveTo>
                  <a:cubicBezTo>
                    <a:pt x="86" y="1"/>
                    <a:pt x="48" y="35"/>
                    <a:pt x="1" y="130"/>
                  </a:cubicBezTo>
                  <a:cubicBezTo>
                    <a:pt x="48" y="225"/>
                    <a:pt x="86" y="259"/>
                    <a:pt x="113" y="259"/>
                  </a:cubicBezTo>
                  <a:cubicBezTo>
                    <a:pt x="188" y="259"/>
                    <a:pt x="188" y="1"/>
                    <a:pt x="11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93" name="Google Shape;11493;p17"/>
            <p:cNvSpPr/>
            <p:nvPr/>
          </p:nvSpPr>
          <p:spPr>
            <a:xfrm>
              <a:off x="5263950" y="2332700"/>
              <a:ext cx="10100" cy="13050"/>
            </a:xfrm>
            <a:custGeom>
              <a:avLst/>
              <a:gdLst/>
              <a:ahLst/>
              <a:cxnLst/>
              <a:rect l="l" t="t" r="r" b="b"/>
              <a:pathLst>
                <a:path w="404" h="522" extrusionOk="0">
                  <a:moveTo>
                    <a:pt x="135" y="1"/>
                  </a:moveTo>
                  <a:cubicBezTo>
                    <a:pt x="96" y="1"/>
                    <a:pt x="51" y="12"/>
                    <a:pt x="1" y="37"/>
                  </a:cubicBezTo>
                  <a:lnTo>
                    <a:pt x="1" y="485"/>
                  </a:lnTo>
                  <a:cubicBezTo>
                    <a:pt x="51" y="511"/>
                    <a:pt x="96" y="522"/>
                    <a:pt x="135" y="522"/>
                  </a:cubicBezTo>
                  <a:cubicBezTo>
                    <a:pt x="404" y="522"/>
                    <a:pt x="404" y="1"/>
                    <a:pt x="13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94" name="Google Shape;11494;p17"/>
            <p:cNvSpPr/>
            <p:nvPr/>
          </p:nvSpPr>
          <p:spPr>
            <a:xfrm>
              <a:off x="5286375" y="2356025"/>
              <a:ext cx="16825" cy="11225"/>
            </a:xfrm>
            <a:custGeom>
              <a:avLst/>
              <a:gdLst/>
              <a:ahLst/>
              <a:cxnLst/>
              <a:rect l="l" t="t" r="r" b="b"/>
              <a:pathLst>
                <a:path w="673" h="449" extrusionOk="0">
                  <a:moveTo>
                    <a:pt x="0" y="1"/>
                  </a:moveTo>
                  <a:lnTo>
                    <a:pt x="0" y="449"/>
                  </a:lnTo>
                  <a:cubicBezTo>
                    <a:pt x="672" y="449"/>
                    <a:pt x="672" y="1"/>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95" name="Google Shape;11495;p17"/>
            <p:cNvSpPr/>
            <p:nvPr/>
          </p:nvSpPr>
          <p:spPr>
            <a:xfrm>
              <a:off x="5168700" y="2358400"/>
              <a:ext cx="4700" cy="6500"/>
            </a:xfrm>
            <a:custGeom>
              <a:avLst/>
              <a:gdLst/>
              <a:ahLst/>
              <a:cxnLst/>
              <a:rect l="l" t="t" r="r" b="b"/>
              <a:pathLst>
                <a:path w="188" h="260" extrusionOk="0">
                  <a:moveTo>
                    <a:pt x="113" y="0"/>
                  </a:moveTo>
                  <a:cubicBezTo>
                    <a:pt x="85" y="0"/>
                    <a:pt x="48" y="35"/>
                    <a:pt x="1" y="130"/>
                  </a:cubicBezTo>
                  <a:cubicBezTo>
                    <a:pt x="48" y="224"/>
                    <a:pt x="85" y="259"/>
                    <a:pt x="113" y="259"/>
                  </a:cubicBezTo>
                  <a:cubicBezTo>
                    <a:pt x="187" y="259"/>
                    <a:pt x="187" y="0"/>
                    <a:pt x="11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96" name="Google Shape;11496;p17"/>
            <p:cNvSpPr/>
            <p:nvPr/>
          </p:nvSpPr>
          <p:spPr>
            <a:xfrm>
              <a:off x="2714625" y="2363025"/>
              <a:ext cx="14025" cy="4225"/>
            </a:xfrm>
            <a:custGeom>
              <a:avLst/>
              <a:gdLst/>
              <a:ahLst/>
              <a:cxnLst/>
              <a:rect l="l" t="t" r="r" b="b"/>
              <a:pathLst>
                <a:path w="561" h="169" extrusionOk="0">
                  <a:moveTo>
                    <a:pt x="308" y="1"/>
                  </a:moveTo>
                  <a:cubicBezTo>
                    <a:pt x="168" y="1"/>
                    <a:pt x="0" y="57"/>
                    <a:pt x="0" y="169"/>
                  </a:cubicBezTo>
                  <a:lnTo>
                    <a:pt x="448" y="169"/>
                  </a:lnTo>
                  <a:cubicBezTo>
                    <a:pt x="560" y="57"/>
                    <a:pt x="448" y="1"/>
                    <a:pt x="30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97" name="Google Shape;11497;p17"/>
            <p:cNvSpPr/>
            <p:nvPr/>
          </p:nvSpPr>
          <p:spPr>
            <a:xfrm>
              <a:off x="4950175" y="2386925"/>
              <a:ext cx="4800" cy="8275"/>
            </a:xfrm>
            <a:custGeom>
              <a:avLst/>
              <a:gdLst/>
              <a:ahLst/>
              <a:cxnLst/>
              <a:rect l="l" t="t" r="r" b="b"/>
              <a:pathLst>
                <a:path w="192" h="331" extrusionOk="0">
                  <a:moveTo>
                    <a:pt x="98" y="0"/>
                  </a:moveTo>
                  <a:cubicBezTo>
                    <a:pt x="73" y="0"/>
                    <a:pt x="40" y="30"/>
                    <a:pt x="1" y="109"/>
                  </a:cubicBezTo>
                  <a:cubicBezTo>
                    <a:pt x="55" y="272"/>
                    <a:pt x="97" y="330"/>
                    <a:pt x="125" y="330"/>
                  </a:cubicBezTo>
                  <a:cubicBezTo>
                    <a:pt x="192" y="330"/>
                    <a:pt x="183" y="0"/>
                    <a:pt x="9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98" name="Google Shape;11498;p17"/>
            <p:cNvSpPr/>
            <p:nvPr/>
          </p:nvSpPr>
          <p:spPr>
            <a:xfrm>
              <a:off x="5404025" y="2400850"/>
              <a:ext cx="16825" cy="5625"/>
            </a:xfrm>
            <a:custGeom>
              <a:avLst/>
              <a:gdLst/>
              <a:ahLst/>
              <a:cxnLst/>
              <a:rect l="l" t="t" r="r" b="b"/>
              <a:pathLst>
                <a:path w="673" h="225" extrusionOk="0">
                  <a:moveTo>
                    <a:pt x="449" y="1"/>
                  </a:moveTo>
                  <a:cubicBezTo>
                    <a:pt x="0" y="1"/>
                    <a:pt x="449" y="225"/>
                    <a:pt x="673" y="225"/>
                  </a:cubicBezTo>
                  <a:cubicBezTo>
                    <a:pt x="673" y="1"/>
                    <a:pt x="673" y="1"/>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99" name="Google Shape;11499;p17"/>
            <p:cNvSpPr/>
            <p:nvPr/>
          </p:nvSpPr>
          <p:spPr>
            <a:xfrm>
              <a:off x="6244475" y="2399700"/>
              <a:ext cx="16475" cy="12375"/>
            </a:xfrm>
            <a:custGeom>
              <a:avLst/>
              <a:gdLst/>
              <a:ahLst/>
              <a:cxnLst/>
              <a:rect l="l" t="t" r="r" b="b"/>
              <a:pathLst>
                <a:path w="659" h="495" extrusionOk="0">
                  <a:moveTo>
                    <a:pt x="247" y="1"/>
                  </a:moveTo>
                  <a:cubicBezTo>
                    <a:pt x="179" y="1"/>
                    <a:pt x="96" y="14"/>
                    <a:pt x="0" y="47"/>
                  </a:cubicBezTo>
                  <a:lnTo>
                    <a:pt x="0" y="495"/>
                  </a:lnTo>
                  <a:cubicBezTo>
                    <a:pt x="576" y="495"/>
                    <a:pt x="659" y="1"/>
                    <a:pt x="24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00" name="Google Shape;11500;p17"/>
            <p:cNvSpPr/>
            <p:nvPr/>
          </p:nvSpPr>
          <p:spPr>
            <a:xfrm>
              <a:off x="6218200" y="2401650"/>
              <a:ext cx="15075" cy="10425"/>
            </a:xfrm>
            <a:custGeom>
              <a:avLst/>
              <a:gdLst/>
              <a:ahLst/>
              <a:cxnLst/>
              <a:rect l="l" t="t" r="r" b="b"/>
              <a:pathLst>
                <a:path w="603" h="417" extrusionOk="0">
                  <a:moveTo>
                    <a:pt x="184" y="1"/>
                  </a:moveTo>
                  <a:cubicBezTo>
                    <a:pt x="59" y="1"/>
                    <a:pt x="0" y="262"/>
                    <a:pt x="155" y="417"/>
                  </a:cubicBezTo>
                  <a:cubicBezTo>
                    <a:pt x="379" y="417"/>
                    <a:pt x="603" y="417"/>
                    <a:pt x="379" y="193"/>
                  </a:cubicBezTo>
                  <a:cubicBezTo>
                    <a:pt x="309" y="54"/>
                    <a:pt x="240" y="1"/>
                    <a:pt x="18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01" name="Google Shape;11501;p17"/>
            <p:cNvSpPr/>
            <p:nvPr/>
          </p:nvSpPr>
          <p:spPr>
            <a:xfrm>
              <a:off x="4675650" y="2414425"/>
              <a:ext cx="9350" cy="6500"/>
            </a:xfrm>
            <a:custGeom>
              <a:avLst/>
              <a:gdLst/>
              <a:ahLst/>
              <a:cxnLst/>
              <a:rect l="l" t="t" r="r" b="b"/>
              <a:pathLst>
                <a:path w="374" h="260" extrusionOk="0">
                  <a:moveTo>
                    <a:pt x="224" y="0"/>
                  </a:moveTo>
                  <a:cubicBezTo>
                    <a:pt x="170" y="0"/>
                    <a:pt x="95" y="35"/>
                    <a:pt x="0" y="130"/>
                  </a:cubicBezTo>
                  <a:cubicBezTo>
                    <a:pt x="95" y="225"/>
                    <a:pt x="170" y="259"/>
                    <a:pt x="224" y="259"/>
                  </a:cubicBezTo>
                  <a:cubicBezTo>
                    <a:pt x="374" y="259"/>
                    <a:pt x="374" y="0"/>
                    <a:pt x="2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02" name="Google Shape;11502;p17"/>
            <p:cNvSpPr/>
            <p:nvPr/>
          </p:nvSpPr>
          <p:spPr>
            <a:xfrm>
              <a:off x="3528100" y="2422125"/>
              <a:ext cx="18525" cy="13900"/>
            </a:xfrm>
            <a:custGeom>
              <a:avLst/>
              <a:gdLst/>
              <a:ahLst/>
              <a:cxnLst/>
              <a:rect l="l" t="t" r="r" b="b"/>
              <a:pathLst>
                <a:path w="741" h="556" extrusionOk="0">
                  <a:moveTo>
                    <a:pt x="407" y="0"/>
                  </a:moveTo>
                  <a:cubicBezTo>
                    <a:pt x="351" y="0"/>
                    <a:pt x="278" y="14"/>
                    <a:pt x="182" y="46"/>
                  </a:cubicBezTo>
                  <a:cubicBezTo>
                    <a:pt x="1" y="227"/>
                    <a:pt x="406" y="555"/>
                    <a:pt x="568" y="555"/>
                  </a:cubicBezTo>
                  <a:cubicBezTo>
                    <a:pt x="606" y="555"/>
                    <a:pt x="630" y="537"/>
                    <a:pt x="630" y="494"/>
                  </a:cubicBezTo>
                  <a:cubicBezTo>
                    <a:pt x="438" y="494"/>
                    <a:pt x="740" y="0"/>
                    <a:pt x="40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03" name="Google Shape;11503;p17"/>
            <p:cNvSpPr/>
            <p:nvPr/>
          </p:nvSpPr>
          <p:spPr>
            <a:xfrm>
              <a:off x="6395750" y="2434475"/>
              <a:ext cx="11225" cy="5625"/>
            </a:xfrm>
            <a:custGeom>
              <a:avLst/>
              <a:gdLst/>
              <a:ahLst/>
              <a:cxnLst/>
              <a:rect l="l" t="t" r="r" b="b"/>
              <a:pathLst>
                <a:path w="449" h="225" extrusionOk="0">
                  <a:moveTo>
                    <a:pt x="449" y="0"/>
                  </a:moveTo>
                  <a:cubicBezTo>
                    <a:pt x="445" y="0"/>
                    <a:pt x="441" y="0"/>
                    <a:pt x="437" y="0"/>
                  </a:cubicBezTo>
                  <a:lnTo>
                    <a:pt x="437" y="0"/>
                  </a:lnTo>
                  <a:cubicBezTo>
                    <a:pt x="444" y="0"/>
                    <a:pt x="449" y="0"/>
                    <a:pt x="449" y="0"/>
                  </a:cubicBezTo>
                  <a:close/>
                  <a:moveTo>
                    <a:pt x="437" y="0"/>
                  </a:moveTo>
                  <a:cubicBezTo>
                    <a:pt x="366" y="2"/>
                    <a:pt x="0" y="22"/>
                    <a:pt x="0" y="224"/>
                  </a:cubicBezTo>
                  <a:cubicBezTo>
                    <a:pt x="0" y="224"/>
                    <a:pt x="217" y="8"/>
                    <a:pt x="43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04" name="Google Shape;11504;p17"/>
            <p:cNvSpPr/>
            <p:nvPr/>
          </p:nvSpPr>
          <p:spPr>
            <a:xfrm>
              <a:off x="5135075" y="2437750"/>
              <a:ext cx="20800" cy="10275"/>
            </a:xfrm>
            <a:custGeom>
              <a:avLst/>
              <a:gdLst/>
              <a:ahLst/>
              <a:cxnLst/>
              <a:rect l="l" t="t" r="r" b="b"/>
              <a:pathLst>
                <a:path w="832" h="411" extrusionOk="0">
                  <a:moveTo>
                    <a:pt x="337" y="0"/>
                  </a:moveTo>
                  <a:cubicBezTo>
                    <a:pt x="113" y="0"/>
                    <a:pt x="1" y="159"/>
                    <a:pt x="1" y="317"/>
                  </a:cubicBezTo>
                  <a:cubicBezTo>
                    <a:pt x="198" y="383"/>
                    <a:pt x="356" y="410"/>
                    <a:pt x="476" y="410"/>
                  </a:cubicBezTo>
                  <a:cubicBezTo>
                    <a:pt x="766" y="410"/>
                    <a:pt x="832" y="252"/>
                    <a:pt x="673" y="93"/>
                  </a:cubicBezTo>
                  <a:cubicBezTo>
                    <a:pt x="542" y="28"/>
                    <a:pt x="430" y="0"/>
                    <a:pt x="33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05" name="Google Shape;11505;p17"/>
            <p:cNvSpPr/>
            <p:nvPr/>
          </p:nvSpPr>
          <p:spPr>
            <a:xfrm>
              <a:off x="3439925" y="2445675"/>
              <a:ext cx="22425" cy="10625"/>
            </a:xfrm>
            <a:custGeom>
              <a:avLst/>
              <a:gdLst/>
              <a:ahLst/>
              <a:cxnLst/>
              <a:rect l="l" t="t" r="r" b="b"/>
              <a:pathLst>
                <a:path w="897" h="425" extrusionOk="0">
                  <a:moveTo>
                    <a:pt x="123" y="0"/>
                  </a:moveTo>
                  <a:cubicBezTo>
                    <a:pt x="0" y="246"/>
                    <a:pt x="282" y="425"/>
                    <a:pt x="525" y="425"/>
                  </a:cubicBezTo>
                  <a:cubicBezTo>
                    <a:pt x="724" y="425"/>
                    <a:pt x="897" y="304"/>
                    <a:pt x="796"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06" name="Google Shape;11506;p17"/>
            <p:cNvSpPr/>
            <p:nvPr/>
          </p:nvSpPr>
          <p:spPr>
            <a:xfrm>
              <a:off x="3588675" y="2445675"/>
              <a:ext cx="5625" cy="2525"/>
            </a:xfrm>
            <a:custGeom>
              <a:avLst/>
              <a:gdLst/>
              <a:ahLst/>
              <a:cxnLst/>
              <a:rect l="l" t="t" r="r" b="b"/>
              <a:pathLst>
                <a:path w="225" h="101" extrusionOk="0">
                  <a:moveTo>
                    <a:pt x="0" y="0"/>
                  </a:moveTo>
                  <a:cubicBezTo>
                    <a:pt x="0" y="0"/>
                    <a:pt x="100" y="100"/>
                    <a:pt x="166" y="100"/>
                  </a:cubicBezTo>
                  <a:cubicBezTo>
                    <a:pt x="200" y="100"/>
                    <a:pt x="224" y="75"/>
                    <a:pt x="2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07" name="Google Shape;11507;p17"/>
            <p:cNvSpPr/>
            <p:nvPr/>
          </p:nvSpPr>
          <p:spPr>
            <a:xfrm>
              <a:off x="3605475" y="2448050"/>
              <a:ext cx="4700" cy="6475"/>
            </a:xfrm>
            <a:custGeom>
              <a:avLst/>
              <a:gdLst/>
              <a:ahLst/>
              <a:cxnLst/>
              <a:rect l="l" t="t" r="r" b="b"/>
              <a:pathLst>
                <a:path w="188" h="259" extrusionOk="0">
                  <a:moveTo>
                    <a:pt x="113" y="0"/>
                  </a:moveTo>
                  <a:cubicBezTo>
                    <a:pt x="85" y="0"/>
                    <a:pt x="48" y="35"/>
                    <a:pt x="1" y="130"/>
                  </a:cubicBezTo>
                  <a:cubicBezTo>
                    <a:pt x="48" y="224"/>
                    <a:pt x="85" y="259"/>
                    <a:pt x="113" y="259"/>
                  </a:cubicBezTo>
                  <a:cubicBezTo>
                    <a:pt x="187" y="259"/>
                    <a:pt x="187" y="0"/>
                    <a:pt x="11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08" name="Google Shape;11508;p17"/>
            <p:cNvSpPr/>
            <p:nvPr/>
          </p:nvSpPr>
          <p:spPr>
            <a:xfrm>
              <a:off x="4854925" y="2445675"/>
              <a:ext cx="15200" cy="7950"/>
            </a:xfrm>
            <a:custGeom>
              <a:avLst/>
              <a:gdLst/>
              <a:ahLst/>
              <a:cxnLst/>
              <a:rect l="l" t="t" r="r" b="b"/>
              <a:pathLst>
                <a:path w="608" h="318" extrusionOk="0">
                  <a:moveTo>
                    <a:pt x="449" y="0"/>
                  </a:moveTo>
                  <a:cubicBezTo>
                    <a:pt x="225" y="0"/>
                    <a:pt x="1" y="0"/>
                    <a:pt x="225" y="225"/>
                  </a:cubicBezTo>
                  <a:cubicBezTo>
                    <a:pt x="225" y="290"/>
                    <a:pt x="264" y="317"/>
                    <a:pt x="312" y="317"/>
                  </a:cubicBezTo>
                  <a:cubicBezTo>
                    <a:pt x="430" y="317"/>
                    <a:pt x="608" y="159"/>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09" name="Google Shape;11509;p17"/>
            <p:cNvSpPr/>
            <p:nvPr/>
          </p:nvSpPr>
          <p:spPr>
            <a:xfrm>
              <a:off x="3542375" y="2466900"/>
              <a:ext cx="10500" cy="5150"/>
            </a:xfrm>
            <a:custGeom>
              <a:avLst/>
              <a:gdLst/>
              <a:ahLst/>
              <a:cxnLst/>
              <a:rect l="l" t="t" r="r" b="b"/>
              <a:pathLst>
                <a:path w="420" h="206" extrusionOk="0">
                  <a:moveTo>
                    <a:pt x="266" y="1"/>
                  </a:moveTo>
                  <a:cubicBezTo>
                    <a:pt x="226" y="1"/>
                    <a:pt x="161" y="14"/>
                    <a:pt x="59" y="48"/>
                  </a:cubicBezTo>
                  <a:cubicBezTo>
                    <a:pt x="1" y="165"/>
                    <a:pt x="19" y="206"/>
                    <a:pt x="65" y="206"/>
                  </a:cubicBezTo>
                  <a:cubicBezTo>
                    <a:pt x="170" y="206"/>
                    <a:pt x="419" y="1"/>
                    <a:pt x="266"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10" name="Google Shape;11510;p17"/>
            <p:cNvSpPr/>
            <p:nvPr/>
          </p:nvSpPr>
          <p:spPr>
            <a:xfrm>
              <a:off x="3571875" y="2479300"/>
              <a:ext cx="11225" cy="25"/>
            </a:xfrm>
            <a:custGeom>
              <a:avLst/>
              <a:gdLst/>
              <a:ahLst/>
              <a:cxnLst/>
              <a:rect l="l" t="t" r="r" b="b"/>
              <a:pathLst>
                <a:path w="449" h="1" extrusionOk="0">
                  <a:moveTo>
                    <a:pt x="448" y="0"/>
                  </a:moveTo>
                  <a:lnTo>
                    <a:pt x="0" y="0"/>
                  </a:lnTo>
                  <a:cubicBezTo>
                    <a:pt x="0" y="0"/>
                    <a:pt x="448" y="0"/>
                    <a:pt x="44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11" name="Google Shape;11511;p17"/>
            <p:cNvSpPr/>
            <p:nvPr/>
          </p:nvSpPr>
          <p:spPr>
            <a:xfrm>
              <a:off x="3431800" y="2500825"/>
              <a:ext cx="28025" cy="8125"/>
            </a:xfrm>
            <a:custGeom>
              <a:avLst/>
              <a:gdLst/>
              <a:ahLst/>
              <a:cxnLst/>
              <a:rect l="l" t="t" r="r" b="b"/>
              <a:pathLst>
                <a:path w="1121" h="325" extrusionOk="0">
                  <a:moveTo>
                    <a:pt x="689" y="1"/>
                  </a:moveTo>
                  <a:cubicBezTo>
                    <a:pt x="374" y="1"/>
                    <a:pt x="0" y="130"/>
                    <a:pt x="0" y="260"/>
                  </a:cubicBezTo>
                  <a:cubicBezTo>
                    <a:pt x="142" y="212"/>
                    <a:pt x="254" y="195"/>
                    <a:pt x="347" y="195"/>
                  </a:cubicBezTo>
                  <a:cubicBezTo>
                    <a:pt x="600" y="195"/>
                    <a:pt x="708" y="324"/>
                    <a:pt x="886" y="324"/>
                  </a:cubicBezTo>
                  <a:cubicBezTo>
                    <a:pt x="951" y="324"/>
                    <a:pt x="1026" y="307"/>
                    <a:pt x="1121" y="260"/>
                  </a:cubicBezTo>
                  <a:cubicBezTo>
                    <a:pt x="1121" y="70"/>
                    <a:pt x="920" y="1"/>
                    <a:pt x="68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12" name="Google Shape;11512;p17"/>
            <p:cNvSpPr/>
            <p:nvPr/>
          </p:nvSpPr>
          <p:spPr>
            <a:xfrm>
              <a:off x="6346400" y="2507300"/>
              <a:ext cx="21350" cy="12775"/>
            </a:xfrm>
            <a:custGeom>
              <a:avLst/>
              <a:gdLst/>
              <a:ahLst/>
              <a:cxnLst/>
              <a:rect l="l" t="t" r="r" b="b"/>
              <a:pathLst>
                <a:path w="854" h="511" extrusionOk="0">
                  <a:moveTo>
                    <a:pt x="181" y="1"/>
                  </a:moveTo>
                  <a:cubicBezTo>
                    <a:pt x="0" y="182"/>
                    <a:pt x="405" y="510"/>
                    <a:pt x="686" y="510"/>
                  </a:cubicBezTo>
                  <a:cubicBezTo>
                    <a:pt x="752" y="510"/>
                    <a:pt x="811" y="492"/>
                    <a:pt x="854" y="449"/>
                  </a:cubicBezTo>
                  <a:cubicBezTo>
                    <a:pt x="405" y="449"/>
                    <a:pt x="630" y="1"/>
                    <a:pt x="18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13" name="Google Shape;11513;p17"/>
            <p:cNvSpPr/>
            <p:nvPr/>
          </p:nvSpPr>
          <p:spPr>
            <a:xfrm>
              <a:off x="3437400" y="2514650"/>
              <a:ext cx="15425" cy="9500"/>
            </a:xfrm>
            <a:custGeom>
              <a:avLst/>
              <a:gdLst/>
              <a:ahLst/>
              <a:cxnLst/>
              <a:rect l="l" t="t" r="r" b="b"/>
              <a:pathLst>
                <a:path w="617" h="380" extrusionOk="0">
                  <a:moveTo>
                    <a:pt x="102" y="1"/>
                  </a:moveTo>
                  <a:cubicBezTo>
                    <a:pt x="42" y="1"/>
                    <a:pt x="0" y="43"/>
                    <a:pt x="0" y="155"/>
                  </a:cubicBezTo>
                  <a:cubicBezTo>
                    <a:pt x="224" y="155"/>
                    <a:pt x="224" y="155"/>
                    <a:pt x="448" y="379"/>
                  </a:cubicBezTo>
                  <a:cubicBezTo>
                    <a:pt x="617" y="379"/>
                    <a:pt x="280" y="1"/>
                    <a:pt x="102"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14" name="Google Shape;11514;p17"/>
            <p:cNvSpPr/>
            <p:nvPr/>
          </p:nvSpPr>
          <p:spPr>
            <a:xfrm>
              <a:off x="3504625" y="2525525"/>
              <a:ext cx="25250" cy="4225"/>
            </a:xfrm>
            <a:custGeom>
              <a:avLst/>
              <a:gdLst/>
              <a:ahLst/>
              <a:cxnLst/>
              <a:rect l="l" t="t" r="r" b="b"/>
              <a:pathLst>
                <a:path w="1010" h="169" extrusionOk="0">
                  <a:moveTo>
                    <a:pt x="533" y="0"/>
                  </a:moveTo>
                  <a:cubicBezTo>
                    <a:pt x="281" y="0"/>
                    <a:pt x="1" y="56"/>
                    <a:pt x="1" y="168"/>
                  </a:cubicBezTo>
                  <a:lnTo>
                    <a:pt x="897" y="168"/>
                  </a:lnTo>
                  <a:cubicBezTo>
                    <a:pt x="1009" y="56"/>
                    <a:pt x="785" y="0"/>
                    <a:pt x="53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15" name="Google Shape;11515;p17"/>
            <p:cNvSpPr/>
            <p:nvPr/>
          </p:nvSpPr>
          <p:spPr>
            <a:xfrm>
              <a:off x="6423750" y="2524125"/>
              <a:ext cx="16850" cy="11225"/>
            </a:xfrm>
            <a:custGeom>
              <a:avLst/>
              <a:gdLst/>
              <a:ahLst/>
              <a:cxnLst/>
              <a:rect l="l" t="t" r="r" b="b"/>
              <a:pathLst>
                <a:path w="674" h="449" extrusionOk="0">
                  <a:moveTo>
                    <a:pt x="225" y="0"/>
                  </a:moveTo>
                  <a:cubicBezTo>
                    <a:pt x="1" y="224"/>
                    <a:pt x="225" y="448"/>
                    <a:pt x="673" y="448"/>
                  </a:cubicBezTo>
                  <a:cubicBezTo>
                    <a:pt x="673" y="224"/>
                    <a:pt x="673" y="0"/>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16" name="Google Shape;11516;p17"/>
            <p:cNvSpPr/>
            <p:nvPr/>
          </p:nvSpPr>
          <p:spPr>
            <a:xfrm>
              <a:off x="6429375" y="2539350"/>
              <a:ext cx="20175" cy="9525"/>
            </a:xfrm>
            <a:custGeom>
              <a:avLst/>
              <a:gdLst/>
              <a:ahLst/>
              <a:cxnLst/>
              <a:rect l="l" t="t" r="r" b="b"/>
              <a:pathLst>
                <a:path w="807" h="381" extrusionOk="0">
                  <a:moveTo>
                    <a:pt x="348" y="1"/>
                  </a:moveTo>
                  <a:cubicBezTo>
                    <a:pt x="251" y="1"/>
                    <a:pt x="134" y="19"/>
                    <a:pt x="0" y="63"/>
                  </a:cubicBezTo>
                  <a:cubicBezTo>
                    <a:pt x="0" y="222"/>
                    <a:pt x="0" y="380"/>
                    <a:pt x="158" y="380"/>
                  </a:cubicBezTo>
                  <a:cubicBezTo>
                    <a:pt x="224" y="380"/>
                    <a:pt x="317" y="353"/>
                    <a:pt x="448" y="288"/>
                  </a:cubicBezTo>
                  <a:cubicBezTo>
                    <a:pt x="807" y="288"/>
                    <a:pt x="735" y="1"/>
                    <a:pt x="34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17" name="Google Shape;11517;p17"/>
            <p:cNvSpPr/>
            <p:nvPr/>
          </p:nvSpPr>
          <p:spPr>
            <a:xfrm>
              <a:off x="3471000" y="2540925"/>
              <a:ext cx="22450" cy="28025"/>
            </a:xfrm>
            <a:custGeom>
              <a:avLst/>
              <a:gdLst/>
              <a:ahLst/>
              <a:cxnLst/>
              <a:rect l="l" t="t" r="r" b="b"/>
              <a:pathLst>
                <a:path w="898" h="1121" extrusionOk="0">
                  <a:moveTo>
                    <a:pt x="225" y="0"/>
                  </a:moveTo>
                  <a:cubicBezTo>
                    <a:pt x="449" y="449"/>
                    <a:pt x="1" y="1121"/>
                    <a:pt x="897" y="1121"/>
                  </a:cubicBezTo>
                  <a:cubicBezTo>
                    <a:pt x="673" y="897"/>
                    <a:pt x="897" y="225"/>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18" name="Google Shape;11518;p17"/>
            <p:cNvSpPr/>
            <p:nvPr/>
          </p:nvSpPr>
          <p:spPr>
            <a:xfrm>
              <a:off x="6345325" y="2557725"/>
              <a:ext cx="22425" cy="5625"/>
            </a:xfrm>
            <a:custGeom>
              <a:avLst/>
              <a:gdLst/>
              <a:ahLst/>
              <a:cxnLst/>
              <a:rect l="l" t="t" r="r" b="b"/>
              <a:pathLst>
                <a:path w="897" h="225" extrusionOk="0">
                  <a:moveTo>
                    <a:pt x="897" y="1"/>
                  </a:moveTo>
                  <a:cubicBezTo>
                    <a:pt x="224" y="1"/>
                    <a:pt x="224" y="1"/>
                    <a:pt x="0" y="225"/>
                  </a:cubicBezTo>
                  <a:cubicBezTo>
                    <a:pt x="448" y="225"/>
                    <a:pt x="897" y="225"/>
                    <a:pt x="89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19" name="Google Shape;11519;p17"/>
            <p:cNvSpPr/>
            <p:nvPr/>
          </p:nvSpPr>
          <p:spPr>
            <a:xfrm>
              <a:off x="4852125" y="2559125"/>
              <a:ext cx="8450" cy="8425"/>
            </a:xfrm>
            <a:custGeom>
              <a:avLst/>
              <a:gdLst/>
              <a:ahLst/>
              <a:cxnLst/>
              <a:rect l="l" t="t" r="r" b="b"/>
              <a:pathLst>
                <a:path w="338" h="337" extrusionOk="0">
                  <a:moveTo>
                    <a:pt x="225" y="1"/>
                  </a:moveTo>
                  <a:cubicBezTo>
                    <a:pt x="169" y="1"/>
                    <a:pt x="113" y="57"/>
                    <a:pt x="113" y="169"/>
                  </a:cubicBezTo>
                  <a:cubicBezTo>
                    <a:pt x="1" y="281"/>
                    <a:pt x="1" y="337"/>
                    <a:pt x="57" y="337"/>
                  </a:cubicBezTo>
                  <a:cubicBezTo>
                    <a:pt x="113" y="337"/>
                    <a:pt x="225" y="281"/>
                    <a:pt x="337" y="169"/>
                  </a:cubicBezTo>
                  <a:cubicBezTo>
                    <a:pt x="337" y="57"/>
                    <a:pt x="281" y="1"/>
                    <a:pt x="22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20" name="Google Shape;11520;p17"/>
            <p:cNvSpPr/>
            <p:nvPr/>
          </p:nvSpPr>
          <p:spPr>
            <a:xfrm>
              <a:off x="4950175" y="2574550"/>
              <a:ext cx="20300" cy="11725"/>
            </a:xfrm>
            <a:custGeom>
              <a:avLst/>
              <a:gdLst/>
              <a:ahLst/>
              <a:cxnLst/>
              <a:rect l="l" t="t" r="r" b="b"/>
              <a:pathLst>
                <a:path w="812" h="469" extrusionOk="0">
                  <a:moveTo>
                    <a:pt x="673" y="0"/>
                  </a:moveTo>
                  <a:cubicBezTo>
                    <a:pt x="225" y="0"/>
                    <a:pt x="1" y="0"/>
                    <a:pt x="225" y="224"/>
                  </a:cubicBezTo>
                  <a:cubicBezTo>
                    <a:pt x="311" y="395"/>
                    <a:pt x="429" y="469"/>
                    <a:pt x="530" y="469"/>
                  </a:cubicBezTo>
                  <a:cubicBezTo>
                    <a:pt x="694" y="469"/>
                    <a:pt x="812" y="277"/>
                    <a:pt x="67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21" name="Google Shape;11521;p17"/>
            <p:cNvSpPr/>
            <p:nvPr/>
          </p:nvSpPr>
          <p:spPr>
            <a:xfrm>
              <a:off x="5084650" y="2577425"/>
              <a:ext cx="4800" cy="8250"/>
            </a:xfrm>
            <a:custGeom>
              <a:avLst/>
              <a:gdLst/>
              <a:ahLst/>
              <a:cxnLst/>
              <a:rect l="l" t="t" r="r" b="b"/>
              <a:pathLst>
                <a:path w="192" h="330" extrusionOk="0">
                  <a:moveTo>
                    <a:pt x="98" y="0"/>
                  </a:moveTo>
                  <a:cubicBezTo>
                    <a:pt x="73" y="0"/>
                    <a:pt x="40" y="30"/>
                    <a:pt x="1" y="109"/>
                  </a:cubicBezTo>
                  <a:cubicBezTo>
                    <a:pt x="55" y="272"/>
                    <a:pt x="96" y="330"/>
                    <a:pt x="124" y="330"/>
                  </a:cubicBezTo>
                  <a:cubicBezTo>
                    <a:pt x="191" y="330"/>
                    <a:pt x="183" y="0"/>
                    <a:pt x="9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22" name="Google Shape;11522;p17"/>
            <p:cNvSpPr/>
            <p:nvPr/>
          </p:nvSpPr>
          <p:spPr>
            <a:xfrm>
              <a:off x="5151900" y="2577825"/>
              <a:ext cx="16825" cy="7950"/>
            </a:xfrm>
            <a:custGeom>
              <a:avLst/>
              <a:gdLst/>
              <a:ahLst/>
              <a:cxnLst/>
              <a:rect l="l" t="t" r="r" b="b"/>
              <a:pathLst>
                <a:path w="673" h="318" extrusionOk="0">
                  <a:moveTo>
                    <a:pt x="257" y="0"/>
                  </a:moveTo>
                  <a:cubicBezTo>
                    <a:pt x="112" y="0"/>
                    <a:pt x="0" y="159"/>
                    <a:pt x="0" y="317"/>
                  </a:cubicBezTo>
                  <a:cubicBezTo>
                    <a:pt x="448" y="317"/>
                    <a:pt x="673" y="317"/>
                    <a:pt x="448" y="93"/>
                  </a:cubicBezTo>
                  <a:cubicBezTo>
                    <a:pt x="383" y="28"/>
                    <a:pt x="317" y="0"/>
                    <a:pt x="25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23" name="Google Shape;11523;p17"/>
            <p:cNvSpPr/>
            <p:nvPr/>
          </p:nvSpPr>
          <p:spPr>
            <a:xfrm>
              <a:off x="6378925" y="2596950"/>
              <a:ext cx="22450" cy="22450"/>
            </a:xfrm>
            <a:custGeom>
              <a:avLst/>
              <a:gdLst/>
              <a:ahLst/>
              <a:cxnLst/>
              <a:rect l="l" t="t" r="r" b="b"/>
              <a:pathLst>
                <a:path w="898" h="898" extrusionOk="0">
                  <a:moveTo>
                    <a:pt x="897" y="1"/>
                  </a:moveTo>
                  <a:cubicBezTo>
                    <a:pt x="1" y="1"/>
                    <a:pt x="449" y="449"/>
                    <a:pt x="225" y="897"/>
                  </a:cubicBezTo>
                  <a:cubicBezTo>
                    <a:pt x="897" y="897"/>
                    <a:pt x="897" y="449"/>
                    <a:pt x="89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24" name="Google Shape;11524;p17"/>
            <p:cNvSpPr/>
            <p:nvPr/>
          </p:nvSpPr>
          <p:spPr>
            <a:xfrm>
              <a:off x="5482475" y="2608150"/>
              <a:ext cx="11225" cy="2525"/>
            </a:xfrm>
            <a:custGeom>
              <a:avLst/>
              <a:gdLst/>
              <a:ahLst/>
              <a:cxnLst/>
              <a:rect l="l" t="t" r="r" b="b"/>
              <a:pathLst>
                <a:path w="449" h="101" extrusionOk="0">
                  <a:moveTo>
                    <a:pt x="0" y="1"/>
                  </a:moveTo>
                  <a:cubicBezTo>
                    <a:pt x="0" y="1"/>
                    <a:pt x="199" y="100"/>
                    <a:pt x="332" y="100"/>
                  </a:cubicBezTo>
                  <a:cubicBezTo>
                    <a:pt x="399" y="100"/>
                    <a:pt x="448" y="76"/>
                    <a:pt x="44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25" name="Google Shape;11525;p17"/>
            <p:cNvSpPr/>
            <p:nvPr/>
          </p:nvSpPr>
          <p:spPr>
            <a:xfrm>
              <a:off x="6429375" y="2602550"/>
              <a:ext cx="0" cy="22450"/>
            </a:xfrm>
            <a:custGeom>
              <a:avLst/>
              <a:gdLst/>
              <a:ahLst/>
              <a:cxnLst/>
              <a:rect l="l" t="t" r="r" b="b"/>
              <a:pathLst>
                <a:path h="898" extrusionOk="0">
                  <a:moveTo>
                    <a:pt x="0" y="449"/>
                  </a:moveTo>
                  <a:cubicBezTo>
                    <a:pt x="0" y="897"/>
                    <a:pt x="0" y="1"/>
                    <a:pt x="0" y="449"/>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26" name="Google Shape;11526;p17"/>
            <p:cNvSpPr/>
            <p:nvPr/>
          </p:nvSpPr>
          <p:spPr>
            <a:xfrm>
              <a:off x="6373325" y="2624975"/>
              <a:ext cx="16850" cy="11225"/>
            </a:xfrm>
            <a:custGeom>
              <a:avLst/>
              <a:gdLst/>
              <a:ahLst/>
              <a:cxnLst/>
              <a:rect l="l" t="t" r="r" b="b"/>
              <a:pathLst>
                <a:path w="674" h="449" extrusionOk="0">
                  <a:moveTo>
                    <a:pt x="225" y="0"/>
                  </a:moveTo>
                  <a:cubicBezTo>
                    <a:pt x="225" y="224"/>
                    <a:pt x="1" y="224"/>
                    <a:pt x="1" y="448"/>
                  </a:cubicBezTo>
                  <a:cubicBezTo>
                    <a:pt x="673" y="448"/>
                    <a:pt x="673" y="0"/>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27" name="Google Shape;11527;p17"/>
            <p:cNvSpPr/>
            <p:nvPr/>
          </p:nvSpPr>
          <p:spPr>
            <a:xfrm>
              <a:off x="6363200" y="2637825"/>
              <a:ext cx="8125" cy="5150"/>
            </a:xfrm>
            <a:custGeom>
              <a:avLst/>
              <a:gdLst/>
              <a:ahLst/>
              <a:cxnLst/>
              <a:rect l="l" t="t" r="r" b="b"/>
              <a:pathLst>
                <a:path w="325" h="206" extrusionOk="0">
                  <a:moveTo>
                    <a:pt x="306" y="1"/>
                  </a:moveTo>
                  <a:cubicBezTo>
                    <a:pt x="264" y="1"/>
                    <a:pt x="0" y="206"/>
                    <a:pt x="62" y="206"/>
                  </a:cubicBezTo>
                  <a:cubicBezTo>
                    <a:pt x="77" y="206"/>
                    <a:pt x="114" y="192"/>
                    <a:pt x="182" y="159"/>
                  </a:cubicBezTo>
                  <a:cubicBezTo>
                    <a:pt x="299" y="41"/>
                    <a:pt x="324" y="1"/>
                    <a:pt x="306"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28" name="Google Shape;11528;p17"/>
            <p:cNvSpPr/>
            <p:nvPr/>
          </p:nvSpPr>
          <p:spPr>
            <a:xfrm>
              <a:off x="6395750" y="2641775"/>
              <a:ext cx="11225" cy="25"/>
            </a:xfrm>
            <a:custGeom>
              <a:avLst/>
              <a:gdLst/>
              <a:ahLst/>
              <a:cxnLst/>
              <a:rect l="l" t="t" r="r" b="b"/>
              <a:pathLst>
                <a:path w="449" h="1" extrusionOk="0">
                  <a:moveTo>
                    <a:pt x="449" y="1"/>
                  </a:moveTo>
                  <a:lnTo>
                    <a:pt x="0" y="1"/>
                  </a:lnTo>
                  <a:cubicBezTo>
                    <a:pt x="0" y="1"/>
                    <a:pt x="224" y="1"/>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29" name="Google Shape;11529;p17"/>
            <p:cNvSpPr/>
            <p:nvPr/>
          </p:nvSpPr>
          <p:spPr>
            <a:xfrm>
              <a:off x="3190875" y="2664175"/>
              <a:ext cx="16825" cy="11250"/>
            </a:xfrm>
            <a:custGeom>
              <a:avLst/>
              <a:gdLst/>
              <a:ahLst/>
              <a:cxnLst/>
              <a:rect l="l" t="t" r="r" b="b"/>
              <a:pathLst>
                <a:path w="673" h="450" extrusionOk="0">
                  <a:moveTo>
                    <a:pt x="0" y="1"/>
                  </a:moveTo>
                  <a:cubicBezTo>
                    <a:pt x="0" y="225"/>
                    <a:pt x="0" y="225"/>
                    <a:pt x="224" y="449"/>
                  </a:cubicBezTo>
                  <a:cubicBezTo>
                    <a:pt x="672" y="449"/>
                    <a:pt x="224" y="1"/>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30" name="Google Shape;11530;p17"/>
            <p:cNvSpPr/>
            <p:nvPr/>
          </p:nvSpPr>
          <p:spPr>
            <a:xfrm>
              <a:off x="3263700" y="2686600"/>
              <a:ext cx="95275" cy="50450"/>
            </a:xfrm>
            <a:custGeom>
              <a:avLst/>
              <a:gdLst/>
              <a:ahLst/>
              <a:cxnLst/>
              <a:rect l="l" t="t" r="r" b="b"/>
              <a:pathLst>
                <a:path w="3811" h="2018" extrusionOk="0">
                  <a:moveTo>
                    <a:pt x="1" y="0"/>
                  </a:moveTo>
                  <a:cubicBezTo>
                    <a:pt x="673" y="1121"/>
                    <a:pt x="2466" y="1345"/>
                    <a:pt x="3811" y="2017"/>
                  </a:cubicBezTo>
                  <a:cubicBezTo>
                    <a:pt x="2466" y="1121"/>
                    <a:pt x="1345" y="449"/>
                    <a:pt x="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31" name="Google Shape;11531;p17"/>
            <p:cNvSpPr/>
            <p:nvPr/>
          </p:nvSpPr>
          <p:spPr>
            <a:xfrm>
              <a:off x="3910850" y="2717425"/>
              <a:ext cx="22425" cy="8425"/>
            </a:xfrm>
            <a:custGeom>
              <a:avLst/>
              <a:gdLst/>
              <a:ahLst/>
              <a:cxnLst/>
              <a:rect l="l" t="t" r="r" b="b"/>
              <a:pathLst>
                <a:path w="897" h="337" extrusionOk="0">
                  <a:moveTo>
                    <a:pt x="448" y="0"/>
                  </a:moveTo>
                  <a:cubicBezTo>
                    <a:pt x="224" y="0"/>
                    <a:pt x="0" y="112"/>
                    <a:pt x="112" y="336"/>
                  </a:cubicBezTo>
                  <a:lnTo>
                    <a:pt x="785" y="336"/>
                  </a:lnTo>
                  <a:cubicBezTo>
                    <a:pt x="897" y="112"/>
                    <a:pt x="672" y="0"/>
                    <a:pt x="44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32" name="Google Shape;11532;p17"/>
            <p:cNvSpPr/>
            <p:nvPr/>
          </p:nvSpPr>
          <p:spPr>
            <a:xfrm>
              <a:off x="3824000" y="2737025"/>
              <a:ext cx="15175" cy="7950"/>
            </a:xfrm>
            <a:custGeom>
              <a:avLst/>
              <a:gdLst/>
              <a:ahLst/>
              <a:cxnLst/>
              <a:rect l="l" t="t" r="r" b="b"/>
              <a:pathLst>
                <a:path w="607" h="318" extrusionOk="0">
                  <a:moveTo>
                    <a:pt x="449" y="0"/>
                  </a:moveTo>
                  <a:cubicBezTo>
                    <a:pt x="224" y="0"/>
                    <a:pt x="0" y="0"/>
                    <a:pt x="224" y="225"/>
                  </a:cubicBezTo>
                  <a:cubicBezTo>
                    <a:pt x="224" y="290"/>
                    <a:pt x="263" y="317"/>
                    <a:pt x="312" y="317"/>
                  </a:cubicBezTo>
                  <a:cubicBezTo>
                    <a:pt x="429" y="317"/>
                    <a:pt x="607" y="159"/>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33" name="Google Shape;11533;p17"/>
            <p:cNvSpPr/>
            <p:nvPr/>
          </p:nvSpPr>
          <p:spPr>
            <a:xfrm>
              <a:off x="3734350" y="2763850"/>
              <a:ext cx="7750" cy="5150"/>
            </a:xfrm>
            <a:custGeom>
              <a:avLst/>
              <a:gdLst/>
              <a:ahLst/>
              <a:cxnLst/>
              <a:rect l="l" t="t" r="r" b="b"/>
              <a:pathLst>
                <a:path w="310" h="206" extrusionOk="0">
                  <a:moveTo>
                    <a:pt x="99" y="1"/>
                  </a:moveTo>
                  <a:cubicBezTo>
                    <a:pt x="68" y="1"/>
                    <a:pt x="34" y="14"/>
                    <a:pt x="0" y="48"/>
                  </a:cubicBezTo>
                  <a:cubicBezTo>
                    <a:pt x="118" y="165"/>
                    <a:pt x="189" y="206"/>
                    <a:pt x="226" y="206"/>
                  </a:cubicBezTo>
                  <a:cubicBezTo>
                    <a:pt x="310" y="206"/>
                    <a:pt x="222" y="1"/>
                    <a:pt x="9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34" name="Google Shape;11534;p17"/>
            <p:cNvSpPr/>
            <p:nvPr/>
          </p:nvSpPr>
          <p:spPr>
            <a:xfrm>
              <a:off x="3443000" y="2776250"/>
              <a:ext cx="61650" cy="33650"/>
            </a:xfrm>
            <a:custGeom>
              <a:avLst/>
              <a:gdLst/>
              <a:ahLst/>
              <a:cxnLst/>
              <a:rect l="l" t="t" r="r" b="b"/>
              <a:pathLst>
                <a:path w="2466" h="1346" extrusionOk="0">
                  <a:moveTo>
                    <a:pt x="0" y="0"/>
                  </a:moveTo>
                  <a:lnTo>
                    <a:pt x="0" y="0"/>
                  </a:lnTo>
                  <a:cubicBezTo>
                    <a:pt x="673" y="897"/>
                    <a:pt x="1569" y="1345"/>
                    <a:pt x="2466" y="1345"/>
                  </a:cubicBezTo>
                  <a:cubicBezTo>
                    <a:pt x="1793" y="897"/>
                    <a:pt x="897" y="449"/>
                    <a:pt x="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35" name="Google Shape;11535;p17"/>
            <p:cNvSpPr/>
            <p:nvPr/>
          </p:nvSpPr>
          <p:spPr>
            <a:xfrm>
              <a:off x="4938975" y="2781850"/>
              <a:ext cx="16850" cy="16825"/>
            </a:xfrm>
            <a:custGeom>
              <a:avLst/>
              <a:gdLst/>
              <a:ahLst/>
              <a:cxnLst/>
              <a:rect l="l" t="t" r="r" b="b"/>
              <a:pathLst>
                <a:path w="674" h="673" extrusionOk="0">
                  <a:moveTo>
                    <a:pt x="673" y="0"/>
                  </a:moveTo>
                  <a:cubicBezTo>
                    <a:pt x="1" y="225"/>
                    <a:pt x="1" y="673"/>
                    <a:pt x="673" y="673"/>
                  </a:cubicBezTo>
                  <a:lnTo>
                    <a:pt x="673" y="0"/>
                  </a:ln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36" name="Google Shape;11536;p17"/>
            <p:cNvSpPr/>
            <p:nvPr/>
          </p:nvSpPr>
          <p:spPr>
            <a:xfrm>
              <a:off x="2972350" y="2793050"/>
              <a:ext cx="33650" cy="33650"/>
            </a:xfrm>
            <a:custGeom>
              <a:avLst/>
              <a:gdLst/>
              <a:ahLst/>
              <a:cxnLst/>
              <a:rect l="l" t="t" r="r" b="b"/>
              <a:pathLst>
                <a:path w="1346" h="1346" extrusionOk="0">
                  <a:moveTo>
                    <a:pt x="0" y="1"/>
                  </a:moveTo>
                  <a:lnTo>
                    <a:pt x="0" y="1"/>
                  </a:lnTo>
                  <a:cubicBezTo>
                    <a:pt x="225" y="449"/>
                    <a:pt x="673" y="897"/>
                    <a:pt x="1345" y="1345"/>
                  </a:cubicBezTo>
                  <a:cubicBezTo>
                    <a:pt x="897" y="897"/>
                    <a:pt x="673" y="225"/>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37" name="Google Shape;11537;p17"/>
            <p:cNvSpPr/>
            <p:nvPr/>
          </p:nvSpPr>
          <p:spPr>
            <a:xfrm>
              <a:off x="5174300" y="2798650"/>
              <a:ext cx="11225" cy="25"/>
            </a:xfrm>
            <a:custGeom>
              <a:avLst/>
              <a:gdLst/>
              <a:ahLst/>
              <a:cxnLst/>
              <a:rect l="l" t="t" r="r" b="b"/>
              <a:pathLst>
                <a:path w="449" h="1" extrusionOk="0">
                  <a:moveTo>
                    <a:pt x="449" y="1"/>
                  </a:moveTo>
                  <a:lnTo>
                    <a:pt x="1" y="1"/>
                  </a:lnTo>
                  <a:cubicBezTo>
                    <a:pt x="1" y="1"/>
                    <a:pt x="449" y="1"/>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38" name="Google Shape;11538;p17"/>
            <p:cNvSpPr/>
            <p:nvPr/>
          </p:nvSpPr>
          <p:spPr>
            <a:xfrm>
              <a:off x="3011575" y="2822900"/>
              <a:ext cx="28025" cy="15000"/>
            </a:xfrm>
            <a:custGeom>
              <a:avLst/>
              <a:gdLst/>
              <a:ahLst/>
              <a:cxnLst/>
              <a:rect l="l" t="t" r="r" b="b"/>
              <a:pathLst>
                <a:path w="1121" h="600" extrusionOk="0">
                  <a:moveTo>
                    <a:pt x="350" y="1"/>
                  </a:moveTo>
                  <a:cubicBezTo>
                    <a:pt x="229" y="1"/>
                    <a:pt x="108" y="44"/>
                    <a:pt x="0" y="151"/>
                  </a:cubicBezTo>
                  <a:cubicBezTo>
                    <a:pt x="0" y="600"/>
                    <a:pt x="224" y="600"/>
                    <a:pt x="1121" y="600"/>
                  </a:cubicBezTo>
                  <a:cubicBezTo>
                    <a:pt x="1121" y="429"/>
                    <a:pt x="733" y="1"/>
                    <a:pt x="35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39" name="Google Shape;11539;p17"/>
            <p:cNvSpPr/>
            <p:nvPr/>
          </p:nvSpPr>
          <p:spPr>
            <a:xfrm>
              <a:off x="3555050" y="2837875"/>
              <a:ext cx="22450" cy="11225"/>
            </a:xfrm>
            <a:custGeom>
              <a:avLst/>
              <a:gdLst/>
              <a:ahLst/>
              <a:cxnLst/>
              <a:rect l="l" t="t" r="r" b="b"/>
              <a:pathLst>
                <a:path w="898" h="449" extrusionOk="0">
                  <a:moveTo>
                    <a:pt x="1" y="1"/>
                  </a:moveTo>
                  <a:cubicBezTo>
                    <a:pt x="1" y="225"/>
                    <a:pt x="225" y="449"/>
                    <a:pt x="897" y="449"/>
                  </a:cubicBezTo>
                  <a:cubicBezTo>
                    <a:pt x="897" y="1"/>
                    <a:pt x="225" y="225"/>
                    <a:pt x="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40" name="Google Shape;11540;p17"/>
            <p:cNvSpPr/>
            <p:nvPr/>
          </p:nvSpPr>
          <p:spPr>
            <a:xfrm>
              <a:off x="3011575" y="2837875"/>
              <a:ext cx="28025" cy="16825"/>
            </a:xfrm>
            <a:custGeom>
              <a:avLst/>
              <a:gdLst/>
              <a:ahLst/>
              <a:cxnLst/>
              <a:rect l="l" t="t" r="r" b="b"/>
              <a:pathLst>
                <a:path w="1121" h="673" extrusionOk="0">
                  <a:moveTo>
                    <a:pt x="0" y="1"/>
                  </a:moveTo>
                  <a:cubicBezTo>
                    <a:pt x="0" y="449"/>
                    <a:pt x="448" y="449"/>
                    <a:pt x="224" y="673"/>
                  </a:cubicBezTo>
                  <a:cubicBezTo>
                    <a:pt x="1121" y="673"/>
                    <a:pt x="673" y="1"/>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41" name="Google Shape;11541;p17"/>
            <p:cNvSpPr/>
            <p:nvPr/>
          </p:nvSpPr>
          <p:spPr>
            <a:xfrm>
              <a:off x="6462975" y="2849075"/>
              <a:ext cx="11225" cy="2525"/>
            </a:xfrm>
            <a:custGeom>
              <a:avLst/>
              <a:gdLst/>
              <a:ahLst/>
              <a:cxnLst/>
              <a:rect l="l" t="t" r="r" b="b"/>
              <a:pathLst>
                <a:path w="449" h="101" extrusionOk="0">
                  <a:moveTo>
                    <a:pt x="1" y="1"/>
                  </a:moveTo>
                  <a:cubicBezTo>
                    <a:pt x="1" y="1"/>
                    <a:pt x="200" y="100"/>
                    <a:pt x="333" y="100"/>
                  </a:cubicBezTo>
                  <a:cubicBezTo>
                    <a:pt x="399" y="100"/>
                    <a:pt x="449" y="76"/>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42" name="Google Shape;11542;p17"/>
            <p:cNvSpPr/>
            <p:nvPr/>
          </p:nvSpPr>
          <p:spPr>
            <a:xfrm>
              <a:off x="6552625" y="2854675"/>
              <a:ext cx="11225" cy="11250"/>
            </a:xfrm>
            <a:custGeom>
              <a:avLst/>
              <a:gdLst/>
              <a:ahLst/>
              <a:cxnLst/>
              <a:rect l="l" t="t" r="r" b="b"/>
              <a:pathLst>
                <a:path w="449" h="450" extrusionOk="0">
                  <a:moveTo>
                    <a:pt x="449" y="1"/>
                  </a:moveTo>
                  <a:cubicBezTo>
                    <a:pt x="225" y="1"/>
                    <a:pt x="1" y="225"/>
                    <a:pt x="1" y="449"/>
                  </a:cubicBezTo>
                  <a:cubicBezTo>
                    <a:pt x="225" y="449"/>
                    <a:pt x="449" y="449"/>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43" name="Google Shape;11543;p17"/>
            <p:cNvSpPr/>
            <p:nvPr/>
          </p:nvSpPr>
          <p:spPr>
            <a:xfrm>
              <a:off x="3022775" y="2860300"/>
              <a:ext cx="11225" cy="2500"/>
            </a:xfrm>
            <a:custGeom>
              <a:avLst/>
              <a:gdLst/>
              <a:ahLst/>
              <a:cxnLst/>
              <a:rect l="l" t="t" r="r" b="b"/>
              <a:pathLst>
                <a:path w="449" h="100" extrusionOk="0">
                  <a:moveTo>
                    <a:pt x="0" y="0"/>
                  </a:moveTo>
                  <a:cubicBezTo>
                    <a:pt x="0" y="0"/>
                    <a:pt x="200" y="100"/>
                    <a:pt x="333" y="100"/>
                  </a:cubicBezTo>
                  <a:cubicBezTo>
                    <a:pt x="399" y="100"/>
                    <a:pt x="449" y="75"/>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44" name="Google Shape;11544;p17"/>
            <p:cNvSpPr/>
            <p:nvPr/>
          </p:nvSpPr>
          <p:spPr>
            <a:xfrm>
              <a:off x="6502200" y="2871500"/>
              <a:ext cx="5625" cy="25"/>
            </a:xfrm>
            <a:custGeom>
              <a:avLst/>
              <a:gdLst/>
              <a:ahLst/>
              <a:cxnLst/>
              <a:rect l="l" t="t" r="r" b="b"/>
              <a:pathLst>
                <a:path w="225" h="1" extrusionOk="0">
                  <a:moveTo>
                    <a:pt x="1" y="0"/>
                  </a:moveTo>
                  <a:lnTo>
                    <a:pt x="225" y="0"/>
                  </a:lnTo>
                  <a:cubicBezTo>
                    <a:pt x="225" y="0"/>
                    <a:pt x="1" y="0"/>
                    <a:pt x="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45" name="Google Shape;11545;p17"/>
            <p:cNvSpPr/>
            <p:nvPr/>
          </p:nvSpPr>
          <p:spPr>
            <a:xfrm>
              <a:off x="3896825" y="2873875"/>
              <a:ext cx="9375" cy="6475"/>
            </a:xfrm>
            <a:custGeom>
              <a:avLst/>
              <a:gdLst/>
              <a:ahLst/>
              <a:cxnLst/>
              <a:rect l="l" t="t" r="r" b="b"/>
              <a:pathLst>
                <a:path w="375" h="259" extrusionOk="0">
                  <a:moveTo>
                    <a:pt x="225" y="0"/>
                  </a:moveTo>
                  <a:cubicBezTo>
                    <a:pt x="170" y="0"/>
                    <a:pt x="96" y="35"/>
                    <a:pt x="1" y="129"/>
                  </a:cubicBezTo>
                  <a:cubicBezTo>
                    <a:pt x="96" y="224"/>
                    <a:pt x="170" y="259"/>
                    <a:pt x="225" y="259"/>
                  </a:cubicBezTo>
                  <a:cubicBezTo>
                    <a:pt x="374" y="259"/>
                    <a:pt x="374" y="0"/>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46" name="Google Shape;11546;p17"/>
            <p:cNvSpPr/>
            <p:nvPr/>
          </p:nvSpPr>
          <p:spPr>
            <a:xfrm>
              <a:off x="3644700" y="2881525"/>
              <a:ext cx="7775" cy="5150"/>
            </a:xfrm>
            <a:custGeom>
              <a:avLst/>
              <a:gdLst/>
              <a:ahLst/>
              <a:cxnLst/>
              <a:rect l="l" t="t" r="r" b="b"/>
              <a:pathLst>
                <a:path w="311" h="206" extrusionOk="0">
                  <a:moveTo>
                    <a:pt x="99" y="0"/>
                  </a:moveTo>
                  <a:cubicBezTo>
                    <a:pt x="68" y="0"/>
                    <a:pt x="34" y="14"/>
                    <a:pt x="1" y="48"/>
                  </a:cubicBezTo>
                  <a:cubicBezTo>
                    <a:pt x="118" y="165"/>
                    <a:pt x="189" y="205"/>
                    <a:pt x="226" y="205"/>
                  </a:cubicBezTo>
                  <a:cubicBezTo>
                    <a:pt x="310" y="205"/>
                    <a:pt x="222" y="0"/>
                    <a:pt x="9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47" name="Google Shape;11547;p17"/>
            <p:cNvSpPr/>
            <p:nvPr/>
          </p:nvSpPr>
          <p:spPr>
            <a:xfrm>
              <a:off x="3700725" y="2944325"/>
              <a:ext cx="11225" cy="2525"/>
            </a:xfrm>
            <a:custGeom>
              <a:avLst/>
              <a:gdLst/>
              <a:ahLst/>
              <a:cxnLst/>
              <a:rect l="l" t="t" r="r" b="b"/>
              <a:pathLst>
                <a:path w="449" h="101" extrusionOk="0">
                  <a:moveTo>
                    <a:pt x="1" y="1"/>
                  </a:moveTo>
                  <a:cubicBezTo>
                    <a:pt x="1" y="1"/>
                    <a:pt x="200" y="100"/>
                    <a:pt x="333" y="100"/>
                  </a:cubicBezTo>
                  <a:cubicBezTo>
                    <a:pt x="399" y="100"/>
                    <a:pt x="449" y="76"/>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48" name="Google Shape;11548;p17"/>
            <p:cNvSpPr/>
            <p:nvPr/>
          </p:nvSpPr>
          <p:spPr>
            <a:xfrm>
              <a:off x="3790375" y="2952300"/>
              <a:ext cx="4700" cy="6500"/>
            </a:xfrm>
            <a:custGeom>
              <a:avLst/>
              <a:gdLst/>
              <a:ahLst/>
              <a:cxnLst/>
              <a:rect l="l" t="t" r="r" b="b"/>
              <a:pathLst>
                <a:path w="188" h="260" extrusionOk="0">
                  <a:moveTo>
                    <a:pt x="113" y="1"/>
                  </a:moveTo>
                  <a:cubicBezTo>
                    <a:pt x="85" y="1"/>
                    <a:pt x="48" y="35"/>
                    <a:pt x="1" y="130"/>
                  </a:cubicBezTo>
                  <a:cubicBezTo>
                    <a:pt x="48" y="225"/>
                    <a:pt x="85" y="259"/>
                    <a:pt x="113" y="259"/>
                  </a:cubicBezTo>
                  <a:cubicBezTo>
                    <a:pt x="187" y="259"/>
                    <a:pt x="187" y="1"/>
                    <a:pt x="11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49" name="Google Shape;11549;p17"/>
            <p:cNvSpPr/>
            <p:nvPr/>
          </p:nvSpPr>
          <p:spPr>
            <a:xfrm>
              <a:off x="3168450" y="2976800"/>
              <a:ext cx="14725" cy="7950"/>
            </a:xfrm>
            <a:custGeom>
              <a:avLst/>
              <a:gdLst/>
              <a:ahLst/>
              <a:cxnLst/>
              <a:rect l="l" t="t" r="r" b="b"/>
              <a:pathLst>
                <a:path w="589" h="318" extrusionOk="0">
                  <a:moveTo>
                    <a:pt x="182" y="0"/>
                  </a:moveTo>
                  <a:cubicBezTo>
                    <a:pt x="127" y="0"/>
                    <a:pt x="66" y="14"/>
                    <a:pt x="1" y="47"/>
                  </a:cubicBezTo>
                  <a:cubicBezTo>
                    <a:pt x="1" y="159"/>
                    <a:pt x="113" y="159"/>
                    <a:pt x="225" y="159"/>
                  </a:cubicBezTo>
                  <a:cubicBezTo>
                    <a:pt x="337" y="159"/>
                    <a:pt x="449" y="159"/>
                    <a:pt x="449" y="271"/>
                  </a:cubicBezTo>
                  <a:cubicBezTo>
                    <a:pt x="482" y="303"/>
                    <a:pt x="505" y="317"/>
                    <a:pt x="519" y="317"/>
                  </a:cubicBezTo>
                  <a:cubicBezTo>
                    <a:pt x="588" y="317"/>
                    <a:pt x="449" y="0"/>
                    <a:pt x="182"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50" name="Google Shape;11550;p17"/>
            <p:cNvSpPr/>
            <p:nvPr/>
          </p:nvSpPr>
          <p:spPr>
            <a:xfrm>
              <a:off x="6715125" y="2976800"/>
              <a:ext cx="14725" cy="7950"/>
            </a:xfrm>
            <a:custGeom>
              <a:avLst/>
              <a:gdLst/>
              <a:ahLst/>
              <a:cxnLst/>
              <a:rect l="l" t="t" r="r" b="b"/>
              <a:pathLst>
                <a:path w="589" h="318" extrusionOk="0">
                  <a:moveTo>
                    <a:pt x="252" y="0"/>
                  </a:moveTo>
                  <a:cubicBezTo>
                    <a:pt x="183" y="0"/>
                    <a:pt x="98" y="14"/>
                    <a:pt x="0" y="47"/>
                  </a:cubicBezTo>
                  <a:lnTo>
                    <a:pt x="0" y="271"/>
                  </a:lnTo>
                  <a:cubicBezTo>
                    <a:pt x="98" y="303"/>
                    <a:pt x="183" y="317"/>
                    <a:pt x="252" y="317"/>
                  </a:cubicBezTo>
                  <a:cubicBezTo>
                    <a:pt x="588" y="317"/>
                    <a:pt x="588" y="0"/>
                    <a:pt x="252"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51" name="Google Shape;11551;p17"/>
            <p:cNvSpPr/>
            <p:nvPr/>
          </p:nvSpPr>
          <p:spPr>
            <a:xfrm>
              <a:off x="876850" y="2983550"/>
              <a:ext cx="61650" cy="22450"/>
            </a:xfrm>
            <a:custGeom>
              <a:avLst/>
              <a:gdLst/>
              <a:ahLst/>
              <a:cxnLst/>
              <a:rect l="l" t="t" r="r" b="b"/>
              <a:pathLst>
                <a:path w="2466" h="898" extrusionOk="0">
                  <a:moveTo>
                    <a:pt x="0" y="1"/>
                  </a:moveTo>
                  <a:cubicBezTo>
                    <a:pt x="673" y="673"/>
                    <a:pt x="1569" y="897"/>
                    <a:pt x="2466" y="897"/>
                  </a:cubicBezTo>
                  <a:cubicBezTo>
                    <a:pt x="1793" y="449"/>
                    <a:pt x="897" y="1"/>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52" name="Google Shape;11552;p17"/>
            <p:cNvSpPr/>
            <p:nvPr/>
          </p:nvSpPr>
          <p:spPr>
            <a:xfrm>
              <a:off x="4328250" y="2983550"/>
              <a:ext cx="11250" cy="2525"/>
            </a:xfrm>
            <a:custGeom>
              <a:avLst/>
              <a:gdLst/>
              <a:ahLst/>
              <a:cxnLst/>
              <a:rect l="l" t="t" r="r" b="b"/>
              <a:pathLst>
                <a:path w="450" h="101" extrusionOk="0">
                  <a:moveTo>
                    <a:pt x="1" y="1"/>
                  </a:moveTo>
                  <a:cubicBezTo>
                    <a:pt x="1" y="1"/>
                    <a:pt x="200" y="100"/>
                    <a:pt x="333" y="100"/>
                  </a:cubicBezTo>
                  <a:cubicBezTo>
                    <a:pt x="399" y="100"/>
                    <a:pt x="449" y="75"/>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53" name="Google Shape;11553;p17"/>
            <p:cNvSpPr/>
            <p:nvPr/>
          </p:nvSpPr>
          <p:spPr>
            <a:xfrm>
              <a:off x="3157250" y="2989150"/>
              <a:ext cx="11225" cy="11225"/>
            </a:xfrm>
            <a:custGeom>
              <a:avLst/>
              <a:gdLst/>
              <a:ahLst/>
              <a:cxnLst/>
              <a:rect l="l" t="t" r="r" b="b"/>
              <a:pathLst>
                <a:path w="449" h="449" extrusionOk="0">
                  <a:moveTo>
                    <a:pt x="0" y="1"/>
                  </a:moveTo>
                  <a:lnTo>
                    <a:pt x="449" y="449"/>
                  </a:lnTo>
                  <a:cubicBezTo>
                    <a:pt x="449" y="225"/>
                    <a:pt x="449" y="1"/>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54" name="Google Shape;11554;p17"/>
            <p:cNvSpPr/>
            <p:nvPr/>
          </p:nvSpPr>
          <p:spPr>
            <a:xfrm>
              <a:off x="4597200" y="2997875"/>
              <a:ext cx="11225" cy="2500"/>
            </a:xfrm>
            <a:custGeom>
              <a:avLst/>
              <a:gdLst/>
              <a:ahLst/>
              <a:cxnLst/>
              <a:rect l="l" t="t" r="r" b="b"/>
              <a:pathLst>
                <a:path w="449" h="100" extrusionOk="0">
                  <a:moveTo>
                    <a:pt x="117" y="0"/>
                  </a:moveTo>
                  <a:cubicBezTo>
                    <a:pt x="50" y="0"/>
                    <a:pt x="1" y="25"/>
                    <a:pt x="1" y="100"/>
                  </a:cubicBezTo>
                  <a:lnTo>
                    <a:pt x="449" y="100"/>
                  </a:lnTo>
                  <a:cubicBezTo>
                    <a:pt x="449" y="100"/>
                    <a:pt x="250" y="0"/>
                    <a:pt x="11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55" name="Google Shape;11555;p17"/>
            <p:cNvSpPr/>
            <p:nvPr/>
          </p:nvSpPr>
          <p:spPr>
            <a:xfrm>
              <a:off x="6709500" y="3014850"/>
              <a:ext cx="16850" cy="7950"/>
            </a:xfrm>
            <a:custGeom>
              <a:avLst/>
              <a:gdLst/>
              <a:ahLst/>
              <a:cxnLst/>
              <a:rect l="l" t="t" r="r" b="b"/>
              <a:pathLst>
                <a:path w="674" h="318" extrusionOk="0">
                  <a:moveTo>
                    <a:pt x="356" y="0"/>
                  </a:moveTo>
                  <a:cubicBezTo>
                    <a:pt x="225" y="0"/>
                    <a:pt x="1" y="159"/>
                    <a:pt x="1" y="317"/>
                  </a:cubicBezTo>
                  <a:cubicBezTo>
                    <a:pt x="225" y="317"/>
                    <a:pt x="673" y="317"/>
                    <a:pt x="449" y="93"/>
                  </a:cubicBezTo>
                  <a:cubicBezTo>
                    <a:pt x="449" y="28"/>
                    <a:pt x="411" y="0"/>
                    <a:pt x="356"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56" name="Google Shape;11556;p17"/>
            <p:cNvSpPr/>
            <p:nvPr/>
          </p:nvSpPr>
          <p:spPr>
            <a:xfrm>
              <a:off x="5291975" y="3022775"/>
              <a:ext cx="11225" cy="2525"/>
            </a:xfrm>
            <a:custGeom>
              <a:avLst/>
              <a:gdLst/>
              <a:ahLst/>
              <a:cxnLst/>
              <a:rect l="l" t="t" r="r" b="b"/>
              <a:pathLst>
                <a:path w="449" h="101" extrusionOk="0">
                  <a:moveTo>
                    <a:pt x="0" y="0"/>
                  </a:moveTo>
                  <a:cubicBezTo>
                    <a:pt x="0" y="0"/>
                    <a:pt x="199" y="100"/>
                    <a:pt x="332" y="100"/>
                  </a:cubicBezTo>
                  <a:cubicBezTo>
                    <a:pt x="399" y="100"/>
                    <a:pt x="448" y="75"/>
                    <a:pt x="44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57" name="Google Shape;11557;p17"/>
            <p:cNvSpPr/>
            <p:nvPr/>
          </p:nvSpPr>
          <p:spPr>
            <a:xfrm>
              <a:off x="4916575" y="3028375"/>
              <a:ext cx="20800" cy="7950"/>
            </a:xfrm>
            <a:custGeom>
              <a:avLst/>
              <a:gdLst/>
              <a:ahLst/>
              <a:cxnLst/>
              <a:rect l="l" t="t" r="r" b="b"/>
              <a:pathLst>
                <a:path w="832" h="318" extrusionOk="0">
                  <a:moveTo>
                    <a:pt x="673" y="1"/>
                  </a:moveTo>
                  <a:cubicBezTo>
                    <a:pt x="224" y="1"/>
                    <a:pt x="0" y="1"/>
                    <a:pt x="224" y="225"/>
                  </a:cubicBezTo>
                  <a:cubicBezTo>
                    <a:pt x="290" y="290"/>
                    <a:pt x="375" y="318"/>
                    <a:pt x="456" y="318"/>
                  </a:cubicBezTo>
                  <a:cubicBezTo>
                    <a:pt x="653" y="318"/>
                    <a:pt x="831" y="159"/>
                    <a:pt x="67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58" name="Google Shape;11558;p17"/>
            <p:cNvSpPr/>
            <p:nvPr/>
          </p:nvSpPr>
          <p:spPr>
            <a:xfrm>
              <a:off x="4916575" y="3039575"/>
              <a:ext cx="11225" cy="2525"/>
            </a:xfrm>
            <a:custGeom>
              <a:avLst/>
              <a:gdLst/>
              <a:ahLst/>
              <a:cxnLst/>
              <a:rect l="l" t="t" r="r" b="b"/>
              <a:pathLst>
                <a:path w="449" h="101" extrusionOk="0">
                  <a:moveTo>
                    <a:pt x="0" y="1"/>
                  </a:moveTo>
                  <a:cubicBezTo>
                    <a:pt x="0" y="1"/>
                    <a:pt x="100" y="100"/>
                    <a:pt x="233" y="100"/>
                  </a:cubicBezTo>
                  <a:cubicBezTo>
                    <a:pt x="299" y="100"/>
                    <a:pt x="374" y="75"/>
                    <a:pt x="44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59" name="Google Shape;11559;p17"/>
            <p:cNvSpPr/>
            <p:nvPr/>
          </p:nvSpPr>
          <p:spPr>
            <a:xfrm>
              <a:off x="5247150" y="3045175"/>
              <a:ext cx="15325" cy="13450"/>
            </a:xfrm>
            <a:custGeom>
              <a:avLst/>
              <a:gdLst/>
              <a:ahLst/>
              <a:cxnLst/>
              <a:rect l="l" t="t" r="r" b="b"/>
              <a:pathLst>
                <a:path w="613" h="538" extrusionOk="0">
                  <a:moveTo>
                    <a:pt x="448" y="1"/>
                  </a:moveTo>
                  <a:cubicBezTo>
                    <a:pt x="224" y="1"/>
                    <a:pt x="0" y="1"/>
                    <a:pt x="224" y="449"/>
                  </a:cubicBezTo>
                  <a:cubicBezTo>
                    <a:pt x="224" y="509"/>
                    <a:pt x="256" y="537"/>
                    <a:pt x="299" y="537"/>
                  </a:cubicBezTo>
                  <a:cubicBezTo>
                    <a:pt x="416" y="537"/>
                    <a:pt x="612" y="329"/>
                    <a:pt x="44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60" name="Google Shape;11560;p17"/>
            <p:cNvSpPr/>
            <p:nvPr/>
          </p:nvSpPr>
          <p:spPr>
            <a:xfrm>
              <a:off x="5286375" y="3050875"/>
              <a:ext cx="4775" cy="8275"/>
            </a:xfrm>
            <a:custGeom>
              <a:avLst/>
              <a:gdLst/>
              <a:ahLst/>
              <a:cxnLst/>
              <a:rect l="l" t="t" r="r" b="b"/>
              <a:pathLst>
                <a:path w="191" h="331" extrusionOk="0">
                  <a:moveTo>
                    <a:pt x="124" y="0"/>
                  </a:moveTo>
                  <a:cubicBezTo>
                    <a:pt x="96" y="0"/>
                    <a:pt x="54" y="58"/>
                    <a:pt x="0" y="221"/>
                  </a:cubicBezTo>
                  <a:cubicBezTo>
                    <a:pt x="39" y="300"/>
                    <a:pt x="72" y="330"/>
                    <a:pt x="98" y="330"/>
                  </a:cubicBezTo>
                  <a:cubicBezTo>
                    <a:pt x="182" y="330"/>
                    <a:pt x="191" y="0"/>
                    <a:pt x="1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61" name="Google Shape;11561;p17"/>
            <p:cNvSpPr/>
            <p:nvPr/>
          </p:nvSpPr>
          <p:spPr>
            <a:xfrm>
              <a:off x="3129225" y="3062625"/>
              <a:ext cx="28050" cy="9975"/>
            </a:xfrm>
            <a:custGeom>
              <a:avLst/>
              <a:gdLst/>
              <a:ahLst/>
              <a:cxnLst/>
              <a:rect l="l" t="t" r="r" b="b"/>
              <a:pathLst>
                <a:path w="1122" h="399" extrusionOk="0">
                  <a:moveTo>
                    <a:pt x="192" y="0"/>
                  </a:moveTo>
                  <a:cubicBezTo>
                    <a:pt x="75" y="0"/>
                    <a:pt x="1" y="50"/>
                    <a:pt x="1" y="199"/>
                  </a:cubicBezTo>
                  <a:cubicBezTo>
                    <a:pt x="150" y="199"/>
                    <a:pt x="399" y="399"/>
                    <a:pt x="681" y="399"/>
                  </a:cubicBezTo>
                  <a:cubicBezTo>
                    <a:pt x="822" y="399"/>
                    <a:pt x="972" y="349"/>
                    <a:pt x="1121" y="199"/>
                  </a:cubicBezTo>
                  <a:cubicBezTo>
                    <a:pt x="822" y="199"/>
                    <a:pt x="424" y="0"/>
                    <a:pt x="192"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62" name="Google Shape;11562;p17"/>
            <p:cNvSpPr/>
            <p:nvPr/>
          </p:nvSpPr>
          <p:spPr>
            <a:xfrm>
              <a:off x="3213275" y="3067600"/>
              <a:ext cx="33650" cy="16825"/>
            </a:xfrm>
            <a:custGeom>
              <a:avLst/>
              <a:gdLst/>
              <a:ahLst/>
              <a:cxnLst/>
              <a:rect l="l" t="t" r="r" b="b"/>
              <a:pathLst>
                <a:path w="1346" h="673" extrusionOk="0">
                  <a:moveTo>
                    <a:pt x="449" y="0"/>
                  </a:moveTo>
                  <a:cubicBezTo>
                    <a:pt x="0" y="224"/>
                    <a:pt x="897" y="673"/>
                    <a:pt x="1345" y="673"/>
                  </a:cubicBezTo>
                  <a:cubicBezTo>
                    <a:pt x="1121" y="224"/>
                    <a:pt x="1121" y="0"/>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63" name="Google Shape;11563;p17"/>
            <p:cNvSpPr/>
            <p:nvPr/>
          </p:nvSpPr>
          <p:spPr>
            <a:xfrm>
              <a:off x="3975275" y="3079425"/>
              <a:ext cx="22425" cy="6625"/>
            </a:xfrm>
            <a:custGeom>
              <a:avLst/>
              <a:gdLst/>
              <a:ahLst/>
              <a:cxnLst/>
              <a:rect l="l" t="t" r="r" b="b"/>
              <a:pathLst>
                <a:path w="897" h="265" extrusionOk="0">
                  <a:moveTo>
                    <a:pt x="133" y="1"/>
                  </a:moveTo>
                  <a:cubicBezTo>
                    <a:pt x="50" y="1"/>
                    <a:pt x="0" y="50"/>
                    <a:pt x="0" y="200"/>
                  </a:cubicBezTo>
                  <a:cubicBezTo>
                    <a:pt x="48" y="152"/>
                    <a:pt x="105" y="135"/>
                    <a:pt x="168" y="135"/>
                  </a:cubicBezTo>
                  <a:cubicBezTo>
                    <a:pt x="341" y="135"/>
                    <a:pt x="557" y="264"/>
                    <a:pt x="729" y="264"/>
                  </a:cubicBezTo>
                  <a:cubicBezTo>
                    <a:pt x="792" y="264"/>
                    <a:pt x="850" y="247"/>
                    <a:pt x="897" y="200"/>
                  </a:cubicBezTo>
                  <a:cubicBezTo>
                    <a:pt x="598" y="200"/>
                    <a:pt x="299" y="1"/>
                    <a:pt x="13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64" name="Google Shape;11564;p17"/>
            <p:cNvSpPr/>
            <p:nvPr/>
          </p:nvSpPr>
          <p:spPr>
            <a:xfrm>
              <a:off x="4905375" y="3126750"/>
              <a:ext cx="11225" cy="2500"/>
            </a:xfrm>
            <a:custGeom>
              <a:avLst/>
              <a:gdLst/>
              <a:ahLst/>
              <a:cxnLst/>
              <a:rect l="l" t="t" r="r" b="b"/>
              <a:pathLst>
                <a:path w="449" h="100" extrusionOk="0">
                  <a:moveTo>
                    <a:pt x="116" y="0"/>
                  </a:moveTo>
                  <a:cubicBezTo>
                    <a:pt x="50" y="0"/>
                    <a:pt x="0" y="25"/>
                    <a:pt x="0" y="100"/>
                  </a:cubicBezTo>
                  <a:lnTo>
                    <a:pt x="448" y="100"/>
                  </a:lnTo>
                  <a:cubicBezTo>
                    <a:pt x="448" y="100"/>
                    <a:pt x="249" y="0"/>
                    <a:pt x="116"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65" name="Google Shape;11565;p17"/>
            <p:cNvSpPr/>
            <p:nvPr/>
          </p:nvSpPr>
          <p:spPr>
            <a:xfrm>
              <a:off x="4866150" y="3134825"/>
              <a:ext cx="16825" cy="7950"/>
            </a:xfrm>
            <a:custGeom>
              <a:avLst/>
              <a:gdLst/>
              <a:ahLst/>
              <a:cxnLst/>
              <a:rect l="l" t="t" r="r" b="b"/>
              <a:pathLst>
                <a:path w="673" h="318" extrusionOk="0">
                  <a:moveTo>
                    <a:pt x="673" y="1"/>
                  </a:moveTo>
                  <a:cubicBezTo>
                    <a:pt x="224" y="1"/>
                    <a:pt x="0" y="1"/>
                    <a:pt x="0" y="225"/>
                  </a:cubicBezTo>
                  <a:cubicBezTo>
                    <a:pt x="66" y="291"/>
                    <a:pt x="151" y="318"/>
                    <a:pt x="238" y="318"/>
                  </a:cubicBezTo>
                  <a:cubicBezTo>
                    <a:pt x="448" y="318"/>
                    <a:pt x="673" y="159"/>
                    <a:pt x="67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66" name="Google Shape;11566;p17"/>
            <p:cNvSpPr/>
            <p:nvPr/>
          </p:nvSpPr>
          <p:spPr>
            <a:xfrm>
              <a:off x="2884350" y="3154925"/>
              <a:ext cx="19150" cy="10275"/>
            </a:xfrm>
            <a:custGeom>
              <a:avLst/>
              <a:gdLst/>
              <a:ahLst/>
              <a:cxnLst/>
              <a:rect l="l" t="t" r="r" b="b"/>
              <a:pathLst>
                <a:path w="766" h="411" extrusionOk="0">
                  <a:moveTo>
                    <a:pt x="489" y="0"/>
                  </a:moveTo>
                  <a:cubicBezTo>
                    <a:pt x="402" y="0"/>
                    <a:pt x="290" y="28"/>
                    <a:pt x="159" y="93"/>
                  </a:cubicBezTo>
                  <a:cubicBezTo>
                    <a:pt x="0" y="252"/>
                    <a:pt x="66" y="410"/>
                    <a:pt x="276" y="410"/>
                  </a:cubicBezTo>
                  <a:cubicBezTo>
                    <a:pt x="364" y="410"/>
                    <a:pt x="476" y="383"/>
                    <a:pt x="607" y="317"/>
                  </a:cubicBezTo>
                  <a:cubicBezTo>
                    <a:pt x="765" y="159"/>
                    <a:pt x="700" y="0"/>
                    <a:pt x="48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67" name="Google Shape;11567;p17"/>
            <p:cNvSpPr/>
            <p:nvPr/>
          </p:nvSpPr>
          <p:spPr>
            <a:xfrm>
              <a:off x="2933125" y="3174050"/>
              <a:ext cx="22450" cy="22450"/>
            </a:xfrm>
            <a:custGeom>
              <a:avLst/>
              <a:gdLst/>
              <a:ahLst/>
              <a:cxnLst/>
              <a:rect l="l" t="t" r="r" b="b"/>
              <a:pathLst>
                <a:path w="898" h="898" extrusionOk="0">
                  <a:moveTo>
                    <a:pt x="1" y="1"/>
                  </a:moveTo>
                  <a:cubicBezTo>
                    <a:pt x="225" y="449"/>
                    <a:pt x="1" y="673"/>
                    <a:pt x="673" y="897"/>
                  </a:cubicBezTo>
                  <a:cubicBezTo>
                    <a:pt x="897" y="897"/>
                    <a:pt x="449" y="225"/>
                    <a:pt x="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68" name="Google Shape;11568;p17"/>
            <p:cNvSpPr/>
            <p:nvPr/>
          </p:nvSpPr>
          <p:spPr>
            <a:xfrm>
              <a:off x="4535575" y="3182775"/>
              <a:ext cx="5625" cy="2500"/>
            </a:xfrm>
            <a:custGeom>
              <a:avLst/>
              <a:gdLst/>
              <a:ahLst/>
              <a:cxnLst/>
              <a:rect l="l" t="t" r="r" b="b"/>
              <a:pathLst>
                <a:path w="225" h="100" extrusionOk="0">
                  <a:moveTo>
                    <a:pt x="58" y="0"/>
                  </a:moveTo>
                  <a:cubicBezTo>
                    <a:pt x="25" y="0"/>
                    <a:pt x="0" y="25"/>
                    <a:pt x="0" y="100"/>
                  </a:cubicBezTo>
                  <a:lnTo>
                    <a:pt x="224" y="100"/>
                  </a:lnTo>
                  <a:cubicBezTo>
                    <a:pt x="224" y="100"/>
                    <a:pt x="125" y="0"/>
                    <a:pt x="5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69" name="Google Shape;11569;p17"/>
            <p:cNvSpPr/>
            <p:nvPr/>
          </p:nvSpPr>
          <p:spPr>
            <a:xfrm>
              <a:off x="4843725" y="3182775"/>
              <a:ext cx="5625" cy="2500"/>
            </a:xfrm>
            <a:custGeom>
              <a:avLst/>
              <a:gdLst/>
              <a:ahLst/>
              <a:cxnLst/>
              <a:rect l="l" t="t" r="r" b="b"/>
              <a:pathLst>
                <a:path w="225" h="100" extrusionOk="0">
                  <a:moveTo>
                    <a:pt x="59" y="0"/>
                  </a:moveTo>
                  <a:cubicBezTo>
                    <a:pt x="26" y="0"/>
                    <a:pt x="1" y="25"/>
                    <a:pt x="1" y="100"/>
                  </a:cubicBezTo>
                  <a:lnTo>
                    <a:pt x="225" y="100"/>
                  </a:lnTo>
                  <a:cubicBezTo>
                    <a:pt x="225" y="100"/>
                    <a:pt x="125" y="0"/>
                    <a:pt x="5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70" name="Google Shape;11570;p17"/>
            <p:cNvSpPr/>
            <p:nvPr/>
          </p:nvSpPr>
          <p:spPr>
            <a:xfrm>
              <a:off x="5280750" y="3228900"/>
              <a:ext cx="7775" cy="5150"/>
            </a:xfrm>
            <a:custGeom>
              <a:avLst/>
              <a:gdLst/>
              <a:ahLst/>
              <a:cxnLst/>
              <a:rect l="l" t="t" r="r" b="b"/>
              <a:pathLst>
                <a:path w="311" h="206" extrusionOk="0">
                  <a:moveTo>
                    <a:pt x="100" y="1"/>
                  </a:moveTo>
                  <a:cubicBezTo>
                    <a:pt x="68" y="1"/>
                    <a:pt x="35" y="14"/>
                    <a:pt x="1" y="48"/>
                  </a:cubicBezTo>
                  <a:cubicBezTo>
                    <a:pt x="118" y="165"/>
                    <a:pt x="189" y="206"/>
                    <a:pt x="227" y="206"/>
                  </a:cubicBezTo>
                  <a:cubicBezTo>
                    <a:pt x="310" y="206"/>
                    <a:pt x="223" y="1"/>
                    <a:pt x="10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71" name="Google Shape;11571;p17"/>
            <p:cNvSpPr/>
            <p:nvPr/>
          </p:nvSpPr>
          <p:spPr>
            <a:xfrm>
              <a:off x="3566250" y="3241275"/>
              <a:ext cx="11250" cy="25"/>
            </a:xfrm>
            <a:custGeom>
              <a:avLst/>
              <a:gdLst/>
              <a:ahLst/>
              <a:cxnLst/>
              <a:rect l="l" t="t" r="r" b="b"/>
              <a:pathLst>
                <a:path w="450" h="1" extrusionOk="0">
                  <a:moveTo>
                    <a:pt x="449" y="1"/>
                  </a:moveTo>
                  <a:lnTo>
                    <a:pt x="1" y="1"/>
                  </a:lnTo>
                  <a:cubicBezTo>
                    <a:pt x="1" y="1"/>
                    <a:pt x="449" y="1"/>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72" name="Google Shape;11572;p17"/>
            <p:cNvSpPr/>
            <p:nvPr/>
          </p:nvSpPr>
          <p:spPr>
            <a:xfrm>
              <a:off x="4373075" y="3243650"/>
              <a:ext cx="4700" cy="6500"/>
            </a:xfrm>
            <a:custGeom>
              <a:avLst/>
              <a:gdLst/>
              <a:ahLst/>
              <a:cxnLst/>
              <a:rect l="l" t="t" r="r" b="b"/>
              <a:pathLst>
                <a:path w="188" h="260" extrusionOk="0">
                  <a:moveTo>
                    <a:pt x="113" y="1"/>
                  </a:moveTo>
                  <a:cubicBezTo>
                    <a:pt x="86" y="1"/>
                    <a:pt x="48" y="35"/>
                    <a:pt x="1" y="130"/>
                  </a:cubicBezTo>
                  <a:cubicBezTo>
                    <a:pt x="48" y="225"/>
                    <a:pt x="86" y="259"/>
                    <a:pt x="113" y="259"/>
                  </a:cubicBezTo>
                  <a:cubicBezTo>
                    <a:pt x="188" y="259"/>
                    <a:pt x="188" y="1"/>
                    <a:pt x="11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73" name="Google Shape;11573;p17"/>
            <p:cNvSpPr/>
            <p:nvPr/>
          </p:nvSpPr>
          <p:spPr>
            <a:xfrm>
              <a:off x="3504625" y="3258100"/>
              <a:ext cx="34975" cy="12750"/>
            </a:xfrm>
            <a:custGeom>
              <a:avLst/>
              <a:gdLst/>
              <a:ahLst/>
              <a:cxnLst/>
              <a:rect l="l" t="t" r="r" b="b"/>
              <a:pathLst>
                <a:path w="1399" h="510" extrusionOk="0">
                  <a:moveTo>
                    <a:pt x="673" y="0"/>
                  </a:moveTo>
                  <a:cubicBezTo>
                    <a:pt x="673" y="102"/>
                    <a:pt x="638" y="134"/>
                    <a:pt x="585" y="134"/>
                  </a:cubicBezTo>
                  <a:cubicBezTo>
                    <a:pt x="490" y="134"/>
                    <a:pt x="335" y="31"/>
                    <a:pt x="208" y="31"/>
                  </a:cubicBezTo>
                  <a:cubicBezTo>
                    <a:pt x="92" y="31"/>
                    <a:pt x="1" y="117"/>
                    <a:pt x="1" y="449"/>
                  </a:cubicBezTo>
                  <a:cubicBezTo>
                    <a:pt x="43" y="491"/>
                    <a:pt x="127" y="510"/>
                    <a:pt x="228" y="510"/>
                  </a:cubicBezTo>
                  <a:cubicBezTo>
                    <a:pt x="657" y="510"/>
                    <a:pt x="1398" y="182"/>
                    <a:pt x="67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74" name="Google Shape;11574;p17"/>
            <p:cNvSpPr/>
            <p:nvPr/>
          </p:nvSpPr>
          <p:spPr>
            <a:xfrm>
              <a:off x="4339475" y="3259500"/>
              <a:ext cx="11225" cy="6725"/>
            </a:xfrm>
            <a:custGeom>
              <a:avLst/>
              <a:gdLst/>
              <a:ahLst/>
              <a:cxnLst/>
              <a:rect l="l" t="t" r="r" b="b"/>
              <a:pathLst>
                <a:path w="449" h="269" extrusionOk="0">
                  <a:moveTo>
                    <a:pt x="224" y="0"/>
                  </a:moveTo>
                  <a:cubicBezTo>
                    <a:pt x="112" y="0"/>
                    <a:pt x="0" y="56"/>
                    <a:pt x="0" y="168"/>
                  </a:cubicBezTo>
                  <a:cubicBezTo>
                    <a:pt x="150" y="168"/>
                    <a:pt x="199" y="268"/>
                    <a:pt x="282" y="268"/>
                  </a:cubicBezTo>
                  <a:cubicBezTo>
                    <a:pt x="324" y="268"/>
                    <a:pt x="374" y="243"/>
                    <a:pt x="448" y="168"/>
                  </a:cubicBezTo>
                  <a:cubicBezTo>
                    <a:pt x="448" y="56"/>
                    <a:pt x="336" y="0"/>
                    <a:pt x="2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75" name="Google Shape;11575;p17"/>
            <p:cNvSpPr/>
            <p:nvPr/>
          </p:nvSpPr>
          <p:spPr>
            <a:xfrm>
              <a:off x="4672075" y="3268125"/>
              <a:ext cx="8125" cy="5150"/>
            </a:xfrm>
            <a:custGeom>
              <a:avLst/>
              <a:gdLst/>
              <a:ahLst/>
              <a:cxnLst/>
              <a:rect l="l" t="t" r="r" b="b"/>
              <a:pathLst>
                <a:path w="325" h="206" extrusionOk="0">
                  <a:moveTo>
                    <a:pt x="263" y="0"/>
                  </a:moveTo>
                  <a:cubicBezTo>
                    <a:pt x="248" y="0"/>
                    <a:pt x="211" y="14"/>
                    <a:pt x="143" y="48"/>
                  </a:cubicBezTo>
                  <a:cubicBezTo>
                    <a:pt x="26" y="165"/>
                    <a:pt x="1" y="205"/>
                    <a:pt x="19" y="205"/>
                  </a:cubicBezTo>
                  <a:cubicBezTo>
                    <a:pt x="61" y="205"/>
                    <a:pt x="325" y="0"/>
                    <a:pt x="26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76" name="Google Shape;11576;p17"/>
            <p:cNvSpPr/>
            <p:nvPr/>
          </p:nvSpPr>
          <p:spPr>
            <a:xfrm>
              <a:off x="4720475" y="3266800"/>
              <a:ext cx="11225" cy="5025"/>
            </a:xfrm>
            <a:custGeom>
              <a:avLst/>
              <a:gdLst/>
              <a:ahLst/>
              <a:cxnLst/>
              <a:rect l="l" t="t" r="r" b="b"/>
              <a:pathLst>
                <a:path w="449" h="201" extrusionOk="0">
                  <a:moveTo>
                    <a:pt x="116" y="1"/>
                  </a:moveTo>
                  <a:cubicBezTo>
                    <a:pt x="50" y="1"/>
                    <a:pt x="0" y="26"/>
                    <a:pt x="0" y="101"/>
                  </a:cubicBezTo>
                  <a:cubicBezTo>
                    <a:pt x="0" y="175"/>
                    <a:pt x="50" y="200"/>
                    <a:pt x="116" y="200"/>
                  </a:cubicBezTo>
                  <a:cubicBezTo>
                    <a:pt x="249" y="200"/>
                    <a:pt x="448" y="101"/>
                    <a:pt x="448" y="101"/>
                  </a:cubicBezTo>
                  <a:cubicBezTo>
                    <a:pt x="448" y="101"/>
                    <a:pt x="249" y="1"/>
                    <a:pt x="116"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77" name="Google Shape;11577;p17"/>
            <p:cNvSpPr/>
            <p:nvPr/>
          </p:nvSpPr>
          <p:spPr>
            <a:xfrm>
              <a:off x="4059325" y="3274900"/>
              <a:ext cx="15325" cy="13425"/>
            </a:xfrm>
            <a:custGeom>
              <a:avLst/>
              <a:gdLst/>
              <a:ahLst/>
              <a:cxnLst/>
              <a:rect l="l" t="t" r="r" b="b"/>
              <a:pathLst>
                <a:path w="613" h="537" extrusionOk="0">
                  <a:moveTo>
                    <a:pt x="448" y="1"/>
                  </a:moveTo>
                  <a:cubicBezTo>
                    <a:pt x="0" y="1"/>
                    <a:pt x="0" y="1"/>
                    <a:pt x="0" y="449"/>
                  </a:cubicBezTo>
                  <a:cubicBezTo>
                    <a:pt x="60" y="509"/>
                    <a:pt x="136" y="537"/>
                    <a:pt x="211" y="537"/>
                  </a:cubicBezTo>
                  <a:cubicBezTo>
                    <a:pt x="416" y="537"/>
                    <a:pt x="613" y="329"/>
                    <a:pt x="44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78" name="Google Shape;11578;p17"/>
            <p:cNvSpPr/>
            <p:nvPr/>
          </p:nvSpPr>
          <p:spPr>
            <a:xfrm>
              <a:off x="4742875" y="3277275"/>
              <a:ext cx="4700" cy="6500"/>
            </a:xfrm>
            <a:custGeom>
              <a:avLst/>
              <a:gdLst/>
              <a:ahLst/>
              <a:cxnLst/>
              <a:rect l="l" t="t" r="r" b="b"/>
              <a:pathLst>
                <a:path w="188" h="260" extrusionOk="0">
                  <a:moveTo>
                    <a:pt x="113" y="0"/>
                  </a:moveTo>
                  <a:cubicBezTo>
                    <a:pt x="85" y="0"/>
                    <a:pt x="48" y="35"/>
                    <a:pt x="1" y="130"/>
                  </a:cubicBezTo>
                  <a:cubicBezTo>
                    <a:pt x="48" y="225"/>
                    <a:pt x="85" y="259"/>
                    <a:pt x="113" y="259"/>
                  </a:cubicBezTo>
                  <a:cubicBezTo>
                    <a:pt x="187" y="259"/>
                    <a:pt x="187" y="0"/>
                    <a:pt x="11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79" name="Google Shape;11579;p17"/>
            <p:cNvSpPr/>
            <p:nvPr/>
          </p:nvSpPr>
          <p:spPr>
            <a:xfrm>
              <a:off x="6485400" y="3302925"/>
              <a:ext cx="22425" cy="5625"/>
            </a:xfrm>
            <a:custGeom>
              <a:avLst/>
              <a:gdLst/>
              <a:ahLst/>
              <a:cxnLst/>
              <a:rect l="l" t="t" r="r" b="b"/>
              <a:pathLst>
                <a:path w="897" h="225" extrusionOk="0">
                  <a:moveTo>
                    <a:pt x="224" y="0"/>
                  </a:moveTo>
                  <a:cubicBezTo>
                    <a:pt x="0" y="0"/>
                    <a:pt x="673" y="224"/>
                    <a:pt x="897" y="224"/>
                  </a:cubicBezTo>
                  <a:cubicBezTo>
                    <a:pt x="897" y="0"/>
                    <a:pt x="673" y="0"/>
                    <a:pt x="2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80" name="Google Shape;11580;p17"/>
            <p:cNvSpPr/>
            <p:nvPr/>
          </p:nvSpPr>
          <p:spPr>
            <a:xfrm>
              <a:off x="2697800" y="3305275"/>
              <a:ext cx="9375" cy="6500"/>
            </a:xfrm>
            <a:custGeom>
              <a:avLst/>
              <a:gdLst/>
              <a:ahLst/>
              <a:cxnLst/>
              <a:rect l="l" t="t" r="r" b="b"/>
              <a:pathLst>
                <a:path w="375" h="260" extrusionOk="0">
                  <a:moveTo>
                    <a:pt x="225" y="1"/>
                  </a:moveTo>
                  <a:cubicBezTo>
                    <a:pt x="170" y="1"/>
                    <a:pt x="95" y="36"/>
                    <a:pt x="1" y="130"/>
                  </a:cubicBezTo>
                  <a:cubicBezTo>
                    <a:pt x="95" y="225"/>
                    <a:pt x="170" y="260"/>
                    <a:pt x="225" y="260"/>
                  </a:cubicBezTo>
                  <a:cubicBezTo>
                    <a:pt x="374" y="260"/>
                    <a:pt x="374" y="1"/>
                    <a:pt x="22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81" name="Google Shape;11581;p17"/>
            <p:cNvSpPr/>
            <p:nvPr/>
          </p:nvSpPr>
          <p:spPr>
            <a:xfrm>
              <a:off x="3409375" y="3302925"/>
              <a:ext cx="16825" cy="11225"/>
            </a:xfrm>
            <a:custGeom>
              <a:avLst/>
              <a:gdLst/>
              <a:ahLst/>
              <a:cxnLst/>
              <a:rect l="l" t="t" r="r" b="b"/>
              <a:pathLst>
                <a:path w="673" h="449" extrusionOk="0">
                  <a:moveTo>
                    <a:pt x="673" y="0"/>
                  </a:moveTo>
                  <a:lnTo>
                    <a:pt x="673" y="0"/>
                  </a:lnTo>
                  <a:cubicBezTo>
                    <a:pt x="449" y="224"/>
                    <a:pt x="1" y="0"/>
                    <a:pt x="1" y="449"/>
                  </a:cubicBezTo>
                  <a:cubicBezTo>
                    <a:pt x="449" y="449"/>
                    <a:pt x="673" y="224"/>
                    <a:pt x="67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82" name="Google Shape;11582;p17"/>
            <p:cNvSpPr/>
            <p:nvPr/>
          </p:nvSpPr>
          <p:spPr>
            <a:xfrm>
              <a:off x="4655175" y="3302925"/>
              <a:ext cx="9275" cy="12750"/>
            </a:xfrm>
            <a:custGeom>
              <a:avLst/>
              <a:gdLst/>
              <a:ahLst/>
              <a:cxnLst/>
              <a:rect l="l" t="t" r="r" b="b"/>
              <a:pathLst>
                <a:path w="371" h="510" extrusionOk="0">
                  <a:moveTo>
                    <a:pt x="147" y="0"/>
                  </a:moveTo>
                  <a:cubicBezTo>
                    <a:pt x="147" y="182"/>
                    <a:pt x="0" y="510"/>
                    <a:pt x="181" y="510"/>
                  </a:cubicBezTo>
                  <a:cubicBezTo>
                    <a:pt x="224" y="510"/>
                    <a:pt x="285" y="491"/>
                    <a:pt x="371" y="449"/>
                  </a:cubicBezTo>
                  <a:cubicBezTo>
                    <a:pt x="371" y="224"/>
                    <a:pt x="371" y="0"/>
                    <a:pt x="14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83" name="Google Shape;11583;p17"/>
            <p:cNvSpPr/>
            <p:nvPr/>
          </p:nvSpPr>
          <p:spPr>
            <a:xfrm>
              <a:off x="6519000" y="3308525"/>
              <a:ext cx="11250" cy="5625"/>
            </a:xfrm>
            <a:custGeom>
              <a:avLst/>
              <a:gdLst/>
              <a:ahLst/>
              <a:cxnLst/>
              <a:rect l="l" t="t" r="r" b="b"/>
              <a:pathLst>
                <a:path w="450" h="225" extrusionOk="0">
                  <a:moveTo>
                    <a:pt x="449" y="0"/>
                  </a:moveTo>
                  <a:cubicBezTo>
                    <a:pt x="449" y="0"/>
                    <a:pt x="1" y="0"/>
                    <a:pt x="1" y="225"/>
                  </a:cubicBezTo>
                  <a:cubicBezTo>
                    <a:pt x="1" y="225"/>
                    <a:pt x="449" y="225"/>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84" name="Google Shape;11584;p17"/>
            <p:cNvSpPr/>
            <p:nvPr/>
          </p:nvSpPr>
          <p:spPr>
            <a:xfrm>
              <a:off x="6552625" y="3314125"/>
              <a:ext cx="25" cy="28050"/>
            </a:xfrm>
            <a:custGeom>
              <a:avLst/>
              <a:gdLst/>
              <a:ahLst/>
              <a:cxnLst/>
              <a:rect l="l" t="t" r="r" b="b"/>
              <a:pathLst>
                <a:path w="1" h="1122" extrusionOk="0">
                  <a:moveTo>
                    <a:pt x="1" y="673"/>
                  </a:moveTo>
                  <a:cubicBezTo>
                    <a:pt x="1" y="1121"/>
                    <a:pt x="1" y="1"/>
                    <a:pt x="1" y="673"/>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85" name="Google Shape;11585;p17"/>
            <p:cNvSpPr/>
            <p:nvPr/>
          </p:nvSpPr>
          <p:spPr>
            <a:xfrm>
              <a:off x="6576375" y="3327000"/>
              <a:ext cx="15500" cy="5125"/>
            </a:xfrm>
            <a:custGeom>
              <a:avLst/>
              <a:gdLst/>
              <a:ahLst/>
              <a:cxnLst/>
              <a:rect l="l" t="t" r="r" b="b"/>
              <a:pathLst>
                <a:path w="620" h="205" extrusionOk="0">
                  <a:moveTo>
                    <a:pt x="168" y="0"/>
                  </a:moveTo>
                  <a:cubicBezTo>
                    <a:pt x="0" y="0"/>
                    <a:pt x="176" y="205"/>
                    <a:pt x="422" y="205"/>
                  </a:cubicBezTo>
                  <a:cubicBezTo>
                    <a:pt x="485" y="205"/>
                    <a:pt x="552" y="192"/>
                    <a:pt x="619" y="158"/>
                  </a:cubicBezTo>
                  <a:cubicBezTo>
                    <a:pt x="385" y="41"/>
                    <a:pt x="242" y="0"/>
                    <a:pt x="16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86" name="Google Shape;11586;p17"/>
            <p:cNvSpPr/>
            <p:nvPr/>
          </p:nvSpPr>
          <p:spPr>
            <a:xfrm>
              <a:off x="2905125" y="3330925"/>
              <a:ext cx="22425" cy="2525"/>
            </a:xfrm>
            <a:custGeom>
              <a:avLst/>
              <a:gdLst/>
              <a:ahLst/>
              <a:cxnLst/>
              <a:rect l="l" t="t" r="r" b="b"/>
              <a:pathLst>
                <a:path w="897" h="101" extrusionOk="0">
                  <a:moveTo>
                    <a:pt x="0" y="1"/>
                  </a:moveTo>
                  <a:cubicBezTo>
                    <a:pt x="0" y="1"/>
                    <a:pt x="299" y="100"/>
                    <a:pt x="564" y="100"/>
                  </a:cubicBezTo>
                  <a:cubicBezTo>
                    <a:pt x="697" y="100"/>
                    <a:pt x="822" y="76"/>
                    <a:pt x="896"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87" name="Google Shape;11587;p17"/>
            <p:cNvSpPr/>
            <p:nvPr/>
          </p:nvSpPr>
          <p:spPr>
            <a:xfrm>
              <a:off x="4305850" y="3331025"/>
              <a:ext cx="4800" cy="8275"/>
            </a:xfrm>
            <a:custGeom>
              <a:avLst/>
              <a:gdLst/>
              <a:ahLst/>
              <a:cxnLst/>
              <a:rect l="l" t="t" r="r" b="b"/>
              <a:pathLst>
                <a:path w="192" h="331" extrusionOk="0">
                  <a:moveTo>
                    <a:pt x="124" y="0"/>
                  </a:moveTo>
                  <a:cubicBezTo>
                    <a:pt x="96" y="0"/>
                    <a:pt x="55" y="58"/>
                    <a:pt x="0" y="221"/>
                  </a:cubicBezTo>
                  <a:cubicBezTo>
                    <a:pt x="40" y="300"/>
                    <a:pt x="72" y="330"/>
                    <a:pt x="98" y="330"/>
                  </a:cubicBezTo>
                  <a:cubicBezTo>
                    <a:pt x="182" y="330"/>
                    <a:pt x="191" y="0"/>
                    <a:pt x="1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88" name="Google Shape;11588;p17"/>
            <p:cNvSpPr/>
            <p:nvPr/>
          </p:nvSpPr>
          <p:spPr>
            <a:xfrm>
              <a:off x="6470750" y="3332600"/>
              <a:ext cx="9200" cy="5150"/>
            </a:xfrm>
            <a:custGeom>
              <a:avLst/>
              <a:gdLst/>
              <a:ahLst/>
              <a:cxnLst/>
              <a:rect l="l" t="t" r="r" b="b"/>
              <a:pathLst>
                <a:path w="368" h="206" extrusionOk="0">
                  <a:moveTo>
                    <a:pt x="358" y="0"/>
                  </a:moveTo>
                  <a:cubicBezTo>
                    <a:pt x="337" y="0"/>
                    <a:pt x="0" y="205"/>
                    <a:pt x="31" y="205"/>
                  </a:cubicBezTo>
                  <a:cubicBezTo>
                    <a:pt x="39" y="205"/>
                    <a:pt x="71" y="192"/>
                    <a:pt x="138" y="158"/>
                  </a:cubicBezTo>
                  <a:cubicBezTo>
                    <a:pt x="314" y="41"/>
                    <a:pt x="367" y="0"/>
                    <a:pt x="35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89" name="Google Shape;11589;p17"/>
            <p:cNvSpPr/>
            <p:nvPr/>
          </p:nvSpPr>
          <p:spPr>
            <a:xfrm>
              <a:off x="6614250" y="3337150"/>
              <a:ext cx="33650" cy="8950"/>
            </a:xfrm>
            <a:custGeom>
              <a:avLst/>
              <a:gdLst/>
              <a:ahLst/>
              <a:cxnLst/>
              <a:rect l="l" t="t" r="r" b="b"/>
              <a:pathLst>
                <a:path w="1346" h="358" extrusionOk="0">
                  <a:moveTo>
                    <a:pt x="499" y="1"/>
                  </a:moveTo>
                  <a:cubicBezTo>
                    <a:pt x="325" y="1"/>
                    <a:pt x="150" y="51"/>
                    <a:pt x="1" y="200"/>
                  </a:cubicBezTo>
                  <a:cubicBezTo>
                    <a:pt x="102" y="166"/>
                    <a:pt x="193" y="153"/>
                    <a:pt x="276" y="153"/>
                  </a:cubicBezTo>
                  <a:cubicBezTo>
                    <a:pt x="601" y="153"/>
                    <a:pt x="806" y="358"/>
                    <a:pt x="1028" y="358"/>
                  </a:cubicBezTo>
                  <a:cubicBezTo>
                    <a:pt x="1126" y="358"/>
                    <a:pt x="1228" y="317"/>
                    <a:pt x="1346" y="200"/>
                  </a:cubicBezTo>
                  <a:cubicBezTo>
                    <a:pt x="1196" y="200"/>
                    <a:pt x="848" y="1"/>
                    <a:pt x="49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90" name="Google Shape;11590;p17"/>
            <p:cNvSpPr/>
            <p:nvPr/>
          </p:nvSpPr>
          <p:spPr>
            <a:xfrm>
              <a:off x="6660275" y="3344500"/>
              <a:ext cx="15650" cy="6500"/>
            </a:xfrm>
            <a:custGeom>
              <a:avLst/>
              <a:gdLst/>
              <a:ahLst/>
              <a:cxnLst/>
              <a:rect l="l" t="t" r="r" b="b"/>
              <a:pathLst>
                <a:path w="626" h="260" extrusionOk="0">
                  <a:moveTo>
                    <a:pt x="224" y="1"/>
                  </a:moveTo>
                  <a:cubicBezTo>
                    <a:pt x="0" y="1"/>
                    <a:pt x="130" y="260"/>
                    <a:pt x="354" y="260"/>
                  </a:cubicBezTo>
                  <a:cubicBezTo>
                    <a:pt x="436" y="260"/>
                    <a:pt x="530" y="225"/>
                    <a:pt x="625" y="130"/>
                  </a:cubicBezTo>
                  <a:cubicBezTo>
                    <a:pt x="436" y="35"/>
                    <a:pt x="306" y="1"/>
                    <a:pt x="22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91" name="Google Shape;11591;p17"/>
            <p:cNvSpPr/>
            <p:nvPr/>
          </p:nvSpPr>
          <p:spPr>
            <a:xfrm>
              <a:off x="3432850" y="3363025"/>
              <a:ext cx="15775" cy="12750"/>
            </a:xfrm>
            <a:custGeom>
              <a:avLst/>
              <a:gdLst/>
              <a:ahLst/>
              <a:cxnLst/>
              <a:rect l="l" t="t" r="r" b="b"/>
              <a:pathLst>
                <a:path w="631" h="510" extrusionOk="0">
                  <a:moveTo>
                    <a:pt x="365" y="0"/>
                  </a:moveTo>
                  <a:cubicBezTo>
                    <a:pt x="260" y="0"/>
                    <a:pt x="1" y="328"/>
                    <a:pt x="182" y="510"/>
                  </a:cubicBezTo>
                  <a:cubicBezTo>
                    <a:pt x="406" y="510"/>
                    <a:pt x="630" y="510"/>
                    <a:pt x="406" y="62"/>
                  </a:cubicBezTo>
                  <a:cubicBezTo>
                    <a:pt x="406" y="19"/>
                    <a:pt x="390" y="0"/>
                    <a:pt x="36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92" name="Google Shape;11592;p17"/>
            <p:cNvSpPr/>
            <p:nvPr/>
          </p:nvSpPr>
          <p:spPr>
            <a:xfrm>
              <a:off x="4328250" y="3375750"/>
              <a:ext cx="16850" cy="2525"/>
            </a:xfrm>
            <a:custGeom>
              <a:avLst/>
              <a:gdLst/>
              <a:ahLst/>
              <a:cxnLst/>
              <a:rect l="l" t="t" r="r" b="b"/>
              <a:pathLst>
                <a:path w="674" h="101" extrusionOk="0">
                  <a:moveTo>
                    <a:pt x="1" y="1"/>
                  </a:moveTo>
                  <a:cubicBezTo>
                    <a:pt x="1" y="1"/>
                    <a:pt x="300" y="100"/>
                    <a:pt x="499" y="100"/>
                  </a:cubicBezTo>
                  <a:cubicBezTo>
                    <a:pt x="599" y="100"/>
                    <a:pt x="673" y="75"/>
                    <a:pt x="67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93" name="Google Shape;11593;p17"/>
            <p:cNvSpPr/>
            <p:nvPr/>
          </p:nvSpPr>
          <p:spPr>
            <a:xfrm>
              <a:off x="4361875" y="3384225"/>
              <a:ext cx="4800" cy="8275"/>
            </a:xfrm>
            <a:custGeom>
              <a:avLst/>
              <a:gdLst/>
              <a:ahLst/>
              <a:cxnLst/>
              <a:rect l="l" t="t" r="r" b="b"/>
              <a:pathLst>
                <a:path w="192" h="331" extrusionOk="0">
                  <a:moveTo>
                    <a:pt x="98" y="1"/>
                  </a:moveTo>
                  <a:cubicBezTo>
                    <a:pt x="73" y="1"/>
                    <a:pt x="40" y="31"/>
                    <a:pt x="1" y="110"/>
                  </a:cubicBezTo>
                  <a:cubicBezTo>
                    <a:pt x="55" y="273"/>
                    <a:pt x="96" y="331"/>
                    <a:pt x="124" y="331"/>
                  </a:cubicBezTo>
                  <a:cubicBezTo>
                    <a:pt x="191" y="331"/>
                    <a:pt x="183" y="1"/>
                    <a:pt x="9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94" name="Google Shape;11594;p17"/>
            <p:cNvSpPr/>
            <p:nvPr/>
          </p:nvSpPr>
          <p:spPr>
            <a:xfrm>
              <a:off x="1498775" y="3386975"/>
              <a:ext cx="11225" cy="2500"/>
            </a:xfrm>
            <a:custGeom>
              <a:avLst/>
              <a:gdLst/>
              <a:ahLst/>
              <a:cxnLst/>
              <a:rect l="l" t="t" r="r" b="b"/>
              <a:pathLst>
                <a:path w="449" h="100" extrusionOk="0">
                  <a:moveTo>
                    <a:pt x="0" y="0"/>
                  </a:moveTo>
                  <a:cubicBezTo>
                    <a:pt x="0" y="0"/>
                    <a:pt x="200" y="100"/>
                    <a:pt x="332" y="100"/>
                  </a:cubicBezTo>
                  <a:cubicBezTo>
                    <a:pt x="399" y="100"/>
                    <a:pt x="449" y="75"/>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95" name="Google Shape;11595;p17"/>
            <p:cNvSpPr/>
            <p:nvPr/>
          </p:nvSpPr>
          <p:spPr>
            <a:xfrm>
              <a:off x="1504375" y="3392575"/>
              <a:ext cx="28050" cy="16825"/>
            </a:xfrm>
            <a:custGeom>
              <a:avLst/>
              <a:gdLst/>
              <a:ahLst/>
              <a:cxnLst/>
              <a:rect l="l" t="t" r="r" b="b"/>
              <a:pathLst>
                <a:path w="1122" h="673" extrusionOk="0">
                  <a:moveTo>
                    <a:pt x="225" y="0"/>
                  </a:moveTo>
                  <a:cubicBezTo>
                    <a:pt x="1" y="448"/>
                    <a:pt x="225" y="448"/>
                    <a:pt x="897" y="672"/>
                  </a:cubicBezTo>
                  <a:cubicBezTo>
                    <a:pt x="1121" y="0"/>
                    <a:pt x="1121" y="0"/>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96" name="Google Shape;11596;p17"/>
            <p:cNvSpPr/>
            <p:nvPr/>
          </p:nvSpPr>
          <p:spPr>
            <a:xfrm>
              <a:off x="1532400" y="3392575"/>
              <a:ext cx="11225" cy="11225"/>
            </a:xfrm>
            <a:custGeom>
              <a:avLst/>
              <a:gdLst/>
              <a:ahLst/>
              <a:cxnLst/>
              <a:rect l="l" t="t" r="r" b="b"/>
              <a:pathLst>
                <a:path w="449" h="449" extrusionOk="0">
                  <a:moveTo>
                    <a:pt x="0" y="0"/>
                  </a:moveTo>
                  <a:lnTo>
                    <a:pt x="448" y="448"/>
                  </a:lnTo>
                  <a:cubicBezTo>
                    <a:pt x="448" y="224"/>
                    <a:pt x="448" y="0"/>
                    <a:pt x="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97" name="Google Shape;11597;p17"/>
            <p:cNvSpPr/>
            <p:nvPr/>
          </p:nvSpPr>
          <p:spPr>
            <a:xfrm>
              <a:off x="3824000" y="3394925"/>
              <a:ext cx="4700" cy="6500"/>
            </a:xfrm>
            <a:custGeom>
              <a:avLst/>
              <a:gdLst/>
              <a:ahLst/>
              <a:cxnLst/>
              <a:rect l="l" t="t" r="r" b="b"/>
              <a:pathLst>
                <a:path w="188" h="260" extrusionOk="0">
                  <a:moveTo>
                    <a:pt x="112" y="1"/>
                  </a:moveTo>
                  <a:cubicBezTo>
                    <a:pt x="85" y="1"/>
                    <a:pt x="48" y="36"/>
                    <a:pt x="0" y="130"/>
                  </a:cubicBezTo>
                  <a:cubicBezTo>
                    <a:pt x="48" y="225"/>
                    <a:pt x="85" y="260"/>
                    <a:pt x="112" y="260"/>
                  </a:cubicBezTo>
                  <a:cubicBezTo>
                    <a:pt x="187" y="260"/>
                    <a:pt x="187" y="1"/>
                    <a:pt x="112"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98" name="Google Shape;11598;p17"/>
            <p:cNvSpPr/>
            <p:nvPr/>
          </p:nvSpPr>
          <p:spPr>
            <a:xfrm>
              <a:off x="1549200" y="3402200"/>
              <a:ext cx="15725" cy="7200"/>
            </a:xfrm>
            <a:custGeom>
              <a:avLst/>
              <a:gdLst/>
              <a:ahLst/>
              <a:cxnLst/>
              <a:rect l="l" t="t" r="r" b="b"/>
              <a:pathLst>
                <a:path w="629" h="288" extrusionOk="0">
                  <a:moveTo>
                    <a:pt x="69" y="1"/>
                  </a:moveTo>
                  <a:cubicBezTo>
                    <a:pt x="27" y="1"/>
                    <a:pt x="1" y="19"/>
                    <a:pt x="1" y="63"/>
                  </a:cubicBezTo>
                  <a:cubicBezTo>
                    <a:pt x="225" y="63"/>
                    <a:pt x="225" y="287"/>
                    <a:pt x="449" y="287"/>
                  </a:cubicBezTo>
                  <a:cubicBezTo>
                    <a:pt x="628" y="287"/>
                    <a:pt x="234" y="1"/>
                    <a:pt x="6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99" name="Google Shape;11599;p17"/>
            <p:cNvSpPr/>
            <p:nvPr/>
          </p:nvSpPr>
          <p:spPr>
            <a:xfrm>
              <a:off x="3465400" y="3411750"/>
              <a:ext cx="7850" cy="6475"/>
            </a:xfrm>
            <a:custGeom>
              <a:avLst/>
              <a:gdLst/>
              <a:ahLst/>
              <a:cxnLst/>
              <a:rect l="l" t="t" r="r" b="b"/>
              <a:pathLst>
                <a:path w="314" h="259" extrusionOk="0">
                  <a:moveTo>
                    <a:pt x="137" y="0"/>
                  </a:moveTo>
                  <a:cubicBezTo>
                    <a:pt x="95" y="0"/>
                    <a:pt x="48" y="35"/>
                    <a:pt x="1" y="130"/>
                  </a:cubicBezTo>
                  <a:cubicBezTo>
                    <a:pt x="95" y="224"/>
                    <a:pt x="160" y="259"/>
                    <a:pt x="201" y="259"/>
                  </a:cubicBezTo>
                  <a:cubicBezTo>
                    <a:pt x="313" y="259"/>
                    <a:pt x="249" y="0"/>
                    <a:pt x="13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00" name="Google Shape;11600;p17"/>
            <p:cNvSpPr/>
            <p:nvPr/>
          </p:nvSpPr>
          <p:spPr>
            <a:xfrm>
              <a:off x="3386975" y="3414975"/>
              <a:ext cx="11225" cy="2525"/>
            </a:xfrm>
            <a:custGeom>
              <a:avLst/>
              <a:gdLst/>
              <a:ahLst/>
              <a:cxnLst/>
              <a:rect l="l" t="t" r="r" b="b"/>
              <a:pathLst>
                <a:path w="449" h="101" extrusionOk="0">
                  <a:moveTo>
                    <a:pt x="0" y="1"/>
                  </a:moveTo>
                  <a:cubicBezTo>
                    <a:pt x="0" y="1"/>
                    <a:pt x="199" y="100"/>
                    <a:pt x="332" y="100"/>
                  </a:cubicBezTo>
                  <a:cubicBezTo>
                    <a:pt x="399" y="100"/>
                    <a:pt x="448" y="75"/>
                    <a:pt x="44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01" name="Google Shape;11601;p17"/>
            <p:cNvSpPr/>
            <p:nvPr/>
          </p:nvSpPr>
          <p:spPr>
            <a:xfrm>
              <a:off x="3482225" y="3416375"/>
              <a:ext cx="8425" cy="6725"/>
            </a:xfrm>
            <a:custGeom>
              <a:avLst/>
              <a:gdLst/>
              <a:ahLst/>
              <a:cxnLst/>
              <a:rect l="l" t="t" r="r" b="b"/>
              <a:pathLst>
                <a:path w="337" h="269" extrusionOk="0">
                  <a:moveTo>
                    <a:pt x="196" y="1"/>
                  </a:moveTo>
                  <a:cubicBezTo>
                    <a:pt x="112" y="1"/>
                    <a:pt x="0" y="57"/>
                    <a:pt x="0" y="169"/>
                  </a:cubicBezTo>
                  <a:cubicBezTo>
                    <a:pt x="150" y="169"/>
                    <a:pt x="199" y="268"/>
                    <a:pt x="216" y="268"/>
                  </a:cubicBezTo>
                  <a:cubicBezTo>
                    <a:pt x="224" y="268"/>
                    <a:pt x="224" y="243"/>
                    <a:pt x="224" y="169"/>
                  </a:cubicBezTo>
                  <a:cubicBezTo>
                    <a:pt x="336" y="57"/>
                    <a:pt x="280" y="1"/>
                    <a:pt x="196"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02" name="Google Shape;11602;p17"/>
            <p:cNvSpPr/>
            <p:nvPr/>
          </p:nvSpPr>
          <p:spPr>
            <a:xfrm>
              <a:off x="1554800" y="3418100"/>
              <a:ext cx="20575" cy="6700"/>
            </a:xfrm>
            <a:custGeom>
              <a:avLst/>
              <a:gdLst/>
              <a:ahLst/>
              <a:cxnLst/>
              <a:rect l="l" t="t" r="r" b="b"/>
              <a:pathLst>
                <a:path w="823" h="268" extrusionOk="0">
                  <a:moveTo>
                    <a:pt x="225" y="0"/>
                  </a:moveTo>
                  <a:cubicBezTo>
                    <a:pt x="100" y="0"/>
                    <a:pt x="1" y="25"/>
                    <a:pt x="1" y="100"/>
                  </a:cubicBezTo>
                  <a:cubicBezTo>
                    <a:pt x="113" y="212"/>
                    <a:pt x="225" y="268"/>
                    <a:pt x="337" y="268"/>
                  </a:cubicBezTo>
                  <a:cubicBezTo>
                    <a:pt x="449" y="268"/>
                    <a:pt x="561" y="212"/>
                    <a:pt x="673" y="100"/>
                  </a:cubicBezTo>
                  <a:cubicBezTo>
                    <a:pt x="822" y="100"/>
                    <a:pt x="474" y="0"/>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03" name="Google Shape;11603;p17"/>
            <p:cNvSpPr/>
            <p:nvPr/>
          </p:nvSpPr>
          <p:spPr>
            <a:xfrm>
              <a:off x="4922175" y="3448600"/>
              <a:ext cx="33650" cy="11225"/>
            </a:xfrm>
            <a:custGeom>
              <a:avLst/>
              <a:gdLst/>
              <a:ahLst/>
              <a:cxnLst/>
              <a:rect l="l" t="t" r="r" b="b"/>
              <a:pathLst>
                <a:path w="1346" h="449" extrusionOk="0">
                  <a:moveTo>
                    <a:pt x="1345" y="0"/>
                  </a:moveTo>
                  <a:cubicBezTo>
                    <a:pt x="897" y="0"/>
                    <a:pt x="449" y="224"/>
                    <a:pt x="0" y="449"/>
                  </a:cubicBezTo>
                  <a:lnTo>
                    <a:pt x="1345" y="0"/>
                  </a:ln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04" name="Google Shape;11604;p17"/>
            <p:cNvSpPr/>
            <p:nvPr/>
          </p:nvSpPr>
          <p:spPr>
            <a:xfrm>
              <a:off x="1577225" y="3437400"/>
              <a:ext cx="11225" cy="2500"/>
            </a:xfrm>
            <a:custGeom>
              <a:avLst/>
              <a:gdLst/>
              <a:ahLst/>
              <a:cxnLst/>
              <a:rect l="l" t="t" r="r" b="b"/>
              <a:pathLst>
                <a:path w="449" h="100" extrusionOk="0">
                  <a:moveTo>
                    <a:pt x="0" y="0"/>
                  </a:moveTo>
                  <a:cubicBezTo>
                    <a:pt x="0" y="0"/>
                    <a:pt x="199" y="100"/>
                    <a:pt x="332" y="100"/>
                  </a:cubicBezTo>
                  <a:cubicBezTo>
                    <a:pt x="399" y="100"/>
                    <a:pt x="448" y="75"/>
                    <a:pt x="44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05" name="Google Shape;11605;p17"/>
            <p:cNvSpPr/>
            <p:nvPr/>
          </p:nvSpPr>
          <p:spPr>
            <a:xfrm>
              <a:off x="3370150" y="3448600"/>
              <a:ext cx="12800" cy="7200"/>
            </a:xfrm>
            <a:custGeom>
              <a:avLst/>
              <a:gdLst/>
              <a:ahLst/>
              <a:cxnLst/>
              <a:rect l="l" t="t" r="r" b="b"/>
              <a:pathLst>
                <a:path w="512" h="288" extrusionOk="0">
                  <a:moveTo>
                    <a:pt x="1" y="0"/>
                  </a:moveTo>
                  <a:cubicBezTo>
                    <a:pt x="1" y="218"/>
                    <a:pt x="212" y="224"/>
                    <a:pt x="430" y="224"/>
                  </a:cubicBezTo>
                  <a:lnTo>
                    <a:pt x="430" y="224"/>
                  </a:lnTo>
                  <a:cubicBezTo>
                    <a:pt x="321" y="140"/>
                    <a:pt x="126" y="0"/>
                    <a:pt x="1" y="0"/>
                  </a:cubicBezTo>
                  <a:close/>
                  <a:moveTo>
                    <a:pt x="430" y="224"/>
                  </a:moveTo>
                  <a:cubicBezTo>
                    <a:pt x="477" y="261"/>
                    <a:pt x="508" y="287"/>
                    <a:pt x="510" y="287"/>
                  </a:cubicBezTo>
                  <a:cubicBezTo>
                    <a:pt x="512" y="287"/>
                    <a:pt x="494" y="269"/>
                    <a:pt x="449" y="224"/>
                  </a:cubicBezTo>
                  <a:cubicBezTo>
                    <a:pt x="443" y="224"/>
                    <a:pt x="436" y="224"/>
                    <a:pt x="430" y="224"/>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06" name="Google Shape;11606;p17"/>
            <p:cNvSpPr/>
            <p:nvPr/>
          </p:nvSpPr>
          <p:spPr>
            <a:xfrm>
              <a:off x="3241300" y="3447825"/>
              <a:ext cx="7700" cy="7325"/>
            </a:xfrm>
            <a:custGeom>
              <a:avLst/>
              <a:gdLst/>
              <a:ahLst/>
              <a:cxnLst/>
              <a:rect l="l" t="t" r="r" b="b"/>
              <a:pathLst>
                <a:path w="308" h="293" extrusionOk="0">
                  <a:moveTo>
                    <a:pt x="234" y="1"/>
                  </a:moveTo>
                  <a:cubicBezTo>
                    <a:pt x="200" y="1"/>
                    <a:pt x="127" y="65"/>
                    <a:pt x="0" y="255"/>
                  </a:cubicBezTo>
                  <a:cubicBezTo>
                    <a:pt x="26" y="281"/>
                    <a:pt x="52" y="292"/>
                    <a:pt x="77" y="292"/>
                  </a:cubicBezTo>
                  <a:cubicBezTo>
                    <a:pt x="206" y="292"/>
                    <a:pt x="307" y="1"/>
                    <a:pt x="23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07" name="Google Shape;11607;p17"/>
            <p:cNvSpPr/>
            <p:nvPr/>
          </p:nvSpPr>
          <p:spPr>
            <a:xfrm>
              <a:off x="3254225" y="3449400"/>
              <a:ext cx="15100" cy="10425"/>
            </a:xfrm>
            <a:custGeom>
              <a:avLst/>
              <a:gdLst/>
              <a:ahLst/>
              <a:cxnLst/>
              <a:rect l="l" t="t" r="r" b="b"/>
              <a:pathLst>
                <a:path w="604" h="417" extrusionOk="0">
                  <a:moveTo>
                    <a:pt x="284" y="1"/>
                  </a:moveTo>
                  <a:cubicBezTo>
                    <a:pt x="166" y="1"/>
                    <a:pt x="1" y="262"/>
                    <a:pt x="155" y="417"/>
                  </a:cubicBezTo>
                  <a:cubicBezTo>
                    <a:pt x="380" y="417"/>
                    <a:pt x="604" y="417"/>
                    <a:pt x="380" y="192"/>
                  </a:cubicBezTo>
                  <a:cubicBezTo>
                    <a:pt x="380" y="53"/>
                    <a:pt x="336" y="1"/>
                    <a:pt x="28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08" name="Google Shape;11608;p17"/>
            <p:cNvSpPr/>
            <p:nvPr/>
          </p:nvSpPr>
          <p:spPr>
            <a:xfrm>
              <a:off x="4882950" y="3470350"/>
              <a:ext cx="12250" cy="11875"/>
            </a:xfrm>
            <a:custGeom>
              <a:avLst/>
              <a:gdLst/>
              <a:ahLst/>
              <a:cxnLst/>
              <a:rect l="l" t="t" r="r" b="b"/>
              <a:pathLst>
                <a:path w="490" h="475" extrusionOk="0">
                  <a:moveTo>
                    <a:pt x="207" y="1"/>
                  </a:moveTo>
                  <a:cubicBezTo>
                    <a:pt x="139" y="1"/>
                    <a:pt x="62" y="68"/>
                    <a:pt x="1" y="251"/>
                  </a:cubicBezTo>
                  <a:cubicBezTo>
                    <a:pt x="225" y="251"/>
                    <a:pt x="1" y="251"/>
                    <a:pt x="1" y="475"/>
                  </a:cubicBezTo>
                  <a:cubicBezTo>
                    <a:pt x="490" y="475"/>
                    <a:pt x="386" y="1"/>
                    <a:pt x="20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09" name="Google Shape;11609;p17"/>
            <p:cNvSpPr/>
            <p:nvPr/>
          </p:nvSpPr>
          <p:spPr>
            <a:xfrm>
              <a:off x="5191125" y="3475450"/>
              <a:ext cx="14725" cy="7950"/>
            </a:xfrm>
            <a:custGeom>
              <a:avLst/>
              <a:gdLst/>
              <a:ahLst/>
              <a:cxnLst/>
              <a:rect l="l" t="t" r="r" b="b"/>
              <a:pathLst>
                <a:path w="589" h="318" extrusionOk="0">
                  <a:moveTo>
                    <a:pt x="252" y="0"/>
                  </a:moveTo>
                  <a:cubicBezTo>
                    <a:pt x="183" y="0"/>
                    <a:pt x="98" y="14"/>
                    <a:pt x="0" y="47"/>
                  </a:cubicBezTo>
                  <a:lnTo>
                    <a:pt x="0" y="271"/>
                  </a:lnTo>
                  <a:cubicBezTo>
                    <a:pt x="98" y="304"/>
                    <a:pt x="183" y="317"/>
                    <a:pt x="252" y="317"/>
                  </a:cubicBezTo>
                  <a:cubicBezTo>
                    <a:pt x="588" y="317"/>
                    <a:pt x="588" y="0"/>
                    <a:pt x="252"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10" name="Google Shape;11610;p17"/>
            <p:cNvSpPr/>
            <p:nvPr/>
          </p:nvSpPr>
          <p:spPr>
            <a:xfrm>
              <a:off x="4176975" y="3482225"/>
              <a:ext cx="11225" cy="5625"/>
            </a:xfrm>
            <a:custGeom>
              <a:avLst/>
              <a:gdLst/>
              <a:ahLst/>
              <a:cxnLst/>
              <a:rect l="l" t="t" r="r" b="b"/>
              <a:pathLst>
                <a:path w="449" h="225" extrusionOk="0">
                  <a:moveTo>
                    <a:pt x="449" y="0"/>
                  </a:moveTo>
                  <a:cubicBezTo>
                    <a:pt x="225" y="0"/>
                    <a:pt x="1" y="0"/>
                    <a:pt x="1" y="224"/>
                  </a:cubicBezTo>
                  <a:cubicBezTo>
                    <a:pt x="225" y="224"/>
                    <a:pt x="449" y="0"/>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11" name="Google Shape;11611;p17"/>
            <p:cNvSpPr/>
            <p:nvPr/>
          </p:nvSpPr>
          <p:spPr>
            <a:xfrm>
              <a:off x="5202325" y="3489225"/>
              <a:ext cx="11225" cy="6700"/>
            </a:xfrm>
            <a:custGeom>
              <a:avLst/>
              <a:gdLst/>
              <a:ahLst/>
              <a:cxnLst/>
              <a:rect l="l" t="t" r="r" b="b"/>
              <a:pathLst>
                <a:path w="449" h="268" extrusionOk="0">
                  <a:moveTo>
                    <a:pt x="224" y="0"/>
                  </a:moveTo>
                  <a:cubicBezTo>
                    <a:pt x="112" y="0"/>
                    <a:pt x="0" y="56"/>
                    <a:pt x="0" y="168"/>
                  </a:cubicBezTo>
                  <a:cubicBezTo>
                    <a:pt x="150" y="168"/>
                    <a:pt x="199" y="268"/>
                    <a:pt x="282" y="268"/>
                  </a:cubicBezTo>
                  <a:cubicBezTo>
                    <a:pt x="324" y="268"/>
                    <a:pt x="374" y="243"/>
                    <a:pt x="448" y="168"/>
                  </a:cubicBezTo>
                  <a:cubicBezTo>
                    <a:pt x="448" y="56"/>
                    <a:pt x="336" y="0"/>
                    <a:pt x="2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12" name="Google Shape;11612;p17"/>
            <p:cNvSpPr/>
            <p:nvPr/>
          </p:nvSpPr>
          <p:spPr>
            <a:xfrm>
              <a:off x="3332450" y="3493425"/>
              <a:ext cx="20925" cy="13425"/>
            </a:xfrm>
            <a:custGeom>
              <a:avLst/>
              <a:gdLst/>
              <a:ahLst/>
              <a:cxnLst/>
              <a:rect l="l" t="t" r="r" b="b"/>
              <a:pathLst>
                <a:path w="837" h="537" extrusionOk="0">
                  <a:moveTo>
                    <a:pt x="164" y="0"/>
                  </a:moveTo>
                  <a:cubicBezTo>
                    <a:pt x="0" y="328"/>
                    <a:pt x="76" y="536"/>
                    <a:pt x="392" y="536"/>
                  </a:cubicBezTo>
                  <a:cubicBezTo>
                    <a:pt x="508" y="536"/>
                    <a:pt x="656" y="509"/>
                    <a:pt x="836" y="448"/>
                  </a:cubicBezTo>
                  <a:cubicBezTo>
                    <a:pt x="836" y="224"/>
                    <a:pt x="612" y="0"/>
                    <a:pt x="16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13" name="Google Shape;11613;p17"/>
            <p:cNvSpPr/>
            <p:nvPr/>
          </p:nvSpPr>
          <p:spPr>
            <a:xfrm>
              <a:off x="4815725" y="3494825"/>
              <a:ext cx="8425" cy="6700"/>
            </a:xfrm>
            <a:custGeom>
              <a:avLst/>
              <a:gdLst/>
              <a:ahLst/>
              <a:cxnLst/>
              <a:rect l="l" t="t" r="r" b="b"/>
              <a:pathLst>
                <a:path w="337" h="268" extrusionOk="0">
                  <a:moveTo>
                    <a:pt x="196" y="0"/>
                  </a:moveTo>
                  <a:cubicBezTo>
                    <a:pt x="112" y="0"/>
                    <a:pt x="0" y="56"/>
                    <a:pt x="0" y="168"/>
                  </a:cubicBezTo>
                  <a:cubicBezTo>
                    <a:pt x="150" y="168"/>
                    <a:pt x="199" y="268"/>
                    <a:pt x="216" y="268"/>
                  </a:cubicBezTo>
                  <a:cubicBezTo>
                    <a:pt x="224" y="268"/>
                    <a:pt x="224" y="243"/>
                    <a:pt x="224" y="168"/>
                  </a:cubicBezTo>
                  <a:cubicBezTo>
                    <a:pt x="336" y="56"/>
                    <a:pt x="280" y="0"/>
                    <a:pt x="196"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14" name="Google Shape;11614;p17"/>
            <p:cNvSpPr/>
            <p:nvPr/>
          </p:nvSpPr>
          <p:spPr>
            <a:xfrm>
              <a:off x="3174050" y="3499025"/>
              <a:ext cx="5625" cy="2500"/>
            </a:xfrm>
            <a:custGeom>
              <a:avLst/>
              <a:gdLst/>
              <a:ahLst/>
              <a:cxnLst/>
              <a:rect l="l" t="t" r="r" b="b"/>
              <a:pathLst>
                <a:path w="225" h="100" extrusionOk="0">
                  <a:moveTo>
                    <a:pt x="1" y="0"/>
                  </a:moveTo>
                  <a:cubicBezTo>
                    <a:pt x="1" y="0"/>
                    <a:pt x="100" y="100"/>
                    <a:pt x="167" y="100"/>
                  </a:cubicBezTo>
                  <a:cubicBezTo>
                    <a:pt x="200" y="100"/>
                    <a:pt x="225" y="75"/>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15" name="Google Shape;11615;p17"/>
            <p:cNvSpPr/>
            <p:nvPr/>
          </p:nvSpPr>
          <p:spPr>
            <a:xfrm>
              <a:off x="4580400" y="3502125"/>
              <a:ext cx="11225" cy="2525"/>
            </a:xfrm>
            <a:custGeom>
              <a:avLst/>
              <a:gdLst/>
              <a:ahLst/>
              <a:cxnLst/>
              <a:rect l="l" t="t" r="r" b="b"/>
              <a:pathLst>
                <a:path w="449" h="101" extrusionOk="0">
                  <a:moveTo>
                    <a:pt x="116" y="1"/>
                  </a:moveTo>
                  <a:cubicBezTo>
                    <a:pt x="50" y="1"/>
                    <a:pt x="0" y="26"/>
                    <a:pt x="0" y="100"/>
                  </a:cubicBezTo>
                  <a:lnTo>
                    <a:pt x="448" y="100"/>
                  </a:lnTo>
                  <a:cubicBezTo>
                    <a:pt x="448" y="100"/>
                    <a:pt x="249" y="1"/>
                    <a:pt x="116"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16" name="Google Shape;11616;p17"/>
            <p:cNvSpPr/>
            <p:nvPr/>
          </p:nvSpPr>
          <p:spPr>
            <a:xfrm>
              <a:off x="4899750" y="3499025"/>
              <a:ext cx="5625" cy="2500"/>
            </a:xfrm>
            <a:custGeom>
              <a:avLst/>
              <a:gdLst/>
              <a:ahLst/>
              <a:cxnLst/>
              <a:rect l="l" t="t" r="r" b="b"/>
              <a:pathLst>
                <a:path w="225" h="100" extrusionOk="0">
                  <a:moveTo>
                    <a:pt x="1" y="0"/>
                  </a:moveTo>
                  <a:cubicBezTo>
                    <a:pt x="1" y="0"/>
                    <a:pt x="100" y="100"/>
                    <a:pt x="167" y="100"/>
                  </a:cubicBezTo>
                  <a:cubicBezTo>
                    <a:pt x="200" y="100"/>
                    <a:pt x="225" y="75"/>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17" name="Google Shape;11617;p17"/>
            <p:cNvSpPr/>
            <p:nvPr/>
          </p:nvSpPr>
          <p:spPr>
            <a:xfrm>
              <a:off x="4766925" y="3515825"/>
              <a:ext cx="20800" cy="7950"/>
            </a:xfrm>
            <a:custGeom>
              <a:avLst/>
              <a:gdLst/>
              <a:ahLst/>
              <a:cxnLst/>
              <a:rect l="l" t="t" r="r" b="b"/>
              <a:pathLst>
                <a:path w="832" h="318" extrusionOk="0">
                  <a:moveTo>
                    <a:pt x="159" y="1"/>
                  </a:moveTo>
                  <a:cubicBezTo>
                    <a:pt x="1" y="159"/>
                    <a:pt x="290" y="318"/>
                    <a:pt x="474" y="318"/>
                  </a:cubicBezTo>
                  <a:cubicBezTo>
                    <a:pt x="550" y="318"/>
                    <a:pt x="607" y="290"/>
                    <a:pt x="607" y="225"/>
                  </a:cubicBezTo>
                  <a:cubicBezTo>
                    <a:pt x="832" y="1"/>
                    <a:pt x="607" y="1"/>
                    <a:pt x="15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18" name="Google Shape;11618;p17"/>
            <p:cNvSpPr/>
            <p:nvPr/>
          </p:nvSpPr>
          <p:spPr>
            <a:xfrm>
              <a:off x="4843725" y="3527025"/>
              <a:ext cx="5625" cy="25"/>
            </a:xfrm>
            <a:custGeom>
              <a:avLst/>
              <a:gdLst/>
              <a:ahLst/>
              <a:cxnLst/>
              <a:rect l="l" t="t" r="r" b="b"/>
              <a:pathLst>
                <a:path w="225" h="1" extrusionOk="0">
                  <a:moveTo>
                    <a:pt x="225" y="1"/>
                  </a:moveTo>
                  <a:lnTo>
                    <a:pt x="1" y="1"/>
                  </a:lnTo>
                  <a:cubicBezTo>
                    <a:pt x="1" y="1"/>
                    <a:pt x="225" y="1"/>
                    <a:pt x="22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19" name="Google Shape;11619;p17"/>
            <p:cNvSpPr/>
            <p:nvPr/>
          </p:nvSpPr>
          <p:spPr>
            <a:xfrm>
              <a:off x="4727700" y="3524725"/>
              <a:ext cx="15200" cy="7950"/>
            </a:xfrm>
            <a:custGeom>
              <a:avLst/>
              <a:gdLst/>
              <a:ahLst/>
              <a:cxnLst/>
              <a:rect l="l" t="t" r="r" b="b"/>
              <a:pathLst>
                <a:path w="608" h="318" extrusionOk="0">
                  <a:moveTo>
                    <a:pt x="376" y="0"/>
                  </a:moveTo>
                  <a:cubicBezTo>
                    <a:pt x="179" y="0"/>
                    <a:pt x="1" y="159"/>
                    <a:pt x="159" y="317"/>
                  </a:cubicBezTo>
                  <a:cubicBezTo>
                    <a:pt x="608" y="317"/>
                    <a:pt x="608" y="317"/>
                    <a:pt x="608" y="93"/>
                  </a:cubicBezTo>
                  <a:cubicBezTo>
                    <a:pt x="542" y="27"/>
                    <a:pt x="457" y="0"/>
                    <a:pt x="376"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20" name="Google Shape;11620;p17"/>
            <p:cNvSpPr/>
            <p:nvPr/>
          </p:nvSpPr>
          <p:spPr>
            <a:xfrm>
              <a:off x="4720475" y="3538250"/>
              <a:ext cx="20275" cy="12750"/>
            </a:xfrm>
            <a:custGeom>
              <a:avLst/>
              <a:gdLst/>
              <a:ahLst/>
              <a:cxnLst/>
              <a:rect l="l" t="t" r="r" b="b"/>
              <a:pathLst>
                <a:path w="811" h="510" extrusionOk="0">
                  <a:moveTo>
                    <a:pt x="448" y="0"/>
                  </a:moveTo>
                  <a:cubicBezTo>
                    <a:pt x="448" y="224"/>
                    <a:pt x="0" y="224"/>
                    <a:pt x="0" y="448"/>
                  </a:cubicBezTo>
                  <a:cubicBezTo>
                    <a:pt x="43" y="491"/>
                    <a:pt x="102" y="509"/>
                    <a:pt x="167" y="509"/>
                  </a:cubicBezTo>
                  <a:cubicBezTo>
                    <a:pt x="440" y="509"/>
                    <a:pt x="811" y="181"/>
                    <a:pt x="44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21" name="Google Shape;11621;p17"/>
            <p:cNvSpPr/>
            <p:nvPr/>
          </p:nvSpPr>
          <p:spPr>
            <a:xfrm>
              <a:off x="4630825" y="3549450"/>
              <a:ext cx="14025" cy="8425"/>
            </a:xfrm>
            <a:custGeom>
              <a:avLst/>
              <a:gdLst/>
              <a:ahLst/>
              <a:cxnLst/>
              <a:rect l="l" t="t" r="r" b="b"/>
              <a:pathLst>
                <a:path w="561" h="337" extrusionOk="0">
                  <a:moveTo>
                    <a:pt x="224" y="0"/>
                  </a:moveTo>
                  <a:lnTo>
                    <a:pt x="224" y="0"/>
                  </a:lnTo>
                  <a:cubicBezTo>
                    <a:pt x="0" y="225"/>
                    <a:pt x="168" y="337"/>
                    <a:pt x="308" y="337"/>
                  </a:cubicBezTo>
                  <a:cubicBezTo>
                    <a:pt x="448" y="337"/>
                    <a:pt x="561" y="225"/>
                    <a:pt x="2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22" name="Google Shape;11622;p17"/>
            <p:cNvSpPr/>
            <p:nvPr/>
          </p:nvSpPr>
          <p:spPr>
            <a:xfrm>
              <a:off x="4800775" y="3560650"/>
              <a:ext cx="14975" cy="2525"/>
            </a:xfrm>
            <a:custGeom>
              <a:avLst/>
              <a:gdLst/>
              <a:ahLst/>
              <a:cxnLst/>
              <a:rect l="l" t="t" r="r" b="b"/>
              <a:pathLst>
                <a:path w="599" h="101" extrusionOk="0">
                  <a:moveTo>
                    <a:pt x="598" y="1"/>
                  </a:moveTo>
                  <a:cubicBezTo>
                    <a:pt x="0" y="1"/>
                    <a:pt x="100" y="100"/>
                    <a:pt x="299" y="100"/>
                  </a:cubicBezTo>
                  <a:cubicBezTo>
                    <a:pt x="399" y="100"/>
                    <a:pt x="523" y="75"/>
                    <a:pt x="59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23" name="Google Shape;11623;p17"/>
            <p:cNvSpPr/>
            <p:nvPr/>
          </p:nvSpPr>
          <p:spPr>
            <a:xfrm>
              <a:off x="4776500" y="3559875"/>
              <a:ext cx="7700" cy="7325"/>
            </a:xfrm>
            <a:custGeom>
              <a:avLst/>
              <a:gdLst/>
              <a:ahLst/>
              <a:cxnLst/>
              <a:rect l="l" t="t" r="r" b="b"/>
              <a:pathLst>
                <a:path w="308" h="293" extrusionOk="0">
                  <a:moveTo>
                    <a:pt x="235" y="1"/>
                  </a:moveTo>
                  <a:cubicBezTo>
                    <a:pt x="200" y="1"/>
                    <a:pt x="127" y="66"/>
                    <a:pt x="0" y="256"/>
                  </a:cubicBezTo>
                  <a:cubicBezTo>
                    <a:pt x="26" y="282"/>
                    <a:pt x="52" y="293"/>
                    <a:pt x="77" y="293"/>
                  </a:cubicBezTo>
                  <a:cubicBezTo>
                    <a:pt x="207" y="293"/>
                    <a:pt x="308" y="1"/>
                    <a:pt x="23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24" name="Google Shape;11624;p17"/>
            <p:cNvSpPr/>
            <p:nvPr/>
          </p:nvSpPr>
          <p:spPr>
            <a:xfrm>
              <a:off x="4552375" y="3568625"/>
              <a:ext cx="4700" cy="6500"/>
            </a:xfrm>
            <a:custGeom>
              <a:avLst/>
              <a:gdLst/>
              <a:ahLst/>
              <a:cxnLst/>
              <a:rect l="l" t="t" r="r" b="b"/>
              <a:pathLst>
                <a:path w="188" h="260" extrusionOk="0">
                  <a:moveTo>
                    <a:pt x="113" y="0"/>
                  </a:moveTo>
                  <a:cubicBezTo>
                    <a:pt x="85" y="0"/>
                    <a:pt x="48" y="35"/>
                    <a:pt x="1" y="130"/>
                  </a:cubicBezTo>
                  <a:cubicBezTo>
                    <a:pt x="48" y="225"/>
                    <a:pt x="85" y="259"/>
                    <a:pt x="113" y="259"/>
                  </a:cubicBezTo>
                  <a:cubicBezTo>
                    <a:pt x="187" y="259"/>
                    <a:pt x="187" y="0"/>
                    <a:pt x="11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25" name="Google Shape;11625;p17"/>
            <p:cNvSpPr/>
            <p:nvPr/>
          </p:nvSpPr>
          <p:spPr>
            <a:xfrm>
              <a:off x="4754075" y="3574975"/>
              <a:ext cx="5625" cy="2500"/>
            </a:xfrm>
            <a:custGeom>
              <a:avLst/>
              <a:gdLst/>
              <a:ahLst/>
              <a:cxnLst/>
              <a:rect l="l" t="t" r="r" b="b"/>
              <a:pathLst>
                <a:path w="225" h="100" extrusionOk="0">
                  <a:moveTo>
                    <a:pt x="59" y="0"/>
                  </a:moveTo>
                  <a:cubicBezTo>
                    <a:pt x="26" y="0"/>
                    <a:pt x="1" y="25"/>
                    <a:pt x="1" y="100"/>
                  </a:cubicBezTo>
                  <a:lnTo>
                    <a:pt x="225" y="100"/>
                  </a:lnTo>
                  <a:cubicBezTo>
                    <a:pt x="225" y="100"/>
                    <a:pt x="125" y="0"/>
                    <a:pt x="5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26" name="Google Shape;11626;p17"/>
            <p:cNvSpPr/>
            <p:nvPr/>
          </p:nvSpPr>
          <p:spPr>
            <a:xfrm>
              <a:off x="4563575" y="3591775"/>
              <a:ext cx="11250" cy="2525"/>
            </a:xfrm>
            <a:custGeom>
              <a:avLst/>
              <a:gdLst/>
              <a:ahLst/>
              <a:cxnLst/>
              <a:rect l="l" t="t" r="r" b="b"/>
              <a:pathLst>
                <a:path w="450" h="101" extrusionOk="0">
                  <a:moveTo>
                    <a:pt x="117" y="1"/>
                  </a:moveTo>
                  <a:cubicBezTo>
                    <a:pt x="51" y="1"/>
                    <a:pt x="1" y="26"/>
                    <a:pt x="1" y="100"/>
                  </a:cubicBezTo>
                  <a:lnTo>
                    <a:pt x="449" y="100"/>
                  </a:lnTo>
                  <a:cubicBezTo>
                    <a:pt x="449" y="100"/>
                    <a:pt x="250" y="1"/>
                    <a:pt x="11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27" name="Google Shape;11627;p17"/>
            <p:cNvSpPr/>
            <p:nvPr/>
          </p:nvSpPr>
          <p:spPr>
            <a:xfrm>
              <a:off x="4742875" y="3588675"/>
              <a:ext cx="5625" cy="2500"/>
            </a:xfrm>
            <a:custGeom>
              <a:avLst/>
              <a:gdLst/>
              <a:ahLst/>
              <a:cxnLst/>
              <a:rect l="l" t="t" r="r" b="b"/>
              <a:pathLst>
                <a:path w="225" h="100" extrusionOk="0">
                  <a:moveTo>
                    <a:pt x="1" y="0"/>
                  </a:moveTo>
                  <a:cubicBezTo>
                    <a:pt x="1" y="0"/>
                    <a:pt x="100" y="100"/>
                    <a:pt x="167" y="100"/>
                  </a:cubicBezTo>
                  <a:cubicBezTo>
                    <a:pt x="200" y="100"/>
                    <a:pt x="225" y="75"/>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28" name="Google Shape;11628;p17"/>
            <p:cNvSpPr/>
            <p:nvPr/>
          </p:nvSpPr>
          <p:spPr>
            <a:xfrm>
              <a:off x="4681250" y="3605475"/>
              <a:ext cx="24300" cy="9975"/>
            </a:xfrm>
            <a:custGeom>
              <a:avLst/>
              <a:gdLst/>
              <a:ahLst/>
              <a:cxnLst/>
              <a:rect l="l" t="t" r="r" b="b"/>
              <a:pathLst>
                <a:path w="972" h="399" extrusionOk="0">
                  <a:moveTo>
                    <a:pt x="0" y="1"/>
                  </a:moveTo>
                  <a:cubicBezTo>
                    <a:pt x="0" y="1"/>
                    <a:pt x="498" y="399"/>
                    <a:pt x="764" y="399"/>
                  </a:cubicBezTo>
                  <a:cubicBezTo>
                    <a:pt x="897" y="399"/>
                    <a:pt x="971" y="299"/>
                    <a:pt x="89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29" name="Google Shape;11629;p17"/>
            <p:cNvSpPr/>
            <p:nvPr/>
          </p:nvSpPr>
          <p:spPr>
            <a:xfrm>
              <a:off x="4658825" y="3616675"/>
              <a:ext cx="5625" cy="25"/>
            </a:xfrm>
            <a:custGeom>
              <a:avLst/>
              <a:gdLst/>
              <a:ahLst/>
              <a:cxnLst/>
              <a:rect l="l" t="t" r="r" b="b"/>
              <a:pathLst>
                <a:path w="225" h="1" extrusionOk="0">
                  <a:moveTo>
                    <a:pt x="225" y="1"/>
                  </a:moveTo>
                  <a:lnTo>
                    <a:pt x="1" y="1"/>
                  </a:lnTo>
                  <a:cubicBezTo>
                    <a:pt x="1" y="1"/>
                    <a:pt x="225" y="1"/>
                    <a:pt x="22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30" name="Google Shape;11630;p17"/>
            <p:cNvSpPr/>
            <p:nvPr/>
          </p:nvSpPr>
          <p:spPr>
            <a:xfrm>
              <a:off x="4675650" y="3614350"/>
              <a:ext cx="16825" cy="7950"/>
            </a:xfrm>
            <a:custGeom>
              <a:avLst/>
              <a:gdLst/>
              <a:ahLst/>
              <a:cxnLst/>
              <a:rect l="l" t="t" r="r" b="b"/>
              <a:pathLst>
                <a:path w="673" h="318" extrusionOk="0">
                  <a:moveTo>
                    <a:pt x="257" y="1"/>
                  </a:moveTo>
                  <a:cubicBezTo>
                    <a:pt x="112" y="1"/>
                    <a:pt x="0" y="159"/>
                    <a:pt x="0" y="318"/>
                  </a:cubicBezTo>
                  <a:cubicBezTo>
                    <a:pt x="448" y="318"/>
                    <a:pt x="673" y="318"/>
                    <a:pt x="448" y="94"/>
                  </a:cubicBezTo>
                  <a:cubicBezTo>
                    <a:pt x="383" y="28"/>
                    <a:pt x="317" y="1"/>
                    <a:pt x="25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31" name="Google Shape;11631;p17"/>
            <p:cNvSpPr/>
            <p:nvPr/>
          </p:nvSpPr>
          <p:spPr>
            <a:xfrm>
              <a:off x="4653225" y="3621350"/>
              <a:ext cx="4900" cy="7325"/>
            </a:xfrm>
            <a:custGeom>
              <a:avLst/>
              <a:gdLst/>
              <a:ahLst/>
              <a:cxnLst/>
              <a:rect l="l" t="t" r="r" b="b"/>
              <a:pathLst>
                <a:path w="196" h="293" extrusionOk="0">
                  <a:moveTo>
                    <a:pt x="70" y="1"/>
                  </a:moveTo>
                  <a:cubicBezTo>
                    <a:pt x="50" y="1"/>
                    <a:pt x="27" y="12"/>
                    <a:pt x="1" y="38"/>
                  </a:cubicBezTo>
                  <a:cubicBezTo>
                    <a:pt x="64" y="228"/>
                    <a:pt x="110" y="293"/>
                    <a:pt x="137" y="293"/>
                  </a:cubicBezTo>
                  <a:cubicBezTo>
                    <a:pt x="196" y="293"/>
                    <a:pt x="173" y="1"/>
                    <a:pt x="7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32" name="Google Shape;11632;p17"/>
            <p:cNvSpPr/>
            <p:nvPr/>
          </p:nvSpPr>
          <p:spPr>
            <a:xfrm>
              <a:off x="4630825" y="3622275"/>
              <a:ext cx="5625" cy="7950"/>
            </a:xfrm>
            <a:custGeom>
              <a:avLst/>
              <a:gdLst/>
              <a:ahLst/>
              <a:cxnLst/>
              <a:rect l="l" t="t" r="r" b="b"/>
              <a:pathLst>
                <a:path w="225" h="318" extrusionOk="0">
                  <a:moveTo>
                    <a:pt x="224" y="1"/>
                  </a:moveTo>
                  <a:lnTo>
                    <a:pt x="224" y="1"/>
                  </a:lnTo>
                  <a:cubicBezTo>
                    <a:pt x="224" y="1"/>
                    <a:pt x="0" y="1"/>
                    <a:pt x="0" y="225"/>
                  </a:cubicBezTo>
                  <a:cubicBezTo>
                    <a:pt x="0" y="291"/>
                    <a:pt x="19" y="318"/>
                    <a:pt x="47" y="318"/>
                  </a:cubicBezTo>
                  <a:cubicBezTo>
                    <a:pt x="112" y="318"/>
                    <a:pt x="224" y="159"/>
                    <a:pt x="22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33" name="Google Shape;11633;p17"/>
            <p:cNvSpPr/>
            <p:nvPr/>
          </p:nvSpPr>
          <p:spPr>
            <a:xfrm>
              <a:off x="4765300" y="3678325"/>
              <a:ext cx="11225" cy="7950"/>
            </a:xfrm>
            <a:custGeom>
              <a:avLst/>
              <a:gdLst/>
              <a:ahLst/>
              <a:cxnLst/>
              <a:rect l="l" t="t" r="r" b="b"/>
              <a:pathLst>
                <a:path w="449" h="318" extrusionOk="0">
                  <a:moveTo>
                    <a:pt x="448" y="0"/>
                  </a:moveTo>
                  <a:cubicBezTo>
                    <a:pt x="0" y="0"/>
                    <a:pt x="0" y="0"/>
                    <a:pt x="0" y="224"/>
                  </a:cubicBezTo>
                  <a:cubicBezTo>
                    <a:pt x="66" y="290"/>
                    <a:pt x="131" y="317"/>
                    <a:pt x="191" y="317"/>
                  </a:cubicBezTo>
                  <a:cubicBezTo>
                    <a:pt x="336" y="317"/>
                    <a:pt x="448" y="159"/>
                    <a:pt x="44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34" name="Google Shape;11634;p17"/>
            <p:cNvSpPr/>
            <p:nvPr/>
          </p:nvSpPr>
          <p:spPr>
            <a:xfrm>
              <a:off x="4798900" y="3678325"/>
              <a:ext cx="5625" cy="25"/>
            </a:xfrm>
            <a:custGeom>
              <a:avLst/>
              <a:gdLst/>
              <a:ahLst/>
              <a:cxnLst/>
              <a:rect l="l" t="t" r="r" b="b"/>
              <a:pathLst>
                <a:path w="225" h="1" extrusionOk="0">
                  <a:moveTo>
                    <a:pt x="225" y="0"/>
                  </a:moveTo>
                  <a:lnTo>
                    <a:pt x="1" y="0"/>
                  </a:lnTo>
                  <a:cubicBezTo>
                    <a:pt x="1" y="0"/>
                    <a:pt x="225" y="0"/>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35" name="Google Shape;11635;p17"/>
            <p:cNvSpPr/>
            <p:nvPr/>
          </p:nvSpPr>
          <p:spPr>
            <a:xfrm>
              <a:off x="4059325" y="3689525"/>
              <a:ext cx="11225" cy="25"/>
            </a:xfrm>
            <a:custGeom>
              <a:avLst/>
              <a:gdLst/>
              <a:ahLst/>
              <a:cxnLst/>
              <a:rect l="l" t="t" r="r" b="b"/>
              <a:pathLst>
                <a:path w="449" h="1" extrusionOk="0">
                  <a:moveTo>
                    <a:pt x="448" y="0"/>
                  </a:moveTo>
                  <a:lnTo>
                    <a:pt x="0" y="0"/>
                  </a:lnTo>
                  <a:cubicBezTo>
                    <a:pt x="0" y="0"/>
                    <a:pt x="448" y="0"/>
                    <a:pt x="44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36" name="Google Shape;11636;p17"/>
            <p:cNvSpPr/>
            <p:nvPr/>
          </p:nvSpPr>
          <p:spPr>
            <a:xfrm>
              <a:off x="4770900" y="3692400"/>
              <a:ext cx="4775" cy="8275"/>
            </a:xfrm>
            <a:custGeom>
              <a:avLst/>
              <a:gdLst/>
              <a:ahLst/>
              <a:cxnLst/>
              <a:rect l="l" t="t" r="r" b="b"/>
              <a:pathLst>
                <a:path w="191" h="331" extrusionOk="0">
                  <a:moveTo>
                    <a:pt x="98" y="0"/>
                  </a:moveTo>
                  <a:cubicBezTo>
                    <a:pt x="72" y="0"/>
                    <a:pt x="40" y="31"/>
                    <a:pt x="0" y="109"/>
                  </a:cubicBezTo>
                  <a:cubicBezTo>
                    <a:pt x="55" y="273"/>
                    <a:pt x="96" y="330"/>
                    <a:pt x="124" y="330"/>
                  </a:cubicBezTo>
                  <a:cubicBezTo>
                    <a:pt x="191" y="330"/>
                    <a:pt x="182" y="0"/>
                    <a:pt x="9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37" name="Google Shape;11637;p17"/>
            <p:cNvSpPr/>
            <p:nvPr/>
          </p:nvSpPr>
          <p:spPr>
            <a:xfrm>
              <a:off x="4748475" y="3700725"/>
              <a:ext cx="11225" cy="25"/>
            </a:xfrm>
            <a:custGeom>
              <a:avLst/>
              <a:gdLst/>
              <a:ahLst/>
              <a:cxnLst/>
              <a:rect l="l" t="t" r="r" b="b"/>
              <a:pathLst>
                <a:path w="449" h="1" extrusionOk="0">
                  <a:moveTo>
                    <a:pt x="449" y="1"/>
                  </a:moveTo>
                  <a:lnTo>
                    <a:pt x="1" y="1"/>
                  </a:lnTo>
                  <a:cubicBezTo>
                    <a:pt x="1" y="1"/>
                    <a:pt x="449" y="1"/>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38" name="Google Shape;11638;p17"/>
            <p:cNvSpPr/>
            <p:nvPr/>
          </p:nvSpPr>
          <p:spPr>
            <a:xfrm>
              <a:off x="4714875" y="3705550"/>
              <a:ext cx="7700" cy="7325"/>
            </a:xfrm>
            <a:custGeom>
              <a:avLst/>
              <a:gdLst/>
              <a:ahLst/>
              <a:cxnLst/>
              <a:rect l="l" t="t" r="r" b="b"/>
              <a:pathLst>
                <a:path w="308" h="293" extrusionOk="0">
                  <a:moveTo>
                    <a:pt x="234" y="1"/>
                  </a:moveTo>
                  <a:cubicBezTo>
                    <a:pt x="200" y="1"/>
                    <a:pt x="127" y="66"/>
                    <a:pt x="0" y="256"/>
                  </a:cubicBezTo>
                  <a:cubicBezTo>
                    <a:pt x="26" y="282"/>
                    <a:pt x="52" y="293"/>
                    <a:pt x="77" y="293"/>
                  </a:cubicBezTo>
                  <a:cubicBezTo>
                    <a:pt x="206" y="293"/>
                    <a:pt x="307" y="1"/>
                    <a:pt x="23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39" name="Google Shape;11639;p17"/>
            <p:cNvSpPr/>
            <p:nvPr/>
          </p:nvSpPr>
          <p:spPr>
            <a:xfrm>
              <a:off x="2232750" y="3714300"/>
              <a:ext cx="4700" cy="6500"/>
            </a:xfrm>
            <a:custGeom>
              <a:avLst/>
              <a:gdLst/>
              <a:ahLst/>
              <a:cxnLst/>
              <a:rect l="l" t="t" r="r" b="b"/>
              <a:pathLst>
                <a:path w="188" h="260" extrusionOk="0">
                  <a:moveTo>
                    <a:pt x="113" y="1"/>
                  </a:moveTo>
                  <a:cubicBezTo>
                    <a:pt x="86" y="1"/>
                    <a:pt x="48" y="35"/>
                    <a:pt x="1" y="130"/>
                  </a:cubicBezTo>
                  <a:cubicBezTo>
                    <a:pt x="48" y="225"/>
                    <a:pt x="86" y="259"/>
                    <a:pt x="113" y="259"/>
                  </a:cubicBezTo>
                  <a:cubicBezTo>
                    <a:pt x="188" y="259"/>
                    <a:pt x="188" y="1"/>
                    <a:pt x="11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40" name="Google Shape;11640;p17"/>
            <p:cNvSpPr/>
            <p:nvPr/>
          </p:nvSpPr>
          <p:spPr>
            <a:xfrm>
              <a:off x="3992075" y="3723150"/>
              <a:ext cx="5625" cy="25"/>
            </a:xfrm>
            <a:custGeom>
              <a:avLst/>
              <a:gdLst/>
              <a:ahLst/>
              <a:cxnLst/>
              <a:rect l="l" t="t" r="r" b="b"/>
              <a:pathLst>
                <a:path w="225" h="1" extrusionOk="0">
                  <a:moveTo>
                    <a:pt x="225" y="0"/>
                  </a:moveTo>
                  <a:lnTo>
                    <a:pt x="1" y="0"/>
                  </a:lnTo>
                  <a:cubicBezTo>
                    <a:pt x="1" y="0"/>
                    <a:pt x="225" y="0"/>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41" name="Google Shape;11641;p17"/>
            <p:cNvSpPr/>
            <p:nvPr/>
          </p:nvSpPr>
          <p:spPr>
            <a:xfrm>
              <a:off x="4653225" y="3731850"/>
              <a:ext cx="5625" cy="2525"/>
            </a:xfrm>
            <a:custGeom>
              <a:avLst/>
              <a:gdLst/>
              <a:ahLst/>
              <a:cxnLst/>
              <a:rect l="l" t="t" r="r" b="b"/>
              <a:pathLst>
                <a:path w="225" h="101" extrusionOk="0">
                  <a:moveTo>
                    <a:pt x="59" y="1"/>
                  </a:moveTo>
                  <a:cubicBezTo>
                    <a:pt x="26" y="1"/>
                    <a:pt x="1" y="26"/>
                    <a:pt x="1" y="100"/>
                  </a:cubicBezTo>
                  <a:lnTo>
                    <a:pt x="225" y="100"/>
                  </a:lnTo>
                  <a:cubicBezTo>
                    <a:pt x="225" y="100"/>
                    <a:pt x="125" y="1"/>
                    <a:pt x="5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42" name="Google Shape;11642;p17"/>
            <p:cNvSpPr/>
            <p:nvPr/>
          </p:nvSpPr>
          <p:spPr>
            <a:xfrm>
              <a:off x="5224725" y="3737450"/>
              <a:ext cx="22450" cy="6725"/>
            </a:xfrm>
            <a:custGeom>
              <a:avLst/>
              <a:gdLst/>
              <a:ahLst/>
              <a:cxnLst/>
              <a:rect l="l" t="t" r="r" b="b"/>
              <a:pathLst>
                <a:path w="898" h="269" extrusionOk="0">
                  <a:moveTo>
                    <a:pt x="449" y="1"/>
                  </a:moveTo>
                  <a:cubicBezTo>
                    <a:pt x="374" y="1"/>
                    <a:pt x="300" y="26"/>
                    <a:pt x="225" y="100"/>
                  </a:cubicBezTo>
                  <a:cubicBezTo>
                    <a:pt x="1" y="212"/>
                    <a:pt x="169" y="268"/>
                    <a:pt x="393" y="268"/>
                  </a:cubicBezTo>
                  <a:cubicBezTo>
                    <a:pt x="617" y="268"/>
                    <a:pt x="897" y="212"/>
                    <a:pt x="897" y="100"/>
                  </a:cubicBezTo>
                  <a:cubicBezTo>
                    <a:pt x="748" y="100"/>
                    <a:pt x="598" y="1"/>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43" name="Google Shape;11643;p17"/>
            <p:cNvSpPr/>
            <p:nvPr/>
          </p:nvSpPr>
          <p:spPr>
            <a:xfrm>
              <a:off x="2210350" y="3739950"/>
              <a:ext cx="16825" cy="16825"/>
            </a:xfrm>
            <a:custGeom>
              <a:avLst/>
              <a:gdLst/>
              <a:ahLst/>
              <a:cxnLst/>
              <a:rect l="l" t="t" r="r" b="b"/>
              <a:pathLst>
                <a:path w="673" h="673" extrusionOk="0">
                  <a:moveTo>
                    <a:pt x="673" y="0"/>
                  </a:moveTo>
                  <a:cubicBezTo>
                    <a:pt x="225" y="0"/>
                    <a:pt x="0" y="224"/>
                    <a:pt x="0" y="673"/>
                  </a:cubicBezTo>
                  <a:cubicBezTo>
                    <a:pt x="673" y="673"/>
                    <a:pt x="449" y="224"/>
                    <a:pt x="67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44" name="Google Shape;11644;p17"/>
            <p:cNvSpPr/>
            <p:nvPr/>
          </p:nvSpPr>
          <p:spPr>
            <a:xfrm>
              <a:off x="4283425" y="3739950"/>
              <a:ext cx="5650" cy="25"/>
            </a:xfrm>
            <a:custGeom>
              <a:avLst/>
              <a:gdLst/>
              <a:ahLst/>
              <a:cxnLst/>
              <a:rect l="l" t="t" r="r" b="b"/>
              <a:pathLst>
                <a:path w="226" h="1" extrusionOk="0">
                  <a:moveTo>
                    <a:pt x="225" y="0"/>
                  </a:moveTo>
                  <a:lnTo>
                    <a:pt x="1" y="0"/>
                  </a:lnTo>
                  <a:cubicBezTo>
                    <a:pt x="1" y="0"/>
                    <a:pt x="225" y="0"/>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45" name="Google Shape;11645;p17"/>
            <p:cNvSpPr/>
            <p:nvPr/>
          </p:nvSpPr>
          <p:spPr>
            <a:xfrm>
              <a:off x="4793300" y="3739950"/>
              <a:ext cx="5625" cy="5625"/>
            </a:xfrm>
            <a:custGeom>
              <a:avLst/>
              <a:gdLst/>
              <a:ahLst/>
              <a:cxnLst/>
              <a:rect l="l" t="t" r="r" b="b"/>
              <a:pathLst>
                <a:path w="225" h="225" extrusionOk="0">
                  <a:moveTo>
                    <a:pt x="225" y="0"/>
                  </a:moveTo>
                  <a:lnTo>
                    <a:pt x="225" y="0"/>
                  </a:lnTo>
                  <a:cubicBezTo>
                    <a:pt x="225" y="0"/>
                    <a:pt x="1" y="224"/>
                    <a:pt x="1" y="224"/>
                  </a:cubicBezTo>
                  <a:cubicBezTo>
                    <a:pt x="1" y="224"/>
                    <a:pt x="225" y="224"/>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46" name="Google Shape;11646;p17"/>
            <p:cNvSpPr/>
            <p:nvPr/>
          </p:nvSpPr>
          <p:spPr>
            <a:xfrm>
              <a:off x="5028625" y="3745550"/>
              <a:ext cx="11225" cy="2525"/>
            </a:xfrm>
            <a:custGeom>
              <a:avLst/>
              <a:gdLst/>
              <a:ahLst/>
              <a:cxnLst/>
              <a:rect l="l" t="t" r="r" b="b"/>
              <a:pathLst>
                <a:path w="449" h="101" extrusionOk="0">
                  <a:moveTo>
                    <a:pt x="1" y="0"/>
                  </a:moveTo>
                  <a:cubicBezTo>
                    <a:pt x="1" y="0"/>
                    <a:pt x="200" y="100"/>
                    <a:pt x="333" y="100"/>
                  </a:cubicBezTo>
                  <a:cubicBezTo>
                    <a:pt x="399" y="100"/>
                    <a:pt x="449" y="75"/>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47" name="Google Shape;11647;p17"/>
            <p:cNvSpPr/>
            <p:nvPr/>
          </p:nvSpPr>
          <p:spPr>
            <a:xfrm>
              <a:off x="5047300" y="3748650"/>
              <a:ext cx="22450" cy="5025"/>
            </a:xfrm>
            <a:custGeom>
              <a:avLst/>
              <a:gdLst/>
              <a:ahLst/>
              <a:cxnLst/>
              <a:rect l="l" t="t" r="r" b="b"/>
              <a:pathLst>
                <a:path w="898" h="201" extrusionOk="0">
                  <a:moveTo>
                    <a:pt x="474" y="1"/>
                  </a:moveTo>
                  <a:cubicBezTo>
                    <a:pt x="399" y="1"/>
                    <a:pt x="299" y="26"/>
                    <a:pt x="150" y="101"/>
                  </a:cubicBezTo>
                  <a:cubicBezTo>
                    <a:pt x="1" y="101"/>
                    <a:pt x="449" y="200"/>
                    <a:pt x="698" y="200"/>
                  </a:cubicBezTo>
                  <a:cubicBezTo>
                    <a:pt x="822" y="200"/>
                    <a:pt x="897" y="175"/>
                    <a:pt x="822" y="101"/>
                  </a:cubicBezTo>
                  <a:cubicBezTo>
                    <a:pt x="673" y="101"/>
                    <a:pt x="623" y="1"/>
                    <a:pt x="47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48" name="Google Shape;11648;p17"/>
            <p:cNvSpPr/>
            <p:nvPr/>
          </p:nvSpPr>
          <p:spPr>
            <a:xfrm>
              <a:off x="6378925" y="3744775"/>
              <a:ext cx="7725" cy="7325"/>
            </a:xfrm>
            <a:custGeom>
              <a:avLst/>
              <a:gdLst/>
              <a:ahLst/>
              <a:cxnLst/>
              <a:rect l="l" t="t" r="r" b="b"/>
              <a:pathLst>
                <a:path w="309" h="293" extrusionOk="0">
                  <a:moveTo>
                    <a:pt x="235" y="1"/>
                  </a:moveTo>
                  <a:cubicBezTo>
                    <a:pt x="201" y="1"/>
                    <a:pt x="128" y="65"/>
                    <a:pt x="1" y="256"/>
                  </a:cubicBezTo>
                  <a:cubicBezTo>
                    <a:pt x="27" y="282"/>
                    <a:pt x="53" y="293"/>
                    <a:pt x="78" y="293"/>
                  </a:cubicBezTo>
                  <a:cubicBezTo>
                    <a:pt x="207" y="293"/>
                    <a:pt x="308" y="1"/>
                    <a:pt x="23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49" name="Google Shape;11649;p17"/>
            <p:cNvSpPr/>
            <p:nvPr/>
          </p:nvSpPr>
          <p:spPr>
            <a:xfrm>
              <a:off x="5079050" y="3749575"/>
              <a:ext cx="14375" cy="7200"/>
            </a:xfrm>
            <a:custGeom>
              <a:avLst/>
              <a:gdLst/>
              <a:ahLst/>
              <a:cxnLst/>
              <a:rect l="l" t="t" r="r" b="b"/>
              <a:pathLst>
                <a:path w="575" h="288" extrusionOk="0">
                  <a:moveTo>
                    <a:pt x="460" y="1"/>
                  </a:moveTo>
                  <a:cubicBezTo>
                    <a:pt x="431" y="1"/>
                    <a:pt x="359" y="19"/>
                    <a:pt x="225" y="64"/>
                  </a:cubicBezTo>
                  <a:cubicBezTo>
                    <a:pt x="225" y="64"/>
                    <a:pt x="1" y="288"/>
                    <a:pt x="1" y="288"/>
                  </a:cubicBezTo>
                  <a:cubicBezTo>
                    <a:pt x="1" y="288"/>
                    <a:pt x="574" y="1"/>
                    <a:pt x="46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50" name="Google Shape;11650;p17"/>
            <p:cNvSpPr/>
            <p:nvPr/>
          </p:nvSpPr>
          <p:spPr>
            <a:xfrm>
              <a:off x="5023025" y="3756750"/>
              <a:ext cx="22425" cy="11225"/>
            </a:xfrm>
            <a:custGeom>
              <a:avLst/>
              <a:gdLst/>
              <a:ahLst/>
              <a:cxnLst/>
              <a:rect l="l" t="t" r="r" b="b"/>
              <a:pathLst>
                <a:path w="897" h="449" extrusionOk="0">
                  <a:moveTo>
                    <a:pt x="897" y="1"/>
                  </a:moveTo>
                  <a:cubicBezTo>
                    <a:pt x="449" y="1"/>
                    <a:pt x="0" y="1"/>
                    <a:pt x="225" y="449"/>
                  </a:cubicBezTo>
                  <a:cubicBezTo>
                    <a:pt x="673" y="449"/>
                    <a:pt x="673" y="225"/>
                    <a:pt x="89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51" name="Google Shape;11651;p17"/>
            <p:cNvSpPr/>
            <p:nvPr/>
          </p:nvSpPr>
          <p:spPr>
            <a:xfrm>
              <a:off x="4821325" y="3762450"/>
              <a:ext cx="15625" cy="8275"/>
            </a:xfrm>
            <a:custGeom>
              <a:avLst/>
              <a:gdLst/>
              <a:ahLst/>
              <a:cxnLst/>
              <a:rect l="l" t="t" r="r" b="b"/>
              <a:pathLst>
                <a:path w="625" h="331" extrusionOk="0">
                  <a:moveTo>
                    <a:pt x="566" y="0"/>
                  </a:moveTo>
                  <a:cubicBezTo>
                    <a:pt x="541" y="0"/>
                    <a:pt x="442" y="58"/>
                    <a:pt x="224" y="221"/>
                  </a:cubicBezTo>
                  <a:cubicBezTo>
                    <a:pt x="224" y="221"/>
                    <a:pt x="125" y="121"/>
                    <a:pt x="58" y="121"/>
                  </a:cubicBezTo>
                  <a:cubicBezTo>
                    <a:pt x="25" y="121"/>
                    <a:pt x="0" y="146"/>
                    <a:pt x="0" y="221"/>
                  </a:cubicBezTo>
                  <a:cubicBezTo>
                    <a:pt x="0" y="300"/>
                    <a:pt x="35" y="330"/>
                    <a:pt x="87" y="330"/>
                  </a:cubicBezTo>
                  <a:cubicBezTo>
                    <a:pt x="260" y="330"/>
                    <a:pt x="625" y="0"/>
                    <a:pt x="566"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52" name="Google Shape;11652;p17"/>
            <p:cNvSpPr/>
            <p:nvPr/>
          </p:nvSpPr>
          <p:spPr>
            <a:xfrm>
              <a:off x="4981000" y="3762350"/>
              <a:ext cx="8425" cy="4225"/>
            </a:xfrm>
            <a:custGeom>
              <a:avLst/>
              <a:gdLst/>
              <a:ahLst/>
              <a:cxnLst/>
              <a:rect l="l" t="t" r="r" b="b"/>
              <a:pathLst>
                <a:path w="337" h="169" extrusionOk="0">
                  <a:moveTo>
                    <a:pt x="113" y="1"/>
                  </a:moveTo>
                  <a:cubicBezTo>
                    <a:pt x="1" y="113"/>
                    <a:pt x="57" y="169"/>
                    <a:pt x="141" y="169"/>
                  </a:cubicBezTo>
                  <a:cubicBezTo>
                    <a:pt x="225" y="169"/>
                    <a:pt x="337" y="113"/>
                    <a:pt x="33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53" name="Google Shape;11653;p17"/>
            <p:cNvSpPr/>
            <p:nvPr/>
          </p:nvSpPr>
          <p:spPr>
            <a:xfrm>
              <a:off x="4967000" y="3762350"/>
              <a:ext cx="25" cy="5625"/>
            </a:xfrm>
            <a:custGeom>
              <a:avLst/>
              <a:gdLst/>
              <a:ahLst/>
              <a:cxnLst/>
              <a:rect l="l" t="t" r="r" b="b"/>
              <a:pathLst>
                <a:path w="1" h="225" extrusionOk="0">
                  <a:moveTo>
                    <a:pt x="0" y="225"/>
                  </a:moveTo>
                  <a:lnTo>
                    <a:pt x="0" y="225"/>
                  </a:lnTo>
                  <a:cubicBezTo>
                    <a:pt x="0" y="1"/>
                    <a:pt x="0" y="225"/>
                    <a:pt x="0" y="225"/>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54" name="Google Shape;11654;p17"/>
            <p:cNvSpPr/>
            <p:nvPr/>
          </p:nvSpPr>
          <p:spPr>
            <a:xfrm>
              <a:off x="5230325" y="3761450"/>
              <a:ext cx="10125" cy="13050"/>
            </a:xfrm>
            <a:custGeom>
              <a:avLst/>
              <a:gdLst/>
              <a:ahLst/>
              <a:cxnLst/>
              <a:rect l="l" t="t" r="r" b="b"/>
              <a:pathLst>
                <a:path w="405" h="522" extrusionOk="0">
                  <a:moveTo>
                    <a:pt x="135" y="1"/>
                  </a:moveTo>
                  <a:cubicBezTo>
                    <a:pt x="96" y="1"/>
                    <a:pt x="51" y="12"/>
                    <a:pt x="1" y="37"/>
                  </a:cubicBezTo>
                  <a:lnTo>
                    <a:pt x="1" y="485"/>
                  </a:lnTo>
                  <a:cubicBezTo>
                    <a:pt x="51" y="510"/>
                    <a:pt x="96" y="521"/>
                    <a:pt x="135" y="521"/>
                  </a:cubicBezTo>
                  <a:cubicBezTo>
                    <a:pt x="404" y="521"/>
                    <a:pt x="404" y="1"/>
                    <a:pt x="13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55" name="Google Shape;11655;p17"/>
            <p:cNvSpPr/>
            <p:nvPr/>
          </p:nvSpPr>
          <p:spPr>
            <a:xfrm>
              <a:off x="4451525" y="3769350"/>
              <a:ext cx="11225" cy="6725"/>
            </a:xfrm>
            <a:custGeom>
              <a:avLst/>
              <a:gdLst/>
              <a:ahLst/>
              <a:cxnLst/>
              <a:rect l="l" t="t" r="r" b="b"/>
              <a:pathLst>
                <a:path w="449" h="269" extrusionOk="0">
                  <a:moveTo>
                    <a:pt x="309" y="1"/>
                  </a:moveTo>
                  <a:cubicBezTo>
                    <a:pt x="225" y="1"/>
                    <a:pt x="113" y="57"/>
                    <a:pt x="0" y="169"/>
                  </a:cubicBezTo>
                  <a:cubicBezTo>
                    <a:pt x="150" y="169"/>
                    <a:pt x="299" y="269"/>
                    <a:pt x="382" y="269"/>
                  </a:cubicBezTo>
                  <a:cubicBezTo>
                    <a:pt x="424" y="269"/>
                    <a:pt x="449" y="244"/>
                    <a:pt x="449" y="169"/>
                  </a:cubicBezTo>
                  <a:cubicBezTo>
                    <a:pt x="449" y="57"/>
                    <a:pt x="393" y="1"/>
                    <a:pt x="30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56" name="Google Shape;11656;p17"/>
            <p:cNvSpPr/>
            <p:nvPr/>
          </p:nvSpPr>
          <p:spPr>
            <a:xfrm>
              <a:off x="5006225" y="3762350"/>
              <a:ext cx="25" cy="22450"/>
            </a:xfrm>
            <a:custGeom>
              <a:avLst/>
              <a:gdLst/>
              <a:ahLst/>
              <a:cxnLst/>
              <a:rect l="l" t="t" r="r" b="b"/>
              <a:pathLst>
                <a:path w="1" h="898" extrusionOk="0">
                  <a:moveTo>
                    <a:pt x="0" y="449"/>
                  </a:moveTo>
                  <a:cubicBezTo>
                    <a:pt x="0" y="897"/>
                    <a:pt x="0" y="1"/>
                    <a:pt x="0" y="449"/>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57" name="Google Shape;11657;p17"/>
            <p:cNvSpPr/>
            <p:nvPr/>
          </p:nvSpPr>
          <p:spPr>
            <a:xfrm>
              <a:off x="5028625" y="3767950"/>
              <a:ext cx="11225" cy="5650"/>
            </a:xfrm>
            <a:custGeom>
              <a:avLst/>
              <a:gdLst/>
              <a:ahLst/>
              <a:cxnLst/>
              <a:rect l="l" t="t" r="r" b="b"/>
              <a:pathLst>
                <a:path w="449" h="226" extrusionOk="0">
                  <a:moveTo>
                    <a:pt x="449" y="1"/>
                  </a:moveTo>
                  <a:cubicBezTo>
                    <a:pt x="449" y="1"/>
                    <a:pt x="1" y="1"/>
                    <a:pt x="1" y="225"/>
                  </a:cubicBezTo>
                  <a:cubicBezTo>
                    <a:pt x="1" y="225"/>
                    <a:pt x="449" y="225"/>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58" name="Google Shape;11658;p17"/>
            <p:cNvSpPr/>
            <p:nvPr/>
          </p:nvSpPr>
          <p:spPr>
            <a:xfrm>
              <a:off x="6294900" y="3770325"/>
              <a:ext cx="7825" cy="6500"/>
            </a:xfrm>
            <a:custGeom>
              <a:avLst/>
              <a:gdLst/>
              <a:ahLst/>
              <a:cxnLst/>
              <a:rect l="l" t="t" r="r" b="b"/>
              <a:pathLst>
                <a:path w="313" h="260" extrusionOk="0">
                  <a:moveTo>
                    <a:pt x="201" y="1"/>
                  </a:moveTo>
                  <a:cubicBezTo>
                    <a:pt x="160" y="1"/>
                    <a:pt x="95" y="35"/>
                    <a:pt x="0" y="130"/>
                  </a:cubicBezTo>
                  <a:cubicBezTo>
                    <a:pt x="48" y="225"/>
                    <a:pt x="95" y="259"/>
                    <a:pt x="136" y="259"/>
                  </a:cubicBezTo>
                  <a:cubicBezTo>
                    <a:pt x="248" y="259"/>
                    <a:pt x="313" y="1"/>
                    <a:pt x="20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59" name="Google Shape;11659;p17"/>
            <p:cNvSpPr/>
            <p:nvPr/>
          </p:nvSpPr>
          <p:spPr>
            <a:xfrm>
              <a:off x="1308275" y="3771700"/>
              <a:ext cx="33650" cy="9975"/>
            </a:xfrm>
            <a:custGeom>
              <a:avLst/>
              <a:gdLst/>
              <a:ahLst/>
              <a:cxnLst/>
              <a:rect l="l" t="t" r="r" b="b"/>
              <a:pathLst>
                <a:path w="1346" h="399" extrusionOk="0">
                  <a:moveTo>
                    <a:pt x="399" y="0"/>
                  </a:moveTo>
                  <a:cubicBezTo>
                    <a:pt x="274" y="0"/>
                    <a:pt x="150" y="75"/>
                    <a:pt x="0" y="299"/>
                  </a:cubicBezTo>
                  <a:cubicBezTo>
                    <a:pt x="150" y="299"/>
                    <a:pt x="598" y="399"/>
                    <a:pt x="947" y="399"/>
                  </a:cubicBezTo>
                  <a:cubicBezTo>
                    <a:pt x="1121" y="399"/>
                    <a:pt x="1270" y="374"/>
                    <a:pt x="1345" y="299"/>
                  </a:cubicBezTo>
                  <a:cubicBezTo>
                    <a:pt x="897" y="299"/>
                    <a:pt x="648" y="0"/>
                    <a:pt x="39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60" name="Google Shape;11660;p17"/>
            <p:cNvSpPr/>
            <p:nvPr/>
          </p:nvSpPr>
          <p:spPr>
            <a:xfrm>
              <a:off x="4944575" y="3770325"/>
              <a:ext cx="9375" cy="6500"/>
            </a:xfrm>
            <a:custGeom>
              <a:avLst/>
              <a:gdLst/>
              <a:ahLst/>
              <a:cxnLst/>
              <a:rect l="l" t="t" r="r" b="b"/>
              <a:pathLst>
                <a:path w="375" h="260" extrusionOk="0">
                  <a:moveTo>
                    <a:pt x="225" y="1"/>
                  </a:moveTo>
                  <a:cubicBezTo>
                    <a:pt x="170" y="1"/>
                    <a:pt x="96" y="35"/>
                    <a:pt x="1" y="130"/>
                  </a:cubicBezTo>
                  <a:cubicBezTo>
                    <a:pt x="96" y="225"/>
                    <a:pt x="170" y="259"/>
                    <a:pt x="225" y="259"/>
                  </a:cubicBezTo>
                  <a:cubicBezTo>
                    <a:pt x="374" y="259"/>
                    <a:pt x="374" y="1"/>
                    <a:pt x="22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61" name="Google Shape;11661;p17"/>
            <p:cNvSpPr/>
            <p:nvPr/>
          </p:nvSpPr>
          <p:spPr>
            <a:xfrm>
              <a:off x="4961400" y="3773575"/>
              <a:ext cx="11225" cy="2500"/>
            </a:xfrm>
            <a:custGeom>
              <a:avLst/>
              <a:gdLst/>
              <a:ahLst/>
              <a:cxnLst/>
              <a:rect l="l" t="t" r="r" b="b"/>
              <a:pathLst>
                <a:path w="449" h="100" extrusionOk="0">
                  <a:moveTo>
                    <a:pt x="0" y="0"/>
                  </a:moveTo>
                  <a:cubicBezTo>
                    <a:pt x="0" y="0"/>
                    <a:pt x="199" y="100"/>
                    <a:pt x="332" y="100"/>
                  </a:cubicBezTo>
                  <a:cubicBezTo>
                    <a:pt x="399" y="100"/>
                    <a:pt x="448" y="75"/>
                    <a:pt x="44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62" name="Google Shape;11662;p17"/>
            <p:cNvSpPr/>
            <p:nvPr/>
          </p:nvSpPr>
          <p:spPr>
            <a:xfrm>
              <a:off x="1409125" y="3784775"/>
              <a:ext cx="173725" cy="39250"/>
            </a:xfrm>
            <a:custGeom>
              <a:avLst/>
              <a:gdLst/>
              <a:ahLst/>
              <a:cxnLst/>
              <a:rect l="l" t="t" r="r" b="b"/>
              <a:pathLst>
                <a:path w="6949" h="1570" extrusionOk="0">
                  <a:moveTo>
                    <a:pt x="1" y="0"/>
                  </a:moveTo>
                  <a:cubicBezTo>
                    <a:pt x="2242" y="897"/>
                    <a:pt x="4483" y="1569"/>
                    <a:pt x="6948" y="1569"/>
                  </a:cubicBezTo>
                  <a:cubicBezTo>
                    <a:pt x="4483" y="1121"/>
                    <a:pt x="2466" y="449"/>
                    <a:pt x="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63" name="Google Shape;11663;p17"/>
            <p:cNvSpPr/>
            <p:nvPr/>
          </p:nvSpPr>
          <p:spPr>
            <a:xfrm>
              <a:off x="2210350" y="3790375"/>
              <a:ext cx="11225" cy="7950"/>
            </a:xfrm>
            <a:custGeom>
              <a:avLst/>
              <a:gdLst/>
              <a:ahLst/>
              <a:cxnLst/>
              <a:rect l="l" t="t" r="r" b="b"/>
              <a:pathLst>
                <a:path w="449" h="318" extrusionOk="0">
                  <a:moveTo>
                    <a:pt x="449" y="0"/>
                  </a:moveTo>
                  <a:cubicBezTo>
                    <a:pt x="0" y="0"/>
                    <a:pt x="0" y="0"/>
                    <a:pt x="0" y="225"/>
                  </a:cubicBezTo>
                  <a:cubicBezTo>
                    <a:pt x="66" y="290"/>
                    <a:pt x="132" y="317"/>
                    <a:pt x="192" y="317"/>
                  </a:cubicBezTo>
                  <a:cubicBezTo>
                    <a:pt x="337" y="317"/>
                    <a:pt x="449" y="159"/>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64" name="Google Shape;11664;p17"/>
            <p:cNvSpPr/>
            <p:nvPr/>
          </p:nvSpPr>
          <p:spPr>
            <a:xfrm>
              <a:off x="4524375" y="3795975"/>
              <a:ext cx="16825" cy="11225"/>
            </a:xfrm>
            <a:custGeom>
              <a:avLst/>
              <a:gdLst/>
              <a:ahLst/>
              <a:cxnLst/>
              <a:rect l="l" t="t" r="r" b="b"/>
              <a:pathLst>
                <a:path w="673" h="449" extrusionOk="0">
                  <a:moveTo>
                    <a:pt x="448" y="1"/>
                  </a:moveTo>
                  <a:cubicBezTo>
                    <a:pt x="448" y="449"/>
                    <a:pt x="0" y="449"/>
                    <a:pt x="672" y="449"/>
                  </a:cubicBezTo>
                  <a:cubicBezTo>
                    <a:pt x="672" y="225"/>
                    <a:pt x="672" y="1"/>
                    <a:pt x="44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65" name="Google Shape;11665;p17"/>
            <p:cNvSpPr/>
            <p:nvPr/>
          </p:nvSpPr>
          <p:spPr>
            <a:xfrm>
              <a:off x="4804500" y="3801575"/>
              <a:ext cx="16850" cy="7950"/>
            </a:xfrm>
            <a:custGeom>
              <a:avLst/>
              <a:gdLst/>
              <a:ahLst/>
              <a:cxnLst/>
              <a:rect l="l" t="t" r="r" b="b"/>
              <a:pathLst>
                <a:path w="674" h="318" extrusionOk="0">
                  <a:moveTo>
                    <a:pt x="673" y="1"/>
                  </a:moveTo>
                  <a:cubicBezTo>
                    <a:pt x="225" y="1"/>
                    <a:pt x="1" y="1"/>
                    <a:pt x="225" y="225"/>
                  </a:cubicBezTo>
                  <a:cubicBezTo>
                    <a:pt x="291" y="290"/>
                    <a:pt x="356" y="318"/>
                    <a:pt x="416" y="318"/>
                  </a:cubicBezTo>
                  <a:cubicBezTo>
                    <a:pt x="561" y="318"/>
                    <a:pt x="673" y="159"/>
                    <a:pt x="67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66" name="Google Shape;11666;p17"/>
            <p:cNvSpPr/>
            <p:nvPr/>
          </p:nvSpPr>
          <p:spPr>
            <a:xfrm>
              <a:off x="5219125" y="3803950"/>
              <a:ext cx="4700" cy="6500"/>
            </a:xfrm>
            <a:custGeom>
              <a:avLst/>
              <a:gdLst/>
              <a:ahLst/>
              <a:cxnLst/>
              <a:rect l="l" t="t" r="r" b="b"/>
              <a:pathLst>
                <a:path w="188" h="260" extrusionOk="0">
                  <a:moveTo>
                    <a:pt x="113" y="0"/>
                  </a:moveTo>
                  <a:cubicBezTo>
                    <a:pt x="85" y="0"/>
                    <a:pt x="48" y="35"/>
                    <a:pt x="1" y="130"/>
                  </a:cubicBezTo>
                  <a:cubicBezTo>
                    <a:pt x="48" y="224"/>
                    <a:pt x="85" y="259"/>
                    <a:pt x="113" y="259"/>
                  </a:cubicBezTo>
                  <a:cubicBezTo>
                    <a:pt x="187" y="259"/>
                    <a:pt x="187" y="0"/>
                    <a:pt x="11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67" name="Google Shape;11667;p17"/>
            <p:cNvSpPr/>
            <p:nvPr/>
          </p:nvSpPr>
          <p:spPr>
            <a:xfrm>
              <a:off x="5235925" y="3803950"/>
              <a:ext cx="4700" cy="6500"/>
            </a:xfrm>
            <a:custGeom>
              <a:avLst/>
              <a:gdLst/>
              <a:ahLst/>
              <a:cxnLst/>
              <a:rect l="l" t="t" r="r" b="b"/>
              <a:pathLst>
                <a:path w="188" h="260" extrusionOk="0">
                  <a:moveTo>
                    <a:pt x="113" y="0"/>
                  </a:moveTo>
                  <a:cubicBezTo>
                    <a:pt x="86" y="0"/>
                    <a:pt x="48" y="35"/>
                    <a:pt x="1" y="130"/>
                  </a:cubicBezTo>
                  <a:cubicBezTo>
                    <a:pt x="48" y="224"/>
                    <a:pt x="86" y="259"/>
                    <a:pt x="113" y="259"/>
                  </a:cubicBezTo>
                  <a:cubicBezTo>
                    <a:pt x="188" y="259"/>
                    <a:pt x="188" y="0"/>
                    <a:pt x="11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68" name="Google Shape;11668;p17"/>
            <p:cNvSpPr/>
            <p:nvPr/>
          </p:nvSpPr>
          <p:spPr>
            <a:xfrm>
              <a:off x="4877350" y="3803950"/>
              <a:ext cx="4700" cy="6500"/>
            </a:xfrm>
            <a:custGeom>
              <a:avLst/>
              <a:gdLst/>
              <a:ahLst/>
              <a:cxnLst/>
              <a:rect l="l" t="t" r="r" b="b"/>
              <a:pathLst>
                <a:path w="188" h="260" extrusionOk="0">
                  <a:moveTo>
                    <a:pt x="112" y="0"/>
                  </a:moveTo>
                  <a:cubicBezTo>
                    <a:pt x="85" y="0"/>
                    <a:pt x="48" y="35"/>
                    <a:pt x="0" y="130"/>
                  </a:cubicBezTo>
                  <a:cubicBezTo>
                    <a:pt x="48" y="224"/>
                    <a:pt x="85" y="259"/>
                    <a:pt x="112" y="259"/>
                  </a:cubicBezTo>
                  <a:cubicBezTo>
                    <a:pt x="187" y="259"/>
                    <a:pt x="187" y="0"/>
                    <a:pt x="112"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69" name="Google Shape;11669;p17"/>
            <p:cNvSpPr/>
            <p:nvPr/>
          </p:nvSpPr>
          <p:spPr>
            <a:xfrm>
              <a:off x="4602800" y="3809550"/>
              <a:ext cx="4700" cy="6500"/>
            </a:xfrm>
            <a:custGeom>
              <a:avLst/>
              <a:gdLst/>
              <a:ahLst/>
              <a:cxnLst/>
              <a:rect l="l" t="t" r="r" b="b"/>
              <a:pathLst>
                <a:path w="188" h="260" extrusionOk="0">
                  <a:moveTo>
                    <a:pt x="113" y="0"/>
                  </a:moveTo>
                  <a:cubicBezTo>
                    <a:pt x="85" y="0"/>
                    <a:pt x="48" y="35"/>
                    <a:pt x="1" y="130"/>
                  </a:cubicBezTo>
                  <a:cubicBezTo>
                    <a:pt x="48" y="225"/>
                    <a:pt x="85" y="259"/>
                    <a:pt x="113" y="259"/>
                  </a:cubicBezTo>
                  <a:cubicBezTo>
                    <a:pt x="187" y="259"/>
                    <a:pt x="187" y="0"/>
                    <a:pt x="11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70" name="Google Shape;11670;p17"/>
            <p:cNvSpPr/>
            <p:nvPr/>
          </p:nvSpPr>
          <p:spPr>
            <a:xfrm>
              <a:off x="4978200" y="3815150"/>
              <a:ext cx="4700" cy="6500"/>
            </a:xfrm>
            <a:custGeom>
              <a:avLst/>
              <a:gdLst/>
              <a:ahLst/>
              <a:cxnLst/>
              <a:rect l="l" t="t" r="r" b="b"/>
              <a:pathLst>
                <a:path w="188" h="260" extrusionOk="0">
                  <a:moveTo>
                    <a:pt x="113" y="1"/>
                  </a:moveTo>
                  <a:cubicBezTo>
                    <a:pt x="85" y="1"/>
                    <a:pt x="48" y="35"/>
                    <a:pt x="1" y="130"/>
                  </a:cubicBezTo>
                  <a:cubicBezTo>
                    <a:pt x="48" y="225"/>
                    <a:pt x="85" y="259"/>
                    <a:pt x="113" y="259"/>
                  </a:cubicBezTo>
                  <a:cubicBezTo>
                    <a:pt x="187" y="259"/>
                    <a:pt x="187" y="1"/>
                    <a:pt x="11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71" name="Google Shape;11671;p17"/>
            <p:cNvSpPr/>
            <p:nvPr/>
          </p:nvSpPr>
          <p:spPr>
            <a:xfrm>
              <a:off x="5011825" y="3815150"/>
              <a:ext cx="7825" cy="6500"/>
            </a:xfrm>
            <a:custGeom>
              <a:avLst/>
              <a:gdLst/>
              <a:ahLst/>
              <a:cxnLst/>
              <a:rect l="l" t="t" r="r" b="b"/>
              <a:pathLst>
                <a:path w="313" h="260" extrusionOk="0">
                  <a:moveTo>
                    <a:pt x="201" y="1"/>
                  </a:moveTo>
                  <a:cubicBezTo>
                    <a:pt x="160" y="1"/>
                    <a:pt x="95" y="35"/>
                    <a:pt x="0" y="130"/>
                  </a:cubicBezTo>
                  <a:cubicBezTo>
                    <a:pt x="48" y="225"/>
                    <a:pt x="95" y="259"/>
                    <a:pt x="136" y="259"/>
                  </a:cubicBezTo>
                  <a:cubicBezTo>
                    <a:pt x="248" y="259"/>
                    <a:pt x="313" y="1"/>
                    <a:pt x="20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72" name="Google Shape;11672;p17"/>
            <p:cNvSpPr/>
            <p:nvPr/>
          </p:nvSpPr>
          <p:spPr>
            <a:xfrm>
              <a:off x="5217250" y="3818375"/>
              <a:ext cx="22450" cy="7500"/>
            </a:xfrm>
            <a:custGeom>
              <a:avLst/>
              <a:gdLst/>
              <a:ahLst/>
              <a:cxnLst/>
              <a:rect l="l" t="t" r="r" b="b"/>
              <a:pathLst>
                <a:path w="898" h="300" extrusionOk="0">
                  <a:moveTo>
                    <a:pt x="300" y="1"/>
                  </a:moveTo>
                  <a:cubicBezTo>
                    <a:pt x="1" y="225"/>
                    <a:pt x="1" y="300"/>
                    <a:pt x="100" y="300"/>
                  </a:cubicBezTo>
                  <a:cubicBezTo>
                    <a:pt x="300" y="300"/>
                    <a:pt x="897" y="1"/>
                    <a:pt x="30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73" name="Google Shape;11673;p17"/>
            <p:cNvSpPr/>
            <p:nvPr/>
          </p:nvSpPr>
          <p:spPr>
            <a:xfrm>
              <a:off x="1504375" y="3824000"/>
              <a:ext cx="5625" cy="25"/>
            </a:xfrm>
            <a:custGeom>
              <a:avLst/>
              <a:gdLst/>
              <a:ahLst/>
              <a:cxnLst/>
              <a:rect l="l" t="t" r="r" b="b"/>
              <a:pathLst>
                <a:path w="225" h="1" extrusionOk="0">
                  <a:moveTo>
                    <a:pt x="225" y="0"/>
                  </a:moveTo>
                  <a:lnTo>
                    <a:pt x="1" y="0"/>
                  </a:ln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74" name="Google Shape;11674;p17"/>
            <p:cNvSpPr/>
            <p:nvPr/>
          </p:nvSpPr>
          <p:spPr>
            <a:xfrm>
              <a:off x="1515575" y="3823125"/>
              <a:ext cx="25675" cy="11475"/>
            </a:xfrm>
            <a:custGeom>
              <a:avLst/>
              <a:gdLst/>
              <a:ahLst/>
              <a:cxnLst/>
              <a:rect l="l" t="t" r="r" b="b"/>
              <a:pathLst>
                <a:path w="1027" h="459" extrusionOk="0">
                  <a:moveTo>
                    <a:pt x="510" y="0"/>
                  </a:moveTo>
                  <a:cubicBezTo>
                    <a:pt x="310" y="0"/>
                    <a:pt x="96" y="70"/>
                    <a:pt x="1" y="259"/>
                  </a:cubicBezTo>
                  <a:cubicBezTo>
                    <a:pt x="300" y="259"/>
                    <a:pt x="499" y="458"/>
                    <a:pt x="665" y="458"/>
                  </a:cubicBezTo>
                  <a:cubicBezTo>
                    <a:pt x="748" y="458"/>
                    <a:pt x="823" y="409"/>
                    <a:pt x="897" y="259"/>
                  </a:cubicBezTo>
                  <a:cubicBezTo>
                    <a:pt x="1027" y="130"/>
                    <a:pt x="783" y="0"/>
                    <a:pt x="51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75" name="Google Shape;11675;p17"/>
            <p:cNvSpPr/>
            <p:nvPr/>
          </p:nvSpPr>
          <p:spPr>
            <a:xfrm>
              <a:off x="4913575" y="3837575"/>
              <a:ext cx="9400" cy="6475"/>
            </a:xfrm>
            <a:custGeom>
              <a:avLst/>
              <a:gdLst/>
              <a:ahLst/>
              <a:cxnLst/>
              <a:rect l="l" t="t" r="r" b="b"/>
              <a:pathLst>
                <a:path w="376" h="259" extrusionOk="0">
                  <a:moveTo>
                    <a:pt x="338" y="0"/>
                  </a:moveTo>
                  <a:cubicBezTo>
                    <a:pt x="324" y="0"/>
                    <a:pt x="262" y="35"/>
                    <a:pt x="120" y="129"/>
                  </a:cubicBezTo>
                  <a:cubicBezTo>
                    <a:pt x="26" y="224"/>
                    <a:pt x="1" y="259"/>
                    <a:pt x="15" y="259"/>
                  </a:cubicBezTo>
                  <a:cubicBezTo>
                    <a:pt x="52" y="259"/>
                    <a:pt x="375" y="0"/>
                    <a:pt x="33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76" name="Google Shape;11676;p17"/>
            <p:cNvSpPr/>
            <p:nvPr/>
          </p:nvSpPr>
          <p:spPr>
            <a:xfrm>
              <a:off x="4821325" y="3843900"/>
              <a:ext cx="11225" cy="2525"/>
            </a:xfrm>
            <a:custGeom>
              <a:avLst/>
              <a:gdLst/>
              <a:ahLst/>
              <a:cxnLst/>
              <a:rect l="l" t="t" r="r" b="b"/>
              <a:pathLst>
                <a:path w="449" h="101" extrusionOk="0">
                  <a:moveTo>
                    <a:pt x="116" y="1"/>
                  </a:moveTo>
                  <a:cubicBezTo>
                    <a:pt x="50" y="1"/>
                    <a:pt x="0" y="26"/>
                    <a:pt x="0" y="101"/>
                  </a:cubicBezTo>
                  <a:lnTo>
                    <a:pt x="448" y="101"/>
                  </a:lnTo>
                  <a:cubicBezTo>
                    <a:pt x="448" y="101"/>
                    <a:pt x="249" y="1"/>
                    <a:pt x="116"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77" name="Google Shape;11677;p17"/>
            <p:cNvSpPr/>
            <p:nvPr/>
          </p:nvSpPr>
          <p:spPr>
            <a:xfrm>
              <a:off x="4965725" y="3843175"/>
              <a:ext cx="12500" cy="6475"/>
            </a:xfrm>
            <a:custGeom>
              <a:avLst/>
              <a:gdLst/>
              <a:ahLst/>
              <a:cxnLst/>
              <a:rect l="l" t="t" r="r" b="b"/>
              <a:pathLst>
                <a:path w="500" h="259" extrusionOk="0">
                  <a:moveTo>
                    <a:pt x="187" y="0"/>
                  </a:moveTo>
                  <a:cubicBezTo>
                    <a:pt x="0" y="0"/>
                    <a:pt x="65" y="259"/>
                    <a:pt x="252" y="259"/>
                  </a:cubicBezTo>
                  <a:cubicBezTo>
                    <a:pt x="320" y="259"/>
                    <a:pt x="405" y="224"/>
                    <a:pt x="500" y="130"/>
                  </a:cubicBezTo>
                  <a:cubicBezTo>
                    <a:pt x="357" y="35"/>
                    <a:pt x="255" y="0"/>
                    <a:pt x="18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78" name="Google Shape;11678;p17"/>
            <p:cNvSpPr/>
            <p:nvPr/>
          </p:nvSpPr>
          <p:spPr>
            <a:xfrm>
              <a:off x="4944575" y="3843600"/>
              <a:ext cx="22450" cy="13400"/>
            </a:xfrm>
            <a:custGeom>
              <a:avLst/>
              <a:gdLst/>
              <a:ahLst/>
              <a:cxnLst/>
              <a:rect l="l" t="t" r="r" b="b"/>
              <a:pathLst>
                <a:path w="898" h="536" extrusionOk="0">
                  <a:moveTo>
                    <a:pt x="449" y="1"/>
                  </a:moveTo>
                  <a:cubicBezTo>
                    <a:pt x="225" y="1"/>
                    <a:pt x="1" y="113"/>
                    <a:pt x="1" y="337"/>
                  </a:cubicBezTo>
                  <a:cubicBezTo>
                    <a:pt x="1" y="337"/>
                    <a:pt x="300" y="536"/>
                    <a:pt x="565" y="536"/>
                  </a:cubicBezTo>
                  <a:cubicBezTo>
                    <a:pt x="698" y="536"/>
                    <a:pt x="823" y="486"/>
                    <a:pt x="897" y="337"/>
                  </a:cubicBezTo>
                  <a:cubicBezTo>
                    <a:pt x="897" y="113"/>
                    <a:pt x="673" y="1"/>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79" name="Google Shape;11679;p17"/>
            <p:cNvSpPr/>
            <p:nvPr/>
          </p:nvSpPr>
          <p:spPr>
            <a:xfrm>
              <a:off x="4938975" y="3863200"/>
              <a:ext cx="15200" cy="7950"/>
            </a:xfrm>
            <a:custGeom>
              <a:avLst/>
              <a:gdLst/>
              <a:ahLst/>
              <a:cxnLst/>
              <a:rect l="l" t="t" r="r" b="b"/>
              <a:pathLst>
                <a:path w="608" h="318" extrusionOk="0">
                  <a:moveTo>
                    <a:pt x="449" y="1"/>
                  </a:moveTo>
                  <a:cubicBezTo>
                    <a:pt x="225" y="1"/>
                    <a:pt x="1" y="1"/>
                    <a:pt x="225" y="225"/>
                  </a:cubicBezTo>
                  <a:cubicBezTo>
                    <a:pt x="225" y="291"/>
                    <a:pt x="263" y="318"/>
                    <a:pt x="312" y="318"/>
                  </a:cubicBezTo>
                  <a:cubicBezTo>
                    <a:pt x="430" y="318"/>
                    <a:pt x="607" y="159"/>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80" name="Google Shape;11680;p17"/>
            <p:cNvSpPr/>
            <p:nvPr/>
          </p:nvSpPr>
          <p:spPr>
            <a:xfrm>
              <a:off x="4798900" y="3863300"/>
              <a:ext cx="4800" cy="8275"/>
            </a:xfrm>
            <a:custGeom>
              <a:avLst/>
              <a:gdLst/>
              <a:ahLst/>
              <a:cxnLst/>
              <a:rect l="l" t="t" r="r" b="b"/>
              <a:pathLst>
                <a:path w="192" h="331" extrusionOk="0">
                  <a:moveTo>
                    <a:pt x="124" y="0"/>
                  </a:moveTo>
                  <a:cubicBezTo>
                    <a:pt x="96" y="0"/>
                    <a:pt x="55" y="58"/>
                    <a:pt x="1" y="221"/>
                  </a:cubicBezTo>
                  <a:cubicBezTo>
                    <a:pt x="40" y="300"/>
                    <a:pt x="73" y="330"/>
                    <a:pt x="98" y="330"/>
                  </a:cubicBezTo>
                  <a:cubicBezTo>
                    <a:pt x="183" y="330"/>
                    <a:pt x="191" y="0"/>
                    <a:pt x="1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81" name="Google Shape;11681;p17"/>
            <p:cNvSpPr/>
            <p:nvPr/>
          </p:nvSpPr>
          <p:spPr>
            <a:xfrm>
              <a:off x="4670050" y="3871175"/>
              <a:ext cx="4675" cy="6500"/>
            </a:xfrm>
            <a:custGeom>
              <a:avLst/>
              <a:gdLst/>
              <a:ahLst/>
              <a:cxnLst/>
              <a:rect l="l" t="t" r="r" b="b"/>
              <a:pathLst>
                <a:path w="187" h="260" extrusionOk="0">
                  <a:moveTo>
                    <a:pt x="112" y="1"/>
                  </a:moveTo>
                  <a:cubicBezTo>
                    <a:pt x="85" y="1"/>
                    <a:pt x="47" y="35"/>
                    <a:pt x="0" y="130"/>
                  </a:cubicBezTo>
                  <a:cubicBezTo>
                    <a:pt x="47" y="225"/>
                    <a:pt x="85" y="260"/>
                    <a:pt x="112" y="260"/>
                  </a:cubicBezTo>
                  <a:cubicBezTo>
                    <a:pt x="187" y="260"/>
                    <a:pt x="187" y="1"/>
                    <a:pt x="112"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82" name="Google Shape;11682;p17"/>
            <p:cNvSpPr/>
            <p:nvPr/>
          </p:nvSpPr>
          <p:spPr>
            <a:xfrm>
              <a:off x="4742875" y="3870475"/>
              <a:ext cx="4850" cy="5150"/>
            </a:xfrm>
            <a:custGeom>
              <a:avLst/>
              <a:gdLst/>
              <a:ahLst/>
              <a:cxnLst/>
              <a:rect l="l" t="t" r="r" b="b"/>
              <a:pathLst>
                <a:path w="194" h="206" extrusionOk="0">
                  <a:moveTo>
                    <a:pt x="130" y="0"/>
                  </a:moveTo>
                  <a:cubicBezTo>
                    <a:pt x="103" y="0"/>
                    <a:pt x="59" y="41"/>
                    <a:pt x="1" y="158"/>
                  </a:cubicBezTo>
                  <a:cubicBezTo>
                    <a:pt x="34" y="192"/>
                    <a:pt x="63" y="205"/>
                    <a:pt x="87" y="205"/>
                  </a:cubicBezTo>
                  <a:cubicBezTo>
                    <a:pt x="179" y="205"/>
                    <a:pt x="193" y="0"/>
                    <a:pt x="13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83" name="Google Shape;11683;p17"/>
            <p:cNvSpPr/>
            <p:nvPr/>
          </p:nvSpPr>
          <p:spPr>
            <a:xfrm>
              <a:off x="2266375" y="3876775"/>
              <a:ext cx="4700" cy="6500"/>
            </a:xfrm>
            <a:custGeom>
              <a:avLst/>
              <a:gdLst/>
              <a:ahLst/>
              <a:cxnLst/>
              <a:rect l="l" t="t" r="r" b="b"/>
              <a:pathLst>
                <a:path w="188" h="260" extrusionOk="0">
                  <a:moveTo>
                    <a:pt x="113" y="1"/>
                  </a:moveTo>
                  <a:cubicBezTo>
                    <a:pt x="85" y="1"/>
                    <a:pt x="48" y="36"/>
                    <a:pt x="1" y="130"/>
                  </a:cubicBezTo>
                  <a:cubicBezTo>
                    <a:pt x="48" y="225"/>
                    <a:pt x="85" y="260"/>
                    <a:pt x="113" y="260"/>
                  </a:cubicBezTo>
                  <a:cubicBezTo>
                    <a:pt x="187" y="260"/>
                    <a:pt x="187" y="1"/>
                    <a:pt x="11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84" name="Google Shape;11684;p17"/>
            <p:cNvSpPr/>
            <p:nvPr/>
          </p:nvSpPr>
          <p:spPr>
            <a:xfrm>
              <a:off x="6692700" y="3874425"/>
              <a:ext cx="16600" cy="12375"/>
            </a:xfrm>
            <a:custGeom>
              <a:avLst/>
              <a:gdLst/>
              <a:ahLst/>
              <a:cxnLst/>
              <a:rect l="l" t="t" r="r" b="b"/>
              <a:pathLst>
                <a:path w="664" h="495" extrusionOk="0">
                  <a:moveTo>
                    <a:pt x="225" y="0"/>
                  </a:moveTo>
                  <a:cubicBezTo>
                    <a:pt x="225" y="224"/>
                    <a:pt x="225" y="224"/>
                    <a:pt x="1" y="448"/>
                  </a:cubicBezTo>
                  <a:cubicBezTo>
                    <a:pt x="97" y="480"/>
                    <a:pt x="179" y="494"/>
                    <a:pt x="248" y="494"/>
                  </a:cubicBezTo>
                  <a:cubicBezTo>
                    <a:pt x="664" y="494"/>
                    <a:pt x="609" y="0"/>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85" name="Google Shape;11685;p17"/>
            <p:cNvSpPr/>
            <p:nvPr/>
          </p:nvSpPr>
          <p:spPr>
            <a:xfrm>
              <a:off x="3106825" y="3885625"/>
              <a:ext cx="5625" cy="25"/>
            </a:xfrm>
            <a:custGeom>
              <a:avLst/>
              <a:gdLst/>
              <a:ahLst/>
              <a:cxnLst/>
              <a:rect l="l" t="t" r="r" b="b"/>
              <a:pathLst>
                <a:path w="225" h="1" extrusionOk="0">
                  <a:moveTo>
                    <a:pt x="224" y="0"/>
                  </a:moveTo>
                  <a:lnTo>
                    <a:pt x="0" y="0"/>
                  </a:lnTo>
                  <a:cubicBezTo>
                    <a:pt x="0" y="0"/>
                    <a:pt x="224" y="0"/>
                    <a:pt x="2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86" name="Google Shape;11686;p17"/>
            <p:cNvSpPr/>
            <p:nvPr/>
          </p:nvSpPr>
          <p:spPr>
            <a:xfrm>
              <a:off x="5230575" y="3906875"/>
              <a:ext cx="16600" cy="7950"/>
            </a:xfrm>
            <a:custGeom>
              <a:avLst/>
              <a:gdLst/>
              <a:ahLst/>
              <a:cxnLst/>
              <a:rect l="l" t="t" r="r" b="b"/>
              <a:pathLst>
                <a:path w="664" h="318" extrusionOk="0">
                  <a:moveTo>
                    <a:pt x="542" y="0"/>
                  </a:moveTo>
                  <a:cubicBezTo>
                    <a:pt x="317" y="0"/>
                    <a:pt x="0" y="317"/>
                    <a:pt x="225" y="317"/>
                  </a:cubicBezTo>
                  <a:cubicBezTo>
                    <a:pt x="271" y="317"/>
                    <a:pt x="341" y="304"/>
                    <a:pt x="439" y="271"/>
                  </a:cubicBezTo>
                  <a:cubicBezTo>
                    <a:pt x="439" y="271"/>
                    <a:pt x="663" y="47"/>
                    <a:pt x="663" y="47"/>
                  </a:cubicBezTo>
                  <a:cubicBezTo>
                    <a:pt x="630" y="14"/>
                    <a:pt x="588" y="0"/>
                    <a:pt x="542"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87" name="Google Shape;11687;p17"/>
            <p:cNvSpPr/>
            <p:nvPr/>
          </p:nvSpPr>
          <p:spPr>
            <a:xfrm>
              <a:off x="4989400" y="3939325"/>
              <a:ext cx="11225" cy="7950"/>
            </a:xfrm>
            <a:custGeom>
              <a:avLst/>
              <a:gdLst/>
              <a:ahLst/>
              <a:cxnLst/>
              <a:rect l="l" t="t" r="r" b="b"/>
              <a:pathLst>
                <a:path w="449" h="318" extrusionOk="0">
                  <a:moveTo>
                    <a:pt x="80" y="1"/>
                  </a:moveTo>
                  <a:cubicBezTo>
                    <a:pt x="1" y="1"/>
                    <a:pt x="1" y="159"/>
                    <a:pt x="1" y="318"/>
                  </a:cubicBezTo>
                  <a:cubicBezTo>
                    <a:pt x="225" y="318"/>
                    <a:pt x="449" y="318"/>
                    <a:pt x="225" y="94"/>
                  </a:cubicBezTo>
                  <a:cubicBezTo>
                    <a:pt x="159" y="28"/>
                    <a:pt x="113" y="1"/>
                    <a:pt x="8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88" name="Google Shape;11688;p17"/>
            <p:cNvSpPr/>
            <p:nvPr/>
          </p:nvSpPr>
          <p:spPr>
            <a:xfrm>
              <a:off x="5006225" y="3941650"/>
              <a:ext cx="5625" cy="2525"/>
            </a:xfrm>
            <a:custGeom>
              <a:avLst/>
              <a:gdLst/>
              <a:ahLst/>
              <a:cxnLst/>
              <a:rect l="l" t="t" r="r" b="b"/>
              <a:pathLst>
                <a:path w="225" h="101" extrusionOk="0">
                  <a:moveTo>
                    <a:pt x="0" y="1"/>
                  </a:moveTo>
                  <a:cubicBezTo>
                    <a:pt x="0" y="1"/>
                    <a:pt x="100" y="100"/>
                    <a:pt x="166" y="100"/>
                  </a:cubicBezTo>
                  <a:cubicBezTo>
                    <a:pt x="199" y="100"/>
                    <a:pt x="224" y="75"/>
                    <a:pt x="22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89" name="Google Shape;11689;p17"/>
            <p:cNvSpPr/>
            <p:nvPr/>
          </p:nvSpPr>
          <p:spPr>
            <a:xfrm>
              <a:off x="4658825" y="3947250"/>
              <a:ext cx="5625" cy="25"/>
            </a:xfrm>
            <a:custGeom>
              <a:avLst/>
              <a:gdLst/>
              <a:ahLst/>
              <a:cxnLst/>
              <a:rect l="l" t="t" r="r" b="b"/>
              <a:pathLst>
                <a:path w="225" h="1" extrusionOk="0">
                  <a:moveTo>
                    <a:pt x="225" y="1"/>
                  </a:moveTo>
                  <a:lnTo>
                    <a:pt x="1" y="1"/>
                  </a:lnTo>
                  <a:cubicBezTo>
                    <a:pt x="1" y="1"/>
                    <a:pt x="225" y="1"/>
                    <a:pt x="22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90" name="Google Shape;11690;p17"/>
            <p:cNvSpPr/>
            <p:nvPr/>
          </p:nvSpPr>
          <p:spPr>
            <a:xfrm>
              <a:off x="2092675" y="3941650"/>
              <a:ext cx="22450" cy="22450"/>
            </a:xfrm>
            <a:custGeom>
              <a:avLst/>
              <a:gdLst/>
              <a:ahLst/>
              <a:cxnLst/>
              <a:rect l="l" t="t" r="r" b="b"/>
              <a:pathLst>
                <a:path w="898" h="898" extrusionOk="0">
                  <a:moveTo>
                    <a:pt x="449" y="449"/>
                  </a:moveTo>
                  <a:cubicBezTo>
                    <a:pt x="1" y="1"/>
                    <a:pt x="897" y="897"/>
                    <a:pt x="449" y="449"/>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91" name="Google Shape;11691;p17"/>
            <p:cNvSpPr/>
            <p:nvPr/>
          </p:nvSpPr>
          <p:spPr>
            <a:xfrm>
              <a:off x="4686850" y="3949000"/>
              <a:ext cx="15425" cy="9475"/>
            </a:xfrm>
            <a:custGeom>
              <a:avLst/>
              <a:gdLst/>
              <a:ahLst/>
              <a:cxnLst/>
              <a:rect l="l" t="t" r="r" b="b"/>
              <a:pathLst>
                <a:path w="617" h="379" extrusionOk="0">
                  <a:moveTo>
                    <a:pt x="197" y="1"/>
                  </a:moveTo>
                  <a:cubicBezTo>
                    <a:pt x="126" y="1"/>
                    <a:pt x="56" y="43"/>
                    <a:pt x="0" y="155"/>
                  </a:cubicBezTo>
                  <a:cubicBezTo>
                    <a:pt x="449" y="155"/>
                    <a:pt x="449" y="155"/>
                    <a:pt x="449" y="379"/>
                  </a:cubicBezTo>
                  <a:cubicBezTo>
                    <a:pt x="617" y="379"/>
                    <a:pt x="407" y="1"/>
                    <a:pt x="19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92" name="Google Shape;11692;p17"/>
            <p:cNvSpPr/>
            <p:nvPr/>
          </p:nvSpPr>
          <p:spPr>
            <a:xfrm>
              <a:off x="4832525" y="3958450"/>
              <a:ext cx="11225" cy="25"/>
            </a:xfrm>
            <a:custGeom>
              <a:avLst/>
              <a:gdLst/>
              <a:ahLst/>
              <a:cxnLst/>
              <a:rect l="l" t="t" r="r" b="b"/>
              <a:pathLst>
                <a:path w="449" h="1" extrusionOk="0">
                  <a:moveTo>
                    <a:pt x="0" y="1"/>
                  </a:moveTo>
                  <a:lnTo>
                    <a:pt x="449" y="1"/>
                  </a:lnTo>
                  <a:cubicBezTo>
                    <a:pt x="449" y="1"/>
                    <a:pt x="0" y="1"/>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93" name="Google Shape;11693;p17"/>
            <p:cNvSpPr/>
            <p:nvPr/>
          </p:nvSpPr>
          <p:spPr>
            <a:xfrm>
              <a:off x="4698050" y="3969675"/>
              <a:ext cx="11225" cy="2500"/>
            </a:xfrm>
            <a:custGeom>
              <a:avLst/>
              <a:gdLst/>
              <a:ahLst/>
              <a:cxnLst/>
              <a:rect l="l" t="t" r="r" b="b"/>
              <a:pathLst>
                <a:path w="449" h="100" extrusionOk="0">
                  <a:moveTo>
                    <a:pt x="1" y="0"/>
                  </a:moveTo>
                  <a:cubicBezTo>
                    <a:pt x="1" y="0"/>
                    <a:pt x="200" y="100"/>
                    <a:pt x="333" y="100"/>
                  </a:cubicBezTo>
                  <a:cubicBezTo>
                    <a:pt x="399" y="100"/>
                    <a:pt x="449" y="75"/>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94" name="Google Shape;11694;p17"/>
            <p:cNvSpPr/>
            <p:nvPr/>
          </p:nvSpPr>
          <p:spPr>
            <a:xfrm>
              <a:off x="5644950" y="3995200"/>
              <a:ext cx="16825" cy="6700"/>
            </a:xfrm>
            <a:custGeom>
              <a:avLst/>
              <a:gdLst/>
              <a:ahLst/>
              <a:cxnLst/>
              <a:rect l="l" t="t" r="r" b="b"/>
              <a:pathLst>
                <a:path w="673" h="268" extrusionOk="0">
                  <a:moveTo>
                    <a:pt x="274" y="0"/>
                  </a:moveTo>
                  <a:cubicBezTo>
                    <a:pt x="175" y="0"/>
                    <a:pt x="75" y="25"/>
                    <a:pt x="1" y="100"/>
                  </a:cubicBezTo>
                  <a:cubicBezTo>
                    <a:pt x="225" y="212"/>
                    <a:pt x="393" y="268"/>
                    <a:pt x="505" y="268"/>
                  </a:cubicBezTo>
                  <a:cubicBezTo>
                    <a:pt x="617" y="268"/>
                    <a:pt x="673" y="212"/>
                    <a:pt x="673" y="100"/>
                  </a:cubicBezTo>
                  <a:cubicBezTo>
                    <a:pt x="673" y="100"/>
                    <a:pt x="474" y="0"/>
                    <a:pt x="27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95" name="Google Shape;11695;p17"/>
            <p:cNvSpPr/>
            <p:nvPr/>
          </p:nvSpPr>
          <p:spPr>
            <a:xfrm>
              <a:off x="5527300" y="4015900"/>
              <a:ext cx="11225" cy="4225"/>
            </a:xfrm>
            <a:custGeom>
              <a:avLst/>
              <a:gdLst/>
              <a:ahLst/>
              <a:cxnLst/>
              <a:rect l="l" t="t" r="r" b="b"/>
              <a:pathLst>
                <a:path w="449" h="169" extrusionOk="0">
                  <a:moveTo>
                    <a:pt x="224" y="0"/>
                  </a:moveTo>
                  <a:cubicBezTo>
                    <a:pt x="112" y="0"/>
                    <a:pt x="0" y="56"/>
                    <a:pt x="0" y="168"/>
                  </a:cubicBezTo>
                  <a:lnTo>
                    <a:pt x="448" y="168"/>
                  </a:lnTo>
                  <a:cubicBezTo>
                    <a:pt x="448" y="56"/>
                    <a:pt x="336" y="0"/>
                    <a:pt x="2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96" name="Google Shape;11696;p17"/>
            <p:cNvSpPr/>
            <p:nvPr/>
          </p:nvSpPr>
          <p:spPr>
            <a:xfrm>
              <a:off x="4513150" y="4040025"/>
              <a:ext cx="14975" cy="2500"/>
            </a:xfrm>
            <a:custGeom>
              <a:avLst/>
              <a:gdLst/>
              <a:ahLst/>
              <a:cxnLst/>
              <a:rect l="l" t="t" r="r" b="b"/>
              <a:pathLst>
                <a:path w="599" h="100" extrusionOk="0">
                  <a:moveTo>
                    <a:pt x="167" y="0"/>
                  </a:moveTo>
                  <a:cubicBezTo>
                    <a:pt x="75" y="0"/>
                    <a:pt x="1" y="25"/>
                    <a:pt x="1" y="100"/>
                  </a:cubicBezTo>
                  <a:lnTo>
                    <a:pt x="449" y="100"/>
                  </a:lnTo>
                  <a:cubicBezTo>
                    <a:pt x="598" y="100"/>
                    <a:pt x="349" y="0"/>
                    <a:pt x="16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97" name="Google Shape;11697;p17"/>
            <p:cNvSpPr/>
            <p:nvPr/>
          </p:nvSpPr>
          <p:spPr>
            <a:xfrm>
              <a:off x="3825875" y="4048100"/>
              <a:ext cx="14950" cy="2525"/>
            </a:xfrm>
            <a:custGeom>
              <a:avLst/>
              <a:gdLst/>
              <a:ahLst/>
              <a:cxnLst/>
              <a:rect l="l" t="t" r="r" b="b"/>
              <a:pathLst>
                <a:path w="598" h="101" extrusionOk="0">
                  <a:moveTo>
                    <a:pt x="149" y="1"/>
                  </a:moveTo>
                  <a:cubicBezTo>
                    <a:pt x="0" y="1"/>
                    <a:pt x="249" y="100"/>
                    <a:pt x="432" y="100"/>
                  </a:cubicBezTo>
                  <a:cubicBezTo>
                    <a:pt x="523" y="100"/>
                    <a:pt x="598" y="75"/>
                    <a:pt x="59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98" name="Google Shape;11698;p17"/>
            <p:cNvSpPr/>
            <p:nvPr/>
          </p:nvSpPr>
          <p:spPr>
            <a:xfrm>
              <a:off x="5773825" y="4040175"/>
              <a:ext cx="11225" cy="7950"/>
            </a:xfrm>
            <a:custGeom>
              <a:avLst/>
              <a:gdLst/>
              <a:ahLst/>
              <a:cxnLst/>
              <a:rect l="l" t="t" r="r" b="b"/>
              <a:pathLst>
                <a:path w="449" h="318" extrusionOk="0">
                  <a:moveTo>
                    <a:pt x="79" y="1"/>
                  </a:moveTo>
                  <a:cubicBezTo>
                    <a:pt x="0" y="1"/>
                    <a:pt x="0" y="159"/>
                    <a:pt x="0" y="318"/>
                  </a:cubicBezTo>
                  <a:cubicBezTo>
                    <a:pt x="224" y="318"/>
                    <a:pt x="448" y="318"/>
                    <a:pt x="224" y="94"/>
                  </a:cubicBezTo>
                  <a:cubicBezTo>
                    <a:pt x="159" y="28"/>
                    <a:pt x="112" y="1"/>
                    <a:pt x="7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99" name="Google Shape;11699;p17"/>
            <p:cNvSpPr/>
            <p:nvPr/>
          </p:nvSpPr>
          <p:spPr>
            <a:xfrm>
              <a:off x="3779175" y="4048100"/>
              <a:ext cx="11225" cy="7950"/>
            </a:xfrm>
            <a:custGeom>
              <a:avLst/>
              <a:gdLst/>
              <a:ahLst/>
              <a:cxnLst/>
              <a:rect l="l" t="t" r="r" b="b"/>
              <a:pathLst>
                <a:path w="449" h="318" extrusionOk="0">
                  <a:moveTo>
                    <a:pt x="449" y="1"/>
                  </a:moveTo>
                  <a:cubicBezTo>
                    <a:pt x="449" y="1"/>
                    <a:pt x="0" y="1"/>
                    <a:pt x="0" y="225"/>
                  </a:cubicBezTo>
                  <a:cubicBezTo>
                    <a:pt x="0" y="291"/>
                    <a:pt x="39" y="318"/>
                    <a:pt x="93" y="318"/>
                  </a:cubicBezTo>
                  <a:cubicBezTo>
                    <a:pt x="224" y="318"/>
                    <a:pt x="449" y="159"/>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00" name="Google Shape;11700;p17"/>
            <p:cNvSpPr/>
            <p:nvPr/>
          </p:nvSpPr>
          <p:spPr>
            <a:xfrm>
              <a:off x="5591350" y="4058125"/>
              <a:ext cx="11100" cy="5150"/>
            </a:xfrm>
            <a:custGeom>
              <a:avLst/>
              <a:gdLst/>
              <a:ahLst/>
              <a:cxnLst/>
              <a:rect l="l" t="t" r="r" b="b"/>
              <a:pathLst>
                <a:path w="444" h="206" extrusionOk="0">
                  <a:moveTo>
                    <a:pt x="321" y="1"/>
                  </a:moveTo>
                  <a:cubicBezTo>
                    <a:pt x="289" y="1"/>
                    <a:pt x="229" y="14"/>
                    <a:pt x="127" y="48"/>
                  </a:cubicBezTo>
                  <a:cubicBezTo>
                    <a:pt x="10" y="165"/>
                    <a:pt x="0" y="206"/>
                    <a:pt x="38" y="206"/>
                  </a:cubicBezTo>
                  <a:cubicBezTo>
                    <a:pt x="121" y="206"/>
                    <a:pt x="443" y="1"/>
                    <a:pt x="32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01" name="Google Shape;11701;p17"/>
            <p:cNvSpPr/>
            <p:nvPr/>
          </p:nvSpPr>
          <p:spPr>
            <a:xfrm>
              <a:off x="5622775" y="4069375"/>
              <a:ext cx="16600" cy="12375"/>
            </a:xfrm>
            <a:custGeom>
              <a:avLst/>
              <a:gdLst/>
              <a:ahLst/>
              <a:cxnLst/>
              <a:rect l="l" t="t" r="r" b="b"/>
              <a:pathLst>
                <a:path w="664" h="495" extrusionOk="0">
                  <a:moveTo>
                    <a:pt x="416" y="1"/>
                  </a:moveTo>
                  <a:cubicBezTo>
                    <a:pt x="0" y="1"/>
                    <a:pt x="55" y="494"/>
                    <a:pt x="439" y="494"/>
                  </a:cubicBezTo>
                  <a:cubicBezTo>
                    <a:pt x="439" y="270"/>
                    <a:pt x="663" y="270"/>
                    <a:pt x="663" y="46"/>
                  </a:cubicBezTo>
                  <a:cubicBezTo>
                    <a:pt x="567" y="14"/>
                    <a:pt x="485" y="1"/>
                    <a:pt x="416"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02" name="Google Shape;11702;p17"/>
            <p:cNvSpPr/>
            <p:nvPr/>
          </p:nvSpPr>
          <p:spPr>
            <a:xfrm>
              <a:off x="5773825" y="4088725"/>
              <a:ext cx="22425" cy="4225"/>
            </a:xfrm>
            <a:custGeom>
              <a:avLst/>
              <a:gdLst/>
              <a:ahLst/>
              <a:cxnLst/>
              <a:rect l="l" t="t" r="r" b="b"/>
              <a:pathLst>
                <a:path w="897" h="169" extrusionOk="0">
                  <a:moveTo>
                    <a:pt x="505" y="1"/>
                  </a:moveTo>
                  <a:cubicBezTo>
                    <a:pt x="280" y="1"/>
                    <a:pt x="0" y="57"/>
                    <a:pt x="0" y="169"/>
                  </a:cubicBezTo>
                  <a:lnTo>
                    <a:pt x="673" y="169"/>
                  </a:lnTo>
                  <a:cubicBezTo>
                    <a:pt x="897" y="57"/>
                    <a:pt x="729" y="1"/>
                    <a:pt x="50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03" name="Google Shape;11703;p17"/>
            <p:cNvSpPr/>
            <p:nvPr/>
          </p:nvSpPr>
          <p:spPr>
            <a:xfrm>
              <a:off x="5829850" y="4092925"/>
              <a:ext cx="5625" cy="2525"/>
            </a:xfrm>
            <a:custGeom>
              <a:avLst/>
              <a:gdLst/>
              <a:ahLst/>
              <a:cxnLst/>
              <a:rect l="l" t="t" r="r" b="b"/>
              <a:pathLst>
                <a:path w="225" h="101" extrusionOk="0">
                  <a:moveTo>
                    <a:pt x="0" y="1"/>
                  </a:moveTo>
                  <a:cubicBezTo>
                    <a:pt x="0" y="1"/>
                    <a:pt x="100" y="100"/>
                    <a:pt x="166" y="100"/>
                  </a:cubicBezTo>
                  <a:cubicBezTo>
                    <a:pt x="200" y="100"/>
                    <a:pt x="225" y="75"/>
                    <a:pt x="22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04" name="Google Shape;11704;p17"/>
            <p:cNvSpPr/>
            <p:nvPr/>
          </p:nvSpPr>
          <p:spPr>
            <a:xfrm>
              <a:off x="4552375" y="4120950"/>
              <a:ext cx="5625" cy="2500"/>
            </a:xfrm>
            <a:custGeom>
              <a:avLst/>
              <a:gdLst/>
              <a:ahLst/>
              <a:cxnLst/>
              <a:rect l="l" t="t" r="r" b="b"/>
              <a:pathLst>
                <a:path w="225" h="100" extrusionOk="0">
                  <a:moveTo>
                    <a:pt x="1" y="0"/>
                  </a:moveTo>
                  <a:cubicBezTo>
                    <a:pt x="1" y="0"/>
                    <a:pt x="100" y="100"/>
                    <a:pt x="167" y="100"/>
                  </a:cubicBezTo>
                  <a:cubicBezTo>
                    <a:pt x="200" y="100"/>
                    <a:pt x="225" y="75"/>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05" name="Google Shape;11705;p17"/>
            <p:cNvSpPr/>
            <p:nvPr/>
          </p:nvSpPr>
          <p:spPr>
            <a:xfrm>
              <a:off x="4092925" y="4171375"/>
              <a:ext cx="16850" cy="11225"/>
            </a:xfrm>
            <a:custGeom>
              <a:avLst/>
              <a:gdLst/>
              <a:ahLst/>
              <a:cxnLst/>
              <a:rect l="l" t="t" r="r" b="b"/>
              <a:pathLst>
                <a:path w="674" h="449" extrusionOk="0">
                  <a:moveTo>
                    <a:pt x="1" y="0"/>
                  </a:moveTo>
                  <a:cubicBezTo>
                    <a:pt x="1" y="224"/>
                    <a:pt x="225" y="449"/>
                    <a:pt x="673" y="449"/>
                  </a:cubicBezTo>
                  <a:cubicBezTo>
                    <a:pt x="449" y="224"/>
                    <a:pt x="225" y="0"/>
                    <a:pt x="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06" name="Google Shape;11706;p17"/>
            <p:cNvSpPr/>
            <p:nvPr/>
          </p:nvSpPr>
          <p:spPr>
            <a:xfrm>
              <a:off x="4294650" y="4171375"/>
              <a:ext cx="11225" cy="2500"/>
            </a:xfrm>
            <a:custGeom>
              <a:avLst/>
              <a:gdLst/>
              <a:ahLst/>
              <a:cxnLst/>
              <a:rect l="l" t="t" r="r" b="b"/>
              <a:pathLst>
                <a:path w="449" h="100" extrusionOk="0">
                  <a:moveTo>
                    <a:pt x="0" y="0"/>
                  </a:moveTo>
                  <a:cubicBezTo>
                    <a:pt x="0" y="0"/>
                    <a:pt x="199" y="100"/>
                    <a:pt x="332" y="100"/>
                  </a:cubicBezTo>
                  <a:cubicBezTo>
                    <a:pt x="399" y="100"/>
                    <a:pt x="448" y="75"/>
                    <a:pt x="44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07" name="Google Shape;11707;p17"/>
            <p:cNvSpPr/>
            <p:nvPr/>
          </p:nvSpPr>
          <p:spPr>
            <a:xfrm>
              <a:off x="2917500" y="4175800"/>
              <a:ext cx="15650" cy="5150"/>
            </a:xfrm>
            <a:custGeom>
              <a:avLst/>
              <a:gdLst/>
              <a:ahLst/>
              <a:cxnLst/>
              <a:rect l="l" t="t" r="r" b="b"/>
              <a:pathLst>
                <a:path w="626" h="206" extrusionOk="0">
                  <a:moveTo>
                    <a:pt x="308" y="0"/>
                  </a:moveTo>
                  <a:cubicBezTo>
                    <a:pt x="1" y="0"/>
                    <a:pt x="88" y="205"/>
                    <a:pt x="298" y="205"/>
                  </a:cubicBezTo>
                  <a:cubicBezTo>
                    <a:pt x="391" y="205"/>
                    <a:pt x="508" y="165"/>
                    <a:pt x="626" y="47"/>
                  </a:cubicBezTo>
                  <a:cubicBezTo>
                    <a:pt x="491" y="14"/>
                    <a:pt x="386" y="0"/>
                    <a:pt x="30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08" name="Google Shape;11708;p17"/>
            <p:cNvSpPr/>
            <p:nvPr/>
          </p:nvSpPr>
          <p:spPr>
            <a:xfrm>
              <a:off x="4104150" y="4182575"/>
              <a:ext cx="11225" cy="11225"/>
            </a:xfrm>
            <a:custGeom>
              <a:avLst/>
              <a:gdLst/>
              <a:ahLst/>
              <a:cxnLst/>
              <a:rect l="l" t="t" r="r" b="b"/>
              <a:pathLst>
                <a:path w="449" h="449" extrusionOk="0">
                  <a:moveTo>
                    <a:pt x="0" y="1"/>
                  </a:moveTo>
                  <a:cubicBezTo>
                    <a:pt x="0" y="225"/>
                    <a:pt x="0" y="449"/>
                    <a:pt x="224" y="449"/>
                  </a:cubicBezTo>
                  <a:cubicBezTo>
                    <a:pt x="448" y="449"/>
                    <a:pt x="0" y="1"/>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09" name="Google Shape;11709;p17"/>
            <p:cNvSpPr/>
            <p:nvPr/>
          </p:nvSpPr>
          <p:spPr>
            <a:xfrm>
              <a:off x="4322650" y="4210675"/>
              <a:ext cx="4800" cy="8275"/>
            </a:xfrm>
            <a:custGeom>
              <a:avLst/>
              <a:gdLst/>
              <a:ahLst/>
              <a:cxnLst/>
              <a:rect l="l" t="t" r="r" b="b"/>
              <a:pathLst>
                <a:path w="192" h="331" extrusionOk="0">
                  <a:moveTo>
                    <a:pt x="124" y="1"/>
                  </a:moveTo>
                  <a:cubicBezTo>
                    <a:pt x="96" y="1"/>
                    <a:pt x="55" y="58"/>
                    <a:pt x="1" y="221"/>
                  </a:cubicBezTo>
                  <a:cubicBezTo>
                    <a:pt x="40" y="300"/>
                    <a:pt x="73" y="330"/>
                    <a:pt x="98" y="330"/>
                  </a:cubicBezTo>
                  <a:cubicBezTo>
                    <a:pt x="183" y="330"/>
                    <a:pt x="191" y="1"/>
                    <a:pt x="12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10" name="Google Shape;11710;p17"/>
            <p:cNvSpPr/>
            <p:nvPr/>
          </p:nvSpPr>
          <p:spPr>
            <a:xfrm>
              <a:off x="3471000" y="4217600"/>
              <a:ext cx="11250" cy="4225"/>
            </a:xfrm>
            <a:custGeom>
              <a:avLst/>
              <a:gdLst/>
              <a:ahLst/>
              <a:cxnLst/>
              <a:rect l="l" t="t" r="r" b="b"/>
              <a:pathLst>
                <a:path w="450" h="169" extrusionOk="0">
                  <a:moveTo>
                    <a:pt x="225" y="0"/>
                  </a:moveTo>
                  <a:cubicBezTo>
                    <a:pt x="113" y="0"/>
                    <a:pt x="1" y="56"/>
                    <a:pt x="1" y="168"/>
                  </a:cubicBezTo>
                  <a:lnTo>
                    <a:pt x="449" y="168"/>
                  </a:lnTo>
                  <a:cubicBezTo>
                    <a:pt x="449" y="56"/>
                    <a:pt x="337" y="0"/>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11" name="Google Shape;11711;p17"/>
            <p:cNvSpPr/>
            <p:nvPr/>
          </p:nvSpPr>
          <p:spPr>
            <a:xfrm>
              <a:off x="4653225" y="4244200"/>
              <a:ext cx="5625" cy="25"/>
            </a:xfrm>
            <a:custGeom>
              <a:avLst/>
              <a:gdLst/>
              <a:ahLst/>
              <a:cxnLst/>
              <a:rect l="l" t="t" r="r" b="b"/>
              <a:pathLst>
                <a:path w="225" h="1" extrusionOk="0">
                  <a:moveTo>
                    <a:pt x="225" y="1"/>
                  </a:moveTo>
                  <a:lnTo>
                    <a:pt x="1" y="1"/>
                  </a:ln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12" name="Google Shape;11712;p17"/>
            <p:cNvSpPr/>
            <p:nvPr/>
          </p:nvSpPr>
          <p:spPr>
            <a:xfrm>
              <a:off x="4602800" y="4277825"/>
              <a:ext cx="11225" cy="11225"/>
            </a:xfrm>
            <a:custGeom>
              <a:avLst/>
              <a:gdLst/>
              <a:ahLst/>
              <a:cxnLst/>
              <a:rect l="l" t="t" r="r" b="b"/>
              <a:pathLst>
                <a:path w="449" h="449" extrusionOk="0">
                  <a:moveTo>
                    <a:pt x="225" y="1"/>
                  </a:moveTo>
                  <a:lnTo>
                    <a:pt x="1" y="449"/>
                  </a:lnTo>
                  <a:cubicBezTo>
                    <a:pt x="449" y="449"/>
                    <a:pt x="449" y="1"/>
                    <a:pt x="22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13" name="Google Shape;11713;p17"/>
            <p:cNvSpPr/>
            <p:nvPr/>
          </p:nvSpPr>
          <p:spPr>
            <a:xfrm>
              <a:off x="4501950" y="4277825"/>
              <a:ext cx="22425" cy="22450"/>
            </a:xfrm>
            <a:custGeom>
              <a:avLst/>
              <a:gdLst/>
              <a:ahLst/>
              <a:cxnLst/>
              <a:rect l="l" t="t" r="r" b="b"/>
              <a:pathLst>
                <a:path w="897" h="898" extrusionOk="0">
                  <a:moveTo>
                    <a:pt x="449" y="1"/>
                  </a:moveTo>
                  <a:cubicBezTo>
                    <a:pt x="449" y="449"/>
                    <a:pt x="1" y="897"/>
                    <a:pt x="673" y="897"/>
                  </a:cubicBezTo>
                  <a:cubicBezTo>
                    <a:pt x="673" y="673"/>
                    <a:pt x="897" y="1"/>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14" name="Google Shape;11714;p17"/>
            <p:cNvSpPr/>
            <p:nvPr/>
          </p:nvSpPr>
          <p:spPr>
            <a:xfrm>
              <a:off x="4507550" y="4300250"/>
              <a:ext cx="33650" cy="22425"/>
            </a:xfrm>
            <a:custGeom>
              <a:avLst/>
              <a:gdLst/>
              <a:ahLst/>
              <a:cxnLst/>
              <a:rect l="l" t="t" r="r" b="b"/>
              <a:pathLst>
                <a:path w="1346" h="897" extrusionOk="0">
                  <a:moveTo>
                    <a:pt x="449" y="0"/>
                  </a:moveTo>
                  <a:cubicBezTo>
                    <a:pt x="225" y="224"/>
                    <a:pt x="1" y="672"/>
                    <a:pt x="1" y="896"/>
                  </a:cubicBezTo>
                  <a:cubicBezTo>
                    <a:pt x="673" y="896"/>
                    <a:pt x="1345" y="0"/>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15" name="Google Shape;11715;p17"/>
            <p:cNvSpPr/>
            <p:nvPr/>
          </p:nvSpPr>
          <p:spPr>
            <a:xfrm>
              <a:off x="4272225" y="4336225"/>
              <a:ext cx="4700" cy="6500"/>
            </a:xfrm>
            <a:custGeom>
              <a:avLst/>
              <a:gdLst/>
              <a:ahLst/>
              <a:cxnLst/>
              <a:rect l="l" t="t" r="r" b="b"/>
              <a:pathLst>
                <a:path w="188" h="260" extrusionOk="0">
                  <a:moveTo>
                    <a:pt x="113" y="0"/>
                  </a:moveTo>
                  <a:cubicBezTo>
                    <a:pt x="85" y="0"/>
                    <a:pt x="48" y="35"/>
                    <a:pt x="1" y="130"/>
                  </a:cubicBezTo>
                  <a:cubicBezTo>
                    <a:pt x="48" y="225"/>
                    <a:pt x="85" y="259"/>
                    <a:pt x="113" y="259"/>
                  </a:cubicBezTo>
                  <a:cubicBezTo>
                    <a:pt x="187" y="259"/>
                    <a:pt x="187" y="0"/>
                    <a:pt x="11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16" name="Google Shape;11716;p17"/>
            <p:cNvSpPr/>
            <p:nvPr/>
          </p:nvSpPr>
          <p:spPr>
            <a:xfrm>
              <a:off x="4838125" y="4361875"/>
              <a:ext cx="5625" cy="2500"/>
            </a:xfrm>
            <a:custGeom>
              <a:avLst/>
              <a:gdLst/>
              <a:ahLst/>
              <a:cxnLst/>
              <a:rect l="l" t="t" r="r" b="b"/>
              <a:pathLst>
                <a:path w="225" h="100" extrusionOk="0">
                  <a:moveTo>
                    <a:pt x="1" y="0"/>
                  </a:moveTo>
                  <a:cubicBezTo>
                    <a:pt x="1" y="0"/>
                    <a:pt x="100" y="100"/>
                    <a:pt x="167" y="100"/>
                  </a:cubicBezTo>
                  <a:cubicBezTo>
                    <a:pt x="200" y="100"/>
                    <a:pt x="225" y="75"/>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17" name="Google Shape;11717;p17"/>
            <p:cNvSpPr/>
            <p:nvPr/>
          </p:nvSpPr>
          <p:spPr>
            <a:xfrm>
              <a:off x="4378675" y="4384275"/>
              <a:ext cx="16850" cy="2525"/>
            </a:xfrm>
            <a:custGeom>
              <a:avLst/>
              <a:gdLst/>
              <a:ahLst/>
              <a:cxnLst/>
              <a:rect l="l" t="t" r="r" b="b"/>
              <a:pathLst>
                <a:path w="674" h="101" extrusionOk="0">
                  <a:moveTo>
                    <a:pt x="1" y="1"/>
                  </a:moveTo>
                  <a:cubicBezTo>
                    <a:pt x="1" y="1"/>
                    <a:pt x="300" y="100"/>
                    <a:pt x="499" y="100"/>
                  </a:cubicBezTo>
                  <a:cubicBezTo>
                    <a:pt x="599" y="100"/>
                    <a:pt x="673" y="75"/>
                    <a:pt x="67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18" name="Google Shape;11718;p17"/>
            <p:cNvSpPr/>
            <p:nvPr/>
          </p:nvSpPr>
          <p:spPr>
            <a:xfrm>
              <a:off x="5768225" y="4384275"/>
              <a:ext cx="11225" cy="25"/>
            </a:xfrm>
            <a:custGeom>
              <a:avLst/>
              <a:gdLst/>
              <a:ahLst/>
              <a:cxnLst/>
              <a:rect l="l" t="t" r="r" b="b"/>
              <a:pathLst>
                <a:path w="449" h="1" extrusionOk="0">
                  <a:moveTo>
                    <a:pt x="448" y="1"/>
                  </a:moveTo>
                  <a:lnTo>
                    <a:pt x="0" y="1"/>
                  </a:lnTo>
                  <a:cubicBezTo>
                    <a:pt x="0" y="1"/>
                    <a:pt x="224" y="1"/>
                    <a:pt x="44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19" name="Google Shape;11719;p17"/>
            <p:cNvSpPr/>
            <p:nvPr/>
          </p:nvSpPr>
          <p:spPr>
            <a:xfrm>
              <a:off x="5757000" y="4384275"/>
              <a:ext cx="11250" cy="25"/>
            </a:xfrm>
            <a:custGeom>
              <a:avLst/>
              <a:gdLst/>
              <a:ahLst/>
              <a:cxnLst/>
              <a:rect l="l" t="t" r="r" b="b"/>
              <a:pathLst>
                <a:path w="450" h="1" extrusionOk="0">
                  <a:moveTo>
                    <a:pt x="449" y="1"/>
                  </a:moveTo>
                  <a:cubicBezTo>
                    <a:pt x="225" y="1"/>
                    <a:pt x="1" y="1"/>
                    <a:pt x="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20" name="Google Shape;11720;p17"/>
            <p:cNvSpPr/>
            <p:nvPr/>
          </p:nvSpPr>
          <p:spPr>
            <a:xfrm>
              <a:off x="4473925" y="4381950"/>
              <a:ext cx="16850" cy="7950"/>
            </a:xfrm>
            <a:custGeom>
              <a:avLst/>
              <a:gdLst/>
              <a:ahLst/>
              <a:cxnLst/>
              <a:rect l="l" t="t" r="r" b="b"/>
              <a:pathLst>
                <a:path w="674" h="318" extrusionOk="0">
                  <a:moveTo>
                    <a:pt x="436" y="1"/>
                  </a:moveTo>
                  <a:cubicBezTo>
                    <a:pt x="225" y="1"/>
                    <a:pt x="1" y="159"/>
                    <a:pt x="1" y="318"/>
                  </a:cubicBezTo>
                  <a:cubicBezTo>
                    <a:pt x="225" y="318"/>
                    <a:pt x="673" y="318"/>
                    <a:pt x="673" y="94"/>
                  </a:cubicBezTo>
                  <a:cubicBezTo>
                    <a:pt x="608" y="28"/>
                    <a:pt x="523" y="1"/>
                    <a:pt x="436"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21" name="Google Shape;11721;p17"/>
            <p:cNvSpPr/>
            <p:nvPr/>
          </p:nvSpPr>
          <p:spPr>
            <a:xfrm>
              <a:off x="4507550" y="4386650"/>
              <a:ext cx="4700" cy="6500"/>
            </a:xfrm>
            <a:custGeom>
              <a:avLst/>
              <a:gdLst/>
              <a:ahLst/>
              <a:cxnLst/>
              <a:rect l="l" t="t" r="r" b="b"/>
              <a:pathLst>
                <a:path w="188" h="260" extrusionOk="0">
                  <a:moveTo>
                    <a:pt x="113" y="0"/>
                  </a:moveTo>
                  <a:cubicBezTo>
                    <a:pt x="85" y="0"/>
                    <a:pt x="48" y="35"/>
                    <a:pt x="1" y="130"/>
                  </a:cubicBezTo>
                  <a:cubicBezTo>
                    <a:pt x="48" y="225"/>
                    <a:pt x="85" y="259"/>
                    <a:pt x="113" y="259"/>
                  </a:cubicBezTo>
                  <a:cubicBezTo>
                    <a:pt x="187" y="259"/>
                    <a:pt x="187" y="0"/>
                    <a:pt x="11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22" name="Google Shape;11722;p17"/>
            <p:cNvSpPr/>
            <p:nvPr/>
          </p:nvSpPr>
          <p:spPr>
            <a:xfrm>
              <a:off x="6681500" y="4389875"/>
              <a:ext cx="11225" cy="25"/>
            </a:xfrm>
            <a:custGeom>
              <a:avLst/>
              <a:gdLst/>
              <a:ahLst/>
              <a:cxnLst/>
              <a:rect l="l" t="t" r="r" b="b"/>
              <a:pathLst>
                <a:path w="449" h="1" extrusionOk="0">
                  <a:moveTo>
                    <a:pt x="449" y="1"/>
                  </a:moveTo>
                  <a:lnTo>
                    <a:pt x="0" y="1"/>
                  </a:lnTo>
                  <a:cubicBezTo>
                    <a:pt x="0" y="1"/>
                    <a:pt x="449" y="1"/>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23" name="Google Shape;11723;p17"/>
            <p:cNvSpPr/>
            <p:nvPr/>
          </p:nvSpPr>
          <p:spPr>
            <a:xfrm>
              <a:off x="4373075" y="4389875"/>
              <a:ext cx="11100" cy="17750"/>
            </a:xfrm>
            <a:custGeom>
              <a:avLst/>
              <a:gdLst/>
              <a:ahLst/>
              <a:cxnLst/>
              <a:rect l="l" t="t" r="r" b="b"/>
              <a:pathLst>
                <a:path w="444" h="710" extrusionOk="0">
                  <a:moveTo>
                    <a:pt x="1" y="1"/>
                  </a:moveTo>
                  <a:lnTo>
                    <a:pt x="1" y="673"/>
                  </a:lnTo>
                  <a:cubicBezTo>
                    <a:pt x="51" y="698"/>
                    <a:pt x="95" y="709"/>
                    <a:pt x="134" y="709"/>
                  </a:cubicBezTo>
                  <a:cubicBezTo>
                    <a:pt x="444" y="709"/>
                    <a:pt x="399" y="1"/>
                    <a:pt x="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24" name="Google Shape;11724;p17"/>
            <p:cNvSpPr/>
            <p:nvPr/>
          </p:nvSpPr>
          <p:spPr>
            <a:xfrm>
              <a:off x="4436875" y="4397150"/>
              <a:ext cx="9200" cy="5150"/>
            </a:xfrm>
            <a:custGeom>
              <a:avLst/>
              <a:gdLst/>
              <a:ahLst/>
              <a:cxnLst/>
              <a:rect l="l" t="t" r="r" b="b"/>
              <a:pathLst>
                <a:path w="368" h="206" extrusionOk="0">
                  <a:moveTo>
                    <a:pt x="358" y="0"/>
                  </a:moveTo>
                  <a:cubicBezTo>
                    <a:pt x="337" y="0"/>
                    <a:pt x="0" y="205"/>
                    <a:pt x="31" y="205"/>
                  </a:cubicBezTo>
                  <a:cubicBezTo>
                    <a:pt x="39" y="205"/>
                    <a:pt x="71" y="192"/>
                    <a:pt x="138" y="158"/>
                  </a:cubicBezTo>
                  <a:cubicBezTo>
                    <a:pt x="314" y="41"/>
                    <a:pt x="367" y="0"/>
                    <a:pt x="35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25" name="Google Shape;11725;p17"/>
            <p:cNvSpPr/>
            <p:nvPr/>
          </p:nvSpPr>
          <p:spPr>
            <a:xfrm>
              <a:off x="4619625" y="4395500"/>
              <a:ext cx="5625" cy="5625"/>
            </a:xfrm>
            <a:custGeom>
              <a:avLst/>
              <a:gdLst/>
              <a:ahLst/>
              <a:cxnLst/>
              <a:rect l="l" t="t" r="r" b="b"/>
              <a:pathLst>
                <a:path w="225" h="225" extrusionOk="0">
                  <a:moveTo>
                    <a:pt x="224" y="0"/>
                  </a:moveTo>
                  <a:lnTo>
                    <a:pt x="224" y="0"/>
                  </a:lnTo>
                  <a:cubicBezTo>
                    <a:pt x="224" y="0"/>
                    <a:pt x="0" y="0"/>
                    <a:pt x="0" y="224"/>
                  </a:cubicBezTo>
                  <a:cubicBezTo>
                    <a:pt x="0" y="224"/>
                    <a:pt x="224" y="224"/>
                    <a:pt x="2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26" name="Google Shape;11726;p17"/>
            <p:cNvSpPr/>
            <p:nvPr/>
          </p:nvSpPr>
          <p:spPr>
            <a:xfrm>
              <a:off x="6631075" y="4401100"/>
              <a:ext cx="22425" cy="5625"/>
            </a:xfrm>
            <a:custGeom>
              <a:avLst/>
              <a:gdLst/>
              <a:ahLst/>
              <a:cxnLst/>
              <a:rect l="l" t="t" r="r" b="b"/>
              <a:pathLst>
                <a:path w="897" h="225" extrusionOk="0">
                  <a:moveTo>
                    <a:pt x="897" y="0"/>
                  </a:moveTo>
                  <a:lnTo>
                    <a:pt x="0" y="224"/>
                  </a:lnTo>
                  <a:cubicBezTo>
                    <a:pt x="448" y="224"/>
                    <a:pt x="897" y="224"/>
                    <a:pt x="89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27" name="Google Shape;11727;p17"/>
            <p:cNvSpPr/>
            <p:nvPr/>
          </p:nvSpPr>
          <p:spPr>
            <a:xfrm>
              <a:off x="4350675" y="4417900"/>
              <a:ext cx="11225" cy="2525"/>
            </a:xfrm>
            <a:custGeom>
              <a:avLst/>
              <a:gdLst/>
              <a:ahLst/>
              <a:cxnLst/>
              <a:rect l="l" t="t" r="r" b="b"/>
              <a:pathLst>
                <a:path w="449" h="101" extrusionOk="0">
                  <a:moveTo>
                    <a:pt x="0" y="0"/>
                  </a:moveTo>
                  <a:cubicBezTo>
                    <a:pt x="0" y="0"/>
                    <a:pt x="200" y="100"/>
                    <a:pt x="332" y="100"/>
                  </a:cubicBezTo>
                  <a:cubicBezTo>
                    <a:pt x="399" y="100"/>
                    <a:pt x="449" y="75"/>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28" name="Google Shape;11728;p17"/>
            <p:cNvSpPr/>
            <p:nvPr/>
          </p:nvSpPr>
          <p:spPr>
            <a:xfrm>
              <a:off x="4373075" y="4420275"/>
              <a:ext cx="4700" cy="6475"/>
            </a:xfrm>
            <a:custGeom>
              <a:avLst/>
              <a:gdLst/>
              <a:ahLst/>
              <a:cxnLst/>
              <a:rect l="l" t="t" r="r" b="b"/>
              <a:pathLst>
                <a:path w="188" h="259" extrusionOk="0">
                  <a:moveTo>
                    <a:pt x="113" y="0"/>
                  </a:moveTo>
                  <a:cubicBezTo>
                    <a:pt x="86" y="0"/>
                    <a:pt x="48" y="35"/>
                    <a:pt x="1" y="130"/>
                  </a:cubicBezTo>
                  <a:cubicBezTo>
                    <a:pt x="48" y="224"/>
                    <a:pt x="86" y="259"/>
                    <a:pt x="113" y="259"/>
                  </a:cubicBezTo>
                  <a:cubicBezTo>
                    <a:pt x="188" y="259"/>
                    <a:pt x="188" y="0"/>
                    <a:pt x="11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29" name="Google Shape;11729;p17"/>
            <p:cNvSpPr/>
            <p:nvPr/>
          </p:nvSpPr>
          <p:spPr>
            <a:xfrm>
              <a:off x="4832525" y="4457125"/>
              <a:ext cx="11225" cy="2500"/>
            </a:xfrm>
            <a:custGeom>
              <a:avLst/>
              <a:gdLst/>
              <a:ahLst/>
              <a:cxnLst/>
              <a:rect l="l" t="t" r="r" b="b"/>
              <a:pathLst>
                <a:path w="449" h="100" extrusionOk="0">
                  <a:moveTo>
                    <a:pt x="0" y="0"/>
                  </a:moveTo>
                  <a:cubicBezTo>
                    <a:pt x="0" y="0"/>
                    <a:pt x="200" y="100"/>
                    <a:pt x="333" y="100"/>
                  </a:cubicBezTo>
                  <a:cubicBezTo>
                    <a:pt x="399" y="100"/>
                    <a:pt x="449" y="75"/>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30" name="Google Shape;11730;p17"/>
            <p:cNvSpPr/>
            <p:nvPr/>
          </p:nvSpPr>
          <p:spPr>
            <a:xfrm>
              <a:off x="4821325" y="4466000"/>
              <a:ext cx="11225" cy="7950"/>
            </a:xfrm>
            <a:custGeom>
              <a:avLst/>
              <a:gdLst/>
              <a:ahLst/>
              <a:cxnLst/>
              <a:rect l="l" t="t" r="r" b="b"/>
              <a:pathLst>
                <a:path w="449" h="318" extrusionOk="0">
                  <a:moveTo>
                    <a:pt x="79" y="1"/>
                  </a:moveTo>
                  <a:cubicBezTo>
                    <a:pt x="0" y="1"/>
                    <a:pt x="0" y="159"/>
                    <a:pt x="0" y="318"/>
                  </a:cubicBezTo>
                  <a:cubicBezTo>
                    <a:pt x="224" y="318"/>
                    <a:pt x="448" y="318"/>
                    <a:pt x="224" y="94"/>
                  </a:cubicBezTo>
                  <a:cubicBezTo>
                    <a:pt x="159" y="28"/>
                    <a:pt x="112" y="1"/>
                    <a:pt x="7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31" name="Google Shape;11731;p17"/>
            <p:cNvSpPr/>
            <p:nvPr/>
          </p:nvSpPr>
          <p:spPr>
            <a:xfrm>
              <a:off x="4922175" y="4476300"/>
              <a:ext cx="7825" cy="6500"/>
            </a:xfrm>
            <a:custGeom>
              <a:avLst/>
              <a:gdLst/>
              <a:ahLst/>
              <a:cxnLst/>
              <a:rect l="l" t="t" r="r" b="b"/>
              <a:pathLst>
                <a:path w="313" h="260" extrusionOk="0">
                  <a:moveTo>
                    <a:pt x="136" y="0"/>
                  </a:moveTo>
                  <a:cubicBezTo>
                    <a:pt x="95" y="0"/>
                    <a:pt x="48" y="35"/>
                    <a:pt x="0" y="130"/>
                  </a:cubicBezTo>
                  <a:cubicBezTo>
                    <a:pt x="95" y="224"/>
                    <a:pt x="160" y="259"/>
                    <a:pt x="201" y="259"/>
                  </a:cubicBezTo>
                  <a:cubicBezTo>
                    <a:pt x="313" y="259"/>
                    <a:pt x="248" y="0"/>
                    <a:pt x="136"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32" name="Google Shape;11732;p17"/>
            <p:cNvSpPr/>
            <p:nvPr/>
          </p:nvSpPr>
          <p:spPr>
            <a:xfrm>
              <a:off x="1564150" y="4698050"/>
              <a:ext cx="18700" cy="2500"/>
            </a:xfrm>
            <a:custGeom>
              <a:avLst/>
              <a:gdLst/>
              <a:ahLst/>
              <a:cxnLst/>
              <a:rect l="l" t="t" r="r" b="b"/>
              <a:pathLst>
                <a:path w="748" h="100" extrusionOk="0">
                  <a:moveTo>
                    <a:pt x="299" y="0"/>
                  </a:moveTo>
                  <a:cubicBezTo>
                    <a:pt x="0" y="0"/>
                    <a:pt x="299" y="100"/>
                    <a:pt x="531" y="100"/>
                  </a:cubicBezTo>
                  <a:cubicBezTo>
                    <a:pt x="648" y="100"/>
                    <a:pt x="747" y="75"/>
                    <a:pt x="74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33" name="Google Shape;11733;p17"/>
            <p:cNvSpPr/>
            <p:nvPr/>
          </p:nvSpPr>
          <p:spPr>
            <a:xfrm>
              <a:off x="6053975" y="1663475"/>
              <a:ext cx="115750" cy="76100"/>
            </a:xfrm>
            <a:custGeom>
              <a:avLst/>
              <a:gdLst/>
              <a:ahLst/>
              <a:cxnLst/>
              <a:rect l="l" t="t" r="r" b="b"/>
              <a:pathLst>
                <a:path w="4630" h="3044" extrusionOk="0">
                  <a:moveTo>
                    <a:pt x="4200" y="1"/>
                  </a:moveTo>
                  <a:cubicBezTo>
                    <a:pt x="4082" y="1"/>
                    <a:pt x="3759" y="229"/>
                    <a:pt x="3138" y="809"/>
                  </a:cubicBezTo>
                  <a:cubicBezTo>
                    <a:pt x="2914" y="809"/>
                    <a:pt x="0" y="1929"/>
                    <a:pt x="1793" y="2602"/>
                  </a:cubicBezTo>
                  <a:cubicBezTo>
                    <a:pt x="1699" y="2914"/>
                    <a:pt x="1723" y="3043"/>
                    <a:pt x="1825" y="3043"/>
                  </a:cubicBezTo>
                  <a:cubicBezTo>
                    <a:pt x="2316" y="3043"/>
                    <a:pt x="4629" y="1"/>
                    <a:pt x="420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34" name="Google Shape;11734;p17"/>
            <p:cNvSpPr/>
            <p:nvPr/>
          </p:nvSpPr>
          <p:spPr>
            <a:xfrm>
              <a:off x="6003550" y="1717300"/>
              <a:ext cx="50450" cy="22225"/>
            </a:xfrm>
            <a:custGeom>
              <a:avLst/>
              <a:gdLst/>
              <a:ahLst/>
              <a:cxnLst/>
              <a:rect l="l" t="t" r="r" b="b"/>
              <a:pathLst>
                <a:path w="2018" h="889" extrusionOk="0">
                  <a:moveTo>
                    <a:pt x="2017" y="0"/>
                  </a:moveTo>
                  <a:cubicBezTo>
                    <a:pt x="1057" y="0"/>
                    <a:pt x="1084" y="494"/>
                    <a:pt x="406" y="494"/>
                  </a:cubicBezTo>
                  <a:cubicBezTo>
                    <a:pt x="293" y="494"/>
                    <a:pt x="160" y="481"/>
                    <a:pt x="0" y="449"/>
                  </a:cubicBezTo>
                  <a:lnTo>
                    <a:pt x="0" y="449"/>
                  </a:lnTo>
                  <a:cubicBezTo>
                    <a:pt x="129" y="770"/>
                    <a:pt x="313" y="889"/>
                    <a:pt x="521" y="889"/>
                  </a:cubicBezTo>
                  <a:cubicBezTo>
                    <a:pt x="1037" y="889"/>
                    <a:pt x="1698" y="160"/>
                    <a:pt x="201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35" name="Google Shape;11735;p17"/>
            <p:cNvSpPr/>
            <p:nvPr/>
          </p:nvSpPr>
          <p:spPr>
            <a:xfrm>
              <a:off x="5622550" y="1941400"/>
              <a:ext cx="16825" cy="16850"/>
            </a:xfrm>
            <a:custGeom>
              <a:avLst/>
              <a:gdLst/>
              <a:ahLst/>
              <a:cxnLst/>
              <a:rect l="l" t="t" r="r" b="b"/>
              <a:pathLst>
                <a:path w="673" h="674" extrusionOk="0">
                  <a:moveTo>
                    <a:pt x="0" y="1"/>
                  </a:moveTo>
                  <a:cubicBezTo>
                    <a:pt x="224" y="225"/>
                    <a:pt x="224" y="449"/>
                    <a:pt x="672" y="673"/>
                  </a:cubicBezTo>
                  <a:cubicBezTo>
                    <a:pt x="448" y="449"/>
                    <a:pt x="672" y="1"/>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36" name="Google Shape;11736;p17"/>
            <p:cNvSpPr/>
            <p:nvPr/>
          </p:nvSpPr>
          <p:spPr>
            <a:xfrm>
              <a:off x="5633750" y="1972375"/>
              <a:ext cx="28025" cy="19475"/>
            </a:xfrm>
            <a:custGeom>
              <a:avLst/>
              <a:gdLst/>
              <a:ahLst/>
              <a:cxnLst/>
              <a:rect l="l" t="t" r="r" b="b"/>
              <a:pathLst>
                <a:path w="1121" h="779" extrusionOk="0">
                  <a:moveTo>
                    <a:pt x="172" y="1"/>
                  </a:moveTo>
                  <a:cubicBezTo>
                    <a:pt x="100" y="1"/>
                    <a:pt x="38" y="32"/>
                    <a:pt x="0" y="107"/>
                  </a:cubicBezTo>
                  <a:cubicBezTo>
                    <a:pt x="224" y="107"/>
                    <a:pt x="0" y="555"/>
                    <a:pt x="0" y="779"/>
                  </a:cubicBezTo>
                  <a:cubicBezTo>
                    <a:pt x="1121" y="779"/>
                    <a:pt x="529" y="1"/>
                    <a:pt x="172"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37" name="Google Shape;11737;p17"/>
            <p:cNvSpPr/>
            <p:nvPr/>
          </p:nvSpPr>
          <p:spPr>
            <a:xfrm>
              <a:off x="5605725" y="2014250"/>
              <a:ext cx="25" cy="50450"/>
            </a:xfrm>
            <a:custGeom>
              <a:avLst/>
              <a:gdLst/>
              <a:ahLst/>
              <a:cxnLst/>
              <a:rect l="l" t="t" r="r" b="b"/>
              <a:pathLst>
                <a:path w="1" h="2018" extrusionOk="0">
                  <a:moveTo>
                    <a:pt x="1" y="449"/>
                  </a:moveTo>
                  <a:cubicBezTo>
                    <a:pt x="1" y="2018"/>
                    <a:pt x="1" y="0"/>
                    <a:pt x="1" y="449"/>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38" name="Google Shape;11738;p17"/>
            <p:cNvSpPr/>
            <p:nvPr/>
          </p:nvSpPr>
          <p:spPr>
            <a:xfrm>
              <a:off x="5772975" y="2181150"/>
              <a:ext cx="16500" cy="5150"/>
            </a:xfrm>
            <a:custGeom>
              <a:avLst/>
              <a:gdLst/>
              <a:ahLst/>
              <a:cxnLst/>
              <a:rect l="l" t="t" r="r" b="b"/>
              <a:pathLst>
                <a:path w="660" h="206" extrusionOk="0">
                  <a:moveTo>
                    <a:pt x="39" y="1"/>
                  </a:moveTo>
                  <a:cubicBezTo>
                    <a:pt x="7" y="1"/>
                    <a:pt x="1" y="14"/>
                    <a:pt x="34" y="48"/>
                  </a:cubicBezTo>
                  <a:cubicBezTo>
                    <a:pt x="386" y="165"/>
                    <a:pt x="538" y="206"/>
                    <a:pt x="576" y="206"/>
                  </a:cubicBezTo>
                  <a:cubicBezTo>
                    <a:pt x="659" y="206"/>
                    <a:pt x="162" y="1"/>
                    <a:pt x="3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39" name="Google Shape;11739;p17"/>
            <p:cNvSpPr/>
            <p:nvPr/>
          </p:nvSpPr>
          <p:spPr>
            <a:xfrm>
              <a:off x="5171900" y="1894975"/>
              <a:ext cx="12625" cy="3250"/>
            </a:xfrm>
            <a:custGeom>
              <a:avLst/>
              <a:gdLst/>
              <a:ahLst/>
              <a:cxnLst/>
              <a:rect l="l" t="t" r="r" b="b"/>
              <a:pathLst>
                <a:path w="505" h="130" extrusionOk="0">
                  <a:moveTo>
                    <a:pt x="491" y="0"/>
                  </a:moveTo>
                  <a:cubicBezTo>
                    <a:pt x="454" y="0"/>
                    <a:pt x="1" y="130"/>
                    <a:pt x="38" y="130"/>
                  </a:cubicBezTo>
                  <a:cubicBezTo>
                    <a:pt x="52" y="130"/>
                    <a:pt x="131" y="112"/>
                    <a:pt x="321" y="65"/>
                  </a:cubicBezTo>
                  <a:cubicBezTo>
                    <a:pt x="463" y="18"/>
                    <a:pt x="505" y="0"/>
                    <a:pt x="49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40" name="Google Shape;11740;p17"/>
            <p:cNvSpPr/>
            <p:nvPr/>
          </p:nvSpPr>
          <p:spPr>
            <a:xfrm>
              <a:off x="5095875" y="1896600"/>
              <a:ext cx="22425" cy="5625"/>
            </a:xfrm>
            <a:custGeom>
              <a:avLst/>
              <a:gdLst/>
              <a:ahLst/>
              <a:cxnLst/>
              <a:rect l="l" t="t" r="r" b="b"/>
              <a:pathLst>
                <a:path w="897" h="225" extrusionOk="0">
                  <a:moveTo>
                    <a:pt x="896" y="0"/>
                  </a:moveTo>
                  <a:cubicBezTo>
                    <a:pt x="672" y="0"/>
                    <a:pt x="0" y="224"/>
                    <a:pt x="448" y="224"/>
                  </a:cubicBezTo>
                  <a:cubicBezTo>
                    <a:pt x="448" y="224"/>
                    <a:pt x="672" y="0"/>
                    <a:pt x="896"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41" name="Google Shape;11741;p17"/>
            <p:cNvSpPr/>
            <p:nvPr/>
          </p:nvSpPr>
          <p:spPr>
            <a:xfrm>
              <a:off x="3364550" y="2176725"/>
              <a:ext cx="22450" cy="11250"/>
            </a:xfrm>
            <a:custGeom>
              <a:avLst/>
              <a:gdLst/>
              <a:ahLst/>
              <a:cxnLst/>
              <a:rect l="l" t="t" r="r" b="b"/>
              <a:pathLst>
                <a:path w="898" h="450" extrusionOk="0">
                  <a:moveTo>
                    <a:pt x="225" y="1"/>
                  </a:moveTo>
                  <a:cubicBezTo>
                    <a:pt x="225" y="1"/>
                    <a:pt x="1" y="449"/>
                    <a:pt x="225" y="449"/>
                  </a:cubicBezTo>
                  <a:cubicBezTo>
                    <a:pt x="449" y="449"/>
                    <a:pt x="897" y="449"/>
                    <a:pt x="22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42" name="Google Shape;11742;p17"/>
            <p:cNvSpPr/>
            <p:nvPr/>
          </p:nvSpPr>
          <p:spPr>
            <a:xfrm>
              <a:off x="6474175" y="2204750"/>
              <a:ext cx="25" cy="25"/>
            </a:xfrm>
            <a:custGeom>
              <a:avLst/>
              <a:gdLst/>
              <a:ahLst/>
              <a:cxnLst/>
              <a:rect l="l" t="t" r="r" b="b"/>
              <a:pathLst>
                <a:path w="1" h="1" extrusionOk="0">
                  <a:moveTo>
                    <a:pt x="1" y="0"/>
                  </a:move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43" name="Google Shape;11743;p17"/>
            <p:cNvSpPr/>
            <p:nvPr/>
          </p:nvSpPr>
          <p:spPr>
            <a:xfrm>
              <a:off x="5975525" y="2462475"/>
              <a:ext cx="11225" cy="12775"/>
            </a:xfrm>
            <a:custGeom>
              <a:avLst/>
              <a:gdLst/>
              <a:ahLst/>
              <a:cxnLst/>
              <a:rect l="l" t="t" r="r" b="b"/>
              <a:pathLst>
                <a:path w="449" h="511" extrusionOk="0">
                  <a:moveTo>
                    <a:pt x="0" y="1"/>
                  </a:moveTo>
                  <a:cubicBezTo>
                    <a:pt x="0" y="182"/>
                    <a:pt x="147" y="510"/>
                    <a:pt x="322" y="510"/>
                  </a:cubicBezTo>
                  <a:cubicBezTo>
                    <a:pt x="363" y="510"/>
                    <a:pt x="406" y="492"/>
                    <a:pt x="449" y="449"/>
                  </a:cubicBezTo>
                  <a:cubicBezTo>
                    <a:pt x="225" y="225"/>
                    <a:pt x="225" y="225"/>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44" name="Google Shape;11744;p17"/>
            <p:cNvSpPr/>
            <p:nvPr/>
          </p:nvSpPr>
          <p:spPr>
            <a:xfrm>
              <a:off x="5922300" y="2392750"/>
              <a:ext cx="16825" cy="6725"/>
            </a:xfrm>
            <a:custGeom>
              <a:avLst/>
              <a:gdLst/>
              <a:ahLst/>
              <a:cxnLst/>
              <a:rect l="l" t="t" r="r" b="b"/>
              <a:pathLst>
                <a:path w="673" h="269" extrusionOk="0">
                  <a:moveTo>
                    <a:pt x="278" y="1"/>
                  </a:moveTo>
                  <a:cubicBezTo>
                    <a:pt x="237" y="1"/>
                    <a:pt x="187" y="26"/>
                    <a:pt x="112" y="100"/>
                  </a:cubicBezTo>
                  <a:cubicBezTo>
                    <a:pt x="0" y="212"/>
                    <a:pt x="168" y="268"/>
                    <a:pt x="337" y="268"/>
                  </a:cubicBezTo>
                  <a:cubicBezTo>
                    <a:pt x="505" y="268"/>
                    <a:pt x="673" y="212"/>
                    <a:pt x="561" y="100"/>
                  </a:cubicBezTo>
                  <a:cubicBezTo>
                    <a:pt x="411" y="100"/>
                    <a:pt x="361" y="1"/>
                    <a:pt x="27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45" name="Google Shape;11745;p17"/>
            <p:cNvSpPr/>
            <p:nvPr/>
          </p:nvSpPr>
          <p:spPr>
            <a:xfrm>
              <a:off x="5971800" y="2344825"/>
              <a:ext cx="14950" cy="5000"/>
            </a:xfrm>
            <a:custGeom>
              <a:avLst/>
              <a:gdLst/>
              <a:ahLst/>
              <a:cxnLst/>
              <a:rect l="l" t="t" r="r" b="b"/>
              <a:pathLst>
                <a:path w="598" h="200" extrusionOk="0">
                  <a:moveTo>
                    <a:pt x="149" y="0"/>
                  </a:moveTo>
                  <a:cubicBezTo>
                    <a:pt x="0" y="0"/>
                    <a:pt x="249" y="200"/>
                    <a:pt x="432" y="200"/>
                  </a:cubicBezTo>
                  <a:cubicBezTo>
                    <a:pt x="523" y="200"/>
                    <a:pt x="598" y="150"/>
                    <a:pt x="59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46" name="Google Shape;11746;p17"/>
            <p:cNvSpPr/>
            <p:nvPr/>
          </p:nvSpPr>
          <p:spPr>
            <a:xfrm>
              <a:off x="6014750" y="2501700"/>
              <a:ext cx="5625" cy="2525"/>
            </a:xfrm>
            <a:custGeom>
              <a:avLst/>
              <a:gdLst/>
              <a:ahLst/>
              <a:cxnLst/>
              <a:rect l="l" t="t" r="r" b="b"/>
              <a:pathLst>
                <a:path w="225" h="101" extrusionOk="0">
                  <a:moveTo>
                    <a:pt x="0" y="1"/>
                  </a:moveTo>
                  <a:cubicBezTo>
                    <a:pt x="0" y="1"/>
                    <a:pt x="100" y="100"/>
                    <a:pt x="166" y="100"/>
                  </a:cubicBezTo>
                  <a:cubicBezTo>
                    <a:pt x="200" y="100"/>
                    <a:pt x="224" y="75"/>
                    <a:pt x="22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47" name="Google Shape;11747;p17"/>
            <p:cNvSpPr/>
            <p:nvPr/>
          </p:nvSpPr>
          <p:spPr>
            <a:xfrm>
              <a:off x="5958725" y="2440075"/>
              <a:ext cx="16825" cy="5625"/>
            </a:xfrm>
            <a:custGeom>
              <a:avLst/>
              <a:gdLst/>
              <a:ahLst/>
              <a:cxnLst/>
              <a:rect l="l" t="t" r="r" b="b"/>
              <a:pathLst>
                <a:path w="673" h="225" extrusionOk="0">
                  <a:moveTo>
                    <a:pt x="0" y="0"/>
                  </a:moveTo>
                  <a:cubicBezTo>
                    <a:pt x="0" y="0"/>
                    <a:pt x="0" y="224"/>
                    <a:pt x="448" y="224"/>
                  </a:cubicBezTo>
                  <a:cubicBezTo>
                    <a:pt x="672" y="224"/>
                    <a:pt x="224" y="0"/>
                    <a:pt x="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48" name="Google Shape;11748;p17"/>
            <p:cNvSpPr/>
            <p:nvPr/>
          </p:nvSpPr>
          <p:spPr>
            <a:xfrm>
              <a:off x="5062250" y="2434475"/>
              <a:ext cx="28025" cy="5625"/>
            </a:xfrm>
            <a:custGeom>
              <a:avLst/>
              <a:gdLst/>
              <a:ahLst/>
              <a:cxnLst/>
              <a:rect l="l" t="t" r="r" b="b"/>
              <a:pathLst>
                <a:path w="1121" h="225" extrusionOk="0">
                  <a:moveTo>
                    <a:pt x="1121" y="0"/>
                  </a:moveTo>
                  <a:lnTo>
                    <a:pt x="1121" y="0"/>
                  </a:lnTo>
                  <a:cubicBezTo>
                    <a:pt x="897" y="0"/>
                    <a:pt x="0" y="224"/>
                    <a:pt x="449" y="224"/>
                  </a:cubicBezTo>
                  <a:cubicBezTo>
                    <a:pt x="673" y="224"/>
                    <a:pt x="897" y="0"/>
                    <a:pt x="112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49" name="Google Shape;11749;p17"/>
            <p:cNvSpPr/>
            <p:nvPr/>
          </p:nvSpPr>
          <p:spPr>
            <a:xfrm>
              <a:off x="6406950" y="2580150"/>
              <a:ext cx="28050" cy="28025"/>
            </a:xfrm>
            <a:custGeom>
              <a:avLst/>
              <a:gdLst/>
              <a:ahLst/>
              <a:cxnLst/>
              <a:rect l="l" t="t" r="r" b="b"/>
              <a:pathLst>
                <a:path w="1122" h="1121" extrusionOk="0">
                  <a:moveTo>
                    <a:pt x="1121" y="0"/>
                  </a:moveTo>
                  <a:cubicBezTo>
                    <a:pt x="225" y="0"/>
                    <a:pt x="1" y="1121"/>
                    <a:pt x="673" y="1121"/>
                  </a:cubicBezTo>
                  <a:cubicBezTo>
                    <a:pt x="673" y="673"/>
                    <a:pt x="1121" y="673"/>
                    <a:pt x="112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50" name="Google Shape;11750;p17"/>
            <p:cNvSpPr/>
            <p:nvPr/>
          </p:nvSpPr>
          <p:spPr>
            <a:xfrm>
              <a:off x="5495825" y="2612575"/>
              <a:ext cx="9200" cy="5150"/>
            </a:xfrm>
            <a:custGeom>
              <a:avLst/>
              <a:gdLst/>
              <a:ahLst/>
              <a:cxnLst/>
              <a:rect l="l" t="t" r="r" b="b"/>
              <a:pathLst>
                <a:path w="368" h="206" extrusionOk="0">
                  <a:moveTo>
                    <a:pt x="31" y="1"/>
                  </a:moveTo>
                  <a:cubicBezTo>
                    <a:pt x="1" y="1"/>
                    <a:pt x="337" y="206"/>
                    <a:pt x="358" y="206"/>
                  </a:cubicBezTo>
                  <a:cubicBezTo>
                    <a:pt x="368" y="206"/>
                    <a:pt x="314" y="165"/>
                    <a:pt x="138" y="48"/>
                  </a:cubicBezTo>
                  <a:cubicBezTo>
                    <a:pt x="71" y="14"/>
                    <a:pt x="39" y="1"/>
                    <a:pt x="3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51" name="Google Shape;11751;p17"/>
            <p:cNvSpPr/>
            <p:nvPr/>
          </p:nvSpPr>
          <p:spPr>
            <a:xfrm>
              <a:off x="5656150" y="2636175"/>
              <a:ext cx="11225" cy="4225"/>
            </a:xfrm>
            <a:custGeom>
              <a:avLst/>
              <a:gdLst/>
              <a:ahLst/>
              <a:cxnLst/>
              <a:rect l="l" t="t" r="r" b="b"/>
              <a:pathLst>
                <a:path w="449" h="169" extrusionOk="0">
                  <a:moveTo>
                    <a:pt x="1" y="0"/>
                  </a:moveTo>
                  <a:cubicBezTo>
                    <a:pt x="1" y="112"/>
                    <a:pt x="113" y="168"/>
                    <a:pt x="225" y="168"/>
                  </a:cubicBezTo>
                  <a:cubicBezTo>
                    <a:pt x="337" y="168"/>
                    <a:pt x="449" y="112"/>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52" name="Google Shape;11752;p17"/>
            <p:cNvSpPr/>
            <p:nvPr/>
          </p:nvSpPr>
          <p:spPr>
            <a:xfrm>
              <a:off x="5600125" y="2628250"/>
              <a:ext cx="11225" cy="7950"/>
            </a:xfrm>
            <a:custGeom>
              <a:avLst/>
              <a:gdLst/>
              <a:ahLst/>
              <a:cxnLst/>
              <a:rect l="l" t="t" r="r" b="b"/>
              <a:pathLst>
                <a:path w="449" h="318" extrusionOk="0">
                  <a:moveTo>
                    <a:pt x="356" y="0"/>
                  </a:moveTo>
                  <a:cubicBezTo>
                    <a:pt x="225" y="0"/>
                    <a:pt x="1" y="159"/>
                    <a:pt x="1" y="317"/>
                  </a:cubicBezTo>
                  <a:cubicBezTo>
                    <a:pt x="225" y="317"/>
                    <a:pt x="449" y="317"/>
                    <a:pt x="449" y="93"/>
                  </a:cubicBezTo>
                  <a:cubicBezTo>
                    <a:pt x="449" y="28"/>
                    <a:pt x="410" y="0"/>
                    <a:pt x="356"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53" name="Google Shape;11753;p17"/>
            <p:cNvSpPr/>
            <p:nvPr/>
          </p:nvSpPr>
          <p:spPr>
            <a:xfrm>
              <a:off x="5622550" y="2636175"/>
              <a:ext cx="5625" cy="25"/>
            </a:xfrm>
            <a:custGeom>
              <a:avLst/>
              <a:gdLst/>
              <a:ahLst/>
              <a:cxnLst/>
              <a:rect l="l" t="t" r="r" b="b"/>
              <a:pathLst>
                <a:path w="225" h="1" extrusionOk="0">
                  <a:moveTo>
                    <a:pt x="0" y="0"/>
                  </a:moveTo>
                  <a:lnTo>
                    <a:pt x="224" y="0"/>
                  </a:ln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54" name="Google Shape;11754;p17"/>
            <p:cNvSpPr/>
            <p:nvPr/>
          </p:nvSpPr>
          <p:spPr>
            <a:xfrm>
              <a:off x="3207675" y="2669800"/>
              <a:ext cx="16825" cy="12750"/>
            </a:xfrm>
            <a:custGeom>
              <a:avLst/>
              <a:gdLst/>
              <a:ahLst/>
              <a:cxnLst/>
              <a:rect l="l" t="t" r="r" b="b"/>
              <a:pathLst>
                <a:path w="673" h="510" extrusionOk="0">
                  <a:moveTo>
                    <a:pt x="0" y="0"/>
                  </a:moveTo>
                  <a:cubicBezTo>
                    <a:pt x="0" y="181"/>
                    <a:pt x="294" y="509"/>
                    <a:pt x="524" y="509"/>
                  </a:cubicBezTo>
                  <a:cubicBezTo>
                    <a:pt x="579" y="509"/>
                    <a:pt x="630" y="491"/>
                    <a:pt x="673" y="448"/>
                  </a:cubicBezTo>
                  <a:cubicBezTo>
                    <a:pt x="449" y="224"/>
                    <a:pt x="224" y="224"/>
                    <a:pt x="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55" name="Google Shape;11755;p17"/>
            <p:cNvSpPr/>
            <p:nvPr/>
          </p:nvSpPr>
          <p:spPr>
            <a:xfrm>
              <a:off x="3394425" y="2756950"/>
              <a:ext cx="23100" cy="13125"/>
            </a:xfrm>
            <a:custGeom>
              <a:avLst/>
              <a:gdLst/>
              <a:ahLst/>
              <a:cxnLst/>
              <a:rect l="l" t="t" r="r" b="b"/>
              <a:pathLst>
                <a:path w="924" h="525" extrusionOk="0">
                  <a:moveTo>
                    <a:pt x="125" y="0"/>
                  </a:moveTo>
                  <a:cubicBezTo>
                    <a:pt x="26" y="0"/>
                    <a:pt x="1" y="25"/>
                    <a:pt x="150" y="100"/>
                  </a:cubicBezTo>
                  <a:cubicBezTo>
                    <a:pt x="396" y="346"/>
                    <a:pt x="642" y="524"/>
                    <a:pt x="777" y="524"/>
                  </a:cubicBezTo>
                  <a:cubicBezTo>
                    <a:pt x="888" y="524"/>
                    <a:pt x="924" y="403"/>
                    <a:pt x="823" y="100"/>
                  </a:cubicBezTo>
                  <a:cubicBezTo>
                    <a:pt x="823" y="100"/>
                    <a:pt x="325" y="0"/>
                    <a:pt x="1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56" name="Google Shape;11756;p17"/>
            <p:cNvSpPr/>
            <p:nvPr/>
          </p:nvSpPr>
          <p:spPr>
            <a:xfrm>
              <a:off x="7034475" y="2887150"/>
              <a:ext cx="11225" cy="11575"/>
            </a:xfrm>
            <a:custGeom>
              <a:avLst/>
              <a:gdLst/>
              <a:ahLst/>
              <a:cxnLst/>
              <a:rect l="l" t="t" r="r" b="b"/>
              <a:pathLst>
                <a:path w="449" h="463" extrusionOk="0">
                  <a:moveTo>
                    <a:pt x="146" y="0"/>
                  </a:moveTo>
                  <a:cubicBezTo>
                    <a:pt x="113" y="0"/>
                    <a:pt x="66" y="14"/>
                    <a:pt x="1" y="47"/>
                  </a:cubicBezTo>
                  <a:cubicBezTo>
                    <a:pt x="1" y="201"/>
                    <a:pt x="214" y="463"/>
                    <a:pt x="346" y="463"/>
                  </a:cubicBezTo>
                  <a:cubicBezTo>
                    <a:pt x="406" y="463"/>
                    <a:pt x="449" y="410"/>
                    <a:pt x="449" y="271"/>
                  </a:cubicBezTo>
                  <a:lnTo>
                    <a:pt x="449" y="271"/>
                  </a:lnTo>
                  <a:cubicBezTo>
                    <a:pt x="383" y="304"/>
                    <a:pt x="337" y="317"/>
                    <a:pt x="304" y="317"/>
                  </a:cubicBezTo>
                  <a:cubicBezTo>
                    <a:pt x="146" y="317"/>
                    <a:pt x="304" y="0"/>
                    <a:pt x="146"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57" name="Google Shape;11757;p17"/>
            <p:cNvSpPr/>
            <p:nvPr/>
          </p:nvSpPr>
          <p:spPr>
            <a:xfrm>
              <a:off x="6687100" y="3342150"/>
              <a:ext cx="5625" cy="25"/>
            </a:xfrm>
            <a:custGeom>
              <a:avLst/>
              <a:gdLst/>
              <a:ahLst/>
              <a:cxnLst/>
              <a:rect l="l" t="t" r="r" b="b"/>
              <a:pathLst>
                <a:path w="225" h="1" extrusionOk="0">
                  <a:moveTo>
                    <a:pt x="225" y="0"/>
                  </a:moveTo>
                  <a:lnTo>
                    <a:pt x="0" y="0"/>
                  </a:lnTo>
                  <a:cubicBezTo>
                    <a:pt x="0" y="0"/>
                    <a:pt x="225" y="0"/>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58" name="Google Shape;11758;p17"/>
            <p:cNvSpPr/>
            <p:nvPr/>
          </p:nvSpPr>
          <p:spPr>
            <a:xfrm>
              <a:off x="6608650" y="3316500"/>
              <a:ext cx="23375" cy="6500"/>
            </a:xfrm>
            <a:custGeom>
              <a:avLst/>
              <a:gdLst/>
              <a:ahLst/>
              <a:cxnLst/>
              <a:rect l="l" t="t" r="r" b="b"/>
              <a:pathLst>
                <a:path w="935" h="260" extrusionOk="0">
                  <a:moveTo>
                    <a:pt x="561" y="0"/>
                  </a:moveTo>
                  <a:cubicBezTo>
                    <a:pt x="424" y="0"/>
                    <a:pt x="238" y="35"/>
                    <a:pt x="1" y="130"/>
                  </a:cubicBezTo>
                  <a:cubicBezTo>
                    <a:pt x="238" y="224"/>
                    <a:pt x="424" y="259"/>
                    <a:pt x="561" y="259"/>
                  </a:cubicBezTo>
                  <a:cubicBezTo>
                    <a:pt x="935" y="259"/>
                    <a:pt x="935" y="0"/>
                    <a:pt x="56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59" name="Google Shape;11759;p17"/>
            <p:cNvSpPr/>
            <p:nvPr/>
          </p:nvSpPr>
          <p:spPr>
            <a:xfrm>
              <a:off x="6530225" y="3291725"/>
              <a:ext cx="5625" cy="2500"/>
            </a:xfrm>
            <a:custGeom>
              <a:avLst/>
              <a:gdLst/>
              <a:ahLst/>
              <a:cxnLst/>
              <a:rect l="l" t="t" r="r" b="b"/>
              <a:pathLst>
                <a:path w="225" h="100" extrusionOk="0">
                  <a:moveTo>
                    <a:pt x="0" y="0"/>
                  </a:moveTo>
                  <a:cubicBezTo>
                    <a:pt x="0" y="0"/>
                    <a:pt x="100" y="100"/>
                    <a:pt x="166" y="100"/>
                  </a:cubicBezTo>
                  <a:cubicBezTo>
                    <a:pt x="199" y="100"/>
                    <a:pt x="224" y="75"/>
                    <a:pt x="2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60" name="Google Shape;11760;p17"/>
            <p:cNvSpPr/>
            <p:nvPr/>
          </p:nvSpPr>
          <p:spPr>
            <a:xfrm>
              <a:off x="6558225" y="3302925"/>
              <a:ext cx="11225" cy="25"/>
            </a:xfrm>
            <a:custGeom>
              <a:avLst/>
              <a:gdLst/>
              <a:ahLst/>
              <a:cxnLst/>
              <a:rect l="l" t="t" r="r" b="b"/>
              <a:pathLst>
                <a:path w="449" h="1" extrusionOk="0">
                  <a:moveTo>
                    <a:pt x="449" y="0"/>
                  </a:moveTo>
                  <a:lnTo>
                    <a:pt x="1" y="0"/>
                  </a:lnTo>
                  <a:cubicBezTo>
                    <a:pt x="1" y="0"/>
                    <a:pt x="449" y="0"/>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61" name="Google Shape;11761;p17"/>
            <p:cNvSpPr/>
            <p:nvPr/>
          </p:nvSpPr>
          <p:spPr>
            <a:xfrm>
              <a:off x="3790375" y="2979600"/>
              <a:ext cx="22450" cy="8950"/>
            </a:xfrm>
            <a:custGeom>
              <a:avLst/>
              <a:gdLst/>
              <a:ahLst/>
              <a:cxnLst/>
              <a:rect l="l" t="t" r="r" b="b"/>
              <a:pathLst>
                <a:path w="898" h="358" extrusionOk="0">
                  <a:moveTo>
                    <a:pt x="180" y="1"/>
                  </a:moveTo>
                  <a:cubicBezTo>
                    <a:pt x="118" y="1"/>
                    <a:pt x="59" y="41"/>
                    <a:pt x="1" y="159"/>
                  </a:cubicBezTo>
                  <a:cubicBezTo>
                    <a:pt x="150" y="159"/>
                    <a:pt x="399" y="358"/>
                    <a:pt x="615" y="358"/>
                  </a:cubicBezTo>
                  <a:cubicBezTo>
                    <a:pt x="723" y="358"/>
                    <a:pt x="822" y="308"/>
                    <a:pt x="897" y="159"/>
                  </a:cubicBezTo>
                  <a:lnTo>
                    <a:pt x="897" y="159"/>
                  </a:lnTo>
                  <a:cubicBezTo>
                    <a:pt x="830" y="192"/>
                    <a:pt x="767" y="206"/>
                    <a:pt x="709" y="206"/>
                  </a:cubicBezTo>
                  <a:cubicBezTo>
                    <a:pt x="482" y="206"/>
                    <a:pt x="321" y="1"/>
                    <a:pt x="18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62" name="Google Shape;11762;p17"/>
            <p:cNvSpPr/>
            <p:nvPr/>
          </p:nvSpPr>
          <p:spPr>
            <a:xfrm>
              <a:off x="4527175" y="3345250"/>
              <a:ext cx="19625" cy="10925"/>
            </a:xfrm>
            <a:custGeom>
              <a:avLst/>
              <a:gdLst/>
              <a:ahLst/>
              <a:cxnLst/>
              <a:rect l="l" t="t" r="r" b="b"/>
              <a:pathLst>
                <a:path w="785" h="437" extrusionOk="0">
                  <a:moveTo>
                    <a:pt x="187" y="1"/>
                  </a:moveTo>
                  <a:cubicBezTo>
                    <a:pt x="137" y="1"/>
                    <a:pt x="112" y="26"/>
                    <a:pt x="112" y="100"/>
                  </a:cubicBezTo>
                  <a:cubicBezTo>
                    <a:pt x="0" y="324"/>
                    <a:pt x="168" y="436"/>
                    <a:pt x="364" y="436"/>
                  </a:cubicBezTo>
                  <a:cubicBezTo>
                    <a:pt x="560" y="436"/>
                    <a:pt x="784" y="324"/>
                    <a:pt x="784" y="100"/>
                  </a:cubicBezTo>
                  <a:cubicBezTo>
                    <a:pt x="486" y="100"/>
                    <a:pt x="286" y="1"/>
                    <a:pt x="18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63" name="Google Shape;11763;p17"/>
            <p:cNvSpPr/>
            <p:nvPr/>
          </p:nvSpPr>
          <p:spPr>
            <a:xfrm>
              <a:off x="4020100" y="3101225"/>
              <a:ext cx="95275" cy="44825"/>
            </a:xfrm>
            <a:custGeom>
              <a:avLst/>
              <a:gdLst/>
              <a:ahLst/>
              <a:cxnLst/>
              <a:rect l="l" t="t" r="r" b="b"/>
              <a:pathLst>
                <a:path w="3811" h="1793" extrusionOk="0">
                  <a:moveTo>
                    <a:pt x="0" y="0"/>
                  </a:moveTo>
                  <a:lnTo>
                    <a:pt x="0" y="0"/>
                  </a:lnTo>
                  <a:cubicBezTo>
                    <a:pt x="1121" y="897"/>
                    <a:pt x="2466" y="1345"/>
                    <a:pt x="3810" y="1793"/>
                  </a:cubicBezTo>
                  <a:cubicBezTo>
                    <a:pt x="2690" y="1345"/>
                    <a:pt x="1569" y="448"/>
                    <a:pt x="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64" name="Google Shape;11764;p17"/>
            <p:cNvSpPr/>
            <p:nvPr/>
          </p:nvSpPr>
          <p:spPr>
            <a:xfrm>
              <a:off x="4193800" y="3185250"/>
              <a:ext cx="28025" cy="16850"/>
            </a:xfrm>
            <a:custGeom>
              <a:avLst/>
              <a:gdLst/>
              <a:ahLst/>
              <a:cxnLst/>
              <a:rect l="l" t="t" r="r" b="b"/>
              <a:pathLst>
                <a:path w="1121" h="674" extrusionOk="0">
                  <a:moveTo>
                    <a:pt x="0" y="1"/>
                  </a:moveTo>
                  <a:cubicBezTo>
                    <a:pt x="0" y="449"/>
                    <a:pt x="672" y="673"/>
                    <a:pt x="1121" y="673"/>
                  </a:cubicBezTo>
                  <a:cubicBezTo>
                    <a:pt x="1121" y="449"/>
                    <a:pt x="448" y="449"/>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65" name="Google Shape;11765;p17"/>
            <p:cNvSpPr/>
            <p:nvPr/>
          </p:nvSpPr>
          <p:spPr>
            <a:xfrm>
              <a:off x="4123375" y="3125275"/>
              <a:ext cx="11100" cy="5150"/>
            </a:xfrm>
            <a:custGeom>
              <a:avLst/>
              <a:gdLst/>
              <a:ahLst/>
              <a:cxnLst/>
              <a:rect l="l" t="t" r="r" b="b"/>
              <a:pathLst>
                <a:path w="444" h="206" extrusionOk="0">
                  <a:moveTo>
                    <a:pt x="38" y="1"/>
                  </a:moveTo>
                  <a:cubicBezTo>
                    <a:pt x="1" y="1"/>
                    <a:pt x="10" y="41"/>
                    <a:pt x="128" y="159"/>
                  </a:cubicBezTo>
                  <a:cubicBezTo>
                    <a:pt x="229" y="192"/>
                    <a:pt x="289" y="206"/>
                    <a:pt x="321" y="206"/>
                  </a:cubicBezTo>
                  <a:cubicBezTo>
                    <a:pt x="444" y="206"/>
                    <a:pt x="122" y="1"/>
                    <a:pt x="3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66" name="Google Shape;11766;p17"/>
            <p:cNvSpPr/>
            <p:nvPr/>
          </p:nvSpPr>
          <p:spPr>
            <a:xfrm>
              <a:off x="4871750" y="3174050"/>
              <a:ext cx="25" cy="25"/>
            </a:xfrm>
            <a:custGeom>
              <a:avLst/>
              <a:gdLst/>
              <a:ahLst/>
              <a:cxnLst/>
              <a:rect l="l" t="t" r="r" b="b"/>
              <a:pathLst>
                <a:path w="1" h="1" extrusionOk="0">
                  <a:moveTo>
                    <a:pt x="0" y="1"/>
                  </a:move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67" name="Google Shape;11767;p17"/>
            <p:cNvSpPr/>
            <p:nvPr/>
          </p:nvSpPr>
          <p:spPr>
            <a:xfrm>
              <a:off x="6631900" y="3330925"/>
              <a:ext cx="31675" cy="5625"/>
            </a:xfrm>
            <a:custGeom>
              <a:avLst/>
              <a:gdLst/>
              <a:ahLst/>
              <a:cxnLst/>
              <a:rect l="l" t="t" r="r" b="b"/>
              <a:pathLst>
                <a:path w="1267" h="225" extrusionOk="0">
                  <a:moveTo>
                    <a:pt x="864" y="1"/>
                  </a:moveTo>
                  <a:cubicBezTo>
                    <a:pt x="864" y="1"/>
                    <a:pt x="1" y="217"/>
                    <a:pt x="603" y="225"/>
                  </a:cubicBezTo>
                  <a:lnTo>
                    <a:pt x="603" y="225"/>
                  </a:lnTo>
                  <a:cubicBezTo>
                    <a:pt x="583" y="223"/>
                    <a:pt x="1267" y="202"/>
                    <a:pt x="864" y="1"/>
                  </a:cubicBezTo>
                  <a:close/>
                  <a:moveTo>
                    <a:pt x="603" y="225"/>
                  </a:moveTo>
                  <a:cubicBezTo>
                    <a:pt x="606" y="225"/>
                    <a:pt x="617" y="225"/>
                    <a:pt x="640" y="225"/>
                  </a:cubicBezTo>
                  <a:cubicBezTo>
                    <a:pt x="627" y="225"/>
                    <a:pt x="615" y="225"/>
                    <a:pt x="603" y="225"/>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68" name="Google Shape;11768;p17"/>
            <p:cNvSpPr/>
            <p:nvPr/>
          </p:nvSpPr>
          <p:spPr>
            <a:xfrm>
              <a:off x="4373075" y="3364550"/>
              <a:ext cx="11250" cy="12125"/>
            </a:xfrm>
            <a:custGeom>
              <a:avLst/>
              <a:gdLst/>
              <a:ahLst/>
              <a:cxnLst/>
              <a:rect l="l" t="t" r="r" b="b"/>
              <a:pathLst>
                <a:path w="450" h="485" extrusionOk="0">
                  <a:moveTo>
                    <a:pt x="1" y="1"/>
                  </a:moveTo>
                  <a:cubicBezTo>
                    <a:pt x="1" y="404"/>
                    <a:pt x="1" y="485"/>
                    <a:pt x="98" y="485"/>
                  </a:cubicBezTo>
                  <a:cubicBezTo>
                    <a:pt x="162" y="485"/>
                    <a:pt x="270" y="449"/>
                    <a:pt x="449" y="449"/>
                  </a:cubicBezTo>
                  <a:cubicBezTo>
                    <a:pt x="449" y="225"/>
                    <a:pt x="449" y="1"/>
                    <a:pt x="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69" name="Google Shape;11769;p17"/>
            <p:cNvSpPr/>
            <p:nvPr/>
          </p:nvSpPr>
          <p:spPr>
            <a:xfrm>
              <a:off x="4384300" y="3375750"/>
              <a:ext cx="5625" cy="25"/>
            </a:xfrm>
            <a:custGeom>
              <a:avLst/>
              <a:gdLst/>
              <a:ahLst/>
              <a:cxnLst/>
              <a:rect l="l" t="t" r="r" b="b"/>
              <a:pathLst>
                <a:path w="225" h="1" extrusionOk="0">
                  <a:moveTo>
                    <a:pt x="224" y="1"/>
                  </a:moveTo>
                  <a:cubicBezTo>
                    <a:pt x="224" y="1"/>
                    <a:pt x="0" y="1"/>
                    <a:pt x="0" y="1"/>
                  </a:cubicBezTo>
                  <a:cubicBezTo>
                    <a:pt x="0" y="1"/>
                    <a:pt x="224" y="1"/>
                    <a:pt x="22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70" name="Google Shape;11770;p17"/>
            <p:cNvSpPr/>
            <p:nvPr/>
          </p:nvSpPr>
          <p:spPr>
            <a:xfrm>
              <a:off x="1504375" y="3370150"/>
              <a:ext cx="28050" cy="17975"/>
            </a:xfrm>
            <a:custGeom>
              <a:avLst/>
              <a:gdLst/>
              <a:ahLst/>
              <a:cxnLst/>
              <a:rect l="l" t="t" r="r" b="b"/>
              <a:pathLst>
                <a:path w="1122" h="719" extrusionOk="0">
                  <a:moveTo>
                    <a:pt x="1" y="1"/>
                  </a:moveTo>
                  <a:cubicBezTo>
                    <a:pt x="193" y="193"/>
                    <a:pt x="552" y="718"/>
                    <a:pt x="934" y="718"/>
                  </a:cubicBezTo>
                  <a:cubicBezTo>
                    <a:pt x="996" y="718"/>
                    <a:pt x="1059" y="704"/>
                    <a:pt x="1121" y="673"/>
                  </a:cubicBezTo>
                  <a:cubicBezTo>
                    <a:pt x="449" y="673"/>
                    <a:pt x="673" y="1"/>
                    <a:pt x="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71" name="Google Shape;11771;p17"/>
            <p:cNvSpPr/>
            <p:nvPr/>
          </p:nvSpPr>
          <p:spPr>
            <a:xfrm>
              <a:off x="4692450" y="3540600"/>
              <a:ext cx="4700" cy="6500"/>
            </a:xfrm>
            <a:custGeom>
              <a:avLst/>
              <a:gdLst/>
              <a:ahLst/>
              <a:cxnLst/>
              <a:rect l="l" t="t" r="r" b="b"/>
              <a:pathLst>
                <a:path w="188" h="260" extrusionOk="0">
                  <a:moveTo>
                    <a:pt x="113" y="1"/>
                  </a:moveTo>
                  <a:cubicBezTo>
                    <a:pt x="85" y="1"/>
                    <a:pt x="48" y="36"/>
                    <a:pt x="1" y="130"/>
                  </a:cubicBezTo>
                  <a:cubicBezTo>
                    <a:pt x="48" y="225"/>
                    <a:pt x="85" y="260"/>
                    <a:pt x="113" y="260"/>
                  </a:cubicBezTo>
                  <a:cubicBezTo>
                    <a:pt x="187" y="260"/>
                    <a:pt x="187" y="1"/>
                    <a:pt x="11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72" name="Google Shape;11772;p17"/>
            <p:cNvSpPr/>
            <p:nvPr/>
          </p:nvSpPr>
          <p:spPr>
            <a:xfrm>
              <a:off x="4627250" y="3570675"/>
              <a:ext cx="8125" cy="5150"/>
            </a:xfrm>
            <a:custGeom>
              <a:avLst/>
              <a:gdLst/>
              <a:ahLst/>
              <a:cxnLst/>
              <a:rect l="l" t="t" r="r" b="b"/>
              <a:pathLst>
                <a:path w="325" h="206" extrusionOk="0">
                  <a:moveTo>
                    <a:pt x="263" y="1"/>
                  </a:moveTo>
                  <a:cubicBezTo>
                    <a:pt x="248" y="1"/>
                    <a:pt x="211" y="14"/>
                    <a:pt x="143" y="48"/>
                  </a:cubicBezTo>
                  <a:cubicBezTo>
                    <a:pt x="26" y="165"/>
                    <a:pt x="1" y="206"/>
                    <a:pt x="19" y="206"/>
                  </a:cubicBezTo>
                  <a:cubicBezTo>
                    <a:pt x="61" y="206"/>
                    <a:pt x="325" y="1"/>
                    <a:pt x="26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73" name="Google Shape;11773;p17"/>
            <p:cNvSpPr/>
            <p:nvPr/>
          </p:nvSpPr>
          <p:spPr>
            <a:xfrm>
              <a:off x="2905125" y="3594275"/>
              <a:ext cx="28025" cy="7950"/>
            </a:xfrm>
            <a:custGeom>
              <a:avLst/>
              <a:gdLst/>
              <a:ahLst/>
              <a:cxnLst/>
              <a:rect l="l" t="t" r="r" b="b"/>
              <a:pathLst>
                <a:path w="1121" h="318" extrusionOk="0">
                  <a:moveTo>
                    <a:pt x="0" y="0"/>
                  </a:moveTo>
                  <a:cubicBezTo>
                    <a:pt x="0" y="159"/>
                    <a:pt x="560" y="317"/>
                    <a:pt x="889" y="317"/>
                  </a:cubicBezTo>
                  <a:cubicBezTo>
                    <a:pt x="1024" y="317"/>
                    <a:pt x="1121" y="290"/>
                    <a:pt x="1121" y="224"/>
                  </a:cubicBezTo>
                  <a:lnTo>
                    <a:pt x="1121" y="224"/>
                  </a:lnTo>
                  <a:cubicBezTo>
                    <a:pt x="986" y="269"/>
                    <a:pt x="888" y="287"/>
                    <a:pt x="810" y="287"/>
                  </a:cubicBezTo>
                  <a:cubicBezTo>
                    <a:pt x="502" y="287"/>
                    <a:pt x="538" y="0"/>
                    <a:pt x="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74" name="Google Shape;11774;p17"/>
            <p:cNvSpPr/>
            <p:nvPr/>
          </p:nvSpPr>
          <p:spPr>
            <a:xfrm>
              <a:off x="5028625" y="3784775"/>
              <a:ext cx="11225" cy="11225"/>
            </a:xfrm>
            <a:custGeom>
              <a:avLst/>
              <a:gdLst/>
              <a:ahLst/>
              <a:cxnLst/>
              <a:rect l="l" t="t" r="r" b="b"/>
              <a:pathLst>
                <a:path w="449" h="449" extrusionOk="0">
                  <a:moveTo>
                    <a:pt x="449" y="0"/>
                  </a:moveTo>
                  <a:cubicBezTo>
                    <a:pt x="1" y="0"/>
                    <a:pt x="1" y="224"/>
                    <a:pt x="225" y="449"/>
                  </a:cubicBezTo>
                  <a:cubicBezTo>
                    <a:pt x="225" y="224"/>
                    <a:pt x="225" y="0"/>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75" name="Google Shape;11775;p17"/>
            <p:cNvSpPr/>
            <p:nvPr/>
          </p:nvSpPr>
          <p:spPr>
            <a:xfrm>
              <a:off x="2199150" y="3812775"/>
              <a:ext cx="16825" cy="16850"/>
            </a:xfrm>
            <a:custGeom>
              <a:avLst/>
              <a:gdLst/>
              <a:ahLst/>
              <a:cxnLst/>
              <a:rect l="l" t="t" r="r" b="b"/>
              <a:pathLst>
                <a:path w="673" h="674" extrusionOk="0">
                  <a:moveTo>
                    <a:pt x="448" y="1"/>
                  </a:moveTo>
                  <a:cubicBezTo>
                    <a:pt x="448" y="1"/>
                    <a:pt x="0" y="673"/>
                    <a:pt x="673" y="673"/>
                  </a:cubicBezTo>
                  <a:cubicBezTo>
                    <a:pt x="448" y="225"/>
                    <a:pt x="673" y="1"/>
                    <a:pt x="44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76" name="Google Shape;11776;p17"/>
            <p:cNvSpPr/>
            <p:nvPr/>
          </p:nvSpPr>
          <p:spPr>
            <a:xfrm>
              <a:off x="5067850" y="3926500"/>
              <a:ext cx="22425" cy="8950"/>
            </a:xfrm>
            <a:custGeom>
              <a:avLst/>
              <a:gdLst/>
              <a:ahLst/>
              <a:cxnLst/>
              <a:rect l="l" t="t" r="r" b="b"/>
              <a:pathLst>
                <a:path w="897" h="358" extrusionOk="0">
                  <a:moveTo>
                    <a:pt x="180" y="1"/>
                  </a:moveTo>
                  <a:cubicBezTo>
                    <a:pt x="118" y="1"/>
                    <a:pt x="59" y="41"/>
                    <a:pt x="0" y="158"/>
                  </a:cubicBezTo>
                  <a:cubicBezTo>
                    <a:pt x="150" y="158"/>
                    <a:pt x="498" y="358"/>
                    <a:pt x="714" y="358"/>
                  </a:cubicBezTo>
                  <a:cubicBezTo>
                    <a:pt x="822" y="358"/>
                    <a:pt x="897" y="308"/>
                    <a:pt x="897" y="158"/>
                  </a:cubicBezTo>
                  <a:lnTo>
                    <a:pt x="897" y="158"/>
                  </a:lnTo>
                  <a:cubicBezTo>
                    <a:pt x="829" y="192"/>
                    <a:pt x="767" y="205"/>
                    <a:pt x="709" y="205"/>
                  </a:cubicBezTo>
                  <a:cubicBezTo>
                    <a:pt x="482" y="205"/>
                    <a:pt x="321" y="1"/>
                    <a:pt x="18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77" name="Google Shape;11777;p17"/>
            <p:cNvSpPr/>
            <p:nvPr/>
          </p:nvSpPr>
          <p:spPr>
            <a:xfrm>
              <a:off x="4995000" y="3908650"/>
              <a:ext cx="50450" cy="12475"/>
            </a:xfrm>
            <a:custGeom>
              <a:avLst/>
              <a:gdLst/>
              <a:ahLst/>
              <a:cxnLst/>
              <a:rect l="l" t="t" r="r" b="b"/>
              <a:pathLst>
                <a:path w="2018" h="499" extrusionOk="0">
                  <a:moveTo>
                    <a:pt x="524" y="1"/>
                  </a:moveTo>
                  <a:cubicBezTo>
                    <a:pt x="275" y="1"/>
                    <a:pt x="76" y="51"/>
                    <a:pt x="1" y="200"/>
                  </a:cubicBezTo>
                  <a:cubicBezTo>
                    <a:pt x="300" y="200"/>
                    <a:pt x="897" y="499"/>
                    <a:pt x="1395" y="499"/>
                  </a:cubicBezTo>
                  <a:cubicBezTo>
                    <a:pt x="1644" y="499"/>
                    <a:pt x="1869" y="424"/>
                    <a:pt x="2018" y="200"/>
                  </a:cubicBezTo>
                  <a:cubicBezTo>
                    <a:pt x="1719" y="200"/>
                    <a:pt x="1022" y="1"/>
                    <a:pt x="52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78" name="Google Shape;11778;p17"/>
            <p:cNvSpPr/>
            <p:nvPr/>
          </p:nvSpPr>
          <p:spPr>
            <a:xfrm>
              <a:off x="4950175" y="3930450"/>
              <a:ext cx="11250" cy="25"/>
            </a:xfrm>
            <a:custGeom>
              <a:avLst/>
              <a:gdLst/>
              <a:ahLst/>
              <a:cxnLst/>
              <a:rect l="l" t="t" r="r" b="b"/>
              <a:pathLst>
                <a:path w="450" h="1" extrusionOk="0">
                  <a:moveTo>
                    <a:pt x="449" y="0"/>
                  </a:moveTo>
                  <a:lnTo>
                    <a:pt x="1" y="0"/>
                  </a:lnTo>
                  <a:cubicBezTo>
                    <a:pt x="1" y="0"/>
                    <a:pt x="449" y="0"/>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79" name="Google Shape;11779;p17"/>
            <p:cNvSpPr/>
            <p:nvPr/>
          </p:nvSpPr>
          <p:spPr>
            <a:xfrm>
              <a:off x="5115100" y="3929275"/>
              <a:ext cx="11100" cy="5150"/>
            </a:xfrm>
            <a:custGeom>
              <a:avLst/>
              <a:gdLst/>
              <a:ahLst/>
              <a:cxnLst/>
              <a:rect l="l" t="t" r="r" b="b"/>
              <a:pathLst>
                <a:path w="444" h="206" extrusionOk="0">
                  <a:moveTo>
                    <a:pt x="321" y="0"/>
                  </a:moveTo>
                  <a:cubicBezTo>
                    <a:pt x="289" y="0"/>
                    <a:pt x="229" y="14"/>
                    <a:pt x="127" y="47"/>
                  </a:cubicBezTo>
                  <a:cubicBezTo>
                    <a:pt x="10" y="165"/>
                    <a:pt x="0" y="205"/>
                    <a:pt x="38" y="205"/>
                  </a:cubicBezTo>
                  <a:cubicBezTo>
                    <a:pt x="121" y="205"/>
                    <a:pt x="443" y="0"/>
                    <a:pt x="32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80" name="Google Shape;11780;p17"/>
            <p:cNvSpPr/>
            <p:nvPr/>
          </p:nvSpPr>
          <p:spPr>
            <a:xfrm>
              <a:off x="5544100" y="4020100"/>
              <a:ext cx="50450" cy="22425"/>
            </a:xfrm>
            <a:custGeom>
              <a:avLst/>
              <a:gdLst/>
              <a:ahLst/>
              <a:cxnLst/>
              <a:rect l="l" t="t" r="r" b="b"/>
              <a:pathLst>
                <a:path w="2018" h="897" extrusionOk="0">
                  <a:moveTo>
                    <a:pt x="0" y="0"/>
                  </a:moveTo>
                  <a:lnTo>
                    <a:pt x="1009" y="448"/>
                  </a:lnTo>
                  <a:lnTo>
                    <a:pt x="1009" y="448"/>
                  </a:lnTo>
                  <a:cubicBezTo>
                    <a:pt x="673" y="280"/>
                    <a:pt x="337" y="112"/>
                    <a:pt x="0" y="0"/>
                  </a:cubicBezTo>
                  <a:close/>
                  <a:moveTo>
                    <a:pt x="1009" y="448"/>
                  </a:moveTo>
                  <a:cubicBezTo>
                    <a:pt x="1345" y="617"/>
                    <a:pt x="1681" y="785"/>
                    <a:pt x="2017" y="897"/>
                  </a:cubicBezTo>
                  <a:lnTo>
                    <a:pt x="1009" y="448"/>
                  </a:ln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81" name="Google Shape;11781;p17"/>
            <p:cNvSpPr/>
            <p:nvPr/>
          </p:nvSpPr>
          <p:spPr>
            <a:xfrm>
              <a:off x="5594525" y="4042500"/>
              <a:ext cx="39250" cy="16825"/>
            </a:xfrm>
            <a:custGeom>
              <a:avLst/>
              <a:gdLst/>
              <a:ahLst/>
              <a:cxnLst/>
              <a:rect l="l" t="t" r="r" b="b"/>
              <a:pathLst>
                <a:path w="1570" h="673" extrusionOk="0">
                  <a:moveTo>
                    <a:pt x="0" y="1"/>
                  </a:moveTo>
                  <a:lnTo>
                    <a:pt x="1569" y="673"/>
                  </a:lnTo>
                  <a:cubicBezTo>
                    <a:pt x="1121" y="225"/>
                    <a:pt x="449" y="1"/>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82" name="Google Shape;11782;p17"/>
            <p:cNvSpPr/>
            <p:nvPr/>
          </p:nvSpPr>
          <p:spPr>
            <a:xfrm>
              <a:off x="1784525" y="3880025"/>
              <a:ext cx="11225" cy="2500"/>
            </a:xfrm>
            <a:custGeom>
              <a:avLst/>
              <a:gdLst/>
              <a:ahLst/>
              <a:cxnLst/>
              <a:rect l="l" t="t" r="r" b="b"/>
              <a:pathLst>
                <a:path w="449" h="100" extrusionOk="0">
                  <a:moveTo>
                    <a:pt x="0" y="0"/>
                  </a:moveTo>
                  <a:cubicBezTo>
                    <a:pt x="0" y="0"/>
                    <a:pt x="200" y="100"/>
                    <a:pt x="333" y="100"/>
                  </a:cubicBezTo>
                  <a:cubicBezTo>
                    <a:pt x="399" y="100"/>
                    <a:pt x="449" y="75"/>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83" name="Google Shape;11783;p17"/>
            <p:cNvSpPr/>
            <p:nvPr/>
          </p:nvSpPr>
          <p:spPr>
            <a:xfrm>
              <a:off x="5605725" y="4064925"/>
              <a:ext cx="33650" cy="11225"/>
            </a:xfrm>
            <a:custGeom>
              <a:avLst/>
              <a:gdLst/>
              <a:ahLst/>
              <a:cxnLst/>
              <a:rect l="l" t="t" r="r" b="b"/>
              <a:pathLst>
                <a:path w="1346" h="449" extrusionOk="0">
                  <a:moveTo>
                    <a:pt x="673" y="0"/>
                  </a:moveTo>
                  <a:cubicBezTo>
                    <a:pt x="673" y="0"/>
                    <a:pt x="1" y="224"/>
                    <a:pt x="673" y="448"/>
                  </a:cubicBezTo>
                  <a:cubicBezTo>
                    <a:pt x="449" y="224"/>
                    <a:pt x="1345" y="224"/>
                    <a:pt x="67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84" name="Google Shape;11784;p17"/>
            <p:cNvSpPr/>
            <p:nvPr/>
          </p:nvSpPr>
          <p:spPr>
            <a:xfrm>
              <a:off x="2703400" y="4137750"/>
              <a:ext cx="39250" cy="5625"/>
            </a:xfrm>
            <a:custGeom>
              <a:avLst/>
              <a:gdLst/>
              <a:ahLst/>
              <a:cxnLst/>
              <a:rect l="l" t="t" r="r" b="b"/>
              <a:pathLst>
                <a:path w="1570" h="225" extrusionOk="0">
                  <a:moveTo>
                    <a:pt x="1" y="1"/>
                  </a:moveTo>
                  <a:lnTo>
                    <a:pt x="1570" y="225"/>
                  </a:lnTo>
                  <a:cubicBezTo>
                    <a:pt x="1121" y="1"/>
                    <a:pt x="673" y="1"/>
                    <a:pt x="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85" name="Google Shape;11785;p17"/>
            <p:cNvSpPr/>
            <p:nvPr/>
          </p:nvSpPr>
          <p:spPr>
            <a:xfrm>
              <a:off x="2664175" y="4126550"/>
              <a:ext cx="39250" cy="11225"/>
            </a:xfrm>
            <a:custGeom>
              <a:avLst/>
              <a:gdLst/>
              <a:ahLst/>
              <a:cxnLst/>
              <a:rect l="l" t="t" r="r" b="b"/>
              <a:pathLst>
                <a:path w="1570" h="449" extrusionOk="0">
                  <a:moveTo>
                    <a:pt x="1" y="0"/>
                  </a:moveTo>
                  <a:cubicBezTo>
                    <a:pt x="169" y="56"/>
                    <a:pt x="323" y="98"/>
                    <a:pt x="467" y="133"/>
                  </a:cubicBezTo>
                  <a:lnTo>
                    <a:pt x="467" y="133"/>
                  </a:lnTo>
                  <a:lnTo>
                    <a:pt x="1" y="0"/>
                  </a:lnTo>
                  <a:close/>
                  <a:moveTo>
                    <a:pt x="467" y="133"/>
                  </a:moveTo>
                  <a:lnTo>
                    <a:pt x="1570" y="449"/>
                  </a:lnTo>
                  <a:cubicBezTo>
                    <a:pt x="1234" y="281"/>
                    <a:pt x="897" y="239"/>
                    <a:pt x="467" y="133"/>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86" name="Google Shape;11786;p17"/>
            <p:cNvSpPr/>
            <p:nvPr/>
          </p:nvSpPr>
          <p:spPr>
            <a:xfrm>
              <a:off x="4529975" y="4328250"/>
              <a:ext cx="22425" cy="16825"/>
            </a:xfrm>
            <a:custGeom>
              <a:avLst/>
              <a:gdLst/>
              <a:ahLst/>
              <a:cxnLst/>
              <a:rect l="l" t="t" r="r" b="b"/>
              <a:pathLst>
                <a:path w="897" h="673" extrusionOk="0">
                  <a:moveTo>
                    <a:pt x="897" y="1"/>
                  </a:moveTo>
                  <a:cubicBezTo>
                    <a:pt x="672" y="1"/>
                    <a:pt x="0" y="449"/>
                    <a:pt x="448" y="673"/>
                  </a:cubicBezTo>
                  <a:cubicBezTo>
                    <a:pt x="448" y="225"/>
                    <a:pt x="897" y="225"/>
                    <a:pt x="89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87" name="Google Shape;11787;p17"/>
            <p:cNvSpPr/>
            <p:nvPr/>
          </p:nvSpPr>
          <p:spPr>
            <a:xfrm>
              <a:off x="5964325" y="1650050"/>
              <a:ext cx="11225" cy="2525"/>
            </a:xfrm>
            <a:custGeom>
              <a:avLst/>
              <a:gdLst/>
              <a:ahLst/>
              <a:cxnLst/>
              <a:rect l="l" t="t" r="r" b="b"/>
              <a:pathLst>
                <a:path w="449" h="101" extrusionOk="0">
                  <a:moveTo>
                    <a:pt x="0" y="1"/>
                  </a:moveTo>
                  <a:cubicBezTo>
                    <a:pt x="0" y="1"/>
                    <a:pt x="199" y="100"/>
                    <a:pt x="332" y="100"/>
                  </a:cubicBezTo>
                  <a:cubicBezTo>
                    <a:pt x="399" y="100"/>
                    <a:pt x="448" y="76"/>
                    <a:pt x="44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88" name="Google Shape;11788;p17"/>
            <p:cNvSpPr/>
            <p:nvPr/>
          </p:nvSpPr>
          <p:spPr>
            <a:xfrm>
              <a:off x="5992325" y="1636525"/>
              <a:ext cx="16850" cy="7950"/>
            </a:xfrm>
            <a:custGeom>
              <a:avLst/>
              <a:gdLst/>
              <a:ahLst/>
              <a:cxnLst/>
              <a:rect l="l" t="t" r="r" b="b"/>
              <a:pathLst>
                <a:path w="674" h="318" extrusionOk="0">
                  <a:moveTo>
                    <a:pt x="337" y="1"/>
                  </a:moveTo>
                  <a:cubicBezTo>
                    <a:pt x="113" y="1"/>
                    <a:pt x="1" y="159"/>
                    <a:pt x="1" y="318"/>
                  </a:cubicBezTo>
                  <a:cubicBezTo>
                    <a:pt x="449" y="318"/>
                    <a:pt x="673" y="318"/>
                    <a:pt x="673" y="94"/>
                  </a:cubicBezTo>
                  <a:cubicBezTo>
                    <a:pt x="542" y="28"/>
                    <a:pt x="430" y="1"/>
                    <a:pt x="33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89" name="Google Shape;11789;p17"/>
            <p:cNvSpPr/>
            <p:nvPr/>
          </p:nvSpPr>
          <p:spPr>
            <a:xfrm>
              <a:off x="5974500" y="1625700"/>
              <a:ext cx="283075" cy="36875"/>
            </a:xfrm>
            <a:custGeom>
              <a:avLst/>
              <a:gdLst/>
              <a:ahLst/>
              <a:cxnLst/>
              <a:rect l="l" t="t" r="r" b="b"/>
              <a:pathLst>
                <a:path w="11323" h="1475" extrusionOk="0">
                  <a:moveTo>
                    <a:pt x="4300" y="751"/>
                  </a:moveTo>
                  <a:cubicBezTo>
                    <a:pt x="4524" y="751"/>
                    <a:pt x="4076" y="975"/>
                    <a:pt x="4076" y="975"/>
                  </a:cubicBezTo>
                  <a:lnTo>
                    <a:pt x="4076" y="751"/>
                  </a:lnTo>
                  <a:close/>
                  <a:moveTo>
                    <a:pt x="6230" y="1"/>
                  </a:moveTo>
                  <a:cubicBezTo>
                    <a:pt x="3972" y="1"/>
                    <a:pt x="1" y="1423"/>
                    <a:pt x="5869" y="1423"/>
                  </a:cubicBezTo>
                  <a:cubicBezTo>
                    <a:pt x="5833" y="1458"/>
                    <a:pt x="5863" y="1474"/>
                    <a:pt x="5945" y="1474"/>
                  </a:cubicBezTo>
                  <a:cubicBezTo>
                    <a:pt x="6658" y="1474"/>
                    <a:pt x="11323" y="254"/>
                    <a:pt x="10473" y="254"/>
                  </a:cubicBezTo>
                  <a:cubicBezTo>
                    <a:pt x="10190" y="254"/>
                    <a:pt x="9295" y="390"/>
                    <a:pt x="7437" y="751"/>
                  </a:cubicBezTo>
                  <a:cubicBezTo>
                    <a:pt x="7682" y="201"/>
                    <a:pt x="7076" y="1"/>
                    <a:pt x="623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90" name="Google Shape;11790;p17"/>
            <p:cNvSpPr/>
            <p:nvPr/>
          </p:nvSpPr>
          <p:spPr>
            <a:xfrm>
              <a:off x="5633750" y="1638225"/>
              <a:ext cx="231100" cy="94125"/>
            </a:xfrm>
            <a:custGeom>
              <a:avLst/>
              <a:gdLst/>
              <a:ahLst/>
              <a:cxnLst/>
              <a:rect l="l" t="t" r="r" b="b"/>
              <a:pathLst>
                <a:path w="9244" h="3765" extrusionOk="0">
                  <a:moveTo>
                    <a:pt x="4034" y="1819"/>
                  </a:moveTo>
                  <a:cubicBezTo>
                    <a:pt x="4034" y="1922"/>
                    <a:pt x="4034" y="2134"/>
                    <a:pt x="4034" y="2267"/>
                  </a:cubicBezTo>
                  <a:cubicBezTo>
                    <a:pt x="3810" y="2267"/>
                    <a:pt x="4034" y="2043"/>
                    <a:pt x="4034" y="1819"/>
                  </a:cubicBezTo>
                  <a:close/>
                  <a:moveTo>
                    <a:pt x="7180" y="0"/>
                  </a:moveTo>
                  <a:cubicBezTo>
                    <a:pt x="6528" y="0"/>
                    <a:pt x="5273" y="378"/>
                    <a:pt x="3138" y="1370"/>
                  </a:cubicBezTo>
                  <a:cubicBezTo>
                    <a:pt x="2914" y="1370"/>
                    <a:pt x="0" y="2267"/>
                    <a:pt x="3810" y="3612"/>
                  </a:cubicBezTo>
                  <a:cubicBezTo>
                    <a:pt x="3863" y="3717"/>
                    <a:pt x="3963" y="3765"/>
                    <a:pt x="4098" y="3765"/>
                  </a:cubicBezTo>
                  <a:cubicBezTo>
                    <a:pt x="5297" y="3765"/>
                    <a:pt x="9244" y="0"/>
                    <a:pt x="718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91" name="Google Shape;11791;p17"/>
            <p:cNvSpPr/>
            <p:nvPr/>
          </p:nvSpPr>
          <p:spPr>
            <a:xfrm>
              <a:off x="6642275" y="2906525"/>
              <a:ext cx="16825" cy="4225"/>
            </a:xfrm>
            <a:custGeom>
              <a:avLst/>
              <a:gdLst/>
              <a:ahLst/>
              <a:cxnLst/>
              <a:rect l="l" t="t" r="r" b="b"/>
              <a:pathLst>
                <a:path w="673" h="169" extrusionOk="0">
                  <a:moveTo>
                    <a:pt x="393" y="0"/>
                  </a:moveTo>
                  <a:cubicBezTo>
                    <a:pt x="225" y="0"/>
                    <a:pt x="0" y="56"/>
                    <a:pt x="0" y="168"/>
                  </a:cubicBezTo>
                  <a:lnTo>
                    <a:pt x="449" y="168"/>
                  </a:lnTo>
                  <a:cubicBezTo>
                    <a:pt x="673" y="56"/>
                    <a:pt x="561" y="0"/>
                    <a:pt x="39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92" name="Google Shape;11792;p17"/>
            <p:cNvSpPr/>
            <p:nvPr/>
          </p:nvSpPr>
          <p:spPr>
            <a:xfrm>
              <a:off x="3301650" y="3422950"/>
              <a:ext cx="12500" cy="6500"/>
            </a:xfrm>
            <a:custGeom>
              <a:avLst/>
              <a:gdLst/>
              <a:ahLst/>
              <a:cxnLst/>
              <a:rect l="l" t="t" r="r" b="b"/>
              <a:pathLst>
                <a:path w="500" h="260" extrusionOk="0">
                  <a:moveTo>
                    <a:pt x="187" y="0"/>
                  </a:moveTo>
                  <a:cubicBezTo>
                    <a:pt x="0" y="0"/>
                    <a:pt x="65" y="259"/>
                    <a:pt x="252" y="259"/>
                  </a:cubicBezTo>
                  <a:cubicBezTo>
                    <a:pt x="320" y="259"/>
                    <a:pt x="405" y="225"/>
                    <a:pt x="500" y="130"/>
                  </a:cubicBezTo>
                  <a:cubicBezTo>
                    <a:pt x="358" y="35"/>
                    <a:pt x="255" y="0"/>
                    <a:pt x="18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93" name="Google Shape;11793;p17"/>
            <p:cNvSpPr/>
            <p:nvPr/>
          </p:nvSpPr>
          <p:spPr>
            <a:xfrm>
              <a:off x="4591600" y="3717525"/>
              <a:ext cx="15200" cy="7950"/>
            </a:xfrm>
            <a:custGeom>
              <a:avLst/>
              <a:gdLst/>
              <a:ahLst/>
              <a:cxnLst/>
              <a:rect l="l" t="t" r="r" b="b"/>
              <a:pathLst>
                <a:path w="608" h="318" extrusionOk="0">
                  <a:moveTo>
                    <a:pt x="449" y="1"/>
                  </a:moveTo>
                  <a:cubicBezTo>
                    <a:pt x="225" y="1"/>
                    <a:pt x="0" y="1"/>
                    <a:pt x="225" y="225"/>
                  </a:cubicBezTo>
                  <a:cubicBezTo>
                    <a:pt x="225" y="291"/>
                    <a:pt x="263" y="318"/>
                    <a:pt x="312" y="318"/>
                  </a:cubicBezTo>
                  <a:cubicBezTo>
                    <a:pt x="429" y="318"/>
                    <a:pt x="607" y="159"/>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94" name="Google Shape;11794;p17"/>
            <p:cNvSpPr/>
            <p:nvPr/>
          </p:nvSpPr>
          <p:spPr>
            <a:xfrm>
              <a:off x="4529975" y="3734350"/>
              <a:ext cx="11225" cy="11225"/>
            </a:xfrm>
            <a:custGeom>
              <a:avLst/>
              <a:gdLst/>
              <a:ahLst/>
              <a:cxnLst/>
              <a:rect l="l" t="t" r="r" b="b"/>
              <a:pathLst>
                <a:path w="449" h="449" extrusionOk="0">
                  <a:moveTo>
                    <a:pt x="0" y="0"/>
                  </a:moveTo>
                  <a:cubicBezTo>
                    <a:pt x="0" y="224"/>
                    <a:pt x="0" y="448"/>
                    <a:pt x="224" y="448"/>
                  </a:cubicBezTo>
                  <a:cubicBezTo>
                    <a:pt x="224" y="224"/>
                    <a:pt x="448" y="0"/>
                    <a:pt x="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95" name="Google Shape;11795;p17"/>
            <p:cNvSpPr/>
            <p:nvPr/>
          </p:nvSpPr>
          <p:spPr>
            <a:xfrm>
              <a:off x="4597200" y="3728750"/>
              <a:ext cx="25" cy="22425"/>
            </a:xfrm>
            <a:custGeom>
              <a:avLst/>
              <a:gdLst/>
              <a:ahLst/>
              <a:cxnLst/>
              <a:rect l="l" t="t" r="r" b="b"/>
              <a:pathLst>
                <a:path w="1" h="897" extrusionOk="0">
                  <a:moveTo>
                    <a:pt x="1" y="448"/>
                  </a:moveTo>
                  <a:cubicBezTo>
                    <a:pt x="1" y="897"/>
                    <a:pt x="1" y="0"/>
                    <a:pt x="1" y="448"/>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96" name="Google Shape;11796;p17"/>
            <p:cNvSpPr/>
            <p:nvPr/>
          </p:nvSpPr>
          <p:spPr>
            <a:xfrm>
              <a:off x="4546775" y="3627900"/>
              <a:ext cx="14025" cy="8425"/>
            </a:xfrm>
            <a:custGeom>
              <a:avLst/>
              <a:gdLst/>
              <a:ahLst/>
              <a:cxnLst/>
              <a:rect l="l" t="t" r="r" b="b"/>
              <a:pathLst>
                <a:path w="561" h="337" extrusionOk="0">
                  <a:moveTo>
                    <a:pt x="225" y="0"/>
                  </a:moveTo>
                  <a:lnTo>
                    <a:pt x="225" y="0"/>
                  </a:lnTo>
                  <a:cubicBezTo>
                    <a:pt x="0" y="224"/>
                    <a:pt x="169" y="336"/>
                    <a:pt x="309" y="336"/>
                  </a:cubicBezTo>
                  <a:cubicBezTo>
                    <a:pt x="449" y="336"/>
                    <a:pt x="561" y="224"/>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97" name="Google Shape;11797;p17"/>
            <p:cNvSpPr/>
            <p:nvPr/>
          </p:nvSpPr>
          <p:spPr>
            <a:xfrm>
              <a:off x="4597200" y="3641450"/>
              <a:ext cx="7850" cy="6500"/>
            </a:xfrm>
            <a:custGeom>
              <a:avLst/>
              <a:gdLst/>
              <a:ahLst/>
              <a:cxnLst/>
              <a:rect l="l" t="t" r="r" b="b"/>
              <a:pathLst>
                <a:path w="314" h="260" extrusionOk="0">
                  <a:moveTo>
                    <a:pt x="201" y="1"/>
                  </a:moveTo>
                  <a:cubicBezTo>
                    <a:pt x="160" y="1"/>
                    <a:pt x="95" y="36"/>
                    <a:pt x="1" y="130"/>
                  </a:cubicBezTo>
                  <a:cubicBezTo>
                    <a:pt x="48" y="225"/>
                    <a:pt x="95" y="260"/>
                    <a:pt x="136" y="260"/>
                  </a:cubicBezTo>
                  <a:cubicBezTo>
                    <a:pt x="248" y="260"/>
                    <a:pt x="313" y="1"/>
                    <a:pt x="20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98" name="Google Shape;11798;p17"/>
            <p:cNvSpPr/>
            <p:nvPr/>
          </p:nvSpPr>
          <p:spPr>
            <a:xfrm>
              <a:off x="4563575" y="3751150"/>
              <a:ext cx="16850" cy="22450"/>
            </a:xfrm>
            <a:custGeom>
              <a:avLst/>
              <a:gdLst/>
              <a:ahLst/>
              <a:cxnLst/>
              <a:rect l="l" t="t" r="r" b="b"/>
              <a:pathLst>
                <a:path w="674" h="898" extrusionOk="0">
                  <a:moveTo>
                    <a:pt x="1" y="1"/>
                  </a:moveTo>
                  <a:cubicBezTo>
                    <a:pt x="1" y="449"/>
                    <a:pt x="1" y="673"/>
                    <a:pt x="449" y="897"/>
                  </a:cubicBezTo>
                  <a:cubicBezTo>
                    <a:pt x="449" y="449"/>
                    <a:pt x="673" y="1"/>
                    <a:pt x="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99" name="Google Shape;11799;p17"/>
            <p:cNvSpPr/>
            <p:nvPr/>
          </p:nvSpPr>
          <p:spPr>
            <a:xfrm>
              <a:off x="4551300" y="3711925"/>
              <a:ext cx="19900" cy="10650"/>
            </a:xfrm>
            <a:custGeom>
              <a:avLst/>
              <a:gdLst/>
              <a:ahLst/>
              <a:cxnLst/>
              <a:rect l="l" t="t" r="r" b="b"/>
              <a:pathLst>
                <a:path w="796" h="426" extrusionOk="0">
                  <a:moveTo>
                    <a:pt x="492" y="1"/>
                  </a:moveTo>
                  <a:lnTo>
                    <a:pt x="492" y="1"/>
                  </a:lnTo>
                  <a:cubicBezTo>
                    <a:pt x="0" y="247"/>
                    <a:pt x="250" y="425"/>
                    <a:pt x="465" y="425"/>
                  </a:cubicBezTo>
                  <a:cubicBezTo>
                    <a:pt x="642" y="425"/>
                    <a:pt x="795" y="304"/>
                    <a:pt x="492"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00" name="Google Shape;11800;p17"/>
            <p:cNvSpPr/>
            <p:nvPr/>
          </p:nvSpPr>
          <p:spPr>
            <a:xfrm>
              <a:off x="4548825" y="3615500"/>
              <a:ext cx="8125" cy="5150"/>
            </a:xfrm>
            <a:custGeom>
              <a:avLst/>
              <a:gdLst/>
              <a:ahLst/>
              <a:cxnLst/>
              <a:rect l="l" t="t" r="r" b="b"/>
              <a:pathLst>
                <a:path w="325" h="206" extrusionOk="0">
                  <a:moveTo>
                    <a:pt x="263" y="1"/>
                  </a:moveTo>
                  <a:cubicBezTo>
                    <a:pt x="247" y="1"/>
                    <a:pt x="210" y="14"/>
                    <a:pt x="143" y="48"/>
                  </a:cubicBezTo>
                  <a:cubicBezTo>
                    <a:pt x="25" y="165"/>
                    <a:pt x="0" y="206"/>
                    <a:pt x="19" y="206"/>
                  </a:cubicBezTo>
                  <a:cubicBezTo>
                    <a:pt x="61" y="206"/>
                    <a:pt x="324" y="1"/>
                    <a:pt x="26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01" name="Google Shape;11801;p17"/>
            <p:cNvSpPr/>
            <p:nvPr/>
          </p:nvSpPr>
          <p:spPr>
            <a:xfrm>
              <a:off x="4574800" y="3666350"/>
              <a:ext cx="7700" cy="7300"/>
            </a:xfrm>
            <a:custGeom>
              <a:avLst/>
              <a:gdLst/>
              <a:ahLst/>
              <a:cxnLst/>
              <a:rect l="l" t="t" r="r" b="b"/>
              <a:pathLst>
                <a:path w="308" h="292" extrusionOk="0">
                  <a:moveTo>
                    <a:pt x="234" y="0"/>
                  </a:moveTo>
                  <a:cubicBezTo>
                    <a:pt x="200" y="0"/>
                    <a:pt x="127" y="65"/>
                    <a:pt x="0" y="255"/>
                  </a:cubicBezTo>
                  <a:cubicBezTo>
                    <a:pt x="26" y="281"/>
                    <a:pt x="52" y="292"/>
                    <a:pt x="77" y="292"/>
                  </a:cubicBezTo>
                  <a:cubicBezTo>
                    <a:pt x="206" y="292"/>
                    <a:pt x="307" y="0"/>
                    <a:pt x="23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02" name="Google Shape;11802;p17"/>
            <p:cNvSpPr/>
            <p:nvPr/>
          </p:nvSpPr>
          <p:spPr>
            <a:xfrm>
              <a:off x="4066950" y="4114175"/>
              <a:ext cx="8150" cy="5125"/>
            </a:xfrm>
            <a:custGeom>
              <a:avLst/>
              <a:gdLst/>
              <a:ahLst/>
              <a:cxnLst/>
              <a:rect l="l" t="t" r="r" b="b"/>
              <a:pathLst>
                <a:path w="326" h="205" extrusionOk="0">
                  <a:moveTo>
                    <a:pt x="264" y="0"/>
                  </a:moveTo>
                  <a:cubicBezTo>
                    <a:pt x="248" y="0"/>
                    <a:pt x="211" y="13"/>
                    <a:pt x="143" y="47"/>
                  </a:cubicBezTo>
                  <a:cubicBezTo>
                    <a:pt x="26" y="164"/>
                    <a:pt x="1" y="205"/>
                    <a:pt x="20" y="205"/>
                  </a:cubicBezTo>
                  <a:cubicBezTo>
                    <a:pt x="62" y="205"/>
                    <a:pt x="325" y="0"/>
                    <a:pt x="26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03" name="Google Shape;11803;p17"/>
            <p:cNvSpPr/>
            <p:nvPr/>
          </p:nvSpPr>
          <p:spPr>
            <a:xfrm>
              <a:off x="4036900" y="4061675"/>
              <a:ext cx="7850" cy="6500"/>
            </a:xfrm>
            <a:custGeom>
              <a:avLst/>
              <a:gdLst/>
              <a:ahLst/>
              <a:cxnLst/>
              <a:rect l="l" t="t" r="r" b="b"/>
              <a:pathLst>
                <a:path w="314" h="260" extrusionOk="0">
                  <a:moveTo>
                    <a:pt x="201" y="1"/>
                  </a:moveTo>
                  <a:cubicBezTo>
                    <a:pt x="160" y="1"/>
                    <a:pt x="95" y="35"/>
                    <a:pt x="1" y="130"/>
                  </a:cubicBezTo>
                  <a:cubicBezTo>
                    <a:pt x="48" y="225"/>
                    <a:pt x="95" y="260"/>
                    <a:pt x="137" y="260"/>
                  </a:cubicBezTo>
                  <a:cubicBezTo>
                    <a:pt x="249" y="260"/>
                    <a:pt x="313" y="1"/>
                    <a:pt x="20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04" name="Google Shape;11804;p17"/>
            <p:cNvSpPr/>
            <p:nvPr/>
          </p:nvSpPr>
          <p:spPr>
            <a:xfrm>
              <a:off x="4014500" y="4106500"/>
              <a:ext cx="4700" cy="6500"/>
            </a:xfrm>
            <a:custGeom>
              <a:avLst/>
              <a:gdLst/>
              <a:ahLst/>
              <a:cxnLst/>
              <a:rect l="l" t="t" r="r" b="b"/>
              <a:pathLst>
                <a:path w="188" h="260" extrusionOk="0">
                  <a:moveTo>
                    <a:pt x="112" y="1"/>
                  </a:moveTo>
                  <a:cubicBezTo>
                    <a:pt x="85" y="1"/>
                    <a:pt x="48" y="35"/>
                    <a:pt x="0" y="130"/>
                  </a:cubicBezTo>
                  <a:cubicBezTo>
                    <a:pt x="48" y="225"/>
                    <a:pt x="85" y="259"/>
                    <a:pt x="112" y="259"/>
                  </a:cubicBezTo>
                  <a:cubicBezTo>
                    <a:pt x="187" y="259"/>
                    <a:pt x="187" y="1"/>
                    <a:pt x="112"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05" name="Google Shape;11805;p17"/>
            <p:cNvSpPr/>
            <p:nvPr/>
          </p:nvSpPr>
          <p:spPr>
            <a:xfrm>
              <a:off x="7111200" y="2686600"/>
              <a:ext cx="22425" cy="6500"/>
            </a:xfrm>
            <a:custGeom>
              <a:avLst/>
              <a:gdLst/>
              <a:ahLst/>
              <a:cxnLst/>
              <a:rect l="l" t="t" r="r" b="b"/>
              <a:pathLst>
                <a:path w="897" h="260" extrusionOk="0">
                  <a:moveTo>
                    <a:pt x="518" y="0"/>
                  </a:moveTo>
                  <a:lnTo>
                    <a:pt x="518" y="0"/>
                  </a:lnTo>
                  <a:cubicBezTo>
                    <a:pt x="0" y="130"/>
                    <a:pt x="379" y="259"/>
                    <a:pt x="619" y="259"/>
                  </a:cubicBezTo>
                  <a:cubicBezTo>
                    <a:pt x="795" y="259"/>
                    <a:pt x="896" y="190"/>
                    <a:pt x="51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06" name="Google Shape;11806;p17"/>
            <p:cNvSpPr/>
            <p:nvPr/>
          </p:nvSpPr>
          <p:spPr>
            <a:xfrm>
              <a:off x="7034475" y="2675400"/>
              <a:ext cx="25250" cy="4225"/>
            </a:xfrm>
            <a:custGeom>
              <a:avLst/>
              <a:gdLst/>
              <a:ahLst/>
              <a:cxnLst/>
              <a:rect l="l" t="t" r="r" b="b"/>
              <a:pathLst>
                <a:path w="1010" h="169" extrusionOk="0">
                  <a:moveTo>
                    <a:pt x="449" y="0"/>
                  </a:moveTo>
                  <a:lnTo>
                    <a:pt x="449" y="0"/>
                  </a:lnTo>
                  <a:cubicBezTo>
                    <a:pt x="1" y="112"/>
                    <a:pt x="281" y="168"/>
                    <a:pt x="533" y="168"/>
                  </a:cubicBezTo>
                  <a:cubicBezTo>
                    <a:pt x="785" y="168"/>
                    <a:pt x="1009" y="112"/>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07" name="Google Shape;11807;p17"/>
            <p:cNvSpPr/>
            <p:nvPr/>
          </p:nvSpPr>
          <p:spPr>
            <a:xfrm>
              <a:off x="7008725" y="775100"/>
              <a:ext cx="20175" cy="13050"/>
            </a:xfrm>
            <a:custGeom>
              <a:avLst/>
              <a:gdLst/>
              <a:ahLst/>
              <a:cxnLst/>
              <a:rect l="l" t="t" r="r" b="b"/>
              <a:pathLst>
                <a:path w="807" h="522" extrusionOk="0">
                  <a:moveTo>
                    <a:pt x="597" y="0"/>
                  </a:moveTo>
                  <a:cubicBezTo>
                    <a:pt x="156" y="0"/>
                    <a:pt x="0" y="521"/>
                    <a:pt x="232" y="521"/>
                  </a:cubicBezTo>
                  <a:cubicBezTo>
                    <a:pt x="266" y="521"/>
                    <a:pt x="308" y="510"/>
                    <a:pt x="358" y="485"/>
                  </a:cubicBezTo>
                  <a:cubicBezTo>
                    <a:pt x="358" y="261"/>
                    <a:pt x="807" y="261"/>
                    <a:pt x="807" y="37"/>
                  </a:cubicBezTo>
                  <a:cubicBezTo>
                    <a:pt x="731" y="11"/>
                    <a:pt x="661" y="0"/>
                    <a:pt x="59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08" name="Google Shape;11808;p17"/>
            <p:cNvSpPr/>
            <p:nvPr/>
          </p:nvSpPr>
          <p:spPr>
            <a:xfrm>
              <a:off x="7000875" y="2973600"/>
              <a:ext cx="22425" cy="9975"/>
            </a:xfrm>
            <a:custGeom>
              <a:avLst/>
              <a:gdLst/>
              <a:ahLst/>
              <a:cxnLst/>
              <a:rect l="l" t="t" r="r" b="b"/>
              <a:pathLst>
                <a:path w="897" h="399" extrusionOk="0">
                  <a:moveTo>
                    <a:pt x="299" y="0"/>
                  </a:moveTo>
                  <a:cubicBezTo>
                    <a:pt x="149" y="0"/>
                    <a:pt x="0" y="100"/>
                    <a:pt x="0" y="399"/>
                  </a:cubicBezTo>
                  <a:cubicBezTo>
                    <a:pt x="896" y="399"/>
                    <a:pt x="598" y="0"/>
                    <a:pt x="29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09" name="Google Shape;11809;p17"/>
            <p:cNvSpPr/>
            <p:nvPr/>
          </p:nvSpPr>
          <p:spPr>
            <a:xfrm>
              <a:off x="7000875" y="3930450"/>
              <a:ext cx="11225" cy="11225"/>
            </a:xfrm>
            <a:custGeom>
              <a:avLst/>
              <a:gdLst/>
              <a:ahLst/>
              <a:cxnLst/>
              <a:rect l="l" t="t" r="r" b="b"/>
              <a:pathLst>
                <a:path w="449" h="449" extrusionOk="0">
                  <a:moveTo>
                    <a:pt x="0" y="0"/>
                  </a:moveTo>
                  <a:cubicBezTo>
                    <a:pt x="0" y="224"/>
                    <a:pt x="0" y="449"/>
                    <a:pt x="224" y="449"/>
                  </a:cubicBezTo>
                  <a:cubicBezTo>
                    <a:pt x="448" y="449"/>
                    <a:pt x="224" y="0"/>
                    <a:pt x="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10" name="Google Shape;11810;p17"/>
            <p:cNvSpPr/>
            <p:nvPr/>
          </p:nvSpPr>
          <p:spPr>
            <a:xfrm>
              <a:off x="6964450" y="3969675"/>
              <a:ext cx="28025" cy="4225"/>
            </a:xfrm>
            <a:custGeom>
              <a:avLst/>
              <a:gdLst/>
              <a:ahLst/>
              <a:cxnLst/>
              <a:rect l="l" t="t" r="r" b="b"/>
              <a:pathLst>
                <a:path w="1121" h="169" extrusionOk="0">
                  <a:moveTo>
                    <a:pt x="561" y="0"/>
                  </a:moveTo>
                  <a:cubicBezTo>
                    <a:pt x="0" y="112"/>
                    <a:pt x="280" y="168"/>
                    <a:pt x="561" y="168"/>
                  </a:cubicBezTo>
                  <a:cubicBezTo>
                    <a:pt x="841" y="168"/>
                    <a:pt x="1121" y="112"/>
                    <a:pt x="56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11" name="Google Shape;11811;p17"/>
            <p:cNvSpPr/>
            <p:nvPr/>
          </p:nvSpPr>
          <p:spPr>
            <a:xfrm>
              <a:off x="6849575" y="916075"/>
              <a:ext cx="16850" cy="11225"/>
            </a:xfrm>
            <a:custGeom>
              <a:avLst/>
              <a:gdLst/>
              <a:ahLst/>
              <a:cxnLst/>
              <a:rect l="l" t="t" r="r" b="b"/>
              <a:pathLst>
                <a:path w="674" h="449" extrusionOk="0">
                  <a:moveTo>
                    <a:pt x="1" y="1"/>
                  </a:moveTo>
                  <a:cubicBezTo>
                    <a:pt x="1" y="225"/>
                    <a:pt x="1" y="449"/>
                    <a:pt x="225" y="449"/>
                  </a:cubicBezTo>
                  <a:cubicBezTo>
                    <a:pt x="673" y="449"/>
                    <a:pt x="449" y="1"/>
                    <a:pt x="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12" name="Google Shape;11812;p17"/>
            <p:cNvSpPr/>
            <p:nvPr/>
          </p:nvSpPr>
          <p:spPr>
            <a:xfrm>
              <a:off x="6832775" y="787200"/>
              <a:ext cx="11225" cy="11250"/>
            </a:xfrm>
            <a:custGeom>
              <a:avLst/>
              <a:gdLst/>
              <a:ahLst/>
              <a:cxnLst/>
              <a:rect l="l" t="t" r="r" b="b"/>
              <a:pathLst>
                <a:path w="449" h="450" extrusionOk="0">
                  <a:moveTo>
                    <a:pt x="0" y="1"/>
                  </a:moveTo>
                  <a:cubicBezTo>
                    <a:pt x="0" y="1"/>
                    <a:pt x="0" y="449"/>
                    <a:pt x="225" y="449"/>
                  </a:cubicBezTo>
                  <a:cubicBezTo>
                    <a:pt x="449" y="449"/>
                    <a:pt x="225" y="1"/>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13" name="Google Shape;11813;p17"/>
            <p:cNvSpPr/>
            <p:nvPr/>
          </p:nvSpPr>
          <p:spPr>
            <a:xfrm>
              <a:off x="6832775" y="2311200"/>
              <a:ext cx="11225" cy="11225"/>
            </a:xfrm>
            <a:custGeom>
              <a:avLst/>
              <a:gdLst/>
              <a:ahLst/>
              <a:cxnLst/>
              <a:rect l="l" t="t" r="r" b="b"/>
              <a:pathLst>
                <a:path w="449" h="449" extrusionOk="0">
                  <a:moveTo>
                    <a:pt x="0" y="1"/>
                  </a:moveTo>
                  <a:cubicBezTo>
                    <a:pt x="0" y="225"/>
                    <a:pt x="0" y="449"/>
                    <a:pt x="225" y="449"/>
                  </a:cubicBezTo>
                  <a:cubicBezTo>
                    <a:pt x="449" y="449"/>
                    <a:pt x="225" y="1"/>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14" name="Google Shape;11814;p17"/>
            <p:cNvSpPr/>
            <p:nvPr/>
          </p:nvSpPr>
          <p:spPr>
            <a:xfrm>
              <a:off x="6818250" y="2893150"/>
              <a:ext cx="20150" cy="18325"/>
            </a:xfrm>
            <a:custGeom>
              <a:avLst/>
              <a:gdLst/>
              <a:ahLst/>
              <a:cxnLst/>
              <a:rect l="l" t="t" r="r" b="b"/>
              <a:pathLst>
                <a:path w="806" h="733" extrusionOk="0">
                  <a:moveTo>
                    <a:pt x="632" y="1"/>
                  </a:moveTo>
                  <a:cubicBezTo>
                    <a:pt x="153" y="1"/>
                    <a:pt x="1" y="733"/>
                    <a:pt x="419" y="733"/>
                  </a:cubicBezTo>
                  <a:cubicBezTo>
                    <a:pt x="466" y="733"/>
                    <a:pt x="520" y="724"/>
                    <a:pt x="581" y="703"/>
                  </a:cubicBezTo>
                  <a:cubicBezTo>
                    <a:pt x="581" y="479"/>
                    <a:pt x="806" y="255"/>
                    <a:pt x="806" y="31"/>
                  </a:cubicBezTo>
                  <a:cubicBezTo>
                    <a:pt x="744" y="10"/>
                    <a:pt x="686" y="1"/>
                    <a:pt x="632"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15" name="Google Shape;11815;p17"/>
            <p:cNvSpPr/>
            <p:nvPr/>
          </p:nvSpPr>
          <p:spPr>
            <a:xfrm>
              <a:off x="6810375" y="804025"/>
              <a:ext cx="22275" cy="17725"/>
            </a:xfrm>
            <a:custGeom>
              <a:avLst/>
              <a:gdLst/>
              <a:ahLst/>
              <a:cxnLst/>
              <a:rect l="l" t="t" r="r" b="b"/>
              <a:pathLst>
                <a:path w="891" h="709" extrusionOk="0">
                  <a:moveTo>
                    <a:pt x="448" y="0"/>
                  </a:moveTo>
                  <a:cubicBezTo>
                    <a:pt x="448" y="224"/>
                    <a:pt x="0" y="224"/>
                    <a:pt x="224" y="673"/>
                  </a:cubicBezTo>
                  <a:cubicBezTo>
                    <a:pt x="299" y="698"/>
                    <a:pt x="365" y="709"/>
                    <a:pt x="424" y="709"/>
                  </a:cubicBezTo>
                  <a:cubicBezTo>
                    <a:pt x="891" y="709"/>
                    <a:pt x="847" y="0"/>
                    <a:pt x="44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16" name="Google Shape;11816;p17"/>
            <p:cNvSpPr/>
            <p:nvPr/>
          </p:nvSpPr>
          <p:spPr>
            <a:xfrm>
              <a:off x="6801950" y="826425"/>
              <a:ext cx="28050" cy="4225"/>
            </a:xfrm>
            <a:custGeom>
              <a:avLst/>
              <a:gdLst/>
              <a:ahLst/>
              <a:cxnLst/>
              <a:rect l="l" t="t" r="r" b="b"/>
              <a:pathLst>
                <a:path w="1122" h="169" extrusionOk="0">
                  <a:moveTo>
                    <a:pt x="561" y="1"/>
                  </a:moveTo>
                  <a:cubicBezTo>
                    <a:pt x="1" y="113"/>
                    <a:pt x="281" y="169"/>
                    <a:pt x="561" y="169"/>
                  </a:cubicBezTo>
                  <a:cubicBezTo>
                    <a:pt x="841" y="169"/>
                    <a:pt x="1121" y="113"/>
                    <a:pt x="56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17" name="Google Shape;11817;p17"/>
            <p:cNvSpPr/>
            <p:nvPr/>
          </p:nvSpPr>
          <p:spPr>
            <a:xfrm>
              <a:off x="6803025" y="858325"/>
              <a:ext cx="20075" cy="12950"/>
            </a:xfrm>
            <a:custGeom>
              <a:avLst/>
              <a:gdLst/>
              <a:ahLst/>
              <a:cxnLst/>
              <a:rect l="l" t="t" r="r" b="b"/>
              <a:pathLst>
                <a:path w="803" h="518" extrusionOk="0">
                  <a:moveTo>
                    <a:pt x="525" y="0"/>
                  </a:moveTo>
                  <a:cubicBezTo>
                    <a:pt x="305" y="0"/>
                    <a:pt x="1" y="259"/>
                    <a:pt x="518" y="518"/>
                  </a:cubicBezTo>
                  <a:cubicBezTo>
                    <a:pt x="802" y="139"/>
                    <a:pt x="686" y="0"/>
                    <a:pt x="5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18" name="Google Shape;11818;p17"/>
            <p:cNvSpPr/>
            <p:nvPr/>
          </p:nvSpPr>
          <p:spPr>
            <a:xfrm>
              <a:off x="6810375" y="2878350"/>
              <a:ext cx="22425" cy="9975"/>
            </a:xfrm>
            <a:custGeom>
              <a:avLst/>
              <a:gdLst/>
              <a:ahLst/>
              <a:cxnLst/>
              <a:rect l="l" t="t" r="r" b="b"/>
              <a:pathLst>
                <a:path w="897" h="399" extrusionOk="0">
                  <a:moveTo>
                    <a:pt x="299" y="0"/>
                  </a:moveTo>
                  <a:cubicBezTo>
                    <a:pt x="149" y="0"/>
                    <a:pt x="0" y="100"/>
                    <a:pt x="0" y="399"/>
                  </a:cubicBezTo>
                  <a:cubicBezTo>
                    <a:pt x="896" y="399"/>
                    <a:pt x="598" y="0"/>
                    <a:pt x="29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19" name="Google Shape;11819;p17"/>
            <p:cNvSpPr/>
            <p:nvPr/>
          </p:nvSpPr>
          <p:spPr>
            <a:xfrm>
              <a:off x="6777775" y="892925"/>
              <a:ext cx="27000" cy="23175"/>
            </a:xfrm>
            <a:custGeom>
              <a:avLst/>
              <a:gdLst/>
              <a:ahLst/>
              <a:cxnLst/>
              <a:rect l="l" t="t" r="r" b="b"/>
              <a:pathLst>
                <a:path w="1080" h="927" extrusionOk="0">
                  <a:moveTo>
                    <a:pt x="903" y="1"/>
                  </a:moveTo>
                  <a:cubicBezTo>
                    <a:pt x="333" y="1"/>
                    <a:pt x="0" y="927"/>
                    <a:pt x="408" y="927"/>
                  </a:cubicBezTo>
                  <a:cubicBezTo>
                    <a:pt x="856" y="702"/>
                    <a:pt x="632" y="254"/>
                    <a:pt x="1080" y="30"/>
                  </a:cubicBezTo>
                  <a:cubicBezTo>
                    <a:pt x="1019" y="10"/>
                    <a:pt x="960" y="1"/>
                    <a:pt x="90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20" name="Google Shape;11820;p17"/>
            <p:cNvSpPr/>
            <p:nvPr/>
          </p:nvSpPr>
          <p:spPr>
            <a:xfrm>
              <a:off x="6787950" y="988925"/>
              <a:ext cx="16825" cy="11225"/>
            </a:xfrm>
            <a:custGeom>
              <a:avLst/>
              <a:gdLst/>
              <a:ahLst/>
              <a:cxnLst/>
              <a:rect l="l" t="t" r="r" b="b"/>
              <a:pathLst>
                <a:path w="673" h="449" extrusionOk="0">
                  <a:moveTo>
                    <a:pt x="1" y="0"/>
                  </a:moveTo>
                  <a:cubicBezTo>
                    <a:pt x="1" y="0"/>
                    <a:pt x="1" y="448"/>
                    <a:pt x="225" y="448"/>
                  </a:cubicBezTo>
                  <a:cubicBezTo>
                    <a:pt x="673" y="448"/>
                    <a:pt x="225" y="0"/>
                    <a:pt x="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21" name="Google Shape;11821;p17"/>
            <p:cNvSpPr/>
            <p:nvPr/>
          </p:nvSpPr>
          <p:spPr>
            <a:xfrm>
              <a:off x="6782350" y="1005725"/>
              <a:ext cx="11225" cy="5625"/>
            </a:xfrm>
            <a:custGeom>
              <a:avLst/>
              <a:gdLst/>
              <a:ahLst/>
              <a:cxnLst/>
              <a:rect l="l" t="t" r="r" b="b"/>
              <a:pathLst>
                <a:path w="449" h="225" extrusionOk="0">
                  <a:moveTo>
                    <a:pt x="0" y="0"/>
                  </a:moveTo>
                  <a:cubicBezTo>
                    <a:pt x="0" y="0"/>
                    <a:pt x="0" y="225"/>
                    <a:pt x="225" y="225"/>
                  </a:cubicBezTo>
                  <a:cubicBezTo>
                    <a:pt x="449" y="225"/>
                    <a:pt x="225" y="0"/>
                    <a:pt x="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22" name="Google Shape;11822;p17"/>
            <p:cNvSpPr/>
            <p:nvPr/>
          </p:nvSpPr>
          <p:spPr>
            <a:xfrm>
              <a:off x="6737525" y="2882700"/>
              <a:ext cx="16825" cy="22425"/>
            </a:xfrm>
            <a:custGeom>
              <a:avLst/>
              <a:gdLst/>
              <a:ahLst/>
              <a:cxnLst/>
              <a:rect l="l" t="t" r="r" b="b"/>
              <a:pathLst>
                <a:path w="673" h="897" extrusionOk="0">
                  <a:moveTo>
                    <a:pt x="0" y="1"/>
                  </a:moveTo>
                  <a:cubicBezTo>
                    <a:pt x="0" y="449"/>
                    <a:pt x="0" y="897"/>
                    <a:pt x="449" y="897"/>
                  </a:cubicBezTo>
                  <a:cubicBezTo>
                    <a:pt x="449" y="449"/>
                    <a:pt x="673" y="1"/>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23" name="Google Shape;11823;p17"/>
            <p:cNvSpPr/>
            <p:nvPr/>
          </p:nvSpPr>
          <p:spPr>
            <a:xfrm>
              <a:off x="6737525" y="983325"/>
              <a:ext cx="11225" cy="11225"/>
            </a:xfrm>
            <a:custGeom>
              <a:avLst/>
              <a:gdLst/>
              <a:ahLst/>
              <a:cxnLst/>
              <a:rect l="l" t="t" r="r" b="b"/>
              <a:pathLst>
                <a:path w="449" h="449" extrusionOk="0">
                  <a:moveTo>
                    <a:pt x="0" y="0"/>
                  </a:moveTo>
                  <a:cubicBezTo>
                    <a:pt x="0" y="224"/>
                    <a:pt x="0" y="448"/>
                    <a:pt x="225" y="448"/>
                  </a:cubicBezTo>
                  <a:cubicBezTo>
                    <a:pt x="449" y="448"/>
                    <a:pt x="225" y="0"/>
                    <a:pt x="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24" name="Google Shape;11824;p17"/>
            <p:cNvSpPr/>
            <p:nvPr/>
          </p:nvSpPr>
          <p:spPr>
            <a:xfrm>
              <a:off x="6723525" y="2339225"/>
              <a:ext cx="25225" cy="4225"/>
            </a:xfrm>
            <a:custGeom>
              <a:avLst/>
              <a:gdLst/>
              <a:ahLst/>
              <a:cxnLst/>
              <a:rect l="l" t="t" r="r" b="b"/>
              <a:pathLst>
                <a:path w="1009" h="169" extrusionOk="0">
                  <a:moveTo>
                    <a:pt x="560" y="0"/>
                  </a:moveTo>
                  <a:lnTo>
                    <a:pt x="560" y="0"/>
                  </a:lnTo>
                  <a:cubicBezTo>
                    <a:pt x="0" y="112"/>
                    <a:pt x="224" y="168"/>
                    <a:pt x="476" y="168"/>
                  </a:cubicBezTo>
                  <a:cubicBezTo>
                    <a:pt x="729" y="168"/>
                    <a:pt x="1009" y="112"/>
                    <a:pt x="56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25" name="Google Shape;11825;p17"/>
            <p:cNvSpPr/>
            <p:nvPr/>
          </p:nvSpPr>
          <p:spPr>
            <a:xfrm>
              <a:off x="6715125" y="3880025"/>
              <a:ext cx="25225" cy="4225"/>
            </a:xfrm>
            <a:custGeom>
              <a:avLst/>
              <a:gdLst/>
              <a:ahLst/>
              <a:cxnLst/>
              <a:rect l="l" t="t" r="r" b="b"/>
              <a:pathLst>
                <a:path w="1009" h="169" extrusionOk="0">
                  <a:moveTo>
                    <a:pt x="448" y="0"/>
                  </a:moveTo>
                  <a:lnTo>
                    <a:pt x="448" y="0"/>
                  </a:lnTo>
                  <a:cubicBezTo>
                    <a:pt x="0" y="112"/>
                    <a:pt x="280" y="168"/>
                    <a:pt x="532" y="168"/>
                  </a:cubicBezTo>
                  <a:cubicBezTo>
                    <a:pt x="784" y="168"/>
                    <a:pt x="1009" y="112"/>
                    <a:pt x="44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26" name="Google Shape;11826;p17"/>
            <p:cNvSpPr/>
            <p:nvPr/>
          </p:nvSpPr>
          <p:spPr>
            <a:xfrm>
              <a:off x="6709500" y="1442750"/>
              <a:ext cx="22450" cy="11225"/>
            </a:xfrm>
            <a:custGeom>
              <a:avLst/>
              <a:gdLst/>
              <a:ahLst/>
              <a:cxnLst/>
              <a:rect l="l" t="t" r="r" b="b"/>
              <a:pathLst>
                <a:path w="898" h="449" extrusionOk="0">
                  <a:moveTo>
                    <a:pt x="449" y="1"/>
                  </a:moveTo>
                  <a:cubicBezTo>
                    <a:pt x="449" y="225"/>
                    <a:pt x="1" y="225"/>
                    <a:pt x="449" y="449"/>
                  </a:cubicBezTo>
                  <a:cubicBezTo>
                    <a:pt x="897" y="449"/>
                    <a:pt x="897" y="1"/>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27" name="Google Shape;11827;p17"/>
            <p:cNvSpPr/>
            <p:nvPr/>
          </p:nvSpPr>
          <p:spPr>
            <a:xfrm>
              <a:off x="6687100" y="2991075"/>
              <a:ext cx="37950" cy="20525"/>
            </a:xfrm>
            <a:custGeom>
              <a:avLst/>
              <a:gdLst/>
              <a:ahLst/>
              <a:cxnLst/>
              <a:rect l="l" t="t" r="r" b="b"/>
              <a:pathLst>
                <a:path w="1518" h="821" extrusionOk="0">
                  <a:moveTo>
                    <a:pt x="397" y="0"/>
                  </a:moveTo>
                  <a:cubicBezTo>
                    <a:pt x="245" y="0"/>
                    <a:pt x="105" y="44"/>
                    <a:pt x="0" y="148"/>
                  </a:cubicBezTo>
                  <a:cubicBezTo>
                    <a:pt x="673" y="148"/>
                    <a:pt x="673" y="820"/>
                    <a:pt x="1345" y="820"/>
                  </a:cubicBezTo>
                  <a:cubicBezTo>
                    <a:pt x="1517" y="476"/>
                    <a:pt x="897" y="0"/>
                    <a:pt x="39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28" name="Google Shape;11828;p17"/>
            <p:cNvSpPr/>
            <p:nvPr/>
          </p:nvSpPr>
          <p:spPr>
            <a:xfrm>
              <a:off x="6689900" y="3835200"/>
              <a:ext cx="25225" cy="4225"/>
            </a:xfrm>
            <a:custGeom>
              <a:avLst/>
              <a:gdLst/>
              <a:ahLst/>
              <a:cxnLst/>
              <a:rect l="l" t="t" r="r" b="b"/>
              <a:pathLst>
                <a:path w="1009" h="169" extrusionOk="0">
                  <a:moveTo>
                    <a:pt x="561" y="0"/>
                  </a:moveTo>
                  <a:lnTo>
                    <a:pt x="561" y="0"/>
                  </a:lnTo>
                  <a:cubicBezTo>
                    <a:pt x="0" y="112"/>
                    <a:pt x="225" y="168"/>
                    <a:pt x="477" y="168"/>
                  </a:cubicBezTo>
                  <a:cubicBezTo>
                    <a:pt x="729" y="168"/>
                    <a:pt x="1009" y="112"/>
                    <a:pt x="56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29" name="Google Shape;11829;p17"/>
            <p:cNvSpPr/>
            <p:nvPr/>
          </p:nvSpPr>
          <p:spPr>
            <a:xfrm>
              <a:off x="6664675" y="1329775"/>
              <a:ext cx="20700" cy="13050"/>
            </a:xfrm>
            <a:custGeom>
              <a:avLst/>
              <a:gdLst/>
              <a:ahLst/>
              <a:cxnLst/>
              <a:rect l="l" t="t" r="r" b="b"/>
              <a:pathLst>
                <a:path w="828" h="522" extrusionOk="0">
                  <a:moveTo>
                    <a:pt x="211" y="1"/>
                  </a:moveTo>
                  <a:cubicBezTo>
                    <a:pt x="147" y="1"/>
                    <a:pt x="77" y="12"/>
                    <a:pt x="1" y="37"/>
                  </a:cubicBezTo>
                  <a:cubicBezTo>
                    <a:pt x="1" y="261"/>
                    <a:pt x="225" y="485"/>
                    <a:pt x="673" y="485"/>
                  </a:cubicBezTo>
                  <a:cubicBezTo>
                    <a:pt x="699" y="511"/>
                    <a:pt x="718" y="522"/>
                    <a:pt x="732" y="522"/>
                  </a:cubicBezTo>
                  <a:cubicBezTo>
                    <a:pt x="827" y="522"/>
                    <a:pt x="654" y="1"/>
                    <a:pt x="21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30" name="Google Shape;11830;p17"/>
            <p:cNvSpPr/>
            <p:nvPr/>
          </p:nvSpPr>
          <p:spPr>
            <a:xfrm>
              <a:off x="6647875" y="1438100"/>
              <a:ext cx="24750" cy="15875"/>
            </a:xfrm>
            <a:custGeom>
              <a:avLst/>
              <a:gdLst/>
              <a:ahLst/>
              <a:cxnLst/>
              <a:rect l="l" t="t" r="r" b="b"/>
              <a:pathLst>
                <a:path w="990" h="635" extrusionOk="0">
                  <a:moveTo>
                    <a:pt x="221" y="1"/>
                  </a:moveTo>
                  <a:cubicBezTo>
                    <a:pt x="97" y="1"/>
                    <a:pt x="1" y="55"/>
                    <a:pt x="1" y="187"/>
                  </a:cubicBezTo>
                  <a:cubicBezTo>
                    <a:pt x="449" y="187"/>
                    <a:pt x="449" y="411"/>
                    <a:pt x="673" y="635"/>
                  </a:cubicBezTo>
                  <a:cubicBezTo>
                    <a:pt x="990" y="318"/>
                    <a:pt x="522" y="1"/>
                    <a:pt x="22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31" name="Google Shape;11831;p17"/>
            <p:cNvSpPr/>
            <p:nvPr/>
          </p:nvSpPr>
          <p:spPr>
            <a:xfrm>
              <a:off x="6645075" y="3812775"/>
              <a:ext cx="28050" cy="4225"/>
            </a:xfrm>
            <a:custGeom>
              <a:avLst/>
              <a:gdLst/>
              <a:ahLst/>
              <a:cxnLst/>
              <a:rect l="l" t="t" r="r" b="b"/>
              <a:pathLst>
                <a:path w="1122" h="169" extrusionOk="0">
                  <a:moveTo>
                    <a:pt x="561" y="1"/>
                  </a:moveTo>
                  <a:cubicBezTo>
                    <a:pt x="1" y="113"/>
                    <a:pt x="281" y="169"/>
                    <a:pt x="561" y="169"/>
                  </a:cubicBezTo>
                  <a:cubicBezTo>
                    <a:pt x="841" y="169"/>
                    <a:pt x="1121" y="113"/>
                    <a:pt x="56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32" name="Google Shape;11832;p17"/>
            <p:cNvSpPr/>
            <p:nvPr/>
          </p:nvSpPr>
          <p:spPr>
            <a:xfrm>
              <a:off x="6647875" y="3774800"/>
              <a:ext cx="22450" cy="10000"/>
            </a:xfrm>
            <a:custGeom>
              <a:avLst/>
              <a:gdLst/>
              <a:ahLst/>
              <a:cxnLst/>
              <a:rect l="l" t="t" r="r" b="b"/>
              <a:pathLst>
                <a:path w="898" h="400" extrusionOk="0">
                  <a:moveTo>
                    <a:pt x="299" y="1"/>
                  </a:moveTo>
                  <a:cubicBezTo>
                    <a:pt x="150" y="1"/>
                    <a:pt x="1" y="100"/>
                    <a:pt x="1" y="399"/>
                  </a:cubicBezTo>
                  <a:cubicBezTo>
                    <a:pt x="897" y="399"/>
                    <a:pt x="598" y="1"/>
                    <a:pt x="29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33" name="Google Shape;11833;p17"/>
            <p:cNvSpPr/>
            <p:nvPr/>
          </p:nvSpPr>
          <p:spPr>
            <a:xfrm>
              <a:off x="6616175" y="2997625"/>
              <a:ext cx="14175" cy="8275"/>
            </a:xfrm>
            <a:custGeom>
              <a:avLst/>
              <a:gdLst/>
              <a:ahLst/>
              <a:cxnLst/>
              <a:rect l="l" t="t" r="r" b="b"/>
              <a:pathLst>
                <a:path w="567" h="331" extrusionOk="0">
                  <a:moveTo>
                    <a:pt x="102" y="1"/>
                  </a:moveTo>
                  <a:cubicBezTo>
                    <a:pt x="1" y="1"/>
                    <a:pt x="452" y="331"/>
                    <a:pt x="533" y="331"/>
                  </a:cubicBezTo>
                  <a:cubicBezTo>
                    <a:pt x="566" y="331"/>
                    <a:pt x="535" y="273"/>
                    <a:pt x="372" y="110"/>
                  </a:cubicBezTo>
                  <a:cubicBezTo>
                    <a:pt x="214" y="31"/>
                    <a:pt x="133" y="1"/>
                    <a:pt x="102"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34" name="Google Shape;11834;p17"/>
            <p:cNvSpPr/>
            <p:nvPr/>
          </p:nvSpPr>
          <p:spPr>
            <a:xfrm>
              <a:off x="6580650" y="3840800"/>
              <a:ext cx="22425" cy="5625"/>
            </a:xfrm>
            <a:custGeom>
              <a:avLst/>
              <a:gdLst/>
              <a:ahLst/>
              <a:cxnLst/>
              <a:rect l="l" t="t" r="r" b="b"/>
              <a:pathLst>
                <a:path w="897" h="225" extrusionOk="0">
                  <a:moveTo>
                    <a:pt x="448" y="0"/>
                  </a:moveTo>
                  <a:cubicBezTo>
                    <a:pt x="0" y="0"/>
                    <a:pt x="0" y="225"/>
                    <a:pt x="448" y="225"/>
                  </a:cubicBezTo>
                  <a:cubicBezTo>
                    <a:pt x="673" y="225"/>
                    <a:pt x="897" y="0"/>
                    <a:pt x="44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35" name="Google Shape;11835;p17"/>
            <p:cNvSpPr/>
            <p:nvPr/>
          </p:nvSpPr>
          <p:spPr>
            <a:xfrm>
              <a:off x="6566625" y="3908025"/>
              <a:ext cx="28050" cy="4225"/>
            </a:xfrm>
            <a:custGeom>
              <a:avLst/>
              <a:gdLst/>
              <a:ahLst/>
              <a:cxnLst/>
              <a:rect l="l" t="t" r="r" b="b"/>
              <a:pathLst>
                <a:path w="1122" h="169" extrusionOk="0">
                  <a:moveTo>
                    <a:pt x="561" y="1"/>
                  </a:moveTo>
                  <a:cubicBezTo>
                    <a:pt x="1" y="113"/>
                    <a:pt x="281" y="169"/>
                    <a:pt x="561" y="169"/>
                  </a:cubicBezTo>
                  <a:cubicBezTo>
                    <a:pt x="841" y="169"/>
                    <a:pt x="1121" y="113"/>
                    <a:pt x="56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36" name="Google Shape;11836;p17"/>
            <p:cNvSpPr/>
            <p:nvPr/>
          </p:nvSpPr>
          <p:spPr>
            <a:xfrm>
              <a:off x="6547025" y="1532400"/>
              <a:ext cx="50450" cy="25"/>
            </a:xfrm>
            <a:custGeom>
              <a:avLst/>
              <a:gdLst/>
              <a:ahLst/>
              <a:cxnLst/>
              <a:rect l="l" t="t" r="r" b="b"/>
              <a:pathLst>
                <a:path w="2018" h="1" extrusionOk="0">
                  <a:moveTo>
                    <a:pt x="897" y="0"/>
                  </a:moveTo>
                  <a:cubicBezTo>
                    <a:pt x="0" y="0"/>
                    <a:pt x="2018" y="0"/>
                    <a:pt x="89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37" name="Google Shape;11837;p17"/>
            <p:cNvSpPr/>
            <p:nvPr/>
          </p:nvSpPr>
          <p:spPr>
            <a:xfrm>
              <a:off x="6552625" y="1308275"/>
              <a:ext cx="26200" cy="23325"/>
            </a:xfrm>
            <a:custGeom>
              <a:avLst/>
              <a:gdLst/>
              <a:ahLst/>
              <a:cxnLst/>
              <a:rect l="l" t="t" r="r" b="b"/>
              <a:pathLst>
                <a:path w="1048" h="933" extrusionOk="0">
                  <a:moveTo>
                    <a:pt x="449" y="1"/>
                  </a:moveTo>
                  <a:cubicBezTo>
                    <a:pt x="449" y="449"/>
                    <a:pt x="1" y="449"/>
                    <a:pt x="1" y="897"/>
                  </a:cubicBezTo>
                  <a:cubicBezTo>
                    <a:pt x="74" y="922"/>
                    <a:pt x="145" y="933"/>
                    <a:pt x="212" y="933"/>
                  </a:cubicBezTo>
                  <a:cubicBezTo>
                    <a:pt x="758" y="933"/>
                    <a:pt x="1047" y="200"/>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38" name="Google Shape;11838;p17"/>
            <p:cNvSpPr/>
            <p:nvPr/>
          </p:nvSpPr>
          <p:spPr>
            <a:xfrm>
              <a:off x="6535825" y="3000350"/>
              <a:ext cx="16825" cy="11250"/>
            </a:xfrm>
            <a:custGeom>
              <a:avLst/>
              <a:gdLst/>
              <a:ahLst/>
              <a:cxnLst/>
              <a:rect l="l" t="t" r="r" b="b"/>
              <a:pathLst>
                <a:path w="673" h="450" extrusionOk="0">
                  <a:moveTo>
                    <a:pt x="448" y="1"/>
                  </a:moveTo>
                  <a:cubicBezTo>
                    <a:pt x="0" y="1"/>
                    <a:pt x="448" y="449"/>
                    <a:pt x="673" y="449"/>
                  </a:cubicBezTo>
                  <a:cubicBezTo>
                    <a:pt x="673" y="225"/>
                    <a:pt x="673" y="1"/>
                    <a:pt x="44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39" name="Google Shape;11839;p17"/>
            <p:cNvSpPr/>
            <p:nvPr/>
          </p:nvSpPr>
          <p:spPr>
            <a:xfrm>
              <a:off x="6530225" y="3924850"/>
              <a:ext cx="22425" cy="9975"/>
            </a:xfrm>
            <a:custGeom>
              <a:avLst/>
              <a:gdLst/>
              <a:ahLst/>
              <a:cxnLst/>
              <a:rect l="l" t="t" r="r" b="b"/>
              <a:pathLst>
                <a:path w="897" h="399" extrusionOk="0">
                  <a:moveTo>
                    <a:pt x="897" y="0"/>
                  </a:moveTo>
                  <a:cubicBezTo>
                    <a:pt x="0" y="0"/>
                    <a:pt x="299" y="399"/>
                    <a:pt x="598" y="399"/>
                  </a:cubicBezTo>
                  <a:cubicBezTo>
                    <a:pt x="747" y="399"/>
                    <a:pt x="897" y="299"/>
                    <a:pt x="89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40" name="Google Shape;11840;p17"/>
            <p:cNvSpPr/>
            <p:nvPr/>
          </p:nvSpPr>
          <p:spPr>
            <a:xfrm>
              <a:off x="6530225" y="1404775"/>
              <a:ext cx="22425" cy="9975"/>
            </a:xfrm>
            <a:custGeom>
              <a:avLst/>
              <a:gdLst/>
              <a:ahLst/>
              <a:cxnLst/>
              <a:rect l="l" t="t" r="r" b="b"/>
              <a:pathLst>
                <a:path w="897" h="399" extrusionOk="0">
                  <a:moveTo>
                    <a:pt x="299" y="1"/>
                  </a:moveTo>
                  <a:cubicBezTo>
                    <a:pt x="150" y="1"/>
                    <a:pt x="0" y="100"/>
                    <a:pt x="0" y="399"/>
                  </a:cubicBezTo>
                  <a:cubicBezTo>
                    <a:pt x="897" y="399"/>
                    <a:pt x="598" y="1"/>
                    <a:pt x="29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41" name="Google Shape;11841;p17"/>
            <p:cNvSpPr/>
            <p:nvPr/>
          </p:nvSpPr>
          <p:spPr>
            <a:xfrm>
              <a:off x="6485400" y="1325100"/>
              <a:ext cx="44850" cy="56050"/>
            </a:xfrm>
            <a:custGeom>
              <a:avLst/>
              <a:gdLst/>
              <a:ahLst/>
              <a:cxnLst/>
              <a:rect l="l" t="t" r="r" b="b"/>
              <a:pathLst>
                <a:path w="1794" h="2242" extrusionOk="0">
                  <a:moveTo>
                    <a:pt x="1793" y="0"/>
                  </a:moveTo>
                  <a:cubicBezTo>
                    <a:pt x="897" y="224"/>
                    <a:pt x="0" y="1569"/>
                    <a:pt x="448" y="2241"/>
                  </a:cubicBezTo>
                  <a:cubicBezTo>
                    <a:pt x="897" y="1345"/>
                    <a:pt x="1345" y="672"/>
                    <a:pt x="179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42" name="Google Shape;11842;p17"/>
            <p:cNvSpPr/>
            <p:nvPr/>
          </p:nvSpPr>
          <p:spPr>
            <a:xfrm>
              <a:off x="6498100" y="3767225"/>
              <a:ext cx="32150" cy="28775"/>
            </a:xfrm>
            <a:custGeom>
              <a:avLst/>
              <a:gdLst/>
              <a:ahLst/>
              <a:cxnLst/>
              <a:rect l="l" t="t" r="r" b="b"/>
              <a:pathLst>
                <a:path w="1286" h="1151" extrusionOk="0">
                  <a:moveTo>
                    <a:pt x="1054" y="0"/>
                  </a:moveTo>
                  <a:cubicBezTo>
                    <a:pt x="317" y="0"/>
                    <a:pt x="1" y="947"/>
                    <a:pt x="613" y="1151"/>
                  </a:cubicBezTo>
                  <a:cubicBezTo>
                    <a:pt x="613" y="702"/>
                    <a:pt x="1061" y="478"/>
                    <a:pt x="1285" y="30"/>
                  </a:cubicBezTo>
                  <a:cubicBezTo>
                    <a:pt x="1204" y="10"/>
                    <a:pt x="1127" y="0"/>
                    <a:pt x="105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43" name="Google Shape;11843;p17"/>
            <p:cNvSpPr/>
            <p:nvPr/>
          </p:nvSpPr>
          <p:spPr>
            <a:xfrm>
              <a:off x="6491000" y="3759550"/>
              <a:ext cx="25225" cy="14900"/>
            </a:xfrm>
            <a:custGeom>
              <a:avLst/>
              <a:gdLst/>
              <a:ahLst/>
              <a:cxnLst/>
              <a:rect l="l" t="t" r="r" b="b"/>
              <a:pathLst>
                <a:path w="1009" h="596" extrusionOk="0">
                  <a:moveTo>
                    <a:pt x="533" y="1"/>
                  </a:moveTo>
                  <a:cubicBezTo>
                    <a:pt x="280" y="1"/>
                    <a:pt x="0" y="113"/>
                    <a:pt x="0" y="337"/>
                  </a:cubicBezTo>
                  <a:cubicBezTo>
                    <a:pt x="0" y="526"/>
                    <a:pt x="120" y="596"/>
                    <a:pt x="276" y="596"/>
                  </a:cubicBezTo>
                  <a:cubicBezTo>
                    <a:pt x="489" y="596"/>
                    <a:pt x="767" y="466"/>
                    <a:pt x="897" y="337"/>
                  </a:cubicBezTo>
                  <a:cubicBezTo>
                    <a:pt x="1009" y="113"/>
                    <a:pt x="785" y="1"/>
                    <a:pt x="53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44" name="Google Shape;11844;p17"/>
            <p:cNvSpPr/>
            <p:nvPr/>
          </p:nvSpPr>
          <p:spPr>
            <a:xfrm>
              <a:off x="6502200" y="3924850"/>
              <a:ext cx="16825" cy="5625"/>
            </a:xfrm>
            <a:custGeom>
              <a:avLst/>
              <a:gdLst/>
              <a:ahLst/>
              <a:cxnLst/>
              <a:rect l="l" t="t" r="r" b="b"/>
              <a:pathLst>
                <a:path w="673" h="225" extrusionOk="0">
                  <a:moveTo>
                    <a:pt x="1" y="0"/>
                  </a:moveTo>
                  <a:cubicBezTo>
                    <a:pt x="1" y="0"/>
                    <a:pt x="1" y="224"/>
                    <a:pt x="449" y="224"/>
                  </a:cubicBezTo>
                  <a:cubicBezTo>
                    <a:pt x="673" y="224"/>
                    <a:pt x="449" y="0"/>
                    <a:pt x="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45" name="Google Shape;11845;p17"/>
            <p:cNvSpPr/>
            <p:nvPr/>
          </p:nvSpPr>
          <p:spPr>
            <a:xfrm>
              <a:off x="6462975" y="3964075"/>
              <a:ext cx="16675" cy="19475"/>
            </a:xfrm>
            <a:custGeom>
              <a:avLst/>
              <a:gdLst/>
              <a:ahLst/>
              <a:cxnLst/>
              <a:rect l="l" t="t" r="r" b="b"/>
              <a:pathLst>
                <a:path w="667" h="779" extrusionOk="0">
                  <a:moveTo>
                    <a:pt x="449" y="0"/>
                  </a:moveTo>
                  <a:cubicBezTo>
                    <a:pt x="449" y="224"/>
                    <a:pt x="1" y="448"/>
                    <a:pt x="1" y="672"/>
                  </a:cubicBezTo>
                  <a:cubicBezTo>
                    <a:pt x="113" y="747"/>
                    <a:pt x="206" y="778"/>
                    <a:pt x="283" y="778"/>
                  </a:cubicBezTo>
                  <a:cubicBezTo>
                    <a:pt x="667" y="778"/>
                    <a:pt x="636" y="0"/>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46" name="Google Shape;11846;p17"/>
            <p:cNvSpPr/>
            <p:nvPr/>
          </p:nvSpPr>
          <p:spPr>
            <a:xfrm>
              <a:off x="6448975" y="1381125"/>
              <a:ext cx="28025" cy="4225"/>
            </a:xfrm>
            <a:custGeom>
              <a:avLst/>
              <a:gdLst/>
              <a:ahLst/>
              <a:cxnLst/>
              <a:rect l="l" t="t" r="r" b="b"/>
              <a:pathLst>
                <a:path w="1121" h="169" extrusionOk="0">
                  <a:moveTo>
                    <a:pt x="561" y="0"/>
                  </a:moveTo>
                  <a:cubicBezTo>
                    <a:pt x="0" y="112"/>
                    <a:pt x="281" y="168"/>
                    <a:pt x="561" y="168"/>
                  </a:cubicBezTo>
                  <a:cubicBezTo>
                    <a:pt x="841" y="168"/>
                    <a:pt x="1121" y="112"/>
                    <a:pt x="56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47" name="Google Shape;11847;p17"/>
            <p:cNvSpPr/>
            <p:nvPr/>
          </p:nvSpPr>
          <p:spPr>
            <a:xfrm>
              <a:off x="6443375" y="2288800"/>
              <a:ext cx="28025" cy="4225"/>
            </a:xfrm>
            <a:custGeom>
              <a:avLst/>
              <a:gdLst/>
              <a:ahLst/>
              <a:cxnLst/>
              <a:rect l="l" t="t" r="r" b="b"/>
              <a:pathLst>
                <a:path w="1121" h="169" extrusionOk="0">
                  <a:moveTo>
                    <a:pt x="561" y="0"/>
                  </a:moveTo>
                  <a:cubicBezTo>
                    <a:pt x="0" y="112"/>
                    <a:pt x="280" y="168"/>
                    <a:pt x="561" y="168"/>
                  </a:cubicBezTo>
                  <a:cubicBezTo>
                    <a:pt x="841" y="168"/>
                    <a:pt x="1121" y="112"/>
                    <a:pt x="56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48" name="Google Shape;11848;p17"/>
            <p:cNvSpPr/>
            <p:nvPr/>
          </p:nvSpPr>
          <p:spPr>
            <a:xfrm>
              <a:off x="6345325" y="4155800"/>
              <a:ext cx="22425" cy="10000"/>
            </a:xfrm>
            <a:custGeom>
              <a:avLst/>
              <a:gdLst/>
              <a:ahLst/>
              <a:cxnLst/>
              <a:rect l="l" t="t" r="r" b="b"/>
              <a:pathLst>
                <a:path w="897" h="400" extrusionOk="0">
                  <a:moveTo>
                    <a:pt x="299" y="1"/>
                  </a:moveTo>
                  <a:cubicBezTo>
                    <a:pt x="150" y="1"/>
                    <a:pt x="0" y="100"/>
                    <a:pt x="0" y="399"/>
                  </a:cubicBezTo>
                  <a:cubicBezTo>
                    <a:pt x="897" y="399"/>
                    <a:pt x="598" y="1"/>
                    <a:pt x="29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49" name="Google Shape;11849;p17"/>
            <p:cNvSpPr/>
            <p:nvPr/>
          </p:nvSpPr>
          <p:spPr>
            <a:xfrm>
              <a:off x="6329925" y="2496100"/>
              <a:ext cx="15425" cy="23550"/>
            </a:xfrm>
            <a:custGeom>
              <a:avLst/>
              <a:gdLst/>
              <a:ahLst/>
              <a:cxnLst/>
              <a:rect l="l" t="t" r="r" b="b"/>
              <a:pathLst>
                <a:path w="617" h="942" extrusionOk="0">
                  <a:moveTo>
                    <a:pt x="168" y="0"/>
                  </a:moveTo>
                  <a:cubicBezTo>
                    <a:pt x="168" y="387"/>
                    <a:pt x="1" y="941"/>
                    <a:pt x="388" y="941"/>
                  </a:cubicBezTo>
                  <a:cubicBezTo>
                    <a:pt x="449" y="941"/>
                    <a:pt x="524" y="928"/>
                    <a:pt x="616" y="897"/>
                  </a:cubicBezTo>
                  <a:cubicBezTo>
                    <a:pt x="616" y="449"/>
                    <a:pt x="616" y="225"/>
                    <a:pt x="16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50" name="Google Shape;11850;p17"/>
            <p:cNvSpPr/>
            <p:nvPr/>
          </p:nvSpPr>
          <p:spPr>
            <a:xfrm>
              <a:off x="6328500" y="2535325"/>
              <a:ext cx="25250" cy="4225"/>
            </a:xfrm>
            <a:custGeom>
              <a:avLst/>
              <a:gdLst/>
              <a:ahLst/>
              <a:cxnLst/>
              <a:rect l="l" t="t" r="r" b="b"/>
              <a:pathLst>
                <a:path w="1010" h="169" extrusionOk="0">
                  <a:moveTo>
                    <a:pt x="449" y="0"/>
                  </a:moveTo>
                  <a:lnTo>
                    <a:pt x="449" y="0"/>
                  </a:lnTo>
                  <a:cubicBezTo>
                    <a:pt x="1" y="112"/>
                    <a:pt x="281" y="168"/>
                    <a:pt x="533" y="168"/>
                  </a:cubicBezTo>
                  <a:cubicBezTo>
                    <a:pt x="785" y="168"/>
                    <a:pt x="1009" y="112"/>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51" name="Google Shape;11851;p17"/>
            <p:cNvSpPr/>
            <p:nvPr/>
          </p:nvSpPr>
          <p:spPr>
            <a:xfrm>
              <a:off x="6314900" y="2464850"/>
              <a:ext cx="12625" cy="6500"/>
            </a:xfrm>
            <a:custGeom>
              <a:avLst/>
              <a:gdLst/>
              <a:ahLst/>
              <a:cxnLst/>
              <a:rect l="l" t="t" r="r" b="b"/>
              <a:pathLst>
                <a:path w="505" h="260" extrusionOk="0">
                  <a:moveTo>
                    <a:pt x="38" y="1"/>
                  </a:moveTo>
                  <a:cubicBezTo>
                    <a:pt x="1" y="1"/>
                    <a:pt x="454" y="259"/>
                    <a:pt x="491" y="259"/>
                  </a:cubicBezTo>
                  <a:cubicBezTo>
                    <a:pt x="505" y="259"/>
                    <a:pt x="463" y="225"/>
                    <a:pt x="321" y="130"/>
                  </a:cubicBezTo>
                  <a:cubicBezTo>
                    <a:pt x="131" y="35"/>
                    <a:pt x="52" y="1"/>
                    <a:pt x="3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52" name="Google Shape;11852;p17"/>
            <p:cNvSpPr/>
            <p:nvPr/>
          </p:nvSpPr>
          <p:spPr>
            <a:xfrm>
              <a:off x="6278075" y="4126550"/>
              <a:ext cx="56050" cy="25"/>
            </a:xfrm>
            <a:custGeom>
              <a:avLst/>
              <a:gdLst/>
              <a:ahLst/>
              <a:cxnLst/>
              <a:rect l="l" t="t" r="r" b="b"/>
              <a:pathLst>
                <a:path w="2242" h="1" extrusionOk="0">
                  <a:moveTo>
                    <a:pt x="1121" y="0"/>
                  </a:moveTo>
                  <a:cubicBezTo>
                    <a:pt x="1" y="0"/>
                    <a:pt x="2242" y="0"/>
                    <a:pt x="112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53" name="Google Shape;11853;p17"/>
            <p:cNvSpPr/>
            <p:nvPr/>
          </p:nvSpPr>
          <p:spPr>
            <a:xfrm>
              <a:off x="6252875" y="2395250"/>
              <a:ext cx="28025" cy="4225"/>
            </a:xfrm>
            <a:custGeom>
              <a:avLst/>
              <a:gdLst/>
              <a:ahLst/>
              <a:cxnLst/>
              <a:rect l="l" t="t" r="r" b="b"/>
              <a:pathLst>
                <a:path w="1121" h="169" extrusionOk="0">
                  <a:moveTo>
                    <a:pt x="561" y="0"/>
                  </a:moveTo>
                  <a:cubicBezTo>
                    <a:pt x="0" y="112"/>
                    <a:pt x="280" y="168"/>
                    <a:pt x="561" y="168"/>
                  </a:cubicBezTo>
                  <a:cubicBezTo>
                    <a:pt x="841" y="168"/>
                    <a:pt x="1121" y="112"/>
                    <a:pt x="56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54" name="Google Shape;11854;p17"/>
            <p:cNvSpPr/>
            <p:nvPr/>
          </p:nvSpPr>
          <p:spPr>
            <a:xfrm>
              <a:off x="6182825" y="1504375"/>
              <a:ext cx="33650" cy="39250"/>
            </a:xfrm>
            <a:custGeom>
              <a:avLst/>
              <a:gdLst/>
              <a:ahLst/>
              <a:cxnLst/>
              <a:rect l="l" t="t" r="r" b="b"/>
              <a:pathLst>
                <a:path w="1346" h="1570" extrusionOk="0">
                  <a:moveTo>
                    <a:pt x="1" y="1"/>
                  </a:moveTo>
                  <a:cubicBezTo>
                    <a:pt x="449" y="449"/>
                    <a:pt x="449" y="897"/>
                    <a:pt x="1" y="1570"/>
                  </a:cubicBezTo>
                  <a:cubicBezTo>
                    <a:pt x="1346" y="1570"/>
                    <a:pt x="897" y="1"/>
                    <a:pt x="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55" name="Google Shape;11855;p17"/>
            <p:cNvSpPr/>
            <p:nvPr/>
          </p:nvSpPr>
          <p:spPr>
            <a:xfrm>
              <a:off x="6182825" y="1575700"/>
              <a:ext cx="16850" cy="12750"/>
            </a:xfrm>
            <a:custGeom>
              <a:avLst/>
              <a:gdLst/>
              <a:ahLst/>
              <a:cxnLst/>
              <a:rect l="l" t="t" r="r" b="b"/>
              <a:pathLst>
                <a:path w="674" h="510" extrusionOk="0">
                  <a:moveTo>
                    <a:pt x="317" y="0"/>
                  </a:moveTo>
                  <a:cubicBezTo>
                    <a:pt x="233" y="0"/>
                    <a:pt x="129" y="19"/>
                    <a:pt x="1" y="61"/>
                  </a:cubicBezTo>
                  <a:cubicBezTo>
                    <a:pt x="1" y="285"/>
                    <a:pt x="449" y="510"/>
                    <a:pt x="673" y="510"/>
                  </a:cubicBezTo>
                  <a:cubicBezTo>
                    <a:pt x="673" y="328"/>
                    <a:pt x="673" y="0"/>
                    <a:pt x="31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56" name="Google Shape;11856;p17"/>
            <p:cNvSpPr/>
            <p:nvPr/>
          </p:nvSpPr>
          <p:spPr>
            <a:xfrm>
              <a:off x="6171625" y="1453950"/>
              <a:ext cx="11225" cy="16850"/>
            </a:xfrm>
            <a:custGeom>
              <a:avLst/>
              <a:gdLst/>
              <a:ahLst/>
              <a:cxnLst/>
              <a:rect l="l" t="t" r="r" b="b"/>
              <a:pathLst>
                <a:path w="449" h="674" extrusionOk="0">
                  <a:moveTo>
                    <a:pt x="1" y="1"/>
                  </a:moveTo>
                  <a:cubicBezTo>
                    <a:pt x="1" y="449"/>
                    <a:pt x="225" y="449"/>
                    <a:pt x="449" y="673"/>
                  </a:cubicBezTo>
                  <a:cubicBezTo>
                    <a:pt x="449" y="225"/>
                    <a:pt x="449" y="1"/>
                    <a:pt x="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57" name="Google Shape;11857;p17"/>
            <p:cNvSpPr/>
            <p:nvPr/>
          </p:nvSpPr>
          <p:spPr>
            <a:xfrm>
              <a:off x="6160425" y="1589325"/>
              <a:ext cx="16825" cy="26250"/>
            </a:xfrm>
            <a:custGeom>
              <a:avLst/>
              <a:gdLst/>
              <a:ahLst/>
              <a:cxnLst/>
              <a:rect l="l" t="t" r="r" b="b"/>
              <a:pathLst>
                <a:path w="673" h="1050" extrusionOk="0">
                  <a:moveTo>
                    <a:pt x="199" y="0"/>
                  </a:moveTo>
                  <a:cubicBezTo>
                    <a:pt x="153" y="0"/>
                    <a:pt x="90" y="54"/>
                    <a:pt x="0" y="189"/>
                  </a:cubicBezTo>
                  <a:cubicBezTo>
                    <a:pt x="359" y="189"/>
                    <a:pt x="144" y="1049"/>
                    <a:pt x="388" y="1049"/>
                  </a:cubicBezTo>
                  <a:cubicBezTo>
                    <a:pt x="449" y="1049"/>
                    <a:pt x="538" y="996"/>
                    <a:pt x="673" y="861"/>
                  </a:cubicBezTo>
                  <a:cubicBezTo>
                    <a:pt x="314" y="861"/>
                    <a:pt x="386" y="0"/>
                    <a:pt x="19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58" name="Google Shape;11858;p17"/>
            <p:cNvSpPr/>
            <p:nvPr/>
          </p:nvSpPr>
          <p:spPr>
            <a:xfrm>
              <a:off x="6152025" y="1269050"/>
              <a:ext cx="28025" cy="4250"/>
            </a:xfrm>
            <a:custGeom>
              <a:avLst/>
              <a:gdLst/>
              <a:ahLst/>
              <a:cxnLst/>
              <a:rect l="l" t="t" r="r" b="b"/>
              <a:pathLst>
                <a:path w="1121" h="170" extrusionOk="0">
                  <a:moveTo>
                    <a:pt x="560" y="1"/>
                  </a:moveTo>
                  <a:cubicBezTo>
                    <a:pt x="0" y="113"/>
                    <a:pt x="280" y="169"/>
                    <a:pt x="560" y="169"/>
                  </a:cubicBezTo>
                  <a:cubicBezTo>
                    <a:pt x="841" y="169"/>
                    <a:pt x="1121" y="113"/>
                    <a:pt x="56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59" name="Google Shape;11859;p17"/>
            <p:cNvSpPr/>
            <p:nvPr/>
          </p:nvSpPr>
          <p:spPr>
            <a:xfrm>
              <a:off x="6110000" y="2524125"/>
              <a:ext cx="36050" cy="9275"/>
            </a:xfrm>
            <a:custGeom>
              <a:avLst/>
              <a:gdLst/>
              <a:ahLst/>
              <a:cxnLst/>
              <a:rect l="l" t="t" r="r" b="b"/>
              <a:pathLst>
                <a:path w="1442" h="371" extrusionOk="0">
                  <a:moveTo>
                    <a:pt x="1345" y="0"/>
                  </a:moveTo>
                  <a:lnTo>
                    <a:pt x="1345" y="0"/>
                  </a:lnTo>
                  <a:cubicBezTo>
                    <a:pt x="1243" y="51"/>
                    <a:pt x="1119" y="67"/>
                    <a:pt x="987" y="67"/>
                  </a:cubicBezTo>
                  <a:cubicBezTo>
                    <a:pt x="752" y="67"/>
                    <a:pt x="493" y="15"/>
                    <a:pt x="300" y="15"/>
                  </a:cubicBezTo>
                  <a:cubicBezTo>
                    <a:pt x="123" y="15"/>
                    <a:pt x="0" y="59"/>
                    <a:pt x="0" y="224"/>
                  </a:cubicBezTo>
                  <a:cubicBezTo>
                    <a:pt x="128" y="224"/>
                    <a:pt x="622" y="371"/>
                    <a:pt x="980" y="371"/>
                  </a:cubicBezTo>
                  <a:cubicBezTo>
                    <a:pt x="1249" y="371"/>
                    <a:pt x="1441" y="288"/>
                    <a:pt x="134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60" name="Google Shape;11860;p17"/>
            <p:cNvSpPr/>
            <p:nvPr/>
          </p:nvSpPr>
          <p:spPr>
            <a:xfrm>
              <a:off x="6121200" y="3717525"/>
              <a:ext cx="11225" cy="11250"/>
            </a:xfrm>
            <a:custGeom>
              <a:avLst/>
              <a:gdLst/>
              <a:ahLst/>
              <a:cxnLst/>
              <a:rect l="l" t="t" r="r" b="b"/>
              <a:pathLst>
                <a:path w="449" h="450" extrusionOk="0">
                  <a:moveTo>
                    <a:pt x="1" y="1"/>
                  </a:moveTo>
                  <a:cubicBezTo>
                    <a:pt x="1" y="1"/>
                    <a:pt x="1" y="449"/>
                    <a:pt x="225" y="449"/>
                  </a:cubicBezTo>
                  <a:cubicBezTo>
                    <a:pt x="449" y="449"/>
                    <a:pt x="449" y="1"/>
                    <a:pt x="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61" name="Google Shape;11861;p17"/>
            <p:cNvSpPr/>
            <p:nvPr/>
          </p:nvSpPr>
          <p:spPr>
            <a:xfrm>
              <a:off x="6100725" y="3681175"/>
              <a:ext cx="14150" cy="8275"/>
            </a:xfrm>
            <a:custGeom>
              <a:avLst/>
              <a:gdLst/>
              <a:ahLst/>
              <a:cxnLst/>
              <a:rect l="l" t="t" r="r" b="b"/>
              <a:pathLst>
                <a:path w="566" h="331" extrusionOk="0">
                  <a:moveTo>
                    <a:pt x="101" y="1"/>
                  </a:moveTo>
                  <a:cubicBezTo>
                    <a:pt x="0" y="1"/>
                    <a:pt x="452" y="331"/>
                    <a:pt x="532" y="331"/>
                  </a:cubicBezTo>
                  <a:cubicBezTo>
                    <a:pt x="566" y="331"/>
                    <a:pt x="535" y="273"/>
                    <a:pt x="371" y="110"/>
                  </a:cubicBezTo>
                  <a:cubicBezTo>
                    <a:pt x="213" y="31"/>
                    <a:pt x="132" y="1"/>
                    <a:pt x="10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62" name="Google Shape;11862;p17"/>
            <p:cNvSpPr/>
            <p:nvPr/>
          </p:nvSpPr>
          <p:spPr>
            <a:xfrm>
              <a:off x="5986725" y="1235450"/>
              <a:ext cx="16850" cy="11225"/>
            </a:xfrm>
            <a:custGeom>
              <a:avLst/>
              <a:gdLst/>
              <a:ahLst/>
              <a:cxnLst/>
              <a:rect l="l" t="t" r="r" b="b"/>
              <a:pathLst>
                <a:path w="674" h="449" extrusionOk="0">
                  <a:moveTo>
                    <a:pt x="449" y="0"/>
                  </a:moveTo>
                  <a:cubicBezTo>
                    <a:pt x="1" y="0"/>
                    <a:pt x="449" y="448"/>
                    <a:pt x="673" y="448"/>
                  </a:cubicBezTo>
                  <a:cubicBezTo>
                    <a:pt x="673" y="448"/>
                    <a:pt x="673" y="0"/>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63" name="Google Shape;11863;p17"/>
            <p:cNvSpPr/>
            <p:nvPr/>
          </p:nvSpPr>
          <p:spPr>
            <a:xfrm>
              <a:off x="5977450" y="1641725"/>
              <a:ext cx="14175" cy="8275"/>
            </a:xfrm>
            <a:custGeom>
              <a:avLst/>
              <a:gdLst/>
              <a:ahLst/>
              <a:cxnLst/>
              <a:rect l="l" t="t" r="r" b="b"/>
              <a:pathLst>
                <a:path w="567" h="331" extrusionOk="0">
                  <a:moveTo>
                    <a:pt x="102" y="1"/>
                  </a:moveTo>
                  <a:cubicBezTo>
                    <a:pt x="1" y="1"/>
                    <a:pt x="452" y="331"/>
                    <a:pt x="532" y="331"/>
                  </a:cubicBezTo>
                  <a:cubicBezTo>
                    <a:pt x="566" y="331"/>
                    <a:pt x="535" y="273"/>
                    <a:pt x="372" y="110"/>
                  </a:cubicBezTo>
                  <a:cubicBezTo>
                    <a:pt x="214" y="31"/>
                    <a:pt x="132" y="1"/>
                    <a:pt x="102"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64" name="Google Shape;11864;p17"/>
            <p:cNvSpPr/>
            <p:nvPr/>
          </p:nvSpPr>
          <p:spPr>
            <a:xfrm>
              <a:off x="5981125" y="2165525"/>
              <a:ext cx="20575" cy="17725"/>
            </a:xfrm>
            <a:custGeom>
              <a:avLst/>
              <a:gdLst/>
              <a:ahLst/>
              <a:cxnLst/>
              <a:rect l="l" t="t" r="r" b="b"/>
              <a:pathLst>
                <a:path w="823" h="709" extrusionOk="0">
                  <a:moveTo>
                    <a:pt x="225" y="1"/>
                  </a:moveTo>
                  <a:cubicBezTo>
                    <a:pt x="225" y="449"/>
                    <a:pt x="1" y="1"/>
                    <a:pt x="1" y="673"/>
                  </a:cubicBezTo>
                  <a:cubicBezTo>
                    <a:pt x="75" y="698"/>
                    <a:pt x="144" y="709"/>
                    <a:pt x="207" y="709"/>
                  </a:cubicBezTo>
                  <a:cubicBezTo>
                    <a:pt x="712" y="709"/>
                    <a:pt x="822" y="1"/>
                    <a:pt x="22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65" name="Google Shape;11865;p17"/>
            <p:cNvSpPr/>
            <p:nvPr/>
          </p:nvSpPr>
          <p:spPr>
            <a:xfrm>
              <a:off x="5969925" y="2092700"/>
              <a:ext cx="19225" cy="9275"/>
            </a:xfrm>
            <a:custGeom>
              <a:avLst/>
              <a:gdLst/>
              <a:ahLst/>
              <a:cxnLst/>
              <a:rect l="l" t="t" r="r" b="b"/>
              <a:pathLst>
                <a:path w="769" h="371" extrusionOk="0">
                  <a:moveTo>
                    <a:pt x="673" y="0"/>
                  </a:moveTo>
                  <a:cubicBezTo>
                    <a:pt x="449" y="0"/>
                    <a:pt x="224" y="0"/>
                    <a:pt x="0" y="224"/>
                  </a:cubicBezTo>
                  <a:cubicBezTo>
                    <a:pt x="128" y="224"/>
                    <a:pt x="403" y="371"/>
                    <a:pt x="573" y="371"/>
                  </a:cubicBezTo>
                  <a:cubicBezTo>
                    <a:pt x="700" y="371"/>
                    <a:pt x="769" y="288"/>
                    <a:pt x="67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66" name="Google Shape;11866;p17"/>
            <p:cNvSpPr/>
            <p:nvPr/>
          </p:nvSpPr>
          <p:spPr>
            <a:xfrm>
              <a:off x="5967125" y="2131900"/>
              <a:ext cx="28025" cy="4225"/>
            </a:xfrm>
            <a:custGeom>
              <a:avLst/>
              <a:gdLst/>
              <a:ahLst/>
              <a:cxnLst/>
              <a:rect l="l" t="t" r="r" b="b"/>
              <a:pathLst>
                <a:path w="1121" h="169" extrusionOk="0">
                  <a:moveTo>
                    <a:pt x="561" y="1"/>
                  </a:moveTo>
                  <a:cubicBezTo>
                    <a:pt x="0" y="113"/>
                    <a:pt x="280" y="169"/>
                    <a:pt x="561" y="169"/>
                  </a:cubicBezTo>
                  <a:cubicBezTo>
                    <a:pt x="841" y="169"/>
                    <a:pt x="1121" y="113"/>
                    <a:pt x="56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67" name="Google Shape;11867;p17"/>
            <p:cNvSpPr/>
            <p:nvPr/>
          </p:nvSpPr>
          <p:spPr>
            <a:xfrm>
              <a:off x="5947500" y="4042500"/>
              <a:ext cx="25250" cy="4225"/>
            </a:xfrm>
            <a:custGeom>
              <a:avLst/>
              <a:gdLst/>
              <a:ahLst/>
              <a:cxnLst/>
              <a:rect l="l" t="t" r="r" b="b"/>
              <a:pathLst>
                <a:path w="1010" h="169" extrusionOk="0">
                  <a:moveTo>
                    <a:pt x="449" y="1"/>
                  </a:moveTo>
                  <a:lnTo>
                    <a:pt x="449" y="1"/>
                  </a:lnTo>
                  <a:cubicBezTo>
                    <a:pt x="1" y="113"/>
                    <a:pt x="281" y="169"/>
                    <a:pt x="533" y="169"/>
                  </a:cubicBezTo>
                  <a:cubicBezTo>
                    <a:pt x="785" y="169"/>
                    <a:pt x="1009" y="113"/>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68" name="Google Shape;11868;p17"/>
            <p:cNvSpPr/>
            <p:nvPr/>
          </p:nvSpPr>
          <p:spPr>
            <a:xfrm>
              <a:off x="5947500" y="2131900"/>
              <a:ext cx="11250" cy="11250"/>
            </a:xfrm>
            <a:custGeom>
              <a:avLst/>
              <a:gdLst/>
              <a:ahLst/>
              <a:cxnLst/>
              <a:rect l="l" t="t" r="r" b="b"/>
              <a:pathLst>
                <a:path w="450" h="450" extrusionOk="0">
                  <a:moveTo>
                    <a:pt x="225" y="1"/>
                  </a:moveTo>
                  <a:cubicBezTo>
                    <a:pt x="1" y="1"/>
                    <a:pt x="225" y="449"/>
                    <a:pt x="449" y="449"/>
                  </a:cubicBezTo>
                  <a:cubicBezTo>
                    <a:pt x="449" y="225"/>
                    <a:pt x="449" y="1"/>
                    <a:pt x="22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69" name="Google Shape;11869;p17"/>
            <p:cNvSpPr/>
            <p:nvPr/>
          </p:nvSpPr>
          <p:spPr>
            <a:xfrm>
              <a:off x="5927625" y="1638850"/>
              <a:ext cx="31125" cy="13450"/>
            </a:xfrm>
            <a:custGeom>
              <a:avLst/>
              <a:gdLst/>
              <a:ahLst/>
              <a:cxnLst/>
              <a:rect l="l" t="t" r="r" b="b"/>
              <a:pathLst>
                <a:path w="1245" h="538" extrusionOk="0">
                  <a:moveTo>
                    <a:pt x="124" y="1"/>
                  </a:moveTo>
                  <a:cubicBezTo>
                    <a:pt x="0" y="371"/>
                    <a:pt x="352" y="537"/>
                    <a:pt x="656" y="537"/>
                  </a:cubicBezTo>
                  <a:cubicBezTo>
                    <a:pt x="905" y="537"/>
                    <a:pt x="1121" y="426"/>
                    <a:pt x="1020" y="225"/>
                  </a:cubicBezTo>
                  <a:cubicBezTo>
                    <a:pt x="348" y="225"/>
                    <a:pt x="1244" y="1"/>
                    <a:pt x="12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70" name="Google Shape;11870;p17"/>
            <p:cNvSpPr/>
            <p:nvPr/>
          </p:nvSpPr>
          <p:spPr>
            <a:xfrm>
              <a:off x="5927750" y="1753925"/>
              <a:ext cx="16250" cy="13825"/>
            </a:xfrm>
            <a:custGeom>
              <a:avLst/>
              <a:gdLst/>
              <a:ahLst/>
              <a:cxnLst/>
              <a:rect l="l" t="t" r="r" b="b"/>
              <a:pathLst>
                <a:path w="650" h="553" extrusionOk="0">
                  <a:moveTo>
                    <a:pt x="435" y="1"/>
                  </a:moveTo>
                  <a:cubicBezTo>
                    <a:pt x="239" y="1"/>
                    <a:pt x="0" y="411"/>
                    <a:pt x="567" y="552"/>
                  </a:cubicBezTo>
                  <a:cubicBezTo>
                    <a:pt x="649" y="140"/>
                    <a:pt x="550" y="1"/>
                    <a:pt x="43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71" name="Google Shape;11871;p17"/>
            <p:cNvSpPr/>
            <p:nvPr/>
          </p:nvSpPr>
          <p:spPr>
            <a:xfrm>
              <a:off x="5917550" y="2237500"/>
              <a:ext cx="25575" cy="12975"/>
            </a:xfrm>
            <a:custGeom>
              <a:avLst/>
              <a:gdLst/>
              <a:ahLst/>
              <a:cxnLst/>
              <a:rect l="l" t="t" r="r" b="b"/>
              <a:pathLst>
                <a:path w="1023" h="519" extrusionOk="0">
                  <a:moveTo>
                    <a:pt x="181" y="0"/>
                  </a:moveTo>
                  <a:cubicBezTo>
                    <a:pt x="0" y="0"/>
                    <a:pt x="604" y="518"/>
                    <a:pt x="872" y="518"/>
                  </a:cubicBezTo>
                  <a:cubicBezTo>
                    <a:pt x="969" y="518"/>
                    <a:pt x="1022" y="449"/>
                    <a:pt x="975" y="259"/>
                  </a:cubicBezTo>
                  <a:lnTo>
                    <a:pt x="751" y="259"/>
                  </a:lnTo>
                  <a:cubicBezTo>
                    <a:pt x="419" y="70"/>
                    <a:pt x="248" y="0"/>
                    <a:pt x="18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72" name="Google Shape;11872;p17"/>
            <p:cNvSpPr/>
            <p:nvPr/>
          </p:nvSpPr>
          <p:spPr>
            <a:xfrm>
              <a:off x="5915500" y="1693750"/>
              <a:ext cx="9625" cy="12375"/>
            </a:xfrm>
            <a:custGeom>
              <a:avLst/>
              <a:gdLst/>
              <a:ahLst/>
              <a:cxnLst/>
              <a:rect l="l" t="t" r="r" b="b"/>
              <a:pathLst>
                <a:path w="385" h="495" extrusionOk="0">
                  <a:moveTo>
                    <a:pt x="90" y="0"/>
                  </a:moveTo>
                  <a:cubicBezTo>
                    <a:pt x="0" y="0"/>
                    <a:pt x="192" y="494"/>
                    <a:pt x="384" y="494"/>
                  </a:cubicBezTo>
                  <a:cubicBezTo>
                    <a:pt x="384" y="270"/>
                    <a:pt x="384" y="46"/>
                    <a:pt x="160" y="46"/>
                  </a:cubicBezTo>
                  <a:cubicBezTo>
                    <a:pt x="128" y="14"/>
                    <a:pt x="105" y="0"/>
                    <a:pt x="9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73" name="Google Shape;11873;p17"/>
            <p:cNvSpPr/>
            <p:nvPr/>
          </p:nvSpPr>
          <p:spPr>
            <a:xfrm>
              <a:off x="5813050" y="3997675"/>
              <a:ext cx="22425" cy="16850"/>
            </a:xfrm>
            <a:custGeom>
              <a:avLst/>
              <a:gdLst/>
              <a:ahLst/>
              <a:cxnLst/>
              <a:rect l="l" t="t" r="r" b="b"/>
              <a:pathLst>
                <a:path w="897" h="674" extrusionOk="0">
                  <a:moveTo>
                    <a:pt x="0" y="1"/>
                  </a:moveTo>
                  <a:cubicBezTo>
                    <a:pt x="0" y="225"/>
                    <a:pt x="224" y="449"/>
                    <a:pt x="448" y="673"/>
                  </a:cubicBezTo>
                  <a:cubicBezTo>
                    <a:pt x="897" y="673"/>
                    <a:pt x="448" y="1"/>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74" name="Google Shape;11874;p17"/>
            <p:cNvSpPr/>
            <p:nvPr/>
          </p:nvSpPr>
          <p:spPr>
            <a:xfrm>
              <a:off x="5772075" y="1756525"/>
              <a:ext cx="24825" cy="6475"/>
            </a:xfrm>
            <a:custGeom>
              <a:avLst/>
              <a:gdLst/>
              <a:ahLst/>
              <a:cxnLst/>
              <a:rect l="l" t="t" r="r" b="b"/>
              <a:pathLst>
                <a:path w="993" h="259" extrusionOk="0">
                  <a:moveTo>
                    <a:pt x="518" y="0"/>
                  </a:moveTo>
                  <a:lnTo>
                    <a:pt x="518" y="0"/>
                  </a:lnTo>
                  <a:cubicBezTo>
                    <a:pt x="1" y="129"/>
                    <a:pt x="454" y="259"/>
                    <a:pt x="715" y="259"/>
                  </a:cubicBezTo>
                  <a:cubicBezTo>
                    <a:pt x="905" y="259"/>
                    <a:pt x="992" y="190"/>
                    <a:pt x="51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75" name="Google Shape;11875;p17"/>
            <p:cNvSpPr/>
            <p:nvPr/>
          </p:nvSpPr>
          <p:spPr>
            <a:xfrm>
              <a:off x="5684175" y="1902200"/>
              <a:ext cx="9625" cy="12375"/>
            </a:xfrm>
            <a:custGeom>
              <a:avLst/>
              <a:gdLst/>
              <a:ahLst/>
              <a:cxnLst/>
              <a:rect l="l" t="t" r="r" b="b"/>
              <a:pathLst>
                <a:path w="385" h="495" extrusionOk="0">
                  <a:moveTo>
                    <a:pt x="0" y="0"/>
                  </a:moveTo>
                  <a:cubicBezTo>
                    <a:pt x="0" y="224"/>
                    <a:pt x="0" y="448"/>
                    <a:pt x="224" y="448"/>
                  </a:cubicBezTo>
                  <a:cubicBezTo>
                    <a:pt x="256" y="480"/>
                    <a:pt x="279" y="494"/>
                    <a:pt x="294" y="494"/>
                  </a:cubicBezTo>
                  <a:cubicBezTo>
                    <a:pt x="385" y="494"/>
                    <a:pt x="192" y="0"/>
                    <a:pt x="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76" name="Google Shape;11876;p17"/>
            <p:cNvSpPr/>
            <p:nvPr/>
          </p:nvSpPr>
          <p:spPr>
            <a:xfrm>
              <a:off x="5615075" y="1834950"/>
              <a:ext cx="18700" cy="10000"/>
            </a:xfrm>
            <a:custGeom>
              <a:avLst/>
              <a:gdLst/>
              <a:ahLst/>
              <a:cxnLst/>
              <a:rect l="l" t="t" r="r" b="b"/>
              <a:pathLst>
                <a:path w="748" h="400" extrusionOk="0">
                  <a:moveTo>
                    <a:pt x="747" y="1"/>
                  </a:moveTo>
                  <a:cubicBezTo>
                    <a:pt x="0" y="1"/>
                    <a:pt x="249" y="399"/>
                    <a:pt x="498" y="399"/>
                  </a:cubicBezTo>
                  <a:cubicBezTo>
                    <a:pt x="623" y="399"/>
                    <a:pt x="747" y="300"/>
                    <a:pt x="74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77" name="Google Shape;11877;p17"/>
            <p:cNvSpPr/>
            <p:nvPr/>
          </p:nvSpPr>
          <p:spPr>
            <a:xfrm>
              <a:off x="5560900" y="1157000"/>
              <a:ext cx="22450" cy="50450"/>
            </a:xfrm>
            <a:custGeom>
              <a:avLst/>
              <a:gdLst/>
              <a:ahLst/>
              <a:cxnLst/>
              <a:rect l="l" t="t" r="r" b="b"/>
              <a:pathLst>
                <a:path w="898" h="2018" extrusionOk="0">
                  <a:moveTo>
                    <a:pt x="1" y="1"/>
                  </a:moveTo>
                  <a:lnTo>
                    <a:pt x="1" y="1"/>
                  </a:lnTo>
                  <a:cubicBezTo>
                    <a:pt x="449" y="449"/>
                    <a:pt x="1" y="1569"/>
                    <a:pt x="673" y="2018"/>
                  </a:cubicBezTo>
                  <a:cubicBezTo>
                    <a:pt x="673" y="1345"/>
                    <a:pt x="897" y="449"/>
                    <a:pt x="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78" name="Google Shape;11878;p17"/>
            <p:cNvSpPr/>
            <p:nvPr/>
          </p:nvSpPr>
          <p:spPr>
            <a:xfrm>
              <a:off x="5560900" y="1213025"/>
              <a:ext cx="11225" cy="11250"/>
            </a:xfrm>
            <a:custGeom>
              <a:avLst/>
              <a:gdLst/>
              <a:ahLst/>
              <a:cxnLst/>
              <a:rect l="l" t="t" r="r" b="b"/>
              <a:pathLst>
                <a:path w="449" h="450" extrusionOk="0">
                  <a:moveTo>
                    <a:pt x="225" y="1"/>
                  </a:moveTo>
                  <a:cubicBezTo>
                    <a:pt x="1" y="1"/>
                    <a:pt x="225" y="449"/>
                    <a:pt x="449" y="449"/>
                  </a:cubicBezTo>
                  <a:cubicBezTo>
                    <a:pt x="449" y="225"/>
                    <a:pt x="449" y="1"/>
                    <a:pt x="22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79" name="Google Shape;11879;p17"/>
            <p:cNvSpPr/>
            <p:nvPr/>
          </p:nvSpPr>
          <p:spPr>
            <a:xfrm>
              <a:off x="5555300" y="2014250"/>
              <a:ext cx="11225" cy="11225"/>
            </a:xfrm>
            <a:custGeom>
              <a:avLst/>
              <a:gdLst/>
              <a:ahLst/>
              <a:cxnLst/>
              <a:rect l="l" t="t" r="r" b="b"/>
              <a:pathLst>
                <a:path w="449" h="449" extrusionOk="0">
                  <a:moveTo>
                    <a:pt x="225" y="0"/>
                  </a:moveTo>
                  <a:cubicBezTo>
                    <a:pt x="1" y="0"/>
                    <a:pt x="225" y="449"/>
                    <a:pt x="449" y="449"/>
                  </a:cubicBezTo>
                  <a:cubicBezTo>
                    <a:pt x="449" y="225"/>
                    <a:pt x="449" y="0"/>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80" name="Google Shape;11880;p17"/>
            <p:cNvSpPr/>
            <p:nvPr/>
          </p:nvSpPr>
          <p:spPr>
            <a:xfrm>
              <a:off x="5537050" y="1274675"/>
              <a:ext cx="24975" cy="10625"/>
            </a:xfrm>
            <a:custGeom>
              <a:avLst/>
              <a:gdLst/>
              <a:ahLst/>
              <a:cxnLst/>
              <a:rect l="l" t="t" r="r" b="b"/>
              <a:pathLst>
                <a:path w="999" h="425" extrusionOk="0">
                  <a:moveTo>
                    <a:pt x="507" y="0"/>
                  </a:moveTo>
                  <a:lnTo>
                    <a:pt x="507" y="0"/>
                  </a:lnTo>
                  <a:cubicBezTo>
                    <a:pt x="1" y="304"/>
                    <a:pt x="134" y="424"/>
                    <a:pt x="350" y="424"/>
                  </a:cubicBezTo>
                  <a:cubicBezTo>
                    <a:pt x="613" y="424"/>
                    <a:pt x="998" y="246"/>
                    <a:pt x="50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81" name="Google Shape;11881;p17"/>
            <p:cNvSpPr/>
            <p:nvPr/>
          </p:nvSpPr>
          <p:spPr>
            <a:xfrm>
              <a:off x="5396200" y="2316800"/>
              <a:ext cx="19850" cy="14825"/>
            </a:xfrm>
            <a:custGeom>
              <a:avLst/>
              <a:gdLst/>
              <a:ahLst/>
              <a:cxnLst/>
              <a:rect l="l" t="t" r="r" b="b"/>
              <a:pathLst>
                <a:path w="794" h="593" extrusionOk="0">
                  <a:moveTo>
                    <a:pt x="313" y="1"/>
                  </a:moveTo>
                  <a:cubicBezTo>
                    <a:pt x="1" y="417"/>
                    <a:pt x="173" y="592"/>
                    <a:pt x="356" y="592"/>
                  </a:cubicBezTo>
                  <a:cubicBezTo>
                    <a:pt x="567" y="592"/>
                    <a:pt x="793" y="361"/>
                    <a:pt x="31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82" name="Google Shape;11882;p17"/>
            <p:cNvSpPr/>
            <p:nvPr/>
          </p:nvSpPr>
          <p:spPr>
            <a:xfrm>
              <a:off x="5308775" y="3103675"/>
              <a:ext cx="26925" cy="14375"/>
            </a:xfrm>
            <a:custGeom>
              <a:avLst/>
              <a:gdLst/>
              <a:ahLst/>
              <a:cxnLst/>
              <a:rect l="l" t="t" r="r" b="b"/>
              <a:pathLst>
                <a:path w="1077" h="575" extrusionOk="0">
                  <a:moveTo>
                    <a:pt x="201" y="1"/>
                  </a:moveTo>
                  <a:cubicBezTo>
                    <a:pt x="117" y="1"/>
                    <a:pt x="45" y="37"/>
                    <a:pt x="0" y="126"/>
                  </a:cubicBezTo>
                  <a:cubicBezTo>
                    <a:pt x="449" y="126"/>
                    <a:pt x="449" y="574"/>
                    <a:pt x="897" y="574"/>
                  </a:cubicBezTo>
                  <a:cubicBezTo>
                    <a:pt x="1076" y="574"/>
                    <a:pt x="538" y="1"/>
                    <a:pt x="20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83" name="Google Shape;11883;p17"/>
            <p:cNvSpPr/>
            <p:nvPr/>
          </p:nvSpPr>
          <p:spPr>
            <a:xfrm>
              <a:off x="5263950" y="3074950"/>
              <a:ext cx="28050" cy="15725"/>
            </a:xfrm>
            <a:custGeom>
              <a:avLst/>
              <a:gdLst/>
              <a:ahLst/>
              <a:cxnLst/>
              <a:rect l="l" t="t" r="r" b="b"/>
              <a:pathLst>
                <a:path w="1122" h="629" extrusionOk="0">
                  <a:moveTo>
                    <a:pt x="239" y="1"/>
                  </a:moveTo>
                  <a:cubicBezTo>
                    <a:pt x="141" y="1"/>
                    <a:pt x="57" y="43"/>
                    <a:pt x="1" y="155"/>
                  </a:cubicBezTo>
                  <a:cubicBezTo>
                    <a:pt x="164" y="155"/>
                    <a:pt x="445" y="629"/>
                    <a:pt x="759" y="629"/>
                  </a:cubicBezTo>
                  <a:cubicBezTo>
                    <a:pt x="877" y="629"/>
                    <a:pt x="999" y="562"/>
                    <a:pt x="1121" y="379"/>
                  </a:cubicBezTo>
                  <a:cubicBezTo>
                    <a:pt x="953" y="379"/>
                    <a:pt x="533" y="1"/>
                    <a:pt x="23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84" name="Google Shape;11884;p17"/>
            <p:cNvSpPr/>
            <p:nvPr/>
          </p:nvSpPr>
          <p:spPr>
            <a:xfrm>
              <a:off x="5100825" y="2899500"/>
              <a:ext cx="24800" cy="6500"/>
            </a:xfrm>
            <a:custGeom>
              <a:avLst/>
              <a:gdLst/>
              <a:ahLst/>
              <a:cxnLst/>
              <a:rect l="l" t="t" r="r" b="b"/>
              <a:pathLst>
                <a:path w="992" h="260" extrusionOk="0">
                  <a:moveTo>
                    <a:pt x="474" y="1"/>
                  </a:moveTo>
                  <a:cubicBezTo>
                    <a:pt x="1" y="190"/>
                    <a:pt x="88" y="260"/>
                    <a:pt x="278" y="260"/>
                  </a:cubicBezTo>
                  <a:cubicBezTo>
                    <a:pt x="538" y="260"/>
                    <a:pt x="992" y="130"/>
                    <a:pt x="47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85" name="Google Shape;11885;p17"/>
            <p:cNvSpPr/>
            <p:nvPr/>
          </p:nvSpPr>
          <p:spPr>
            <a:xfrm>
              <a:off x="5079050" y="1829350"/>
              <a:ext cx="25250" cy="4225"/>
            </a:xfrm>
            <a:custGeom>
              <a:avLst/>
              <a:gdLst/>
              <a:ahLst/>
              <a:cxnLst/>
              <a:rect l="l" t="t" r="r" b="b"/>
              <a:pathLst>
                <a:path w="1010" h="169" extrusionOk="0">
                  <a:moveTo>
                    <a:pt x="449" y="1"/>
                  </a:moveTo>
                  <a:cubicBezTo>
                    <a:pt x="1" y="113"/>
                    <a:pt x="281" y="169"/>
                    <a:pt x="533" y="169"/>
                  </a:cubicBezTo>
                  <a:cubicBezTo>
                    <a:pt x="785" y="169"/>
                    <a:pt x="1009" y="113"/>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86" name="Google Shape;11886;p17"/>
            <p:cNvSpPr/>
            <p:nvPr/>
          </p:nvSpPr>
          <p:spPr>
            <a:xfrm>
              <a:off x="5067850" y="3952100"/>
              <a:ext cx="33650" cy="13850"/>
            </a:xfrm>
            <a:custGeom>
              <a:avLst/>
              <a:gdLst/>
              <a:ahLst/>
              <a:cxnLst/>
              <a:rect l="l" t="t" r="r" b="b"/>
              <a:pathLst>
                <a:path w="1346" h="554" extrusionOk="0">
                  <a:moveTo>
                    <a:pt x="244" y="0"/>
                  </a:moveTo>
                  <a:cubicBezTo>
                    <a:pt x="145" y="0"/>
                    <a:pt x="64" y="65"/>
                    <a:pt x="0" y="255"/>
                  </a:cubicBezTo>
                  <a:cubicBezTo>
                    <a:pt x="150" y="255"/>
                    <a:pt x="698" y="554"/>
                    <a:pt x="1046" y="554"/>
                  </a:cubicBezTo>
                  <a:cubicBezTo>
                    <a:pt x="1221" y="554"/>
                    <a:pt x="1345" y="479"/>
                    <a:pt x="1345" y="255"/>
                  </a:cubicBezTo>
                  <a:lnTo>
                    <a:pt x="1345" y="255"/>
                  </a:lnTo>
                  <a:cubicBezTo>
                    <a:pt x="1267" y="281"/>
                    <a:pt x="1192" y="292"/>
                    <a:pt x="1120" y="292"/>
                  </a:cubicBezTo>
                  <a:cubicBezTo>
                    <a:pt x="747" y="292"/>
                    <a:pt x="455" y="0"/>
                    <a:pt x="24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87" name="Google Shape;11887;p17"/>
            <p:cNvSpPr/>
            <p:nvPr/>
          </p:nvSpPr>
          <p:spPr>
            <a:xfrm>
              <a:off x="4950175" y="4479525"/>
              <a:ext cx="72875" cy="61675"/>
            </a:xfrm>
            <a:custGeom>
              <a:avLst/>
              <a:gdLst/>
              <a:ahLst/>
              <a:cxnLst/>
              <a:rect l="l" t="t" r="r" b="b"/>
              <a:pathLst>
                <a:path w="2915" h="2467" extrusionOk="0">
                  <a:moveTo>
                    <a:pt x="2914" y="1"/>
                  </a:moveTo>
                  <a:cubicBezTo>
                    <a:pt x="1794" y="449"/>
                    <a:pt x="673" y="1345"/>
                    <a:pt x="1" y="2466"/>
                  </a:cubicBezTo>
                  <a:cubicBezTo>
                    <a:pt x="1122" y="2018"/>
                    <a:pt x="2242" y="1121"/>
                    <a:pt x="291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88" name="Google Shape;11888;p17"/>
            <p:cNvSpPr/>
            <p:nvPr/>
          </p:nvSpPr>
          <p:spPr>
            <a:xfrm>
              <a:off x="4989400" y="3594275"/>
              <a:ext cx="22450" cy="9975"/>
            </a:xfrm>
            <a:custGeom>
              <a:avLst/>
              <a:gdLst/>
              <a:ahLst/>
              <a:cxnLst/>
              <a:rect l="l" t="t" r="r" b="b"/>
              <a:pathLst>
                <a:path w="898" h="399" extrusionOk="0">
                  <a:moveTo>
                    <a:pt x="897" y="0"/>
                  </a:moveTo>
                  <a:cubicBezTo>
                    <a:pt x="1" y="0"/>
                    <a:pt x="300" y="399"/>
                    <a:pt x="598" y="399"/>
                  </a:cubicBezTo>
                  <a:cubicBezTo>
                    <a:pt x="748" y="399"/>
                    <a:pt x="897" y="299"/>
                    <a:pt x="89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89" name="Google Shape;11889;p17"/>
            <p:cNvSpPr/>
            <p:nvPr/>
          </p:nvSpPr>
          <p:spPr>
            <a:xfrm>
              <a:off x="4989400" y="3812775"/>
              <a:ext cx="16850" cy="5625"/>
            </a:xfrm>
            <a:custGeom>
              <a:avLst/>
              <a:gdLst/>
              <a:ahLst/>
              <a:cxnLst/>
              <a:rect l="l" t="t" r="r" b="b"/>
              <a:pathLst>
                <a:path w="674" h="225" extrusionOk="0">
                  <a:moveTo>
                    <a:pt x="1" y="1"/>
                  </a:moveTo>
                  <a:cubicBezTo>
                    <a:pt x="1" y="1"/>
                    <a:pt x="1" y="225"/>
                    <a:pt x="225" y="225"/>
                  </a:cubicBezTo>
                  <a:cubicBezTo>
                    <a:pt x="673" y="225"/>
                    <a:pt x="449" y="1"/>
                    <a:pt x="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90" name="Google Shape;11890;p17"/>
            <p:cNvSpPr/>
            <p:nvPr/>
          </p:nvSpPr>
          <p:spPr>
            <a:xfrm>
              <a:off x="4983800" y="2725825"/>
              <a:ext cx="11225" cy="11225"/>
            </a:xfrm>
            <a:custGeom>
              <a:avLst/>
              <a:gdLst/>
              <a:ahLst/>
              <a:cxnLst/>
              <a:rect l="l" t="t" r="r" b="b"/>
              <a:pathLst>
                <a:path w="449" h="449" extrusionOk="0">
                  <a:moveTo>
                    <a:pt x="1" y="0"/>
                  </a:moveTo>
                  <a:cubicBezTo>
                    <a:pt x="1" y="224"/>
                    <a:pt x="1" y="448"/>
                    <a:pt x="225" y="448"/>
                  </a:cubicBezTo>
                  <a:cubicBezTo>
                    <a:pt x="449" y="448"/>
                    <a:pt x="225" y="0"/>
                    <a:pt x="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91" name="Google Shape;11891;p17"/>
            <p:cNvSpPr/>
            <p:nvPr/>
          </p:nvSpPr>
          <p:spPr>
            <a:xfrm>
              <a:off x="4965250" y="2696075"/>
              <a:ext cx="22450" cy="12950"/>
            </a:xfrm>
            <a:custGeom>
              <a:avLst/>
              <a:gdLst/>
              <a:ahLst/>
              <a:cxnLst/>
              <a:rect l="l" t="t" r="r" b="b"/>
              <a:pathLst>
                <a:path w="898" h="518" extrusionOk="0">
                  <a:moveTo>
                    <a:pt x="620" y="0"/>
                  </a:moveTo>
                  <a:cubicBezTo>
                    <a:pt x="380" y="0"/>
                    <a:pt x="1" y="259"/>
                    <a:pt x="519" y="518"/>
                  </a:cubicBezTo>
                  <a:cubicBezTo>
                    <a:pt x="897" y="139"/>
                    <a:pt x="796" y="0"/>
                    <a:pt x="62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92" name="Google Shape;11892;p17"/>
            <p:cNvSpPr/>
            <p:nvPr/>
          </p:nvSpPr>
          <p:spPr>
            <a:xfrm>
              <a:off x="4935775" y="2859150"/>
              <a:ext cx="25650" cy="12375"/>
            </a:xfrm>
            <a:custGeom>
              <a:avLst/>
              <a:gdLst/>
              <a:ahLst/>
              <a:cxnLst/>
              <a:rect l="l" t="t" r="r" b="b"/>
              <a:pathLst>
                <a:path w="1026" h="495" extrusionOk="0">
                  <a:moveTo>
                    <a:pt x="824" y="0"/>
                  </a:moveTo>
                  <a:cubicBezTo>
                    <a:pt x="412" y="0"/>
                    <a:pt x="1" y="494"/>
                    <a:pt x="577" y="494"/>
                  </a:cubicBezTo>
                  <a:cubicBezTo>
                    <a:pt x="577" y="270"/>
                    <a:pt x="1025" y="270"/>
                    <a:pt x="1025" y="46"/>
                  </a:cubicBezTo>
                  <a:cubicBezTo>
                    <a:pt x="961" y="14"/>
                    <a:pt x="893" y="0"/>
                    <a:pt x="8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93" name="Google Shape;11893;p17"/>
            <p:cNvSpPr/>
            <p:nvPr/>
          </p:nvSpPr>
          <p:spPr>
            <a:xfrm>
              <a:off x="4849325" y="3835200"/>
              <a:ext cx="11250" cy="11225"/>
            </a:xfrm>
            <a:custGeom>
              <a:avLst/>
              <a:gdLst/>
              <a:ahLst/>
              <a:cxnLst/>
              <a:rect l="l" t="t" r="r" b="b"/>
              <a:pathLst>
                <a:path w="450" h="449" extrusionOk="0">
                  <a:moveTo>
                    <a:pt x="1" y="0"/>
                  </a:moveTo>
                  <a:cubicBezTo>
                    <a:pt x="1" y="224"/>
                    <a:pt x="1" y="449"/>
                    <a:pt x="449" y="449"/>
                  </a:cubicBezTo>
                  <a:cubicBezTo>
                    <a:pt x="449" y="224"/>
                    <a:pt x="449" y="0"/>
                    <a:pt x="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94" name="Google Shape;11894;p17"/>
            <p:cNvSpPr/>
            <p:nvPr/>
          </p:nvSpPr>
          <p:spPr>
            <a:xfrm>
              <a:off x="4814750" y="2847525"/>
              <a:ext cx="34600" cy="10875"/>
            </a:xfrm>
            <a:custGeom>
              <a:avLst/>
              <a:gdLst/>
              <a:ahLst/>
              <a:cxnLst/>
              <a:rect l="l" t="t" r="r" b="b"/>
              <a:pathLst>
                <a:path w="1384" h="435" extrusionOk="0">
                  <a:moveTo>
                    <a:pt x="509" y="0"/>
                  </a:moveTo>
                  <a:cubicBezTo>
                    <a:pt x="434" y="0"/>
                    <a:pt x="353" y="18"/>
                    <a:pt x="263" y="63"/>
                  </a:cubicBezTo>
                  <a:cubicBezTo>
                    <a:pt x="1" y="325"/>
                    <a:pt x="430" y="434"/>
                    <a:pt x="831" y="434"/>
                  </a:cubicBezTo>
                  <a:cubicBezTo>
                    <a:pt x="1115" y="434"/>
                    <a:pt x="1384" y="380"/>
                    <a:pt x="1384" y="287"/>
                  </a:cubicBezTo>
                  <a:cubicBezTo>
                    <a:pt x="1025" y="287"/>
                    <a:pt x="810" y="0"/>
                    <a:pt x="50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95" name="Google Shape;11895;p17"/>
            <p:cNvSpPr/>
            <p:nvPr/>
          </p:nvSpPr>
          <p:spPr>
            <a:xfrm>
              <a:off x="4815725" y="3149775"/>
              <a:ext cx="28025" cy="13875"/>
            </a:xfrm>
            <a:custGeom>
              <a:avLst/>
              <a:gdLst/>
              <a:ahLst/>
              <a:cxnLst/>
              <a:rect l="l" t="t" r="r" b="b"/>
              <a:pathLst>
                <a:path w="1121" h="555" extrusionOk="0">
                  <a:moveTo>
                    <a:pt x="291" y="0"/>
                  </a:moveTo>
                  <a:cubicBezTo>
                    <a:pt x="174" y="0"/>
                    <a:pt x="75" y="75"/>
                    <a:pt x="0" y="299"/>
                  </a:cubicBezTo>
                  <a:cubicBezTo>
                    <a:pt x="26" y="273"/>
                    <a:pt x="55" y="262"/>
                    <a:pt x="87" y="262"/>
                  </a:cubicBezTo>
                  <a:cubicBezTo>
                    <a:pt x="251" y="262"/>
                    <a:pt x="487" y="554"/>
                    <a:pt x="745" y="554"/>
                  </a:cubicBezTo>
                  <a:cubicBezTo>
                    <a:pt x="867" y="554"/>
                    <a:pt x="994" y="489"/>
                    <a:pt x="1121" y="299"/>
                  </a:cubicBezTo>
                  <a:cubicBezTo>
                    <a:pt x="822" y="299"/>
                    <a:pt x="523" y="0"/>
                    <a:pt x="29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96" name="Google Shape;11896;p17"/>
            <p:cNvSpPr/>
            <p:nvPr/>
          </p:nvSpPr>
          <p:spPr>
            <a:xfrm>
              <a:off x="4817650" y="3524300"/>
              <a:ext cx="14150" cy="8275"/>
            </a:xfrm>
            <a:custGeom>
              <a:avLst/>
              <a:gdLst/>
              <a:ahLst/>
              <a:cxnLst/>
              <a:rect l="l" t="t" r="r" b="b"/>
              <a:pathLst>
                <a:path w="566" h="331" extrusionOk="0">
                  <a:moveTo>
                    <a:pt x="101" y="1"/>
                  </a:moveTo>
                  <a:cubicBezTo>
                    <a:pt x="0" y="1"/>
                    <a:pt x="452" y="331"/>
                    <a:pt x="532" y="331"/>
                  </a:cubicBezTo>
                  <a:cubicBezTo>
                    <a:pt x="566" y="331"/>
                    <a:pt x="535" y="273"/>
                    <a:pt x="371" y="110"/>
                  </a:cubicBezTo>
                  <a:cubicBezTo>
                    <a:pt x="214" y="31"/>
                    <a:pt x="132" y="1"/>
                    <a:pt x="10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97" name="Google Shape;11897;p17"/>
            <p:cNvSpPr/>
            <p:nvPr/>
          </p:nvSpPr>
          <p:spPr>
            <a:xfrm>
              <a:off x="4784900" y="3235675"/>
              <a:ext cx="28050" cy="4225"/>
            </a:xfrm>
            <a:custGeom>
              <a:avLst/>
              <a:gdLst/>
              <a:ahLst/>
              <a:cxnLst/>
              <a:rect l="l" t="t" r="r" b="b"/>
              <a:pathLst>
                <a:path w="1122" h="169" extrusionOk="0">
                  <a:moveTo>
                    <a:pt x="561" y="1"/>
                  </a:moveTo>
                  <a:cubicBezTo>
                    <a:pt x="0" y="113"/>
                    <a:pt x="281" y="169"/>
                    <a:pt x="561" y="169"/>
                  </a:cubicBezTo>
                  <a:cubicBezTo>
                    <a:pt x="841" y="169"/>
                    <a:pt x="1121" y="113"/>
                    <a:pt x="56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98" name="Google Shape;11898;p17"/>
            <p:cNvSpPr/>
            <p:nvPr/>
          </p:nvSpPr>
          <p:spPr>
            <a:xfrm>
              <a:off x="4759675" y="2154325"/>
              <a:ext cx="33650" cy="28025"/>
            </a:xfrm>
            <a:custGeom>
              <a:avLst/>
              <a:gdLst/>
              <a:ahLst/>
              <a:cxnLst/>
              <a:rect l="l" t="t" r="r" b="b"/>
              <a:pathLst>
                <a:path w="1346" h="1121" extrusionOk="0">
                  <a:moveTo>
                    <a:pt x="449" y="0"/>
                  </a:moveTo>
                  <a:cubicBezTo>
                    <a:pt x="225" y="0"/>
                    <a:pt x="1" y="1121"/>
                    <a:pt x="449" y="1121"/>
                  </a:cubicBezTo>
                  <a:cubicBezTo>
                    <a:pt x="449" y="673"/>
                    <a:pt x="1346" y="224"/>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99" name="Google Shape;11899;p17"/>
            <p:cNvSpPr/>
            <p:nvPr/>
          </p:nvSpPr>
          <p:spPr>
            <a:xfrm>
              <a:off x="4765300" y="4301475"/>
              <a:ext cx="22425" cy="10000"/>
            </a:xfrm>
            <a:custGeom>
              <a:avLst/>
              <a:gdLst/>
              <a:ahLst/>
              <a:cxnLst/>
              <a:rect l="l" t="t" r="r" b="b"/>
              <a:pathLst>
                <a:path w="897" h="400" extrusionOk="0">
                  <a:moveTo>
                    <a:pt x="299" y="1"/>
                  </a:moveTo>
                  <a:cubicBezTo>
                    <a:pt x="149" y="1"/>
                    <a:pt x="0" y="100"/>
                    <a:pt x="0" y="399"/>
                  </a:cubicBezTo>
                  <a:cubicBezTo>
                    <a:pt x="897" y="399"/>
                    <a:pt x="598" y="1"/>
                    <a:pt x="29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00" name="Google Shape;11900;p17"/>
            <p:cNvSpPr/>
            <p:nvPr/>
          </p:nvSpPr>
          <p:spPr>
            <a:xfrm>
              <a:off x="4746625" y="1919000"/>
              <a:ext cx="18700" cy="9975"/>
            </a:xfrm>
            <a:custGeom>
              <a:avLst/>
              <a:gdLst/>
              <a:ahLst/>
              <a:cxnLst/>
              <a:rect l="l" t="t" r="r" b="b"/>
              <a:pathLst>
                <a:path w="748" h="399" extrusionOk="0">
                  <a:moveTo>
                    <a:pt x="747" y="0"/>
                  </a:moveTo>
                  <a:cubicBezTo>
                    <a:pt x="0" y="0"/>
                    <a:pt x="249" y="399"/>
                    <a:pt x="498" y="399"/>
                  </a:cubicBezTo>
                  <a:cubicBezTo>
                    <a:pt x="623" y="399"/>
                    <a:pt x="747" y="299"/>
                    <a:pt x="74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01" name="Google Shape;11901;p17"/>
            <p:cNvSpPr/>
            <p:nvPr/>
          </p:nvSpPr>
          <p:spPr>
            <a:xfrm>
              <a:off x="4731675" y="4317050"/>
              <a:ext cx="22425" cy="5625"/>
            </a:xfrm>
            <a:custGeom>
              <a:avLst/>
              <a:gdLst/>
              <a:ahLst/>
              <a:cxnLst/>
              <a:rect l="l" t="t" r="r" b="b"/>
              <a:pathLst>
                <a:path w="897" h="225" extrusionOk="0">
                  <a:moveTo>
                    <a:pt x="897" y="0"/>
                  </a:moveTo>
                  <a:cubicBezTo>
                    <a:pt x="449" y="0"/>
                    <a:pt x="224" y="0"/>
                    <a:pt x="0" y="224"/>
                  </a:cubicBezTo>
                  <a:cubicBezTo>
                    <a:pt x="449" y="224"/>
                    <a:pt x="673" y="224"/>
                    <a:pt x="89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02" name="Google Shape;11902;p17"/>
            <p:cNvSpPr/>
            <p:nvPr/>
          </p:nvSpPr>
          <p:spPr>
            <a:xfrm>
              <a:off x="4701025" y="1958300"/>
              <a:ext cx="16575" cy="8275"/>
            </a:xfrm>
            <a:custGeom>
              <a:avLst/>
              <a:gdLst/>
              <a:ahLst/>
              <a:cxnLst/>
              <a:rect l="l" t="t" r="r" b="b"/>
              <a:pathLst>
                <a:path w="663" h="331" extrusionOk="0">
                  <a:moveTo>
                    <a:pt x="591" y="1"/>
                  </a:moveTo>
                  <a:cubicBezTo>
                    <a:pt x="444" y="1"/>
                    <a:pt x="1" y="331"/>
                    <a:pt x="187" y="331"/>
                  </a:cubicBezTo>
                  <a:cubicBezTo>
                    <a:pt x="243" y="331"/>
                    <a:pt x="357" y="300"/>
                    <a:pt x="554" y="221"/>
                  </a:cubicBezTo>
                  <a:cubicBezTo>
                    <a:pt x="663" y="58"/>
                    <a:pt x="653" y="1"/>
                    <a:pt x="59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03" name="Google Shape;11903;p17"/>
            <p:cNvSpPr/>
            <p:nvPr/>
          </p:nvSpPr>
          <p:spPr>
            <a:xfrm>
              <a:off x="4692450" y="4333850"/>
              <a:ext cx="22425" cy="10000"/>
            </a:xfrm>
            <a:custGeom>
              <a:avLst/>
              <a:gdLst/>
              <a:ahLst/>
              <a:cxnLst/>
              <a:rect l="l" t="t" r="r" b="b"/>
              <a:pathLst>
                <a:path w="897" h="400" extrusionOk="0">
                  <a:moveTo>
                    <a:pt x="897" y="1"/>
                  </a:moveTo>
                  <a:cubicBezTo>
                    <a:pt x="1" y="1"/>
                    <a:pt x="299" y="399"/>
                    <a:pt x="598" y="399"/>
                  </a:cubicBezTo>
                  <a:cubicBezTo>
                    <a:pt x="748" y="399"/>
                    <a:pt x="897" y="300"/>
                    <a:pt x="89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04" name="Google Shape;11904;p17"/>
            <p:cNvSpPr/>
            <p:nvPr/>
          </p:nvSpPr>
          <p:spPr>
            <a:xfrm>
              <a:off x="4672850" y="2854675"/>
              <a:ext cx="25225" cy="4250"/>
            </a:xfrm>
            <a:custGeom>
              <a:avLst/>
              <a:gdLst/>
              <a:ahLst/>
              <a:cxnLst/>
              <a:rect l="l" t="t" r="r" b="b"/>
              <a:pathLst>
                <a:path w="1009" h="170" extrusionOk="0">
                  <a:moveTo>
                    <a:pt x="560" y="1"/>
                  </a:moveTo>
                  <a:cubicBezTo>
                    <a:pt x="0" y="113"/>
                    <a:pt x="224" y="169"/>
                    <a:pt x="476" y="169"/>
                  </a:cubicBezTo>
                  <a:cubicBezTo>
                    <a:pt x="729" y="169"/>
                    <a:pt x="1009" y="113"/>
                    <a:pt x="56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05" name="Google Shape;11905;p17"/>
            <p:cNvSpPr/>
            <p:nvPr/>
          </p:nvSpPr>
          <p:spPr>
            <a:xfrm>
              <a:off x="4580400" y="3515825"/>
              <a:ext cx="33625" cy="16850"/>
            </a:xfrm>
            <a:custGeom>
              <a:avLst/>
              <a:gdLst/>
              <a:ahLst/>
              <a:cxnLst/>
              <a:rect l="l" t="t" r="r" b="b"/>
              <a:pathLst>
                <a:path w="1345" h="674" extrusionOk="0">
                  <a:moveTo>
                    <a:pt x="0" y="1"/>
                  </a:moveTo>
                  <a:cubicBezTo>
                    <a:pt x="0" y="673"/>
                    <a:pt x="673" y="673"/>
                    <a:pt x="1121" y="673"/>
                  </a:cubicBezTo>
                  <a:cubicBezTo>
                    <a:pt x="1345" y="225"/>
                    <a:pt x="897" y="1"/>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06" name="Google Shape;11906;p17"/>
            <p:cNvSpPr/>
            <p:nvPr/>
          </p:nvSpPr>
          <p:spPr>
            <a:xfrm>
              <a:off x="4588800" y="3555050"/>
              <a:ext cx="28025" cy="4225"/>
            </a:xfrm>
            <a:custGeom>
              <a:avLst/>
              <a:gdLst/>
              <a:ahLst/>
              <a:cxnLst/>
              <a:rect l="l" t="t" r="r" b="b"/>
              <a:pathLst>
                <a:path w="1121" h="169" extrusionOk="0">
                  <a:moveTo>
                    <a:pt x="561" y="1"/>
                  </a:moveTo>
                  <a:lnTo>
                    <a:pt x="561" y="1"/>
                  </a:lnTo>
                  <a:cubicBezTo>
                    <a:pt x="0" y="113"/>
                    <a:pt x="281" y="169"/>
                    <a:pt x="561" y="169"/>
                  </a:cubicBezTo>
                  <a:cubicBezTo>
                    <a:pt x="841" y="169"/>
                    <a:pt x="1121" y="113"/>
                    <a:pt x="56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07" name="Google Shape;11907;p17"/>
            <p:cNvSpPr/>
            <p:nvPr/>
          </p:nvSpPr>
          <p:spPr>
            <a:xfrm>
              <a:off x="4501950" y="2631525"/>
              <a:ext cx="26400" cy="15875"/>
            </a:xfrm>
            <a:custGeom>
              <a:avLst/>
              <a:gdLst/>
              <a:ahLst/>
              <a:cxnLst/>
              <a:rect l="l" t="t" r="r" b="b"/>
              <a:pathLst>
                <a:path w="1056" h="635" extrusionOk="0">
                  <a:moveTo>
                    <a:pt x="227" y="1"/>
                  </a:moveTo>
                  <a:cubicBezTo>
                    <a:pt x="97" y="1"/>
                    <a:pt x="1" y="55"/>
                    <a:pt x="1" y="186"/>
                  </a:cubicBezTo>
                  <a:cubicBezTo>
                    <a:pt x="449" y="186"/>
                    <a:pt x="449" y="635"/>
                    <a:pt x="897" y="635"/>
                  </a:cubicBezTo>
                  <a:cubicBezTo>
                    <a:pt x="1055" y="318"/>
                    <a:pt x="542" y="1"/>
                    <a:pt x="22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08" name="Google Shape;11908;p17"/>
            <p:cNvSpPr/>
            <p:nvPr/>
          </p:nvSpPr>
          <p:spPr>
            <a:xfrm>
              <a:off x="4479550" y="1302675"/>
              <a:ext cx="21800" cy="12750"/>
            </a:xfrm>
            <a:custGeom>
              <a:avLst/>
              <a:gdLst/>
              <a:ahLst/>
              <a:cxnLst/>
              <a:rect l="l" t="t" r="r" b="b"/>
              <a:pathLst>
                <a:path w="872" h="510" extrusionOk="0">
                  <a:moveTo>
                    <a:pt x="0" y="1"/>
                  </a:moveTo>
                  <a:cubicBezTo>
                    <a:pt x="0" y="225"/>
                    <a:pt x="0" y="449"/>
                    <a:pt x="672" y="449"/>
                  </a:cubicBezTo>
                  <a:cubicBezTo>
                    <a:pt x="758" y="492"/>
                    <a:pt x="803" y="510"/>
                    <a:pt x="816" y="510"/>
                  </a:cubicBezTo>
                  <a:cubicBezTo>
                    <a:pt x="872" y="510"/>
                    <a:pt x="363" y="182"/>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09" name="Google Shape;11909;p17"/>
            <p:cNvSpPr/>
            <p:nvPr/>
          </p:nvSpPr>
          <p:spPr>
            <a:xfrm>
              <a:off x="4434725" y="2334850"/>
              <a:ext cx="22425" cy="10000"/>
            </a:xfrm>
            <a:custGeom>
              <a:avLst/>
              <a:gdLst/>
              <a:ahLst/>
              <a:cxnLst/>
              <a:rect l="l" t="t" r="r" b="b"/>
              <a:pathLst>
                <a:path w="897" h="400" extrusionOk="0">
                  <a:moveTo>
                    <a:pt x="299" y="1"/>
                  </a:moveTo>
                  <a:cubicBezTo>
                    <a:pt x="150" y="1"/>
                    <a:pt x="0" y="101"/>
                    <a:pt x="0" y="399"/>
                  </a:cubicBezTo>
                  <a:cubicBezTo>
                    <a:pt x="897" y="399"/>
                    <a:pt x="598" y="1"/>
                    <a:pt x="29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10" name="Google Shape;11910;p17"/>
            <p:cNvSpPr/>
            <p:nvPr/>
          </p:nvSpPr>
          <p:spPr>
            <a:xfrm>
              <a:off x="4423500" y="3033975"/>
              <a:ext cx="28050" cy="22450"/>
            </a:xfrm>
            <a:custGeom>
              <a:avLst/>
              <a:gdLst/>
              <a:ahLst/>
              <a:cxnLst/>
              <a:rect l="l" t="t" r="r" b="b"/>
              <a:pathLst>
                <a:path w="1122" h="898" extrusionOk="0">
                  <a:moveTo>
                    <a:pt x="897" y="1"/>
                  </a:moveTo>
                  <a:cubicBezTo>
                    <a:pt x="225" y="1"/>
                    <a:pt x="1" y="225"/>
                    <a:pt x="225" y="897"/>
                  </a:cubicBezTo>
                  <a:cubicBezTo>
                    <a:pt x="897" y="897"/>
                    <a:pt x="1121" y="449"/>
                    <a:pt x="89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11" name="Google Shape;11911;p17"/>
            <p:cNvSpPr/>
            <p:nvPr/>
          </p:nvSpPr>
          <p:spPr>
            <a:xfrm>
              <a:off x="4412300" y="1280275"/>
              <a:ext cx="16825" cy="11225"/>
            </a:xfrm>
            <a:custGeom>
              <a:avLst/>
              <a:gdLst/>
              <a:ahLst/>
              <a:cxnLst/>
              <a:rect l="l" t="t" r="r" b="b"/>
              <a:pathLst>
                <a:path w="673" h="449" extrusionOk="0">
                  <a:moveTo>
                    <a:pt x="1" y="0"/>
                  </a:moveTo>
                  <a:cubicBezTo>
                    <a:pt x="1" y="0"/>
                    <a:pt x="1" y="448"/>
                    <a:pt x="225" y="448"/>
                  </a:cubicBezTo>
                  <a:cubicBezTo>
                    <a:pt x="673" y="448"/>
                    <a:pt x="225" y="0"/>
                    <a:pt x="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12" name="Google Shape;11912;p17"/>
            <p:cNvSpPr/>
            <p:nvPr/>
          </p:nvSpPr>
          <p:spPr>
            <a:xfrm>
              <a:off x="4395500" y="3002275"/>
              <a:ext cx="22425" cy="10725"/>
            </a:xfrm>
            <a:custGeom>
              <a:avLst/>
              <a:gdLst/>
              <a:ahLst/>
              <a:cxnLst/>
              <a:rect l="l" t="t" r="r" b="b"/>
              <a:pathLst>
                <a:path w="897" h="429" extrusionOk="0">
                  <a:moveTo>
                    <a:pt x="467" y="1"/>
                  </a:moveTo>
                  <a:cubicBezTo>
                    <a:pt x="231" y="1"/>
                    <a:pt x="0" y="110"/>
                    <a:pt x="0" y="372"/>
                  </a:cubicBezTo>
                  <a:cubicBezTo>
                    <a:pt x="336" y="372"/>
                    <a:pt x="505" y="428"/>
                    <a:pt x="617" y="428"/>
                  </a:cubicBezTo>
                  <a:cubicBezTo>
                    <a:pt x="729" y="428"/>
                    <a:pt x="785" y="372"/>
                    <a:pt x="897" y="148"/>
                  </a:cubicBezTo>
                  <a:cubicBezTo>
                    <a:pt x="804" y="55"/>
                    <a:pt x="634" y="1"/>
                    <a:pt x="46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13" name="Google Shape;11913;p17"/>
            <p:cNvSpPr/>
            <p:nvPr/>
          </p:nvSpPr>
          <p:spPr>
            <a:xfrm>
              <a:off x="4367475" y="2344825"/>
              <a:ext cx="44850" cy="18325"/>
            </a:xfrm>
            <a:custGeom>
              <a:avLst/>
              <a:gdLst/>
              <a:ahLst/>
              <a:cxnLst/>
              <a:rect l="l" t="t" r="r" b="b"/>
              <a:pathLst>
                <a:path w="1794" h="733" extrusionOk="0">
                  <a:moveTo>
                    <a:pt x="1794" y="0"/>
                  </a:moveTo>
                  <a:cubicBezTo>
                    <a:pt x="897" y="0"/>
                    <a:pt x="1" y="0"/>
                    <a:pt x="1" y="673"/>
                  </a:cubicBezTo>
                  <a:cubicBezTo>
                    <a:pt x="124" y="714"/>
                    <a:pt x="247" y="732"/>
                    <a:pt x="369" y="732"/>
                  </a:cubicBezTo>
                  <a:cubicBezTo>
                    <a:pt x="912" y="732"/>
                    <a:pt x="1428" y="366"/>
                    <a:pt x="179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14" name="Google Shape;11914;p17"/>
            <p:cNvSpPr/>
            <p:nvPr/>
          </p:nvSpPr>
          <p:spPr>
            <a:xfrm>
              <a:off x="4389900" y="1161500"/>
              <a:ext cx="23850" cy="23550"/>
            </a:xfrm>
            <a:custGeom>
              <a:avLst/>
              <a:gdLst/>
              <a:ahLst/>
              <a:cxnLst/>
              <a:rect l="l" t="t" r="r" b="b"/>
              <a:pathLst>
                <a:path w="954" h="942" extrusionOk="0">
                  <a:moveTo>
                    <a:pt x="510" y="0"/>
                  </a:moveTo>
                  <a:cubicBezTo>
                    <a:pt x="440" y="0"/>
                    <a:pt x="347" y="14"/>
                    <a:pt x="224" y="45"/>
                  </a:cubicBezTo>
                  <a:cubicBezTo>
                    <a:pt x="0" y="493"/>
                    <a:pt x="224" y="717"/>
                    <a:pt x="673" y="941"/>
                  </a:cubicBezTo>
                  <a:cubicBezTo>
                    <a:pt x="479" y="554"/>
                    <a:pt x="954" y="0"/>
                    <a:pt x="51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15" name="Google Shape;11915;p17"/>
            <p:cNvSpPr/>
            <p:nvPr/>
          </p:nvSpPr>
          <p:spPr>
            <a:xfrm>
              <a:off x="4361875" y="2372825"/>
              <a:ext cx="28050" cy="8450"/>
            </a:xfrm>
            <a:custGeom>
              <a:avLst/>
              <a:gdLst/>
              <a:ahLst/>
              <a:cxnLst/>
              <a:rect l="l" t="t" r="r" b="b"/>
              <a:pathLst>
                <a:path w="1122" h="338" extrusionOk="0">
                  <a:moveTo>
                    <a:pt x="225" y="1"/>
                  </a:moveTo>
                  <a:cubicBezTo>
                    <a:pt x="1" y="225"/>
                    <a:pt x="281" y="337"/>
                    <a:pt x="561" y="337"/>
                  </a:cubicBezTo>
                  <a:cubicBezTo>
                    <a:pt x="841" y="337"/>
                    <a:pt x="1121" y="225"/>
                    <a:pt x="89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16" name="Google Shape;11916;p17"/>
            <p:cNvSpPr/>
            <p:nvPr/>
          </p:nvSpPr>
          <p:spPr>
            <a:xfrm>
              <a:off x="4345975" y="1307650"/>
              <a:ext cx="21525" cy="28675"/>
            </a:xfrm>
            <a:custGeom>
              <a:avLst/>
              <a:gdLst/>
              <a:ahLst/>
              <a:cxnLst/>
              <a:rect l="l" t="t" r="r" b="b"/>
              <a:pathLst>
                <a:path w="861" h="1147" extrusionOk="0">
                  <a:moveTo>
                    <a:pt x="673" y="1"/>
                  </a:moveTo>
                  <a:cubicBezTo>
                    <a:pt x="0" y="1"/>
                    <a:pt x="223" y="1146"/>
                    <a:pt x="637" y="1146"/>
                  </a:cubicBezTo>
                  <a:cubicBezTo>
                    <a:pt x="861" y="698"/>
                    <a:pt x="861" y="474"/>
                    <a:pt x="861" y="26"/>
                  </a:cubicBezTo>
                  <a:cubicBezTo>
                    <a:pt x="792" y="9"/>
                    <a:pt x="729" y="1"/>
                    <a:pt x="67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17" name="Google Shape;11917;p17"/>
            <p:cNvSpPr/>
            <p:nvPr/>
          </p:nvSpPr>
          <p:spPr>
            <a:xfrm>
              <a:off x="4341700" y="1278700"/>
              <a:ext cx="9000" cy="7200"/>
            </a:xfrm>
            <a:custGeom>
              <a:avLst/>
              <a:gdLst/>
              <a:ahLst/>
              <a:cxnLst/>
              <a:rect l="l" t="t" r="r" b="b"/>
              <a:pathLst>
                <a:path w="360" h="288" extrusionOk="0">
                  <a:moveTo>
                    <a:pt x="51" y="0"/>
                  </a:moveTo>
                  <a:cubicBezTo>
                    <a:pt x="1" y="0"/>
                    <a:pt x="180" y="287"/>
                    <a:pt x="359" y="287"/>
                  </a:cubicBezTo>
                  <a:cubicBezTo>
                    <a:pt x="359" y="287"/>
                    <a:pt x="359" y="63"/>
                    <a:pt x="135" y="63"/>
                  </a:cubicBezTo>
                  <a:cubicBezTo>
                    <a:pt x="90" y="18"/>
                    <a:pt x="64" y="0"/>
                    <a:pt x="5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18" name="Google Shape;11918;p17"/>
            <p:cNvSpPr/>
            <p:nvPr/>
          </p:nvSpPr>
          <p:spPr>
            <a:xfrm>
              <a:off x="4302775" y="2404875"/>
              <a:ext cx="36725" cy="15025"/>
            </a:xfrm>
            <a:custGeom>
              <a:avLst/>
              <a:gdLst/>
              <a:ahLst/>
              <a:cxnLst/>
              <a:rect l="l" t="t" r="r" b="b"/>
              <a:pathLst>
                <a:path w="1469" h="601" extrusionOk="0">
                  <a:moveTo>
                    <a:pt x="457" y="1"/>
                  </a:moveTo>
                  <a:cubicBezTo>
                    <a:pt x="365" y="1"/>
                    <a:pt x="258" y="19"/>
                    <a:pt x="123" y="64"/>
                  </a:cubicBezTo>
                  <a:cubicBezTo>
                    <a:pt x="0" y="434"/>
                    <a:pt x="420" y="600"/>
                    <a:pt x="823" y="600"/>
                  </a:cubicBezTo>
                  <a:cubicBezTo>
                    <a:pt x="1151" y="600"/>
                    <a:pt x="1468" y="489"/>
                    <a:pt x="1468" y="288"/>
                  </a:cubicBezTo>
                  <a:cubicBezTo>
                    <a:pt x="930" y="288"/>
                    <a:pt x="823" y="1"/>
                    <a:pt x="45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19" name="Google Shape;11919;p17"/>
            <p:cNvSpPr/>
            <p:nvPr/>
          </p:nvSpPr>
          <p:spPr>
            <a:xfrm>
              <a:off x="4277825" y="1420350"/>
              <a:ext cx="28050" cy="16825"/>
            </a:xfrm>
            <a:custGeom>
              <a:avLst/>
              <a:gdLst/>
              <a:ahLst/>
              <a:cxnLst/>
              <a:rect l="l" t="t" r="r" b="b"/>
              <a:pathLst>
                <a:path w="1122" h="673" extrusionOk="0">
                  <a:moveTo>
                    <a:pt x="449" y="0"/>
                  </a:moveTo>
                  <a:cubicBezTo>
                    <a:pt x="1" y="0"/>
                    <a:pt x="673" y="672"/>
                    <a:pt x="1121" y="672"/>
                  </a:cubicBezTo>
                  <a:cubicBezTo>
                    <a:pt x="1121" y="448"/>
                    <a:pt x="1121" y="224"/>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20" name="Google Shape;11920;p17"/>
            <p:cNvSpPr/>
            <p:nvPr/>
          </p:nvSpPr>
          <p:spPr>
            <a:xfrm>
              <a:off x="4273725" y="2409850"/>
              <a:ext cx="26550" cy="14575"/>
            </a:xfrm>
            <a:custGeom>
              <a:avLst/>
              <a:gdLst/>
              <a:ahLst/>
              <a:cxnLst/>
              <a:rect l="l" t="t" r="r" b="b"/>
              <a:pathLst>
                <a:path w="1062" h="583" extrusionOk="0">
                  <a:moveTo>
                    <a:pt x="481" y="1"/>
                  </a:moveTo>
                  <a:cubicBezTo>
                    <a:pt x="77" y="1"/>
                    <a:pt x="1" y="209"/>
                    <a:pt x="165" y="537"/>
                  </a:cubicBezTo>
                  <a:cubicBezTo>
                    <a:pt x="261" y="569"/>
                    <a:pt x="339" y="583"/>
                    <a:pt x="403" y="583"/>
                  </a:cubicBezTo>
                  <a:cubicBezTo>
                    <a:pt x="787" y="583"/>
                    <a:pt x="677" y="89"/>
                    <a:pt x="1061" y="89"/>
                  </a:cubicBezTo>
                  <a:cubicBezTo>
                    <a:pt x="821" y="29"/>
                    <a:pt x="629" y="1"/>
                    <a:pt x="48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21" name="Google Shape;11921;p17"/>
            <p:cNvSpPr/>
            <p:nvPr/>
          </p:nvSpPr>
          <p:spPr>
            <a:xfrm>
              <a:off x="4259300" y="3000350"/>
              <a:ext cx="24800" cy="6500"/>
            </a:xfrm>
            <a:custGeom>
              <a:avLst/>
              <a:gdLst/>
              <a:ahLst/>
              <a:cxnLst/>
              <a:rect l="l" t="t" r="r" b="b"/>
              <a:pathLst>
                <a:path w="992" h="260" extrusionOk="0">
                  <a:moveTo>
                    <a:pt x="518" y="1"/>
                  </a:moveTo>
                  <a:lnTo>
                    <a:pt x="518" y="1"/>
                  </a:lnTo>
                  <a:cubicBezTo>
                    <a:pt x="0" y="130"/>
                    <a:pt x="454" y="260"/>
                    <a:pt x="714" y="260"/>
                  </a:cubicBezTo>
                  <a:cubicBezTo>
                    <a:pt x="904" y="260"/>
                    <a:pt x="991" y="190"/>
                    <a:pt x="51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22" name="Google Shape;11922;p17"/>
            <p:cNvSpPr/>
            <p:nvPr/>
          </p:nvSpPr>
          <p:spPr>
            <a:xfrm>
              <a:off x="4249825" y="1033750"/>
              <a:ext cx="22425" cy="22425"/>
            </a:xfrm>
            <a:custGeom>
              <a:avLst/>
              <a:gdLst/>
              <a:ahLst/>
              <a:cxnLst/>
              <a:rect l="l" t="t" r="r" b="b"/>
              <a:pathLst>
                <a:path w="897" h="897" extrusionOk="0">
                  <a:moveTo>
                    <a:pt x="224" y="0"/>
                  </a:moveTo>
                  <a:lnTo>
                    <a:pt x="224" y="0"/>
                  </a:lnTo>
                  <a:cubicBezTo>
                    <a:pt x="448" y="448"/>
                    <a:pt x="0" y="897"/>
                    <a:pt x="897" y="897"/>
                  </a:cubicBezTo>
                  <a:cubicBezTo>
                    <a:pt x="897" y="448"/>
                    <a:pt x="673" y="224"/>
                    <a:pt x="2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23" name="Google Shape;11923;p17"/>
            <p:cNvSpPr/>
            <p:nvPr/>
          </p:nvSpPr>
          <p:spPr>
            <a:xfrm>
              <a:off x="4255425" y="1470775"/>
              <a:ext cx="16825" cy="5625"/>
            </a:xfrm>
            <a:custGeom>
              <a:avLst/>
              <a:gdLst/>
              <a:ahLst/>
              <a:cxnLst/>
              <a:rect l="l" t="t" r="r" b="b"/>
              <a:pathLst>
                <a:path w="673" h="225" extrusionOk="0">
                  <a:moveTo>
                    <a:pt x="449" y="0"/>
                  </a:moveTo>
                  <a:cubicBezTo>
                    <a:pt x="0" y="0"/>
                    <a:pt x="449" y="224"/>
                    <a:pt x="673" y="224"/>
                  </a:cubicBezTo>
                  <a:cubicBezTo>
                    <a:pt x="673" y="224"/>
                    <a:pt x="673" y="0"/>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24" name="Google Shape;11924;p17"/>
            <p:cNvSpPr/>
            <p:nvPr/>
          </p:nvSpPr>
          <p:spPr>
            <a:xfrm>
              <a:off x="4165775" y="2243975"/>
              <a:ext cx="50450" cy="28025"/>
            </a:xfrm>
            <a:custGeom>
              <a:avLst/>
              <a:gdLst/>
              <a:ahLst/>
              <a:cxnLst/>
              <a:rect l="l" t="t" r="r" b="b"/>
              <a:pathLst>
                <a:path w="2018" h="1121" extrusionOk="0">
                  <a:moveTo>
                    <a:pt x="2018" y="0"/>
                  </a:moveTo>
                  <a:cubicBezTo>
                    <a:pt x="1345" y="0"/>
                    <a:pt x="0" y="673"/>
                    <a:pt x="1121" y="1121"/>
                  </a:cubicBezTo>
                  <a:cubicBezTo>
                    <a:pt x="1121" y="448"/>
                    <a:pt x="2018" y="448"/>
                    <a:pt x="201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25" name="Google Shape;11925;p17"/>
            <p:cNvSpPr/>
            <p:nvPr/>
          </p:nvSpPr>
          <p:spPr>
            <a:xfrm>
              <a:off x="4132150" y="4373075"/>
              <a:ext cx="28050" cy="12625"/>
            </a:xfrm>
            <a:custGeom>
              <a:avLst/>
              <a:gdLst/>
              <a:ahLst/>
              <a:cxnLst/>
              <a:rect l="l" t="t" r="r" b="b"/>
              <a:pathLst>
                <a:path w="1122" h="505" extrusionOk="0">
                  <a:moveTo>
                    <a:pt x="225" y="1"/>
                  </a:moveTo>
                  <a:cubicBezTo>
                    <a:pt x="1" y="337"/>
                    <a:pt x="281" y="505"/>
                    <a:pt x="561" y="505"/>
                  </a:cubicBezTo>
                  <a:cubicBezTo>
                    <a:pt x="841" y="505"/>
                    <a:pt x="1121" y="337"/>
                    <a:pt x="89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26" name="Google Shape;11926;p17"/>
            <p:cNvSpPr/>
            <p:nvPr/>
          </p:nvSpPr>
          <p:spPr>
            <a:xfrm>
              <a:off x="4123750" y="832025"/>
              <a:ext cx="30850" cy="8450"/>
            </a:xfrm>
            <a:custGeom>
              <a:avLst/>
              <a:gdLst/>
              <a:ahLst/>
              <a:cxnLst/>
              <a:rect l="l" t="t" r="r" b="b"/>
              <a:pathLst>
                <a:path w="1234" h="338" extrusionOk="0">
                  <a:moveTo>
                    <a:pt x="113" y="1"/>
                  </a:moveTo>
                  <a:cubicBezTo>
                    <a:pt x="1" y="225"/>
                    <a:pt x="337" y="337"/>
                    <a:pt x="645" y="337"/>
                  </a:cubicBezTo>
                  <a:cubicBezTo>
                    <a:pt x="953" y="337"/>
                    <a:pt x="1233" y="225"/>
                    <a:pt x="100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27" name="Google Shape;11927;p17"/>
            <p:cNvSpPr/>
            <p:nvPr/>
          </p:nvSpPr>
          <p:spPr>
            <a:xfrm>
              <a:off x="4126550" y="2283200"/>
              <a:ext cx="28050" cy="22425"/>
            </a:xfrm>
            <a:custGeom>
              <a:avLst/>
              <a:gdLst/>
              <a:ahLst/>
              <a:cxnLst/>
              <a:rect l="l" t="t" r="r" b="b"/>
              <a:pathLst>
                <a:path w="1122" h="897" extrusionOk="0">
                  <a:moveTo>
                    <a:pt x="1" y="0"/>
                  </a:moveTo>
                  <a:lnTo>
                    <a:pt x="1" y="897"/>
                  </a:lnTo>
                  <a:cubicBezTo>
                    <a:pt x="1121" y="897"/>
                    <a:pt x="897" y="0"/>
                    <a:pt x="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28" name="Google Shape;11928;p17"/>
            <p:cNvSpPr/>
            <p:nvPr/>
          </p:nvSpPr>
          <p:spPr>
            <a:xfrm>
              <a:off x="4115350" y="1039350"/>
              <a:ext cx="22425" cy="23550"/>
            </a:xfrm>
            <a:custGeom>
              <a:avLst/>
              <a:gdLst/>
              <a:ahLst/>
              <a:cxnLst/>
              <a:rect l="l" t="t" r="r" b="b"/>
              <a:pathLst>
                <a:path w="897" h="942" extrusionOk="0">
                  <a:moveTo>
                    <a:pt x="897" y="0"/>
                  </a:moveTo>
                  <a:cubicBezTo>
                    <a:pt x="0" y="0"/>
                    <a:pt x="225" y="673"/>
                    <a:pt x="0" y="897"/>
                  </a:cubicBezTo>
                  <a:cubicBezTo>
                    <a:pt x="123" y="927"/>
                    <a:pt x="220" y="941"/>
                    <a:pt x="298" y="941"/>
                  </a:cubicBezTo>
                  <a:cubicBezTo>
                    <a:pt x="791" y="941"/>
                    <a:pt x="510" y="387"/>
                    <a:pt x="89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29" name="Google Shape;11929;p17"/>
            <p:cNvSpPr/>
            <p:nvPr/>
          </p:nvSpPr>
          <p:spPr>
            <a:xfrm>
              <a:off x="4108000" y="2428875"/>
              <a:ext cx="24825" cy="6475"/>
            </a:xfrm>
            <a:custGeom>
              <a:avLst/>
              <a:gdLst/>
              <a:ahLst/>
              <a:cxnLst/>
              <a:rect l="l" t="t" r="r" b="b"/>
              <a:pathLst>
                <a:path w="993" h="259" extrusionOk="0">
                  <a:moveTo>
                    <a:pt x="519" y="0"/>
                  </a:moveTo>
                  <a:cubicBezTo>
                    <a:pt x="1" y="129"/>
                    <a:pt x="455" y="259"/>
                    <a:pt x="715" y="259"/>
                  </a:cubicBezTo>
                  <a:cubicBezTo>
                    <a:pt x="905" y="259"/>
                    <a:pt x="992" y="190"/>
                    <a:pt x="51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30" name="Google Shape;11930;p17"/>
            <p:cNvSpPr/>
            <p:nvPr/>
          </p:nvSpPr>
          <p:spPr>
            <a:xfrm>
              <a:off x="4109750" y="837625"/>
              <a:ext cx="11225" cy="11250"/>
            </a:xfrm>
            <a:custGeom>
              <a:avLst/>
              <a:gdLst/>
              <a:ahLst/>
              <a:cxnLst/>
              <a:rect l="l" t="t" r="r" b="b"/>
              <a:pathLst>
                <a:path w="449" h="450" extrusionOk="0">
                  <a:moveTo>
                    <a:pt x="224" y="1"/>
                  </a:moveTo>
                  <a:cubicBezTo>
                    <a:pt x="0" y="1"/>
                    <a:pt x="224" y="449"/>
                    <a:pt x="449" y="449"/>
                  </a:cubicBezTo>
                  <a:cubicBezTo>
                    <a:pt x="449" y="225"/>
                    <a:pt x="449" y="1"/>
                    <a:pt x="22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31" name="Google Shape;11931;p17"/>
            <p:cNvSpPr/>
            <p:nvPr/>
          </p:nvSpPr>
          <p:spPr>
            <a:xfrm>
              <a:off x="4098425" y="945850"/>
              <a:ext cx="23475" cy="13375"/>
            </a:xfrm>
            <a:custGeom>
              <a:avLst/>
              <a:gdLst/>
              <a:ahLst/>
              <a:cxnLst/>
              <a:rect l="l" t="t" r="r" b="b"/>
              <a:pathLst>
                <a:path w="939" h="535" extrusionOk="0">
                  <a:moveTo>
                    <a:pt x="82" y="0"/>
                  </a:moveTo>
                  <a:cubicBezTo>
                    <a:pt x="0" y="0"/>
                    <a:pt x="643" y="534"/>
                    <a:pt x="854" y="534"/>
                  </a:cubicBezTo>
                  <a:cubicBezTo>
                    <a:pt x="914" y="534"/>
                    <a:pt x="939" y="490"/>
                    <a:pt x="902" y="378"/>
                  </a:cubicBezTo>
                  <a:cubicBezTo>
                    <a:pt x="902" y="266"/>
                    <a:pt x="846" y="210"/>
                    <a:pt x="789" y="210"/>
                  </a:cubicBezTo>
                  <a:cubicBezTo>
                    <a:pt x="733" y="210"/>
                    <a:pt x="677" y="266"/>
                    <a:pt x="677" y="378"/>
                  </a:cubicBezTo>
                  <a:cubicBezTo>
                    <a:pt x="285" y="98"/>
                    <a:pt x="117" y="0"/>
                    <a:pt x="82"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32" name="Google Shape;11932;p17"/>
            <p:cNvSpPr/>
            <p:nvPr/>
          </p:nvSpPr>
          <p:spPr>
            <a:xfrm>
              <a:off x="4092925" y="2412050"/>
              <a:ext cx="16850" cy="11225"/>
            </a:xfrm>
            <a:custGeom>
              <a:avLst/>
              <a:gdLst/>
              <a:ahLst/>
              <a:cxnLst/>
              <a:rect l="l" t="t" r="r" b="b"/>
              <a:pathLst>
                <a:path w="674" h="449" extrusionOk="0">
                  <a:moveTo>
                    <a:pt x="225" y="1"/>
                  </a:moveTo>
                  <a:cubicBezTo>
                    <a:pt x="1" y="1"/>
                    <a:pt x="449" y="449"/>
                    <a:pt x="673" y="449"/>
                  </a:cubicBezTo>
                  <a:cubicBezTo>
                    <a:pt x="673" y="225"/>
                    <a:pt x="673" y="1"/>
                    <a:pt x="22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33" name="Google Shape;11933;p17"/>
            <p:cNvSpPr/>
            <p:nvPr/>
          </p:nvSpPr>
          <p:spPr>
            <a:xfrm>
              <a:off x="4098550" y="3364550"/>
              <a:ext cx="16825" cy="11225"/>
            </a:xfrm>
            <a:custGeom>
              <a:avLst/>
              <a:gdLst/>
              <a:ahLst/>
              <a:cxnLst/>
              <a:rect l="l" t="t" r="r" b="b"/>
              <a:pathLst>
                <a:path w="673" h="449" extrusionOk="0">
                  <a:moveTo>
                    <a:pt x="0" y="1"/>
                  </a:moveTo>
                  <a:cubicBezTo>
                    <a:pt x="0" y="225"/>
                    <a:pt x="0" y="449"/>
                    <a:pt x="448" y="449"/>
                  </a:cubicBezTo>
                  <a:cubicBezTo>
                    <a:pt x="672" y="449"/>
                    <a:pt x="448" y="1"/>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34" name="Google Shape;11934;p17"/>
            <p:cNvSpPr/>
            <p:nvPr/>
          </p:nvSpPr>
          <p:spPr>
            <a:xfrm>
              <a:off x="4070525" y="1095375"/>
              <a:ext cx="33650" cy="39250"/>
            </a:xfrm>
            <a:custGeom>
              <a:avLst/>
              <a:gdLst/>
              <a:ahLst/>
              <a:cxnLst/>
              <a:rect l="l" t="t" r="r" b="b"/>
              <a:pathLst>
                <a:path w="1346" h="1570" extrusionOk="0">
                  <a:moveTo>
                    <a:pt x="897" y="0"/>
                  </a:moveTo>
                  <a:cubicBezTo>
                    <a:pt x="673" y="673"/>
                    <a:pt x="0" y="897"/>
                    <a:pt x="225" y="1569"/>
                  </a:cubicBezTo>
                  <a:cubicBezTo>
                    <a:pt x="897" y="1569"/>
                    <a:pt x="1345" y="224"/>
                    <a:pt x="89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35" name="Google Shape;11935;p17"/>
            <p:cNvSpPr/>
            <p:nvPr/>
          </p:nvSpPr>
          <p:spPr>
            <a:xfrm>
              <a:off x="4080000" y="3605475"/>
              <a:ext cx="22425" cy="6500"/>
            </a:xfrm>
            <a:custGeom>
              <a:avLst/>
              <a:gdLst/>
              <a:ahLst/>
              <a:cxnLst/>
              <a:rect l="l" t="t" r="r" b="b"/>
              <a:pathLst>
                <a:path w="897" h="260" extrusionOk="0">
                  <a:moveTo>
                    <a:pt x="518" y="1"/>
                  </a:moveTo>
                  <a:cubicBezTo>
                    <a:pt x="0" y="130"/>
                    <a:pt x="379" y="259"/>
                    <a:pt x="619" y="259"/>
                  </a:cubicBezTo>
                  <a:cubicBezTo>
                    <a:pt x="795" y="259"/>
                    <a:pt x="897" y="190"/>
                    <a:pt x="51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36" name="Google Shape;11936;p17"/>
            <p:cNvSpPr/>
            <p:nvPr/>
          </p:nvSpPr>
          <p:spPr>
            <a:xfrm>
              <a:off x="4073725" y="2408825"/>
              <a:ext cx="12625" cy="6500"/>
            </a:xfrm>
            <a:custGeom>
              <a:avLst/>
              <a:gdLst/>
              <a:ahLst/>
              <a:cxnLst/>
              <a:rect l="l" t="t" r="r" b="b"/>
              <a:pathLst>
                <a:path w="505" h="260" extrusionOk="0">
                  <a:moveTo>
                    <a:pt x="38" y="0"/>
                  </a:moveTo>
                  <a:cubicBezTo>
                    <a:pt x="1" y="0"/>
                    <a:pt x="454" y="259"/>
                    <a:pt x="491" y="259"/>
                  </a:cubicBezTo>
                  <a:cubicBezTo>
                    <a:pt x="505" y="259"/>
                    <a:pt x="463" y="224"/>
                    <a:pt x="321" y="130"/>
                  </a:cubicBezTo>
                  <a:cubicBezTo>
                    <a:pt x="131" y="35"/>
                    <a:pt x="52" y="0"/>
                    <a:pt x="3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37" name="Google Shape;11937;p17"/>
            <p:cNvSpPr/>
            <p:nvPr/>
          </p:nvSpPr>
          <p:spPr>
            <a:xfrm>
              <a:off x="4041600" y="2481925"/>
              <a:ext cx="45750" cy="15100"/>
            </a:xfrm>
            <a:custGeom>
              <a:avLst/>
              <a:gdLst/>
              <a:ahLst/>
              <a:cxnLst/>
              <a:rect l="l" t="t" r="r" b="b"/>
              <a:pathLst>
                <a:path w="1830" h="604" extrusionOk="0">
                  <a:moveTo>
                    <a:pt x="1200" y="1"/>
                  </a:moveTo>
                  <a:cubicBezTo>
                    <a:pt x="637" y="1"/>
                    <a:pt x="1" y="284"/>
                    <a:pt x="709" y="567"/>
                  </a:cubicBezTo>
                  <a:cubicBezTo>
                    <a:pt x="758" y="470"/>
                    <a:pt x="839" y="436"/>
                    <a:pt x="936" y="436"/>
                  </a:cubicBezTo>
                  <a:cubicBezTo>
                    <a:pt x="1151" y="436"/>
                    <a:pt x="1445" y="604"/>
                    <a:pt x="1636" y="604"/>
                  </a:cubicBezTo>
                  <a:cubicBezTo>
                    <a:pt x="1752" y="604"/>
                    <a:pt x="1830" y="542"/>
                    <a:pt x="1830" y="343"/>
                  </a:cubicBezTo>
                  <a:cubicBezTo>
                    <a:pt x="1830" y="96"/>
                    <a:pt x="1527" y="1"/>
                    <a:pt x="120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38" name="Google Shape;11938;p17"/>
            <p:cNvSpPr/>
            <p:nvPr/>
          </p:nvSpPr>
          <p:spPr>
            <a:xfrm>
              <a:off x="4042500" y="1145800"/>
              <a:ext cx="33650" cy="22425"/>
            </a:xfrm>
            <a:custGeom>
              <a:avLst/>
              <a:gdLst/>
              <a:ahLst/>
              <a:cxnLst/>
              <a:rect l="l" t="t" r="r" b="b"/>
              <a:pathLst>
                <a:path w="1346" h="897" extrusionOk="0">
                  <a:moveTo>
                    <a:pt x="673" y="0"/>
                  </a:moveTo>
                  <a:cubicBezTo>
                    <a:pt x="673" y="0"/>
                    <a:pt x="1" y="897"/>
                    <a:pt x="673" y="897"/>
                  </a:cubicBezTo>
                  <a:cubicBezTo>
                    <a:pt x="897" y="673"/>
                    <a:pt x="1346" y="0"/>
                    <a:pt x="67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39" name="Google Shape;11939;p17"/>
            <p:cNvSpPr/>
            <p:nvPr/>
          </p:nvSpPr>
          <p:spPr>
            <a:xfrm>
              <a:off x="4048125" y="2389650"/>
              <a:ext cx="11225" cy="11225"/>
            </a:xfrm>
            <a:custGeom>
              <a:avLst/>
              <a:gdLst/>
              <a:ahLst/>
              <a:cxnLst/>
              <a:rect l="l" t="t" r="r" b="b"/>
              <a:pathLst>
                <a:path w="449" h="449" extrusionOk="0">
                  <a:moveTo>
                    <a:pt x="224" y="0"/>
                  </a:moveTo>
                  <a:cubicBezTo>
                    <a:pt x="0" y="0"/>
                    <a:pt x="224" y="449"/>
                    <a:pt x="448" y="449"/>
                  </a:cubicBezTo>
                  <a:cubicBezTo>
                    <a:pt x="448" y="224"/>
                    <a:pt x="448" y="0"/>
                    <a:pt x="2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40" name="Google Shape;11940;p17"/>
            <p:cNvSpPr/>
            <p:nvPr/>
          </p:nvSpPr>
          <p:spPr>
            <a:xfrm>
              <a:off x="4048125" y="3431775"/>
              <a:ext cx="11225" cy="5650"/>
            </a:xfrm>
            <a:custGeom>
              <a:avLst/>
              <a:gdLst/>
              <a:ahLst/>
              <a:cxnLst/>
              <a:rect l="l" t="t" r="r" b="b"/>
              <a:pathLst>
                <a:path w="449" h="226" extrusionOk="0">
                  <a:moveTo>
                    <a:pt x="0" y="1"/>
                  </a:moveTo>
                  <a:cubicBezTo>
                    <a:pt x="0" y="1"/>
                    <a:pt x="0" y="225"/>
                    <a:pt x="224" y="225"/>
                  </a:cubicBezTo>
                  <a:cubicBezTo>
                    <a:pt x="448" y="225"/>
                    <a:pt x="224" y="1"/>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41" name="Google Shape;11941;p17"/>
            <p:cNvSpPr/>
            <p:nvPr/>
          </p:nvSpPr>
          <p:spPr>
            <a:xfrm>
              <a:off x="4010525" y="2372825"/>
              <a:ext cx="37600" cy="15875"/>
            </a:xfrm>
            <a:custGeom>
              <a:avLst/>
              <a:gdLst/>
              <a:ahLst/>
              <a:cxnLst/>
              <a:rect l="l" t="t" r="r" b="b"/>
              <a:pathLst>
                <a:path w="1504" h="635" extrusionOk="0">
                  <a:moveTo>
                    <a:pt x="159" y="1"/>
                  </a:moveTo>
                  <a:lnTo>
                    <a:pt x="159" y="1"/>
                  </a:lnTo>
                  <a:cubicBezTo>
                    <a:pt x="1" y="318"/>
                    <a:pt x="627" y="635"/>
                    <a:pt x="1086" y="635"/>
                  </a:cubicBezTo>
                  <a:cubicBezTo>
                    <a:pt x="1277" y="635"/>
                    <a:pt x="1438" y="580"/>
                    <a:pt x="1504" y="449"/>
                  </a:cubicBezTo>
                  <a:cubicBezTo>
                    <a:pt x="1056" y="225"/>
                    <a:pt x="608" y="225"/>
                    <a:pt x="15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42" name="Google Shape;11942;p17"/>
            <p:cNvSpPr/>
            <p:nvPr/>
          </p:nvSpPr>
          <p:spPr>
            <a:xfrm>
              <a:off x="4008900" y="880350"/>
              <a:ext cx="33625" cy="18950"/>
            </a:xfrm>
            <a:custGeom>
              <a:avLst/>
              <a:gdLst/>
              <a:ahLst/>
              <a:cxnLst/>
              <a:rect l="l" t="t" r="r" b="b"/>
              <a:pathLst>
                <a:path w="1345" h="758" extrusionOk="0">
                  <a:moveTo>
                    <a:pt x="883" y="1"/>
                  </a:moveTo>
                  <a:cubicBezTo>
                    <a:pt x="462" y="1"/>
                    <a:pt x="168" y="253"/>
                    <a:pt x="0" y="757"/>
                  </a:cubicBezTo>
                  <a:cubicBezTo>
                    <a:pt x="448" y="757"/>
                    <a:pt x="897" y="533"/>
                    <a:pt x="1345" y="85"/>
                  </a:cubicBezTo>
                  <a:cubicBezTo>
                    <a:pt x="1177" y="29"/>
                    <a:pt x="1023" y="1"/>
                    <a:pt x="88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43" name="Google Shape;11943;p17"/>
            <p:cNvSpPr/>
            <p:nvPr/>
          </p:nvSpPr>
          <p:spPr>
            <a:xfrm>
              <a:off x="4020100" y="2809875"/>
              <a:ext cx="22425" cy="11225"/>
            </a:xfrm>
            <a:custGeom>
              <a:avLst/>
              <a:gdLst/>
              <a:ahLst/>
              <a:cxnLst/>
              <a:rect l="l" t="t" r="r" b="b"/>
              <a:pathLst>
                <a:path w="897" h="449" extrusionOk="0">
                  <a:moveTo>
                    <a:pt x="449" y="0"/>
                  </a:moveTo>
                  <a:cubicBezTo>
                    <a:pt x="225" y="0"/>
                    <a:pt x="0" y="224"/>
                    <a:pt x="449" y="448"/>
                  </a:cubicBezTo>
                  <a:cubicBezTo>
                    <a:pt x="897" y="448"/>
                    <a:pt x="897" y="0"/>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44" name="Google Shape;11944;p17"/>
            <p:cNvSpPr/>
            <p:nvPr/>
          </p:nvSpPr>
          <p:spPr>
            <a:xfrm>
              <a:off x="4008100" y="1209450"/>
              <a:ext cx="25050" cy="14825"/>
            </a:xfrm>
            <a:custGeom>
              <a:avLst/>
              <a:gdLst/>
              <a:ahLst/>
              <a:cxnLst/>
              <a:rect l="l" t="t" r="r" b="b"/>
              <a:pathLst>
                <a:path w="1002" h="593" extrusionOk="0">
                  <a:moveTo>
                    <a:pt x="617" y="1"/>
                  </a:moveTo>
                  <a:cubicBezTo>
                    <a:pt x="355" y="1"/>
                    <a:pt x="1" y="232"/>
                    <a:pt x="480" y="592"/>
                  </a:cubicBezTo>
                  <a:cubicBezTo>
                    <a:pt x="1001" y="175"/>
                    <a:pt x="844" y="1"/>
                    <a:pt x="61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45" name="Google Shape;11945;p17"/>
            <p:cNvSpPr/>
            <p:nvPr/>
          </p:nvSpPr>
          <p:spPr>
            <a:xfrm>
              <a:off x="3980875" y="1229850"/>
              <a:ext cx="33650" cy="22425"/>
            </a:xfrm>
            <a:custGeom>
              <a:avLst/>
              <a:gdLst/>
              <a:ahLst/>
              <a:cxnLst/>
              <a:rect l="l" t="t" r="r" b="b"/>
              <a:pathLst>
                <a:path w="1346" h="897" extrusionOk="0">
                  <a:moveTo>
                    <a:pt x="673" y="0"/>
                  </a:moveTo>
                  <a:cubicBezTo>
                    <a:pt x="897" y="448"/>
                    <a:pt x="1" y="672"/>
                    <a:pt x="673" y="897"/>
                  </a:cubicBezTo>
                  <a:cubicBezTo>
                    <a:pt x="673" y="897"/>
                    <a:pt x="1345" y="0"/>
                    <a:pt x="67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46" name="Google Shape;11946;p17"/>
            <p:cNvSpPr/>
            <p:nvPr/>
          </p:nvSpPr>
          <p:spPr>
            <a:xfrm>
              <a:off x="3997675" y="3000350"/>
              <a:ext cx="16850" cy="16850"/>
            </a:xfrm>
            <a:custGeom>
              <a:avLst/>
              <a:gdLst/>
              <a:ahLst/>
              <a:cxnLst/>
              <a:rect l="l" t="t" r="r" b="b"/>
              <a:pathLst>
                <a:path w="674" h="674" extrusionOk="0">
                  <a:moveTo>
                    <a:pt x="1" y="1"/>
                  </a:moveTo>
                  <a:cubicBezTo>
                    <a:pt x="1" y="225"/>
                    <a:pt x="1" y="673"/>
                    <a:pt x="449" y="673"/>
                  </a:cubicBezTo>
                  <a:cubicBezTo>
                    <a:pt x="673" y="673"/>
                    <a:pt x="449" y="1"/>
                    <a:pt x="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47" name="Google Shape;11947;p17"/>
            <p:cNvSpPr/>
            <p:nvPr/>
          </p:nvSpPr>
          <p:spPr>
            <a:xfrm>
              <a:off x="3989700" y="3053150"/>
              <a:ext cx="12625" cy="6500"/>
            </a:xfrm>
            <a:custGeom>
              <a:avLst/>
              <a:gdLst/>
              <a:ahLst/>
              <a:cxnLst/>
              <a:rect l="l" t="t" r="r" b="b"/>
              <a:pathLst>
                <a:path w="505" h="260" extrusionOk="0">
                  <a:moveTo>
                    <a:pt x="37" y="1"/>
                  </a:moveTo>
                  <a:cubicBezTo>
                    <a:pt x="0" y="1"/>
                    <a:pt x="453" y="260"/>
                    <a:pt x="490" y="260"/>
                  </a:cubicBezTo>
                  <a:cubicBezTo>
                    <a:pt x="504" y="260"/>
                    <a:pt x="462" y="225"/>
                    <a:pt x="320" y="130"/>
                  </a:cubicBezTo>
                  <a:cubicBezTo>
                    <a:pt x="131" y="35"/>
                    <a:pt x="51" y="1"/>
                    <a:pt x="3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48" name="Google Shape;11948;p17"/>
            <p:cNvSpPr/>
            <p:nvPr/>
          </p:nvSpPr>
          <p:spPr>
            <a:xfrm>
              <a:off x="3980250" y="3196475"/>
              <a:ext cx="24800" cy="6475"/>
            </a:xfrm>
            <a:custGeom>
              <a:avLst/>
              <a:gdLst/>
              <a:ahLst/>
              <a:cxnLst/>
              <a:rect l="l" t="t" r="r" b="b"/>
              <a:pathLst>
                <a:path w="992" h="259" extrusionOk="0">
                  <a:moveTo>
                    <a:pt x="474" y="0"/>
                  </a:moveTo>
                  <a:cubicBezTo>
                    <a:pt x="0" y="190"/>
                    <a:pt x="87" y="259"/>
                    <a:pt x="278" y="259"/>
                  </a:cubicBezTo>
                  <a:cubicBezTo>
                    <a:pt x="538" y="259"/>
                    <a:pt x="991" y="129"/>
                    <a:pt x="47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49" name="Google Shape;11949;p17"/>
            <p:cNvSpPr/>
            <p:nvPr/>
          </p:nvSpPr>
          <p:spPr>
            <a:xfrm>
              <a:off x="3941650" y="2339225"/>
              <a:ext cx="44850" cy="22425"/>
            </a:xfrm>
            <a:custGeom>
              <a:avLst/>
              <a:gdLst/>
              <a:ahLst/>
              <a:cxnLst/>
              <a:rect l="l" t="t" r="r" b="b"/>
              <a:pathLst>
                <a:path w="1794" h="897" extrusionOk="0">
                  <a:moveTo>
                    <a:pt x="449" y="0"/>
                  </a:moveTo>
                  <a:lnTo>
                    <a:pt x="449" y="0"/>
                  </a:lnTo>
                  <a:cubicBezTo>
                    <a:pt x="1" y="897"/>
                    <a:pt x="1345" y="448"/>
                    <a:pt x="1794" y="897"/>
                  </a:cubicBezTo>
                  <a:cubicBezTo>
                    <a:pt x="1570" y="673"/>
                    <a:pt x="1121" y="224"/>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50" name="Google Shape;11950;p17"/>
            <p:cNvSpPr/>
            <p:nvPr/>
          </p:nvSpPr>
          <p:spPr>
            <a:xfrm>
              <a:off x="3964075" y="3129225"/>
              <a:ext cx="33625" cy="32675"/>
            </a:xfrm>
            <a:custGeom>
              <a:avLst/>
              <a:gdLst/>
              <a:ahLst/>
              <a:cxnLst/>
              <a:rect l="l" t="t" r="r" b="b"/>
              <a:pathLst>
                <a:path w="1345" h="1307" extrusionOk="0">
                  <a:moveTo>
                    <a:pt x="0" y="1"/>
                  </a:moveTo>
                  <a:cubicBezTo>
                    <a:pt x="0" y="362"/>
                    <a:pt x="0" y="1306"/>
                    <a:pt x="353" y="1306"/>
                  </a:cubicBezTo>
                  <a:cubicBezTo>
                    <a:pt x="437" y="1306"/>
                    <a:pt x="542" y="1252"/>
                    <a:pt x="673" y="1121"/>
                  </a:cubicBezTo>
                  <a:cubicBezTo>
                    <a:pt x="224" y="897"/>
                    <a:pt x="1345" y="225"/>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51" name="Google Shape;11951;p17"/>
            <p:cNvSpPr/>
            <p:nvPr/>
          </p:nvSpPr>
          <p:spPr>
            <a:xfrm>
              <a:off x="3952875" y="1269050"/>
              <a:ext cx="30825" cy="19500"/>
            </a:xfrm>
            <a:custGeom>
              <a:avLst/>
              <a:gdLst/>
              <a:ahLst/>
              <a:cxnLst/>
              <a:rect l="l" t="t" r="r" b="b"/>
              <a:pathLst>
                <a:path w="1233" h="780" extrusionOk="0">
                  <a:moveTo>
                    <a:pt x="672" y="1"/>
                  </a:moveTo>
                  <a:cubicBezTo>
                    <a:pt x="672" y="449"/>
                    <a:pt x="0" y="225"/>
                    <a:pt x="224" y="673"/>
                  </a:cubicBezTo>
                  <a:cubicBezTo>
                    <a:pt x="261" y="748"/>
                    <a:pt x="318" y="779"/>
                    <a:pt x="382" y="779"/>
                  </a:cubicBezTo>
                  <a:cubicBezTo>
                    <a:pt x="703" y="779"/>
                    <a:pt x="1233" y="1"/>
                    <a:pt x="672"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52" name="Google Shape;11952;p17"/>
            <p:cNvSpPr/>
            <p:nvPr/>
          </p:nvSpPr>
          <p:spPr>
            <a:xfrm>
              <a:off x="3952875" y="3162850"/>
              <a:ext cx="27900" cy="28775"/>
            </a:xfrm>
            <a:custGeom>
              <a:avLst/>
              <a:gdLst/>
              <a:ahLst/>
              <a:cxnLst/>
              <a:rect l="l" t="t" r="r" b="b"/>
              <a:pathLst>
                <a:path w="1116" h="1151" extrusionOk="0">
                  <a:moveTo>
                    <a:pt x="448" y="0"/>
                  </a:moveTo>
                  <a:lnTo>
                    <a:pt x="448" y="0"/>
                  </a:lnTo>
                  <a:cubicBezTo>
                    <a:pt x="672" y="673"/>
                    <a:pt x="0" y="673"/>
                    <a:pt x="224" y="1121"/>
                  </a:cubicBezTo>
                  <a:cubicBezTo>
                    <a:pt x="305" y="1141"/>
                    <a:pt x="378" y="1150"/>
                    <a:pt x="445" y="1150"/>
                  </a:cubicBezTo>
                  <a:cubicBezTo>
                    <a:pt x="1115" y="1150"/>
                    <a:pt x="1060" y="204"/>
                    <a:pt x="44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53" name="Google Shape;11953;p17"/>
            <p:cNvSpPr/>
            <p:nvPr/>
          </p:nvSpPr>
          <p:spPr>
            <a:xfrm>
              <a:off x="3947250" y="3196475"/>
              <a:ext cx="28050" cy="28025"/>
            </a:xfrm>
            <a:custGeom>
              <a:avLst/>
              <a:gdLst/>
              <a:ahLst/>
              <a:cxnLst/>
              <a:rect l="l" t="t" r="r" b="b"/>
              <a:pathLst>
                <a:path w="1122" h="1121" extrusionOk="0">
                  <a:moveTo>
                    <a:pt x="449" y="0"/>
                  </a:moveTo>
                  <a:cubicBezTo>
                    <a:pt x="673" y="224"/>
                    <a:pt x="1" y="1121"/>
                    <a:pt x="897" y="1121"/>
                  </a:cubicBezTo>
                  <a:cubicBezTo>
                    <a:pt x="897" y="672"/>
                    <a:pt x="1121" y="0"/>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54" name="Google Shape;11954;p17"/>
            <p:cNvSpPr/>
            <p:nvPr/>
          </p:nvSpPr>
          <p:spPr>
            <a:xfrm>
              <a:off x="3952875" y="3248125"/>
              <a:ext cx="18700" cy="10000"/>
            </a:xfrm>
            <a:custGeom>
              <a:avLst/>
              <a:gdLst/>
              <a:ahLst/>
              <a:cxnLst/>
              <a:rect l="l" t="t" r="r" b="b"/>
              <a:pathLst>
                <a:path w="748" h="400" extrusionOk="0">
                  <a:moveTo>
                    <a:pt x="249" y="1"/>
                  </a:moveTo>
                  <a:cubicBezTo>
                    <a:pt x="125" y="1"/>
                    <a:pt x="0" y="101"/>
                    <a:pt x="0" y="399"/>
                  </a:cubicBezTo>
                  <a:cubicBezTo>
                    <a:pt x="747" y="399"/>
                    <a:pt x="498" y="1"/>
                    <a:pt x="2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55" name="Google Shape;11955;p17"/>
            <p:cNvSpPr/>
            <p:nvPr/>
          </p:nvSpPr>
          <p:spPr>
            <a:xfrm>
              <a:off x="3941650" y="3325325"/>
              <a:ext cx="16850" cy="11225"/>
            </a:xfrm>
            <a:custGeom>
              <a:avLst/>
              <a:gdLst/>
              <a:ahLst/>
              <a:cxnLst/>
              <a:rect l="l" t="t" r="r" b="b"/>
              <a:pathLst>
                <a:path w="674" h="449" extrusionOk="0">
                  <a:moveTo>
                    <a:pt x="449" y="1"/>
                  </a:moveTo>
                  <a:cubicBezTo>
                    <a:pt x="1" y="1"/>
                    <a:pt x="1" y="225"/>
                    <a:pt x="449" y="449"/>
                  </a:cubicBezTo>
                  <a:cubicBezTo>
                    <a:pt x="673" y="449"/>
                    <a:pt x="673" y="1"/>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56" name="Google Shape;11956;p17"/>
            <p:cNvSpPr/>
            <p:nvPr/>
          </p:nvSpPr>
          <p:spPr>
            <a:xfrm>
              <a:off x="3936050" y="3431775"/>
              <a:ext cx="28050" cy="11250"/>
            </a:xfrm>
            <a:custGeom>
              <a:avLst/>
              <a:gdLst/>
              <a:ahLst/>
              <a:cxnLst/>
              <a:rect l="l" t="t" r="r" b="b"/>
              <a:pathLst>
                <a:path w="1122" h="450" extrusionOk="0">
                  <a:moveTo>
                    <a:pt x="1" y="1"/>
                  </a:moveTo>
                  <a:cubicBezTo>
                    <a:pt x="1" y="225"/>
                    <a:pt x="1" y="449"/>
                    <a:pt x="673" y="449"/>
                  </a:cubicBezTo>
                  <a:cubicBezTo>
                    <a:pt x="1121" y="449"/>
                    <a:pt x="673" y="1"/>
                    <a:pt x="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57" name="Google Shape;11957;p17"/>
            <p:cNvSpPr/>
            <p:nvPr/>
          </p:nvSpPr>
          <p:spPr>
            <a:xfrm>
              <a:off x="3947250" y="4115350"/>
              <a:ext cx="11250" cy="11225"/>
            </a:xfrm>
            <a:custGeom>
              <a:avLst/>
              <a:gdLst/>
              <a:ahLst/>
              <a:cxnLst/>
              <a:rect l="l" t="t" r="r" b="b"/>
              <a:pathLst>
                <a:path w="450" h="449" extrusionOk="0">
                  <a:moveTo>
                    <a:pt x="1" y="0"/>
                  </a:moveTo>
                  <a:cubicBezTo>
                    <a:pt x="1" y="224"/>
                    <a:pt x="1" y="448"/>
                    <a:pt x="225" y="448"/>
                  </a:cubicBezTo>
                  <a:cubicBezTo>
                    <a:pt x="449" y="448"/>
                    <a:pt x="225" y="0"/>
                    <a:pt x="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58" name="Google Shape;11958;p17"/>
            <p:cNvSpPr/>
            <p:nvPr/>
          </p:nvSpPr>
          <p:spPr>
            <a:xfrm>
              <a:off x="3919250" y="927275"/>
              <a:ext cx="16825" cy="11250"/>
            </a:xfrm>
            <a:custGeom>
              <a:avLst/>
              <a:gdLst/>
              <a:ahLst/>
              <a:cxnLst/>
              <a:rect l="l" t="t" r="r" b="b"/>
              <a:pathLst>
                <a:path w="673" h="450" extrusionOk="0">
                  <a:moveTo>
                    <a:pt x="673" y="1"/>
                  </a:moveTo>
                  <a:cubicBezTo>
                    <a:pt x="224" y="1"/>
                    <a:pt x="0" y="225"/>
                    <a:pt x="0" y="449"/>
                  </a:cubicBezTo>
                  <a:cubicBezTo>
                    <a:pt x="449" y="449"/>
                    <a:pt x="673" y="449"/>
                    <a:pt x="67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59" name="Google Shape;11959;p17"/>
            <p:cNvSpPr/>
            <p:nvPr/>
          </p:nvSpPr>
          <p:spPr>
            <a:xfrm>
              <a:off x="3911800" y="2187025"/>
              <a:ext cx="24275" cy="7300"/>
            </a:xfrm>
            <a:custGeom>
              <a:avLst/>
              <a:gdLst/>
              <a:ahLst/>
              <a:cxnLst/>
              <a:rect l="l" t="t" r="r" b="b"/>
              <a:pathLst>
                <a:path w="971" h="292" extrusionOk="0">
                  <a:moveTo>
                    <a:pt x="543" y="0"/>
                  </a:moveTo>
                  <a:cubicBezTo>
                    <a:pt x="1" y="0"/>
                    <a:pt x="394" y="292"/>
                    <a:pt x="701" y="292"/>
                  </a:cubicBezTo>
                  <a:cubicBezTo>
                    <a:pt x="845" y="292"/>
                    <a:pt x="971" y="227"/>
                    <a:pt x="971" y="37"/>
                  </a:cubicBezTo>
                  <a:cubicBezTo>
                    <a:pt x="788" y="11"/>
                    <a:pt x="648" y="0"/>
                    <a:pt x="54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60" name="Google Shape;11960;p17"/>
            <p:cNvSpPr/>
            <p:nvPr/>
          </p:nvSpPr>
          <p:spPr>
            <a:xfrm>
              <a:off x="3924850" y="3017175"/>
              <a:ext cx="11225" cy="5625"/>
            </a:xfrm>
            <a:custGeom>
              <a:avLst/>
              <a:gdLst/>
              <a:ahLst/>
              <a:cxnLst/>
              <a:rect l="l" t="t" r="r" b="b"/>
              <a:pathLst>
                <a:path w="449" h="225" extrusionOk="0">
                  <a:moveTo>
                    <a:pt x="0" y="0"/>
                  </a:moveTo>
                  <a:cubicBezTo>
                    <a:pt x="0" y="0"/>
                    <a:pt x="0" y="224"/>
                    <a:pt x="225" y="224"/>
                  </a:cubicBezTo>
                  <a:cubicBezTo>
                    <a:pt x="449" y="224"/>
                    <a:pt x="225" y="0"/>
                    <a:pt x="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61" name="Google Shape;11961;p17"/>
            <p:cNvSpPr/>
            <p:nvPr/>
          </p:nvSpPr>
          <p:spPr>
            <a:xfrm>
              <a:off x="3871075" y="3062900"/>
              <a:ext cx="14575" cy="12400"/>
            </a:xfrm>
            <a:custGeom>
              <a:avLst/>
              <a:gdLst/>
              <a:ahLst/>
              <a:cxnLst/>
              <a:rect l="l" t="t" r="r" b="b"/>
              <a:pathLst>
                <a:path w="583" h="496" extrusionOk="0">
                  <a:moveTo>
                    <a:pt x="181" y="0"/>
                  </a:moveTo>
                  <a:cubicBezTo>
                    <a:pt x="1" y="0"/>
                    <a:pt x="58" y="495"/>
                    <a:pt x="353" y="495"/>
                  </a:cubicBezTo>
                  <a:cubicBezTo>
                    <a:pt x="418" y="495"/>
                    <a:pt x="494" y="471"/>
                    <a:pt x="583" y="412"/>
                  </a:cubicBezTo>
                  <a:cubicBezTo>
                    <a:pt x="398" y="105"/>
                    <a:pt x="265" y="0"/>
                    <a:pt x="18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62" name="Google Shape;11962;p17"/>
            <p:cNvSpPr/>
            <p:nvPr/>
          </p:nvSpPr>
          <p:spPr>
            <a:xfrm>
              <a:off x="3857625" y="1392325"/>
              <a:ext cx="22425" cy="12475"/>
            </a:xfrm>
            <a:custGeom>
              <a:avLst/>
              <a:gdLst/>
              <a:ahLst/>
              <a:cxnLst/>
              <a:rect l="l" t="t" r="r" b="b"/>
              <a:pathLst>
                <a:path w="897" h="499" extrusionOk="0">
                  <a:moveTo>
                    <a:pt x="0" y="1"/>
                  </a:moveTo>
                  <a:cubicBezTo>
                    <a:pt x="0" y="374"/>
                    <a:pt x="149" y="499"/>
                    <a:pt x="299" y="499"/>
                  </a:cubicBezTo>
                  <a:cubicBezTo>
                    <a:pt x="598" y="499"/>
                    <a:pt x="896" y="1"/>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63" name="Google Shape;11963;p17"/>
            <p:cNvSpPr/>
            <p:nvPr/>
          </p:nvSpPr>
          <p:spPr>
            <a:xfrm>
              <a:off x="3829600" y="1419600"/>
              <a:ext cx="15475" cy="14650"/>
            </a:xfrm>
            <a:custGeom>
              <a:avLst/>
              <a:gdLst/>
              <a:ahLst/>
              <a:cxnLst/>
              <a:rect l="l" t="t" r="r" b="b"/>
              <a:pathLst>
                <a:path w="619" h="586" extrusionOk="0">
                  <a:moveTo>
                    <a:pt x="337" y="0"/>
                  </a:moveTo>
                  <a:cubicBezTo>
                    <a:pt x="304" y="0"/>
                    <a:pt x="266" y="9"/>
                    <a:pt x="225" y="30"/>
                  </a:cubicBezTo>
                  <a:cubicBezTo>
                    <a:pt x="225" y="254"/>
                    <a:pt x="0" y="30"/>
                    <a:pt x="0" y="478"/>
                  </a:cubicBezTo>
                  <a:cubicBezTo>
                    <a:pt x="114" y="554"/>
                    <a:pt x="209" y="585"/>
                    <a:pt x="286" y="585"/>
                  </a:cubicBezTo>
                  <a:cubicBezTo>
                    <a:pt x="618" y="585"/>
                    <a:pt x="605" y="0"/>
                    <a:pt x="33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64" name="Google Shape;11964;p17"/>
            <p:cNvSpPr/>
            <p:nvPr/>
          </p:nvSpPr>
          <p:spPr>
            <a:xfrm>
              <a:off x="3745550" y="1448350"/>
              <a:ext cx="72875" cy="67275"/>
            </a:xfrm>
            <a:custGeom>
              <a:avLst/>
              <a:gdLst/>
              <a:ahLst/>
              <a:cxnLst/>
              <a:rect l="l" t="t" r="r" b="b"/>
              <a:pathLst>
                <a:path w="2915" h="2691" extrusionOk="0">
                  <a:moveTo>
                    <a:pt x="2466" y="1"/>
                  </a:moveTo>
                  <a:lnTo>
                    <a:pt x="2466" y="1"/>
                  </a:lnTo>
                  <a:cubicBezTo>
                    <a:pt x="2242" y="897"/>
                    <a:pt x="1" y="1570"/>
                    <a:pt x="673" y="2690"/>
                  </a:cubicBezTo>
                  <a:cubicBezTo>
                    <a:pt x="1121" y="1794"/>
                    <a:pt x="2914" y="897"/>
                    <a:pt x="2466"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65" name="Google Shape;11965;p17"/>
            <p:cNvSpPr/>
            <p:nvPr/>
          </p:nvSpPr>
          <p:spPr>
            <a:xfrm>
              <a:off x="3734350" y="2557725"/>
              <a:ext cx="25225" cy="4225"/>
            </a:xfrm>
            <a:custGeom>
              <a:avLst/>
              <a:gdLst/>
              <a:ahLst/>
              <a:cxnLst/>
              <a:rect l="l" t="t" r="r" b="b"/>
              <a:pathLst>
                <a:path w="1009" h="169" extrusionOk="0">
                  <a:moveTo>
                    <a:pt x="449" y="1"/>
                  </a:moveTo>
                  <a:lnTo>
                    <a:pt x="449" y="1"/>
                  </a:lnTo>
                  <a:cubicBezTo>
                    <a:pt x="0" y="113"/>
                    <a:pt x="281" y="169"/>
                    <a:pt x="533" y="169"/>
                  </a:cubicBezTo>
                  <a:cubicBezTo>
                    <a:pt x="785" y="169"/>
                    <a:pt x="1009" y="113"/>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66" name="Google Shape;11966;p17"/>
            <p:cNvSpPr/>
            <p:nvPr/>
          </p:nvSpPr>
          <p:spPr>
            <a:xfrm>
              <a:off x="3667125" y="1050550"/>
              <a:ext cx="25225" cy="4225"/>
            </a:xfrm>
            <a:custGeom>
              <a:avLst/>
              <a:gdLst/>
              <a:ahLst/>
              <a:cxnLst/>
              <a:rect l="l" t="t" r="r" b="b"/>
              <a:pathLst>
                <a:path w="1009" h="169" extrusionOk="0">
                  <a:moveTo>
                    <a:pt x="448" y="0"/>
                  </a:moveTo>
                  <a:lnTo>
                    <a:pt x="448" y="0"/>
                  </a:lnTo>
                  <a:cubicBezTo>
                    <a:pt x="0" y="112"/>
                    <a:pt x="280" y="168"/>
                    <a:pt x="532" y="168"/>
                  </a:cubicBezTo>
                  <a:cubicBezTo>
                    <a:pt x="784" y="168"/>
                    <a:pt x="1009" y="112"/>
                    <a:pt x="44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67" name="Google Shape;11967;p17"/>
            <p:cNvSpPr/>
            <p:nvPr/>
          </p:nvSpPr>
          <p:spPr>
            <a:xfrm>
              <a:off x="3633500" y="1577225"/>
              <a:ext cx="56050" cy="33650"/>
            </a:xfrm>
            <a:custGeom>
              <a:avLst/>
              <a:gdLst/>
              <a:ahLst/>
              <a:cxnLst/>
              <a:rect l="l" t="t" r="r" b="b"/>
              <a:pathLst>
                <a:path w="2242" h="1346" extrusionOk="0">
                  <a:moveTo>
                    <a:pt x="2241" y="0"/>
                  </a:moveTo>
                  <a:cubicBezTo>
                    <a:pt x="1121" y="0"/>
                    <a:pt x="449" y="673"/>
                    <a:pt x="0" y="1345"/>
                  </a:cubicBezTo>
                  <a:cubicBezTo>
                    <a:pt x="1345" y="1345"/>
                    <a:pt x="1345" y="449"/>
                    <a:pt x="224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68" name="Google Shape;11968;p17"/>
            <p:cNvSpPr/>
            <p:nvPr/>
          </p:nvSpPr>
          <p:spPr>
            <a:xfrm>
              <a:off x="3577475" y="748000"/>
              <a:ext cx="16825" cy="11225"/>
            </a:xfrm>
            <a:custGeom>
              <a:avLst/>
              <a:gdLst/>
              <a:ahLst/>
              <a:cxnLst/>
              <a:rect l="l" t="t" r="r" b="b"/>
              <a:pathLst>
                <a:path w="673" h="449" extrusionOk="0">
                  <a:moveTo>
                    <a:pt x="224" y="0"/>
                  </a:moveTo>
                  <a:cubicBezTo>
                    <a:pt x="0" y="0"/>
                    <a:pt x="224" y="224"/>
                    <a:pt x="672" y="448"/>
                  </a:cubicBezTo>
                  <a:cubicBezTo>
                    <a:pt x="672" y="224"/>
                    <a:pt x="672" y="0"/>
                    <a:pt x="2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69" name="Google Shape;11969;p17"/>
            <p:cNvSpPr/>
            <p:nvPr/>
          </p:nvSpPr>
          <p:spPr>
            <a:xfrm>
              <a:off x="3528975" y="2784725"/>
              <a:ext cx="14150" cy="8275"/>
            </a:xfrm>
            <a:custGeom>
              <a:avLst/>
              <a:gdLst/>
              <a:ahLst/>
              <a:cxnLst/>
              <a:rect l="l" t="t" r="r" b="b"/>
              <a:pathLst>
                <a:path w="566" h="331" extrusionOk="0">
                  <a:moveTo>
                    <a:pt x="101" y="0"/>
                  </a:moveTo>
                  <a:cubicBezTo>
                    <a:pt x="0" y="0"/>
                    <a:pt x="452" y="330"/>
                    <a:pt x="532" y="330"/>
                  </a:cubicBezTo>
                  <a:cubicBezTo>
                    <a:pt x="566" y="330"/>
                    <a:pt x="535" y="273"/>
                    <a:pt x="371" y="110"/>
                  </a:cubicBezTo>
                  <a:cubicBezTo>
                    <a:pt x="213" y="31"/>
                    <a:pt x="132" y="0"/>
                    <a:pt x="10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70" name="Google Shape;11970;p17"/>
            <p:cNvSpPr/>
            <p:nvPr/>
          </p:nvSpPr>
          <p:spPr>
            <a:xfrm>
              <a:off x="3459800" y="1088650"/>
              <a:ext cx="19700" cy="23550"/>
            </a:xfrm>
            <a:custGeom>
              <a:avLst/>
              <a:gdLst/>
              <a:ahLst/>
              <a:cxnLst/>
              <a:rect l="l" t="t" r="r" b="b"/>
              <a:pathLst>
                <a:path w="788" h="942" extrusionOk="0">
                  <a:moveTo>
                    <a:pt x="586" y="1"/>
                  </a:moveTo>
                  <a:cubicBezTo>
                    <a:pt x="555" y="1"/>
                    <a:pt x="510" y="15"/>
                    <a:pt x="449" y="45"/>
                  </a:cubicBezTo>
                  <a:cubicBezTo>
                    <a:pt x="449" y="269"/>
                    <a:pt x="1" y="942"/>
                    <a:pt x="673" y="942"/>
                  </a:cubicBezTo>
                  <a:cubicBezTo>
                    <a:pt x="480" y="555"/>
                    <a:pt x="787" y="1"/>
                    <a:pt x="586"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71" name="Google Shape;11971;p17"/>
            <p:cNvSpPr/>
            <p:nvPr/>
          </p:nvSpPr>
          <p:spPr>
            <a:xfrm>
              <a:off x="3431800" y="1762125"/>
              <a:ext cx="28025" cy="16825"/>
            </a:xfrm>
            <a:custGeom>
              <a:avLst/>
              <a:gdLst/>
              <a:ahLst/>
              <a:cxnLst/>
              <a:rect l="l" t="t" r="r" b="b"/>
              <a:pathLst>
                <a:path w="1121" h="673" extrusionOk="0">
                  <a:moveTo>
                    <a:pt x="448" y="0"/>
                  </a:moveTo>
                  <a:cubicBezTo>
                    <a:pt x="448" y="224"/>
                    <a:pt x="0" y="224"/>
                    <a:pt x="0" y="673"/>
                  </a:cubicBezTo>
                  <a:cubicBezTo>
                    <a:pt x="448" y="673"/>
                    <a:pt x="1121" y="0"/>
                    <a:pt x="44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72" name="Google Shape;11972;p17"/>
            <p:cNvSpPr/>
            <p:nvPr/>
          </p:nvSpPr>
          <p:spPr>
            <a:xfrm>
              <a:off x="3380275" y="1196225"/>
              <a:ext cx="22425" cy="10625"/>
            </a:xfrm>
            <a:custGeom>
              <a:avLst/>
              <a:gdLst/>
              <a:ahLst/>
              <a:cxnLst/>
              <a:rect l="l" t="t" r="r" b="b"/>
              <a:pathLst>
                <a:path w="897" h="425" extrusionOk="0">
                  <a:moveTo>
                    <a:pt x="492" y="0"/>
                  </a:moveTo>
                  <a:lnTo>
                    <a:pt x="492" y="0"/>
                  </a:lnTo>
                  <a:cubicBezTo>
                    <a:pt x="0" y="246"/>
                    <a:pt x="318" y="425"/>
                    <a:pt x="557" y="425"/>
                  </a:cubicBezTo>
                  <a:cubicBezTo>
                    <a:pt x="754" y="425"/>
                    <a:pt x="897" y="304"/>
                    <a:pt x="492"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73" name="Google Shape;11973;p17"/>
            <p:cNvSpPr/>
            <p:nvPr/>
          </p:nvSpPr>
          <p:spPr>
            <a:xfrm>
              <a:off x="3364550" y="1806950"/>
              <a:ext cx="30850" cy="19475"/>
            </a:xfrm>
            <a:custGeom>
              <a:avLst/>
              <a:gdLst/>
              <a:ahLst/>
              <a:cxnLst/>
              <a:rect l="l" t="t" r="r" b="b"/>
              <a:pathLst>
                <a:path w="1234" h="779" extrusionOk="0">
                  <a:moveTo>
                    <a:pt x="673" y="0"/>
                  </a:moveTo>
                  <a:cubicBezTo>
                    <a:pt x="673" y="224"/>
                    <a:pt x="1" y="224"/>
                    <a:pt x="225" y="672"/>
                  </a:cubicBezTo>
                  <a:cubicBezTo>
                    <a:pt x="262" y="747"/>
                    <a:pt x="318" y="778"/>
                    <a:pt x="382" y="778"/>
                  </a:cubicBezTo>
                  <a:cubicBezTo>
                    <a:pt x="704" y="778"/>
                    <a:pt x="1233" y="0"/>
                    <a:pt x="67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74" name="Google Shape;11974;p17"/>
            <p:cNvSpPr/>
            <p:nvPr/>
          </p:nvSpPr>
          <p:spPr>
            <a:xfrm>
              <a:off x="3342150" y="1829350"/>
              <a:ext cx="11225" cy="5625"/>
            </a:xfrm>
            <a:custGeom>
              <a:avLst/>
              <a:gdLst/>
              <a:ahLst/>
              <a:cxnLst/>
              <a:rect l="l" t="t" r="r" b="b"/>
              <a:pathLst>
                <a:path w="449" h="225" extrusionOk="0">
                  <a:moveTo>
                    <a:pt x="224" y="1"/>
                  </a:moveTo>
                  <a:cubicBezTo>
                    <a:pt x="0" y="1"/>
                    <a:pt x="224" y="225"/>
                    <a:pt x="448" y="225"/>
                  </a:cubicBezTo>
                  <a:cubicBezTo>
                    <a:pt x="448" y="225"/>
                    <a:pt x="448" y="1"/>
                    <a:pt x="22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75" name="Google Shape;11975;p17"/>
            <p:cNvSpPr/>
            <p:nvPr/>
          </p:nvSpPr>
          <p:spPr>
            <a:xfrm>
              <a:off x="3342150" y="3689525"/>
              <a:ext cx="11225" cy="11225"/>
            </a:xfrm>
            <a:custGeom>
              <a:avLst/>
              <a:gdLst/>
              <a:ahLst/>
              <a:cxnLst/>
              <a:rect l="l" t="t" r="r" b="b"/>
              <a:pathLst>
                <a:path w="449" h="449" extrusionOk="0">
                  <a:moveTo>
                    <a:pt x="0" y="0"/>
                  </a:moveTo>
                  <a:cubicBezTo>
                    <a:pt x="0" y="0"/>
                    <a:pt x="0" y="449"/>
                    <a:pt x="224" y="449"/>
                  </a:cubicBezTo>
                  <a:cubicBezTo>
                    <a:pt x="448" y="449"/>
                    <a:pt x="224" y="0"/>
                    <a:pt x="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76" name="Google Shape;11976;p17"/>
            <p:cNvSpPr/>
            <p:nvPr/>
          </p:nvSpPr>
          <p:spPr>
            <a:xfrm>
              <a:off x="3306650" y="1235450"/>
              <a:ext cx="18700" cy="9975"/>
            </a:xfrm>
            <a:custGeom>
              <a:avLst/>
              <a:gdLst/>
              <a:ahLst/>
              <a:cxnLst/>
              <a:rect l="l" t="t" r="r" b="b"/>
              <a:pathLst>
                <a:path w="748" h="399" extrusionOk="0">
                  <a:moveTo>
                    <a:pt x="748" y="0"/>
                  </a:moveTo>
                  <a:cubicBezTo>
                    <a:pt x="1" y="0"/>
                    <a:pt x="250" y="399"/>
                    <a:pt x="499" y="399"/>
                  </a:cubicBezTo>
                  <a:cubicBezTo>
                    <a:pt x="623" y="399"/>
                    <a:pt x="748" y="299"/>
                    <a:pt x="74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77" name="Google Shape;11977;p17"/>
            <p:cNvSpPr/>
            <p:nvPr/>
          </p:nvSpPr>
          <p:spPr>
            <a:xfrm>
              <a:off x="3185250" y="1308275"/>
              <a:ext cx="22450" cy="16850"/>
            </a:xfrm>
            <a:custGeom>
              <a:avLst/>
              <a:gdLst/>
              <a:ahLst/>
              <a:cxnLst/>
              <a:rect l="l" t="t" r="r" b="b"/>
              <a:pathLst>
                <a:path w="898" h="674" extrusionOk="0">
                  <a:moveTo>
                    <a:pt x="897" y="1"/>
                  </a:moveTo>
                  <a:cubicBezTo>
                    <a:pt x="225" y="1"/>
                    <a:pt x="1" y="225"/>
                    <a:pt x="1" y="673"/>
                  </a:cubicBezTo>
                  <a:cubicBezTo>
                    <a:pt x="673" y="673"/>
                    <a:pt x="897" y="449"/>
                    <a:pt x="89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78" name="Google Shape;11978;p17"/>
            <p:cNvSpPr/>
            <p:nvPr/>
          </p:nvSpPr>
          <p:spPr>
            <a:xfrm>
              <a:off x="3159500" y="1324175"/>
              <a:ext cx="20175" cy="13050"/>
            </a:xfrm>
            <a:custGeom>
              <a:avLst/>
              <a:gdLst/>
              <a:ahLst/>
              <a:cxnLst/>
              <a:rect l="l" t="t" r="r" b="b"/>
              <a:pathLst>
                <a:path w="807" h="522" extrusionOk="0">
                  <a:moveTo>
                    <a:pt x="597" y="1"/>
                  </a:moveTo>
                  <a:cubicBezTo>
                    <a:pt x="157" y="1"/>
                    <a:pt x="0" y="522"/>
                    <a:pt x="232" y="522"/>
                  </a:cubicBezTo>
                  <a:cubicBezTo>
                    <a:pt x="266" y="522"/>
                    <a:pt x="308" y="511"/>
                    <a:pt x="359" y="485"/>
                  </a:cubicBezTo>
                  <a:cubicBezTo>
                    <a:pt x="359" y="261"/>
                    <a:pt x="807" y="261"/>
                    <a:pt x="807" y="37"/>
                  </a:cubicBezTo>
                  <a:cubicBezTo>
                    <a:pt x="731" y="12"/>
                    <a:pt x="661" y="1"/>
                    <a:pt x="59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79" name="Google Shape;11979;p17"/>
            <p:cNvSpPr/>
            <p:nvPr/>
          </p:nvSpPr>
          <p:spPr>
            <a:xfrm>
              <a:off x="3123625" y="1347500"/>
              <a:ext cx="22450" cy="10000"/>
            </a:xfrm>
            <a:custGeom>
              <a:avLst/>
              <a:gdLst/>
              <a:ahLst/>
              <a:cxnLst/>
              <a:rect l="l" t="t" r="r" b="b"/>
              <a:pathLst>
                <a:path w="898" h="400" extrusionOk="0">
                  <a:moveTo>
                    <a:pt x="897" y="1"/>
                  </a:moveTo>
                  <a:cubicBezTo>
                    <a:pt x="1" y="1"/>
                    <a:pt x="299" y="399"/>
                    <a:pt x="598" y="399"/>
                  </a:cubicBezTo>
                  <a:cubicBezTo>
                    <a:pt x="748" y="399"/>
                    <a:pt x="897" y="299"/>
                    <a:pt x="89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80" name="Google Shape;11980;p17"/>
            <p:cNvSpPr/>
            <p:nvPr/>
          </p:nvSpPr>
          <p:spPr>
            <a:xfrm>
              <a:off x="3090000" y="1364300"/>
              <a:ext cx="22450" cy="16850"/>
            </a:xfrm>
            <a:custGeom>
              <a:avLst/>
              <a:gdLst/>
              <a:ahLst/>
              <a:cxnLst/>
              <a:rect l="l" t="t" r="r" b="b"/>
              <a:pathLst>
                <a:path w="898" h="674" extrusionOk="0">
                  <a:moveTo>
                    <a:pt x="897" y="1"/>
                  </a:moveTo>
                  <a:cubicBezTo>
                    <a:pt x="225" y="1"/>
                    <a:pt x="1" y="225"/>
                    <a:pt x="1" y="673"/>
                  </a:cubicBezTo>
                  <a:cubicBezTo>
                    <a:pt x="673" y="673"/>
                    <a:pt x="897" y="449"/>
                    <a:pt x="89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81" name="Google Shape;11981;p17"/>
            <p:cNvSpPr/>
            <p:nvPr/>
          </p:nvSpPr>
          <p:spPr>
            <a:xfrm>
              <a:off x="3080450" y="3701700"/>
              <a:ext cx="32000" cy="15850"/>
            </a:xfrm>
            <a:custGeom>
              <a:avLst/>
              <a:gdLst/>
              <a:ahLst/>
              <a:cxnLst/>
              <a:rect l="l" t="t" r="r" b="b"/>
              <a:pathLst>
                <a:path w="1280" h="634" extrusionOk="0">
                  <a:moveTo>
                    <a:pt x="810" y="0"/>
                  </a:moveTo>
                  <a:cubicBezTo>
                    <a:pt x="402" y="0"/>
                    <a:pt x="0" y="317"/>
                    <a:pt x="159" y="634"/>
                  </a:cubicBezTo>
                  <a:cubicBezTo>
                    <a:pt x="607" y="634"/>
                    <a:pt x="1279" y="634"/>
                    <a:pt x="1279" y="186"/>
                  </a:cubicBezTo>
                  <a:cubicBezTo>
                    <a:pt x="1148" y="54"/>
                    <a:pt x="978" y="0"/>
                    <a:pt x="81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82" name="Google Shape;11982;p17"/>
            <p:cNvSpPr/>
            <p:nvPr/>
          </p:nvSpPr>
          <p:spPr>
            <a:xfrm>
              <a:off x="3095625" y="4053700"/>
              <a:ext cx="16625" cy="17750"/>
            </a:xfrm>
            <a:custGeom>
              <a:avLst/>
              <a:gdLst/>
              <a:ahLst/>
              <a:cxnLst/>
              <a:rect l="l" t="t" r="r" b="b"/>
              <a:pathLst>
                <a:path w="665" h="710" extrusionOk="0">
                  <a:moveTo>
                    <a:pt x="0" y="1"/>
                  </a:moveTo>
                  <a:cubicBezTo>
                    <a:pt x="0" y="225"/>
                    <a:pt x="0" y="673"/>
                    <a:pt x="224" y="673"/>
                  </a:cubicBezTo>
                  <a:cubicBezTo>
                    <a:pt x="274" y="698"/>
                    <a:pt x="318" y="709"/>
                    <a:pt x="357" y="709"/>
                  </a:cubicBezTo>
                  <a:cubicBezTo>
                    <a:pt x="664" y="709"/>
                    <a:pt x="598" y="1"/>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83" name="Google Shape;11983;p17"/>
            <p:cNvSpPr/>
            <p:nvPr/>
          </p:nvSpPr>
          <p:spPr>
            <a:xfrm>
              <a:off x="3000375" y="2053475"/>
              <a:ext cx="16375" cy="7200"/>
            </a:xfrm>
            <a:custGeom>
              <a:avLst/>
              <a:gdLst/>
              <a:ahLst/>
              <a:cxnLst/>
              <a:rect l="l" t="t" r="r" b="b"/>
              <a:pathLst>
                <a:path w="655" h="288" extrusionOk="0">
                  <a:moveTo>
                    <a:pt x="224" y="0"/>
                  </a:moveTo>
                  <a:cubicBezTo>
                    <a:pt x="224" y="0"/>
                    <a:pt x="0" y="224"/>
                    <a:pt x="224" y="224"/>
                  </a:cubicBezTo>
                  <a:cubicBezTo>
                    <a:pt x="314" y="269"/>
                    <a:pt x="385" y="287"/>
                    <a:pt x="439" y="287"/>
                  </a:cubicBezTo>
                  <a:cubicBezTo>
                    <a:pt x="654" y="287"/>
                    <a:pt x="583" y="0"/>
                    <a:pt x="2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84" name="Google Shape;11984;p17"/>
            <p:cNvSpPr/>
            <p:nvPr/>
          </p:nvSpPr>
          <p:spPr>
            <a:xfrm>
              <a:off x="2994750" y="2120700"/>
              <a:ext cx="25250" cy="4225"/>
            </a:xfrm>
            <a:custGeom>
              <a:avLst/>
              <a:gdLst/>
              <a:ahLst/>
              <a:cxnLst/>
              <a:rect l="l" t="t" r="r" b="b"/>
              <a:pathLst>
                <a:path w="1010" h="169" extrusionOk="0">
                  <a:moveTo>
                    <a:pt x="449" y="1"/>
                  </a:moveTo>
                  <a:cubicBezTo>
                    <a:pt x="1" y="113"/>
                    <a:pt x="281" y="169"/>
                    <a:pt x="533" y="169"/>
                  </a:cubicBezTo>
                  <a:cubicBezTo>
                    <a:pt x="785" y="169"/>
                    <a:pt x="1009" y="113"/>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85" name="Google Shape;11985;p17"/>
            <p:cNvSpPr/>
            <p:nvPr/>
          </p:nvSpPr>
          <p:spPr>
            <a:xfrm>
              <a:off x="2972350" y="2131900"/>
              <a:ext cx="16825" cy="11250"/>
            </a:xfrm>
            <a:custGeom>
              <a:avLst/>
              <a:gdLst/>
              <a:ahLst/>
              <a:cxnLst/>
              <a:rect l="l" t="t" r="r" b="b"/>
              <a:pathLst>
                <a:path w="673" h="450" extrusionOk="0">
                  <a:moveTo>
                    <a:pt x="225" y="1"/>
                  </a:moveTo>
                  <a:cubicBezTo>
                    <a:pt x="0" y="1"/>
                    <a:pt x="225" y="449"/>
                    <a:pt x="673" y="449"/>
                  </a:cubicBezTo>
                  <a:cubicBezTo>
                    <a:pt x="673" y="225"/>
                    <a:pt x="673" y="1"/>
                    <a:pt x="22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86" name="Google Shape;11986;p17"/>
            <p:cNvSpPr/>
            <p:nvPr/>
          </p:nvSpPr>
          <p:spPr>
            <a:xfrm>
              <a:off x="2927525" y="1543600"/>
              <a:ext cx="67250" cy="39250"/>
            </a:xfrm>
            <a:custGeom>
              <a:avLst/>
              <a:gdLst/>
              <a:ahLst/>
              <a:cxnLst/>
              <a:rect l="l" t="t" r="r" b="b"/>
              <a:pathLst>
                <a:path w="2690" h="1570" extrusionOk="0">
                  <a:moveTo>
                    <a:pt x="1345" y="1"/>
                  </a:moveTo>
                  <a:lnTo>
                    <a:pt x="1345" y="1"/>
                  </a:lnTo>
                  <a:cubicBezTo>
                    <a:pt x="673" y="449"/>
                    <a:pt x="225" y="897"/>
                    <a:pt x="0" y="1569"/>
                  </a:cubicBezTo>
                  <a:cubicBezTo>
                    <a:pt x="673" y="1345"/>
                    <a:pt x="2690" y="449"/>
                    <a:pt x="134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87" name="Google Shape;11987;p17"/>
            <p:cNvSpPr/>
            <p:nvPr/>
          </p:nvSpPr>
          <p:spPr>
            <a:xfrm>
              <a:off x="2944325" y="1465175"/>
              <a:ext cx="16850" cy="11225"/>
            </a:xfrm>
            <a:custGeom>
              <a:avLst/>
              <a:gdLst/>
              <a:ahLst/>
              <a:cxnLst/>
              <a:rect l="l" t="t" r="r" b="b"/>
              <a:pathLst>
                <a:path w="674" h="449" extrusionOk="0">
                  <a:moveTo>
                    <a:pt x="449" y="0"/>
                  </a:moveTo>
                  <a:cubicBezTo>
                    <a:pt x="1" y="0"/>
                    <a:pt x="449" y="448"/>
                    <a:pt x="673" y="448"/>
                  </a:cubicBezTo>
                  <a:cubicBezTo>
                    <a:pt x="673" y="448"/>
                    <a:pt x="673" y="0"/>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88" name="Google Shape;11988;p17"/>
            <p:cNvSpPr/>
            <p:nvPr/>
          </p:nvSpPr>
          <p:spPr>
            <a:xfrm>
              <a:off x="2933125" y="2714625"/>
              <a:ext cx="16825" cy="5625"/>
            </a:xfrm>
            <a:custGeom>
              <a:avLst/>
              <a:gdLst/>
              <a:ahLst/>
              <a:cxnLst/>
              <a:rect l="l" t="t" r="r" b="b"/>
              <a:pathLst>
                <a:path w="673" h="225" extrusionOk="0">
                  <a:moveTo>
                    <a:pt x="225" y="0"/>
                  </a:moveTo>
                  <a:cubicBezTo>
                    <a:pt x="1" y="0"/>
                    <a:pt x="225" y="224"/>
                    <a:pt x="673" y="224"/>
                  </a:cubicBezTo>
                  <a:cubicBezTo>
                    <a:pt x="673" y="224"/>
                    <a:pt x="673" y="0"/>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89" name="Google Shape;11989;p17"/>
            <p:cNvSpPr/>
            <p:nvPr/>
          </p:nvSpPr>
          <p:spPr>
            <a:xfrm>
              <a:off x="2910725" y="3540100"/>
              <a:ext cx="22425" cy="14975"/>
            </a:xfrm>
            <a:custGeom>
              <a:avLst/>
              <a:gdLst/>
              <a:ahLst/>
              <a:cxnLst/>
              <a:rect l="l" t="t" r="r" b="b"/>
              <a:pathLst>
                <a:path w="897" h="599" extrusionOk="0">
                  <a:moveTo>
                    <a:pt x="299" y="1"/>
                  </a:moveTo>
                  <a:cubicBezTo>
                    <a:pt x="150" y="1"/>
                    <a:pt x="0" y="150"/>
                    <a:pt x="0" y="599"/>
                  </a:cubicBezTo>
                  <a:cubicBezTo>
                    <a:pt x="897" y="599"/>
                    <a:pt x="598" y="1"/>
                    <a:pt x="29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90" name="Google Shape;11990;p17"/>
            <p:cNvSpPr/>
            <p:nvPr/>
          </p:nvSpPr>
          <p:spPr>
            <a:xfrm>
              <a:off x="2905125" y="2109500"/>
              <a:ext cx="16825" cy="5625"/>
            </a:xfrm>
            <a:custGeom>
              <a:avLst/>
              <a:gdLst/>
              <a:ahLst/>
              <a:cxnLst/>
              <a:rect l="l" t="t" r="r" b="b"/>
              <a:pathLst>
                <a:path w="673" h="225" extrusionOk="0">
                  <a:moveTo>
                    <a:pt x="224" y="0"/>
                  </a:moveTo>
                  <a:cubicBezTo>
                    <a:pt x="0" y="0"/>
                    <a:pt x="224" y="225"/>
                    <a:pt x="672" y="225"/>
                  </a:cubicBezTo>
                  <a:cubicBezTo>
                    <a:pt x="672" y="225"/>
                    <a:pt x="672" y="0"/>
                    <a:pt x="2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91" name="Google Shape;11991;p17"/>
            <p:cNvSpPr/>
            <p:nvPr/>
          </p:nvSpPr>
          <p:spPr>
            <a:xfrm>
              <a:off x="2888300" y="1594025"/>
              <a:ext cx="16825" cy="18325"/>
            </a:xfrm>
            <a:custGeom>
              <a:avLst/>
              <a:gdLst/>
              <a:ahLst/>
              <a:cxnLst/>
              <a:rect l="l" t="t" r="r" b="b"/>
              <a:pathLst>
                <a:path w="673" h="733" extrusionOk="0">
                  <a:moveTo>
                    <a:pt x="673" y="1"/>
                  </a:moveTo>
                  <a:cubicBezTo>
                    <a:pt x="1" y="1"/>
                    <a:pt x="1" y="449"/>
                    <a:pt x="1" y="673"/>
                  </a:cubicBezTo>
                  <a:cubicBezTo>
                    <a:pt x="124" y="714"/>
                    <a:pt x="225" y="733"/>
                    <a:pt x="307" y="733"/>
                  </a:cubicBezTo>
                  <a:cubicBezTo>
                    <a:pt x="673" y="733"/>
                    <a:pt x="673" y="367"/>
                    <a:pt x="67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92" name="Google Shape;11992;p17"/>
            <p:cNvSpPr/>
            <p:nvPr/>
          </p:nvSpPr>
          <p:spPr>
            <a:xfrm>
              <a:off x="2857500" y="1616450"/>
              <a:ext cx="28025" cy="4225"/>
            </a:xfrm>
            <a:custGeom>
              <a:avLst/>
              <a:gdLst/>
              <a:ahLst/>
              <a:cxnLst/>
              <a:rect l="l" t="t" r="r" b="b"/>
              <a:pathLst>
                <a:path w="1121" h="169" extrusionOk="0">
                  <a:moveTo>
                    <a:pt x="560" y="0"/>
                  </a:moveTo>
                  <a:cubicBezTo>
                    <a:pt x="0" y="112"/>
                    <a:pt x="280" y="168"/>
                    <a:pt x="560" y="168"/>
                  </a:cubicBezTo>
                  <a:cubicBezTo>
                    <a:pt x="840" y="168"/>
                    <a:pt x="1121" y="112"/>
                    <a:pt x="56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93" name="Google Shape;11993;p17"/>
            <p:cNvSpPr/>
            <p:nvPr/>
          </p:nvSpPr>
          <p:spPr>
            <a:xfrm>
              <a:off x="2842025" y="1635625"/>
              <a:ext cx="15175" cy="6500"/>
            </a:xfrm>
            <a:custGeom>
              <a:avLst/>
              <a:gdLst/>
              <a:ahLst/>
              <a:cxnLst/>
              <a:rect l="l" t="t" r="r" b="b"/>
              <a:pathLst>
                <a:path w="607" h="260" extrusionOk="0">
                  <a:moveTo>
                    <a:pt x="112" y="0"/>
                  </a:moveTo>
                  <a:cubicBezTo>
                    <a:pt x="0" y="0"/>
                    <a:pt x="453" y="259"/>
                    <a:pt x="565" y="259"/>
                  </a:cubicBezTo>
                  <a:cubicBezTo>
                    <a:pt x="606" y="259"/>
                    <a:pt x="602" y="224"/>
                    <a:pt x="507" y="130"/>
                  </a:cubicBezTo>
                  <a:cubicBezTo>
                    <a:pt x="270" y="35"/>
                    <a:pt x="153" y="0"/>
                    <a:pt x="112"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94" name="Google Shape;11994;p17"/>
            <p:cNvSpPr/>
            <p:nvPr/>
          </p:nvSpPr>
          <p:spPr>
            <a:xfrm>
              <a:off x="2826675" y="2711875"/>
              <a:ext cx="28100" cy="8275"/>
            </a:xfrm>
            <a:custGeom>
              <a:avLst/>
              <a:gdLst/>
              <a:ahLst/>
              <a:cxnLst/>
              <a:rect l="l" t="t" r="r" b="b"/>
              <a:pathLst>
                <a:path w="1124" h="331" extrusionOk="0">
                  <a:moveTo>
                    <a:pt x="442" y="1"/>
                  </a:moveTo>
                  <a:cubicBezTo>
                    <a:pt x="309" y="1"/>
                    <a:pt x="158" y="31"/>
                    <a:pt x="0" y="110"/>
                  </a:cubicBezTo>
                  <a:cubicBezTo>
                    <a:pt x="381" y="273"/>
                    <a:pt x="630" y="331"/>
                    <a:pt x="775" y="331"/>
                  </a:cubicBezTo>
                  <a:cubicBezTo>
                    <a:pt x="1124" y="331"/>
                    <a:pt x="881" y="1"/>
                    <a:pt x="442"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95" name="Google Shape;11995;p17"/>
            <p:cNvSpPr/>
            <p:nvPr/>
          </p:nvSpPr>
          <p:spPr>
            <a:xfrm>
              <a:off x="2759425" y="1691525"/>
              <a:ext cx="22450" cy="14600"/>
            </a:xfrm>
            <a:custGeom>
              <a:avLst/>
              <a:gdLst/>
              <a:ahLst/>
              <a:cxnLst/>
              <a:rect l="l" t="t" r="r" b="b"/>
              <a:pathLst>
                <a:path w="898" h="584" extrusionOk="0">
                  <a:moveTo>
                    <a:pt x="328" y="1"/>
                  </a:moveTo>
                  <a:cubicBezTo>
                    <a:pt x="91" y="1"/>
                    <a:pt x="1" y="157"/>
                    <a:pt x="1" y="583"/>
                  </a:cubicBezTo>
                  <a:cubicBezTo>
                    <a:pt x="225" y="583"/>
                    <a:pt x="673" y="583"/>
                    <a:pt x="897" y="135"/>
                  </a:cubicBezTo>
                  <a:cubicBezTo>
                    <a:pt x="651" y="53"/>
                    <a:pt x="465" y="1"/>
                    <a:pt x="32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96" name="Google Shape;11996;p17"/>
            <p:cNvSpPr/>
            <p:nvPr/>
          </p:nvSpPr>
          <p:spPr>
            <a:xfrm>
              <a:off x="2753825" y="3347750"/>
              <a:ext cx="25" cy="25"/>
            </a:xfrm>
            <a:custGeom>
              <a:avLst/>
              <a:gdLst/>
              <a:ahLst/>
              <a:cxnLst/>
              <a:rect l="l" t="t" r="r" b="b"/>
              <a:pathLst>
                <a:path w="1" h="1" extrusionOk="0">
                  <a:moveTo>
                    <a:pt x="1" y="0"/>
                  </a:move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97" name="Google Shape;11997;p17"/>
            <p:cNvSpPr/>
            <p:nvPr/>
          </p:nvSpPr>
          <p:spPr>
            <a:xfrm>
              <a:off x="2770650" y="3353350"/>
              <a:ext cx="25" cy="25"/>
            </a:xfrm>
            <a:custGeom>
              <a:avLst/>
              <a:gdLst/>
              <a:ahLst/>
              <a:cxnLst/>
              <a:rect l="l" t="t" r="r" b="b"/>
              <a:pathLst>
                <a:path w="1" h="1" extrusionOk="0">
                  <a:moveTo>
                    <a:pt x="0" y="0"/>
                  </a:move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98" name="Google Shape;11998;p17"/>
            <p:cNvSpPr/>
            <p:nvPr/>
          </p:nvSpPr>
          <p:spPr>
            <a:xfrm>
              <a:off x="2692200" y="2257075"/>
              <a:ext cx="44850" cy="20525"/>
            </a:xfrm>
            <a:custGeom>
              <a:avLst/>
              <a:gdLst/>
              <a:ahLst/>
              <a:cxnLst/>
              <a:rect l="l" t="t" r="r" b="b"/>
              <a:pathLst>
                <a:path w="1794" h="821" extrusionOk="0">
                  <a:moveTo>
                    <a:pt x="1300" y="1"/>
                  </a:moveTo>
                  <a:cubicBezTo>
                    <a:pt x="741" y="1"/>
                    <a:pt x="173" y="477"/>
                    <a:pt x="1" y="821"/>
                  </a:cubicBezTo>
                  <a:cubicBezTo>
                    <a:pt x="449" y="597"/>
                    <a:pt x="1121" y="373"/>
                    <a:pt x="1793" y="149"/>
                  </a:cubicBezTo>
                  <a:cubicBezTo>
                    <a:pt x="1637" y="44"/>
                    <a:pt x="1469" y="1"/>
                    <a:pt x="130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99" name="Google Shape;11999;p17"/>
            <p:cNvSpPr/>
            <p:nvPr/>
          </p:nvSpPr>
          <p:spPr>
            <a:xfrm>
              <a:off x="2669800" y="2277575"/>
              <a:ext cx="22425" cy="7500"/>
            </a:xfrm>
            <a:custGeom>
              <a:avLst/>
              <a:gdLst/>
              <a:ahLst/>
              <a:cxnLst/>
              <a:rect l="l" t="t" r="r" b="b"/>
              <a:pathLst>
                <a:path w="897" h="300" extrusionOk="0">
                  <a:moveTo>
                    <a:pt x="0" y="1"/>
                  </a:moveTo>
                  <a:cubicBezTo>
                    <a:pt x="0" y="225"/>
                    <a:pt x="149" y="300"/>
                    <a:pt x="299" y="300"/>
                  </a:cubicBezTo>
                  <a:cubicBezTo>
                    <a:pt x="598" y="300"/>
                    <a:pt x="897" y="1"/>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00" name="Google Shape;12000;p17"/>
            <p:cNvSpPr/>
            <p:nvPr/>
          </p:nvSpPr>
          <p:spPr>
            <a:xfrm>
              <a:off x="2650175" y="2243975"/>
              <a:ext cx="25250" cy="4225"/>
            </a:xfrm>
            <a:custGeom>
              <a:avLst/>
              <a:gdLst/>
              <a:ahLst/>
              <a:cxnLst/>
              <a:rect l="l" t="t" r="r" b="b"/>
              <a:pathLst>
                <a:path w="1010" h="169" extrusionOk="0">
                  <a:moveTo>
                    <a:pt x="561" y="0"/>
                  </a:moveTo>
                  <a:lnTo>
                    <a:pt x="561" y="0"/>
                  </a:lnTo>
                  <a:cubicBezTo>
                    <a:pt x="1" y="112"/>
                    <a:pt x="225" y="168"/>
                    <a:pt x="477" y="168"/>
                  </a:cubicBezTo>
                  <a:cubicBezTo>
                    <a:pt x="729" y="168"/>
                    <a:pt x="1009" y="112"/>
                    <a:pt x="56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01" name="Google Shape;12001;p17"/>
            <p:cNvSpPr/>
            <p:nvPr/>
          </p:nvSpPr>
          <p:spPr>
            <a:xfrm>
              <a:off x="2524125" y="2294400"/>
              <a:ext cx="28025" cy="11225"/>
            </a:xfrm>
            <a:custGeom>
              <a:avLst/>
              <a:gdLst/>
              <a:ahLst/>
              <a:cxnLst/>
              <a:rect l="l" t="t" r="r" b="b"/>
              <a:pathLst>
                <a:path w="1121" h="449" extrusionOk="0">
                  <a:moveTo>
                    <a:pt x="1121" y="0"/>
                  </a:moveTo>
                  <a:cubicBezTo>
                    <a:pt x="672" y="0"/>
                    <a:pt x="224" y="0"/>
                    <a:pt x="0" y="449"/>
                  </a:cubicBezTo>
                  <a:cubicBezTo>
                    <a:pt x="448" y="449"/>
                    <a:pt x="896" y="224"/>
                    <a:pt x="112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02" name="Google Shape;12002;p17"/>
            <p:cNvSpPr/>
            <p:nvPr/>
          </p:nvSpPr>
          <p:spPr>
            <a:xfrm>
              <a:off x="2479300" y="776000"/>
              <a:ext cx="16825" cy="11225"/>
            </a:xfrm>
            <a:custGeom>
              <a:avLst/>
              <a:gdLst/>
              <a:ahLst/>
              <a:cxnLst/>
              <a:rect l="l" t="t" r="r" b="b"/>
              <a:pathLst>
                <a:path w="673" h="449" extrusionOk="0">
                  <a:moveTo>
                    <a:pt x="0" y="1"/>
                  </a:moveTo>
                  <a:cubicBezTo>
                    <a:pt x="0" y="225"/>
                    <a:pt x="0" y="449"/>
                    <a:pt x="224" y="449"/>
                  </a:cubicBezTo>
                  <a:cubicBezTo>
                    <a:pt x="672" y="449"/>
                    <a:pt x="224" y="1"/>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03" name="Google Shape;12003;p17"/>
            <p:cNvSpPr/>
            <p:nvPr/>
          </p:nvSpPr>
          <p:spPr>
            <a:xfrm>
              <a:off x="2336825" y="2851450"/>
              <a:ext cx="12625" cy="6500"/>
            </a:xfrm>
            <a:custGeom>
              <a:avLst/>
              <a:gdLst/>
              <a:ahLst/>
              <a:cxnLst/>
              <a:rect l="l" t="t" r="r" b="b"/>
              <a:pathLst>
                <a:path w="505" h="260" extrusionOk="0">
                  <a:moveTo>
                    <a:pt x="38" y="1"/>
                  </a:moveTo>
                  <a:cubicBezTo>
                    <a:pt x="0" y="1"/>
                    <a:pt x="453" y="259"/>
                    <a:pt x="491" y="259"/>
                  </a:cubicBezTo>
                  <a:cubicBezTo>
                    <a:pt x="504" y="259"/>
                    <a:pt x="462" y="225"/>
                    <a:pt x="320" y="130"/>
                  </a:cubicBezTo>
                  <a:cubicBezTo>
                    <a:pt x="131" y="35"/>
                    <a:pt x="51" y="1"/>
                    <a:pt x="3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04" name="Google Shape;12004;p17"/>
            <p:cNvSpPr/>
            <p:nvPr/>
          </p:nvSpPr>
          <p:spPr>
            <a:xfrm>
              <a:off x="2294400" y="1067350"/>
              <a:ext cx="28025" cy="50450"/>
            </a:xfrm>
            <a:custGeom>
              <a:avLst/>
              <a:gdLst/>
              <a:ahLst/>
              <a:cxnLst/>
              <a:rect l="l" t="t" r="r" b="b"/>
              <a:pathLst>
                <a:path w="1121" h="2018" extrusionOk="0">
                  <a:moveTo>
                    <a:pt x="1121" y="1"/>
                  </a:moveTo>
                  <a:lnTo>
                    <a:pt x="1121" y="1"/>
                  </a:lnTo>
                  <a:cubicBezTo>
                    <a:pt x="0" y="225"/>
                    <a:pt x="224" y="1345"/>
                    <a:pt x="0" y="2018"/>
                  </a:cubicBezTo>
                  <a:cubicBezTo>
                    <a:pt x="897" y="1794"/>
                    <a:pt x="897" y="897"/>
                    <a:pt x="112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05" name="Google Shape;12005;p17"/>
            <p:cNvSpPr/>
            <p:nvPr/>
          </p:nvSpPr>
          <p:spPr>
            <a:xfrm>
              <a:off x="2288800" y="1123375"/>
              <a:ext cx="22425" cy="16850"/>
            </a:xfrm>
            <a:custGeom>
              <a:avLst/>
              <a:gdLst/>
              <a:ahLst/>
              <a:cxnLst/>
              <a:rect l="l" t="t" r="r" b="b"/>
              <a:pathLst>
                <a:path w="897" h="674" extrusionOk="0">
                  <a:moveTo>
                    <a:pt x="0" y="1"/>
                  </a:moveTo>
                  <a:cubicBezTo>
                    <a:pt x="0" y="449"/>
                    <a:pt x="224" y="449"/>
                    <a:pt x="448" y="673"/>
                  </a:cubicBezTo>
                  <a:cubicBezTo>
                    <a:pt x="897" y="673"/>
                    <a:pt x="672" y="1"/>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06" name="Google Shape;12006;p17"/>
            <p:cNvSpPr/>
            <p:nvPr/>
          </p:nvSpPr>
          <p:spPr>
            <a:xfrm>
              <a:off x="2274775" y="1033750"/>
              <a:ext cx="28050" cy="4225"/>
            </a:xfrm>
            <a:custGeom>
              <a:avLst/>
              <a:gdLst/>
              <a:ahLst/>
              <a:cxnLst/>
              <a:rect l="l" t="t" r="r" b="b"/>
              <a:pathLst>
                <a:path w="1122" h="169" extrusionOk="0">
                  <a:moveTo>
                    <a:pt x="561" y="0"/>
                  </a:moveTo>
                  <a:cubicBezTo>
                    <a:pt x="1" y="112"/>
                    <a:pt x="281" y="168"/>
                    <a:pt x="561" y="168"/>
                  </a:cubicBezTo>
                  <a:cubicBezTo>
                    <a:pt x="841" y="168"/>
                    <a:pt x="1121" y="112"/>
                    <a:pt x="56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07" name="Google Shape;12007;p17"/>
            <p:cNvSpPr/>
            <p:nvPr/>
          </p:nvSpPr>
          <p:spPr>
            <a:xfrm>
              <a:off x="2249575" y="1140200"/>
              <a:ext cx="67250" cy="100875"/>
            </a:xfrm>
            <a:custGeom>
              <a:avLst/>
              <a:gdLst/>
              <a:ahLst/>
              <a:cxnLst/>
              <a:rect l="l" t="t" r="r" b="b"/>
              <a:pathLst>
                <a:path w="2690" h="4035" extrusionOk="0">
                  <a:moveTo>
                    <a:pt x="1345" y="0"/>
                  </a:moveTo>
                  <a:lnTo>
                    <a:pt x="1345" y="0"/>
                  </a:lnTo>
                  <a:cubicBezTo>
                    <a:pt x="1121" y="1345"/>
                    <a:pt x="673" y="2690"/>
                    <a:pt x="0" y="4034"/>
                  </a:cubicBezTo>
                  <a:cubicBezTo>
                    <a:pt x="1121" y="3362"/>
                    <a:pt x="2690" y="1121"/>
                    <a:pt x="134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08" name="Google Shape;12008;p17"/>
            <p:cNvSpPr/>
            <p:nvPr/>
          </p:nvSpPr>
          <p:spPr>
            <a:xfrm>
              <a:off x="2126300" y="1257850"/>
              <a:ext cx="112075" cy="156900"/>
            </a:xfrm>
            <a:custGeom>
              <a:avLst/>
              <a:gdLst/>
              <a:ahLst/>
              <a:cxnLst/>
              <a:rect l="l" t="t" r="r" b="b"/>
              <a:pathLst>
                <a:path w="4483" h="6276" extrusionOk="0">
                  <a:moveTo>
                    <a:pt x="4035" y="1"/>
                  </a:moveTo>
                  <a:lnTo>
                    <a:pt x="4035" y="1"/>
                  </a:lnTo>
                  <a:cubicBezTo>
                    <a:pt x="3138" y="2242"/>
                    <a:pt x="449" y="4259"/>
                    <a:pt x="1" y="6276"/>
                  </a:cubicBezTo>
                  <a:cubicBezTo>
                    <a:pt x="1345" y="4483"/>
                    <a:pt x="4483" y="1794"/>
                    <a:pt x="403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09" name="Google Shape;12009;p17"/>
            <p:cNvSpPr/>
            <p:nvPr/>
          </p:nvSpPr>
          <p:spPr>
            <a:xfrm>
              <a:off x="2182325" y="4602800"/>
              <a:ext cx="44850" cy="16825"/>
            </a:xfrm>
            <a:custGeom>
              <a:avLst/>
              <a:gdLst/>
              <a:ahLst/>
              <a:cxnLst/>
              <a:rect l="l" t="t" r="r" b="b"/>
              <a:pathLst>
                <a:path w="1794" h="673" extrusionOk="0">
                  <a:moveTo>
                    <a:pt x="1794" y="0"/>
                  </a:moveTo>
                  <a:cubicBezTo>
                    <a:pt x="1121" y="0"/>
                    <a:pt x="449" y="224"/>
                    <a:pt x="1" y="673"/>
                  </a:cubicBezTo>
                  <a:cubicBezTo>
                    <a:pt x="673" y="673"/>
                    <a:pt x="1346" y="449"/>
                    <a:pt x="179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10" name="Google Shape;12010;p17"/>
            <p:cNvSpPr/>
            <p:nvPr/>
          </p:nvSpPr>
          <p:spPr>
            <a:xfrm>
              <a:off x="2126300" y="4630800"/>
              <a:ext cx="28050" cy="12650"/>
            </a:xfrm>
            <a:custGeom>
              <a:avLst/>
              <a:gdLst/>
              <a:ahLst/>
              <a:cxnLst/>
              <a:rect l="l" t="t" r="r" b="b"/>
              <a:pathLst>
                <a:path w="1122" h="506" extrusionOk="0">
                  <a:moveTo>
                    <a:pt x="225" y="1"/>
                  </a:moveTo>
                  <a:cubicBezTo>
                    <a:pt x="1" y="337"/>
                    <a:pt x="281" y="505"/>
                    <a:pt x="561" y="505"/>
                  </a:cubicBezTo>
                  <a:cubicBezTo>
                    <a:pt x="841" y="505"/>
                    <a:pt x="1121" y="337"/>
                    <a:pt x="89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11" name="Google Shape;12011;p17"/>
            <p:cNvSpPr/>
            <p:nvPr/>
          </p:nvSpPr>
          <p:spPr>
            <a:xfrm>
              <a:off x="2053475" y="2647600"/>
              <a:ext cx="39225" cy="19750"/>
            </a:xfrm>
            <a:custGeom>
              <a:avLst/>
              <a:gdLst/>
              <a:ahLst/>
              <a:cxnLst/>
              <a:rect l="l" t="t" r="r" b="b"/>
              <a:pathLst>
                <a:path w="1569" h="790" extrusionOk="0">
                  <a:moveTo>
                    <a:pt x="341" y="1"/>
                  </a:moveTo>
                  <a:cubicBezTo>
                    <a:pt x="219" y="1"/>
                    <a:pt x="104" y="61"/>
                    <a:pt x="0" y="216"/>
                  </a:cubicBezTo>
                  <a:cubicBezTo>
                    <a:pt x="359" y="216"/>
                    <a:pt x="861" y="789"/>
                    <a:pt x="1277" y="789"/>
                  </a:cubicBezTo>
                  <a:cubicBezTo>
                    <a:pt x="1381" y="789"/>
                    <a:pt x="1479" y="754"/>
                    <a:pt x="1569" y="664"/>
                  </a:cubicBezTo>
                  <a:cubicBezTo>
                    <a:pt x="1224" y="664"/>
                    <a:pt x="747" y="1"/>
                    <a:pt x="34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12" name="Google Shape;12012;p17"/>
            <p:cNvSpPr/>
            <p:nvPr/>
          </p:nvSpPr>
          <p:spPr>
            <a:xfrm>
              <a:off x="2025450" y="4658825"/>
              <a:ext cx="50450" cy="16825"/>
            </a:xfrm>
            <a:custGeom>
              <a:avLst/>
              <a:gdLst/>
              <a:ahLst/>
              <a:cxnLst/>
              <a:rect l="l" t="t" r="r" b="b"/>
              <a:pathLst>
                <a:path w="2018" h="673" extrusionOk="0">
                  <a:moveTo>
                    <a:pt x="1569" y="0"/>
                  </a:moveTo>
                  <a:cubicBezTo>
                    <a:pt x="1121" y="0"/>
                    <a:pt x="1" y="449"/>
                    <a:pt x="673" y="673"/>
                  </a:cubicBezTo>
                  <a:cubicBezTo>
                    <a:pt x="673" y="225"/>
                    <a:pt x="2018" y="673"/>
                    <a:pt x="156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13" name="Google Shape;12013;p17"/>
            <p:cNvSpPr/>
            <p:nvPr/>
          </p:nvSpPr>
          <p:spPr>
            <a:xfrm>
              <a:off x="1991825" y="4682475"/>
              <a:ext cx="18700" cy="10000"/>
            </a:xfrm>
            <a:custGeom>
              <a:avLst/>
              <a:gdLst/>
              <a:ahLst/>
              <a:cxnLst/>
              <a:rect l="l" t="t" r="r" b="b"/>
              <a:pathLst>
                <a:path w="748" h="400" extrusionOk="0">
                  <a:moveTo>
                    <a:pt x="250" y="1"/>
                  </a:moveTo>
                  <a:cubicBezTo>
                    <a:pt x="125" y="1"/>
                    <a:pt x="1" y="100"/>
                    <a:pt x="1" y="399"/>
                  </a:cubicBezTo>
                  <a:cubicBezTo>
                    <a:pt x="748" y="399"/>
                    <a:pt x="499" y="1"/>
                    <a:pt x="25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14" name="Google Shape;12014;p17"/>
            <p:cNvSpPr/>
            <p:nvPr/>
          </p:nvSpPr>
          <p:spPr>
            <a:xfrm>
              <a:off x="1941400" y="4698050"/>
              <a:ext cx="28050" cy="11225"/>
            </a:xfrm>
            <a:custGeom>
              <a:avLst/>
              <a:gdLst/>
              <a:ahLst/>
              <a:cxnLst/>
              <a:rect l="l" t="t" r="r" b="b"/>
              <a:pathLst>
                <a:path w="1122" h="449" extrusionOk="0">
                  <a:moveTo>
                    <a:pt x="1121" y="0"/>
                  </a:moveTo>
                  <a:cubicBezTo>
                    <a:pt x="673" y="0"/>
                    <a:pt x="1" y="0"/>
                    <a:pt x="1" y="449"/>
                  </a:cubicBezTo>
                  <a:cubicBezTo>
                    <a:pt x="449" y="449"/>
                    <a:pt x="897" y="224"/>
                    <a:pt x="112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15" name="Google Shape;12015;p17"/>
            <p:cNvSpPr/>
            <p:nvPr/>
          </p:nvSpPr>
          <p:spPr>
            <a:xfrm>
              <a:off x="1948925" y="4431975"/>
              <a:ext cx="14175" cy="8275"/>
            </a:xfrm>
            <a:custGeom>
              <a:avLst/>
              <a:gdLst/>
              <a:ahLst/>
              <a:cxnLst/>
              <a:rect l="l" t="t" r="r" b="b"/>
              <a:pathLst>
                <a:path w="567" h="331" extrusionOk="0">
                  <a:moveTo>
                    <a:pt x="102" y="1"/>
                  </a:moveTo>
                  <a:cubicBezTo>
                    <a:pt x="1" y="1"/>
                    <a:pt x="452" y="331"/>
                    <a:pt x="533" y="331"/>
                  </a:cubicBezTo>
                  <a:cubicBezTo>
                    <a:pt x="566" y="331"/>
                    <a:pt x="535" y="273"/>
                    <a:pt x="372" y="110"/>
                  </a:cubicBezTo>
                  <a:cubicBezTo>
                    <a:pt x="214" y="31"/>
                    <a:pt x="133" y="1"/>
                    <a:pt x="102"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16" name="Google Shape;12016;p17"/>
            <p:cNvSpPr/>
            <p:nvPr/>
          </p:nvSpPr>
          <p:spPr>
            <a:xfrm>
              <a:off x="1876975" y="4737275"/>
              <a:ext cx="25225" cy="4225"/>
            </a:xfrm>
            <a:custGeom>
              <a:avLst/>
              <a:gdLst/>
              <a:ahLst/>
              <a:cxnLst/>
              <a:rect l="l" t="t" r="r" b="b"/>
              <a:pathLst>
                <a:path w="1009" h="169" extrusionOk="0">
                  <a:moveTo>
                    <a:pt x="561" y="0"/>
                  </a:moveTo>
                  <a:lnTo>
                    <a:pt x="561" y="0"/>
                  </a:lnTo>
                  <a:cubicBezTo>
                    <a:pt x="0" y="112"/>
                    <a:pt x="225" y="168"/>
                    <a:pt x="477" y="168"/>
                  </a:cubicBezTo>
                  <a:cubicBezTo>
                    <a:pt x="729" y="168"/>
                    <a:pt x="1009" y="112"/>
                    <a:pt x="56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17" name="Google Shape;12017;p17"/>
            <p:cNvSpPr/>
            <p:nvPr/>
          </p:nvSpPr>
          <p:spPr>
            <a:xfrm>
              <a:off x="1868575" y="2619375"/>
              <a:ext cx="25225" cy="4225"/>
            </a:xfrm>
            <a:custGeom>
              <a:avLst/>
              <a:gdLst/>
              <a:ahLst/>
              <a:cxnLst/>
              <a:rect l="l" t="t" r="r" b="b"/>
              <a:pathLst>
                <a:path w="1009" h="169" extrusionOk="0">
                  <a:moveTo>
                    <a:pt x="448" y="0"/>
                  </a:moveTo>
                  <a:lnTo>
                    <a:pt x="448" y="0"/>
                  </a:lnTo>
                  <a:cubicBezTo>
                    <a:pt x="0" y="112"/>
                    <a:pt x="280" y="168"/>
                    <a:pt x="533" y="168"/>
                  </a:cubicBezTo>
                  <a:cubicBezTo>
                    <a:pt x="785" y="168"/>
                    <a:pt x="1009" y="112"/>
                    <a:pt x="44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18" name="Google Shape;12018;p17"/>
            <p:cNvSpPr/>
            <p:nvPr/>
          </p:nvSpPr>
          <p:spPr>
            <a:xfrm>
              <a:off x="1795725" y="2744275"/>
              <a:ext cx="33650" cy="8950"/>
            </a:xfrm>
            <a:custGeom>
              <a:avLst/>
              <a:gdLst/>
              <a:ahLst/>
              <a:cxnLst/>
              <a:rect l="l" t="t" r="r" b="b"/>
              <a:pathLst>
                <a:path w="1346" h="358" extrusionOk="0">
                  <a:moveTo>
                    <a:pt x="223" y="1"/>
                  </a:moveTo>
                  <a:cubicBezTo>
                    <a:pt x="133" y="1"/>
                    <a:pt x="59" y="41"/>
                    <a:pt x="1" y="159"/>
                  </a:cubicBezTo>
                  <a:cubicBezTo>
                    <a:pt x="1" y="159"/>
                    <a:pt x="499" y="358"/>
                    <a:pt x="897" y="358"/>
                  </a:cubicBezTo>
                  <a:cubicBezTo>
                    <a:pt x="1096" y="358"/>
                    <a:pt x="1271" y="308"/>
                    <a:pt x="1345" y="159"/>
                  </a:cubicBezTo>
                  <a:lnTo>
                    <a:pt x="1345" y="159"/>
                  </a:lnTo>
                  <a:cubicBezTo>
                    <a:pt x="1244" y="192"/>
                    <a:pt x="1148" y="206"/>
                    <a:pt x="1057" y="206"/>
                  </a:cubicBezTo>
                  <a:cubicBezTo>
                    <a:pt x="701" y="206"/>
                    <a:pt x="423" y="1"/>
                    <a:pt x="22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19" name="Google Shape;12019;p17"/>
            <p:cNvSpPr/>
            <p:nvPr/>
          </p:nvSpPr>
          <p:spPr>
            <a:xfrm>
              <a:off x="1793875" y="4440300"/>
              <a:ext cx="18700" cy="19950"/>
            </a:xfrm>
            <a:custGeom>
              <a:avLst/>
              <a:gdLst/>
              <a:ahLst/>
              <a:cxnLst/>
              <a:rect l="l" t="t" r="r" b="b"/>
              <a:pathLst>
                <a:path w="748" h="798" extrusionOk="0">
                  <a:moveTo>
                    <a:pt x="747" y="1"/>
                  </a:moveTo>
                  <a:cubicBezTo>
                    <a:pt x="0" y="1"/>
                    <a:pt x="249" y="798"/>
                    <a:pt x="498" y="798"/>
                  </a:cubicBezTo>
                  <a:cubicBezTo>
                    <a:pt x="623" y="798"/>
                    <a:pt x="747" y="599"/>
                    <a:pt x="74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20" name="Google Shape;12020;p17"/>
            <p:cNvSpPr/>
            <p:nvPr/>
          </p:nvSpPr>
          <p:spPr>
            <a:xfrm>
              <a:off x="1694875" y="4434700"/>
              <a:ext cx="100875" cy="207350"/>
            </a:xfrm>
            <a:custGeom>
              <a:avLst/>
              <a:gdLst/>
              <a:ahLst/>
              <a:cxnLst/>
              <a:rect l="l" t="t" r="r" b="b"/>
              <a:pathLst>
                <a:path w="4035" h="8294" extrusionOk="0">
                  <a:moveTo>
                    <a:pt x="4035" y="1"/>
                  </a:moveTo>
                  <a:lnTo>
                    <a:pt x="4035" y="1"/>
                  </a:lnTo>
                  <a:cubicBezTo>
                    <a:pt x="1" y="1121"/>
                    <a:pt x="1794" y="6052"/>
                    <a:pt x="2242" y="8293"/>
                  </a:cubicBezTo>
                  <a:cubicBezTo>
                    <a:pt x="2466" y="6052"/>
                    <a:pt x="1345" y="1794"/>
                    <a:pt x="403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21" name="Google Shape;12021;p17"/>
            <p:cNvSpPr/>
            <p:nvPr/>
          </p:nvSpPr>
          <p:spPr>
            <a:xfrm>
              <a:off x="1773325" y="4636425"/>
              <a:ext cx="16825" cy="28025"/>
            </a:xfrm>
            <a:custGeom>
              <a:avLst/>
              <a:gdLst/>
              <a:ahLst/>
              <a:cxnLst/>
              <a:rect l="l" t="t" r="r" b="b"/>
              <a:pathLst>
                <a:path w="673" h="1121" extrusionOk="0">
                  <a:moveTo>
                    <a:pt x="224" y="0"/>
                  </a:moveTo>
                  <a:cubicBezTo>
                    <a:pt x="224" y="448"/>
                    <a:pt x="0" y="1121"/>
                    <a:pt x="673" y="1121"/>
                  </a:cubicBezTo>
                  <a:cubicBezTo>
                    <a:pt x="448" y="896"/>
                    <a:pt x="673" y="224"/>
                    <a:pt x="2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22" name="Google Shape;12022;p17"/>
            <p:cNvSpPr/>
            <p:nvPr/>
          </p:nvSpPr>
          <p:spPr>
            <a:xfrm>
              <a:off x="1750900" y="4653225"/>
              <a:ext cx="28050" cy="50450"/>
            </a:xfrm>
            <a:custGeom>
              <a:avLst/>
              <a:gdLst/>
              <a:ahLst/>
              <a:cxnLst/>
              <a:rect l="l" t="t" r="r" b="b"/>
              <a:pathLst>
                <a:path w="1122" h="2018" extrusionOk="0">
                  <a:moveTo>
                    <a:pt x="1" y="0"/>
                  </a:moveTo>
                  <a:cubicBezTo>
                    <a:pt x="449" y="673"/>
                    <a:pt x="1" y="1569"/>
                    <a:pt x="897" y="2017"/>
                  </a:cubicBezTo>
                  <a:cubicBezTo>
                    <a:pt x="673" y="1345"/>
                    <a:pt x="1121" y="224"/>
                    <a:pt x="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23" name="Google Shape;12023;p17"/>
            <p:cNvSpPr/>
            <p:nvPr/>
          </p:nvSpPr>
          <p:spPr>
            <a:xfrm>
              <a:off x="1713600" y="2728700"/>
              <a:ext cx="14175" cy="8275"/>
            </a:xfrm>
            <a:custGeom>
              <a:avLst/>
              <a:gdLst/>
              <a:ahLst/>
              <a:cxnLst/>
              <a:rect l="l" t="t" r="r" b="b"/>
              <a:pathLst>
                <a:path w="567" h="331" extrusionOk="0">
                  <a:moveTo>
                    <a:pt x="102" y="0"/>
                  </a:moveTo>
                  <a:cubicBezTo>
                    <a:pt x="1" y="0"/>
                    <a:pt x="453" y="330"/>
                    <a:pt x="533" y="330"/>
                  </a:cubicBezTo>
                  <a:cubicBezTo>
                    <a:pt x="567" y="330"/>
                    <a:pt x="535" y="273"/>
                    <a:pt x="372" y="109"/>
                  </a:cubicBezTo>
                  <a:cubicBezTo>
                    <a:pt x="214" y="30"/>
                    <a:pt x="133" y="0"/>
                    <a:pt x="102"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24" name="Google Shape;12024;p17"/>
            <p:cNvSpPr/>
            <p:nvPr/>
          </p:nvSpPr>
          <p:spPr>
            <a:xfrm>
              <a:off x="1447250" y="1674375"/>
              <a:ext cx="17925" cy="21425"/>
            </a:xfrm>
            <a:custGeom>
              <a:avLst/>
              <a:gdLst/>
              <a:ahLst/>
              <a:cxnLst/>
              <a:rect l="l" t="t" r="r" b="b"/>
              <a:pathLst>
                <a:path w="717" h="857" extrusionOk="0">
                  <a:moveTo>
                    <a:pt x="229" y="1"/>
                  </a:moveTo>
                  <a:cubicBezTo>
                    <a:pt x="161" y="1"/>
                    <a:pt x="97" y="44"/>
                    <a:pt x="44" y="148"/>
                  </a:cubicBezTo>
                  <a:cubicBezTo>
                    <a:pt x="642" y="148"/>
                    <a:pt x="0" y="857"/>
                    <a:pt x="480" y="857"/>
                  </a:cubicBezTo>
                  <a:cubicBezTo>
                    <a:pt x="540" y="857"/>
                    <a:pt x="617" y="846"/>
                    <a:pt x="717" y="821"/>
                  </a:cubicBezTo>
                  <a:cubicBezTo>
                    <a:pt x="717" y="477"/>
                    <a:pt x="453" y="1"/>
                    <a:pt x="22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25" name="Google Shape;12025;p17"/>
            <p:cNvSpPr/>
            <p:nvPr/>
          </p:nvSpPr>
          <p:spPr>
            <a:xfrm>
              <a:off x="1425925" y="1638850"/>
              <a:ext cx="22450" cy="28050"/>
            </a:xfrm>
            <a:custGeom>
              <a:avLst/>
              <a:gdLst/>
              <a:ahLst/>
              <a:cxnLst/>
              <a:rect l="l" t="t" r="r" b="b"/>
              <a:pathLst>
                <a:path w="898" h="1122" extrusionOk="0">
                  <a:moveTo>
                    <a:pt x="1" y="1"/>
                  </a:moveTo>
                  <a:cubicBezTo>
                    <a:pt x="1" y="673"/>
                    <a:pt x="449" y="673"/>
                    <a:pt x="897" y="1121"/>
                  </a:cubicBezTo>
                  <a:cubicBezTo>
                    <a:pt x="897" y="449"/>
                    <a:pt x="673" y="1"/>
                    <a:pt x="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26" name="Google Shape;12026;p17"/>
            <p:cNvSpPr/>
            <p:nvPr/>
          </p:nvSpPr>
          <p:spPr>
            <a:xfrm>
              <a:off x="1325075" y="1582825"/>
              <a:ext cx="100875" cy="106475"/>
            </a:xfrm>
            <a:custGeom>
              <a:avLst/>
              <a:gdLst/>
              <a:ahLst/>
              <a:cxnLst/>
              <a:rect l="l" t="t" r="r" b="b"/>
              <a:pathLst>
                <a:path w="4035" h="4259" extrusionOk="0">
                  <a:moveTo>
                    <a:pt x="1" y="0"/>
                  </a:moveTo>
                  <a:lnTo>
                    <a:pt x="1" y="0"/>
                  </a:lnTo>
                  <a:cubicBezTo>
                    <a:pt x="587" y="4105"/>
                    <a:pt x="1173" y="3437"/>
                    <a:pt x="3097" y="3942"/>
                  </a:cubicBezTo>
                  <a:lnTo>
                    <a:pt x="3097" y="3942"/>
                  </a:lnTo>
                  <a:cubicBezTo>
                    <a:pt x="1541" y="3227"/>
                    <a:pt x="377" y="1692"/>
                    <a:pt x="1" y="0"/>
                  </a:cubicBezTo>
                  <a:close/>
                  <a:moveTo>
                    <a:pt x="3097" y="3942"/>
                  </a:moveTo>
                  <a:cubicBezTo>
                    <a:pt x="3396" y="4079"/>
                    <a:pt x="3710" y="4186"/>
                    <a:pt x="4035" y="4259"/>
                  </a:cubicBezTo>
                  <a:cubicBezTo>
                    <a:pt x="3691" y="4115"/>
                    <a:pt x="3380" y="4016"/>
                    <a:pt x="3097" y="3942"/>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27" name="Google Shape;12027;p17"/>
            <p:cNvSpPr/>
            <p:nvPr/>
          </p:nvSpPr>
          <p:spPr>
            <a:xfrm>
              <a:off x="1263450" y="1241050"/>
              <a:ext cx="56050" cy="17050"/>
            </a:xfrm>
            <a:custGeom>
              <a:avLst/>
              <a:gdLst/>
              <a:ahLst/>
              <a:cxnLst/>
              <a:rect l="l" t="t" r="r" b="b"/>
              <a:pathLst>
                <a:path w="2242" h="682" extrusionOk="0">
                  <a:moveTo>
                    <a:pt x="1" y="0"/>
                  </a:moveTo>
                  <a:cubicBezTo>
                    <a:pt x="290" y="435"/>
                    <a:pt x="766" y="682"/>
                    <a:pt x="1309" y="682"/>
                  </a:cubicBezTo>
                  <a:cubicBezTo>
                    <a:pt x="1607" y="682"/>
                    <a:pt x="1924" y="607"/>
                    <a:pt x="2242" y="449"/>
                  </a:cubicBezTo>
                  <a:cubicBezTo>
                    <a:pt x="1345" y="224"/>
                    <a:pt x="673" y="224"/>
                    <a:pt x="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28" name="Google Shape;12028;p17"/>
            <p:cNvSpPr/>
            <p:nvPr/>
          </p:nvSpPr>
          <p:spPr>
            <a:xfrm>
              <a:off x="1210225" y="2466675"/>
              <a:ext cx="36450" cy="13300"/>
            </a:xfrm>
            <a:custGeom>
              <a:avLst/>
              <a:gdLst/>
              <a:ahLst/>
              <a:cxnLst/>
              <a:rect l="l" t="t" r="r" b="b"/>
              <a:pathLst>
                <a:path w="1458" h="532" extrusionOk="0">
                  <a:moveTo>
                    <a:pt x="393" y="1"/>
                  </a:moveTo>
                  <a:cubicBezTo>
                    <a:pt x="112" y="1"/>
                    <a:pt x="0" y="57"/>
                    <a:pt x="337" y="57"/>
                  </a:cubicBezTo>
                  <a:cubicBezTo>
                    <a:pt x="663" y="57"/>
                    <a:pt x="870" y="531"/>
                    <a:pt x="1131" y="531"/>
                  </a:cubicBezTo>
                  <a:cubicBezTo>
                    <a:pt x="1229" y="531"/>
                    <a:pt x="1335" y="464"/>
                    <a:pt x="1457" y="281"/>
                  </a:cubicBezTo>
                  <a:cubicBezTo>
                    <a:pt x="1121" y="57"/>
                    <a:pt x="673" y="1"/>
                    <a:pt x="39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29" name="Google Shape;12029;p17"/>
            <p:cNvSpPr/>
            <p:nvPr/>
          </p:nvSpPr>
          <p:spPr>
            <a:xfrm>
              <a:off x="1196225" y="1228175"/>
              <a:ext cx="61650" cy="21575"/>
            </a:xfrm>
            <a:custGeom>
              <a:avLst/>
              <a:gdLst/>
              <a:ahLst/>
              <a:cxnLst/>
              <a:rect l="l" t="t" r="r" b="b"/>
              <a:pathLst>
                <a:path w="2466" h="863" extrusionOk="0">
                  <a:moveTo>
                    <a:pt x="746" y="0"/>
                  </a:moveTo>
                  <a:cubicBezTo>
                    <a:pt x="471" y="0"/>
                    <a:pt x="213" y="78"/>
                    <a:pt x="0" y="291"/>
                  </a:cubicBezTo>
                  <a:cubicBezTo>
                    <a:pt x="480" y="291"/>
                    <a:pt x="1304" y="863"/>
                    <a:pt x="1898" y="863"/>
                  </a:cubicBezTo>
                  <a:cubicBezTo>
                    <a:pt x="2136" y="863"/>
                    <a:pt x="2337" y="772"/>
                    <a:pt x="2465" y="515"/>
                  </a:cubicBezTo>
                  <a:cubicBezTo>
                    <a:pt x="2006" y="362"/>
                    <a:pt x="1338" y="0"/>
                    <a:pt x="746"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30" name="Google Shape;12030;p17"/>
            <p:cNvSpPr/>
            <p:nvPr/>
          </p:nvSpPr>
          <p:spPr>
            <a:xfrm>
              <a:off x="1235425" y="748000"/>
              <a:ext cx="16850" cy="11225"/>
            </a:xfrm>
            <a:custGeom>
              <a:avLst/>
              <a:gdLst/>
              <a:ahLst/>
              <a:cxnLst/>
              <a:rect l="l" t="t" r="r" b="b"/>
              <a:pathLst>
                <a:path w="674" h="449" extrusionOk="0">
                  <a:moveTo>
                    <a:pt x="225" y="0"/>
                  </a:moveTo>
                  <a:cubicBezTo>
                    <a:pt x="1" y="0"/>
                    <a:pt x="225" y="448"/>
                    <a:pt x="673" y="448"/>
                  </a:cubicBezTo>
                  <a:cubicBezTo>
                    <a:pt x="673" y="224"/>
                    <a:pt x="673" y="0"/>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31" name="Google Shape;12031;p17"/>
            <p:cNvSpPr/>
            <p:nvPr/>
          </p:nvSpPr>
          <p:spPr>
            <a:xfrm>
              <a:off x="1229825" y="2524125"/>
              <a:ext cx="11250" cy="5625"/>
            </a:xfrm>
            <a:custGeom>
              <a:avLst/>
              <a:gdLst/>
              <a:ahLst/>
              <a:cxnLst/>
              <a:rect l="l" t="t" r="r" b="b"/>
              <a:pathLst>
                <a:path w="450" h="225" extrusionOk="0">
                  <a:moveTo>
                    <a:pt x="1" y="0"/>
                  </a:moveTo>
                  <a:cubicBezTo>
                    <a:pt x="1" y="0"/>
                    <a:pt x="1" y="224"/>
                    <a:pt x="225" y="224"/>
                  </a:cubicBezTo>
                  <a:cubicBezTo>
                    <a:pt x="449" y="224"/>
                    <a:pt x="225" y="0"/>
                    <a:pt x="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32" name="Google Shape;12032;p17"/>
            <p:cNvSpPr/>
            <p:nvPr/>
          </p:nvSpPr>
          <p:spPr>
            <a:xfrm>
              <a:off x="1185000" y="1033750"/>
              <a:ext cx="11250" cy="5625"/>
            </a:xfrm>
            <a:custGeom>
              <a:avLst/>
              <a:gdLst/>
              <a:ahLst/>
              <a:cxnLst/>
              <a:rect l="l" t="t" r="r" b="b"/>
              <a:pathLst>
                <a:path w="450" h="225" extrusionOk="0">
                  <a:moveTo>
                    <a:pt x="1" y="0"/>
                  </a:moveTo>
                  <a:cubicBezTo>
                    <a:pt x="1" y="0"/>
                    <a:pt x="1" y="224"/>
                    <a:pt x="225" y="224"/>
                  </a:cubicBezTo>
                  <a:cubicBezTo>
                    <a:pt x="449" y="224"/>
                    <a:pt x="225" y="0"/>
                    <a:pt x="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33" name="Google Shape;12033;p17"/>
            <p:cNvSpPr/>
            <p:nvPr/>
          </p:nvSpPr>
          <p:spPr>
            <a:xfrm>
              <a:off x="1084150" y="2949925"/>
              <a:ext cx="56050" cy="50450"/>
            </a:xfrm>
            <a:custGeom>
              <a:avLst/>
              <a:gdLst/>
              <a:ahLst/>
              <a:cxnLst/>
              <a:rect l="l" t="t" r="r" b="b"/>
              <a:pathLst>
                <a:path w="2242" h="2018" extrusionOk="0">
                  <a:moveTo>
                    <a:pt x="1570" y="1"/>
                  </a:moveTo>
                  <a:cubicBezTo>
                    <a:pt x="1570" y="673"/>
                    <a:pt x="1" y="1794"/>
                    <a:pt x="1570" y="2018"/>
                  </a:cubicBezTo>
                  <a:cubicBezTo>
                    <a:pt x="1121" y="1346"/>
                    <a:pt x="2242" y="449"/>
                    <a:pt x="157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34" name="Google Shape;12034;p17"/>
            <p:cNvSpPr/>
            <p:nvPr/>
          </p:nvSpPr>
          <p:spPr>
            <a:xfrm>
              <a:off x="1044925" y="2877100"/>
              <a:ext cx="72875" cy="190525"/>
            </a:xfrm>
            <a:custGeom>
              <a:avLst/>
              <a:gdLst/>
              <a:ahLst/>
              <a:cxnLst/>
              <a:rect l="l" t="t" r="r" b="b"/>
              <a:pathLst>
                <a:path w="2915" h="7621" extrusionOk="0">
                  <a:moveTo>
                    <a:pt x="2690" y="0"/>
                  </a:moveTo>
                  <a:cubicBezTo>
                    <a:pt x="1794" y="2242"/>
                    <a:pt x="1" y="5379"/>
                    <a:pt x="1122" y="7620"/>
                  </a:cubicBezTo>
                  <a:cubicBezTo>
                    <a:pt x="897" y="5379"/>
                    <a:pt x="2914" y="2466"/>
                    <a:pt x="269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35" name="Google Shape;12035;p17"/>
            <p:cNvSpPr/>
            <p:nvPr/>
          </p:nvSpPr>
          <p:spPr>
            <a:xfrm>
              <a:off x="1072950" y="1229850"/>
              <a:ext cx="22425" cy="22425"/>
            </a:xfrm>
            <a:custGeom>
              <a:avLst/>
              <a:gdLst/>
              <a:ahLst/>
              <a:cxnLst/>
              <a:rect l="l" t="t" r="r" b="b"/>
              <a:pathLst>
                <a:path w="897" h="897" extrusionOk="0">
                  <a:moveTo>
                    <a:pt x="225" y="0"/>
                  </a:moveTo>
                  <a:cubicBezTo>
                    <a:pt x="225" y="448"/>
                    <a:pt x="1" y="897"/>
                    <a:pt x="897" y="897"/>
                  </a:cubicBezTo>
                  <a:cubicBezTo>
                    <a:pt x="897" y="448"/>
                    <a:pt x="897" y="224"/>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36" name="Google Shape;12036;p17"/>
            <p:cNvSpPr/>
            <p:nvPr/>
          </p:nvSpPr>
          <p:spPr>
            <a:xfrm>
              <a:off x="1033725" y="3129225"/>
              <a:ext cx="50450" cy="25"/>
            </a:xfrm>
            <a:custGeom>
              <a:avLst/>
              <a:gdLst/>
              <a:ahLst/>
              <a:cxnLst/>
              <a:rect l="l" t="t" r="r" b="b"/>
              <a:pathLst>
                <a:path w="2018" h="1" extrusionOk="0">
                  <a:moveTo>
                    <a:pt x="1121" y="1"/>
                  </a:moveTo>
                  <a:cubicBezTo>
                    <a:pt x="1" y="1"/>
                    <a:pt x="2018" y="1"/>
                    <a:pt x="112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37" name="Google Shape;12037;p17"/>
            <p:cNvSpPr/>
            <p:nvPr/>
          </p:nvSpPr>
          <p:spPr>
            <a:xfrm>
              <a:off x="1016925" y="4624575"/>
              <a:ext cx="54175" cy="18100"/>
            </a:xfrm>
            <a:custGeom>
              <a:avLst/>
              <a:gdLst/>
              <a:ahLst/>
              <a:cxnLst/>
              <a:rect l="l" t="t" r="r" b="b"/>
              <a:pathLst>
                <a:path w="2167" h="724" extrusionOk="0">
                  <a:moveTo>
                    <a:pt x="1096" y="1"/>
                  </a:moveTo>
                  <a:cubicBezTo>
                    <a:pt x="498" y="1"/>
                    <a:pt x="0" y="100"/>
                    <a:pt x="0" y="698"/>
                  </a:cubicBezTo>
                  <a:cubicBezTo>
                    <a:pt x="299" y="698"/>
                    <a:pt x="648" y="723"/>
                    <a:pt x="972" y="723"/>
                  </a:cubicBezTo>
                  <a:cubicBezTo>
                    <a:pt x="1619" y="723"/>
                    <a:pt x="2167" y="623"/>
                    <a:pt x="2017" y="26"/>
                  </a:cubicBezTo>
                  <a:cubicBezTo>
                    <a:pt x="1719" y="26"/>
                    <a:pt x="1395" y="1"/>
                    <a:pt x="1096"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38" name="Google Shape;12038;p17"/>
            <p:cNvSpPr/>
            <p:nvPr/>
          </p:nvSpPr>
          <p:spPr>
            <a:xfrm>
              <a:off x="1000125" y="1235450"/>
              <a:ext cx="44825" cy="56050"/>
            </a:xfrm>
            <a:custGeom>
              <a:avLst/>
              <a:gdLst/>
              <a:ahLst/>
              <a:cxnLst/>
              <a:rect l="l" t="t" r="r" b="b"/>
              <a:pathLst>
                <a:path w="1793" h="2242" extrusionOk="0">
                  <a:moveTo>
                    <a:pt x="1793" y="0"/>
                  </a:moveTo>
                  <a:lnTo>
                    <a:pt x="1793" y="0"/>
                  </a:lnTo>
                  <a:cubicBezTo>
                    <a:pt x="672" y="224"/>
                    <a:pt x="448" y="1345"/>
                    <a:pt x="0" y="2241"/>
                  </a:cubicBezTo>
                  <a:cubicBezTo>
                    <a:pt x="1569" y="2241"/>
                    <a:pt x="1121" y="448"/>
                    <a:pt x="179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39" name="Google Shape;12039;p17"/>
            <p:cNvSpPr/>
            <p:nvPr/>
          </p:nvSpPr>
          <p:spPr>
            <a:xfrm>
              <a:off x="1022525" y="3190850"/>
              <a:ext cx="16825" cy="11250"/>
            </a:xfrm>
            <a:custGeom>
              <a:avLst/>
              <a:gdLst/>
              <a:ahLst/>
              <a:cxnLst/>
              <a:rect l="l" t="t" r="r" b="b"/>
              <a:pathLst>
                <a:path w="673" h="450" extrusionOk="0">
                  <a:moveTo>
                    <a:pt x="449" y="1"/>
                  </a:moveTo>
                  <a:cubicBezTo>
                    <a:pt x="0" y="1"/>
                    <a:pt x="0" y="449"/>
                    <a:pt x="449" y="449"/>
                  </a:cubicBezTo>
                  <a:cubicBezTo>
                    <a:pt x="673" y="449"/>
                    <a:pt x="673" y="1"/>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40" name="Google Shape;12040;p17"/>
            <p:cNvSpPr/>
            <p:nvPr/>
          </p:nvSpPr>
          <p:spPr>
            <a:xfrm>
              <a:off x="994500" y="3302925"/>
              <a:ext cx="39250" cy="22425"/>
            </a:xfrm>
            <a:custGeom>
              <a:avLst/>
              <a:gdLst/>
              <a:ahLst/>
              <a:cxnLst/>
              <a:rect l="l" t="t" r="r" b="b"/>
              <a:pathLst>
                <a:path w="1570" h="897" extrusionOk="0">
                  <a:moveTo>
                    <a:pt x="673" y="0"/>
                  </a:moveTo>
                  <a:cubicBezTo>
                    <a:pt x="673" y="0"/>
                    <a:pt x="1" y="897"/>
                    <a:pt x="673" y="897"/>
                  </a:cubicBezTo>
                  <a:cubicBezTo>
                    <a:pt x="673" y="673"/>
                    <a:pt x="1570" y="224"/>
                    <a:pt x="67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41" name="Google Shape;12041;p17"/>
            <p:cNvSpPr/>
            <p:nvPr/>
          </p:nvSpPr>
          <p:spPr>
            <a:xfrm>
              <a:off x="944075" y="2031050"/>
              <a:ext cx="16850" cy="11250"/>
            </a:xfrm>
            <a:custGeom>
              <a:avLst/>
              <a:gdLst/>
              <a:ahLst/>
              <a:cxnLst/>
              <a:rect l="l" t="t" r="r" b="b"/>
              <a:pathLst>
                <a:path w="674" h="450" extrusionOk="0">
                  <a:moveTo>
                    <a:pt x="225" y="1"/>
                  </a:moveTo>
                  <a:cubicBezTo>
                    <a:pt x="1" y="1"/>
                    <a:pt x="225" y="449"/>
                    <a:pt x="673" y="449"/>
                  </a:cubicBezTo>
                  <a:cubicBezTo>
                    <a:pt x="673" y="225"/>
                    <a:pt x="673" y="1"/>
                    <a:pt x="22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42" name="Google Shape;12042;p17"/>
            <p:cNvSpPr/>
            <p:nvPr/>
          </p:nvSpPr>
          <p:spPr>
            <a:xfrm>
              <a:off x="949675" y="2053475"/>
              <a:ext cx="16850" cy="22425"/>
            </a:xfrm>
            <a:custGeom>
              <a:avLst/>
              <a:gdLst/>
              <a:ahLst/>
              <a:cxnLst/>
              <a:rect l="l" t="t" r="r" b="b"/>
              <a:pathLst>
                <a:path w="674" h="897" extrusionOk="0">
                  <a:moveTo>
                    <a:pt x="1" y="0"/>
                  </a:moveTo>
                  <a:cubicBezTo>
                    <a:pt x="1" y="449"/>
                    <a:pt x="1" y="897"/>
                    <a:pt x="673" y="897"/>
                  </a:cubicBezTo>
                  <a:cubicBezTo>
                    <a:pt x="673" y="449"/>
                    <a:pt x="673" y="0"/>
                    <a:pt x="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43" name="Google Shape;12043;p17"/>
            <p:cNvSpPr/>
            <p:nvPr/>
          </p:nvSpPr>
          <p:spPr>
            <a:xfrm>
              <a:off x="949900" y="1850875"/>
              <a:ext cx="22225" cy="17725"/>
            </a:xfrm>
            <a:custGeom>
              <a:avLst/>
              <a:gdLst/>
              <a:ahLst/>
              <a:cxnLst/>
              <a:rect l="l" t="t" r="r" b="b"/>
              <a:pathLst>
                <a:path w="889" h="709" extrusionOk="0">
                  <a:moveTo>
                    <a:pt x="622" y="0"/>
                  </a:moveTo>
                  <a:cubicBezTo>
                    <a:pt x="0" y="0"/>
                    <a:pt x="67" y="708"/>
                    <a:pt x="664" y="708"/>
                  </a:cubicBezTo>
                  <a:cubicBezTo>
                    <a:pt x="664" y="484"/>
                    <a:pt x="888" y="260"/>
                    <a:pt x="888" y="36"/>
                  </a:cubicBezTo>
                  <a:cubicBezTo>
                    <a:pt x="789" y="11"/>
                    <a:pt x="700" y="0"/>
                    <a:pt x="622"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44" name="Google Shape;12044;p17"/>
            <p:cNvSpPr/>
            <p:nvPr/>
          </p:nvSpPr>
          <p:spPr>
            <a:xfrm>
              <a:off x="966500" y="1808175"/>
              <a:ext cx="18700" cy="10000"/>
            </a:xfrm>
            <a:custGeom>
              <a:avLst/>
              <a:gdLst/>
              <a:ahLst/>
              <a:cxnLst/>
              <a:rect l="l" t="t" r="r" b="b"/>
              <a:pathLst>
                <a:path w="748" h="400" extrusionOk="0">
                  <a:moveTo>
                    <a:pt x="249" y="1"/>
                  </a:moveTo>
                  <a:cubicBezTo>
                    <a:pt x="125" y="1"/>
                    <a:pt x="0" y="101"/>
                    <a:pt x="0" y="399"/>
                  </a:cubicBezTo>
                  <a:cubicBezTo>
                    <a:pt x="747" y="399"/>
                    <a:pt x="498" y="1"/>
                    <a:pt x="2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45" name="Google Shape;12045;p17"/>
            <p:cNvSpPr/>
            <p:nvPr/>
          </p:nvSpPr>
          <p:spPr>
            <a:xfrm>
              <a:off x="960900" y="3392575"/>
              <a:ext cx="11225" cy="16825"/>
            </a:xfrm>
            <a:custGeom>
              <a:avLst/>
              <a:gdLst/>
              <a:ahLst/>
              <a:cxnLst/>
              <a:rect l="l" t="t" r="r" b="b"/>
              <a:pathLst>
                <a:path w="449" h="673" extrusionOk="0">
                  <a:moveTo>
                    <a:pt x="0" y="0"/>
                  </a:moveTo>
                  <a:cubicBezTo>
                    <a:pt x="0" y="224"/>
                    <a:pt x="0" y="448"/>
                    <a:pt x="224" y="672"/>
                  </a:cubicBezTo>
                  <a:cubicBezTo>
                    <a:pt x="448" y="672"/>
                    <a:pt x="224" y="0"/>
                    <a:pt x="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46" name="Google Shape;12046;p17"/>
            <p:cNvSpPr/>
            <p:nvPr/>
          </p:nvSpPr>
          <p:spPr>
            <a:xfrm>
              <a:off x="944075" y="1801350"/>
              <a:ext cx="16850" cy="11225"/>
            </a:xfrm>
            <a:custGeom>
              <a:avLst/>
              <a:gdLst/>
              <a:ahLst/>
              <a:cxnLst/>
              <a:rect l="l" t="t" r="r" b="b"/>
              <a:pathLst>
                <a:path w="674" h="449" extrusionOk="0">
                  <a:moveTo>
                    <a:pt x="225" y="0"/>
                  </a:moveTo>
                  <a:cubicBezTo>
                    <a:pt x="1" y="0"/>
                    <a:pt x="225" y="448"/>
                    <a:pt x="673" y="448"/>
                  </a:cubicBezTo>
                  <a:cubicBezTo>
                    <a:pt x="673" y="224"/>
                    <a:pt x="673" y="0"/>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47" name="Google Shape;12047;p17"/>
            <p:cNvSpPr/>
            <p:nvPr/>
          </p:nvSpPr>
          <p:spPr>
            <a:xfrm>
              <a:off x="893650" y="3465400"/>
              <a:ext cx="33650" cy="28050"/>
            </a:xfrm>
            <a:custGeom>
              <a:avLst/>
              <a:gdLst/>
              <a:ahLst/>
              <a:cxnLst/>
              <a:rect l="l" t="t" r="r" b="b"/>
              <a:pathLst>
                <a:path w="1346" h="1122" extrusionOk="0">
                  <a:moveTo>
                    <a:pt x="673" y="1"/>
                  </a:moveTo>
                  <a:cubicBezTo>
                    <a:pt x="673" y="449"/>
                    <a:pt x="1" y="897"/>
                    <a:pt x="673" y="1121"/>
                  </a:cubicBezTo>
                  <a:cubicBezTo>
                    <a:pt x="673" y="897"/>
                    <a:pt x="1345" y="225"/>
                    <a:pt x="67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48" name="Google Shape;12048;p17"/>
            <p:cNvSpPr/>
            <p:nvPr/>
          </p:nvSpPr>
          <p:spPr>
            <a:xfrm>
              <a:off x="871250" y="1263450"/>
              <a:ext cx="33625" cy="44850"/>
            </a:xfrm>
            <a:custGeom>
              <a:avLst/>
              <a:gdLst/>
              <a:ahLst/>
              <a:cxnLst/>
              <a:rect l="l" t="t" r="r" b="b"/>
              <a:pathLst>
                <a:path w="1345" h="1794" extrusionOk="0">
                  <a:moveTo>
                    <a:pt x="449" y="1"/>
                  </a:moveTo>
                  <a:lnTo>
                    <a:pt x="449" y="1"/>
                  </a:lnTo>
                  <a:cubicBezTo>
                    <a:pt x="673" y="1121"/>
                    <a:pt x="0" y="1794"/>
                    <a:pt x="1345" y="1794"/>
                  </a:cubicBezTo>
                  <a:cubicBezTo>
                    <a:pt x="897" y="1346"/>
                    <a:pt x="1345" y="225"/>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49" name="Google Shape;12049;p17"/>
            <p:cNvSpPr/>
            <p:nvPr/>
          </p:nvSpPr>
          <p:spPr>
            <a:xfrm>
              <a:off x="874975" y="1947025"/>
              <a:ext cx="29900" cy="9975"/>
            </a:xfrm>
            <a:custGeom>
              <a:avLst/>
              <a:gdLst/>
              <a:ahLst/>
              <a:cxnLst/>
              <a:rect l="l" t="t" r="r" b="b"/>
              <a:pathLst>
                <a:path w="1196" h="399" extrusionOk="0">
                  <a:moveTo>
                    <a:pt x="1196" y="0"/>
                  </a:moveTo>
                  <a:cubicBezTo>
                    <a:pt x="1" y="0"/>
                    <a:pt x="300" y="398"/>
                    <a:pt x="698" y="398"/>
                  </a:cubicBezTo>
                  <a:cubicBezTo>
                    <a:pt x="897" y="398"/>
                    <a:pt x="1121" y="299"/>
                    <a:pt x="1196"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50" name="Google Shape;12050;p17"/>
            <p:cNvSpPr/>
            <p:nvPr/>
          </p:nvSpPr>
          <p:spPr>
            <a:xfrm>
              <a:off x="854425" y="3437400"/>
              <a:ext cx="44850" cy="50450"/>
            </a:xfrm>
            <a:custGeom>
              <a:avLst/>
              <a:gdLst/>
              <a:ahLst/>
              <a:cxnLst/>
              <a:rect l="l" t="t" r="r" b="b"/>
              <a:pathLst>
                <a:path w="1794" h="2018" extrusionOk="0">
                  <a:moveTo>
                    <a:pt x="1346" y="0"/>
                  </a:moveTo>
                  <a:lnTo>
                    <a:pt x="1346" y="0"/>
                  </a:lnTo>
                  <a:cubicBezTo>
                    <a:pt x="1122" y="897"/>
                    <a:pt x="225" y="1345"/>
                    <a:pt x="1" y="2017"/>
                  </a:cubicBezTo>
                  <a:cubicBezTo>
                    <a:pt x="1122" y="1793"/>
                    <a:pt x="1794" y="672"/>
                    <a:pt x="1346"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51" name="Google Shape;12051;p17"/>
            <p:cNvSpPr/>
            <p:nvPr/>
          </p:nvSpPr>
          <p:spPr>
            <a:xfrm>
              <a:off x="876850" y="3504625"/>
              <a:ext cx="22425" cy="11225"/>
            </a:xfrm>
            <a:custGeom>
              <a:avLst/>
              <a:gdLst/>
              <a:ahLst/>
              <a:cxnLst/>
              <a:rect l="l" t="t" r="r" b="b"/>
              <a:pathLst>
                <a:path w="897" h="449" extrusionOk="0">
                  <a:moveTo>
                    <a:pt x="673" y="0"/>
                  </a:moveTo>
                  <a:cubicBezTo>
                    <a:pt x="225" y="0"/>
                    <a:pt x="0" y="225"/>
                    <a:pt x="0" y="449"/>
                  </a:cubicBezTo>
                  <a:cubicBezTo>
                    <a:pt x="673" y="449"/>
                    <a:pt x="897" y="449"/>
                    <a:pt x="67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52" name="Google Shape;12052;p17"/>
            <p:cNvSpPr/>
            <p:nvPr/>
          </p:nvSpPr>
          <p:spPr>
            <a:xfrm>
              <a:off x="843975" y="3552325"/>
              <a:ext cx="14175" cy="8275"/>
            </a:xfrm>
            <a:custGeom>
              <a:avLst/>
              <a:gdLst/>
              <a:ahLst/>
              <a:cxnLst/>
              <a:rect l="l" t="t" r="r" b="b"/>
              <a:pathLst>
                <a:path w="567" h="331" extrusionOk="0">
                  <a:moveTo>
                    <a:pt x="465" y="0"/>
                  </a:moveTo>
                  <a:cubicBezTo>
                    <a:pt x="434" y="0"/>
                    <a:pt x="353" y="31"/>
                    <a:pt x="195" y="110"/>
                  </a:cubicBezTo>
                  <a:cubicBezTo>
                    <a:pt x="32" y="273"/>
                    <a:pt x="0" y="330"/>
                    <a:pt x="34" y="330"/>
                  </a:cubicBezTo>
                  <a:cubicBezTo>
                    <a:pt x="114" y="330"/>
                    <a:pt x="566" y="0"/>
                    <a:pt x="46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53" name="Google Shape;12053;p17"/>
            <p:cNvSpPr/>
            <p:nvPr/>
          </p:nvSpPr>
          <p:spPr>
            <a:xfrm>
              <a:off x="853800" y="3499025"/>
              <a:ext cx="24800" cy="6500"/>
            </a:xfrm>
            <a:custGeom>
              <a:avLst/>
              <a:gdLst/>
              <a:ahLst/>
              <a:cxnLst/>
              <a:rect l="l" t="t" r="r" b="b"/>
              <a:pathLst>
                <a:path w="992" h="260" extrusionOk="0">
                  <a:moveTo>
                    <a:pt x="474" y="0"/>
                  </a:moveTo>
                  <a:lnTo>
                    <a:pt x="474" y="0"/>
                  </a:lnTo>
                  <a:cubicBezTo>
                    <a:pt x="1" y="190"/>
                    <a:pt x="87" y="259"/>
                    <a:pt x="278" y="259"/>
                  </a:cubicBezTo>
                  <a:cubicBezTo>
                    <a:pt x="538" y="259"/>
                    <a:pt x="992" y="130"/>
                    <a:pt x="47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54" name="Google Shape;12054;p17"/>
            <p:cNvSpPr/>
            <p:nvPr/>
          </p:nvSpPr>
          <p:spPr>
            <a:xfrm>
              <a:off x="839875" y="3514250"/>
              <a:ext cx="20200" cy="7200"/>
            </a:xfrm>
            <a:custGeom>
              <a:avLst/>
              <a:gdLst/>
              <a:ahLst/>
              <a:cxnLst/>
              <a:rect l="l" t="t" r="r" b="b"/>
              <a:pathLst>
                <a:path w="808" h="288" extrusionOk="0">
                  <a:moveTo>
                    <a:pt x="230" y="1"/>
                  </a:moveTo>
                  <a:cubicBezTo>
                    <a:pt x="72" y="1"/>
                    <a:pt x="0" y="288"/>
                    <a:pt x="359" y="288"/>
                  </a:cubicBezTo>
                  <a:cubicBezTo>
                    <a:pt x="583" y="288"/>
                    <a:pt x="807" y="64"/>
                    <a:pt x="359" y="64"/>
                  </a:cubicBezTo>
                  <a:cubicBezTo>
                    <a:pt x="314" y="19"/>
                    <a:pt x="269" y="1"/>
                    <a:pt x="23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55" name="Google Shape;12055;p17"/>
            <p:cNvSpPr/>
            <p:nvPr/>
          </p:nvSpPr>
          <p:spPr>
            <a:xfrm>
              <a:off x="823625" y="3532650"/>
              <a:ext cx="28025" cy="4225"/>
            </a:xfrm>
            <a:custGeom>
              <a:avLst/>
              <a:gdLst/>
              <a:ahLst/>
              <a:cxnLst/>
              <a:rect l="l" t="t" r="r" b="b"/>
              <a:pathLst>
                <a:path w="1121" h="169" extrusionOk="0">
                  <a:moveTo>
                    <a:pt x="561" y="0"/>
                  </a:moveTo>
                  <a:cubicBezTo>
                    <a:pt x="0" y="112"/>
                    <a:pt x="280" y="168"/>
                    <a:pt x="561" y="168"/>
                  </a:cubicBezTo>
                  <a:cubicBezTo>
                    <a:pt x="841" y="168"/>
                    <a:pt x="1121" y="112"/>
                    <a:pt x="56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56" name="Google Shape;12056;p17"/>
            <p:cNvSpPr/>
            <p:nvPr/>
          </p:nvSpPr>
          <p:spPr>
            <a:xfrm>
              <a:off x="816650" y="1168200"/>
              <a:ext cx="25525" cy="10650"/>
            </a:xfrm>
            <a:custGeom>
              <a:avLst/>
              <a:gdLst/>
              <a:ahLst/>
              <a:cxnLst/>
              <a:rect l="l" t="t" r="r" b="b"/>
              <a:pathLst>
                <a:path w="1021" h="426" extrusionOk="0">
                  <a:moveTo>
                    <a:pt x="615" y="1"/>
                  </a:moveTo>
                  <a:cubicBezTo>
                    <a:pt x="1" y="247"/>
                    <a:pt x="330" y="425"/>
                    <a:pt x="605" y="425"/>
                  </a:cubicBezTo>
                  <a:cubicBezTo>
                    <a:pt x="831" y="425"/>
                    <a:pt x="1020" y="304"/>
                    <a:pt x="61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57" name="Google Shape;12057;p17"/>
            <p:cNvSpPr/>
            <p:nvPr/>
          </p:nvSpPr>
          <p:spPr>
            <a:xfrm>
              <a:off x="820825" y="1582825"/>
              <a:ext cx="16825" cy="5625"/>
            </a:xfrm>
            <a:custGeom>
              <a:avLst/>
              <a:gdLst/>
              <a:ahLst/>
              <a:cxnLst/>
              <a:rect l="l" t="t" r="r" b="b"/>
              <a:pathLst>
                <a:path w="673" h="225" extrusionOk="0">
                  <a:moveTo>
                    <a:pt x="448" y="0"/>
                  </a:moveTo>
                  <a:cubicBezTo>
                    <a:pt x="0" y="0"/>
                    <a:pt x="448" y="225"/>
                    <a:pt x="673" y="225"/>
                  </a:cubicBezTo>
                  <a:cubicBezTo>
                    <a:pt x="673" y="225"/>
                    <a:pt x="673" y="0"/>
                    <a:pt x="44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58" name="Google Shape;12058;p17"/>
            <p:cNvSpPr/>
            <p:nvPr/>
          </p:nvSpPr>
          <p:spPr>
            <a:xfrm>
              <a:off x="812825" y="1142575"/>
              <a:ext cx="12625" cy="6475"/>
            </a:xfrm>
            <a:custGeom>
              <a:avLst/>
              <a:gdLst/>
              <a:ahLst/>
              <a:cxnLst/>
              <a:rect l="l" t="t" r="r" b="b"/>
              <a:pathLst>
                <a:path w="505" h="259" extrusionOk="0">
                  <a:moveTo>
                    <a:pt x="38" y="0"/>
                  </a:moveTo>
                  <a:cubicBezTo>
                    <a:pt x="0" y="0"/>
                    <a:pt x="453" y="259"/>
                    <a:pt x="491" y="259"/>
                  </a:cubicBezTo>
                  <a:cubicBezTo>
                    <a:pt x="504" y="259"/>
                    <a:pt x="462" y="224"/>
                    <a:pt x="320" y="129"/>
                  </a:cubicBezTo>
                  <a:cubicBezTo>
                    <a:pt x="131" y="35"/>
                    <a:pt x="51" y="0"/>
                    <a:pt x="3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59" name="Google Shape;12059;p17"/>
            <p:cNvSpPr/>
            <p:nvPr/>
          </p:nvSpPr>
          <p:spPr>
            <a:xfrm>
              <a:off x="736775" y="1239975"/>
              <a:ext cx="95275" cy="40325"/>
            </a:xfrm>
            <a:custGeom>
              <a:avLst/>
              <a:gdLst/>
              <a:ahLst/>
              <a:cxnLst/>
              <a:rect l="l" t="t" r="r" b="b"/>
              <a:pathLst>
                <a:path w="3811" h="1613" extrusionOk="0">
                  <a:moveTo>
                    <a:pt x="3204" y="0"/>
                  </a:moveTo>
                  <a:cubicBezTo>
                    <a:pt x="1851" y="0"/>
                    <a:pt x="586" y="636"/>
                    <a:pt x="0" y="1612"/>
                  </a:cubicBezTo>
                  <a:cubicBezTo>
                    <a:pt x="2018" y="1612"/>
                    <a:pt x="2466" y="716"/>
                    <a:pt x="3810" y="43"/>
                  </a:cubicBezTo>
                  <a:cubicBezTo>
                    <a:pt x="3608" y="14"/>
                    <a:pt x="3405" y="0"/>
                    <a:pt x="320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60" name="Google Shape;12060;p17"/>
            <p:cNvSpPr/>
            <p:nvPr/>
          </p:nvSpPr>
          <p:spPr>
            <a:xfrm>
              <a:off x="787200" y="2014250"/>
              <a:ext cx="44850" cy="33650"/>
            </a:xfrm>
            <a:custGeom>
              <a:avLst/>
              <a:gdLst/>
              <a:ahLst/>
              <a:cxnLst/>
              <a:rect l="l" t="t" r="r" b="b"/>
              <a:pathLst>
                <a:path w="1794" h="1346" extrusionOk="0">
                  <a:moveTo>
                    <a:pt x="1793" y="0"/>
                  </a:moveTo>
                  <a:cubicBezTo>
                    <a:pt x="449" y="0"/>
                    <a:pt x="225" y="449"/>
                    <a:pt x="1" y="1345"/>
                  </a:cubicBezTo>
                  <a:cubicBezTo>
                    <a:pt x="897" y="1121"/>
                    <a:pt x="1569" y="673"/>
                    <a:pt x="179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61" name="Google Shape;12061;p17"/>
            <p:cNvSpPr/>
            <p:nvPr/>
          </p:nvSpPr>
          <p:spPr>
            <a:xfrm>
              <a:off x="770400" y="1111300"/>
              <a:ext cx="35975" cy="34525"/>
            </a:xfrm>
            <a:custGeom>
              <a:avLst/>
              <a:gdLst/>
              <a:ahLst/>
              <a:cxnLst/>
              <a:rect l="l" t="t" r="r" b="b"/>
              <a:pathLst>
                <a:path w="1439" h="1381" extrusionOk="0">
                  <a:moveTo>
                    <a:pt x="430" y="1"/>
                  </a:moveTo>
                  <a:cubicBezTo>
                    <a:pt x="310" y="1"/>
                    <a:pt x="168" y="12"/>
                    <a:pt x="0" y="36"/>
                  </a:cubicBezTo>
                  <a:cubicBezTo>
                    <a:pt x="0" y="708"/>
                    <a:pt x="224" y="1156"/>
                    <a:pt x="1345" y="1380"/>
                  </a:cubicBezTo>
                  <a:cubicBezTo>
                    <a:pt x="945" y="780"/>
                    <a:pt x="1438" y="1"/>
                    <a:pt x="43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62" name="Google Shape;12062;p17"/>
            <p:cNvSpPr/>
            <p:nvPr/>
          </p:nvSpPr>
          <p:spPr>
            <a:xfrm>
              <a:off x="787200" y="1532400"/>
              <a:ext cx="16825" cy="16825"/>
            </a:xfrm>
            <a:custGeom>
              <a:avLst/>
              <a:gdLst/>
              <a:ahLst/>
              <a:cxnLst/>
              <a:rect l="l" t="t" r="r" b="b"/>
              <a:pathLst>
                <a:path w="673" h="673" extrusionOk="0">
                  <a:moveTo>
                    <a:pt x="1" y="0"/>
                  </a:moveTo>
                  <a:cubicBezTo>
                    <a:pt x="1" y="225"/>
                    <a:pt x="1" y="673"/>
                    <a:pt x="225" y="673"/>
                  </a:cubicBezTo>
                  <a:cubicBezTo>
                    <a:pt x="673" y="673"/>
                    <a:pt x="449" y="0"/>
                    <a:pt x="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63" name="Google Shape;12063;p17"/>
            <p:cNvSpPr/>
            <p:nvPr/>
          </p:nvSpPr>
          <p:spPr>
            <a:xfrm>
              <a:off x="764800" y="1571625"/>
              <a:ext cx="50450" cy="39250"/>
            </a:xfrm>
            <a:custGeom>
              <a:avLst/>
              <a:gdLst/>
              <a:ahLst/>
              <a:cxnLst/>
              <a:rect l="l" t="t" r="r" b="b"/>
              <a:pathLst>
                <a:path w="2018" h="1570" extrusionOk="0">
                  <a:moveTo>
                    <a:pt x="224" y="0"/>
                  </a:moveTo>
                  <a:cubicBezTo>
                    <a:pt x="0" y="448"/>
                    <a:pt x="224" y="1121"/>
                    <a:pt x="672" y="1569"/>
                  </a:cubicBezTo>
                  <a:lnTo>
                    <a:pt x="672" y="1569"/>
                  </a:lnTo>
                  <a:cubicBezTo>
                    <a:pt x="672" y="897"/>
                    <a:pt x="2017" y="0"/>
                    <a:pt x="2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64" name="Google Shape;12064;p17"/>
            <p:cNvSpPr/>
            <p:nvPr/>
          </p:nvSpPr>
          <p:spPr>
            <a:xfrm>
              <a:off x="776000" y="2014250"/>
              <a:ext cx="11225" cy="11225"/>
            </a:xfrm>
            <a:custGeom>
              <a:avLst/>
              <a:gdLst/>
              <a:ahLst/>
              <a:cxnLst/>
              <a:rect l="l" t="t" r="r" b="b"/>
              <a:pathLst>
                <a:path w="449" h="449" extrusionOk="0">
                  <a:moveTo>
                    <a:pt x="224" y="0"/>
                  </a:moveTo>
                  <a:cubicBezTo>
                    <a:pt x="0" y="0"/>
                    <a:pt x="224" y="449"/>
                    <a:pt x="449" y="449"/>
                  </a:cubicBezTo>
                  <a:cubicBezTo>
                    <a:pt x="449" y="225"/>
                    <a:pt x="449" y="0"/>
                    <a:pt x="2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65" name="Google Shape;12065;p17"/>
            <p:cNvSpPr/>
            <p:nvPr/>
          </p:nvSpPr>
          <p:spPr>
            <a:xfrm>
              <a:off x="759175" y="2047875"/>
              <a:ext cx="28050" cy="28025"/>
            </a:xfrm>
            <a:custGeom>
              <a:avLst/>
              <a:gdLst/>
              <a:ahLst/>
              <a:cxnLst/>
              <a:rect l="l" t="t" r="r" b="b"/>
              <a:pathLst>
                <a:path w="1122" h="1121" extrusionOk="0">
                  <a:moveTo>
                    <a:pt x="1122" y="0"/>
                  </a:moveTo>
                  <a:cubicBezTo>
                    <a:pt x="225" y="0"/>
                    <a:pt x="1" y="448"/>
                    <a:pt x="1" y="1121"/>
                  </a:cubicBezTo>
                  <a:cubicBezTo>
                    <a:pt x="673" y="897"/>
                    <a:pt x="1122" y="673"/>
                    <a:pt x="1122"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66" name="Google Shape;12066;p17"/>
            <p:cNvSpPr/>
            <p:nvPr/>
          </p:nvSpPr>
          <p:spPr>
            <a:xfrm>
              <a:off x="663925" y="2047875"/>
              <a:ext cx="56075" cy="39225"/>
            </a:xfrm>
            <a:custGeom>
              <a:avLst/>
              <a:gdLst/>
              <a:ahLst/>
              <a:cxnLst/>
              <a:rect l="l" t="t" r="r" b="b"/>
              <a:pathLst>
                <a:path w="2243" h="1569" extrusionOk="0">
                  <a:moveTo>
                    <a:pt x="2242" y="0"/>
                  </a:moveTo>
                  <a:lnTo>
                    <a:pt x="2242" y="0"/>
                  </a:lnTo>
                  <a:cubicBezTo>
                    <a:pt x="897" y="224"/>
                    <a:pt x="1" y="673"/>
                    <a:pt x="1" y="1569"/>
                  </a:cubicBezTo>
                  <a:cubicBezTo>
                    <a:pt x="2018" y="1345"/>
                    <a:pt x="1570" y="1121"/>
                    <a:pt x="2242"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67" name="Google Shape;12067;p17"/>
            <p:cNvSpPr/>
            <p:nvPr/>
          </p:nvSpPr>
          <p:spPr>
            <a:xfrm>
              <a:off x="659775" y="1705350"/>
              <a:ext cx="21000" cy="18325"/>
            </a:xfrm>
            <a:custGeom>
              <a:avLst/>
              <a:gdLst/>
              <a:ahLst/>
              <a:cxnLst/>
              <a:rect l="l" t="t" r="r" b="b"/>
              <a:pathLst>
                <a:path w="840" h="733" extrusionOk="0">
                  <a:moveTo>
                    <a:pt x="615" y="0"/>
                  </a:moveTo>
                  <a:cubicBezTo>
                    <a:pt x="16" y="0"/>
                    <a:pt x="1" y="732"/>
                    <a:pt x="447" y="732"/>
                  </a:cubicBezTo>
                  <a:cubicBezTo>
                    <a:pt x="497" y="732"/>
                    <a:pt x="553" y="723"/>
                    <a:pt x="615" y="702"/>
                  </a:cubicBezTo>
                  <a:cubicBezTo>
                    <a:pt x="615" y="254"/>
                    <a:pt x="839" y="254"/>
                    <a:pt x="839" y="30"/>
                  </a:cubicBezTo>
                  <a:cubicBezTo>
                    <a:pt x="757" y="9"/>
                    <a:pt x="682" y="0"/>
                    <a:pt x="61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68" name="Google Shape;12068;p17"/>
            <p:cNvSpPr/>
            <p:nvPr/>
          </p:nvSpPr>
          <p:spPr>
            <a:xfrm>
              <a:off x="613500" y="1762125"/>
              <a:ext cx="11250" cy="16825"/>
            </a:xfrm>
            <a:custGeom>
              <a:avLst/>
              <a:gdLst/>
              <a:ahLst/>
              <a:cxnLst/>
              <a:rect l="l" t="t" r="r" b="b"/>
              <a:pathLst>
                <a:path w="450" h="673" extrusionOk="0">
                  <a:moveTo>
                    <a:pt x="1" y="0"/>
                  </a:moveTo>
                  <a:cubicBezTo>
                    <a:pt x="1" y="224"/>
                    <a:pt x="1" y="448"/>
                    <a:pt x="225" y="673"/>
                  </a:cubicBezTo>
                  <a:cubicBezTo>
                    <a:pt x="449" y="673"/>
                    <a:pt x="225" y="0"/>
                    <a:pt x="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69" name="Google Shape;12069;p17"/>
            <p:cNvSpPr/>
            <p:nvPr/>
          </p:nvSpPr>
          <p:spPr>
            <a:xfrm>
              <a:off x="568675" y="1818150"/>
              <a:ext cx="50450" cy="33650"/>
            </a:xfrm>
            <a:custGeom>
              <a:avLst/>
              <a:gdLst/>
              <a:ahLst/>
              <a:cxnLst/>
              <a:rect l="l" t="t" r="r" b="b"/>
              <a:pathLst>
                <a:path w="2018" h="1346" extrusionOk="0">
                  <a:moveTo>
                    <a:pt x="2018" y="0"/>
                  </a:moveTo>
                  <a:cubicBezTo>
                    <a:pt x="1122" y="0"/>
                    <a:pt x="449" y="673"/>
                    <a:pt x="1" y="1345"/>
                  </a:cubicBezTo>
                  <a:cubicBezTo>
                    <a:pt x="897" y="1121"/>
                    <a:pt x="1570" y="673"/>
                    <a:pt x="201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70" name="Google Shape;12070;p17"/>
            <p:cNvSpPr/>
            <p:nvPr/>
          </p:nvSpPr>
          <p:spPr>
            <a:xfrm>
              <a:off x="591100" y="1778925"/>
              <a:ext cx="16825" cy="22450"/>
            </a:xfrm>
            <a:custGeom>
              <a:avLst/>
              <a:gdLst/>
              <a:ahLst/>
              <a:cxnLst/>
              <a:rect l="l" t="t" r="r" b="b"/>
              <a:pathLst>
                <a:path w="673" h="898" extrusionOk="0">
                  <a:moveTo>
                    <a:pt x="673" y="1"/>
                  </a:moveTo>
                  <a:cubicBezTo>
                    <a:pt x="225" y="1"/>
                    <a:pt x="0" y="449"/>
                    <a:pt x="0" y="897"/>
                  </a:cubicBezTo>
                  <a:cubicBezTo>
                    <a:pt x="673" y="897"/>
                    <a:pt x="673" y="449"/>
                    <a:pt x="67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71" name="Google Shape;12071;p17"/>
            <p:cNvSpPr/>
            <p:nvPr/>
          </p:nvSpPr>
          <p:spPr>
            <a:xfrm>
              <a:off x="596700" y="3286100"/>
              <a:ext cx="16825" cy="11250"/>
            </a:xfrm>
            <a:custGeom>
              <a:avLst/>
              <a:gdLst/>
              <a:ahLst/>
              <a:cxnLst/>
              <a:rect l="l" t="t" r="r" b="b"/>
              <a:pathLst>
                <a:path w="673" h="450" extrusionOk="0">
                  <a:moveTo>
                    <a:pt x="1" y="1"/>
                  </a:moveTo>
                  <a:cubicBezTo>
                    <a:pt x="1" y="1"/>
                    <a:pt x="1" y="449"/>
                    <a:pt x="225" y="449"/>
                  </a:cubicBezTo>
                  <a:cubicBezTo>
                    <a:pt x="673" y="449"/>
                    <a:pt x="449" y="1"/>
                    <a:pt x="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72" name="Google Shape;12072;p17"/>
            <p:cNvSpPr/>
            <p:nvPr/>
          </p:nvSpPr>
          <p:spPr>
            <a:xfrm>
              <a:off x="591100" y="3420575"/>
              <a:ext cx="8250" cy="12375"/>
            </a:xfrm>
            <a:custGeom>
              <a:avLst/>
              <a:gdLst/>
              <a:ahLst/>
              <a:cxnLst/>
              <a:rect l="l" t="t" r="r" b="b"/>
              <a:pathLst>
                <a:path w="330" h="495" extrusionOk="0">
                  <a:moveTo>
                    <a:pt x="0" y="1"/>
                  </a:moveTo>
                  <a:cubicBezTo>
                    <a:pt x="0" y="225"/>
                    <a:pt x="0" y="449"/>
                    <a:pt x="225" y="449"/>
                  </a:cubicBezTo>
                  <a:cubicBezTo>
                    <a:pt x="257" y="481"/>
                    <a:pt x="275" y="495"/>
                    <a:pt x="283" y="495"/>
                  </a:cubicBezTo>
                  <a:cubicBezTo>
                    <a:pt x="330" y="495"/>
                    <a:pt x="0" y="1"/>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73" name="Google Shape;12073;p17"/>
            <p:cNvSpPr/>
            <p:nvPr/>
          </p:nvSpPr>
          <p:spPr>
            <a:xfrm>
              <a:off x="546275" y="1795725"/>
              <a:ext cx="33650" cy="33650"/>
            </a:xfrm>
            <a:custGeom>
              <a:avLst/>
              <a:gdLst/>
              <a:ahLst/>
              <a:cxnLst/>
              <a:rect l="l" t="t" r="r" b="b"/>
              <a:pathLst>
                <a:path w="1346" h="1346" extrusionOk="0">
                  <a:moveTo>
                    <a:pt x="1345" y="1"/>
                  </a:moveTo>
                  <a:cubicBezTo>
                    <a:pt x="0" y="1"/>
                    <a:pt x="449" y="1346"/>
                    <a:pt x="1345" y="1346"/>
                  </a:cubicBezTo>
                  <a:cubicBezTo>
                    <a:pt x="1345" y="673"/>
                    <a:pt x="897" y="673"/>
                    <a:pt x="134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74" name="Google Shape;12074;p17"/>
            <p:cNvSpPr/>
            <p:nvPr/>
          </p:nvSpPr>
          <p:spPr>
            <a:xfrm>
              <a:off x="549075" y="1857375"/>
              <a:ext cx="28050" cy="4225"/>
            </a:xfrm>
            <a:custGeom>
              <a:avLst/>
              <a:gdLst/>
              <a:ahLst/>
              <a:cxnLst/>
              <a:rect l="l" t="t" r="r" b="b"/>
              <a:pathLst>
                <a:path w="1122" h="169" extrusionOk="0">
                  <a:moveTo>
                    <a:pt x="561" y="0"/>
                  </a:moveTo>
                  <a:lnTo>
                    <a:pt x="561" y="0"/>
                  </a:lnTo>
                  <a:cubicBezTo>
                    <a:pt x="1" y="112"/>
                    <a:pt x="281" y="168"/>
                    <a:pt x="561" y="168"/>
                  </a:cubicBezTo>
                  <a:cubicBezTo>
                    <a:pt x="841" y="168"/>
                    <a:pt x="1121" y="112"/>
                    <a:pt x="56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75" name="Google Shape;12075;p17"/>
            <p:cNvSpPr/>
            <p:nvPr/>
          </p:nvSpPr>
          <p:spPr>
            <a:xfrm>
              <a:off x="540025" y="1862975"/>
              <a:ext cx="24825" cy="6500"/>
            </a:xfrm>
            <a:custGeom>
              <a:avLst/>
              <a:gdLst/>
              <a:ahLst/>
              <a:cxnLst/>
              <a:rect l="l" t="t" r="r" b="b"/>
              <a:pathLst>
                <a:path w="993" h="260" extrusionOk="0">
                  <a:moveTo>
                    <a:pt x="475" y="0"/>
                  </a:moveTo>
                  <a:lnTo>
                    <a:pt x="475" y="0"/>
                  </a:lnTo>
                  <a:cubicBezTo>
                    <a:pt x="1" y="190"/>
                    <a:pt x="88" y="259"/>
                    <a:pt x="278" y="259"/>
                  </a:cubicBezTo>
                  <a:cubicBezTo>
                    <a:pt x="539" y="259"/>
                    <a:pt x="992" y="130"/>
                    <a:pt x="47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76" name="Google Shape;12076;p17"/>
            <p:cNvSpPr/>
            <p:nvPr/>
          </p:nvSpPr>
          <p:spPr>
            <a:xfrm>
              <a:off x="529475" y="1409125"/>
              <a:ext cx="16825" cy="11250"/>
            </a:xfrm>
            <a:custGeom>
              <a:avLst/>
              <a:gdLst/>
              <a:ahLst/>
              <a:cxnLst/>
              <a:rect l="l" t="t" r="r" b="b"/>
              <a:pathLst>
                <a:path w="673" h="450" extrusionOk="0">
                  <a:moveTo>
                    <a:pt x="224" y="1"/>
                  </a:moveTo>
                  <a:cubicBezTo>
                    <a:pt x="0" y="1"/>
                    <a:pt x="224" y="449"/>
                    <a:pt x="672" y="449"/>
                  </a:cubicBezTo>
                  <a:cubicBezTo>
                    <a:pt x="672" y="225"/>
                    <a:pt x="672" y="1"/>
                    <a:pt x="22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77" name="Google Shape;12077;p17"/>
            <p:cNvSpPr/>
            <p:nvPr/>
          </p:nvSpPr>
          <p:spPr>
            <a:xfrm>
              <a:off x="525600" y="1840550"/>
              <a:ext cx="22425" cy="6500"/>
            </a:xfrm>
            <a:custGeom>
              <a:avLst/>
              <a:gdLst/>
              <a:ahLst/>
              <a:cxnLst/>
              <a:rect l="l" t="t" r="r" b="b"/>
              <a:pathLst>
                <a:path w="897" h="260" extrusionOk="0">
                  <a:moveTo>
                    <a:pt x="379" y="1"/>
                  </a:moveTo>
                  <a:lnTo>
                    <a:pt x="379" y="1"/>
                  </a:lnTo>
                  <a:cubicBezTo>
                    <a:pt x="0" y="190"/>
                    <a:pt x="102" y="260"/>
                    <a:pt x="278" y="260"/>
                  </a:cubicBezTo>
                  <a:cubicBezTo>
                    <a:pt x="518" y="260"/>
                    <a:pt x="897" y="130"/>
                    <a:pt x="37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78" name="Google Shape;12078;p17"/>
            <p:cNvSpPr/>
            <p:nvPr/>
          </p:nvSpPr>
          <p:spPr>
            <a:xfrm>
              <a:off x="456625" y="2193550"/>
              <a:ext cx="67250" cy="39250"/>
            </a:xfrm>
            <a:custGeom>
              <a:avLst/>
              <a:gdLst/>
              <a:ahLst/>
              <a:cxnLst/>
              <a:rect l="l" t="t" r="r" b="b"/>
              <a:pathLst>
                <a:path w="2690" h="1570" extrusionOk="0">
                  <a:moveTo>
                    <a:pt x="2690" y="0"/>
                  </a:moveTo>
                  <a:lnTo>
                    <a:pt x="2690" y="0"/>
                  </a:lnTo>
                  <a:cubicBezTo>
                    <a:pt x="1569" y="224"/>
                    <a:pt x="1" y="897"/>
                    <a:pt x="449" y="1569"/>
                  </a:cubicBezTo>
                  <a:cubicBezTo>
                    <a:pt x="1121" y="897"/>
                    <a:pt x="2242" y="673"/>
                    <a:pt x="269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79" name="Google Shape;12079;p17"/>
            <p:cNvSpPr/>
            <p:nvPr/>
          </p:nvSpPr>
          <p:spPr>
            <a:xfrm>
              <a:off x="430125" y="1906050"/>
              <a:ext cx="21550" cy="12975"/>
            </a:xfrm>
            <a:custGeom>
              <a:avLst/>
              <a:gdLst/>
              <a:ahLst/>
              <a:cxnLst/>
              <a:rect l="l" t="t" r="r" b="b"/>
              <a:pathLst>
                <a:path w="862" h="519" extrusionOk="0">
                  <a:moveTo>
                    <a:pt x="654" y="1"/>
                  </a:moveTo>
                  <a:cubicBezTo>
                    <a:pt x="434" y="1"/>
                    <a:pt x="0" y="260"/>
                    <a:pt x="388" y="518"/>
                  </a:cubicBezTo>
                  <a:cubicBezTo>
                    <a:pt x="862" y="140"/>
                    <a:pt x="815" y="1"/>
                    <a:pt x="65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80" name="Google Shape;12080;p17"/>
            <p:cNvSpPr/>
            <p:nvPr/>
          </p:nvSpPr>
          <p:spPr>
            <a:xfrm>
              <a:off x="422150" y="2232000"/>
              <a:ext cx="28900" cy="9625"/>
            </a:xfrm>
            <a:custGeom>
              <a:avLst/>
              <a:gdLst/>
              <a:ahLst/>
              <a:cxnLst/>
              <a:rect l="l" t="t" r="r" b="b"/>
              <a:pathLst>
                <a:path w="1156" h="385" extrusionOk="0">
                  <a:moveTo>
                    <a:pt x="733" y="1"/>
                  </a:moveTo>
                  <a:cubicBezTo>
                    <a:pt x="0" y="1"/>
                    <a:pt x="356" y="384"/>
                    <a:pt x="728" y="384"/>
                  </a:cubicBezTo>
                  <a:cubicBezTo>
                    <a:pt x="907" y="384"/>
                    <a:pt x="1089" y="295"/>
                    <a:pt x="1155" y="31"/>
                  </a:cubicBezTo>
                  <a:cubicBezTo>
                    <a:pt x="986" y="10"/>
                    <a:pt x="847" y="1"/>
                    <a:pt x="73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81" name="Google Shape;12081;p17"/>
            <p:cNvSpPr/>
            <p:nvPr/>
          </p:nvSpPr>
          <p:spPr>
            <a:xfrm>
              <a:off x="307750" y="1957075"/>
              <a:ext cx="25625" cy="12375"/>
            </a:xfrm>
            <a:custGeom>
              <a:avLst/>
              <a:gdLst/>
              <a:ahLst/>
              <a:cxnLst/>
              <a:rect l="l" t="t" r="r" b="b"/>
              <a:pathLst>
                <a:path w="1025" h="495" extrusionOk="0">
                  <a:moveTo>
                    <a:pt x="753" y="1"/>
                  </a:moveTo>
                  <a:cubicBezTo>
                    <a:pt x="247" y="1"/>
                    <a:pt x="0" y="495"/>
                    <a:pt x="577" y="495"/>
                  </a:cubicBezTo>
                  <a:cubicBezTo>
                    <a:pt x="577" y="270"/>
                    <a:pt x="1025" y="270"/>
                    <a:pt x="1025" y="46"/>
                  </a:cubicBezTo>
                  <a:cubicBezTo>
                    <a:pt x="929" y="14"/>
                    <a:pt x="837" y="1"/>
                    <a:pt x="75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82" name="Google Shape;12082;p17"/>
            <p:cNvSpPr/>
            <p:nvPr/>
          </p:nvSpPr>
          <p:spPr>
            <a:xfrm>
              <a:off x="288550" y="2292875"/>
              <a:ext cx="39225" cy="12750"/>
            </a:xfrm>
            <a:custGeom>
              <a:avLst/>
              <a:gdLst/>
              <a:ahLst/>
              <a:cxnLst/>
              <a:rect l="l" t="t" r="r" b="b"/>
              <a:pathLst>
                <a:path w="1569" h="510" extrusionOk="0">
                  <a:moveTo>
                    <a:pt x="1103" y="0"/>
                  </a:moveTo>
                  <a:cubicBezTo>
                    <a:pt x="509" y="0"/>
                    <a:pt x="181" y="328"/>
                    <a:pt x="0" y="510"/>
                  </a:cubicBezTo>
                  <a:cubicBezTo>
                    <a:pt x="672" y="510"/>
                    <a:pt x="1569" y="510"/>
                    <a:pt x="1569" y="61"/>
                  </a:cubicBezTo>
                  <a:cubicBezTo>
                    <a:pt x="1398" y="18"/>
                    <a:pt x="1243" y="0"/>
                    <a:pt x="110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83" name="Google Shape;12083;p17"/>
            <p:cNvSpPr/>
            <p:nvPr/>
          </p:nvSpPr>
          <p:spPr>
            <a:xfrm>
              <a:off x="249325" y="1033750"/>
              <a:ext cx="16825" cy="5625"/>
            </a:xfrm>
            <a:custGeom>
              <a:avLst/>
              <a:gdLst/>
              <a:ahLst/>
              <a:cxnLst/>
              <a:rect l="l" t="t" r="r" b="b"/>
              <a:pathLst>
                <a:path w="673" h="225" extrusionOk="0">
                  <a:moveTo>
                    <a:pt x="448" y="0"/>
                  </a:moveTo>
                  <a:cubicBezTo>
                    <a:pt x="0" y="0"/>
                    <a:pt x="448" y="224"/>
                    <a:pt x="673" y="224"/>
                  </a:cubicBezTo>
                  <a:cubicBezTo>
                    <a:pt x="673" y="224"/>
                    <a:pt x="673" y="0"/>
                    <a:pt x="44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84" name="Google Shape;12084;p17"/>
            <p:cNvSpPr/>
            <p:nvPr/>
          </p:nvSpPr>
          <p:spPr>
            <a:xfrm>
              <a:off x="252525" y="2324775"/>
              <a:ext cx="12625" cy="6500"/>
            </a:xfrm>
            <a:custGeom>
              <a:avLst/>
              <a:gdLst/>
              <a:ahLst/>
              <a:cxnLst/>
              <a:rect l="l" t="t" r="r" b="b"/>
              <a:pathLst>
                <a:path w="505" h="260" extrusionOk="0">
                  <a:moveTo>
                    <a:pt x="38" y="1"/>
                  </a:moveTo>
                  <a:cubicBezTo>
                    <a:pt x="1" y="1"/>
                    <a:pt x="454" y="259"/>
                    <a:pt x="491" y="259"/>
                  </a:cubicBezTo>
                  <a:cubicBezTo>
                    <a:pt x="505" y="259"/>
                    <a:pt x="463" y="225"/>
                    <a:pt x="320" y="130"/>
                  </a:cubicBezTo>
                  <a:cubicBezTo>
                    <a:pt x="131" y="35"/>
                    <a:pt x="52" y="1"/>
                    <a:pt x="3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85" name="Google Shape;12085;p17"/>
            <p:cNvSpPr/>
            <p:nvPr/>
          </p:nvSpPr>
          <p:spPr>
            <a:xfrm>
              <a:off x="232500" y="2367225"/>
              <a:ext cx="44850" cy="22450"/>
            </a:xfrm>
            <a:custGeom>
              <a:avLst/>
              <a:gdLst/>
              <a:ahLst/>
              <a:cxnLst/>
              <a:rect l="l" t="t" r="r" b="b"/>
              <a:pathLst>
                <a:path w="1794" h="898" extrusionOk="0">
                  <a:moveTo>
                    <a:pt x="1794" y="1"/>
                  </a:moveTo>
                  <a:cubicBezTo>
                    <a:pt x="673" y="1"/>
                    <a:pt x="1" y="1"/>
                    <a:pt x="225" y="897"/>
                  </a:cubicBezTo>
                  <a:lnTo>
                    <a:pt x="1794" y="1"/>
                  </a:ln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86" name="Google Shape;12086;p17"/>
            <p:cNvSpPr/>
            <p:nvPr/>
          </p:nvSpPr>
          <p:spPr>
            <a:xfrm>
              <a:off x="6855175" y="742400"/>
              <a:ext cx="95275" cy="162500"/>
            </a:xfrm>
            <a:custGeom>
              <a:avLst/>
              <a:gdLst/>
              <a:ahLst/>
              <a:cxnLst/>
              <a:rect l="l" t="t" r="r" b="b"/>
              <a:pathLst>
                <a:path w="3811" h="6500" extrusionOk="0">
                  <a:moveTo>
                    <a:pt x="3811" y="0"/>
                  </a:moveTo>
                  <a:cubicBezTo>
                    <a:pt x="1122" y="0"/>
                    <a:pt x="1" y="2017"/>
                    <a:pt x="1" y="6499"/>
                  </a:cubicBezTo>
                  <a:lnTo>
                    <a:pt x="3811" y="0"/>
                  </a:ln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87" name="Google Shape;12087;p17"/>
            <p:cNvSpPr/>
            <p:nvPr/>
          </p:nvSpPr>
          <p:spPr>
            <a:xfrm>
              <a:off x="6658000" y="748875"/>
              <a:ext cx="176675" cy="312900"/>
            </a:xfrm>
            <a:custGeom>
              <a:avLst/>
              <a:gdLst/>
              <a:ahLst/>
              <a:cxnLst/>
              <a:rect l="l" t="t" r="r" b="b"/>
              <a:pathLst>
                <a:path w="7067" h="12516" extrusionOk="0">
                  <a:moveTo>
                    <a:pt x="6968" y="1"/>
                  </a:moveTo>
                  <a:lnTo>
                    <a:pt x="6968" y="1"/>
                  </a:lnTo>
                  <a:cubicBezTo>
                    <a:pt x="6577" y="1"/>
                    <a:pt x="0" y="11979"/>
                    <a:pt x="716" y="12516"/>
                  </a:cubicBezTo>
                  <a:cubicBezTo>
                    <a:pt x="2509" y="9154"/>
                    <a:pt x="4078" y="6016"/>
                    <a:pt x="5871" y="2655"/>
                  </a:cubicBezTo>
                  <a:cubicBezTo>
                    <a:pt x="6773" y="761"/>
                    <a:pt x="7067" y="1"/>
                    <a:pt x="696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88" name="Google Shape;12088;p17"/>
            <p:cNvSpPr/>
            <p:nvPr/>
          </p:nvSpPr>
          <p:spPr>
            <a:xfrm>
              <a:off x="6838375" y="748000"/>
              <a:ext cx="39250" cy="22425"/>
            </a:xfrm>
            <a:custGeom>
              <a:avLst/>
              <a:gdLst/>
              <a:ahLst/>
              <a:cxnLst/>
              <a:rect l="l" t="t" r="r" b="b"/>
              <a:pathLst>
                <a:path w="1570" h="897" extrusionOk="0">
                  <a:moveTo>
                    <a:pt x="673" y="0"/>
                  </a:moveTo>
                  <a:cubicBezTo>
                    <a:pt x="673" y="224"/>
                    <a:pt x="1" y="897"/>
                    <a:pt x="449" y="897"/>
                  </a:cubicBezTo>
                  <a:cubicBezTo>
                    <a:pt x="673" y="672"/>
                    <a:pt x="1569" y="224"/>
                    <a:pt x="67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89" name="Google Shape;12089;p17"/>
            <p:cNvSpPr/>
            <p:nvPr/>
          </p:nvSpPr>
          <p:spPr>
            <a:xfrm>
              <a:off x="6743125" y="949700"/>
              <a:ext cx="28050" cy="28025"/>
            </a:xfrm>
            <a:custGeom>
              <a:avLst/>
              <a:gdLst/>
              <a:ahLst/>
              <a:cxnLst/>
              <a:rect l="l" t="t" r="r" b="b"/>
              <a:pathLst>
                <a:path w="1122" h="1121" extrusionOk="0">
                  <a:moveTo>
                    <a:pt x="1121" y="0"/>
                  </a:moveTo>
                  <a:cubicBezTo>
                    <a:pt x="225" y="224"/>
                    <a:pt x="449" y="673"/>
                    <a:pt x="1" y="1121"/>
                  </a:cubicBezTo>
                  <a:cubicBezTo>
                    <a:pt x="673" y="1121"/>
                    <a:pt x="673" y="673"/>
                    <a:pt x="112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90" name="Google Shape;12090;p17"/>
            <p:cNvSpPr/>
            <p:nvPr/>
          </p:nvSpPr>
          <p:spPr>
            <a:xfrm>
              <a:off x="6664675" y="3842550"/>
              <a:ext cx="22450" cy="15725"/>
            </a:xfrm>
            <a:custGeom>
              <a:avLst/>
              <a:gdLst/>
              <a:ahLst/>
              <a:cxnLst/>
              <a:rect l="l" t="t" r="r" b="b"/>
              <a:pathLst>
                <a:path w="898" h="629" extrusionOk="0">
                  <a:moveTo>
                    <a:pt x="299" y="0"/>
                  </a:moveTo>
                  <a:cubicBezTo>
                    <a:pt x="211" y="0"/>
                    <a:pt x="113" y="43"/>
                    <a:pt x="1" y="155"/>
                  </a:cubicBezTo>
                  <a:cubicBezTo>
                    <a:pt x="327" y="155"/>
                    <a:pt x="534" y="629"/>
                    <a:pt x="710" y="629"/>
                  </a:cubicBezTo>
                  <a:cubicBezTo>
                    <a:pt x="775" y="629"/>
                    <a:pt x="836" y="562"/>
                    <a:pt x="897" y="379"/>
                  </a:cubicBezTo>
                  <a:cubicBezTo>
                    <a:pt x="729" y="379"/>
                    <a:pt x="561" y="0"/>
                    <a:pt x="29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91" name="Google Shape;12091;p17"/>
            <p:cNvSpPr/>
            <p:nvPr/>
          </p:nvSpPr>
          <p:spPr>
            <a:xfrm>
              <a:off x="6513400" y="3997675"/>
              <a:ext cx="5625" cy="11225"/>
            </a:xfrm>
            <a:custGeom>
              <a:avLst/>
              <a:gdLst/>
              <a:ahLst/>
              <a:cxnLst/>
              <a:rect l="l" t="t" r="r" b="b"/>
              <a:pathLst>
                <a:path w="225" h="449" extrusionOk="0">
                  <a:moveTo>
                    <a:pt x="225" y="1"/>
                  </a:moveTo>
                  <a:cubicBezTo>
                    <a:pt x="1" y="1"/>
                    <a:pt x="1" y="225"/>
                    <a:pt x="1" y="449"/>
                  </a:cubicBezTo>
                  <a:lnTo>
                    <a:pt x="225" y="1"/>
                  </a:ln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92" name="Google Shape;12092;p17"/>
            <p:cNvSpPr/>
            <p:nvPr/>
          </p:nvSpPr>
          <p:spPr>
            <a:xfrm>
              <a:off x="6515325" y="3938925"/>
              <a:ext cx="14175" cy="8275"/>
            </a:xfrm>
            <a:custGeom>
              <a:avLst/>
              <a:gdLst/>
              <a:ahLst/>
              <a:cxnLst/>
              <a:rect l="l" t="t" r="r" b="b"/>
              <a:pathLst>
                <a:path w="567" h="331" extrusionOk="0">
                  <a:moveTo>
                    <a:pt x="102" y="0"/>
                  </a:moveTo>
                  <a:cubicBezTo>
                    <a:pt x="1" y="0"/>
                    <a:pt x="452" y="330"/>
                    <a:pt x="533" y="330"/>
                  </a:cubicBezTo>
                  <a:cubicBezTo>
                    <a:pt x="566" y="330"/>
                    <a:pt x="535" y="273"/>
                    <a:pt x="372" y="110"/>
                  </a:cubicBezTo>
                  <a:cubicBezTo>
                    <a:pt x="214" y="31"/>
                    <a:pt x="133" y="0"/>
                    <a:pt x="102"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93" name="Google Shape;12093;p17"/>
            <p:cNvSpPr/>
            <p:nvPr/>
          </p:nvSpPr>
          <p:spPr>
            <a:xfrm>
              <a:off x="6513400" y="3947250"/>
              <a:ext cx="25" cy="25"/>
            </a:xfrm>
            <a:custGeom>
              <a:avLst/>
              <a:gdLst/>
              <a:ahLst/>
              <a:cxnLst/>
              <a:rect l="l" t="t" r="r" b="b"/>
              <a:pathLst>
                <a:path w="1" h="1" extrusionOk="0">
                  <a:moveTo>
                    <a:pt x="1" y="1"/>
                  </a:move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94" name="Google Shape;12094;p17"/>
            <p:cNvSpPr/>
            <p:nvPr/>
          </p:nvSpPr>
          <p:spPr>
            <a:xfrm>
              <a:off x="6194050" y="1694875"/>
              <a:ext cx="39225" cy="22450"/>
            </a:xfrm>
            <a:custGeom>
              <a:avLst/>
              <a:gdLst/>
              <a:ahLst/>
              <a:cxnLst/>
              <a:rect l="l" t="t" r="r" b="b"/>
              <a:pathLst>
                <a:path w="1569" h="898" extrusionOk="0">
                  <a:moveTo>
                    <a:pt x="448" y="1"/>
                  </a:moveTo>
                  <a:cubicBezTo>
                    <a:pt x="448" y="1"/>
                    <a:pt x="0" y="897"/>
                    <a:pt x="448" y="897"/>
                  </a:cubicBezTo>
                  <a:cubicBezTo>
                    <a:pt x="672" y="449"/>
                    <a:pt x="1569" y="225"/>
                    <a:pt x="44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95" name="Google Shape;12095;p17"/>
            <p:cNvSpPr/>
            <p:nvPr/>
          </p:nvSpPr>
          <p:spPr>
            <a:xfrm>
              <a:off x="5981125" y="1535400"/>
              <a:ext cx="20175" cy="19425"/>
            </a:xfrm>
            <a:custGeom>
              <a:avLst/>
              <a:gdLst/>
              <a:ahLst/>
              <a:cxnLst/>
              <a:rect l="l" t="t" r="r" b="b"/>
              <a:pathLst>
                <a:path w="807" h="777" extrusionOk="0">
                  <a:moveTo>
                    <a:pt x="606" y="1"/>
                  </a:moveTo>
                  <a:cubicBezTo>
                    <a:pt x="460" y="1"/>
                    <a:pt x="190" y="209"/>
                    <a:pt x="1" y="777"/>
                  </a:cubicBezTo>
                  <a:cubicBezTo>
                    <a:pt x="777" y="389"/>
                    <a:pt x="806" y="1"/>
                    <a:pt x="606"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96" name="Google Shape;12096;p17"/>
            <p:cNvSpPr/>
            <p:nvPr/>
          </p:nvSpPr>
          <p:spPr>
            <a:xfrm>
              <a:off x="5930700" y="1582825"/>
              <a:ext cx="50450" cy="50450"/>
            </a:xfrm>
            <a:custGeom>
              <a:avLst/>
              <a:gdLst/>
              <a:ahLst/>
              <a:cxnLst/>
              <a:rect l="l" t="t" r="r" b="b"/>
              <a:pathLst>
                <a:path w="2018" h="2018" extrusionOk="0">
                  <a:moveTo>
                    <a:pt x="1121" y="0"/>
                  </a:moveTo>
                  <a:cubicBezTo>
                    <a:pt x="897" y="449"/>
                    <a:pt x="1" y="2018"/>
                    <a:pt x="673" y="2018"/>
                  </a:cubicBezTo>
                  <a:cubicBezTo>
                    <a:pt x="225" y="1121"/>
                    <a:pt x="2018" y="673"/>
                    <a:pt x="112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97" name="Google Shape;12097;p17"/>
            <p:cNvSpPr/>
            <p:nvPr/>
          </p:nvSpPr>
          <p:spPr>
            <a:xfrm>
              <a:off x="5817000" y="4065000"/>
              <a:ext cx="12000" cy="8275"/>
            </a:xfrm>
            <a:custGeom>
              <a:avLst/>
              <a:gdLst/>
              <a:ahLst/>
              <a:cxnLst/>
              <a:rect l="l" t="t" r="r" b="b"/>
              <a:pathLst>
                <a:path w="480" h="331" extrusionOk="0">
                  <a:moveTo>
                    <a:pt x="6" y="0"/>
                  </a:moveTo>
                  <a:lnTo>
                    <a:pt x="6" y="0"/>
                  </a:lnTo>
                  <a:cubicBezTo>
                    <a:pt x="0" y="0"/>
                    <a:pt x="73" y="58"/>
                    <a:pt x="290" y="221"/>
                  </a:cubicBezTo>
                  <a:cubicBezTo>
                    <a:pt x="409" y="300"/>
                    <a:pt x="458" y="330"/>
                    <a:pt x="463" y="330"/>
                  </a:cubicBezTo>
                  <a:cubicBezTo>
                    <a:pt x="480" y="330"/>
                    <a:pt x="19" y="0"/>
                    <a:pt x="6"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98" name="Google Shape;12098;p17"/>
            <p:cNvSpPr/>
            <p:nvPr/>
          </p:nvSpPr>
          <p:spPr>
            <a:xfrm>
              <a:off x="5661750" y="1853675"/>
              <a:ext cx="28050" cy="21425"/>
            </a:xfrm>
            <a:custGeom>
              <a:avLst/>
              <a:gdLst/>
              <a:ahLst/>
              <a:cxnLst/>
              <a:rect l="l" t="t" r="r" b="b"/>
              <a:pathLst>
                <a:path w="1122" h="857" extrusionOk="0">
                  <a:moveTo>
                    <a:pt x="246" y="0"/>
                  </a:moveTo>
                  <a:cubicBezTo>
                    <a:pt x="141" y="0"/>
                    <a:pt x="53" y="44"/>
                    <a:pt x="1" y="148"/>
                  </a:cubicBezTo>
                  <a:cubicBezTo>
                    <a:pt x="599" y="148"/>
                    <a:pt x="311" y="857"/>
                    <a:pt x="869" y="857"/>
                  </a:cubicBezTo>
                  <a:cubicBezTo>
                    <a:pt x="939" y="857"/>
                    <a:pt x="1022" y="845"/>
                    <a:pt x="1121" y="821"/>
                  </a:cubicBezTo>
                  <a:cubicBezTo>
                    <a:pt x="1121" y="476"/>
                    <a:pt x="593" y="0"/>
                    <a:pt x="246"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99" name="Google Shape;12099;p17"/>
            <p:cNvSpPr/>
            <p:nvPr/>
          </p:nvSpPr>
          <p:spPr>
            <a:xfrm>
              <a:off x="4272225" y="2315700"/>
              <a:ext cx="76950" cy="81825"/>
            </a:xfrm>
            <a:custGeom>
              <a:avLst/>
              <a:gdLst/>
              <a:ahLst/>
              <a:cxnLst/>
              <a:rect l="l" t="t" r="r" b="b"/>
              <a:pathLst>
                <a:path w="3078" h="3273" extrusionOk="0">
                  <a:moveTo>
                    <a:pt x="472" y="206"/>
                  </a:moveTo>
                  <a:cubicBezTo>
                    <a:pt x="458" y="206"/>
                    <a:pt x="449" y="224"/>
                    <a:pt x="449" y="269"/>
                  </a:cubicBezTo>
                  <a:cubicBezTo>
                    <a:pt x="449" y="269"/>
                    <a:pt x="449" y="493"/>
                    <a:pt x="673" y="493"/>
                  </a:cubicBezTo>
                  <a:cubicBezTo>
                    <a:pt x="673" y="493"/>
                    <a:pt x="530" y="206"/>
                    <a:pt x="472" y="206"/>
                  </a:cubicBezTo>
                  <a:close/>
                  <a:moveTo>
                    <a:pt x="1" y="1389"/>
                  </a:moveTo>
                  <a:cubicBezTo>
                    <a:pt x="1" y="1390"/>
                    <a:pt x="1" y="1614"/>
                    <a:pt x="225" y="1614"/>
                  </a:cubicBezTo>
                  <a:cubicBezTo>
                    <a:pt x="225" y="1614"/>
                    <a:pt x="85" y="1474"/>
                    <a:pt x="1" y="1389"/>
                  </a:cubicBezTo>
                  <a:close/>
                  <a:moveTo>
                    <a:pt x="1706" y="1"/>
                  </a:moveTo>
                  <a:cubicBezTo>
                    <a:pt x="1555" y="1"/>
                    <a:pt x="1363" y="15"/>
                    <a:pt x="1121" y="45"/>
                  </a:cubicBezTo>
                  <a:cubicBezTo>
                    <a:pt x="875" y="537"/>
                    <a:pt x="798" y="1148"/>
                    <a:pt x="843" y="1705"/>
                  </a:cubicBezTo>
                  <a:lnTo>
                    <a:pt x="843" y="1705"/>
                  </a:lnTo>
                  <a:cubicBezTo>
                    <a:pt x="1014" y="1149"/>
                    <a:pt x="3078" y="1"/>
                    <a:pt x="1706" y="1"/>
                  </a:cubicBezTo>
                  <a:close/>
                  <a:moveTo>
                    <a:pt x="843" y="1705"/>
                  </a:moveTo>
                  <a:cubicBezTo>
                    <a:pt x="825" y="1764"/>
                    <a:pt x="828" y="1817"/>
                    <a:pt x="859" y="1860"/>
                  </a:cubicBezTo>
                  <a:lnTo>
                    <a:pt x="859" y="1860"/>
                  </a:lnTo>
                  <a:cubicBezTo>
                    <a:pt x="853" y="1809"/>
                    <a:pt x="848" y="1757"/>
                    <a:pt x="843" y="1705"/>
                  </a:cubicBezTo>
                  <a:close/>
                  <a:moveTo>
                    <a:pt x="2914" y="1838"/>
                  </a:moveTo>
                  <a:cubicBezTo>
                    <a:pt x="2236" y="1951"/>
                    <a:pt x="1757" y="2000"/>
                    <a:pt x="1431" y="2000"/>
                  </a:cubicBezTo>
                  <a:cubicBezTo>
                    <a:pt x="1095" y="2000"/>
                    <a:pt x="921" y="1948"/>
                    <a:pt x="859" y="1860"/>
                  </a:cubicBezTo>
                  <a:lnTo>
                    <a:pt x="859" y="1860"/>
                  </a:lnTo>
                  <a:cubicBezTo>
                    <a:pt x="956" y="2637"/>
                    <a:pt x="1292" y="3273"/>
                    <a:pt x="1734" y="3273"/>
                  </a:cubicBezTo>
                  <a:cubicBezTo>
                    <a:pt x="2084" y="3273"/>
                    <a:pt x="2499" y="2876"/>
                    <a:pt x="2914" y="1838"/>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00" name="Google Shape;12100;p17"/>
            <p:cNvSpPr/>
            <p:nvPr/>
          </p:nvSpPr>
          <p:spPr>
            <a:xfrm>
              <a:off x="5314375" y="1457525"/>
              <a:ext cx="33775" cy="20900"/>
            </a:xfrm>
            <a:custGeom>
              <a:avLst/>
              <a:gdLst/>
              <a:ahLst/>
              <a:cxnLst/>
              <a:rect l="l" t="t" r="r" b="b"/>
              <a:pathLst>
                <a:path w="1351" h="836" extrusionOk="0">
                  <a:moveTo>
                    <a:pt x="1091" y="0"/>
                  </a:moveTo>
                  <a:cubicBezTo>
                    <a:pt x="1046" y="0"/>
                    <a:pt x="983" y="25"/>
                    <a:pt x="897" y="82"/>
                  </a:cubicBezTo>
                  <a:cubicBezTo>
                    <a:pt x="897" y="530"/>
                    <a:pt x="225" y="530"/>
                    <a:pt x="1" y="754"/>
                  </a:cubicBezTo>
                  <a:cubicBezTo>
                    <a:pt x="115" y="811"/>
                    <a:pt x="225" y="836"/>
                    <a:pt x="330" y="836"/>
                  </a:cubicBezTo>
                  <a:cubicBezTo>
                    <a:pt x="942" y="836"/>
                    <a:pt x="1350" y="0"/>
                    <a:pt x="109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01" name="Google Shape;12101;p17"/>
            <p:cNvSpPr/>
            <p:nvPr/>
          </p:nvSpPr>
          <p:spPr>
            <a:xfrm>
              <a:off x="5493675" y="1280275"/>
              <a:ext cx="11225" cy="11225"/>
            </a:xfrm>
            <a:custGeom>
              <a:avLst/>
              <a:gdLst/>
              <a:ahLst/>
              <a:cxnLst/>
              <a:rect l="l" t="t" r="r" b="b"/>
              <a:pathLst>
                <a:path w="449" h="449" extrusionOk="0">
                  <a:moveTo>
                    <a:pt x="224" y="0"/>
                  </a:moveTo>
                  <a:cubicBezTo>
                    <a:pt x="0" y="0"/>
                    <a:pt x="224" y="448"/>
                    <a:pt x="449" y="448"/>
                  </a:cubicBezTo>
                  <a:cubicBezTo>
                    <a:pt x="449" y="448"/>
                    <a:pt x="449" y="0"/>
                    <a:pt x="2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02" name="Google Shape;12102;p17"/>
            <p:cNvSpPr/>
            <p:nvPr/>
          </p:nvSpPr>
          <p:spPr>
            <a:xfrm>
              <a:off x="4866150" y="1795725"/>
              <a:ext cx="22425" cy="7500"/>
            </a:xfrm>
            <a:custGeom>
              <a:avLst/>
              <a:gdLst/>
              <a:ahLst/>
              <a:cxnLst/>
              <a:rect l="l" t="t" r="r" b="b"/>
              <a:pathLst>
                <a:path w="897" h="300" extrusionOk="0">
                  <a:moveTo>
                    <a:pt x="897" y="1"/>
                  </a:moveTo>
                  <a:cubicBezTo>
                    <a:pt x="0" y="1"/>
                    <a:pt x="299" y="300"/>
                    <a:pt x="598" y="300"/>
                  </a:cubicBezTo>
                  <a:cubicBezTo>
                    <a:pt x="747" y="300"/>
                    <a:pt x="897" y="225"/>
                    <a:pt x="89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03" name="Google Shape;12103;p17"/>
            <p:cNvSpPr/>
            <p:nvPr/>
          </p:nvSpPr>
          <p:spPr>
            <a:xfrm>
              <a:off x="5532900" y="1089775"/>
              <a:ext cx="16825" cy="11225"/>
            </a:xfrm>
            <a:custGeom>
              <a:avLst/>
              <a:gdLst/>
              <a:ahLst/>
              <a:cxnLst/>
              <a:rect l="l" t="t" r="r" b="b"/>
              <a:pathLst>
                <a:path w="673" h="449" extrusionOk="0">
                  <a:moveTo>
                    <a:pt x="224" y="0"/>
                  </a:moveTo>
                  <a:cubicBezTo>
                    <a:pt x="0" y="0"/>
                    <a:pt x="224" y="448"/>
                    <a:pt x="673" y="448"/>
                  </a:cubicBezTo>
                  <a:cubicBezTo>
                    <a:pt x="673" y="448"/>
                    <a:pt x="673" y="0"/>
                    <a:pt x="2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04" name="Google Shape;12104;p17"/>
            <p:cNvSpPr/>
            <p:nvPr/>
          </p:nvSpPr>
          <p:spPr>
            <a:xfrm>
              <a:off x="5282675" y="1498875"/>
              <a:ext cx="14175" cy="8275"/>
            </a:xfrm>
            <a:custGeom>
              <a:avLst/>
              <a:gdLst/>
              <a:ahLst/>
              <a:cxnLst/>
              <a:rect l="l" t="t" r="r" b="b"/>
              <a:pathLst>
                <a:path w="567" h="331" extrusionOk="0">
                  <a:moveTo>
                    <a:pt x="533" y="0"/>
                  </a:moveTo>
                  <a:cubicBezTo>
                    <a:pt x="452" y="0"/>
                    <a:pt x="1" y="330"/>
                    <a:pt x="102" y="330"/>
                  </a:cubicBezTo>
                  <a:cubicBezTo>
                    <a:pt x="133" y="330"/>
                    <a:pt x="214" y="300"/>
                    <a:pt x="372" y="221"/>
                  </a:cubicBezTo>
                  <a:cubicBezTo>
                    <a:pt x="535" y="58"/>
                    <a:pt x="566" y="0"/>
                    <a:pt x="53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05" name="Google Shape;12105;p17"/>
            <p:cNvSpPr/>
            <p:nvPr/>
          </p:nvSpPr>
          <p:spPr>
            <a:xfrm>
              <a:off x="5460050" y="1325100"/>
              <a:ext cx="22450" cy="11225"/>
            </a:xfrm>
            <a:custGeom>
              <a:avLst/>
              <a:gdLst/>
              <a:ahLst/>
              <a:cxnLst/>
              <a:rect l="l" t="t" r="r" b="b"/>
              <a:pathLst>
                <a:path w="898" h="449" extrusionOk="0">
                  <a:moveTo>
                    <a:pt x="449" y="0"/>
                  </a:moveTo>
                  <a:cubicBezTo>
                    <a:pt x="449" y="224"/>
                    <a:pt x="1" y="224"/>
                    <a:pt x="449" y="448"/>
                  </a:cubicBezTo>
                  <a:cubicBezTo>
                    <a:pt x="897" y="448"/>
                    <a:pt x="897" y="0"/>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06" name="Google Shape;12106;p17"/>
            <p:cNvSpPr/>
            <p:nvPr/>
          </p:nvSpPr>
          <p:spPr>
            <a:xfrm>
              <a:off x="4653225" y="1991825"/>
              <a:ext cx="16850" cy="5650"/>
            </a:xfrm>
            <a:custGeom>
              <a:avLst/>
              <a:gdLst/>
              <a:ahLst/>
              <a:cxnLst/>
              <a:rect l="l" t="t" r="r" b="b"/>
              <a:pathLst>
                <a:path w="674" h="226" extrusionOk="0">
                  <a:moveTo>
                    <a:pt x="1" y="1"/>
                  </a:moveTo>
                  <a:cubicBezTo>
                    <a:pt x="1" y="1"/>
                    <a:pt x="225" y="225"/>
                    <a:pt x="449" y="225"/>
                  </a:cubicBezTo>
                  <a:cubicBezTo>
                    <a:pt x="673" y="225"/>
                    <a:pt x="225" y="1"/>
                    <a:pt x="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07" name="Google Shape;12107;p17"/>
            <p:cNvSpPr/>
            <p:nvPr/>
          </p:nvSpPr>
          <p:spPr>
            <a:xfrm>
              <a:off x="4969800" y="1011325"/>
              <a:ext cx="28025" cy="4225"/>
            </a:xfrm>
            <a:custGeom>
              <a:avLst/>
              <a:gdLst/>
              <a:ahLst/>
              <a:cxnLst/>
              <a:rect l="l" t="t" r="r" b="b"/>
              <a:pathLst>
                <a:path w="1121" h="169" extrusionOk="0">
                  <a:moveTo>
                    <a:pt x="561" y="1"/>
                  </a:moveTo>
                  <a:lnTo>
                    <a:pt x="561" y="1"/>
                  </a:lnTo>
                  <a:cubicBezTo>
                    <a:pt x="0" y="113"/>
                    <a:pt x="281" y="169"/>
                    <a:pt x="561" y="169"/>
                  </a:cubicBezTo>
                  <a:cubicBezTo>
                    <a:pt x="841" y="169"/>
                    <a:pt x="1121" y="113"/>
                    <a:pt x="56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08" name="Google Shape;12108;p17"/>
            <p:cNvSpPr/>
            <p:nvPr/>
          </p:nvSpPr>
          <p:spPr>
            <a:xfrm>
              <a:off x="4653350" y="1945000"/>
              <a:ext cx="44125" cy="30950"/>
            </a:xfrm>
            <a:custGeom>
              <a:avLst/>
              <a:gdLst/>
              <a:ahLst/>
              <a:cxnLst/>
              <a:rect l="l" t="t" r="r" b="b"/>
              <a:pathLst>
                <a:path w="1765" h="1238" extrusionOk="0">
                  <a:moveTo>
                    <a:pt x="949" y="1"/>
                  </a:moveTo>
                  <a:cubicBezTo>
                    <a:pt x="833" y="1"/>
                    <a:pt x="668" y="25"/>
                    <a:pt x="444" y="81"/>
                  </a:cubicBezTo>
                  <a:cubicBezTo>
                    <a:pt x="44" y="481"/>
                    <a:pt x="1" y="1237"/>
                    <a:pt x="155" y="1237"/>
                  </a:cubicBezTo>
                  <a:cubicBezTo>
                    <a:pt x="174" y="1237"/>
                    <a:pt x="196" y="1226"/>
                    <a:pt x="220" y="1202"/>
                  </a:cubicBezTo>
                  <a:cubicBezTo>
                    <a:pt x="220" y="1202"/>
                    <a:pt x="1764" y="1"/>
                    <a:pt x="9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09" name="Google Shape;12109;p17"/>
            <p:cNvSpPr/>
            <p:nvPr/>
          </p:nvSpPr>
          <p:spPr>
            <a:xfrm>
              <a:off x="5432050" y="1375525"/>
              <a:ext cx="56050" cy="50450"/>
            </a:xfrm>
            <a:custGeom>
              <a:avLst/>
              <a:gdLst/>
              <a:ahLst/>
              <a:cxnLst/>
              <a:rect l="l" t="t" r="r" b="b"/>
              <a:pathLst>
                <a:path w="2242" h="2018" extrusionOk="0">
                  <a:moveTo>
                    <a:pt x="1793" y="0"/>
                  </a:moveTo>
                  <a:lnTo>
                    <a:pt x="1793" y="0"/>
                  </a:lnTo>
                  <a:cubicBezTo>
                    <a:pt x="1345" y="897"/>
                    <a:pt x="224" y="1121"/>
                    <a:pt x="0" y="2017"/>
                  </a:cubicBezTo>
                  <a:cubicBezTo>
                    <a:pt x="897" y="1569"/>
                    <a:pt x="2241" y="673"/>
                    <a:pt x="179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10" name="Google Shape;12110;p17"/>
            <p:cNvSpPr/>
            <p:nvPr/>
          </p:nvSpPr>
          <p:spPr>
            <a:xfrm>
              <a:off x="4910975" y="3840800"/>
              <a:ext cx="33625" cy="33650"/>
            </a:xfrm>
            <a:custGeom>
              <a:avLst/>
              <a:gdLst/>
              <a:ahLst/>
              <a:cxnLst/>
              <a:rect l="l" t="t" r="r" b="b"/>
              <a:pathLst>
                <a:path w="1345" h="1346" extrusionOk="0">
                  <a:moveTo>
                    <a:pt x="1345" y="0"/>
                  </a:moveTo>
                  <a:cubicBezTo>
                    <a:pt x="224" y="0"/>
                    <a:pt x="224" y="673"/>
                    <a:pt x="0" y="1345"/>
                  </a:cubicBezTo>
                  <a:cubicBezTo>
                    <a:pt x="1121" y="1345"/>
                    <a:pt x="897" y="225"/>
                    <a:pt x="134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11" name="Google Shape;12111;p17"/>
            <p:cNvSpPr/>
            <p:nvPr/>
          </p:nvSpPr>
          <p:spPr>
            <a:xfrm>
              <a:off x="4708175" y="4261025"/>
              <a:ext cx="45925" cy="30625"/>
            </a:xfrm>
            <a:custGeom>
              <a:avLst/>
              <a:gdLst/>
              <a:ahLst/>
              <a:cxnLst/>
              <a:rect l="l" t="t" r="r" b="b"/>
              <a:pathLst>
                <a:path w="1837" h="1225" extrusionOk="0">
                  <a:moveTo>
                    <a:pt x="1164" y="0"/>
                  </a:moveTo>
                  <a:lnTo>
                    <a:pt x="1164" y="0"/>
                  </a:lnTo>
                  <a:cubicBezTo>
                    <a:pt x="977" y="376"/>
                    <a:pt x="1" y="1225"/>
                    <a:pt x="87" y="1225"/>
                  </a:cubicBezTo>
                  <a:cubicBezTo>
                    <a:pt x="103" y="1225"/>
                    <a:pt x="159" y="1193"/>
                    <a:pt x="268" y="1121"/>
                  </a:cubicBezTo>
                  <a:cubicBezTo>
                    <a:pt x="716" y="897"/>
                    <a:pt x="1837" y="448"/>
                    <a:pt x="116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12" name="Google Shape;12112;p17"/>
            <p:cNvSpPr/>
            <p:nvPr/>
          </p:nvSpPr>
          <p:spPr>
            <a:xfrm>
              <a:off x="4225750" y="2484975"/>
              <a:ext cx="12025" cy="8275"/>
            </a:xfrm>
            <a:custGeom>
              <a:avLst/>
              <a:gdLst/>
              <a:ahLst/>
              <a:cxnLst/>
              <a:rect l="l" t="t" r="r" b="b"/>
              <a:pathLst>
                <a:path w="481" h="331" extrusionOk="0">
                  <a:moveTo>
                    <a:pt x="7" y="1"/>
                  </a:moveTo>
                  <a:cubicBezTo>
                    <a:pt x="1" y="1"/>
                    <a:pt x="73" y="58"/>
                    <a:pt x="291" y="221"/>
                  </a:cubicBezTo>
                  <a:cubicBezTo>
                    <a:pt x="409" y="300"/>
                    <a:pt x="458" y="331"/>
                    <a:pt x="463" y="331"/>
                  </a:cubicBezTo>
                  <a:cubicBezTo>
                    <a:pt x="480" y="331"/>
                    <a:pt x="20" y="1"/>
                    <a:pt x="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13" name="Google Shape;12113;p17"/>
            <p:cNvSpPr/>
            <p:nvPr/>
          </p:nvSpPr>
          <p:spPr>
            <a:xfrm>
              <a:off x="4154575" y="815225"/>
              <a:ext cx="39250" cy="11225"/>
            </a:xfrm>
            <a:custGeom>
              <a:avLst/>
              <a:gdLst/>
              <a:ahLst/>
              <a:cxnLst/>
              <a:rect l="l" t="t" r="r" b="b"/>
              <a:pathLst>
                <a:path w="1570" h="449" extrusionOk="0">
                  <a:moveTo>
                    <a:pt x="1345" y="1"/>
                  </a:moveTo>
                  <a:cubicBezTo>
                    <a:pt x="897" y="1"/>
                    <a:pt x="0" y="449"/>
                    <a:pt x="673" y="449"/>
                  </a:cubicBezTo>
                  <a:cubicBezTo>
                    <a:pt x="561" y="225"/>
                    <a:pt x="841" y="225"/>
                    <a:pt x="1093" y="225"/>
                  </a:cubicBezTo>
                  <a:cubicBezTo>
                    <a:pt x="1345" y="225"/>
                    <a:pt x="1569" y="225"/>
                    <a:pt x="134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14" name="Google Shape;12114;p17"/>
            <p:cNvSpPr/>
            <p:nvPr/>
          </p:nvSpPr>
          <p:spPr>
            <a:xfrm>
              <a:off x="3913650" y="1302675"/>
              <a:ext cx="44850" cy="44850"/>
            </a:xfrm>
            <a:custGeom>
              <a:avLst/>
              <a:gdLst/>
              <a:ahLst/>
              <a:cxnLst/>
              <a:rect l="l" t="t" r="r" b="b"/>
              <a:pathLst>
                <a:path w="1794" h="1794" extrusionOk="0">
                  <a:moveTo>
                    <a:pt x="1793" y="1"/>
                  </a:moveTo>
                  <a:cubicBezTo>
                    <a:pt x="448" y="1"/>
                    <a:pt x="673" y="1121"/>
                    <a:pt x="0" y="1794"/>
                  </a:cubicBezTo>
                  <a:cubicBezTo>
                    <a:pt x="897" y="1345"/>
                    <a:pt x="1121" y="449"/>
                    <a:pt x="179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15" name="Google Shape;12115;p17"/>
            <p:cNvSpPr/>
            <p:nvPr/>
          </p:nvSpPr>
          <p:spPr>
            <a:xfrm>
              <a:off x="3894025" y="3044275"/>
              <a:ext cx="27525" cy="13050"/>
            </a:xfrm>
            <a:custGeom>
              <a:avLst/>
              <a:gdLst/>
              <a:ahLst/>
              <a:cxnLst/>
              <a:rect l="l" t="t" r="r" b="b"/>
              <a:pathLst>
                <a:path w="1101" h="522" extrusionOk="0">
                  <a:moveTo>
                    <a:pt x="904" y="1"/>
                  </a:moveTo>
                  <a:cubicBezTo>
                    <a:pt x="875" y="1"/>
                    <a:pt x="836" y="12"/>
                    <a:pt x="785" y="37"/>
                  </a:cubicBezTo>
                  <a:cubicBezTo>
                    <a:pt x="673" y="261"/>
                    <a:pt x="449" y="261"/>
                    <a:pt x="281" y="261"/>
                  </a:cubicBezTo>
                  <a:cubicBezTo>
                    <a:pt x="113" y="261"/>
                    <a:pt x="1" y="261"/>
                    <a:pt x="113" y="485"/>
                  </a:cubicBezTo>
                  <a:cubicBezTo>
                    <a:pt x="189" y="510"/>
                    <a:pt x="262" y="521"/>
                    <a:pt x="331" y="521"/>
                  </a:cubicBezTo>
                  <a:cubicBezTo>
                    <a:pt x="806" y="521"/>
                    <a:pt x="1101" y="1"/>
                    <a:pt x="90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16" name="Google Shape;12116;p17"/>
            <p:cNvSpPr/>
            <p:nvPr/>
          </p:nvSpPr>
          <p:spPr>
            <a:xfrm>
              <a:off x="3667125" y="1532400"/>
              <a:ext cx="84050" cy="39250"/>
            </a:xfrm>
            <a:custGeom>
              <a:avLst/>
              <a:gdLst/>
              <a:ahLst/>
              <a:cxnLst/>
              <a:rect l="l" t="t" r="r" b="b"/>
              <a:pathLst>
                <a:path w="3362" h="1570" extrusionOk="0">
                  <a:moveTo>
                    <a:pt x="1793" y="0"/>
                  </a:moveTo>
                  <a:lnTo>
                    <a:pt x="1793" y="0"/>
                  </a:lnTo>
                  <a:cubicBezTo>
                    <a:pt x="2017" y="897"/>
                    <a:pt x="0" y="1121"/>
                    <a:pt x="1345" y="1569"/>
                  </a:cubicBezTo>
                  <a:cubicBezTo>
                    <a:pt x="1121" y="897"/>
                    <a:pt x="3362" y="673"/>
                    <a:pt x="179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17" name="Google Shape;12117;p17"/>
            <p:cNvSpPr/>
            <p:nvPr/>
          </p:nvSpPr>
          <p:spPr>
            <a:xfrm>
              <a:off x="3599875" y="1622050"/>
              <a:ext cx="33650" cy="22425"/>
            </a:xfrm>
            <a:custGeom>
              <a:avLst/>
              <a:gdLst/>
              <a:ahLst/>
              <a:cxnLst/>
              <a:rect l="l" t="t" r="r" b="b"/>
              <a:pathLst>
                <a:path w="1346" h="897" extrusionOk="0">
                  <a:moveTo>
                    <a:pt x="1345" y="0"/>
                  </a:moveTo>
                  <a:cubicBezTo>
                    <a:pt x="449" y="0"/>
                    <a:pt x="1" y="449"/>
                    <a:pt x="1" y="897"/>
                  </a:cubicBezTo>
                  <a:cubicBezTo>
                    <a:pt x="897" y="897"/>
                    <a:pt x="673" y="224"/>
                    <a:pt x="134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18" name="Google Shape;12118;p17"/>
            <p:cNvSpPr/>
            <p:nvPr/>
          </p:nvSpPr>
          <p:spPr>
            <a:xfrm>
              <a:off x="3527050" y="1644450"/>
              <a:ext cx="89650" cy="56050"/>
            </a:xfrm>
            <a:custGeom>
              <a:avLst/>
              <a:gdLst/>
              <a:ahLst/>
              <a:cxnLst/>
              <a:rect l="l" t="t" r="r" b="b"/>
              <a:pathLst>
                <a:path w="3586" h="2242" extrusionOk="0">
                  <a:moveTo>
                    <a:pt x="2241" y="1"/>
                  </a:moveTo>
                  <a:cubicBezTo>
                    <a:pt x="2241" y="1121"/>
                    <a:pt x="0" y="1570"/>
                    <a:pt x="448" y="2242"/>
                  </a:cubicBezTo>
                  <a:cubicBezTo>
                    <a:pt x="897" y="1570"/>
                    <a:pt x="3586" y="673"/>
                    <a:pt x="224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19" name="Google Shape;12119;p17"/>
            <p:cNvSpPr/>
            <p:nvPr/>
          </p:nvSpPr>
          <p:spPr>
            <a:xfrm>
              <a:off x="3487825" y="1011325"/>
              <a:ext cx="16825" cy="16825"/>
            </a:xfrm>
            <a:custGeom>
              <a:avLst/>
              <a:gdLst/>
              <a:ahLst/>
              <a:cxnLst/>
              <a:rect l="l" t="t" r="r" b="b"/>
              <a:pathLst>
                <a:path w="673" h="673" extrusionOk="0">
                  <a:moveTo>
                    <a:pt x="448" y="1"/>
                  </a:moveTo>
                  <a:cubicBezTo>
                    <a:pt x="0" y="1"/>
                    <a:pt x="224" y="449"/>
                    <a:pt x="673" y="673"/>
                  </a:cubicBezTo>
                  <a:cubicBezTo>
                    <a:pt x="673" y="449"/>
                    <a:pt x="673" y="1"/>
                    <a:pt x="44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20" name="Google Shape;12120;p17"/>
            <p:cNvSpPr/>
            <p:nvPr/>
          </p:nvSpPr>
          <p:spPr>
            <a:xfrm>
              <a:off x="3315600" y="1846150"/>
              <a:ext cx="20975" cy="11375"/>
            </a:xfrm>
            <a:custGeom>
              <a:avLst/>
              <a:gdLst/>
              <a:ahLst/>
              <a:cxnLst/>
              <a:rect l="l" t="t" r="r" b="b"/>
              <a:pathLst>
                <a:path w="839" h="455" extrusionOk="0">
                  <a:moveTo>
                    <a:pt x="838" y="1"/>
                  </a:moveTo>
                  <a:lnTo>
                    <a:pt x="838" y="1"/>
                  </a:lnTo>
                  <a:cubicBezTo>
                    <a:pt x="1" y="141"/>
                    <a:pt x="32" y="454"/>
                    <a:pt x="284" y="454"/>
                  </a:cubicBezTo>
                  <a:cubicBezTo>
                    <a:pt x="436" y="454"/>
                    <a:pt x="669" y="339"/>
                    <a:pt x="83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21" name="Google Shape;12121;p17"/>
            <p:cNvSpPr/>
            <p:nvPr/>
          </p:nvSpPr>
          <p:spPr>
            <a:xfrm>
              <a:off x="3280500" y="1860925"/>
              <a:ext cx="29900" cy="20925"/>
            </a:xfrm>
            <a:custGeom>
              <a:avLst/>
              <a:gdLst/>
              <a:ahLst/>
              <a:cxnLst/>
              <a:rect l="l" t="t" r="r" b="b"/>
              <a:pathLst>
                <a:path w="1196" h="837" extrusionOk="0">
                  <a:moveTo>
                    <a:pt x="1026" y="1"/>
                  </a:moveTo>
                  <a:cubicBezTo>
                    <a:pt x="997" y="1"/>
                    <a:pt x="954" y="25"/>
                    <a:pt x="897" y="82"/>
                  </a:cubicBezTo>
                  <a:cubicBezTo>
                    <a:pt x="897" y="531"/>
                    <a:pt x="1" y="306"/>
                    <a:pt x="1" y="755"/>
                  </a:cubicBezTo>
                  <a:cubicBezTo>
                    <a:pt x="115" y="812"/>
                    <a:pt x="222" y="836"/>
                    <a:pt x="321" y="836"/>
                  </a:cubicBezTo>
                  <a:cubicBezTo>
                    <a:pt x="898" y="836"/>
                    <a:pt x="1195" y="1"/>
                    <a:pt x="1026"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22" name="Google Shape;12122;p17"/>
            <p:cNvSpPr/>
            <p:nvPr/>
          </p:nvSpPr>
          <p:spPr>
            <a:xfrm>
              <a:off x="3241300" y="1890975"/>
              <a:ext cx="28025" cy="16850"/>
            </a:xfrm>
            <a:custGeom>
              <a:avLst/>
              <a:gdLst/>
              <a:ahLst/>
              <a:cxnLst/>
              <a:rect l="l" t="t" r="r" b="b"/>
              <a:pathLst>
                <a:path w="1121" h="674" extrusionOk="0">
                  <a:moveTo>
                    <a:pt x="672" y="1"/>
                  </a:moveTo>
                  <a:cubicBezTo>
                    <a:pt x="672" y="225"/>
                    <a:pt x="0" y="225"/>
                    <a:pt x="0" y="673"/>
                  </a:cubicBezTo>
                  <a:lnTo>
                    <a:pt x="0" y="673"/>
                  </a:lnTo>
                  <a:cubicBezTo>
                    <a:pt x="672" y="673"/>
                    <a:pt x="1121" y="1"/>
                    <a:pt x="672"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23" name="Google Shape;12123;p17"/>
            <p:cNvSpPr/>
            <p:nvPr/>
          </p:nvSpPr>
          <p:spPr>
            <a:xfrm>
              <a:off x="3076925" y="2065925"/>
              <a:ext cx="24325" cy="9975"/>
            </a:xfrm>
            <a:custGeom>
              <a:avLst/>
              <a:gdLst/>
              <a:ahLst/>
              <a:cxnLst/>
              <a:rect l="l" t="t" r="r" b="b"/>
              <a:pathLst>
                <a:path w="973" h="399" extrusionOk="0">
                  <a:moveTo>
                    <a:pt x="698" y="0"/>
                  </a:moveTo>
                  <a:cubicBezTo>
                    <a:pt x="399" y="0"/>
                    <a:pt x="1" y="399"/>
                    <a:pt x="300" y="399"/>
                  </a:cubicBezTo>
                  <a:lnTo>
                    <a:pt x="972" y="399"/>
                  </a:lnTo>
                  <a:cubicBezTo>
                    <a:pt x="972" y="100"/>
                    <a:pt x="848" y="0"/>
                    <a:pt x="69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24" name="Google Shape;12124;p17"/>
            <p:cNvSpPr/>
            <p:nvPr/>
          </p:nvSpPr>
          <p:spPr>
            <a:xfrm>
              <a:off x="2819425" y="3039675"/>
              <a:ext cx="12000" cy="8275"/>
            </a:xfrm>
            <a:custGeom>
              <a:avLst/>
              <a:gdLst/>
              <a:ahLst/>
              <a:cxnLst/>
              <a:rect l="l" t="t" r="r" b="b"/>
              <a:pathLst>
                <a:path w="480" h="331" extrusionOk="0">
                  <a:moveTo>
                    <a:pt x="6" y="0"/>
                  </a:moveTo>
                  <a:cubicBezTo>
                    <a:pt x="0" y="0"/>
                    <a:pt x="73" y="58"/>
                    <a:pt x="290" y="221"/>
                  </a:cubicBezTo>
                  <a:cubicBezTo>
                    <a:pt x="409" y="300"/>
                    <a:pt x="458" y="330"/>
                    <a:pt x="463" y="330"/>
                  </a:cubicBezTo>
                  <a:cubicBezTo>
                    <a:pt x="480" y="330"/>
                    <a:pt x="19" y="0"/>
                    <a:pt x="6"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25" name="Google Shape;12125;p17"/>
            <p:cNvSpPr/>
            <p:nvPr/>
          </p:nvSpPr>
          <p:spPr>
            <a:xfrm>
              <a:off x="2072675" y="4646475"/>
              <a:ext cx="36850" cy="12375"/>
            </a:xfrm>
            <a:custGeom>
              <a:avLst/>
              <a:gdLst/>
              <a:ahLst/>
              <a:cxnLst/>
              <a:rect l="l" t="t" r="r" b="b"/>
              <a:pathLst>
                <a:path w="1474" h="495" extrusionOk="0">
                  <a:moveTo>
                    <a:pt x="1036" y="1"/>
                  </a:moveTo>
                  <a:cubicBezTo>
                    <a:pt x="577" y="1"/>
                    <a:pt x="1" y="494"/>
                    <a:pt x="577" y="494"/>
                  </a:cubicBezTo>
                  <a:cubicBezTo>
                    <a:pt x="577" y="270"/>
                    <a:pt x="857" y="270"/>
                    <a:pt x="1081" y="270"/>
                  </a:cubicBezTo>
                  <a:cubicBezTo>
                    <a:pt x="1305" y="270"/>
                    <a:pt x="1473" y="270"/>
                    <a:pt x="1249" y="46"/>
                  </a:cubicBezTo>
                  <a:cubicBezTo>
                    <a:pt x="1185" y="14"/>
                    <a:pt x="1112" y="1"/>
                    <a:pt x="1036"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26" name="Google Shape;12126;p17"/>
            <p:cNvSpPr/>
            <p:nvPr/>
          </p:nvSpPr>
          <p:spPr>
            <a:xfrm>
              <a:off x="1100975" y="1061750"/>
              <a:ext cx="67250" cy="61650"/>
            </a:xfrm>
            <a:custGeom>
              <a:avLst/>
              <a:gdLst/>
              <a:ahLst/>
              <a:cxnLst/>
              <a:rect l="l" t="t" r="r" b="b"/>
              <a:pathLst>
                <a:path w="2690" h="2466" extrusionOk="0">
                  <a:moveTo>
                    <a:pt x="1793" y="1"/>
                  </a:moveTo>
                  <a:lnTo>
                    <a:pt x="1793" y="1"/>
                  </a:lnTo>
                  <a:cubicBezTo>
                    <a:pt x="2017" y="1121"/>
                    <a:pt x="0" y="1569"/>
                    <a:pt x="897" y="2466"/>
                  </a:cubicBezTo>
                  <a:cubicBezTo>
                    <a:pt x="897" y="1794"/>
                    <a:pt x="2690" y="897"/>
                    <a:pt x="179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27" name="Google Shape;12127;p17"/>
            <p:cNvSpPr/>
            <p:nvPr/>
          </p:nvSpPr>
          <p:spPr>
            <a:xfrm>
              <a:off x="271725" y="1044950"/>
              <a:ext cx="95275" cy="44850"/>
            </a:xfrm>
            <a:custGeom>
              <a:avLst/>
              <a:gdLst/>
              <a:ahLst/>
              <a:cxnLst/>
              <a:rect l="l" t="t" r="r" b="b"/>
              <a:pathLst>
                <a:path w="3811" h="1794" extrusionOk="0">
                  <a:moveTo>
                    <a:pt x="3362" y="0"/>
                  </a:moveTo>
                  <a:cubicBezTo>
                    <a:pt x="2690" y="673"/>
                    <a:pt x="1" y="1793"/>
                    <a:pt x="225" y="1793"/>
                  </a:cubicBezTo>
                  <a:cubicBezTo>
                    <a:pt x="1794" y="1569"/>
                    <a:pt x="3811" y="897"/>
                    <a:pt x="3362"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28" name="Google Shape;12128;p17"/>
            <p:cNvSpPr/>
            <p:nvPr/>
          </p:nvSpPr>
          <p:spPr>
            <a:xfrm>
              <a:off x="507050" y="742400"/>
              <a:ext cx="28050" cy="28025"/>
            </a:xfrm>
            <a:custGeom>
              <a:avLst/>
              <a:gdLst/>
              <a:ahLst/>
              <a:cxnLst/>
              <a:rect l="l" t="t" r="r" b="b"/>
              <a:pathLst>
                <a:path w="1122" h="1121" extrusionOk="0">
                  <a:moveTo>
                    <a:pt x="673" y="0"/>
                  </a:moveTo>
                  <a:cubicBezTo>
                    <a:pt x="449" y="448"/>
                    <a:pt x="1" y="896"/>
                    <a:pt x="673" y="1121"/>
                  </a:cubicBezTo>
                  <a:cubicBezTo>
                    <a:pt x="673" y="672"/>
                    <a:pt x="1121" y="224"/>
                    <a:pt x="67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29" name="Google Shape;12129;p17"/>
            <p:cNvSpPr/>
            <p:nvPr/>
          </p:nvSpPr>
          <p:spPr>
            <a:xfrm>
              <a:off x="1064525" y="3105300"/>
              <a:ext cx="8600" cy="11475"/>
            </a:xfrm>
            <a:custGeom>
              <a:avLst/>
              <a:gdLst/>
              <a:ahLst/>
              <a:cxnLst/>
              <a:rect l="l" t="t" r="r" b="b"/>
              <a:pathLst>
                <a:path w="344" h="459" extrusionOk="0">
                  <a:moveTo>
                    <a:pt x="334" y="1"/>
                  </a:moveTo>
                  <a:cubicBezTo>
                    <a:pt x="330" y="1"/>
                    <a:pt x="271" y="75"/>
                    <a:pt x="113" y="285"/>
                  </a:cubicBezTo>
                  <a:cubicBezTo>
                    <a:pt x="30" y="411"/>
                    <a:pt x="1" y="458"/>
                    <a:pt x="5" y="458"/>
                  </a:cubicBezTo>
                  <a:cubicBezTo>
                    <a:pt x="16" y="458"/>
                    <a:pt x="344" y="1"/>
                    <a:pt x="33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30" name="Google Shape;12130;p17"/>
            <p:cNvSpPr/>
            <p:nvPr/>
          </p:nvSpPr>
          <p:spPr>
            <a:xfrm>
              <a:off x="1012200" y="1126250"/>
              <a:ext cx="12000" cy="8275"/>
            </a:xfrm>
            <a:custGeom>
              <a:avLst/>
              <a:gdLst/>
              <a:ahLst/>
              <a:cxnLst/>
              <a:rect l="l" t="t" r="r" b="b"/>
              <a:pathLst>
                <a:path w="480" h="331" extrusionOk="0">
                  <a:moveTo>
                    <a:pt x="17" y="1"/>
                  </a:moveTo>
                  <a:cubicBezTo>
                    <a:pt x="0" y="1"/>
                    <a:pt x="460" y="331"/>
                    <a:pt x="474" y="331"/>
                  </a:cubicBezTo>
                  <a:cubicBezTo>
                    <a:pt x="479" y="331"/>
                    <a:pt x="407" y="273"/>
                    <a:pt x="189" y="110"/>
                  </a:cubicBezTo>
                  <a:cubicBezTo>
                    <a:pt x="71" y="31"/>
                    <a:pt x="22" y="1"/>
                    <a:pt x="1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31" name="Google Shape;12131;p17"/>
            <p:cNvSpPr/>
            <p:nvPr/>
          </p:nvSpPr>
          <p:spPr>
            <a:xfrm>
              <a:off x="955300" y="3351075"/>
              <a:ext cx="40325" cy="30300"/>
            </a:xfrm>
            <a:custGeom>
              <a:avLst/>
              <a:gdLst/>
              <a:ahLst/>
              <a:cxnLst/>
              <a:rect l="l" t="t" r="r" b="b"/>
              <a:pathLst>
                <a:path w="1613" h="1212" extrusionOk="0">
                  <a:moveTo>
                    <a:pt x="1330" y="0"/>
                  </a:moveTo>
                  <a:cubicBezTo>
                    <a:pt x="1284" y="0"/>
                    <a:pt x="1216" y="28"/>
                    <a:pt x="1121" y="91"/>
                  </a:cubicBezTo>
                  <a:cubicBezTo>
                    <a:pt x="1121" y="315"/>
                    <a:pt x="0" y="764"/>
                    <a:pt x="897" y="1212"/>
                  </a:cubicBezTo>
                  <a:cubicBezTo>
                    <a:pt x="1089" y="1019"/>
                    <a:pt x="1612" y="0"/>
                    <a:pt x="133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32" name="Google Shape;12132;p17"/>
            <p:cNvSpPr/>
            <p:nvPr/>
          </p:nvSpPr>
          <p:spPr>
            <a:xfrm>
              <a:off x="916075" y="3426175"/>
              <a:ext cx="39250" cy="33650"/>
            </a:xfrm>
            <a:custGeom>
              <a:avLst/>
              <a:gdLst/>
              <a:ahLst/>
              <a:cxnLst/>
              <a:rect l="l" t="t" r="r" b="b"/>
              <a:pathLst>
                <a:path w="1570" h="1346" extrusionOk="0">
                  <a:moveTo>
                    <a:pt x="897" y="1"/>
                  </a:moveTo>
                  <a:cubicBezTo>
                    <a:pt x="897" y="449"/>
                    <a:pt x="0" y="897"/>
                    <a:pt x="673" y="1346"/>
                  </a:cubicBezTo>
                  <a:cubicBezTo>
                    <a:pt x="448" y="897"/>
                    <a:pt x="1569" y="225"/>
                    <a:pt x="89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33" name="Google Shape;12133;p17"/>
            <p:cNvSpPr/>
            <p:nvPr/>
          </p:nvSpPr>
          <p:spPr>
            <a:xfrm>
              <a:off x="865650" y="1319500"/>
              <a:ext cx="33625" cy="16825"/>
            </a:xfrm>
            <a:custGeom>
              <a:avLst/>
              <a:gdLst/>
              <a:ahLst/>
              <a:cxnLst/>
              <a:rect l="l" t="t" r="r" b="b"/>
              <a:pathLst>
                <a:path w="1345" h="673" extrusionOk="0">
                  <a:moveTo>
                    <a:pt x="673" y="0"/>
                  </a:moveTo>
                  <a:cubicBezTo>
                    <a:pt x="673" y="0"/>
                    <a:pt x="0" y="672"/>
                    <a:pt x="673" y="672"/>
                  </a:cubicBezTo>
                  <a:cubicBezTo>
                    <a:pt x="448" y="448"/>
                    <a:pt x="1345" y="0"/>
                    <a:pt x="67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34" name="Google Shape;12134;p17"/>
            <p:cNvSpPr/>
            <p:nvPr/>
          </p:nvSpPr>
          <p:spPr>
            <a:xfrm>
              <a:off x="832025" y="1963825"/>
              <a:ext cx="50450" cy="44850"/>
            </a:xfrm>
            <a:custGeom>
              <a:avLst/>
              <a:gdLst/>
              <a:ahLst/>
              <a:cxnLst/>
              <a:rect l="l" t="t" r="r" b="b"/>
              <a:pathLst>
                <a:path w="2018" h="1794" extrusionOk="0">
                  <a:moveTo>
                    <a:pt x="2018" y="0"/>
                  </a:moveTo>
                  <a:lnTo>
                    <a:pt x="2018" y="0"/>
                  </a:lnTo>
                  <a:cubicBezTo>
                    <a:pt x="1345" y="449"/>
                    <a:pt x="0" y="897"/>
                    <a:pt x="0" y="1793"/>
                  </a:cubicBezTo>
                  <a:cubicBezTo>
                    <a:pt x="1121" y="1569"/>
                    <a:pt x="1569" y="673"/>
                    <a:pt x="201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35" name="Google Shape;12135;p17"/>
            <p:cNvSpPr/>
            <p:nvPr/>
          </p:nvSpPr>
          <p:spPr>
            <a:xfrm>
              <a:off x="389400" y="1065875"/>
              <a:ext cx="351150" cy="39975"/>
            </a:xfrm>
            <a:custGeom>
              <a:avLst/>
              <a:gdLst/>
              <a:ahLst/>
              <a:cxnLst/>
              <a:rect l="l" t="t" r="r" b="b"/>
              <a:pathLst>
                <a:path w="14046" h="1599" extrusionOk="0">
                  <a:moveTo>
                    <a:pt x="4900" y="1"/>
                  </a:moveTo>
                  <a:cubicBezTo>
                    <a:pt x="3356" y="1"/>
                    <a:pt x="1699" y="198"/>
                    <a:pt x="0" y="732"/>
                  </a:cubicBezTo>
                  <a:lnTo>
                    <a:pt x="11733" y="1111"/>
                  </a:lnTo>
                  <a:lnTo>
                    <a:pt x="11733" y="1111"/>
                  </a:lnTo>
                  <a:cubicBezTo>
                    <a:pt x="10095" y="641"/>
                    <a:pt x="7680" y="1"/>
                    <a:pt x="4900" y="1"/>
                  </a:cubicBezTo>
                  <a:close/>
                  <a:moveTo>
                    <a:pt x="11733" y="1111"/>
                  </a:moveTo>
                  <a:cubicBezTo>
                    <a:pt x="12683" y="1383"/>
                    <a:pt x="13372" y="1598"/>
                    <a:pt x="13719" y="1598"/>
                  </a:cubicBezTo>
                  <a:cubicBezTo>
                    <a:pt x="13976" y="1598"/>
                    <a:pt x="14046" y="1480"/>
                    <a:pt x="13895" y="1180"/>
                  </a:cubicBezTo>
                  <a:lnTo>
                    <a:pt x="11733" y="1111"/>
                  </a:ln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36" name="Google Shape;12136;p17"/>
            <p:cNvSpPr/>
            <p:nvPr/>
          </p:nvSpPr>
          <p:spPr>
            <a:xfrm>
              <a:off x="544475" y="3516375"/>
              <a:ext cx="12700" cy="18475"/>
            </a:xfrm>
            <a:custGeom>
              <a:avLst/>
              <a:gdLst/>
              <a:ahLst/>
              <a:cxnLst/>
              <a:rect l="l" t="t" r="r" b="b"/>
              <a:pathLst>
                <a:path w="508" h="739" extrusionOk="0">
                  <a:moveTo>
                    <a:pt x="467" y="0"/>
                  </a:moveTo>
                  <a:cubicBezTo>
                    <a:pt x="456" y="0"/>
                    <a:pt x="406" y="57"/>
                    <a:pt x="297" y="203"/>
                  </a:cubicBezTo>
                  <a:cubicBezTo>
                    <a:pt x="70" y="600"/>
                    <a:pt x="1" y="739"/>
                    <a:pt x="13" y="739"/>
                  </a:cubicBezTo>
                  <a:cubicBezTo>
                    <a:pt x="43" y="739"/>
                    <a:pt x="507" y="0"/>
                    <a:pt x="46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37" name="Google Shape;12137;p17"/>
            <p:cNvSpPr/>
            <p:nvPr/>
          </p:nvSpPr>
          <p:spPr>
            <a:xfrm>
              <a:off x="282925" y="2271975"/>
              <a:ext cx="240950" cy="89675"/>
            </a:xfrm>
            <a:custGeom>
              <a:avLst/>
              <a:gdLst/>
              <a:ahLst/>
              <a:cxnLst/>
              <a:rect l="l" t="t" r="r" b="b"/>
              <a:pathLst>
                <a:path w="9638" h="3587" extrusionOk="0">
                  <a:moveTo>
                    <a:pt x="5604" y="1"/>
                  </a:moveTo>
                  <a:lnTo>
                    <a:pt x="5604" y="1"/>
                  </a:lnTo>
                  <a:cubicBezTo>
                    <a:pt x="3363" y="449"/>
                    <a:pt x="1346" y="1794"/>
                    <a:pt x="1" y="3587"/>
                  </a:cubicBezTo>
                  <a:cubicBezTo>
                    <a:pt x="7621" y="2466"/>
                    <a:pt x="9638" y="1346"/>
                    <a:pt x="560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38" name="Google Shape;12138;p17"/>
            <p:cNvSpPr/>
            <p:nvPr/>
          </p:nvSpPr>
          <p:spPr>
            <a:xfrm>
              <a:off x="333375" y="2249575"/>
              <a:ext cx="72850" cy="33650"/>
            </a:xfrm>
            <a:custGeom>
              <a:avLst/>
              <a:gdLst/>
              <a:ahLst/>
              <a:cxnLst/>
              <a:rect l="l" t="t" r="r" b="b"/>
              <a:pathLst>
                <a:path w="2914" h="1346" extrusionOk="0">
                  <a:moveTo>
                    <a:pt x="2914" y="0"/>
                  </a:moveTo>
                  <a:cubicBezTo>
                    <a:pt x="2241" y="0"/>
                    <a:pt x="0" y="1345"/>
                    <a:pt x="1121" y="1345"/>
                  </a:cubicBezTo>
                  <a:cubicBezTo>
                    <a:pt x="1569" y="897"/>
                    <a:pt x="2689" y="673"/>
                    <a:pt x="291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39" name="Google Shape;12139;p17"/>
            <p:cNvSpPr/>
            <p:nvPr/>
          </p:nvSpPr>
          <p:spPr>
            <a:xfrm>
              <a:off x="254925" y="3891225"/>
              <a:ext cx="39250" cy="22425"/>
            </a:xfrm>
            <a:custGeom>
              <a:avLst/>
              <a:gdLst/>
              <a:ahLst/>
              <a:cxnLst/>
              <a:rect l="l" t="t" r="r" b="b"/>
              <a:pathLst>
                <a:path w="1570" h="897" extrusionOk="0">
                  <a:moveTo>
                    <a:pt x="897" y="1"/>
                  </a:moveTo>
                  <a:cubicBezTo>
                    <a:pt x="673" y="449"/>
                    <a:pt x="224" y="673"/>
                    <a:pt x="0" y="897"/>
                  </a:cubicBezTo>
                  <a:cubicBezTo>
                    <a:pt x="449" y="897"/>
                    <a:pt x="1569" y="225"/>
                    <a:pt x="89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2140" name="Google Shape;12140;p17"/>
          <p:cNvSpPr txBox="1">
            <a:spLocks noGrp="1"/>
          </p:cNvSpPr>
          <p:nvPr>
            <p:ph type="subTitle" idx="1"/>
          </p:nvPr>
        </p:nvSpPr>
        <p:spPr>
          <a:xfrm>
            <a:off x="942000" y="3878700"/>
            <a:ext cx="3176000" cy="1701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lt1"/>
              </a:buClr>
              <a:buSzPts val="1400"/>
              <a:buFont typeface="Roboto Mono"/>
              <a:buNone/>
              <a:defRPr sz="1867">
                <a:solidFill>
                  <a:schemeClr val="lt1"/>
                </a:solidFill>
                <a:latin typeface="Roboto Mono"/>
                <a:ea typeface="Roboto Mono"/>
                <a:cs typeface="Roboto Mono"/>
                <a:sym typeface="Roboto Mono"/>
              </a:defRPr>
            </a:lvl1pPr>
            <a:lvl2pPr lvl="1" algn="ctr" rtl="0">
              <a:lnSpc>
                <a:spcPct val="100000"/>
              </a:lnSpc>
              <a:spcBef>
                <a:spcPts val="0"/>
              </a:spcBef>
              <a:spcAft>
                <a:spcPts val="0"/>
              </a:spcAft>
              <a:buClr>
                <a:schemeClr val="lt1"/>
              </a:buClr>
              <a:buSzPts val="2100"/>
              <a:buNone/>
              <a:defRPr sz="2800">
                <a:solidFill>
                  <a:schemeClr val="lt1"/>
                </a:solidFill>
              </a:defRPr>
            </a:lvl2pPr>
            <a:lvl3pPr lvl="2" algn="ctr" rtl="0">
              <a:lnSpc>
                <a:spcPct val="100000"/>
              </a:lnSpc>
              <a:spcBef>
                <a:spcPts val="0"/>
              </a:spcBef>
              <a:spcAft>
                <a:spcPts val="0"/>
              </a:spcAft>
              <a:buClr>
                <a:schemeClr val="lt1"/>
              </a:buClr>
              <a:buSzPts val="2100"/>
              <a:buNone/>
              <a:defRPr sz="2800">
                <a:solidFill>
                  <a:schemeClr val="lt1"/>
                </a:solidFill>
              </a:defRPr>
            </a:lvl3pPr>
            <a:lvl4pPr lvl="3" algn="ctr" rtl="0">
              <a:lnSpc>
                <a:spcPct val="100000"/>
              </a:lnSpc>
              <a:spcBef>
                <a:spcPts val="0"/>
              </a:spcBef>
              <a:spcAft>
                <a:spcPts val="0"/>
              </a:spcAft>
              <a:buClr>
                <a:schemeClr val="lt1"/>
              </a:buClr>
              <a:buSzPts val="2100"/>
              <a:buNone/>
              <a:defRPr sz="2800">
                <a:solidFill>
                  <a:schemeClr val="lt1"/>
                </a:solidFill>
              </a:defRPr>
            </a:lvl4pPr>
            <a:lvl5pPr lvl="4" algn="ctr" rtl="0">
              <a:lnSpc>
                <a:spcPct val="100000"/>
              </a:lnSpc>
              <a:spcBef>
                <a:spcPts val="0"/>
              </a:spcBef>
              <a:spcAft>
                <a:spcPts val="0"/>
              </a:spcAft>
              <a:buClr>
                <a:schemeClr val="lt1"/>
              </a:buClr>
              <a:buSzPts val="2100"/>
              <a:buNone/>
              <a:defRPr sz="2800">
                <a:solidFill>
                  <a:schemeClr val="lt1"/>
                </a:solidFill>
              </a:defRPr>
            </a:lvl5pPr>
            <a:lvl6pPr lvl="5" algn="ctr" rtl="0">
              <a:lnSpc>
                <a:spcPct val="100000"/>
              </a:lnSpc>
              <a:spcBef>
                <a:spcPts val="0"/>
              </a:spcBef>
              <a:spcAft>
                <a:spcPts val="0"/>
              </a:spcAft>
              <a:buClr>
                <a:schemeClr val="lt1"/>
              </a:buClr>
              <a:buSzPts val="2100"/>
              <a:buNone/>
              <a:defRPr sz="2800">
                <a:solidFill>
                  <a:schemeClr val="lt1"/>
                </a:solidFill>
              </a:defRPr>
            </a:lvl6pPr>
            <a:lvl7pPr lvl="6" algn="ctr" rtl="0">
              <a:lnSpc>
                <a:spcPct val="100000"/>
              </a:lnSpc>
              <a:spcBef>
                <a:spcPts val="0"/>
              </a:spcBef>
              <a:spcAft>
                <a:spcPts val="0"/>
              </a:spcAft>
              <a:buClr>
                <a:schemeClr val="lt1"/>
              </a:buClr>
              <a:buSzPts val="2100"/>
              <a:buNone/>
              <a:defRPr sz="2800">
                <a:solidFill>
                  <a:schemeClr val="lt1"/>
                </a:solidFill>
              </a:defRPr>
            </a:lvl7pPr>
            <a:lvl8pPr lvl="7" algn="ctr" rtl="0">
              <a:lnSpc>
                <a:spcPct val="100000"/>
              </a:lnSpc>
              <a:spcBef>
                <a:spcPts val="0"/>
              </a:spcBef>
              <a:spcAft>
                <a:spcPts val="0"/>
              </a:spcAft>
              <a:buClr>
                <a:schemeClr val="lt1"/>
              </a:buClr>
              <a:buSzPts val="2100"/>
              <a:buNone/>
              <a:defRPr sz="2800">
                <a:solidFill>
                  <a:schemeClr val="lt1"/>
                </a:solidFill>
              </a:defRPr>
            </a:lvl8pPr>
            <a:lvl9pPr lvl="8" algn="ctr" rtl="0">
              <a:lnSpc>
                <a:spcPct val="100000"/>
              </a:lnSpc>
              <a:spcBef>
                <a:spcPts val="0"/>
              </a:spcBef>
              <a:spcAft>
                <a:spcPts val="0"/>
              </a:spcAft>
              <a:buClr>
                <a:schemeClr val="lt1"/>
              </a:buClr>
              <a:buSzPts val="2100"/>
              <a:buNone/>
              <a:defRPr sz="2800">
                <a:solidFill>
                  <a:schemeClr val="lt1"/>
                </a:solidFill>
              </a:defRPr>
            </a:lvl9pPr>
          </a:lstStyle>
          <a:p>
            <a:endParaRPr/>
          </a:p>
        </p:txBody>
      </p:sp>
      <p:sp>
        <p:nvSpPr>
          <p:cNvPr id="12141" name="Google Shape;12141;p17"/>
          <p:cNvSpPr txBox="1">
            <a:spLocks noGrp="1"/>
          </p:cNvSpPr>
          <p:nvPr>
            <p:ph type="subTitle" idx="2"/>
          </p:nvPr>
        </p:nvSpPr>
        <p:spPr>
          <a:xfrm>
            <a:off x="4499200" y="3878700"/>
            <a:ext cx="3176000" cy="1701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lt1"/>
              </a:buClr>
              <a:buSzPts val="1400"/>
              <a:buFont typeface="Roboto Mono"/>
              <a:buNone/>
              <a:defRPr sz="1867">
                <a:solidFill>
                  <a:schemeClr val="lt1"/>
                </a:solidFill>
                <a:latin typeface="Roboto Mono"/>
                <a:ea typeface="Roboto Mono"/>
                <a:cs typeface="Roboto Mono"/>
                <a:sym typeface="Roboto Mono"/>
              </a:defRPr>
            </a:lvl1pPr>
            <a:lvl2pPr lvl="1" algn="ctr" rtl="0">
              <a:lnSpc>
                <a:spcPct val="100000"/>
              </a:lnSpc>
              <a:spcBef>
                <a:spcPts val="0"/>
              </a:spcBef>
              <a:spcAft>
                <a:spcPts val="0"/>
              </a:spcAft>
              <a:buClr>
                <a:schemeClr val="lt1"/>
              </a:buClr>
              <a:buSzPts val="2100"/>
              <a:buNone/>
              <a:defRPr sz="2800">
                <a:solidFill>
                  <a:schemeClr val="lt1"/>
                </a:solidFill>
              </a:defRPr>
            </a:lvl2pPr>
            <a:lvl3pPr lvl="2" algn="ctr" rtl="0">
              <a:lnSpc>
                <a:spcPct val="100000"/>
              </a:lnSpc>
              <a:spcBef>
                <a:spcPts val="0"/>
              </a:spcBef>
              <a:spcAft>
                <a:spcPts val="0"/>
              </a:spcAft>
              <a:buClr>
                <a:schemeClr val="lt1"/>
              </a:buClr>
              <a:buSzPts val="2100"/>
              <a:buNone/>
              <a:defRPr sz="2800">
                <a:solidFill>
                  <a:schemeClr val="lt1"/>
                </a:solidFill>
              </a:defRPr>
            </a:lvl3pPr>
            <a:lvl4pPr lvl="3" algn="ctr" rtl="0">
              <a:lnSpc>
                <a:spcPct val="100000"/>
              </a:lnSpc>
              <a:spcBef>
                <a:spcPts val="0"/>
              </a:spcBef>
              <a:spcAft>
                <a:spcPts val="0"/>
              </a:spcAft>
              <a:buClr>
                <a:schemeClr val="lt1"/>
              </a:buClr>
              <a:buSzPts val="2100"/>
              <a:buNone/>
              <a:defRPr sz="2800">
                <a:solidFill>
                  <a:schemeClr val="lt1"/>
                </a:solidFill>
              </a:defRPr>
            </a:lvl4pPr>
            <a:lvl5pPr lvl="4" algn="ctr" rtl="0">
              <a:lnSpc>
                <a:spcPct val="100000"/>
              </a:lnSpc>
              <a:spcBef>
                <a:spcPts val="0"/>
              </a:spcBef>
              <a:spcAft>
                <a:spcPts val="0"/>
              </a:spcAft>
              <a:buClr>
                <a:schemeClr val="lt1"/>
              </a:buClr>
              <a:buSzPts val="2100"/>
              <a:buNone/>
              <a:defRPr sz="2800">
                <a:solidFill>
                  <a:schemeClr val="lt1"/>
                </a:solidFill>
              </a:defRPr>
            </a:lvl5pPr>
            <a:lvl6pPr lvl="5" algn="ctr" rtl="0">
              <a:lnSpc>
                <a:spcPct val="100000"/>
              </a:lnSpc>
              <a:spcBef>
                <a:spcPts val="0"/>
              </a:spcBef>
              <a:spcAft>
                <a:spcPts val="0"/>
              </a:spcAft>
              <a:buClr>
                <a:schemeClr val="lt1"/>
              </a:buClr>
              <a:buSzPts val="2100"/>
              <a:buNone/>
              <a:defRPr sz="2800">
                <a:solidFill>
                  <a:schemeClr val="lt1"/>
                </a:solidFill>
              </a:defRPr>
            </a:lvl6pPr>
            <a:lvl7pPr lvl="6" algn="ctr" rtl="0">
              <a:lnSpc>
                <a:spcPct val="100000"/>
              </a:lnSpc>
              <a:spcBef>
                <a:spcPts val="0"/>
              </a:spcBef>
              <a:spcAft>
                <a:spcPts val="0"/>
              </a:spcAft>
              <a:buClr>
                <a:schemeClr val="lt1"/>
              </a:buClr>
              <a:buSzPts val="2100"/>
              <a:buNone/>
              <a:defRPr sz="2800">
                <a:solidFill>
                  <a:schemeClr val="lt1"/>
                </a:solidFill>
              </a:defRPr>
            </a:lvl7pPr>
            <a:lvl8pPr lvl="7" algn="ctr" rtl="0">
              <a:lnSpc>
                <a:spcPct val="100000"/>
              </a:lnSpc>
              <a:spcBef>
                <a:spcPts val="0"/>
              </a:spcBef>
              <a:spcAft>
                <a:spcPts val="0"/>
              </a:spcAft>
              <a:buClr>
                <a:schemeClr val="lt1"/>
              </a:buClr>
              <a:buSzPts val="2100"/>
              <a:buNone/>
              <a:defRPr sz="2800">
                <a:solidFill>
                  <a:schemeClr val="lt1"/>
                </a:solidFill>
              </a:defRPr>
            </a:lvl8pPr>
            <a:lvl9pPr lvl="8" algn="ctr" rtl="0">
              <a:lnSpc>
                <a:spcPct val="100000"/>
              </a:lnSpc>
              <a:spcBef>
                <a:spcPts val="0"/>
              </a:spcBef>
              <a:spcAft>
                <a:spcPts val="0"/>
              </a:spcAft>
              <a:buClr>
                <a:schemeClr val="lt1"/>
              </a:buClr>
              <a:buSzPts val="2100"/>
              <a:buNone/>
              <a:defRPr sz="2800">
                <a:solidFill>
                  <a:schemeClr val="lt1"/>
                </a:solidFill>
              </a:defRPr>
            </a:lvl9pPr>
          </a:lstStyle>
          <a:p>
            <a:endParaRPr/>
          </a:p>
        </p:txBody>
      </p:sp>
      <p:sp>
        <p:nvSpPr>
          <p:cNvPr id="12142" name="Google Shape;12142;p17"/>
          <p:cNvSpPr txBox="1">
            <a:spLocks noGrp="1"/>
          </p:cNvSpPr>
          <p:nvPr>
            <p:ph type="title"/>
          </p:nvPr>
        </p:nvSpPr>
        <p:spPr>
          <a:xfrm>
            <a:off x="8476800" y="3235600"/>
            <a:ext cx="2335200" cy="6184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Clr>
                <a:schemeClr val="lt1"/>
              </a:buClr>
              <a:buSzPts val="2400"/>
              <a:buFont typeface="Josefin Sans"/>
              <a:buNone/>
              <a:defRPr sz="3200">
                <a:solidFill>
                  <a:schemeClr val="lt1"/>
                </a:solidFill>
                <a:latin typeface="Josefin Sans"/>
                <a:ea typeface="Josefin Sans"/>
                <a:cs typeface="Josefin Sans"/>
                <a:sym typeface="Josefin Sans"/>
              </a:defRPr>
            </a:lvl1pPr>
            <a:lvl2pPr lvl="1" algn="ctr" rtl="0">
              <a:spcBef>
                <a:spcPts val="0"/>
              </a:spcBef>
              <a:spcAft>
                <a:spcPts val="0"/>
              </a:spcAft>
              <a:buClr>
                <a:schemeClr val="lt1"/>
              </a:buClr>
              <a:buSzPts val="4800"/>
              <a:buNone/>
              <a:defRPr sz="6400">
                <a:solidFill>
                  <a:schemeClr val="lt1"/>
                </a:solidFill>
              </a:defRPr>
            </a:lvl2pPr>
            <a:lvl3pPr lvl="2" algn="ctr" rtl="0">
              <a:spcBef>
                <a:spcPts val="0"/>
              </a:spcBef>
              <a:spcAft>
                <a:spcPts val="0"/>
              </a:spcAft>
              <a:buClr>
                <a:schemeClr val="lt1"/>
              </a:buClr>
              <a:buSzPts val="4800"/>
              <a:buNone/>
              <a:defRPr sz="6400">
                <a:solidFill>
                  <a:schemeClr val="lt1"/>
                </a:solidFill>
              </a:defRPr>
            </a:lvl3pPr>
            <a:lvl4pPr lvl="3" algn="ctr" rtl="0">
              <a:spcBef>
                <a:spcPts val="0"/>
              </a:spcBef>
              <a:spcAft>
                <a:spcPts val="0"/>
              </a:spcAft>
              <a:buClr>
                <a:schemeClr val="lt1"/>
              </a:buClr>
              <a:buSzPts val="4800"/>
              <a:buNone/>
              <a:defRPr sz="6400">
                <a:solidFill>
                  <a:schemeClr val="lt1"/>
                </a:solidFill>
              </a:defRPr>
            </a:lvl4pPr>
            <a:lvl5pPr lvl="4" algn="ctr" rtl="0">
              <a:spcBef>
                <a:spcPts val="0"/>
              </a:spcBef>
              <a:spcAft>
                <a:spcPts val="0"/>
              </a:spcAft>
              <a:buClr>
                <a:schemeClr val="lt1"/>
              </a:buClr>
              <a:buSzPts val="4800"/>
              <a:buNone/>
              <a:defRPr sz="6400">
                <a:solidFill>
                  <a:schemeClr val="lt1"/>
                </a:solidFill>
              </a:defRPr>
            </a:lvl5pPr>
            <a:lvl6pPr lvl="5" algn="ctr" rtl="0">
              <a:spcBef>
                <a:spcPts val="0"/>
              </a:spcBef>
              <a:spcAft>
                <a:spcPts val="0"/>
              </a:spcAft>
              <a:buClr>
                <a:schemeClr val="lt1"/>
              </a:buClr>
              <a:buSzPts val="4800"/>
              <a:buNone/>
              <a:defRPr sz="6400">
                <a:solidFill>
                  <a:schemeClr val="lt1"/>
                </a:solidFill>
              </a:defRPr>
            </a:lvl6pPr>
            <a:lvl7pPr lvl="6" algn="ctr" rtl="0">
              <a:spcBef>
                <a:spcPts val="0"/>
              </a:spcBef>
              <a:spcAft>
                <a:spcPts val="0"/>
              </a:spcAft>
              <a:buClr>
                <a:schemeClr val="lt1"/>
              </a:buClr>
              <a:buSzPts val="4800"/>
              <a:buNone/>
              <a:defRPr sz="6400">
                <a:solidFill>
                  <a:schemeClr val="lt1"/>
                </a:solidFill>
              </a:defRPr>
            </a:lvl7pPr>
            <a:lvl8pPr lvl="7" algn="ctr" rtl="0">
              <a:spcBef>
                <a:spcPts val="0"/>
              </a:spcBef>
              <a:spcAft>
                <a:spcPts val="0"/>
              </a:spcAft>
              <a:buClr>
                <a:schemeClr val="lt1"/>
              </a:buClr>
              <a:buSzPts val="4800"/>
              <a:buNone/>
              <a:defRPr sz="6400">
                <a:solidFill>
                  <a:schemeClr val="lt1"/>
                </a:solidFill>
              </a:defRPr>
            </a:lvl8pPr>
            <a:lvl9pPr lvl="8" algn="ctr" rtl="0">
              <a:spcBef>
                <a:spcPts val="0"/>
              </a:spcBef>
              <a:spcAft>
                <a:spcPts val="0"/>
              </a:spcAft>
              <a:buClr>
                <a:schemeClr val="lt1"/>
              </a:buClr>
              <a:buSzPts val="4800"/>
              <a:buNone/>
              <a:defRPr sz="6400">
                <a:solidFill>
                  <a:schemeClr val="lt1"/>
                </a:solidFill>
              </a:defRPr>
            </a:lvl9pPr>
          </a:lstStyle>
          <a:p>
            <a:endParaRPr/>
          </a:p>
        </p:txBody>
      </p:sp>
      <p:sp>
        <p:nvSpPr>
          <p:cNvPr id="12143" name="Google Shape;12143;p17"/>
          <p:cNvSpPr txBox="1">
            <a:spLocks noGrp="1"/>
          </p:cNvSpPr>
          <p:nvPr>
            <p:ph type="title" idx="3"/>
          </p:nvPr>
        </p:nvSpPr>
        <p:spPr>
          <a:xfrm>
            <a:off x="1362400" y="3260367"/>
            <a:ext cx="2335200" cy="6184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Clr>
                <a:schemeClr val="lt1"/>
              </a:buClr>
              <a:buSzPts val="2400"/>
              <a:buFont typeface="Josefin Sans"/>
              <a:buNone/>
              <a:defRPr sz="3200">
                <a:solidFill>
                  <a:schemeClr val="lt1"/>
                </a:solidFill>
                <a:latin typeface="Josefin Sans"/>
                <a:ea typeface="Josefin Sans"/>
                <a:cs typeface="Josefin Sans"/>
                <a:sym typeface="Josefin Sans"/>
              </a:defRPr>
            </a:lvl1pPr>
            <a:lvl2pPr lvl="1" algn="ctr" rtl="0">
              <a:spcBef>
                <a:spcPts val="0"/>
              </a:spcBef>
              <a:spcAft>
                <a:spcPts val="0"/>
              </a:spcAft>
              <a:buClr>
                <a:schemeClr val="lt1"/>
              </a:buClr>
              <a:buSzPts val="4800"/>
              <a:buNone/>
              <a:defRPr sz="6400">
                <a:solidFill>
                  <a:schemeClr val="lt1"/>
                </a:solidFill>
              </a:defRPr>
            </a:lvl2pPr>
            <a:lvl3pPr lvl="2" algn="ctr" rtl="0">
              <a:spcBef>
                <a:spcPts val="0"/>
              </a:spcBef>
              <a:spcAft>
                <a:spcPts val="0"/>
              </a:spcAft>
              <a:buClr>
                <a:schemeClr val="lt1"/>
              </a:buClr>
              <a:buSzPts val="4800"/>
              <a:buNone/>
              <a:defRPr sz="6400">
                <a:solidFill>
                  <a:schemeClr val="lt1"/>
                </a:solidFill>
              </a:defRPr>
            </a:lvl3pPr>
            <a:lvl4pPr lvl="3" algn="ctr" rtl="0">
              <a:spcBef>
                <a:spcPts val="0"/>
              </a:spcBef>
              <a:spcAft>
                <a:spcPts val="0"/>
              </a:spcAft>
              <a:buClr>
                <a:schemeClr val="lt1"/>
              </a:buClr>
              <a:buSzPts val="4800"/>
              <a:buNone/>
              <a:defRPr sz="6400">
                <a:solidFill>
                  <a:schemeClr val="lt1"/>
                </a:solidFill>
              </a:defRPr>
            </a:lvl4pPr>
            <a:lvl5pPr lvl="4" algn="ctr" rtl="0">
              <a:spcBef>
                <a:spcPts val="0"/>
              </a:spcBef>
              <a:spcAft>
                <a:spcPts val="0"/>
              </a:spcAft>
              <a:buClr>
                <a:schemeClr val="lt1"/>
              </a:buClr>
              <a:buSzPts val="4800"/>
              <a:buNone/>
              <a:defRPr sz="6400">
                <a:solidFill>
                  <a:schemeClr val="lt1"/>
                </a:solidFill>
              </a:defRPr>
            </a:lvl5pPr>
            <a:lvl6pPr lvl="5" algn="ctr" rtl="0">
              <a:spcBef>
                <a:spcPts val="0"/>
              </a:spcBef>
              <a:spcAft>
                <a:spcPts val="0"/>
              </a:spcAft>
              <a:buClr>
                <a:schemeClr val="lt1"/>
              </a:buClr>
              <a:buSzPts val="4800"/>
              <a:buNone/>
              <a:defRPr sz="6400">
                <a:solidFill>
                  <a:schemeClr val="lt1"/>
                </a:solidFill>
              </a:defRPr>
            </a:lvl6pPr>
            <a:lvl7pPr lvl="6" algn="ctr" rtl="0">
              <a:spcBef>
                <a:spcPts val="0"/>
              </a:spcBef>
              <a:spcAft>
                <a:spcPts val="0"/>
              </a:spcAft>
              <a:buClr>
                <a:schemeClr val="lt1"/>
              </a:buClr>
              <a:buSzPts val="4800"/>
              <a:buNone/>
              <a:defRPr sz="6400">
                <a:solidFill>
                  <a:schemeClr val="lt1"/>
                </a:solidFill>
              </a:defRPr>
            </a:lvl7pPr>
            <a:lvl8pPr lvl="7" algn="ctr" rtl="0">
              <a:spcBef>
                <a:spcPts val="0"/>
              </a:spcBef>
              <a:spcAft>
                <a:spcPts val="0"/>
              </a:spcAft>
              <a:buClr>
                <a:schemeClr val="lt1"/>
              </a:buClr>
              <a:buSzPts val="4800"/>
              <a:buNone/>
              <a:defRPr sz="6400">
                <a:solidFill>
                  <a:schemeClr val="lt1"/>
                </a:solidFill>
              </a:defRPr>
            </a:lvl8pPr>
            <a:lvl9pPr lvl="8" algn="ctr" rtl="0">
              <a:spcBef>
                <a:spcPts val="0"/>
              </a:spcBef>
              <a:spcAft>
                <a:spcPts val="0"/>
              </a:spcAft>
              <a:buClr>
                <a:schemeClr val="lt1"/>
              </a:buClr>
              <a:buSzPts val="4800"/>
              <a:buNone/>
              <a:defRPr sz="6400">
                <a:solidFill>
                  <a:schemeClr val="lt1"/>
                </a:solidFill>
              </a:defRPr>
            </a:lvl9pPr>
          </a:lstStyle>
          <a:p>
            <a:endParaRPr/>
          </a:p>
        </p:txBody>
      </p:sp>
      <p:sp>
        <p:nvSpPr>
          <p:cNvPr id="12144" name="Google Shape;12144;p17"/>
          <p:cNvSpPr txBox="1">
            <a:spLocks noGrp="1"/>
          </p:cNvSpPr>
          <p:nvPr>
            <p:ph type="title" idx="4"/>
          </p:nvPr>
        </p:nvSpPr>
        <p:spPr>
          <a:xfrm>
            <a:off x="4919600" y="3260367"/>
            <a:ext cx="2335200" cy="6184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Clr>
                <a:schemeClr val="lt1"/>
              </a:buClr>
              <a:buSzPts val="2400"/>
              <a:buFont typeface="Josefin Sans"/>
              <a:buNone/>
              <a:defRPr sz="3200">
                <a:solidFill>
                  <a:schemeClr val="lt1"/>
                </a:solidFill>
                <a:latin typeface="Josefin Sans"/>
                <a:ea typeface="Josefin Sans"/>
                <a:cs typeface="Josefin Sans"/>
                <a:sym typeface="Josefin Sans"/>
              </a:defRPr>
            </a:lvl1pPr>
            <a:lvl2pPr lvl="1" algn="ctr" rtl="0">
              <a:spcBef>
                <a:spcPts val="0"/>
              </a:spcBef>
              <a:spcAft>
                <a:spcPts val="0"/>
              </a:spcAft>
              <a:buClr>
                <a:schemeClr val="lt1"/>
              </a:buClr>
              <a:buSzPts val="4800"/>
              <a:buNone/>
              <a:defRPr sz="6400">
                <a:solidFill>
                  <a:schemeClr val="lt1"/>
                </a:solidFill>
              </a:defRPr>
            </a:lvl2pPr>
            <a:lvl3pPr lvl="2" algn="ctr" rtl="0">
              <a:spcBef>
                <a:spcPts val="0"/>
              </a:spcBef>
              <a:spcAft>
                <a:spcPts val="0"/>
              </a:spcAft>
              <a:buClr>
                <a:schemeClr val="lt1"/>
              </a:buClr>
              <a:buSzPts val="4800"/>
              <a:buNone/>
              <a:defRPr sz="6400">
                <a:solidFill>
                  <a:schemeClr val="lt1"/>
                </a:solidFill>
              </a:defRPr>
            </a:lvl3pPr>
            <a:lvl4pPr lvl="3" algn="ctr" rtl="0">
              <a:spcBef>
                <a:spcPts val="0"/>
              </a:spcBef>
              <a:spcAft>
                <a:spcPts val="0"/>
              </a:spcAft>
              <a:buClr>
                <a:schemeClr val="lt1"/>
              </a:buClr>
              <a:buSzPts val="4800"/>
              <a:buNone/>
              <a:defRPr sz="6400">
                <a:solidFill>
                  <a:schemeClr val="lt1"/>
                </a:solidFill>
              </a:defRPr>
            </a:lvl4pPr>
            <a:lvl5pPr lvl="4" algn="ctr" rtl="0">
              <a:spcBef>
                <a:spcPts val="0"/>
              </a:spcBef>
              <a:spcAft>
                <a:spcPts val="0"/>
              </a:spcAft>
              <a:buClr>
                <a:schemeClr val="lt1"/>
              </a:buClr>
              <a:buSzPts val="4800"/>
              <a:buNone/>
              <a:defRPr sz="6400">
                <a:solidFill>
                  <a:schemeClr val="lt1"/>
                </a:solidFill>
              </a:defRPr>
            </a:lvl5pPr>
            <a:lvl6pPr lvl="5" algn="ctr" rtl="0">
              <a:spcBef>
                <a:spcPts val="0"/>
              </a:spcBef>
              <a:spcAft>
                <a:spcPts val="0"/>
              </a:spcAft>
              <a:buClr>
                <a:schemeClr val="lt1"/>
              </a:buClr>
              <a:buSzPts val="4800"/>
              <a:buNone/>
              <a:defRPr sz="6400">
                <a:solidFill>
                  <a:schemeClr val="lt1"/>
                </a:solidFill>
              </a:defRPr>
            </a:lvl6pPr>
            <a:lvl7pPr lvl="6" algn="ctr" rtl="0">
              <a:spcBef>
                <a:spcPts val="0"/>
              </a:spcBef>
              <a:spcAft>
                <a:spcPts val="0"/>
              </a:spcAft>
              <a:buClr>
                <a:schemeClr val="lt1"/>
              </a:buClr>
              <a:buSzPts val="4800"/>
              <a:buNone/>
              <a:defRPr sz="6400">
                <a:solidFill>
                  <a:schemeClr val="lt1"/>
                </a:solidFill>
              </a:defRPr>
            </a:lvl7pPr>
            <a:lvl8pPr lvl="7" algn="ctr" rtl="0">
              <a:spcBef>
                <a:spcPts val="0"/>
              </a:spcBef>
              <a:spcAft>
                <a:spcPts val="0"/>
              </a:spcAft>
              <a:buClr>
                <a:schemeClr val="lt1"/>
              </a:buClr>
              <a:buSzPts val="4800"/>
              <a:buNone/>
              <a:defRPr sz="6400">
                <a:solidFill>
                  <a:schemeClr val="lt1"/>
                </a:solidFill>
              </a:defRPr>
            </a:lvl8pPr>
            <a:lvl9pPr lvl="8" algn="ctr" rtl="0">
              <a:spcBef>
                <a:spcPts val="0"/>
              </a:spcBef>
              <a:spcAft>
                <a:spcPts val="0"/>
              </a:spcAft>
              <a:buClr>
                <a:schemeClr val="lt1"/>
              </a:buClr>
              <a:buSzPts val="4800"/>
              <a:buNone/>
              <a:defRPr sz="6400">
                <a:solidFill>
                  <a:schemeClr val="lt1"/>
                </a:solidFill>
              </a:defRPr>
            </a:lvl9pPr>
          </a:lstStyle>
          <a:p>
            <a:endParaRPr/>
          </a:p>
        </p:txBody>
      </p:sp>
      <p:sp>
        <p:nvSpPr>
          <p:cNvPr id="12145" name="Google Shape;12145;p17"/>
          <p:cNvSpPr txBox="1">
            <a:spLocks noGrp="1"/>
          </p:cNvSpPr>
          <p:nvPr>
            <p:ph type="subTitle" idx="5"/>
          </p:nvPr>
        </p:nvSpPr>
        <p:spPr>
          <a:xfrm>
            <a:off x="8056400" y="3878767"/>
            <a:ext cx="3176000" cy="1701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lt1"/>
              </a:buClr>
              <a:buSzPts val="1400"/>
              <a:buFont typeface="Roboto Mono"/>
              <a:buNone/>
              <a:defRPr sz="1867">
                <a:solidFill>
                  <a:schemeClr val="lt1"/>
                </a:solidFill>
                <a:latin typeface="Roboto Mono"/>
                <a:ea typeface="Roboto Mono"/>
                <a:cs typeface="Roboto Mono"/>
                <a:sym typeface="Roboto Mono"/>
              </a:defRPr>
            </a:lvl1pPr>
            <a:lvl2pPr lvl="1" algn="ctr" rtl="0">
              <a:lnSpc>
                <a:spcPct val="100000"/>
              </a:lnSpc>
              <a:spcBef>
                <a:spcPts val="0"/>
              </a:spcBef>
              <a:spcAft>
                <a:spcPts val="0"/>
              </a:spcAft>
              <a:buClr>
                <a:schemeClr val="lt1"/>
              </a:buClr>
              <a:buSzPts val="2100"/>
              <a:buNone/>
              <a:defRPr sz="2800">
                <a:solidFill>
                  <a:schemeClr val="lt1"/>
                </a:solidFill>
              </a:defRPr>
            </a:lvl2pPr>
            <a:lvl3pPr lvl="2" algn="ctr" rtl="0">
              <a:lnSpc>
                <a:spcPct val="100000"/>
              </a:lnSpc>
              <a:spcBef>
                <a:spcPts val="0"/>
              </a:spcBef>
              <a:spcAft>
                <a:spcPts val="0"/>
              </a:spcAft>
              <a:buClr>
                <a:schemeClr val="lt1"/>
              </a:buClr>
              <a:buSzPts val="2100"/>
              <a:buNone/>
              <a:defRPr sz="2800">
                <a:solidFill>
                  <a:schemeClr val="lt1"/>
                </a:solidFill>
              </a:defRPr>
            </a:lvl3pPr>
            <a:lvl4pPr lvl="3" algn="ctr" rtl="0">
              <a:lnSpc>
                <a:spcPct val="100000"/>
              </a:lnSpc>
              <a:spcBef>
                <a:spcPts val="0"/>
              </a:spcBef>
              <a:spcAft>
                <a:spcPts val="0"/>
              </a:spcAft>
              <a:buClr>
                <a:schemeClr val="lt1"/>
              </a:buClr>
              <a:buSzPts val="2100"/>
              <a:buNone/>
              <a:defRPr sz="2800">
                <a:solidFill>
                  <a:schemeClr val="lt1"/>
                </a:solidFill>
              </a:defRPr>
            </a:lvl4pPr>
            <a:lvl5pPr lvl="4" algn="ctr" rtl="0">
              <a:lnSpc>
                <a:spcPct val="100000"/>
              </a:lnSpc>
              <a:spcBef>
                <a:spcPts val="0"/>
              </a:spcBef>
              <a:spcAft>
                <a:spcPts val="0"/>
              </a:spcAft>
              <a:buClr>
                <a:schemeClr val="lt1"/>
              </a:buClr>
              <a:buSzPts val="2100"/>
              <a:buNone/>
              <a:defRPr sz="2800">
                <a:solidFill>
                  <a:schemeClr val="lt1"/>
                </a:solidFill>
              </a:defRPr>
            </a:lvl5pPr>
            <a:lvl6pPr lvl="5" algn="ctr" rtl="0">
              <a:lnSpc>
                <a:spcPct val="100000"/>
              </a:lnSpc>
              <a:spcBef>
                <a:spcPts val="0"/>
              </a:spcBef>
              <a:spcAft>
                <a:spcPts val="0"/>
              </a:spcAft>
              <a:buClr>
                <a:schemeClr val="lt1"/>
              </a:buClr>
              <a:buSzPts val="2100"/>
              <a:buNone/>
              <a:defRPr sz="2800">
                <a:solidFill>
                  <a:schemeClr val="lt1"/>
                </a:solidFill>
              </a:defRPr>
            </a:lvl6pPr>
            <a:lvl7pPr lvl="6" algn="ctr" rtl="0">
              <a:lnSpc>
                <a:spcPct val="100000"/>
              </a:lnSpc>
              <a:spcBef>
                <a:spcPts val="0"/>
              </a:spcBef>
              <a:spcAft>
                <a:spcPts val="0"/>
              </a:spcAft>
              <a:buClr>
                <a:schemeClr val="lt1"/>
              </a:buClr>
              <a:buSzPts val="2100"/>
              <a:buNone/>
              <a:defRPr sz="2800">
                <a:solidFill>
                  <a:schemeClr val="lt1"/>
                </a:solidFill>
              </a:defRPr>
            </a:lvl7pPr>
            <a:lvl8pPr lvl="7" algn="ctr" rtl="0">
              <a:lnSpc>
                <a:spcPct val="100000"/>
              </a:lnSpc>
              <a:spcBef>
                <a:spcPts val="0"/>
              </a:spcBef>
              <a:spcAft>
                <a:spcPts val="0"/>
              </a:spcAft>
              <a:buClr>
                <a:schemeClr val="lt1"/>
              </a:buClr>
              <a:buSzPts val="2100"/>
              <a:buNone/>
              <a:defRPr sz="2800">
                <a:solidFill>
                  <a:schemeClr val="lt1"/>
                </a:solidFill>
              </a:defRPr>
            </a:lvl8pPr>
            <a:lvl9pPr lvl="8" algn="ctr" rtl="0">
              <a:lnSpc>
                <a:spcPct val="100000"/>
              </a:lnSpc>
              <a:spcBef>
                <a:spcPts val="0"/>
              </a:spcBef>
              <a:spcAft>
                <a:spcPts val="0"/>
              </a:spcAft>
              <a:buClr>
                <a:schemeClr val="lt1"/>
              </a:buClr>
              <a:buSzPts val="2100"/>
              <a:buNone/>
              <a:defRPr sz="2800">
                <a:solidFill>
                  <a:schemeClr val="lt1"/>
                </a:solidFill>
              </a:defRPr>
            </a:lvl9pPr>
          </a:lstStyle>
          <a:p>
            <a:endParaRPr/>
          </a:p>
        </p:txBody>
      </p:sp>
      <p:sp>
        <p:nvSpPr>
          <p:cNvPr id="12146" name="Google Shape;12146;p17"/>
          <p:cNvSpPr txBox="1">
            <a:spLocks noGrp="1"/>
          </p:cNvSpPr>
          <p:nvPr>
            <p:ph type="title" idx="6"/>
          </p:nvPr>
        </p:nvSpPr>
        <p:spPr>
          <a:xfrm>
            <a:off x="3369800" y="783265"/>
            <a:ext cx="5434800" cy="1216000"/>
          </a:xfrm>
          <a:prstGeom prst="rect">
            <a:avLst/>
          </a:prstGeom>
        </p:spPr>
        <p:txBody>
          <a:bodyPr spcFirstLastPara="1" wrap="square" lIns="91425" tIns="91425" rIns="91425" bIns="91425" anchor="b" anchorCtr="0">
            <a:noAutofit/>
          </a:bodyPr>
          <a:lstStyle>
            <a:lvl1pPr lvl="0" algn="ctr" rtl="0">
              <a:spcBef>
                <a:spcPts val="0"/>
              </a:spcBef>
              <a:spcAft>
                <a:spcPts val="0"/>
              </a:spcAft>
              <a:buClr>
                <a:schemeClr val="lt1"/>
              </a:buClr>
              <a:buSzPts val="3600"/>
              <a:buFont typeface="Josefin Sans Thin"/>
              <a:buNone/>
              <a:defRPr sz="4800">
                <a:solidFill>
                  <a:schemeClr val="lt1"/>
                </a:solidFill>
                <a:latin typeface="Josefin Sans Thin"/>
                <a:ea typeface="Josefin Sans Thin"/>
                <a:cs typeface="Josefin Sans Thin"/>
                <a:sym typeface="Josefin Sans Thin"/>
              </a:defRPr>
            </a:lvl1pPr>
            <a:lvl2pPr lvl="1" algn="ctr" rtl="0">
              <a:spcBef>
                <a:spcPts val="0"/>
              </a:spcBef>
              <a:spcAft>
                <a:spcPts val="0"/>
              </a:spcAft>
              <a:buClr>
                <a:srgbClr val="B33B00"/>
              </a:buClr>
              <a:buSzPts val="2400"/>
              <a:buFont typeface="Josefin Sans Thin"/>
              <a:buNone/>
              <a:defRPr sz="3200">
                <a:solidFill>
                  <a:srgbClr val="B33B00"/>
                </a:solidFill>
                <a:latin typeface="Josefin Sans Thin"/>
                <a:ea typeface="Josefin Sans Thin"/>
                <a:cs typeface="Josefin Sans Thin"/>
                <a:sym typeface="Josefin Sans Thin"/>
              </a:defRPr>
            </a:lvl2pPr>
            <a:lvl3pPr lvl="2" algn="ctr" rtl="0">
              <a:spcBef>
                <a:spcPts val="0"/>
              </a:spcBef>
              <a:spcAft>
                <a:spcPts val="0"/>
              </a:spcAft>
              <a:buClr>
                <a:srgbClr val="B33B00"/>
              </a:buClr>
              <a:buSzPts val="2400"/>
              <a:buFont typeface="Josefin Sans Thin"/>
              <a:buNone/>
              <a:defRPr sz="3200">
                <a:solidFill>
                  <a:srgbClr val="B33B00"/>
                </a:solidFill>
                <a:latin typeface="Josefin Sans Thin"/>
                <a:ea typeface="Josefin Sans Thin"/>
                <a:cs typeface="Josefin Sans Thin"/>
                <a:sym typeface="Josefin Sans Thin"/>
              </a:defRPr>
            </a:lvl3pPr>
            <a:lvl4pPr lvl="3" algn="ctr" rtl="0">
              <a:spcBef>
                <a:spcPts val="0"/>
              </a:spcBef>
              <a:spcAft>
                <a:spcPts val="0"/>
              </a:spcAft>
              <a:buClr>
                <a:srgbClr val="B33B00"/>
              </a:buClr>
              <a:buSzPts val="2400"/>
              <a:buFont typeface="Josefin Sans Thin"/>
              <a:buNone/>
              <a:defRPr sz="3200">
                <a:solidFill>
                  <a:srgbClr val="B33B00"/>
                </a:solidFill>
                <a:latin typeface="Josefin Sans Thin"/>
                <a:ea typeface="Josefin Sans Thin"/>
                <a:cs typeface="Josefin Sans Thin"/>
                <a:sym typeface="Josefin Sans Thin"/>
              </a:defRPr>
            </a:lvl4pPr>
            <a:lvl5pPr lvl="4" algn="ctr" rtl="0">
              <a:spcBef>
                <a:spcPts val="0"/>
              </a:spcBef>
              <a:spcAft>
                <a:spcPts val="0"/>
              </a:spcAft>
              <a:buClr>
                <a:srgbClr val="B33B00"/>
              </a:buClr>
              <a:buSzPts val="2400"/>
              <a:buFont typeface="Josefin Sans Thin"/>
              <a:buNone/>
              <a:defRPr sz="3200">
                <a:solidFill>
                  <a:srgbClr val="B33B00"/>
                </a:solidFill>
                <a:latin typeface="Josefin Sans Thin"/>
                <a:ea typeface="Josefin Sans Thin"/>
                <a:cs typeface="Josefin Sans Thin"/>
                <a:sym typeface="Josefin Sans Thin"/>
              </a:defRPr>
            </a:lvl5pPr>
            <a:lvl6pPr lvl="5" algn="ctr" rtl="0">
              <a:spcBef>
                <a:spcPts val="0"/>
              </a:spcBef>
              <a:spcAft>
                <a:spcPts val="0"/>
              </a:spcAft>
              <a:buClr>
                <a:srgbClr val="B33B00"/>
              </a:buClr>
              <a:buSzPts val="2400"/>
              <a:buFont typeface="Josefin Sans Thin"/>
              <a:buNone/>
              <a:defRPr sz="3200">
                <a:solidFill>
                  <a:srgbClr val="B33B00"/>
                </a:solidFill>
                <a:latin typeface="Josefin Sans Thin"/>
                <a:ea typeface="Josefin Sans Thin"/>
                <a:cs typeface="Josefin Sans Thin"/>
                <a:sym typeface="Josefin Sans Thin"/>
              </a:defRPr>
            </a:lvl6pPr>
            <a:lvl7pPr lvl="6" algn="ctr" rtl="0">
              <a:spcBef>
                <a:spcPts val="0"/>
              </a:spcBef>
              <a:spcAft>
                <a:spcPts val="0"/>
              </a:spcAft>
              <a:buClr>
                <a:srgbClr val="B33B00"/>
              </a:buClr>
              <a:buSzPts val="2400"/>
              <a:buFont typeface="Josefin Sans Thin"/>
              <a:buNone/>
              <a:defRPr sz="3200">
                <a:solidFill>
                  <a:srgbClr val="B33B00"/>
                </a:solidFill>
                <a:latin typeface="Josefin Sans Thin"/>
                <a:ea typeface="Josefin Sans Thin"/>
                <a:cs typeface="Josefin Sans Thin"/>
                <a:sym typeface="Josefin Sans Thin"/>
              </a:defRPr>
            </a:lvl7pPr>
            <a:lvl8pPr lvl="7" algn="ctr" rtl="0">
              <a:spcBef>
                <a:spcPts val="0"/>
              </a:spcBef>
              <a:spcAft>
                <a:spcPts val="0"/>
              </a:spcAft>
              <a:buClr>
                <a:srgbClr val="B33B00"/>
              </a:buClr>
              <a:buSzPts val="2400"/>
              <a:buFont typeface="Josefin Sans Thin"/>
              <a:buNone/>
              <a:defRPr sz="3200">
                <a:solidFill>
                  <a:srgbClr val="B33B00"/>
                </a:solidFill>
                <a:latin typeface="Josefin Sans Thin"/>
                <a:ea typeface="Josefin Sans Thin"/>
                <a:cs typeface="Josefin Sans Thin"/>
                <a:sym typeface="Josefin Sans Thin"/>
              </a:defRPr>
            </a:lvl8pPr>
            <a:lvl9pPr lvl="8" algn="ctr" rtl="0">
              <a:spcBef>
                <a:spcPts val="0"/>
              </a:spcBef>
              <a:spcAft>
                <a:spcPts val="0"/>
              </a:spcAft>
              <a:buClr>
                <a:srgbClr val="B33B00"/>
              </a:buClr>
              <a:buSzPts val="2400"/>
              <a:buFont typeface="Josefin Sans Thin"/>
              <a:buNone/>
              <a:defRPr sz="3200">
                <a:solidFill>
                  <a:srgbClr val="B33B00"/>
                </a:solidFill>
                <a:latin typeface="Josefin Sans Thin"/>
                <a:ea typeface="Josefin Sans Thin"/>
                <a:cs typeface="Josefin Sans Thin"/>
                <a:sym typeface="Josefin Sans Thin"/>
              </a:defRPr>
            </a:lvl9pPr>
          </a:lstStyle>
          <a:p>
            <a:endParaRPr/>
          </a:p>
        </p:txBody>
      </p:sp>
    </p:spTree>
    <p:extLst>
      <p:ext uri="{BB962C8B-B14F-4D97-AF65-F5344CB8AC3E}">
        <p14:creationId xmlns:p14="http://schemas.microsoft.com/office/powerpoint/2010/main" val="2601768706"/>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Title and three columns 3">
  <p:cSld name="Title and three columns 3">
    <p:bg>
      <p:bgPr>
        <a:solidFill>
          <a:srgbClr val="FFEECF"/>
        </a:solidFill>
        <a:effectLst/>
      </p:bgPr>
    </p:bg>
    <p:spTree>
      <p:nvGrpSpPr>
        <p:cNvPr id="1" name="Shape 12147"/>
        <p:cNvGrpSpPr/>
        <p:nvPr/>
      </p:nvGrpSpPr>
      <p:grpSpPr>
        <a:xfrm>
          <a:off x="0" y="0"/>
          <a:ext cx="0" cy="0"/>
          <a:chOff x="0" y="0"/>
          <a:chExt cx="0" cy="0"/>
        </a:xfrm>
      </p:grpSpPr>
      <p:grpSp>
        <p:nvGrpSpPr>
          <p:cNvPr id="12148" name="Google Shape;12148;p18"/>
          <p:cNvGrpSpPr/>
          <p:nvPr/>
        </p:nvGrpSpPr>
        <p:grpSpPr>
          <a:xfrm>
            <a:off x="-17933" y="-15825"/>
            <a:ext cx="12227873" cy="6889649"/>
            <a:chOff x="232500" y="742400"/>
            <a:chExt cx="6901125" cy="3999100"/>
          </a:xfrm>
        </p:grpSpPr>
        <p:sp>
          <p:nvSpPr>
            <p:cNvPr id="12149" name="Google Shape;12149;p18"/>
            <p:cNvSpPr/>
            <p:nvPr/>
          </p:nvSpPr>
          <p:spPr>
            <a:xfrm>
              <a:off x="4983800" y="1582375"/>
              <a:ext cx="128900" cy="22875"/>
            </a:xfrm>
            <a:custGeom>
              <a:avLst/>
              <a:gdLst/>
              <a:ahLst/>
              <a:cxnLst/>
              <a:rect l="l" t="t" r="r" b="b"/>
              <a:pathLst>
                <a:path w="5156" h="915" extrusionOk="0">
                  <a:moveTo>
                    <a:pt x="3722" y="0"/>
                  </a:moveTo>
                  <a:cubicBezTo>
                    <a:pt x="2242" y="0"/>
                    <a:pt x="321" y="115"/>
                    <a:pt x="1" y="915"/>
                  </a:cubicBezTo>
                  <a:cubicBezTo>
                    <a:pt x="1345" y="467"/>
                    <a:pt x="3362" y="243"/>
                    <a:pt x="5155" y="18"/>
                  </a:cubicBezTo>
                  <a:cubicBezTo>
                    <a:pt x="4835" y="18"/>
                    <a:pt x="4314" y="0"/>
                    <a:pt x="372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50" name="Google Shape;12150;p18"/>
            <p:cNvSpPr/>
            <p:nvPr/>
          </p:nvSpPr>
          <p:spPr>
            <a:xfrm>
              <a:off x="6037150" y="1596400"/>
              <a:ext cx="4700" cy="6500"/>
            </a:xfrm>
            <a:custGeom>
              <a:avLst/>
              <a:gdLst/>
              <a:ahLst/>
              <a:cxnLst/>
              <a:rect l="l" t="t" r="r" b="b"/>
              <a:pathLst>
                <a:path w="188" h="260" extrusionOk="0">
                  <a:moveTo>
                    <a:pt x="113" y="0"/>
                  </a:moveTo>
                  <a:cubicBezTo>
                    <a:pt x="85" y="0"/>
                    <a:pt x="48" y="35"/>
                    <a:pt x="1" y="130"/>
                  </a:cubicBezTo>
                  <a:cubicBezTo>
                    <a:pt x="48" y="225"/>
                    <a:pt x="85" y="259"/>
                    <a:pt x="113" y="259"/>
                  </a:cubicBezTo>
                  <a:cubicBezTo>
                    <a:pt x="188" y="259"/>
                    <a:pt x="188" y="0"/>
                    <a:pt x="11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51" name="Google Shape;12151;p18"/>
            <p:cNvSpPr/>
            <p:nvPr/>
          </p:nvSpPr>
          <p:spPr>
            <a:xfrm>
              <a:off x="6059575" y="1610850"/>
              <a:ext cx="11225" cy="4225"/>
            </a:xfrm>
            <a:custGeom>
              <a:avLst/>
              <a:gdLst/>
              <a:ahLst/>
              <a:cxnLst/>
              <a:rect l="l" t="t" r="r" b="b"/>
              <a:pathLst>
                <a:path w="449" h="169" extrusionOk="0">
                  <a:moveTo>
                    <a:pt x="0" y="0"/>
                  </a:moveTo>
                  <a:cubicBezTo>
                    <a:pt x="0" y="112"/>
                    <a:pt x="112" y="168"/>
                    <a:pt x="224" y="168"/>
                  </a:cubicBezTo>
                  <a:cubicBezTo>
                    <a:pt x="336" y="168"/>
                    <a:pt x="448" y="112"/>
                    <a:pt x="4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52" name="Google Shape;12152;p18"/>
            <p:cNvSpPr/>
            <p:nvPr/>
          </p:nvSpPr>
          <p:spPr>
            <a:xfrm>
              <a:off x="5073450" y="1615275"/>
              <a:ext cx="8625" cy="7950"/>
            </a:xfrm>
            <a:custGeom>
              <a:avLst/>
              <a:gdLst/>
              <a:ahLst/>
              <a:cxnLst/>
              <a:rect l="l" t="t" r="r" b="b"/>
              <a:pathLst>
                <a:path w="345" h="318" extrusionOk="0">
                  <a:moveTo>
                    <a:pt x="156" y="1"/>
                  </a:moveTo>
                  <a:cubicBezTo>
                    <a:pt x="117" y="1"/>
                    <a:pt x="66" y="14"/>
                    <a:pt x="1" y="47"/>
                  </a:cubicBezTo>
                  <a:cubicBezTo>
                    <a:pt x="1" y="47"/>
                    <a:pt x="1" y="271"/>
                    <a:pt x="1" y="271"/>
                  </a:cubicBezTo>
                  <a:cubicBezTo>
                    <a:pt x="33" y="304"/>
                    <a:pt x="66" y="318"/>
                    <a:pt x="97" y="318"/>
                  </a:cubicBezTo>
                  <a:cubicBezTo>
                    <a:pt x="245" y="318"/>
                    <a:pt x="344" y="1"/>
                    <a:pt x="15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53" name="Google Shape;12153;p18"/>
            <p:cNvSpPr/>
            <p:nvPr/>
          </p:nvSpPr>
          <p:spPr>
            <a:xfrm>
              <a:off x="4967000" y="1619850"/>
              <a:ext cx="39250" cy="13425"/>
            </a:xfrm>
            <a:custGeom>
              <a:avLst/>
              <a:gdLst/>
              <a:ahLst/>
              <a:cxnLst/>
              <a:rect l="l" t="t" r="r" b="b"/>
              <a:pathLst>
                <a:path w="1570" h="537" extrusionOk="0">
                  <a:moveTo>
                    <a:pt x="1098" y="0"/>
                  </a:moveTo>
                  <a:cubicBezTo>
                    <a:pt x="601" y="0"/>
                    <a:pt x="0" y="208"/>
                    <a:pt x="0" y="537"/>
                  </a:cubicBezTo>
                  <a:cubicBezTo>
                    <a:pt x="673" y="312"/>
                    <a:pt x="1121" y="312"/>
                    <a:pt x="1569" y="88"/>
                  </a:cubicBezTo>
                  <a:cubicBezTo>
                    <a:pt x="1449" y="28"/>
                    <a:pt x="1281" y="0"/>
                    <a:pt x="10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54" name="Google Shape;12154;p18"/>
            <p:cNvSpPr/>
            <p:nvPr/>
          </p:nvSpPr>
          <p:spPr>
            <a:xfrm>
              <a:off x="5028700" y="1630075"/>
              <a:ext cx="16750" cy="9725"/>
            </a:xfrm>
            <a:custGeom>
              <a:avLst/>
              <a:gdLst/>
              <a:ahLst/>
              <a:cxnLst/>
              <a:rect l="l" t="t" r="r" b="b"/>
              <a:pathLst>
                <a:path w="670" h="389" extrusionOk="0">
                  <a:moveTo>
                    <a:pt x="406" y="0"/>
                  </a:moveTo>
                  <a:cubicBezTo>
                    <a:pt x="139" y="0"/>
                    <a:pt x="1" y="388"/>
                    <a:pt x="413" y="388"/>
                  </a:cubicBezTo>
                  <a:cubicBezTo>
                    <a:pt x="482" y="388"/>
                    <a:pt x="567" y="377"/>
                    <a:pt x="670" y="352"/>
                  </a:cubicBezTo>
                  <a:lnTo>
                    <a:pt x="670" y="128"/>
                  </a:lnTo>
                  <a:cubicBezTo>
                    <a:pt x="578" y="36"/>
                    <a:pt x="486" y="0"/>
                    <a:pt x="40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55" name="Google Shape;12155;p18"/>
            <p:cNvSpPr/>
            <p:nvPr/>
          </p:nvSpPr>
          <p:spPr>
            <a:xfrm>
              <a:off x="1336300" y="1644450"/>
              <a:ext cx="5625" cy="2525"/>
            </a:xfrm>
            <a:custGeom>
              <a:avLst/>
              <a:gdLst/>
              <a:ahLst/>
              <a:cxnLst/>
              <a:rect l="l" t="t" r="r" b="b"/>
              <a:pathLst>
                <a:path w="225" h="101" extrusionOk="0">
                  <a:moveTo>
                    <a:pt x="0" y="1"/>
                  </a:moveTo>
                  <a:cubicBezTo>
                    <a:pt x="0" y="1"/>
                    <a:pt x="100" y="100"/>
                    <a:pt x="166" y="100"/>
                  </a:cubicBezTo>
                  <a:cubicBezTo>
                    <a:pt x="199" y="100"/>
                    <a:pt x="224" y="75"/>
                    <a:pt x="2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56" name="Google Shape;12156;p18"/>
            <p:cNvSpPr/>
            <p:nvPr/>
          </p:nvSpPr>
          <p:spPr>
            <a:xfrm>
              <a:off x="4384300" y="1664550"/>
              <a:ext cx="5625" cy="7950"/>
            </a:xfrm>
            <a:custGeom>
              <a:avLst/>
              <a:gdLst/>
              <a:ahLst/>
              <a:cxnLst/>
              <a:rect l="l" t="t" r="r" b="b"/>
              <a:pathLst>
                <a:path w="225" h="318" extrusionOk="0">
                  <a:moveTo>
                    <a:pt x="178" y="0"/>
                  </a:moveTo>
                  <a:cubicBezTo>
                    <a:pt x="112" y="0"/>
                    <a:pt x="0" y="159"/>
                    <a:pt x="0" y="317"/>
                  </a:cubicBezTo>
                  <a:cubicBezTo>
                    <a:pt x="0" y="317"/>
                    <a:pt x="224" y="317"/>
                    <a:pt x="224" y="93"/>
                  </a:cubicBezTo>
                  <a:cubicBezTo>
                    <a:pt x="224" y="28"/>
                    <a:pt x="205" y="0"/>
                    <a:pt x="17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57" name="Google Shape;12157;p18"/>
            <p:cNvSpPr/>
            <p:nvPr/>
          </p:nvSpPr>
          <p:spPr>
            <a:xfrm>
              <a:off x="5975525" y="1678075"/>
              <a:ext cx="14975" cy="7500"/>
            </a:xfrm>
            <a:custGeom>
              <a:avLst/>
              <a:gdLst/>
              <a:ahLst/>
              <a:cxnLst/>
              <a:rect l="l" t="t" r="r" b="b"/>
              <a:pathLst>
                <a:path w="599" h="300" extrusionOk="0">
                  <a:moveTo>
                    <a:pt x="0" y="0"/>
                  </a:moveTo>
                  <a:cubicBezTo>
                    <a:pt x="0" y="225"/>
                    <a:pt x="100" y="299"/>
                    <a:pt x="200" y="299"/>
                  </a:cubicBezTo>
                  <a:cubicBezTo>
                    <a:pt x="399" y="299"/>
                    <a:pt x="598"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58" name="Google Shape;12158;p18"/>
            <p:cNvSpPr/>
            <p:nvPr/>
          </p:nvSpPr>
          <p:spPr>
            <a:xfrm>
              <a:off x="5992325" y="1678075"/>
              <a:ext cx="22450" cy="11225"/>
            </a:xfrm>
            <a:custGeom>
              <a:avLst/>
              <a:gdLst/>
              <a:ahLst/>
              <a:cxnLst/>
              <a:rect l="l" t="t" r="r" b="b"/>
              <a:pathLst>
                <a:path w="898" h="449" extrusionOk="0">
                  <a:moveTo>
                    <a:pt x="225" y="0"/>
                  </a:moveTo>
                  <a:cubicBezTo>
                    <a:pt x="225" y="225"/>
                    <a:pt x="1" y="449"/>
                    <a:pt x="225" y="449"/>
                  </a:cubicBezTo>
                  <a:cubicBezTo>
                    <a:pt x="225" y="225"/>
                    <a:pt x="897" y="0"/>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59" name="Google Shape;12159;p18"/>
            <p:cNvSpPr/>
            <p:nvPr/>
          </p:nvSpPr>
          <p:spPr>
            <a:xfrm>
              <a:off x="6121200" y="1680450"/>
              <a:ext cx="4700" cy="6475"/>
            </a:xfrm>
            <a:custGeom>
              <a:avLst/>
              <a:gdLst/>
              <a:ahLst/>
              <a:cxnLst/>
              <a:rect l="l" t="t" r="r" b="b"/>
              <a:pathLst>
                <a:path w="188" h="259" extrusionOk="0">
                  <a:moveTo>
                    <a:pt x="113" y="0"/>
                  </a:moveTo>
                  <a:cubicBezTo>
                    <a:pt x="85" y="0"/>
                    <a:pt x="48" y="35"/>
                    <a:pt x="1" y="130"/>
                  </a:cubicBezTo>
                  <a:cubicBezTo>
                    <a:pt x="48" y="224"/>
                    <a:pt x="85" y="259"/>
                    <a:pt x="113" y="259"/>
                  </a:cubicBezTo>
                  <a:cubicBezTo>
                    <a:pt x="187" y="259"/>
                    <a:pt x="187" y="0"/>
                    <a:pt x="11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60" name="Google Shape;12160;p18"/>
            <p:cNvSpPr/>
            <p:nvPr/>
          </p:nvSpPr>
          <p:spPr>
            <a:xfrm>
              <a:off x="6001300" y="1682525"/>
              <a:ext cx="20450" cy="15525"/>
            </a:xfrm>
            <a:custGeom>
              <a:avLst/>
              <a:gdLst/>
              <a:ahLst/>
              <a:cxnLst/>
              <a:rect l="l" t="t" r="r" b="b"/>
              <a:pathLst>
                <a:path w="818" h="621" extrusionOk="0">
                  <a:moveTo>
                    <a:pt x="668" y="1"/>
                  </a:moveTo>
                  <a:cubicBezTo>
                    <a:pt x="644" y="1"/>
                    <a:pt x="602" y="15"/>
                    <a:pt x="538" y="47"/>
                  </a:cubicBezTo>
                  <a:cubicBezTo>
                    <a:pt x="0" y="47"/>
                    <a:pt x="323" y="620"/>
                    <a:pt x="589" y="620"/>
                  </a:cubicBezTo>
                  <a:cubicBezTo>
                    <a:pt x="655" y="620"/>
                    <a:pt x="718" y="584"/>
                    <a:pt x="762" y="495"/>
                  </a:cubicBezTo>
                  <a:cubicBezTo>
                    <a:pt x="378" y="495"/>
                    <a:pt x="817" y="1"/>
                    <a:pt x="66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61" name="Google Shape;12161;p18"/>
            <p:cNvSpPr/>
            <p:nvPr/>
          </p:nvSpPr>
          <p:spPr>
            <a:xfrm>
              <a:off x="6104400" y="1683675"/>
              <a:ext cx="11225" cy="25"/>
            </a:xfrm>
            <a:custGeom>
              <a:avLst/>
              <a:gdLst/>
              <a:ahLst/>
              <a:cxnLst/>
              <a:rect l="l" t="t" r="r" b="b"/>
              <a:pathLst>
                <a:path w="449" h="1" extrusionOk="0">
                  <a:moveTo>
                    <a:pt x="448" y="1"/>
                  </a:moveTo>
                  <a:lnTo>
                    <a:pt x="0" y="1"/>
                  </a:lnTo>
                  <a:cubicBezTo>
                    <a:pt x="0" y="1"/>
                    <a:pt x="448" y="1"/>
                    <a:pt x="4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62" name="Google Shape;12162;p18"/>
            <p:cNvSpPr/>
            <p:nvPr/>
          </p:nvSpPr>
          <p:spPr>
            <a:xfrm>
              <a:off x="6154825" y="1691650"/>
              <a:ext cx="4675" cy="6500"/>
            </a:xfrm>
            <a:custGeom>
              <a:avLst/>
              <a:gdLst/>
              <a:ahLst/>
              <a:cxnLst/>
              <a:rect l="l" t="t" r="r" b="b"/>
              <a:pathLst>
                <a:path w="187" h="260" extrusionOk="0">
                  <a:moveTo>
                    <a:pt x="112" y="0"/>
                  </a:moveTo>
                  <a:cubicBezTo>
                    <a:pt x="85" y="0"/>
                    <a:pt x="48" y="35"/>
                    <a:pt x="0" y="130"/>
                  </a:cubicBezTo>
                  <a:cubicBezTo>
                    <a:pt x="48" y="225"/>
                    <a:pt x="85" y="259"/>
                    <a:pt x="112" y="259"/>
                  </a:cubicBezTo>
                  <a:cubicBezTo>
                    <a:pt x="187" y="259"/>
                    <a:pt x="187" y="0"/>
                    <a:pt x="11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63" name="Google Shape;12163;p18"/>
            <p:cNvSpPr/>
            <p:nvPr/>
          </p:nvSpPr>
          <p:spPr>
            <a:xfrm>
              <a:off x="5975525" y="1694875"/>
              <a:ext cx="11225" cy="2525"/>
            </a:xfrm>
            <a:custGeom>
              <a:avLst/>
              <a:gdLst/>
              <a:ahLst/>
              <a:cxnLst/>
              <a:rect l="l" t="t" r="r" b="b"/>
              <a:pathLst>
                <a:path w="449" h="101" extrusionOk="0">
                  <a:moveTo>
                    <a:pt x="0" y="1"/>
                  </a:moveTo>
                  <a:cubicBezTo>
                    <a:pt x="0" y="1"/>
                    <a:pt x="200" y="100"/>
                    <a:pt x="333" y="100"/>
                  </a:cubicBezTo>
                  <a:cubicBezTo>
                    <a:pt x="399" y="100"/>
                    <a:pt x="449" y="76"/>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64" name="Google Shape;12164;p18"/>
            <p:cNvSpPr/>
            <p:nvPr/>
          </p:nvSpPr>
          <p:spPr>
            <a:xfrm>
              <a:off x="6025950" y="1700475"/>
              <a:ext cx="15325" cy="13450"/>
            </a:xfrm>
            <a:custGeom>
              <a:avLst/>
              <a:gdLst/>
              <a:ahLst/>
              <a:cxnLst/>
              <a:rect l="l" t="t" r="r" b="b"/>
              <a:pathLst>
                <a:path w="613" h="538" extrusionOk="0">
                  <a:moveTo>
                    <a:pt x="449" y="1"/>
                  </a:moveTo>
                  <a:cubicBezTo>
                    <a:pt x="225" y="1"/>
                    <a:pt x="1" y="1"/>
                    <a:pt x="225" y="449"/>
                  </a:cubicBezTo>
                  <a:cubicBezTo>
                    <a:pt x="225" y="509"/>
                    <a:pt x="257" y="537"/>
                    <a:pt x="300" y="537"/>
                  </a:cubicBezTo>
                  <a:cubicBezTo>
                    <a:pt x="417" y="537"/>
                    <a:pt x="613" y="329"/>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65" name="Google Shape;12165;p18"/>
            <p:cNvSpPr/>
            <p:nvPr/>
          </p:nvSpPr>
          <p:spPr>
            <a:xfrm>
              <a:off x="1291475" y="1711700"/>
              <a:ext cx="25" cy="22425"/>
            </a:xfrm>
            <a:custGeom>
              <a:avLst/>
              <a:gdLst/>
              <a:ahLst/>
              <a:cxnLst/>
              <a:rect l="l" t="t" r="r" b="b"/>
              <a:pathLst>
                <a:path w="1" h="897" extrusionOk="0">
                  <a:moveTo>
                    <a:pt x="0" y="448"/>
                  </a:moveTo>
                  <a:cubicBezTo>
                    <a:pt x="0" y="897"/>
                    <a:pt x="0" y="0"/>
                    <a:pt x="0" y="448"/>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66" name="Google Shape;12166;p18"/>
            <p:cNvSpPr/>
            <p:nvPr/>
          </p:nvSpPr>
          <p:spPr>
            <a:xfrm>
              <a:off x="5913900" y="1711700"/>
              <a:ext cx="25" cy="22425"/>
            </a:xfrm>
            <a:custGeom>
              <a:avLst/>
              <a:gdLst/>
              <a:ahLst/>
              <a:cxnLst/>
              <a:rect l="l" t="t" r="r" b="b"/>
              <a:pathLst>
                <a:path w="1" h="897" extrusionOk="0">
                  <a:moveTo>
                    <a:pt x="0" y="448"/>
                  </a:moveTo>
                  <a:cubicBezTo>
                    <a:pt x="0" y="897"/>
                    <a:pt x="0" y="0"/>
                    <a:pt x="0" y="448"/>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67" name="Google Shape;12167;p18"/>
            <p:cNvSpPr/>
            <p:nvPr/>
          </p:nvSpPr>
          <p:spPr>
            <a:xfrm>
              <a:off x="6149225" y="1727325"/>
              <a:ext cx="7750" cy="5150"/>
            </a:xfrm>
            <a:custGeom>
              <a:avLst/>
              <a:gdLst/>
              <a:ahLst/>
              <a:cxnLst/>
              <a:rect l="l" t="t" r="r" b="b"/>
              <a:pathLst>
                <a:path w="310" h="206" extrusionOk="0">
                  <a:moveTo>
                    <a:pt x="99" y="0"/>
                  </a:moveTo>
                  <a:cubicBezTo>
                    <a:pt x="68" y="0"/>
                    <a:pt x="34" y="14"/>
                    <a:pt x="0" y="48"/>
                  </a:cubicBezTo>
                  <a:cubicBezTo>
                    <a:pt x="117" y="165"/>
                    <a:pt x="189" y="205"/>
                    <a:pt x="226" y="205"/>
                  </a:cubicBezTo>
                  <a:cubicBezTo>
                    <a:pt x="310" y="205"/>
                    <a:pt x="222" y="0"/>
                    <a:pt x="9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68" name="Google Shape;12168;p18"/>
            <p:cNvSpPr/>
            <p:nvPr/>
          </p:nvSpPr>
          <p:spPr>
            <a:xfrm>
              <a:off x="6085725" y="1728500"/>
              <a:ext cx="13100" cy="7500"/>
            </a:xfrm>
            <a:custGeom>
              <a:avLst/>
              <a:gdLst/>
              <a:ahLst/>
              <a:cxnLst/>
              <a:rect l="l" t="t" r="r" b="b"/>
              <a:pathLst>
                <a:path w="524" h="300" extrusionOk="0">
                  <a:moveTo>
                    <a:pt x="75" y="1"/>
                  </a:moveTo>
                  <a:cubicBezTo>
                    <a:pt x="0" y="225"/>
                    <a:pt x="50" y="299"/>
                    <a:pt x="125" y="299"/>
                  </a:cubicBezTo>
                  <a:cubicBezTo>
                    <a:pt x="274" y="299"/>
                    <a:pt x="523" y="1"/>
                    <a:pt x="7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69" name="Google Shape;12169;p18"/>
            <p:cNvSpPr/>
            <p:nvPr/>
          </p:nvSpPr>
          <p:spPr>
            <a:xfrm>
              <a:off x="2529725" y="1737225"/>
              <a:ext cx="5625" cy="6700"/>
            </a:xfrm>
            <a:custGeom>
              <a:avLst/>
              <a:gdLst/>
              <a:ahLst/>
              <a:cxnLst/>
              <a:rect l="l" t="t" r="r" b="b"/>
              <a:pathLst>
                <a:path w="225" h="268" extrusionOk="0">
                  <a:moveTo>
                    <a:pt x="58" y="0"/>
                  </a:moveTo>
                  <a:cubicBezTo>
                    <a:pt x="25" y="0"/>
                    <a:pt x="0" y="25"/>
                    <a:pt x="0" y="100"/>
                  </a:cubicBezTo>
                  <a:cubicBezTo>
                    <a:pt x="0" y="212"/>
                    <a:pt x="56" y="268"/>
                    <a:pt x="112" y="268"/>
                  </a:cubicBezTo>
                  <a:cubicBezTo>
                    <a:pt x="168" y="268"/>
                    <a:pt x="224" y="212"/>
                    <a:pt x="224" y="100"/>
                  </a:cubicBezTo>
                  <a:cubicBezTo>
                    <a:pt x="224" y="100"/>
                    <a:pt x="125" y="0"/>
                    <a:pt x="5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70" name="Google Shape;12170;p18"/>
            <p:cNvSpPr/>
            <p:nvPr/>
          </p:nvSpPr>
          <p:spPr>
            <a:xfrm>
              <a:off x="5969925" y="1734100"/>
              <a:ext cx="11225" cy="2525"/>
            </a:xfrm>
            <a:custGeom>
              <a:avLst/>
              <a:gdLst/>
              <a:ahLst/>
              <a:cxnLst/>
              <a:rect l="l" t="t" r="r" b="b"/>
              <a:pathLst>
                <a:path w="449" h="101" extrusionOk="0">
                  <a:moveTo>
                    <a:pt x="0" y="1"/>
                  </a:moveTo>
                  <a:cubicBezTo>
                    <a:pt x="0" y="1"/>
                    <a:pt x="200" y="100"/>
                    <a:pt x="332" y="100"/>
                  </a:cubicBezTo>
                  <a:cubicBezTo>
                    <a:pt x="399" y="100"/>
                    <a:pt x="449" y="75"/>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71" name="Google Shape;12171;p18"/>
            <p:cNvSpPr/>
            <p:nvPr/>
          </p:nvSpPr>
          <p:spPr>
            <a:xfrm>
              <a:off x="6059575" y="1728500"/>
              <a:ext cx="25" cy="22425"/>
            </a:xfrm>
            <a:custGeom>
              <a:avLst/>
              <a:gdLst/>
              <a:ahLst/>
              <a:cxnLst/>
              <a:rect l="l" t="t" r="r" b="b"/>
              <a:pathLst>
                <a:path w="1" h="897" extrusionOk="0">
                  <a:moveTo>
                    <a:pt x="0" y="449"/>
                  </a:moveTo>
                  <a:cubicBezTo>
                    <a:pt x="0" y="897"/>
                    <a:pt x="0" y="1"/>
                    <a:pt x="0" y="449"/>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72" name="Google Shape;12172;p18"/>
            <p:cNvSpPr/>
            <p:nvPr/>
          </p:nvSpPr>
          <p:spPr>
            <a:xfrm>
              <a:off x="6042750" y="1736975"/>
              <a:ext cx="4800" cy="8275"/>
            </a:xfrm>
            <a:custGeom>
              <a:avLst/>
              <a:gdLst/>
              <a:ahLst/>
              <a:cxnLst/>
              <a:rect l="l" t="t" r="r" b="b"/>
              <a:pathLst>
                <a:path w="192" h="331" extrusionOk="0">
                  <a:moveTo>
                    <a:pt x="98" y="1"/>
                  </a:moveTo>
                  <a:cubicBezTo>
                    <a:pt x="73" y="1"/>
                    <a:pt x="40" y="31"/>
                    <a:pt x="1" y="110"/>
                  </a:cubicBezTo>
                  <a:cubicBezTo>
                    <a:pt x="55" y="273"/>
                    <a:pt x="96" y="331"/>
                    <a:pt x="124" y="331"/>
                  </a:cubicBezTo>
                  <a:cubicBezTo>
                    <a:pt x="191" y="331"/>
                    <a:pt x="183" y="1"/>
                    <a:pt x="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73" name="Google Shape;12173;p18"/>
            <p:cNvSpPr/>
            <p:nvPr/>
          </p:nvSpPr>
          <p:spPr>
            <a:xfrm>
              <a:off x="5852250" y="1745300"/>
              <a:ext cx="11250" cy="7950"/>
            </a:xfrm>
            <a:custGeom>
              <a:avLst/>
              <a:gdLst/>
              <a:ahLst/>
              <a:cxnLst/>
              <a:rect l="l" t="t" r="r" b="b"/>
              <a:pathLst>
                <a:path w="450" h="318" extrusionOk="0">
                  <a:moveTo>
                    <a:pt x="449" y="1"/>
                  </a:moveTo>
                  <a:cubicBezTo>
                    <a:pt x="1" y="1"/>
                    <a:pt x="1" y="1"/>
                    <a:pt x="1" y="225"/>
                  </a:cubicBezTo>
                  <a:cubicBezTo>
                    <a:pt x="67" y="291"/>
                    <a:pt x="132" y="318"/>
                    <a:pt x="192" y="318"/>
                  </a:cubicBezTo>
                  <a:cubicBezTo>
                    <a:pt x="337" y="318"/>
                    <a:pt x="449" y="159"/>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74" name="Google Shape;12174;p18"/>
            <p:cNvSpPr/>
            <p:nvPr/>
          </p:nvSpPr>
          <p:spPr>
            <a:xfrm>
              <a:off x="6003550" y="1745400"/>
              <a:ext cx="4775" cy="8275"/>
            </a:xfrm>
            <a:custGeom>
              <a:avLst/>
              <a:gdLst/>
              <a:ahLst/>
              <a:cxnLst/>
              <a:rect l="l" t="t" r="r" b="b"/>
              <a:pathLst>
                <a:path w="191" h="331" extrusionOk="0">
                  <a:moveTo>
                    <a:pt x="124" y="0"/>
                  </a:moveTo>
                  <a:cubicBezTo>
                    <a:pt x="96" y="0"/>
                    <a:pt x="54" y="58"/>
                    <a:pt x="0" y="221"/>
                  </a:cubicBezTo>
                  <a:cubicBezTo>
                    <a:pt x="40" y="300"/>
                    <a:pt x="72" y="330"/>
                    <a:pt x="98" y="330"/>
                  </a:cubicBezTo>
                  <a:cubicBezTo>
                    <a:pt x="182" y="330"/>
                    <a:pt x="191" y="0"/>
                    <a:pt x="1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75" name="Google Shape;12175;p18"/>
            <p:cNvSpPr/>
            <p:nvPr/>
          </p:nvSpPr>
          <p:spPr>
            <a:xfrm>
              <a:off x="5975525" y="1753275"/>
              <a:ext cx="4700" cy="6500"/>
            </a:xfrm>
            <a:custGeom>
              <a:avLst/>
              <a:gdLst/>
              <a:ahLst/>
              <a:cxnLst/>
              <a:rect l="l" t="t" r="r" b="b"/>
              <a:pathLst>
                <a:path w="188" h="260" extrusionOk="0">
                  <a:moveTo>
                    <a:pt x="113" y="1"/>
                  </a:moveTo>
                  <a:cubicBezTo>
                    <a:pt x="85" y="1"/>
                    <a:pt x="48" y="35"/>
                    <a:pt x="0" y="130"/>
                  </a:cubicBezTo>
                  <a:cubicBezTo>
                    <a:pt x="48" y="225"/>
                    <a:pt x="85" y="259"/>
                    <a:pt x="113" y="259"/>
                  </a:cubicBezTo>
                  <a:cubicBezTo>
                    <a:pt x="187" y="259"/>
                    <a:pt x="187" y="1"/>
                    <a:pt x="1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76" name="Google Shape;12176;p18"/>
            <p:cNvSpPr/>
            <p:nvPr/>
          </p:nvSpPr>
          <p:spPr>
            <a:xfrm>
              <a:off x="6261275" y="1755650"/>
              <a:ext cx="23300" cy="6500"/>
            </a:xfrm>
            <a:custGeom>
              <a:avLst/>
              <a:gdLst/>
              <a:ahLst/>
              <a:cxnLst/>
              <a:rect l="l" t="t" r="r" b="b"/>
              <a:pathLst>
                <a:path w="932" h="260" extrusionOk="0">
                  <a:moveTo>
                    <a:pt x="398" y="0"/>
                  </a:moveTo>
                  <a:cubicBezTo>
                    <a:pt x="201" y="0"/>
                    <a:pt x="0" y="70"/>
                    <a:pt x="0" y="259"/>
                  </a:cubicBezTo>
                  <a:lnTo>
                    <a:pt x="673" y="259"/>
                  </a:lnTo>
                  <a:cubicBezTo>
                    <a:pt x="932" y="130"/>
                    <a:pt x="667" y="0"/>
                    <a:pt x="3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77" name="Google Shape;12177;p18"/>
            <p:cNvSpPr/>
            <p:nvPr/>
          </p:nvSpPr>
          <p:spPr>
            <a:xfrm>
              <a:off x="5745800" y="1756525"/>
              <a:ext cx="16825" cy="7950"/>
            </a:xfrm>
            <a:custGeom>
              <a:avLst/>
              <a:gdLst/>
              <a:ahLst/>
              <a:cxnLst/>
              <a:rect l="l" t="t" r="r" b="b"/>
              <a:pathLst>
                <a:path w="673" h="318" extrusionOk="0">
                  <a:moveTo>
                    <a:pt x="673" y="0"/>
                  </a:moveTo>
                  <a:cubicBezTo>
                    <a:pt x="225" y="0"/>
                    <a:pt x="1" y="0"/>
                    <a:pt x="1" y="224"/>
                  </a:cubicBezTo>
                  <a:cubicBezTo>
                    <a:pt x="66" y="290"/>
                    <a:pt x="151" y="317"/>
                    <a:pt x="238" y="317"/>
                  </a:cubicBezTo>
                  <a:cubicBezTo>
                    <a:pt x="449" y="317"/>
                    <a:pt x="673" y="159"/>
                    <a:pt x="6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78" name="Google Shape;12178;p18"/>
            <p:cNvSpPr/>
            <p:nvPr/>
          </p:nvSpPr>
          <p:spPr>
            <a:xfrm>
              <a:off x="5807425" y="1758875"/>
              <a:ext cx="4700" cy="6500"/>
            </a:xfrm>
            <a:custGeom>
              <a:avLst/>
              <a:gdLst/>
              <a:ahLst/>
              <a:cxnLst/>
              <a:rect l="l" t="t" r="r" b="b"/>
              <a:pathLst>
                <a:path w="188" h="260" extrusionOk="0">
                  <a:moveTo>
                    <a:pt x="113" y="1"/>
                  </a:moveTo>
                  <a:cubicBezTo>
                    <a:pt x="86" y="1"/>
                    <a:pt x="48" y="35"/>
                    <a:pt x="1" y="130"/>
                  </a:cubicBezTo>
                  <a:cubicBezTo>
                    <a:pt x="48" y="225"/>
                    <a:pt x="86" y="260"/>
                    <a:pt x="113" y="260"/>
                  </a:cubicBezTo>
                  <a:cubicBezTo>
                    <a:pt x="188" y="260"/>
                    <a:pt x="188" y="1"/>
                    <a:pt x="1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79" name="Google Shape;12179;p18"/>
            <p:cNvSpPr/>
            <p:nvPr/>
          </p:nvSpPr>
          <p:spPr>
            <a:xfrm>
              <a:off x="6022000" y="1754200"/>
              <a:ext cx="20775" cy="7950"/>
            </a:xfrm>
            <a:custGeom>
              <a:avLst/>
              <a:gdLst/>
              <a:ahLst/>
              <a:cxnLst/>
              <a:rect l="l" t="t" r="r" b="b"/>
              <a:pathLst>
                <a:path w="831" h="318" extrusionOk="0">
                  <a:moveTo>
                    <a:pt x="473" y="0"/>
                  </a:moveTo>
                  <a:cubicBezTo>
                    <a:pt x="290" y="0"/>
                    <a:pt x="0" y="159"/>
                    <a:pt x="159" y="317"/>
                  </a:cubicBezTo>
                  <a:cubicBezTo>
                    <a:pt x="607" y="317"/>
                    <a:pt x="831" y="317"/>
                    <a:pt x="607" y="93"/>
                  </a:cubicBezTo>
                  <a:cubicBezTo>
                    <a:pt x="607" y="27"/>
                    <a:pt x="549" y="0"/>
                    <a:pt x="4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80" name="Google Shape;12180;p18"/>
            <p:cNvSpPr/>
            <p:nvPr/>
          </p:nvSpPr>
          <p:spPr>
            <a:xfrm>
              <a:off x="5521675" y="1762125"/>
              <a:ext cx="28050" cy="34525"/>
            </a:xfrm>
            <a:custGeom>
              <a:avLst/>
              <a:gdLst/>
              <a:ahLst/>
              <a:cxnLst/>
              <a:rect l="l" t="t" r="r" b="b"/>
              <a:pathLst>
                <a:path w="1122" h="1381" extrusionOk="0">
                  <a:moveTo>
                    <a:pt x="1" y="0"/>
                  </a:moveTo>
                  <a:cubicBezTo>
                    <a:pt x="1" y="601"/>
                    <a:pt x="180" y="1380"/>
                    <a:pt x="857" y="1380"/>
                  </a:cubicBezTo>
                  <a:cubicBezTo>
                    <a:pt x="938" y="1380"/>
                    <a:pt x="1026" y="1369"/>
                    <a:pt x="1122" y="1345"/>
                  </a:cubicBezTo>
                  <a:cubicBezTo>
                    <a:pt x="673" y="897"/>
                    <a:pt x="897"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81" name="Google Shape;12181;p18"/>
            <p:cNvSpPr/>
            <p:nvPr/>
          </p:nvSpPr>
          <p:spPr>
            <a:xfrm>
              <a:off x="5986725" y="1767725"/>
              <a:ext cx="25" cy="25"/>
            </a:xfrm>
            <a:custGeom>
              <a:avLst/>
              <a:gdLst/>
              <a:ahLst/>
              <a:cxnLst/>
              <a:rect l="l" t="t" r="r" b="b"/>
              <a:pathLst>
                <a:path w="1" h="1" extrusionOk="0">
                  <a:moveTo>
                    <a:pt x="1" y="0"/>
                  </a:move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82" name="Google Shape;12182;p18"/>
            <p:cNvSpPr/>
            <p:nvPr/>
          </p:nvSpPr>
          <p:spPr>
            <a:xfrm>
              <a:off x="5981125" y="1767725"/>
              <a:ext cx="5625" cy="16825"/>
            </a:xfrm>
            <a:custGeom>
              <a:avLst/>
              <a:gdLst/>
              <a:ahLst/>
              <a:cxnLst/>
              <a:rect l="l" t="t" r="r" b="b"/>
              <a:pathLst>
                <a:path w="225" h="673" extrusionOk="0">
                  <a:moveTo>
                    <a:pt x="225" y="0"/>
                  </a:moveTo>
                  <a:lnTo>
                    <a:pt x="225" y="0"/>
                  </a:lnTo>
                  <a:cubicBezTo>
                    <a:pt x="1" y="673"/>
                    <a:pt x="225" y="0"/>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83" name="Google Shape;12183;p18"/>
            <p:cNvSpPr/>
            <p:nvPr/>
          </p:nvSpPr>
          <p:spPr>
            <a:xfrm>
              <a:off x="5947500" y="1770600"/>
              <a:ext cx="4800" cy="8275"/>
            </a:xfrm>
            <a:custGeom>
              <a:avLst/>
              <a:gdLst/>
              <a:ahLst/>
              <a:cxnLst/>
              <a:rect l="l" t="t" r="r" b="b"/>
              <a:pathLst>
                <a:path w="192" h="331" extrusionOk="0">
                  <a:moveTo>
                    <a:pt x="98" y="0"/>
                  </a:moveTo>
                  <a:cubicBezTo>
                    <a:pt x="73" y="0"/>
                    <a:pt x="40" y="31"/>
                    <a:pt x="1" y="109"/>
                  </a:cubicBezTo>
                  <a:cubicBezTo>
                    <a:pt x="55" y="273"/>
                    <a:pt x="96" y="330"/>
                    <a:pt x="124" y="330"/>
                  </a:cubicBezTo>
                  <a:cubicBezTo>
                    <a:pt x="191" y="330"/>
                    <a:pt x="183" y="0"/>
                    <a:pt x="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84" name="Google Shape;12184;p18"/>
            <p:cNvSpPr/>
            <p:nvPr/>
          </p:nvSpPr>
          <p:spPr>
            <a:xfrm>
              <a:off x="6003550" y="1770600"/>
              <a:ext cx="4775" cy="8275"/>
            </a:xfrm>
            <a:custGeom>
              <a:avLst/>
              <a:gdLst/>
              <a:ahLst/>
              <a:cxnLst/>
              <a:rect l="l" t="t" r="r" b="b"/>
              <a:pathLst>
                <a:path w="191" h="331" extrusionOk="0">
                  <a:moveTo>
                    <a:pt x="98" y="0"/>
                  </a:moveTo>
                  <a:cubicBezTo>
                    <a:pt x="72" y="0"/>
                    <a:pt x="40" y="31"/>
                    <a:pt x="0" y="109"/>
                  </a:cubicBezTo>
                  <a:cubicBezTo>
                    <a:pt x="54" y="273"/>
                    <a:pt x="96" y="330"/>
                    <a:pt x="124" y="330"/>
                  </a:cubicBezTo>
                  <a:cubicBezTo>
                    <a:pt x="191" y="330"/>
                    <a:pt x="182" y="0"/>
                    <a:pt x="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85" name="Google Shape;12185;p18"/>
            <p:cNvSpPr/>
            <p:nvPr/>
          </p:nvSpPr>
          <p:spPr>
            <a:xfrm>
              <a:off x="5818650" y="1776600"/>
              <a:ext cx="11225" cy="7950"/>
            </a:xfrm>
            <a:custGeom>
              <a:avLst/>
              <a:gdLst/>
              <a:ahLst/>
              <a:cxnLst/>
              <a:rect l="l" t="t" r="r" b="b"/>
              <a:pathLst>
                <a:path w="449" h="318" extrusionOk="0">
                  <a:moveTo>
                    <a:pt x="257" y="1"/>
                  </a:moveTo>
                  <a:cubicBezTo>
                    <a:pt x="112" y="1"/>
                    <a:pt x="0" y="159"/>
                    <a:pt x="0" y="318"/>
                  </a:cubicBezTo>
                  <a:cubicBezTo>
                    <a:pt x="448" y="318"/>
                    <a:pt x="448" y="318"/>
                    <a:pt x="448" y="94"/>
                  </a:cubicBezTo>
                  <a:cubicBezTo>
                    <a:pt x="383" y="28"/>
                    <a:pt x="317" y="1"/>
                    <a:pt x="25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86" name="Google Shape;12186;p18"/>
            <p:cNvSpPr/>
            <p:nvPr/>
          </p:nvSpPr>
          <p:spPr>
            <a:xfrm>
              <a:off x="5869075" y="1778925"/>
              <a:ext cx="5625" cy="25"/>
            </a:xfrm>
            <a:custGeom>
              <a:avLst/>
              <a:gdLst/>
              <a:ahLst/>
              <a:cxnLst/>
              <a:rect l="l" t="t" r="r" b="b"/>
              <a:pathLst>
                <a:path w="225" h="1" extrusionOk="0">
                  <a:moveTo>
                    <a:pt x="224" y="1"/>
                  </a:moveTo>
                  <a:lnTo>
                    <a:pt x="0" y="1"/>
                  </a:lnTo>
                  <a:cubicBezTo>
                    <a:pt x="0" y="1"/>
                    <a:pt x="224" y="1"/>
                    <a:pt x="2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87" name="Google Shape;12187;p18"/>
            <p:cNvSpPr/>
            <p:nvPr/>
          </p:nvSpPr>
          <p:spPr>
            <a:xfrm>
              <a:off x="5745800" y="1783750"/>
              <a:ext cx="7700" cy="7325"/>
            </a:xfrm>
            <a:custGeom>
              <a:avLst/>
              <a:gdLst/>
              <a:ahLst/>
              <a:cxnLst/>
              <a:rect l="l" t="t" r="r" b="b"/>
              <a:pathLst>
                <a:path w="308" h="293" extrusionOk="0">
                  <a:moveTo>
                    <a:pt x="235" y="1"/>
                  </a:moveTo>
                  <a:cubicBezTo>
                    <a:pt x="200" y="1"/>
                    <a:pt x="127" y="66"/>
                    <a:pt x="1" y="256"/>
                  </a:cubicBezTo>
                  <a:cubicBezTo>
                    <a:pt x="27" y="282"/>
                    <a:pt x="53" y="293"/>
                    <a:pt x="78" y="293"/>
                  </a:cubicBezTo>
                  <a:cubicBezTo>
                    <a:pt x="207" y="293"/>
                    <a:pt x="308" y="1"/>
                    <a:pt x="23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88" name="Google Shape;12188;p18"/>
            <p:cNvSpPr/>
            <p:nvPr/>
          </p:nvSpPr>
          <p:spPr>
            <a:xfrm>
              <a:off x="5848975" y="1786450"/>
              <a:ext cx="14525" cy="9300"/>
            </a:xfrm>
            <a:custGeom>
              <a:avLst/>
              <a:gdLst/>
              <a:ahLst/>
              <a:cxnLst/>
              <a:rect l="l" t="t" r="r" b="b"/>
              <a:pathLst>
                <a:path w="581" h="372" extrusionOk="0">
                  <a:moveTo>
                    <a:pt x="205" y="1"/>
                  </a:moveTo>
                  <a:cubicBezTo>
                    <a:pt x="100" y="1"/>
                    <a:pt x="1" y="109"/>
                    <a:pt x="132" y="372"/>
                  </a:cubicBezTo>
                  <a:cubicBezTo>
                    <a:pt x="356" y="372"/>
                    <a:pt x="580" y="372"/>
                    <a:pt x="356" y="148"/>
                  </a:cubicBezTo>
                  <a:cubicBezTo>
                    <a:pt x="356" y="55"/>
                    <a:pt x="279" y="1"/>
                    <a:pt x="20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89" name="Google Shape;12189;p18"/>
            <p:cNvSpPr/>
            <p:nvPr/>
          </p:nvSpPr>
          <p:spPr>
            <a:xfrm>
              <a:off x="5219125" y="1795725"/>
              <a:ext cx="11225" cy="5650"/>
            </a:xfrm>
            <a:custGeom>
              <a:avLst/>
              <a:gdLst/>
              <a:ahLst/>
              <a:cxnLst/>
              <a:rect l="l" t="t" r="r" b="b"/>
              <a:pathLst>
                <a:path w="449" h="226" extrusionOk="0">
                  <a:moveTo>
                    <a:pt x="449" y="1"/>
                  </a:moveTo>
                  <a:cubicBezTo>
                    <a:pt x="225" y="1"/>
                    <a:pt x="225" y="225"/>
                    <a:pt x="1" y="225"/>
                  </a:cubicBezTo>
                  <a:cubicBezTo>
                    <a:pt x="225" y="225"/>
                    <a:pt x="449" y="225"/>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90" name="Google Shape;12190;p18"/>
            <p:cNvSpPr/>
            <p:nvPr/>
          </p:nvSpPr>
          <p:spPr>
            <a:xfrm>
              <a:off x="5729000" y="1793425"/>
              <a:ext cx="11225" cy="7950"/>
            </a:xfrm>
            <a:custGeom>
              <a:avLst/>
              <a:gdLst/>
              <a:ahLst/>
              <a:cxnLst/>
              <a:rect l="l" t="t" r="r" b="b"/>
              <a:pathLst>
                <a:path w="449" h="318" extrusionOk="0">
                  <a:moveTo>
                    <a:pt x="257" y="0"/>
                  </a:moveTo>
                  <a:cubicBezTo>
                    <a:pt x="112" y="0"/>
                    <a:pt x="0" y="159"/>
                    <a:pt x="0" y="317"/>
                  </a:cubicBezTo>
                  <a:cubicBezTo>
                    <a:pt x="449" y="317"/>
                    <a:pt x="449" y="317"/>
                    <a:pt x="449" y="93"/>
                  </a:cubicBezTo>
                  <a:cubicBezTo>
                    <a:pt x="383" y="27"/>
                    <a:pt x="317" y="0"/>
                    <a:pt x="25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91" name="Google Shape;12191;p18"/>
            <p:cNvSpPr/>
            <p:nvPr/>
          </p:nvSpPr>
          <p:spPr>
            <a:xfrm>
              <a:off x="5745800" y="1795725"/>
              <a:ext cx="28050" cy="11250"/>
            </a:xfrm>
            <a:custGeom>
              <a:avLst/>
              <a:gdLst/>
              <a:ahLst/>
              <a:cxnLst/>
              <a:rect l="l" t="t" r="r" b="b"/>
              <a:pathLst>
                <a:path w="1122" h="450" extrusionOk="0">
                  <a:moveTo>
                    <a:pt x="225" y="1"/>
                  </a:moveTo>
                  <a:cubicBezTo>
                    <a:pt x="1" y="449"/>
                    <a:pt x="225" y="449"/>
                    <a:pt x="673" y="449"/>
                  </a:cubicBezTo>
                  <a:cubicBezTo>
                    <a:pt x="673" y="225"/>
                    <a:pt x="1121" y="1"/>
                    <a:pt x="2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92" name="Google Shape;12192;p18"/>
            <p:cNvSpPr/>
            <p:nvPr/>
          </p:nvSpPr>
          <p:spPr>
            <a:xfrm>
              <a:off x="5846650" y="1823750"/>
              <a:ext cx="11225" cy="25"/>
            </a:xfrm>
            <a:custGeom>
              <a:avLst/>
              <a:gdLst/>
              <a:ahLst/>
              <a:cxnLst/>
              <a:rect l="l" t="t" r="r" b="b"/>
              <a:pathLst>
                <a:path w="449" h="1" extrusionOk="0">
                  <a:moveTo>
                    <a:pt x="1" y="0"/>
                  </a:moveTo>
                  <a:lnTo>
                    <a:pt x="225" y="0"/>
                  </a:lnTo>
                  <a:cubicBezTo>
                    <a:pt x="449" y="0"/>
                    <a:pt x="1"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93" name="Google Shape;12193;p18"/>
            <p:cNvSpPr/>
            <p:nvPr/>
          </p:nvSpPr>
          <p:spPr>
            <a:xfrm>
              <a:off x="5913900" y="1798850"/>
              <a:ext cx="5625" cy="2525"/>
            </a:xfrm>
            <a:custGeom>
              <a:avLst/>
              <a:gdLst/>
              <a:ahLst/>
              <a:cxnLst/>
              <a:rect l="l" t="t" r="r" b="b"/>
              <a:pathLst>
                <a:path w="225" h="101" extrusionOk="0">
                  <a:moveTo>
                    <a:pt x="166" y="0"/>
                  </a:moveTo>
                  <a:cubicBezTo>
                    <a:pt x="100" y="0"/>
                    <a:pt x="0" y="100"/>
                    <a:pt x="0" y="100"/>
                  </a:cubicBezTo>
                  <a:lnTo>
                    <a:pt x="224" y="100"/>
                  </a:lnTo>
                  <a:cubicBezTo>
                    <a:pt x="224" y="25"/>
                    <a:pt x="199" y="0"/>
                    <a:pt x="16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94" name="Google Shape;12194;p18"/>
            <p:cNvSpPr/>
            <p:nvPr/>
          </p:nvSpPr>
          <p:spPr>
            <a:xfrm>
              <a:off x="5930700" y="1801350"/>
              <a:ext cx="11225" cy="2500"/>
            </a:xfrm>
            <a:custGeom>
              <a:avLst/>
              <a:gdLst/>
              <a:ahLst/>
              <a:cxnLst/>
              <a:rect l="l" t="t" r="r" b="b"/>
              <a:pathLst>
                <a:path w="449" h="100" extrusionOk="0">
                  <a:moveTo>
                    <a:pt x="1" y="0"/>
                  </a:moveTo>
                  <a:cubicBezTo>
                    <a:pt x="1" y="75"/>
                    <a:pt x="50" y="100"/>
                    <a:pt x="117" y="100"/>
                  </a:cubicBezTo>
                  <a:cubicBezTo>
                    <a:pt x="250" y="100"/>
                    <a:pt x="449" y="0"/>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95" name="Google Shape;12195;p18"/>
            <p:cNvSpPr/>
            <p:nvPr/>
          </p:nvSpPr>
          <p:spPr>
            <a:xfrm>
              <a:off x="5824250" y="1810050"/>
              <a:ext cx="5625" cy="2525"/>
            </a:xfrm>
            <a:custGeom>
              <a:avLst/>
              <a:gdLst/>
              <a:ahLst/>
              <a:cxnLst/>
              <a:rect l="l" t="t" r="r" b="b"/>
              <a:pathLst>
                <a:path w="225" h="101" extrusionOk="0">
                  <a:moveTo>
                    <a:pt x="58" y="1"/>
                  </a:moveTo>
                  <a:cubicBezTo>
                    <a:pt x="25" y="1"/>
                    <a:pt x="0" y="26"/>
                    <a:pt x="0" y="100"/>
                  </a:cubicBezTo>
                  <a:lnTo>
                    <a:pt x="224" y="100"/>
                  </a:lnTo>
                  <a:cubicBezTo>
                    <a:pt x="224" y="100"/>
                    <a:pt x="125" y="1"/>
                    <a:pt x="5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96" name="Google Shape;12196;p18"/>
            <p:cNvSpPr/>
            <p:nvPr/>
          </p:nvSpPr>
          <p:spPr>
            <a:xfrm>
              <a:off x="5521675" y="1811425"/>
              <a:ext cx="37700" cy="17950"/>
            </a:xfrm>
            <a:custGeom>
              <a:avLst/>
              <a:gdLst/>
              <a:ahLst/>
              <a:cxnLst/>
              <a:rect l="l" t="t" r="r" b="b"/>
              <a:pathLst>
                <a:path w="1508" h="718" extrusionOk="0">
                  <a:moveTo>
                    <a:pt x="152" y="0"/>
                  </a:moveTo>
                  <a:cubicBezTo>
                    <a:pt x="85" y="0"/>
                    <a:pt x="32" y="14"/>
                    <a:pt x="1" y="45"/>
                  </a:cubicBezTo>
                  <a:cubicBezTo>
                    <a:pt x="449" y="45"/>
                    <a:pt x="673" y="718"/>
                    <a:pt x="1122" y="718"/>
                  </a:cubicBezTo>
                  <a:cubicBezTo>
                    <a:pt x="1507" y="525"/>
                    <a:pt x="566" y="0"/>
                    <a:pt x="15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97" name="Google Shape;12197;p18"/>
            <p:cNvSpPr/>
            <p:nvPr/>
          </p:nvSpPr>
          <p:spPr>
            <a:xfrm>
              <a:off x="5566500" y="1812550"/>
              <a:ext cx="11250" cy="11225"/>
            </a:xfrm>
            <a:custGeom>
              <a:avLst/>
              <a:gdLst/>
              <a:ahLst/>
              <a:cxnLst/>
              <a:rect l="l" t="t" r="r" b="b"/>
              <a:pathLst>
                <a:path w="450" h="449" extrusionOk="0">
                  <a:moveTo>
                    <a:pt x="1" y="0"/>
                  </a:moveTo>
                  <a:lnTo>
                    <a:pt x="449" y="448"/>
                  </a:lnTo>
                  <a:cubicBezTo>
                    <a:pt x="449" y="224"/>
                    <a:pt x="449" y="224"/>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98" name="Google Shape;12198;p18"/>
            <p:cNvSpPr/>
            <p:nvPr/>
          </p:nvSpPr>
          <p:spPr>
            <a:xfrm>
              <a:off x="5729000" y="1818150"/>
              <a:ext cx="11225" cy="2500"/>
            </a:xfrm>
            <a:custGeom>
              <a:avLst/>
              <a:gdLst/>
              <a:ahLst/>
              <a:cxnLst/>
              <a:rect l="l" t="t" r="r" b="b"/>
              <a:pathLst>
                <a:path w="449" h="100" extrusionOk="0">
                  <a:moveTo>
                    <a:pt x="0" y="0"/>
                  </a:moveTo>
                  <a:cubicBezTo>
                    <a:pt x="0" y="0"/>
                    <a:pt x="200" y="100"/>
                    <a:pt x="332" y="100"/>
                  </a:cubicBezTo>
                  <a:cubicBezTo>
                    <a:pt x="399" y="100"/>
                    <a:pt x="449" y="75"/>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99" name="Google Shape;12199;p18"/>
            <p:cNvSpPr/>
            <p:nvPr/>
          </p:nvSpPr>
          <p:spPr>
            <a:xfrm>
              <a:off x="6278075" y="1829350"/>
              <a:ext cx="84075" cy="50450"/>
            </a:xfrm>
            <a:custGeom>
              <a:avLst/>
              <a:gdLst/>
              <a:ahLst/>
              <a:cxnLst/>
              <a:rect l="l" t="t" r="r" b="b"/>
              <a:pathLst>
                <a:path w="3363" h="2018" extrusionOk="0">
                  <a:moveTo>
                    <a:pt x="1" y="1"/>
                  </a:moveTo>
                  <a:lnTo>
                    <a:pt x="3363" y="2018"/>
                  </a:lnTo>
                  <a:cubicBezTo>
                    <a:pt x="2242" y="1121"/>
                    <a:pt x="1121" y="449"/>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00" name="Google Shape;12200;p18"/>
            <p:cNvSpPr/>
            <p:nvPr/>
          </p:nvSpPr>
          <p:spPr>
            <a:xfrm>
              <a:off x="5569300" y="1829350"/>
              <a:ext cx="16850" cy="4225"/>
            </a:xfrm>
            <a:custGeom>
              <a:avLst/>
              <a:gdLst/>
              <a:ahLst/>
              <a:cxnLst/>
              <a:rect l="l" t="t" r="r" b="b"/>
              <a:pathLst>
                <a:path w="674" h="169" extrusionOk="0">
                  <a:moveTo>
                    <a:pt x="337" y="1"/>
                  </a:moveTo>
                  <a:cubicBezTo>
                    <a:pt x="1" y="113"/>
                    <a:pt x="169" y="169"/>
                    <a:pt x="337" y="169"/>
                  </a:cubicBezTo>
                  <a:cubicBezTo>
                    <a:pt x="505" y="169"/>
                    <a:pt x="673" y="113"/>
                    <a:pt x="33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01" name="Google Shape;12201;p18"/>
            <p:cNvSpPr/>
            <p:nvPr/>
          </p:nvSpPr>
          <p:spPr>
            <a:xfrm>
              <a:off x="5880275" y="1827025"/>
              <a:ext cx="11225" cy="7950"/>
            </a:xfrm>
            <a:custGeom>
              <a:avLst/>
              <a:gdLst/>
              <a:ahLst/>
              <a:cxnLst/>
              <a:rect l="l" t="t" r="r" b="b"/>
              <a:pathLst>
                <a:path w="449" h="318" extrusionOk="0">
                  <a:moveTo>
                    <a:pt x="159" y="1"/>
                  </a:moveTo>
                  <a:cubicBezTo>
                    <a:pt x="0" y="1"/>
                    <a:pt x="0" y="159"/>
                    <a:pt x="0" y="318"/>
                  </a:cubicBezTo>
                  <a:lnTo>
                    <a:pt x="449" y="94"/>
                  </a:lnTo>
                  <a:cubicBezTo>
                    <a:pt x="317" y="28"/>
                    <a:pt x="225" y="1"/>
                    <a:pt x="15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02" name="Google Shape;12202;p18"/>
            <p:cNvSpPr/>
            <p:nvPr/>
          </p:nvSpPr>
          <p:spPr>
            <a:xfrm>
              <a:off x="4429125" y="1831725"/>
              <a:ext cx="4675" cy="6500"/>
            </a:xfrm>
            <a:custGeom>
              <a:avLst/>
              <a:gdLst/>
              <a:ahLst/>
              <a:cxnLst/>
              <a:rect l="l" t="t" r="r" b="b"/>
              <a:pathLst>
                <a:path w="187" h="260" extrusionOk="0">
                  <a:moveTo>
                    <a:pt x="112" y="0"/>
                  </a:moveTo>
                  <a:cubicBezTo>
                    <a:pt x="85" y="0"/>
                    <a:pt x="47" y="35"/>
                    <a:pt x="0" y="130"/>
                  </a:cubicBezTo>
                  <a:cubicBezTo>
                    <a:pt x="47" y="224"/>
                    <a:pt x="85" y="259"/>
                    <a:pt x="112" y="259"/>
                  </a:cubicBezTo>
                  <a:cubicBezTo>
                    <a:pt x="187" y="259"/>
                    <a:pt x="187" y="0"/>
                    <a:pt x="11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03" name="Google Shape;12203;p18"/>
            <p:cNvSpPr/>
            <p:nvPr/>
          </p:nvSpPr>
          <p:spPr>
            <a:xfrm>
              <a:off x="4434725" y="1851775"/>
              <a:ext cx="11225" cy="25"/>
            </a:xfrm>
            <a:custGeom>
              <a:avLst/>
              <a:gdLst/>
              <a:ahLst/>
              <a:cxnLst/>
              <a:rect l="l" t="t" r="r" b="b"/>
              <a:pathLst>
                <a:path w="449" h="1" extrusionOk="0">
                  <a:moveTo>
                    <a:pt x="0" y="0"/>
                  </a:moveTo>
                  <a:lnTo>
                    <a:pt x="448" y="0"/>
                  </a:lnTo>
                  <a:cubicBezTo>
                    <a:pt x="448" y="0"/>
                    <a:pt x="0"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04" name="Google Shape;12204;p18"/>
            <p:cNvSpPr/>
            <p:nvPr/>
          </p:nvSpPr>
          <p:spPr>
            <a:xfrm>
              <a:off x="5504875" y="1861825"/>
              <a:ext cx="26450" cy="12375"/>
            </a:xfrm>
            <a:custGeom>
              <a:avLst/>
              <a:gdLst/>
              <a:ahLst/>
              <a:cxnLst/>
              <a:rect l="l" t="t" r="r" b="b"/>
              <a:pathLst>
                <a:path w="1058" h="495" extrusionOk="0">
                  <a:moveTo>
                    <a:pt x="273" y="1"/>
                  </a:moveTo>
                  <a:cubicBezTo>
                    <a:pt x="188" y="1"/>
                    <a:pt x="97" y="14"/>
                    <a:pt x="1" y="46"/>
                  </a:cubicBezTo>
                  <a:cubicBezTo>
                    <a:pt x="1" y="270"/>
                    <a:pt x="1" y="495"/>
                    <a:pt x="673" y="495"/>
                  </a:cubicBezTo>
                  <a:cubicBezTo>
                    <a:pt x="1057" y="495"/>
                    <a:pt x="783" y="1"/>
                    <a:pt x="2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05" name="Google Shape;12205;p18"/>
            <p:cNvSpPr/>
            <p:nvPr/>
          </p:nvSpPr>
          <p:spPr>
            <a:xfrm>
              <a:off x="5527300" y="1866275"/>
              <a:ext cx="22425" cy="19775"/>
            </a:xfrm>
            <a:custGeom>
              <a:avLst/>
              <a:gdLst/>
              <a:ahLst/>
              <a:cxnLst/>
              <a:rect l="l" t="t" r="r" b="b"/>
              <a:pathLst>
                <a:path w="897" h="791" extrusionOk="0">
                  <a:moveTo>
                    <a:pt x="473" y="0"/>
                  </a:moveTo>
                  <a:cubicBezTo>
                    <a:pt x="405" y="0"/>
                    <a:pt x="321" y="28"/>
                    <a:pt x="224" y="92"/>
                  </a:cubicBezTo>
                  <a:cubicBezTo>
                    <a:pt x="897" y="317"/>
                    <a:pt x="0" y="541"/>
                    <a:pt x="0" y="765"/>
                  </a:cubicBezTo>
                  <a:cubicBezTo>
                    <a:pt x="70" y="782"/>
                    <a:pt x="134" y="790"/>
                    <a:pt x="193" y="790"/>
                  </a:cubicBezTo>
                  <a:cubicBezTo>
                    <a:pt x="783" y="790"/>
                    <a:pt x="841" y="0"/>
                    <a:pt x="4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06" name="Google Shape;12206;p18"/>
            <p:cNvSpPr/>
            <p:nvPr/>
          </p:nvSpPr>
          <p:spPr>
            <a:xfrm>
              <a:off x="4451525" y="1874175"/>
              <a:ext cx="16825" cy="11225"/>
            </a:xfrm>
            <a:custGeom>
              <a:avLst/>
              <a:gdLst/>
              <a:ahLst/>
              <a:cxnLst/>
              <a:rect l="l" t="t" r="r" b="b"/>
              <a:pathLst>
                <a:path w="673" h="449" extrusionOk="0">
                  <a:moveTo>
                    <a:pt x="0" y="1"/>
                  </a:moveTo>
                  <a:cubicBezTo>
                    <a:pt x="0" y="225"/>
                    <a:pt x="0" y="449"/>
                    <a:pt x="225" y="449"/>
                  </a:cubicBezTo>
                  <a:cubicBezTo>
                    <a:pt x="673" y="449"/>
                    <a:pt x="225"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07" name="Google Shape;12207;p18"/>
            <p:cNvSpPr/>
            <p:nvPr/>
          </p:nvSpPr>
          <p:spPr>
            <a:xfrm>
              <a:off x="5193525" y="1873025"/>
              <a:ext cx="20025" cy="12375"/>
            </a:xfrm>
            <a:custGeom>
              <a:avLst/>
              <a:gdLst/>
              <a:ahLst/>
              <a:cxnLst/>
              <a:rect l="l" t="t" r="r" b="b"/>
              <a:pathLst>
                <a:path w="801" h="495" extrusionOk="0">
                  <a:moveTo>
                    <a:pt x="682" y="1"/>
                  </a:moveTo>
                  <a:cubicBezTo>
                    <a:pt x="412" y="1"/>
                    <a:pt x="0" y="495"/>
                    <a:pt x="576" y="495"/>
                  </a:cubicBezTo>
                  <a:cubicBezTo>
                    <a:pt x="576" y="271"/>
                    <a:pt x="800" y="271"/>
                    <a:pt x="800" y="47"/>
                  </a:cubicBezTo>
                  <a:cubicBezTo>
                    <a:pt x="768" y="15"/>
                    <a:pt x="727" y="1"/>
                    <a:pt x="68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08" name="Google Shape;12208;p18"/>
            <p:cNvSpPr/>
            <p:nvPr/>
          </p:nvSpPr>
          <p:spPr>
            <a:xfrm>
              <a:off x="5163100" y="1881175"/>
              <a:ext cx="28025" cy="10700"/>
            </a:xfrm>
            <a:custGeom>
              <a:avLst/>
              <a:gdLst/>
              <a:ahLst/>
              <a:cxnLst/>
              <a:rect l="l" t="t" r="r" b="b"/>
              <a:pathLst>
                <a:path w="1121" h="428" extrusionOk="0">
                  <a:moveTo>
                    <a:pt x="477" y="1"/>
                  </a:moveTo>
                  <a:cubicBezTo>
                    <a:pt x="281" y="1"/>
                    <a:pt x="112" y="57"/>
                    <a:pt x="0" y="169"/>
                  </a:cubicBezTo>
                  <a:cubicBezTo>
                    <a:pt x="0" y="358"/>
                    <a:pt x="201" y="428"/>
                    <a:pt x="432" y="428"/>
                  </a:cubicBezTo>
                  <a:cubicBezTo>
                    <a:pt x="747" y="428"/>
                    <a:pt x="1121" y="298"/>
                    <a:pt x="1121" y="169"/>
                  </a:cubicBezTo>
                  <a:cubicBezTo>
                    <a:pt x="897" y="57"/>
                    <a:pt x="673" y="1"/>
                    <a:pt x="47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09" name="Google Shape;12209;p18"/>
            <p:cNvSpPr/>
            <p:nvPr/>
          </p:nvSpPr>
          <p:spPr>
            <a:xfrm>
              <a:off x="5191125" y="1890975"/>
              <a:ext cx="39225" cy="11250"/>
            </a:xfrm>
            <a:custGeom>
              <a:avLst/>
              <a:gdLst/>
              <a:ahLst/>
              <a:cxnLst/>
              <a:rect l="l" t="t" r="r" b="b"/>
              <a:pathLst>
                <a:path w="1569" h="450" extrusionOk="0">
                  <a:moveTo>
                    <a:pt x="1569" y="1"/>
                  </a:moveTo>
                  <a:cubicBezTo>
                    <a:pt x="896" y="1"/>
                    <a:pt x="224" y="1"/>
                    <a:pt x="0" y="449"/>
                  </a:cubicBezTo>
                  <a:cubicBezTo>
                    <a:pt x="448" y="225"/>
                    <a:pt x="1345" y="449"/>
                    <a:pt x="156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10" name="Google Shape;12210;p18"/>
            <p:cNvSpPr/>
            <p:nvPr/>
          </p:nvSpPr>
          <p:spPr>
            <a:xfrm>
              <a:off x="5527300" y="1888250"/>
              <a:ext cx="4775" cy="8275"/>
            </a:xfrm>
            <a:custGeom>
              <a:avLst/>
              <a:gdLst/>
              <a:ahLst/>
              <a:cxnLst/>
              <a:rect l="l" t="t" r="r" b="b"/>
              <a:pathLst>
                <a:path w="191" h="331" extrusionOk="0">
                  <a:moveTo>
                    <a:pt x="98" y="1"/>
                  </a:moveTo>
                  <a:cubicBezTo>
                    <a:pt x="72" y="1"/>
                    <a:pt x="40" y="31"/>
                    <a:pt x="0" y="110"/>
                  </a:cubicBezTo>
                  <a:cubicBezTo>
                    <a:pt x="54" y="273"/>
                    <a:pt x="96" y="331"/>
                    <a:pt x="124" y="331"/>
                  </a:cubicBezTo>
                  <a:cubicBezTo>
                    <a:pt x="191" y="331"/>
                    <a:pt x="182" y="1"/>
                    <a:pt x="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11" name="Google Shape;12211;p18"/>
            <p:cNvSpPr/>
            <p:nvPr/>
          </p:nvSpPr>
          <p:spPr>
            <a:xfrm>
              <a:off x="5129475" y="1904550"/>
              <a:ext cx="7850" cy="6500"/>
            </a:xfrm>
            <a:custGeom>
              <a:avLst/>
              <a:gdLst/>
              <a:ahLst/>
              <a:cxnLst/>
              <a:rect l="l" t="t" r="r" b="b"/>
              <a:pathLst>
                <a:path w="314" h="260" extrusionOk="0">
                  <a:moveTo>
                    <a:pt x="136" y="1"/>
                  </a:moveTo>
                  <a:cubicBezTo>
                    <a:pt x="95" y="1"/>
                    <a:pt x="48" y="36"/>
                    <a:pt x="1" y="130"/>
                  </a:cubicBezTo>
                  <a:cubicBezTo>
                    <a:pt x="95" y="225"/>
                    <a:pt x="160" y="260"/>
                    <a:pt x="201" y="260"/>
                  </a:cubicBezTo>
                  <a:cubicBezTo>
                    <a:pt x="313" y="260"/>
                    <a:pt x="249" y="1"/>
                    <a:pt x="13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12" name="Google Shape;12212;p18"/>
            <p:cNvSpPr/>
            <p:nvPr/>
          </p:nvSpPr>
          <p:spPr>
            <a:xfrm>
              <a:off x="5572125" y="1915775"/>
              <a:ext cx="4675" cy="6475"/>
            </a:xfrm>
            <a:custGeom>
              <a:avLst/>
              <a:gdLst/>
              <a:ahLst/>
              <a:cxnLst/>
              <a:rect l="l" t="t" r="r" b="b"/>
              <a:pathLst>
                <a:path w="187" h="259" extrusionOk="0">
                  <a:moveTo>
                    <a:pt x="112" y="0"/>
                  </a:moveTo>
                  <a:cubicBezTo>
                    <a:pt x="85" y="0"/>
                    <a:pt x="47" y="35"/>
                    <a:pt x="0" y="129"/>
                  </a:cubicBezTo>
                  <a:cubicBezTo>
                    <a:pt x="47" y="224"/>
                    <a:pt x="85" y="259"/>
                    <a:pt x="112" y="259"/>
                  </a:cubicBezTo>
                  <a:cubicBezTo>
                    <a:pt x="187" y="259"/>
                    <a:pt x="187" y="0"/>
                    <a:pt x="11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13" name="Google Shape;12213;p18"/>
            <p:cNvSpPr/>
            <p:nvPr/>
          </p:nvSpPr>
          <p:spPr>
            <a:xfrm>
              <a:off x="5510475" y="1914800"/>
              <a:ext cx="16850" cy="4225"/>
            </a:xfrm>
            <a:custGeom>
              <a:avLst/>
              <a:gdLst/>
              <a:ahLst/>
              <a:cxnLst/>
              <a:rect l="l" t="t" r="r" b="b"/>
              <a:pathLst>
                <a:path w="674" h="169" extrusionOk="0">
                  <a:moveTo>
                    <a:pt x="393" y="0"/>
                  </a:moveTo>
                  <a:cubicBezTo>
                    <a:pt x="225" y="0"/>
                    <a:pt x="1" y="56"/>
                    <a:pt x="1" y="168"/>
                  </a:cubicBezTo>
                  <a:lnTo>
                    <a:pt x="449" y="168"/>
                  </a:lnTo>
                  <a:cubicBezTo>
                    <a:pt x="673" y="56"/>
                    <a:pt x="561" y="0"/>
                    <a:pt x="3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14" name="Google Shape;12214;p18"/>
            <p:cNvSpPr/>
            <p:nvPr/>
          </p:nvSpPr>
          <p:spPr>
            <a:xfrm>
              <a:off x="5566500" y="1980625"/>
              <a:ext cx="16850" cy="11225"/>
            </a:xfrm>
            <a:custGeom>
              <a:avLst/>
              <a:gdLst/>
              <a:ahLst/>
              <a:cxnLst/>
              <a:rect l="l" t="t" r="r" b="b"/>
              <a:pathLst>
                <a:path w="674" h="449" extrusionOk="0">
                  <a:moveTo>
                    <a:pt x="1" y="1"/>
                  </a:moveTo>
                  <a:cubicBezTo>
                    <a:pt x="1" y="225"/>
                    <a:pt x="225" y="449"/>
                    <a:pt x="673" y="449"/>
                  </a:cubicBezTo>
                  <a:cubicBezTo>
                    <a:pt x="673" y="225"/>
                    <a:pt x="225"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15" name="Google Shape;12215;p18"/>
            <p:cNvSpPr/>
            <p:nvPr/>
          </p:nvSpPr>
          <p:spPr>
            <a:xfrm>
              <a:off x="5291975" y="2008650"/>
              <a:ext cx="11225" cy="7950"/>
            </a:xfrm>
            <a:custGeom>
              <a:avLst/>
              <a:gdLst/>
              <a:ahLst/>
              <a:cxnLst/>
              <a:rect l="l" t="t" r="r" b="b"/>
              <a:pathLst>
                <a:path w="449" h="318" extrusionOk="0">
                  <a:moveTo>
                    <a:pt x="448" y="0"/>
                  </a:moveTo>
                  <a:cubicBezTo>
                    <a:pt x="448" y="0"/>
                    <a:pt x="0" y="0"/>
                    <a:pt x="0" y="224"/>
                  </a:cubicBezTo>
                  <a:cubicBezTo>
                    <a:pt x="0" y="290"/>
                    <a:pt x="39" y="317"/>
                    <a:pt x="93" y="317"/>
                  </a:cubicBezTo>
                  <a:cubicBezTo>
                    <a:pt x="224" y="317"/>
                    <a:pt x="448" y="159"/>
                    <a:pt x="4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16" name="Google Shape;12216;p18"/>
            <p:cNvSpPr/>
            <p:nvPr/>
          </p:nvSpPr>
          <p:spPr>
            <a:xfrm>
              <a:off x="4675650" y="2019850"/>
              <a:ext cx="28025" cy="5625"/>
            </a:xfrm>
            <a:custGeom>
              <a:avLst/>
              <a:gdLst/>
              <a:ahLst/>
              <a:cxnLst/>
              <a:rect l="l" t="t" r="r" b="b"/>
              <a:pathLst>
                <a:path w="1121" h="225" extrusionOk="0">
                  <a:moveTo>
                    <a:pt x="0" y="1"/>
                  </a:moveTo>
                  <a:cubicBezTo>
                    <a:pt x="0" y="225"/>
                    <a:pt x="1121" y="225"/>
                    <a:pt x="1121" y="225"/>
                  </a:cubicBezTo>
                  <a:cubicBezTo>
                    <a:pt x="1009" y="113"/>
                    <a:pt x="841" y="113"/>
                    <a:pt x="645" y="113"/>
                  </a:cubicBezTo>
                  <a:cubicBezTo>
                    <a:pt x="448" y="113"/>
                    <a:pt x="224" y="113"/>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17" name="Google Shape;12217;p18"/>
            <p:cNvSpPr/>
            <p:nvPr/>
          </p:nvSpPr>
          <p:spPr>
            <a:xfrm>
              <a:off x="5286375" y="2033425"/>
              <a:ext cx="4675" cy="6500"/>
            </a:xfrm>
            <a:custGeom>
              <a:avLst/>
              <a:gdLst/>
              <a:ahLst/>
              <a:cxnLst/>
              <a:rect l="l" t="t" r="r" b="b"/>
              <a:pathLst>
                <a:path w="187" h="260" extrusionOk="0">
                  <a:moveTo>
                    <a:pt x="112" y="1"/>
                  </a:moveTo>
                  <a:cubicBezTo>
                    <a:pt x="85" y="1"/>
                    <a:pt x="47" y="35"/>
                    <a:pt x="0" y="130"/>
                  </a:cubicBezTo>
                  <a:cubicBezTo>
                    <a:pt x="47" y="225"/>
                    <a:pt x="85" y="259"/>
                    <a:pt x="112" y="259"/>
                  </a:cubicBezTo>
                  <a:cubicBezTo>
                    <a:pt x="187" y="259"/>
                    <a:pt x="187" y="1"/>
                    <a:pt x="11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18" name="Google Shape;12218;p18"/>
            <p:cNvSpPr/>
            <p:nvPr/>
          </p:nvSpPr>
          <p:spPr>
            <a:xfrm>
              <a:off x="5583325" y="2045375"/>
              <a:ext cx="11225" cy="2525"/>
            </a:xfrm>
            <a:custGeom>
              <a:avLst/>
              <a:gdLst/>
              <a:ahLst/>
              <a:cxnLst/>
              <a:rect l="l" t="t" r="r" b="b"/>
              <a:pathLst>
                <a:path w="449" h="101" extrusionOk="0">
                  <a:moveTo>
                    <a:pt x="116" y="1"/>
                  </a:moveTo>
                  <a:cubicBezTo>
                    <a:pt x="50" y="1"/>
                    <a:pt x="0" y="25"/>
                    <a:pt x="0" y="100"/>
                  </a:cubicBezTo>
                  <a:lnTo>
                    <a:pt x="448" y="100"/>
                  </a:lnTo>
                  <a:cubicBezTo>
                    <a:pt x="448" y="100"/>
                    <a:pt x="249" y="1"/>
                    <a:pt x="11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19" name="Google Shape;12219;p18"/>
            <p:cNvSpPr/>
            <p:nvPr/>
          </p:nvSpPr>
          <p:spPr>
            <a:xfrm>
              <a:off x="5473950" y="2067925"/>
              <a:ext cx="2925" cy="10275"/>
            </a:xfrm>
            <a:custGeom>
              <a:avLst/>
              <a:gdLst/>
              <a:ahLst/>
              <a:cxnLst/>
              <a:rect l="l" t="t" r="r" b="b"/>
              <a:pathLst>
                <a:path w="117" h="411" extrusionOk="0">
                  <a:moveTo>
                    <a:pt x="104" y="0"/>
                  </a:moveTo>
                  <a:cubicBezTo>
                    <a:pt x="73" y="0"/>
                    <a:pt x="0" y="410"/>
                    <a:pt x="21" y="410"/>
                  </a:cubicBezTo>
                  <a:cubicBezTo>
                    <a:pt x="30" y="410"/>
                    <a:pt x="58" y="329"/>
                    <a:pt x="117" y="95"/>
                  </a:cubicBezTo>
                  <a:cubicBezTo>
                    <a:pt x="117" y="27"/>
                    <a:pt x="112" y="0"/>
                    <a:pt x="10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20" name="Google Shape;12220;p18"/>
            <p:cNvSpPr/>
            <p:nvPr/>
          </p:nvSpPr>
          <p:spPr>
            <a:xfrm>
              <a:off x="3381375" y="2077275"/>
              <a:ext cx="16825" cy="8425"/>
            </a:xfrm>
            <a:custGeom>
              <a:avLst/>
              <a:gdLst/>
              <a:ahLst/>
              <a:cxnLst/>
              <a:rect l="l" t="t" r="r" b="b"/>
              <a:pathLst>
                <a:path w="673" h="337" extrusionOk="0">
                  <a:moveTo>
                    <a:pt x="336" y="1"/>
                  </a:moveTo>
                  <a:cubicBezTo>
                    <a:pt x="224" y="1"/>
                    <a:pt x="112" y="57"/>
                    <a:pt x="0" y="169"/>
                  </a:cubicBezTo>
                  <a:cubicBezTo>
                    <a:pt x="0" y="281"/>
                    <a:pt x="168" y="337"/>
                    <a:pt x="336" y="337"/>
                  </a:cubicBezTo>
                  <a:cubicBezTo>
                    <a:pt x="504" y="337"/>
                    <a:pt x="672" y="281"/>
                    <a:pt x="672" y="169"/>
                  </a:cubicBezTo>
                  <a:cubicBezTo>
                    <a:pt x="560" y="57"/>
                    <a:pt x="448" y="1"/>
                    <a:pt x="33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21" name="Google Shape;12221;p18"/>
            <p:cNvSpPr/>
            <p:nvPr/>
          </p:nvSpPr>
          <p:spPr>
            <a:xfrm>
              <a:off x="5258350" y="2081475"/>
              <a:ext cx="11225" cy="2525"/>
            </a:xfrm>
            <a:custGeom>
              <a:avLst/>
              <a:gdLst/>
              <a:ahLst/>
              <a:cxnLst/>
              <a:rect l="l" t="t" r="r" b="b"/>
              <a:pathLst>
                <a:path w="449" h="101" extrusionOk="0">
                  <a:moveTo>
                    <a:pt x="0" y="1"/>
                  </a:moveTo>
                  <a:cubicBezTo>
                    <a:pt x="0" y="1"/>
                    <a:pt x="200" y="100"/>
                    <a:pt x="332" y="100"/>
                  </a:cubicBezTo>
                  <a:cubicBezTo>
                    <a:pt x="399" y="100"/>
                    <a:pt x="449" y="76"/>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22" name="Google Shape;12222;p18"/>
            <p:cNvSpPr/>
            <p:nvPr/>
          </p:nvSpPr>
          <p:spPr>
            <a:xfrm>
              <a:off x="5034225" y="2089450"/>
              <a:ext cx="4700" cy="6500"/>
            </a:xfrm>
            <a:custGeom>
              <a:avLst/>
              <a:gdLst/>
              <a:ahLst/>
              <a:cxnLst/>
              <a:rect l="l" t="t" r="r" b="b"/>
              <a:pathLst>
                <a:path w="188" h="260" extrusionOk="0">
                  <a:moveTo>
                    <a:pt x="113" y="1"/>
                  </a:moveTo>
                  <a:cubicBezTo>
                    <a:pt x="85" y="1"/>
                    <a:pt x="48" y="35"/>
                    <a:pt x="1" y="130"/>
                  </a:cubicBezTo>
                  <a:cubicBezTo>
                    <a:pt x="48" y="225"/>
                    <a:pt x="85" y="259"/>
                    <a:pt x="113" y="259"/>
                  </a:cubicBezTo>
                  <a:cubicBezTo>
                    <a:pt x="187" y="259"/>
                    <a:pt x="187" y="1"/>
                    <a:pt x="1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23" name="Google Shape;12223;p18"/>
            <p:cNvSpPr/>
            <p:nvPr/>
          </p:nvSpPr>
          <p:spPr>
            <a:xfrm>
              <a:off x="5471250" y="2103975"/>
              <a:ext cx="4800" cy="8275"/>
            </a:xfrm>
            <a:custGeom>
              <a:avLst/>
              <a:gdLst/>
              <a:ahLst/>
              <a:cxnLst/>
              <a:rect l="l" t="t" r="r" b="b"/>
              <a:pathLst>
                <a:path w="192" h="331" extrusionOk="0">
                  <a:moveTo>
                    <a:pt x="124" y="1"/>
                  </a:moveTo>
                  <a:cubicBezTo>
                    <a:pt x="96" y="1"/>
                    <a:pt x="55" y="58"/>
                    <a:pt x="1" y="221"/>
                  </a:cubicBezTo>
                  <a:cubicBezTo>
                    <a:pt x="40" y="300"/>
                    <a:pt x="73" y="331"/>
                    <a:pt x="98" y="331"/>
                  </a:cubicBezTo>
                  <a:cubicBezTo>
                    <a:pt x="183" y="331"/>
                    <a:pt x="191" y="1"/>
                    <a:pt x="1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24" name="Google Shape;12224;p18"/>
            <p:cNvSpPr/>
            <p:nvPr/>
          </p:nvSpPr>
          <p:spPr>
            <a:xfrm>
              <a:off x="5919500" y="2131900"/>
              <a:ext cx="22425" cy="11250"/>
            </a:xfrm>
            <a:custGeom>
              <a:avLst/>
              <a:gdLst/>
              <a:ahLst/>
              <a:cxnLst/>
              <a:rect l="l" t="t" r="r" b="b"/>
              <a:pathLst>
                <a:path w="897" h="450" extrusionOk="0">
                  <a:moveTo>
                    <a:pt x="449" y="1"/>
                  </a:moveTo>
                  <a:cubicBezTo>
                    <a:pt x="0" y="1"/>
                    <a:pt x="0" y="449"/>
                    <a:pt x="449" y="449"/>
                  </a:cubicBezTo>
                  <a:cubicBezTo>
                    <a:pt x="449" y="449"/>
                    <a:pt x="897" y="1"/>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25" name="Google Shape;12225;p18"/>
            <p:cNvSpPr/>
            <p:nvPr/>
          </p:nvSpPr>
          <p:spPr>
            <a:xfrm>
              <a:off x="3431800" y="2139875"/>
              <a:ext cx="7825" cy="6500"/>
            </a:xfrm>
            <a:custGeom>
              <a:avLst/>
              <a:gdLst/>
              <a:ahLst/>
              <a:cxnLst/>
              <a:rect l="l" t="t" r="r" b="b"/>
              <a:pathLst>
                <a:path w="313" h="260" extrusionOk="0">
                  <a:moveTo>
                    <a:pt x="201" y="1"/>
                  </a:moveTo>
                  <a:cubicBezTo>
                    <a:pt x="159" y="1"/>
                    <a:pt x="95" y="35"/>
                    <a:pt x="0" y="130"/>
                  </a:cubicBezTo>
                  <a:cubicBezTo>
                    <a:pt x="47" y="225"/>
                    <a:pt x="95" y="260"/>
                    <a:pt x="136" y="260"/>
                  </a:cubicBezTo>
                  <a:cubicBezTo>
                    <a:pt x="248" y="260"/>
                    <a:pt x="313" y="1"/>
                    <a:pt x="20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26" name="Google Shape;12226;p18"/>
            <p:cNvSpPr/>
            <p:nvPr/>
          </p:nvSpPr>
          <p:spPr>
            <a:xfrm>
              <a:off x="5992325" y="2143750"/>
              <a:ext cx="44850" cy="7475"/>
            </a:xfrm>
            <a:custGeom>
              <a:avLst/>
              <a:gdLst/>
              <a:ahLst/>
              <a:cxnLst/>
              <a:rect l="l" t="t" r="r" b="b"/>
              <a:pathLst>
                <a:path w="1794" h="299" extrusionOk="0">
                  <a:moveTo>
                    <a:pt x="466" y="0"/>
                  </a:moveTo>
                  <a:cubicBezTo>
                    <a:pt x="300" y="0"/>
                    <a:pt x="150" y="50"/>
                    <a:pt x="1" y="199"/>
                  </a:cubicBezTo>
                  <a:cubicBezTo>
                    <a:pt x="300" y="199"/>
                    <a:pt x="798" y="299"/>
                    <a:pt x="1229" y="299"/>
                  </a:cubicBezTo>
                  <a:cubicBezTo>
                    <a:pt x="1445" y="299"/>
                    <a:pt x="1644" y="274"/>
                    <a:pt x="1794" y="199"/>
                  </a:cubicBezTo>
                  <a:cubicBezTo>
                    <a:pt x="1196" y="199"/>
                    <a:pt x="798" y="0"/>
                    <a:pt x="46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27" name="Google Shape;12227;p18"/>
            <p:cNvSpPr/>
            <p:nvPr/>
          </p:nvSpPr>
          <p:spPr>
            <a:xfrm>
              <a:off x="3527050" y="2151825"/>
              <a:ext cx="5625" cy="2525"/>
            </a:xfrm>
            <a:custGeom>
              <a:avLst/>
              <a:gdLst/>
              <a:ahLst/>
              <a:cxnLst/>
              <a:rect l="l" t="t" r="r" b="b"/>
              <a:pathLst>
                <a:path w="225" h="101" extrusionOk="0">
                  <a:moveTo>
                    <a:pt x="58" y="1"/>
                  </a:moveTo>
                  <a:cubicBezTo>
                    <a:pt x="25" y="1"/>
                    <a:pt x="0" y="26"/>
                    <a:pt x="0" y="100"/>
                  </a:cubicBezTo>
                  <a:lnTo>
                    <a:pt x="224" y="100"/>
                  </a:lnTo>
                  <a:cubicBezTo>
                    <a:pt x="224" y="100"/>
                    <a:pt x="125" y="1"/>
                    <a:pt x="5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28" name="Google Shape;12228;p18"/>
            <p:cNvSpPr/>
            <p:nvPr/>
          </p:nvSpPr>
          <p:spPr>
            <a:xfrm>
              <a:off x="6056000" y="2153150"/>
              <a:ext cx="8125" cy="5150"/>
            </a:xfrm>
            <a:custGeom>
              <a:avLst/>
              <a:gdLst/>
              <a:ahLst/>
              <a:cxnLst/>
              <a:rect l="l" t="t" r="r" b="b"/>
              <a:pathLst>
                <a:path w="325" h="206" extrusionOk="0">
                  <a:moveTo>
                    <a:pt x="263" y="0"/>
                  </a:moveTo>
                  <a:cubicBezTo>
                    <a:pt x="248" y="0"/>
                    <a:pt x="211" y="14"/>
                    <a:pt x="143" y="47"/>
                  </a:cubicBezTo>
                  <a:cubicBezTo>
                    <a:pt x="26" y="165"/>
                    <a:pt x="1" y="205"/>
                    <a:pt x="19" y="205"/>
                  </a:cubicBezTo>
                  <a:cubicBezTo>
                    <a:pt x="61" y="205"/>
                    <a:pt x="325" y="0"/>
                    <a:pt x="26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29" name="Google Shape;12229;p18"/>
            <p:cNvSpPr/>
            <p:nvPr/>
          </p:nvSpPr>
          <p:spPr>
            <a:xfrm>
              <a:off x="6065175" y="2151075"/>
              <a:ext cx="4700" cy="6500"/>
            </a:xfrm>
            <a:custGeom>
              <a:avLst/>
              <a:gdLst/>
              <a:ahLst/>
              <a:cxnLst/>
              <a:rect l="l" t="t" r="r" b="b"/>
              <a:pathLst>
                <a:path w="188" h="260" extrusionOk="0">
                  <a:moveTo>
                    <a:pt x="112" y="1"/>
                  </a:moveTo>
                  <a:cubicBezTo>
                    <a:pt x="85" y="1"/>
                    <a:pt x="48" y="36"/>
                    <a:pt x="0" y="130"/>
                  </a:cubicBezTo>
                  <a:cubicBezTo>
                    <a:pt x="48" y="225"/>
                    <a:pt x="85" y="260"/>
                    <a:pt x="112" y="260"/>
                  </a:cubicBezTo>
                  <a:cubicBezTo>
                    <a:pt x="187" y="260"/>
                    <a:pt x="187" y="1"/>
                    <a:pt x="11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30" name="Google Shape;12230;p18"/>
            <p:cNvSpPr/>
            <p:nvPr/>
          </p:nvSpPr>
          <p:spPr>
            <a:xfrm>
              <a:off x="3381375" y="2156700"/>
              <a:ext cx="9350" cy="6475"/>
            </a:xfrm>
            <a:custGeom>
              <a:avLst/>
              <a:gdLst/>
              <a:ahLst/>
              <a:cxnLst/>
              <a:rect l="l" t="t" r="r" b="b"/>
              <a:pathLst>
                <a:path w="374" h="259" extrusionOk="0">
                  <a:moveTo>
                    <a:pt x="224" y="0"/>
                  </a:moveTo>
                  <a:cubicBezTo>
                    <a:pt x="169" y="0"/>
                    <a:pt x="95" y="35"/>
                    <a:pt x="0" y="129"/>
                  </a:cubicBezTo>
                  <a:cubicBezTo>
                    <a:pt x="95" y="224"/>
                    <a:pt x="169" y="259"/>
                    <a:pt x="224" y="259"/>
                  </a:cubicBezTo>
                  <a:cubicBezTo>
                    <a:pt x="374" y="259"/>
                    <a:pt x="374" y="0"/>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31" name="Google Shape;12231;p18"/>
            <p:cNvSpPr/>
            <p:nvPr/>
          </p:nvSpPr>
          <p:spPr>
            <a:xfrm>
              <a:off x="6104400" y="2159925"/>
              <a:ext cx="16825" cy="4225"/>
            </a:xfrm>
            <a:custGeom>
              <a:avLst/>
              <a:gdLst/>
              <a:ahLst/>
              <a:cxnLst/>
              <a:rect l="l" t="t" r="r" b="b"/>
              <a:pathLst>
                <a:path w="673" h="169" extrusionOk="0">
                  <a:moveTo>
                    <a:pt x="224" y="0"/>
                  </a:moveTo>
                  <a:cubicBezTo>
                    <a:pt x="0" y="113"/>
                    <a:pt x="112" y="169"/>
                    <a:pt x="280" y="169"/>
                  </a:cubicBezTo>
                  <a:cubicBezTo>
                    <a:pt x="448" y="169"/>
                    <a:pt x="673" y="113"/>
                    <a:pt x="6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32" name="Google Shape;12232;p18"/>
            <p:cNvSpPr/>
            <p:nvPr/>
          </p:nvSpPr>
          <p:spPr>
            <a:xfrm>
              <a:off x="6136725" y="2162300"/>
              <a:ext cx="12525" cy="6475"/>
            </a:xfrm>
            <a:custGeom>
              <a:avLst/>
              <a:gdLst/>
              <a:ahLst/>
              <a:cxnLst/>
              <a:rect l="l" t="t" r="r" b="b"/>
              <a:pathLst>
                <a:path w="501" h="259" extrusionOk="0">
                  <a:moveTo>
                    <a:pt x="188" y="0"/>
                  </a:moveTo>
                  <a:cubicBezTo>
                    <a:pt x="1" y="0"/>
                    <a:pt x="66" y="259"/>
                    <a:pt x="252" y="259"/>
                  </a:cubicBezTo>
                  <a:cubicBezTo>
                    <a:pt x="321" y="259"/>
                    <a:pt x="405" y="224"/>
                    <a:pt x="500" y="130"/>
                  </a:cubicBezTo>
                  <a:cubicBezTo>
                    <a:pt x="358" y="35"/>
                    <a:pt x="256" y="0"/>
                    <a:pt x="18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33" name="Google Shape;12233;p18"/>
            <p:cNvSpPr/>
            <p:nvPr/>
          </p:nvSpPr>
          <p:spPr>
            <a:xfrm>
              <a:off x="6506175" y="2193550"/>
              <a:ext cx="22425" cy="7950"/>
            </a:xfrm>
            <a:custGeom>
              <a:avLst/>
              <a:gdLst/>
              <a:ahLst/>
              <a:cxnLst/>
              <a:rect l="l" t="t" r="r" b="b"/>
              <a:pathLst>
                <a:path w="897" h="318" extrusionOk="0">
                  <a:moveTo>
                    <a:pt x="738" y="0"/>
                  </a:moveTo>
                  <a:cubicBezTo>
                    <a:pt x="290" y="0"/>
                    <a:pt x="66" y="0"/>
                    <a:pt x="66" y="224"/>
                  </a:cubicBezTo>
                  <a:cubicBezTo>
                    <a:pt x="0" y="290"/>
                    <a:pt x="50" y="317"/>
                    <a:pt x="147" y="317"/>
                  </a:cubicBezTo>
                  <a:cubicBezTo>
                    <a:pt x="383" y="317"/>
                    <a:pt x="896" y="159"/>
                    <a:pt x="73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34" name="Google Shape;12234;p18"/>
            <p:cNvSpPr/>
            <p:nvPr/>
          </p:nvSpPr>
          <p:spPr>
            <a:xfrm>
              <a:off x="3549450" y="2198000"/>
              <a:ext cx="21625" cy="12375"/>
            </a:xfrm>
            <a:custGeom>
              <a:avLst/>
              <a:gdLst/>
              <a:ahLst/>
              <a:cxnLst/>
              <a:rect l="l" t="t" r="r" b="b"/>
              <a:pathLst>
                <a:path w="865" h="495" extrusionOk="0">
                  <a:moveTo>
                    <a:pt x="120" y="1"/>
                  </a:moveTo>
                  <a:cubicBezTo>
                    <a:pt x="74" y="1"/>
                    <a:pt x="33" y="14"/>
                    <a:pt x="1" y="46"/>
                  </a:cubicBezTo>
                  <a:cubicBezTo>
                    <a:pt x="225" y="46"/>
                    <a:pt x="449" y="270"/>
                    <a:pt x="673" y="495"/>
                  </a:cubicBezTo>
                  <a:cubicBezTo>
                    <a:pt x="865" y="495"/>
                    <a:pt x="398" y="1"/>
                    <a:pt x="12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35" name="Google Shape;12235;p18"/>
            <p:cNvSpPr/>
            <p:nvPr/>
          </p:nvSpPr>
          <p:spPr>
            <a:xfrm>
              <a:off x="3398175" y="2196950"/>
              <a:ext cx="22425" cy="13425"/>
            </a:xfrm>
            <a:custGeom>
              <a:avLst/>
              <a:gdLst/>
              <a:ahLst/>
              <a:cxnLst/>
              <a:rect l="l" t="t" r="r" b="b"/>
              <a:pathLst>
                <a:path w="897" h="537" extrusionOk="0">
                  <a:moveTo>
                    <a:pt x="738" y="0"/>
                  </a:moveTo>
                  <a:cubicBezTo>
                    <a:pt x="481" y="0"/>
                    <a:pt x="0" y="208"/>
                    <a:pt x="0" y="537"/>
                  </a:cubicBezTo>
                  <a:cubicBezTo>
                    <a:pt x="224" y="537"/>
                    <a:pt x="897" y="537"/>
                    <a:pt x="897" y="88"/>
                  </a:cubicBezTo>
                  <a:cubicBezTo>
                    <a:pt x="897" y="28"/>
                    <a:pt x="832" y="0"/>
                    <a:pt x="73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36" name="Google Shape;12236;p18"/>
            <p:cNvSpPr/>
            <p:nvPr/>
          </p:nvSpPr>
          <p:spPr>
            <a:xfrm>
              <a:off x="6496600" y="2208475"/>
              <a:ext cx="37375" cy="7500"/>
            </a:xfrm>
            <a:custGeom>
              <a:avLst/>
              <a:gdLst/>
              <a:ahLst/>
              <a:cxnLst/>
              <a:rect l="l" t="t" r="r" b="b"/>
              <a:pathLst>
                <a:path w="1495" h="300" extrusionOk="0">
                  <a:moveTo>
                    <a:pt x="698" y="1"/>
                  </a:moveTo>
                  <a:cubicBezTo>
                    <a:pt x="449" y="1"/>
                    <a:pt x="150" y="76"/>
                    <a:pt x="0" y="300"/>
                  </a:cubicBezTo>
                  <a:cubicBezTo>
                    <a:pt x="1495" y="300"/>
                    <a:pt x="1196" y="1"/>
                    <a:pt x="6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37" name="Google Shape;12237;p18"/>
            <p:cNvSpPr/>
            <p:nvPr/>
          </p:nvSpPr>
          <p:spPr>
            <a:xfrm>
              <a:off x="3431800" y="2215950"/>
              <a:ext cx="11225" cy="25"/>
            </a:xfrm>
            <a:custGeom>
              <a:avLst/>
              <a:gdLst/>
              <a:ahLst/>
              <a:cxnLst/>
              <a:rect l="l" t="t" r="r" b="b"/>
              <a:pathLst>
                <a:path w="449" h="1" extrusionOk="0">
                  <a:moveTo>
                    <a:pt x="448" y="1"/>
                  </a:moveTo>
                  <a:lnTo>
                    <a:pt x="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38" name="Google Shape;12238;p18"/>
            <p:cNvSpPr/>
            <p:nvPr/>
          </p:nvSpPr>
          <p:spPr>
            <a:xfrm>
              <a:off x="3381375" y="2217350"/>
              <a:ext cx="5625" cy="4225"/>
            </a:xfrm>
            <a:custGeom>
              <a:avLst/>
              <a:gdLst/>
              <a:ahLst/>
              <a:cxnLst/>
              <a:rect l="l" t="t" r="r" b="b"/>
              <a:pathLst>
                <a:path w="225" h="169" extrusionOk="0">
                  <a:moveTo>
                    <a:pt x="112" y="1"/>
                  </a:moveTo>
                  <a:cubicBezTo>
                    <a:pt x="56" y="1"/>
                    <a:pt x="0" y="57"/>
                    <a:pt x="0" y="169"/>
                  </a:cubicBezTo>
                  <a:lnTo>
                    <a:pt x="224" y="169"/>
                  </a:lnTo>
                  <a:cubicBezTo>
                    <a:pt x="224" y="57"/>
                    <a:pt x="168" y="1"/>
                    <a:pt x="11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39" name="Google Shape;12239;p18"/>
            <p:cNvSpPr/>
            <p:nvPr/>
          </p:nvSpPr>
          <p:spPr>
            <a:xfrm>
              <a:off x="3394150" y="2220375"/>
              <a:ext cx="9650" cy="5150"/>
            </a:xfrm>
            <a:custGeom>
              <a:avLst/>
              <a:gdLst/>
              <a:ahLst/>
              <a:cxnLst/>
              <a:rect l="l" t="t" r="r" b="b"/>
              <a:pathLst>
                <a:path w="386" h="206" extrusionOk="0">
                  <a:moveTo>
                    <a:pt x="214" y="1"/>
                  </a:moveTo>
                  <a:cubicBezTo>
                    <a:pt x="29" y="1"/>
                    <a:pt x="0" y="206"/>
                    <a:pt x="126" y="206"/>
                  </a:cubicBezTo>
                  <a:cubicBezTo>
                    <a:pt x="182" y="206"/>
                    <a:pt x="268" y="165"/>
                    <a:pt x="385" y="48"/>
                  </a:cubicBezTo>
                  <a:cubicBezTo>
                    <a:pt x="318" y="14"/>
                    <a:pt x="261" y="1"/>
                    <a:pt x="21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40" name="Google Shape;12240;p18"/>
            <p:cNvSpPr/>
            <p:nvPr/>
          </p:nvSpPr>
          <p:spPr>
            <a:xfrm>
              <a:off x="3392575" y="2229075"/>
              <a:ext cx="11225" cy="20525"/>
            </a:xfrm>
            <a:custGeom>
              <a:avLst/>
              <a:gdLst/>
              <a:ahLst/>
              <a:cxnLst/>
              <a:rect l="l" t="t" r="r" b="b"/>
              <a:pathLst>
                <a:path w="449" h="821" extrusionOk="0">
                  <a:moveTo>
                    <a:pt x="246" y="0"/>
                  </a:moveTo>
                  <a:cubicBezTo>
                    <a:pt x="184" y="0"/>
                    <a:pt x="104" y="44"/>
                    <a:pt x="0" y="148"/>
                  </a:cubicBezTo>
                  <a:cubicBezTo>
                    <a:pt x="448" y="148"/>
                    <a:pt x="0" y="820"/>
                    <a:pt x="448" y="820"/>
                  </a:cubicBezTo>
                  <a:cubicBezTo>
                    <a:pt x="448" y="476"/>
                    <a:pt x="448" y="0"/>
                    <a:pt x="2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41" name="Google Shape;12241;p18"/>
            <p:cNvSpPr/>
            <p:nvPr/>
          </p:nvSpPr>
          <p:spPr>
            <a:xfrm>
              <a:off x="2423250" y="2231225"/>
              <a:ext cx="22450" cy="12775"/>
            </a:xfrm>
            <a:custGeom>
              <a:avLst/>
              <a:gdLst/>
              <a:ahLst/>
              <a:cxnLst/>
              <a:rect l="l" t="t" r="r" b="b"/>
              <a:pathLst>
                <a:path w="898" h="511" extrusionOk="0">
                  <a:moveTo>
                    <a:pt x="171" y="1"/>
                  </a:moveTo>
                  <a:cubicBezTo>
                    <a:pt x="103" y="1"/>
                    <a:pt x="44" y="19"/>
                    <a:pt x="1" y="62"/>
                  </a:cubicBezTo>
                  <a:cubicBezTo>
                    <a:pt x="225" y="286"/>
                    <a:pt x="673" y="286"/>
                    <a:pt x="897" y="510"/>
                  </a:cubicBezTo>
                  <a:cubicBezTo>
                    <a:pt x="897" y="329"/>
                    <a:pt x="457" y="1"/>
                    <a:pt x="17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42" name="Google Shape;12242;p18"/>
            <p:cNvSpPr/>
            <p:nvPr/>
          </p:nvSpPr>
          <p:spPr>
            <a:xfrm>
              <a:off x="3398175" y="2215950"/>
              <a:ext cx="124450" cy="280175"/>
            </a:xfrm>
            <a:custGeom>
              <a:avLst/>
              <a:gdLst/>
              <a:ahLst/>
              <a:cxnLst/>
              <a:rect l="l" t="t" r="r" b="b"/>
              <a:pathLst>
                <a:path w="4978" h="11207" extrusionOk="0">
                  <a:moveTo>
                    <a:pt x="2242" y="1"/>
                  </a:moveTo>
                  <a:lnTo>
                    <a:pt x="2242" y="1"/>
                  </a:lnTo>
                  <a:cubicBezTo>
                    <a:pt x="2084" y="402"/>
                    <a:pt x="1971" y="805"/>
                    <a:pt x="1892" y="1207"/>
                  </a:cubicBezTo>
                  <a:lnTo>
                    <a:pt x="1892" y="1207"/>
                  </a:lnTo>
                  <a:cubicBezTo>
                    <a:pt x="2098" y="1163"/>
                    <a:pt x="2242" y="761"/>
                    <a:pt x="2242" y="1"/>
                  </a:cubicBezTo>
                  <a:close/>
                  <a:moveTo>
                    <a:pt x="0" y="9862"/>
                  </a:moveTo>
                  <a:cubicBezTo>
                    <a:pt x="0" y="10124"/>
                    <a:pt x="77" y="10233"/>
                    <a:pt x="141" y="10233"/>
                  </a:cubicBezTo>
                  <a:cubicBezTo>
                    <a:pt x="186" y="10233"/>
                    <a:pt x="224" y="10179"/>
                    <a:pt x="224" y="10086"/>
                  </a:cubicBezTo>
                  <a:cubicBezTo>
                    <a:pt x="449" y="10086"/>
                    <a:pt x="224" y="9862"/>
                    <a:pt x="0" y="9862"/>
                  </a:cubicBezTo>
                  <a:close/>
                  <a:moveTo>
                    <a:pt x="1345" y="673"/>
                  </a:moveTo>
                  <a:cubicBezTo>
                    <a:pt x="1121" y="673"/>
                    <a:pt x="449" y="10310"/>
                    <a:pt x="224" y="11206"/>
                  </a:cubicBezTo>
                  <a:cubicBezTo>
                    <a:pt x="4978" y="10587"/>
                    <a:pt x="965" y="5965"/>
                    <a:pt x="1892" y="1207"/>
                  </a:cubicBezTo>
                  <a:lnTo>
                    <a:pt x="1892" y="1207"/>
                  </a:lnTo>
                  <a:cubicBezTo>
                    <a:pt x="1880" y="1210"/>
                    <a:pt x="1867" y="1211"/>
                    <a:pt x="1854" y="1211"/>
                  </a:cubicBezTo>
                  <a:cubicBezTo>
                    <a:pt x="1704" y="1211"/>
                    <a:pt x="1524" y="1032"/>
                    <a:pt x="1345" y="673"/>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43" name="Google Shape;12243;p18"/>
            <p:cNvSpPr/>
            <p:nvPr/>
          </p:nvSpPr>
          <p:spPr>
            <a:xfrm>
              <a:off x="1857375" y="2319175"/>
              <a:ext cx="4675" cy="6500"/>
            </a:xfrm>
            <a:custGeom>
              <a:avLst/>
              <a:gdLst/>
              <a:ahLst/>
              <a:cxnLst/>
              <a:rect l="l" t="t" r="r" b="b"/>
              <a:pathLst>
                <a:path w="187" h="260" extrusionOk="0">
                  <a:moveTo>
                    <a:pt x="112" y="0"/>
                  </a:moveTo>
                  <a:cubicBezTo>
                    <a:pt x="85" y="0"/>
                    <a:pt x="47" y="35"/>
                    <a:pt x="0" y="130"/>
                  </a:cubicBezTo>
                  <a:cubicBezTo>
                    <a:pt x="47" y="225"/>
                    <a:pt x="85" y="259"/>
                    <a:pt x="112" y="259"/>
                  </a:cubicBezTo>
                  <a:cubicBezTo>
                    <a:pt x="187" y="259"/>
                    <a:pt x="187" y="0"/>
                    <a:pt x="11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44" name="Google Shape;12244;p18"/>
            <p:cNvSpPr/>
            <p:nvPr/>
          </p:nvSpPr>
          <p:spPr>
            <a:xfrm>
              <a:off x="1857375" y="2282450"/>
              <a:ext cx="20500" cy="28775"/>
            </a:xfrm>
            <a:custGeom>
              <a:avLst/>
              <a:gdLst/>
              <a:ahLst/>
              <a:cxnLst/>
              <a:rect l="l" t="t" r="r" b="b"/>
              <a:pathLst>
                <a:path w="820" h="1151" extrusionOk="0">
                  <a:moveTo>
                    <a:pt x="549" y="1"/>
                  </a:moveTo>
                  <a:cubicBezTo>
                    <a:pt x="522" y="1"/>
                    <a:pt x="489" y="10"/>
                    <a:pt x="448" y="30"/>
                  </a:cubicBezTo>
                  <a:cubicBezTo>
                    <a:pt x="672" y="478"/>
                    <a:pt x="0" y="927"/>
                    <a:pt x="448" y="1151"/>
                  </a:cubicBezTo>
                  <a:cubicBezTo>
                    <a:pt x="448" y="947"/>
                    <a:pt x="819" y="1"/>
                    <a:pt x="5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45" name="Google Shape;12245;p18"/>
            <p:cNvSpPr/>
            <p:nvPr/>
          </p:nvSpPr>
          <p:spPr>
            <a:xfrm>
              <a:off x="3409375" y="2232775"/>
              <a:ext cx="11225" cy="2500"/>
            </a:xfrm>
            <a:custGeom>
              <a:avLst/>
              <a:gdLst/>
              <a:ahLst/>
              <a:cxnLst/>
              <a:rect l="l" t="t" r="r" b="b"/>
              <a:pathLst>
                <a:path w="449" h="100" extrusionOk="0">
                  <a:moveTo>
                    <a:pt x="1" y="0"/>
                  </a:moveTo>
                  <a:cubicBezTo>
                    <a:pt x="1" y="0"/>
                    <a:pt x="200" y="100"/>
                    <a:pt x="333" y="100"/>
                  </a:cubicBezTo>
                  <a:cubicBezTo>
                    <a:pt x="399" y="100"/>
                    <a:pt x="449" y="75"/>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46" name="Google Shape;12246;p18"/>
            <p:cNvSpPr/>
            <p:nvPr/>
          </p:nvSpPr>
          <p:spPr>
            <a:xfrm>
              <a:off x="3588675" y="2249650"/>
              <a:ext cx="4775" cy="8275"/>
            </a:xfrm>
            <a:custGeom>
              <a:avLst/>
              <a:gdLst/>
              <a:ahLst/>
              <a:cxnLst/>
              <a:rect l="l" t="t" r="r" b="b"/>
              <a:pathLst>
                <a:path w="191" h="331" extrusionOk="0">
                  <a:moveTo>
                    <a:pt x="124" y="1"/>
                  </a:moveTo>
                  <a:cubicBezTo>
                    <a:pt x="96" y="1"/>
                    <a:pt x="55" y="58"/>
                    <a:pt x="0" y="221"/>
                  </a:cubicBezTo>
                  <a:cubicBezTo>
                    <a:pt x="40" y="300"/>
                    <a:pt x="72" y="331"/>
                    <a:pt x="98" y="331"/>
                  </a:cubicBezTo>
                  <a:cubicBezTo>
                    <a:pt x="182" y="331"/>
                    <a:pt x="191" y="1"/>
                    <a:pt x="1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47" name="Google Shape;12247;p18"/>
            <p:cNvSpPr/>
            <p:nvPr/>
          </p:nvSpPr>
          <p:spPr>
            <a:xfrm>
              <a:off x="3381375" y="2283200"/>
              <a:ext cx="11225" cy="25"/>
            </a:xfrm>
            <a:custGeom>
              <a:avLst/>
              <a:gdLst/>
              <a:ahLst/>
              <a:cxnLst/>
              <a:rect l="l" t="t" r="r" b="b"/>
              <a:pathLst>
                <a:path w="449" h="1" extrusionOk="0">
                  <a:moveTo>
                    <a:pt x="0" y="0"/>
                  </a:moveTo>
                  <a:lnTo>
                    <a:pt x="44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48" name="Google Shape;12248;p18"/>
            <p:cNvSpPr/>
            <p:nvPr/>
          </p:nvSpPr>
          <p:spPr>
            <a:xfrm>
              <a:off x="5392825" y="2294400"/>
              <a:ext cx="28025" cy="11725"/>
            </a:xfrm>
            <a:custGeom>
              <a:avLst/>
              <a:gdLst/>
              <a:ahLst/>
              <a:cxnLst/>
              <a:rect l="l" t="t" r="r" b="b"/>
              <a:pathLst>
                <a:path w="1121" h="469" extrusionOk="0">
                  <a:moveTo>
                    <a:pt x="0" y="0"/>
                  </a:moveTo>
                  <a:cubicBezTo>
                    <a:pt x="139" y="277"/>
                    <a:pt x="363" y="469"/>
                    <a:pt x="620" y="469"/>
                  </a:cubicBezTo>
                  <a:cubicBezTo>
                    <a:pt x="778" y="469"/>
                    <a:pt x="950" y="396"/>
                    <a:pt x="1121" y="224"/>
                  </a:cubicBezTo>
                  <a:cubicBezTo>
                    <a:pt x="673" y="0"/>
                    <a:pt x="224"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49" name="Google Shape;12249;p18"/>
            <p:cNvSpPr/>
            <p:nvPr/>
          </p:nvSpPr>
          <p:spPr>
            <a:xfrm>
              <a:off x="5174300" y="2297275"/>
              <a:ext cx="4800" cy="8275"/>
            </a:xfrm>
            <a:custGeom>
              <a:avLst/>
              <a:gdLst/>
              <a:ahLst/>
              <a:cxnLst/>
              <a:rect l="l" t="t" r="r" b="b"/>
              <a:pathLst>
                <a:path w="192" h="331" extrusionOk="0">
                  <a:moveTo>
                    <a:pt x="98" y="0"/>
                  </a:moveTo>
                  <a:cubicBezTo>
                    <a:pt x="73" y="0"/>
                    <a:pt x="40" y="30"/>
                    <a:pt x="1" y="109"/>
                  </a:cubicBezTo>
                  <a:cubicBezTo>
                    <a:pt x="55" y="273"/>
                    <a:pt x="96" y="330"/>
                    <a:pt x="124" y="330"/>
                  </a:cubicBezTo>
                  <a:cubicBezTo>
                    <a:pt x="191" y="330"/>
                    <a:pt x="183" y="0"/>
                    <a:pt x="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50" name="Google Shape;12250;p18"/>
            <p:cNvSpPr/>
            <p:nvPr/>
          </p:nvSpPr>
          <p:spPr>
            <a:xfrm>
              <a:off x="5325575" y="2297675"/>
              <a:ext cx="16850" cy="7950"/>
            </a:xfrm>
            <a:custGeom>
              <a:avLst/>
              <a:gdLst/>
              <a:ahLst/>
              <a:cxnLst/>
              <a:rect l="l" t="t" r="r" b="b"/>
              <a:pathLst>
                <a:path w="674" h="318" extrusionOk="0">
                  <a:moveTo>
                    <a:pt x="534" y="1"/>
                  </a:moveTo>
                  <a:cubicBezTo>
                    <a:pt x="337" y="1"/>
                    <a:pt x="1" y="159"/>
                    <a:pt x="1" y="318"/>
                  </a:cubicBezTo>
                  <a:cubicBezTo>
                    <a:pt x="449" y="318"/>
                    <a:pt x="673" y="318"/>
                    <a:pt x="673" y="93"/>
                  </a:cubicBezTo>
                  <a:cubicBezTo>
                    <a:pt x="673" y="28"/>
                    <a:pt x="616" y="1"/>
                    <a:pt x="5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51" name="Google Shape;12251;p18"/>
            <p:cNvSpPr/>
            <p:nvPr/>
          </p:nvSpPr>
          <p:spPr>
            <a:xfrm>
              <a:off x="5345675" y="2303275"/>
              <a:ext cx="19150" cy="7950"/>
            </a:xfrm>
            <a:custGeom>
              <a:avLst/>
              <a:gdLst/>
              <a:ahLst/>
              <a:cxnLst/>
              <a:rect l="l" t="t" r="r" b="b"/>
              <a:pathLst>
                <a:path w="766" h="318" extrusionOk="0">
                  <a:moveTo>
                    <a:pt x="493" y="1"/>
                  </a:moveTo>
                  <a:cubicBezTo>
                    <a:pt x="244" y="1"/>
                    <a:pt x="0" y="159"/>
                    <a:pt x="317" y="318"/>
                  </a:cubicBezTo>
                  <a:cubicBezTo>
                    <a:pt x="766" y="318"/>
                    <a:pt x="766" y="318"/>
                    <a:pt x="766" y="94"/>
                  </a:cubicBezTo>
                  <a:cubicBezTo>
                    <a:pt x="700" y="28"/>
                    <a:pt x="596" y="1"/>
                    <a:pt x="49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52" name="Google Shape;12252;p18"/>
            <p:cNvSpPr/>
            <p:nvPr/>
          </p:nvSpPr>
          <p:spPr>
            <a:xfrm>
              <a:off x="5325575" y="2322400"/>
              <a:ext cx="16850" cy="11250"/>
            </a:xfrm>
            <a:custGeom>
              <a:avLst/>
              <a:gdLst/>
              <a:ahLst/>
              <a:cxnLst/>
              <a:rect l="l" t="t" r="r" b="b"/>
              <a:pathLst>
                <a:path w="674" h="450" extrusionOk="0">
                  <a:moveTo>
                    <a:pt x="449" y="1"/>
                  </a:moveTo>
                  <a:cubicBezTo>
                    <a:pt x="1" y="225"/>
                    <a:pt x="225" y="449"/>
                    <a:pt x="673" y="449"/>
                  </a:cubicBezTo>
                  <a:cubicBezTo>
                    <a:pt x="673" y="225"/>
                    <a:pt x="673" y="1"/>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53" name="Google Shape;12253;p18"/>
            <p:cNvSpPr/>
            <p:nvPr/>
          </p:nvSpPr>
          <p:spPr>
            <a:xfrm>
              <a:off x="3515825" y="2324775"/>
              <a:ext cx="4700" cy="6500"/>
            </a:xfrm>
            <a:custGeom>
              <a:avLst/>
              <a:gdLst/>
              <a:ahLst/>
              <a:cxnLst/>
              <a:rect l="l" t="t" r="r" b="b"/>
              <a:pathLst>
                <a:path w="188" h="260" extrusionOk="0">
                  <a:moveTo>
                    <a:pt x="113" y="1"/>
                  </a:moveTo>
                  <a:cubicBezTo>
                    <a:pt x="86" y="1"/>
                    <a:pt x="48" y="35"/>
                    <a:pt x="1" y="130"/>
                  </a:cubicBezTo>
                  <a:cubicBezTo>
                    <a:pt x="48" y="225"/>
                    <a:pt x="86" y="259"/>
                    <a:pt x="113" y="259"/>
                  </a:cubicBezTo>
                  <a:cubicBezTo>
                    <a:pt x="188" y="259"/>
                    <a:pt x="188" y="1"/>
                    <a:pt x="1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54" name="Google Shape;12254;p18"/>
            <p:cNvSpPr/>
            <p:nvPr/>
          </p:nvSpPr>
          <p:spPr>
            <a:xfrm>
              <a:off x="5263950" y="2332700"/>
              <a:ext cx="10100" cy="13050"/>
            </a:xfrm>
            <a:custGeom>
              <a:avLst/>
              <a:gdLst/>
              <a:ahLst/>
              <a:cxnLst/>
              <a:rect l="l" t="t" r="r" b="b"/>
              <a:pathLst>
                <a:path w="404" h="522" extrusionOk="0">
                  <a:moveTo>
                    <a:pt x="135" y="1"/>
                  </a:moveTo>
                  <a:cubicBezTo>
                    <a:pt x="96" y="1"/>
                    <a:pt x="51" y="12"/>
                    <a:pt x="1" y="37"/>
                  </a:cubicBezTo>
                  <a:lnTo>
                    <a:pt x="1" y="485"/>
                  </a:lnTo>
                  <a:cubicBezTo>
                    <a:pt x="51" y="511"/>
                    <a:pt x="96" y="522"/>
                    <a:pt x="135" y="522"/>
                  </a:cubicBezTo>
                  <a:cubicBezTo>
                    <a:pt x="404" y="522"/>
                    <a:pt x="404" y="1"/>
                    <a:pt x="13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55" name="Google Shape;12255;p18"/>
            <p:cNvSpPr/>
            <p:nvPr/>
          </p:nvSpPr>
          <p:spPr>
            <a:xfrm>
              <a:off x="5286375" y="2356025"/>
              <a:ext cx="16825" cy="11225"/>
            </a:xfrm>
            <a:custGeom>
              <a:avLst/>
              <a:gdLst/>
              <a:ahLst/>
              <a:cxnLst/>
              <a:rect l="l" t="t" r="r" b="b"/>
              <a:pathLst>
                <a:path w="673" h="449" extrusionOk="0">
                  <a:moveTo>
                    <a:pt x="0" y="1"/>
                  </a:moveTo>
                  <a:lnTo>
                    <a:pt x="0" y="449"/>
                  </a:lnTo>
                  <a:cubicBezTo>
                    <a:pt x="672" y="449"/>
                    <a:pt x="672"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56" name="Google Shape;12256;p18"/>
            <p:cNvSpPr/>
            <p:nvPr/>
          </p:nvSpPr>
          <p:spPr>
            <a:xfrm>
              <a:off x="5168700" y="2358400"/>
              <a:ext cx="4700" cy="6500"/>
            </a:xfrm>
            <a:custGeom>
              <a:avLst/>
              <a:gdLst/>
              <a:ahLst/>
              <a:cxnLst/>
              <a:rect l="l" t="t" r="r" b="b"/>
              <a:pathLst>
                <a:path w="188" h="260" extrusionOk="0">
                  <a:moveTo>
                    <a:pt x="113" y="0"/>
                  </a:moveTo>
                  <a:cubicBezTo>
                    <a:pt x="85" y="0"/>
                    <a:pt x="48" y="35"/>
                    <a:pt x="1" y="130"/>
                  </a:cubicBezTo>
                  <a:cubicBezTo>
                    <a:pt x="48" y="224"/>
                    <a:pt x="85" y="259"/>
                    <a:pt x="113" y="259"/>
                  </a:cubicBezTo>
                  <a:cubicBezTo>
                    <a:pt x="187" y="259"/>
                    <a:pt x="187" y="0"/>
                    <a:pt x="11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57" name="Google Shape;12257;p18"/>
            <p:cNvSpPr/>
            <p:nvPr/>
          </p:nvSpPr>
          <p:spPr>
            <a:xfrm>
              <a:off x="2714625" y="2363025"/>
              <a:ext cx="14025" cy="4225"/>
            </a:xfrm>
            <a:custGeom>
              <a:avLst/>
              <a:gdLst/>
              <a:ahLst/>
              <a:cxnLst/>
              <a:rect l="l" t="t" r="r" b="b"/>
              <a:pathLst>
                <a:path w="561" h="169" extrusionOk="0">
                  <a:moveTo>
                    <a:pt x="308" y="1"/>
                  </a:moveTo>
                  <a:cubicBezTo>
                    <a:pt x="168" y="1"/>
                    <a:pt x="0" y="57"/>
                    <a:pt x="0" y="169"/>
                  </a:cubicBezTo>
                  <a:lnTo>
                    <a:pt x="448" y="169"/>
                  </a:lnTo>
                  <a:cubicBezTo>
                    <a:pt x="560" y="57"/>
                    <a:pt x="448" y="1"/>
                    <a:pt x="30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58" name="Google Shape;12258;p18"/>
            <p:cNvSpPr/>
            <p:nvPr/>
          </p:nvSpPr>
          <p:spPr>
            <a:xfrm>
              <a:off x="4950175" y="2386925"/>
              <a:ext cx="4800" cy="8275"/>
            </a:xfrm>
            <a:custGeom>
              <a:avLst/>
              <a:gdLst/>
              <a:ahLst/>
              <a:cxnLst/>
              <a:rect l="l" t="t" r="r" b="b"/>
              <a:pathLst>
                <a:path w="192" h="331" extrusionOk="0">
                  <a:moveTo>
                    <a:pt x="98" y="0"/>
                  </a:moveTo>
                  <a:cubicBezTo>
                    <a:pt x="73" y="0"/>
                    <a:pt x="40" y="30"/>
                    <a:pt x="1" y="109"/>
                  </a:cubicBezTo>
                  <a:cubicBezTo>
                    <a:pt x="55" y="272"/>
                    <a:pt x="97" y="330"/>
                    <a:pt x="125" y="330"/>
                  </a:cubicBezTo>
                  <a:cubicBezTo>
                    <a:pt x="192" y="330"/>
                    <a:pt x="183" y="0"/>
                    <a:pt x="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59" name="Google Shape;12259;p18"/>
            <p:cNvSpPr/>
            <p:nvPr/>
          </p:nvSpPr>
          <p:spPr>
            <a:xfrm>
              <a:off x="5404025" y="2400850"/>
              <a:ext cx="16825" cy="5625"/>
            </a:xfrm>
            <a:custGeom>
              <a:avLst/>
              <a:gdLst/>
              <a:ahLst/>
              <a:cxnLst/>
              <a:rect l="l" t="t" r="r" b="b"/>
              <a:pathLst>
                <a:path w="673" h="225" extrusionOk="0">
                  <a:moveTo>
                    <a:pt x="449" y="1"/>
                  </a:moveTo>
                  <a:cubicBezTo>
                    <a:pt x="0" y="1"/>
                    <a:pt x="449" y="225"/>
                    <a:pt x="673" y="225"/>
                  </a:cubicBezTo>
                  <a:cubicBezTo>
                    <a:pt x="673" y="1"/>
                    <a:pt x="673" y="1"/>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60" name="Google Shape;12260;p18"/>
            <p:cNvSpPr/>
            <p:nvPr/>
          </p:nvSpPr>
          <p:spPr>
            <a:xfrm>
              <a:off x="6244475" y="2399700"/>
              <a:ext cx="16475" cy="12375"/>
            </a:xfrm>
            <a:custGeom>
              <a:avLst/>
              <a:gdLst/>
              <a:ahLst/>
              <a:cxnLst/>
              <a:rect l="l" t="t" r="r" b="b"/>
              <a:pathLst>
                <a:path w="659" h="495" extrusionOk="0">
                  <a:moveTo>
                    <a:pt x="247" y="1"/>
                  </a:moveTo>
                  <a:cubicBezTo>
                    <a:pt x="179" y="1"/>
                    <a:pt x="96" y="14"/>
                    <a:pt x="0" y="47"/>
                  </a:cubicBezTo>
                  <a:lnTo>
                    <a:pt x="0" y="495"/>
                  </a:lnTo>
                  <a:cubicBezTo>
                    <a:pt x="576" y="495"/>
                    <a:pt x="659" y="1"/>
                    <a:pt x="24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61" name="Google Shape;12261;p18"/>
            <p:cNvSpPr/>
            <p:nvPr/>
          </p:nvSpPr>
          <p:spPr>
            <a:xfrm>
              <a:off x="6218200" y="2401650"/>
              <a:ext cx="15075" cy="10425"/>
            </a:xfrm>
            <a:custGeom>
              <a:avLst/>
              <a:gdLst/>
              <a:ahLst/>
              <a:cxnLst/>
              <a:rect l="l" t="t" r="r" b="b"/>
              <a:pathLst>
                <a:path w="603" h="417" extrusionOk="0">
                  <a:moveTo>
                    <a:pt x="184" y="1"/>
                  </a:moveTo>
                  <a:cubicBezTo>
                    <a:pt x="59" y="1"/>
                    <a:pt x="0" y="262"/>
                    <a:pt x="155" y="417"/>
                  </a:cubicBezTo>
                  <a:cubicBezTo>
                    <a:pt x="379" y="417"/>
                    <a:pt x="603" y="417"/>
                    <a:pt x="379" y="193"/>
                  </a:cubicBezTo>
                  <a:cubicBezTo>
                    <a:pt x="309" y="54"/>
                    <a:pt x="240" y="1"/>
                    <a:pt x="18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62" name="Google Shape;12262;p18"/>
            <p:cNvSpPr/>
            <p:nvPr/>
          </p:nvSpPr>
          <p:spPr>
            <a:xfrm>
              <a:off x="4675650" y="2414425"/>
              <a:ext cx="9350" cy="6500"/>
            </a:xfrm>
            <a:custGeom>
              <a:avLst/>
              <a:gdLst/>
              <a:ahLst/>
              <a:cxnLst/>
              <a:rect l="l" t="t" r="r" b="b"/>
              <a:pathLst>
                <a:path w="374" h="260" extrusionOk="0">
                  <a:moveTo>
                    <a:pt x="224" y="0"/>
                  </a:moveTo>
                  <a:cubicBezTo>
                    <a:pt x="170" y="0"/>
                    <a:pt x="95" y="35"/>
                    <a:pt x="0" y="130"/>
                  </a:cubicBezTo>
                  <a:cubicBezTo>
                    <a:pt x="95" y="225"/>
                    <a:pt x="170" y="259"/>
                    <a:pt x="224" y="259"/>
                  </a:cubicBezTo>
                  <a:cubicBezTo>
                    <a:pt x="374" y="259"/>
                    <a:pt x="374" y="0"/>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63" name="Google Shape;12263;p18"/>
            <p:cNvSpPr/>
            <p:nvPr/>
          </p:nvSpPr>
          <p:spPr>
            <a:xfrm>
              <a:off x="3528100" y="2422125"/>
              <a:ext cx="18525" cy="13900"/>
            </a:xfrm>
            <a:custGeom>
              <a:avLst/>
              <a:gdLst/>
              <a:ahLst/>
              <a:cxnLst/>
              <a:rect l="l" t="t" r="r" b="b"/>
              <a:pathLst>
                <a:path w="741" h="556" extrusionOk="0">
                  <a:moveTo>
                    <a:pt x="407" y="0"/>
                  </a:moveTo>
                  <a:cubicBezTo>
                    <a:pt x="351" y="0"/>
                    <a:pt x="278" y="14"/>
                    <a:pt x="182" y="46"/>
                  </a:cubicBezTo>
                  <a:cubicBezTo>
                    <a:pt x="1" y="227"/>
                    <a:pt x="406" y="555"/>
                    <a:pt x="568" y="555"/>
                  </a:cubicBezTo>
                  <a:cubicBezTo>
                    <a:pt x="606" y="555"/>
                    <a:pt x="630" y="537"/>
                    <a:pt x="630" y="494"/>
                  </a:cubicBezTo>
                  <a:cubicBezTo>
                    <a:pt x="438" y="494"/>
                    <a:pt x="740" y="0"/>
                    <a:pt x="40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64" name="Google Shape;12264;p18"/>
            <p:cNvSpPr/>
            <p:nvPr/>
          </p:nvSpPr>
          <p:spPr>
            <a:xfrm>
              <a:off x="6395750" y="2434475"/>
              <a:ext cx="11225" cy="5625"/>
            </a:xfrm>
            <a:custGeom>
              <a:avLst/>
              <a:gdLst/>
              <a:ahLst/>
              <a:cxnLst/>
              <a:rect l="l" t="t" r="r" b="b"/>
              <a:pathLst>
                <a:path w="449" h="225" extrusionOk="0">
                  <a:moveTo>
                    <a:pt x="449" y="0"/>
                  </a:moveTo>
                  <a:cubicBezTo>
                    <a:pt x="445" y="0"/>
                    <a:pt x="441" y="0"/>
                    <a:pt x="437" y="0"/>
                  </a:cubicBezTo>
                  <a:lnTo>
                    <a:pt x="437" y="0"/>
                  </a:lnTo>
                  <a:cubicBezTo>
                    <a:pt x="444" y="0"/>
                    <a:pt x="449" y="0"/>
                    <a:pt x="449" y="0"/>
                  </a:cubicBezTo>
                  <a:close/>
                  <a:moveTo>
                    <a:pt x="437" y="0"/>
                  </a:moveTo>
                  <a:cubicBezTo>
                    <a:pt x="366" y="2"/>
                    <a:pt x="0" y="22"/>
                    <a:pt x="0" y="224"/>
                  </a:cubicBezTo>
                  <a:cubicBezTo>
                    <a:pt x="0" y="224"/>
                    <a:pt x="217" y="8"/>
                    <a:pt x="43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65" name="Google Shape;12265;p18"/>
            <p:cNvSpPr/>
            <p:nvPr/>
          </p:nvSpPr>
          <p:spPr>
            <a:xfrm>
              <a:off x="5135075" y="2437750"/>
              <a:ext cx="20800" cy="10275"/>
            </a:xfrm>
            <a:custGeom>
              <a:avLst/>
              <a:gdLst/>
              <a:ahLst/>
              <a:cxnLst/>
              <a:rect l="l" t="t" r="r" b="b"/>
              <a:pathLst>
                <a:path w="832" h="411" extrusionOk="0">
                  <a:moveTo>
                    <a:pt x="337" y="0"/>
                  </a:moveTo>
                  <a:cubicBezTo>
                    <a:pt x="113" y="0"/>
                    <a:pt x="1" y="159"/>
                    <a:pt x="1" y="317"/>
                  </a:cubicBezTo>
                  <a:cubicBezTo>
                    <a:pt x="198" y="383"/>
                    <a:pt x="356" y="410"/>
                    <a:pt x="476" y="410"/>
                  </a:cubicBezTo>
                  <a:cubicBezTo>
                    <a:pt x="766" y="410"/>
                    <a:pt x="832" y="252"/>
                    <a:pt x="673" y="93"/>
                  </a:cubicBezTo>
                  <a:cubicBezTo>
                    <a:pt x="542" y="28"/>
                    <a:pt x="430" y="0"/>
                    <a:pt x="33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66" name="Google Shape;12266;p18"/>
            <p:cNvSpPr/>
            <p:nvPr/>
          </p:nvSpPr>
          <p:spPr>
            <a:xfrm>
              <a:off x="3439925" y="2445675"/>
              <a:ext cx="22425" cy="10625"/>
            </a:xfrm>
            <a:custGeom>
              <a:avLst/>
              <a:gdLst/>
              <a:ahLst/>
              <a:cxnLst/>
              <a:rect l="l" t="t" r="r" b="b"/>
              <a:pathLst>
                <a:path w="897" h="425" extrusionOk="0">
                  <a:moveTo>
                    <a:pt x="123" y="0"/>
                  </a:moveTo>
                  <a:cubicBezTo>
                    <a:pt x="0" y="246"/>
                    <a:pt x="282" y="425"/>
                    <a:pt x="525" y="425"/>
                  </a:cubicBezTo>
                  <a:cubicBezTo>
                    <a:pt x="724" y="425"/>
                    <a:pt x="897" y="304"/>
                    <a:pt x="79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67" name="Google Shape;12267;p18"/>
            <p:cNvSpPr/>
            <p:nvPr/>
          </p:nvSpPr>
          <p:spPr>
            <a:xfrm>
              <a:off x="3588675" y="2445675"/>
              <a:ext cx="5625" cy="2525"/>
            </a:xfrm>
            <a:custGeom>
              <a:avLst/>
              <a:gdLst/>
              <a:ahLst/>
              <a:cxnLst/>
              <a:rect l="l" t="t" r="r" b="b"/>
              <a:pathLst>
                <a:path w="225" h="101" extrusionOk="0">
                  <a:moveTo>
                    <a:pt x="0" y="0"/>
                  </a:moveTo>
                  <a:cubicBezTo>
                    <a:pt x="0" y="0"/>
                    <a:pt x="100" y="100"/>
                    <a:pt x="166" y="100"/>
                  </a:cubicBezTo>
                  <a:cubicBezTo>
                    <a:pt x="200" y="100"/>
                    <a:pt x="224" y="75"/>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68" name="Google Shape;12268;p18"/>
            <p:cNvSpPr/>
            <p:nvPr/>
          </p:nvSpPr>
          <p:spPr>
            <a:xfrm>
              <a:off x="3605475" y="2448050"/>
              <a:ext cx="4700" cy="6475"/>
            </a:xfrm>
            <a:custGeom>
              <a:avLst/>
              <a:gdLst/>
              <a:ahLst/>
              <a:cxnLst/>
              <a:rect l="l" t="t" r="r" b="b"/>
              <a:pathLst>
                <a:path w="188" h="259" extrusionOk="0">
                  <a:moveTo>
                    <a:pt x="113" y="0"/>
                  </a:moveTo>
                  <a:cubicBezTo>
                    <a:pt x="85" y="0"/>
                    <a:pt x="48" y="35"/>
                    <a:pt x="1" y="130"/>
                  </a:cubicBezTo>
                  <a:cubicBezTo>
                    <a:pt x="48" y="224"/>
                    <a:pt x="85" y="259"/>
                    <a:pt x="113" y="259"/>
                  </a:cubicBezTo>
                  <a:cubicBezTo>
                    <a:pt x="187" y="259"/>
                    <a:pt x="187" y="0"/>
                    <a:pt x="11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69" name="Google Shape;12269;p18"/>
            <p:cNvSpPr/>
            <p:nvPr/>
          </p:nvSpPr>
          <p:spPr>
            <a:xfrm>
              <a:off x="4854925" y="2445675"/>
              <a:ext cx="15200" cy="7950"/>
            </a:xfrm>
            <a:custGeom>
              <a:avLst/>
              <a:gdLst/>
              <a:ahLst/>
              <a:cxnLst/>
              <a:rect l="l" t="t" r="r" b="b"/>
              <a:pathLst>
                <a:path w="608" h="318" extrusionOk="0">
                  <a:moveTo>
                    <a:pt x="449" y="0"/>
                  </a:moveTo>
                  <a:cubicBezTo>
                    <a:pt x="225" y="0"/>
                    <a:pt x="1" y="0"/>
                    <a:pt x="225" y="225"/>
                  </a:cubicBezTo>
                  <a:cubicBezTo>
                    <a:pt x="225" y="290"/>
                    <a:pt x="264" y="317"/>
                    <a:pt x="312" y="317"/>
                  </a:cubicBezTo>
                  <a:cubicBezTo>
                    <a:pt x="430" y="317"/>
                    <a:pt x="608" y="159"/>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70" name="Google Shape;12270;p18"/>
            <p:cNvSpPr/>
            <p:nvPr/>
          </p:nvSpPr>
          <p:spPr>
            <a:xfrm>
              <a:off x="3542375" y="2466900"/>
              <a:ext cx="10500" cy="5150"/>
            </a:xfrm>
            <a:custGeom>
              <a:avLst/>
              <a:gdLst/>
              <a:ahLst/>
              <a:cxnLst/>
              <a:rect l="l" t="t" r="r" b="b"/>
              <a:pathLst>
                <a:path w="420" h="206" extrusionOk="0">
                  <a:moveTo>
                    <a:pt x="266" y="1"/>
                  </a:moveTo>
                  <a:cubicBezTo>
                    <a:pt x="226" y="1"/>
                    <a:pt x="161" y="14"/>
                    <a:pt x="59" y="48"/>
                  </a:cubicBezTo>
                  <a:cubicBezTo>
                    <a:pt x="1" y="165"/>
                    <a:pt x="19" y="206"/>
                    <a:pt x="65" y="206"/>
                  </a:cubicBezTo>
                  <a:cubicBezTo>
                    <a:pt x="170" y="206"/>
                    <a:pt x="419" y="1"/>
                    <a:pt x="26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71" name="Google Shape;12271;p18"/>
            <p:cNvSpPr/>
            <p:nvPr/>
          </p:nvSpPr>
          <p:spPr>
            <a:xfrm>
              <a:off x="3571875" y="2479300"/>
              <a:ext cx="11225" cy="25"/>
            </a:xfrm>
            <a:custGeom>
              <a:avLst/>
              <a:gdLst/>
              <a:ahLst/>
              <a:cxnLst/>
              <a:rect l="l" t="t" r="r" b="b"/>
              <a:pathLst>
                <a:path w="449" h="1" extrusionOk="0">
                  <a:moveTo>
                    <a:pt x="448" y="0"/>
                  </a:moveTo>
                  <a:lnTo>
                    <a:pt x="0" y="0"/>
                  </a:lnTo>
                  <a:cubicBezTo>
                    <a:pt x="0" y="0"/>
                    <a:pt x="448" y="0"/>
                    <a:pt x="4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72" name="Google Shape;12272;p18"/>
            <p:cNvSpPr/>
            <p:nvPr/>
          </p:nvSpPr>
          <p:spPr>
            <a:xfrm>
              <a:off x="3431800" y="2500825"/>
              <a:ext cx="28025" cy="8125"/>
            </a:xfrm>
            <a:custGeom>
              <a:avLst/>
              <a:gdLst/>
              <a:ahLst/>
              <a:cxnLst/>
              <a:rect l="l" t="t" r="r" b="b"/>
              <a:pathLst>
                <a:path w="1121" h="325" extrusionOk="0">
                  <a:moveTo>
                    <a:pt x="689" y="1"/>
                  </a:moveTo>
                  <a:cubicBezTo>
                    <a:pt x="374" y="1"/>
                    <a:pt x="0" y="130"/>
                    <a:pt x="0" y="260"/>
                  </a:cubicBezTo>
                  <a:cubicBezTo>
                    <a:pt x="142" y="212"/>
                    <a:pt x="254" y="195"/>
                    <a:pt x="347" y="195"/>
                  </a:cubicBezTo>
                  <a:cubicBezTo>
                    <a:pt x="600" y="195"/>
                    <a:pt x="708" y="324"/>
                    <a:pt x="886" y="324"/>
                  </a:cubicBezTo>
                  <a:cubicBezTo>
                    <a:pt x="951" y="324"/>
                    <a:pt x="1026" y="307"/>
                    <a:pt x="1121" y="260"/>
                  </a:cubicBezTo>
                  <a:cubicBezTo>
                    <a:pt x="1121" y="70"/>
                    <a:pt x="920" y="1"/>
                    <a:pt x="68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73" name="Google Shape;12273;p18"/>
            <p:cNvSpPr/>
            <p:nvPr/>
          </p:nvSpPr>
          <p:spPr>
            <a:xfrm>
              <a:off x="6346400" y="2507300"/>
              <a:ext cx="21350" cy="12775"/>
            </a:xfrm>
            <a:custGeom>
              <a:avLst/>
              <a:gdLst/>
              <a:ahLst/>
              <a:cxnLst/>
              <a:rect l="l" t="t" r="r" b="b"/>
              <a:pathLst>
                <a:path w="854" h="511" extrusionOk="0">
                  <a:moveTo>
                    <a:pt x="181" y="1"/>
                  </a:moveTo>
                  <a:cubicBezTo>
                    <a:pt x="0" y="182"/>
                    <a:pt x="405" y="510"/>
                    <a:pt x="686" y="510"/>
                  </a:cubicBezTo>
                  <a:cubicBezTo>
                    <a:pt x="752" y="510"/>
                    <a:pt x="811" y="492"/>
                    <a:pt x="854" y="449"/>
                  </a:cubicBezTo>
                  <a:cubicBezTo>
                    <a:pt x="405" y="449"/>
                    <a:pt x="630" y="1"/>
                    <a:pt x="18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74" name="Google Shape;12274;p18"/>
            <p:cNvSpPr/>
            <p:nvPr/>
          </p:nvSpPr>
          <p:spPr>
            <a:xfrm>
              <a:off x="3437400" y="2514650"/>
              <a:ext cx="15425" cy="9500"/>
            </a:xfrm>
            <a:custGeom>
              <a:avLst/>
              <a:gdLst/>
              <a:ahLst/>
              <a:cxnLst/>
              <a:rect l="l" t="t" r="r" b="b"/>
              <a:pathLst>
                <a:path w="617" h="380" extrusionOk="0">
                  <a:moveTo>
                    <a:pt x="102" y="1"/>
                  </a:moveTo>
                  <a:cubicBezTo>
                    <a:pt x="42" y="1"/>
                    <a:pt x="0" y="43"/>
                    <a:pt x="0" y="155"/>
                  </a:cubicBezTo>
                  <a:cubicBezTo>
                    <a:pt x="224" y="155"/>
                    <a:pt x="224" y="155"/>
                    <a:pt x="448" y="379"/>
                  </a:cubicBezTo>
                  <a:cubicBezTo>
                    <a:pt x="617" y="379"/>
                    <a:pt x="280" y="1"/>
                    <a:pt x="10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75" name="Google Shape;12275;p18"/>
            <p:cNvSpPr/>
            <p:nvPr/>
          </p:nvSpPr>
          <p:spPr>
            <a:xfrm>
              <a:off x="3504625" y="2525525"/>
              <a:ext cx="25250" cy="4225"/>
            </a:xfrm>
            <a:custGeom>
              <a:avLst/>
              <a:gdLst/>
              <a:ahLst/>
              <a:cxnLst/>
              <a:rect l="l" t="t" r="r" b="b"/>
              <a:pathLst>
                <a:path w="1010" h="169" extrusionOk="0">
                  <a:moveTo>
                    <a:pt x="533" y="0"/>
                  </a:moveTo>
                  <a:cubicBezTo>
                    <a:pt x="281" y="0"/>
                    <a:pt x="1" y="56"/>
                    <a:pt x="1" y="168"/>
                  </a:cubicBezTo>
                  <a:lnTo>
                    <a:pt x="897" y="168"/>
                  </a:lnTo>
                  <a:cubicBezTo>
                    <a:pt x="1009" y="56"/>
                    <a:pt x="785" y="0"/>
                    <a:pt x="53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76" name="Google Shape;12276;p18"/>
            <p:cNvSpPr/>
            <p:nvPr/>
          </p:nvSpPr>
          <p:spPr>
            <a:xfrm>
              <a:off x="6423750" y="2524125"/>
              <a:ext cx="16850" cy="11225"/>
            </a:xfrm>
            <a:custGeom>
              <a:avLst/>
              <a:gdLst/>
              <a:ahLst/>
              <a:cxnLst/>
              <a:rect l="l" t="t" r="r" b="b"/>
              <a:pathLst>
                <a:path w="674" h="449" extrusionOk="0">
                  <a:moveTo>
                    <a:pt x="225" y="0"/>
                  </a:moveTo>
                  <a:cubicBezTo>
                    <a:pt x="1" y="224"/>
                    <a:pt x="225" y="448"/>
                    <a:pt x="673" y="448"/>
                  </a:cubicBezTo>
                  <a:cubicBezTo>
                    <a:pt x="673" y="224"/>
                    <a:pt x="673" y="0"/>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77" name="Google Shape;12277;p18"/>
            <p:cNvSpPr/>
            <p:nvPr/>
          </p:nvSpPr>
          <p:spPr>
            <a:xfrm>
              <a:off x="6429375" y="2539350"/>
              <a:ext cx="20175" cy="9525"/>
            </a:xfrm>
            <a:custGeom>
              <a:avLst/>
              <a:gdLst/>
              <a:ahLst/>
              <a:cxnLst/>
              <a:rect l="l" t="t" r="r" b="b"/>
              <a:pathLst>
                <a:path w="807" h="381" extrusionOk="0">
                  <a:moveTo>
                    <a:pt x="348" y="1"/>
                  </a:moveTo>
                  <a:cubicBezTo>
                    <a:pt x="251" y="1"/>
                    <a:pt x="134" y="19"/>
                    <a:pt x="0" y="63"/>
                  </a:cubicBezTo>
                  <a:cubicBezTo>
                    <a:pt x="0" y="222"/>
                    <a:pt x="0" y="380"/>
                    <a:pt x="158" y="380"/>
                  </a:cubicBezTo>
                  <a:cubicBezTo>
                    <a:pt x="224" y="380"/>
                    <a:pt x="317" y="353"/>
                    <a:pt x="448" y="288"/>
                  </a:cubicBezTo>
                  <a:cubicBezTo>
                    <a:pt x="807" y="288"/>
                    <a:pt x="735" y="1"/>
                    <a:pt x="3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78" name="Google Shape;12278;p18"/>
            <p:cNvSpPr/>
            <p:nvPr/>
          </p:nvSpPr>
          <p:spPr>
            <a:xfrm>
              <a:off x="3471000" y="2540925"/>
              <a:ext cx="22450" cy="28025"/>
            </a:xfrm>
            <a:custGeom>
              <a:avLst/>
              <a:gdLst/>
              <a:ahLst/>
              <a:cxnLst/>
              <a:rect l="l" t="t" r="r" b="b"/>
              <a:pathLst>
                <a:path w="898" h="1121" extrusionOk="0">
                  <a:moveTo>
                    <a:pt x="225" y="0"/>
                  </a:moveTo>
                  <a:cubicBezTo>
                    <a:pt x="449" y="449"/>
                    <a:pt x="1" y="1121"/>
                    <a:pt x="897" y="1121"/>
                  </a:cubicBezTo>
                  <a:cubicBezTo>
                    <a:pt x="673" y="897"/>
                    <a:pt x="897" y="225"/>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79" name="Google Shape;12279;p18"/>
            <p:cNvSpPr/>
            <p:nvPr/>
          </p:nvSpPr>
          <p:spPr>
            <a:xfrm>
              <a:off x="6345325" y="2557725"/>
              <a:ext cx="22425" cy="5625"/>
            </a:xfrm>
            <a:custGeom>
              <a:avLst/>
              <a:gdLst/>
              <a:ahLst/>
              <a:cxnLst/>
              <a:rect l="l" t="t" r="r" b="b"/>
              <a:pathLst>
                <a:path w="897" h="225" extrusionOk="0">
                  <a:moveTo>
                    <a:pt x="897" y="1"/>
                  </a:moveTo>
                  <a:cubicBezTo>
                    <a:pt x="224" y="1"/>
                    <a:pt x="224" y="1"/>
                    <a:pt x="0" y="225"/>
                  </a:cubicBezTo>
                  <a:cubicBezTo>
                    <a:pt x="448" y="225"/>
                    <a:pt x="897" y="225"/>
                    <a:pt x="8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80" name="Google Shape;12280;p18"/>
            <p:cNvSpPr/>
            <p:nvPr/>
          </p:nvSpPr>
          <p:spPr>
            <a:xfrm>
              <a:off x="4852125" y="2559125"/>
              <a:ext cx="8450" cy="8425"/>
            </a:xfrm>
            <a:custGeom>
              <a:avLst/>
              <a:gdLst/>
              <a:ahLst/>
              <a:cxnLst/>
              <a:rect l="l" t="t" r="r" b="b"/>
              <a:pathLst>
                <a:path w="338" h="337" extrusionOk="0">
                  <a:moveTo>
                    <a:pt x="225" y="1"/>
                  </a:moveTo>
                  <a:cubicBezTo>
                    <a:pt x="169" y="1"/>
                    <a:pt x="113" y="57"/>
                    <a:pt x="113" y="169"/>
                  </a:cubicBezTo>
                  <a:cubicBezTo>
                    <a:pt x="1" y="281"/>
                    <a:pt x="1" y="337"/>
                    <a:pt x="57" y="337"/>
                  </a:cubicBezTo>
                  <a:cubicBezTo>
                    <a:pt x="113" y="337"/>
                    <a:pt x="225" y="281"/>
                    <a:pt x="337" y="169"/>
                  </a:cubicBezTo>
                  <a:cubicBezTo>
                    <a:pt x="337" y="57"/>
                    <a:pt x="281" y="1"/>
                    <a:pt x="2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81" name="Google Shape;12281;p18"/>
            <p:cNvSpPr/>
            <p:nvPr/>
          </p:nvSpPr>
          <p:spPr>
            <a:xfrm>
              <a:off x="4950175" y="2574550"/>
              <a:ext cx="20300" cy="11725"/>
            </a:xfrm>
            <a:custGeom>
              <a:avLst/>
              <a:gdLst/>
              <a:ahLst/>
              <a:cxnLst/>
              <a:rect l="l" t="t" r="r" b="b"/>
              <a:pathLst>
                <a:path w="812" h="469" extrusionOk="0">
                  <a:moveTo>
                    <a:pt x="673" y="0"/>
                  </a:moveTo>
                  <a:cubicBezTo>
                    <a:pt x="225" y="0"/>
                    <a:pt x="1" y="0"/>
                    <a:pt x="225" y="224"/>
                  </a:cubicBezTo>
                  <a:cubicBezTo>
                    <a:pt x="311" y="395"/>
                    <a:pt x="429" y="469"/>
                    <a:pt x="530" y="469"/>
                  </a:cubicBezTo>
                  <a:cubicBezTo>
                    <a:pt x="694" y="469"/>
                    <a:pt x="812" y="277"/>
                    <a:pt x="6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82" name="Google Shape;12282;p18"/>
            <p:cNvSpPr/>
            <p:nvPr/>
          </p:nvSpPr>
          <p:spPr>
            <a:xfrm>
              <a:off x="5084650" y="2577425"/>
              <a:ext cx="4800" cy="8250"/>
            </a:xfrm>
            <a:custGeom>
              <a:avLst/>
              <a:gdLst/>
              <a:ahLst/>
              <a:cxnLst/>
              <a:rect l="l" t="t" r="r" b="b"/>
              <a:pathLst>
                <a:path w="192" h="330" extrusionOk="0">
                  <a:moveTo>
                    <a:pt x="98" y="0"/>
                  </a:moveTo>
                  <a:cubicBezTo>
                    <a:pt x="73" y="0"/>
                    <a:pt x="40" y="30"/>
                    <a:pt x="1" y="109"/>
                  </a:cubicBezTo>
                  <a:cubicBezTo>
                    <a:pt x="55" y="272"/>
                    <a:pt x="96" y="330"/>
                    <a:pt x="124" y="330"/>
                  </a:cubicBezTo>
                  <a:cubicBezTo>
                    <a:pt x="191" y="330"/>
                    <a:pt x="183" y="0"/>
                    <a:pt x="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83" name="Google Shape;12283;p18"/>
            <p:cNvSpPr/>
            <p:nvPr/>
          </p:nvSpPr>
          <p:spPr>
            <a:xfrm>
              <a:off x="5151900" y="2577825"/>
              <a:ext cx="16825" cy="7950"/>
            </a:xfrm>
            <a:custGeom>
              <a:avLst/>
              <a:gdLst/>
              <a:ahLst/>
              <a:cxnLst/>
              <a:rect l="l" t="t" r="r" b="b"/>
              <a:pathLst>
                <a:path w="673" h="318" extrusionOk="0">
                  <a:moveTo>
                    <a:pt x="257" y="0"/>
                  </a:moveTo>
                  <a:cubicBezTo>
                    <a:pt x="112" y="0"/>
                    <a:pt x="0" y="159"/>
                    <a:pt x="0" y="317"/>
                  </a:cubicBezTo>
                  <a:cubicBezTo>
                    <a:pt x="448" y="317"/>
                    <a:pt x="673" y="317"/>
                    <a:pt x="448" y="93"/>
                  </a:cubicBezTo>
                  <a:cubicBezTo>
                    <a:pt x="383" y="28"/>
                    <a:pt x="317" y="0"/>
                    <a:pt x="25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84" name="Google Shape;12284;p18"/>
            <p:cNvSpPr/>
            <p:nvPr/>
          </p:nvSpPr>
          <p:spPr>
            <a:xfrm>
              <a:off x="6378925" y="2596950"/>
              <a:ext cx="22450" cy="22450"/>
            </a:xfrm>
            <a:custGeom>
              <a:avLst/>
              <a:gdLst/>
              <a:ahLst/>
              <a:cxnLst/>
              <a:rect l="l" t="t" r="r" b="b"/>
              <a:pathLst>
                <a:path w="898" h="898" extrusionOk="0">
                  <a:moveTo>
                    <a:pt x="897" y="1"/>
                  </a:moveTo>
                  <a:cubicBezTo>
                    <a:pt x="1" y="1"/>
                    <a:pt x="449" y="449"/>
                    <a:pt x="225" y="897"/>
                  </a:cubicBezTo>
                  <a:cubicBezTo>
                    <a:pt x="897" y="897"/>
                    <a:pt x="897" y="449"/>
                    <a:pt x="8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85" name="Google Shape;12285;p18"/>
            <p:cNvSpPr/>
            <p:nvPr/>
          </p:nvSpPr>
          <p:spPr>
            <a:xfrm>
              <a:off x="5482475" y="2608150"/>
              <a:ext cx="11225" cy="2525"/>
            </a:xfrm>
            <a:custGeom>
              <a:avLst/>
              <a:gdLst/>
              <a:ahLst/>
              <a:cxnLst/>
              <a:rect l="l" t="t" r="r" b="b"/>
              <a:pathLst>
                <a:path w="449" h="101" extrusionOk="0">
                  <a:moveTo>
                    <a:pt x="0" y="1"/>
                  </a:moveTo>
                  <a:cubicBezTo>
                    <a:pt x="0" y="1"/>
                    <a:pt x="199" y="100"/>
                    <a:pt x="332" y="100"/>
                  </a:cubicBezTo>
                  <a:cubicBezTo>
                    <a:pt x="399" y="100"/>
                    <a:pt x="448" y="76"/>
                    <a:pt x="4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86" name="Google Shape;12286;p18"/>
            <p:cNvSpPr/>
            <p:nvPr/>
          </p:nvSpPr>
          <p:spPr>
            <a:xfrm>
              <a:off x="6429375" y="2602550"/>
              <a:ext cx="0" cy="22450"/>
            </a:xfrm>
            <a:custGeom>
              <a:avLst/>
              <a:gdLst/>
              <a:ahLst/>
              <a:cxnLst/>
              <a:rect l="l" t="t" r="r" b="b"/>
              <a:pathLst>
                <a:path h="898" extrusionOk="0">
                  <a:moveTo>
                    <a:pt x="0" y="449"/>
                  </a:moveTo>
                  <a:cubicBezTo>
                    <a:pt x="0" y="897"/>
                    <a:pt x="0" y="1"/>
                    <a:pt x="0" y="449"/>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87" name="Google Shape;12287;p18"/>
            <p:cNvSpPr/>
            <p:nvPr/>
          </p:nvSpPr>
          <p:spPr>
            <a:xfrm>
              <a:off x="6373325" y="2624975"/>
              <a:ext cx="16850" cy="11225"/>
            </a:xfrm>
            <a:custGeom>
              <a:avLst/>
              <a:gdLst/>
              <a:ahLst/>
              <a:cxnLst/>
              <a:rect l="l" t="t" r="r" b="b"/>
              <a:pathLst>
                <a:path w="674" h="449" extrusionOk="0">
                  <a:moveTo>
                    <a:pt x="225" y="0"/>
                  </a:moveTo>
                  <a:cubicBezTo>
                    <a:pt x="225" y="224"/>
                    <a:pt x="1" y="224"/>
                    <a:pt x="1" y="448"/>
                  </a:cubicBezTo>
                  <a:cubicBezTo>
                    <a:pt x="673" y="448"/>
                    <a:pt x="673" y="0"/>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88" name="Google Shape;12288;p18"/>
            <p:cNvSpPr/>
            <p:nvPr/>
          </p:nvSpPr>
          <p:spPr>
            <a:xfrm>
              <a:off x="6363200" y="2637825"/>
              <a:ext cx="8125" cy="5150"/>
            </a:xfrm>
            <a:custGeom>
              <a:avLst/>
              <a:gdLst/>
              <a:ahLst/>
              <a:cxnLst/>
              <a:rect l="l" t="t" r="r" b="b"/>
              <a:pathLst>
                <a:path w="325" h="206" extrusionOk="0">
                  <a:moveTo>
                    <a:pt x="306" y="1"/>
                  </a:moveTo>
                  <a:cubicBezTo>
                    <a:pt x="264" y="1"/>
                    <a:pt x="0" y="206"/>
                    <a:pt x="62" y="206"/>
                  </a:cubicBezTo>
                  <a:cubicBezTo>
                    <a:pt x="77" y="206"/>
                    <a:pt x="114" y="192"/>
                    <a:pt x="182" y="159"/>
                  </a:cubicBezTo>
                  <a:cubicBezTo>
                    <a:pt x="299" y="41"/>
                    <a:pt x="324" y="1"/>
                    <a:pt x="30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89" name="Google Shape;12289;p18"/>
            <p:cNvSpPr/>
            <p:nvPr/>
          </p:nvSpPr>
          <p:spPr>
            <a:xfrm>
              <a:off x="6395750" y="2641775"/>
              <a:ext cx="11225" cy="25"/>
            </a:xfrm>
            <a:custGeom>
              <a:avLst/>
              <a:gdLst/>
              <a:ahLst/>
              <a:cxnLst/>
              <a:rect l="l" t="t" r="r" b="b"/>
              <a:pathLst>
                <a:path w="449" h="1" extrusionOk="0">
                  <a:moveTo>
                    <a:pt x="449" y="1"/>
                  </a:moveTo>
                  <a:lnTo>
                    <a:pt x="0" y="1"/>
                  </a:lnTo>
                  <a:cubicBezTo>
                    <a:pt x="0" y="1"/>
                    <a:pt x="224" y="1"/>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90" name="Google Shape;12290;p18"/>
            <p:cNvSpPr/>
            <p:nvPr/>
          </p:nvSpPr>
          <p:spPr>
            <a:xfrm>
              <a:off x="3190875" y="2664175"/>
              <a:ext cx="16825" cy="11250"/>
            </a:xfrm>
            <a:custGeom>
              <a:avLst/>
              <a:gdLst/>
              <a:ahLst/>
              <a:cxnLst/>
              <a:rect l="l" t="t" r="r" b="b"/>
              <a:pathLst>
                <a:path w="673" h="450" extrusionOk="0">
                  <a:moveTo>
                    <a:pt x="0" y="1"/>
                  </a:moveTo>
                  <a:cubicBezTo>
                    <a:pt x="0" y="225"/>
                    <a:pt x="0" y="225"/>
                    <a:pt x="224" y="449"/>
                  </a:cubicBezTo>
                  <a:cubicBezTo>
                    <a:pt x="672" y="449"/>
                    <a:pt x="224"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91" name="Google Shape;12291;p18"/>
            <p:cNvSpPr/>
            <p:nvPr/>
          </p:nvSpPr>
          <p:spPr>
            <a:xfrm>
              <a:off x="3263700" y="2686600"/>
              <a:ext cx="95275" cy="50450"/>
            </a:xfrm>
            <a:custGeom>
              <a:avLst/>
              <a:gdLst/>
              <a:ahLst/>
              <a:cxnLst/>
              <a:rect l="l" t="t" r="r" b="b"/>
              <a:pathLst>
                <a:path w="3811" h="2018" extrusionOk="0">
                  <a:moveTo>
                    <a:pt x="1" y="0"/>
                  </a:moveTo>
                  <a:cubicBezTo>
                    <a:pt x="673" y="1121"/>
                    <a:pt x="2466" y="1345"/>
                    <a:pt x="3811" y="2017"/>
                  </a:cubicBezTo>
                  <a:cubicBezTo>
                    <a:pt x="2466" y="1121"/>
                    <a:pt x="1345" y="449"/>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92" name="Google Shape;12292;p18"/>
            <p:cNvSpPr/>
            <p:nvPr/>
          </p:nvSpPr>
          <p:spPr>
            <a:xfrm>
              <a:off x="3910850" y="2717425"/>
              <a:ext cx="22425" cy="8425"/>
            </a:xfrm>
            <a:custGeom>
              <a:avLst/>
              <a:gdLst/>
              <a:ahLst/>
              <a:cxnLst/>
              <a:rect l="l" t="t" r="r" b="b"/>
              <a:pathLst>
                <a:path w="897" h="337" extrusionOk="0">
                  <a:moveTo>
                    <a:pt x="448" y="0"/>
                  </a:moveTo>
                  <a:cubicBezTo>
                    <a:pt x="224" y="0"/>
                    <a:pt x="0" y="112"/>
                    <a:pt x="112" y="336"/>
                  </a:cubicBezTo>
                  <a:lnTo>
                    <a:pt x="785" y="336"/>
                  </a:lnTo>
                  <a:cubicBezTo>
                    <a:pt x="897" y="112"/>
                    <a:pt x="672" y="0"/>
                    <a:pt x="4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93" name="Google Shape;12293;p18"/>
            <p:cNvSpPr/>
            <p:nvPr/>
          </p:nvSpPr>
          <p:spPr>
            <a:xfrm>
              <a:off x="3824000" y="2737025"/>
              <a:ext cx="15175" cy="7950"/>
            </a:xfrm>
            <a:custGeom>
              <a:avLst/>
              <a:gdLst/>
              <a:ahLst/>
              <a:cxnLst/>
              <a:rect l="l" t="t" r="r" b="b"/>
              <a:pathLst>
                <a:path w="607" h="318" extrusionOk="0">
                  <a:moveTo>
                    <a:pt x="449" y="0"/>
                  </a:moveTo>
                  <a:cubicBezTo>
                    <a:pt x="224" y="0"/>
                    <a:pt x="0" y="0"/>
                    <a:pt x="224" y="225"/>
                  </a:cubicBezTo>
                  <a:cubicBezTo>
                    <a:pt x="224" y="290"/>
                    <a:pt x="263" y="317"/>
                    <a:pt x="312" y="317"/>
                  </a:cubicBezTo>
                  <a:cubicBezTo>
                    <a:pt x="429" y="317"/>
                    <a:pt x="607" y="159"/>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94" name="Google Shape;12294;p18"/>
            <p:cNvSpPr/>
            <p:nvPr/>
          </p:nvSpPr>
          <p:spPr>
            <a:xfrm>
              <a:off x="3734350" y="2763850"/>
              <a:ext cx="7750" cy="5150"/>
            </a:xfrm>
            <a:custGeom>
              <a:avLst/>
              <a:gdLst/>
              <a:ahLst/>
              <a:cxnLst/>
              <a:rect l="l" t="t" r="r" b="b"/>
              <a:pathLst>
                <a:path w="310" h="206" extrusionOk="0">
                  <a:moveTo>
                    <a:pt x="99" y="1"/>
                  </a:moveTo>
                  <a:cubicBezTo>
                    <a:pt x="68" y="1"/>
                    <a:pt x="34" y="14"/>
                    <a:pt x="0" y="48"/>
                  </a:cubicBezTo>
                  <a:cubicBezTo>
                    <a:pt x="118" y="165"/>
                    <a:pt x="189" y="206"/>
                    <a:pt x="226" y="206"/>
                  </a:cubicBezTo>
                  <a:cubicBezTo>
                    <a:pt x="310" y="206"/>
                    <a:pt x="222" y="1"/>
                    <a:pt x="9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95" name="Google Shape;12295;p18"/>
            <p:cNvSpPr/>
            <p:nvPr/>
          </p:nvSpPr>
          <p:spPr>
            <a:xfrm>
              <a:off x="3443000" y="2776250"/>
              <a:ext cx="61650" cy="33650"/>
            </a:xfrm>
            <a:custGeom>
              <a:avLst/>
              <a:gdLst/>
              <a:ahLst/>
              <a:cxnLst/>
              <a:rect l="l" t="t" r="r" b="b"/>
              <a:pathLst>
                <a:path w="2466" h="1346" extrusionOk="0">
                  <a:moveTo>
                    <a:pt x="0" y="0"/>
                  </a:moveTo>
                  <a:lnTo>
                    <a:pt x="0" y="0"/>
                  </a:lnTo>
                  <a:cubicBezTo>
                    <a:pt x="673" y="897"/>
                    <a:pt x="1569" y="1345"/>
                    <a:pt x="2466" y="1345"/>
                  </a:cubicBezTo>
                  <a:cubicBezTo>
                    <a:pt x="1793" y="897"/>
                    <a:pt x="897" y="449"/>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96" name="Google Shape;12296;p18"/>
            <p:cNvSpPr/>
            <p:nvPr/>
          </p:nvSpPr>
          <p:spPr>
            <a:xfrm>
              <a:off x="4938975" y="2781850"/>
              <a:ext cx="16850" cy="16825"/>
            </a:xfrm>
            <a:custGeom>
              <a:avLst/>
              <a:gdLst/>
              <a:ahLst/>
              <a:cxnLst/>
              <a:rect l="l" t="t" r="r" b="b"/>
              <a:pathLst>
                <a:path w="674" h="673" extrusionOk="0">
                  <a:moveTo>
                    <a:pt x="673" y="0"/>
                  </a:moveTo>
                  <a:cubicBezTo>
                    <a:pt x="1" y="225"/>
                    <a:pt x="1" y="673"/>
                    <a:pt x="673" y="673"/>
                  </a:cubicBezTo>
                  <a:lnTo>
                    <a:pt x="67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97" name="Google Shape;12297;p18"/>
            <p:cNvSpPr/>
            <p:nvPr/>
          </p:nvSpPr>
          <p:spPr>
            <a:xfrm>
              <a:off x="2972350" y="2793050"/>
              <a:ext cx="33650" cy="33650"/>
            </a:xfrm>
            <a:custGeom>
              <a:avLst/>
              <a:gdLst/>
              <a:ahLst/>
              <a:cxnLst/>
              <a:rect l="l" t="t" r="r" b="b"/>
              <a:pathLst>
                <a:path w="1346" h="1346" extrusionOk="0">
                  <a:moveTo>
                    <a:pt x="0" y="1"/>
                  </a:moveTo>
                  <a:lnTo>
                    <a:pt x="0" y="1"/>
                  </a:lnTo>
                  <a:cubicBezTo>
                    <a:pt x="225" y="449"/>
                    <a:pt x="673" y="897"/>
                    <a:pt x="1345" y="1345"/>
                  </a:cubicBezTo>
                  <a:cubicBezTo>
                    <a:pt x="897" y="897"/>
                    <a:pt x="673" y="225"/>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98" name="Google Shape;12298;p18"/>
            <p:cNvSpPr/>
            <p:nvPr/>
          </p:nvSpPr>
          <p:spPr>
            <a:xfrm>
              <a:off x="5174300" y="2798650"/>
              <a:ext cx="11225" cy="25"/>
            </a:xfrm>
            <a:custGeom>
              <a:avLst/>
              <a:gdLst/>
              <a:ahLst/>
              <a:cxnLst/>
              <a:rect l="l" t="t" r="r" b="b"/>
              <a:pathLst>
                <a:path w="449" h="1" extrusionOk="0">
                  <a:moveTo>
                    <a:pt x="449" y="1"/>
                  </a:moveTo>
                  <a:lnTo>
                    <a:pt x="1" y="1"/>
                  </a:lnTo>
                  <a:cubicBezTo>
                    <a:pt x="1" y="1"/>
                    <a:pt x="449" y="1"/>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99" name="Google Shape;12299;p18"/>
            <p:cNvSpPr/>
            <p:nvPr/>
          </p:nvSpPr>
          <p:spPr>
            <a:xfrm>
              <a:off x="3011575" y="2822900"/>
              <a:ext cx="28025" cy="15000"/>
            </a:xfrm>
            <a:custGeom>
              <a:avLst/>
              <a:gdLst/>
              <a:ahLst/>
              <a:cxnLst/>
              <a:rect l="l" t="t" r="r" b="b"/>
              <a:pathLst>
                <a:path w="1121" h="600" extrusionOk="0">
                  <a:moveTo>
                    <a:pt x="350" y="1"/>
                  </a:moveTo>
                  <a:cubicBezTo>
                    <a:pt x="229" y="1"/>
                    <a:pt x="108" y="44"/>
                    <a:pt x="0" y="151"/>
                  </a:cubicBezTo>
                  <a:cubicBezTo>
                    <a:pt x="0" y="600"/>
                    <a:pt x="224" y="600"/>
                    <a:pt x="1121" y="600"/>
                  </a:cubicBezTo>
                  <a:cubicBezTo>
                    <a:pt x="1121" y="429"/>
                    <a:pt x="733" y="1"/>
                    <a:pt x="35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00" name="Google Shape;12300;p18"/>
            <p:cNvSpPr/>
            <p:nvPr/>
          </p:nvSpPr>
          <p:spPr>
            <a:xfrm>
              <a:off x="3555050" y="2837875"/>
              <a:ext cx="22450" cy="11225"/>
            </a:xfrm>
            <a:custGeom>
              <a:avLst/>
              <a:gdLst/>
              <a:ahLst/>
              <a:cxnLst/>
              <a:rect l="l" t="t" r="r" b="b"/>
              <a:pathLst>
                <a:path w="898" h="449" extrusionOk="0">
                  <a:moveTo>
                    <a:pt x="1" y="1"/>
                  </a:moveTo>
                  <a:cubicBezTo>
                    <a:pt x="1" y="225"/>
                    <a:pt x="225" y="449"/>
                    <a:pt x="897" y="449"/>
                  </a:cubicBezTo>
                  <a:cubicBezTo>
                    <a:pt x="897" y="1"/>
                    <a:pt x="225" y="225"/>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01" name="Google Shape;12301;p18"/>
            <p:cNvSpPr/>
            <p:nvPr/>
          </p:nvSpPr>
          <p:spPr>
            <a:xfrm>
              <a:off x="3011575" y="2837875"/>
              <a:ext cx="28025" cy="16825"/>
            </a:xfrm>
            <a:custGeom>
              <a:avLst/>
              <a:gdLst/>
              <a:ahLst/>
              <a:cxnLst/>
              <a:rect l="l" t="t" r="r" b="b"/>
              <a:pathLst>
                <a:path w="1121" h="673" extrusionOk="0">
                  <a:moveTo>
                    <a:pt x="0" y="1"/>
                  </a:moveTo>
                  <a:cubicBezTo>
                    <a:pt x="0" y="449"/>
                    <a:pt x="448" y="449"/>
                    <a:pt x="224" y="673"/>
                  </a:cubicBezTo>
                  <a:cubicBezTo>
                    <a:pt x="1121" y="673"/>
                    <a:pt x="673"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02" name="Google Shape;12302;p18"/>
            <p:cNvSpPr/>
            <p:nvPr/>
          </p:nvSpPr>
          <p:spPr>
            <a:xfrm>
              <a:off x="6462975" y="2849075"/>
              <a:ext cx="11225" cy="2525"/>
            </a:xfrm>
            <a:custGeom>
              <a:avLst/>
              <a:gdLst/>
              <a:ahLst/>
              <a:cxnLst/>
              <a:rect l="l" t="t" r="r" b="b"/>
              <a:pathLst>
                <a:path w="449" h="101" extrusionOk="0">
                  <a:moveTo>
                    <a:pt x="1" y="1"/>
                  </a:moveTo>
                  <a:cubicBezTo>
                    <a:pt x="1" y="1"/>
                    <a:pt x="200" y="100"/>
                    <a:pt x="333" y="100"/>
                  </a:cubicBezTo>
                  <a:cubicBezTo>
                    <a:pt x="399" y="100"/>
                    <a:pt x="449" y="76"/>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03" name="Google Shape;12303;p18"/>
            <p:cNvSpPr/>
            <p:nvPr/>
          </p:nvSpPr>
          <p:spPr>
            <a:xfrm>
              <a:off x="6552625" y="2854675"/>
              <a:ext cx="11225" cy="11250"/>
            </a:xfrm>
            <a:custGeom>
              <a:avLst/>
              <a:gdLst/>
              <a:ahLst/>
              <a:cxnLst/>
              <a:rect l="l" t="t" r="r" b="b"/>
              <a:pathLst>
                <a:path w="449" h="450" extrusionOk="0">
                  <a:moveTo>
                    <a:pt x="449" y="1"/>
                  </a:moveTo>
                  <a:cubicBezTo>
                    <a:pt x="225" y="1"/>
                    <a:pt x="1" y="225"/>
                    <a:pt x="1" y="449"/>
                  </a:cubicBezTo>
                  <a:cubicBezTo>
                    <a:pt x="225" y="449"/>
                    <a:pt x="449" y="449"/>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04" name="Google Shape;12304;p18"/>
            <p:cNvSpPr/>
            <p:nvPr/>
          </p:nvSpPr>
          <p:spPr>
            <a:xfrm>
              <a:off x="3022775" y="2860300"/>
              <a:ext cx="11225" cy="2500"/>
            </a:xfrm>
            <a:custGeom>
              <a:avLst/>
              <a:gdLst/>
              <a:ahLst/>
              <a:cxnLst/>
              <a:rect l="l" t="t" r="r" b="b"/>
              <a:pathLst>
                <a:path w="449" h="100" extrusionOk="0">
                  <a:moveTo>
                    <a:pt x="0" y="0"/>
                  </a:moveTo>
                  <a:cubicBezTo>
                    <a:pt x="0" y="0"/>
                    <a:pt x="200" y="100"/>
                    <a:pt x="333" y="100"/>
                  </a:cubicBezTo>
                  <a:cubicBezTo>
                    <a:pt x="399" y="100"/>
                    <a:pt x="449" y="75"/>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05" name="Google Shape;12305;p18"/>
            <p:cNvSpPr/>
            <p:nvPr/>
          </p:nvSpPr>
          <p:spPr>
            <a:xfrm>
              <a:off x="6502200" y="2871500"/>
              <a:ext cx="5625" cy="25"/>
            </a:xfrm>
            <a:custGeom>
              <a:avLst/>
              <a:gdLst/>
              <a:ahLst/>
              <a:cxnLst/>
              <a:rect l="l" t="t" r="r" b="b"/>
              <a:pathLst>
                <a:path w="225" h="1" extrusionOk="0">
                  <a:moveTo>
                    <a:pt x="1" y="0"/>
                  </a:moveTo>
                  <a:lnTo>
                    <a:pt x="225" y="0"/>
                  </a:lnTo>
                  <a:cubicBezTo>
                    <a:pt x="225" y="0"/>
                    <a:pt x="1"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06" name="Google Shape;12306;p18"/>
            <p:cNvSpPr/>
            <p:nvPr/>
          </p:nvSpPr>
          <p:spPr>
            <a:xfrm>
              <a:off x="3896825" y="2873875"/>
              <a:ext cx="9375" cy="6475"/>
            </a:xfrm>
            <a:custGeom>
              <a:avLst/>
              <a:gdLst/>
              <a:ahLst/>
              <a:cxnLst/>
              <a:rect l="l" t="t" r="r" b="b"/>
              <a:pathLst>
                <a:path w="375" h="259" extrusionOk="0">
                  <a:moveTo>
                    <a:pt x="225" y="0"/>
                  </a:moveTo>
                  <a:cubicBezTo>
                    <a:pt x="170" y="0"/>
                    <a:pt x="96" y="35"/>
                    <a:pt x="1" y="129"/>
                  </a:cubicBezTo>
                  <a:cubicBezTo>
                    <a:pt x="96" y="224"/>
                    <a:pt x="170" y="259"/>
                    <a:pt x="225" y="259"/>
                  </a:cubicBezTo>
                  <a:cubicBezTo>
                    <a:pt x="374" y="259"/>
                    <a:pt x="374" y="0"/>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07" name="Google Shape;12307;p18"/>
            <p:cNvSpPr/>
            <p:nvPr/>
          </p:nvSpPr>
          <p:spPr>
            <a:xfrm>
              <a:off x="3644700" y="2881525"/>
              <a:ext cx="7775" cy="5150"/>
            </a:xfrm>
            <a:custGeom>
              <a:avLst/>
              <a:gdLst/>
              <a:ahLst/>
              <a:cxnLst/>
              <a:rect l="l" t="t" r="r" b="b"/>
              <a:pathLst>
                <a:path w="311" h="206" extrusionOk="0">
                  <a:moveTo>
                    <a:pt x="99" y="0"/>
                  </a:moveTo>
                  <a:cubicBezTo>
                    <a:pt x="68" y="0"/>
                    <a:pt x="34" y="14"/>
                    <a:pt x="1" y="48"/>
                  </a:cubicBezTo>
                  <a:cubicBezTo>
                    <a:pt x="118" y="165"/>
                    <a:pt x="189" y="205"/>
                    <a:pt x="226" y="205"/>
                  </a:cubicBezTo>
                  <a:cubicBezTo>
                    <a:pt x="310" y="205"/>
                    <a:pt x="222" y="0"/>
                    <a:pt x="9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08" name="Google Shape;12308;p18"/>
            <p:cNvSpPr/>
            <p:nvPr/>
          </p:nvSpPr>
          <p:spPr>
            <a:xfrm>
              <a:off x="3700725" y="2944325"/>
              <a:ext cx="11225" cy="2525"/>
            </a:xfrm>
            <a:custGeom>
              <a:avLst/>
              <a:gdLst/>
              <a:ahLst/>
              <a:cxnLst/>
              <a:rect l="l" t="t" r="r" b="b"/>
              <a:pathLst>
                <a:path w="449" h="101" extrusionOk="0">
                  <a:moveTo>
                    <a:pt x="1" y="1"/>
                  </a:moveTo>
                  <a:cubicBezTo>
                    <a:pt x="1" y="1"/>
                    <a:pt x="200" y="100"/>
                    <a:pt x="333" y="100"/>
                  </a:cubicBezTo>
                  <a:cubicBezTo>
                    <a:pt x="399" y="100"/>
                    <a:pt x="449" y="76"/>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09" name="Google Shape;12309;p18"/>
            <p:cNvSpPr/>
            <p:nvPr/>
          </p:nvSpPr>
          <p:spPr>
            <a:xfrm>
              <a:off x="3790375" y="2952300"/>
              <a:ext cx="4700" cy="6500"/>
            </a:xfrm>
            <a:custGeom>
              <a:avLst/>
              <a:gdLst/>
              <a:ahLst/>
              <a:cxnLst/>
              <a:rect l="l" t="t" r="r" b="b"/>
              <a:pathLst>
                <a:path w="188" h="260" extrusionOk="0">
                  <a:moveTo>
                    <a:pt x="113" y="1"/>
                  </a:moveTo>
                  <a:cubicBezTo>
                    <a:pt x="85" y="1"/>
                    <a:pt x="48" y="35"/>
                    <a:pt x="1" y="130"/>
                  </a:cubicBezTo>
                  <a:cubicBezTo>
                    <a:pt x="48" y="225"/>
                    <a:pt x="85" y="259"/>
                    <a:pt x="113" y="259"/>
                  </a:cubicBezTo>
                  <a:cubicBezTo>
                    <a:pt x="187" y="259"/>
                    <a:pt x="187" y="1"/>
                    <a:pt x="1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10" name="Google Shape;12310;p18"/>
            <p:cNvSpPr/>
            <p:nvPr/>
          </p:nvSpPr>
          <p:spPr>
            <a:xfrm>
              <a:off x="3168450" y="2976800"/>
              <a:ext cx="14725" cy="7950"/>
            </a:xfrm>
            <a:custGeom>
              <a:avLst/>
              <a:gdLst/>
              <a:ahLst/>
              <a:cxnLst/>
              <a:rect l="l" t="t" r="r" b="b"/>
              <a:pathLst>
                <a:path w="589" h="318" extrusionOk="0">
                  <a:moveTo>
                    <a:pt x="182" y="0"/>
                  </a:moveTo>
                  <a:cubicBezTo>
                    <a:pt x="127" y="0"/>
                    <a:pt x="66" y="14"/>
                    <a:pt x="1" y="47"/>
                  </a:cubicBezTo>
                  <a:cubicBezTo>
                    <a:pt x="1" y="159"/>
                    <a:pt x="113" y="159"/>
                    <a:pt x="225" y="159"/>
                  </a:cubicBezTo>
                  <a:cubicBezTo>
                    <a:pt x="337" y="159"/>
                    <a:pt x="449" y="159"/>
                    <a:pt x="449" y="271"/>
                  </a:cubicBezTo>
                  <a:cubicBezTo>
                    <a:pt x="482" y="303"/>
                    <a:pt x="505" y="317"/>
                    <a:pt x="519" y="317"/>
                  </a:cubicBezTo>
                  <a:cubicBezTo>
                    <a:pt x="588" y="317"/>
                    <a:pt x="449" y="0"/>
                    <a:pt x="18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11" name="Google Shape;12311;p18"/>
            <p:cNvSpPr/>
            <p:nvPr/>
          </p:nvSpPr>
          <p:spPr>
            <a:xfrm>
              <a:off x="6715125" y="2976800"/>
              <a:ext cx="14725" cy="7950"/>
            </a:xfrm>
            <a:custGeom>
              <a:avLst/>
              <a:gdLst/>
              <a:ahLst/>
              <a:cxnLst/>
              <a:rect l="l" t="t" r="r" b="b"/>
              <a:pathLst>
                <a:path w="589" h="318" extrusionOk="0">
                  <a:moveTo>
                    <a:pt x="252" y="0"/>
                  </a:moveTo>
                  <a:cubicBezTo>
                    <a:pt x="183" y="0"/>
                    <a:pt x="98" y="14"/>
                    <a:pt x="0" y="47"/>
                  </a:cubicBezTo>
                  <a:lnTo>
                    <a:pt x="0" y="271"/>
                  </a:lnTo>
                  <a:cubicBezTo>
                    <a:pt x="98" y="303"/>
                    <a:pt x="183" y="317"/>
                    <a:pt x="252" y="317"/>
                  </a:cubicBezTo>
                  <a:cubicBezTo>
                    <a:pt x="588" y="317"/>
                    <a:pt x="588" y="0"/>
                    <a:pt x="25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12" name="Google Shape;12312;p18"/>
            <p:cNvSpPr/>
            <p:nvPr/>
          </p:nvSpPr>
          <p:spPr>
            <a:xfrm>
              <a:off x="876850" y="2983550"/>
              <a:ext cx="61650" cy="22450"/>
            </a:xfrm>
            <a:custGeom>
              <a:avLst/>
              <a:gdLst/>
              <a:ahLst/>
              <a:cxnLst/>
              <a:rect l="l" t="t" r="r" b="b"/>
              <a:pathLst>
                <a:path w="2466" h="898" extrusionOk="0">
                  <a:moveTo>
                    <a:pt x="0" y="1"/>
                  </a:moveTo>
                  <a:cubicBezTo>
                    <a:pt x="673" y="673"/>
                    <a:pt x="1569" y="897"/>
                    <a:pt x="2466" y="897"/>
                  </a:cubicBezTo>
                  <a:cubicBezTo>
                    <a:pt x="1793" y="449"/>
                    <a:pt x="897"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13" name="Google Shape;12313;p18"/>
            <p:cNvSpPr/>
            <p:nvPr/>
          </p:nvSpPr>
          <p:spPr>
            <a:xfrm>
              <a:off x="4328250" y="2983550"/>
              <a:ext cx="11250" cy="2525"/>
            </a:xfrm>
            <a:custGeom>
              <a:avLst/>
              <a:gdLst/>
              <a:ahLst/>
              <a:cxnLst/>
              <a:rect l="l" t="t" r="r" b="b"/>
              <a:pathLst>
                <a:path w="450" h="101" extrusionOk="0">
                  <a:moveTo>
                    <a:pt x="1" y="1"/>
                  </a:moveTo>
                  <a:cubicBezTo>
                    <a:pt x="1" y="1"/>
                    <a:pt x="200" y="100"/>
                    <a:pt x="333" y="100"/>
                  </a:cubicBezTo>
                  <a:cubicBezTo>
                    <a:pt x="399" y="100"/>
                    <a:pt x="449" y="75"/>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14" name="Google Shape;12314;p18"/>
            <p:cNvSpPr/>
            <p:nvPr/>
          </p:nvSpPr>
          <p:spPr>
            <a:xfrm>
              <a:off x="3157250" y="2989150"/>
              <a:ext cx="11225" cy="11225"/>
            </a:xfrm>
            <a:custGeom>
              <a:avLst/>
              <a:gdLst/>
              <a:ahLst/>
              <a:cxnLst/>
              <a:rect l="l" t="t" r="r" b="b"/>
              <a:pathLst>
                <a:path w="449" h="449" extrusionOk="0">
                  <a:moveTo>
                    <a:pt x="0" y="1"/>
                  </a:moveTo>
                  <a:lnTo>
                    <a:pt x="449" y="449"/>
                  </a:lnTo>
                  <a:cubicBezTo>
                    <a:pt x="449" y="225"/>
                    <a:pt x="449"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15" name="Google Shape;12315;p18"/>
            <p:cNvSpPr/>
            <p:nvPr/>
          </p:nvSpPr>
          <p:spPr>
            <a:xfrm>
              <a:off x="4597200" y="2997875"/>
              <a:ext cx="11225" cy="2500"/>
            </a:xfrm>
            <a:custGeom>
              <a:avLst/>
              <a:gdLst/>
              <a:ahLst/>
              <a:cxnLst/>
              <a:rect l="l" t="t" r="r" b="b"/>
              <a:pathLst>
                <a:path w="449" h="100" extrusionOk="0">
                  <a:moveTo>
                    <a:pt x="117" y="0"/>
                  </a:moveTo>
                  <a:cubicBezTo>
                    <a:pt x="50" y="0"/>
                    <a:pt x="1" y="25"/>
                    <a:pt x="1" y="100"/>
                  </a:cubicBezTo>
                  <a:lnTo>
                    <a:pt x="449" y="100"/>
                  </a:lnTo>
                  <a:cubicBezTo>
                    <a:pt x="449" y="100"/>
                    <a:pt x="250" y="0"/>
                    <a:pt x="11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16" name="Google Shape;12316;p18"/>
            <p:cNvSpPr/>
            <p:nvPr/>
          </p:nvSpPr>
          <p:spPr>
            <a:xfrm>
              <a:off x="6709500" y="3014850"/>
              <a:ext cx="16850" cy="7950"/>
            </a:xfrm>
            <a:custGeom>
              <a:avLst/>
              <a:gdLst/>
              <a:ahLst/>
              <a:cxnLst/>
              <a:rect l="l" t="t" r="r" b="b"/>
              <a:pathLst>
                <a:path w="674" h="318" extrusionOk="0">
                  <a:moveTo>
                    <a:pt x="356" y="0"/>
                  </a:moveTo>
                  <a:cubicBezTo>
                    <a:pt x="225" y="0"/>
                    <a:pt x="1" y="159"/>
                    <a:pt x="1" y="317"/>
                  </a:cubicBezTo>
                  <a:cubicBezTo>
                    <a:pt x="225" y="317"/>
                    <a:pt x="673" y="317"/>
                    <a:pt x="449" y="93"/>
                  </a:cubicBezTo>
                  <a:cubicBezTo>
                    <a:pt x="449" y="28"/>
                    <a:pt x="411" y="0"/>
                    <a:pt x="3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17" name="Google Shape;12317;p18"/>
            <p:cNvSpPr/>
            <p:nvPr/>
          </p:nvSpPr>
          <p:spPr>
            <a:xfrm>
              <a:off x="5291975" y="3022775"/>
              <a:ext cx="11225" cy="2525"/>
            </a:xfrm>
            <a:custGeom>
              <a:avLst/>
              <a:gdLst/>
              <a:ahLst/>
              <a:cxnLst/>
              <a:rect l="l" t="t" r="r" b="b"/>
              <a:pathLst>
                <a:path w="449" h="101" extrusionOk="0">
                  <a:moveTo>
                    <a:pt x="0" y="0"/>
                  </a:moveTo>
                  <a:cubicBezTo>
                    <a:pt x="0" y="0"/>
                    <a:pt x="199" y="100"/>
                    <a:pt x="332" y="100"/>
                  </a:cubicBezTo>
                  <a:cubicBezTo>
                    <a:pt x="399" y="100"/>
                    <a:pt x="448" y="75"/>
                    <a:pt x="4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18" name="Google Shape;12318;p18"/>
            <p:cNvSpPr/>
            <p:nvPr/>
          </p:nvSpPr>
          <p:spPr>
            <a:xfrm>
              <a:off x="4916575" y="3028375"/>
              <a:ext cx="20800" cy="7950"/>
            </a:xfrm>
            <a:custGeom>
              <a:avLst/>
              <a:gdLst/>
              <a:ahLst/>
              <a:cxnLst/>
              <a:rect l="l" t="t" r="r" b="b"/>
              <a:pathLst>
                <a:path w="832" h="318" extrusionOk="0">
                  <a:moveTo>
                    <a:pt x="673" y="1"/>
                  </a:moveTo>
                  <a:cubicBezTo>
                    <a:pt x="224" y="1"/>
                    <a:pt x="0" y="1"/>
                    <a:pt x="224" y="225"/>
                  </a:cubicBezTo>
                  <a:cubicBezTo>
                    <a:pt x="290" y="290"/>
                    <a:pt x="375" y="318"/>
                    <a:pt x="456" y="318"/>
                  </a:cubicBezTo>
                  <a:cubicBezTo>
                    <a:pt x="653" y="318"/>
                    <a:pt x="831" y="159"/>
                    <a:pt x="6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19" name="Google Shape;12319;p18"/>
            <p:cNvSpPr/>
            <p:nvPr/>
          </p:nvSpPr>
          <p:spPr>
            <a:xfrm>
              <a:off x="4916575" y="3039575"/>
              <a:ext cx="11225" cy="2525"/>
            </a:xfrm>
            <a:custGeom>
              <a:avLst/>
              <a:gdLst/>
              <a:ahLst/>
              <a:cxnLst/>
              <a:rect l="l" t="t" r="r" b="b"/>
              <a:pathLst>
                <a:path w="449" h="101" extrusionOk="0">
                  <a:moveTo>
                    <a:pt x="0" y="1"/>
                  </a:moveTo>
                  <a:cubicBezTo>
                    <a:pt x="0" y="1"/>
                    <a:pt x="100" y="100"/>
                    <a:pt x="233" y="100"/>
                  </a:cubicBezTo>
                  <a:cubicBezTo>
                    <a:pt x="299" y="100"/>
                    <a:pt x="374" y="75"/>
                    <a:pt x="4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20" name="Google Shape;12320;p18"/>
            <p:cNvSpPr/>
            <p:nvPr/>
          </p:nvSpPr>
          <p:spPr>
            <a:xfrm>
              <a:off x="5247150" y="3045175"/>
              <a:ext cx="15325" cy="13450"/>
            </a:xfrm>
            <a:custGeom>
              <a:avLst/>
              <a:gdLst/>
              <a:ahLst/>
              <a:cxnLst/>
              <a:rect l="l" t="t" r="r" b="b"/>
              <a:pathLst>
                <a:path w="613" h="538" extrusionOk="0">
                  <a:moveTo>
                    <a:pt x="448" y="1"/>
                  </a:moveTo>
                  <a:cubicBezTo>
                    <a:pt x="224" y="1"/>
                    <a:pt x="0" y="1"/>
                    <a:pt x="224" y="449"/>
                  </a:cubicBezTo>
                  <a:cubicBezTo>
                    <a:pt x="224" y="509"/>
                    <a:pt x="256" y="537"/>
                    <a:pt x="299" y="537"/>
                  </a:cubicBezTo>
                  <a:cubicBezTo>
                    <a:pt x="416" y="537"/>
                    <a:pt x="612" y="329"/>
                    <a:pt x="4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21" name="Google Shape;12321;p18"/>
            <p:cNvSpPr/>
            <p:nvPr/>
          </p:nvSpPr>
          <p:spPr>
            <a:xfrm>
              <a:off x="5286375" y="3050875"/>
              <a:ext cx="4775" cy="8275"/>
            </a:xfrm>
            <a:custGeom>
              <a:avLst/>
              <a:gdLst/>
              <a:ahLst/>
              <a:cxnLst/>
              <a:rect l="l" t="t" r="r" b="b"/>
              <a:pathLst>
                <a:path w="191" h="331" extrusionOk="0">
                  <a:moveTo>
                    <a:pt x="124" y="0"/>
                  </a:moveTo>
                  <a:cubicBezTo>
                    <a:pt x="96" y="0"/>
                    <a:pt x="54" y="58"/>
                    <a:pt x="0" y="221"/>
                  </a:cubicBezTo>
                  <a:cubicBezTo>
                    <a:pt x="39" y="300"/>
                    <a:pt x="72" y="330"/>
                    <a:pt x="98" y="330"/>
                  </a:cubicBezTo>
                  <a:cubicBezTo>
                    <a:pt x="182" y="330"/>
                    <a:pt x="191" y="0"/>
                    <a:pt x="1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22" name="Google Shape;12322;p18"/>
            <p:cNvSpPr/>
            <p:nvPr/>
          </p:nvSpPr>
          <p:spPr>
            <a:xfrm>
              <a:off x="3129225" y="3062625"/>
              <a:ext cx="28050" cy="9975"/>
            </a:xfrm>
            <a:custGeom>
              <a:avLst/>
              <a:gdLst/>
              <a:ahLst/>
              <a:cxnLst/>
              <a:rect l="l" t="t" r="r" b="b"/>
              <a:pathLst>
                <a:path w="1122" h="399" extrusionOk="0">
                  <a:moveTo>
                    <a:pt x="192" y="0"/>
                  </a:moveTo>
                  <a:cubicBezTo>
                    <a:pt x="75" y="0"/>
                    <a:pt x="1" y="50"/>
                    <a:pt x="1" y="199"/>
                  </a:cubicBezTo>
                  <a:cubicBezTo>
                    <a:pt x="150" y="199"/>
                    <a:pt x="399" y="399"/>
                    <a:pt x="681" y="399"/>
                  </a:cubicBezTo>
                  <a:cubicBezTo>
                    <a:pt x="822" y="399"/>
                    <a:pt x="972" y="349"/>
                    <a:pt x="1121" y="199"/>
                  </a:cubicBezTo>
                  <a:cubicBezTo>
                    <a:pt x="822" y="199"/>
                    <a:pt x="424" y="0"/>
                    <a:pt x="19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23" name="Google Shape;12323;p18"/>
            <p:cNvSpPr/>
            <p:nvPr/>
          </p:nvSpPr>
          <p:spPr>
            <a:xfrm>
              <a:off x="3213275" y="3067600"/>
              <a:ext cx="33650" cy="16825"/>
            </a:xfrm>
            <a:custGeom>
              <a:avLst/>
              <a:gdLst/>
              <a:ahLst/>
              <a:cxnLst/>
              <a:rect l="l" t="t" r="r" b="b"/>
              <a:pathLst>
                <a:path w="1346" h="673" extrusionOk="0">
                  <a:moveTo>
                    <a:pt x="449" y="0"/>
                  </a:moveTo>
                  <a:cubicBezTo>
                    <a:pt x="0" y="224"/>
                    <a:pt x="897" y="673"/>
                    <a:pt x="1345" y="673"/>
                  </a:cubicBezTo>
                  <a:cubicBezTo>
                    <a:pt x="1121" y="224"/>
                    <a:pt x="1121" y="0"/>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24" name="Google Shape;12324;p18"/>
            <p:cNvSpPr/>
            <p:nvPr/>
          </p:nvSpPr>
          <p:spPr>
            <a:xfrm>
              <a:off x="3975275" y="3079425"/>
              <a:ext cx="22425" cy="6625"/>
            </a:xfrm>
            <a:custGeom>
              <a:avLst/>
              <a:gdLst/>
              <a:ahLst/>
              <a:cxnLst/>
              <a:rect l="l" t="t" r="r" b="b"/>
              <a:pathLst>
                <a:path w="897" h="265" extrusionOk="0">
                  <a:moveTo>
                    <a:pt x="133" y="1"/>
                  </a:moveTo>
                  <a:cubicBezTo>
                    <a:pt x="50" y="1"/>
                    <a:pt x="0" y="50"/>
                    <a:pt x="0" y="200"/>
                  </a:cubicBezTo>
                  <a:cubicBezTo>
                    <a:pt x="48" y="152"/>
                    <a:pt x="105" y="135"/>
                    <a:pt x="168" y="135"/>
                  </a:cubicBezTo>
                  <a:cubicBezTo>
                    <a:pt x="341" y="135"/>
                    <a:pt x="557" y="264"/>
                    <a:pt x="729" y="264"/>
                  </a:cubicBezTo>
                  <a:cubicBezTo>
                    <a:pt x="792" y="264"/>
                    <a:pt x="850" y="247"/>
                    <a:pt x="897" y="200"/>
                  </a:cubicBezTo>
                  <a:cubicBezTo>
                    <a:pt x="598" y="200"/>
                    <a:pt x="299" y="1"/>
                    <a:pt x="13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25" name="Google Shape;12325;p18"/>
            <p:cNvSpPr/>
            <p:nvPr/>
          </p:nvSpPr>
          <p:spPr>
            <a:xfrm>
              <a:off x="4905375" y="3126750"/>
              <a:ext cx="11225" cy="2500"/>
            </a:xfrm>
            <a:custGeom>
              <a:avLst/>
              <a:gdLst/>
              <a:ahLst/>
              <a:cxnLst/>
              <a:rect l="l" t="t" r="r" b="b"/>
              <a:pathLst>
                <a:path w="449" h="100" extrusionOk="0">
                  <a:moveTo>
                    <a:pt x="116" y="0"/>
                  </a:moveTo>
                  <a:cubicBezTo>
                    <a:pt x="50" y="0"/>
                    <a:pt x="0" y="25"/>
                    <a:pt x="0" y="100"/>
                  </a:cubicBezTo>
                  <a:lnTo>
                    <a:pt x="448" y="100"/>
                  </a:lnTo>
                  <a:cubicBezTo>
                    <a:pt x="448" y="100"/>
                    <a:pt x="249" y="0"/>
                    <a:pt x="11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26" name="Google Shape;12326;p18"/>
            <p:cNvSpPr/>
            <p:nvPr/>
          </p:nvSpPr>
          <p:spPr>
            <a:xfrm>
              <a:off x="4866150" y="3134825"/>
              <a:ext cx="16825" cy="7950"/>
            </a:xfrm>
            <a:custGeom>
              <a:avLst/>
              <a:gdLst/>
              <a:ahLst/>
              <a:cxnLst/>
              <a:rect l="l" t="t" r="r" b="b"/>
              <a:pathLst>
                <a:path w="673" h="318" extrusionOk="0">
                  <a:moveTo>
                    <a:pt x="673" y="1"/>
                  </a:moveTo>
                  <a:cubicBezTo>
                    <a:pt x="224" y="1"/>
                    <a:pt x="0" y="1"/>
                    <a:pt x="0" y="225"/>
                  </a:cubicBezTo>
                  <a:cubicBezTo>
                    <a:pt x="66" y="291"/>
                    <a:pt x="151" y="318"/>
                    <a:pt x="238" y="318"/>
                  </a:cubicBezTo>
                  <a:cubicBezTo>
                    <a:pt x="448" y="318"/>
                    <a:pt x="673" y="159"/>
                    <a:pt x="6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27" name="Google Shape;12327;p18"/>
            <p:cNvSpPr/>
            <p:nvPr/>
          </p:nvSpPr>
          <p:spPr>
            <a:xfrm>
              <a:off x="2884350" y="3154925"/>
              <a:ext cx="19150" cy="10275"/>
            </a:xfrm>
            <a:custGeom>
              <a:avLst/>
              <a:gdLst/>
              <a:ahLst/>
              <a:cxnLst/>
              <a:rect l="l" t="t" r="r" b="b"/>
              <a:pathLst>
                <a:path w="766" h="411" extrusionOk="0">
                  <a:moveTo>
                    <a:pt x="489" y="0"/>
                  </a:moveTo>
                  <a:cubicBezTo>
                    <a:pt x="402" y="0"/>
                    <a:pt x="290" y="28"/>
                    <a:pt x="159" y="93"/>
                  </a:cubicBezTo>
                  <a:cubicBezTo>
                    <a:pt x="0" y="252"/>
                    <a:pt x="66" y="410"/>
                    <a:pt x="276" y="410"/>
                  </a:cubicBezTo>
                  <a:cubicBezTo>
                    <a:pt x="364" y="410"/>
                    <a:pt x="476" y="383"/>
                    <a:pt x="607" y="317"/>
                  </a:cubicBezTo>
                  <a:cubicBezTo>
                    <a:pt x="765" y="159"/>
                    <a:pt x="700" y="0"/>
                    <a:pt x="48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28" name="Google Shape;12328;p18"/>
            <p:cNvSpPr/>
            <p:nvPr/>
          </p:nvSpPr>
          <p:spPr>
            <a:xfrm>
              <a:off x="2933125" y="3174050"/>
              <a:ext cx="22450" cy="22450"/>
            </a:xfrm>
            <a:custGeom>
              <a:avLst/>
              <a:gdLst/>
              <a:ahLst/>
              <a:cxnLst/>
              <a:rect l="l" t="t" r="r" b="b"/>
              <a:pathLst>
                <a:path w="898" h="898" extrusionOk="0">
                  <a:moveTo>
                    <a:pt x="1" y="1"/>
                  </a:moveTo>
                  <a:cubicBezTo>
                    <a:pt x="225" y="449"/>
                    <a:pt x="1" y="673"/>
                    <a:pt x="673" y="897"/>
                  </a:cubicBezTo>
                  <a:cubicBezTo>
                    <a:pt x="897" y="897"/>
                    <a:pt x="449" y="225"/>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29" name="Google Shape;12329;p18"/>
            <p:cNvSpPr/>
            <p:nvPr/>
          </p:nvSpPr>
          <p:spPr>
            <a:xfrm>
              <a:off x="4535575" y="3182775"/>
              <a:ext cx="5625" cy="2500"/>
            </a:xfrm>
            <a:custGeom>
              <a:avLst/>
              <a:gdLst/>
              <a:ahLst/>
              <a:cxnLst/>
              <a:rect l="l" t="t" r="r" b="b"/>
              <a:pathLst>
                <a:path w="225" h="100" extrusionOk="0">
                  <a:moveTo>
                    <a:pt x="58" y="0"/>
                  </a:moveTo>
                  <a:cubicBezTo>
                    <a:pt x="25" y="0"/>
                    <a:pt x="0" y="25"/>
                    <a:pt x="0" y="100"/>
                  </a:cubicBezTo>
                  <a:lnTo>
                    <a:pt x="224" y="100"/>
                  </a:lnTo>
                  <a:cubicBezTo>
                    <a:pt x="224" y="100"/>
                    <a:pt x="125" y="0"/>
                    <a:pt x="5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30" name="Google Shape;12330;p18"/>
            <p:cNvSpPr/>
            <p:nvPr/>
          </p:nvSpPr>
          <p:spPr>
            <a:xfrm>
              <a:off x="4843725" y="3182775"/>
              <a:ext cx="5625" cy="2500"/>
            </a:xfrm>
            <a:custGeom>
              <a:avLst/>
              <a:gdLst/>
              <a:ahLst/>
              <a:cxnLst/>
              <a:rect l="l" t="t" r="r" b="b"/>
              <a:pathLst>
                <a:path w="225" h="100" extrusionOk="0">
                  <a:moveTo>
                    <a:pt x="59" y="0"/>
                  </a:moveTo>
                  <a:cubicBezTo>
                    <a:pt x="26" y="0"/>
                    <a:pt x="1" y="25"/>
                    <a:pt x="1" y="100"/>
                  </a:cubicBezTo>
                  <a:lnTo>
                    <a:pt x="225" y="100"/>
                  </a:lnTo>
                  <a:cubicBezTo>
                    <a:pt x="225" y="100"/>
                    <a:pt x="125" y="0"/>
                    <a:pt x="5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31" name="Google Shape;12331;p18"/>
            <p:cNvSpPr/>
            <p:nvPr/>
          </p:nvSpPr>
          <p:spPr>
            <a:xfrm>
              <a:off x="5280750" y="3228900"/>
              <a:ext cx="7775" cy="5150"/>
            </a:xfrm>
            <a:custGeom>
              <a:avLst/>
              <a:gdLst/>
              <a:ahLst/>
              <a:cxnLst/>
              <a:rect l="l" t="t" r="r" b="b"/>
              <a:pathLst>
                <a:path w="311" h="206" extrusionOk="0">
                  <a:moveTo>
                    <a:pt x="100" y="1"/>
                  </a:moveTo>
                  <a:cubicBezTo>
                    <a:pt x="68" y="1"/>
                    <a:pt x="35" y="14"/>
                    <a:pt x="1" y="48"/>
                  </a:cubicBezTo>
                  <a:cubicBezTo>
                    <a:pt x="118" y="165"/>
                    <a:pt x="189" y="206"/>
                    <a:pt x="227" y="206"/>
                  </a:cubicBezTo>
                  <a:cubicBezTo>
                    <a:pt x="310" y="206"/>
                    <a:pt x="223" y="1"/>
                    <a:pt x="10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32" name="Google Shape;12332;p18"/>
            <p:cNvSpPr/>
            <p:nvPr/>
          </p:nvSpPr>
          <p:spPr>
            <a:xfrm>
              <a:off x="3566250" y="3241275"/>
              <a:ext cx="11250" cy="25"/>
            </a:xfrm>
            <a:custGeom>
              <a:avLst/>
              <a:gdLst/>
              <a:ahLst/>
              <a:cxnLst/>
              <a:rect l="l" t="t" r="r" b="b"/>
              <a:pathLst>
                <a:path w="450" h="1" extrusionOk="0">
                  <a:moveTo>
                    <a:pt x="449" y="1"/>
                  </a:moveTo>
                  <a:lnTo>
                    <a:pt x="1" y="1"/>
                  </a:lnTo>
                  <a:cubicBezTo>
                    <a:pt x="1" y="1"/>
                    <a:pt x="449" y="1"/>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33" name="Google Shape;12333;p18"/>
            <p:cNvSpPr/>
            <p:nvPr/>
          </p:nvSpPr>
          <p:spPr>
            <a:xfrm>
              <a:off x="4373075" y="3243650"/>
              <a:ext cx="4700" cy="6500"/>
            </a:xfrm>
            <a:custGeom>
              <a:avLst/>
              <a:gdLst/>
              <a:ahLst/>
              <a:cxnLst/>
              <a:rect l="l" t="t" r="r" b="b"/>
              <a:pathLst>
                <a:path w="188" h="260" extrusionOk="0">
                  <a:moveTo>
                    <a:pt x="113" y="1"/>
                  </a:moveTo>
                  <a:cubicBezTo>
                    <a:pt x="86" y="1"/>
                    <a:pt x="48" y="35"/>
                    <a:pt x="1" y="130"/>
                  </a:cubicBezTo>
                  <a:cubicBezTo>
                    <a:pt x="48" y="225"/>
                    <a:pt x="86" y="259"/>
                    <a:pt x="113" y="259"/>
                  </a:cubicBezTo>
                  <a:cubicBezTo>
                    <a:pt x="188" y="259"/>
                    <a:pt x="188" y="1"/>
                    <a:pt x="1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34" name="Google Shape;12334;p18"/>
            <p:cNvSpPr/>
            <p:nvPr/>
          </p:nvSpPr>
          <p:spPr>
            <a:xfrm>
              <a:off x="3504625" y="3258100"/>
              <a:ext cx="34975" cy="12750"/>
            </a:xfrm>
            <a:custGeom>
              <a:avLst/>
              <a:gdLst/>
              <a:ahLst/>
              <a:cxnLst/>
              <a:rect l="l" t="t" r="r" b="b"/>
              <a:pathLst>
                <a:path w="1399" h="510" extrusionOk="0">
                  <a:moveTo>
                    <a:pt x="673" y="0"/>
                  </a:moveTo>
                  <a:cubicBezTo>
                    <a:pt x="673" y="102"/>
                    <a:pt x="638" y="134"/>
                    <a:pt x="585" y="134"/>
                  </a:cubicBezTo>
                  <a:cubicBezTo>
                    <a:pt x="490" y="134"/>
                    <a:pt x="335" y="31"/>
                    <a:pt x="208" y="31"/>
                  </a:cubicBezTo>
                  <a:cubicBezTo>
                    <a:pt x="92" y="31"/>
                    <a:pt x="1" y="117"/>
                    <a:pt x="1" y="449"/>
                  </a:cubicBezTo>
                  <a:cubicBezTo>
                    <a:pt x="43" y="491"/>
                    <a:pt x="127" y="510"/>
                    <a:pt x="228" y="510"/>
                  </a:cubicBezTo>
                  <a:cubicBezTo>
                    <a:pt x="657" y="510"/>
                    <a:pt x="1398" y="182"/>
                    <a:pt x="6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35" name="Google Shape;12335;p18"/>
            <p:cNvSpPr/>
            <p:nvPr/>
          </p:nvSpPr>
          <p:spPr>
            <a:xfrm>
              <a:off x="4339475" y="3259500"/>
              <a:ext cx="11225" cy="6725"/>
            </a:xfrm>
            <a:custGeom>
              <a:avLst/>
              <a:gdLst/>
              <a:ahLst/>
              <a:cxnLst/>
              <a:rect l="l" t="t" r="r" b="b"/>
              <a:pathLst>
                <a:path w="449" h="269" extrusionOk="0">
                  <a:moveTo>
                    <a:pt x="224" y="0"/>
                  </a:moveTo>
                  <a:cubicBezTo>
                    <a:pt x="112" y="0"/>
                    <a:pt x="0" y="56"/>
                    <a:pt x="0" y="168"/>
                  </a:cubicBezTo>
                  <a:cubicBezTo>
                    <a:pt x="150" y="168"/>
                    <a:pt x="199" y="268"/>
                    <a:pt x="282" y="268"/>
                  </a:cubicBezTo>
                  <a:cubicBezTo>
                    <a:pt x="324" y="268"/>
                    <a:pt x="374" y="243"/>
                    <a:pt x="448" y="168"/>
                  </a:cubicBezTo>
                  <a:cubicBezTo>
                    <a:pt x="448" y="56"/>
                    <a:pt x="336" y="0"/>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36" name="Google Shape;12336;p18"/>
            <p:cNvSpPr/>
            <p:nvPr/>
          </p:nvSpPr>
          <p:spPr>
            <a:xfrm>
              <a:off x="4672075" y="3268125"/>
              <a:ext cx="8125" cy="5150"/>
            </a:xfrm>
            <a:custGeom>
              <a:avLst/>
              <a:gdLst/>
              <a:ahLst/>
              <a:cxnLst/>
              <a:rect l="l" t="t" r="r" b="b"/>
              <a:pathLst>
                <a:path w="325" h="206" extrusionOk="0">
                  <a:moveTo>
                    <a:pt x="263" y="0"/>
                  </a:moveTo>
                  <a:cubicBezTo>
                    <a:pt x="248" y="0"/>
                    <a:pt x="211" y="14"/>
                    <a:pt x="143" y="48"/>
                  </a:cubicBezTo>
                  <a:cubicBezTo>
                    <a:pt x="26" y="165"/>
                    <a:pt x="1" y="205"/>
                    <a:pt x="19" y="205"/>
                  </a:cubicBezTo>
                  <a:cubicBezTo>
                    <a:pt x="61" y="205"/>
                    <a:pt x="325" y="0"/>
                    <a:pt x="26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37" name="Google Shape;12337;p18"/>
            <p:cNvSpPr/>
            <p:nvPr/>
          </p:nvSpPr>
          <p:spPr>
            <a:xfrm>
              <a:off x="4720475" y="3266800"/>
              <a:ext cx="11225" cy="5025"/>
            </a:xfrm>
            <a:custGeom>
              <a:avLst/>
              <a:gdLst/>
              <a:ahLst/>
              <a:cxnLst/>
              <a:rect l="l" t="t" r="r" b="b"/>
              <a:pathLst>
                <a:path w="449" h="201" extrusionOk="0">
                  <a:moveTo>
                    <a:pt x="116" y="1"/>
                  </a:moveTo>
                  <a:cubicBezTo>
                    <a:pt x="50" y="1"/>
                    <a:pt x="0" y="26"/>
                    <a:pt x="0" y="101"/>
                  </a:cubicBezTo>
                  <a:cubicBezTo>
                    <a:pt x="0" y="175"/>
                    <a:pt x="50" y="200"/>
                    <a:pt x="116" y="200"/>
                  </a:cubicBezTo>
                  <a:cubicBezTo>
                    <a:pt x="249" y="200"/>
                    <a:pt x="448" y="101"/>
                    <a:pt x="448" y="101"/>
                  </a:cubicBezTo>
                  <a:cubicBezTo>
                    <a:pt x="448" y="101"/>
                    <a:pt x="249" y="1"/>
                    <a:pt x="11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38" name="Google Shape;12338;p18"/>
            <p:cNvSpPr/>
            <p:nvPr/>
          </p:nvSpPr>
          <p:spPr>
            <a:xfrm>
              <a:off x="4059325" y="3274900"/>
              <a:ext cx="15325" cy="13425"/>
            </a:xfrm>
            <a:custGeom>
              <a:avLst/>
              <a:gdLst/>
              <a:ahLst/>
              <a:cxnLst/>
              <a:rect l="l" t="t" r="r" b="b"/>
              <a:pathLst>
                <a:path w="613" h="537" extrusionOk="0">
                  <a:moveTo>
                    <a:pt x="448" y="1"/>
                  </a:moveTo>
                  <a:cubicBezTo>
                    <a:pt x="0" y="1"/>
                    <a:pt x="0" y="1"/>
                    <a:pt x="0" y="449"/>
                  </a:cubicBezTo>
                  <a:cubicBezTo>
                    <a:pt x="60" y="509"/>
                    <a:pt x="136" y="537"/>
                    <a:pt x="211" y="537"/>
                  </a:cubicBezTo>
                  <a:cubicBezTo>
                    <a:pt x="416" y="537"/>
                    <a:pt x="613" y="329"/>
                    <a:pt x="4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39" name="Google Shape;12339;p18"/>
            <p:cNvSpPr/>
            <p:nvPr/>
          </p:nvSpPr>
          <p:spPr>
            <a:xfrm>
              <a:off x="4742875" y="3277275"/>
              <a:ext cx="4700" cy="6500"/>
            </a:xfrm>
            <a:custGeom>
              <a:avLst/>
              <a:gdLst/>
              <a:ahLst/>
              <a:cxnLst/>
              <a:rect l="l" t="t" r="r" b="b"/>
              <a:pathLst>
                <a:path w="188" h="260" extrusionOk="0">
                  <a:moveTo>
                    <a:pt x="113" y="0"/>
                  </a:moveTo>
                  <a:cubicBezTo>
                    <a:pt x="85" y="0"/>
                    <a:pt x="48" y="35"/>
                    <a:pt x="1" y="130"/>
                  </a:cubicBezTo>
                  <a:cubicBezTo>
                    <a:pt x="48" y="225"/>
                    <a:pt x="85" y="259"/>
                    <a:pt x="113" y="259"/>
                  </a:cubicBezTo>
                  <a:cubicBezTo>
                    <a:pt x="187" y="259"/>
                    <a:pt x="187" y="0"/>
                    <a:pt x="11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40" name="Google Shape;12340;p18"/>
            <p:cNvSpPr/>
            <p:nvPr/>
          </p:nvSpPr>
          <p:spPr>
            <a:xfrm>
              <a:off x="6485400" y="3302925"/>
              <a:ext cx="22425" cy="5625"/>
            </a:xfrm>
            <a:custGeom>
              <a:avLst/>
              <a:gdLst/>
              <a:ahLst/>
              <a:cxnLst/>
              <a:rect l="l" t="t" r="r" b="b"/>
              <a:pathLst>
                <a:path w="897" h="225" extrusionOk="0">
                  <a:moveTo>
                    <a:pt x="224" y="0"/>
                  </a:moveTo>
                  <a:cubicBezTo>
                    <a:pt x="0" y="0"/>
                    <a:pt x="673" y="224"/>
                    <a:pt x="897" y="224"/>
                  </a:cubicBezTo>
                  <a:cubicBezTo>
                    <a:pt x="897" y="0"/>
                    <a:pt x="673" y="0"/>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41" name="Google Shape;12341;p18"/>
            <p:cNvSpPr/>
            <p:nvPr/>
          </p:nvSpPr>
          <p:spPr>
            <a:xfrm>
              <a:off x="2697800" y="3305275"/>
              <a:ext cx="9375" cy="6500"/>
            </a:xfrm>
            <a:custGeom>
              <a:avLst/>
              <a:gdLst/>
              <a:ahLst/>
              <a:cxnLst/>
              <a:rect l="l" t="t" r="r" b="b"/>
              <a:pathLst>
                <a:path w="375" h="260" extrusionOk="0">
                  <a:moveTo>
                    <a:pt x="225" y="1"/>
                  </a:moveTo>
                  <a:cubicBezTo>
                    <a:pt x="170" y="1"/>
                    <a:pt x="95" y="36"/>
                    <a:pt x="1" y="130"/>
                  </a:cubicBezTo>
                  <a:cubicBezTo>
                    <a:pt x="95" y="225"/>
                    <a:pt x="170" y="260"/>
                    <a:pt x="225" y="260"/>
                  </a:cubicBezTo>
                  <a:cubicBezTo>
                    <a:pt x="374" y="260"/>
                    <a:pt x="374" y="1"/>
                    <a:pt x="2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42" name="Google Shape;12342;p18"/>
            <p:cNvSpPr/>
            <p:nvPr/>
          </p:nvSpPr>
          <p:spPr>
            <a:xfrm>
              <a:off x="3409375" y="3302925"/>
              <a:ext cx="16825" cy="11225"/>
            </a:xfrm>
            <a:custGeom>
              <a:avLst/>
              <a:gdLst/>
              <a:ahLst/>
              <a:cxnLst/>
              <a:rect l="l" t="t" r="r" b="b"/>
              <a:pathLst>
                <a:path w="673" h="449" extrusionOk="0">
                  <a:moveTo>
                    <a:pt x="673" y="0"/>
                  </a:moveTo>
                  <a:lnTo>
                    <a:pt x="673" y="0"/>
                  </a:lnTo>
                  <a:cubicBezTo>
                    <a:pt x="449" y="224"/>
                    <a:pt x="1" y="0"/>
                    <a:pt x="1" y="449"/>
                  </a:cubicBezTo>
                  <a:cubicBezTo>
                    <a:pt x="449" y="449"/>
                    <a:pt x="673" y="224"/>
                    <a:pt x="6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43" name="Google Shape;12343;p18"/>
            <p:cNvSpPr/>
            <p:nvPr/>
          </p:nvSpPr>
          <p:spPr>
            <a:xfrm>
              <a:off x="4655175" y="3302925"/>
              <a:ext cx="9275" cy="12750"/>
            </a:xfrm>
            <a:custGeom>
              <a:avLst/>
              <a:gdLst/>
              <a:ahLst/>
              <a:cxnLst/>
              <a:rect l="l" t="t" r="r" b="b"/>
              <a:pathLst>
                <a:path w="371" h="510" extrusionOk="0">
                  <a:moveTo>
                    <a:pt x="147" y="0"/>
                  </a:moveTo>
                  <a:cubicBezTo>
                    <a:pt x="147" y="182"/>
                    <a:pt x="0" y="510"/>
                    <a:pt x="181" y="510"/>
                  </a:cubicBezTo>
                  <a:cubicBezTo>
                    <a:pt x="224" y="510"/>
                    <a:pt x="285" y="491"/>
                    <a:pt x="371" y="449"/>
                  </a:cubicBezTo>
                  <a:cubicBezTo>
                    <a:pt x="371" y="224"/>
                    <a:pt x="371" y="0"/>
                    <a:pt x="14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44" name="Google Shape;12344;p18"/>
            <p:cNvSpPr/>
            <p:nvPr/>
          </p:nvSpPr>
          <p:spPr>
            <a:xfrm>
              <a:off x="6519000" y="3308525"/>
              <a:ext cx="11250" cy="5625"/>
            </a:xfrm>
            <a:custGeom>
              <a:avLst/>
              <a:gdLst/>
              <a:ahLst/>
              <a:cxnLst/>
              <a:rect l="l" t="t" r="r" b="b"/>
              <a:pathLst>
                <a:path w="450" h="225" extrusionOk="0">
                  <a:moveTo>
                    <a:pt x="449" y="0"/>
                  </a:moveTo>
                  <a:cubicBezTo>
                    <a:pt x="449" y="0"/>
                    <a:pt x="1" y="0"/>
                    <a:pt x="1" y="225"/>
                  </a:cubicBezTo>
                  <a:cubicBezTo>
                    <a:pt x="1" y="225"/>
                    <a:pt x="449" y="225"/>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45" name="Google Shape;12345;p18"/>
            <p:cNvSpPr/>
            <p:nvPr/>
          </p:nvSpPr>
          <p:spPr>
            <a:xfrm>
              <a:off x="6552625" y="3314125"/>
              <a:ext cx="25" cy="28050"/>
            </a:xfrm>
            <a:custGeom>
              <a:avLst/>
              <a:gdLst/>
              <a:ahLst/>
              <a:cxnLst/>
              <a:rect l="l" t="t" r="r" b="b"/>
              <a:pathLst>
                <a:path w="1" h="1122" extrusionOk="0">
                  <a:moveTo>
                    <a:pt x="1" y="673"/>
                  </a:moveTo>
                  <a:cubicBezTo>
                    <a:pt x="1" y="1121"/>
                    <a:pt x="1" y="1"/>
                    <a:pt x="1" y="673"/>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46" name="Google Shape;12346;p18"/>
            <p:cNvSpPr/>
            <p:nvPr/>
          </p:nvSpPr>
          <p:spPr>
            <a:xfrm>
              <a:off x="6576375" y="3327000"/>
              <a:ext cx="15500" cy="5125"/>
            </a:xfrm>
            <a:custGeom>
              <a:avLst/>
              <a:gdLst/>
              <a:ahLst/>
              <a:cxnLst/>
              <a:rect l="l" t="t" r="r" b="b"/>
              <a:pathLst>
                <a:path w="620" h="205" extrusionOk="0">
                  <a:moveTo>
                    <a:pt x="168" y="0"/>
                  </a:moveTo>
                  <a:cubicBezTo>
                    <a:pt x="0" y="0"/>
                    <a:pt x="176" y="205"/>
                    <a:pt x="422" y="205"/>
                  </a:cubicBezTo>
                  <a:cubicBezTo>
                    <a:pt x="485" y="205"/>
                    <a:pt x="552" y="192"/>
                    <a:pt x="619" y="158"/>
                  </a:cubicBezTo>
                  <a:cubicBezTo>
                    <a:pt x="385" y="41"/>
                    <a:pt x="242" y="0"/>
                    <a:pt x="16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47" name="Google Shape;12347;p18"/>
            <p:cNvSpPr/>
            <p:nvPr/>
          </p:nvSpPr>
          <p:spPr>
            <a:xfrm>
              <a:off x="2905125" y="3330925"/>
              <a:ext cx="22425" cy="2525"/>
            </a:xfrm>
            <a:custGeom>
              <a:avLst/>
              <a:gdLst/>
              <a:ahLst/>
              <a:cxnLst/>
              <a:rect l="l" t="t" r="r" b="b"/>
              <a:pathLst>
                <a:path w="897" h="101" extrusionOk="0">
                  <a:moveTo>
                    <a:pt x="0" y="1"/>
                  </a:moveTo>
                  <a:cubicBezTo>
                    <a:pt x="0" y="1"/>
                    <a:pt x="299" y="100"/>
                    <a:pt x="564" y="100"/>
                  </a:cubicBezTo>
                  <a:cubicBezTo>
                    <a:pt x="697" y="100"/>
                    <a:pt x="822" y="76"/>
                    <a:pt x="89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48" name="Google Shape;12348;p18"/>
            <p:cNvSpPr/>
            <p:nvPr/>
          </p:nvSpPr>
          <p:spPr>
            <a:xfrm>
              <a:off x="4305850" y="3331025"/>
              <a:ext cx="4800" cy="8275"/>
            </a:xfrm>
            <a:custGeom>
              <a:avLst/>
              <a:gdLst/>
              <a:ahLst/>
              <a:cxnLst/>
              <a:rect l="l" t="t" r="r" b="b"/>
              <a:pathLst>
                <a:path w="192" h="331" extrusionOk="0">
                  <a:moveTo>
                    <a:pt x="124" y="0"/>
                  </a:moveTo>
                  <a:cubicBezTo>
                    <a:pt x="96" y="0"/>
                    <a:pt x="55" y="58"/>
                    <a:pt x="0" y="221"/>
                  </a:cubicBezTo>
                  <a:cubicBezTo>
                    <a:pt x="40" y="300"/>
                    <a:pt x="72" y="330"/>
                    <a:pt x="98" y="330"/>
                  </a:cubicBezTo>
                  <a:cubicBezTo>
                    <a:pt x="182" y="330"/>
                    <a:pt x="191" y="0"/>
                    <a:pt x="1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49" name="Google Shape;12349;p18"/>
            <p:cNvSpPr/>
            <p:nvPr/>
          </p:nvSpPr>
          <p:spPr>
            <a:xfrm>
              <a:off x="6470750" y="3332600"/>
              <a:ext cx="9200" cy="5150"/>
            </a:xfrm>
            <a:custGeom>
              <a:avLst/>
              <a:gdLst/>
              <a:ahLst/>
              <a:cxnLst/>
              <a:rect l="l" t="t" r="r" b="b"/>
              <a:pathLst>
                <a:path w="368" h="206" extrusionOk="0">
                  <a:moveTo>
                    <a:pt x="358" y="0"/>
                  </a:moveTo>
                  <a:cubicBezTo>
                    <a:pt x="337" y="0"/>
                    <a:pt x="0" y="205"/>
                    <a:pt x="31" y="205"/>
                  </a:cubicBezTo>
                  <a:cubicBezTo>
                    <a:pt x="39" y="205"/>
                    <a:pt x="71" y="192"/>
                    <a:pt x="138" y="158"/>
                  </a:cubicBezTo>
                  <a:cubicBezTo>
                    <a:pt x="314" y="41"/>
                    <a:pt x="367" y="0"/>
                    <a:pt x="35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50" name="Google Shape;12350;p18"/>
            <p:cNvSpPr/>
            <p:nvPr/>
          </p:nvSpPr>
          <p:spPr>
            <a:xfrm>
              <a:off x="6614250" y="3337150"/>
              <a:ext cx="33650" cy="8950"/>
            </a:xfrm>
            <a:custGeom>
              <a:avLst/>
              <a:gdLst/>
              <a:ahLst/>
              <a:cxnLst/>
              <a:rect l="l" t="t" r="r" b="b"/>
              <a:pathLst>
                <a:path w="1346" h="358" extrusionOk="0">
                  <a:moveTo>
                    <a:pt x="499" y="1"/>
                  </a:moveTo>
                  <a:cubicBezTo>
                    <a:pt x="325" y="1"/>
                    <a:pt x="150" y="51"/>
                    <a:pt x="1" y="200"/>
                  </a:cubicBezTo>
                  <a:cubicBezTo>
                    <a:pt x="102" y="166"/>
                    <a:pt x="193" y="153"/>
                    <a:pt x="276" y="153"/>
                  </a:cubicBezTo>
                  <a:cubicBezTo>
                    <a:pt x="601" y="153"/>
                    <a:pt x="806" y="358"/>
                    <a:pt x="1028" y="358"/>
                  </a:cubicBezTo>
                  <a:cubicBezTo>
                    <a:pt x="1126" y="358"/>
                    <a:pt x="1228" y="317"/>
                    <a:pt x="1346" y="200"/>
                  </a:cubicBezTo>
                  <a:cubicBezTo>
                    <a:pt x="1196" y="200"/>
                    <a:pt x="848" y="1"/>
                    <a:pt x="49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51" name="Google Shape;12351;p18"/>
            <p:cNvSpPr/>
            <p:nvPr/>
          </p:nvSpPr>
          <p:spPr>
            <a:xfrm>
              <a:off x="6660275" y="3344500"/>
              <a:ext cx="15650" cy="6500"/>
            </a:xfrm>
            <a:custGeom>
              <a:avLst/>
              <a:gdLst/>
              <a:ahLst/>
              <a:cxnLst/>
              <a:rect l="l" t="t" r="r" b="b"/>
              <a:pathLst>
                <a:path w="626" h="260" extrusionOk="0">
                  <a:moveTo>
                    <a:pt x="224" y="1"/>
                  </a:moveTo>
                  <a:cubicBezTo>
                    <a:pt x="0" y="1"/>
                    <a:pt x="130" y="260"/>
                    <a:pt x="354" y="260"/>
                  </a:cubicBezTo>
                  <a:cubicBezTo>
                    <a:pt x="436" y="260"/>
                    <a:pt x="530" y="225"/>
                    <a:pt x="625" y="130"/>
                  </a:cubicBezTo>
                  <a:cubicBezTo>
                    <a:pt x="436" y="35"/>
                    <a:pt x="306" y="1"/>
                    <a:pt x="2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52" name="Google Shape;12352;p18"/>
            <p:cNvSpPr/>
            <p:nvPr/>
          </p:nvSpPr>
          <p:spPr>
            <a:xfrm>
              <a:off x="3432850" y="3363025"/>
              <a:ext cx="15775" cy="12750"/>
            </a:xfrm>
            <a:custGeom>
              <a:avLst/>
              <a:gdLst/>
              <a:ahLst/>
              <a:cxnLst/>
              <a:rect l="l" t="t" r="r" b="b"/>
              <a:pathLst>
                <a:path w="631" h="510" extrusionOk="0">
                  <a:moveTo>
                    <a:pt x="365" y="0"/>
                  </a:moveTo>
                  <a:cubicBezTo>
                    <a:pt x="260" y="0"/>
                    <a:pt x="1" y="328"/>
                    <a:pt x="182" y="510"/>
                  </a:cubicBezTo>
                  <a:cubicBezTo>
                    <a:pt x="406" y="510"/>
                    <a:pt x="630" y="510"/>
                    <a:pt x="406" y="62"/>
                  </a:cubicBezTo>
                  <a:cubicBezTo>
                    <a:pt x="406" y="19"/>
                    <a:pt x="390" y="0"/>
                    <a:pt x="36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53" name="Google Shape;12353;p18"/>
            <p:cNvSpPr/>
            <p:nvPr/>
          </p:nvSpPr>
          <p:spPr>
            <a:xfrm>
              <a:off x="4328250" y="3375750"/>
              <a:ext cx="16850" cy="2525"/>
            </a:xfrm>
            <a:custGeom>
              <a:avLst/>
              <a:gdLst/>
              <a:ahLst/>
              <a:cxnLst/>
              <a:rect l="l" t="t" r="r" b="b"/>
              <a:pathLst>
                <a:path w="674" h="101" extrusionOk="0">
                  <a:moveTo>
                    <a:pt x="1" y="1"/>
                  </a:moveTo>
                  <a:cubicBezTo>
                    <a:pt x="1" y="1"/>
                    <a:pt x="300" y="100"/>
                    <a:pt x="499" y="100"/>
                  </a:cubicBezTo>
                  <a:cubicBezTo>
                    <a:pt x="599" y="100"/>
                    <a:pt x="673" y="75"/>
                    <a:pt x="6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54" name="Google Shape;12354;p18"/>
            <p:cNvSpPr/>
            <p:nvPr/>
          </p:nvSpPr>
          <p:spPr>
            <a:xfrm>
              <a:off x="4361875" y="3384225"/>
              <a:ext cx="4800" cy="8275"/>
            </a:xfrm>
            <a:custGeom>
              <a:avLst/>
              <a:gdLst/>
              <a:ahLst/>
              <a:cxnLst/>
              <a:rect l="l" t="t" r="r" b="b"/>
              <a:pathLst>
                <a:path w="192" h="331" extrusionOk="0">
                  <a:moveTo>
                    <a:pt x="98" y="1"/>
                  </a:moveTo>
                  <a:cubicBezTo>
                    <a:pt x="73" y="1"/>
                    <a:pt x="40" y="31"/>
                    <a:pt x="1" y="110"/>
                  </a:cubicBezTo>
                  <a:cubicBezTo>
                    <a:pt x="55" y="273"/>
                    <a:pt x="96" y="331"/>
                    <a:pt x="124" y="331"/>
                  </a:cubicBezTo>
                  <a:cubicBezTo>
                    <a:pt x="191" y="331"/>
                    <a:pt x="183" y="1"/>
                    <a:pt x="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55" name="Google Shape;12355;p18"/>
            <p:cNvSpPr/>
            <p:nvPr/>
          </p:nvSpPr>
          <p:spPr>
            <a:xfrm>
              <a:off x="1498775" y="3386975"/>
              <a:ext cx="11225" cy="2500"/>
            </a:xfrm>
            <a:custGeom>
              <a:avLst/>
              <a:gdLst/>
              <a:ahLst/>
              <a:cxnLst/>
              <a:rect l="l" t="t" r="r" b="b"/>
              <a:pathLst>
                <a:path w="449" h="100" extrusionOk="0">
                  <a:moveTo>
                    <a:pt x="0" y="0"/>
                  </a:moveTo>
                  <a:cubicBezTo>
                    <a:pt x="0" y="0"/>
                    <a:pt x="200" y="100"/>
                    <a:pt x="332" y="100"/>
                  </a:cubicBezTo>
                  <a:cubicBezTo>
                    <a:pt x="399" y="100"/>
                    <a:pt x="449" y="75"/>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56" name="Google Shape;12356;p18"/>
            <p:cNvSpPr/>
            <p:nvPr/>
          </p:nvSpPr>
          <p:spPr>
            <a:xfrm>
              <a:off x="1504375" y="3392575"/>
              <a:ext cx="28050" cy="16825"/>
            </a:xfrm>
            <a:custGeom>
              <a:avLst/>
              <a:gdLst/>
              <a:ahLst/>
              <a:cxnLst/>
              <a:rect l="l" t="t" r="r" b="b"/>
              <a:pathLst>
                <a:path w="1122" h="673" extrusionOk="0">
                  <a:moveTo>
                    <a:pt x="225" y="0"/>
                  </a:moveTo>
                  <a:cubicBezTo>
                    <a:pt x="1" y="448"/>
                    <a:pt x="225" y="448"/>
                    <a:pt x="897" y="672"/>
                  </a:cubicBezTo>
                  <a:cubicBezTo>
                    <a:pt x="1121" y="0"/>
                    <a:pt x="1121" y="0"/>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57" name="Google Shape;12357;p18"/>
            <p:cNvSpPr/>
            <p:nvPr/>
          </p:nvSpPr>
          <p:spPr>
            <a:xfrm>
              <a:off x="1532400" y="3392575"/>
              <a:ext cx="11225" cy="11225"/>
            </a:xfrm>
            <a:custGeom>
              <a:avLst/>
              <a:gdLst/>
              <a:ahLst/>
              <a:cxnLst/>
              <a:rect l="l" t="t" r="r" b="b"/>
              <a:pathLst>
                <a:path w="449" h="449" extrusionOk="0">
                  <a:moveTo>
                    <a:pt x="0" y="0"/>
                  </a:moveTo>
                  <a:lnTo>
                    <a:pt x="448" y="448"/>
                  </a:lnTo>
                  <a:cubicBezTo>
                    <a:pt x="448" y="224"/>
                    <a:pt x="448"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58" name="Google Shape;12358;p18"/>
            <p:cNvSpPr/>
            <p:nvPr/>
          </p:nvSpPr>
          <p:spPr>
            <a:xfrm>
              <a:off x="3824000" y="3394925"/>
              <a:ext cx="4700" cy="6500"/>
            </a:xfrm>
            <a:custGeom>
              <a:avLst/>
              <a:gdLst/>
              <a:ahLst/>
              <a:cxnLst/>
              <a:rect l="l" t="t" r="r" b="b"/>
              <a:pathLst>
                <a:path w="188" h="260" extrusionOk="0">
                  <a:moveTo>
                    <a:pt x="112" y="1"/>
                  </a:moveTo>
                  <a:cubicBezTo>
                    <a:pt x="85" y="1"/>
                    <a:pt x="48" y="36"/>
                    <a:pt x="0" y="130"/>
                  </a:cubicBezTo>
                  <a:cubicBezTo>
                    <a:pt x="48" y="225"/>
                    <a:pt x="85" y="260"/>
                    <a:pt x="112" y="260"/>
                  </a:cubicBezTo>
                  <a:cubicBezTo>
                    <a:pt x="187" y="260"/>
                    <a:pt x="187" y="1"/>
                    <a:pt x="11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59" name="Google Shape;12359;p18"/>
            <p:cNvSpPr/>
            <p:nvPr/>
          </p:nvSpPr>
          <p:spPr>
            <a:xfrm>
              <a:off x="1549200" y="3402200"/>
              <a:ext cx="15725" cy="7200"/>
            </a:xfrm>
            <a:custGeom>
              <a:avLst/>
              <a:gdLst/>
              <a:ahLst/>
              <a:cxnLst/>
              <a:rect l="l" t="t" r="r" b="b"/>
              <a:pathLst>
                <a:path w="629" h="288" extrusionOk="0">
                  <a:moveTo>
                    <a:pt x="69" y="1"/>
                  </a:moveTo>
                  <a:cubicBezTo>
                    <a:pt x="27" y="1"/>
                    <a:pt x="1" y="19"/>
                    <a:pt x="1" y="63"/>
                  </a:cubicBezTo>
                  <a:cubicBezTo>
                    <a:pt x="225" y="63"/>
                    <a:pt x="225" y="287"/>
                    <a:pt x="449" y="287"/>
                  </a:cubicBezTo>
                  <a:cubicBezTo>
                    <a:pt x="628" y="287"/>
                    <a:pt x="234" y="1"/>
                    <a:pt x="6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60" name="Google Shape;12360;p18"/>
            <p:cNvSpPr/>
            <p:nvPr/>
          </p:nvSpPr>
          <p:spPr>
            <a:xfrm>
              <a:off x="3465400" y="3411750"/>
              <a:ext cx="7850" cy="6475"/>
            </a:xfrm>
            <a:custGeom>
              <a:avLst/>
              <a:gdLst/>
              <a:ahLst/>
              <a:cxnLst/>
              <a:rect l="l" t="t" r="r" b="b"/>
              <a:pathLst>
                <a:path w="314" h="259" extrusionOk="0">
                  <a:moveTo>
                    <a:pt x="137" y="0"/>
                  </a:moveTo>
                  <a:cubicBezTo>
                    <a:pt x="95" y="0"/>
                    <a:pt x="48" y="35"/>
                    <a:pt x="1" y="130"/>
                  </a:cubicBezTo>
                  <a:cubicBezTo>
                    <a:pt x="95" y="224"/>
                    <a:pt x="160" y="259"/>
                    <a:pt x="201" y="259"/>
                  </a:cubicBezTo>
                  <a:cubicBezTo>
                    <a:pt x="313" y="259"/>
                    <a:pt x="249" y="0"/>
                    <a:pt x="13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61" name="Google Shape;12361;p18"/>
            <p:cNvSpPr/>
            <p:nvPr/>
          </p:nvSpPr>
          <p:spPr>
            <a:xfrm>
              <a:off x="3386975" y="3414975"/>
              <a:ext cx="11225" cy="2525"/>
            </a:xfrm>
            <a:custGeom>
              <a:avLst/>
              <a:gdLst/>
              <a:ahLst/>
              <a:cxnLst/>
              <a:rect l="l" t="t" r="r" b="b"/>
              <a:pathLst>
                <a:path w="449" h="101" extrusionOk="0">
                  <a:moveTo>
                    <a:pt x="0" y="1"/>
                  </a:moveTo>
                  <a:cubicBezTo>
                    <a:pt x="0" y="1"/>
                    <a:pt x="199" y="100"/>
                    <a:pt x="332" y="100"/>
                  </a:cubicBezTo>
                  <a:cubicBezTo>
                    <a:pt x="399" y="100"/>
                    <a:pt x="448" y="75"/>
                    <a:pt x="4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62" name="Google Shape;12362;p18"/>
            <p:cNvSpPr/>
            <p:nvPr/>
          </p:nvSpPr>
          <p:spPr>
            <a:xfrm>
              <a:off x="3482225" y="3416375"/>
              <a:ext cx="8425" cy="6725"/>
            </a:xfrm>
            <a:custGeom>
              <a:avLst/>
              <a:gdLst/>
              <a:ahLst/>
              <a:cxnLst/>
              <a:rect l="l" t="t" r="r" b="b"/>
              <a:pathLst>
                <a:path w="337" h="269" extrusionOk="0">
                  <a:moveTo>
                    <a:pt x="196" y="1"/>
                  </a:moveTo>
                  <a:cubicBezTo>
                    <a:pt x="112" y="1"/>
                    <a:pt x="0" y="57"/>
                    <a:pt x="0" y="169"/>
                  </a:cubicBezTo>
                  <a:cubicBezTo>
                    <a:pt x="150" y="169"/>
                    <a:pt x="199" y="268"/>
                    <a:pt x="216" y="268"/>
                  </a:cubicBezTo>
                  <a:cubicBezTo>
                    <a:pt x="224" y="268"/>
                    <a:pt x="224" y="243"/>
                    <a:pt x="224" y="169"/>
                  </a:cubicBezTo>
                  <a:cubicBezTo>
                    <a:pt x="336" y="57"/>
                    <a:pt x="280" y="1"/>
                    <a:pt x="19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63" name="Google Shape;12363;p18"/>
            <p:cNvSpPr/>
            <p:nvPr/>
          </p:nvSpPr>
          <p:spPr>
            <a:xfrm>
              <a:off x="1554800" y="3418100"/>
              <a:ext cx="20575" cy="6700"/>
            </a:xfrm>
            <a:custGeom>
              <a:avLst/>
              <a:gdLst/>
              <a:ahLst/>
              <a:cxnLst/>
              <a:rect l="l" t="t" r="r" b="b"/>
              <a:pathLst>
                <a:path w="823" h="268" extrusionOk="0">
                  <a:moveTo>
                    <a:pt x="225" y="0"/>
                  </a:moveTo>
                  <a:cubicBezTo>
                    <a:pt x="100" y="0"/>
                    <a:pt x="1" y="25"/>
                    <a:pt x="1" y="100"/>
                  </a:cubicBezTo>
                  <a:cubicBezTo>
                    <a:pt x="113" y="212"/>
                    <a:pt x="225" y="268"/>
                    <a:pt x="337" y="268"/>
                  </a:cubicBezTo>
                  <a:cubicBezTo>
                    <a:pt x="449" y="268"/>
                    <a:pt x="561" y="212"/>
                    <a:pt x="673" y="100"/>
                  </a:cubicBezTo>
                  <a:cubicBezTo>
                    <a:pt x="822" y="100"/>
                    <a:pt x="474" y="0"/>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64" name="Google Shape;12364;p18"/>
            <p:cNvSpPr/>
            <p:nvPr/>
          </p:nvSpPr>
          <p:spPr>
            <a:xfrm>
              <a:off x="4922175" y="3448600"/>
              <a:ext cx="33650" cy="11225"/>
            </a:xfrm>
            <a:custGeom>
              <a:avLst/>
              <a:gdLst/>
              <a:ahLst/>
              <a:cxnLst/>
              <a:rect l="l" t="t" r="r" b="b"/>
              <a:pathLst>
                <a:path w="1346" h="449" extrusionOk="0">
                  <a:moveTo>
                    <a:pt x="1345" y="0"/>
                  </a:moveTo>
                  <a:cubicBezTo>
                    <a:pt x="897" y="0"/>
                    <a:pt x="449" y="224"/>
                    <a:pt x="0" y="449"/>
                  </a:cubicBezTo>
                  <a:lnTo>
                    <a:pt x="134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65" name="Google Shape;12365;p18"/>
            <p:cNvSpPr/>
            <p:nvPr/>
          </p:nvSpPr>
          <p:spPr>
            <a:xfrm>
              <a:off x="1577225" y="3437400"/>
              <a:ext cx="11225" cy="2500"/>
            </a:xfrm>
            <a:custGeom>
              <a:avLst/>
              <a:gdLst/>
              <a:ahLst/>
              <a:cxnLst/>
              <a:rect l="l" t="t" r="r" b="b"/>
              <a:pathLst>
                <a:path w="449" h="100" extrusionOk="0">
                  <a:moveTo>
                    <a:pt x="0" y="0"/>
                  </a:moveTo>
                  <a:cubicBezTo>
                    <a:pt x="0" y="0"/>
                    <a:pt x="199" y="100"/>
                    <a:pt x="332" y="100"/>
                  </a:cubicBezTo>
                  <a:cubicBezTo>
                    <a:pt x="399" y="100"/>
                    <a:pt x="448" y="75"/>
                    <a:pt x="4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66" name="Google Shape;12366;p18"/>
            <p:cNvSpPr/>
            <p:nvPr/>
          </p:nvSpPr>
          <p:spPr>
            <a:xfrm>
              <a:off x="3370150" y="3448600"/>
              <a:ext cx="12800" cy="7200"/>
            </a:xfrm>
            <a:custGeom>
              <a:avLst/>
              <a:gdLst/>
              <a:ahLst/>
              <a:cxnLst/>
              <a:rect l="l" t="t" r="r" b="b"/>
              <a:pathLst>
                <a:path w="512" h="288" extrusionOk="0">
                  <a:moveTo>
                    <a:pt x="1" y="0"/>
                  </a:moveTo>
                  <a:cubicBezTo>
                    <a:pt x="1" y="218"/>
                    <a:pt x="212" y="224"/>
                    <a:pt x="430" y="224"/>
                  </a:cubicBezTo>
                  <a:lnTo>
                    <a:pt x="430" y="224"/>
                  </a:lnTo>
                  <a:cubicBezTo>
                    <a:pt x="321" y="140"/>
                    <a:pt x="126" y="0"/>
                    <a:pt x="1" y="0"/>
                  </a:cubicBezTo>
                  <a:close/>
                  <a:moveTo>
                    <a:pt x="430" y="224"/>
                  </a:moveTo>
                  <a:cubicBezTo>
                    <a:pt x="477" y="261"/>
                    <a:pt x="508" y="287"/>
                    <a:pt x="510" y="287"/>
                  </a:cubicBezTo>
                  <a:cubicBezTo>
                    <a:pt x="512" y="287"/>
                    <a:pt x="494" y="269"/>
                    <a:pt x="449" y="224"/>
                  </a:cubicBezTo>
                  <a:cubicBezTo>
                    <a:pt x="443" y="224"/>
                    <a:pt x="436" y="224"/>
                    <a:pt x="430" y="224"/>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67" name="Google Shape;12367;p18"/>
            <p:cNvSpPr/>
            <p:nvPr/>
          </p:nvSpPr>
          <p:spPr>
            <a:xfrm>
              <a:off x="3241300" y="3447825"/>
              <a:ext cx="7700" cy="7325"/>
            </a:xfrm>
            <a:custGeom>
              <a:avLst/>
              <a:gdLst/>
              <a:ahLst/>
              <a:cxnLst/>
              <a:rect l="l" t="t" r="r" b="b"/>
              <a:pathLst>
                <a:path w="308" h="293" extrusionOk="0">
                  <a:moveTo>
                    <a:pt x="234" y="1"/>
                  </a:moveTo>
                  <a:cubicBezTo>
                    <a:pt x="200" y="1"/>
                    <a:pt x="127" y="65"/>
                    <a:pt x="0" y="255"/>
                  </a:cubicBezTo>
                  <a:cubicBezTo>
                    <a:pt x="26" y="281"/>
                    <a:pt x="52" y="292"/>
                    <a:pt x="77" y="292"/>
                  </a:cubicBezTo>
                  <a:cubicBezTo>
                    <a:pt x="206" y="292"/>
                    <a:pt x="307" y="1"/>
                    <a:pt x="2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68" name="Google Shape;12368;p18"/>
            <p:cNvSpPr/>
            <p:nvPr/>
          </p:nvSpPr>
          <p:spPr>
            <a:xfrm>
              <a:off x="3254225" y="3449400"/>
              <a:ext cx="15100" cy="10425"/>
            </a:xfrm>
            <a:custGeom>
              <a:avLst/>
              <a:gdLst/>
              <a:ahLst/>
              <a:cxnLst/>
              <a:rect l="l" t="t" r="r" b="b"/>
              <a:pathLst>
                <a:path w="604" h="417" extrusionOk="0">
                  <a:moveTo>
                    <a:pt x="284" y="1"/>
                  </a:moveTo>
                  <a:cubicBezTo>
                    <a:pt x="166" y="1"/>
                    <a:pt x="1" y="262"/>
                    <a:pt x="155" y="417"/>
                  </a:cubicBezTo>
                  <a:cubicBezTo>
                    <a:pt x="380" y="417"/>
                    <a:pt x="604" y="417"/>
                    <a:pt x="380" y="192"/>
                  </a:cubicBezTo>
                  <a:cubicBezTo>
                    <a:pt x="380" y="53"/>
                    <a:pt x="336" y="1"/>
                    <a:pt x="28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69" name="Google Shape;12369;p18"/>
            <p:cNvSpPr/>
            <p:nvPr/>
          </p:nvSpPr>
          <p:spPr>
            <a:xfrm>
              <a:off x="4882950" y="3470350"/>
              <a:ext cx="12250" cy="11875"/>
            </a:xfrm>
            <a:custGeom>
              <a:avLst/>
              <a:gdLst/>
              <a:ahLst/>
              <a:cxnLst/>
              <a:rect l="l" t="t" r="r" b="b"/>
              <a:pathLst>
                <a:path w="490" h="475" extrusionOk="0">
                  <a:moveTo>
                    <a:pt x="207" y="1"/>
                  </a:moveTo>
                  <a:cubicBezTo>
                    <a:pt x="139" y="1"/>
                    <a:pt x="62" y="68"/>
                    <a:pt x="1" y="251"/>
                  </a:cubicBezTo>
                  <a:cubicBezTo>
                    <a:pt x="225" y="251"/>
                    <a:pt x="1" y="251"/>
                    <a:pt x="1" y="475"/>
                  </a:cubicBezTo>
                  <a:cubicBezTo>
                    <a:pt x="490" y="475"/>
                    <a:pt x="386" y="1"/>
                    <a:pt x="20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70" name="Google Shape;12370;p18"/>
            <p:cNvSpPr/>
            <p:nvPr/>
          </p:nvSpPr>
          <p:spPr>
            <a:xfrm>
              <a:off x="5191125" y="3475450"/>
              <a:ext cx="14725" cy="7950"/>
            </a:xfrm>
            <a:custGeom>
              <a:avLst/>
              <a:gdLst/>
              <a:ahLst/>
              <a:cxnLst/>
              <a:rect l="l" t="t" r="r" b="b"/>
              <a:pathLst>
                <a:path w="589" h="318" extrusionOk="0">
                  <a:moveTo>
                    <a:pt x="252" y="0"/>
                  </a:moveTo>
                  <a:cubicBezTo>
                    <a:pt x="183" y="0"/>
                    <a:pt x="98" y="14"/>
                    <a:pt x="0" y="47"/>
                  </a:cubicBezTo>
                  <a:lnTo>
                    <a:pt x="0" y="271"/>
                  </a:lnTo>
                  <a:cubicBezTo>
                    <a:pt x="98" y="304"/>
                    <a:pt x="183" y="317"/>
                    <a:pt x="252" y="317"/>
                  </a:cubicBezTo>
                  <a:cubicBezTo>
                    <a:pt x="588" y="317"/>
                    <a:pt x="588" y="0"/>
                    <a:pt x="25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71" name="Google Shape;12371;p18"/>
            <p:cNvSpPr/>
            <p:nvPr/>
          </p:nvSpPr>
          <p:spPr>
            <a:xfrm>
              <a:off x="4176975" y="3482225"/>
              <a:ext cx="11225" cy="5625"/>
            </a:xfrm>
            <a:custGeom>
              <a:avLst/>
              <a:gdLst/>
              <a:ahLst/>
              <a:cxnLst/>
              <a:rect l="l" t="t" r="r" b="b"/>
              <a:pathLst>
                <a:path w="449" h="225" extrusionOk="0">
                  <a:moveTo>
                    <a:pt x="449" y="0"/>
                  </a:moveTo>
                  <a:cubicBezTo>
                    <a:pt x="225" y="0"/>
                    <a:pt x="1" y="0"/>
                    <a:pt x="1" y="224"/>
                  </a:cubicBezTo>
                  <a:cubicBezTo>
                    <a:pt x="225" y="224"/>
                    <a:pt x="449" y="0"/>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72" name="Google Shape;12372;p18"/>
            <p:cNvSpPr/>
            <p:nvPr/>
          </p:nvSpPr>
          <p:spPr>
            <a:xfrm>
              <a:off x="5202325" y="3489225"/>
              <a:ext cx="11225" cy="6700"/>
            </a:xfrm>
            <a:custGeom>
              <a:avLst/>
              <a:gdLst/>
              <a:ahLst/>
              <a:cxnLst/>
              <a:rect l="l" t="t" r="r" b="b"/>
              <a:pathLst>
                <a:path w="449" h="268" extrusionOk="0">
                  <a:moveTo>
                    <a:pt x="224" y="0"/>
                  </a:moveTo>
                  <a:cubicBezTo>
                    <a:pt x="112" y="0"/>
                    <a:pt x="0" y="56"/>
                    <a:pt x="0" y="168"/>
                  </a:cubicBezTo>
                  <a:cubicBezTo>
                    <a:pt x="150" y="168"/>
                    <a:pt x="199" y="268"/>
                    <a:pt x="282" y="268"/>
                  </a:cubicBezTo>
                  <a:cubicBezTo>
                    <a:pt x="324" y="268"/>
                    <a:pt x="374" y="243"/>
                    <a:pt x="448" y="168"/>
                  </a:cubicBezTo>
                  <a:cubicBezTo>
                    <a:pt x="448" y="56"/>
                    <a:pt x="336" y="0"/>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73" name="Google Shape;12373;p18"/>
            <p:cNvSpPr/>
            <p:nvPr/>
          </p:nvSpPr>
          <p:spPr>
            <a:xfrm>
              <a:off x="3332450" y="3493425"/>
              <a:ext cx="20925" cy="13425"/>
            </a:xfrm>
            <a:custGeom>
              <a:avLst/>
              <a:gdLst/>
              <a:ahLst/>
              <a:cxnLst/>
              <a:rect l="l" t="t" r="r" b="b"/>
              <a:pathLst>
                <a:path w="837" h="537" extrusionOk="0">
                  <a:moveTo>
                    <a:pt x="164" y="0"/>
                  </a:moveTo>
                  <a:cubicBezTo>
                    <a:pt x="0" y="328"/>
                    <a:pt x="76" y="536"/>
                    <a:pt x="392" y="536"/>
                  </a:cubicBezTo>
                  <a:cubicBezTo>
                    <a:pt x="508" y="536"/>
                    <a:pt x="656" y="509"/>
                    <a:pt x="836" y="448"/>
                  </a:cubicBezTo>
                  <a:cubicBezTo>
                    <a:pt x="836" y="224"/>
                    <a:pt x="612" y="0"/>
                    <a:pt x="16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74" name="Google Shape;12374;p18"/>
            <p:cNvSpPr/>
            <p:nvPr/>
          </p:nvSpPr>
          <p:spPr>
            <a:xfrm>
              <a:off x="4815725" y="3494825"/>
              <a:ext cx="8425" cy="6700"/>
            </a:xfrm>
            <a:custGeom>
              <a:avLst/>
              <a:gdLst/>
              <a:ahLst/>
              <a:cxnLst/>
              <a:rect l="l" t="t" r="r" b="b"/>
              <a:pathLst>
                <a:path w="337" h="268" extrusionOk="0">
                  <a:moveTo>
                    <a:pt x="196" y="0"/>
                  </a:moveTo>
                  <a:cubicBezTo>
                    <a:pt x="112" y="0"/>
                    <a:pt x="0" y="56"/>
                    <a:pt x="0" y="168"/>
                  </a:cubicBezTo>
                  <a:cubicBezTo>
                    <a:pt x="150" y="168"/>
                    <a:pt x="199" y="268"/>
                    <a:pt x="216" y="268"/>
                  </a:cubicBezTo>
                  <a:cubicBezTo>
                    <a:pt x="224" y="268"/>
                    <a:pt x="224" y="243"/>
                    <a:pt x="224" y="168"/>
                  </a:cubicBezTo>
                  <a:cubicBezTo>
                    <a:pt x="336" y="56"/>
                    <a:pt x="280" y="0"/>
                    <a:pt x="19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75" name="Google Shape;12375;p18"/>
            <p:cNvSpPr/>
            <p:nvPr/>
          </p:nvSpPr>
          <p:spPr>
            <a:xfrm>
              <a:off x="3174050" y="3499025"/>
              <a:ext cx="5625" cy="2500"/>
            </a:xfrm>
            <a:custGeom>
              <a:avLst/>
              <a:gdLst/>
              <a:ahLst/>
              <a:cxnLst/>
              <a:rect l="l" t="t" r="r" b="b"/>
              <a:pathLst>
                <a:path w="225" h="100" extrusionOk="0">
                  <a:moveTo>
                    <a:pt x="1" y="0"/>
                  </a:moveTo>
                  <a:cubicBezTo>
                    <a:pt x="1" y="0"/>
                    <a:pt x="100" y="100"/>
                    <a:pt x="167" y="100"/>
                  </a:cubicBezTo>
                  <a:cubicBezTo>
                    <a:pt x="200" y="100"/>
                    <a:pt x="225" y="75"/>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76" name="Google Shape;12376;p18"/>
            <p:cNvSpPr/>
            <p:nvPr/>
          </p:nvSpPr>
          <p:spPr>
            <a:xfrm>
              <a:off x="4580400" y="3502125"/>
              <a:ext cx="11225" cy="2525"/>
            </a:xfrm>
            <a:custGeom>
              <a:avLst/>
              <a:gdLst/>
              <a:ahLst/>
              <a:cxnLst/>
              <a:rect l="l" t="t" r="r" b="b"/>
              <a:pathLst>
                <a:path w="449" h="101" extrusionOk="0">
                  <a:moveTo>
                    <a:pt x="116" y="1"/>
                  </a:moveTo>
                  <a:cubicBezTo>
                    <a:pt x="50" y="1"/>
                    <a:pt x="0" y="26"/>
                    <a:pt x="0" y="100"/>
                  </a:cubicBezTo>
                  <a:lnTo>
                    <a:pt x="448" y="100"/>
                  </a:lnTo>
                  <a:cubicBezTo>
                    <a:pt x="448" y="100"/>
                    <a:pt x="249" y="1"/>
                    <a:pt x="11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77" name="Google Shape;12377;p18"/>
            <p:cNvSpPr/>
            <p:nvPr/>
          </p:nvSpPr>
          <p:spPr>
            <a:xfrm>
              <a:off x="4899750" y="3499025"/>
              <a:ext cx="5625" cy="2500"/>
            </a:xfrm>
            <a:custGeom>
              <a:avLst/>
              <a:gdLst/>
              <a:ahLst/>
              <a:cxnLst/>
              <a:rect l="l" t="t" r="r" b="b"/>
              <a:pathLst>
                <a:path w="225" h="100" extrusionOk="0">
                  <a:moveTo>
                    <a:pt x="1" y="0"/>
                  </a:moveTo>
                  <a:cubicBezTo>
                    <a:pt x="1" y="0"/>
                    <a:pt x="100" y="100"/>
                    <a:pt x="167" y="100"/>
                  </a:cubicBezTo>
                  <a:cubicBezTo>
                    <a:pt x="200" y="100"/>
                    <a:pt x="225" y="75"/>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78" name="Google Shape;12378;p18"/>
            <p:cNvSpPr/>
            <p:nvPr/>
          </p:nvSpPr>
          <p:spPr>
            <a:xfrm>
              <a:off x="4766925" y="3515825"/>
              <a:ext cx="20800" cy="7950"/>
            </a:xfrm>
            <a:custGeom>
              <a:avLst/>
              <a:gdLst/>
              <a:ahLst/>
              <a:cxnLst/>
              <a:rect l="l" t="t" r="r" b="b"/>
              <a:pathLst>
                <a:path w="832" h="318" extrusionOk="0">
                  <a:moveTo>
                    <a:pt x="159" y="1"/>
                  </a:moveTo>
                  <a:cubicBezTo>
                    <a:pt x="1" y="159"/>
                    <a:pt x="290" y="318"/>
                    <a:pt x="474" y="318"/>
                  </a:cubicBezTo>
                  <a:cubicBezTo>
                    <a:pt x="550" y="318"/>
                    <a:pt x="607" y="290"/>
                    <a:pt x="607" y="225"/>
                  </a:cubicBezTo>
                  <a:cubicBezTo>
                    <a:pt x="832" y="1"/>
                    <a:pt x="607" y="1"/>
                    <a:pt x="15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79" name="Google Shape;12379;p18"/>
            <p:cNvSpPr/>
            <p:nvPr/>
          </p:nvSpPr>
          <p:spPr>
            <a:xfrm>
              <a:off x="4843725" y="3527025"/>
              <a:ext cx="5625" cy="25"/>
            </a:xfrm>
            <a:custGeom>
              <a:avLst/>
              <a:gdLst/>
              <a:ahLst/>
              <a:cxnLst/>
              <a:rect l="l" t="t" r="r" b="b"/>
              <a:pathLst>
                <a:path w="225" h="1" extrusionOk="0">
                  <a:moveTo>
                    <a:pt x="225" y="1"/>
                  </a:moveTo>
                  <a:lnTo>
                    <a:pt x="1" y="1"/>
                  </a:lnTo>
                  <a:cubicBezTo>
                    <a:pt x="1" y="1"/>
                    <a:pt x="225" y="1"/>
                    <a:pt x="2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80" name="Google Shape;12380;p18"/>
            <p:cNvSpPr/>
            <p:nvPr/>
          </p:nvSpPr>
          <p:spPr>
            <a:xfrm>
              <a:off x="4727700" y="3524725"/>
              <a:ext cx="15200" cy="7950"/>
            </a:xfrm>
            <a:custGeom>
              <a:avLst/>
              <a:gdLst/>
              <a:ahLst/>
              <a:cxnLst/>
              <a:rect l="l" t="t" r="r" b="b"/>
              <a:pathLst>
                <a:path w="608" h="318" extrusionOk="0">
                  <a:moveTo>
                    <a:pt x="376" y="0"/>
                  </a:moveTo>
                  <a:cubicBezTo>
                    <a:pt x="179" y="0"/>
                    <a:pt x="1" y="159"/>
                    <a:pt x="159" y="317"/>
                  </a:cubicBezTo>
                  <a:cubicBezTo>
                    <a:pt x="608" y="317"/>
                    <a:pt x="608" y="317"/>
                    <a:pt x="608" y="93"/>
                  </a:cubicBezTo>
                  <a:cubicBezTo>
                    <a:pt x="542" y="27"/>
                    <a:pt x="457" y="0"/>
                    <a:pt x="37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81" name="Google Shape;12381;p18"/>
            <p:cNvSpPr/>
            <p:nvPr/>
          </p:nvSpPr>
          <p:spPr>
            <a:xfrm>
              <a:off x="4720475" y="3538250"/>
              <a:ext cx="20275" cy="12750"/>
            </a:xfrm>
            <a:custGeom>
              <a:avLst/>
              <a:gdLst/>
              <a:ahLst/>
              <a:cxnLst/>
              <a:rect l="l" t="t" r="r" b="b"/>
              <a:pathLst>
                <a:path w="811" h="510" extrusionOk="0">
                  <a:moveTo>
                    <a:pt x="448" y="0"/>
                  </a:moveTo>
                  <a:cubicBezTo>
                    <a:pt x="448" y="224"/>
                    <a:pt x="0" y="224"/>
                    <a:pt x="0" y="448"/>
                  </a:cubicBezTo>
                  <a:cubicBezTo>
                    <a:pt x="43" y="491"/>
                    <a:pt x="102" y="509"/>
                    <a:pt x="167" y="509"/>
                  </a:cubicBezTo>
                  <a:cubicBezTo>
                    <a:pt x="440" y="509"/>
                    <a:pt x="811" y="181"/>
                    <a:pt x="4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82" name="Google Shape;12382;p18"/>
            <p:cNvSpPr/>
            <p:nvPr/>
          </p:nvSpPr>
          <p:spPr>
            <a:xfrm>
              <a:off x="4630825" y="3549450"/>
              <a:ext cx="14025" cy="8425"/>
            </a:xfrm>
            <a:custGeom>
              <a:avLst/>
              <a:gdLst/>
              <a:ahLst/>
              <a:cxnLst/>
              <a:rect l="l" t="t" r="r" b="b"/>
              <a:pathLst>
                <a:path w="561" h="337" extrusionOk="0">
                  <a:moveTo>
                    <a:pt x="224" y="0"/>
                  </a:moveTo>
                  <a:lnTo>
                    <a:pt x="224" y="0"/>
                  </a:lnTo>
                  <a:cubicBezTo>
                    <a:pt x="0" y="225"/>
                    <a:pt x="168" y="337"/>
                    <a:pt x="308" y="337"/>
                  </a:cubicBezTo>
                  <a:cubicBezTo>
                    <a:pt x="448" y="337"/>
                    <a:pt x="561" y="225"/>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83" name="Google Shape;12383;p18"/>
            <p:cNvSpPr/>
            <p:nvPr/>
          </p:nvSpPr>
          <p:spPr>
            <a:xfrm>
              <a:off x="4800775" y="3560650"/>
              <a:ext cx="14975" cy="2525"/>
            </a:xfrm>
            <a:custGeom>
              <a:avLst/>
              <a:gdLst/>
              <a:ahLst/>
              <a:cxnLst/>
              <a:rect l="l" t="t" r="r" b="b"/>
              <a:pathLst>
                <a:path w="599" h="101" extrusionOk="0">
                  <a:moveTo>
                    <a:pt x="598" y="1"/>
                  </a:moveTo>
                  <a:cubicBezTo>
                    <a:pt x="0" y="1"/>
                    <a:pt x="100" y="100"/>
                    <a:pt x="299" y="100"/>
                  </a:cubicBezTo>
                  <a:cubicBezTo>
                    <a:pt x="399" y="100"/>
                    <a:pt x="523" y="75"/>
                    <a:pt x="5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84" name="Google Shape;12384;p18"/>
            <p:cNvSpPr/>
            <p:nvPr/>
          </p:nvSpPr>
          <p:spPr>
            <a:xfrm>
              <a:off x="4776500" y="3559875"/>
              <a:ext cx="7700" cy="7325"/>
            </a:xfrm>
            <a:custGeom>
              <a:avLst/>
              <a:gdLst/>
              <a:ahLst/>
              <a:cxnLst/>
              <a:rect l="l" t="t" r="r" b="b"/>
              <a:pathLst>
                <a:path w="308" h="293" extrusionOk="0">
                  <a:moveTo>
                    <a:pt x="235" y="1"/>
                  </a:moveTo>
                  <a:cubicBezTo>
                    <a:pt x="200" y="1"/>
                    <a:pt x="127" y="66"/>
                    <a:pt x="0" y="256"/>
                  </a:cubicBezTo>
                  <a:cubicBezTo>
                    <a:pt x="26" y="282"/>
                    <a:pt x="52" y="293"/>
                    <a:pt x="77" y="293"/>
                  </a:cubicBezTo>
                  <a:cubicBezTo>
                    <a:pt x="207" y="293"/>
                    <a:pt x="308" y="1"/>
                    <a:pt x="23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85" name="Google Shape;12385;p18"/>
            <p:cNvSpPr/>
            <p:nvPr/>
          </p:nvSpPr>
          <p:spPr>
            <a:xfrm>
              <a:off x="4552375" y="3568625"/>
              <a:ext cx="4700" cy="6500"/>
            </a:xfrm>
            <a:custGeom>
              <a:avLst/>
              <a:gdLst/>
              <a:ahLst/>
              <a:cxnLst/>
              <a:rect l="l" t="t" r="r" b="b"/>
              <a:pathLst>
                <a:path w="188" h="260" extrusionOk="0">
                  <a:moveTo>
                    <a:pt x="113" y="0"/>
                  </a:moveTo>
                  <a:cubicBezTo>
                    <a:pt x="85" y="0"/>
                    <a:pt x="48" y="35"/>
                    <a:pt x="1" y="130"/>
                  </a:cubicBezTo>
                  <a:cubicBezTo>
                    <a:pt x="48" y="225"/>
                    <a:pt x="85" y="259"/>
                    <a:pt x="113" y="259"/>
                  </a:cubicBezTo>
                  <a:cubicBezTo>
                    <a:pt x="187" y="259"/>
                    <a:pt x="187" y="0"/>
                    <a:pt x="11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86" name="Google Shape;12386;p18"/>
            <p:cNvSpPr/>
            <p:nvPr/>
          </p:nvSpPr>
          <p:spPr>
            <a:xfrm>
              <a:off x="4754075" y="3574975"/>
              <a:ext cx="5625" cy="2500"/>
            </a:xfrm>
            <a:custGeom>
              <a:avLst/>
              <a:gdLst/>
              <a:ahLst/>
              <a:cxnLst/>
              <a:rect l="l" t="t" r="r" b="b"/>
              <a:pathLst>
                <a:path w="225" h="100" extrusionOk="0">
                  <a:moveTo>
                    <a:pt x="59" y="0"/>
                  </a:moveTo>
                  <a:cubicBezTo>
                    <a:pt x="26" y="0"/>
                    <a:pt x="1" y="25"/>
                    <a:pt x="1" y="100"/>
                  </a:cubicBezTo>
                  <a:lnTo>
                    <a:pt x="225" y="100"/>
                  </a:lnTo>
                  <a:cubicBezTo>
                    <a:pt x="225" y="100"/>
                    <a:pt x="125" y="0"/>
                    <a:pt x="5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87" name="Google Shape;12387;p18"/>
            <p:cNvSpPr/>
            <p:nvPr/>
          </p:nvSpPr>
          <p:spPr>
            <a:xfrm>
              <a:off x="4563575" y="3591775"/>
              <a:ext cx="11250" cy="2525"/>
            </a:xfrm>
            <a:custGeom>
              <a:avLst/>
              <a:gdLst/>
              <a:ahLst/>
              <a:cxnLst/>
              <a:rect l="l" t="t" r="r" b="b"/>
              <a:pathLst>
                <a:path w="450" h="101" extrusionOk="0">
                  <a:moveTo>
                    <a:pt x="117" y="1"/>
                  </a:moveTo>
                  <a:cubicBezTo>
                    <a:pt x="51" y="1"/>
                    <a:pt x="1" y="26"/>
                    <a:pt x="1" y="100"/>
                  </a:cubicBezTo>
                  <a:lnTo>
                    <a:pt x="449" y="100"/>
                  </a:lnTo>
                  <a:cubicBezTo>
                    <a:pt x="449" y="100"/>
                    <a:pt x="250" y="1"/>
                    <a:pt x="11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88" name="Google Shape;12388;p18"/>
            <p:cNvSpPr/>
            <p:nvPr/>
          </p:nvSpPr>
          <p:spPr>
            <a:xfrm>
              <a:off x="4742875" y="3588675"/>
              <a:ext cx="5625" cy="2500"/>
            </a:xfrm>
            <a:custGeom>
              <a:avLst/>
              <a:gdLst/>
              <a:ahLst/>
              <a:cxnLst/>
              <a:rect l="l" t="t" r="r" b="b"/>
              <a:pathLst>
                <a:path w="225" h="100" extrusionOk="0">
                  <a:moveTo>
                    <a:pt x="1" y="0"/>
                  </a:moveTo>
                  <a:cubicBezTo>
                    <a:pt x="1" y="0"/>
                    <a:pt x="100" y="100"/>
                    <a:pt x="167" y="100"/>
                  </a:cubicBezTo>
                  <a:cubicBezTo>
                    <a:pt x="200" y="100"/>
                    <a:pt x="225" y="75"/>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89" name="Google Shape;12389;p18"/>
            <p:cNvSpPr/>
            <p:nvPr/>
          </p:nvSpPr>
          <p:spPr>
            <a:xfrm>
              <a:off x="4681250" y="3605475"/>
              <a:ext cx="24300" cy="9975"/>
            </a:xfrm>
            <a:custGeom>
              <a:avLst/>
              <a:gdLst/>
              <a:ahLst/>
              <a:cxnLst/>
              <a:rect l="l" t="t" r="r" b="b"/>
              <a:pathLst>
                <a:path w="972" h="399" extrusionOk="0">
                  <a:moveTo>
                    <a:pt x="0" y="1"/>
                  </a:moveTo>
                  <a:cubicBezTo>
                    <a:pt x="0" y="1"/>
                    <a:pt x="498" y="399"/>
                    <a:pt x="764" y="399"/>
                  </a:cubicBezTo>
                  <a:cubicBezTo>
                    <a:pt x="897" y="399"/>
                    <a:pt x="971" y="299"/>
                    <a:pt x="8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90" name="Google Shape;12390;p18"/>
            <p:cNvSpPr/>
            <p:nvPr/>
          </p:nvSpPr>
          <p:spPr>
            <a:xfrm>
              <a:off x="4658825" y="3616675"/>
              <a:ext cx="5625" cy="25"/>
            </a:xfrm>
            <a:custGeom>
              <a:avLst/>
              <a:gdLst/>
              <a:ahLst/>
              <a:cxnLst/>
              <a:rect l="l" t="t" r="r" b="b"/>
              <a:pathLst>
                <a:path w="225" h="1" extrusionOk="0">
                  <a:moveTo>
                    <a:pt x="225" y="1"/>
                  </a:moveTo>
                  <a:lnTo>
                    <a:pt x="1" y="1"/>
                  </a:lnTo>
                  <a:cubicBezTo>
                    <a:pt x="1" y="1"/>
                    <a:pt x="225" y="1"/>
                    <a:pt x="2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91" name="Google Shape;12391;p18"/>
            <p:cNvSpPr/>
            <p:nvPr/>
          </p:nvSpPr>
          <p:spPr>
            <a:xfrm>
              <a:off x="4675650" y="3614350"/>
              <a:ext cx="16825" cy="7950"/>
            </a:xfrm>
            <a:custGeom>
              <a:avLst/>
              <a:gdLst/>
              <a:ahLst/>
              <a:cxnLst/>
              <a:rect l="l" t="t" r="r" b="b"/>
              <a:pathLst>
                <a:path w="673" h="318" extrusionOk="0">
                  <a:moveTo>
                    <a:pt x="257" y="1"/>
                  </a:moveTo>
                  <a:cubicBezTo>
                    <a:pt x="112" y="1"/>
                    <a:pt x="0" y="159"/>
                    <a:pt x="0" y="318"/>
                  </a:cubicBezTo>
                  <a:cubicBezTo>
                    <a:pt x="448" y="318"/>
                    <a:pt x="673" y="318"/>
                    <a:pt x="448" y="94"/>
                  </a:cubicBezTo>
                  <a:cubicBezTo>
                    <a:pt x="383" y="28"/>
                    <a:pt x="317" y="1"/>
                    <a:pt x="25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92" name="Google Shape;12392;p18"/>
            <p:cNvSpPr/>
            <p:nvPr/>
          </p:nvSpPr>
          <p:spPr>
            <a:xfrm>
              <a:off x="4653225" y="3621350"/>
              <a:ext cx="4900" cy="7325"/>
            </a:xfrm>
            <a:custGeom>
              <a:avLst/>
              <a:gdLst/>
              <a:ahLst/>
              <a:cxnLst/>
              <a:rect l="l" t="t" r="r" b="b"/>
              <a:pathLst>
                <a:path w="196" h="293" extrusionOk="0">
                  <a:moveTo>
                    <a:pt x="70" y="1"/>
                  </a:moveTo>
                  <a:cubicBezTo>
                    <a:pt x="50" y="1"/>
                    <a:pt x="27" y="12"/>
                    <a:pt x="1" y="38"/>
                  </a:cubicBezTo>
                  <a:cubicBezTo>
                    <a:pt x="64" y="228"/>
                    <a:pt x="110" y="293"/>
                    <a:pt x="137" y="293"/>
                  </a:cubicBezTo>
                  <a:cubicBezTo>
                    <a:pt x="196" y="293"/>
                    <a:pt x="173" y="1"/>
                    <a:pt x="7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93" name="Google Shape;12393;p18"/>
            <p:cNvSpPr/>
            <p:nvPr/>
          </p:nvSpPr>
          <p:spPr>
            <a:xfrm>
              <a:off x="4630825" y="3622275"/>
              <a:ext cx="5625" cy="7950"/>
            </a:xfrm>
            <a:custGeom>
              <a:avLst/>
              <a:gdLst/>
              <a:ahLst/>
              <a:cxnLst/>
              <a:rect l="l" t="t" r="r" b="b"/>
              <a:pathLst>
                <a:path w="225" h="318" extrusionOk="0">
                  <a:moveTo>
                    <a:pt x="224" y="1"/>
                  </a:moveTo>
                  <a:lnTo>
                    <a:pt x="224" y="1"/>
                  </a:lnTo>
                  <a:cubicBezTo>
                    <a:pt x="224" y="1"/>
                    <a:pt x="0" y="1"/>
                    <a:pt x="0" y="225"/>
                  </a:cubicBezTo>
                  <a:cubicBezTo>
                    <a:pt x="0" y="291"/>
                    <a:pt x="19" y="318"/>
                    <a:pt x="47" y="318"/>
                  </a:cubicBezTo>
                  <a:cubicBezTo>
                    <a:pt x="112" y="318"/>
                    <a:pt x="224" y="159"/>
                    <a:pt x="2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94" name="Google Shape;12394;p18"/>
            <p:cNvSpPr/>
            <p:nvPr/>
          </p:nvSpPr>
          <p:spPr>
            <a:xfrm>
              <a:off x="4765300" y="3678325"/>
              <a:ext cx="11225" cy="7950"/>
            </a:xfrm>
            <a:custGeom>
              <a:avLst/>
              <a:gdLst/>
              <a:ahLst/>
              <a:cxnLst/>
              <a:rect l="l" t="t" r="r" b="b"/>
              <a:pathLst>
                <a:path w="449" h="318" extrusionOk="0">
                  <a:moveTo>
                    <a:pt x="448" y="0"/>
                  </a:moveTo>
                  <a:cubicBezTo>
                    <a:pt x="0" y="0"/>
                    <a:pt x="0" y="0"/>
                    <a:pt x="0" y="224"/>
                  </a:cubicBezTo>
                  <a:cubicBezTo>
                    <a:pt x="66" y="290"/>
                    <a:pt x="131" y="317"/>
                    <a:pt x="191" y="317"/>
                  </a:cubicBezTo>
                  <a:cubicBezTo>
                    <a:pt x="336" y="317"/>
                    <a:pt x="448" y="159"/>
                    <a:pt x="4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95" name="Google Shape;12395;p18"/>
            <p:cNvSpPr/>
            <p:nvPr/>
          </p:nvSpPr>
          <p:spPr>
            <a:xfrm>
              <a:off x="4798900" y="3678325"/>
              <a:ext cx="5625" cy="25"/>
            </a:xfrm>
            <a:custGeom>
              <a:avLst/>
              <a:gdLst/>
              <a:ahLst/>
              <a:cxnLst/>
              <a:rect l="l" t="t" r="r" b="b"/>
              <a:pathLst>
                <a:path w="225" h="1" extrusionOk="0">
                  <a:moveTo>
                    <a:pt x="225" y="0"/>
                  </a:moveTo>
                  <a:lnTo>
                    <a:pt x="1" y="0"/>
                  </a:lnTo>
                  <a:cubicBezTo>
                    <a:pt x="1" y="0"/>
                    <a:pt x="225" y="0"/>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96" name="Google Shape;12396;p18"/>
            <p:cNvSpPr/>
            <p:nvPr/>
          </p:nvSpPr>
          <p:spPr>
            <a:xfrm>
              <a:off x="4059325" y="3689525"/>
              <a:ext cx="11225" cy="25"/>
            </a:xfrm>
            <a:custGeom>
              <a:avLst/>
              <a:gdLst/>
              <a:ahLst/>
              <a:cxnLst/>
              <a:rect l="l" t="t" r="r" b="b"/>
              <a:pathLst>
                <a:path w="449" h="1" extrusionOk="0">
                  <a:moveTo>
                    <a:pt x="448" y="0"/>
                  </a:moveTo>
                  <a:lnTo>
                    <a:pt x="0" y="0"/>
                  </a:lnTo>
                  <a:cubicBezTo>
                    <a:pt x="0" y="0"/>
                    <a:pt x="448" y="0"/>
                    <a:pt x="4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97" name="Google Shape;12397;p18"/>
            <p:cNvSpPr/>
            <p:nvPr/>
          </p:nvSpPr>
          <p:spPr>
            <a:xfrm>
              <a:off x="4770900" y="3692400"/>
              <a:ext cx="4775" cy="8275"/>
            </a:xfrm>
            <a:custGeom>
              <a:avLst/>
              <a:gdLst/>
              <a:ahLst/>
              <a:cxnLst/>
              <a:rect l="l" t="t" r="r" b="b"/>
              <a:pathLst>
                <a:path w="191" h="331" extrusionOk="0">
                  <a:moveTo>
                    <a:pt x="98" y="0"/>
                  </a:moveTo>
                  <a:cubicBezTo>
                    <a:pt x="72" y="0"/>
                    <a:pt x="40" y="31"/>
                    <a:pt x="0" y="109"/>
                  </a:cubicBezTo>
                  <a:cubicBezTo>
                    <a:pt x="55" y="273"/>
                    <a:pt x="96" y="330"/>
                    <a:pt x="124" y="330"/>
                  </a:cubicBezTo>
                  <a:cubicBezTo>
                    <a:pt x="191" y="330"/>
                    <a:pt x="182" y="0"/>
                    <a:pt x="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98" name="Google Shape;12398;p18"/>
            <p:cNvSpPr/>
            <p:nvPr/>
          </p:nvSpPr>
          <p:spPr>
            <a:xfrm>
              <a:off x="4748475" y="3700725"/>
              <a:ext cx="11225" cy="25"/>
            </a:xfrm>
            <a:custGeom>
              <a:avLst/>
              <a:gdLst/>
              <a:ahLst/>
              <a:cxnLst/>
              <a:rect l="l" t="t" r="r" b="b"/>
              <a:pathLst>
                <a:path w="449" h="1" extrusionOk="0">
                  <a:moveTo>
                    <a:pt x="449" y="1"/>
                  </a:moveTo>
                  <a:lnTo>
                    <a:pt x="1" y="1"/>
                  </a:lnTo>
                  <a:cubicBezTo>
                    <a:pt x="1" y="1"/>
                    <a:pt x="449" y="1"/>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99" name="Google Shape;12399;p18"/>
            <p:cNvSpPr/>
            <p:nvPr/>
          </p:nvSpPr>
          <p:spPr>
            <a:xfrm>
              <a:off x="4714875" y="3705550"/>
              <a:ext cx="7700" cy="7325"/>
            </a:xfrm>
            <a:custGeom>
              <a:avLst/>
              <a:gdLst/>
              <a:ahLst/>
              <a:cxnLst/>
              <a:rect l="l" t="t" r="r" b="b"/>
              <a:pathLst>
                <a:path w="308" h="293" extrusionOk="0">
                  <a:moveTo>
                    <a:pt x="234" y="1"/>
                  </a:moveTo>
                  <a:cubicBezTo>
                    <a:pt x="200" y="1"/>
                    <a:pt x="127" y="66"/>
                    <a:pt x="0" y="256"/>
                  </a:cubicBezTo>
                  <a:cubicBezTo>
                    <a:pt x="26" y="282"/>
                    <a:pt x="52" y="293"/>
                    <a:pt x="77" y="293"/>
                  </a:cubicBezTo>
                  <a:cubicBezTo>
                    <a:pt x="206" y="293"/>
                    <a:pt x="307" y="1"/>
                    <a:pt x="2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00" name="Google Shape;12400;p18"/>
            <p:cNvSpPr/>
            <p:nvPr/>
          </p:nvSpPr>
          <p:spPr>
            <a:xfrm>
              <a:off x="2232750" y="3714300"/>
              <a:ext cx="4700" cy="6500"/>
            </a:xfrm>
            <a:custGeom>
              <a:avLst/>
              <a:gdLst/>
              <a:ahLst/>
              <a:cxnLst/>
              <a:rect l="l" t="t" r="r" b="b"/>
              <a:pathLst>
                <a:path w="188" h="260" extrusionOk="0">
                  <a:moveTo>
                    <a:pt x="113" y="1"/>
                  </a:moveTo>
                  <a:cubicBezTo>
                    <a:pt x="86" y="1"/>
                    <a:pt x="48" y="35"/>
                    <a:pt x="1" y="130"/>
                  </a:cubicBezTo>
                  <a:cubicBezTo>
                    <a:pt x="48" y="225"/>
                    <a:pt x="86" y="259"/>
                    <a:pt x="113" y="259"/>
                  </a:cubicBezTo>
                  <a:cubicBezTo>
                    <a:pt x="188" y="259"/>
                    <a:pt x="188" y="1"/>
                    <a:pt x="1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01" name="Google Shape;12401;p18"/>
            <p:cNvSpPr/>
            <p:nvPr/>
          </p:nvSpPr>
          <p:spPr>
            <a:xfrm>
              <a:off x="3992075" y="3723150"/>
              <a:ext cx="5625" cy="25"/>
            </a:xfrm>
            <a:custGeom>
              <a:avLst/>
              <a:gdLst/>
              <a:ahLst/>
              <a:cxnLst/>
              <a:rect l="l" t="t" r="r" b="b"/>
              <a:pathLst>
                <a:path w="225" h="1" extrusionOk="0">
                  <a:moveTo>
                    <a:pt x="225" y="0"/>
                  </a:moveTo>
                  <a:lnTo>
                    <a:pt x="1" y="0"/>
                  </a:lnTo>
                  <a:cubicBezTo>
                    <a:pt x="1" y="0"/>
                    <a:pt x="225" y="0"/>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02" name="Google Shape;12402;p18"/>
            <p:cNvSpPr/>
            <p:nvPr/>
          </p:nvSpPr>
          <p:spPr>
            <a:xfrm>
              <a:off x="4653225" y="3731850"/>
              <a:ext cx="5625" cy="2525"/>
            </a:xfrm>
            <a:custGeom>
              <a:avLst/>
              <a:gdLst/>
              <a:ahLst/>
              <a:cxnLst/>
              <a:rect l="l" t="t" r="r" b="b"/>
              <a:pathLst>
                <a:path w="225" h="101" extrusionOk="0">
                  <a:moveTo>
                    <a:pt x="59" y="1"/>
                  </a:moveTo>
                  <a:cubicBezTo>
                    <a:pt x="26" y="1"/>
                    <a:pt x="1" y="26"/>
                    <a:pt x="1" y="100"/>
                  </a:cubicBezTo>
                  <a:lnTo>
                    <a:pt x="225" y="100"/>
                  </a:lnTo>
                  <a:cubicBezTo>
                    <a:pt x="225" y="100"/>
                    <a:pt x="125" y="1"/>
                    <a:pt x="5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03" name="Google Shape;12403;p18"/>
            <p:cNvSpPr/>
            <p:nvPr/>
          </p:nvSpPr>
          <p:spPr>
            <a:xfrm>
              <a:off x="5224725" y="3737450"/>
              <a:ext cx="22450" cy="6725"/>
            </a:xfrm>
            <a:custGeom>
              <a:avLst/>
              <a:gdLst/>
              <a:ahLst/>
              <a:cxnLst/>
              <a:rect l="l" t="t" r="r" b="b"/>
              <a:pathLst>
                <a:path w="898" h="269" extrusionOk="0">
                  <a:moveTo>
                    <a:pt x="449" y="1"/>
                  </a:moveTo>
                  <a:cubicBezTo>
                    <a:pt x="374" y="1"/>
                    <a:pt x="300" y="26"/>
                    <a:pt x="225" y="100"/>
                  </a:cubicBezTo>
                  <a:cubicBezTo>
                    <a:pt x="1" y="212"/>
                    <a:pt x="169" y="268"/>
                    <a:pt x="393" y="268"/>
                  </a:cubicBezTo>
                  <a:cubicBezTo>
                    <a:pt x="617" y="268"/>
                    <a:pt x="897" y="212"/>
                    <a:pt x="897" y="100"/>
                  </a:cubicBezTo>
                  <a:cubicBezTo>
                    <a:pt x="748" y="100"/>
                    <a:pt x="598" y="1"/>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04" name="Google Shape;12404;p18"/>
            <p:cNvSpPr/>
            <p:nvPr/>
          </p:nvSpPr>
          <p:spPr>
            <a:xfrm>
              <a:off x="2210350" y="3739950"/>
              <a:ext cx="16825" cy="16825"/>
            </a:xfrm>
            <a:custGeom>
              <a:avLst/>
              <a:gdLst/>
              <a:ahLst/>
              <a:cxnLst/>
              <a:rect l="l" t="t" r="r" b="b"/>
              <a:pathLst>
                <a:path w="673" h="673" extrusionOk="0">
                  <a:moveTo>
                    <a:pt x="673" y="0"/>
                  </a:moveTo>
                  <a:cubicBezTo>
                    <a:pt x="225" y="0"/>
                    <a:pt x="0" y="224"/>
                    <a:pt x="0" y="673"/>
                  </a:cubicBezTo>
                  <a:cubicBezTo>
                    <a:pt x="673" y="673"/>
                    <a:pt x="449" y="224"/>
                    <a:pt x="6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05" name="Google Shape;12405;p18"/>
            <p:cNvSpPr/>
            <p:nvPr/>
          </p:nvSpPr>
          <p:spPr>
            <a:xfrm>
              <a:off x="4283425" y="3739950"/>
              <a:ext cx="5650" cy="25"/>
            </a:xfrm>
            <a:custGeom>
              <a:avLst/>
              <a:gdLst/>
              <a:ahLst/>
              <a:cxnLst/>
              <a:rect l="l" t="t" r="r" b="b"/>
              <a:pathLst>
                <a:path w="226" h="1" extrusionOk="0">
                  <a:moveTo>
                    <a:pt x="225" y="0"/>
                  </a:moveTo>
                  <a:lnTo>
                    <a:pt x="1" y="0"/>
                  </a:lnTo>
                  <a:cubicBezTo>
                    <a:pt x="1" y="0"/>
                    <a:pt x="225" y="0"/>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06" name="Google Shape;12406;p18"/>
            <p:cNvSpPr/>
            <p:nvPr/>
          </p:nvSpPr>
          <p:spPr>
            <a:xfrm>
              <a:off x="4793300" y="3739950"/>
              <a:ext cx="5625" cy="5625"/>
            </a:xfrm>
            <a:custGeom>
              <a:avLst/>
              <a:gdLst/>
              <a:ahLst/>
              <a:cxnLst/>
              <a:rect l="l" t="t" r="r" b="b"/>
              <a:pathLst>
                <a:path w="225" h="225" extrusionOk="0">
                  <a:moveTo>
                    <a:pt x="225" y="0"/>
                  </a:moveTo>
                  <a:lnTo>
                    <a:pt x="225" y="0"/>
                  </a:lnTo>
                  <a:cubicBezTo>
                    <a:pt x="225" y="0"/>
                    <a:pt x="1" y="224"/>
                    <a:pt x="1" y="224"/>
                  </a:cubicBezTo>
                  <a:cubicBezTo>
                    <a:pt x="1" y="224"/>
                    <a:pt x="225" y="224"/>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07" name="Google Shape;12407;p18"/>
            <p:cNvSpPr/>
            <p:nvPr/>
          </p:nvSpPr>
          <p:spPr>
            <a:xfrm>
              <a:off x="5028625" y="3745550"/>
              <a:ext cx="11225" cy="2525"/>
            </a:xfrm>
            <a:custGeom>
              <a:avLst/>
              <a:gdLst/>
              <a:ahLst/>
              <a:cxnLst/>
              <a:rect l="l" t="t" r="r" b="b"/>
              <a:pathLst>
                <a:path w="449" h="101" extrusionOk="0">
                  <a:moveTo>
                    <a:pt x="1" y="0"/>
                  </a:moveTo>
                  <a:cubicBezTo>
                    <a:pt x="1" y="0"/>
                    <a:pt x="200" y="100"/>
                    <a:pt x="333" y="100"/>
                  </a:cubicBezTo>
                  <a:cubicBezTo>
                    <a:pt x="399" y="100"/>
                    <a:pt x="449" y="75"/>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08" name="Google Shape;12408;p18"/>
            <p:cNvSpPr/>
            <p:nvPr/>
          </p:nvSpPr>
          <p:spPr>
            <a:xfrm>
              <a:off x="5047300" y="3748650"/>
              <a:ext cx="22450" cy="5025"/>
            </a:xfrm>
            <a:custGeom>
              <a:avLst/>
              <a:gdLst/>
              <a:ahLst/>
              <a:cxnLst/>
              <a:rect l="l" t="t" r="r" b="b"/>
              <a:pathLst>
                <a:path w="898" h="201" extrusionOk="0">
                  <a:moveTo>
                    <a:pt x="474" y="1"/>
                  </a:moveTo>
                  <a:cubicBezTo>
                    <a:pt x="399" y="1"/>
                    <a:pt x="299" y="26"/>
                    <a:pt x="150" y="101"/>
                  </a:cubicBezTo>
                  <a:cubicBezTo>
                    <a:pt x="1" y="101"/>
                    <a:pt x="449" y="200"/>
                    <a:pt x="698" y="200"/>
                  </a:cubicBezTo>
                  <a:cubicBezTo>
                    <a:pt x="822" y="200"/>
                    <a:pt x="897" y="175"/>
                    <a:pt x="822" y="101"/>
                  </a:cubicBezTo>
                  <a:cubicBezTo>
                    <a:pt x="673" y="101"/>
                    <a:pt x="623" y="1"/>
                    <a:pt x="47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09" name="Google Shape;12409;p18"/>
            <p:cNvSpPr/>
            <p:nvPr/>
          </p:nvSpPr>
          <p:spPr>
            <a:xfrm>
              <a:off x="6378925" y="3744775"/>
              <a:ext cx="7725" cy="7325"/>
            </a:xfrm>
            <a:custGeom>
              <a:avLst/>
              <a:gdLst/>
              <a:ahLst/>
              <a:cxnLst/>
              <a:rect l="l" t="t" r="r" b="b"/>
              <a:pathLst>
                <a:path w="309" h="293" extrusionOk="0">
                  <a:moveTo>
                    <a:pt x="235" y="1"/>
                  </a:moveTo>
                  <a:cubicBezTo>
                    <a:pt x="201" y="1"/>
                    <a:pt x="128" y="65"/>
                    <a:pt x="1" y="256"/>
                  </a:cubicBezTo>
                  <a:cubicBezTo>
                    <a:pt x="27" y="282"/>
                    <a:pt x="53" y="293"/>
                    <a:pt x="78" y="293"/>
                  </a:cubicBezTo>
                  <a:cubicBezTo>
                    <a:pt x="207" y="293"/>
                    <a:pt x="308" y="1"/>
                    <a:pt x="23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10" name="Google Shape;12410;p18"/>
            <p:cNvSpPr/>
            <p:nvPr/>
          </p:nvSpPr>
          <p:spPr>
            <a:xfrm>
              <a:off x="5079050" y="3749575"/>
              <a:ext cx="14375" cy="7200"/>
            </a:xfrm>
            <a:custGeom>
              <a:avLst/>
              <a:gdLst/>
              <a:ahLst/>
              <a:cxnLst/>
              <a:rect l="l" t="t" r="r" b="b"/>
              <a:pathLst>
                <a:path w="575" h="288" extrusionOk="0">
                  <a:moveTo>
                    <a:pt x="460" y="1"/>
                  </a:moveTo>
                  <a:cubicBezTo>
                    <a:pt x="431" y="1"/>
                    <a:pt x="359" y="19"/>
                    <a:pt x="225" y="64"/>
                  </a:cubicBezTo>
                  <a:cubicBezTo>
                    <a:pt x="225" y="64"/>
                    <a:pt x="1" y="288"/>
                    <a:pt x="1" y="288"/>
                  </a:cubicBezTo>
                  <a:cubicBezTo>
                    <a:pt x="1" y="288"/>
                    <a:pt x="574" y="1"/>
                    <a:pt x="46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11" name="Google Shape;12411;p18"/>
            <p:cNvSpPr/>
            <p:nvPr/>
          </p:nvSpPr>
          <p:spPr>
            <a:xfrm>
              <a:off x="5023025" y="3756750"/>
              <a:ext cx="22425" cy="11225"/>
            </a:xfrm>
            <a:custGeom>
              <a:avLst/>
              <a:gdLst/>
              <a:ahLst/>
              <a:cxnLst/>
              <a:rect l="l" t="t" r="r" b="b"/>
              <a:pathLst>
                <a:path w="897" h="449" extrusionOk="0">
                  <a:moveTo>
                    <a:pt x="897" y="1"/>
                  </a:moveTo>
                  <a:cubicBezTo>
                    <a:pt x="449" y="1"/>
                    <a:pt x="0" y="1"/>
                    <a:pt x="225" y="449"/>
                  </a:cubicBezTo>
                  <a:cubicBezTo>
                    <a:pt x="673" y="449"/>
                    <a:pt x="673" y="225"/>
                    <a:pt x="8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12" name="Google Shape;12412;p18"/>
            <p:cNvSpPr/>
            <p:nvPr/>
          </p:nvSpPr>
          <p:spPr>
            <a:xfrm>
              <a:off x="4821325" y="3762450"/>
              <a:ext cx="15625" cy="8275"/>
            </a:xfrm>
            <a:custGeom>
              <a:avLst/>
              <a:gdLst/>
              <a:ahLst/>
              <a:cxnLst/>
              <a:rect l="l" t="t" r="r" b="b"/>
              <a:pathLst>
                <a:path w="625" h="331" extrusionOk="0">
                  <a:moveTo>
                    <a:pt x="566" y="0"/>
                  </a:moveTo>
                  <a:cubicBezTo>
                    <a:pt x="541" y="0"/>
                    <a:pt x="442" y="58"/>
                    <a:pt x="224" y="221"/>
                  </a:cubicBezTo>
                  <a:cubicBezTo>
                    <a:pt x="224" y="221"/>
                    <a:pt x="125" y="121"/>
                    <a:pt x="58" y="121"/>
                  </a:cubicBezTo>
                  <a:cubicBezTo>
                    <a:pt x="25" y="121"/>
                    <a:pt x="0" y="146"/>
                    <a:pt x="0" y="221"/>
                  </a:cubicBezTo>
                  <a:cubicBezTo>
                    <a:pt x="0" y="300"/>
                    <a:pt x="35" y="330"/>
                    <a:pt x="87" y="330"/>
                  </a:cubicBezTo>
                  <a:cubicBezTo>
                    <a:pt x="260" y="330"/>
                    <a:pt x="625" y="0"/>
                    <a:pt x="56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13" name="Google Shape;12413;p18"/>
            <p:cNvSpPr/>
            <p:nvPr/>
          </p:nvSpPr>
          <p:spPr>
            <a:xfrm>
              <a:off x="4981000" y="3762350"/>
              <a:ext cx="8425" cy="4225"/>
            </a:xfrm>
            <a:custGeom>
              <a:avLst/>
              <a:gdLst/>
              <a:ahLst/>
              <a:cxnLst/>
              <a:rect l="l" t="t" r="r" b="b"/>
              <a:pathLst>
                <a:path w="337" h="169" extrusionOk="0">
                  <a:moveTo>
                    <a:pt x="113" y="1"/>
                  </a:moveTo>
                  <a:cubicBezTo>
                    <a:pt x="1" y="113"/>
                    <a:pt x="57" y="169"/>
                    <a:pt x="141" y="169"/>
                  </a:cubicBezTo>
                  <a:cubicBezTo>
                    <a:pt x="225" y="169"/>
                    <a:pt x="337" y="113"/>
                    <a:pt x="33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14" name="Google Shape;12414;p18"/>
            <p:cNvSpPr/>
            <p:nvPr/>
          </p:nvSpPr>
          <p:spPr>
            <a:xfrm>
              <a:off x="4967000" y="3762350"/>
              <a:ext cx="25" cy="5625"/>
            </a:xfrm>
            <a:custGeom>
              <a:avLst/>
              <a:gdLst/>
              <a:ahLst/>
              <a:cxnLst/>
              <a:rect l="l" t="t" r="r" b="b"/>
              <a:pathLst>
                <a:path w="1" h="225" extrusionOk="0">
                  <a:moveTo>
                    <a:pt x="0" y="225"/>
                  </a:moveTo>
                  <a:lnTo>
                    <a:pt x="0" y="225"/>
                  </a:lnTo>
                  <a:cubicBezTo>
                    <a:pt x="0" y="1"/>
                    <a:pt x="0" y="225"/>
                    <a:pt x="0" y="225"/>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15" name="Google Shape;12415;p18"/>
            <p:cNvSpPr/>
            <p:nvPr/>
          </p:nvSpPr>
          <p:spPr>
            <a:xfrm>
              <a:off x="5230325" y="3761450"/>
              <a:ext cx="10125" cy="13050"/>
            </a:xfrm>
            <a:custGeom>
              <a:avLst/>
              <a:gdLst/>
              <a:ahLst/>
              <a:cxnLst/>
              <a:rect l="l" t="t" r="r" b="b"/>
              <a:pathLst>
                <a:path w="405" h="522" extrusionOk="0">
                  <a:moveTo>
                    <a:pt x="135" y="1"/>
                  </a:moveTo>
                  <a:cubicBezTo>
                    <a:pt x="96" y="1"/>
                    <a:pt x="51" y="12"/>
                    <a:pt x="1" y="37"/>
                  </a:cubicBezTo>
                  <a:lnTo>
                    <a:pt x="1" y="485"/>
                  </a:lnTo>
                  <a:cubicBezTo>
                    <a:pt x="51" y="510"/>
                    <a:pt x="96" y="521"/>
                    <a:pt x="135" y="521"/>
                  </a:cubicBezTo>
                  <a:cubicBezTo>
                    <a:pt x="404" y="521"/>
                    <a:pt x="404" y="1"/>
                    <a:pt x="13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16" name="Google Shape;12416;p18"/>
            <p:cNvSpPr/>
            <p:nvPr/>
          </p:nvSpPr>
          <p:spPr>
            <a:xfrm>
              <a:off x="4451525" y="3769350"/>
              <a:ext cx="11225" cy="6725"/>
            </a:xfrm>
            <a:custGeom>
              <a:avLst/>
              <a:gdLst/>
              <a:ahLst/>
              <a:cxnLst/>
              <a:rect l="l" t="t" r="r" b="b"/>
              <a:pathLst>
                <a:path w="449" h="269" extrusionOk="0">
                  <a:moveTo>
                    <a:pt x="309" y="1"/>
                  </a:moveTo>
                  <a:cubicBezTo>
                    <a:pt x="225" y="1"/>
                    <a:pt x="113" y="57"/>
                    <a:pt x="0" y="169"/>
                  </a:cubicBezTo>
                  <a:cubicBezTo>
                    <a:pt x="150" y="169"/>
                    <a:pt x="299" y="269"/>
                    <a:pt x="382" y="269"/>
                  </a:cubicBezTo>
                  <a:cubicBezTo>
                    <a:pt x="424" y="269"/>
                    <a:pt x="449" y="244"/>
                    <a:pt x="449" y="169"/>
                  </a:cubicBezTo>
                  <a:cubicBezTo>
                    <a:pt x="449" y="57"/>
                    <a:pt x="393" y="1"/>
                    <a:pt x="30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17" name="Google Shape;12417;p18"/>
            <p:cNvSpPr/>
            <p:nvPr/>
          </p:nvSpPr>
          <p:spPr>
            <a:xfrm>
              <a:off x="5006225" y="3762350"/>
              <a:ext cx="25" cy="22450"/>
            </a:xfrm>
            <a:custGeom>
              <a:avLst/>
              <a:gdLst/>
              <a:ahLst/>
              <a:cxnLst/>
              <a:rect l="l" t="t" r="r" b="b"/>
              <a:pathLst>
                <a:path w="1" h="898" extrusionOk="0">
                  <a:moveTo>
                    <a:pt x="0" y="449"/>
                  </a:moveTo>
                  <a:cubicBezTo>
                    <a:pt x="0" y="897"/>
                    <a:pt x="0" y="1"/>
                    <a:pt x="0" y="449"/>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18" name="Google Shape;12418;p18"/>
            <p:cNvSpPr/>
            <p:nvPr/>
          </p:nvSpPr>
          <p:spPr>
            <a:xfrm>
              <a:off x="5028625" y="3767950"/>
              <a:ext cx="11225" cy="5650"/>
            </a:xfrm>
            <a:custGeom>
              <a:avLst/>
              <a:gdLst/>
              <a:ahLst/>
              <a:cxnLst/>
              <a:rect l="l" t="t" r="r" b="b"/>
              <a:pathLst>
                <a:path w="449" h="226" extrusionOk="0">
                  <a:moveTo>
                    <a:pt x="449" y="1"/>
                  </a:moveTo>
                  <a:cubicBezTo>
                    <a:pt x="449" y="1"/>
                    <a:pt x="1" y="1"/>
                    <a:pt x="1" y="225"/>
                  </a:cubicBezTo>
                  <a:cubicBezTo>
                    <a:pt x="1" y="225"/>
                    <a:pt x="449" y="225"/>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19" name="Google Shape;12419;p18"/>
            <p:cNvSpPr/>
            <p:nvPr/>
          </p:nvSpPr>
          <p:spPr>
            <a:xfrm>
              <a:off x="6294900" y="3770325"/>
              <a:ext cx="7825" cy="6500"/>
            </a:xfrm>
            <a:custGeom>
              <a:avLst/>
              <a:gdLst/>
              <a:ahLst/>
              <a:cxnLst/>
              <a:rect l="l" t="t" r="r" b="b"/>
              <a:pathLst>
                <a:path w="313" h="260" extrusionOk="0">
                  <a:moveTo>
                    <a:pt x="201" y="1"/>
                  </a:moveTo>
                  <a:cubicBezTo>
                    <a:pt x="160" y="1"/>
                    <a:pt x="95" y="35"/>
                    <a:pt x="0" y="130"/>
                  </a:cubicBezTo>
                  <a:cubicBezTo>
                    <a:pt x="48" y="225"/>
                    <a:pt x="95" y="259"/>
                    <a:pt x="136" y="259"/>
                  </a:cubicBezTo>
                  <a:cubicBezTo>
                    <a:pt x="248" y="259"/>
                    <a:pt x="313" y="1"/>
                    <a:pt x="20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20" name="Google Shape;12420;p18"/>
            <p:cNvSpPr/>
            <p:nvPr/>
          </p:nvSpPr>
          <p:spPr>
            <a:xfrm>
              <a:off x="1308275" y="3771700"/>
              <a:ext cx="33650" cy="9975"/>
            </a:xfrm>
            <a:custGeom>
              <a:avLst/>
              <a:gdLst/>
              <a:ahLst/>
              <a:cxnLst/>
              <a:rect l="l" t="t" r="r" b="b"/>
              <a:pathLst>
                <a:path w="1346" h="399" extrusionOk="0">
                  <a:moveTo>
                    <a:pt x="399" y="0"/>
                  </a:moveTo>
                  <a:cubicBezTo>
                    <a:pt x="274" y="0"/>
                    <a:pt x="150" y="75"/>
                    <a:pt x="0" y="299"/>
                  </a:cubicBezTo>
                  <a:cubicBezTo>
                    <a:pt x="150" y="299"/>
                    <a:pt x="598" y="399"/>
                    <a:pt x="947" y="399"/>
                  </a:cubicBezTo>
                  <a:cubicBezTo>
                    <a:pt x="1121" y="399"/>
                    <a:pt x="1270" y="374"/>
                    <a:pt x="1345" y="299"/>
                  </a:cubicBezTo>
                  <a:cubicBezTo>
                    <a:pt x="897" y="299"/>
                    <a:pt x="648" y="0"/>
                    <a:pt x="39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21" name="Google Shape;12421;p18"/>
            <p:cNvSpPr/>
            <p:nvPr/>
          </p:nvSpPr>
          <p:spPr>
            <a:xfrm>
              <a:off x="4944575" y="3770325"/>
              <a:ext cx="9375" cy="6500"/>
            </a:xfrm>
            <a:custGeom>
              <a:avLst/>
              <a:gdLst/>
              <a:ahLst/>
              <a:cxnLst/>
              <a:rect l="l" t="t" r="r" b="b"/>
              <a:pathLst>
                <a:path w="375" h="260" extrusionOk="0">
                  <a:moveTo>
                    <a:pt x="225" y="1"/>
                  </a:moveTo>
                  <a:cubicBezTo>
                    <a:pt x="170" y="1"/>
                    <a:pt x="96" y="35"/>
                    <a:pt x="1" y="130"/>
                  </a:cubicBezTo>
                  <a:cubicBezTo>
                    <a:pt x="96" y="225"/>
                    <a:pt x="170" y="259"/>
                    <a:pt x="225" y="259"/>
                  </a:cubicBezTo>
                  <a:cubicBezTo>
                    <a:pt x="374" y="259"/>
                    <a:pt x="374" y="1"/>
                    <a:pt x="2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22" name="Google Shape;12422;p18"/>
            <p:cNvSpPr/>
            <p:nvPr/>
          </p:nvSpPr>
          <p:spPr>
            <a:xfrm>
              <a:off x="4961400" y="3773575"/>
              <a:ext cx="11225" cy="2500"/>
            </a:xfrm>
            <a:custGeom>
              <a:avLst/>
              <a:gdLst/>
              <a:ahLst/>
              <a:cxnLst/>
              <a:rect l="l" t="t" r="r" b="b"/>
              <a:pathLst>
                <a:path w="449" h="100" extrusionOk="0">
                  <a:moveTo>
                    <a:pt x="0" y="0"/>
                  </a:moveTo>
                  <a:cubicBezTo>
                    <a:pt x="0" y="0"/>
                    <a:pt x="199" y="100"/>
                    <a:pt x="332" y="100"/>
                  </a:cubicBezTo>
                  <a:cubicBezTo>
                    <a:pt x="399" y="100"/>
                    <a:pt x="448" y="75"/>
                    <a:pt x="4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23" name="Google Shape;12423;p18"/>
            <p:cNvSpPr/>
            <p:nvPr/>
          </p:nvSpPr>
          <p:spPr>
            <a:xfrm>
              <a:off x="1409125" y="3784775"/>
              <a:ext cx="173725" cy="39250"/>
            </a:xfrm>
            <a:custGeom>
              <a:avLst/>
              <a:gdLst/>
              <a:ahLst/>
              <a:cxnLst/>
              <a:rect l="l" t="t" r="r" b="b"/>
              <a:pathLst>
                <a:path w="6949" h="1570" extrusionOk="0">
                  <a:moveTo>
                    <a:pt x="1" y="0"/>
                  </a:moveTo>
                  <a:cubicBezTo>
                    <a:pt x="2242" y="897"/>
                    <a:pt x="4483" y="1569"/>
                    <a:pt x="6948" y="1569"/>
                  </a:cubicBezTo>
                  <a:cubicBezTo>
                    <a:pt x="4483" y="1121"/>
                    <a:pt x="2466" y="449"/>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24" name="Google Shape;12424;p18"/>
            <p:cNvSpPr/>
            <p:nvPr/>
          </p:nvSpPr>
          <p:spPr>
            <a:xfrm>
              <a:off x="2210350" y="3790375"/>
              <a:ext cx="11225" cy="7950"/>
            </a:xfrm>
            <a:custGeom>
              <a:avLst/>
              <a:gdLst/>
              <a:ahLst/>
              <a:cxnLst/>
              <a:rect l="l" t="t" r="r" b="b"/>
              <a:pathLst>
                <a:path w="449" h="318" extrusionOk="0">
                  <a:moveTo>
                    <a:pt x="449" y="0"/>
                  </a:moveTo>
                  <a:cubicBezTo>
                    <a:pt x="0" y="0"/>
                    <a:pt x="0" y="0"/>
                    <a:pt x="0" y="225"/>
                  </a:cubicBezTo>
                  <a:cubicBezTo>
                    <a:pt x="66" y="290"/>
                    <a:pt x="132" y="317"/>
                    <a:pt x="192" y="317"/>
                  </a:cubicBezTo>
                  <a:cubicBezTo>
                    <a:pt x="337" y="317"/>
                    <a:pt x="449" y="159"/>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25" name="Google Shape;12425;p18"/>
            <p:cNvSpPr/>
            <p:nvPr/>
          </p:nvSpPr>
          <p:spPr>
            <a:xfrm>
              <a:off x="4524375" y="3795975"/>
              <a:ext cx="16825" cy="11225"/>
            </a:xfrm>
            <a:custGeom>
              <a:avLst/>
              <a:gdLst/>
              <a:ahLst/>
              <a:cxnLst/>
              <a:rect l="l" t="t" r="r" b="b"/>
              <a:pathLst>
                <a:path w="673" h="449" extrusionOk="0">
                  <a:moveTo>
                    <a:pt x="448" y="1"/>
                  </a:moveTo>
                  <a:cubicBezTo>
                    <a:pt x="448" y="449"/>
                    <a:pt x="0" y="449"/>
                    <a:pt x="672" y="449"/>
                  </a:cubicBezTo>
                  <a:cubicBezTo>
                    <a:pt x="672" y="225"/>
                    <a:pt x="672" y="1"/>
                    <a:pt x="4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26" name="Google Shape;12426;p18"/>
            <p:cNvSpPr/>
            <p:nvPr/>
          </p:nvSpPr>
          <p:spPr>
            <a:xfrm>
              <a:off x="4804500" y="3801575"/>
              <a:ext cx="16850" cy="7950"/>
            </a:xfrm>
            <a:custGeom>
              <a:avLst/>
              <a:gdLst/>
              <a:ahLst/>
              <a:cxnLst/>
              <a:rect l="l" t="t" r="r" b="b"/>
              <a:pathLst>
                <a:path w="674" h="318" extrusionOk="0">
                  <a:moveTo>
                    <a:pt x="673" y="1"/>
                  </a:moveTo>
                  <a:cubicBezTo>
                    <a:pt x="225" y="1"/>
                    <a:pt x="1" y="1"/>
                    <a:pt x="225" y="225"/>
                  </a:cubicBezTo>
                  <a:cubicBezTo>
                    <a:pt x="291" y="290"/>
                    <a:pt x="356" y="318"/>
                    <a:pt x="416" y="318"/>
                  </a:cubicBezTo>
                  <a:cubicBezTo>
                    <a:pt x="561" y="318"/>
                    <a:pt x="673" y="159"/>
                    <a:pt x="6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27" name="Google Shape;12427;p18"/>
            <p:cNvSpPr/>
            <p:nvPr/>
          </p:nvSpPr>
          <p:spPr>
            <a:xfrm>
              <a:off x="5219125" y="3803950"/>
              <a:ext cx="4700" cy="6500"/>
            </a:xfrm>
            <a:custGeom>
              <a:avLst/>
              <a:gdLst/>
              <a:ahLst/>
              <a:cxnLst/>
              <a:rect l="l" t="t" r="r" b="b"/>
              <a:pathLst>
                <a:path w="188" h="260" extrusionOk="0">
                  <a:moveTo>
                    <a:pt x="113" y="0"/>
                  </a:moveTo>
                  <a:cubicBezTo>
                    <a:pt x="85" y="0"/>
                    <a:pt x="48" y="35"/>
                    <a:pt x="1" y="130"/>
                  </a:cubicBezTo>
                  <a:cubicBezTo>
                    <a:pt x="48" y="224"/>
                    <a:pt x="85" y="259"/>
                    <a:pt x="113" y="259"/>
                  </a:cubicBezTo>
                  <a:cubicBezTo>
                    <a:pt x="187" y="259"/>
                    <a:pt x="187" y="0"/>
                    <a:pt x="11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28" name="Google Shape;12428;p18"/>
            <p:cNvSpPr/>
            <p:nvPr/>
          </p:nvSpPr>
          <p:spPr>
            <a:xfrm>
              <a:off x="5235925" y="3803950"/>
              <a:ext cx="4700" cy="6500"/>
            </a:xfrm>
            <a:custGeom>
              <a:avLst/>
              <a:gdLst/>
              <a:ahLst/>
              <a:cxnLst/>
              <a:rect l="l" t="t" r="r" b="b"/>
              <a:pathLst>
                <a:path w="188" h="260" extrusionOk="0">
                  <a:moveTo>
                    <a:pt x="113" y="0"/>
                  </a:moveTo>
                  <a:cubicBezTo>
                    <a:pt x="86" y="0"/>
                    <a:pt x="48" y="35"/>
                    <a:pt x="1" y="130"/>
                  </a:cubicBezTo>
                  <a:cubicBezTo>
                    <a:pt x="48" y="224"/>
                    <a:pt x="86" y="259"/>
                    <a:pt x="113" y="259"/>
                  </a:cubicBezTo>
                  <a:cubicBezTo>
                    <a:pt x="188" y="259"/>
                    <a:pt x="188" y="0"/>
                    <a:pt x="11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29" name="Google Shape;12429;p18"/>
            <p:cNvSpPr/>
            <p:nvPr/>
          </p:nvSpPr>
          <p:spPr>
            <a:xfrm>
              <a:off x="4877350" y="3803950"/>
              <a:ext cx="4700" cy="6500"/>
            </a:xfrm>
            <a:custGeom>
              <a:avLst/>
              <a:gdLst/>
              <a:ahLst/>
              <a:cxnLst/>
              <a:rect l="l" t="t" r="r" b="b"/>
              <a:pathLst>
                <a:path w="188" h="260" extrusionOk="0">
                  <a:moveTo>
                    <a:pt x="112" y="0"/>
                  </a:moveTo>
                  <a:cubicBezTo>
                    <a:pt x="85" y="0"/>
                    <a:pt x="48" y="35"/>
                    <a:pt x="0" y="130"/>
                  </a:cubicBezTo>
                  <a:cubicBezTo>
                    <a:pt x="48" y="224"/>
                    <a:pt x="85" y="259"/>
                    <a:pt x="112" y="259"/>
                  </a:cubicBezTo>
                  <a:cubicBezTo>
                    <a:pt x="187" y="259"/>
                    <a:pt x="187" y="0"/>
                    <a:pt x="11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30" name="Google Shape;12430;p18"/>
            <p:cNvSpPr/>
            <p:nvPr/>
          </p:nvSpPr>
          <p:spPr>
            <a:xfrm>
              <a:off x="4602800" y="3809550"/>
              <a:ext cx="4700" cy="6500"/>
            </a:xfrm>
            <a:custGeom>
              <a:avLst/>
              <a:gdLst/>
              <a:ahLst/>
              <a:cxnLst/>
              <a:rect l="l" t="t" r="r" b="b"/>
              <a:pathLst>
                <a:path w="188" h="260" extrusionOk="0">
                  <a:moveTo>
                    <a:pt x="113" y="0"/>
                  </a:moveTo>
                  <a:cubicBezTo>
                    <a:pt x="85" y="0"/>
                    <a:pt x="48" y="35"/>
                    <a:pt x="1" y="130"/>
                  </a:cubicBezTo>
                  <a:cubicBezTo>
                    <a:pt x="48" y="225"/>
                    <a:pt x="85" y="259"/>
                    <a:pt x="113" y="259"/>
                  </a:cubicBezTo>
                  <a:cubicBezTo>
                    <a:pt x="187" y="259"/>
                    <a:pt x="187" y="0"/>
                    <a:pt x="11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31" name="Google Shape;12431;p18"/>
            <p:cNvSpPr/>
            <p:nvPr/>
          </p:nvSpPr>
          <p:spPr>
            <a:xfrm>
              <a:off x="4978200" y="3815150"/>
              <a:ext cx="4700" cy="6500"/>
            </a:xfrm>
            <a:custGeom>
              <a:avLst/>
              <a:gdLst/>
              <a:ahLst/>
              <a:cxnLst/>
              <a:rect l="l" t="t" r="r" b="b"/>
              <a:pathLst>
                <a:path w="188" h="260" extrusionOk="0">
                  <a:moveTo>
                    <a:pt x="113" y="1"/>
                  </a:moveTo>
                  <a:cubicBezTo>
                    <a:pt x="85" y="1"/>
                    <a:pt x="48" y="35"/>
                    <a:pt x="1" y="130"/>
                  </a:cubicBezTo>
                  <a:cubicBezTo>
                    <a:pt x="48" y="225"/>
                    <a:pt x="85" y="259"/>
                    <a:pt x="113" y="259"/>
                  </a:cubicBezTo>
                  <a:cubicBezTo>
                    <a:pt x="187" y="259"/>
                    <a:pt x="187" y="1"/>
                    <a:pt x="1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32" name="Google Shape;12432;p18"/>
            <p:cNvSpPr/>
            <p:nvPr/>
          </p:nvSpPr>
          <p:spPr>
            <a:xfrm>
              <a:off x="5011825" y="3815150"/>
              <a:ext cx="7825" cy="6500"/>
            </a:xfrm>
            <a:custGeom>
              <a:avLst/>
              <a:gdLst/>
              <a:ahLst/>
              <a:cxnLst/>
              <a:rect l="l" t="t" r="r" b="b"/>
              <a:pathLst>
                <a:path w="313" h="260" extrusionOk="0">
                  <a:moveTo>
                    <a:pt x="201" y="1"/>
                  </a:moveTo>
                  <a:cubicBezTo>
                    <a:pt x="160" y="1"/>
                    <a:pt x="95" y="35"/>
                    <a:pt x="0" y="130"/>
                  </a:cubicBezTo>
                  <a:cubicBezTo>
                    <a:pt x="48" y="225"/>
                    <a:pt x="95" y="259"/>
                    <a:pt x="136" y="259"/>
                  </a:cubicBezTo>
                  <a:cubicBezTo>
                    <a:pt x="248" y="259"/>
                    <a:pt x="313" y="1"/>
                    <a:pt x="20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33" name="Google Shape;12433;p18"/>
            <p:cNvSpPr/>
            <p:nvPr/>
          </p:nvSpPr>
          <p:spPr>
            <a:xfrm>
              <a:off x="5217250" y="3818375"/>
              <a:ext cx="22450" cy="7500"/>
            </a:xfrm>
            <a:custGeom>
              <a:avLst/>
              <a:gdLst/>
              <a:ahLst/>
              <a:cxnLst/>
              <a:rect l="l" t="t" r="r" b="b"/>
              <a:pathLst>
                <a:path w="898" h="300" extrusionOk="0">
                  <a:moveTo>
                    <a:pt x="300" y="1"/>
                  </a:moveTo>
                  <a:cubicBezTo>
                    <a:pt x="1" y="225"/>
                    <a:pt x="1" y="300"/>
                    <a:pt x="100" y="300"/>
                  </a:cubicBezTo>
                  <a:cubicBezTo>
                    <a:pt x="300" y="300"/>
                    <a:pt x="897" y="1"/>
                    <a:pt x="30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34" name="Google Shape;12434;p18"/>
            <p:cNvSpPr/>
            <p:nvPr/>
          </p:nvSpPr>
          <p:spPr>
            <a:xfrm>
              <a:off x="1504375" y="3824000"/>
              <a:ext cx="5625" cy="25"/>
            </a:xfrm>
            <a:custGeom>
              <a:avLst/>
              <a:gdLst/>
              <a:ahLst/>
              <a:cxnLst/>
              <a:rect l="l" t="t" r="r" b="b"/>
              <a:pathLst>
                <a:path w="225" h="1" extrusionOk="0">
                  <a:moveTo>
                    <a:pt x="225" y="0"/>
                  </a:moveTo>
                  <a:lnTo>
                    <a:pt x="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35" name="Google Shape;12435;p18"/>
            <p:cNvSpPr/>
            <p:nvPr/>
          </p:nvSpPr>
          <p:spPr>
            <a:xfrm>
              <a:off x="1515575" y="3823125"/>
              <a:ext cx="25675" cy="11475"/>
            </a:xfrm>
            <a:custGeom>
              <a:avLst/>
              <a:gdLst/>
              <a:ahLst/>
              <a:cxnLst/>
              <a:rect l="l" t="t" r="r" b="b"/>
              <a:pathLst>
                <a:path w="1027" h="459" extrusionOk="0">
                  <a:moveTo>
                    <a:pt x="510" y="0"/>
                  </a:moveTo>
                  <a:cubicBezTo>
                    <a:pt x="310" y="0"/>
                    <a:pt x="96" y="70"/>
                    <a:pt x="1" y="259"/>
                  </a:cubicBezTo>
                  <a:cubicBezTo>
                    <a:pt x="300" y="259"/>
                    <a:pt x="499" y="458"/>
                    <a:pt x="665" y="458"/>
                  </a:cubicBezTo>
                  <a:cubicBezTo>
                    <a:pt x="748" y="458"/>
                    <a:pt x="823" y="409"/>
                    <a:pt x="897" y="259"/>
                  </a:cubicBezTo>
                  <a:cubicBezTo>
                    <a:pt x="1027" y="130"/>
                    <a:pt x="783" y="0"/>
                    <a:pt x="51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36" name="Google Shape;12436;p18"/>
            <p:cNvSpPr/>
            <p:nvPr/>
          </p:nvSpPr>
          <p:spPr>
            <a:xfrm>
              <a:off x="4913575" y="3837575"/>
              <a:ext cx="9400" cy="6475"/>
            </a:xfrm>
            <a:custGeom>
              <a:avLst/>
              <a:gdLst/>
              <a:ahLst/>
              <a:cxnLst/>
              <a:rect l="l" t="t" r="r" b="b"/>
              <a:pathLst>
                <a:path w="376" h="259" extrusionOk="0">
                  <a:moveTo>
                    <a:pt x="338" y="0"/>
                  </a:moveTo>
                  <a:cubicBezTo>
                    <a:pt x="324" y="0"/>
                    <a:pt x="262" y="35"/>
                    <a:pt x="120" y="129"/>
                  </a:cubicBezTo>
                  <a:cubicBezTo>
                    <a:pt x="26" y="224"/>
                    <a:pt x="1" y="259"/>
                    <a:pt x="15" y="259"/>
                  </a:cubicBezTo>
                  <a:cubicBezTo>
                    <a:pt x="52" y="259"/>
                    <a:pt x="375" y="0"/>
                    <a:pt x="33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37" name="Google Shape;12437;p18"/>
            <p:cNvSpPr/>
            <p:nvPr/>
          </p:nvSpPr>
          <p:spPr>
            <a:xfrm>
              <a:off x="4821325" y="3843900"/>
              <a:ext cx="11225" cy="2525"/>
            </a:xfrm>
            <a:custGeom>
              <a:avLst/>
              <a:gdLst/>
              <a:ahLst/>
              <a:cxnLst/>
              <a:rect l="l" t="t" r="r" b="b"/>
              <a:pathLst>
                <a:path w="449" h="101" extrusionOk="0">
                  <a:moveTo>
                    <a:pt x="116" y="1"/>
                  </a:moveTo>
                  <a:cubicBezTo>
                    <a:pt x="50" y="1"/>
                    <a:pt x="0" y="26"/>
                    <a:pt x="0" y="101"/>
                  </a:cubicBezTo>
                  <a:lnTo>
                    <a:pt x="448" y="101"/>
                  </a:lnTo>
                  <a:cubicBezTo>
                    <a:pt x="448" y="101"/>
                    <a:pt x="249" y="1"/>
                    <a:pt x="11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38" name="Google Shape;12438;p18"/>
            <p:cNvSpPr/>
            <p:nvPr/>
          </p:nvSpPr>
          <p:spPr>
            <a:xfrm>
              <a:off x="4965725" y="3843175"/>
              <a:ext cx="12500" cy="6475"/>
            </a:xfrm>
            <a:custGeom>
              <a:avLst/>
              <a:gdLst/>
              <a:ahLst/>
              <a:cxnLst/>
              <a:rect l="l" t="t" r="r" b="b"/>
              <a:pathLst>
                <a:path w="500" h="259" extrusionOk="0">
                  <a:moveTo>
                    <a:pt x="187" y="0"/>
                  </a:moveTo>
                  <a:cubicBezTo>
                    <a:pt x="0" y="0"/>
                    <a:pt x="65" y="259"/>
                    <a:pt x="252" y="259"/>
                  </a:cubicBezTo>
                  <a:cubicBezTo>
                    <a:pt x="320" y="259"/>
                    <a:pt x="405" y="224"/>
                    <a:pt x="500" y="130"/>
                  </a:cubicBezTo>
                  <a:cubicBezTo>
                    <a:pt x="357" y="35"/>
                    <a:pt x="255" y="0"/>
                    <a:pt x="18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39" name="Google Shape;12439;p18"/>
            <p:cNvSpPr/>
            <p:nvPr/>
          </p:nvSpPr>
          <p:spPr>
            <a:xfrm>
              <a:off x="4944575" y="3843600"/>
              <a:ext cx="22450" cy="13400"/>
            </a:xfrm>
            <a:custGeom>
              <a:avLst/>
              <a:gdLst/>
              <a:ahLst/>
              <a:cxnLst/>
              <a:rect l="l" t="t" r="r" b="b"/>
              <a:pathLst>
                <a:path w="898" h="536" extrusionOk="0">
                  <a:moveTo>
                    <a:pt x="449" y="1"/>
                  </a:moveTo>
                  <a:cubicBezTo>
                    <a:pt x="225" y="1"/>
                    <a:pt x="1" y="113"/>
                    <a:pt x="1" y="337"/>
                  </a:cubicBezTo>
                  <a:cubicBezTo>
                    <a:pt x="1" y="337"/>
                    <a:pt x="300" y="536"/>
                    <a:pt x="565" y="536"/>
                  </a:cubicBezTo>
                  <a:cubicBezTo>
                    <a:pt x="698" y="536"/>
                    <a:pt x="823" y="486"/>
                    <a:pt x="897" y="337"/>
                  </a:cubicBezTo>
                  <a:cubicBezTo>
                    <a:pt x="897" y="113"/>
                    <a:pt x="673" y="1"/>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40" name="Google Shape;12440;p18"/>
            <p:cNvSpPr/>
            <p:nvPr/>
          </p:nvSpPr>
          <p:spPr>
            <a:xfrm>
              <a:off x="4938975" y="3863200"/>
              <a:ext cx="15200" cy="7950"/>
            </a:xfrm>
            <a:custGeom>
              <a:avLst/>
              <a:gdLst/>
              <a:ahLst/>
              <a:cxnLst/>
              <a:rect l="l" t="t" r="r" b="b"/>
              <a:pathLst>
                <a:path w="608" h="318" extrusionOk="0">
                  <a:moveTo>
                    <a:pt x="449" y="1"/>
                  </a:moveTo>
                  <a:cubicBezTo>
                    <a:pt x="225" y="1"/>
                    <a:pt x="1" y="1"/>
                    <a:pt x="225" y="225"/>
                  </a:cubicBezTo>
                  <a:cubicBezTo>
                    <a:pt x="225" y="291"/>
                    <a:pt x="263" y="318"/>
                    <a:pt x="312" y="318"/>
                  </a:cubicBezTo>
                  <a:cubicBezTo>
                    <a:pt x="430" y="318"/>
                    <a:pt x="607" y="159"/>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41" name="Google Shape;12441;p18"/>
            <p:cNvSpPr/>
            <p:nvPr/>
          </p:nvSpPr>
          <p:spPr>
            <a:xfrm>
              <a:off x="4798900" y="3863300"/>
              <a:ext cx="4800" cy="8275"/>
            </a:xfrm>
            <a:custGeom>
              <a:avLst/>
              <a:gdLst/>
              <a:ahLst/>
              <a:cxnLst/>
              <a:rect l="l" t="t" r="r" b="b"/>
              <a:pathLst>
                <a:path w="192" h="331" extrusionOk="0">
                  <a:moveTo>
                    <a:pt x="124" y="0"/>
                  </a:moveTo>
                  <a:cubicBezTo>
                    <a:pt x="96" y="0"/>
                    <a:pt x="55" y="58"/>
                    <a:pt x="1" y="221"/>
                  </a:cubicBezTo>
                  <a:cubicBezTo>
                    <a:pt x="40" y="300"/>
                    <a:pt x="73" y="330"/>
                    <a:pt x="98" y="330"/>
                  </a:cubicBezTo>
                  <a:cubicBezTo>
                    <a:pt x="183" y="330"/>
                    <a:pt x="191" y="0"/>
                    <a:pt x="1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42" name="Google Shape;12442;p18"/>
            <p:cNvSpPr/>
            <p:nvPr/>
          </p:nvSpPr>
          <p:spPr>
            <a:xfrm>
              <a:off x="4670050" y="3871175"/>
              <a:ext cx="4675" cy="6500"/>
            </a:xfrm>
            <a:custGeom>
              <a:avLst/>
              <a:gdLst/>
              <a:ahLst/>
              <a:cxnLst/>
              <a:rect l="l" t="t" r="r" b="b"/>
              <a:pathLst>
                <a:path w="187" h="260" extrusionOk="0">
                  <a:moveTo>
                    <a:pt x="112" y="1"/>
                  </a:moveTo>
                  <a:cubicBezTo>
                    <a:pt x="85" y="1"/>
                    <a:pt x="47" y="35"/>
                    <a:pt x="0" y="130"/>
                  </a:cubicBezTo>
                  <a:cubicBezTo>
                    <a:pt x="47" y="225"/>
                    <a:pt x="85" y="260"/>
                    <a:pt x="112" y="260"/>
                  </a:cubicBezTo>
                  <a:cubicBezTo>
                    <a:pt x="187" y="260"/>
                    <a:pt x="187" y="1"/>
                    <a:pt x="11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43" name="Google Shape;12443;p18"/>
            <p:cNvSpPr/>
            <p:nvPr/>
          </p:nvSpPr>
          <p:spPr>
            <a:xfrm>
              <a:off x="4742875" y="3870475"/>
              <a:ext cx="4850" cy="5150"/>
            </a:xfrm>
            <a:custGeom>
              <a:avLst/>
              <a:gdLst/>
              <a:ahLst/>
              <a:cxnLst/>
              <a:rect l="l" t="t" r="r" b="b"/>
              <a:pathLst>
                <a:path w="194" h="206" extrusionOk="0">
                  <a:moveTo>
                    <a:pt x="130" y="0"/>
                  </a:moveTo>
                  <a:cubicBezTo>
                    <a:pt x="103" y="0"/>
                    <a:pt x="59" y="41"/>
                    <a:pt x="1" y="158"/>
                  </a:cubicBezTo>
                  <a:cubicBezTo>
                    <a:pt x="34" y="192"/>
                    <a:pt x="63" y="205"/>
                    <a:pt x="87" y="205"/>
                  </a:cubicBezTo>
                  <a:cubicBezTo>
                    <a:pt x="179" y="205"/>
                    <a:pt x="193" y="0"/>
                    <a:pt x="13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44" name="Google Shape;12444;p18"/>
            <p:cNvSpPr/>
            <p:nvPr/>
          </p:nvSpPr>
          <p:spPr>
            <a:xfrm>
              <a:off x="2266375" y="3876775"/>
              <a:ext cx="4700" cy="6500"/>
            </a:xfrm>
            <a:custGeom>
              <a:avLst/>
              <a:gdLst/>
              <a:ahLst/>
              <a:cxnLst/>
              <a:rect l="l" t="t" r="r" b="b"/>
              <a:pathLst>
                <a:path w="188" h="260" extrusionOk="0">
                  <a:moveTo>
                    <a:pt x="113" y="1"/>
                  </a:moveTo>
                  <a:cubicBezTo>
                    <a:pt x="85" y="1"/>
                    <a:pt x="48" y="36"/>
                    <a:pt x="1" y="130"/>
                  </a:cubicBezTo>
                  <a:cubicBezTo>
                    <a:pt x="48" y="225"/>
                    <a:pt x="85" y="260"/>
                    <a:pt x="113" y="260"/>
                  </a:cubicBezTo>
                  <a:cubicBezTo>
                    <a:pt x="187" y="260"/>
                    <a:pt x="187" y="1"/>
                    <a:pt x="1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45" name="Google Shape;12445;p18"/>
            <p:cNvSpPr/>
            <p:nvPr/>
          </p:nvSpPr>
          <p:spPr>
            <a:xfrm>
              <a:off x="6692700" y="3874425"/>
              <a:ext cx="16600" cy="12375"/>
            </a:xfrm>
            <a:custGeom>
              <a:avLst/>
              <a:gdLst/>
              <a:ahLst/>
              <a:cxnLst/>
              <a:rect l="l" t="t" r="r" b="b"/>
              <a:pathLst>
                <a:path w="664" h="495" extrusionOk="0">
                  <a:moveTo>
                    <a:pt x="225" y="0"/>
                  </a:moveTo>
                  <a:cubicBezTo>
                    <a:pt x="225" y="224"/>
                    <a:pt x="225" y="224"/>
                    <a:pt x="1" y="448"/>
                  </a:cubicBezTo>
                  <a:cubicBezTo>
                    <a:pt x="97" y="480"/>
                    <a:pt x="179" y="494"/>
                    <a:pt x="248" y="494"/>
                  </a:cubicBezTo>
                  <a:cubicBezTo>
                    <a:pt x="664" y="494"/>
                    <a:pt x="609" y="0"/>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46" name="Google Shape;12446;p18"/>
            <p:cNvSpPr/>
            <p:nvPr/>
          </p:nvSpPr>
          <p:spPr>
            <a:xfrm>
              <a:off x="3106825" y="3885625"/>
              <a:ext cx="5625" cy="25"/>
            </a:xfrm>
            <a:custGeom>
              <a:avLst/>
              <a:gdLst/>
              <a:ahLst/>
              <a:cxnLst/>
              <a:rect l="l" t="t" r="r" b="b"/>
              <a:pathLst>
                <a:path w="225" h="1" extrusionOk="0">
                  <a:moveTo>
                    <a:pt x="224" y="0"/>
                  </a:moveTo>
                  <a:lnTo>
                    <a:pt x="0" y="0"/>
                  </a:lnTo>
                  <a:cubicBezTo>
                    <a:pt x="0" y="0"/>
                    <a:pt x="224" y="0"/>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47" name="Google Shape;12447;p18"/>
            <p:cNvSpPr/>
            <p:nvPr/>
          </p:nvSpPr>
          <p:spPr>
            <a:xfrm>
              <a:off x="5230575" y="3906875"/>
              <a:ext cx="16600" cy="7950"/>
            </a:xfrm>
            <a:custGeom>
              <a:avLst/>
              <a:gdLst/>
              <a:ahLst/>
              <a:cxnLst/>
              <a:rect l="l" t="t" r="r" b="b"/>
              <a:pathLst>
                <a:path w="664" h="318" extrusionOk="0">
                  <a:moveTo>
                    <a:pt x="542" y="0"/>
                  </a:moveTo>
                  <a:cubicBezTo>
                    <a:pt x="317" y="0"/>
                    <a:pt x="0" y="317"/>
                    <a:pt x="225" y="317"/>
                  </a:cubicBezTo>
                  <a:cubicBezTo>
                    <a:pt x="271" y="317"/>
                    <a:pt x="341" y="304"/>
                    <a:pt x="439" y="271"/>
                  </a:cubicBezTo>
                  <a:cubicBezTo>
                    <a:pt x="439" y="271"/>
                    <a:pt x="663" y="47"/>
                    <a:pt x="663" y="47"/>
                  </a:cubicBezTo>
                  <a:cubicBezTo>
                    <a:pt x="630" y="14"/>
                    <a:pt x="588" y="0"/>
                    <a:pt x="54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48" name="Google Shape;12448;p18"/>
            <p:cNvSpPr/>
            <p:nvPr/>
          </p:nvSpPr>
          <p:spPr>
            <a:xfrm>
              <a:off x="4989400" y="3939325"/>
              <a:ext cx="11225" cy="7950"/>
            </a:xfrm>
            <a:custGeom>
              <a:avLst/>
              <a:gdLst/>
              <a:ahLst/>
              <a:cxnLst/>
              <a:rect l="l" t="t" r="r" b="b"/>
              <a:pathLst>
                <a:path w="449" h="318" extrusionOk="0">
                  <a:moveTo>
                    <a:pt x="80" y="1"/>
                  </a:moveTo>
                  <a:cubicBezTo>
                    <a:pt x="1" y="1"/>
                    <a:pt x="1" y="159"/>
                    <a:pt x="1" y="318"/>
                  </a:cubicBezTo>
                  <a:cubicBezTo>
                    <a:pt x="225" y="318"/>
                    <a:pt x="449" y="318"/>
                    <a:pt x="225" y="94"/>
                  </a:cubicBezTo>
                  <a:cubicBezTo>
                    <a:pt x="159" y="28"/>
                    <a:pt x="113" y="1"/>
                    <a:pt x="8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49" name="Google Shape;12449;p18"/>
            <p:cNvSpPr/>
            <p:nvPr/>
          </p:nvSpPr>
          <p:spPr>
            <a:xfrm>
              <a:off x="5006225" y="3941650"/>
              <a:ext cx="5625" cy="2525"/>
            </a:xfrm>
            <a:custGeom>
              <a:avLst/>
              <a:gdLst/>
              <a:ahLst/>
              <a:cxnLst/>
              <a:rect l="l" t="t" r="r" b="b"/>
              <a:pathLst>
                <a:path w="225" h="101" extrusionOk="0">
                  <a:moveTo>
                    <a:pt x="0" y="1"/>
                  </a:moveTo>
                  <a:cubicBezTo>
                    <a:pt x="0" y="1"/>
                    <a:pt x="100" y="100"/>
                    <a:pt x="166" y="100"/>
                  </a:cubicBezTo>
                  <a:cubicBezTo>
                    <a:pt x="199" y="100"/>
                    <a:pt x="224" y="75"/>
                    <a:pt x="2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50" name="Google Shape;12450;p18"/>
            <p:cNvSpPr/>
            <p:nvPr/>
          </p:nvSpPr>
          <p:spPr>
            <a:xfrm>
              <a:off x="4658825" y="3947250"/>
              <a:ext cx="5625" cy="25"/>
            </a:xfrm>
            <a:custGeom>
              <a:avLst/>
              <a:gdLst/>
              <a:ahLst/>
              <a:cxnLst/>
              <a:rect l="l" t="t" r="r" b="b"/>
              <a:pathLst>
                <a:path w="225" h="1" extrusionOk="0">
                  <a:moveTo>
                    <a:pt x="225" y="1"/>
                  </a:moveTo>
                  <a:lnTo>
                    <a:pt x="1" y="1"/>
                  </a:lnTo>
                  <a:cubicBezTo>
                    <a:pt x="1" y="1"/>
                    <a:pt x="225" y="1"/>
                    <a:pt x="2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51" name="Google Shape;12451;p18"/>
            <p:cNvSpPr/>
            <p:nvPr/>
          </p:nvSpPr>
          <p:spPr>
            <a:xfrm>
              <a:off x="2092675" y="3941650"/>
              <a:ext cx="22450" cy="22450"/>
            </a:xfrm>
            <a:custGeom>
              <a:avLst/>
              <a:gdLst/>
              <a:ahLst/>
              <a:cxnLst/>
              <a:rect l="l" t="t" r="r" b="b"/>
              <a:pathLst>
                <a:path w="898" h="898" extrusionOk="0">
                  <a:moveTo>
                    <a:pt x="449" y="449"/>
                  </a:moveTo>
                  <a:cubicBezTo>
                    <a:pt x="1" y="1"/>
                    <a:pt x="897" y="897"/>
                    <a:pt x="449" y="449"/>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52" name="Google Shape;12452;p18"/>
            <p:cNvSpPr/>
            <p:nvPr/>
          </p:nvSpPr>
          <p:spPr>
            <a:xfrm>
              <a:off x="4686850" y="3949000"/>
              <a:ext cx="15425" cy="9475"/>
            </a:xfrm>
            <a:custGeom>
              <a:avLst/>
              <a:gdLst/>
              <a:ahLst/>
              <a:cxnLst/>
              <a:rect l="l" t="t" r="r" b="b"/>
              <a:pathLst>
                <a:path w="617" h="379" extrusionOk="0">
                  <a:moveTo>
                    <a:pt x="197" y="1"/>
                  </a:moveTo>
                  <a:cubicBezTo>
                    <a:pt x="126" y="1"/>
                    <a:pt x="56" y="43"/>
                    <a:pt x="0" y="155"/>
                  </a:cubicBezTo>
                  <a:cubicBezTo>
                    <a:pt x="449" y="155"/>
                    <a:pt x="449" y="155"/>
                    <a:pt x="449" y="379"/>
                  </a:cubicBezTo>
                  <a:cubicBezTo>
                    <a:pt x="617" y="379"/>
                    <a:pt x="407" y="1"/>
                    <a:pt x="1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53" name="Google Shape;12453;p18"/>
            <p:cNvSpPr/>
            <p:nvPr/>
          </p:nvSpPr>
          <p:spPr>
            <a:xfrm>
              <a:off x="4832525" y="3958450"/>
              <a:ext cx="11225" cy="25"/>
            </a:xfrm>
            <a:custGeom>
              <a:avLst/>
              <a:gdLst/>
              <a:ahLst/>
              <a:cxnLst/>
              <a:rect l="l" t="t" r="r" b="b"/>
              <a:pathLst>
                <a:path w="449" h="1" extrusionOk="0">
                  <a:moveTo>
                    <a:pt x="0" y="1"/>
                  </a:moveTo>
                  <a:lnTo>
                    <a:pt x="449" y="1"/>
                  </a:lnTo>
                  <a:cubicBezTo>
                    <a:pt x="449" y="1"/>
                    <a:pt x="0"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54" name="Google Shape;12454;p18"/>
            <p:cNvSpPr/>
            <p:nvPr/>
          </p:nvSpPr>
          <p:spPr>
            <a:xfrm>
              <a:off x="4698050" y="3969675"/>
              <a:ext cx="11225" cy="2500"/>
            </a:xfrm>
            <a:custGeom>
              <a:avLst/>
              <a:gdLst/>
              <a:ahLst/>
              <a:cxnLst/>
              <a:rect l="l" t="t" r="r" b="b"/>
              <a:pathLst>
                <a:path w="449" h="100" extrusionOk="0">
                  <a:moveTo>
                    <a:pt x="1" y="0"/>
                  </a:moveTo>
                  <a:cubicBezTo>
                    <a:pt x="1" y="0"/>
                    <a:pt x="200" y="100"/>
                    <a:pt x="333" y="100"/>
                  </a:cubicBezTo>
                  <a:cubicBezTo>
                    <a:pt x="399" y="100"/>
                    <a:pt x="449" y="75"/>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55" name="Google Shape;12455;p18"/>
            <p:cNvSpPr/>
            <p:nvPr/>
          </p:nvSpPr>
          <p:spPr>
            <a:xfrm>
              <a:off x="5644950" y="3995200"/>
              <a:ext cx="16825" cy="6700"/>
            </a:xfrm>
            <a:custGeom>
              <a:avLst/>
              <a:gdLst/>
              <a:ahLst/>
              <a:cxnLst/>
              <a:rect l="l" t="t" r="r" b="b"/>
              <a:pathLst>
                <a:path w="673" h="268" extrusionOk="0">
                  <a:moveTo>
                    <a:pt x="274" y="0"/>
                  </a:moveTo>
                  <a:cubicBezTo>
                    <a:pt x="175" y="0"/>
                    <a:pt x="75" y="25"/>
                    <a:pt x="1" y="100"/>
                  </a:cubicBezTo>
                  <a:cubicBezTo>
                    <a:pt x="225" y="212"/>
                    <a:pt x="393" y="268"/>
                    <a:pt x="505" y="268"/>
                  </a:cubicBezTo>
                  <a:cubicBezTo>
                    <a:pt x="617" y="268"/>
                    <a:pt x="673" y="212"/>
                    <a:pt x="673" y="100"/>
                  </a:cubicBezTo>
                  <a:cubicBezTo>
                    <a:pt x="673" y="100"/>
                    <a:pt x="474" y="0"/>
                    <a:pt x="27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56" name="Google Shape;12456;p18"/>
            <p:cNvSpPr/>
            <p:nvPr/>
          </p:nvSpPr>
          <p:spPr>
            <a:xfrm>
              <a:off x="5527300" y="4015900"/>
              <a:ext cx="11225" cy="4225"/>
            </a:xfrm>
            <a:custGeom>
              <a:avLst/>
              <a:gdLst/>
              <a:ahLst/>
              <a:cxnLst/>
              <a:rect l="l" t="t" r="r" b="b"/>
              <a:pathLst>
                <a:path w="449" h="169" extrusionOk="0">
                  <a:moveTo>
                    <a:pt x="224" y="0"/>
                  </a:moveTo>
                  <a:cubicBezTo>
                    <a:pt x="112" y="0"/>
                    <a:pt x="0" y="56"/>
                    <a:pt x="0" y="168"/>
                  </a:cubicBezTo>
                  <a:lnTo>
                    <a:pt x="448" y="168"/>
                  </a:lnTo>
                  <a:cubicBezTo>
                    <a:pt x="448" y="56"/>
                    <a:pt x="336" y="0"/>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57" name="Google Shape;12457;p18"/>
            <p:cNvSpPr/>
            <p:nvPr/>
          </p:nvSpPr>
          <p:spPr>
            <a:xfrm>
              <a:off x="4513150" y="4040025"/>
              <a:ext cx="14975" cy="2500"/>
            </a:xfrm>
            <a:custGeom>
              <a:avLst/>
              <a:gdLst/>
              <a:ahLst/>
              <a:cxnLst/>
              <a:rect l="l" t="t" r="r" b="b"/>
              <a:pathLst>
                <a:path w="599" h="100" extrusionOk="0">
                  <a:moveTo>
                    <a:pt x="167" y="0"/>
                  </a:moveTo>
                  <a:cubicBezTo>
                    <a:pt x="75" y="0"/>
                    <a:pt x="1" y="25"/>
                    <a:pt x="1" y="100"/>
                  </a:cubicBezTo>
                  <a:lnTo>
                    <a:pt x="449" y="100"/>
                  </a:lnTo>
                  <a:cubicBezTo>
                    <a:pt x="598" y="100"/>
                    <a:pt x="349" y="0"/>
                    <a:pt x="1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58" name="Google Shape;12458;p18"/>
            <p:cNvSpPr/>
            <p:nvPr/>
          </p:nvSpPr>
          <p:spPr>
            <a:xfrm>
              <a:off x="3825875" y="4048100"/>
              <a:ext cx="14950" cy="2525"/>
            </a:xfrm>
            <a:custGeom>
              <a:avLst/>
              <a:gdLst/>
              <a:ahLst/>
              <a:cxnLst/>
              <a:rect l="l" t="t" r="r" b="b"/>
              <a:pathLst>
                <a:path w="598" h="101" extrusionOk="0">
                  <a:moveTo>
                    <a:pt x="149" y="1"/>
                  </a:moveTo>
                  <a:cubicBezTo>
                    <a:pt x="0" y="1"/>
                    <a:pt x="249" y="100"/>
                    <a:pt x="432" y="100"/>
                  </a:cubicBezTo>
                  <a:cubicBezTo>
                    <a:pt x="523" y="100"/>
                    <a:pt x="598" y="75"/>
                    <a:pt x="5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59" name="Google Shape;12459;p18"/>
            <p:cNvSpPr/>
            <p:nvPr/>
          </p:nvSpPr>
          <p:spPr>
            <a:xfrm>
              <a:off x="5773825" y="4040175"/>
              <a:ext cx="11225" cy="7950"/>
            </a:xfrm>
            <a:custGeom>
              <a:avLst/>
              <a:gdLst/>
              <a:ahLst/>
              <a:cxnLst/>
              <a:rect l="l" t="t" r="r" b="b"/>
              <a:pathLst>
                <a:path w="449" h="318" extrusionOk="0">
                  <a:moveTo>
                    <a:pt x="79" y="1"/>
                  </a:moveTo>
                  <a:cubicBezTo>
                    <a:pt x="0" y="1"/>
                    <a:pt x="0" y="159"/>
                    <a:pt x="0" y="318"/>
                  </a:cubicBezTo>
                  <a:cubicBezTo>
                    <a:pt x="224" y="318"/>
                    <a:pt x="448" y="318"/>
                    <a:pt x="224" y="94"/>
                  </a:cubicBezTo>
                  <a:cubicBezTo>
                    <a:pt x="159" y="28"/>
                    <a:pt x="112" y="1"/>
                    <a:pt x="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60" name="Google Shape;12460;p18"/>
            <p:cNvSpPr/>
            <p:nvPr/>
          </p:nvSpPr>
          <p:spPr>
            <a:xfrm>
              <a:off x="3779175" y="4048100"/>
              <a:ext cx="11225" cy="7950"/>
            </a:xfrm>
            <a:custGeom>
              <a:avLst/>
              <a:gdLst/>
              <a:ahLst/>
              <a:cxnLst/>
              <a:rect l="l" t="t" r="r" b="b"/>
              <a:pathLst>
                <a:path w="449" h="318" extrusionOk="0">
                  <a:moveTo>
                    <a:pt x="449" y="1"/>
                  </a:moveTo>
                  <a:cubicBezTo>
                    <a:pt x="449" y="1"/>
                    <a:pt x="0" y="1"/>
                    <a:pt x="0" y="225"/>
                  </a:cubicBezTo>
                  <a:cubicBezTo>
                    <a:pt x="0" y="291"/>
                    <a:pt x="39" y="318"/>
                    <a:pt x="93" y="318"/>
                  </a:cubicBezTo>
                  <a:cubicBezTo>
                    <a:pt x="224" y="318"/>
                    <a:pt x="449" y="159"/>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61" name="Google Shape;12461;p18"/>
            <p:cNvSpPr/>
            <p:nvPr/>
          </p:nvSpPr>
          <p:spPr>
            <a:xfrm>
              <a:off x="5591350" y="4058125"/>
              <a:ext cx="11100" cy="5150"/>
            </a:xfrm>
            <a:custGeom>
              <a:avLst/>
              <a:gdLst/>
              <a:ahLst/>
              <a:cxnLst/>
              <a:rect l="l" t="t" r="r" b="b"/>
              <a:pathLst>
                <a:path w="444" h="206" extrusionOk="0">
                  <a:moveTo>
                    <a:pt x="321" y="1"/>
                  </a:moveTo>
                  <a:cubicBezTo>
                    <a:pt x="289" y="1"/>
                    <a:pt x="229" y="14"/>
                    <a:pt x="127" y="48"/>
                  </a:cubicBezTo>
                  <a:cubicBezTo>
                    <a:pt x="10" y="165"/>
                    <a:pt x="0" y="206"/>
                    <a:pt x="38" y="206"/>
                  </a:cubicBezTo>
                  <a:cubicBezTo>
                    <a:pt x="121" y="206"/>
                    <a:pt x="443" y="1"/>
                    <a:pt x="32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62" name="Google Shape;12462;p18"/>
            <p:cNvSpPr/>
            <p:nvPr/>
          </p:nvSpPr>
          <p:spPr>
            <a:xfrm>
              <a:off x="5622775" y="4069375"/>
              <a:ext cx="16600" cy="12375"/>
            </a:xfrm>
            <a:custGeom>
              <a:avLst/>
              <a:gdLst/>
              <a:ahLst/>
              <a:cxnLst/>
              <a:rect l="l" t="t" r="r" b="b"/>
              <a:pathLst>
                <a:path w="664" h="495" extrusionOk="0">
                  <a:moveTo>
                    <a:pt x="416" y="1"/>
                  </a:moveTo>
                  <a:cubicBezTo>
                    <a:pt x="0" y="1"/>
                    <a:pt x="55" y="494"/>
                    <a:pt x="439" y="494"/>
                  </a:cubicBezTo>
                  <a:cubicBezTo>
                    <a:pt x="439" y="270"/>
                    <a:pt x="663" y="270"/>
                    <a:pt x="663" y="46"/>
                  </a:cubicBezTo>
                  <a:cubicBezTo>
                    <a:pt x="567" y="14"/>
                    <a:pt x="485" y="1"/>
                    <a:pt x="41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63" name="Google Shape;12463;p18"/>
            <p:cNvSpPr/>
            <p:nvPr/>
          </p:nvSpPr>
          <p:spPr>
            <a:xfrm>
              <a:off x="5773825" y="4088725"/>
              <a:ext cx="22425" cy="4225"/>
            </a:xfrm>
            <a:custGeom>
              <a:avLst/>
              <a:gdLst/>
              <a:ahLst/>
              <a:cxnLst/>
              <a:rect l="l" t="t" r="r" b="b"/>
              <a:pathLst>
                <a:path w="897" h="169" extrusionOk="0">
                  <a:moveTo>
                    <a:pt x="505" y="1"/>
                  </a:moveTo>
                  <a:cubicBezTo>
                    <a:pt x="280" y="1"/>
                    <a:pt x="0" y="57"/>
                    <a:pt x="0" y="169"/>
                  </a:cubicBezTo>
                  <a:lnTo>
                    <a:pt x="673" y="169"/>
                  </a:lnTo>
                  <a:cubicBezTo>
                    <a:pt x="897" y="57"/>
                    <a:pt x="729" y="1"/>
                    <a:pt x="50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64" name="Google Shape;12464;p18"/>
            <p:cNvSpPr/>
            <p:nvPr/>
          </p:nvSpPr>
          <p:spPr>
            <a:xfrm>
              <a:off x="5829850" y="4092925"/>
              <a:ext cx="5625" cy="2525"/>
            </a:xfrm>
            <a:custGeom>
              <a:avLst/>
              <a:gdLst/>
              <a:ahLst/>
              <a:cxnLst/>
              <a:rect l="l" t="t" r="r" b="b"/>
              <a:pathLst>
                <a:path w="225" h="101" extrusionOk="0">
                  <a:moveTo>
                    <a:pt x="0" y="1"/>
                  </a:moveTo>
                  <a:cubicBezTo>
                    <a:pt x="0" y="1"/>
                    <a:pt x="100" y="100"/>
                    <a:pt x="166" y="100"/>
                  </a:cubicBezTo>
                  <a:cubicBezTo>
                    <a:pt x="200" y="100"/>
                    <a:pt x="225" y="75"/>
                    <a:pt x="2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65" name="Google Shape;12465;p18"/>
            <p:cNvSpPr/>
            <p:nvPr/>
          </p:nvSpPr>
          <p:spPr>
            <a:xfrm>
              <a:off x="4552375" y="4120950"/>
              <a:ext cx="5625" cy="2500"/>
            </a:xfrm>
            <a:custGeom>
              <a:avLst/>
              <a:gdLst/>
              <a:ahLst/>
              <a:cxnLst/>
              <a:rect l="l" t="t" r="r" b="b"/>
              <a:pathLst>
                <a:path w="225" h="100" extrusionOk="0">
                  <a:moveTo>
                    <a:pt x="1" y="0"/>
                  </a:moveTo>
                  <a:cubicBezTo>
                    <a:pt x="1" y="0"/>
                    <a:pt x="100" y="100"/>
                    <a:pt x="167" y="100"/>
                  </a:cubicBezTo>
                  <a:cubicBezTo>
                    <a:pt x="200" y="100"/>
                    <a:pt x="225" y="75"/>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66" name="Google Shape;12466;p18"/>
            <p:cNvSpPr/>
            <p:nvPr/>
          </p:nvSpPr>
          <p:spPr>
            <a:xfrm>
              <a:off x="4092925" y="4171375"/>
              <a:ext cx="16850" cy="11225"/>
            </a:xfrm>
            <a:custGeom>
              <a:avLst/>
              <a:gdLst/>
              <a:ahLst/>
              <a:cxnLst/>
              <a:rect l="l" t="t" r="r" b="b"/>
              <a:pathLst>
                <a:path w="674" h="449" extrusionOk="0">
                  <a:moveTo>
                    <a:pt x="1" y="0"/>
                  </a:moveTo>
                  <a:cubicBezTo>
                    <a:pt x="1" y="224"/>
                    <a:pt x="225" y="449"/>
                    <a:pt x="673" y="449"/>
                  </a:cubicBezTo>
                  <a:cubicBezTo>
                    <a:pt x="449" y="224"/>
                    <a:pt x="225"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67" name="Google Shape;12467;p18"/>
            <p:cNvSpPr/>
            <p:nvPr/>
          </p:nvSpPr>
          <p:spPr>
            <a:xfrm>
              <a:off x="4294650" y="4171375"/>
              <a:ext cx="11225" cy="2500"/>
            </a:xfrm>
            <a:custGeom>
              <a:avLst/>
              <a:gdLst/>
              <a:ahLst/>
              <a:cxnLst/>
              <a:rect l="l" t="t" r="r" b="b"/>
              <a:pathLst>
                <a:path w="449" h="100" extrusionOk="0">
                  <a:moveTo>
                    <a:pt x="0" y="0"/>
                  </a:moveTo>
                  <a:cubicBezTo>
                    <a:pt x="0" y="0"/>
                    <a:pt x="199" y="100"/>
                    <a:pt x="332" y="100"/>
                  </a:cubicBezTo>
                  <a:cubicBezTo>
                    <a:pt x="399" y="100"/>
                    <a:pt x="448" y="75"/>
                    <a:pt x="4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68" name="Google Shape;12468;p18"/>
            <p:cNvSpPr/>
            <p:nvPr/>
          </p:nvSpPr>
          <p:spPr>
            <a:xfrm>
              <a:off x="2917500" y="4175800"/>
              <a:ext cx="15650" cy="5150"/>
            </a:xfrm>
            <a:custGeom>
              <a:avLst/>
              <a:gdLst/>
              <a:ahLst/>
              <a:cxnLst/>
              <a:rect l="l" t="t" r="r" b="b"/>
              <a:pathLst>
                <a:path w="626" h="206" extrusionOk="0">
                  <a:moveTo>
                    <a:pt x="308" y="0"/>
                  </a:moveTo>
                  <a:cubicBezTo>
                    <a:pt x="1" y="0"/>
                    <a:pt x="88" y="205"/>
                    <a:pt x="298" y="205"/>
                  </a:cubicBezTo>
                  <a:cubicBezTo>
                    <a:pt x="391" y="205"/>
                    <a:pt x="508" y="165"/>
                    <a:pt x="626" y="47"/>
                  </a:cubicBezTo>
                  <a:cubicBezTo>
                    <a:pt x="491" y="14"/>
                    <a:pt x="386" y="0"/>
                    <a:pt x="30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69" name="Google Shape;12469;p18"/>
            <p:cNvSpPr/>
            <p:nvPr/>
          </p:nvSpPr>
          <p:spPr>
            <a:xfrm>
              <a:off x="4104150" y="4182575"/>
              <a:ext cx="11225" cy="11225"/>
            </a:xfrm>
            <a:custGeom>
              <a:avLst/>
              <a:gdLst/>
              <a:ahLst/>
              <a:cxnLst/>
              <a:rect l="l" t="t" r="r" b="b"/>
              <a:pathLst>
                <a:path w="449" h="449" extrusionOk="0">
                  <a:moveTo>
                    <a:pt x="0" y="1"/>
                  </a:moveTo>
                  <a:cubicBezTo>
                    <a:pt x="0" y="225"/>
                    <a:pt x="0" y="449"/>
                    <a:pt x="224" y="449"/>
                  </a:cubicBezTo>
                  <a:cubicBezTo>
                    <a:pt x="448" y="449"/>
                    <a:pt x="0"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70" name="Google Shape;12470;p18"/>
            <p:cNvSpPr/>
            <p:nvPr/>
          </p:nvSpPr>
          <p:spPr>
            <a:xfrm>
              <a:off x="4322650" y="4210675"/>
              <a:ext cx="4800" cy="8275"/>
            </a:xfrm>
            <a:custGeom>
              <a:avLst/>
              <a:gdLst/>
              <a:ahLst/>
              <a:cxnLst/>
              <a:rect l="l" t="t" r="r" b="b"/>
              <a:pathLst>
                <a:path w="192" h="331" extrusionOk="0">
                  <a:moveTo>
                    <a:pt x="124" y="1"/>
                  </a:moveTo>
                  <a:cubicBezTo>
                    <a:pt x="96" y="1"/>
                    <a:pt x="55" y="58"/>
                    <a:pt x="1" y="221"/>
                  </a:cubicBezTo>
                  <a:cubicBezTo>
                    <a:pt x="40" y="300"/>
                    <a:pt x="73" y="330"/>
                    <a:pt x="98" y="330"/>
                  </a:cubicBezTo>
                  <a:cubicBezTo>
                    <a:pt x="183" y="330"/>
                    <a:pt x="191" y="1"/>
                    <a:pt x="1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71" name="Google Shape;12471;p18"/>
            <p:cNvSpPr/>
            <p:nvPr/>
          </p:nvSpPr>
          <p:spPr>
            <a:xfrm>
              <a:off x="3471000" y="4217600"/>
              <a:ext cx="11250" cy="4225"/>
            </a:xfrm>
            <a:custGeom>
              <a:avLst/>
              <a:gdLst/>
              <a:ahLst/>
              <a:cxnLst/>
              <a:rect l="l" t="t" r="r" b="b"/>
              <a:pathLst>
                <a:path w="450" h="169" extrusionOk="0">
                  <a:moveTo>
                    <a:pt x="225" y="0"/>
                  </a:moveTo>
                  <a:cubicBezTo>
                    <a:pt x="113" y="0"/>
                    <a:pt x="1" y="56"/>
                    <a:pt x="1" y="168"/>
                  </a:cubicBezTo>
                  <a:lnTo>
                    <a:pt x="449" y="168"/>
                  </a:lnTo>
                  <a:cubicBezTo>
                    <a:pt x="449" y="56"/>
                    <a:pt x="337" y="0"/>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72" name="Google Shape;12472;p18"/>
            <p:cNvSpPr/>
            <p:nvPr/>
          </p:nvSpPr>
          <p:spPr>
            <a:xfrm>
              <a:off x="4653225" y="4244200"/>
              <a:ext cx="5625" cy="25"/>
            </a:xfrm>
            <a:custGeom>
              <a:avLst/>
              <a:gdLst/>
              <a:ahLst/>
              <a:cxnLst/>
              <a:rect l="l" t="t" r="r" b="b"/>
              <a:pathLst>
                <a:path w="225" h="1" extrusionOk="0">
                  <a:moveTo>
                    <a:pt x="225" y="1"/>
                  </a:moveTo>
                  <a:lnTo>
                    <a:pt x="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73" name="Google Shape;12473;p18"/>
            <p:cNvSpPr/>
            <p:nvPr/>
          </p:nvSpPr>
          <p:spPr>
            <a:xfrm>
              <a:off x="4602800" y="4277825"/>
              <a:ext cx="11225" cy="11225"/>
            </a:xfrm>
            <a:custGeom>
              <a:avLst/>
              <a:gdLst/>
              <a:ahLst/>
              <a:cxnLst/>
              <a:rect l="l" t="t" r="r" b="b"/>
              <a:pathLst>
                <a:path w="449" h="449" extrusionOk="0">
                  <a:moveTo>
                    <a:pt x="225" y="1"/>
                  </a:moveTo>
                  <a:lnTo>
                    <a:pt x="1" y="449"/>
                  </a:lnTo>
                  <a:cubicBezTo>
                    <a:pt x="449" y="449"/>
                    <a:pt x="449" y="1"/>
                    <a:pt x="2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74" name="Google Shape;12474;p18"/>
            <p:cNvSpPr/>
            <p:nvPr/>
          </p:nvSpPr>
          <p:spPr>
            <a:xfrm>
              <a:off x="4501950" y="4277825"/>
              <a:ext cx="22425" cy="22450"/>
            </a:xfrm>
            <a:custGeom>
              <a:avLst/>
              <a:gdLst/>
              <a:ahLst/>
              <a:cxnLst/>
              <a:rect l="l" t="t" r="r" b="b"/>
              <a:pathLst>
                <a:path w="897" h="898" extrusionOk="0">
                  <a:moveTo>
                    <a:pt x="449" y="1"/>
                  </a:moveTo>
                  <a:cubicBezTo>
                    <a:pt x="449" y="449"/>
                    <a:pt x="1" y="897"/>
                    <a:pt x="673" y="897"/>
                  </a:cubicBezTo>
                  <a:cubicBezTo>
                    <a:pt x="673" y="673"/>
                    <a:pt x="897" y="1"/>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75" name="Google Shape;12475;p18"/>
            <p:cNvSpPr/>
            <p:nvPr/>
          </p:nvSpPr>
          <p:spPr>
            <a:xfrm>
              <a:off x="4507550" y="4300250"/>
              <a:ext cx="33650" cy="22425"/>
            </a:xfrm>
            <a:custGeom>
              <a:avLst/>
              <a:gdLst/>
              <a:ahLst/>
              <a:cxnLst/>
              <a:rect l="l" t="t" r="r" b="b"/>
              <a:pathLst>
                <a:path w="1346" h="897" extrusionOk="0">
                  <a:moveTo>
                    <a:pt x="449" y="0"/>
                  </a:moveTo>
                  <a:cubicBezTo>
                    <a:pt x="225" y="224"/>
                    <a:pt x="1" y="672"/>
                    <a:pt x="1" y="896"/>
                  </a:cubicBezTo>
                  <a:cubicBezTo>
                    <a:pt x="673" y="896"/>
                    <a:pt x="1345" y="0"/>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76" name="Google Shape;12476;p18"/>
            <p:cNvSpPr/>
            <p:nvPr/>
          </p:nvSpPr>
          <p:spPr>
            <a:xfrm>
              <a:off x="4272225" y="4336225"/>
              <a:ext cx="4700" cy="6500"/>
            </a:xfrm>
            <a:custGeom>
              <a:avLst/>
              <a:gdLst/>
              <a:ahLst/>
              <a:cxnLst/>
              <a:rect l="l" t="t" r="r" b="b"/>
              <a:pathLst>
                <a:path w="188" h="260" extrusionOk="0">
                  <a:moveTo>
                    <a:pt x="113" y="0"/>
                  </a:moveTo>
                  <a:cubicBezTo>
                    <a:pt x="85" y="0"/>
                    <a:pt x="48" y="35"/>
                    <a:pt x="1" y="130"/>
                  </a:cubicBezTo>
                  <a:cubicBezTo>
                    <a:pt x="48" y="225"/>
                    <a:pt x="85" y="259"/>
                    <a:pt x="113" y="259"/>
                  </a:cubicBezTo>
                  <a:cubicBezTo>
                    <a:pt x="187" y="259"/>
                    <a:pt x="187" y="0"/>
                    <a:pt x="11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77" name="Google Shape;12477;p18"/>
            <p:cNvSpPr/>
            <p:nvPr/>
          </p:nvSpPr>
          <p:spPr>
            <a:xfrm>
              <a:off x="4838125" y="4361875"/>
              <a:ext cx="5625" cy="2500"/>
            </a:xfrm>
            <a:custGeom>
              <a:avLst/>
              <a:gdLst/>
              <a:ahLst/>
              <a:cxnLst/>
              <a:rect l="l" t="t" r="r" b="b"/>
              <a:pathLst>
                <a:path w="225" h="100" extrusionOk="0">
                  <a:moveTo>
                    <a:pt x="1" y="0"/>
                  </a:moveTo>
                  <a:cubicBezTo>
                    <a:pt x="1" y="0"/>
                    <a:pt x="100" y="100"/>
                    <a:pt x="167" y="100"/>
                  </a:cubicBezTo>
                  <a:cubicBezTo>
                    <a:pt x="200" y="100"/>
                    <a:pt x="225" y="75"/>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78" name="Google Shape;12478;p18"/>
            <p:cNvSpPr/>
            <p:nvPr/>
          </p:nvSpPr>
          <p:spPr>
            <a:xfrm>
              <a:off x="4378675" y="4384275"/>
              <a:ext cx="16850" cy="2525"/>
            </a:xfrm>
            <a:custGeom>
              <a:avLst/>
              <a:gdLst/>
              <a:ahLst/>
              <a:cxnLst/>
              <a:rect l="l" t="t" r="r" b="b"/>
              <a:pathLst>
                <a:path w="674" h="101" extrusionOk="0">
                  <a:moveTo>
                    <a:pt x="1" y="1"/>
                  </a:moveTo>
                  <a:cubicBezTo>
                    <a:pt x="1" y="1"/>
                    <a:pt x="300" y="100"/>
                    <a:pt x="499" y="100"/>
                  </a:cubicBezTo>
                  <a:cubicBezTo>
                    <a:pt x="599" y="100"/>
                    <a:pt x="673" y="75"/>
                    <a:pt x="6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79" name="Google Shape;12479;p18"/>
            <p:cNvSpPr/>
            <p:nvPr/>
          </p:nvSpPr>
          <p:spPr>
            <a:xfrm>
              <a:off x="5768225" y="4384275"/>
              <a:ext cx="11225" cy="25"/>
            </a:xfrm>
            <a:custGeom>
              <a:avLst/>
              <a:gdLst/>
              <a:ahLst/>
              <a:cxnLst/>
              <a:rect l="l" t="t" r="r" b="b"/>
              <a:pathLst>
                <a:path w="449" h="1" extrusionOk="0">
                  <a:moveTo>
                    <a:pt x="448" y="1"/>
                  </a:moveTo>
                  <a:lnTo>
                    <a:pt x="0" y="1"/>
                  </a:lnTo>
                  <a:cubicBezTo>
                    <a:pt x="0" y="1"/>
                    <a:pt x="224" y="1"/>
                    <a:pt x="4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80" name="Google Shape;12480;p18"/>
            <p:cNvSpPr/>
            <p:nvPr/>
          </p:nvSpPr>
          <p:spPr>
            <a:xfrm>
              <a:off x="5757000" y="4384275"/>
              <a:ext cx="11250" cy="25"/>
            </a:xfrm>
            <a:custGeom>
              <a:avLst/>
              <a:gdLst/>
              <a:ahLst/>
              <a:cxnLst/>
              <a:rect l="l" t="t" r="r" b="b"/>
              <a:pathLst>
                <a:path w="450" h="1" extrusionOk="0">
                  <a:moveTo>
                    <a:pt x="449" y="1"/>
                  </a:moveTo>
                  <a:cubicBezTo>
                    <a:pt x="225" y="1"/>
                    <a:pt x="1"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81" name="Google Shape;12481;p18"/>
            <p:cNvSpPr/>
            <p:nvPr/>
          </p:nvSpPr>
          <p:spPr>
            <a:xfrm>
              <a:off x="4473925" y="4381950"/>
              <a:ext cx="16850" cy="7950"/>
            </a:xfrm>
            <a:custGeom>
              <a:avLst/>
              <a:gdLst/>
              <a:ahLst/>
              <a:cxnLst/>
              <a:rect l="l" t="t" r="r" b="b"/>
              <a:pathLst>
                <a:path w="674" h="318" extrusionOk="0">
                  <a:moveTo>
                    <a:pt x="436" y="1"/>
                  </a:moveTo>
                  <a:cubicBezTo>
                    <a:pt x="225" y="1"/>
                    <a:pt x="1" y="159"/>
                    <a:pt x="1" y="318"/>
                  </a:cubicBezTo>
                  <a:cubicBezTo>
                    <a:pt x="225" y="318"/>
                    <a:pt x="673" y="318"/>
                    <a:pt x="673" y="94"/>
                  </a:cubicBezTo>
                  <a:cubicBezTo>
                    <a:pt x="608" y="28"/>
                    <a:pt x="523" y="1"/>
                    <a:pt x="43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82" name="Google Shape;12482;p18"/>
            <p:cNvSpPr/>
            <p:nvPr/>
          </p:nvSpPr>
          <p:spPr>
            <a:xfrm>
              <a:off x="4507550" y="4386650"/>
              <a:ext cx="4700" cy="6500"/>
            </a:xfrm>
            <a:custGeom>
              <a:avLst/>
              <a:gdLst/>
              <a:ahLst/>
              <a:cxnLst/>
              <a:rect l="l" t="t" r="r" b="b"/>
              <a:pathLst>
                <a:path w="188" h="260" extrusionOk="0">
                  <a:moveTo>
                    <a:pt x="113" y="0"/>
                  </a:moveTo>
                  <a:cubicBezTo>
                    <a:pt x="85" y="0"/>
                    <a:pt x="48" y="35"/>
                    <a:pt x="1" y="130"/>
                  </a:cubicBezTo>
                  <a:cubicBezTo>
                    <a:pt x="48" y="225"/>
                    <a:pt x="85" y="259"/>
                    <a:pt x="113" y="259"/>
                  </a:cubicBezTo>
                  <a:cubicBezTo>
                    <a:pt x="187" y="259"/>
                    <a:pt x="187" y="0"/>
                    <a:pt x="11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83" name="Google Shape;12483;p18"/>
            <p:cNvSpPr/>
            <p:nvPr/>
          </p:nvSpPr>
          <p:spPr>
            <a:xfrm>
              <a:off x="6681500" y="4389875"/>
              <a:ext cx="11225" cy="25"/>
            </a:xfrm>
            <a:custGeom>
              <a:avLst/>
              <a:gdLst/>
              <a:ahLst/>
              <a:cxnLst/>
              <a:rect l="l" t="t" r="r" b="b"/>
              <a:pathLst>
                <a:path w="449" h="1" extrusionOk="0">
                  <a:moveTo>
                    <a:pt x="449" y="1"/>
                  </a:moveTo>
                  <a:lnTo>
                    <a:pt x="0" y="1"/>
                  </a:lnTo>
                  <a:cubicBezTo>
                    <a:pt x="0" y="1"/>
                    <a:pt x="449" y="1"/>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84" name="Google Shape;12484;p18"/>
            <p:cNvSpPr/>
            <p:nvPr/>
          </p:nvSpPr>
          <p:spPr>
            <a:xfrm>
              <a:off x="4373075" y="4389875"/>
              <a:ext cx="11100" cy="17750"/>
            </a:xfrm>
            <a:custGeom>
              <a:avLst/>
              <a:gdLst/>
              <a:ahLst/>
              <a:cxnLst/>
              <a:rect l="l" t="t" r="r" b="b"/>
              <a:pathLst>
                <a:path w="444" h="710" extrusionOk="0">
                  <a:moveTo>
                    <a:pt x="1" y="1"/>
                  </a:moveTo>
                  <a:lnTo>
                    <a:pt x="1" y="673"/>
                  </a:lnTo>
                  <a:cubicBezTo>
                    <a:pt x="51" y="698"/>
                    <a:pt x="95" y="709"/>
                    <a:pt x="134" y="709"/>
                  </a:cubicBezTo>
                  <a:cubicBezTo>
                    <a:pt x="444" y="709"/>
                    <a:pt x="399"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85" name="Google Shape;12485;p18"/>
            <p:cNvSpPr/>
            <p:nvPr/>
          </p:nvSpPr>
          <p:spPr>
            <a:xfrm>
              <a:off x="4436875" y="4397150"/>
              <a:ext cx="9200" cy="5150"/>
            </a:xfrm>
            <a:custGeom>
              <a:avLst/>
              <a:gdLst/>
              <a:ahLst/>
              <a:cxnLst/>
              <a:rect l="l" t="t" r="r" b="b"/>
              <a:pathLst>
                <a:path w="368" h="206" extrusionOk="0">
                  <a:moveTo>
                    <a:pt x="358" y="0"/>
                  </a:moveTo>
                  <a:cubicBezTo>
                    <a:pt x="337" y="0"/>
                    <a:pt x="0" y="205"/>
                    <a:pt x="31" y="205"/>
                  </a:cubicBezTo>
                  <a:cubicBezTo>
                    <a:pt x="39" y="205"/>
                    <a:pt x="71" y="192"/>
                    <a:pt x="138" y="158"/>
                  </a:cubicBezTo>
                  <a:cubicBezTo>
                    <a:pt x="314" y="41"/>
                    <a:pt x="367" y="0"/>
                    <a:pt x="35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86" name="Google Shape;12486;p18"/>
            <p:cNvSpPr/>
            <p:nvPr/>
          </p:nvSpPr>
          <p:spPr>
            <a:xfrm>
              <a:off x="4619625" y="4395500"/>
              <a:ext cx="5625" cy="5625"/>
            </a:xfrm>
            <a:custGeom>
              <a:avLst/>
              <a:gdLst/>
              <a:ahLst/>
              <a:cxnLst/>
              <a:rect l="l" t="t" r="r" b="b"/>
              <a:pathLst>
                <a:path w="225" h="225" extrusionOk="0">
                  <a:moveTo>
                    <a:pt x="224" y="0"/>
                  </a:moveTo>
                  <a:lnTo>
                    <a:pt x="224" y="0"/>
                  </a:lnTo>
                  <a:cubicBezTo>
                    <a:pt x="224" y="0"/>
                    <a:pt x="0" y="0"/>
                    <a:pt x="0" y="224"/>
                  </a:cubicBezTo>
                  <a:cubicBezTo>
                    <a:pt x="0" y="224"/>
                    <a:pt x="224" y="224"/>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87" name="Google Shape;12487;p18"/>
            <p:cNvSpPr/>
            <p:nvPr/>
          </p:nvSpPr>
          <p:spPr>
            <a:xfrm>
              <a:off x="6631075" y="4401100"/>
              <a:ext cx="22425" cy="5625"/>
            </a:xfrm>
            <a:custGeom>
              <a:avLst/>
              <a:gdLst/>
              <a:ahLst/>
              <a:cxnLst/>
              <a:rect l="l" t="t" r="r" b="b"/>
              <a:pathLst>
                <a:path w="897" h="225" extrusionOk="0">
                  <a:moveTo>
                    <a:pt x="897" y="0"/>
                  </a:moveTo>
                  <a:lnTo>
                    <a:pt x="0" y="224"/>
                  </a:lnTo>
                  <a:cubicBezTo>
                    <a:pt x="448" y="224"/>
                    <a:pt x="897" y="224"/>
                    <a:pt x="89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88" name="Google Shape;12488;p18"/>
            <p:cNvSpPr/>
            <p:nvPr/>
          </p:nvSpPr>
          <p:spPr>
            <a:xfrm>
              <a:off x="4350675" y="4417900"/>
              <a:ext cx="11225" cy="2525"/>
            </a:xfrm>
            <a:custGeom>
              <a:avLst/>
              <a:gdLst/>
              <a:ahLst/>
              <a:cxnLst/>
              <a:rect l="l" t="t" r="r" b="b"/>
              <a:pathLst>
                <a:path w="449" h="101" extrusionOk="0">
                  <a:moveTo>
                    <a:pt x="0" y="0"/>
                  </a:moveTo>
                  <a:cubicBezTo>
                    <a:pt x="0" y="0"/>
                    <a:pt x="200" y="100"/>
                    <a:pt x="332" y="100"/>
                  </a:cubicBezTo>
                  <a:cubicBezTo>
                    <a:pt x="399" y="100"/>
                    <a:pt x="449" y="75"/>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89" name="Google Shape;12489;p18"/>
            <p:cNvSpPr/>
            <p:nvPr/>
          </p:nvSpPr>
          <p:spPr>
            <a:xfrm>
              <a:off x="4373075" y="4420275"/>
              <a:ext cx="4700" cy="6475"/>
            </a:xfrm>
            <a:custGeom>
              <a:avLst/>
              <a:gdLst/>
              <a:ahLst/>
              <a:cxnLst/>
              <a:rect l="l" t="t" r="r" b="b"/>
              <a:pathLst>
                <a:path w="188" h="259" extrusionOk="0">
                  <a:moveTo>
                    <a:pt x="113" y="0"/>
                  </a:moveTo>
                  <a:cubicBezTo>
                    <a:pt x="86" y="0"/>
                    <a:pt x="48" y="35"/>
                    <a:pt x="1" y="130"/>
                  </a:cubicBezTo>
                  <a:cubicBezTo>
                    <a:pt x="48" y="224"/>
                    <a:pt x="86" y="259"/>
                    <a:pt x="113" y="259"/>
                  </a:cubicBezTo>
                  <a:cubicBezTo>
                    <a:pt x="188" y="259"/>
                    <a:pt x="188" y="0"/>
                    <a:pt x="11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90" name="Google Shape;12490;p18"/>
            <p:cNvSpPr/>
            <p:nvPr/>
          </p:nvSpPr>
          <p:spPr>
            <a:xfrm>
              <a:off x="4832525" y="4457125"/>
              <a:ext cx="11225" cy="2500"/>
            </a:xfrm>
            <a:custGeom>
              <a:avLst/>
              <a:gdLst/>
              <a:ahLst/>
              <a:cxnLst/>
              <a:rect l="l" t="t" r="r" b="b"/>
              <a:pathLst>
                <a:path w="449" h="100" extrusionOk="0">
                  <a:moveTo>
                    <a:pt x="0" y="0"/>
                  </a:moveTo>
                  <a:cubicBezTo>
                    <a:pt x="0" y="0"/>
                    <a:pt x="200" y="100"/>
                    <a:pt x="333" y="100"/>
                  </a:cubicBezTo>
                  <a:cubicBezTo>
                    <a:pt x="399" y="100"/>
                    <a:pt x="449" y="75"/>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91" name="Google Shape;12491;p18"/>
            <p:cNvSpPr/>
            <p:nvPr/>
          </p:nvSpPr>
          <p:spPr>
            <a:xfrm>
              <a:off x="4821325" y="4466000"/>
              <a:ext cx="11225" cy="7950"/>
            </a:xfrm>
            <a:custGeom>
              <a:avLst/>
              <a:gdLst/>
              <a:ahLst/>
              <a:cxnLst/>
              <a:rect l="l" t="t" r="r" b="b"/>
              <a:pathLst>
                <a:path w="449" h="318" extrusionOk="0">
                  <a:moveTo>
                    <a:pt x="79" y="1"/>
                  </a:moveTo>
                  <a:cubicBezTo>
                    <a:pt x="0" y="1"/>
                    <a:pt x="0" y="159"/>
                    <a:pt x="0" y="318"/>
                  </a:cubicBezTo>
                  <a:cubicBezTo>
                    <a:pt x="224" y="318"/>
                    <a:pt x="448" y="318"/>
                    <a:pt x="224" y="94"/>
                  </a:cubicBezTo>
                  <a:cubicBezTo>
                    <a:pt x="159" y="28"/>
                    <a:pt x="112" y="1"/>
                    <a:pt x="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92" name="Google Shape;12492;p18"/>
            <p:cNvSpPr/>
            <p:nvPr/>
          </p:nvSpPr>
          <p:spPr>
            <a:xfrm>
              <a:off x="4922175" y="4476300"/>
              <a:ext cx="7825" cy="6500"/>
            </a:xfrm>
            <a:custGeom>
              <a:avLst/>
              <a:gdLst/>
              <a:ahLst/>
              <a:cxnLst/>
              <a:rect l="l" t="t" r="r" b="b"/>
              <a:pathLst>
                <a:path w="313" h="260" extrusionOk="0">
                  <a:moveTo>
                    <a:pt x="136" y="0"/>
                  </a:moveTo>
                  <a:cubicBezTo>
                    <a:pt x="95" y="0"/>
                    <a:pt x="48" y="35"/>
                    <a:pt x="0" y="130"/>
                  </a:cubicBezTo>
                  <a:cubicBezTo>
                    <a:pt x="95" y="224"/>
                    <a:pt x="160" y="259"/>
                    <a:pt x="201" y="259"/>
                  </a:cubicBezTo>
                  <a:cubicBezTo>
                    <a:pt x="313" y="259"/>
                    <a:pt x="248" y="0"/>
                    <a:pt x="13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93" name="Google Shape;12493;p18"/>
            <p:cNvSpPr/>
            <p:nvPr/>
          </p:nvSpPr>
          <p:spPr>
            <a:xfrm>
              <a:off x="1564150" y="4698050"/>
              <a:ext cx="18700" cy="2500"/>
            </a:xfrm>
            <a:custGeom>
              <a:avLst/>
              <a:gdLst/>
              <a:ahLst/>
              <a:cxnLst/>
              <a:rect l="l" t="t" r="r" b="b"/>
              <a:pathLst>
                <a:path w="748" h="100" extrusionOk="0">
                  <a:moveTo>
                    <a:pt x="299" y="0"/>
                  </a:moveTo>
                  <a:cubicBezTo>
                    <a:pt x="0" y="0"/>
                    <a:pt x="299" y="100"/>
                    <a:pt x="531" y="100"/>
                  </a:cubicBezTo>
                  <a:cubicBezTo>
                    <a:pt x="648" y="100"/>
                    <a:pt x="747" y="75"/>
                    <a:pt x="74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94" name="Google Shape;12494;p18"/>
            <p:cNvSpPr/>
            <p:nvPr/>
          </p:nvSpPr>
          <p:spPr>
            <a:xfrm>
              <a:off x="6053975" y="1663475"/>
              <a:ext cx="115750" cy="76100"/>
            </a:xfrm>
            <a:custGeom>
              <a:avLst/>
              <a:gdLst/>
              <a:ahLst/>
              <a:cxnLst/>
              <a:rect l="l" t="t" r="r" b="b"/>
              <a:pathLst>
                <a:path w="4630" h="3044" extrusionOk="0">
                  <a:moveTo>
                    <a:pt x="4200" y="1"/>
                  </a:moveTo>
                  <a:cubicBezTo>
                    <a:pt x="4082" y="1"/>
                    <a:pt x="3759" y="229"/>
                    <a:pt x="3138" y="809"/>
                  </a:cubicBezTo>
                  <a:cubicBezTo>
                    <a:pt x="2914" y="809"/>
                    <a:pt x="0" y="1929"/>
                    <a:pt x="1793" y="2602"/>
                  </a:cubicBezTo>
                  <a:cubicBezTo>
                    <a:pt x="1699" y="2914"/>
                    <a:pt x="1723" y="3043"/>
                    <a:pt x="1825" y="3043"/>
                  </a:cubicBezTo>
                  <a:cubicBezTo>
                    <a:pt x="2316" y="3043"/>
                    <a:pt x="4629" y="1"/>
                    <a:pt x="420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95" name="Google Shape;12495;p18"/>
            <p:cNvSpPr/>
            <p:nvPr/>
          </p:nvSpPr>
          <p:spPr>
            <a:xfrm>
              <a:off x="6003550" y="1717300"/>
              <a:ext cx="50450" cy="22225"/>
            </a:xfrm>
            <a:custGeom>
              <a:avLst/>
              <a:gdLst/>
              <a:ahLst/>
              <a:cxnLst/>
              <a:rect l="l" t="t" r="r" b="b"/>
              <a:pathLst>
                <a:path w="2018" h="889" extrusionOk="0">
                  <a:moveTo>
                    <a:pt x="2017" y="0"/>
                  </a:moveTo>
                  <a:cubicBezTo>
                    <a:pt x="1057" y="0"/>
                    <a:pt x="1084" y="494"/>
                    <a:pt x="406" y="494"/>
                  </a:cubicBezTo>
                  <a:cubicBezTo>
                    <a:pt x="293" y="494"/>
                    <a:pt x="160" y="481"/>
                    <a:pt x="0" y="449"/>
                  </a:cubicBezTo>
                  <a:lnTo>
                    <a:pt x="0" y="449"/>
                  </a:lnTo>
                  <a:cubicBezTo>
                    <a:pt x="129" y="770"/>
                    <a:pt x="313" y="889"/>
                    <a:pt x="521" y="889"/>
                  </a:cubicBezTo>
                  <a:cubicBezTo>
                    <a:pt x="1037" y="889"/>
                    <a:pt x="1698" y="160"/>
                    <a:pt x="201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96" name="Google Shape;12496;p18"/>
            <p:cNvSpPr/>
            <p:nvPr/>
          </p:nvSpPr>
          <p:spPr>
            <a:xfrm>
              <a:off x="5622550" y="1941400"/>
              <a:ext cx="16825" cy="16850"/>
            </a:xfrm>
            <a:custGeom>
              <a:avLst/>
              <a:gdLst/>
              <a:ahLst/>
              <a:cxnLst/>
              <a:rect l="l" t="t" r="r" b="b"/>
              <a:pathLst>
                <a:path w="673" h="674" extrusionOk="0">
                  <a:moveTo>
                    <a:pt x="0" y="1"/>
                  </a:moveTo>
                  <a:cubicBezTo>
                    <a:pt x="224" y="225"/>
                    <a:pt x="224" y="449"/>
                    <a:pt x="672" y="673"/>
                  </a:cubicBezTo>
                  <a:cubicBezTo>
                    <a:pt x="448" y="449"/>
                    <a:pt x="672"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97" name="Google Shape;12497;p18"/>
            <p:cNvSpPr/>
            <p:nvPr/>
          </p:nvSpPr>
          <p:spPr>
            <a:xfrm>
              <a:off x="5633750" y="1972375"/>
              <a:ext cx="28025" cy="19475"/>
            </a:xfrm>
            <a:custGeom>
              <a:avLst/>
              <a:gdLst/>
              <a:ahLst/>
              <a:cxnLst/>
              <a:rect l="l" t="t" r="r" b="b"/>
              <a:pathLst>
                <a:path w="1121" h="779" extrusionOk="0">
                  <a:moveTo>
                    <a:pt x="172" y="1"/>
                  </a:moveTo>
                  <a:cubicBezTo>
                    <a:pt x="100" y="1"/>
                    <a:pt x="38" y="32"/>
                    <a:pt x="0" y="107"/>
                  </a:cubicBezTo>
                  <a:cubicBezTo>
                    <a:pt x="224" y="107"/>
                    <a:pt x="0" y="555"/>
                    <a:pt x="0" y="779"/>
                  </a:cubicBezTo>
                  <a:cubicBezTo>
                    <a:pt x="1121" y="779"/>
                    <a:pt x="529" y="1"/>
                    <a:pt x="1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98" name="Google Shape;12498;p18"/>
            <p:cNvSpPr/>
            <p:nvPr/>
          </p:nvSpPr>
          <p:spPr>
            <a:xfrm>
              <a:off x="5605725" y="2014250"/>
              <a:ext cx="25" cy="50450"/>
            </a:xfrm>
            <a:custGeom>
              <a:avLst/>
              <a:gdLst/>
              <a:ahLst/>
              <a:cxnLst/>
              <a:rect l="l" t="t" r="r" b="b"/>
              <a:pathLst>
                <a:path w="1" h="2018" extrusionOk="0">
                  <a:moveTo>
                    <a:pt x="1" y="449"/>
                  </a:moveTo>
                  <a:cubicBezTo>
                    <a:pt x="1" y="2018"/>
                    <a:pt x="1" y="0"/>
                    <a:pt x="1" y="449"/>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99" name="Google Shape;12499;p18"/>
            <p:cNvSpPr/>
            <p:nvPr/>
          </p:nvSpPr>
          <p:spPr>
            <a:xfrm>
              <a:off x="5772975" y="2181150"/>
              <a:ext cx="16500" cy="5150"/>
            </a:xfrm>
            <a:custGeom>
              <a:avLst/>
              <a:gdLst/>
              <a:ahLst/>
              <a:cxnLst/>
              <a:rect l="l" t="t" r="r" b="b"/>
              <a:pathLst>
                <a:path w="660" h="206" extrusionOk="0">
                  <a:moveTo>
                    <a:pt x="39" y="1"/>
                  </a:moveTo>
                  <a:cubicBezTo>
                    <a:pt x="7" y="1"/>
                    <a:pt x="1" y="14"/>
                    <a:pt x="34" y="48"/>
                  </a:cubicBezTo>
                  <a:cubicBezTo>
                    <a:pt x="386" y="165"/>
                    <a:pt x="538" y="206"/>
                    <a:pt x="576" y="206"/>
                  </a:cubicBezTo>
                  <a:cubicBezTo>
                    <a:pt x="659" y="206"/>
                    <a:pt x="162" y="1"/>
                    <a:pt x="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00" name="Google Shape;12500;p18"/>
            <p:cNvSpPr/>
            <p:nvPr/>
          </p:nvSpPr>
          <p:spPr>
            <a:xfrm>
              <a:off x="5171900" y="1894975"/>
              <a:ext cx="12625" cy="3250"/>
            </a:xfrm>
            <a:custGeom>
              <a:avLst/>
              <a:gdLst/>
              <a:ahLst/>
              <a:cxnLst/>
              <a:rect l="l" t="t" r="r" b="b"/>
              <a:pathLst>
                <a:path w="505" h="130" extrusionOk="0">
                  <a:moveTo>
                    <a:pt x="491" y="0"/>
                  </a:moveTo>
                  <a:cubicBezTo>
                    <a:pt x="454" y="0"/>
                    <a:pt x="1" y="130"/>
                    <a:pt x="38" y="130"/>
                  </a:cubicBezTo>
                  <a:cubicBezTo>
                    <a:pt x="52" y="130"/>
                    <a:pt x="131" y="112"/>
                    <a:pt x="321" y="65"/>
                  </a:cubicBezTo>
                  <a:cubicBezTo>
                    <a:pt x="463" y="18"/>
                    <a:pt x="505" y="0"/>
                    <a:pt x="49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01" name="Google Shape;12501;p18"/>
            <p:cNvSpPr/>
            <p:nvPr/>
          </p:nvSpPr>
          <p:spPr>
            <a:xfrm>
              <a:off x="5095875" y="1896600"/>
              <a:ext cx="22425" cy="5625"/>
            </a:xfrm>
            <a:custGeom>
              <a:avLst/>
              <a:gdLst/>
              <a:ahLst/>
              <a:cxnLst/>
              <a:rect l="l" t="t" r="r" b="b"/>
              <a:pathLst>
                <a:path w="897" h="225" extrusionOk="0">
                  <a:moveTo>
                    <a:pt x="896" y="0"/>
                  </a:moveTo>
                  <a:cubicBezTo>
                    <a:pt x="672" y="0"/>
                    <a:pt x="0" y="224"/>
                    <a:pt x="448" y="224"/>
                  </a:cubicBezTo>
                  <a:cubicBezTo>
                    <a:pt x="448" y="224"/>
                    <a:pt x="672" y="0"/>
                    <a:pt x="89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02" name="Google Shape;12502;p18"/>
            <p:cNvSpPr/>
            <p:nvPr/>
          </p:nvSpPr>
          <p:spPr>
            <a:xfrm>
              <a:off x="3364550" y="2176725"/>
              <a:ext cx="22450" cy="11250"/>
            </a:xfrm>
            <a:custGeom>
              <a:avLst/>
              <a:gdLst/>
              <a:ahLst/>
              <a:cxnLst/>
              <a:rect l="l" t="t" r="r" b="b"/>
              <a:pathLst>
                <a:path w="898" h="450" extrusionOk="0">
                  <a:moveTo>
                    <a:pt x="225" y="1"/>
                  </a:moveTo>
                  <a:cubicBezTo>
                    <a:pt x="225" y="1"/>
                    <a:pt x="1" y="449"/>
                    <a:pt x="225" y="449"/>
                  </a:cubicBezTo>
                  <a:cubicBezTo>
                    <a:pt x="449" y="449"/>
                    <a:pt x="897" y="449"/>
                    <a:pt x="2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03" name="Google Shape;12503;p18"/>
            <p:cNvSpPr/>
            <p:nvPr/>
          </p:nvSpPr>
          <p:spPr>
            <a:xfrm>
              <a:off x="6474175" y="2204750"/>
              <a:ext cx="25" cy="25"/>
            </a:xfrm>
            <a:custGeom>
              <a:avLst/>
              <a:gdLst/>
              <a:ahLst/>
              <a:cxnLst/>
              <a:rect l="l" t="t" r="r" b="b"/>
              <a:pathLst>
                <a:path w="1" h="1" extrusionOk="0">
                  <a:moveTo>
                    <a:pt x="1" y="0"/>
                  </a:move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04" name="Google Shape;12504;p18"/>
            <p:cNvSpPr/>
            <p:nvPr/>
          </p:nvSpPr>
          <p:spPr>
            <a:xfrm>
              <a:off x="5975525" y="2462475"/>
              <a:ext cx="11225" cy="12775"/>
            </a:xfrm>
            <a:custGeom>
              <a:avLst/>
              <a:gdLst/>
              <a:ahLst/>
              <a:cxnLst/>
              <a:rect l="l" t="t" r="r" b="b"/>
              <a:pathLst>
                <a:path w="449" h="511" extrusionOk="0">
                  <a:moveTo>
                    <a:pt x="0" y="1"/>
                  </a:moveTo>
                  <a:cubicBezTo>
                    <a:pt x="0" y="182"/>
                    <a:pt x="147" y="510"/>
                    <a:pt x="322" y="510"/>
                  </a:cubicBezTo>
                  <a:cubicBezTo>
                    <a:pt x="363" y="510"/>
                    <a:pt x="406" y="492"/>
                    <a:pt x="449" y="449"/>
                  </a:cubicBezTo>
                  <a:cubicBezTo>
                    <a:pt x="225" y="225"/>
                    <a:pt x="225" y="225"/>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05" name="Google Shape;12505;p18"/>
            <p:cNvSpPr/>
            <p:nvPr/>
          </p:nvSpPr>
          <p:spPr>
            <a:xfrm>
              <a:off x="5922300" y="2392750"/>
              <a:ext cx="16825" cy="6725"/>
            </a:xfrm>
            <a:custGeom>
              <a:avLst/>
              <a:gdLst/>
              <a:ahLst/>
              <a:cxnLst/>
              <a:rect l="l" t="t" r="r" b="b"/>
              <a:pathLst>
                <a:path w="673" h="269" extrusionOk="0">
                  <a:moveTo>
                    <a:pt x="278" y="1"/>
                  </a:moveTo>
                  <a:cubicBezTo>
                    <a:pt x="237" y="1"/>
                    <a:pt x="187" y="26"/>
                    <a:pt x="112" y="100"/>
                  </a:cubicBezTo>
                  <a:cubicBezTo>
                    <a:pt x="0" y="212"/>
                    <a:pt x="168" y="268"/>
                    <a:pt x="337" y="268"/>
                  </a:cubicBezTo>
                  <a:cubicBezTo>
                    <a:pt x="505" y="268"/>
                    <a:pt x="673" y="212"/>
                    <a:pt x="561" y="100"/>
                  </a:cubicBezTo>
                  <a:cubicBezTo>
                    <a:pt x="411" y="100"/>
                    <a:pt x="361" y="1"/>
                    <a:pt x="27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06" name="Google Shape;12506;p18"/>
            <p:cNvSpPr/>
            <p:nvPr/>
          </p:nvSpPr>
          <p:spPr>
            <a:xfrm>
              <a:off x="5971800" y="2344825"/>
              <a:ext cx="14950" cy="5000"/>
            </a:xfrm>
            <a:custGeom>
              <a:avLst/>
              <a:gdLst/>
              <a:ahLst/>
              <a:cxnLst/>
              <a:rect l="l" t="t" r="r" b="b"/>
              <a:pathLst>
                <a:path w="598" h="200" extrusionOk="0">
                  <a:moveTo>
                    <a:pt x="149" y="0"/>
                  </a:moveTo>
                  <a:cubicBezTo>
                    <a:pt x="0" y="0"/>
                    <a:pt x="249" y="200"/>
                    <a:pt x="432" y="200"/>
                  </a:cubicBezTo>
                  <a:cubicBezTo>
                    <a:pt x="523" y="200"/>
                    <a:pt x="598" y="150"/>
                    <a:pt x="5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07" name="Google Shape;12507;p18"/>
            <p:cNvSpPr/>
            <p:nvPr/>
          </p:nvSpPr>
          <p:spPr>
            <a:xfrm>
              <a:off x="6014750" y="2501700"/>
              <a:ext cx="5625" cy="2525"/>
            </a:xfrm>
            <a:custGeom>
              <a:avLst/>
              <a:gdLst/>
              <a:ahLst/>
              <a:cxnLst/>
              <a:rect l="l" t="t" r="r" b="b"/>
              <a:pathLst>
                <a:path w="225" h="101" extrusionOk="0">
                  <a:moveTo>
                    <a:pt x="0" y="1"/>
                  </a:moveTo>
                  <a:cubicBezTo>
                    <a:pt x="0" y="1"/>
                    <a:pt x="100" y="100"/>
                    <a:pt x="166" y="100"/>
                  </a:cubicBezTo>
                  <a:cubicBezTo>
                    <a:pt x="200" y="100"/>
                    <a:pt x="224" y="75"/>
                    <a:pt x="2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08" name="Google Shape;12508;p18"/>
            <p:cNvSpPr/>
            <p:nvPr/>
          </p:nvSpPr>
          <p:spPr>
            <a:xfrm>
              <a:off x="5958725" y="2440075"/>
              <a:ext cx="16825" cy="5625"/>
            </a:xfrm>
            <a:custGeom>
              <a:avLst/>
              <a:gdLst/>
              <a:ahLst/>
              <a:cxnLst/>
              <a:rect l="l" t="t" r="r" b="b"/>
              <a:pathLst>
                <a:path w="673" h="225" extrusionOk="0">
                  <a:moveTo>
                    <a:pt x="0" y="0"/>
                  </a:moveTo>
                  <a:cubicBezTo>
                    <a:pt x="0" y="0"/>
                    <a:pt x="0" y="224"/>
                    <a:pt x="448" y="224"/>
                  </a:cubicBezTo>
                  <a:cubicBezTo>
                    <a:pt x="672" y="224"/>
                    <a:pt x="224"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09" name="Google Shape;12509;p18"/>
            <p:cNvSpPr/>
            <p:nvPr/>
          </p:nvSpPr>
          <p:spPr>
            <a:xfrm>
              <a:off x="5062250" y="2434475"/>
              <a:ext cx="28025" cy="5625"/>
            </a:xfrm>
            <a:custGeom>
              <a:avLst/>
              <a:gdLst/>
              <a:ahLst/>
              <a:cxnLst/>
              <a:rect l="l" t="t" r="r" b="b"/>
              <a:pathLst>
                <a:path w="1121" h="225" extrusionOk="0">
                  <a:moveTo>
                    <a:pt x="1121" y="0"/>
                  </a:moveTo>
                  <a:lnTo>
                    <a:pt x="1121" y="0"/>
                  </a:lnTo>
                  <a:cubicBezTo>
                    <a:pt x="897" y="0"/>
                    <a:pt x="0" y="224"/>
                    <a:pt x="449" y="224"/>
                  </a:cubicBezTo>
                  <a:cubicBezTo>
                    <a:pt x="673" y="224"/>
                    <a:pt x="897" y="0"/>
                    <a:pt x="112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10" name="Google Shape;12510;p18"/>
            <p:cNvSpPr/>
            <p:nvPr/>
          </p:nvSpPr>
          <p:spPr>
            <a:xfrm>
              <a:off x="6406950" y="2580150"/>
              <a:ext cx="28050" cy="28025"/>
            </a:xfrm>
            <a:custGeom>
              <a:avLst/>
              <a:gdLst/>
              <a:ahLst/>
              <a:cxnLst/>
              <a:rect l="l" t="t" r="r" b="b"/>
              <a:pathLst>
                <a:path w="1122" h="1121" extrusionOk="0">
                  <a:moveTo>
                    <a:pt x="1121" y="0"/>
                  </a:moveTo>
                  <a:cubicBezTo>
                    <a:pt x="225" y="0"/>
                    <a:pt x="1" y="1121"/>
                    <a:pt x="673" y="1121"/>
                  </a:cubicBezTo>
                  <a:cubicBezTo>
                    <a:pt x="673" y="673"/>
                    <a:pt x="1121" y="673"/>
                    <a:pt x="112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11" name="Google Shape;12511;p18"/>
            <p:cNvSpPr/>
            <p:nvPr/>
          </p:nvSpPr>
          <p:spPr>
            <a:xfrm>
              <a:off x="5495825" y="2612575"/>
              <a:ext cx="9200" cy="5150"/>
            </a:xfrm>
            <a:custGeom>
              <a:avLst/>
              <a:gdLst/>
              <a:ahLst/>
              <a:cxnLst/>
              <a:rect l="l" t="t" r="r" b="b"/>
              <a:pathLst>
                <a:path w="368" h="206" extrusionOk="0">
                  <a:moveTo>
                    <a:pt x="31" y="1"/>
                  </a:moveTo>
                  <a:cubicBezTo>
                    <a:pt x="1" y="1"/>
                    <a:pt x="337" y="206"/>
                    <a:pt x="358" y="206"/>
                  </a:cubicBezTo>
                  <a:cubicBezTo>
                    <a:pt x="368" y="206"/>
                    <a:pt x="314" y="165"/>
                    <a:pt x="138" y="48"/>
                  </a:cubicBezTo>
                  <a:cubicBezTo>
                    <a:pt x="71" y="14"/>
                    <a:pt x="39" y="1"/>
                    <a:pt x="3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12" name="Google Shape;12512;p18"/>
            <p:cNvSpPr/>
            <p:nvPr/>
          </p:nvSpPr>
          <p:spPr>
            <a:xfrm>
              <a:off x="5656150" y="2636175"/>
              <a:ext cx="11225" cy="4225"/>
            </a:xfrm>
            <a:custGeom>
              <a:avLst/>
              <a:gdLst/>
              <a:ahLst/>
              <a:cxnLst/>
              <a:rect l="l" t="t" r="r" b="b"/>
              <a:pathLst>
                <a:path w="449" h="169" extrusionOk="0">
                  <a:moveTo>
                    <a:pt x="1" y="0"/>
                  </a:moveTo>
                  <a:cubicBezTo>
                    <a:pt x="1" y="112"/>
                    <a:pt x="113" y="168"/>
                    <a:pt x="225" y="168"/>
                  </a:cubicBezTo>
                  <a:cubicBezTo>
                    <a:pt x="337" y="168"/>
                    <a:pt x="449" y="112"/>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13" name="Google Shape;12513;p18"/>
            <p:cNvSpPr/>
            <p:nvPr/>
          </p:nvSpPr>
          <p:spPr>
            <a:xfrm>
              <a:off x="5600125" y="2628250"/>
              <a:ext cx="11225" cy="7950"/>
            </a:xfrm>
            <a:custGeom>
              <a:avLst/>
              <a:gdLst/>
              <a:ahLst/>
              <a:cxnLst/>
              <a:rect l="l" t="t" r="r" b="b"/>
              <a:pathLst>
                <a:path w="449" h="318" extrusionOk="0">
                  <a:moveTo>
                    <a:pt x="356" y="0"/>
                  </a:moveTo>
                  <a:cubicBezTo>
                    <a:pt x="225" y="0"/>
                    <a:pt x="1" y="159"/>
                    <a:pt x="1" y="317"/>
                  </a:cubicBezTo>
                  <a:cubicBezTo>
                    <a:pt x="225" y="317"/>
                    <a:pt x="449" y="317"/>
                    <a:pt x="449" y="93"/>
                  </a:cubicBezTo>
                  <a:cubicBezTo>
                    <a:pt x="449" y="28"/>
                    <a:pt x="410" y="0"/>
                    <a:pt x="3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14" name="Google Shape;12514;p18"/>
            <p:cNvSpPr/>
            <p:nvPr/>
          </p:nvSpPr>
          <p:spPr>
            <a:xfrm>
              <a:off x="5622550" y="2636175"/>
              <a:ext cx="5625" cy="25"/>
            </a:xfrm>
            <a:custGeom>
              <a:avLst/>
              <a:gdLst/>
              <a:ahLst/>
              <a:cxnLst/>
              <a:rect l="l" t="t" r="r" b="b"/>
              <a:pathLst>
                <a:path w="225" h="1" extrusionOk="0">
                  <a:moveTo>
                    <a:pt x="0" y="0"/>
                  </a:moveTo>
                  <a:lnTo>
                    <a:pt x="22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15" name="Google Shape;12515;p18"/>
            <p:cNvSpPr/>
            <p:nvPr/>
          </p:nvSpPr>
          <p:spPr>
            <a:xfrm>
              <a:off x="3207675" y="2669800"/>
              <a:ext cx="16825" cy="12750"/>
            </a:xfrm>
            <a:custGeom>
              <a:avLst/>
              <a:gdLst/>
              <a:ahLst/>
              <a:cxnLst/>
              <a:rect l="l" t="t" r="r" b="b"/>
              <a:pathLst>
                <a:path w="673" h="510" extrusionOk="0">
                  <a:moveTo>
                    <a:pt x="0" y="0"/>
                  </a:moveTo>
                  <a:cubicBezTo>
                    <a:pt x="0" y="181"/>
                    <a:pt x="294" y="509"/>
                    <a:pt x="524" y="509"/>
                  </a:cubicBezTo>
                  <a:cubicBezTo>
                    <a:pt x="579" y="509"/>
                    <a:pt x="630" y="491"/>
                    <a:pt x="673" y="448"/>
                  </a:cubicBezTo>
                  <a:cubicBezTo>
                    <a:pt x="449" y="224"/>
                    <a:pt x="224" y="224"/>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16" name="Google Shape;12516;p18"/>
            <p:cNvSpPr/>
            <p:nvPr/>
          </p:nvSpPr>
          <p:spPr>
            <a:xfrm>
              <a:off x="3394425" y="2756950"/>
              <a:ext cx="23100" cy="13125"/>
            </a:xfrm>
            <a:custGeom>
              <a:avLst/>
              <a:gdLst/>
              <a:ahLst/>
              <a:cxnLst/>
              <a:rect l="l" t="t" r="r" b="b"/>
              <a:pathLst>
                <a:path w="924" h="525" extrusionOk="0">
                  <a:moveTo>
                    <a:pt x="125" y="0"/>
                  </a:moveTo>
                  <a:cubicBezTo>
                    <a:pt x="26" y="0"/>
                    <a:pt x="1" y="25"/>
                    <a:pt x="150" y="100"/>
                  </a:cubicBezTo>
                  <a:cubicBezTo>
                    <a:pt x="396" y="346"/>
                    <a:pt x="642" y="524"/>
                    <a:pt x="777" y="524"/>
                  </a:cubicBezTo>
                  <a:cubicBezTo>
                    <a:pt x="888" y="524"/>
                    <a:pt x="924" y="403"/>
                    <a:pt x="823" y="100"/>
                  </a:cubicBezTo>
                  <a:cubicBezTo>
                    <a:pt x="823" y="100"/>
                    <a:pt x="325" y="0"/>
                    <a:pt x="1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17" name="Google Shape;12517;p18"/>
            <p:cNvSpPr/>
            <p:nvPr/>
          </p:nvSpPr>
          <p:spPr>
            <a:xfrm>
              <a:off x="7034475" y="2887150"/>
              <a:ext cx="11225" cy="11575"/>
            </a:xfrm>
            <a:custGeom>
              <a:avLst/>
              <a:gdLst/>
              <a:ahLst/>
              <a:cxnLst/>
              <a:rect l="l" t="t" r="r" b="b"/>
              <a:pathLst>
                <a:path w="449" h="463" extrusionOk="0">
                  <a:moveTo>
                    <a:pt x="146" y="0"/>
                  </a:moveTo>
                  <a:cubicBezTo>
                    <a:pt x="113" y="0"/>
                    <a:pt x="66" y="14"/>
                    <a:pt x="1" y="47"/>
                  </a:cubicBezTo>
                  <a:cubicBezTo>
                    <a:pt x="1" y="201"/>
                    <a:pt x="214" y="463"/>
                    <a:pt x="346" y="463"/>
                  </a:cubicBezTo>
                  <a:cubicBezTo>
                    <a:pt x="406" y="463"/>
                    <a:pt x="449" y="410"/>
                    <a:pt x="449" y="271"/>
                  </a:cubicBezTo>
                  <a:lnTo>
                    <a:pt x="449" y="271"/>
                  </a:lnTo>
                  <a:cubicBezTo>
                    <a:pt x="383" y="304"/>
                    <a:pt x="337" y="317"/>
                    <a:pt x="304" y="317"/>
                  </a:cubicBezTo>
                  <a:cubicBezTo>
                    <a:pt x="146" y="317"/>
                    <a:pt x="304" y="0"/>
                    <a:pt x="1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18" name="Google Shape;12518;p18"/>
            <p:cNvSpPr/>
            <p:nvPr/>
          </p:nvSpPr>
          <p:spPr>
            <a:xfrm>
              <a:off x="6687100" y="3342150"/>
              <a:ext cx="5625" cy="25"/>
            </a:xfrm>
            <a:custGeom>
              <a:avLst/>
              <a:gdLst/>
              <a:ahLst/>
              <a:cxnLst/>
              <a:rect l="l" t="t" r="r" b="b"/>
              <a:pathLst>
                <a:path w="225" h="1" extrusionOk="0">
                  <a:moveTo>
                    <a:pt x="225" y="0"/>
                  </a:moveTo>
                  <a:lnTo>
                    <a:pt x="0" y="0"/>
                  </a:lnTo>
                  <a:cubicBezTo>
                    <a:pt x="0" y="0"/>
                    <a:pt x="225" y="0"/>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19" name="Google Shape;12519;p18"/>
            <p:cNvSpPr/>
            <p:nvPr/>
          </p:nvSpPr>
          <p:spPr>
            <a:xfrm>
              <a:off x="6608650" y="3316500"/>
              <a:ext cx="23375" cy="6500"/>
            </a:xfrm>
            <a:custGeom>
              <a:avLst/>
              <a:gdLst/>
              <a:ahLst/>
              <a:cxnLst/>
              <a:rect l="l" t="t" r="r" b="b"/>
              <a:pathLst>
                <a:path w="935" h="260" extrusionOk="0">
                  <a:moveTo>
                    <a:pt x="561" y="0"/>
                  </a:moveTo>
                  <a:cubicBezTo>
                    <a:pt x="424" y="0"/>
                    <a:pt x="238" y="35"/>
                    <a:pt x="1" y="130"/>
                  </a:cubicBezTo>
                  <a:cubicBezTo>
                    <a:pt x="238" y="224"/>
                    <a:pt x="424" y="259"/>
                    <a:pt x="561" y="259"/>
                  </a:cubicBezTo>
                  <a:cubicBezTo>
                    <a:pt x="935" y="259"/>
                    <a:pt x="935" y="0"/>
                    <a:pt x="56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20" name="Google Shape;12520;p18"/>
            <p:cNvSpPr/>
            <p:nvPr/>
          </p:nvSpPr>
          <p:spPr>
            <a:xfrm>
              <a:off x="6530225" y="3291725"/>
              <a:ext cx="5625" cy="2500"/>
            </a:xfrm>
            <a:custGeom>
              <a:avLst/>
              <a:gdLst/>
              <a:ahLst/>
              <a:cxnLst/>
              <a:rect l="l" t="t" r="r" b="b"/>
              <a:pathLst>
                <a:path w="225" h="100" extrusionOk="0">
                  <a:moveTo>
                    <a:pt x="0" y="0"/>
                  </a:moveTo>
                  <a:cubicBezTo>
                    <a:pt x="0" y="0"/>
                    <a:pt x="100" y="100"/>
                    <a:pt x="166" y="100"/>
                  </a:cubicBezTo>
                  <a:cubicBezTo>
                    <a:pt x="199" y="100"/>
                    <a:pt x="224" y="75"/>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21" name="Google Shape;12521;p18"/>
            <p:cNvSpPr/>
            <p:nvPr/>
          </p:nvSpPr>
          <p:spPr>
            <a:xfrm>
              <a:off x="6558225" y="3302925"/>
              <a:ext cx="11225" cy="25"/>
            </a:xfrm>
            <a:custGeom>
              <a:avLst/>
              <a:gdLst/>
              <a:ahLst/>
              <a:cxnLst/>
              <a:rect l="l" t="t" r="r" b="b"/>
              <a:pathLst>
                <a:path w="449" h="1" extrusionOk="0">
                  <a:moveTo>
                    <a:pt x="449" y="0"/>
                  </a:moveTo>
                  <a:lnTo>
                    <a:pt x="1" y="0"/>
                  </a:lnTo>
                  <a:cubicBezTo>
                    <a:pt x="1" y="0"/>
                    <a:pt x="449" y="0"/>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22" name="Google Shape;12522;p18"/>
            <p:cNvSpPr/>
            <p:nvPr/>
          </p:nvSpPr>
          <p:spPr>
            <a:xfrm>
              <a:off x="3790375" y="2979600"/>
              <a:ext cx="22450" cy="8950"/>
            </a:xfrm>
            <a:custGeom>
              <a:avLst/>
              <a:gdLst/>
              <a:ahLst/>
              <a:cxnLst/>
              <a:rect l="l" t="t" r="r" b="b"/>
              <a:pathLst>
                <a:path w="898" h="358" extrusionOk="0">
                  <a:moveTo>
                    <a:pt x="180" y="1"/>
                  </a:moveTo>
                  <a:cubicBezTo>
                    <a:pt x="118" y="1"/>
                    <a:pt x="59" y="41"/>
                    <a:pt x="1" y="159"/>
                  </a:cubicBezTo>
                  <a:cubicBezTo>
                    <a:pt x="150" y="159"/>
                    <a:pt x="399" y="358"/>
                    <a:pt x="615" y="358"/>
                  </a:cubicBezTo>
                  <a:cubicBezTo>
                    <a:pt x="723" y="358"/>
                    <a:pt x="822" y="308"/>
                    <a:pt x="897" y="159"/>
                  </a:cubicBezTo>
                  <a:lnTo>
                    <a:pt x="897" y="159"/>
                  </a:lnTo>
                  <a:cubicBezTo>
                    <a:pt x="830" y="192"/>
                    <a:pt x="767" y="206"/>
                    <a:pt x="709" y="206"/>
                  </a:cubicBezTo>
                  <a:cubicBezTo>
                    <a:pt x="482" y="206"/>
                    <a:pt x="321" y="1"/>
                    <a:pt x="18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23" name="Google Shape;12523;p18"/>
            <p:cNvSpPr/>
            <p:nvPr/>
          </p:nvSpPr>
          <p:spPr>
            <a:xfrm>
              <a:off x="4527175" y="3345250"/>
              <a:ext cx="19625" cy="10925"/>
            </a:xfrm>
            <a:custGeom>
              <a:avLst/>
              <a:gdLst/>
              <a:ahLst/>
              <a:cxnLst/>
              <a:rect l="l" t="t" r="r" b="b"/>
              <a:pathLst>
                <a:path w="785" h="437" extrusionOk="0">
                  <a:moveTo>
                    <a:pt x="187" y="1"/>
                  </a:moveTo>
                  <a:cubicBezTo>
                    <a:pt x="137" y="1"/>
                    <a:pt x="112" y="26"/>
                    <a:pt x="112" y="100"/>
                  </a:cubicBezTo>
                  <a:cubicBezTo>
                    <a:pt x="0" y="324"/>
                    <a:pt x="168" y="436"/>
                    <a:pt x="364" y="436"/>
                  </a:cubicBezTo>
                  <a:cubicBezTo>
                    <a:pt x="560" y="436"/>
                    <a:pt x="784" y="324"/>
                    <a:pt x="784" y="100"/>
                  </a:cubicBezTo>
                  <a:cubicBezTo>
                    <a:pt x="486" y="100"/>
                    <a:pt x="286" y="1"/>
                    <a:pt x="18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24" name="Google Shape;12524;p18"/>
            <p:cNvSpPr/>
            <p:nvPr/>
          </p:nvSpPr>
          <p:spPr>
            <a:xfrm>
              <a:off x="4020100" y="3101225"/>
              <a:ext cx="95275" cy="44825"/>
            </a:xfrm>
            <a:custGeom>
              <a:avLst/>
              <a:gdLst/>
              <a:ahLst/>
              <a:cxnLst/>
              <a:rect l="l" t="t" r="r" b="b"/>
              <a:pathLst>
                <a:path w="3811" h="1793" extrusionOk="0">
                  <a:moveTo>
                    <a:pt x="0" y="0"/>
                  </a:moveTo>
                  <a:lnTo>
                    <a:pt x="0" y="0"/>
                  </a:lnTo>
                  <a:cubicBezTo>
                    <a:pt x="1121" y="897"/>
                    <a:pt x="2466" y="1345"/>
                    <a:pt x="3810" y="1793"/>
                  </a:cubicBezTo>
                  <a:cubicBezTo>
                    <a:pt x="2690" y="1345"/>
                    <a:pt x="1569" y="448"/>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25" name="Google Shape;12525;p18"/>
            <p:cNvSpPr/>
            <p:nvPr/>
          </p:nvSpPr>
          <p:spPr>
            <a:xfrm>
              <a:off x="4193800" y="3185250"/>
              <a:ext cx="28025" cy="16850"/>
            </a:xfrm>
            <a:custGeom>
              <a:avLst/>
              <a:gdLst/>
              <a:ahLst/>
              <a:cxnLst/>
              <a:rect l="l" t="t" r="r" b="b"/>
              <a:pathLst>
                <a:path w="1121" h="674" extrusionOk="0">
                  <a:moveTo>
                    <a:pt x="0" y="1"/>
                  </a:moveTo>
                  <a:cubicBezTo>
                    <a:pt x="0" y="449"/>
                    <a:pt x="672" y="673"/>
                    <a:pt x="1121" y="673"/>
                  </a:cubicBezTo>
                  <a:cubicBezTo>
                    <a:pt x="1121" y="449"/>
                    <a:pt x="448" y="449"/>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26" name="Google Shape;12526;p18"/>
            <p:cNvSpPr/>
            <p:nvPr/>
          </p:nvSpPr>
          <p:spPr>
            <a:xfrm>
              <a:off x="4123375" y="3125275"/>
              <a:ext cx="11100" cy="5150"/>
            </a:xfrm>
            <a:custGeom>
              <a:avLst/>
              <a:gdLst/>
              <a:ahLst/>
              <a:cxnLst/>
              <a:rect l="l" t="t" r="r" b="b"/>
              <a:pathLst>
                <a:path w="444" h="206" extrusionOk="0">
                  <a:moveTo>
                    <a:pt x="38" y="1"/>
                  </a:moveTo>
                  <a:cubicBezTo>
                    <a:pt x="1" y="1"/>
                    <a:pt x="10" y="41"/>
                    <a:pt x="128" y="159"/>
                  </a:cubicBezTo>
                  <a:cubicBezTo>
                    <a:pt x="229" y="192"/>
                    <a:pt x="289" y="206"/>
                    <a:pt x="321" y="206"/>
                  </a:cubicBezTo>
                  <a:cubicBezTo>
                    <a:pt x="444" y="206"/>
                    <a:pt x="122" y="1"/>
                    <a:pt x="3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27" name="Google Shape;12527;p18"/>
            <p:cNvSpPr/>
            <p:nvPr/>
          </p:nvSpPr>
          <p:spPr>
            <a:xfrm>
              <a:off x="4871750" y="3174050"/>
              <a:ext cx="25" cy="25"/>
            </a:xfrm>
            <a:custGeom>
              <a:avLst/>
              <a:gdLst/>
              <a:ahLst/>
              <a:cxnLst/>
              <a:rect l="l" t="t" r="r" b="b"/>
              <a:pathLst>
                <a:path w="1" h="1" extrusionOk="0">
                  <a:moveTo>
                    <a:pt x="0" y="1"/>
                  </a:move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28" name="Google Shape;12528;p18"/>
            <p:cNvSpPr/>
            <p:nvPr/>
          </p:nvSpPr>
          <p:spPr>
            <a:xfrm>
              <a:off x="6631900" y="3330925"/>
              <a:ext cx="31675" cy="5625"/>
            </a:xfrm>
            <a:custGeom>
              <a:avLst/>
              <a:gdLst/>
              <a:ahLst/>
              <a:cxnLst/>
              <a:rect l="l" t="t" r="r" b="b"/>
              <a:pathLst>
                <a:path w="1267" h="225" extrusionOk="0">
                  <a:moveTo>
                    <a:pt x="864" y="1"/>
                  </a:moveTo>
                  <a:cubicBezTo>
                    <a:pt x="864" y="1"/>
                    <a:pt x="1" y="217"/>
                    <a:pt x="603" y="225"/>
                  </a:cubicBezTo>
                  <a:lnTo>
                    <a:pt x="603" y="225"/>
                  </a:lnTo>
                  <a:cubicBezTo>
                    <a:pt x="583" y="223"/>
                    <a:pt x="1267" y="202"/>
                    <a:pt x="864" y="1"/>
                  </a:cubicBezTo>
                  <a:close/>
                  <a:moveTo>
                    <a:pt x="603" y="225"/>
                  </a:moveTo>
                  <a:cubicBezTo>
                    <a:pt x="606" y="225"/>
                    <a:pt x="617" y="225"/>
                    <a:pt x="640" y="225"/>
                  </a:cubicBezTo>
                  <a:cubicBezTo>
                    <a:pt x="627" y="225"/>
                    <a:pt x="615" y="225"/>
                    <a:pt x="603" y="225"/>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29" name="Google Shape;12529;p18"/>
            <p:cNvSpPr/>
            <p:nvPr/>
          </p:nvSpPr>
          <p:spPr>
            <a:xfrm>
              <a:off x="4373075" y="3364550"/>
              <a:ext cx="11250" cy="12125"/>
            </a:xfrm>
            <a:custGeom>
              <a:avLst/>
              <a:gdLst/>
              <a:ahLst/>
              <a:cxnLst/>
              <a:rect l="l" t="t" r="r" b="b"/>
              <a:pathLst>
                <a:path w="450" h="485" extrusionOk="0">
                  <a:moveTo>
                    <a:pt x="1" y="1"/>
                  </a:moveTo>
                  <a:cubicBezTo>
                    <a:pt x="1" y="404"/>
                    <a:pt x="1" y="485"/>
                    <a:pt x="98" y="485"/>
                  </a:cubicBezTo>
                  <a:cubicBezTo>
                    <a:pt x="162" y="485"/>
                    <a:pt x="270" y="449"/>
                    <a:pt x="449" y="449"/>
                  </a:cubicBezTo>
                  <a:cubicBezTo>
                    <a:pt x="449" y="225"/>
                    <a:pt x="449"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30" name="Google Shape;12530;p18"/>
            <p:cNvSpPr/>
            <p:nvPr/>
          </p:nvSpPr>
          <p:spPr>
            <a:xfrm>
              <a:off x="4384300" y="3375750"/>
              <a:ext cx="5625" cy="25"/>
            </a:xfrm>
            <a:custGeom>
              <a:avLst/>
              <a:gdLst/>
              <a:ahLst/>
              <a:cxnLst/>
              <a:rect l="l" t="t" r="r" b="b"/>
              <a:pathLst>
                <a:path w="225" h="1" extrusionOk="0">
                  <a:moveTo>
                    <a:pt x="224" y="1"/>
                  </a:moveTo>
                  <a:cubicBezTo>
                    <a:pt x="224" y="1"/>
                    <a:pt x="0" y="1"/>
                    <a:pt x="0" y="1"/>
                  </a:cubicBezTo>
                  <a:cubicBezTo>
                    <a:pt x="0" y="1"/>
                    <a:pt x="224" y="1"/>
                    <a:pt x="2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31" name="Google Shape;12531;p18"/>
            <p:cNvSpPr/>
            <p:nvPr/>
          </p:nvSpPr>
          <p:spPr>
            <a:xfrm>
              <a:off x="1504375" y="3370150"/>
              <a:ext cx="28050" cy="17975"/>
            </a:xfrm>
            <a:custGeom>
              <a:avLst/>
              <a:gdLst/>
              <a:ahLst/>
              <a:cxnLst/>
              <a:rect l="l" t="t" r="r" b="b"/>
              <a:pathLst>
                <a:path w="1122" h="719" extrusionOk="0">
                  <a:moveTo>
                    <a:pt x="1" y="1"/>
                  </a:moveTo>
                  <a:cubicBezTo>
                    <a:pt x="193" y="193"/>
                    <a:pt x="552" y="718"/>
                    <a:pt x="934" y="718"/>
                  </a:cubicBezTo>
                  <a:cubicBezTo>
                    <a:pt x="996" y="718"/>
                    <a:pt x="1059" y="704"/>
                    <a:pt x="1121" y="673"/>
                  </a:cubicBezTo>
                  <a:cubicBezTo>
                    <a:pt x="449" y="673"/>
                    <a:pt x="673"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32" name="Google Shape;12532;p18"/>
            <p:cNvSpPr/>
            <p:nvPr/>
          </p:nvSpPr>
          <p:spPr>
            <a:xfrm>
              <a:off x="4692450" y="3540600"/>
              <a:ext cx="4700" cy="6500"/>
            </a:xfrm>
            <a:custGeom>
              <a:avLst/>
              <a:gdLst/>
              <a:ahLst/>
              <a:cxnLst/>
              <a:rect l="l" t="t" r="r" b="b"/>
              <a:pathLst>
                <a:path w="188" h="260" extrusionOk="0">
                  <a:moveTo>
                    <a:pt x="113" y="1"/>
                  </a:moveTo>
                  <a:cubicBezTo>
                    <a:pt x="85" y="1"/>
                    <a:pt x="48" y="36"/>
                    <a:pt x="1" y="130"/>
                  </a:cubicBezTo>
                  <a:cubicBezTo>
                    <a:pt x="48" y="225"/>
                    <a:pt x="85" y="260"/>
                    <a:pt x="113" y="260"/>
                  </a:cubicBezTo>
                  <a:cubicBezTo>
                    <a:pt x="187" y="260"/>
                    <a:pt x="187" y="1"/>
                    <a:pt x="1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33" name="Google Shape;12533;p18"/>
            <p:cNvSpPr/>
            <p:nvPr/>
          </p:nvSpPr>
          <p:spPr>
            <a:xfrm>
              <a:off x="4627250" y="3570675"/>
              <a:ext cx="8125" cy="5150"/>
            </a:xfrm>
            <a:custGeom>
              <a:avLst/>
              <a:gdLst/>
              <a:ahLst/>
              <a:cxnLst/>
              <a:rect l="l" t="t" r="r" b="b"/>
              <a:pathLst>
                <a:path w="325" h="206" extrusionOk="0">
                  <a:moveTo>
                    <a:pt x="263" y="1"/>
                  </a:moveTo>
                  <a:cubicBezTo>
                    <a:pt x="248" y="1"/>
                    <a:pt x="211" y="14"/>
                    <a:pt x="143" y="48"/>
                  </a:cubicBezTo>
                  <a:cubicBezTo>
                    <a:pt x="26" y="165"/>
                    <a:pt x="1" y="206"/>
                    <a:pt x="19" y="206"/>
                  </a:cubicBezTo>
                  <a:cubicBezTo>
                    <a:pt x="61" y="206"/>
                    <a:pt x="325" y="1"/>
                    <a:pt x="26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34" name="Google Shape;12534;p18"/>
            <p:cNvSpPr/>
            <p:nvPr/>
          </p:nvSpPr>
          <p:spPr>
            <a:xfrm>
              <a:off x="2905125" y="3594275"/>
              <a:ext cx="28025" cy="7950"/>
            </a:xfrm>
            <a:custGeom>
              <a:avLst/>
              <a:gdLst/>
              <a:ahLst/>
              <a:cxnLst/>
              <a:rect l="l" t="t" r="r" b="b"/>
              <a:pathLst>
                <a:path w="1121" h="318" extrusionOk="0">
                  <a:moveTo>
                    <a:pt x="0" y="0"/>
                  </a:moveTo>
                  <a:cubicBezTo>
                    <a:pt x="0" y="159"/>
                    <a:pt x="560" y="317"/>
                    <a:pt x="889" y="317"/>
                  </a:cubicBezTo>
                  <a:cubicBezTo>
                    <a:pt x="1024" y="317"/>
                    <a:pt x="1121" y="290"/>
                    <a:pt x="1121" y="224"/>
                  </a:cubicBezTo>
                  <a:lnTo>
                    <a:pt x="1121" y="224"/>
                  </a:lnTo>
                  <a:cubicBezTo>
                    <a:pt x="986" y="269"/>
                    <a:pt x="888" y="287"/>
                    <a:pt x="810" y="287"/>
                  </a:cubicBezTo>
                  <a:cubicBezTo>
                    <a:pt x="502" y="287"/>
                    <a:pt x="538"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35" name="Google Shape;12535;p18"/>
            <p:cNvSpPr/>
            <p:nvPr/>
          </p:nvSpPr>
          <p:spPr>
            <a:xfrm>
              <a:off x="5028625" y="3784775"/>
              <a:ext cx="11225" cy="11225"/>
            </a:xfrm>
            <a:custGeom>
              <a:avLst/>
              <a:gdLst/>
              <a:ahLst/>
              <a:cxnLst/>
              <a:rect l="l" t="t" r="r" b="b"/>
              <a:pathLst>
                <a:path w="449" h="449" extrusionOk="0">
                  <a:moveTo>
                    <a:pt x="449" y="0"/>
                  </a:moveTo>
                  <a:cubicBezTo>
                    <a:pt x="1" y="0"/>
                    <a:pt x="1" y="224"/>
                    <a:pt x="225" y="449"/>
                  </a:cubicBezTo>
                  <a:cubicBezTo>
                    <a:pt x="225" y="224"/>
                    <a:pt x="225" y="0"/>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36" name="Google Shape;12536;p18"/>
            <p:cNvSpPr/>
            <p:nvPr/>
          </p:nvSpPr>
          <p:spPr>
            <a:xfrm>
              <a:off x="2199150" y="3812775"/>
              <a:ext cx="16825" cy="16850"/>
            </a:xfrm>
            <a:custGeom>
              <a:avLst/>
              <a:gdLst/>
              <a:ahLst/>
              <a:cxnLst/>
              <a:rect l="l" t="t" r="r" b="b"/>
              <a:pathLst>
                <a:path w="673" h="674" extrusionOk="0">
                  <a:moveTo>
                    <a:pt x="448" y="1"/>
                  </a:moveTo>
                  <a:cubicBezTo>
                    <a:pt x="448" y="1"/>
                    <a:pt x="0" y="673"/>
                    <a:pt x="673" y="673"/>
                  </a:cubicBezTo>
                  <a:cubicBezTo>
                    <a:pt x="448" y="225"/>
                    <a:pt x="673" y="1"/>
                    <a:pt x="4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37" name="Google Shape;12537;p18"/>
            <p:cNvSpPr/>
            <p:nvPr/>
          </p:nvSpPr>
          <p:spPr>
            <a:xfrm>
              <a:off x="5067850" y="3926500"/>
              <a:ext cx="22425" cy="8950"/>
            </a:xfrm>
            <a:custGeom>
              <a:avLst/>
              <a:gdLst/>
              <a:ahLst/>
              <a:cxnLst/>
              <a:rect l="l" t="t" r="r" b="b"/>
              <a:pathLst>
                <a:path w="897" h="358" extrusionOk="0">
                  <a:moveTo>
                    <a:pt x="180" y="1"/>
                  </a:moveTo>
                  <a:cubicBezTo>
                    <a:pt x="118" y="1"/>
                    <a:pt x="59" y="41"/>
                    <a:pt x="0" y="158"/>
                  </a:cubicBezTo>
                  <a:cubicBezTo>
                    <a:pt x="150" y="158"/>
                    <a:pt x="498" y="358"/>
                    <a:pt x="714" y="358"/>
                  </a:cubicBezTo>
                  <a:cubicBezTo>
                    <a:pt x="822" y="358"/>
                    <a:pt x="897" y="308"/>
                    <a:pt x="897" y="158"/>
                  </a:cubicBezTo>
                  <a:lnTo>
                    <a:pt x="897" y="158"/>
                  </a:lnTo>
                  <a:cubicBezTo>
                    <a:pt x="829" y="192"/>
                    <a:pt x="767" y="205"/>
                    <a:pt x="709" y="205"/>
                  </a:cubicBezTo>
                  <a:cubicBezTo>
                    <a:pt x="482" y="205"/>
                    <a:pt x="321" y="1"/>
                    <a:pt x="18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38" name="Google Shape;12538;p18"/>
            <p:cNvSpPr/>
            <p:nvPr/>
          </p:nvSpPr>
          <p:spPr>
            <a:xfrm>
              <a:off x="4995000" y="3908650"/>
              <a:ext cx="50450" cy="12475"/>
            </a:xfrm>
            <a:custGeom>
              <a:avLst/>
              <a:gdLst/>
              <a:ahLst/>
              <a:cxnLst/>
              <a:rect l="l" t="t" r="r" b="b"/>
              <a:pathLst>
                <a:path w="2018" h="499" extrusionOk="0">
                  <a:moveTo>
                    <a:pt x="524" y="1"/>
                  </a:moveTo>
                  <a:cubicBezTo>
                    <a:pt x="275" y="1"/>
                    <a:pt x="76" y="51"/>
                    <a:pt x="1" y="200"/>
                  </a:cubicBezTo>
                  <a:cubicBezTo>
                    <a:pt x="300" y="200"/>
                    <a:pt x="897" y="499"/>
                    <a:pt x="1395" y="499"/>
                  </a:cubicBezTo>
                  <a:cubicBezTo>
                    <a:pt x="1644" y="499"/>
                    <a:pt x="1869" y="424"/>
                    <a:pt x="2018" y="200"/>
                  </a:cubicBezTo>
                  <a:cubicBezTo>
                    <a:pt x="1719" y="200"/>
                    <a:pt x="1022" y="1"/>
                    <a:pt x="5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39" name="Google Shape;12539;p18"/>
            <p:cNvSpPr/>
            <p:nvPr/>
          </p:nvSpPr>
          <p:spPr>
            <a:xfrm>
              <a:off x="4950175" y="3930450"/>
              <a:ext cx="11250" cy="25"/>
            </a:xfrm>
            <a:custGeom>
              <a:avLst/>
              <a:gdLst/>
              <a:ahLst/>
              <a:cxnLst/>
              <a:rect l="l" t="t" r="r" b="b"/>
              <a:pathLst>
                <a:path w="450" h="1" extrusionOk="0">
                  <a:moveTo>
                    <a:pt x="449" y="0"/>
                  </a:moveTo>
                  <a:lnTo>
                    <a:pt x="1" y="0"/>
                  </a:lnTo>
                  <a:cubicBezTo>
                    <a:pt x="1" y="0"/>
                    <a:pt x="449" y="0"/>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40" name="Google Shape;12540;p18"/>
            <p:cNvSpPr/>
            <p:nvPr/>
          </p:nvSpPr>
          <p:spPr>
            <a:xfrm>
              <a:off x="5115100" y="3929275"/>
              <a:ext cx="11100" cy="5150"/>
            </a:xfrm>
            <a:custGeom>
              <a:avLst/>
              <a:gdLst/>
              <a:ahLst/>
              <a:cxnLst/>
              <a:rect l="l" t="t" r="r" b="b"/>
              <a:pathLst>
                <a:path w="444" h="206" extrusionOk="0">
                  <a:moveTo>
                    <a:pt x="321" y="0"/>
                  </a:moveTo>
                  <a:cubicBezTo>
                    <a:pt x="289" y="0"/>
                    <a:pt x="229" y="14"/>
                    <a:pt x="127" y="47"/>
                  </a:cubicBezTo>
                  <a:cubicBezTo>
                    <a:pt x="10" y="165"/>
                    <a:pt x="0" y="205"/>
                    <a:pt x="38" y="205"/>
                  </a:cubicBezTo>
                  <a:cubicBezTo>
                    <a:pt x="121" y="205"/>
                    <a:pt x="443" y="0"/>
                    <a:pt x="32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41" name="Google Shape;12541;p18"/>
            <p:cNvSpPr/>
            <p:nvPr/>
          </p:nvSpPr>
          <p:spPr>
            <a:xfrm>
              <a:off x="5544100" y="4020100"/>
              <a:ext cx="50450" cy="22425"/>
            </a:xfrm>
            <a:custGeom>
              <a:avLst/>
              <a:gdLst/>
              <a:ahLst/>
              <a:cxnLst/>
              <a:rect l="l" t="t" r="r" b="b"/>
              <a:pathLst>
                <a:path w="2018" h="897" extrusionOk="0">
                  <a:moveTo>
                    <a:pt x="0" y="0"/>
                  </a:moveTo>
                  <a:lnTo>
                    <a:pt x="1009" y="448"/>
                  </a:lnTo>
                  <a:lnTo>
                    <a:pt x="1009" y="448"/>
                  </a:lnTo>
                  <a:cubicBezTo>
                    <a:pt x="673" y="280"/>
                    <a:pt x="337" y="112"/>
                    <a:pt x="0" y="0"/>
                  </a:cubicBezTo>
                  <a:close/>
                  <a:moveTo>
                    <a:pt x="1009" y="448"/>
                  </a:moveTo>
                  <a:cubicBezTo>
                    <a:pt x="1345" y="617"/>
                    <a:pt x="1681" y="785"/>
                    <a:pt x="2017" y="897"/>
                  </a:cubicBezTo>
                  <a:lnTo>
                    <a:pt x="1009" y="448"/>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42" name="Google Shape;12542;p18"/>
            <p:cNvSpPr/>
            <p:nvPr/>
          </p:nvSpPr>
          <p:spPr>
            <a:xfrm>
              <a:off x="5594525" y="4042500"/>
              <a:ext cx="39250" cy="16825"/>
            </a:xfrm>
            <a:custGeom>
              <a:avLst/>
              <a:gdLst/>
              <a:ahLst/>
              <a:cxnLst/>
              <a:rect l="l" t="t" r="r" b="b"/>
              <a:pathLst>
                <a:path w="1570" h="673" extrusionOk="0">
                  <a:moveTo>
                    <a:pt x="0" y="1"/>
                  </a:moveTo>
                  <a:lnTo>
                    <a:pt x="1569" y="673"/>
                  </a:lnTo>
                  <a:cubicBezTo>
                    <a:pt x="1121" y="225"/>
                    <a:pt x="449"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43" name="Google Shape;12543;p18"/>
            <p:cNvSpPr/>
            <p:nvPr/>
          </p:nvSpPr>
          <p:spPr>
            <a:xfrm>
              <a:off x="1784525" y="3880025"/>
              <a:ext cx="11225" cy="2500"/>
            </a:xfrm>
            <a:custGeom>
              <a:avLst/>
              <a:gdLst/>
              <a:ahLst/>
              <a:cxnLst/>
              <a:rect l="l" t="t" r="r" b="b"/>
              <a:pathLst>
                <a:path w="449" h="100" extrusionOk="0">
                  <a:moveTo>
                    <a:pt x="0" y="0"/>
                  </a:moveTo>
                  <a:cubicBezTo>
                    <a:pt x="0" y="0"/>
                    <a:pt x="200" y="100"/>
                    <a:pt x="333" y="100"/>
                  </a:cubicBezTo>
                  <a:cubicBezTo>
                    <a:pt x="399" y="100"/>
                    <a:pt x="449" y="75"/>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44" name="Google Shape;12544;p18"/>
            <p:cNvSpPr/>
            <p:nvPr/>
          </p:nvSpPr>
          <p:spPr>
            <a:xfrm>
              <a:off x="5605725" y="4064925"/>
              <a:ext cx="33650" cy="11225"/>
            </a:xfrm>
            <a:custGeom>
              <a:avLst/>
              <a:gdLst/>
              <a:ahLst/>
              <a:cxnLst/>
              <a:rect l="l" t="t" r="r" b="b"/>
              <a:pathLst>
                <a:path w="1346" h="449" extrusionOk="0">
                  <a:moveTo>
                    <a:pt x="673" y="0"/>
                  </a:moveTo>
                  <a:cubicBezTo>
                    <a:pt x="673" y="0"/>
                    <a:pt x="1" y="224"/>
                    <a:pt x="673" y="448"/>
                  </a:cubicBezTo>
                  <a:cubicBezTo>
                    <a:pt x="449" y="224"/>
                    <a:pt x="1345" y="224"/>
                    <a:pt x="6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45" name="Google Shape;12545;p18"/>
            <p:cNvSpPr/>
            <p:nvPr/>
          </p:nvSpPr>
          <p:spPr>
            <a:xfrm>
              <a:off x="2703400" y="4137750"/>
              <a:ext cx="39250" cy="5625"/>
            </a:xfrm>
            <a:custGeom>
              <a:avLst/>
              <a:gdLst/>
              <a:ahLst/>
              <a:cxnLst/>
              <a:rect l="l" t="t" r="r" b="b"/>
              <a:pathLst>
                <a:path w="1570" h="225" extrusionOk="0">
                  <a:moveTo>
                    <a:pt x="1" y="1"/>
                  </a:moveTo>
                  <a:lnTo>
                    <a:pt x="1570" y="225"/>
                  </a:lnTo>
                  <a:cubicBezTo>
                    <a:pt x="1121" y="1"/>
                    <a:pt x="673"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46" name="Google Shape;12546;p18"/>
            <p:cNvSpPr/>
            <p:nvPr/>
          </p:nvSpPr>
          <p:spPr>
            <a:xfrm>
              <a:off x="2664175" y="4126550"/>
              <a:ext cx="39250" cy="11225"/>
            </a:xfrm>
            <a:custGeom>
              <a:avLst/>
              <a:gdLst/>
              <a:ahLst/>
              <a:cxnLst/>
              <a:rect l="l" t="t" r="r" b="b"/>
              <a:pathLst>
                <a:path w="1570" h="449" extrusionOk="0">
                  <a:moveTo>
                    <a:pt x="1" y="0"/>
                  </a:moveTo>
                  <a:cubicBezTo>
                    <a:pt x="169" y="56"/>
                    <a:pt x="323" y="98"/>
                    <a:pt x="467" y="133"/>
                  </a:cubicBezTo>
                  <a:lnTo>
                    <a:pt x="467" y="133"/>
                  </a:lnTo>
                  <a:lnTo>
                    <a:pt x="1" y="0"/>
                  </a:lnTo>
                  <a:close/>
                  <a:moveTo>
                    <a:pt x="467" y="133"/>
                  </a:moveTo>
                  <a:lnTo>
                    <a:pt x="1570" y="449"/>
                  </a:lnTo>
                  <a:cubicBezTo>
                    <a:pt x="1234" y="281"/>
                    <a:pt x="897" y="239"/>
                    <a:pt x="467" y="133"/>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47" name="Google Shape;12547;p18"/>
            <p:cNvSpPr/>
            <p:nvPr/>
          </p:nvSpPr>
          <p:spPr>
            <a:xfrm>
              <a:off x="4529975" y="4328250"/>
              <a:ext cx="22425" cy="16825"/>
            </a:xfrm>
            <a:custGeom>
              <a:avLst/>
              <a:gdLst/>
              <a:ahLst/>
              <a:cxnLst/>
              <a:rect l="l" t="t" r="r" b="b"/>
              <a:pathLst>
                <a:path w="897" h="673" extrusionOk="0">
                  <a:moveTo>
                    <a:pt x="897" y="1"/>
                  </a:moveTo>
                  <a:cubicBezTo>
                    <a:pt x="672" y="1"/>
                    <a:pt x="0" y="449"/>
                    <a:pt x="448" y="673"/>
                  </a:cubicBezTo>
                  <a:cubicBezTo>
                    <a:pt x="448" y="225"/>
                    <a:pt x="897" y="225"/>
                    <a:pt x="8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48" name="Google Shape;12548;p18"/>
            <p:cNvSpPr/>
            <p:nvPr/>
          </p:nvSpPr>
          <p:spPr>
            <a:xfrm>
              <a:off x="5964325" y="1650050"/>
              <a:ext cx="11225" cy="2525"/>
            </a:xfrm>
            <a:custGeom>
              <a:avLst/>
              <a:gdLst/>
              <a:ahLst/>
              <a:cxnLst/>
              <a:rect l="l" t="t" r="r" b="b"/>
              <a:pathLst>
                <a:path w="449" h="101" extrusionOk="0">
                  <a:moveTo>
                    <a:pt x="0" y="1"/>
                  </a:moveTo>
                  <a:cubicBezTo>
                    <a:pt x="0" y="1"/>
                    <a:pt x="199" y="100"/>
                    <a:pt x="332" y="100"/>
                  </a:cubicBezTo>
                  <a:cubicBezTo>
                    <a:pt x="399" y="100"/>
                    <a:pt x="448" y="76"/>
                    <a:pt x="4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49" name="Google Shape;12549;p18"/>
            <p:cNvSpPr/>
            <p:nvPr/>
          </p:nvSpPr>
          <p:spPr>
            <a:xfrm>
              <a:off x="5992325" y="1636525"/>
              <a:ext cx="16850" cy="7950"/>
            </a:xfrm>
            <a:custGeom>
              <a:avLst/>
              <a:gdLst/>
              <a:ahLst/>
              <a:cxnLst/>
              <a:rect l="l" t="t" r="r" b="b"/>
              <a:pathLst>
                <a:path w="674" h="318" extrusionOk="0">
                  <a:moveTo>
                    <a:pt x="337" y="1"/>
                  </a:moveTo>
                  <a:cubicBezTo>
                    <a:pt x="113" y="1"/>
                    <a:pt x="1" y="159"/>
                    <a:pt x="1" y="318"/>
                  </a:cubicBezTo>
                  <a:cubicBezTo>
                    <a:pt x="449" y="318"/>
                    <a:pt x="673" y="318"/>
                    <a:pt x="673" y="94"/>
                  </a:cubicBezTo>
                  <a:cubicBezTo>
                    <a:pt x="542" y="28"/>
                    <a:pt x="430" y="1"/>
                    <a:pt x="33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50" name="Google Shape;12550;p18"/>
            <p:cNvSpPr/>
            <p:nvPr/>
          </p:nvSpPr>
          <p:spPr>
            <a:xfrm>
              <a:off x="5974500" y="1625700"/>
              <a:ext cx="283075" cy="36875"/>
            </a:xfrm>
            <a:custGeom>
              <a:avLst/>
              <a:gdLst/>
              <a:ahLst/>
              <a:cxnLst/>
              <a:rect l="l" t="t" r="r" b="b"/>
              <a:pathLst>
                <a:path w="11323" h="1475" extrusionOk="0">
                  <a:moveTo>
                    <a:pt x="4300" y="751"/>
                  </a:moveTo>
                  <a:cubicBezTo>
                    <a:pt x="4524" y="751"/>
                    <a:pt x="4076" y="975"/>
                    <a:pt x="4076" y="975"/>
                  </a:cubicBezTo>
                  <a:lnTo>
                    <a:pt x="4076" y="751"/>
                  </a:lnTo>
                  <a:close/>
                  <a:moveTo>
                    <a:pt x="6230" y="1"/>
                  </a:moveTo>
                  <a:cubicBezTo>
                    <a:pt x="3972" y="1"/>
                    <a:pt x="1" y="1423"/>
                    <a:pt x="5869" y="1423"/>
                  </a:cubicBezTo>
                  <a:cubicBezTo>
                    <a:pt x="5833" y="1458"/>
                    <a:pt x="5863" y="1474"/>
                    <a:pt x="5945" y="1474"/>
                  </a:cubicBezTo>
                  <a:cubicBezTo>
                    <a:pt x="6658" y="1474"/>
                    <a:pt x="11323" y="254"/>
                    <a:pt x="10473" y="254"/>
                  </a:cubicBezTo>
                  <a:cubicBezTo>
                    <a:pt x="10190" y="254"/>
                    <a:pt x="9295" y="390"/>
                    <a:pt x="7437" y="751"/>
                  </a:cubicBezTo>
                  <a:cubicBezTo>
                    <a:pt x="7682" y="201"/>
                    <a:pt x="7076" y="1"/>
                    <a:pt x="623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51" name="Google Shape;12551;p18"/>
            <p:cNvSpPr/>
            <p:nvPr/>
          </p:nvSpPr>
          <p:spPr>
            <a:xfrm>
              <a:off x="5633750" y="1638225"/>
              <a:ext cx="231100" cy="94125"/>
            </a:xfrm>
            <a:custGeom>
              <a:avLst/>
              <a:gdLst/>
              <a:ahLst/>
              <a:cxnLst/>
              <a:rect l="l" t="t" r="r" b="b"/>
              <a:pathLst>
                <a:path w="9244" h="3765" extrusionOk="0">
                  <a:moveTo>
                    <a:pt x="4034" y="1819"/>
                  </a:moveTo>
                  <a:cubicBezTo>
                    <a:pt x="4034" y="1922"/>
                    <a:pt x="4034" y="2134"/>
                    <a:pt x="4034" y="2267"/>
                  </a:cubicBezTo>
                  <a:cubicBezTo>
                    <a:pt x="3810" y="2267"/>
                    <a:pt x="4034" y="2043"/>
                    <a:pt x="4034" y="1819"/>
                  </a:cubicBezTo>
                  <a:close/>
                  <a:moveTo>
                    <a:pt x="7180" y="0"/>
                  </a:moveTo>
                  <a:cubicBezTo>
                    <a:pt x="6528" y="0"/>
                    <a:pt x="5273" y="378"/>
                    <a:pt x="3138" y="1370"/>
                  </a:cubicBezTo>
                  <a:cubicBezTo>
                    <a:pt x="2914" y="1370"/>
                    <a:pt x="0" y="2267"/>
                    <a:pt x="3810" y="3612"/>
                  </a:cubicBezTo>
                  <a:cubicBezTo>
                    <a:pt x="3863" y="3717"/>
                    <a:pt x="3963" y="3765"/>
                    <a:pt x="4098" y="3765"/>
                  </a:cubicBezTo>
                  <a:cubicBezTo>
                    <a:pt x="5297" y="3765"/>
                    <a:pt x="9244" y="0"/>
                    <a:pt x="718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52" name="Google Shape;12552;p18"/>
            <p:cNvSpPr/>
            <p:nvPr/>
          </p:nvSpPr>
          <p:spPr>
            <a:xfrm>
              <a:off x="6642275" y="2906525"/>
              <a:ext cx="16825" cy="4225"/>
            </a:xfrm>
            <a:custGeom>
              <a:avLst/>
              <a:gdLst/>
              <a:ahLst/>
              <a:cxnLst/>
              <a:rect l="l" t="t" r="r" b="b"/>
              <a:pathLst>
                <a:path w="673" h="169" extrusionOk="0">
                  <a:moveTo>
                    <a:pt x="393" y="0"/>
                  </a:moveTo>
                  <a:cubicBezTo>
                    <a:pt x="225" y="0"/>
                    <a:pt x="0" y="56"/>
                    <a:pt x="0" y="168"/>
                  </a:cubicBezTo>
                  <a:lnTo>
                    <a:pt x="449" y="168"/>
                  </a:lnTo>
                  <a:cubicBezTo>
                    <a:pt x="673" y="56"/>
                    <a:pt x="561" y="0"/>
                    <a:pt x="3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53" name="Google Shape;12553;p18"/>
            <p:cNvSpPr/>
            <p:nvPr/>
          </p:nvSpPr>
          <p:spPr>
            <a:xfrm>
              <a:off x="3301650" y="3422950"/>
              <a:ext cx="12500" cy="6500"/>
            </a:xfrm>
            <a:custGeom>
              <a:avLst/>
              <a:gdLst/>
              <a:ahLst/>
              <a:cxnLst/>
              <a:rect l="l" t="t" r="r" b="b"/>
              <a:pathLst>
                <a:path w="500" h="260" extrusionOk="0">
                  <a:moveTo>
                    <a:pt x="187" y="0"/>
                  </a:moveTo>
                  <a:cubicBezTo>
                    <a:pt x="0" y="0"/>
                    <a:pt x="65" y="259"/>
                    <a:pt x="252" y="259"/>
                  </a:cubicBezTo>
                  <a:cubicBezTo>
                    <a:pt x="320" y="259"/>
                    <a:pt x="405" y="225"/>
                    <a:pt x="500" y="130"/>
                  </a:cubicBezTo>
                  <a:cubicBezTo>
                    <a:pt x="358" y="35"/>
                    <a:pt x="255" y="0"/>
                    <a:pt x="18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54" name="Google Shape;12554;p18"/>
            <p:cNvSpPr/>
            <p:nvPr/>
          </p:nvSpPr>
          <p:spPr>
            <a:xfrm>
              <a:off x="4591600" y="3717525"/>
              <a:ext cx="15200" cy="7950"/>
            </a:xfrm>
            <a:custGeom>
              <a:avLst/>
              <a:gdLst/>
              <a:ahLst/>
              <a:cxnLst/>
              <a:rect l="l" t="t" r="r" b="b"/>
              <a:pathLst>
                <a:path w="608" h="318" extrusionOk="0">
                  <a:moveTo>
                    <a:pt x="449" y="1"/>
                  </a:moveTo>
                  <a:cubicBezTo>
                    <a:pt x="225" y="1"/>
                    <a:pt x="0" y="1"/>
                    <a:pt x="225" y="225"/>
                  </a:cubicBezTo>
                  <a:cubicBezTo>
                    <a:pt x="225" y="291"/>
                    <a:pt x="263" y="318"/>
                    <a:pt x="312" y="318"/>
                  </a:cubicBezTo>
                  <a:cubicBezTo>
                    <a:pt x="429" y="318"/>
                    <a:pt x="607" y="159"/>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55" name="Google Shape;12555;p18"/>
            <p:cNvSpPr/>
            <p:nvPr/>
          </p:nvSpPr>
          <p:spPr>
            <a:xfrm>
              <a:off x="4529975" y="3734350"/>
              <a:ext cx="11225" cy="11225"/>
            </a:xfrm>
            <a:custGeom>
              <a:avLst/>
              <a:gdLst/>
              <a:ahLst/>
              <a:cxnLst/>
              <a:rect l="l" t="t" r="r" b="b"/>
              <a:pathLst>
                <a:path w="449" h="449" extrusionOk="0">
                  <a:moveTo>
                    <a:pt x="0" y="0"/>
                  </a:moveTo>
                  <a:cubicBezTo>
                    <a:pt x="0" y="224"/>
                    <a:pt x="0" y="448"/>
                    <a:pt x="224" y="448"/>
                  </a:cubicBezTo>
                  <a:cubicBezTo>
                    <a:pt x="224" y="224"/>
                    <a:pt x="448"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56" name="Google Shape;12556;p18"/>
            <p:cNvSpPr/>
            <p:nvPr/>
          </p:nvSpPr>
          <p:spPr>
            <a:xfrm>
              <a:off x="4597200" y="3728750"/>
              <a:ext cx="25" cy="22425"/>
            </a:xfrm>
            <a:custGeom>
              <a:avLst/>
              <a:gdLst/>
              <a:ahLst/>
              <a:cxnLst/>
              <a:rect l="l" t="t" r="r" b="b"/>
              <a:pathLst>
                <a:path w="1" h="897" extrusionOk="0">
                  <a:moveTo>
                    <a:pt x="1" y="448"/>
                  </a:moveTo>
                  <a:cubicBezTo>
                    <a:pt x="1" y="897"/>
                    <a:pt x="1" y="0"/>
                    <a:pt x="1" y="448"/>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57" name="Google Shape;12557;p18"/>
            <p:cNvSpPr/>
            <p:nvPr/>
          </p:nvSpPr>
          <p:spPr>
            <a:xfrm>
              <a:off x="4546775" y="3627900"/>
              <a:ext cx="14025" cy="8425"/>
            </a:xfrm>
            <a:custGeom>
              <a:avLst/>
              <a:gdLst/>
              <a:ahLst/>
              <a:cxnLst/>
              <a:rect l="l" t="t" r="r" b="b"/>
              <a:pathLst>
                <a:path w="561" h="337" extrusionOk="0">
                  <a:moveTo>
                    <a:pt x="225" y="0"/>
                  </a:moveTo>
                  <a:lnTo>
                    <a:pt x="225" y="0"/>
                  </a:lnTo>
                  <a:cubicBezTo>
                    <a:pt x="0" y="224"/>
                    <a:pt x="169" y="336"/>
                    <a:pt x="309" y="336"/>
                  </a:cubicBezTo>
                  <a:cubicBezTo>
                    <a:pt x="449" y="336"/>
                    <a:pt x="561" y="224"/>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58" name="Google Shape;12558;p18"/>
            <p:cNvSpPr/>
            <p:nvPr/>
          </p:nvSpPr>
          <p:spPr>
            <a:xfrm>
              <a:off x="4597200" y="3641450"/>
              <a:ext cx="7850" cy="6500"/>
            </a:xfrm>
            <a:custGeom>
              <a:avLst/>
              <a:gdLst/>
              <a:ahLst/>
              <a:cxnLst/>
              <a:rect l="l" t="t" r="r" b="b"/>
              <a:pathLst>
                <a:path w="314" h="260" extrusionOk="0">
                  <a:moveTo>
                    <a:pt x="201" y="1"/>
                  </a:moveTo>
                  <a:cubicBezTo>
                    <a:pt x="160" y="1"/>
                    <a:pt x="95" y="36"/>
                    <a:pt x="1" y="130"/>
                  </a:cubicBezTo>
                  <a:cubicBezTo>
                    <a:pt x="48" y="225"/>
                    <a:pt x="95" y="260"/>
                    <a:pt x="136" y="260"/>
                  </a:cubicBezTo>
                  <a:cubicBezTo>
                    <a:pt x="248" y="260"/>
                    <a:pt x="313" y="1"/>
                    <a:pt x="20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59" name="Google Shape;12559;p18"/>
            <p:cNvSpPr/>
            <p:nvPr/>
          </p:nvSpPr>
          <p:spPr>
            <a:xfrm>
              <a:off x="4563575" y="3751150"/>
              <a:ext cx="16850" cy="22450"/>
            </a:xfrm>
            <a:custGeom>
              <a:avLst/>
              <a:gdLst/>
              <a:ahLst/>
              <a:cxnLst/>
              <a:rect l="l" t="t" r="r" b="b"/>
              <a:pathLst>
                <a:path w="674" h="898" extrusionOk="0">
                  <a:moveTo>
                    <a:pt x="1" y="1"/>
                  </a:moveTo>
                  <a:cubicBezTo>
                    <a:pt x="1" y="449"/>
                    <a:pt x="1" y="673"/>
                    <a:pt x="449" y="897"/>
                  </a:cubicBezTo>
                  <a:cubicBezTo>
                    <a:pt x="449" y="449"/>
                    <a:pt x="673"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60" name="Google Shape;12560;p18"/>
            <p:cNvSpPr/>
            <p:nvPr/>
          </p:nvSpPr>
          <p:spPr>
            <a:xfrm>
              <a:off x="4551300" y="3711925"/>
              <a:ext cx="19900" cy="10650"/>
            </a:xfrm>
            <a:custGeom>
              <a:avLst/>
              <a:gdLst/>
              <a:ahLst/>
              <a:cxnLst/>
              <a:rect l="l" t="t" r="r" b="b"/>
              <a:pathLst>
                <a:path w="796" h="426" extrusionOk="0">
                  <a:moveTo>
                    <a:pt x="492" y="1"/>
                  </a:moveTo>
                  <a:lnTo>
                    <a:pt x="492" y="1"/>
                  </a:lnTo>
                  <a:cubicBezTo>
                    <a:pt x="0" y="247"/>
                    <a:pt x="250" y="425"/>
                    <a:pt x="465" y="425"/>
                  </a:cubicBezTo>
                  <a:cubicBezTo>
                    <a:pt x="642" y="425"/>
                    <a:pt x="795" y="304"/>
                    <a:pt x="49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61" name="Google Shape;12561;p18"/>
            <p:cNvSpPr/>
            <p:nvPr/>
          </p:nvSpPr>
          <p:spPr>
            <a:xfrm>
              <a:off x="4548825" y="3615500"/>
              <a:ext cx="8125" cy="5150"/>
            </a:xfrm>
            <a:custGeom>
              <a:avLst/>
              <a:gdLst/>
              <a:ahLst/>
              <a:cxnLst/>
              <a:rect l="l" t="t" r="r" b="b"/>
              <a:pathLst>
                <a:path w="325" h="206" extrusionOk="0">
                  <a:moveTo>
                    <a:pt x="263" y="1"/>
                  </a:moveTo>
                  <a:cubicBezTo>
                    <a:pt x="247" y="1"/>
                    <a:pt x="210" y="14"/>
                    <a:pt x="143" y="48"/>
                  </a:cubicBezTo>
                  <a:cubicBezTo>
                    <a:pt x="25" y="165"/>
                    <a:pt x="0" y="206"/>
                    <a:pt x="19" y="206"/>
                  </a:cubicBezTo>
                  <a:cubicBezTo>
                    <a:pt x="61" y="206"/>
                    <a:pt x="324" y="1"/>
                    <a:pt x="26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62" name="Google Shape;12562;p18"/>
            <p:cNvSpPr/>
            <p:nvPr/>
          </p:nvSpPr>
          <p:spPr>
            <a:xfrm>
              <a:off x="4574800" y="3666350"/>
              <a:ext cx="7700" cy="7300"/>
            </a:xfrm>
            <a:custGeom>
              <a:avLst/>
              <a:gdLst/>
              <a:ahLst/>
              <a:cxnLst/>
              <a:rect l="l" t="t" r="r" b="b"/>
              <a:pathLst>
                <a:path w="308" h="292" extrusionOk="0">
                  <a:moveTo>
                    <a:pt x="234" y="0"/>
                  </a:moveTo>
                  <a:cubicBezTo>
                    <a:pt x="200" y="0"/>
                    <a:pt x="127" y="65"/>
                    <a:pt x="0" y="255"/>
                  </a:cubicBezTo>
                  <a:cubicBezTo>
                    <a:pt x="26" y="281"/>
                    <a:pt x="52" y="292"/>
                    <a:pt x="77" y="292"/>
                  </a:cubicBezTo>
                  <a:cubicBezTo>
                    <a:pt x="206" y="292"/>
                    <a:pt x="307" y="0"/>
                    <a:pt x="23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63" name="Google Shape;12563;p18"/>
            <p:cNvSpPr/>
            <p:nvPr/>
          </p:nvSpPr>
          <p:spPr>
            <a:xfrm>
              <a:off x="4066950" y="4114175"/>
              <a:ext cx="8150" cy="5125"/>
            </a:xfrm>
            <a:custGeom>
              <a:avLst/>
              <a:gdLst/>
              <a:ahLst/>
              <a:cxnLst/>
              <a:rect l="l" t="t" r="r" b="b"/>
              <a:pathLst>
                <a:path w="326" h="205" extrusionOk="0">
                  <a:moveTo>
                    <a:pt x="264" y="0"/>
                  </a:moveTo>
                  <a:cubicBezTo>
                    <a:pt x="248" y="0"/>
                    <a:pt x="211" y="13"/>
                    <a:pt x="143" y="47"/>
                  </a:cubicBezTo>
                  <a:cubicBezTo>
                    <a:pt x="26" y="164"/>
                    <a:pt x="1" y="205"/>
                    <a:pt x="20" y="205"/>
                  </a:cubicBezTo>
                  <a:cubicBezTo>
                    <a:pt x="62" y="205"/>
                    <a:pt x="325" y="0"/>
                    <a:pt x="26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64" name="Google Shape;12564;p18"/>
            <p:cNvSpPr/>
            <p:nvPr/>
          </p:nvSpPr>
          <p:spPr>
            <a:xfrm>
              <a:off x="4036900" y="4061675"/>
              <a:ext cx="7850" cy="6500"/>
            </a:xfrm>
            <a:custGeom>
              <a:avLst/>
              <a:gdLst/>
              <a:ahLst/>
              <a:cxnLst/>
              <a:rect l="l" t="t" r="r" b="b"/>
              <a:pathLst>
                <a:path w="314" h="260" extrusionOk="0">
                  <a:moveTo>
                    <a:pt x="201" y="1"/>
                  </a:moveTo>
                  <a:cubicBezTo>
                    <a:pt x="160" y="1"/>
                    <a:pt x="95" y="35"/>
                    <a:pt x="1" y="130"/>
                  </a:cubicBezTo>
                  <a:cubicBezTo>
                    <a:pt x="48" y="225"/>
                    <a:pt x="95" y="260"/>
                    <a:pt x="137" y="260"/>
                  </a:cubicBezTo>
                  <a:cubicBezTo>
                    <a:pt x="249" y="260"/>
                    <a:pt x="313" y="1"/>
                    <a:pt x="20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65" name="Google Shape;12565;p18"/>
            <p:cNvSpPr/>
            <p:nvPr/>
          </p:nvSpPr>
          <p:spPr>
            <a:xfrm>
              <a:off x="4014500" y="4106500"/>
              <a:ext cx="4700" cy="6500"/>
            </a:xfrm>
            <a:custGeom>
              <a:avLst/>
              <a:gdLst/>
              <a:ahLst/>
              <a:cxnLst/>
              <a:rect l="l" t="t" r="r" b="b"/>
              <a:pathLst>
                <a:path w="188" h="260" extrusionOk="0">
                  <a:moveTo>
                    <a:pt x="112" y="1"/>
                  </a:moveTo>
                  <a:cubicBezTo>
                    <a:pt x="85" y="1"/>
                    <a:pt x="48" y="35"/>
                    <a:pt x="0" y="130"/>
                  </a:cubicBezTo>
                  <a:cubicBezTo>
                    <a:pt x="48" y="225"/>
                    <a:pt x="85" y="259"/>
                    <a:pt x="112" y="259"/>
                  </a:cubicBezTo>
                  <a:cubicBezTo>
                    <a:pt x="187" y="259"/>
                    <a:pt x="187" y="1"/>
                    <a:pt x="11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66" name="Google Shape;12566;p18"/>
            <p:cNvSpPr/>
            <p:nvPr/>
          </p:nvSpPr>
          <p:spPr>
            <a:xfrm>
              <a:off x="7111200" y="2686600"/>
              <a:ext cx="22425" cy="6500"/>
            </a:xfrm>
            <a:custGeom>
              <a:avLst/>
              <a:gdLst/>
              <a:ahLst/>
              <a:cxnLst/>
              <a:rect l="l" t="t" r="r" b="b"/>
              <a:pathLst>
                <a:path w="897" h="260" extrusionOk="0">
                  <a:moveTo>
                    <a:pt x="518" y="0"/>
                  </a:moveTo>
                  <a:lnTo>
                    <a:pt x="518" y="0"/>
                  </a:lnTo>
                  <a:cubicBezTo>
                    <a:pt x="0" y="130"/>
                    <a:pt x="379" y="259"/>
                    <a:pt x="619" y="259"/>
                  </a:cubicBezTo>
                  <a:cubicBezTo>
                    <a:pt x="795" y="259"/>
                    <a:pt x="896" y="190"/>
                    <a:pt x="51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67" name="Google Shape;12567;p18"/>
            <p:cNvSpPr/>
            <p:nvPr/>
          </p:nvSpPr>
          <p:spPr>
            <a:xfrm>
              <a:off x="7034475" y="2675400"/>
              <a:ext cx="25250" cy="4225"/>
            </a:xfrm>
            <a:custGeom>
              <a:avLst/>
              <a:gdLst/>
              <a:ahLst/>
              <a:cxnLst/>
              <a:rect l="l" t="t" r="r" b="b"/>
              <a:pathLst>
                <a:path w="1010" h="169" extrusionOk="0">
                  <a:moveTo>
                    <a:pt x="449" y="0"/>
                  </a:moveTo>
                  <a:lnTo>
                    <a:pt x="449" y="0"/>
                  </a:lnTo>
                  <a:cubicBezTo>
                    <a:pt x="1" y="112"/>
                    <a:pt x="281" y="168"/>
                    <a:pt x="533" y="168"/>
                  </a:cubicBezTo>
                  <a:cubicBezTo>
                    <a:pt x="785" y="168"/>
                    <a:pt x="1009" y="112"/>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68" name="Google Shape;12568;p18"/>
            <p:cNvSpPr/>
            <p:nvPr/>
          </p:nvSpPr>
          <p:spPr>
            <a:xfrm>
              <a:off x="7008725" y="775100"/>
              <a:ext cx="20175" cy="13050"/>
            </a:xfrm>
            <a:custGeom>
              <a:avLst/>
              <a:gdLst/>
              <a:ahLst/>
              <a:cxnLst/>
              <a:rect l="l" t="t" r="r" b="b"/>
              <a:pathLst>
                <a:path w="807" h="522" extrusionOk="0">
                  <a:moveTo>
                    <a:pt x="597" y="0"/>
                  </a:moveTo>
                  <a:cubicBezTo>
                    <a:pt x="156" y="0"/>
                    <a:pt x="0" y="521"/>
                    <a:pt x="232" y="521"/>
                  </a:cubicBezTo>
                  <a:cubicBezTo>
                    <a:pt x="266" y="521"/>
                    <a:pt x="308" y="510"/>
                    <a:pt x="358" y="485"/>
                  </a:cubicBezTo>
                  <a:cubicBezTo>
                    <a:pt x="358" y="261"/>
                    <a:pt x="807" y="261"/>
                    <a:pt x="807" y="37"/>
                  </a:cubicBezTo>
                  <a:cubicBezTo>
                    <a:pt x="731" y="11"/>
                    <a:pt x="661" y="0"/>
                    <a:pt x="59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69" name="Google Shape;12569;p18"/>
            <p:cNvSpPr/>
            <p:nvPr/>
          </p:nvSpPr>
          <p:spPr>
            <a:xfrm>
              <a:off x="7000875" y="2973600"/>
              <a:ext cx="22425" cy="9975"/>
            </a:xfrm>
            <a:custGeom>
              <a:avLst/>
              <a:gdLst/>
              <a:ahLst/>
              <a:cxnLst/>
              <a:rect l="l" t="t" r="r" b="b"/>
              <a:pathLst>
                <a:path w="897" h="399" extrusionOk="0">
                  <a:moveTo>
                    <a:pt x="299" y="0"/>
                  </a:moveTo>
                  <a:cubicBezTo>
                    <a:pt x="149" y="0"/>
                    <a:pt x="0" y="100"/>
                    <a:pt x="0" y="399"/>
                  </a:cubicBezTo>
                  <a:cubicBezTo>
                    <a:pt x="896" y="399"/>
                    <a:pt x="598" y="0"/>
                    <a:pt x="29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70" name="Google Shape;12570;p18"/>
            <p:cNvSpPr/>
            <p:nvPr/>
          </p:nvSpPr>
          <p:spPr>
            <a:xfrm>
              <a:off x="7000875" y="3930450"/>
              <a:ext cx="11225" cy="11225"/>
            </a:xfrm>
            <a:custGeom>
              <a:avLst/>
              <a:gdLst/>
              <a:ahLst/>
              <a:cxnLst/>
              <a:rect l="l" t="t" r="r" b="b"/>
              <a:pathLst>
                <a:path w="449" h="449" extrusionOk="0">
                  <a:moveTo>
                    <a:pt x="0" y="0"/>
                  </a:moveTo>
                  <a:cubicBezTo>
                    <a:pt x="0" y="224"/>
                    <a:pt x="0" y="449"/>
                    <a:pt x="224" y="449"/>
                  </a:cubicBezTo>
                  <a:cubicBezTo>
                    <a:pt x="448" y="449"/>
                    <a:pt x="224"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71" name="Google Shape;12571;p18"/>
            <p:cNvSpPr/>
            <p:nvPr/>
          </p:nvSpPr>
          <p:spPr>
            <a:xfrm>
              <a:off x="6964450" y="3969675"/>
              <a:ext cx="28025" cy="4225"/>
            </a:xfrm>
            <a:custGeom>
              <a:avLst/>
              <a:gdLst/>
              <a:ahLst/>
              <a:cxnLst/>
              <a:rect l="l" t="t" r="r" b="b"/>
              <a:pathLst>
                <a:path w="1121" h="169" extrusionOk="0">
                  <a:moveTo>
                    <a:pt x="561" y="0"/>
                  </a:moveTo>
                  <a:cubicBezTo>
                    <a:pt x="0" y="112"/>
                    <a:pt x="280" y="168"/>
                    <a:pt x="561" y="168"/>
                  </a:cubicBezTo>
                  <a:cubicBezTo>
                    <a:pt x="841" y="168"/>
                    <a:pt x="1121" y="112"/>
                    <a:pt x="56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72" name="Google Shape;12572;p18"/>
            <p:cNvSpPr/>
            <p:nvPr/>
          </p:nvSpPr>
          <p:spPr>
            <a:xfrm>
              <a:off x="6849575" y="916075"/>
              <a:ext cx="16850" cy="11225"/>
            </a:xfrm>
            <a:custGeom>
              <a:avLst/>
              <a:gdLst/>
              <a:ahLst/>
              <a:cxnLst/>
              <a:rect l="l" t="t" r="r" b="b"/>
              <a:pathLst>
                <a:path w="674" h="449" extrusionOk="0">
                  <a:moveTo>
                    <a:pt x="1" y="1"/>
                  </a:moveTo>
                  <a:cubicBezTo>
                    <a:pt x="1" y="225"/>
                    <a:pt x="1" y="449"/>
                    <a:pt x="225" y="449"/>
                  </a:cubicBezTo>
                  <a:cubicBezTo>
                    <a:pt x="673" y="449"/>
                    <a:pt x="449"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73" name="Google Shape;12573;p18"/>
            <p:cNvSpPr/>
            <p:nvPr/>
          </p:nvSpPr>
          <p:spPr>
            <a:xfrm>
              <a:off x="6832775" y="787200"/>
              <a:ext cx="11225" cy="11250"/>
            </a:xfrm>
            <a:custGeom>
              <a:avLst/>
              <a:gdLst/>
              <a:ahLst/>
              <a:cxnLst/>
              <a:rect l="l" t="t" r="r" b="b"/>
              <a:pathLst>
                <a:path w="449" h="450" extrusionOk="0">
                  <a:moveTo>
                    <a:pt x="0" y="1"/>
                  </a:moveTo>
                  <a:cubicBezTo>
                    <a:pt x="0" y="1"/>
                    <a:pt x="0" y="449"/>
                    <a:pt x="225" y="449"/>
                  </a:cubicBezTo>
                  <a:cubicBezTo>
                    <a:pt x="449" y="449"/>
                    <a:pt x="225"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74" name="Google Shape;12574;p18"/>
            <p:cNvSpPr/>
            <p:nvPr/>
          </p:nvSpPr>
          <p:spPr>
            <a:xfrm>
              <a:off x="6832775" y="2311200"/>
              <a:ext cx="11225" cy="11225"/>
            </a:xfrm>
            <a:custGeom>
              <a:avLst/>
              <a:gdLst/>
              <a:ahLst/>
              <a:cxnLst/>
              <a:rect l="l" t="t" r="r" b="b"/>
              <a:pathLst>
                <a:path w="449" h="449" extrusionOk="0">
                  <a:moveTo>
                    <a:pt x="0" y="1"/>
                  </a:moveTo>
                  <a:cubicBezTo>
                    <a:pt x="0" y="225"/>
                    <a:pt x="0" y="449"/>
                    <a:pt x="225" y="449"/>
                  </a:cubicBezTo>
                  <a:cubicBezTo>
                    <a:pt x="449" y="449"/>
                    <a:pt x="225"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75" name="Google Shape;12575;p18"/>
            <p:cNvSpPr/>
            <p:nvPr/>
          </p:nvSpPr>
          <p:spPr>
            <a:xfrm>
              <a:off x="6818250" y="2893150"/>
              <a:ext cx="20150" cy="18325"/>
            </a:xfrm>
            <a:custGeom>
              <a:avLst/>
              <a:gdLst/>
              <a:ahLst/>
              <a:cxnLst/>
              <a:rect l="l" t="t" r="r" b="b"/>
              <a:pathLst>
                <a:path w="806" h="733" extrusionOk="0">
                  <a:moveTo>
                    <a:pt x="632" y="1"/>
                  </a:moveTo>
                  <a:cubicBezTo>
                    <a:pt x="153" y="1"/>
                    <a:pt x="1" y="733"/>
                    <a:pt x="419" y="733"/>
                  </a:cubicBezTo>
                  <a:cubicBezTo>
                    <a:pt x="466" y="733"/>
                    <a:pt x="520" y="724"/>
                    <a:pt x="581" y="703"/>
                  </a:cubicBezTo>
                  <a:cubicBezTo>
                    <a:pt x="581" y="479"/>
                    <a:pt x="806" y="255"/>
                    <a:pt x="806" y="31"/>
                  </a:cubicBezTo>
                  <a:cubicBezTo>
                    <a:pt x="744" y="10"/>
                    <a:pt x="686" y="1"/>
                    <a:pt x="63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76" name="Google Shape;12576;p18"/>
            <p:cNvSpPr/>
            <p:nvPr/>
          </p:nvSpPr>
          <p:spPr>
            <a:xfrm>
              <a:off x="6810375" y="804025"/>
              <a:ext cx="22275" cy="17725"/>
            </a:xfrm>
            <a:custGeom>
              <a:avLst/>
              <a:gdLst/>
              <a:ahLst/>
              <a:cxnLst/>
              <a:rect l="l" t="t" r="r" b="b"/>
              <a:pathLst>
                <a:path w="891" h="709" extrusionOk="0">
                  <a:moveTo>
                    <a:pt x="448" y="0"/>
                  </a:moveTo>
                  <a:cubicBezTo>
                    <a:pt x="448" y="224"/>
                    <a:pt x="0" y="224"/>
                    <a:pt x="224" y="673"/>
                  </a:cubicBezTo>
                  <a:cubicBezTo>
                    <a:pt x="299" y="698"/>
                    <a:pt x="365" y="709"/>
                    <a:pt x="424" y="709"/>
                  </a:cubicBezTo>
                  <a:cubicBezTo>
                    <a:pt x="891" y="709"/>
                    <a:pt x="847" y="0"/>
                    <a:pt x="4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77" name="Google Shape;12577;p18"/>
            <p:cNvSpPr/>
            <p:nvPr/>
          </p:nvSpPr>
          <p:spPr>
            <a:xfrm>
              <a:off x="6801950" y="826425"/>
              <a:ext cx="28050" cy="4225"/>
            </a:xfrm>
            <a:custGeom>
              <a:avLst/>
              <a:gdLst/>
              <a:ahLst/>
              <a:cxnLst/>
              <a:rect l="l" t="t" r="r" b="b"/>
              <a:pathLst>
                <a:path w="1122" h="169" extrusionOk="0">
                  <a:moveTo>
                    <a:pt x="561" y="1"/>
                  </a:moveTo>
                  <a:cubicBezTo>
                    <a:pt x="1" y="113"/>
                    <a:pt x="281" y="169"/>
                    <a:pt x="561" y="169"/>
                  </a:cubicBezTo>
                  <a:cubicBezTo>
                    <a:pt x="841" y="169"/>
                    <a:pt x="1121" y="113"/>
                    <a:pt x="5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78" name="Google Shape;12578;p18"/>
            <p:cNvSpPr/>
            <p:nvPr/>
          </p:nvSpPr>
          <p:spPr>
            <a:xfrm>
              <a:off x="6803025" y="858325"/>
              <a:ext cx="20075" cy="12950"/>
            </a:xfrm>
            <a:custGeom>
              <a:avLst/>
              <a:gdLst/>
              <a:ahLst/>
              <a:cxnLst/>
              <a:rect l="l" t="t" r="r" b="b"/>
              <a:pathLst>
                <a:path w="803" h="518" extrusionOk="0">
                  <a:moveTo>
                    <a:pt x="525" y="0"/>
                  </a:moveTo>
                  <a:cubicBezTo>
                    <a:pt x="305" y="0"/>
                    <a:pt x="1" y="259"/>
                    <a:pt x="518" y="518"/>
                  </a:cubicBezTo>
                  <a:cubicBezTo>
                    <a:pt x="802" y="139"/>
                    <a:pt x="686" y="0"/>
                    <a:pt x="5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79" name="Google Shape;12579;p18"/>
            <p:cNvSpPr/>
            <p:nvPr/>
          </p:nvSpPr>
          <p:spPr>
            <a:xfrm>
              <a:off x="6810375" y="2878350"/>
              <a:ext cx="22425" cy="9975"/>
            </a:xfrm>
            <a:custGeom>
              <a:avLst/>
              <a:gdLst/>
              <a:ahLst/>
              <a:cxnLst/>
              <a:rect l="l" t="t" r="r" b="b"/>
              <a:pathLst>
                <a:path w="897" h="399" extrusionOk="0">
                  <a:moveTo>
                    <a:pt x="299" y="0"/>
                  </a:moveTo>
                  <a:cubicBezTo>
                    <a:pt x="149" y="0"/>
                    <a:pt x="0" y="100"/>
                    <a:pt x="0" y="399"/>
                  </a:cubicBezTo>
                  <a:cubicBezTo>
                    <a:pt x="896" y="399"/>
                    <a:pt x="598" y="0"/>
                    <a:pt x="29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80" name="Google Shape;12580;p18"/>
            <p:cNvSpPr/>
            <p:nvPr/>
          </p:nvSpPr>
          <p:spPr>
            <a:xfrm>
              <a:off x="6777775" y="892925"/>
              <a:ext cx="27000" cy="23175"/>
            </a:xfrm>
            <a:custGeom>
              <a:avLst/>
              <a:gdLst/>
              <a:ahLst/>
              <a:cxnLst/>
              <a:rect l="l" t="t" r="r" b="b"/>
              <a:pathLst>
                <a:path w="1080" h="927" extrusionOk="0">
                  <a:moveTo>
                    <a:pt x="903" y="1"/>
                  </a:moveTo>
                  <a:cubicBezTo>
                    <a:pt x="333" y="1"/>
                    <a:pt x="0" y="927"/>
                    <a:pt x="408" y="927"/>
                  </a:cubicBezTo>
                  <a:cubicBezTo>
                    <a:pt x="856" y="702"/>
                    <a:pt x="632" y="254"/>
                    <a:pt x="1080" y="30"/>
                  </a:cubicBezTo>
                  <a:cubicBezTo>
                    <a:pt x="1019" y="10"/>
                    <a:pt x="960" y="1"/>
                    <a:pt x="90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81" name="Google Shape;12581;p18"/>
            <p:cNvSpPr/>
            <p:nvPr/>
          </p:nvSpPr>
          <p:spPr>
            <a:xfrm>
              <a:off x="6787950" y="988925"/>
              <a:ext cx="16825" cy="11225"/>
            </a:xfrm>
            <a:custGeom>
              <a:avLst/>
              <a:gdLst/>
              <a:ahLst/>
              <a:cxnLst/>
              <a:rect l="l" t="t" r="r" b="b"/>
              <a:pathLst>
                <a:path w="673" h="449" extrusionOk="0">
                  <a:moveTo>
                    <a:pt x="1" y="0"/>
                  </a:moveTo>
                  <a:cubicBezTo>
                    <a:pt x="1" y="0"/>
                    <a:pt x="1" y="448"/>
                    <a:pt x="225" y="448"/>
                  </a:cubicBezTo>
                  <a:cubicBezTo>
                    <a:pt x="673" y="448"/>
                    <a:pt x="225"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82" name="Google Shape;12582;p18"/>
            <p:cNvSpPr/>
            <p:nvPr/>
          </p:nvSpPr>
          <p:spPr>
            <a:xfrm>
              <a:off x="6782350" y="1005725"/>
              <a:ext cx="11225" cy="5625"/>
            </a:xfrm>
            <a:custGeom>
              <a:avLst/>
              <a:gdLst/>
              <a:ahLst/>
              <a:cxnLst/>
              <a:rect l="l" t="t" r="r" b="b"/>
              <a:pathLst>
                <a:path w="449" h="225" extrusionOk="0">
                  <a:moveTo>
                    <a:pt x="0" y="0"/>
                  </a:moveTo>
                  <a:cubicBezTo>
                    <a:pt x="0" y="0"/>
                    <a:pt x="0" y="225"/>
                    <a:pt x="225" y="225"/>
                  </a:cubicBezTo>
                  <a:cubicBezTo>
                    <a:pt x="449" y="225"/>
                    <a:pt x="225"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83" name="Google Shape;12583;p18"/>
            <p:cNvSpPr/>
            <p:nvPr/>
          </p:nvSpPr>
          <p:spPr>
            <a:xfrm>
              <a:off x="6737525" y="2882700"/>
              <a:ext cx="16825" cy="22425"/>
            </a:xfrm>
            <a:custGeom>
              <a:avLst/>
              <a:gdLst/>
              <a:ahLst/>
              <a:cxnLst/>
              <a:rect l="l" t="t" r="r" b="b"/>
              <a:pathLst>
                <a:path w="673" h="897" extrusionOk="0">
                  <a:moveTo>
                    <a:pt x="0" y="1"/>
                  </a:moveTo>
                  <a:cubicBezTo>
                    <a:pt x="0" y="449"/>
                    <a:pt x="0" y="897"/>
                    <a:pt x="449" y="897"/>
                  </a:cubicBezTo>
                  <a:cubicBezTo>
                    <a:pt x="449" y="449"/>
                    <a:pt x="673"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84" name="Google Shape;12584;p18"/>
            <p:cNvSpPr/>
            <p:nvPr/>
          </p:nvSpPr>
          <p:spPr>
            <a:xfrm>
              <a:off x="6737525" y="983325"/>
              <a:ext cx="11225" cy="11225"/>
            </a:xfrm>
            <a:custGeom>
              <a:avLst/>
              <a:gdLst/>
              <a:ahLst/>
              <a:cxnLst/>
              <a:rect l="l" t="t" r="r" b="b"/>
              <a:pathLst>
                <a:path w="449" h="449" extrusionOk="0">
                  <a:moveTo>
                    <a:pt x="0" y="0"/>
                  </a:moveTo>
                  <a:cubicBezTo>
                    <a:pt x="0" y="224"/>
                    <a:pt x="0" y="448"/>
                    <a:pt x="225" y="448"/>
                  </a:cubicBezTo>
                  <a:cubicBezTo>
                    <a:pt x="449" y="448"/>
                    <a:pt x="225"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85" name="Google Shape;12585;p18"/>
            <p:cNvSpPr/>
            <p:nvPr/>
          </p:nvSpPr>
          <p:spPr>
            <a:xfrm>
              <a:off x="6723525" y="2339225"/>
              <a:ext cx="25225" cy="4225"/>
            </a:xfrm>
            <a:custGeom>
              <a:avLst/>
              <a:gdLst/>
              <a:ahLst/>
              <a:cxnLst/>
              <a:rect l="l" t="t" r="r" b="b"/>
              <a:pathLst>
                <a:path w="1009" h="169" extrusionOk="0">
                  <a:moveTo>
                    <a:pt x="560" y="0"/>
                  </a:moveTo>
                  <a:lnTo>
                    <a:pt x="560" y="0"/>
                  </a:lnTo>
                  <a:cubicBezTo>
                    <a:pt x="0" y="112"/>
                    <a:pt x="224" y="168"/>
                    <a:pt x="476" y="168"/>
                  </a:cubicBezTo>
                  <a:cubicBezTo>
                    <a:pt x="729" y="168"/>
                    <a:pt x="1009" y="112"/>
                    <a:pt x="5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86" name="Google Shape;12586;p18"/>
            <p:cNvSpPr/>
            <p:nvPr/>
          </p:nvSpPr>
          <p:spPr>
            <a:xfrm>
              <a:off x="6715125" y="3880025"/>
              <a:ext cx="25225" cy="4225"/>
            </a:xfrm>
            <a:custGeom>
              <a:avLst/>
              <a:gdLst/>
              <a:ahLst/>
              <a:cxnLst/>
              <a:rect l="l" t="t" r="r" b="b"/>
              <a:pathLst>
                <a:path w="1009" h="169" extrusionOk="0">
                  <a:moveTo>
                    <a:pt x="448" y="0"/>
                  </a:moveTo>
                  <a:lnTo>
                    <a:pt x="448" y="0"/>
                  </a:lnTo>
                  <a:cubicBezTo>
                    <a:pt x="0" y="112"/>
                    <a:pt x="280" y="168"/>
                    <a:pt x="532" y="168"/>
                  </a:cubicBezTo>
                  <a:cubicBezTo>
                    <a:pt x="784" y="168"/>
                    <a:pt x="1009" y="112"/>
                    <a:pt x="4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87" name="Google Shape;12587;p18"/>
            <p:cNvSpPr/>
            <p:nvPr/>
          </p:nvSpPr>
          <p:spPr>
            <a:xfrm>
              <a:off x="6709500" y="1442750"/>
              <a:ext cx="22450" cy="11225"/>
            </a:xfrm>
            <a:custGeom>
              <a:avLst/>
              <a:gdLst/>
              <a:ahLst/>
              <a:cxnLst/>
              <a:rect l="l" t="t" r="r" b="b"/>
              <a:pathLst>
                <a:path w="898" h="449" extrusionOk="0">
                  <a:moveTo>
                    <a:pt x="449" y="1"/>
                  </a:moveTo>
                  <a:cubicBezTo>
                    <a:pt x="449" y="225"/>
                    <a:pt x="1" y="225"/>
                    <a:pt x="449" y="449"/>
                  </a:cubicBezTo>
                  <a:cubicBezTo>
                    <a:pt x="897" y="449"/>
                    <a:pt x="897" y="1"/>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88" name="Google Shape;12588;p18"/>
            <p:cNvSpPr/>
            <p:nvPr/>
          </p:nvSpPr>
          <p:spPr>
            <a:xfrm>
              <a:off x="6687100" y="2991075"/>
              <a:ext cx="37950" cy="20525"/>
            </a:xfrm>
            <a:custGeom>
              <a:avLst/>
              <a:gdLst/>
              <a:ahLst/>
              <a:cxnLst/>
              <a:rect l="l" t="t" r="r" b="b"/>
              <a:pathLst>
                <a:path w="1518" h="821" extrusionOk="0">
                  <a:moveTo>
                    <a:pt x="397" y="0"/>
                  </a:moveTo>
                  <a:cubicBezTo>
                    <a:pt x="245" y="0"/>
                    <a:pt x="105" y="44"/>
                    <a:pt x="0" y="148"/>
                  </a:cubicBezTo>
                  <a:cubicBezTo>
                    <a:pt x="673" y="148"/>
                    <a:pt x="673" y="820"/>
                    <a:pt x="1345" y="820"/>
                  </a:cubicBezTo>
                  <a:cubicBezTo>
                    <a:pt x="1517" y="476"/>
                    <a:pt x="897" y="0"/>
                    <a:pt x="39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89" name="Google Shape;12589;p18"/>
            <p:cNvSpPr/>
            <p:nvPr/>
          </p:nvSpPr>
          <p:spPr>
            <a:xfrm>
              <a:off x="6689900" y="3835200"/>
              <a:ext cx="25225" cy="4225"/>
            </a:xfrm>
            <a:custGeom>
              <a:avLst/>
              <a:gdLst/>
              <a:ahLst/>
              <a:cxnLst/>
              <a:rect l="l" t="t" r="r" b="b"/>
              <a:pathLst>
                <a:path w="1009" h="169" extrusionOk="0">
                  <a:moveTo>
                    <a:pt x="561" y="0"/>
                  </a:moveTo>
                  <a:lnTo>
                    <a:pt x="561" y="0"/>
                  </a:lnTo>
                  <a:cubicBezTo>
                    <a:pt x="0" y="112"/>
                    <a:pt x="225" y="168"/>
                    <a:pt x="477" y="168"/>
                  </a:cubicBezTo>
                  <a:cubicBezTo>
                    <a:pt x="729" y="168"/>
                    <a:pt x="1009" y="112"/>
                    <a:pt x="56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90" name="Google Shape;12590;p18"/>
            <p:cNvSpPr/>
            <p:nvPr/>
          </p:nvSpPr>
          <p:spPr>
            <a:xfrm>
              <a:off x="6664675" y="1329775"/>
              <a:ext cx="20700" cy="13050"/>
            </a:xfrm>
            <a:custGeom>
              <a:avLst/>
              <a:gdLst/>
              <a:ahLst/>
              <a:cxnLst/>
              <a:rect l="l" t="t" r="r" b="b"/>
              <a:pathLst>
                <a:path w="828" h="522" extrusionOk="0">
                  <a:moveTo>
                    <a:pt x="211" y="1"/>
                  </a:moveTo>
                  <a:cubicBezTo>
                    <a:pt x="147" y="1"/>
                    <a:pt x="77" y="12"/>
                    <a:pt x="1" y="37"/>
                  </a:cubicBezTo>
                  <a:cubicBezTo>
                    <a:pt x="1" y="261"/>
                    <a:pt x="225" y="485"/>
                    <a:pt x="673" y="485"/>
                  </a:cubicBezTo>
                  <a:cubicBezTo>
                    <a:pt x="699" y="511"/>
                    <a:pt x="718" y="522"/>
                    <a:pt x="732" y="522"/>
                  </a:cubicBezTo>
                  <a:cubicBezTo>
                    <a:pt x="827" y="522"/>
                    <a:pt x="654" y="1"/>
                    <a:pt x="21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91" name="Google Shape;12591;p18"/>
            <p:cNvSpPr/>
            <p:nvPr/>
          </p:nvSpPr>
          <p:spPr>
            <a:xfrm>
              <a:off x="6647875" y="1438100"/>
              <a:ext cx="24750" cy="15875"/>
            </a:xfrm>
            <a:custGeom>
              <a:avLst/>
              <a:gdLst/>
              <a:ahLst/>
              <a:cxnLst/>
              <a:rect l="l" t="t" r="r" b="b"/>
              <a:pathLst>
                <a:path w="990" h="635" extrusionOk="0">
                  <a:moveTo>
                    <a:pt x="221" y="1"/>
                  </a:moveTo>
                  <a:cubicBezTo>
                    <a:pt x="97" y="1"/>
                    <a:pt x="1" y="55"/>
                    <a:pt x="1" y="187"/>
                  </a:cubicBezTo>
                  <a:cubicBezTo>
                    <a:pt x="449" y="187"/>
                    <a:pt x="449" y="411"/>
                    <a:pt x="673" y="635"/>
                  </a:cubicBezTo>
                  <a:cubicBezTo>
                    <a:pt x="990" y="318"/>
                    <a:pt x="522" y="1"/>
                    <a:pt x="22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92" name="Google Shape;12592;p18"/>
            <p:cNvSpPr/>
            <p:nvPr/>
          </p:nvSpPr>
          <p:spPr>
            <a:xfrm>
              <a:off x="6645075" y="3812775"/>
              <a:ext cx="28050" cy="4225"/>
            </a:xfrm>
            <a:custGeom>
              <a:avLst/>
              <a:gdLst/>
              <a:ahLst/>
              <a:cxnLst/>
              <a:rect l="l" t="t" r="r" b="b"/>
              <a:pathLst>
                <a:path w="1122" h="169" extrusionOk="0">
                  <a:moveTo>
                    <a:pt x="561" y="1"/>
                  </a:moveTo>
                  <a:cubicBezTo>
                    <a:pt x="1" y="113"/>
                    <a:pt x="281" y="169"/>
                    <a:pt x="561" y="169"/>
                  </a:cubicBezTo>
                  <a:cubicBezTo>
                    <a:pt x="841" y="169"/>
                    <a:pt x="1121" y="113"/>
                    <a:pt x="5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93" name="Google Shape;12593;p18"/>
            <p:cNvSpPr/>
            <p:nvPr/>
          </p:nvSpPr>
          <p:spPr>
            <a:xfrm>
              <a:off x="6647875" y="3774800"/>
              <a:ext cx="22450" cy="10000"/>
            </a:xfrm>
            <a:custGeom>
              <a:avLst/>
              <a:gdLst/>
              <a:ahLst/>
              <a:cxnLst/>
              <a:rect l="l" t="t" r="r" b="b"/>
              <a:pathLst>
                <a:path w="898" h="400" extrusionOk="0">
                  <a:moveTo>
                    <a:pt x="299" y="1"/>
                  </a:moveTo>
                  <a:cubicBezTo>
                    <a:pt x="150" y="1"/>
                    <a:pt x="1" y="100"/>
                    <a:pt x="1" y="399"/>
                  </a:cubicBezTo>
                  <a:cubicBezTo>
                    <a:pt x="897" y="399"/>
                    <a:pt x="598" y="1"/>
                    <a:pt x="29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94" name="Google Shape;12594;p18"/>
            <p:cNvSpPr/>
            <p:nvPr/>
          </p:nvSpPr>
          <p:spPr>
            <a:xfrm>
              <a:off x="6616175" y="2997625"/>
              <a:ext cx="14175" cy="8275"/>
            </a:xfrm>
            <a:custGeom>
              <a:avLst/>
              <a:gdLst/>
              <a:ahLst/>
              <a:cxnLst/>
              <a:rect l="l" t="t" r="r" b="b"/>
              <a:pathLst>
                <a:path w="567" h="331" extrusionOk="0">
                  <a:moveTo>
                    <a:pt x="102" y="1"/>
                  </a:moveTo>
                  <a:cubicBezTo>
                    <a:pt x="1" y="1"/>
                    <a:pt x="452" y="331"/>
                    <a:pt x="533" y="331"/>
                  </a:cubicBezTo>
                  <a:cubicBezTo>
                    <a:pt x="566" y="331"/>
                    <a:pt x="535" y="273"/>
                    <a:pt x="372" y="110"/>
                  </a:cubicBezTo>
                  <a:cubicBezTo>
                    <a:pt x="214" y="31"/>
                    <a:pt x="133" y="1"/>
                    <a:pt x="10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95" name="Google Shape;12595;p18"/>
            <p:cNvSpPr/>
            <p:nvPr/>
          </p:nvSpPr>
          <p:spPr>
            <a:xfrm>
              <a:off x="6580650" y="3840800"/>
              <a:ext cx="22425" cy="5625"/>
            </a:xfrm>
            <a:custGeom>
              <a:avLst/>
              <a:gdLst/>
              <a:ahLst/>
              <a:cxnLst/>
              <a:rect l="l" t="t" r="r" b="b"/>
              <a:pathLst>
                <a:path w="897" h="225" extrusionOk="0">
                  <a:moveTo>
                    <a:pt x="448" y="0"/>
                  </a:moveTo>
                  <a:cubicBezTo>
                    <a:pt x="0" y="0"/>
                    <a:pt x="0" y="225"/>
                    <a:pt x="448" y="225"/>
                  </a:cubicBezTo>
                  <a:cubicBezTo>
                    <a:pt x="673" y="225"/>
                    <a:pt x="897" y="0"/>
                    <a:pt x="4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96" name="Google Shape;12596;p18"/>
            <p:cNvSpPr/>
            <p:nvPr/>
          </p:nvSpPr>
          <p:spPr>
            <a:xfrm>
              <a:off x="6566625" y="3908025"/>
              <a:ext cx="28050" cy="4225"/>
            </a:xfrm>
            <a:custGeom>
              <a:avLst/>
              <a:gdLst/>
              <a:ahLst/>
              <a:cxnLst/>
              <a:rect l="l" t="t" r="r" b="b"/>
              <a:pathLst>
                <a:path w="1122" h="169" extrusionOk="0">
                  <a:moveTo>
                    <a:pt x="561" y="1"/>
                  </a:moveTo>
                  <a:cubicBezTo>
                    <a:pt x="1" y="113"/>
                    <a:pt x="281" y="169"/>
                    <a:pt x="561" y="169"/>
                  </a:cubicBezTo>
                  <a:cubicBezTo>
                    <a:pt x="841" y="169"/>
                    <a:pt x="1121" y="113"/>
                    <a:pt x="5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97" name="Google Shape;12597;p18"/>
            <p:cNvSpPr/>
            <p:nvPr/>
          </p:nvSpPr>
          <p:spPr>
            <a:xfrm>
              <a:off x="6547025" y="1532400"/>
              <a:ext cx="50450" cy="25"/>
            </a:xfrm>
            <a:custGeom>
              <a:avLst/>
              <a:gdLst/>
              <a:ahLst/>
              <a:cxnLst/>
              <a:rect l="l" t="t" r="r" b="b"/>
              <a:pathLst>
                <a:path w="2018" h="1" extrusionOk="0">
                  <a:moveTo>
                    <a:pt x="897" y="0"/>
                  </a:moveTo>
                  <a:cubicBezTo>
                    <a:pt x="0" y="0"/>
                    <a:pt x="2018" y="0"/>
                    <a:pt x="89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98" name="Google Shape;12598;p18"/>
            <p:cNvSpPr/>
            <p:nvPr/>
          </p:nvSpPr>
          <p:spPr>
            <a:xfrm>
              <a:off x="6552625" y="1308275"/>
              <a:ext cx="26200" cy="23325"/>
            </a:xfrm>
            <a:custGeom>
              <a:avLst/>
              <a:gdLst/>
              <a:ahLst/>
              <a:cxnLst/>
              <a:rect l="l" t="t" r="r" b="b"/>
              <a:pathLst>
                <a:path w="1048" h="933" extrusionOk="0">
                  <a:moveTo>
                    <a:pt x="449" y="1"/>
                  </a:moveTo>
                  <a:cubicBezTo>
                    <a:pt x="449" y="449"/>
                    <a:pt x="1" y="449"/>
                    <a:pt x="1" y="897"/>
                  </a:cubicBezTo>
                  <a:cubicBezTo>
                    <a:pt x="74" y="922"/>
                    <a:pt x="145" y="933"/>
                    <a:pt x="212" y="933"/>
                  </a:cubicBezTo>
                  <a:cubicBezTo>
                    <a:pt x="758" y="933"/>
                    <a:pt x="1047" y="200"/>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99" name="Google Shape;12599;p18"/>
            <p:cNvSpPr/>
            <p:nvPr/>
          </p:nvSpPr>
          <p:spPr>
            <a:xfrm>
              <a:off x="6535825" y="3000350"/>
              <a:ext cx="16825" cy="11250"/>
            </a:xfrm>
            <a:custGeom>
              <a:avLst/>
              <a:gdLst/>
              <a:ahLst/>
              <a:cxnLst/>
              <a:rect l="l" t="t" r="r" b="b"/>
              <a:pathLst>
                <a:path w="673" h="450" extrusionOk="0">
                  <a:moveTo>
                    <a:pt x="448" y="1"/>
                  </a:moveTo>
                  <a:cubicBezTo>
                    <a:pt x="0" y="1"/>
                    <a:pt x="448" y="449"/>
                    <a:pt x="673" y="449"/>
                  </a:cubicBezTo>
                  <a:cubicBezTo>
                    <a:pt x="673" y="225"/>
                    <a:pt x="673" y="1"/>
                    <a:pt x="4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00" name="Google Shape;12600;p18"/>
            <p:cNvSpPr/>
            <p:nvPr/>
          </p:nvSpPr>
          <p:spPr>
            <a:xfrm>
              <a:off x="6530225" y="3924850"/>
              <a:ext cx="22425" cy="9975"/>
            </a:xfrm>
            <a:custGeom>
              <a:avLst/>
              <a:gdLst/>
              <a:ahLst/>
              <a:cxnLst/>
              <a:rect l="l" t="t" r="r" b="b"/>
              <a:pathLst>
                <a:path w="897" h="399" extrusionOk="0">
                  <a:moveTo>
                    <a:pt x="897" y="0"/>
                  </a:moveTo>
                  <a:cubicBezTo>
                    <a:pt x="0" y="0"/>
                    <a:pt x="299" y="399"/>
                    <a:pt x="598" y="399"/>
                  </a:cubicBezTo>
                  <a:cubicBezTo>
                    <a:pt x="747" y="399"/>
                    <a:pt x="897" y="299"/>
                    <a:pt x="89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01" name="Google Shape;12601;p18"/>
            <p:cNvSpPr/>
            <p:nvPr/>
          </p:nvSpPr>
          <p:spPr>
            <a:xfrm>
              <a:off x="6530225" y="1404775"/>
              <a:ext cx="22425" cy="9975"/>
            </a:xfrm>
            <a:custGeom>
              <a:avLst/>
              <a:gdLst/>
              <a:ahLst/>
              <a:cxnLst/>
              <a:rect l="l" t="t" r="r" b="b"/>
              <a:pathLst>
                <a:path w="897" h="399" extrusionOk="0">
                  <a:moveTo>
                    <a:pt x="299" y="1"/>
                  </a:moveTo>
                  <a:cubicBezTo>
                    <a:pt x="150" y="1"/>
                    <a:pt x="0" y="100"/>
                    <a:pt x="0" y="399"/>
                  </a:cubicBezTo>
                  <a:cubicBezTo>
                    <a:pt x="897" y="399"/>
                    <a:pt x="598" y="1"/>
                    <a:pt x="29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02" name="Google Shape;12602;p18"/>
            <p:cNvSpPr/>
            <p:nvPr/>
          </p:nvSpPr>
          <p:spPr>
            <a:xfrm>
              <a:off x="6485400" y="1325100"/>
              <a:ext cx="44850" cy="56050"/>
            </a:xfrm>
            <a:custGeom>
              <a:avLst/>
              <a:gdLst/>
              <a:ahLst/>
              <a:cxnLst/>
              <a:rect l="l" t="t" r="r" b="b"/>
              <a:pathLst>
                <a:path w="1794" h="2242" extrusionOk="0">
                  <a:moveTo>
                    <a:pt x="1793" y="0"/>
                  </a:moveTo>
                  <a:cubicBezTo>
                    <a:pt x="897" y="224"/>
                    <a:pt x="0" y="1569"/>
                    <a:pt x="448" y="2241"/>
                  </a:cubicBezTo>
                  <a:cubicBezTo>
                    <a:pt x="897" y="1345"/>
                    <a:pt x="1345" y="672"/>
                    <a:pt x="17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03" name="Google Shape;12603;p18"/>
            <p:cNvSpPr/>
            <p:nvPr/>
          </p:nvSpPr>
          <p:spPr>
            <a:xfrm>
              <a:off x="6498100" y="3767225"/>
              <a:ext cx="32150" cy="28775"/>
            </a:xfrm>
            <a:custGeom>
              <a:avLst/>
              <a:gdLst/>
              <a:ahLst/>
              <a:cxnLst/>
              <a:rect l="l" t="t" r="r" b="b"/>
              <a:pathLst>
                <a:path w="1286" h="1151" extrusionOk="0">
                  <a:moveTo>
                    <a:pt x="1054" y="0"/>
                  </a:moveTo>
                  <a:cubicBezTo>
                    <a:pt x="317" y="0"/>
                    <a:pt x="1" y="947"/>
                    <a:pt x="613" y="1151"/>
                  </a:cubicBezTo>
                  <a:cubicBezTo>
                    <a:pt x="613" y="702"/>
                    <a:pt x="1061" y="478"/>
                    <a:pt x="1285" y="30"/>
                  </a:cubicBezTo>
                  <a:cubicBezTo>
                    <a:pt x="1204" y="10"/>
                    <a:pt x="1127" y="0"/>
                    <a:pt x="105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04" name="Google Shape;12604;p18"/>
            <p:cNvSpPr/>
            <p:nvPr/>
          </p:nvSpPr>
          <p:spPr>
            <a:xfrm>
              <a:off x="6491000" y="3759550"/>
              <a:ext cx="25225" cy="14900"/>
            </a:xfrm>
            <a:custGeom>
              <a:avLst/>
              <a:gdLst/>
              <a:ahLst/>
              <a:cxnLst/>
              <a:rect l="l" t="t" r="r" b="b"/>
              <a:pathLst>
                <a:path w="1009" h="596" extrusionOk="0">
                  <a:moveTo>
                    <a:pt x="533" y="1"/>
                  </a:moveTo>
                  <a:cubicBezTo>
                    <a:pt x="280" y="1"/>
                    <a:pt x="0" y="113"/>
                    <a:pt x="0" y="337"/>
                  </a:cubicBezTo>
                  <a:cubicBezTo>
                    <a:pt x="0" y="526"/>
                    <a:pt x="120" y="596"/>
                    <a:pt x="276" y="596"/>
                  </a:cubicBezTo>
                  <a:cubicBezTo>
                    <a:pt x="489" y="596"/>
                    <a:pt x="767" y="466"/>
                    <a:pt x="897" y="337"/>
                  </a:cubicBezTo>
                  <a:cubicBezTo>
                    <a:pt x="1009" y="113"/>
                    <a:pt x="785" y="1"/>
                    <a:pt x="53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05" name="Google Shape;12605;p18"/>
            <p:cNvSpPr/>
            <p:nvPr/>
          </p:nvSpPr>
          <p:spPr>
            <a:xfrm>
              <a:off x="6502200" y="3924850"/>
              <a:ext cx="16825" cy="5625"/>
            </a:xfrm>
            <a:custGeom>
              <a:avLst/>
              <a:gdLst/>
              <a:ahLst/>
              <a:cxnLst/>
              <a:rect l="l" t="t" r="r" b="b"/>
              <a:pathLst>
                <a:path w="673" h="225" extrusionOk="0">
                  <a:moveTo>
                    <a:pt x="1" y="0"/>
                  </a:moveTo>
                  <a:cubicBezTo>
                    <a:pt x="1" y="0"/>
                    <a:pt x="1" y="224"/>
                    <a:pt x="449" y="224"/>
                  </a:cubicBezTo>
                  <a:cubicBezTo>
                    <a:pt x="673" y="224"/>
                    <a:pt x="449"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06" name="Google Shape;12606;p18"/>
            <p:cNvSpPr/>
            <p:nvPr/>
          </p:nvSpPr>
          <p:spPr>
            <a:xfrm>
              <a:off x="6462975" y="3964075"/>
              <a:ext cx="16675" cy="19475"/>
            </a:xfrm>
            <a:custGeom>
              <a:avLst/>
              <a:gdLst/>
              <a:ahLst/>
              <a:cxnLst/>
              <a:rect l="l" t="t" r="r" b="b"/>
              <a:pathLst>
                <a:path w="667" h="779" extrusionOk="0">
                  <a:moveTo>
                    <a:pt x="449" y="0"/>
                  </a:moveTo>
                  <a:cubicBezTo>
                    <a:pt x="449" y="224"/>
                    <a:pt x="1" y="448"/>
                    <a:pt x="1" y="672"/>
                  </a:cubicBezTo>
                  <a:cubicBezTo>
                    <a:pt x="113" y="747"/>
                    <a:pt x="206" y="778"/>
                    <a:pt x="283" y="778"/>
                  </a:cubicBezTo>
                  <a:cubicBezTo>
                    <a:pt x="667" y="778"/>
                    <a:pt x="636" y="0"/>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07" name="Google Shape;12607;p18"/>
            <p:cNvSpPr/>
            <p:nvPr/>
          </p:nvSpPr>
          <p:spPr>
            <a:xfrm>
              <a:off x="6448975" y="1381125"/>
              <a:ext cx="28025" cy="4225"/>
            </a:xfrm>
            <a:custGeom>
              <a:avLst/>
              <a:gdLst/>
              <a:ahLst/>
              <a:cxnLst/>
              <a:rect l="l" t="t" r="r" b="b"/>
              <a:pathLst>
                <a:path w="1121" h="169" extrusionOk="0">
                  <a:moveTo>
                    <a:pt x="561" y="0"/>
                  </a:moveTo>
                  <a:cubicBezTo>
                    <a:pt x="0" y="112"/>
                    <a:pt x="281" y="168"/>
                    <a:pt x="561" y="168"/>
                  </a:cubicBezTo>
                  <a:cubicBezTo>
                    <a:pt x="841" y="168"/>
                    <a:pt x="1121" y="112"/>
                    <a:pt x="56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08" name="Google Shape;12608;p18"/>
            <p:cNvSpPr/>
            <p:nvPr/>
          </p:nvSpPr>
          <p:spPr>
            <a:xfrm>
              <a:off x="6443375" y="2288800"/>
              <a:ext cx="28025" cy="4225"/>
            </a:xfrm>
            <a:custGeom>
              <a:avLst/>
              <a:gdLst/>
              <a:ahLst/>
              <a:cxnLst/>
              <a:rect l="l" t="t" r="r" b="b"/>
              <a:pathLst>
                <a:path w="1121" h="169" extrusionOk="0">
                  <a:moveTo>
                    <a:pt x="561" y="0"/>
                  </a:moveTo>
                  <a:cubicBezTo>
                    <a:pt x="0" y="112"/>
                    <a:pt x="280" y="168"/>
                    <a:pt x="561" y="168"/>
                  </a:cubicBezTo>
                  <a:cubicBezTo>
                    <a:pt x="841" y="168"/>
                    <a:pt x="1121" y="112"/>
                    <a:pt x="56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09" name="Google Shape;12609;p18"/>
            <p:cNvSpPr/>
            <p:nvPr/>
          </p:nvSpPr>
          <p:spPr>
            <a:xfrm>
              <a:off x="6345325" y="4155800"/>
              <a:ext cx="22425" cy="10000"/>
            </a:xfrm>
            <a:custGeom>
              <a:avLst/>
              <a:gdLst/>
              <a:ahLst/>
              <a:cxnLst/>
              <a:rect l="l" t="t" r="r" b="b"/>
              <a:pathLst>
                <a:path w="897" h="400" extrusionOk="0">
                  <a:moveTo>
                    <a:pt x="299" y="1"/>
                  </a:moveTo>
                  <a:cubicBezTo>
                    <a:pt x="150" y="1"/>
                    <a:pt x="0" y="100"/>
                    <a:pt x="0" y="399"/>
                  </a:cubicBezTo>
                  <a:cubicBezTo>
                    <a:pt x="897" y="399"/>
                    <a:pt x="598" y="1"/>
                    <a:pt x="29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10" name="Google Shape;12610;p18"/>
            <p:cNvSpPr/>
            <p:nvPr/>
          </p:nvSpPr>
          <p:spPr>
            <a:xfrm>
              <a:off x="6329925" y="2496100"/>
              <a:ext cx="15425" cy="23550"/>
            </a:xfrm>
            <a:custGeom>
              <a:avLst/>
              <a:gdLst/>
              <a:ahLst/>
              <a:cxnLst/>
              <a:rect l="l" t="t" r="r" b="b"/>
              <a:pathLst>
                <a:path w="617" h="942" extrusionOk="0">
                  <a:moveTo>
                    <a:pt x="168" y="0"/>
                  </a:moveTo>
                  <a:cubicBezTo>
                    <a:pt x="168" y="387"/>
                    <a:pt x="1" y="941"/>
                    <a:pt x="388" y="941"/>
                  </a:cubicBezTo>
                  <a:cubicBezTo>
                    <a:pt x="449" y="941"/>
                    <a:pt x="524" y="928"/>
                    <a:pt x="616" y="897"/>
                  </a:cubicBezTo>
                  <a:cubicBezTo>
                    <a:pt x="616" y="449"/>
                    <a:pt x="616" y="225"/>
                    <a:pt x="16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11" name="Google Shape;12611;p18"/>
            <p:cNvSpPr/>
            <p:nvPr/>
          </p:nvSpPr>
          <p:spPr>
            <a:xfrm>
              <a:off x="6328500" y="2535325"/>
              <a:ext cx="25250" cy="4225"/>
            </a:xfrm>
            <a:custGeom>
              <a:avLst/>
              <a:gdLst/>
              <a:ahLst/>
              <a:cxnLst/>
              <a:rect l="l" t="t" r="r" b="b"/>
              <a:pathLst>
                <a:path w="1010" h="169" extrusionOk="0">
                  <a:moveTo>
                    <a:pt x="449" y="0"/>
                  </a:moveTo>
                  <a:lnTo>
                    <a:pt x="449" y="0"/>
                  </a:lnTo>
                  <a:cubicBezTo>
                    <a:pt x="1" y="112"/>
                    <a:pt x="281" y="168"/>
                    <a:pt x="533" y="168"/>
                  </a:cubicBezTo>
                  <a:cubicBezTo>
                    <a:pt x="785" y="168"/>
                    <a:pt x="1009" y="112"/>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12" name="Google Shape;12612;p18"/>
            <p:cNvSpPr/>
            <p:nvPr/>
          </p:nvSpPr>
          <p:spPr>
            <a:xfrm>
              <a:off x="6314900" y="2464850"/>
              <a:ext cx="12625" cy="6500"/>
            </a:xfrm>
            <a:custGeom>
              <a:avLst/>
              <a:gdLst/>
              <a:ahLst/>
              <a:cxnLst/>
              <a:rect l="l" t="t" r="r" b="b"/>
              <a:pathLst>
                <a:path w="505" h="260" extrusionOk="0">
                  <a:moveTo>
                    <a:pt x="38" y="1"/>
                  </a:moveTo>
                  <a:cubicBezTo>
                    <a:pt x="1" y="1"/>
                    <a:pt x="454" y="259"/>
                    <a:pt x="491" y="259"/>
                  </a:cubicBezTo>
                  <a:cubicBezTo>
                    <a:pt x="505" y="259"/>
                    <a:pt x="463" y="225"/>
                    <a:pt x="321" y="130"/>
                  </a:cubicBezTo>
                  <a:cubicBezTo>
                    <a:pt x="131" y="35"/>
                    <a:pt x="52" y="1"/>
                    <a:pt x="3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13" name="Google Shape;12613;p18"/>
            <p:cNvSpPr/>
            <p:nvPr/>
          </p:nvSpPr>
          <p:spPr>
            <a:xfrm>
              <a:off x="6278075" y="4126550"/>
              <a:ext cx="56050" cy="25"/>
            </a:xfrm>
            <a:custGeom>
              <a:avLst/>
              <a:gdLst/>
              <a:ahLst/>
              <a:cxnLst/>
              <a:rect l="l" t="t" r="r" b="b"/>
              <a:pathLst>
                <a:path w="2242" h="1" extrusionOk="0">
                  <a:moveTo>
                    <a:pt x="1121" y="0"/>
                  </a:moveTo>
                  <a:cubicBezTo>
                    <a:pt x="1" y="0"/>
                    <a:pt x="2242" y="0"/>
                    <a:pt x="112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14" name="Google Shape;12614;p18"/>
            <p:cNvSpPr/>
            <p:nvPr/>
          </p:nvSpPr>
          <p:spPr>
            <a:xfrm>
              <a:off x="6252875" y="2395250"/>
              <a:ext cx="28025" cy="4225"/>
            </a:xfrm>
            <a:custGeom>
              <a:avLst/>
              <a:gdLst/>
              <a:ahLst/>
              <a:cxnLst/>
              <a:rect l="l" t="t" r="r" b="b"/>
              <a:pathLst>
                <a:path w="1121" h="169" extrusionOk="0">
                  <a:moveTo>
                    <a:pt x="561" y="0"/>
                  </a:moveTo>
                  <a:cubicBezTo>
                    <a:pt x="0" y="112"/>
                    <a:pt x="280" y="168"/>
                    <a:pt x="561" y="168"/>
                  </a:cubicBezTo>
                  <a:cubicBezTo>
                    <a:pt x="841" y="168"/>
                    <a:pt x="1121" y="112"/>
                    <a:pt x="56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15" name="Google Shape;12615;p18"/>
            <p:cNvSpPr/>
            <p:nvPr/>
          </p:nvSpPr>
          <p:spPr>
            <a:xfrm>
              <a:off x="6182825" y="1504375"/>
              <a:ext cx="33650" cy="39250"/>
            </a:xfrm>
            <a:custGeom>
              <a:avLst/>
              <a:gdLst/>
              <a:ahLst/>
              <a:cxnLst/>
              <a:rect l="l" t="t" r="r" b="b"/>
              <a:pathLst>
                <a:path w="1346" h="1570" extrusionOk="0">
                  <a:moveTo>
                    <a:pt x="1" y="1"/>
                  </a:moveTo>
                  <a:cubicBezTo>
                    <a:pt x="449" y="449"/>
                    <a:pt x="449" y="897"/>
                    <a:pt x="1" y="1570"/>
                  </a:cubicBezTo>
                  <a:cubicBezTo>
                    <a:pt x="1346" y="1570"/>
                    <a:pt x="897"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16" name="Google Shape;12616;p18"/>
            <p:cNvSpPr/>
            <p:nvPr/>
          </p:nvSpPr>
          <p:spPr>
            <a:xfrm>
              <a:off x="6182825" y="1575700"/>
              <a:ext cx="16850" cy="12750"/>
            </a:xfrm>
            <a:custGeom>
              <a:avLst/>
              <a:gdLst/>
              <a:ahLst/>
              <a:cxnLst/>
              <a:rect l="l" t="t" r="r" b="b"/>
              <a:pathLst>
                <a:path w="674" h="510" extrusionOk="0">
                  <a:moveTo>
                    <a:pt x="317" y="0"/>
                  </a:moveTo>
                  <a:cubicBezTo>
                    <a:pt x="233" y="0"/>
                    <a:pt x="129" y="19"/>
                    <a:pt x="1" y="61"/>
                  </a:cubicBezTo>
                  <a:cubicBezTo>
                    <a:pt x="1" y="285"/>
                    <a:pt x="449" y="510"/>
                    <a:pt x="673" y="510"/>
                  </a:cubicBezTo>
                  <a:cubicBezTo>
                    <a:pt x="673" y="328"/>
                    <a:pt x="673" y="0"/>
                    <a:pt x="31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17" name="Google Shape;12617;p18"/>
            <p:cNvSpPr/>
            <p:nvPr/>
          </p:nvSpPr>
          <p:spPr>
            <a:xfrm>
              <a:off x="6171625" y="1453950"/>
              <a:ext cx="11225" cy="16850"/>
            </a:xfrm>
            <a:custGeom>
              <a:avLst/>
              <a:gdLst/>
              <a:ahLst/>
              <a:cxnLst/>
              <a:rect l="l" t="t" r="r" b="b"/>
              <a:pathLst>
                <a:path w="449" h="674" extrusionOk="0">
                  <a:moveTo>
                    <a:pt x="1" y="1"/>
                  </a:moveTo>
                  <a:cubicBezTo>
                    <a:pt x="1" y="449"/>
                    <a:pt x="225" y="449"/>
                    <a:pt x="449" y="673"/>
                  </a:cubicBezTo>
                  <a:cubicBezTo>
                    <a:pt x="449" y="225"/>
                    <a:pt x="449"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18" name="Google Shape;12618;p18"/>
            <p:cNvSpPr/>
            <p:nvPr/>
          </p:nvSpPr>
          <p:spPr>
            <a:xfrm>
              <a:off x="6160425" y="1589325"/>
              <a:ext cx="16825" cy="26250"/>
            </a:xfrm>
            <a:custGeom>
              <a:avLst/>
              <a:gdLst/>
              <a:ahLst/>
              <a:cxnLst/>
              <a:rect l="l" t="t" r="r" b="b"/>
              <a:pathLst>
                <a:path w="673" h="1050" extrusionOk="0">
                  <a:moveTo>
                    <a:pt x="199" y="0"/>
                  </a:moveTo>
                  <a:cubicBezTo>
                    <a:pt x="153" y="0"/>
                    <a:pt x="90" y="54"/>
                    <a:pt x="0" y="189"/>
                  </a:cubicBezTo>
                  <a:cubicBezTo>
                    <a:pt x="359" y="189"/>
                    <a:pt x="144" y="1049"/>
                    <a:pt x="388" y="1049"/>
                  </a:cubicBezTo>
                  <a:cubicBezTo>
                    <a:pt x="449" y="1049"/>
                    <a:pt x="538" y="996"/>
                    <a:pt x="673" y="861"/>
                  </a:cubicBezTo>
                  <a:cubicBezTo>
                    <a:pt x="314" y="861"/>
                    <a:pt x="386" y="0"/>
                    <a:pt x="19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19" name="Google Shape;12619;p18"/>
            <p:cNvSpPr/>
            <p:nvPr/>
          </p:nvSpPr>
          <p:spPr>
            <a:xfrm>
              <a:off x="6152025" y="1269050"/>
              <a:ext cx="28025" cy="4250"/>
            </a:xfrm>
            <a:custGeom>
              <a:avLst/>
              <a:gdLst/>
              <a:ahLst/>
              <a:cxnLst/>
              <a:rect l="l" t="t" r="r" b="b"/>
              <a:pathLst>
                <a:path w="1121" h="170" extrusionOk="0">
                  <a:moveTo>
                    <a:pt x="560" y="1"/>
                  </a:moveTo>
                  <a:cubicBezTo>
                    <a:pt x="0" y="113"/>
                    <a:pt x="280" y="169"/>
                    <a:pt x="560" y="169"/>
                  </a:cubicBezTo>
                  <a:cubicBezTo>
                    <a:pt x="841" y="169"/>
                    <a:pt x="1121" y="113"/>
                    <a:pt x="56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20" name="Google Shape;12620;p18"/>
            <p:cNvSpPr/>
            <p:nvPr/>
          </p:nvSpPr>
          <p:spPr>
            <a:xfrm>
              <a:off x="6110000" y="2524125"/>
              <a:ext cx="36050" cy="9275"/>
            </a:xfrm>
            <a:custGeom>
              <a:avLst/>
              <a:gdLst/>
              <a:ahLst/>
              <a:cxnLst/>
              <a:rect l="l" t="t" r="r" b="b"/>
              <a:pathLst>
                <a:path w="1442" h="371" extrusionOk="0">
                  <a:moveTo>
                    <a:pt x="1345" y="0"/>
                  </a:moveTo>
                  <a:lnTo>
                    <a:pt x="1345" y="0"/>
                  </a:lnTo>
                  <a:cubicBezTo>
                    <a:pt x="1243" y="51"/>
                    <a:pt x="1119" y="67"/>
                    <a:pt x="987" y="67"/>
                  </a:cubicBezTo>
                  <a:cubicBezTo>
                    <a:pt x="752" y="67"/>
                    <a:pt x="493" y="15"/>
                    <a:pt x="300" y="15"/>
                  </a:cubicBezTo>
                  <a:cubicBezTo>
                    <a:pt x="123" y="15"/>
                    <a:pt x="0" y="59"/>
                    <a:pt x="0" y="224"/>
                  </a:cubicBezTo>
                  <a:cubicBezTo>
                    <a:pt x="128" y="224"/>
                    <a:pt x="622" y="371"/>
                    <a:pt x="980" y="371"/>
                  </a:cubicBezTo>
                  <a:cubicBezTo>
                    <a:pt x="1249" y="371"/>
                    <a:pt x="1441" y="288"/>
                    <a:pt x="134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21" name="Google Shape;12621;p18"/>
            <p:cNvSpPr/>
            <p:nvPr/>
          </p:nvSpPr>
          <p:spPr>
            <a:xfrm>
              <a:off x="6121200" y="3717525"/>
              <a:ext cx="11225" cy="11250"/>
            </a:xfrm>
            <a:custGeom>
              <a:avLst/>
              <a:gdLst/>
              <a:ahLst/>
              <a:cxnLst/>
              <a:rect l="l" t="t" r="r" b="b"/>
              <a:pathLst>
                <a:path w="449" h="450" extrusionOk="0">
                  <a:moveTo>
                    <a:pt x="1" y="1"/>
                  </a:moveTo>
                  <a:cubicBezTo>
                    <a:pt x="1" y="1"/>
                    <a:pt x="1" y="449"/>
                    <a:pt x="225" y="449"/>
                  </a:cubicBezTo>
                  <a:cubicBezTo>
                    <a:pt x="449" y="449"/>
                    <a:pt x="449"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22" name="Google Shape;12622;p18"/>
            <p:cNvSpPr/>
            <p:nvPr/>
          </p:nvSpPr>
          <p:spPr>
            <a:xfrm>
              <a:off x="6100725" y="3681175"/>
              <a:ext cx="14150" cy="8275"/>
            </a:xfrm>
            <a:custGeom>
              <a:avLst/>
              <a:gdLst/>
              <a:ahLst/>
              <a:cxnLst/>
              <a:rect l="l" t="t" r="r" b="b"/>
              <a:pathLst>
                <a:path w="566" h="331" extrusionOk="0">
                  <a:moveTo>
                    <a:pt x="101" y="1"/>
                  </a:moveTo>
                  <a:cubicBezTo>
                    <a:pt x="0" y="1"/>
                    <a:pt x="452" y="331"/>
                    <a:pt x="532" y="331"/>
                  </a:cubicBezTo>
                  <a:cubicBezTo>
                    <a:pt x="566" y="331"/>
                    <a:pt x="535" y="273"/>
                    <a:pt x="371" y="110"/>
                  </a:cubicBezTo>
                  <a:cubicBezTo>
                    <a:pt x="213" y="31"/>
                    <a:pt x="132" y="1"/>
                    <a:pt x="10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23" name="Google Shape;12623;p18"/>
            <p:cNvSpPr/>
            <p:nvPr/>
          </p:nvSpPr>
          <p:spPr>
            <a:xfrm>
              <a:off x="5986725" y="1235450"/>
              <a:ext cx="16850" cy="11225"/>
            </a:xfrm>
            <a:custGeom>
              <a:avLst/>
              <a:gdLst/>
              <a:ahLst/>
              <a:cxnLst/>
              <a:rect l="l" t="t" r="r" b="b"/>
              <a:pathLst>
                <a:path w="674" h="449" extrusionOk="0">
                  <a:moveTo>
                    <a:pt x="449" y="0"/>
                  </a:moveTo>
                  <a:cubicBezTo>
                    <a:pt x="1" y="0"/>
                    <a:pt x="449" y="448"/>
                    <a:pt x="673" y="448"/>
                  </a:cubicBezTo>
                  <a:cubicBezTo>
                    <a:pt x="673" y="448"/>
                    <a:pt x="673" y="0"/>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24" name="Google Shape;12624;p18"/>
            <p:cNvSpPr/>
            <p:nvPr/>
          </p:nvSpPr>
          <p:spPr>
            <a:xfrm>
              <a:off x="5977450" y="1641725"/>
              <a:ext cx="14175" cy="8275"/>
            </a:xfrm>
            <a:custGeom>
              <a:avLst/>
              <a:gdLst/>
              <a:ahLst/>
              <a:cxnLst/>
              <a:rect l="l" t="t" r="r" b="b"/>
              <a:pathLst>
                <a:path w="567" h="331" extrusionOk="0">
                  <a:moveTo>
                    <a:pt x="102" y="1"/>
                  </a:moveTo>
                  <a:cubicBezTo>
                    <a:pt x="1" y="1"/>
                    <a:pt x="452" y="331"/>
                    <a:pt x="532" y="331"/>
                  </a:cubicBezTo>
                  <a:cubicBezTo>
                    <a:pt x="566" y="331"/>
                    <a:pt x="535" y="273"/>
                    <a:pt x="372" y="110"/>
                  </a:cubicBezTo>
                  <a:cubicBezTo>
                    <a:pt x="214" y="31"/>
                    <a:pt x="132" y="1"/>
                    <a:pt x="10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25" name="Google Shape;12625;p18"/>
            <p:cNvSpPr/>
            <p:nvPr/>
          </p:nvSpPr>
          <p:spPr>
            <a:xfrm>
              <a:off x="5981125" y="2165525"/>
              <a:ext cx="20575" cy="17725"/>
            </a:xfrm>
            <a:custGeom>
              <a:avLst/>
              <a:gdLst/>
              <a:ahLst/>
              <a:cxnLst/>
              <a:rect l="l" t="t" r="r" b="b"/>
              <a:pathLst>
                <a:path w="823" h="709" extrusionOk="0">
                  <a:moveTo>
                    <a:pt x="225" y="1"/>
                  </a:moveTo>
                  <a:cubicBezTo>
                    <a:pt x="225" y="449"/>
                    <a:pt x="1" y="1"/>
                    <a:pt x="1" y="673"/>
                  </a:cubicBezTo>
                  <a:cubicBezTo>
                    <a:pt x="75" y="698"/>
                    <a:pt x="144" y="709"/>
                    <a:pt x="207" y="709"/>
                  </a:cubicBezTo>
                  <a:cubicBezTo>
                    <a:pt x="712" y="709"/>
                    <a:pt x="822" y="1"/>
                    <a:pt x="2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26" name="Google Shape;12626;p18"/>
            <p:cNvSpPr/>
            <p:nvPr/>
          </p:nvSpPr>
          <p:spPr>
            <a:xfrm>
              <a:off x="5969925" y="2092700"/>
              <a:ext cx="19225" cy="9275"/>
            </a:xfrm>
            <a:custGeom>
              <a:avLst/>
              <a:gdLst/>
              <a:ahLst/>
              <a:cxnLst/>
              <a:rect l="l" t="t" r="r" b="b"/>
              <a:pathLst>
                <a:path w="769" h="371" extrusionOk="0">
                  <a:moveTo>
                    <a:pt x="673" y="0"/>
                  </a:moveTo>
                  <a:cubicBezTo>
                    <a:pt x="449" y="0"/>
                    <a:pt x="224" y="0"/>
                    <a:pt x="0" y="224"/>
                  </a:cubicBezTo>
                  <a:cubicBezTo>
                    <a:pt x="128" y="224"/>
                    <a:pt x="403" y="371"/>
                    <a:pt x="573" y="371"/>
                  </a:cubicBezTo>
                  <a:cubicBezTo>
                    <a:pt x="700" y="371"/>
                    <a:pt x="769" y="288"/>
                    <a:pt x="6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27" name="Google Shape;12627;p18"/>
            <p:cNvSpPr/>
            <p:nvPr/>
          </p:nvSpPr>
          <p:spPr>
            <a:xfrm>
              <a:off x="5967125" y="2131900"/>
              <a:ext cx="28025" cy="4225"/>
            </a:xfrm>
            <a:custGeom>
              <a:avLst/>
              <a:gdLst/>
              <a:ahLst/>
              <a:cxnLst/>
              <a:rect l="l" t="t" r="r" b="b"/>
              <a:pathLst>
                <a:path w="1121" h="169" extrusionOk="0">
                  <a:moveTo>
                    <a:pt x="561" y="1"/>
                  </a:moveTo>
                  <a:cubicBezTo>
                    <a:pt x="0" y="113"/>
                    <a:pt x="280" y="169"/>
                    <a:pt x="561" y="169"/>
                  </a:cubicBezTo>
                  <a:cubicBezTo>
                    <a:pt x="841" y="169"/>
                    <a:pt x="1121" y="113"/>
                    <a:pt x="5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28" name="Google Shape;12628;p18"/>
            <p:cNvSpPr/>
            <p:nvPr/>
          </p:nvSpPr>
          <p:spPr>
            <a:xfrm>
              <a:off x="5947500" y="4042500"/>
              <a:ext cx="25250" cy="4225"/>
            </a:xfrm>
            <a:custGeom>
              <a:avLst/>
              <a:gdLst/>
              <a:ahLst/>
              <a:cxnLst/>
              <a:rect l="l" t="t" r="r" b="b"/>
              <a:pathLst>
                <a:path w="1010" h="169" extrusionOk="0">
                  <a:moveTo>
                    <a:pt x="449" y="1"/>
                  </a:moveTo>
                  <a:lnTo>
                    <a:pt x="449" y="1"/>
                  </a:lnTo>
                  <a:cubicBezTo>
                    <a:pt x="1" y="113"/>
                    <a:pt x="281" y="169"/>
                    <a:pt x="533" y="169"/>
                  </a:cubicBezTo>
                  <a:cubicBezTo>
                    <a:pt x="785" y="169"/>
                    <a:pt x="1009" y="113"/>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29" name="Google Shape;12629;p18"/>
            <p:cNvSpPr/>
            <p:nvPr/>
          </p:nvSpPr>
          <p:spPr>
            <a:xfrm>
              <a:off x="5947500" y="2131900"/>
              <a:ext cx="11250" cy="11250"/>
            </a:xfrm>
            <a:custGeom>
              <a:avLst/>
              <a:gdLst/>
              <a:ahLst/>
              <a:cxnLst/>
              <a:rect l="l" t="t" r="r" b="b"/>
              <a:pathLst>
                <a:path w="450" h="450" extrusionOk="0">
                  <a:moveTo>
                    <a:pt x="225" y="1"/>
                  </a:moveTo>
                  <a:cubicBezTo>
                    <a:pt x="1" y="1"/>
                    <a:pt x="225" y="449"/>
                    <a:pt x="449" y="449"/>
                  </a:cubicBezTo>
                  <a:cubicBezTo>
                    <a:pt x="449" y="225"/>
                    <a:pt x="449" y="1"/>
                    <a:pt x="2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30" name="Google Shape;12630;p18"/>
            <p:cNvSpPr/>
            <p:nvPr/>
          </p:nvSpPr>
          <p:spPr>
            <a:xfrm>
              <a:off x="5927625" y="1638850"/>
              <a:ext cx="31125" cy="13450"/>
            </a:xfrm>
            <a:custGeom>
              <a:avLst/>
              <a:gdLst/>
              <a:ahLst/>
              <a:cxnLst/>
              <a:rect l="l" t="t" r="r" b="b"/>
              <a:pathLst>
                <a:path w="1245" h="538" extrusionOk="0">
                  <a:moveTo>
                    <a:pt x="124" y="1"/>
                  </a:moveTo>
                  <a:cubicBezTo>
                    <a:pt x="0" y="371"/>
                    <a:pt x="352" y="537"/>
                    <a:pt x="656" y="537"/>
                  </a:cubicBezTo>
                  <a:cubicBezTo>
                    <a:pt x="905" y="537"/>
                    <a:pt x="1121" y="426"/>
                    <a:pt x="1020" y="225"/>
                  </a:cubicBezTo>
                  <a:cubicBezTo>
                    <a:pt x="348" y="225"/>
                    <a:pt x="1244" y="1"/>
                    <a:pt x="1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31" name="Google Shape;12631;p18"/>
            <p:cNvSpPr/>
            <p:nvPr/>
          </p:nvSpPr>
          <p:spPr>
            <a:xfrm>
              <a:off x="5927750" y="1753925"/>
              <a:ext cx="16250" cy="13825"/>
            </a:xfrm>
            <a:custGeom>
              <a:avLst/>
              <a:gdLst/>
              <a:ahLst/>
              <a:cxnLst/>
              <a:rect l="l" t="t" r="r" b="b"/>
              <a:pathLst>
                <a:path w="650" h="553" extrusionOk="0">
                  <a:moveTo>
                    <a:pt x="435" y="1"/>
                  </a:moveTo>
                  <a:cubicBezTo>
                    <a:pt x="239" y="1"/>
                    <a:pt x="0" y="411"/>
                    <a:pt x="567" y="552"/>
                  </a:cubicBezTo>
                  <a:cubicBezTo>
                    <a:pt x="649" y="140"/>
                    <a:pt x="550" y="1"/>
                    <a:pt x="43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32" name="Google Shape;12632;p18"/>
            <p:cNvSpPr/>
            <p:nvPr/>
          </p:nvSpPr>
          <p:spPr>
            <a:xfrm>
              <a:off x="5917550" y="2237500"/>
              <a:ext cx="25575" cy="12975"/>
            </a:xfrm>
            <a:custGeom>
              <a:avLst/>
              <a:gdLst/>
              <a:ahLst/>
              <a:cxnLst/>
              <a:rect l="l" t="t" r="r" b="b"/>
              <a:pathLst>
                <a:path w="1023" h="519" extrusionOk="0">
                  <a:moveTo>
                    <a:pt x="181" y="0"/>
                  </a:moveTo>
                  <a:cubicBezTo>
                    <a:pt x="0" y="0"/>
                    <a:pt x="604" y="518"/>
                    <a:pt x="872" y="518"/>
                  </a:cubicBezTo>
                  <a:cubicBezTo>
                    <a:pt x="969" y="518"/>
                    <a:pt x="1022" y="449"/>
                    <a:pt x="975" y="259"/>
                  </a:cubicBezTo>
                  <a:lnTo>
                    <a:pt x="751" y="259"/>
                  </a:lnTo>
                  <a:cubicBezTo>
                    <a:pt x="419" y="70"/>
                    <a:pt x="248" y="0"/>
                    <a:pt x="18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33" name="Google Shape;12633;p18"/>
            <p:cNvSpPr/>
            <p:nvPr/>
          </p:nvSpPr>
          <p:spPr>
            <a:xfrm>
              <a:off x="5915500" y="1693750"/>
              <a:ext cx="9625" cy="12375"/>
            </a:xfrm>
            <a:custGeom>
              <a:avLst/>
              <a:gdLst/>
              <a:ahLst/>
              <a:cxnLst/>
              <a:rect l="l" t="t" r="r" b="b"/>
              <a:pathLst>
                <a:path w="385" h="495" extrusionOk="0">
                  <a:moveTo>
                    <a:pt x="90" y="0"/>
                  </a:moveTo>
                  <a:cubicBezTo>
                    <a:pt x="0" y="0"/>
                    <a:pt x="192" y="494"/>
                    <a:pt x="384" y="494"/>
                  </a:cubicBezTo>
                  <a:cubicBezTo>
                    <a:pt x="384" y="270"/>
                    <a:pt x="384" y="46"/>
                    <a:pt x="160" y="46"/>
                  </a:cubicBezTo>
                  <a:cubicBezTo>
                    <a:pt x="128" y="14"/>
                    <a:pt x="105" y="0"/>
                    <a:pt x="9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34" name="Google Shape;12634;p18"/>
            <p:cNvSpPr/>
            <p:nvPr/>
          </p:nvSpPr>
          <p:spPr>
            <a:xfrm>
              <a:off x="5813050" y="3997675"/>
              <a:ext cx="22425" cy="16850"/>
            </a:xfrm>
            <a:custGeom>
              <a:avLst/>
              <a:gdLst/>
              <a:ahLst/>
              <a:cxnLst/>
              <a:rect l="l" t="t" r="r" b="b"/>
              <a:pathLst>
                <a:path w="897" h="674" extrusionOk="0">
                  <a:moveTo>
                    <a:pt x="0" y="1"/>
                  </a:moveTo>
                  <a:cubicBezTo>
                    <a:pt x="0" y="225"/>
                    <a:pt x="224" y="449"/>
                    <a:pt x="448" y="673"/>
                  </a:cubicBezTo>
                  <a:cubicBezTo>
                    <a:pt x="897" y="673"/>
                    <a:pt x="448"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35" name="Google Shape;12635;p18"/>
            <p:cNvSpPr/>
            <p:nvPr/>
          </p:nvSpPr>
          <p:spPr>
            <a:xfrm>
              <a:off x="5772075" y="1756525"/>
              <a:ext cx="24825" cy="6475"/>
            </a:xfrm>
            <a:custGeom>
              <a:avLst/>
              <a:gdLst/>
              <a:ahLst/>
              <a:cxnLst/>
              <a:rect l="l" t="t" r="r" b="b"/>
              <a:pathLst>
                <a:path w="993" h="259" extrusionOk="0">
                  <a:moveTo>
                    <a:pt x="518" y="0"/>
                  </a:moveTo>
                  <a:lnTo>
                    <a:pt x="518" y="0"/>
                  </a:lnTo>
                  <a:cubicBezTo>
                    <a:pt x="1" y="129"/>
                    <a:pt x="454" y="259"/>
                    <a:pt x="715" y="259"/>
                  </a:cubicBezTo>
                  <a:cubicBezTo>
                    <a:pt x="905" y="259"/>
                    <a:pt x="992" y="190"/>
                    <a:pt x="51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36" name="Google Shape;12636;p18"/>
            <p:cNvSpPr/>
            <p:nvPr/>
          </p:nvSpPr>
          <p:spPr>
            <a:xfrm>
              <a:off x="5684175" y="1902200"/>
              <a:ext cx="9625" cy="12375"/>
            </a:xfrm>
            <a:custGeom>
              <a:avLst/>
              <a:gdLst/>
              <a:ahLst/>
              <a:cxnLst/>
              <a:rect l="l" t="t" r="r" b="b"/>
              <a:pathLst>
                <a:path w="385" h="495" extrusionOk="0">
                  <a:moveTo>
                    <a:pt x="0" y="0"/>
                  </a:moveTo>
                  <a:cubicBezTo>
                    <a:pt x="0" y="224"/>
                    <a:pt x="0" y="448"/>
                    <a:pt x="224" y="448"/>
                  </a:cubicBezTo>
                  <a:cubicBezTo>
                    <a:pt x="256" y="480"/>
                    <a:pt x="279" y="494"/>
                    <a:pt x="294" y="494"/>
                  </a:cubicBezTo>
                  <a:cubicBezTo>
                    <a:pt x="385" y="494"/>
                    <a:pt x="192"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37" name="Google Shape;12637;p18"/>
            <p:cNvSpPr/>
            <p:nvPr/>
          </p:nvSpPr>
          <p:spPr>
            <a:xfrm>
              <a:off x="5615075" y="1834950"/>
              <a:ext cx="18700" cy="10000"/>
            </a:xfrm>
            <a:custGeom>
              <a:avLst/>
              <a:gdLst/>
              <a:ahLst/>
              <a:cxnLst/>
              <a:rect l="l" t="t" r="r" b="b"/>
              <a:pathLst>
                <a:path w="748" h="400" extrusionOk="0">
                  <a:moveTo>
                    <a:pt x="747" y="1"/>
                  </a:moveTo>
                  <a:cubicBezTo>
                    <a:pt x="0" y="1"/>
                    <a:pt x="249" y="399"/>
                    <a:pt x="498" y="399"/>
                  </a:cubicBezTo>
                  <a:cubicBezTo>
                    <a:pt x="623" y="399"/>
                    <a:pt x="747" y="300"/>
                    <a:pt x="74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38" name="Google Shape;12638;p18"/>
            <p:cNvSpPr/>
            <p:nvPr/>
          </p:nvSpPr>
          <p:spPr>
            <a:xfrm>
              <a:off x="5560900" y="1157000"/>
              <a:ext cx="22450" cy="50450"/>
            </a:xfrm>
            <a:custGeom>
              <a:avLst/>
              <a:gdLst/>
              <a:ahLst/>
              <a:cxnLst/>
              <a:rect l="l" t="t" r="r" b="b"/>
              <a:pathLst>
                <a:path w="898" h="2018" extrusionOk="0">
                  <a:moveTo>
                    <a:pt x="1" y="1"/>
                  </a:moveTo>
                  <a:lnTo>
                    <a:pt x="1" y="1"/>
                  </a:lnTo>
                  <a:cubicBezTo>
                    <a:pt x="449" y="449"/>
                    <a:pt x="1" y="1569"/>
                    <a:pt x="673" y="2018"/>
                  </a:cubicBezTo>
                  <a:cubicBezTo>
                    <a:pt x="673" y="1345"/>
                    <a:pt x="897" y="449"/>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39" name="Google Shape;12639;p18"/>
            <p:cNvSpPr/>
            <p:nvPr/>
          </p:nvSpPr>
          <p:spPr>
            <a:xfrm>
              <a:off x="5560900" y="1213025"/>
              <a:ext cx="11225" cy="11250"/>
            </a:xfrm>
            <a:custGeom>
              <a:avLst/>
              <a:gdLst/>
              <a:ahLst/>
              <a:cxnLst/>
              <a:rect l="l" t="t" r="r" b="b"/>
              <a:pathLst>
                <a:path w="449" h="450" extrusionOk="0">
                  <a:moveTo>
                    <a:pt x="225" y="1"/>
                  </a:moveTo>
                  <a:cubicBezTo>
                    <a:pt x="1" y="1"/>
                    <a:pt x="225" y="449"/>
                    <a:pt x="449" y="449"/>
                  </a:cubicBezTo>
                  <a:cubicBezTo>
                    <a:pt x="449" y="225"/>
                    <a:pt x="449" y="1"/>
                    <a:pt x="2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40" name="Google Shape;12640;p18"/>
            <p:cNvSpPr/>
            <p:nvPr/>
          </p:nvSpPr>
          <p:spPr>
            <a:xfrm>
              <a:off x="5555300" y="2014250"/>
              <a:ext cx="11225" cy="11225"/>
            </a:xfrm>
            <a:custGeom>
              <a:avLst/>
              <a:gdLst/>
              <a:ahLst/>
              <a:cxnLst/>
              <a:rect l="l" t="t" r="r" b="b"/>
              <a:pathLst>
                <a:path w="449" h="449" extrusionOk="0">
                  <a:moveTo>
                    <a:pt x="225" y="0"/>
                  </a:moveTo>
                  <a:cubicBezTo>
                    <a:pt x="1" y="0"/>
                    <a:pt x="225" y="449"/>
                    <a:pt x="449" y="449"/>
                  </a:cubicBezTo>
                  <a:cubicBezTo>
                    <a:pt x="449" y="225"/>
                    <a:pt x="449" y="0"/>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41" name="Google Shape;12641;p18"/>
            <p:cNvSpPr/>
            <p:nvPr/>
          </p:nvSpPr>
          <p:spPr>
            <a:xfrm>
              <a:off x="5537050" y="1274675"/>
              <a:ext cx="24975" cy="10625"/>
            </a:xfrm>
            <a:custGeom>
              <a:avLst/>
              <a:gdLst/>
              <a:ahLst/>
              <a:cxnLst/>
              <a:rect l="l" t="t" r="r" b="b"/>
              <a:pathLst>
                <a:path w="999" h="425" extrusionOk="0">
                  <a:moveTo>
                    <a:pt x="507" y="0"/>
                  </a:moveTo>
                  <a:lnTo>
                    <a:pt x="507" y="0"/>
                  </a:lnTo>
                  <a:cubicBezTo>
                    <a:pt x="1" y="304"/>
                    <a:pt x="134" y="424"/>
                    <a:pt x="350" y="424"/>
                  </a:cubicBezTo>
                  <a:cubicBezTo>
                    <a:pt x="613" y="424"/>
                    <a:pt x="998" y="246"/>
                    <a:pt x="50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42" name="Google Shape;12642;p18"/>
            <p:cNvSpPr/>
            <p:nvPr/>
          </p:nvSpPr>
          <p:spPr>
            <a:xfrm>
              <a:off x="5396200" y="2316800"/>
              <a:ext cx="19850" cy="14825"/>
            </a:xfrm>
            <a:custGeom>
              <a:avLst/>
              <a:gdLst/>
              <a:ahLst/>
              <a:cxnLst/>
              <a:rect l="l" t="t" r="r" b="b"/>
              <a:pathLst>
                <a:path w="794" h="593" extrusionOk="0">
                  <a:moveTo>
                    <a:pt x="313" y="1"/>
                  </a:moveTo>
                  <a:cubicBezTo>
                    <a:pt x="1" y="417"/>
                    <a:pt x="173" y="592"/>
                    <a:pt x="356" y="592"/>
                  </a:cubicBezTo>
                  <a:cubicBezTo>
                    <a:pt x="567" y="592"/>
                    <a:pt x="793" y="361"/>
                    <a:pt x="3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43" name="Google Shape;12643;p18"/>
            <p:cNvSpPr/>
            <p:nvPr/>
          </p:nvSpPr>
          <p:spPr>
            <a:xfrm>
              <a:off x="5308775" y="3103675"/>
              <a:ext cx="26925" cy="14375"/>
            </a:xfrm>
            <a:custGeom>
              <a:avLst/>
              <a:gdLst/>
              <a:ahLst/>
              <a:cxnLst/>
              <a:rect l="l" t="t" r="r" b="b"/>
              <a:pathLst>
                <a:path w="1077" h="575" extrusionOk="0">
                  <a:moveTo>
                    <a:pt x="201" y="1"/>
                  </a:moveTo>
                  <a:cubicBezTo>
                    <a:pt x="117" y="1"/>
                    <a:pt x="45" y="37"/>
                    <a:pt x="0" y="126"/>
                  </a:cubicBezTo>
                  <a:cubicBezTo>
                    <a:pt x="449" y="126"/>
                    <a:pt x="449" y="574"/>
                    <a:pt x="897" y="574"/>
                  </a:cubicBezTo>
                  <a:cubicBezTo>
                    <a:pt x="1076" y="574"/>
                    <a:pt x="538" y="1"/>
                    <a:pt x="20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44" name="Google Shape;12644;p18"/>
            <p:cNvSpPr/>
            <p:nvPr/>
          </p:nvSpPr>
          <p:spPr>
            <a:xfrm>
              <a:off x="5263950" y="3074950"/>
              <a:ext cx="28050" cy="15725"/>
            </a:xfrm>
            <a:custGeom>
              <a:avLst/>
              <a:gdLst/>
              <a:ahLst/>
              <a:cxnLst/>
              <a:rect l="l" t="t" r="r" b="b"/>
              <a:pathLst>
                <a:path w="1122" h="629" extrusionOk="0">
                  <a:moveTo>
                    <a:pt x="239" y="1"/>
                  </a:moveTo>
                  <a:cubicBezTo>
                    <a:pt x="141" y="1"/>
                    <a:pt x="57" y="43"/>
                    <a:pt x="1" y="155"/>
                  </a:cubicBezTo>
                  <a:cubicBezTo>
                    <a:pt x="164" y="155"/>
                    <a:pt x="445" y="629"/>
                    <a:pt x="759" y="629"/>
                  </a:cubicBezTo>
                  <a:cubicBezTo>
                    <a:pt x="877" y="629"/>
                    <a:pt x="999" y="562"/>
                    <a:pt x="1121" y="379"/>
                  </a:cubicBezTo>
                  <a:cubicBezTo>
                    <a:pt x="953" y="379"/>
                    <a:pt x="533" y="1"/>
                    <a:pt x="2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45" name="Google Shape;12645;p18"/>
            <p:cNvSpPr/>
            <p:nvPr/>
          </p:nvSpPr>
          <p:spPr>
            <a:xfrm>
              <a:off x="5100825" y="2899500"/>
              <a:ext cx="24800" cy="6500"/>
            </a:xfrm>
            <a:custGeom>
              <a:avLst/>
              <a:gdLst/>
              <a:ahLst/>
              <a:cxnLst/>
              <a:rect l="l" t="t" r="r" b="b"/>
              <a:pathLst>
                <a:path w="992" h="260" extrusionOk="0">
                  <a:moveTo>
                    <a:pt x="474" y="1"/>
                  </a:moveTo>
                  <a:cubicBezTo>
                    <a:pt x="1" y="190"/>
                    <a:pt x="88" y="260"/>
                    <a:pt x="278" y="260"/>
                  </a:cubicBezTo>
                  <a:cubicBezTo>
                    <a:pt x="538" y="260"/>
                    <a:pt x="992" y="130"/>
                    <a:pt x="47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46" name="Google Shape;12646;p18"/>
            <p:cNvSpPr/>
            <p:nvPr/>
          </p:nvSpPr>
          <p:spPr>
            <a:xfrm>
              <a:off x="5079050" y="1829350"/>
              <a:ext cx="25250" cy="4225"/>
            </a:xfrm>
            <a:custGeom>
              <a:avLst/>
              <a:gdLst/>
              <a:ahLst/>
              <a:cxnLst/>
              <a:rect l="l" t="t" r="r" b="b"/>
              <a:pathLst>
                <a:path w="1010" h="169" extrusionOk="0">
                  <a:moveTo>
                    <a:pt x="449" y="1"/>
                  </a:moveTo>
                  <a:cubicBezTo>
                    <a:pt x="1" y="113"/>
                    <a:pt x="281" y="169"/>
                    <a:pt x="533" y="169"/>
                  </a:cubicBezTo>
                  <a:cubicBezTo>
                    <a:pt x="785" y="169"/>
                    <a:pt x="1009" y="113"/>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47" name="Google Shape;12647;p18"/>
            <p:cNvSpPr/>
            <p:nvPr/>
          </p:nvSpPr>
          <p:spPr>
            <a:xfrm>
              <a:off x="5067850" y="3952100"/>
              <a:ext cx="33650" cy="13850"/>
            </a:xfrm>
            <a:custGeom>
              <a:avLst/>
              <a:gdLst/>
              <a:ahLst/>
              <a:cxnLst/>
              <a:rect l="l" t="t" r="r" b="b"/>
              <a:pathLst>
                <a:path w="1346" h="554" extrusionOk="0">
                  <a:moveTo>
                    <a:pt x="244" y="0"/>
                  </a:moveTo>
                  <a:cubicBezTo>
                    <a:pt x="145" y="0"/>
                    <a:pt x="64" y="65"/>
                    <a:pt x="0" y="255"/>
                  </a:cubicBezTo>
                  <a:cubicBezTo>
                    <a:pt x="150" y="255"/>
                    <a:pt x="698" y="554"/>
                    <a:pt x="1046" y="554"/>
                  </a:cubicBezTo>
                  <a:cubicBezTo>
                    <a:pt x="1221" y="554"/>
                    <a:pt x="1345" y="479"/>
                    <a:pt x="1345" y="255"/>
                  </a:cubicBezTo>
                  <a:lnTo>
                    <a:pt x="1345" y="255"/>
                  </a:lnTo>
                  <a:cubicBezTo>
                    <a:pt x="1267" y="281"/>
                    <a:pt x="1192" y="292"/>
                    <a:pt x="1120" y="292"/>
                  </a:cubicBezTo>
                  <a:cubicBezTo>
                    <a:pt x="747" y="292"/>
                    <a:pt x="455" y="0"/>
                    <a:pt x="24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48" name="Google Shape;12648;p18"/>
            <p:cNvSpPr/>
            <p:nvPr/>
          </p:nvSpPr>
          <p:spPr>
            <a:xfrm>
              <a:off x="4950175" y="4479525"/>
              <a:ext cx="72875" cy="61675"/>
            </a:xfrm>
            <a:custGeom>
              <a:avLst/>
              <a:gdLst/>
              <a:ahLst/>
              <a:cxnLst/>
              <a:rect l="l" t="t" r="r" b="b"/>
              <a:pathLst>
                <a:path w="2915" h="2467" extrusionOk="0">
                  <a:moveTo>
                    <a:pt x="2914" y="1"/>
                  </a:moveTo>
                  <a:cubicBezTo>
                    <a:pt x="1794" y="449"/>
                    <a:pt x="673" y="1345"/>
                    <a:pt x="1" y="2466"/>
                  </a:cubicBezTo>
                  <a:cubicBezTo>
                    <a:pt x="1122" y="2018"/>
                    <a:pt x="2242" y="1121"/>
                    <a:pt x="291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49" name="Google Shape;12649;p18"/>
            <p:cNvSpPr/>
            <p:nvPr/>
          </p:nvSpPr>
          <p:spPr>
            <a:xfrm>
              <a:off x="4989400" y="3594275"/>
              <a:ext cx="22450" cy="9975"/>
            </a:xfrm>
            <a:custGeom>
              <a:avLst/>
              <a:gdLst/>
              <a:ahLst/>
              <a:cxnLst/>
              <a:rect l="l" t="t" r="r" b="b"/>
              <a:pathLst>
                <a:path w="898" h="399" extrusionOk="0">
                  <a:moveTo>
                    <a:pt x="897" y="0"/>
                  </a:moveTo>
                  <a:cubicBezTo>
                    <a:pt x="1" y="0"/>
                    <a:pt x="300" y="399"/>
                    <a:pt x="598" y="399"/>
                  </a:cubicBezTo>
                  <a:cubicBezTo>
                    <a:pt x="748" y="399"/>
                    <a:pt x="897" y="299"/>
                    <a:pt x="89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50" name="Google Shape;12650;p18"/>
            <p:cNvSpPr/>
            <p:nvPr/>
          </p:nvSpPr>
          <p:spPr>
            <a:xfrm>
              <a:off x="4989400" y="3812775"/>
              <a:ext cx="16850" cy="5625"/>
            </a:xfrm>
            <a:custGeom>
              <a:avLst/>
              <a:gdLst/>
              <a:ahLst/>
              <a:cxnLst/>
              <a:rect l="l" t="t" r="r" b="b"/>
              <a:pathLst>
                <a:path w="674" h="225" extrusionOk="0">
                  <a:moveTo>
                    <a:pt x="1" y="1"/>
                  </a:moveTo>
                  <a:cubicBezTo>
                    <a:pt x="1" y="1"/>
                    <a:pt x="1" y="225"/>
                    <a:pt x="225" y="225"/>
                  </a:cubicBezTo>
                  <a:cubicBezTo>
                    <a:pt x="673" y="225"/>
                    <a:pt x="449"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51" name="Google Shape;12651;p18"/>
            <p:cNvSpPr/>
            <p:nvPr/>
          </p:nvSpPr>
          <p:spPr>
            <a:xfrm>
              <a:off x="4983800" y="2725825"/>
              <a:ext cx="11225" cy="11225"/>
            </a:xfrm>
            <a:custGeom>
              <a:avLst/>
              <a:gdLst/>
              <a:ahLst/>
              <a:cxnLst/>
              <a:rect l="l" t="t" r="r" b="b"/>
              <a:pathLst>
                <a:path w="449" h="449" extrusionOk="0">
                  <a:moveTo>
                    <a:pt x="1" y="0"/>
                  </a:moveTo>
                  <a:cubicBezTo>
                    <a:pt x="1" y="224"/>
                    <a:pt x="1" y="448"/>
                    <a:pt x="225" y="448"/>
                  </a:cubicBezTo>
                  <a:cubicBezTo>
                    <a:pt x="449" y="448"/>
                    <a:pt x="225"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52" name="Google Shape;12652;p18"/>
            <p:cNvSpPr/>
            <p:nvPr/>
          </p:nvSpPr>
          <p:spPr>
            <a:xfrm>
              <a:off x="4965250" y="2696075"/>
              <a:ext cx="22450" cy="12950"/>
            </a:xfrm>
            <a:custGeom>
              <a:avLst/>
              <a:gdLst/>
              <a:ahLst/>
              <a:cxnLst/>
              <a:rect l="l" t="t" r="r" b="b"/>
              <a:pathLst>
                <a:path w="898" h="518" extrusionOk="0">
                  <a:moveTo>
                    <a:pt x="620" y="0"/>
                  </a:moveTo>
                  <a:cubicBezTo>
                    <a:pt x="380" y="0"/>
                    <a:pt x="1" y="259"/>
                    <a:pt x="519" y="518"/>
                  </a:cubicBezTo>
                  <a:cubicBezTo>
                    <a:pt x="897" y="139"/>
                    <a:pt x="796" y="0"/>
                    <a:pt x="62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53" name="Google Shape;12653;p18"/>
            <p:cNvSpPr/>
            <p:nvPr/>
          </p:nvSpPr>
          <p:spPr>
            <a:xfrm>
              <a:off x="4935775" y="2859150"/>
              <a:ext cx="25650" cy="12375"/>
            </a:xfrm>
            <a:custGeom>
              <a:avLst/>
              <a:gdLst/>
              <a:ahLst/>
              <a:cxnLst/>
              <a:rect l="l" t="t" r="r" b="b"/>
              <a:pathLst>
                <a:path w="1026" h="495" extrusionOk="0">
                  <a:moveTo>
                    <a:pt x="824" y="0"/>
                  </a:moveTo>
                  <a:cubicBezTo>
                    <a:pt x="412" y="0"/>
                    <a:pt x="1" y="494"/>
                    <a:pt x="577" y="494"/>
                  </a:cubicBezTo>
                  <a:cubicBezTo>
                    <a:pt x="577" y="270"/>
                    <a:pt x="1025" y="270"/>
                    <a:pt x="1025" y="46"/>
                  </a:cubicBezTo>
                  <a:cubicBezTo>
                    <a:pt x="961" y="14"/>
                    <a:pt x="893" y="0"/>
                    <a:pt x="8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54" name="Google Shape;12654;p18"/>
            <p:cNvSpPr/>
            <p:nvPr/>
          </p:nvSpPr>
          <p:spPr>
            <a:xfrm>
              <a:off x="4849325" y="3835200"/>
              <a:ext cx="11250" cy="11225"/>
            </a:xfrm>
            <a:custGeom>
              <a:avLst/>
              <a:gdLst/>
              <a:ahLst/>
              <a:cxnLst/>
              <a:rect l="l" t="t" r="r" b="b"/>
              <a:pathLst>
                <a:path w="450" h="449" extrusionOk="0">
                  <a:moveTo>
                    <a:pt x="1" y="0"/>
                  </a:moveTo>
                  <a:cubicBezTo>
                    <a:pt x="1" y="224"/>
                    <a:pt x="1" y="449"/>
                    <a:pt x="449" y="449"/>
                  </a:cubicBezTo>
                  <a:cubicBezTo>
                    <a:pt x="449" y="224"/>
                    <a:pt x="449"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55" name="Google Shape;12655;p18"/>
            <p:cNvSpPr/>
            <p:nvPr/>
          </p:nvSpPr>
          <p:spPr>
            <a:xfrm>
              <a:off x="4814750" y="2847525"/>
              <a:ext cx="34600" cy="10875"/>
            </a:xfrm>
            <a:custGeom>
              <a:avLst/>
              <a:gdLst/>
              <a:ahLst/>
              <a:cxnLst/>
              <a:rect l="l" t="t" r="r" b="b"/>
              <a:pathLst>
                <a:path w="1384" h="435" extrusionOk="0">
                  <a:moveTo>
                    <a:pt x="509" y="0"/>
                  </a:moveTo>
                  <a:cubicBezTo>
                    <a:pt x="434" y="0"/>
                    <a:pt x="353" y="18"/>
                    <a:pt x="263" y="63"/>
                  </a:cubicBezTo>
                  <a:cubicBezTo>
                    <a:pt x="1" y="325"/>
                    <a:pt x="430" y="434"/>
                    <a:pt x="831" y="434"/>
                  </a:cubicBezTo>
                  <a:cubicBezTo>
                    <a:pt x="1115" y="434"/>
                    <a:pt x="1384" y="380"/>
                    <a:pt x="1384" y="287"/>
                  </a:cubicBezTo>
                  <a:cubicBezTo>
                    <a:pt x="1025" y="287"/>
                    <a:pt x="810" y="0"/>
                    <a:pt x="50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56" name="Google Shape;12656;p18"/>
            <p:cNvSpPr/>
            <p:nvPr/>
          </p:nvSpPr>
          <p:spPr>
            <a:xfrm>
              <a:off x="4815725" y="3149775"/>
              <a:ext cx="28025" cy="13875"/>
            </a:xfrm>
            <a:custGeom>
              <a:avLst/>
              <a:gdLst/>
              <a:ahLst/>
              <a:cxnLst/>
              <a:rect l="l" t="t" r="r" b="b"/>
              <a:pathLst>
                <a:path w="1121" h="555" extrusionOk="0">
                  <a:moveTo>
                    <a:pt x="291" y="0"/>
                  </a:moveTo>
                  <a:cubicBezTo>
                    <a:pt x="174" y="0"/>
                    <a:pt x="75" y="75"/>
                    <a:pt x="0" y="299"/>
                  </a:cubicBezTo>
                  <a:cubicBezTo>
                    <a:pt x="26" y="273"/>
                    <a:pt x="55" y="262"/>
                    <a:pt x="87" y="262"/>
                  </a:cubicBezTo>
                  <a:cubicBezTo>
                    <a:pt x="251" y="262"/>
                    <a:pt x="487" y="554"/>
                    <a:pt x="745" y="554"/>
                  </a:cubicBezTo>
                  <a:cubicBezTo>
                    <a:pt x="867" y="554"/>
                    <a:pt x="994" y="489"/>
                    <a:pt x="1121" y="299"/>
                  </a:cubicBezTo>
                  <a:cubicBezTo>
                    <a:pt x="822" y="299"/>
                    <a:pt x="523" y="0"/>
                    <a:pt x="29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57" name="Google Shape;12657;p18"/>
            <p:cNvSpPr/>
            <p:nvPr/>
          </p:nvSpPr>
          <p:spPr>
            <a:xfrm>
              <a:off x="4817650" y="3524300"/>
              <a:ext cx="14150" cy="8275"/>
            </a:xfrm>
            <a:custGeom>
              <a:avLst/>
              <a:gdLst/>
              <a:ahLst/>
              <a:cxnLst/>
              <a:rect l="l" t="t" r="r" b="b"/>
              <a:pathLst>
                <a:path w="566" h="331" extrusionOk="0">
                  <a:moveTo>
                    <a:pt x="101" y="1"/>
                  </a:moveTo>
                  <a:cubicBezTo>
                    <a:pt x="0" y="1"/>
                    <a:pt x="452" y="331"/>
                    <a:pt x="532" y="331"/>
                  </a:cubicBezTo>
                  <a:cubicBezTo>
                    <a:pt x="566" y="331"/>
                    <a:pt x="535" y="273"/>
                    <a:pt x="371" y="110"/>
                  </a:cubicBezTo>
                  <a:cubicBezTo>
                    <a:pt x="214" y="31"/>
                    <a:pt x="132" y="1"/>
                    <a:pt x="10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58" name="Google Shape;12658;p18"/>
            <p:cNvSpPr/>
            <p:nvPr/>
          </p:nvSpPr>
          <p:spPr>
            <a:xfrm>
              <a:off x="4784900" y="3235675"/>
              <a:ext cx="28050" cy="4225"/>
            </a:xfrm>
            <a:custGeom>
              <a:avLst/>
              <a:gdLst/>
              <a:ahLst/>
              <a:cxnLst/>
              <a:rect l="l" t="t" r="r" b="b"/>
              <a:pathLst>
                <a:path w="1122" h="169" extrusionOk="0">
                  <a:moveTo>
                    <a:pt x="561" y="1"/>
                  </a:moveTo>
                  <a:cubicBezTo>
                    <a:pt x="0" y="113"/>
                    <a:pt x="281" y="169"/>
                    <a:pt x="561" y="169"/>
                  </a:cubicBezTo>
                  <a:cubicBezTo>
                    <a:pt x="841" y="169"/>
                    <a:pt x="1121" y="113"/>
                    <a:pt x="5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59" name="Google Shape;12659;p18"/>
            <p:cNvSpPr/>
            <p:nvPr/>
          </p:nvSpPr>
          <p:spPr>
            <a:xfrm>
              <a:off x="4759675" y="2154325"/>
              <a:ext cx="33650" cy="28025"/>
            </a:xfrm>
            <a:custGeom>
              <a:avLst/>
              <a:gdLst/>
              <a:ahLst/>
              <a:cxnLst/>
              <a:rect l="l" t="t" r="r" b="b"/>
              <a:pathLst>
                <a:path w="1346" h="1121" extrusionOk="0">
                  <a:moveTo>
                    <a:pt x="449" y="0"/>
                  </a:moveTo>
                  <a:cubicBezTo>
                    <a:pt x="225" y="0"/>
                    <a:pt x="1" y="1121"/>
                    <a:pt x="449" y="1121"/>
                  </a:cubicBezTo>
                  <a:cubicBezTo>
                    <a:pt x="449" y="673"/>
                    <a:pt x="1346" y="224"/>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60" name="Google Shape;12660;p18"/>
            <p:cNvSpPr/>
            <p:nvPr/>
          </p:nvSpPr>
          <p:spPr>
            <a:xfrm>
              <a:off x="4765300" y="4301475"/>
              <a:ext cx="22425" cy="10000"/>
            </a:xfrm>
            <a:custGeom>
              <a:avLst/>
              <a:gdLst/>
              <a:ahLst/>
              <a:cxnLst/>
              <a:rect l="l" t="t" r="r" b="b"/>
              <a:pathLst>
                <a:path w="897" h="400" extrusionOk="0">
                  <a:moveTo>
                    <a:pt x="299" y="1"/>
                  </a:moveTo>
                  <a:cubicBezTo>
                    <a:pt x="149" y="1"/>
                    <a:pt x="0" y="100"/>
                    <a:pt x="0" y="399"/>
                  </a:cubicBezTo>
                  <a:cubicBezTo>
                    <a:pt x="897" y="399"/>
                    <a:pt x="598" y="1"/>
                    <a:pt x="29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61" name="Google Shape;12661;p18"/>
            <p:cNvSpPr/>
            <p:nvPr/>
          </p:nvSpPr>
          <p:spPr>
            <a:xfrm>
              <a:off x="4746625" y="1919000"/>
              <a:ext cx="18700" cy="9975"/>
            </a:xfrm>
            <a:custGeom>
              <a:avLst/>
              <a:gdLst/>
              <a:ahLst/>
              <a:cxnLst/>
              <a:rect l="l" t="t" r="r" b="b"/>
              <a:pathLst>
                <a:path w="748" h="399" extrusionOk="0">
                  <a:moveTo>
                    <a:pt x="747" y="0"/>
                  </a:moveTo>
                  <a:cubicBezTo>
                    <a:pt x="0" y="0"/>
                    <a:pt x="249" y="399"/>
                    <a:pt x="498" y="399"/>
                  </a:cubicBezTo>
                  <a:cubicBezTo>
                    <a:pt x="623" y="399"/>
                    <a:pt x="747" y="299"/>
                    <a:pt x="74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62" name="Google Shape;12662;p18"/>
            <p:cNvSpPr/>
            <p:nvPr/>
          </p:nvSpPr>
          <p:spPr>
            <a:xfrm>
              <a:off x="4731675" y="4317050"/>
              <a:ext cx="22425" cy="5625"/>
            </a:xfrm>
            <a:custGeom>
              <a:avLst/>
              <a:gdLst/>
              <a:ahLst/>
              <a:cxnLst/>
              <a:rect l="l" t="t" r="r" b="b"/>
              <a:pathLst>
                <a:path w="897" h="225" extrusionOk="0">
                  <a:moveTo>
                    <a:pt x="897" y="0"/>
                  </a:moveTo>
                  <a:cubicBezTo>
                    <a:pt x="449" y="0"/>
                    <a:pt x="224" y="0"/>
                    <a:pt x="0" y="224"/>
                  </a:cubicBezTo>
                  <a:cubicBezTo>
                    <a:pt x="449" y="224"/>
                    <a:pt x="673" y="224"/>
                    <a:pt x="89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63" name="Google Shape;12663;p18"/>
            <p:cNvSpPr/>
            <p:nvPr/>
          </p:nvSpPr>
          <p:spPr>
            <a:xfrm>
              <a:off x="4701025" y="1958300"/>
              <a:ext cx="16575" cy="8275"/>
            </a:xfrm>
            <a:custGeom>
              <a:avLst/>
              <a:gdLst/>
              <a:ahLst/>
              <a:cxnLst/>
              <a:rect l="l" t="t" r="r" b="b"/>
              <a:pathLst>
                <a:path w="663" h="331" extrusionOk="0">
                  <a:moveTo>
                    <a:pt x="591" y="1"/>
                  </a:moveTo>
                  <a:cubicBezTo>
                    <a:pt x="444" y="1"/>
                    <a:pt x="1" y="331"/>
                    <a:pt x="187" y="331"/>
                  </a:cubicBezTo>
                  <a:cubicBezTo>
                    <a:pt x="243" y="331"/>
                    <a:pt x="357" y="300"/>
                    <a:pt x="554" y="221"/>
                  </a:cubicBezTo>
                  <a:cubicBezTo>
                    <a:pt x="663" y="58"/>
                    <a:pt x="653" y="1"/>
                    <a:pt x="5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64" name="Google Shape;12664;p18"/>
            <p:cNvSpPr/>
            <p:nvPr/>
          </p:nvSpPr>
          <p:spPr>
            <a:xfrm>
              <a:off x="4692450" y="4333850"/>
              <a:ext cx="22425" cy="10000"/>
            </a:xfrm>
            <a:custGeom>
              <a:avLst/>
              <a:gdLst/>
              <a:ahLst/>
              <a:cxnLst/>
              <a:rect l="l" t="t" r="r" b="b"/>
              <a:pathLst>
                <a:path w="897" h="400" extrusionOk="0">
                  <a:moveTo>
                    <a:pt x="897" y="1"/>
                  </a:moveTo>
                  <a:cubicBezTo>
                    <a:pt x="1" y="1"/>
                    <a:pt x="299" y="399"/>
                    <a:pt x="598" y="399"/>
                  </a:cubicBezTo>
                  <a:cubicBezTo>
                    <a:pt x="748" y="399"/>
                    <a:pt x="897" y="300"/>
                    <a:pt x="8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65" name="Google Shape;12665;p18"/>
            <p:cNvSpPr/>
            <p:nvPr/>
          </p:nvSpPr>
          <p:spPr>
            <a:xfrm>
              <a:off x="4672850" y="2854675"/>
              <a:ext cx="25225" cy="4250"/>
            </a:xfrm>
            <a:custGeom>
              <a:avLst/>
              <a:gdLst/>
              <a:ahLst/>
              <a:cxnLst/>
              <a:rect l="l" t="t" r="r" b="b"/>
              <a:pathLst>
                <a:path w="1009" h="170" extrusionOk="0">
                  <a:moveTo>
                    <a:pt x="560" y="1"/>
                  </a:moveTo>
                  <a:cubicBezTo>
                    <a:pt x="0" y="113"/>
                    <a:pt x="224" y="169"/>
                    <a:pt x="476" y="169"/>
                  </a:cubicBezTo>
                  <a:cubicBezTo>
                    <a:pt x="729" y="169"/>
                    <a:pt x="1009" y="113"/>
                    <a:pt x="56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66" name="Google Shape;12666;p18"/>
            <p:cNvSpPr/>
            <p:nvPr/>
          </p:nvSpPr>
          <p:spPr>
            <a:xfrm>
              <a:off x="4580400" y="3515825"/>
              <a:ext cx="33625" cy="16850"/>
            </a:xfrm>
            <a:custGeom>
              <a:avLst/>
              <a:gdLst/>
              <a:ahLst/>
              <a:cxnLst/>
              <a:rect l="l" t="t" r="r" b="b"/>
              <a:pathLst>
                <a:path w="1345" h="674" extrusionOk="0">
                  <a:moveTo>
                    <a:pt x="0" y="1"/>
                  </a:moveTo>
                  <a:cubicBezTo>
                    <a:pt x="0" y="673"/>
                    <a:pt x="673" y="673"/>
                    <a:pt x="1121" y="673"/>
                  </a:cubicBezTo>
                  <a:cubicBezTo>
                    <a:pt x="1345" y="225"/>
                    <a:pt x="897"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67" name="Google Shape;12667;p18"/>
            <p:cNvSpPr/>
            <p:nvPr/>
          </p:nvSpPr>
          <p:spPr>
            <a:xfrm>
              <a:off x="4588800" y="3555050"/>
              <a:ext cx="28025" cy="4225"/>
            </a:xfrm>
            <a:custGeom>
              <a:avLst/>
              <a:gdLst/>
              <a:ahLst/>
              <a:cxnLst/>
              <a:rect l="l" t="t" r="r" b="b"/>
              <a:pathLst>
                <a:path w="1121" h="169" extrusionOk="0">
                  <a:moveTo>
                    <a:pt x="561" y="1"/>
                  </a:moveTo>
                  <a:lnTo>
                    <a:pt x="561" y="1"/>
                  </a:lnTo>
                  <a:cubicBezTo>
                    <a:pt x="0" y="113"/>
                    <a:pt x="281" y="169"/>
                    <a:pt x="561" y="169"/>
                  </a:cubicBezTo>
                  <a:cubicBezTo>
                    <a:pt x="841" y="169"/>
                    <a:pt x="1121" y="113"/>
                    <a:pt x="5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68" name="Google Shape;12668;p18"/>
            <p:cNvSpPr/>
            <p:nvPr/>
          </p:nvSpPr>
          <p:spPr>
            <a:xfrm>
              <a:off x="4501950" y="2631525"/>
              <a:ext cx="26400" cy="15875"/>
            </a:xfrm>
            <a:custGeom>
              <a:avLst/>
              <a:gdLst/>
              <a:ahLst/>
              <a:cxnLst/>
              <a:rect l="l" t="t" r="r" b="b"/>
              <a:pathLst>
                <a:path w="1056" h="635" extrusionOk="0">
                  <a:moveTo>
                    <a:pt x="227" y="1"/>
                  </a:moveTo>
                  <a:cubicBezTo>
                    <a:pt x="97" y="1"/>
                    <a:pt x="1" y="55"/>
                    <a:pt x="1" y="186"/>
                  </a:cubicBezTo>
                  <a:cubicBezTo>
                    <a:pt x="449" y="186"/>
                    <a:pt x="449" y="635"/>
                    <a:pt x="897" y="635"/>
                  </a:cubicBezTo>
                  <a:cubicBezTo>
                    <a:pt x="1055" y="318"/>
                    <a:pt x="542" y="1"/>
                    <a:pt x="22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69" name="Google Shape;12669;p18"/>
            <p:cNvSpPr/>
            <p:nvPr/>
          </p:nvSpPr>
          <p:spPr>
            <a:xfrm>
              <a:off x="4479550" y="1302675"/>
              <a:ext cx="21800" cy="12750"/>
            </a:xfrm>
            <a:custGeom>
              <a:avLst/>
              <a:gdLst/>
              <a:ahLst/>
              <a:cxnLst/>
              <a:rect l="l" t="t" r="r" b="b"/>
              <a:pathLst>
                <a:path w="872" h="510" extrusionOk="0">
                  <a:moveTo>
                    <a:pt x="0" y="1"/>
                  </a:moveTo>
                  <a:cubicBezTo>
                    <a:pt x="0" y="225"/>
                    <a:pt x="0" y="449"/>
                    <a:pt x="672" y="449"/>
                  </a:cubicBezTo>
                  <a:cubicBezTo>
                    <a:pt x="758" y="492"/>
                    <a:pt x="803" y="510"/>
                    <a:pt x="816" y="510"/>
                  </a:cubicBezTo>
                  <a:cubicBezTo>
                    <a:pt x="872" y="510"/>
                    <a:pt x="363" y="182"/>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70" name="Google Shape;12670;p18"/>
            <p:cNvSpPr/>
            <p:nvPr/>
          </p:nvSpPr>
          <p:spPr>
            <a:xfrm>
              <a:off x="4434725" y="2334850"/>
              <a:ext cx="22425" cy="10000"/>
            </a:xfrm>
            <a:custGeom>
              <a:avLst/>
              <a:gdLst/>
              <a:ahLst/>
              <a:cxnLst/>
              <a:rect l="l" t="t" r="r" b="b"/>
              <a:pathLst>
                <a:path w="897" h="400" extrusionOk="0">
                  <a:moveTo>
                    <a:pt x="299" y="1"/>
                  </a:moveTo>
                  <a:cubicBezTo>
                    <a:pt x="150" y="1"/>
                    <a:pt x="0" y="101"/>
                    <a:pt x="0" y="399"/>
                  </a:cubicBezTo>
                  <a:cubicBezTo>
                    <a:pt x="897" y="399"/>
                    <a:pt x="598" y="1"/>
                    <a:pt x="29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71" name="Google Shape;12671;p18"/>
            <p:cNvSpPr/>
            <p:nvPr/>
          </p:nvSpPr>
          <p:spPr>
            <a:xfrm>
              <a:off x="4423500" y="3033975"/>
              <a:ext cx="28050" cy="22450"/>
            </a:xfrm>
            <a:custGeom>
              <a:avLst/>
              <a:gdLst/>
              <a:ahLst/>
              <a:cxnLst/>
              <a:rect l="l" t="t" r="r" b="b"/>
              <a:pathLst>
                <a:path w="1122" h="898" extrusionOk="0">
                  <a:moveTo>
                    <a:pt x="897" y="1"/>
                  </a:moveTo>
                  <a:cubicBezTo>
                    <a:pt x="225" y="1"/>
                    <a:pt x="1" y="225"/>
                    <a:pt x="225" y="897"/>
                  </a:cubicBezTo>
                  <a:cubicBezTo>
                    <a:pt x="897" y="897"/>
                    <a:pt x="1121" y="449"/>
                    <a:pt x="8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72" name="Google Shape;12672;p18"/>
            <p:cNvSpPr/>
            <p:nvPr/>
          </p:nvSpPr>
          <p:spPr>
            <a:xfrm>
              <a:off x="4412300" y="1280275"/>
              <a:ext cx="16825" cy="11225"/>
            </a:xfrm>
            <a:custGeom>
              <a:avLst/>
              <a:gdLst/>
              <a:ahLst/>
              <a:cxnLst/>
              <a:rect l="l" t="t" r="r" b="b"/>
              <a:pathLst>
                <a:path w="673" h="449" extrusionOk="0">
                  <a:moveTo>
                    <a:pt x="1" y="0"/>
                  </a:moveTo>
                  <a:cubicBezTo>
                    <a:pt x="1" y="0"/>
                    <a:pt x="1" y="448"/>
                    <a:pt x="225" y="448"/>
                  </a:cubicBezTo>
                  <a:cubicBezTo>
                    <a:pt x="673" y="448"/>
                    <a:pt x="225"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73" name="Google Shape;12673;p18"/>
            <p:cNvSpPr/>
            <p:nvPr/>
          </p:nvSpPr>
          <p:spPr>
            <a:xfrm>
              <a:off x="4395500" y="3002275"/>
              <a:ext cx="22425" cy="10725"/>
            </a:xfrm>
            <a:custGeom>
              <a:avLst/>
              <a:gdLst/>
              <a:ahLst/>
              <a:cxnLst/>
              <a:rect l="l" t="t" r="r" b="b"/>
              <a:pathLst>
                <a:path w="897" h="429" extrusionOk="0">
                  <a:moveTo>
                    <a:pt x="467" y="1"/>
                  </a:moveTo>
                  <a:cubicBezTo>
                    <a:pt x="231" y="1"/>
                    <a:pt x="0" y="110"/>
                    <a:pt x="0" y="372"/>
                  </a:cubicBezTo>
                  <a:cubicBezTo>
                    <a:pt x="336" y="372"/>
                    <a:pt x="505" y="428"/>
                    <a:pt x="617" y="428"/>
                  </a:cubicBezTo>
                  <a:cubicBezTo>
                    <a:pt x="729" y="428"/>
                    <a:pt x="785" y="372"/>
                    <a:pt x="897" y="148"/>
                  </a:cubicBezTo>
                  <a:cubicBezTo>
                    <a:pt x="804" y="55"/>
                    <a:pt x="634" y="1"/>
                    <a:pt x="46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74" name="Google Shape;12674;p18"/>
            <p:cNvSpPr/>
            <p:nvPr/>
          </p:nvSpPr>
          <p:spPr>
            <a:xfrm>
              <a:off x="4367475" y="2344825"/>
              <a:ext cx="44850" cy="18325"/>
            </a:xfrm>
            <a:custGeom>
              <a:avLst/>
              <a:gdLst/>
              <a:ahLst/>
              <a:cxnLst/>
              <a:rect l="l" t="t" r="r" b="b"/>
              <a:pathLst>
                <a:path w="1794" h="733" extrusionOk="0">
                  <a:moveTo>
                    <a:pt x="1794" y="0"/>
                  </a:moveTo>
                  <a:cubicBezTo>
                    <a:pt x="897" y="0"/>
                    <a:pt x="1" y="0"/>
                    <a:pt x="1" y="673"/>
                  </a:cubicBezTo>
                  <a:cubicBezTo>
                    <a:pt x="124" y="714"/>
                    <a:pt x="247" y="732"/>
                    <a:pt x="369" y="732"/>
                  </a:cubicBezTo>
                  <a:cubicBezTo>
                    <a:pt x="912" y="732"/>
                    <a:pt x="1428" y="366"/>
                    <a:pt x="179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75" name="Google Shape;12675;p18"/>
            <p:cNvSpPr/>
            <p:nvPr/>
          </p:nvSpPr>
          <p:spPr>
            <a:xfrm>
              <a:off x="4389900" y="1161500"/>
              <a:ext cx="23850" cy="23550"/>
            </a:xfrm>
            <a:custGeom>
              <a:avLst/>
              <a:gdLst/>
              <a:ahLst/>
              <a:cxnLst/>
              <a:rect l="l" t="t" r="r" b="b"/>
              <a:pathLst>
                <a:path w="954" h="942" extrusionOk="0">
                  <a:moveTo>
                    <a:pt x="510" y="0"/>
                  </a:moveTo>
                  <a:cubicBezTo>
                    <a:pt x="440" y="0"/>
                    <a:pt x="347" y="14"/>
                    <a:pt x="224" y="45"/>
                  </a:cubicBezTo>
                  <a:cubicBezTo>
                    <a:pt x="0" y="493"/>
                    <a:pt x="224" y="717"/>
                    <a:pt x="673" y="941"/>
                  </a:cubicBezTo>
                  <a:cubicBezTo>
                    <a:pt x="479" y="554"/>
                    <a:pt x="954" y="0"/>
                    <a:pt x="51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76" name="Google Shape;12676;p18"/>
            <p:cNvSpPr/>
            <p:nvPr/>
          </p:nvSpPr>
          <p:spPr>
            <a:xfrm>
              <a:off x="4361875" y="2372825"/>
              <a:ext cx="28050" cy="8450"/>
            </a:xfrm>
            <a:custGeom>
              <a:avLst/>
              <a:gdLst/>
              <a:ahLst/>
              <a:cxnLst/>
              <a:rect l="l" t="t" r="r" b="b"/>
              <a:pathLst>
                <a:path w="1122" h="338" extrusionOk="0">
                  <a:moveTo>
                    <a:pt x="225" y="1"/>
                  </a:moveTo>
                  <a:cubicBezTo>
                    <a:pt x="1" y="225"/>
                    <a:pt x="281" y="337"/>
                    <a:pt x="561" y="337"/>
                  </a:cubicBezTo>
                  <a:cubicBezTo>
                    <a:pt x="841" y="337"/>
                    <a:pt x="1121" y="225"/>
                    <a:pt x="8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77" name="Google Shape;12677;p18"/>
            <p:cNvSpPr/>
            <p:nvPr/>
          </p:nvSpPr>
          <p:spPr>
            <a:xfrm>
              <a:off x="4345975" y="1307650"/>
              <a:ext cx="21525" cy="28675"/>
            </a:xfrm>
            <a:custGeom>
              <a:avLst/>
              <a:gdLst/>
              <a:ahLst/>
              <a:cxnLst/>
              <a:rect l="l" t="t" r="r" b="b"/>
              <a:pathLst>
                <a:path w="861" h="1147" extrusionOk="0">
                  <a:moveTo>
                    <a:pt x="673" y="1"/>
                  </a:moveTo>
                  <a:cubicBezTo>
                    <a:pt x="0" y="1"/>
                    <a:pt x="223" y="1146"/>
                    <a:pt x="637" y="1146"/>
                  </a:cubicBezTo>
                  <a:cubicBezTo>
                    <a:pt x="861" y="698"/>
                    <a:pt x="861" y="474"/>
                    <a:pt x="861" y="26"/>
                  </a:cubicBezTo>
                  <a:cubicBezTo>
                    <a:pt x="792" y="9"/>
                    <a:pt x="729" y="1"/>
                    <a:pt x="6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78" name="Google Shape;12678;p18"/>
            <p:cNvSpPr/>
            <p:nvPr/>
          </p:nvSpPr>
          <p:spPr>
            <a:xfrm>
              <a:off x="4341700" y="1278700"/>
              <a:ext cx="9000" cy="7200"/>
            </a:xfrm>
            <a:custGeom>
              <a:avLst/>
              <a:gdLst/>
              <a:ahLst/>
              <a:cxnLst/>
              <a:rect l="l" t="t" r="r" b="b"/>
              <a:pathLst>
                <a:path w="360" h="288" extrusionOk="0">
                  <a:moveTo>
                    <a:pt x="51" y="0"/>
                  </a:moveTo>
                  <a:cubicBezTo>
                    <a:pt x="1" y="0"/>
                    <a:pt x="180" y="287"/>
                    <a:pt x="359" y="287"/>
                  </a:cubicBezTo>
                  <a:cubicBezTo>
                    <a:pt x="359" y="287"/>
                    <a:pt x="359" y="63"/>
                    <a:pt x="135" y="63"/>
                  </a:cubicBezTo>
                  <a:cubicBezTo>
                    <a:pt x="90" y="18"/>
                    <a:pt x="64" y="0"/>
                    <a:pt x="5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79" name="Google Shape;12679;p18"/>
            <p:cNvSpPr/>
            <p:nvPr/>
          </p:nvSpPr>
          <p:spPr>
            <a:xfrm>
              <a:off x="4302775" y="2404875"/>
              <a:ext cx="36725" cy="15025"/>
            </a:xfrm>
            <a:custGeom>
              <a:avLst/>
              <a:gdLst/>
              <a:ahLst/>
              <a:cxnLst/>
              <a:rect l="l" t="t" r="r" b="b"/>
              <a:pathLst>
                <a:path w="1469" h="601" extrusionOk="0">
                  <a:moveTo>
                    <a:pt x="457" y="1"/>
                  </a:moveTo>
                  <a:cubicBezTo>
                    <a:pt x="365" y="1"/>
                    <a:pt x="258" y="19"/>
                    <a:pt x="123" y="64"/>
                  </a:cubicBezTo>
                  <a:cubicBezTo>
                    <a:pt x="0" y="434"/>
                    <a:pt x="420" y="600"/>
                    <a:pt x="823" y="600"/>
                  </a:cubicBezTo>
                  <a:cubicBezTo>
                    <a:pt x="1151" y="600"/>
                    <a:pt x="1468" y="489"/>
                    <a:pt x="1468" y="288"/>
                  </a:cubicBezTo>
                  <a:cubicBezTo>
                    <a:pt x="930" y="288"/>
                    <a:pt x="823" y="1"/>
                    <a:pt x="45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80" name="Google Shape;12680;p18"/>
            <p:cNvSpPr/>
            <p:nvPr/>
          </p:nvSpPr>
          <p:spPr>
            <a:xfrm>
              <a:off x="4277825" y="1420350"/>
              <a:ext cx="28050" cy="16825"/>
            </a:xfrm>
            <a:custGeom>
              <a:avLst/>
              <a:gdLst/>
              <a:ahLst/>
              <a:cxnLst/>
              <a:rect l="l" t="t" r="r" b="b"/>
              <a:pathLst>
                <a:path w="1122" h="673" extrusionOk="0">
                  <a:moveTo>
                    <a:pt x="449" y="0"/>
                  </a:moveTo>
                  <a:cubicBezTo>
                    <a:pt x="1" y="0"/>
                    <a:pt x="673" y="672"/>
                    <a:pt x="1121" y="672"/>
                  </a:cubicBezTo>
                  <a:cubicBezTo>
                    <a:pt x="1121" y="448"/>
                    <a:pt x="1121" y="224"/>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81" name="Google Shape;12681;p18"/>
            <p:cNvSpPr/>
            <p:nvPr/>
          </p:nvSpPr>
          <p:spPr>
            <a:xfrm>
              <a:off x="4273725" y="2409850"/>
              <a:ext cx="26550" cy="14575"/>
            </a:xfrm>
            <a:custGeom>
              <a:avLst/>
              <a:gdLst/>
              <a:ahLst/>
              <a:cxnLst/>
              <a:rect l="l" t="t" r="r" b="b"/>
              <a:pathLst>
                <a:path w="1062" h="583" extrusionOk="0">
                  <a:moveTo>
                    <a:pt x="481" y="1"/>
                  </a:moveTo>
                  <a:cubicBezTo>
                    <a:pt x="77" y="1"/>
                    <a:pt x="1" y="209"/>
                    <a:pt x="165" y="537"/>
                  </a:cubicBezTo>
                  <a:cubicBezTo>
                    <a:pt x="261" y="569"/>
                    <a:pt x="339" y="583"/>
                    <a:pt x="403" y="583"/>
                  </a:cubicBezTo>
                  <a:cubicBezTo>
                    <a:pt x="787" y="583"/>
                    <a:pt x="677" y="89"/>
                    <a:pt x="1061" y="89"/>
                  </a:cubicBezTo>
                  <a:cubicBezTo>
                    <a:pt x="821" y="29"/>
                    <a:pt x="629" y="1"/>
                    <a:pt x="48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82" name="Google Shape;12682;p18"/>
            <p:cNvSpPr/>
            <p:nvPr/>
          </p:nvSpPr>
          <p:spPr>
            <a:xfrm>
              <a:off x="4259300" y="3000350"/>
              <a:ext cx="24800" cy="6500"/>
            </a:xfrm>
            <a:custGeom>
              <a:avLst/>
              <a:gdLst/>
              <a:ahLst/>
              <a:cxnLst/>
              <a:rect l="l" t="t" r="r" b="b"/>
              <a:pathLst>
                <a:path w="992" h="260" extrusionOk="0">
                  <a:moveTo>
                    <a:pt x="518" y="1"/>
                  </a:moveTo>
                  <a:lnTo>
                    <a:pt x="518" y="1"/>
                  </a:lnTo>
                  <a:cubicBezTo>
                    <a:pt x="0" y="130"/>
                    <a:pt x="454" y="260"/>
                    <a:pt x="714" y="260"/>
                  </a:cubicBezTo>
                  <a:cubicBezTo>
                    <a:pt x="904" y="260"/>
                    <a:pt x="991" y="190"/>
                    <a:pt x="51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83" name="Google Shape;12683;p18"/>
            <p:cNvSpPr/>
            <p:nvPr/>
          </p:nvSpPr>
          <p:spPr>
            <a:xfrm>
              <a:off x="4249825" y="1033750"/>
              <a:ext cx="22425" cy="22425"/>
            </a:xfrm>
            <a:custGeom>
              <a:avLst/>
              <a:gdLst/>
              <a:ahLst/>
              <a:cxnLst/>
              <a:rect l="l" t="t" r="r" b="b"/>
              <a:pathLst>
                <a:path w="897" h="897" extrusionOk="0">
                  <a:moveTo>
                    <a:pt x="224" y="0"/>
                  </a:moveTo>
                  <a:lnTo>
                    <a:pt x="224" y="0"/>
                  </a:lnTo>
                  <a:cubicBezTo>
                    <a:pt x="448" y="448"/>
                    <a:pt x="0" y="897"/>
                    <a:pt x="897" y="897"/>
                  </a:cubicBezTo>
                  <a:cubicBezTo>
                    <a:pt x="897" y="448"/>
                    <a:pt x="673" y="224"/>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84" name="Google Shape;12684;p18"/>
            <p:cNvSpPr/>
            <p:nvPr/>
          </p:nvSpPr>
          <p:spPr>
            <a:xfrm>
              <a:off x="4255425" y="1470775"/>
              <a:ext cx="16825" cy="5625"/>
            </a:xfrm>
            <a:custGeom>
              <a:avLst/>
              <a:gdLst/>
              <a:ahLst/>
              <a:cxnLst/>
              <a:rect l="l" t="t" r="r" b="b"/>
              <a:pathLst>
                <a:path w="673" h="225" extrusionOk="0">
                  <a:moveTo>
                    <a:pt x="449" y="0"/>
                  </a:moveTo>
                  <a:cubicBezTo>
                    <a:pt x="0" y="0"/>
                    <a:pt x="449" y="224"/>
                    <a:pt x="673" y="224"/>
                  </a:cubicBezTo>
                  <a:cubicBezTo>
                    <a:pt x="673" y="224"/>
                    <a:pt x="673" y="0"/>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85" name="Google Shape;12685;p18"/>
            <p:cNvSpPr/>
            <p:nvPr/>
          </p:nvSpPr>
          <p:spPr>
            <a:xfrm>
              <a:off x="4165775" y="2243975"/>
              <a:ext cx="50450" cy="28025"/>
            </a:xfrm>
            <a:custGeom>
              <a:avLst/>
              <a:gdLst/>
              <a:ahLst/>
              <a:cxnLst/>
              <a:rect l="l" t="t" r="r" b="b"/>
              <a:pathLst>
                <a:path w="2018" h="1121" extrusionOk="0">
                  <a:moveTo>
                    <a:pt x="2018" y="0"/>
                  </a:moveTo>
                  <a:cubicBezTo>
                    <a:pt x="1345" y="0"/>
                    <a:pt x="0" y="673"/>
                    <a:pt x="1121" y="1121"/>
                  </a:cubicBezTo>
                  <a:cubicBezTo>
                    <a:pt x="1121" y="448"/>
                    <a:pt x="2018" y="448"/>
                    <a:pt x="201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86" name="Google Shape;12686;p18"/>
            <p:cNvSpPr/>
            <p:nvPr/>
          </p:nvSpPr>
          <p:spPr>
            <a:xfrm>
              <a:off x="4132150" y="4373075"/>
              <a:ext cx="28050" cy="12625"/>
            </a:xfrm>
            <a:custGeom>
              <a:avLst/>
              <a:gdLst/>
              <a:ahLst/>
              <a:cxnLst/>
              <a:rect l="l" t="t" r="r" b="b"/>
              <a:pathLst>
                <a:path w="1122" h="505" extrusionOk="0">
                  <a:moveTo>
                    <a:pt x="225" y="1"/>
                  </a:moveTo>
                  <a:cubicBezTo>
                    <a:pt x="1" y="337"/>
                    <a:pt x="281" y="505"/>
                    <a:pt x="561" y="505"/>
                  </a:cubicBezTo>
                  <a:cubicBezTo>
                    <a:pt x="841" y="505"/>
                    <a:pt x="1121" y="337"/>
                    <a:pt x="8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87" name="Google Shape;12687;p18"/>
            <p:cNvSpPr/>
            <p:nvPr/>
          </p:nvSpPr>
          <p:spPr>
            <a:xfrm>
              <a:off x="4123750" y="832025"/>
              <a:ext cx="30850" cy="8450"/>
            </a:xfrm>
            <a:custGeom>
              <a:avLst/>
              <a:gdLst/>
              <a:ahLst/>
              <a:cxnLst/>
              <a:rect l="l" t="t" r="r" b="b"/>
              <a:pathLst>
                <a:path w="1234" h="338" extrusionOk="0">
                  <a:moveTo>
                    <a:pt x="113" y="1"/>
                  </a:moveTo>
                  <a:cubicBezTo>
                    <a:pt x="1" y="225"/>
                    <a:pt x="337" y="337"/>
                    <a:pt x="645" y="337"/>
                  </a:cubicBezTo>
                  <a:cubicBezTo>
                    <a:pt x="953" y="337"/>
                    <a:pt x="1233" y="225"/>
                    <a:pt x="100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88" name="Google Shape;12688;p18"/>
            <p:cNvSpPr/>
            <p:nvPr/>
          </p:nvSpPr>
          <p:spPr>
            <a:xfrm>
              <a:off x="4126550" y="2283200"/>
              <a:ext cx="28050" cy="22425"/>
            </a:xfrm>
            <a:custGeom>
              <a:avLst/>
              <a:gdLst/>
              <a:ahLst/>
              <a:cxnLst/>
              <a:rect l="l" t="t" r="r" b="b"/>
              <a:pathLst>
                <a:path w="1122" h="897" extrusionOk="0">
                  <a:moveTo>
                    <a:pt x="1" y="0"/>
                  </a:moveTo>
                  <a:lnTo>
                    <a:pt x="1" y="897"/>
                  </a:lnTo>
                  <a:cubicBezTo>
                    <a:pt x="1121" y="897"/>
                    <a:pt x="897"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89" name="Google Shape;12689;p18"/>
            <p:cNvSpPr/>
            <p:nvPr/>
          </p:nvSpPr>
          <p:spPr>
            <a:xfrm>
              <a:off x="4115350" y="1039350"/>
              <a:ext cx="22425" cy="23550"/>
            </a:xfrm>
            <a:custGeom>
              <a:avLst/>
              <a:gdLst/>
              <a:ahLst/>
              <a:cxnLst/>
              <a:rect l="l" t="t" r="r" b="b"/>
              <a:pathLst>
                <a:path w="897" h="942" extrusionOk="0">
                  <a:moveTo>
                    <a:pt x="897" y="0"/>
                  </a:moveTo>
                  <a:cubicBezTo>
                    <a:pt x="0" y="0"/>
                    <a:pt x="225" y="673"/>
                    <a:pt x="0" y="897"/>
                  </a:cubicBezTo>
                  <a:cubicBezTo>
                    <a:pt x="123" y="927"/>
                    <a:pt x="220" y="941"/>
                    <a:pt x="298" y="941"/>
                  </a:cubicBezTo>
                  <a:cubicBezTo>
                    <a:pt x="791" y="941"/>
                    <a:pt x="510" y="387"/>
                    <a:pt x="89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90" name="Google Shape;12690;p18"/>
            <p:cNvSpPr/>
            <p:nvPr/>
          </p:nvSpPr>
          <p:spPr>
            <a:xfrm>
              <a:off x="4108000" y="2428875"/>
              <a:ext cx="24825" cy="6475"/>
            </a:xfrm>
            <a:custGeom>
              <a:avLst/>
              <a:gdLst/>
              <a:ahLst/>
              <a:cxnLst/>
              <a:rect l="l" t="t" r="r" b="b"/>
              <a:pathLst>
                <a:path w="993" h="259" extrusionOk="0">
                  <a:moveTo>
                    <a:pt x="519" y="0"/>
                  </a:moveTo>
                  <a:cubicBezTo>
                    <a:pt x="1" y="129"/>
                    <a:pt x="455" y="259"/>
                    <a:pt x="715" y="259"/>
                  </a:cubicBezTo>
                  <a:cubicBezTo>
                    <a:pt x="905" y="259"/>
                    <a:pt x="992" y="190"/>
                    <a:pt x="51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91" name="Google Shape;12691;p18"/>
            <p:cNvSpPr/>
            <p:nvPr/>
          </p:nvSpPr>
          <p:spPr>
            <a:xfrm>
              <a:off x="4109750" y="837625"/>
              <a:ext cx="11225" cy="11250"/>
            </a:xfrm>
            <a:custGeom>
              <a:avLst/>
              <a:gdLst/>
              <a:ahLst/>
              <a:cxnLst/>
              <a:rect l="l" t="t" r="r" b="b"/>
              <a:pathLst>
                <a:path w="449" h="450" extrusionOk="0">
                  <a:moveTo>
                    <a:pt x="224" y="1"/>
                  </a:moveTo>
                  <a:cubicBezTo>
                    <a:pt x="0" y="1"/>
                    <a:pt x="224" y="449"/>
                    <a:pt x="449" y="449"/>
                  </a:cubicBezTo>
                  <a:cubicBezTo>
                    <a:pt x="449" y="225"/>
                    <a:pt x="449" y="1"/>
                    <a:pt x="2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92" name="Google Shape;12692;p18"/>
            <p:cNvSpPr/>
            <p:nvPr/>
          </p:nvSpPr>
          <p:spPr>
            <a:xfrm>
              <a:off x="4098425" y="945850"/>
              <a:ext cx="23475" cy="13375"/>
            </a:xfrm>
            <a:custGeom>
              <a:avLst/>
              <a:gdLst/>
              <a:ahLst/>
              <a:cxnLst/>
              <a:rect l="l" t="t" r="r" b="b"/>
              <a:pathLst>
                <a:path w="939" h="535" extrusionOk="0">
                  <a:moveTo>
                    <a:pt x="82" y="0"/>
                  </a:moveTo>
                  <a:cubicBezTo>
                    <a:pt x="0" y="0"/>
                    <a:pt x="643" y="534"/>
                    <a:pt x="854" y="534"/>
                  </a:cubicBezTo>
                  <a:cubicBezTo>
                    <a:pt x="914" y="534"/>
                    <a:pt x="939" y="490"/>
                    <a:pt x="902" y="378"/>
                  </a:cubicBezTo>
                  <a:cubicBezTo>
                    <a:pt x="902" y="266"/>
                    <a:pt x="846" y="210"/>
                    <a:pt x="789" y="210"/>
                  </a:cubicBezTo>
                  <a:cubicBezTo>
                    <a:pt x="733" y="210"/>
                    <a:pt x="677" y="266"/>
                    <a:pt x="677" y="378"/>
                  </a:cubicBezTo>
                  <a:cubicBezTo>
                    <a:pt x="285" y="98"/>
                    <a:pt x="117" y="0"/>
                    <a:pt x="8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93" name="Google Shape;12693;p18"/>
            <p:cNvSpPr/>
            <p:nvPr/>
          </p:nvSpPr>
          <p:spPr>
            <a:xfrm>
              <a:off x="4092925" y="2412050"/>
              <a:ext cx="16850" cy="11225"/>
            </a:xfrm>
            <a:custGeom>
              <a:avLst/>
              <a:gdLst/>
              <a:ahLst/>
              <a:cxnLst/>
              <a:rect l="l" t="t" r="r" b="b"/>
              <a:pathLst>
                <a:path w="674" h="449" extrusionOk="0">
                  <a:moveTo>
                    <a:pt x="225" y="1"/>
                  </a:moveTo>
                  <a:cubicBezTo>
                    <a:pt x="1" y="1"/>
                    <a:pt x="449" y="449"/>
                    <a:pt x="673" y="449"/>
                  </a:cubicBezTo>
                  <a:cubicBezTo>
                    <a:pt x="673" y="225"/>
                    <a:pt x="673" y="1"/>
                    <a:pt x="2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94" name="Google Shape;12694;p18"/>
            <p:cNvSpPr/>
            <p:nvPr/>
          </p:nvSpPr>
          <p:spPr>
            <a:xfrm>
              <a:off x="4098550" y="3364550"/>
              <a:ext cx="16825" cy="11225"/>
            </a:xfrm>
            <a:custGeom>
              <a:avLst/>
              <a:gdLst/>
              <a:ahLst/>
              <a:cxnLst/>
              <a:rect l="l" t="t" r="r" b="b"/>
              <a:pathLst>
                <a:path w="673" h="449" extrusionOk="0">
                  <a:moveTo>
                    <a:pt x="0" y="1"/>
                  </a:moveTo>
                  <a:cubicBezTo>
                    <a:pt x="0" y="225"/>
                    <a:pt x="0" y="449"/>
                    <a:pt x="448" y="449"/>
                  </a:cubicBezTo>
                  <a:cubicBezTo>
                    <a:pt x="672" y="449"/>
                    <a:pt x="448"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95" name="Google Shape;12695;p18"/>
            <p:cNvSpPr/>
            <p:nvPr/>
          </p:nvSpPr>
          <p:spPr>
            <a:xfrm>
              <a:off x="4070525" y="1095375"/>
              <a:ext cx="33650" cy="39250"/>
            </a:xfrm>
            <a:custGeom>
              <a:avLst/>
              <a:gdLst/>
              <a:ahLst/>
              <a:cxnLst/>
              <a:rect l="l" t="t" r="r" b="b"/>
              <a:pathLst>
                <a:path w="1346" h="1570" extrusionOk="0">
                  <a:moveTo>
                    <a:pt x="897" y="0"/>
                  </a:moveTo>
                  <a:cubicBezTo>
                    <a:pt x="673" y="673"/>
                    <a:pt x="0" y="897"/>
                    <a:pt x="225" y="1569"/>
                  </a:cubicBezTo>
                  <a:cubicBezTo>
                    <a:pt x="897" y="1569"/>
                    <a:pt x="1345" y="224"/>
                    <a:pt x="89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96" name="Google Shape;12696;p18"/>
            <p:cNvSpPr/>
            <p:nvPr/>
          </p:nvSpPr>
          <p:spPr>
            <a:xfrm>
              <a:off x="4080000" y="3605475"/>
              <a:ext cx="22425" cy="6500"/>
            </a:xfrm>
            <a:custGeom>
              <a:avLst/>
              <a:gdLst/>
              <a:ahLst/>
              <a:cxnLst/>
              <a:rect l="l" t="t" r="r" b="b"/>
              <a:pathLst>
                <a:path w="897" h="260" extrusionOk="0">
                  <a:moveTo>
                    <a:pt x="518" y="1"/>
                  </a:moveTo>
                  <a:cubicBezTo>
                    <a:pt x="0" y="130"/>
                    <a:pt x="379" y="259"/>
                    <a:pt x="619" y="259"/>
                  </a:cubicBezTo>
                  <a:cubicBezTo>
                    <a:pt x="795" y="259"/>
                    <a:pt x="897" y="190"/>
                    <a:pt x="51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97" name="Google Shape;12697;p18"/>
            <p:cNvSpPr/>
            <p:nvPr/>
          </p:nvSpPr>
          <p:spPr>
            <a:xfrm>
              <a:off x="4073725" y="2408825"/>
              <a:ext cx="12625" cy="6500"/>
            </a:xfrm>
            <a:custGeom>
              <a:avLst/>
              <a:gdLst/>
              <a:ahLst/>
              <a:cxnLst/>
              <a:rect l="l" t="t" r="r" b="b"/>
              <a:pathLst>
                <a:path w="505" h="260" extrusionOk="0">
                  <a:moveTo>
                    <a:pt x="38" y="0"/>
                  </a:moveTo>
                  <a:cubicBezTo>
                    <a:pt x="1" y="0"/>
                    <a:pt x="454" y="259"/>
                    <a:pt x="491" y="259"/>
                  </a:cubicBezTo>
                  <a:cubicBezTo>
                    <a:pt x="505" y="259"/>
                    <a:pt x="463" y="224"/>
                    <a:pt x="321" y="130"/>
                  </a:cubicBezTo>
                  <a:cubicBezTo>
                    <a:pt x="131" y="35"/>
                    <a:pt x="52" y="0"/>
                    <a:pt x="3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98" name="Google Shape;12698;p18"/>
            <p:cNvSpPr/>
            <p:nvPr/>
          </p:nvSpPr>
          <p:spPr>
            <a:xfrm>
              <a:off x="4041600" y="2481925"/>
              <a:ext cx="45750" cy="15100"/>
            </a:xfrm>
            <a:custGeom>
              <a:avLst/>
              <a:gdLst/>
              <a:ahLst/>
              <a:cxnLst/>
              <a:rect l="l" t="t" r="r" b="b"/>
              <a:pathLst>
                <a:path w="1830" h="604" extrusionOk="0">
                  <a:moveTo>
                    <a:pt x="1200" y="1"/>
                  </a:moveTo>
                  <a:cubicBezTo>
                    <a:pt x="637" y="1"/>
                    <a:pt x="1" y="284"/>
                    <a:pt x="709" y="567"/>
                  </a:cubicBezTo>
                  <a:cubicBezTo>
                    <a:pt x="758" y="470"/>
                    <a:pt x="839" y="436"/>
                    <a:pt x="936" y="436"/>
                  </a:cubicBezTo>
                  <a:cubicBezTo>
                    <a:pt x="1151" y="436"/>
                    <a:pt x="1445" y="604"/>
                    <a:pt x="1636" y="604"/>
                  </a:cubicBezTo>
                  <a:cubicBezTo>
                    <a:pt x="1752" y="604"/>
                    <a:pt x="1830" y="542"/>
                    <a:pt x="1830" y="343"/>
                  </a:cubicBezTo>
                  <a:cubicBezTo>
                    <a:pt x="1830" y="96"/>
                    <a:pt x="1527" y="1"/>
                    <a:pt x="120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99" name="Google Shape;12699;p18"/>
            <p:cNvSpPr/>
            <p:nvPr/>
          </p:nvSpPr>
          <p:spPr>
            <a:xfrm>
              <a:off x="4042500" y="1145800"/>
              <a:ext cx="33650" cy="22425"/>
            </a:xfrm>
            <a:custGeom>
              <a:avLst/>
              <a:gdLst/>
              <a:ahLst/>
              <a:cxnLst/>
              <a:rect l="l" t="t" r="r" b="b"/>
              <a:pathLst>
                <a:path w="1346" h="897" extrusionOk="0">
                  <a:moveTo>
                    <a:pt x="673" y="0"/>
                  </a:moveTo>
                  <a:cubicBezTo>
                    <a:pt x="673" y="0"/>
                    <a:pt x="1" y="897"/>
                    <a:pt x="673" y="897"/>
                  </a:cubicBezTo>
                  <a:cubicBezTo>
                    <a:pt x="897" y="673"/>
                    <a:pt x="1346" y="0"/>
                    <a:pt x="6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00" name="Google Shape;12700;p18"/>
            <p:cNvSpPr/>
            <p:nvPr/>
          </p:nvSpPr>
          <p:spPr>
            <a:xfrm>
              <a:off x="4048125" y="2389650"/>
              <a:ext cx="11225" cy="11225"/>
            </a:xfrm>
            <a:custGeom>
              <a:avLst/>
              <a:gdLst/>
              <a:ahLst/>
              <a:cxnLst/>
              <a:rect l="l" t="t" r="r" b="b"/>
              <a:pathLst>
                <a:path w="449" h="449" extrusionOk="0">
                  <a:moveTo>
                    <a:pt x="224" y="0"/>
                  </a:moveTo>
                  <a:cubicBezTo>
                    <a:pt x="0" y="0"/>
                    <a:pt x="224" y="449"/>
                    <a:pt x="448" y="449"/>
                  </a:cubicBezTo>
                  <a:cubicBezTo>
                    <a:pt x="448" y="224"/>
                    <a:pt x="448" y="0"/>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01" name="Google Shape;12701;p18"/>
            <p:cNvSpPr/>
            <p:nvPr/>
          </p:nvSpPr>
          <p:spPr>
            <a:xfrm>
              <a:off x="4048125" y="3431775"/>
              <a:ext cx="11225" cy="5650"/>
            </a:xfrm>
            <a:custGeom>
              <a:avLst/>
              <a:gdLst/>
              <a:ahLst/>
              <a:cxnLst/>
              <a:rect l="l" t="t" r="r" b="b"/>
              <a:pathLst>
                <a:path w="449" h="226" extrusionOk="0">
                  <a:moveTo>
                    <a:pt x="0" y="1"/>
                  </a:moveTo>
                  <a:cubicBezTo>
                    <a:pt x="0" y="1"/>
                    <a:pt x="0" y="225"/>
                    <a:pt x="224" y="225"/>
                  </a:cubicBezTo>
                  <a:cubicBezTo>
                    <a:pt x="448" y="225"/>
                    <a:pt x="224"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02" name="Google Shape;12702;p18"/>
            <p:cNvSpPr/>
            <p:nvPr/>
          </p:nvSpPr>
          <p:spPr>
            <a:xfrm>
              <a:off x="4010525" y="2372825"/>
              <a:ext cx="37600" cy="15875"/>
            </a:xfrm>
            <a:custGeom>
              <a:avLst/>
              <a:gdLst/>
              <a:ahLst/>
              <a:cxnLst/>
              <a:rect l="l" t="t" r="r" b="b"/>
              <a:pathLst>
                <a:path w="1504" h="635" extrusionOk="0">
                  <a:moveTo>
                    <a:pt x="159" y="1"/>
                  </a:moveTo>
                  <a:lnTo>
                    <a:pt x="159" y="1"/>
                  </a:lnTo>
                  <a:cubicBezTo>
                    <a:pt x="1" y="318"/>
                    <a:pt x="627" y="635"/>
                    <a:pt x="1086" y="635"/>
                  </a:cubicBezTo>
                  <a:cubicBezTo>
                    <a:pt x="1277" y="635"/>
                    <a:pt x="1438" y="580"/>
                    <a:pt x="1504" y="449"/>
                  </a:cubicBezTo>
                  <a:cubicBezTo>
                    <a:pt x="1056" y="225"/>
                    <a:pt x="608" y="225"/>
                    <a:pt x="15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03" name="Google Shape;12703;p18"/>
            <p:cNvSpPr/>
            <p:nvPr/>
          </p:nvSpPr>
          <p:spPr>
            <a:xfrm>
              <a:off x="4008900" y="880350"/>
              <a:ext cx="33625" cy="18950"/>
            </a:xfrm>
            <a:custGeom>
              <a:avLst/>
              <a:gdLst/>
              <a:ahLst/>
              <a:cxnLst/>
              <a:rect l="l" t="t" r="r" b="b"/>
              <a:pathLst>
                <a:path w="1345" h="758" extrusionOk="0">
                  <a:moveTo>
                    <a:pt x="883" y="1"/>
                  </a:moveTo>
                  <a:cubicBezTo>
                    <a:pt x="462" y="1"/>
                    <a:pt x="168" y="253"/>
                    <a:pt x="0" y="757"/>
                  </a:cubicBezTo>
                  <a:cubicBezTo>
                    <a:pt x="448" y="757"/>
                    <a:pt x="897" y="533"/>
                    <a:pt x="1345" y="85"/>
                  </a:cubicBezTo>
                  <a:cubicBezTo>
                    <a:pt x="1177" y="29"/>
                    <a:pt x="1023" y="1"/>
                    <a:pt x="88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04" name="Google Shape;12704;p18"/>
            <p:cNvSpPr/>
            <p:nvPr/>
          </p:nvSpPr>
          <p:spPr>
            <a:xfrm>
              <a:off x="4020100" y="2809875"/>
              <a:ext cx="22425" cy="11225"/>
            </a:xfrm>
            <a:custGeom>
              <a:avLst/>
              <a:gdLst/>
              <a:ahLst/>
              <a:cxnLst/>
              <a:rect l="l" t="t" r="r" b="b"/>
              <a:pathLst>
                <a:path w="897" h="449" extrusionOk="0">
                  <a:moveTo>
                    <a:pt x="449" y="0"/>
                  </a:moveTo>
                  <a:cubicBezTo>
                    <a:pt x="225" y="0"/>
                    <a:pt x="0" y="224"/>
                    <a:pt x="449" y="448"/>
                  </a:cubicBezTo>
                  <a:cubicBezTo>
                    <a:pt x="897" y="448"/>
                    <a:pt x="897" y="0"/>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05" name="Google Shape;12705;p18"/>
            <p:cNvSpPr/>
            <p:nvPr/>
          </p:nvSpPr>
          <p:spPr>
            <a:xfrm>
              <a:off x="4008100" y="1209450"/>
              <a:ext cx="25050" cy="14825"/>
            </a:xfrm>
            <a:custGeom>
              <a:avLst/>
              <a:gdLst/>
              <a:ahLst/>
              <a:cxnLst/>
              <a:rect l="l" t="t" r="r" b="b"/>
              <a:pathLst>
                <a:path w="1002" h="593" extrusionOk="0">
                  <a:moveTo>
                    <a:pt x="617" y="1"/>
                  </a:moveTo>
                  <a:cubicBezTo>
                    <a:pt x="355" y="1"/>
                    <a:pt x="1" y="232"/>
                    <a:pt x="480" y="592"/>
                  </a:cubicBezTo>
                  <a:cubicBezTo>
                    <a:pt x="1001" y="175"/>
                    <a:pt x="844" y="1"/>
                    <a:pt x="61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06" name="Google Shape;12706;p18"/>
            <p:cNvSpPr/>
            <p:nvPr/>
          </p:nvSpPr>
          <p:spPr>
            <a:xfrm>
              <a:off x="3980875" y="1229850"/>
              <a:ext cx="33650" cy="22425"/>
            </a:xfrm>
            <a:custGeom>
              <a:avLst/>
              <a:gdLst/>
              <a:ahLst/>
              <a:cxnLst/>
              <a:rect l="l" t="t" r="r" b="b"/>
              <a:pathLst>
                <a:path w="1346" h="897" extrusionOk="0">
                  <a:moveTo>
                    <a:pt x="673" y="0"/>
                  </a:moveTo>
                  <a:cubicBezTo>
                    <a:pt x="897" y="448"/>
                    <a:pt x="1" y="672"/>
                    <a:pt x="673" y="897"/>
                  </a:cubicBezTo>
                  <a:cubicBezTo>
                    <a:pt x="673" y="897"/>
                    <a:pt x="1345" y="0"/>
                    <a:pt x="6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07" name="Google Shape;12707;p18"/>
            <p:cNvSpPr/>
            <p:nvPr/>
          </p:nvSpPr>
          <p:spPr>
            <a:xfrm>
              <a:off x="3997675" y="3000350"/>
              <a:ext cx="16850" cy="16850"/>
            </a:xfrm>
            <a:custGeom>
              <a:avLst/>
              <a:gdLst/>
              <a:ahLst/>
              <a:cxnLst/>
              <a:rect l="l" t="t" r="r" b="b"/>
              <a:pathLst>
                <a:path w="674" h="674" extrusionOk="0">
                  <a:moveTo>
                    <a:pt x="1" y="1"/>
                  </a:moveTo>
                  <a:cubicBezTo>
                    <a:pt x="1" y="225"/>
                    <a:pt x="1" y="673"/>
                    <a:pt x="449" y="673"/>
                  </a:cubicBezTo>
                  <a:cubicBezTo>
                    <a:pt x="673" y="673"/>
                    <a:pt x="449"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08" name="Google Shape;12708;p18"/>
            <p:cNvSpPr/>
            <p:nvPr/>
          </p:nvSpPr>
          <p:spPr>
            <a:xfrm>
              <a:off x="3989700" y="3053150"/>
              <a:ext cx="12625" cy="6500"/>
            </a:xfrm>
            <a:custGeom>
              <a:avLst/>
              <a:gdLst/>
              <a:ahLst/>
              <a:cxnLst/>
              <a:rect l="l" t="t" r="r" b="b"/>
              <a:pathLst>
                <a:path w="505" h="260" extrusionOk="0">
                  <a:moveTo>
                    <a:pt x="37" y="1"/>
                  </a:moveTo>
                  <a:cubicBezTo>
                    <a:pt x="0" y="1"/>
                    <a:pt x="453" y="260"/>
                    <a:pt x="490" y="260"/>
                  </a:cubicBezTo>
                  <a:cubicBezTo>
                    <a:pt x="504" y="260"/>
                    <a:pt x="462" y="225"/>
                    <a:pt x="320" y="130"/>
                  </a:cubicBezTo>
                  <a:cubicBezTo>
                    <a:pt x="131" y="35"/>
                    <a:pt x="51" y="1"/>
                    <a:pt x="3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09" name="Google Shape;12709;p18"/>
            <p:cNvSpPr/>
            <p:nvPr/>
          </p:nvSpPr>
          <p:spPr>
            <a:xfrm>
              <a:off x="3980250" y="3196475"/>
              <a:ext cx="24800" cy="6475"/>
            </a:xfrm>
            <a:custGeom>
              <a:avLst/>
              <a:gdLst/>
              <a:ahLst/>
              <a:cxnLst/>
              <a:rect l="l" t="t" r="r" b="b"/>
              <a:pathLst>
                <a:path w="992" h="259" extrusionOk="0">
                  <a:moveTo>
                    <a:pt x="474" y="0"/>
                  </a:moveTo>
                  <a:cubicBezTo>
                    <a:pt x="0" y="190"/>
                    <a:pt x="87" y="259"/>
                    <a:pt x="278" y="259"/>
                  </a:cubicBezTo>
                  <a:cubicBezTo>
                    <a:pt x="538" y="259"/>
                    <a:pt x="991" y="129"/>
                    <a:pt x="47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10" name="Google Shape;12710;p18"/>
            <p:cNvSpPr/>
            <p:nvPr/>
          </p:nvSpPr>
          <p:spPr>
            <a:xfrm>
              <a:off x="3941650" y="2339225"/>
              <a:ext cx="44850" cy="22425"/>
            </a:xfrm>
            <a:custGeom>
              <a:avLst/>
              <a:gdLst/>
              <a:ahLst/>
              <a:cxnLst/>
              <a:rect l="l" t="t" r="r" b="b"/>
              <a:pathLst>
                <a:path w="1794" h="897" extrusionOk="0">
                  <a:moveTo>
                    <a:pt x="449" y="0"/>
                  </a:moveTo>
                  <a:lnTo>
                    <a:pt x="449" y="0"/>
                  </a:lnTo>
                  <a:cubicBezTo>
                    <a:pt x="1" y="897"/>
                    <a:pt x="1345" y="448"/>
                    <a:pt x="1794" y="897"/>
                  </a:cubicBezTo>
                  <a:cubicBezTo>
                    <a:pt x="1570" y="673"/>
                    <a:pt x="1121" y="224"/>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11" name="Google Shape;12711;p18"/>
            <p:cNvSpPr/>
            <p:nvPr/>
          </p:nvSpPr>
          <p:spPr>
            <a:xfrm>
              <a:off x="3964075" y="3129225"/>
              <a:ext cx="33625" cy="32675"/>
            </a:xfrm>
            <a:custGeom>
              <a:avLst/>
              <a:gdLst/>
              <a:ahLst/>
              <a:cxnLst/>
              <a:rect l="l" t="t" r="r" b="b"/>
              <a:pathLst>
                <a:path w="1345" h="1307" extrusionOk="0">
                  <a:moveTo>
                    <a:pt x="0" y="1"/>
                  </a:moveTo>
                  <a:cubicBezTo>
                    <a:pt x="0" y="362"/>
                    <a:pt x="0" y="1306"/>
                    <a:pt x="353" y="1306"/>
                  </a:cubicBezTo>
                  <a:cubicBezTo>
                    <a:pt x="437" y="1306"/>
                    <a:pt x="542" y="1252"/>
                    <a:pt x="673" y="1121"/>
                  </a:cubicBezTo>
                  <a:cubicBezTo>
                    <a:pt x="224" y="897"/>
                    <a:pt x="1345" y="225"/>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12" name="Google Shape;12712;p18"/>
            <p:cNvSpPr/>
            <p:nvPr/>
          </p:nvSpPr>
          <p:spPr>
            <a:xfrm>
              <a:off x="3952875" y="1269050"/>
              <a:ext cx="30825" cy="19500"/>
            </a:xfrm>
            <a:custGeom>
              <a:avLst/>
              <a:gdLst/>
              <a:ahLst/>
              <a:cxnLst/>
              <a:rect l="l" t="t" r="r" b="b"/>
              <a:pathLst>
                <a:path w="1233" h="780" extrusionOk="0">
                  <a:moveTo>
                    <a:pt x="672" y="1"/>
                  </a:moveTo>
                  <a:cubicBezTo>
                    <a:pt x="672" y="449"/>
                    <a:pt x="0" y="225"/>
                    <a:pt x="224" y="673"/>
                  </a:cubicBezTo>
                  <a:cubicBezTo>
                    <a:pt x="261" y="748"/>
                    <a:pt x="318" y="779"/>
                    <a:pt x="382" y="779"/>
                  </a:cubicBezTo>
                  <a:cubicBezTo>
                    <a:pt x="703" y="779"/>
                    <a:pt x="1233" y="1"/>
                    <a:pt x="6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13" name="Google Shape;12713;p18"/>
            <p:cNvSpPr/>
            <p:nvPr/>
          </p:nvSpPr>
          <p:spPr>
            <a:xfrm>
              <a:off x="3952875" y="3162850"/>
              <a:ext cx="27900" cy="28775"/>
            </a:xfrm>
            <a:custGeom>
              <a:avLst/>
              <a:gdLst/>
              <a:ahLst/>
              <a:cxnLst/>
              <a:rect l="l" t="t" r="r" b="b"/>
              <a:pathLst>
                <a:path w="1116" h="1151" extrusionOk="0">
                  <a:moveTo>
                    <a:pt x="448" y="0"/>
                  </a:moveTo>
                  <a:lnTo>
                    <a:pt x="448" y="0"/>
                  </a:lnTo>
                  <a:cubicBezTo>
                    <a:pt x="672" y="673"/>
                    <a:pt x="0" y="673"/>
                    <a:pt x="224" y="1121"/>
                  </a:cubicBezTo>
                  <a:cubicBezTo>
                    <a:pt x="305" y="1141"/>
                    <a:pt x="378" y="1150"/>
                    <a:pt x="445" y="1150"/>
                  </a:cubicBezTo>
                  <a:cubicBezTo>
                    <a:pt x="1115" y="1150"/>
                    <a:pt x="1060" y="204"/>
                    <a:pt x="4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14" name="Google Shape;12714;p18"/>
            <p:cNvSpPr/>
            <p:nvPr/>
          </p:nvSpPr>
          <p:spPr>
            <a:xfrm>
              <a:off x="3947250" y="3196475"/>
              <a:ext cx="28050" cy="28025"/>
            </a:xfrm>
            <a:custGeom>
              <a:avLst/>
              <a:gdLst/>
              <a:ahLst/>
              <a:cxnLst/>
              <a:rect l="l" t="t" r="r" b="b"/>
              <a:pathLst>
                <a:path w="1122" h="1121" extrusionOk="0">
                  <a:moveTo>
                    <a:pt x="449" y="0"/>
                  </a:moveTo>
                  <a:cubicBezTo>
                    <a:pt x="673" y="224"/>
                    <a:pt x="1" y="1121"/>
                    <a:pt x="897" y="1121"/>
                  </a:cubicBezTo>
                  <a:cubicBezTo>
                    <a:pt x="897" y="672"/>
                    <a:pt x="1121" y="0"/>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15" name="Google Shape;12715;p18"/>
            <p:cNvSpPr/>
            <p:nvPr/>
          </p:nvSpPr>
          <p:spPr>
            <a:xfrm>
              <a:off x="3952875" y="3248125"/>
              <a:ext cx="18700" cy="10000"/>
            </a:xfrm>
            <a:custGeom>
              <a:avLst/>
              <a:gdLst/>
              <a:ahLst/>
              <a:cxnLst/>
              <a:rect l="l" t="t" r="r" b="b"/>
              <a:pathLst>
                <a:path w="748" h="400" extrusionOk="0">
                  <a:moveTo>
                    <a:pt x="249" y="1"/>
                  </a:moveTo>
                  <a:cubicBezTo>
                    <a:pt x="125" y="1"/>
                    <a:pt x="0" y="101"/>
                    <a:pt x="0" y="399"/>
                  </a:cubicBezTo>
                  <a:cubicBezTo>
                    <a:pt x="747" y="399"/>
                    <a:pt x="498" y="1"/>
                    <a:pt x="2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16" name="Google Shape;12716;p18"/>
            <p:cNvSpPr/>
            <p:nvPr/>
          </p:nvSpPr>
          <p:spPr>
            <a:xfrm>
              <a:off x="3941650" y="3325325"/>
              <a:ext cx="16850" cy="11225"/>
            </a:xfrm>
            <a:custGeom>
              <a:avLst/>
              <a:gdLst/>
              <a:ahLst/>
              <a:cxnLst/>
              <a:rect l="l" t="t" r="r" b="b"/>
              <a:pathLst>
                <a:path w="674" h="449" extrusionOk="0">
                  <a:moveTo>
                    <a:pt x="449" y="1"/>
                  </a:moveTo>
                  <a:cubicBezTo>
                    <a:pt x="1" y="1"/>
                    <a:pt x="1" y="225"/>
                    <a:pt x="449" y="449"/>
                  </a:cubicBezTo>
                  <a:cubicBezTo>
                    <a:pt x="673" y="449"/>
                    <a:pt x="673" y="1"/>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17" name="Google Shape;12717;p18"/>
            <p:cNvSpPr/>
            <p:nvPr/>
          </p:nvSpPr>
          <p:spPr>
            <a:xfrm>
              <a:off x="3936050" y="3431775"/>
              <a:ext cx="28050" cy="11250"/>
            </a:xfrm>
            <a:custGeom>
              <a:avLst/>
              <a:gdLst/>
              <a:ahLst/>
              <a:cxnLst/>
              <a:rect l="l" t="t" r="r" b="b"/>
              <a:pathLst>
                <a:path w="1122" h="450" extrusionOk="0">
                  <a:moveTo>
                    <a:pt x="1" y="1"/>
                  </a:moveTo>
                  <a:cubicBezTo>
                    <a:pt x="1" y="225"/>
                    <a:pt x="1" y="449"/>
                    <a:pt x="673" y="449"/>
                  </a:cubicBezTo>
                  <a:cubicBezTo>
                    <a:pt x="1121" y="449"/>
                    <a:pt x="673"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18" name="Google Shape;12718;p18"/>
            <p:cNvSpPr/>
            <p:nvPr/>
          </p:nvSpPr>
          <p:spPr>
            <a:xfrm>
              <a:off x="3947250" y="4115350"/>
              <a:ext cx="11250" cy="11225"/>
            </a:xfrm>
            <a:custGeom>
              <a:avLst/>
              <a:gdLst/>
              <a:ahLst/>
              <a:cxnLst/>
              <a:rect l="l" t="t" r="r" b="b"/>
              <a:pathLst>
                <a:path w="450" h="449" extrusionOk="0">
                  <a:moveTo>
                    <a:pt x="1" y="0"/>
                  </a:moveTo>
                  <a:cubicBezTo>
                    <a:pt x="1" y="224"/>
                    <a:pt x="1" y="448"/>
                    <a:pt x="225" y="448"/>
                  </a:cubicBezTo>
                  <a:cubicBezTo>
                    <a:pt x="449" y="448"/>
                    <a:pt x="225"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19" name="Google Shape;12719;p18"/>
            <p:cNvSpPr/>
            <p:nvPr/>
          </p:nvSpPr>
          <p:spPr>
            <a:xfrm>
              <a:off x="3919250" y="927275"/>
              <a:ext cx="16825" cy="11250"/>
            </a:xfrm>
            <a:custGeom>
              <a:avLst/>
              <a:gdLst/>
              <a:ahLst/>
              <a:cxnLst/>
              <a:rect l="l" t="t" r="r" b="b"/>
              <a:pathLst>
                <a:path w="673" h="450" extrusionOk="0">
                  <a:moveTo>
                    <a:pt x="673" y="1"/>
                  </a:moveTo>
                  <a:cubicBezTo>
                    <a:pt x="224" y="1"/>
                    <a:pt x="0" y="225"/>
                    <a:pt x="0" y="449"/>
                  </a:cubicBezTo>
                  <a:cubicBezTo>
                    <a:pt x="449" y="449"/>
                    <a:pt x="673" y="449"/>
                    <a:pt x="6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20" name="Google Shape;12720;p18"/>
            <p:cNvSpPr/>
            <p:nvPr/>
          </p:nvSpPr>
          <p:spPr>
            <a:xfrm>
              <a:off x="3911800" y="2187025"/>
              <a:ext cx="24275" cy="7300"/>
            </a:xfrm>
            <a:custGeom>
              <a:avLst/>
              <a:gdLst/>
              <a:ahLst/>
              <a:cxnLst/>
              <a:rect l="l" t="t" r="r" b="b"/>
              <a:pathLst>
                <a:path w="971" h="292" extrusionOk="0">
                  <a:moveTo>
                    <a:pt x="543" y="0"/>
                  </a:moveTo>
                  <a:cubicBezTo>
                    <a:pt x="1" y="0"/>
                    <a:pt x="394" y="292"/>
                    <a:pt x="701" y="292"/>
                  </a:cubicBezTo>
                  <a:cubicBezTo>
                    <a:pt x="845" y="292"/>
                    <a:pt x="971" y="227"/>
                    <a:pt x="971" y="37"/>
                  </a:cubicBezTo>
                  <a:cubicBezTo>
                    <a:pt x="788" y="11"/>
                    <a:pt x="648" y="0"/>
                    <a:pt x="54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21" name="Google Shape;12721;p18"/>
            <p:cNvSpPr/>
            <p:nvPr/>
          </p:nvSpPr>
          <p:spPr>
            <a:xfrm>
              <a:off x="3924850" y="3017175"/>
              <a:ext cx="11225" cy="5625"/>
            </a:xfrm>
            <a:custGeom>
              <a:avLst/>
              <a:gdLst/>
              <a:ahLst/>
              <a:cxnLst/>
              <a:rect l="l" t="t" r="r" b="b"/>
              <a:pathLst>
                <a:path w="449" h="225" extrusionOk="0">
                  <a:moveTo>
                    <a:pt x="0" y="0"/>
                  </a:moveTo>
                  <a:cubicBezTo>
                    <a:pt x="0" y="0"/>
                    <a:pt x="0" y="224"/>
                    <a:pt x="225" y="224"/>
                  </a:cubicBezTo>
                  <a:cubicBezTo>
                    <a:pt x="449" y="224"/>
                    <a:pt x="225"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22" name="Google Shape;12722;p18"/>
            <p:cNvSpPr/>
            <p:nvPr/>
          </p:nvSpPr>
          <p:spPr>
            <a:xfrm>
              <a:off x="3871075" y="3062900"/>
              <a:ext cx="14575" cy="12400"/>
            </a:xfrm>
            <a:custGeom>
              <a:avLst/>
              <a:gdLst/>
              <a:ahLst/>
              <a:cxnLst/>
              <a:rect l="l" t="t" r="r" b="b"/>
              <a:pathLst>
                <a:path w="583" h="496" extrusionOk="0">
                  <a:moveTo>
                    <a:pt x="181" y="0"/>
                  </a:moveTo>
                  <a:cubicBezTo>
                    <a:pt x="1" y="0"/>
                    <a:pt x="58" y="495"/>
                    <a:pt x="353" y="495"/>
                  </a:cubicBezTo>
                  <a:cubicBezTo>
                    <a:pt x="418" y="495"/>
                    <a:pt x="494" y="471"/>
                    <a:pt x="583" y="412"/>
                  </a:cubicBezTo>
                  <a:cubicBezTo>
                    <a:pt x="398" y="105"/>
                    <a:pt x="265" y="0"/>
                    <a:pt x="18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23" name="Google Shape;12723;p18"/>
            <p:cNvSpPr/>
            <p:nvPr/>
          </p:nvSpPr>
          <p:spPr>
            <a:xfrm>
              <a:off x="3857625" y="1392325"/>
              <a:ext cx="22425" cy="12475"/>
            </a:xfrm>
            <a:custGeom>
              <a:avLst/>
              <a:gdLst/>
              <a:ahLst/>
              <a:cxnLst/>
              <a:rect l="l" t="t" r="r" b="b"/>
              <a:pathLst>
                <a:path w="897" h="499" extrusionOk="0">
                  <a:moveTo>
                    <a:pt x="0" y="1"/>
                  </a:moveTo>
                  <a:cubicBezTo>
                    <a:pt x="0" y="374"/>
                    <a:pt x="149" y="499"/>
                    <a:pt x="299" y="499"/>
                  </a:cubicBezTo>
                  <a:cubicBezTo>
                    <a:pt x="598" y="499"/>
                    <a:pt x="896"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24" name="Google Shape;12724;p18"/>
            <p:cNvSpPr/>
            <p:nvPr/>
          </p:nvSpPr>
          <p:spPr>
            <a:xfrm>
              <a:off x="3829600" y="1419600"/>
              <a:ext cx="15475" cy="14650"/>
            </a:xfrm>
            <a:custGeom>
              <a:avLst/>
              <a:gdLst/>
              <a:ahLst/>
              <a:cxnLst/>
              <a:rect l="l" t="t" r="r" b="b"/>
              <a:pathLst>
                <a:path w="619" h="586" extrusionOk="0">
                  <a:moveTo>
                    <a:pt x="337" y="0"/>
                  </a:moveTo>
                  <a:cubicBezTo>
                    <a:pt x="304" y="0"/>
                    <a:pt x="266" y="9"/>
                    <a:pt x="225" y="30"/>
                  </a:cubicBezTo>
                  <a:cubicBezTo>
                    <a:pt x="225" y="254"/>
                    <a:pt x="0" y="30"/>
                    <a:pt x="0" y="478"/>
                  </a:cubicBezTo>
                  <a:cubicBezTo>
                    <a:pt x="114" y="554"/>
                    <a:pt x="209" y="585"/>
                    <a:pt x="286" y="585"/>
                  </a:cubicBezTo>
                  <a:cubicBezTo>
                    <a:pt x="618" y="585"/>
                    <a:pt x="605" y="0"/>
                    <a:pt x="33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25" name="Google Shape;12725;p18"/>
            <p:cNvSpPr/>
            <p:nvPr/>
          </p:nvSpPr>
          <p:spPr>
            <a:xfrm>
              <a:off x="3745550" y="1448350"/>
              <a:ext cx="72875" cy="67275"/>
            </a:xfrm>
            <a:custGeom>
              <a:avLst/>
              <a:gdLst/>
              <a:ahLst/>
              <a:cxnLst/>
              <a:rect l="l" t="t" r="r" b="b"/>
              <a:pathLst>
                <a:path w="2915" h="2691" extrusionOk="0">
                  <a:moveTo>
                    <a:pt x="2466" y="1"/>
                  </a:moveTo>
                  <a:lnTo>
                    <a:pt x="2466" y="1"/>
                  </a:lnTo>
                  <a:cubicBezTo>
                    <a:pt x="2242" y="897"/>
                    <a:pt x="1" y="1570"/>
                    <a:pt x="673" y="2690"/>
                  </a:cubicBezTo>
                  <a:cubicBezTo>
                    <a:pt x="1121" y="1794"/>
                    <a:pt x="2914" y="897"/>
                    <a:pt x="246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26" name="Google Shape;12726;p18"/>
            <p:cNvSpPr/>
            <p:nvPr/>
          </p:nvSpPr>
          <p:spPr>
            <a:xfrm>
              <a:off x="3734350" y="2557725"/>
              <a:ext cx="25225" cy="4225"/>
            </a:xfrm>
            <a:custGeom>
              <a:avLst/>
              <a:gdLst/>
              <a:ahLst/>
              <a:cxnLst/>
              <a:rect l="l" t="t" r="r" b="b"/>
              <a:pathLst>
                <a:path w="1009" h="169" extrusionOk="0">
                  <a:moveTo>
                    <a:pt x="449" y="1"/>
                  </a:moveTo>
                  <a:lnTo>
                    <a:pt x="449" y="1"/>
                  </a:lnTo>
                  <a:cubicBezTo>
                    <a:pt x="0" y="113"/>
                    <a:pt x="281" y="169"/>
                    <a:pt x="533" y="169"/>
                  </a:cubicBezTo>
                  <a:cubicBezTo>
                    <a:pt x="785" y="169"/>
                    <a:pt x="1009" y="113"/>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27" name="Google Shape;12727;p18"/>
            <p:cNvSpPr/>
            <p:nvPr/>
          </p:nvSpPr>
          <p:spPr>
            <a:xfrm>
              <a:off x="3667125" y="1050550"/>
              <a:ext cx="25225" cy="4225"/>
            </a:xfrm>
            <a:custGeom>
              <a:avLst/>
              <a:gdLst/>
              <a:ahLst/>
              <a:cxnLst/>
              <a:rect l="l" t="t" r="r" b="b"/>
              <a:pathLst>
                <a:path w="1009" h="169" extrusionOk="0">
                  <a:moveTo>
                    <a:pt x="448" y="0"/>
                  </a:moveTo>
                  <a:lnTo>
                    <a:pt x="448" y="0"/>
                  </a:lnTo>
                  <a:cubicBezTo>
                    <a:pt x="0" y="112"/>
                    <a:pt x="280" y="168"/>
                    <a:pt x="532" y="168"/>
                  </a:cubicBezTo>
                  <a:cubicBezTo>
                    <a:pt x="784" y="168"/>
                    <a:pt x="1009" y="112"/>
                    <a:pt x="4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28" name="Google Shape;12728;p18"/>
            <p:cNvSpPr/>
            <p:nvPr/>
          </p:nvSpPr>
          <p:spPr>
            <a:xfrm>
              <a:off x="3633500" y="1577225"/>
              <a:ext cx="56050" cy="33650"/>
            </a:xfrm>
            <a:custGeom>
              <a:avLst/>
              <a:gdLst/>
              <a:ahLst/>
              <a:cxnLst/>
              <a:rect l="l" t="t" r="r" b="b"/>
              <a:pathLst>
                <a:path w="2242" h="1346" extrusionOk="0">
                  <a:moveTo>
                    <a:pt x="2241" y="0"/>
                  </a:moveTo>
                  <a:cubicBezTo>
                    <a:pt x="1121" y="0"/>
                    <a:pt x="449" y="673"/>
                    <a:pt x="0" y="1345"/>
                  </a:cubicBezTo>
                  <a:cubicBezTo>
                    <a:pt x="1345" y="1345"/>
                    <a:pt x="1345" y="449"/>
                    <a:pt x="224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29" name="Google Shape;12729;p18"/>
            <p:cNvSpPr/>
            <p:nvPr/>
          </p:nvSpPr>
          <p:spPr>
            <a:xfrm>
              <a:off x="3577475" y="748000"/>
              <a:ext cx="16825" cy="11225"/>
            </a:xfrm>
            <a:custGeom>
              <a:avLst/>
              <a:gdLst/>
              <a:ahLst/>
              <a:cxnLst/>
              <a:rect l="l" t="t" r="r" b="b"/>
              <a:pathLst>
                <a:path w="673" h="449" extrusionOk="0">
                  <a:moveTo>
                    <a:pt x="224" y="0"/>
                  </a:moveTo>
                  <a:cubicBezTo>
                    <a:pt x="0" y="0"/>
                    <a:pt x="224" y="224"/>
                    <a:pt x="672" y="448"/>
                  </a:cubicBezTo>
                  <a:cubicBezTo>
                    <a:pt x="672" y="224"/>
                    <a:pt x="672" y="0"/>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30" name="Google Shape;12730;p18"/>
            <p:cNvSpPr/>
            <p:nvPr/>
          </p:nvSpPr>
          <p:spPr>
            <a:xfrm>
              <a:off x="3528975" y="2784725"/>
              <a:ext cx="14150" cy="8275"/>
            </a:xfrm>
            <a:custGeom>
              <a:avLst/>
              <a:gdLst/>
              <a:ahLst/>
              <a:cxnLst/>
              <a:rect l="l" t="t" r="r" b="b"/>
              <a:pathLst>
                <a:path w="566" h="331" extrusionOk="0">
                  <a:moveTo>
                    <a:pt x="101" y="0"/>
                  </a:moveTo>
                  <a:cubicBezTo>
                    <a:pt x="0" y="0"/>
                    <a:pt x="452" y="330"/>
                    <a:pt x="532" y="330"/>
                  </a:cubicBezTo>
                  <a:cubicBezTo>
                    <a:pt x="566" y="330"/>
                    <a:pt x="535" y="273"/>
                    <a:pt x="371" y="110"/>
                  </a:cubicBezTo>
                  <a:cubicBezTo>
                    <a:pt x="213" y="31"/>
                    <a:pt x="132" y="0"/>
                    <a:pt x="10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31" name="Google Shape;12731;p18"/>
            <p:cNvSpPr/>
            <p:nvPr/>
          </p:nvSpPr>
          <p:spPr>
            <a:xfrm>
              <a:off x="3459800" y="1088650"/>
              <a:ext cx="19700" cy="23550"/>
            </a:xfrm>
            <a:custGeom>
              <a:avLst/>
              <a:gdLst/>
              <a:ahLst/>
              <a:cxnLst/>
              <a:rect l="l" t="t" r="r" b="b"/>
              <a:pathLst>
                <a:path w="788" h="942" extrusionOk="0">
                  <a:moveTo>
                    <a:pt x="586" y="1"/>
                  </a:moveTo>
                  <a:cubicBezTo>
                    <a:pt x="555" y="1"/>
                    <a:pt x="510" y="15"/>
                    <a:pt x="449" y="45"/>
                  </a:cubicBezTo>
                  <a:cubicBezTo>
                    <a:pt x="449" y="269"/>
                    <a:pt x="1" y="942"/>
                    <a:pt x="673" y="942"/>
                  </a:cubicBezTo>
                  <a:cubicBezTo>
                    <a:pt x="480" y="555"/>
                    <a:pt x="787" y="1"/>
                    <a:pt x="58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32" name="Google Shape;12732;p18"/>
            <p:cNvSpPr/>
            <p:nvPr/>
          </p:nvSpPr>
          <p:spPr>
            <a:xfrm>
              <a:off x="3431800" y="1762125"/>
              <a:ext cx="28025" cy="16825"/>
            </a:xfrm>
            <a:custGeom>
              <a:avLst/>
              <a:gdLst/>
              <a:ahLst/>
              <a:cxnLst/>
              <a:rect l="l" t="t" r="r" b="b"/>
              <a:pathLst>
                <a:path w="1121" h="673" extrusionOk="0">
                  <a:moveTo>
                    <a:pt x="448" y="0"/>
                  </a:moveTo>
                  <a:cubicBezTo>
                    <a:pt x="448" y="224"/>
                    <a:pt x="0" y="224"/>
                    <a:pt x="0" y="673"/>
                  </a:cubicBezTo>
                  <a:cubicBezTo>
                    <a:pt x="448" y="673"/>
                    <a:pt x="1121" y="0"/>
                    <a:pt x="4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33" name="Google Shape;12733;p18"/>
            <p:cNvSpPr/>
            <p:nvPr/>
          </p:nvSpPr>
          <p:spPr>
            <a:xfrm>
              <a:off x="3380275" y="1196225"/>
              <a:ext cx="22425" cy="10625"/>
            </a:xfrm>
            <a:custGeom>
              <a:avLst/>
              <a:gdLst/>
              <a:ahLst/>
              <a:cxnLst/>
              <a:rect l="l" t="t" r="r" b="b"/>
              <a:pathLst>
                <a:path w="897" h="425" extrusionOk="0">
                  <a:moveTo>
                    <a:pt x="492" y="0"/>
                  </a:moveTo>
                  <a:lnTo>
                    <a:pt x="492" y="0"/>
                  </a:lnTo>
                  <a:cubicBezTo>
                    <a:pt x="0" y="246"/>
                    <a:pt x="318" y="425"/>
                    <a:pt x="557" y="425"/>
                  </a:cubicBezTo>
                  <a:cubicBezTo>
                    <a:pt x="754" y="425"/>
                    <a:pt x="897" y="304"/>
                    <a:pt x="49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34" name="Google Shape;12734;p18"/>
            <p:cNvSpPr/>
            <p:nvPr/>
          </p:nvSpPr>
          <p:spPr>
            <a:xfrm>
              <a:off x="3364550" y="1806950"/>
              <a:ext cx="30850" cy="19475"/>
            </a:xfrm>
            <a:custGeom>
              <a:avLst/>
              <a:gdLst/>
              <a:ahLst/>
              <a:cxnLst/>
              <a:rect l="l" t="t" r="r" b="b"/>
              <a:pathLst>
                <a:path w="1234" h="779" extrusionOk="0">
                  <a:moveTo>
                    <a:pt x="673" y="0"/>
                  </a:moveTo>
                  <a:cubicBezTo>
                    <a:pt x="673" y="224"/>
                    <a:pt x="1" y="224"/>
                    <a:pt x="225" y="672"/>
                  </a:cubicBezTo>
                  <a:cubicBezTo>
                    <a:pt x="262" y="747"/>
                    <a:pt x="318" y="778"/>
                    <a:pt x="382" y="778"/>
                  </a:cubicBezTo>
                  <a:cubicBezTo>
                    <a:pt x="704" y="778"/>
                    <a:pt x="1233" y="0"/>
                    <a:pt x="6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35" name="Google Shape;12735;p18"/>
            <p:cNvSpPr/>
            <p:nvPr/>
          </p:nvSpPr>
          <p:spPr>
            <a:xfrm>
              <a:off x="3342150" y="1829350"/>
              <a:ext cx="11225" cy="5625"/>
            </a:xfrm>
            <a:custGeom>
              <a:avLst/>
              <a:gdLst/>
              <a:ahLst/>
              <a:cxnLst/>
              <a:rect l="l" t="t" r="r" b="b"/>
              <a:pathLst>
                <a:path w="449" h="225" extrusionOk="0">
                  <a:moveTo>
                    <a:pt x="224" y="1"/>
                  </a:moveTo>
                  <a:cubicBezTo>
                    <a:pt x="0" y="1"/>
                    <a:pt x="224" y="225"/>
                    <a:pt x="448" y="225"/>
                  </a:cubicBezTo>
                  <a:cubicBezTo>
                    <a:pt x="448" y="225"/>
                    <a:pt x="448" y="1"/>
                    <a:pt x="2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36" name="Google Shape;12736;p18"/>
            <p:cNvSpPr/>
            <p:nvPr/>
          </p:nvSpPr>
          <p:spPr>
            <a:xfrm>
              <a:off x="3342150" y="3689525"/>
              <a:ext cx="11225" cy="11225"/>
            </a:xfrm>
            <a:custGeom>
              <a:avLst/>
              <a:gdLst/>
              <a:ahLst/>
              <a:cxnLst/>
              <a:rect l="l" t="t" r="r" b="b"/>
              <a:pathLst>
                <a:path w="449" h="449" extrusionOk="0">
                  <a:moveTo>
                    <a:pt x="0" y="0"/>
                  </a:moveTo>
                  <a:cubicBezTo>
                    <a:pt x="0" y="0"/>
                    <a:pt x="0" y="449"/>
                    <a:pt x="224" y="449"/>
                  </a:cubicBezTo>
                  <a:cubicBezTo>
                    <a:pt x="448" y="449"/>
                    <a:pt x="224"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37" name="Google Shape;12737;p18"/>
            <p:cNvSpPr/>
            <p:nvPr/>
          </p:nvSpPr>
          <p:spPr>
            <a:xfrm>
              <a:off x="3306650" y="1235450"/>
              <a:ext cx="18700" cy="9975"/>
            </a:xfrm>
            <a:custGeom>
              <a:avLst/>
              <a:gdLst/>
              <a:ahLst/>
              <a:cxnLst/>
              <a:rect l="l" t="t" r="r" b="b"/>
              <a:pathLst>
                <a:path w="748" h="399" extrusionOk="0">
                  <a:moveTo>
                    <a:pt x="748" y="0"/>
                  </a:moveTo>
                  <a:cubicBezTo>
                    <a:pt x="1" y="0"/>
                    <a:pt x="250" y="399"/>
                    <a:pt x="499" y="399"/>
                  </a:cubicBezTo>
                  <a:cubicBezTo>
                    <a:pt x="623" y="399"/>
                    <a:pt x="748" y="299"/>
                    <a:pt x="7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38" name="Google Shape;12738;p18"/>
            <p:cNvSpPr/>
            <p:nvPr/>
          </p:nvSpPr>
          <p:spPr>
            <a:xfrm>
              <a:off x="3185250" y="1308275"/>
              <a:ext cx="22450" cy="16850"/>
            </a:xfrm>
            <a:custGeom>
              <a:avLst/>
              <a:gdLst/>
              <a:ahLst/>
              <a:cxnLst/>
              <a:rect l="l" t="t" r="r" b="b"/>
              <a:pathLst>
                <a:path w="898" h="674" extrusionOk="0">
                  <a:moveTo>
                    <a:pt x="897" y="1"/>
                  </a:moveTo>
                  <a:cubicBezTo>
                    <a:pt x="225" y="1"/>
                    <a:pt x="1" y="225"/>
                    <a:pt x="1" y="673"/>
                  </a:cubicBezTo>
                  <a:cubicBezTo>
                    <a:pt x="673" y="673"/>
                    <a:pt x="897" y="449"/>
                    <a:pt x="8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39" name="Google Shape;12739;p18"/>
            <p:cNvSpPr/>
            <p:nvPr/>
          </p:nvSpPr>
          <p:spPr>
            <a:xfrm>
              <a:off x="3159500" y="1324175"/>
              <a:ext cx="20175" cy="13050"/>
            </a:xfrm>
            <a:custGeom>
              <a:avLst/>
              <a:gdLst/>
              <a:ahLst/>
              <a:cxnLst/>
              <a:rect l="l" t="t" r="r" b="b"/>
              <a:pathLst>
                <a:path w="807" h="522" extrusionOk="0">
                  <a:moveTo>
                    <a:pt x="597" y="1"/>
                  </a:moveTo>
                  <a:cubicBezTo>
                    <a:pt x="157" y="1"/>
                    <a:pt x="0" y="522"/>
                    <a:pt x="232" y="522"/>
                  </a:cubicBezTo>
                  <a:cubicBezTo>
                    <a:pt x="266" y="522"/>
                    <a:pt x="308" y="511"/>
                    <a:pt x="359" y="485"/>
                  </a:cubicBezTo>
                  <a:cubicBezTo>
                    <a:pt x="359" y="261"/>
                    <a:pt x="807" y="261"/>
                    <a:pt x="807" y="37"/>
                  </a:cubicBezTo>
                  <a:cubicBezTo>
                    <a:pt x="731" y="12"/>
                    <a:pt x="661" y="1"/>
                    <a:pt x="5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40" name="Google Shape;12740;p18"/>
            <p:cNvSpPr/>
            <p:nvPr/>
          </p:nvSpPr>
          <p:spPr>
            <a:xfrm>
              <a:off x="3123625" y="1347500"/>
              <a:ext cx="22450" cy="10000"/>
            </a:xfrm>
            <a:custGeom>
              <a:avLst/>
              <a:gdLst/>
              <a:ahLst/>
              <a:cxnLst/>
              <a:rect l="l" t="t" r="r" b="b"/>
              <a:pathLst>
                <a:path w="898" h="400" extrusionOk="0">
                  <a:moveTo>
                    <a:pt x="897" y="1"/>
                  </a:moveTo>
                  <a:cubicBezTo>
                    <a:pt x="1" y="1"/>
                    <a:pt x="299" y="399"/>
                    <a:pt x="598" y="399"/>
                  </a:cubicBezTo>
                  <a:cubicBezTo>
                    <a:pt x="748" y="399"/>
                    <a:pt x="897" y="299"/>
                    <a:pt x="8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41" name="Google Shape;12741;p18"/>
            <p:cNvSpPr/>
            <p:nvPr/>
          </p:nvSpPr>
          <p:spPr>
            <a:xfrm>
              <a:off x="3090000" y="1364300"/>
              <a:ext cx="22450" cy="16850"/>
            </a:xfrm>
            <a:custGeom>
              <a:avLst/>
              <a:gdLst/>
              <a:ahLst/>
              <a:cxnLst/>
              <a:rect l="l" t="t" r="r" b="b"/>
              <a:pathLst>
                <a:path w="898" h="674" extrusionOk="0">
                  <a:moveTo>
                    <a:pt x="897" y="1"/>
                  </a:moveTo>
                  <a:cubicBezTo>
                    <a:pt x="225" y="1"/>
                    <a:pt x="1" y="225"/>
                    <a:pt x="1" y="673"/>
                  </a:cubicBezTo>
                  <a:cubicBezTo>
                    <a:pt x="673" y="673"/>
                    <a:pt x="897" y="449"/>
                    <a:pt x="8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42" name="Google Shape;12742;p18"/>
            <p:cNvSpPr/>
            <p:nvPr/>
          </p:nvSpPr>
          <p:spPr>
            <a:xfrm>
              <a:off x="3080450" y="3701700"/>
              <a:ext cx="32000" cy="15850"/>
            </a:xfrm>
            <a:custGeom>
              <a:avLst/>
              <a:gdLst/>
              <a:ahLst/>
              <a:cxnLst/>
              <a:rect l="l" t="t" r="r" b="b"/>
              <a:pathLst>
                <a:path w="1280" h="634" extrusionOk="0">
                  <a:moveTo>
                    <a:pt x="810" y="0"/>
                  </a:moveTo>
                  <a:cubicBezTo>
                    <a:pt x="402" y="0"/>
                    <a:pt x="0" y="317"/>
                    <a:pt x="159" y="634"/>
                  </a:cubicBezTo>
                  <a:cubicBezTo>
                    <a:pt x="607" y="634"/>
                    <a:pt x="1279" y="634"/>
                    <a:pt x="1279" y="186"/>
                  </a:cubicBezTo>
                  <a:cubicBezTo>
                    <a:pt x="1148" y="54"/>
                    <a:pt x="978" y="0"/>
                    <a:pt x="81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43" name="Google Shape;12743;p18"/>
            <p:cNvSpPr/>
            <p:nvPr/>
          </p:nvSpPr>
          <p:spPr>
            <a:xfrm>
              <a:off x="3095625" y="4053700"/>
              <a:ext cx="16625" cy="17750"/>
            </a:xfrm>
            <a:custGeom>
              <a:avLst/>
              <a:gdLst/>
              <a:ahLst/>
              <a:cxnLst/>
              <a:rect l="l" t="t" r="r" b="b"/>
              <a:pathLst>
                <a:path w="665" h="710" extrusionOk="0">
                  <a:moveTo>
                    <a:pt x="0" y="1"/>
                  </a:moveTo>
                  <a:cubicBezTo>
                    <a:pt x="0" y="225"/>
                    <a:pt x="0" y="673"/>
                    <a:pt x="224" y="673"/>
                  </a:cubicBezTo>
                  <a:cubicBezTo>
                    <a:pt x="274" y="698"/>
                    <a:pt x="318" y="709"/>
                    <a:pt x="357" y="709"/>
                  </a:cubicBezTo>
                  <a:cubicBezTo>
                    <a:pt x="664" y="709"/>
                    <a:pt x="598"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44" name="Google Shape;12744;p18"/>
            <p:cNvSpPr/>
            <p:nvPr/>
          </p:nvSpPr>
          <p:spPr>
            <a:xfrm>
              <a:off x="3000375" y="2053475"/>
              <a:ext cx="16375" cy="7200"/>
            </a:xfrm>
            <a:custGeom>
              <a:avLst/>
              <a:gdLst/>
              <a:ahLst/>
              <a:cxnLst/>
              <a:rect l="l" t="t" r="r" b="b"/>
              <a:pathLst>
                <a:path w="655" h="288" extrusionOk="0">
                  <a:moveTo>
                    <a:pt x="224" y="0"/>
                  </a:moveTo>
                  <a:cubicBezTo>
                    <a:pt x="224" y="0"/>
                    <a:pt x="0" y="224"/>
                    <a:pt x="224" y="224"/>
                  </a:cubicBezTo>
                  <a:cubicBezTo>
                    <a:pt x="314" y="269"/>
                    <a:pt x="385" y="287"/>
                    <a:pt x="439" y="287"/>
                  </a:cubicBezTo>
                  <a:cubicBezTo>
                    <a:pt x="654" y="287"/>
                    <a:pt x="583" y="0"/>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45" name="Google Shape;12745;p18"/>
            <p:cNvSpPr/>
            <p:nvPr/>
          </p:nvSpPr>
          <p:spPr>
            <a:xfrm>
              <a:off x="2994750" y="2120700"/>
              <a:ext cx="25250" cy="4225"/>
            </a:xfrm>
            <a:custGeom>
              <a:avLst/>
              <a:gdLst/>
              <a:ahLst/>
              <a:cxnLst/>
              <a:rect l="l" t="t" r="r" b="b"/>
              <a:pathLst>
                <a:path w="1010" h="169" extrusionOk="0">
                  <a:moveTo>
                    <a:pt x="449" y="1"/>
                  </a:moveTo>
                  <a:cubicBezTo>
                    <a:pt x="1" y="113"/>
                    <a:pt x="281" y="169"/>
                    <a:pt x="533" y="169"/>
                  </a:cubicBezTo>
                  <a:cubicBezTo>
                    <a:pt x="785" y="169"/>
                    <a:pt x="1009" y="113"/>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46" name="Google Shape;12746;p18"/>
            <p:cNvSpPr/>
            <p:nvPr/>
          </p:nvSpPr>
          <p:spPr>
            <a:xfrm>
              <a:off x="2972350" y="2131900"/>
              <a:ext cx="16825" cy="11250"/>
            </a:xfrm>
            <a:custGeom>
              <a:avLst/>
              <a:gdLst/>
              <a:ahLst/>
              <a:cxnLst/>
              <a:rect l="l" t="t" r="r" b="b"/>
              <a:pathLst>
                <a:path w="673" h="450" extrusionOk="0">
                  <a:moveTo>
                    <a:pt x="225" y="1"/>
                  </a:moveTo>
                  <a:cubicBezTo>
                    <a:pt x="0" y="1"/>
                    <a:pt x="225" y="449"/>
                    <a:pt x="673" y="449"/>
                  </a:cubicBezTo>
                  <a:cubicBezTo>
                    <a:pt x="673" y="225"/>
                    <a:pt x="673" y="1"/>
                    <a:pt x="2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47" name="Google Shape;12747;p18"/>
            <p:cNvSpPr/>
            <p:nvPr/>
          </p:nvSpPr>
          <p:spPr>
            <a:xfrm>
              <a:off x="2927525" y="1543600"/>
              <a:ext cx="67250" cy="39250"/>
            </a:xfrm>
            <a:custGeom>
              <a:avLst/>
              <a:gdLst/>
              <a:ahLst/>
              <a:cxnLst/>
              <a:rect l="l" t="t" r="r" b="b"/>
              <a:pathLst>
                <a:path w="2690" h="1570" extrusionOk="0">
                  <a:moveTo>
                    <a:pt x="1345" y="1"/>
                  </a:moveTo>
                  <a:lnTo>
                    <a:pt x="1345" y="1"/>
                  </a:lnTo>
                  <a:cubicBezTo>
                    <a:pt x="673" y="449"/>
                    <a:pt x="225" y="897"/>
                    <a:pt x="0" y="1569"/>
                  </a:cubicBezTo>
                  <a:cubicBezTo>
                    <a:pt x="673" y="1345"/>
                    <a:pt x="2690" y="449"/>
                    <a:pt x="134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48" name="Google Shape;12748;p18"/>
            <p:cNvSpPr/>
            <p:nvPr/>
          </p:nvSpPr>
          <p:spPr>
            <a:xfrm>
              <a:off x="2944325" y="1465175"/>
              <a:ext cx="16850" cy="11225"/>
            </a:xfrm>
            <a:custGeom>
              <a:avLst/>
              <a:gdLst/>
              <a:ahLst/>
              <a:cxnLst/>
              <a:rect l="l" t="t" r="r" b="b"/>
              <a:pathLst>
                <a:path w="674" h="449" extrusionOk="0">
                  <a:moveTo>
                    <a:pt x="449" y="0"/>
                  </a:moveTo>
                  <a:cubicBezTo>
                    <a:pt x="1" y="0"/>
                    <a:pt x="449" y="448"/>
                    <a:pt x="673" y="448"/>
                  </a:cubicBezTo>
                  <a:cubicBezTo>
                    <a:pt x="673" y="448"/>
                    <a:pt x="673" y="0"/>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49" name="Google Shape;12749;p18"/>
            <p:cNvSpPr/>
            <p:nvPr/>
          </p:nvSpPr>
          <p:spPr>
            <a:xfrm>
              <a:off x="2933125" y="2714625"/>
              <a:ext cx="16825" cy="5625"/>
            </a:xfrm>
            <a:custGeom>
              <a:avLst/>
              <a:gdLst/>
              <a:ahLst/>
              <a:cxnLst/>
              <a:rect l="l" t="t" r="r" b="b"/>
              <a:pathLst>
                <a:path w="673" h="225" extrusionOk="0">
                  <a:moveTo>
                    <a:pt x="225" y="0"/>
                  </a:moveTo>
                  <a:cubicBezTo>
                    <a:pt x="1" y="0"/>
                    <a:pt x="225" y="224"/>
                    <a:pt x="673" y="224"/>
                  </a:cubicBezTo>
                  <a:cubicBezTo>
                    <a:pt x="673" y="224"/>
                    <a:pt x="673" y="0"/>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50" name="Google Shape;12750;p18"/>
            <p:cNvSpPr/>
            <p:nvPr/>
          </p:nvSpPr>
          <p:spPr>
            <a:xfrm>
              <a:off x="2910725" y="3540100"/>
              <a:ext cx="22425" cy="14975"/>
            </a:xfrm>
            <a:custGeom>
              <a:avLst/>
              <a:gdLst/>
              <a:ahLst/>
              <a:cxnLst/>
              <a:rect l="l" t="t" r="r" b="b"/>
              <a:pathLst>
                <a:path w="897" h="599" extrusionOk="0">
                  <a:moveTo>
                    <a:pt x="299" y="1"/>
                  </a:moveTo>
                  <a:cubicBezTo>
                    <a:pt x="150" y="1"/>
                    <a:pt x="0" y="150"/>
                    <a:pt x="0" y="599"/>
                  </a:cubicBezTo>
                  <a:cubicBezTo>
                    <a:pt x="897" y="599"/>
                    <a:pt x="598" y="1"/>
                    <a:pt x="29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51" name="Google Shape;12751;p18"/>
            <p:cNvSpPr/>
            <p:nvPr/>
          </p:nvSpPr>
          <p:spPr>
            <a:xfrm>
              <a:off x="2905125" y="2109500"/>
              <a:ext cx="16825" cy="5625"/>
            </a:xfrm>
            <a:custGeom>
              <a:avLst/>
              <a:gdLst/>
              <a:ahLst/>
              <a:cxnLst/>
              <a:rect l="l" t="t" r="r" b="b"/>
              <a:pathLst>
                <a:path w="673" h="225" extrusionOk="0">
                  <a:moveTo>
                    <a:pt x="224" y="0"/>
                  </a:moveTo>
                  <a:cubicBezTo>
                    <a:pt x="0" y="0"/>
                    <a:pt x="224" y="225"/>
                    <a:pt x="672" y="225"/>
                  </a:cubicBezTo>
                  <a:cubicBezTo>
                    <a:pt x="672" y="225"/>
                    <a:pt x="672" y="0"/>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52" name="Google Shape;12752;p18"/>
            <p:cNvSpPr/>
            <p:nvPr/>
          </p:nvSpPr>
          <p:spPr>
            <a:xfrm>
              <a:off x="2888300" y="1594025"/>
              <a:ext cx="16825" cy="18325"/>
            </a:xfrm>
            <a:custGeom>
              <a:avLst/>
              <a:gdLst/>
              <a:ahLst/>
              <a:cxnLst/>
              <a:rect l="l" t="t" r="r" b="b"/>
              <a:pathLst>
                <a:path w="673" h="733" extrusionOk="0">
                  <a:moveTo>
                    <a:pt x="673" y="1"/>
                  </a:moveTo>
                  <a:cubicBezTo>
                    <a:pt x="1" y="1"/>
                    <a:pt x="1" y="449"/>
                    <a:pt x="1" y="673"/>
                  </a:cubicBezTo>
                  <a:cubicBezTo>
                    <a:pt x="124" y="714"/>
                    <a:pt x="225" y="733"/>
                    <a:pt x="307" y="733"/>
                  </a:cubicBezTo>
                  <a:cubicBezTo>
                    <a:pt x="673" y="733"/>
                    <a:pt x="673" y="367"/>
                    <a:pt x="6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53" name="Google Shape;12753;p18"/>
            <p:cNvSpPr/>
            <p:nvPr/>
          </p:nvSpPr>
          <p:spPr>
            <a:xfrm>
              <a:off x="2857500" y="1616450"/>
              <a:ext cx="28025" cy="4225"/>
            </a:xfrm>
            <a:custGeom>
              <a:avLst/>
              <a:gdLst/>
              <a:ahLst/>
              <a:cxnLst/>
              <a:rect l="l" t="t" r="r" b="b"/>
              <a:pathLst>
                <a:path w="1121" h="169" extrusionOk="0">
                  <a:moveTo>
                    <a:pt x="560" y="0"/>
                  </a:moveTo>
                  <a:cubicBezTo>
                    <a:pt x="0" y="112"/>
                    <a:pt x="280" y="168"/>
                    <a:pt x="560" y="168"/>
                  </a:cubicBezTo>
                  <a:cubicBezTo>
                    <a:pt x="840" y="168"/>
                    <a:pt x="1121" y="112"/>
                    <a:pt x="5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54" name="Google Shape;12754;p18"/>
            <p:cNvSpPr/>
            <p:nvPr/>
          </p:nvSpPr>
          <p:spPr>
            <a:xfrm>
              <a:off x="2842025" y="1635625"/>
              <a:ext cx="15175" cy="6500"/>
            </a:xfrm>
            <a:custGeom>
              <a:avLst/>
              <a:gdLst/>
              <a:ahLst/>
              <a:cxnLst/>
              <a:rect l="l" t="t" r="r" b="b"/>
              <a:pathLst>
                <a:path w="607" h="260" extrusionOk="0">
                  <a:moveTo>
                    <a:pt x="112" y="0"/>
                  </a:moveTo>
                  <a:cubicBezTo>
                    <a:pt x="0" y="0"/>
                    <a:pt x="453" y="259"/>
                    <a:pt x="565" y="259"/>
                  </a:cubicBezTo>
                  <a:cubicBezTo>
                    <a:pt x="606" y="259"/>
                    <a:pt x="602" y="224"/>
                    <a:pt x="507" y="130"/>
                  </a:cubicBezTo>
                  <a:cubicBezTo>
                    <a:pt x="270" y="35"/>
                    <a:pt x="153" y="0"/>
                    <a:pt x="11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55" name="Google Shape;12755;p18"/>
            <p:cNvSpPr/>
            <p:nvPr/>
          </p:nvSpPr>
          <p:spPr>
            <a:xfrm>
              <a:off x="2826675" y="2711875"/>
              <a:ext cx="28100" cy="8275"/>
            </a:xfrm>
            <a:custGeom>
              <a:avLst/>
              <a:gdLst/>
              <a:ahLst/>
              <a:cxnLst/>
              <a:rect l="l" t="t" r="r" b="b"/>
              <a:pathLst>
                <a:path w="1124" h="331" extrusionOk="0">
                  <a:moveTo>
                    <a:pt x="442" y="1"/>
                  </a:moveTo>
                  <a:cubicBezTo>
                    <a:pt x="309" y="1"/>
                    <a:pt x="158" y="31"/>
                    <a:pt x="0" y="110"/>
                  </a:cubicBezTo>
                  <a:cubicBezTo>
                    <a:pt x="381" y="273"/>
                    <a:pt x="630" y="331"/>
                    <a:pt x="775" y="331"/>
                  </a:cubicBezTo>
                  <a:cubicBezTo>
                    <a:pt x="1124" y="331"/>
                    <a:pt x="881" y="1"/>
                    <a:pt x="44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56" name="Google Shape;12756;p18"/>
            <p:cNvSpPr/>
            <p:nvPr/>
          </p:nvSpPr>
          <p:spPr>
            <a:xfrm>
              <a:off x="2759425" y="1691525"/>
              <a:ext cx="22450" cy="14600"/>
            </a:xfrm>
            <a:custGeom>
              <a:avLst/>
              <a:gdLst/>
              <a:ahLst/>
              <a:cxnLst/>
              <a:rect l="l" t="t" r="r" b="b"/>
              <a:pathLst>
                <a:path w="898" h="584" extrusionOk="0">
                  <a:moveTo>
                    <a:pt x="328" y="1"/>
                  </a:moveTo>
                  <a:cubicBezTo>
                    <a:pt x="91" y="1"/>
                    <a:pt x="1" y="157"/>
                    <a:pt x="1" y="583"/>
                  </a:cubicBezTo>
                  <a:cubicBezTo>
                    <a:pt x="225" y="583"/>
                    <a:pt x="673" y="583"/>
                    <a:pt x="897" y="135"/>
                  </a:cubicBezTo>
                  <a:cubicBezTo>
                    <a:pt x="651" y="53"/>
                    <a:pt x="465" y="1"/>
                    <a:pt x="32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57" name="Google Shape;12757;p18"/>
            <p:cNvSpPr/>
            <p:nvPr/>
          </p:nvSpPr>
          <p:spPr>
            <a:xfrm>
              <a:off x="2753825" y="3347750"/>
              <a:ext cx="25" cy="25"/>
            </a:xfrm>
            <a:custGeom>
              <a:avLst/>
              <a:gdLst/>
              <a:ahLst/>
              <a:cxnLst/>
              <a:rect l="l" t="t" r="r" b="b"/>
              <a:pathLst>
                <a:path w="1" h="1" extrusionOk="0">
                  <a:moveTo>
                    <a:pt x="1" y="0"/>
                  </a:move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58" name="Google Shape;12758;p18"/>
            <p:cNvSpPr/>
            <p:nvPr/>
          </p:nvSpPr>
          <p:spPr>
            <a:xfrm>
              <a:off x="2770650" y="3353350"/>
              <a:ext cx="25" cy="25"/>
            </a:xfrm>
            <a:custGeom>
              <a:avLst/>
              <a:gdLst/>
              <a:ahLst/>
              <a:cxnLst/>
              <a:rect l="l" t="t" r="r" b="b"/>
              <a:pathLst>
                <a:path w="1" h="1" extrusionOk="0">
                  <a:moveTo>
                    <a:pt x="0" y="0"/>
                  </a:move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59" name="Google Shape;12759;p18"/>
            <p:cNvSpPr/>
            <p:nvPr/>
          </p:nvSpPr>
          <p:spPr>
            <a:xfrm>
              <a:off x="2692200" y="2257075"/>
              <a:ext cx="44850" cy="20525"/>
            </a:xfrm>
            <a:custGeom>
              <a:avLst/>
              <a:gdLst/>
              <a:ahLst/>
              <a:cxnLst/>
              <a:rect l="l" t="t" r="r" b="b"/>
              <a:pathLst>
                <a:path w="1794" h="821" extrusionOk="0">
                  <a:moveTo>
                    <a:pt x="1300" y="1"/>
                  </a:moveTo>
                  <a:cubicBezTo>
                    <a:pt x="741" y="1"/>
                    <a:pt x="173" y="477"/>
                    <a:pt x="1" y="821"/>
                  </a:cubicBezTo>
                  <a:cubicBezTo>
                    <a:pt x="449" y="597"/>
                    <a:pt x="1121" y="373"/>
                    <a:pt x="1793" y="149"/>
                  </a:cubicBezTo>
                  <a:cubicBezTo>
                    <a:pt x="1637" y="44"/>
                    <a:pt x="1469" y="1"/>
                    <a:pt x="130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60" name="Google Shape;12760;p18"/>
            <p:cNvSpPr/>
            <p:nvPr/>
          </p:nvSpPr>
          <p:spPr>
            <a:xfrm>
              <a:off x="2669800" y="2277575"/>
              <a:ext cx="22425" cy="7500"/>
            </a:xfrm>
            <a:custGeom>
              <a:avLst/>
              <a:gdLst/>
              <a:ahLst/>
              <a:cxnLst/>
              <a:rect l="l" t="t" r="r" b="b"/>
              <a:pathLst>
                <a:path w="897" h="300" extrusionOk="0">
                  <a:moveTo>
                    <a:pt x="0" y="1"/>
                  </a:moveTo>
                  <a:cubicBezTo>
                    <a:pt x="0" y="225"/>
                    <a:pt x="149" y="300"/>
                    <a:pt x="299" y="300"/>
                  </a:cubicBezTo>
                  <a:cubicBezTo>
                    <a:pt x="598" y="300"/>
                    <a:pt x="897"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61" name="Google Shape;12761;p18"/>
            <p:cNvSpPr/>
            <p:nvPr/>
          </p:nvSpPr>
          <p:spPr>
            <a:xfrm>
              <a:off x="2650175" y="2243975"/>
              <a:ext cx="25250" cy="4225"/>
            </a:xfrm>
            <a:custGeom>
              <a:avLst/>
              <a:gdLst/>
              <a:ahLst/>
              <a:cxnLst/>
              <a:rect l="l" t="t" r="r" b="b"/>
              <a:pathLst>
                <a:path w="1010" h="169" extrusionOk="0">
                  <a:moveTo>
                    <a:pt x="561" y="0"/>
                  </a:moveTo>
                  <a:lnTo>
                    <a:pt x="561" y="0"/>
                  </a:lnTo>
                  <a:cubicBezTo>
                    <a:pt x="1" y="112"/>
                    <a:pt x="225" y="168"/>
                    <a:pt x="477" y="168"/>
                  </a:cubicBezTo>
                  <a:cubicBezTo>
                    <a:pt x="729" y="168"/>
                    <a:pt x="1009" y="112"/>
                    <a:pt x="56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62" name="Google Shape;12762;p18"/>
            <p:cNvSpPr/>
            <p:nvPr/>
          </p:nvSpPr>
          <p:spPr>
            <a:xfrm>
              <a:off x="2524125" y="2294400"/>
              <a:ext cx="28025" cy="11225"/>
            </a:xfrm>
            <a:custGeom>
              <a:avLst/>
              <a:gdLst/>
              <a:ahLst/>
              <a:cxnLst/>
              <a:rect l="l" t="t" r="r" b="b"/>
              <a:pathLst>
                <a:path w="1121" h="449" extrusionOk="0">
                  <a:moveTo>
                    <a:pt x="1121" y="0"/>
                  </a:moveTo>
                  <a:cubicBezTo>
                    <a:pt x="672" y="0"/>
                    <a:pt x="224" y="0"/>
                    <a:pt x="0" y="449"/>
                  </a:cubicBezTo>
                  <a:cubicBezTo>
                    <a:pt x="448" y="449"/>
                    <a:pt x="896" y="224"/>
                    <a:pt x="112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63" name="Google Shape;12763;p18"/>
            <p:cNvSpPr/>
            <p:nvPr/>
          </p:nvSpPr>
          <p:spPr>
            <a:xfrm>
              <a:off x="2479300" y="776000"/>
              <a:ext cx="16825" cy="11225"/>
            </a:xfrm>
            <a:custGeom>
              <a:avLst/>
              <a:gdLst/>
              <a:ahLst/>
              <a:cxnLst/>
              <a:rect l="l" t="t" r="r" b="b"/>
              <a:pathLst>
                <a:path w="673" h="449" extrusionOk="0">
                  <a:moveTo>
                    <a:pt x="0" y="1"/>
                  </a:moveTo>
                  <a:cubicBezTo>
                    <a:pt x="0" y="225"/>
                    <a:pt x="0" y="449"/>
                    <a:pt x="224" y="449"/>
                  </a:cubicBezTo>
                  <a:cubicBezTo>
                    <a:pt x="672" y="449"/>
                    <a:pt x="224"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64" name="Google Shape;12764;p18"/>
            <p:cNvSpPr/>
            <p:nvPr/>
          </p:nvSpPr>
          <p:spPr>
            <a:xfrm>
              <a:off x="2336825" y="2851450"/>
              <a:ext cx="12625" cy="6500"/>
            </a:xfrm>
            <a:custGeom>
              <a:avLst/>
              <a:gdLst/>
              <a:ahLst/>
              <a:cxnLst/>
              <a:rect l="l" t="t" r="r" b="b"/>
              <a:pathLst>
                <a:path w="505" h="260" extrusionOk="0">
                  <a:moveTo>
                    <a:pt x="38" y="1"/>
                  </a:moveTo>
                  <a:cubicBezTo>
                    <a:pt x="0" y="1"/>
                    <a:pt x="453" y="259"/>
                    <a:pt x="491" y="259"/>
                  </a:cubicBezTo>
                  <a:cubicBezTo>
                    <a:pt x="504" y="259"/>
                    <a:pt x="462" y="225"/>
                    <a:pt x="320" y="130"/>
                  </a:cubicBezTo>
                  <a:cubicBezTo>
                    <a:pt x="131" y="35"/>
                    <a:pt x="51" y="1"/>
                    <a:pt x="3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65" name="Google Shape;12765;p18"/>
            <p:cNvSpPr/>
            <p:nvPr/>
          </p:nvSpPr>
          <p:spPr>
            <a:xfrm>
              <a:off x="2294400" y="1067350"/>
              <a:ext cx="28025" cy="50450"/>
            </a:xfrm>
            <a:custGeom>
              <a:avLst/>
              <a:gdLst/>
              <a:ahLst/>
              <a:cxnLst/>
              <a:rect l="l" t="t" r="r" b="b"/>
              <a:pathLst>
                <a:path w="1121" h="2018" extrusionOk="0">
                  <a:moveTo>
                    <a:pt x="1121" y="1"/>
                  </a:moveTo>
                  <a:lnTo>
                    <a:pt x="1121" y="1"/>
                  </a:lnTo>
                  <a:cubicBezTo>
                    <a:pt x="0" y="225"/>
                    <a:pt x="224" y="1345"/>
                    <a:pt x="0" y="2018"/>
                  </a:cubicBezTo>
                  <a:cubicBezTo>
                    <a:pt x="897" y="1794"/>
                    <a:pt x="897" y="897"/>
                    <a:pt x="112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66" name="Google Shape;12766;p18"/>
            <p:cNvSpPr/>
            <p:nvPr/>
          </p:nvSpPr>
          <p:spPr>
            <a:xfrm>
              <a:off x="2288800" y="1123375"/>
              <a:ext cx="22425" cy="16850"/>
            </a:xfrm>
            <a:custGeom>
              <a:avLst/>
              <a:gdLst/>
              <a:ahLst/>
              <a:cxnLst/>
              <a:rect l="l" t="t" r="r" b="b"/>
              <a:pathLst>
                <a:path w="897" h="674" extrusionOk="0">
                  <a:moveTo>
                    <a:pt x="0" y="1"/>
                  </a:moveTo>
                  <a:cubicBezTo>
                    <a:pt x="0" y="449"/>
                    <a:pt x="224" y="449"/>
                    <a:pt x="448" y="673"/>
                  </a:cubicBezTo>
                  <a:cubicBezTo>
                    <a:pt x="897" y="673"/>
                    <a:pt x="672"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67" name="Google Shape;12767;p18"/>
            <p:cNvSpPr/>
            <p:nvPr/>
          </p:nvSpPr>
          <p:spPr>
            <a:xfrm>
              <a:off x="2274775" y="1033750"/>
              <a:ext cx="28050" cy="4225"/>
            </a:xfrm>
            <a:custGeom>
              <a:avLst/>
              <a:gdLst/>
              <a:ahLst/>
              <a:cxnLst/>
              <a:rect l="l" t="t" r="r" b="b"/>
              <a:pathLst>
                <a:path w="1122" h="169" extrusionOk="0">
                  <a:moveTo>
                    <a:pt x="561" y="0"/>
                  </a:moveTo>
                  <a:cubicBezTo>
                    <a:pt x="1" y="112"/>
                    <a:pt x="281" y="168"/>
                    <a:pt x="561" y="168"/>
                  </a:cubicBezTo>
                  <a:cubicBezTo>
                    <a:pt x="841" y="168"/>
                    <a:pt x="1121" y="112"/>
                    <a:pt x="56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68" name="Google Shape;12768;p18"/>
            <p:cNvSpPr/>
            <p:nvPr/>
          </p:nvSpPr>
          <p:spPr>
            <a:xfrm>
              <a:off x="2249575" y="1140200"/>
              <a:ext cx="67250" cy="100875"/>
            </a:xfrm>
            <a:custGeom>
              <a:avLst/>
              <a:gdLst/>
              <a:ahLst/>
              <a:cxnLst/>
              <a:rect l="l" t="t" r="r" b="b"/>
              <a:pathLst>
                <a:path w="2690" h="4035" extrusionOk="0">
                  <a:moveTo>
                    <a:pt x="1345" y="0"/>
                  </a:moveTo>
                  <a:lnTo>
                    <a:pt x="1345" y="0"/>
                  </a:lnTo>
                  <a:cubicBezTo>
                    <a:pt x="1121" y="1345"/>
                    <a:pt x="673" y="2690"/>
                    <a:pt x="0" y="4034"/>
                  </a:cubicBezTo>
                  <a:cubicBezTo>
                    <a:pt x="1121" y="3362"/>
                    <a:pt x="2690" y="1121"/>
                    <a:pt x="134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69" name="Google Shape;12769;p18"/>
            <p:cNvSpPr/>
            <p:nvPr/>
          </p:nvSpPr>
          <p:spPr>
            <a:xfrm>
              <a:off x="2126300" y="1257850"/>
              <a:ext cx="112075" cy="156900"/>
            </a:xfrm>
            <a:custGeom>
              <a:avLst/>
              <a:gdLst/>
              <a:ahLst/>
              <a:cxnLst/>
              <a:rect l="l" t="t" r="r" b="b"/>
              <a:pathLst>
                <a:path w="4483" h="6276" extrusionOk="0">
                  <a:moveTo>
                    <a:pt x="4035" y="1"/>
                  </a:moveTo>
                  <a:lnTo>
                    <a:pt x="4035" y="1"/>
                  </a:lnTo>
                  <a:cubicBezTo>
                    <a:pt x="3138" y="2242"/>
                    <a:pt x="449" y="4259"/>
                    <a:pt x="1" y="6276"/>
                  </a:cubicBezTo>
                  <a:cubicBezTo>
                    <a:pt x="1345" y="4483"/>
                    <a:pt x="4483" y="1794"/>
                    <a:pt x="403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70" name="Google Shape;12770;p18"/>
            <p:cNvSpPr/>
            <p:nvPr/>
          </p:nvSpPr>
          <p:spPr>
            <a:xfrm>
              <a:off x="2182325" y="4602800"/>
              <a:ext cx="44850" cy="16825"/>
            </a:xfrm>
            <a:custGeom>
              <a:avLst/>
              <a:gdLst/>
              <a:ahLst/>
              <a:cxnLst/>
              <a:rect l="l" t="t" r="r" b="b"/>
              <a:pathLst>
                <a:path w="1794" h="673" extrusionOk="0">
                  <a:moveTo>
                    <a:pt x="1794" y="0"/>
                  </a:moveTo>
                  <a:cubicBezTo>
                    <a:pt x="1121" y="0"/>
                    <a:pt x="449" y="224"/>
                    <a:pt x="1" y="673"/>
                  </a:cubicBezTo>
                  <a:cubicBezTo>
                    <a:pt x="673" y="673"/>
                    <a:pt x="1346" y="449"/>
                    <a:pt x="179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71" name="Google Shape;12771;p18"/>
            <p:cNvSpPr/>
            <p:nvPr/>
          </p:nvSpPr>
          <p:spPr>
            <a:xfrm>
              <a:off x="2126300" y="4630800"/>
              <a:ext cx="28050" cy="12650"/>
            </a:xfrm>
            <a:custGeom>
              <a:avLst/>
              <a:gdLst/>
              <a:ahLst/>
              <a:cxnLst/>
              <a:rect l="l" t="t" r="r" b="b"/>
              <a:pathLst>
                <a:path w="1122" h="506" extrusionOk="0">
                  <a:moveTo>
                    <a:pt x="225" y="1"/>
                  </a:moveTo>
                  <a:cubicBezTo>
                    <a:pt x="1" y="337"/>
                    <a:pt x="281" y="505"/>
                    <a:pt x="561" y="505"/>
                  </a:cubicBezTo>
                  <a:cubicBezTo>
                    <a:pt x="841" y="505"/>
                    <a:pt x="1121" y="337"/>
                    <a:pt x="8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72" name="Google Shape;12772;p18"/>
            <p:cNvSpPr/>
            <p:nvPr/>
          </p:nvSpPr>
          <p:spPr>
            <a:xfrm>
              <a:off x="2053475" y="2647600"/>
              <a:ext cx="39225" cy="19750"/>
            </a:xfrm>
            <a:custGeom>
              <a:avLst/>
              <a:gdLst/>
              <a:ahLst/>
              <a:cxnLst/>
              <a:rect l="l" t="t" r="r" b="b"/>
              <a:pathLst>
                <a:path w="1569" h="790" extrusionOk="0">
                  <a:moveTo>
                    <a:pt x="341" y="1"/>
                  </a:moveTo>
                  <a:cubicBezTo>
                    <a:pt x="219" y="1"/>
                    <a:pt x="104" y="61"/>
                    <a:pt x="0" y="216"/>
                  </a:cubicBezTo>
                  <a:cubicBezTo>
                    <a:pt x="359" y="216"/>
                    <a:pt x="861" y="789"/>
                    <a:pt x="1277" y="789"/>
                  </a:cubicBezTo>
                  <a:cubicBezTo>
                    <a:pt x="1381" y="789"/>
                    <a:pt x="1479" y="754"/>
                    <a:pt x="1569" y="664"/>
                  </a:cubicBezTo>
                  <a:cubicBezTo>
                    <a:pt x="1224" y="664"/>
                    <a:pt x="747" y="1"/>
                    <a:pt x="34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73" name="Google Shape;12773;p18"/>
            <p:cNvSpPr/>
            <p:nvPr/>
          </p:nvSpPr>
          <p:spPr>
            <a:xfrm>
              <a:off x="2025450" y="4658825"/>
              <a:ext cx="50450" cy="16825"/>
            </a:xfrm>
            <a:custGeom>
              <a:avLst/>
              <a:gdLst/>
              <a:ahLst/>
              <a:cxnLst/>
              <a:rect l="l" t="t" r="r" b="b"/>
              <a:pathLst>
                <a:path w="2018" h="673" extrusionOk="0">
                  <a:moveTo>
                    <a:pt x="1569" y="0"/>
                  </a:moveTo>
                  <a:cubicBezTo>
                    <a:pt x="1121" y="0"/>
                    <a:pt x="1" y="449"/>
                    <a:pt x="673" y="673"/>
                  </a:cubicBezTo>
                  <a:cubicBezTo>
                    <a:pt x="673" y="225"/>
                    <a:pt x="2018" y="673"/>
                    <a:pt x="156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74" name="Google Shape;12774;p18"/>
            <p:cNvSpPr/>
            <p:nvPr/>
          </p:nvSpPr>
          <p:spPr>
            <a:xfrm>
              <a:off x="1991825" y="4682475"/>
              <a:ext cx="18700" cy="10000"/>
            </a:xfrm>
            <a:custGeom>
              <a:avLst/>
              <a:gdLst/>
              <a:ahLst/>
              <a:cxnLst/>
              <a:rect l="l" t="t" r="r" b="b"/>
              <a:pathLst>
                <a:path w="748" h="400" extrusionOk="0">
                  <a:moveTo>
                    <a:pt x="250" y="1"/>
                  </a:moveTo>
                  <a:cubicBezTo>
                    <a:pt x="125" y="1"/>
                    <a:pt x="1" y="100"/>
                    <a:pt x="1" y="399"/>
                  </a:cubicBezTo>
                  <a:cubicBezTo>
                    <a:pt x="748" y="399"/>
                    <a:pt x="499" y="1"/>
                    <a:pt x="25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75" name="Google Shape;12775;p18"/>
            <p:cNvSpPr/>
            <p:nvPr/>
          </p:nvSpPr>
          <p:spPr>
            <a:xfrm>
              <a:off x="1941400" y="4698050"/>
              <a:ext cx="28050" cy="11225"/>
            </a:xfrm>
            <a:custGeom>
              <a:avLst/>
              <a:gdLst/>
              <a:ahLst/>
              <a:cxnLst/>
              <a:rect l="l" t="t" r="r" b="b"/>
              <a:pathLst>
                <a:path w="1122" h="449" extrusionOk="0">
                  <a:moveTo>
                    <a:pt x="1121" y="0"/>
                  </a:moveTo>
                  <a:cubicBezTo>
                    <a:pt x="673" y="0"/>
                    <a:pt x="1" y="0"/>
                    <a:pt x="1" y="449"/>
                  </a:cubicBezTo>
                  <a:cubicBezTo>
                    <a:pt x="449" y="449"/>
                    <a:pt x="897" y="224"/>
                    <a:pt x="112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76" name="Google Shape;12776;p18"/>
            <p:cNvSpPr/>
            <p:nvPr/>
          </p:nvSpPr>
          <p:spPr>
            <a:xfrm>
              <a:off x="1948925" y="4431975"/>
              <a:ext cx="14175" cy="8275"/>
            </a:xfrm>
            <a:custGeom>
              <a:avLst/>
              <a:gdLst/>
              <a:ahLst/>
              <a:cxnLst/>
              <a:rect l="l" t="t" r="r" b="b"/>
              <a:pathLst>
                <a:path w="567" h="331" extrusionOk="0">
                  <a:moveTo>
                    <a:pt x="102" y="1"/>
                  </a:moveTo>
                  <a:cubicBezTo>
                    <a:pt x="1" y="1"/>
                    <a:pt x="452" y="331"/>
                    <a:pt x="533" y="331"/>
                  </a:cubicBezTo>
                  <a:cubicBezTo>
                    <a:pt x="566" y="331"/>
                    <a:pt x="535" y="273"/>
                    <a:pt x="372" y="110"/>
                  </a:cubicBezTo>
                  <a:cubicBezTo>
                    <a:pt x="214" y="31"/>
                    <a:pt x="133" y="1"/>
                    <a:pt x="10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77" name="Google Shape;12777;p18"/>
            <p:cNvSpPr/>
            <p:nvPr/>
          </p:nvSpPr>
          <p:spPr>
            <a:xfrm>
              <a:off x="1876975" y="4737275"/>
              <a:ext cx="25225" cy="4225"/>
            </a:xfrm>
            <a:custGeom>
              <a:avLst/>
              <a:gdLst/>
              <a:ahLst/>
              <a:cxnLst/>
              <a:rect l="l" t="t" r="r" b="b"/>
              <a:pathLst>
                <a:path w="1009" h="169" extrusionOk="0">
                  <a:moveTo>
                    <a:pt x="561" y="0"/>
                  </a:moveTo>
                  <a:lnTo>
                    <a:pt x="561" y="0"/>
                  </a:lnTo>
                  <a:cubicBezTo>
                    <a:pt x="0" y="112"/>
                    <a:pt x="225" y="168"/>
                    <a:pt x="477" y="168"/>
                  </a:cubicBezTo>
                  <a:cubicBezTo>
                    <a:pt x="729" y="168"/>
                    <a:pt x="1009" y="112"/>
                    <a:pt x="56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78" name="Google Shape;12778;p18"/>
            <p:cNvSpPr/>
            <p:nvPr/>
          </p:nvSpPr>
          <p:spPr>
            <a:xfrm>
              <a:off x="1868575" y="2619375"/>
              <a:ext cx="25225" cy="4225"/>
            </a:xfrm>
            <a:custGeom>
              <a:avLst/>
              <a:gdLst/>
              <a:ahLst/>
              <a:cxnLst/>
              <a:rect l="l" t="t" r="r" b="b"/>
              <a:pathLst>
                <a:path w="1009" h="169" extrusionOk="0">
                  <a:moveTo>
                    <a:pt x="448" y="0"/>
                  </a:moveTo>
                  <a:lnTo>
                    <a:pt x="448" y="0"/>
                  </a:lnTo>
                  <a:cubicBezTo>
                    <a:pt x="0" y="112"/>
                    <a:pt x="280" y="168"/>
                    <a:pt x="533" y="168"/>
                  </a:cubicBezTo>
                  <a:cubicBezTo>
                    <a:pt x="785" y="168"/>
                    <a:pt x="1009" y="112"/>
                    <a:pt x="4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79" name="Google Shape;12779;p18"/>
            <p:cNvSpPr/>
            <p:nvPr/>
          </p:nvSpPr>
          <p:spPr>
            <a:xfrm>
              <a:off x="1795725" y="2744275"/>
              <a:ext cx="33650" cy="8950"/>
            </a:xfrm>
            <a:custGeom>
              <a:avLst/>
              <a:gdLst/>
              <a:ahLst/>
              <a:cxnLst/>
              <a:rect l="l" t="t" r="r" b="b"/>
              <a:pathLst>
                <a:path w="1346" h="358" extrusionOk="0">
                  <a:moveTo>
                    <a:pt x="223" y="1"/>
                  </a:moveTo>
                  <a:cubicBezTo>
                    <a:pt x="133" y="1"/>
                    <a:pt x="59" y="41"/>
                    <a:pt x="1" y="159"/>
                  </a:cubicBezTo>
                  <a:cubicBezTo>
                    <a:pt x="1" y="159"/>
                    <a:pt x="499" y="358"/>
                    <a:pt x="897" y="358"/>
                  </a:cubicBezTo>
                  <a:cubicBezTo>
                    <a:pt x="1096" y="358"/>
                    <a:pt x="1271" y="308"/>
                    <a:pt x="1345" y="159"/>
                  </a:cubicBezTo>
                  <a:lnTo>
                    <a:pt x="1345" y="159"/>
                  </a:lnTo>
                  <a:cubicBezTo>
                    <a:pt x="1244" y="192"/>
                    <a:pt x="1148" y="206"/>
                    <a:pt x="1057" y="206"/>
                  </a:cubicBezTo>
                  <a:cubicBezTo>
                    <a:pt x="701" y="206"/>
                    <a:pt x="423" y="1"/>
                    <a:pt x="22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80" name="Google Shape;12780;p18"/>
            <p:cNvSpPr/>
            <p:nvPr/>
          </p:nvSpPr>
          <p:spPr>
            <a:xfrm>
              <a:off x="1793875" y="4440300"/>
              <a:ext cx="18700" cy="19950"/>
            </a:xfrm>
            <a:custGeom>
              <a:avLst/>
              <a:gdLst/>
              <a:ahLst/>
              <a:cxnLst/>
              <a:rect l="l" t="t" r="r" b="b"/>
              <a:pathLst>
                <a:path w="748" h="798" extrusionOk="0">
                  <a:moveTo>
                    <a:pt x="747" y="1"/>
                  </a:moveTo>
                  <a:cubicBezTo>
                    <a:pt x="0" y="1"/>
                    <a:pt x="249" y="798"/>
                    <a:pt x="498" y="798"/>
                  </a:cubicBezTo>
                  <a:cubicBezTo>
                    <a:pt x="623" y="798"/>
                    <a:pt x="747" y="599"/>
                    <a:pt x="74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81" name="Google Shape;12781;p18"/>
            <p:cNvSpPr/>
            <p:nvPr/>
          </p:nvSpPr>
          <p:spPr>
            <a:xfrm>
              <a:off x="1694875" y="4434700"/>
              <a:ext cx="100875" cy="207350"/>
            </a:xfrm>
            <a:custGeom>
              <a:avLst/>
              <a:gdLst/>
              <a:ahLst/>
              <a:cxnLst/>
              <a:rect l="l" t="t" r="r" b="b"/>
              <a:pathLst>
                <a:path w="4035" h="8294" extrusionOk="0">
                  <a:moveTo>
                    <a:pt x="4035" y="1"/>
                  </a:moveTo>
                  <a:lnTo>
                    <a:pt x="4035" y="1"/>
                  </a:lnTo>
                  <a:cubicBezTo>
                    <a:pt x="1" y="1121"/>
                    <a:pt x="1794" y="6052"/>
                    <a:pt x="2242" y="8293"/>
                  </a:cubicBezTo>
                  <a:cubicBezTo>
                    <a:pt x="2466" y="6052"/>
                    <a:pt x="1345" y="1794"/>
                    <a:pt x="403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82" name="Google Shape;12782;p18"/>
            <p:cNvSpPr/>
            <p:nvPr/>
          </p:nvSpPr>
          <p:spPr>
            <a:xfrm>
              <a:off x="1773325" y="4636425"/>
              <a:ext cx="16825" cy="28025"/>
            </a:xfrm>
            <a:custGeom>
              <a:avLst/>
              <a:gdLst/>
              <a:ahLst/>
              <a:cxnLst/>
              <a:rect l="l" t="t" r="r" b="b"/>
              <a:pathLst>
                <a:path w="673" h="1121" extrusionOk="0">
                  <a:moveTo>
                    <a:pt x="224" y="0"/>
                  </a:moveTo>
                  <a:cubicBezTo>
                    <a:pt x="224" y="448"/>
                    <a:pt x="0" y="1121"/>
                    <a:pt x="673" y="1121"/>
                  </a:cubicBezTo>
                  <a:cubicBezTo>
                    <a:pt x="448" y="896"/>
                    <a:pt x="673" y="224"/>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83" name="Google Shape;12783;p18"/>
            <p:cNvSpPr/>
            <p:nvPr/>
          </p:nvSpPr>
          <p:spPr>
            <a:xfrm>
              <a:off x="1750900" y="4653225"/>
              <a:ext cx="28050" cy="50450"/>
            </a:xfrm>
            <a:custGeom>
              <a:avLst/>
              <a:gdLst/>
              <a:ahLst/>
              <a:cxnLst/>
              <a:rect l="l" t="t" r="r" b="b"/>
              <a:pathLst>
                <a:path w="1122" h="2018" extrusionOk="0">
                  <a:moveTo>
                    <a:pt x="1" y="0"/>
                  </a:moveTo>
                  <a:cubicBezTo>
                    <a:pt x="449" y="673"/>
                    <a:pt x="1" y="1569"/>
                    <a:pt x="897" y="2017"/>
                  </a:cubicBezTo>
                  <a:cubicBezTo>
                    <a:pt x="673" y="1345"/>
                    <a:pt x="1121" y="224"/>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84" name="Google Shape;12784;p18"/>
            <p:cNvSpPr/>
            <p:nvPr/>
          </p:nvSpPr>
          <p:spPr>
            <a:xfrm>
              <a:off x="1713600" y="2728700"/>
              <a:ext cx="14175" cy="8275"/>
            </a:xfrm>
            <a:custGeom>
              <a:avLst/>
              <a:gdLst/>
              <a:ahLst/>
              <a:cxnLst/>
              <a:rect l="l" t="t" r="r" b="b"/>
              <a:pathLst>
                <a:path w="567" h="331" extrusionOk="0">
                  <a:moveTo>
                    <a:pt x="102" y="0"/>
                  </a:moveTo>
                  <a:cubicBezTo>
                    <a:pt x="1" y="0"/>
                    <a:pt x="453" y="330"/>
                    <a:pt x="533" y="330"/>
                  </a:cubicBezTo>
                  <a:cubicBezTo>
                    <a:pt x="567" y="330"/>
                    <a:pt x="535" y="273"/>
                    <a:pt x="372" y="109"/>
                  </a:cubicBezTo>
                  <a:cubicBezTo>
                    <a:pt x="214" y="30"/>
                    <a:pt x="133" y="0"/>
                    <a:pt x="10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85" name="Google Shape;12785;p18"/>
            <p:cNvSpPr/>
            <p:nvPr/>
          </p:nvSpPr>
          <p:spPr>
            <a:xfrm>
              <a:off x="1447250" y="1674375"/>
              <a:ext cx="17925" cy="21425"/>
            </a:xfrm>
            <a:custGeom>
              <a:avLst/>
              <a:gdLst/>
              <a:ahLst/>
              <a:cxnLst/>
              <a:rect l="l" t="t" r="r" b="b"/>
              <a:pathLst>
                <a:path w="717" h="857" extrusionOk="0">
                  <a:moveTo>
                    <a:pt x="229" y="1"/>
                  </a:moveTo>
                  <a:cubicBezTo>
                    <a:pt x="161" y="1"/>
                    <a:pt x="97" y="44"/>
                    <a:pt x="44" y="148"/>
                  </a:cubicBezTo>
                  <a:cubicBezTo>
                    <a:pt x="642" y="148"/>
                    <a:pt x="0" y="857"/>
                    <a:pt x="480" y="857"/>
                  </a:cubicBezTo>
                  <a:cubicBezTo>
                    <a:pt x="540" y="857"/>
                    <a:pt x="617" y="846"/>
                    <a:pt x="717" y="821"/>
                  </a:cubicBezTo>
                  <a:cubicBezTo>
                    <a:pt x="717" y="477"/>
                    <a:pt x="453" y="1"/>
                    <a:pt x="22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86" name="Google Shape;12786;p18"/>
            <p:cNvSpPr/>
            <p:nvPr/>
          </p:nvSpPr>
          <p:spPr>
            <a:xfrm>
              <a:off x="1425925" y="1638850"/>
              <a:ext cx="22450" cy="28050"/>
            </a:xfrm>
            <a:custGeom>
              <a:avLst/>
              <a:gdLst/>
              <a:ahLst/>
              <a:cxnLst/>
              <a:rect l="l" t="t" r="r" b="b"/>
              <a:pathLst>
                <a:path w="898" h="1122" extrusionOk="0">
                  <a:moveTo>
                    <a:pt x="1" y="1"/>
                  </a:moveTo>
                  <a:cubicBezTo>
                    <a:pt x="1" y="673"/>
                    <a:pt x="449" y="673"/>
                    <a:pt x="897" y="1121"/>
                  </a:cubicBezTo>
                  <a:cubicBezTo>
                    <a:pt x="897" y="449"/>
                    <a:pt x="673"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87" name="Google Shape;12787;p18"/>
            <p:cNvSpPr/>
            <p:nvPr/>
          </p:nvSpPr>
          <p:spPr>
            <a:xfrm>
              <a:off x="1325075" y="1582825"/>
              <a:ext cx="100875" cy="106475"/>
            </a:xfrm>
            <a:custGeom>
              <a:avLst/>
              <a:gdLst/>
              <a:ahLst/>
              <a:cxnLst/>
              <a:rect l="l" t="t" r="r" b="b"/>
              <a:pathLst>
                <a:path w="4035" h="4259" extrusionOk="0">
                  <a:moveTo>
                    <a:pt x="1" y="0"/>
                  </a:moveTo>
                  <a:lnTo>
                    <a:pt x="1" y="0"/>
                  </a:lnTo>
                  <a:cubicBezTo>
                    <a:pt x="587" y="4105"/>
                    <a:pt x="1173" y="3437"/>
                    <a:pt x="3097" y="3942"/>
                  </a:cubicBezTo>
                  <a:lnTo>
                    <a:pt x="3097" y="3942"/>
                  </a:lnTo>
                  <a:cubicBezTo>
                    <a:pt x="1541" y="3227"/>
                    <a:pt x="377" y="1692"/>
                    <a:pt x="1" y="0"/>
                  </a:cubicBezTo>
                  <a:close/>
                  <a:moveTo>
                    <a:pt x="3097" y="3942"/>
                  </a:moveTo>
                  <a:cubicBezTo>
                    <a:pt x="3396" y="4079"/>
                    <a:pt x="3710" y="4186"/>
                    <a:pt x="4035" y="4259"/>
                  </a:cubicBezTo>
                  <a:cubicBezTo>
                    <a:pt x="3691" y="4115"/>
                    <a:pt x="3380" y="4016"/>
                    <a:pt x="3097" y="3942"/>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88" name="Google Shape;12788;p18"/>
            <p:cNvSpPr/>
            <p:nvPr/>
          </p:nvSpPr>
          <p:spPr>
            <a:xfrm>
              <a:off x="1263450" y="1241050"/>
              <a:ext cx="56050" cy="17050"/>
            </a:xfrm>
            <a:custGeom>
              <a:avLst/>
              <a:gdLst/>
              <a:ahLst/>
              <a:cxnLst/>
              <a:rect l="l" t="t" r="r" b="b"/>
              <a:pathLst>
                <a:path w="2242" h="682" extrusionOk="0">
                  <a:moveTo>
                    <a:pt x="1" y="0"/>
                  </a:moveTo>
                  <a:cubicBezTo>
                    <a:pt x="290" y="435"/>
                    <a:pt x="766" y="682"/>
                    <a:pt x="1309" y="682"/>
                  </a:cubicBezTo>
                  <a:cubicBezTo>
                    <a:pt x="1607" y="682"/>
                    <a:pt x="1924" y="607"/>
                    <a:pt x="2242" y="449"/>
                  </a:cubicBezTo>
                  <a:cubicBezTo>
                    <a:pt x="1345" y="224"/>
                    <a:pt x="673" y="224"/>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89" name="Google Shape;12789;p18"/>
            <p:cNvSpPr/>
            <p:nvPr/>
          </p:nvSpPr>
          <p:spPr>
            <a:xfrm>
              <a:off x="1210225" y="2466675"/>
              <a:ext cx="36450" cy="13300"/>
            </a:xfrm>
            <a:custGeom>
              <a:avLst/>
              <a:gdLst/>
              <a:ahLst/>
              <a:cxnLst/>
              <a:rect l="l" t="t" r="r" b="b"/>
              <a:pathLst>
                <a:path w="1458" h="532" extrusionOk="0">
                  <a:moveTo>
                    <a:pt x="393" y="1"/>
                  </a:moveTo>
                  <a:cubicBezTo>
                    <a:pt x="112" y="1"/>
                    <a:pt x="0" y="57"/>
                    <a:pt x="337" y="57"/>
                  </a:cubicBezTo>
                  <a:cubicBezTo>
                    <a:pt x="663" y="57"/>
                    <a:pt x="870" y="531"/>
                    <a:pt x="1131" y="531"/>
                  </a:cubicBezTo>
                  <a:cubicBezTo>
                    <a:pt x="1229" y="531"/>
                    <a:pt x="1335" y="464"/>
                    <a:pt x="1457" y="281"/>
                  </a:cubicBezTo>
                  <a:cubicBezTo>
                    <a:pt x="1121" y="57"/>
                    <a:pt x="673" y="1"/>
                    <a:pt x="39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90" name="Google Shape;12790;p18"/>
            <p:cNvSpPr/>
            <p:nvPr/>
          </p:nvSpPr>
          <p:spPr>
            <a:xfrm>
              <a:off x="1196225" y="1228175"/>
              <a:ext cx="61650" cy="21575"/>
            </a:xfrm>
            <a:custGeom>
              <a:avLst/>
              <a:gdLst/>
              <a:ahLst/>
              <a:cxnLst/>
              <a:rect l="l" t="t" r="r" b="b"/>
              <a:pathLst>
                <a:path w="2466" h="863" extrusionOk="0">
                  <a:moveTo>
                    <a:pt x="746" y="0"/>
                  </a:moveTo>
                  <a:cubicBezTo>
                    <a:pt x="471" y="0"/>
                    <a:pt x="213" y="78"/>
                    <a:pt x="0" y="291"/>
                  </a:cubicBezTo>
                  <a:cubicBezTo>
                    <a:pt x="480" y="291"/>
                    <a:pt x="1304" y="863"/>
                    <a:pt x="1898" y="863"/>
                  </a:cubicBezTo>
                  <a:cubicBezTo>
                    <a:pt x="2136" y="863"/>
                    <a:pt x="2337" y="772"/>
                    <a:pt x="2465" y="515"/>
                  </a:cubicBezTo>
                  <a:cubicBezTo>
                    <a:pt x="2006" y="362"/>
                    <a:pt x="1338" y="0"/>
                    <a:pt x="7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91" name="Google Shape;12791;p18"/>
            <p:cNvSpPr/>
            <p:nvPr/>
          </p:nvSpPr>
          <p:spPr>
            <a:xfrm>
              <a:off x="1235425" y="748000"/>
              <a:ext cx="16850" cy="11225"/>
            </a:xfrm>
            <a:custGeom>
              <a:avLst/>
              <a:gdLst/>
              <a:ahLst/>
              <a:cxnLst/>
              <a:rect l="l" t="t" r="r" b="b"/>
              <a:pathLst>
                <a:path w="674" h="449" extrusionOk="0">
                  <a:moveTo>
                    <a:pt x="225" y="0"/>
                  </a:moveTo>
                  <a:cubicBezTo>
                    <a:pt x="1" y="0"/>
                    <a:pt x="225" y="448"/>
                    <a:pt x="673" y="448"/>
                  </a:cubicBezTo>
                  <a:cubicBezTo>
                    <a:pt x="673" y="224"/>
                    <a:pt x="673" y="0"/>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92" name="Google Shape;12792;p18"/>
            <p:cNvSpPr/>
            <p:nvPr/>
          </p:nvSpPr>
          <p:spPr>
            <a:xfrm>
              <a:off x="1229825" y="2524125"/>
              <a:ext cx="11250" cy="5625"/>
            </a:xfrm>
            <a:custGeom>
              <a:avLst/>
              <a:gdLst/>
              <a:ahLst/>
              <a:cxnLst/>
              <a:rect l="l" t="t" r="r" b="b"/>
              <a:pathLst>
                <a:path w="450" h="225" extrusionOk="0">
                  <a:moveTo>
                    <a:pt x="1" y="0"/>
                  </a:moveTo>
                  <a:cubicBezTo>
                    <a:pt x="1" y="0"/>
                    <a:pt x="1" y="224"/>
                    <a:pt x="225" y="224"/>
                  </a:cubicBezTo>
                  <a:cubicBezTo>
                    <a:pt x="449" y="224"/>
                    <a:pt x="225"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93" name="Google Shape;12793;p18"/>
            <p:cNvSpPr/>
            <p:nvPr/>
          </p:nvSpPr>
          <p:spPr>
            <a:xfrm>
              <a:off x="1185000" y="1033750"/>
              <a:ext cx="11250" cy="5625"/>
            </a:xfrm>
            <a:custGeom>
              <a:avLst/>
              <a:gdLst/>
              <a:ahLst/>
              <a:cxnLst/>
              <a:rect l="l" t="t" r="r" b="b"/>
              <a:pathLst>
                <a:path w="450" h="225" extrusionOk="0">
                  <a:moveTo>
                    <a:pt x="1" y="0"/>
                  </a:moveTo>
                  <a:cubicBezTo>
                    <a:pt x="1" y="0"/>
                    <a:pt x="1" y="224"/>
                    <a:pt x="225" y="224"/>
                  </a:cubicBezTo>
                  <a:cubicBezTo>
                    <a:pt x="449" y="224"/>
                    <a:pt x="225"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94" name="Google Shape;12794;p18"/>
            <p:cNvSpPr/>
            <p:nvPr/>
          </p:nvSpPr>
          <p:spPr>
            <a:xfrm>
              <a:off x="1084150" y="2949925"/>
              <a:ext cx="56050" cy="50450"/>
            </a:xfrm>
            <a:custGeom>
              <a:avLst/>
              <a:gdLst/>
              <a:ahLst/>
              <a:cxnLst/>
              <a:rect l="l" t="t" r="r" b="b"/>
              <a:pathLst>
                <a:path w="2242" h="2018" extrusionOk="0">
                  <a:moveTo>
                    <a:pt x="1570" y="1"/>
                  </a:moveTo>
                  <a:cubicBezTo>
                    <a:pt x="1570" y="673"/>
                    <a:pt x="1" y="1794"/>
                    <a:pt x="1570" y="2018"/>
                  </a:cubicBezTo>
                  <a:cubicBezTo>
                    <a:pt x="1121" y="1346"/>
                    <a:pt x="2242" y="449"/>
                    <a:pt x="157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95" name="Google Shape;12795;p18"/>
            <p:cNvSpPr/>
            <p:nvPr/>
          </p:nvSpPr>
          <p:spPr>
            <a:xfrm>
              <a:off x="1044925" y="2877100"/>
              <a:ext cx="72875" cy="190525"/>
            </a:xfrm>
            <a:custGeom>
              <a:avLst/>
              <a:gdLst/>
              <a:ahLst/>
              <a:cxnLst/>
              <a:rect l="l" t="t" r="r" b="b"/>
              <a:pathLst>
                <a:path w="2915" h="7621" extrusionOk="0">
                  <a:moveTo>
                    <a:pt x="2690" y="0"/>
                  </a:moveTo>
                  <a:cubicBezTo>
                    <a:pt x="1794" y="2242"/>
                    <a:pt x="1" y="5379"/>
                    <a:pt x="1122" y="7620"/>
                  </a:cubicBezTo>
                  <a:cubicBezTo>
                    <a:pt x="897" y="5379"/>
                    <a:pt x="2914" y="2466"/>
                    <a:pt x="269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96" name="Google Shape;12796;p18"/>
            <p:cNvSpPr/>
            <p:nvPr/>
          </p:nvSpPr>
          <p:spPr>
            <a:xfrm>
              <a:off x="1072950" y="1229850"/>
              <a:ext cx="22425" cy="22425"/>
            </a:xfrm>
            <a:custGeom>
              <a:avLst/>
              <a:gdLst/>
              <a:ahLst/>
              <a:cxnLst/>
              <a:rect l="l" t="t" r="r" b="b"/>
              <a:pathLst>
                <a:path w="897" h="897" extrusionOk="0">
                  <a:moveTo>
                    <a:pt x="225" y="0"/>
                  </a:moveTo>
                  <a:cubicBezTo>
                    <a:pt x="225" y="448"/>
                    <a:pt x="1" y="897"/>
                    <a:pt x="897" y="897"/>
                  </a:cubicBezTo>
                  <a:cubicBezTo>
                    <a:pt x="897" y="448"/>
                    <a:pt x="897" y="224"/>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97" name="Google Shape;12797;p18"/>
            <p:cNvSpPr/>
            <p:nvPr/>
          </p:nvSpPr>
          <p:spPr>
            <a:xfrm>
              <a:off x="1033725" y="3129225"/>
              <a:ext cx="50450" cy="25"/>
            </a:xfrm>
            <a:custGeom>
              <a:avLst/>
              <a:gdLst/>
              <a:ahLst/>
              <a:cxnLst/>
              <a:rect l="l" t="t" r="r" b="b"/>
              <a:pathLst>
                <a:path w="2018" h="1" extrusionOk="0">
                  <a:moveTo>
                    <a:pt x="1121" y="1"/>
                  </a:moveTo>
                  <a:cubicBezTo>
                    <a:pt x="1" y="1"/>
                    <a:pt x="2018" y="1"/>
                    <a:pt x="112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98" name="Google Shape;12798;p18"/>
            <p:cNvSpPr/>
            <p:nvPr/>
          </p:nvSpPr>
          <p:spPr>
            <a:xfrm>
              <a:off x="1016925" y="4624575"/>
              <a:ext cx="54175" cy="18100"/>
            </a:xfrm>
            <a:custGeom>
              <a:avLst/>
              <a:gdLst/>
              <a:ahLst/>
              <a:cxnLst/>
              <a:rect l="l" t="t" r="r" b="b"/>
              <a:pathLst>
                <a:path w="2167" h="724" extrusionOk="0">
                  <a:moveTo>
                    <a:pt x="1096" y="1"/>
                  </a:moveTo>
                  <a:cubicBezTo>
                    <a:pt x="498" y="1"/>
                    <a:pt x="0" y="100"/>
                    <a:pt x="0" y="698"/>
                  </a:cubicBezTo>
                  <a:cubicBezTo>
                    <a:pt x="299" y="698"/>
                    <a:pt x="648" y="723"/>
                    <a:pt x="972" y="723"/>
                  </a:cubicBezTo>
                  <a:cubicBezTo>
                    <a:pt x="1619" y="723"/>
                    <a:pt x="2167" y="623"/>
                    <a:pt x="2017" y="26"/>
                  </a:cubicBezTo>
                  <a:cubicBezTo>
                    <a:pt x="1719" y="26"/>
                    <a:pt x="1395" y="1"/>
                    <a:pt x="109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99" name="Google Shape;12799;p18"/>
            <p:cNvSpPr/>
            <p:nvPr/>
          </p:nvSpPr>
          <p:spPr>
            <a:xfrm>
              <a:off x="1000125" y="1235450"/>
              <a:ext cx="44825" cy="56050"/>
            </a:xfrm>
            <a:custGeom>
              <a:avLst/>
              <a:gdLst/>
              <a:ahLst/>
              <a:cxnLst/>
              <a:rect l="l" t="t" r="r" b="b"/>
              <a:pathLst>
                <a:path w="1793" h="2242" extrusionOk="0">
                  <a:moveTo>
                    <a:pt x="1793" y="0"/>
                  </a:moveTo>
                  <a:lnTo>
                    <a:pt x="1793" y="0"/>
                  </a:lnTo>
                  <a:cubicBezTo>
                    <a:pt x="672" y="224"/>
                    <a:pt x="448" y="1345"/>
                    <a:pt x="0" y="2241"/>
                  </a:cubicBezTo>
                  <a:cubicBezTo>
                    <a:pt x="1569" y="2241"/>
                    <a:pt x="1121" y="448"/>
                    <a:pt x="17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00" name="Google Shape;12800;p18"/>
            <p:cNvSpPr/>
            <p:nvPr/>
          </p:nvSpPr>
          <p:spPr>
            <a:xfrm>
              <a:off x="1022525" y="3190850"/>
              <a:ext cx="16825" cy="11250"/>
            </a:xfrm>
            <a:custGeom>
              <a:avLst/>
              <a:gdLst/>
              <a:ahLst/>
              <a:cxnLst/>
              <a:rect l="l" t="t" r="r" b="b"/>
              <a:pathLst>
                <a:path w="673" h="450" extrusionOk="0">
                  <a:moveTo>
                    <a:pt x="449" y="1"/>
                  </a:moveTo>
                  <a:cubicBezTo>
                    <a:pt x="0" y="1"/>
                    <a:pt x="0" y="449"/>
                    <a:pt x="449" y="449"/>
                  </a:cubicBezTo>
                  <a:cubicBezTo>
                    <a:pt x="673" y="449"/>
                    <a:pt x="673" y="1"/>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01" name="Google Shape;12801;p18"/>
            <p:cNvSpPr/>
            <p:nvPr/>
          </p:nvSpPr>
          <p:spPr>
            <a:xfrm>
              <a:off x="994500" y="3302925"/>
              <a:ext cx="39250" cy="22425"/>
            </a:xfrm>
            <a:custGeom>
              <a:avLst/>
              <a:gdLst/>
              <a:ahLst/>
              <a:cxnLst/>
              <a:rect l="l" t="t" r="r" b="b"/>
              <a:pathLst>
                <a:path w="1570" h="897" extrusionOk="0">
                  <a:moveTo>
                    <a:pt x="673" y="0"/>
                  </a:moveTo>
                  <a:cubicBezTo>
                    <a:pt x="673" y="0"/>
                    <a:pt x="1" y="897"/>
                    <a:pt x="673" y="897"/>
                  </a:cubicBezTo>
                  <a:cubicBezTo>
                    <a:pt x="673" y="673"/>
                    <a:pt x="1570" y="224"/>
                    <a:pt x="6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02" name="Google Shape;12802;p18"/>
            <p:cNvSpPr/>
            <p:nvPr/>
          </p:nvSpPr>
          <p:spPr>
            <a:xfrm>
              <a:off x="944075" y="2031050"/>
              <a:ext cx="16850" cy="11250"/>
            </a:xfrm>
            <a:custGeom>
              <a:avLst/>
              <a:gdLst/>
              <a:ahLst/>
              <a:cxnLst/>
              <a:rect l="l" t="t" r="r" b="b"/>
              <a:pathLst>
                <a:path w="674" h="450" extrusionOk="0">
                  <a:moveTo>
                    <a:pt x="225" y="1"/>
                  </a:moveTo>
                  <a:cubicBezTo>
                    <a:pt x="1" y="1"/>
                    <a:pt x="225" y="449"/>
                    <a:pt x="673" y="449"/>
                  </a:cubicBezTo>
                  <a:cubicBezTo>
                    <a:pt x="673" y="225"/>
                    <a:pt x="673" y="1"/>
                    <a:pt x="2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03" name="Google Shape;12803;p18"/>
            <p:cNvSpPr/>
            <p:nvPr/>
          </p:nvSpPr>
          <p:spPr>
            <a:xfrm>
              <a:off x="949675" y="2053475"/>
              <a:ext cx="16850" cy="22425"/>
            </a:xfrm>
            <a:custGeom>
              <a:avLst/>
              <a:gdLst/>
              <a:ahLst/>
              <a:cxnLst/>
              <a:rect l="l" t="t" r="r" b="b"/>
              <a:pathLst>
                <a:path w="674" h="897" extrusionOk="0">
                  <a:moveTo>
                    <a:pt x="1" y="0"/>
                  </a:moveTo>
                  <a:cubicBezTo>
                    <a:pt x="1" y="449"/>
                    <a:pt x="1" y="897"/>
                    <a:pt x="673" y="897"/>
                  </a:cubicBezTo>
                  <a:cubicBezTo>
                    <a:pt x="673" y="449"/>
                    <a:pt x="673"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04" name="Google Shape;12804;p18"/>
            <p:cNvSpPr/>
            <p:nvPr/>
          </p:nvSpPr>
          <p:spPr>
            <a:xfrm>
              <a:off x="949900" y="1850875"/>
              <a:ext cx="22225" cy="17725"/>
            </a:xfrm>
            <a:custGeom>
              <a:avLst/>
              <a:gdLst/>
              <a:ahLst/>
              <a:cxnLst/>
              <a:rect l="l" t="t" r="r" b="b"/>
              <a:pathLst>
                <a:path w="889" h="709" extrusionOk="0">
                  <a:moveTo>
                    <a:pt x="622" y="0"/>
                  </a:moveTo>
                  <a:cubicBezTo>
                    <a:pt x="0" y="0"/>
                    <a:pt x="67" y="708"/>
                    <a:pt x="664" y="708"/>
                  </a:cubicBezTo>
                  <a:cubicBezTo>
                    <a:pt x="664" y="484"/>
                    <a:pt x="888" y="260"/>
                    <a:pt x="888" y="36"/>
                  </a:cubicBezTo>
                  <a:cubicBezTo>
                    <a:pt x="789" y="11"/>
                    <a:pt x="700" y="0"/>
                    <a:pt x="62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05" name="Google Shape;12805;p18"/>
            <p:cNvSpPr/>
            <p:nvPr/>
          </p:nvSpPr>
          <p:spPr>
            <a:xfrm>
              <a:off x="966500" y="1808175"/>
              <a:ext cx="18700" cy="10000"/>
            </a:xfrm>
            <a:custGeom>
              <a:avLst/>
              <a:gdLst/>
              <a:ahLst/>
              <a:cxnLst/>
              <a:rect l="l" t="t" r="r" b="b"/>
              <a:pathLst>
                <a:path w="748" h="400" extrusionOk="0">
                  <a:moveTo>
                    <a:pt x="249" y="1"/>
                  </a:moveTo>
                  <a:cubicBezTo>
                    <a:pt x="125" y="1"/>
                    <a:pt x="0" y="101"/>
                    <a:pt x="0" y="399"/>
                  </a:cubicBezTo>
                  <a:cubicBezTo>
                    <a:pt x="747" y="399"/>
                    <a:pt x="498" y="1"/>
                    <a:pt x="2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06" name="Google Shape;12806;p18"/>
            <p:cNvSpPr/>
            <p:nvPr/>
          </p:nvSpPr>
          <p:spPr>
            <a:xfrm>
              <a:off x="960900" y="3392575"/>
              <a:ext cx="11225" cy="16825"/>
            </a:xfrm>
            <a:custGeom>
              <a:avLst/>
              <a:gdLst/>
              <a:ahLst/>
              <a:cxnLst/>
              <a:rect l="l" t="t" r="r" b="b"/>
              <a:pathLst>
                <a:path w="449" h="673" extrusionOk="0">
                  <a:moveTo>
                    <a:pt x="0" y="0"/>
                  </a:moveTo>
                  <a:cubicBezTo>
                    <a:pt x="0" y="224"/>
                    <a:pt x="0" y="448"/>
                    <a:pt x="224" y="672"/>
                  </a:cubicBezTo>
                  <a:cubicBezTo>
                    <a:pt x="448" y="672"/>
                    <a:pt x="224"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07" name="Google Shape;12807;p18"/>
            <p:cNvSpPr/>
            <p:nvPr/>
          </p:nvSpPr>
          <p:spPr>
            <a:xfrm>
              <a:off x="944075" y="1801350"/>
              <a:ext cx="16850" cy="11225"/>
            </a:xfrm>
            <a:custGeom>
              <a:avLst/>
              <a:gdLst/>
              <a:ahLst/>
              <a:cxnLst/>
              <a:rect l="l" t="t" r="r" b="b"/>
              <a:pathLst>
                <a:path w="674" h="449" extrusionOk="0">
                  <a:moveTo>
                    <a:pt x="225" y="0"/>
                  </a:moveTo>
                  <a:cubicBezTo>
                    <a:pt x="1" y="0"/>
                    <a:pt x="225" y="448"/>
                    <a:pt x="673" y="448"/>
                  </a:cubicBezTo>
                  <a:cubicBezTo>
                    <a:pt x="673" y="224"/>
                    <a:pt x="673" y="0"/>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08" name="Google Shape;12808;p18"/>
            <p:cNvSpPr/>
            <p:nvPr/>
          </p:nvSpPr>
          <p:spPr>
            <a:xfrm>
              <a:off x="893650" y="3465400"/>
              <a:ext cx="33650" cy="28050"/>
            </a:xfrm>
            <a:custGeom>
              <a:avLst/>
              <a:gdLst/>
              <a:ahLst/>
              <a:cxnLst/>
              <a:rect l="l" t="t" r="r" b="b"/>
              <a:pathLst>
                <a:path w="1346" h="1122" extrusionOk="0">
                  <a:moveTo>
                    <a:pt x="673" y="1"/>
                  </a:moveTo>
                  <a:cubicBezTo>
                    <a:pt x="673" y="449"/>
                    <a:pt x="1" y="897"/>
                    <a:pt x="673" y="1121"/>
                  </a:cubicBezTo>
                  <a:cubicBezTo>
                    <a:pt x="673" y="897"/>
                    <a:pt x="1345" y="225"/>
                    <a:pt x="6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09" name="Google Shape;12809;p18"/>
            <p:cNvSpPr/>
            <p:nvPr/>
          </p:nvSpPr>
          <p:spPr>
            <a:xfrm>
              <a:off x="871250" y="1263450"/>
              <a:ext cx="33625" cy="44850"/>
            </a:xfrm>
            <a:custGeom>
              <a:avLst/>
              <a:gdLst/>
              <a:ahLst/>
              <a:cxnLst/>
              <a:rect l="l" t="t" r="r" b="b"/>
              <a:pathLst>
                <a:path w="1345" h="1794" extrusionOk="0">
                  <a:moveTo>
                    <a:pt x="449" y="1"/>
                  </a:moveTo>
                  <a:lnTo>
                    <a:pt x="449" y="1"/>
                  </a:lnTo>
                  <a:cubicBezTo>
                    <a:pt x="673" y="1121"/>
                    <a:pt x="0" y="1794"/>
                    <a:pt x="1345" y="1794"/>
                  </a:cubicBezTo>
                  <a:cubicBezTo>
                    <a:pt x="897" y="1346"/>
                    <a:pt x="1345" y="225"/>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10" name="Google Shape;12810;p18"/>
            <p:cNvSpPr/>
            <p:nvPr/>
          </p:nvSpPr>
          <p:spPr>
            <a:xfrm>
              <a:off x="874975" y="1947025"/>
              <a:ext cx="29900" cy="9975"/>
            </a:xfrm>
            <a:custGeom>
              <a:avLst/>
              <a:gdLst/>
              <a:ahLst/>
              <a:cxnLst/>
              <a:rect l="l" t="t" r="r" b="b"/>
              <a:pathLst>
                <a:path w="1196" h="399" extrusionOk="0">
                  <a:moveTo>
                    <a:pt x="1196" y="0"/>
                  </a:moveTo>
                  <a:cubicBezTo>
                    <a:pt x="1" y="0"/>
                    <a:pt x="300" y="398"/>
                    <a:pt x="698" y="398"/>
                  </a:cubicBezTo>
                  <a:cubicBezTo>
                    <a:pt x="897" y="398"/>
                    <a:pt x="1121" y="299"/>
                    <a:pt x="119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11" name="Google Shape;12811;p18"/>
            <p:cNvSpPr/>
            <p:nvPr/>
          </p:nvSpPr>
          <p:spPr>
            <a:xfrm>
              <a:off x="854425" y="3437400"/>
              <a:ext cx="44850" cy="50450"/>
            </a:xfrm>
            <a:custGeom>
              <a:avLst/>
              <a:gdLst/>
              <a:ahLst/>
              <a:cxnLst/>
              <a:rect l="l" t="t" r="r" b="b"/>
              <a:pathLst>
                <a:path w="1794" h="2018" extrusionOk="0">
                  <a:moveTo>
                    <a:pt x="1346" y="0"/>
                  </a:moveTo>
                  <a:lnTo>
                    <a:pt x="1346" y="0"/>
                  </a:lnTo>
                  <a:cubicBezTo>
                    <a:pt x="1122" y="897"/>
                    <a:pt x="225" y="1345"/>
                    <a:pt x="1" y="2017"/>
                  </a:cubicBezTo>
                  <a:cubicBezTo>
                    <a:pt x="1122" y="1793"/>
                    <a:pt x="1794" y="672"/>
                    <a:pt x="13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12" name="Google Shape;12812;p18"/>
            <p:cNvSpPr/>
            <p:nvPr/>
          </p:nvSpPr>
          <p:spPr>
            <a:xfrm>
              <a:off x="876850" y="3504625"/>
              <a:ext cx="22425" cy="11225"/>
            </a:xfrm>
            <a:custGeom>
              <a:avLst/>
              <a:gdLst/>
              <a:ahLst/>
              <a:cxnLst/>
              <a:rect l="l" t="t" r="r" b="b"/>
              <a:pathLst>
                <a:path w="897" h="449" extrusionOk="0">
                  <a:moveTo>
                    <a:pt x="673" y="0"/>
                  </a:moveTo>
                  <a:cubicBezTo>
                    <a:pt x="225" y="0"/>
                    <a:pt x="0" y="225"/>
                    <a:pt x="0" y="449"/>
                  </a:cubicBezTo>
                  <a:cubicBezTo>
                    <a:pt x="673" y="449"/>
                    <a:pt x="897" y="449"/>
                    <a:pt x="6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13" name="Google Shape;12813;p18"/>
            <p:cNvSpPr/>
            <p:nvPr/>
          </p:nvSpPr>
          <p:spPr>
            <a:xfrm>
              <a:off x="843975" y="3552325"/>
              <a:ext cx="14175" cy="8275"/>
            </a:xfrm>
            <a:custGeom>
              <a:avLst/>
              <a:gdLst/>
              <a:ahLst/>
              <a:cxnLst/>
              <a:rect l="l" t="t" r="r" b="b"/>
              <a:pathLst>
                <a:path w="567" h="331" extrusionOk="0">
                  <a:moveTo>
                    <a:pt x="465" y="0"/>
                  </a:moveTo>
                  <a:cubicBezTo>
                    <a:pt x="434" y="0"/>
                    <a:pt x="353" y="31"/>
                    <a:pt x="195" y="110"/>
                  </a:cubicBezTo>
                  <a:cubicBezTo>
                    <a:pt x="32" y="273"/>
                    <a:pt x="0" y="330"/>
                    <a:pt x="34" y="330"/>
                  </a:cubicBezTo>
                  <a:cubicBezTo>
                    <a:pt x="114" y="330"/>
                    <a:pt x="566" y="0"/>
                    <a:pt x="46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14" name="Google Shape;12814;p18"/>
            <p:cNvSpPr/>
            <p:nvPr/>
          </p:nvSpPr>
          <p:spPr>
            <a:xfrm>
              <a:off x="853800" y="3499025"/>
              <a:ext cx="24800" cy="6500"/>
            </a:xfrm>
            <a:custGeom>
              <a:avLst/>
              <a:gdLst/>
              <a:ahLst/>
              <a:cxnLst/>
              <a:rect l="l" t="t" r="r" b="b"/>
              <a:pathLst>
                <a:path w="992" h="260" extrusionOk="0">
                  <a:moveTo>
                    <a:pt x="474" y="0"/>
                  </a:moveTo>
                  <a:lnTo>
                    <a:pt x="474" y="0"/>
                  </a:lnTo>
                  <a:cubicBezTo>
                    <a:pt x="1" y="190"/>
                    <a:pt x="87" y="259"/>
                    <a:pt x="278" y="259"/>
                  </a:cubicBezTo>
                  <a:cubicBezTo>
                    <a:pt x="538" y="259"/>
                    <a:pt x="992" y="130"/>
                    <a:pt x="47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15" name="Google Shape;12815;p18"/>
            <p:cNvSpPr/>
            <p:nvPr/>
          </p:nvSpPr>
          <p:spPr>
            <a:xfrm>
              <a:off x="839875" y="3514250"/>
              <a:ext cx="20200" cy="7200"/>
            </a:xfrm>
            <a:custGeom>
              <a:avLst/>
              <a:gdLst/>
              <a:ahLst/>
              <a:cxnLst/>
              <a:rect l="l" t="t" r="r" b="b"/>
              <a:pathLst>
                <a:path w="808" h="288" extrusionOk="0">
                  <a:moveTo>
                    <a:pt x="230" y="1"/>
                  </a:moveTo>
                  <a:cubicBezTo>
                    <a:pt x="72" y="1"/>
                    <a:pt x="0" y="288"/>
                    <a:pt x="359" y="288"/>
                  </a:cubicBezTo>
                  <a:cubicBezTo>
                    <a:pt x="583" y="288"/>
                    <a:pt x="807" y="64"/>
                    <a:pt x="359" y="64"/>
                  </a:cubicBezTo>
                  <a:cubicBezTo>
                    <a:pt x="314" y="19"/>
                    <a:pt x="269" y="1"/>
                    <a:pt x="23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16" name="Google Shape;12816;p18"/>
            <p:cNvSpPr/>
            <p:nvPr/>
          </p:nvSpPr>
          <p:spPr>
            <a:xfrm>
              <a:off x="823625" y="3532650"/>
              <a:ext cx="28025" cy="4225"/>
            </a:xfrm>
            <a:custGeom>
              <a:avLst/>
              <a:gdLst/>
              <a:ahLst/>
              <a:cxnLst/>
              <a:rect l="l" t="t" r="r" b="b"/>
              <a:pathLst>
                <a:path w="1121" h="169" extrusionOk="0">
                  <a:moveTo>
                    <a:pt x="561" y="0"/>
                  </a:moveTo>
                  <a:cubicBezTo>
                    <a:pt x="0" y="112"/>
                    <a:pt x="280" y="168"/>
                    <a:pt x="561" y="168"/>
                  </a:cubicBezTo>
                  <a:cubicBezTo>
                    <a:pt x="841" y="168"/>
                    <a:pt x="1121" y="112"/>
                    <a:pt x="56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17" name="Google Shape;12817;p18"/>
            <p:cNvSpPr/>
            <p:nvPr/>
          </p:nvSpPr>
          <p:spPr>
            <a:xfrm>
              <a:off x="816650" y="1168200"/>
              <a:ext cx="25525" cy="10650"/>
            </a:xfrm>
            <a:custGeom>
              <a:avLst/>
              <a:gdLst/>
              <a:ahLst/>
              <a:cxnLst/>
              <a:rect l="l" t="t" r="r" b="b"/>
              <a:pathLst>
                <a:path w="1021" h="426" extrusionOk="0">
                  <a:moveTo>
                    <a:pt x="615" y="1"/>
                  </a:moveTo>
                  <a:cubicBezTo>
                    <a:pt x="1" y="247"/>
                    <a:pt x="330" y="425"/>
                    <a:pt x="605" y="425"/>
                  </a:cubicBezTo>
                  <a:cubicBezTo>
                    <a:pt x="831" y="425"/>
                    <a:pt x="1020" y="304"/>
                    <a:pt x="6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18" name="Google Shape;12818;p18"/>
            <p:cNvSpPr/>
            <p:nvPr/>
          </p:nvSpPr>
          <p:spPr>
            <a:xfrm>
              <a:off x="820825" y="1582825"/>
              <a:ext cx="16825" cy="5625"/>
            </a:xfrm>
            <a:custGeom>
              <a:avLst/>
              <a:gdLst/>
              <a:ahLst/>
              <a:cxnLst/>
              <a:rect l="l" t="t" r="r" b="b"/>
              <a:pathLst>
                <a:path w="673" h="225" extrusionOk="0">
                  <a:moveTo>
                    <a:pt x="448" y="0"/>
                  </a:moveTo>
                  <a:cubicBezTo>
                    <a:pt x="0" y="0"/>
                    <a:pt x="448" y="225"/>
                    <a:pt x="673" y="225"/>
                  </a:cubicBezTo>
                  <a:cubicBezTo>
                    <a:pt x="673" y="225"/>
                    <a:pt x="673" y="0"/>
                    <a:pt x="4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19" name="Google Shape;12819;p18"/>
            <p:cNvSpPr/>
            <p:nvPr/>
          </p:nvSpPr>
          <p:spPr>
            <a:xfrm>
              <a:off x="812825" y="1142575"/>
              <a:ext cx="12625" cy="6475"/>
            </a:xfrm>
            <a:custGeom>
              <a:avLst/>
              <a:gdLst/>
              <a:ahLst/>
              <a:cxnLst/>
              <a:rect l="l" t="t" r="r" b="b"/>
              <a:pathLst>
                <a:path w="505" h="259" extrusionOk="0">
                  <a:moveTo>
                    <a:pt x="38" y="0"/>
                  </a:moveTo>
                  <a:cubicBezTo>
                    <a:pt x="0" y="0"/>
                    <a:pt x="453" y="259"/>
                    <a:pt x="491" y="259"/>
                  </a:cubicBezTo>
                  <a:cubicBezTo>
                    <a:pt x="504" y="259"/>
                    <a:pt x="462" y="224"/>
                    <a:pt x="320" y="129"/>
                  </a:cubicBezTo>
                  <a:cubicBezTo>
                    <a:pt x="131" y="35"/>
                    <a:pt x="51" y="0"/>
                    <a:pt x="3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20" name="Google Shape;12820;p18"/>
            <p:cNvSpPr/>
            <p:nvPr/>
          </p:nvSpPr>
          <p:spPr>
            <a:xfrm>
              <a:off x="736775" y="1239975"/>
              <a:ext cx="95275" cy="40325"/>
            </a:xfrm>
            <a:custGeom>
              <a:avLst/>
              <a:gdLst/>
              <a:ahLst/>
              <a:cxnLst/>
              <a:rect l="l" t="t" r="r" b="b"/>
              <a:pathLst>
                <a:path w="3811" h="1613" extrusionOk="0">
                  <a:moveTo>
                    <a:pt x="3204" y="0"/>
                  </a:moveTo>
                  <a:cubicBezTo>
                    <a:pt x="1851" y="0"/>
                    <a:pt x="586" y="636"/>
                    <a:pt x="0" y="1612"/>
                  </a:cubicBezTo>
                  <a:cubicBezTo>
                    <a:pt x="2018" y="1612"/>
                    <a:pt x="2466" y="716"/>
                    <a:pt x="3810" y="43"/>
                  </a:cubicBezTo>
                  <a:cubicBezTo>
                    <a:pt x="3608" y="14"/>
                    <a:pt x="3405" y="0"/>
                    <a:pt x="320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21" name="Google Shape;12821;p18"/>
            <p:cNvSpPr/>
            <p:nvPr/>
          </p:nvSpPr>
          <p:spPr>
            <a:xfrm>
              <a:off x="787200" y="2014250"/>
              <a:ext cx="44850" cy="33650"/>
            </a:xfrm>
            <a:custGeom>
              <a:avLst/>
              <a:gdLst/>
              <a:ahLst/>
              <a:cxnLst/>
              <a:rect l="l" t="t" r="r" b="b"/>
              <a:pathLst>
                <a:path w="1794" h="1346" extrusionOk="0">
                  <a:moveTo>
                    <a:pt x="1793" y="0"/>
                  </a:moveTo>
                  <a:cubicBezTo>
                    <a:pt x="449" y="0"/>
                    <a:pt x="225" y="449"/>
                    <a:pt x="1" y="1345"/>
                  </a:cubicBezTo>
                  <a:cubicBezTo>
                    <a:pt x="897" y="1121"/>
                    <a:pt x="1569" y="673"/>
                    <a:pt x="17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22" name="Google Shape;12822;p18"/>
            <p:cNvSpPr/>
            <p:nvPr/>
          </p:nvSpPr>
          <p:spPr>
            <a:xfrm>
              <a:off x="770400" y="1111300"/>
              <a:ext cx="35975" cy="34525"/>
            </a:xfrm>
            <a:custGeom>
              <a:avLst/>
              <a:gdLst/>
              <a:ahLst/>
              <a:cxnLst/>
              <a:rect l="l" t="t" r="r" b="b"/>
              <a:pathLst>
                <a:path w="1439" h="1381" extrusionOk="0">
                  <a:moveTo>
                    <a:pt x="430" y="1"/>
                  </a:moveTo>
                  <a:cubicBezTo>
                    <a:pt x="310" y="1"/>
                    <a:pt x="168" y="12"/>
                    <a:pt x="0" y="36"/>
                  </a:cubicBezTo>
                  <a:cubicBezTo>
                    <a:pt x="0" y="708"/>
                    <a:pt x="224" y="1156"/>
                    <a:pt x="1345" y="1380"/>
                  </a:cubicBezTo>
                  <a:cubicBezTo>
                    <a:pt x="945" y="780"/>
                    <a:pt x="1438" y="1"/>
                    <a:pt x="43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23" name="Google Shape;12823;p18"/>
            <p:cNvSpPr/>
            <p:nvPr/>
          </p:nvSpPr>
          <p:spPr>
            <a:xfrm>
              <a:off x="787200" y="1532400"/>
              <a:ext cx="16825" cy="16825"/>
            </a:xfrm>
            <a:custGeom>
              <a:avLst/>
              <a:gdLst/>
              <a:ahLst/>
              <a:cxnLst/>
              <a:rect l="l" t="t" r="r" b="b"/>
              <a:pathLst>
                <a:path w="673" h="673" extrusionOk="0">
                  <a:moveTo>
                    <a:pt x="1" y="0"/>
                  </a:moveTo>
                  <a:cubicBezTo>
                    <a:pt x="1" y="225"/>
                    <a:pt x="1" y="673"/>
                    <a:pt x="225" y="673"/>
                  </a:cubicBezTo>
                  <a:cubicBezTo>
                    <a:pt x="673" y="673"/>
                    <a:pt x="449"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24" name="Google Shape;12824;p18"/>
            <p:cNvSpPr/>
            <p:nvPr/>
          </p:nvSpPr>
          <p:spPr>
            <a:xfrm>
              <a:off x="764800" y="1571625"/>
              <a:ext cx="50450" cy="39250"/>
            </a:xfrm>
            <a:custGeom>
              <a:avLst/>
              <a:gdLst/>
              <a:ahLst/>
              <a:cxnLst/>
              <a:rect l="l" t="t" r="r" b="b"/>
              <a:pathLst>
                <a:path w="2018" h="1570" extrusionOk="0">
                  <a:moveTo>
                    <a:pt x="224" y="0"/>
                  </a:moveTo>
                  <a:cubicBezTo>
                    <a:pt x="0" y="448"/>
                    <a:pt x="224" y="1121"/>
                    <a:pt x="672" y="1569"/>
                  </a:cubicBezTo>
                  <a:lnTo>
                    <a:pt x="672" y="1569"/>
                  </a:lnTo>
                  <a:cubicBezTo>
                    <a:pt x="672" y="897"/>
                    <a:pt x="2017" y="0"/>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25" name="Google Shape;12825;p18"/>
            <p:cNvSpPr/>
            <p:nvPr/>
          </p:nvSpPr>
          <p:spPr>
            <a:xfrm>
              <a:off x="776000" y="2014250"/>
              <a:ext cx="11225" cy="11225"/>
            </a:xfrm>
            <a:custGeom>
              <a:avLst/>
              <a:gdLst/>
              <a:ahLst/>
              <a:cxnLst/>
              <a:rect l="l" t="t" r="r" b="b"/>
              <a:pathLst>
                <a:path w="449" h="449" extrusionOk="0">
                  <a:moveTo>
                    <a:pt x="224" y="0"/>
                  </a:moveTo>
                  <a:cubicBezTo>
                    <a:pt x="0" y="0"/>
                    <a:pt x="224" y="449"/>
                    <a:pt x="449" y="449"/>
                  </a:cubicBezTo>
                  <a:cubicBezTo>
                    <a:pt x="449" y="225"/>
                    <a:pt x="449" y="0"/>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26" name="Google Shape;12826;p18"/>
            <p:cNvSpPr/>
            <p:nvPr/>
          </p:nvSpPr>
          <p:spPr>
            <a:xfrm>
              <a:off x="759175" y="2047875"/>
              <a:ext cx="28050" cy="28025"/>
            </a:xfrm>
            <a:custGeom>
              <a:avLst/>
              <a:gdLst/>
              <a:ahLst/>
              <a:cxnLst/>
              <a:rect l="l" t="t" r="r" b="b"/>
              <a:pathLst>
                <a:path w="1122" h="1121" extrusionOk="0">
                  <a:moveTo>
                    <a:pt x="1122" y="0"/>
                  </a:moveTo>
                  <a:cubicBezTo>
                    <a:pt x="225" y="0"/>
                    <a:pt x="1" y="448"/>
                    <a:pt x="1" y="1121"/>
                  </a:cubicBezTo>
                  <a:cubicBezTo>
                    <a:pt x="673" y="897"/>
                    <a:pt x="1122" y="673"/>
                    <a:pt x="112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27" name="Google Shape;12827;p18"/>
            <p:cNvSpPr/>
            <p:nvPr/>
          </p:nvSpPr>
          <p:spPr>
            <a:xfrm>
              <a:off x="663925" y="2047875"/>
              <a:ext cx="56075" cy="39225"/>
            </a:xfrm>
            <a:custGeom>
              <a:avLst/>
              <a:gdLst/>
              <a:ahLst/>
              <a:cxnLst/>
              <a:rect l="l" t="t" r="r" b="b"/>
              <a:pathLst>
                <a:path w="2243" h="1569" extrusionOk="0">
                  <a:moveTo>
                    <a:pt x="2242" y="0"/>
                  </a:moveTo>
                  <a:lnTo>
                    <a:pt x="2242" y="0"/>
                  </a:lnTo>
                  <a:cubicBezTo>
                    <a:pt x="897" y="224"/>
                    <a:pt x="1" y="673"/>
                    <a:pt x="1" y="1569"/>
                  </a:cubicBezTo>
                  <a:cubicBezTo>
                    <a:pt x="2018" y="1345"/>
                    <a:pt x="1570" y="1121"/>
                    <a:pt x="224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28" name="Google Shape;12828;p18"/>
            <p:cNvSpPr/>
            <p:nvPr/>
          </p:nvSpPr>
          <p:spPr>
            <a:xfrm>
              <a:off x="659775" y="1705350"/>
              <a:ext cx="21000" cy="18325"/>
            </a:xfrm>
            <a:custGeom>
              <a:avLst/>
              <a:gdLst/>
              <a:ahLst/>
              <a:cxnLst/>
              <a:rect l="l" t="t" r="r" b="b"/>
              <a:pathLst>
                <a:path w="840" h="733" extrusionOk="0">
                  <a:moveTo>
                    <a:pt x="615" y="0"/>
                  </a:moveTo>
                  <a:cubicBezTo>
                    <a:pt x="16" y="0"/>
                    <a:pt x="1" y="732"/>
                    <a:pt x="447" y="732"/>
                  </a:cubicBezTo>
                  <a:cubicBezTo>
                    <a:pt x="497" y="732"/>
                    <a:pt x="553" y="723"/>
                    <a:pt x="615" y="702"/>
                  </a:cubicBezTo>
                  <a:cubicBezTo>
                    <a:pt x="615" y="254"/>
                    <a:pt x="839" y="254"/>
                    <a:pt x="839" y="30"/>
                  </a:cubicBezTo>
                  <a:cubicBezTo>
                    <a:pt x="757" y="9"/>
                    <a:pt x="682" y="0"/>
                    <a:pt x="6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29" name="Google Shape;12829;p18"/>
            <p:cNvSpPr/>
            <p:nvPr/>
          </p:nvSpPr>
          <p:spPr>
            <a:xfrm>
              <a:off x="613500" y="1762125"/>
              <a:ext cx="11250" cy="16825"/>
            </a:xfrm>
            <a:custGeom>
              <a:avLst/>
              <a:gdLst/>
              <a:ahLst/>
              <a:cxnLst/>
              <a:rect l="l" t="t" r="r" b="b"/>
              <a:pathLst>
                <a:path w="450" h="673" extrusionOk="0">
                  <a:moveTo>
                    <a:pt x="1" y="0"/>
                  </a:moveTo>
                  <a:cubicBezTo>
                    <a:pt x="1" y="224"/>
                    <a:pt x="1" y="448"/>
                    <a:pt x="225" y="673"/>
                  </a:cubicBezTo>
                  <a:cubicBezTo>
                    <a:pt x="449" y="673"/>
                    <a:pt x="225"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30" name="Google Shape;12830;p18"/>
            <p:cNvSpPr/>
            <p:nvPr/>
          </p:nvSpPr>
          <p:spPr>
            <a:xfrm>
              <a:off x="568675" y="1818150"/>
              <a:ext cx="50450" cy="33650"/>
            </a:xfrm>
            <a:custGeom>
              <a:avLst/>
              <a:gdLst/>
              <a:ahLst/>
              <a:cxnLst/>
              <a:rect l="l" t="t" r="r" b="b"/>
              <a:pathLst>
                <a:path w="2018" h="1346" extrusionOk="0">
                  <a:moveTo>
                    <a:pt x="2018" y="0"/>
                  </a:moveTo>
                  <a:cubicBezTo>
                    <a:pt x="1122" y="0"/>
                    <a:pt x="449" y="673"/>
                    <a:pt x="1" y="1345"/>
                  </a:cubicBezTo>
                  <a:cubicBezTo>
                    <a:pt x="897" y="1121"/>
                    <a:pt x="1570" y="673"/>
                    <a:pt x="201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31" name="Google Shape;12831;p18"/>
            <p:cNvSpPr/>
            <p:nvPr/>
          </p:nvSpPr>
          <p:spPr>
            <a:xfrm>
              <a:off x="591100" y="1778925"/>
              <a:ext cx="16825" cy="22450"/>
            </a:xfrm>
            <a:custGeom>
              <a:avLst/>
              <a:gdLst/>
              <a:ahLst/>
              <a:cxnLst/>
              <a:rect l="l" t="t" r="r" b="b"/>
              <a:pathLst>
                <a:path w="673" h="898" extrusionOk="0">
                  <a:moveTo>
                    <a:pt x="673" y="1"/>
                  </a:moveTo>
                  <a:cubicBezTo>
                    <a:pt x="225" y="1"/>
                    <a:pt x="0" y="449"/>
                    <a:pt x="0" y="897"/>
                  </a:cubicBezTo>
                  <a:cubicBezTo>
                    <a:pt x="673" y="897"/>
                    <a:pt x="673" y="449"/>
                    <a:pt x="6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32" name="Google Shape;12832;p18"/>
            <p:cNvSpPr/>
            <p:nvPr/>
          </p:nvSpPr>
          <p:spPr>
            <a:xfrm>
              <a:off x="596700" y="3286100"/>
              <a:ext cx="16825" cy="11250"/>
            </a:xfrm>
            <a:custGeom>
              <a:avLst/>
              <a:gdLst/>
              <a:ahLst/>
              <a:cxnLst/>
              <a:rect l="l" t="t" r="r" b="b"/>
              <a:pathLst>
                <a:path w="673" h="450" extrusionOk="0">
                  <a:moveTo>
                    <a:pt x="1" y="1"/>
                  </a:moveTo>
                  <a:cubicBezTo>
                    <a:pt x="1" y="1"/>
                    <a:pt x="1" y="449"/>
                    <a:pt x="225" y="449"/>
                  </a:cubicBezTo>
                  <a:cubicBezTo>
                    <a:pt x="673" y="449"/>
                    <a:pt x="449"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33" name="Google Shape;12833;p18"/>
            <p:cNvSpPr/>
            <p:nvPr/>
          </p:nvSpPr>
          <p:spPr>
            <a:xfrm>
              <a:off x="591100" y="3420575"/>
              <a:ext cx="8250" cy="12375"/>
            </a:xfrm>
            <a:custGeom>
              <a:avLst/>
              <a:gdLst/>
              <a:ahLst/>
              <a:cxnLst/>
              <a:rect l="l" t="t" r="r" b="b"/>
              <a:pathLst>
                <a:path w="330" h="495" extrusionOk="0">
                  <a:moveTo>
                    <a:pt x="0" y="1"/>
                  </a:moveTo>
                  <a:cubicBezTo>
                    <a:pt x="0" y="225"/>
                    <a:pt x="0" y="449"/>
                    <a:pt x="225" y="449"/>
                  </a:cubicBezTo>
                  <a:cubicBezTo>
                    <a:pt x="257" y="481"/>
                    <a:pt x="275" y="495"/>
                    <a:pt x="283" y="495"/>
                  </a:cubicBezTo>
                  <a:cubicBezTo>
                    <a:pt x="330" y="495"/>
                    <a:pt x="0"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34" name="Google Shape;12834;p18"/>
            <p:cNvSpPr/>
            <p:nvPr/>
          </p:nvSpPr>
          <p:spPr>
            <a:xfrm>
              <a:off x="546275" y="1795725"/>
              <a:ext cx="33650" cy="33650"/>
            </a:xfrm>
            <a:custGeom>
              <a:avLst/>
              <a:gdLst/>
              <a:ahLst/>
              <a:cxnLst/>
              <a:rect l="l" t="t" r="r" b="b"/>
              <a:pathLst>
                <a:path w="1346" h="1346" extrusionOk="0">
                  <a:moveTo>
                    <a:pt x="1345" y="1"/>
                  </a:moveTo>
                  <a:cubicBezTo>
                    <a:pt x="0" y="1"/>
                    <a:pt x="449" y="1346"/>
                    <a:pt x="1345" y="1346"/>
                  </a:cubicBezTo>
                  <a:cubicBezTo>
                    <a:pt x="1345" y="673"/>
                    <a:pt x="897" y="673"/>
                    <a:pt x="134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35" name="Google Shape;12835;p18"/>
            <p:cNvSpPr/>
            <p:nvPr/>
          </p:nvSpPr>
          <p:spPr>
            <a:xfrm>
              <a:off x="549075" y="1857375"/>
              <a:ext cx="28050" cy="4225"/>
            </a:xfrm>
            <a:custGeom>
              <a:avLst/>
              <a:gdLst/>
              <a:ahLst/>
              <a:cxnLst/>
              <a:rect l="l" t="t" r="r" b="b"/>
              <a:pathLst>
                <a:path w="1122" h="169" extrusionOk="0">
                  <a:moveTo>
                    <a:pt x="561" y="0"/>
                  </a:moveTo>
                  <a:lnTo>
                    <a:pt x="561" y="0"/>
                  </a:lnTo>
                  <a:cubicBezTo>
                    <a:pt x="1" y="112"/>
                    <a:pt x="281" y="168"/>
                    <a:pt x="561" y="168"/>
                  </a:cubicBezTo>
                  <a:cubicBezTo>
                    <a:pt x="841" y="168"/>
                    <a:pt x="1121" y="112"/>
                    <a:pt x="56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36" name="Google Shape;12836;p18"/>
            <p:cNvSpPr/>
            <p:nvPr/>
          </p:nvSpPr>
          <p:spPr>
            <a:xfrm>
              <a:off x="540025" y="1862975"/>
              <a:ext cx="24825" cy="6500"/>
            </a:xfrm>
            <a:custGeom>
              <a:avLst/>
              <a:gdLst/>
              <a:ahLst/>
              <a:cxnLst/>
              <a:rect l="l" t="t" r="r" b="b"/>
              <a:pathLst>
                <a:path w="993" h="260" extrusionOk="0">
                  <a:moveTo>
                    <a:pt x="475" y="0"/>
                  </a:moveTo>
                  <a:lnTo>
                    <a:pt x="475" y="0"/>
                  </a:lnTo>
                  <a:cubicBezTo>
                    <a:pt x="1" y="190"/>
                    <a:pt x="88" y="259"/>
                    <a:pt x="278" y="259"/>
                  </a:cubicBezTo>
                  <a:cubicBezTo>
                    <a:pt x="539" y="259"/>
                    <a:pt x="992" y="130"/>
                    <a:pt x="47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37" name="Google Shape;12837;p18"/>
            <p:cNvSpPr/>
            <p:nvPr/>
          </p:nvSpPr>
          <p:spPr>
            <a:xfrm>
              <a:off x="529475" y="1409125"/>
              <a:ext cx="16825" cy="11250"/>
            </a:xfrm>
            <a:custGeom>
              <a:avLst/>
              <a:gdLst/>
              <a:ahLst/>
              <a:cxnLst/>
              <a:rect l="l" t="t" r="r" b="b"/>
              <a:pathLst>
                <a:path w="673" h="450" extrusionOk="0">
                  <a:moveTo>
                    <a:pt x="224" y="1"/>
                  </a:moveTo>
                  <a:cubicBezTo>
                    <a:pt x="0" y="1"/>
                    <a:pt x="224" y="449"/>
                    <a:pt x="672" y="449"/>
                  </a:cubicBezTo>
                  <a:cubicBezTo>
                    <a:pt x="672" y="225"/>
                    <a:pt x="672" y="1"/>
                    <a:pt x="2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38" name="Google Shape;12838;p18"/>
            <p:cNvSpPr/>
            <p:nvPr/>
          </p:nvSpPr>
          <p:spPr>
            <a:xfrm>
              <a:off x="525600" y="1840550"/>
              <a:ext cx="22425" cy="6500"/>
            </a:xfrm>
            <a:custGeom>
              <a:avLst/>
              <a:gdLst/>
              <a:ahLst/>
              <a:cxnLst/>
              <a:rect l="l" t="t" r="r" b="b"/>
              <a:pathLst>
                <a:path w="897" h="260" extrusionOk="0">
                  <a:moveTo>
                    <a:pt x="379" y="1"/>
                  </a:moveTo>
                  <a:lnTo>
                    <a:pt x="379" y="1"/>
                  </a:lnTo>
                  <a:cubicBezTo>
                    <a:pt x="0" y="190"/>
                    <a:pt x="102" y="260"/>
                    <a:pt x="278" y="260"/>
                  </a:cubicBezTo>
                  <a:cubicBezTo>
                    <a:pt x="518" y="260"/>
                    <a:pt x="897" y="130"/>
                    <a:pt x="3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39" name="Google Shape;12839;p18"/>
            <p:cNvSpPr/>
            <p:nvPr/>
          </p:nvSpPr>
          <p:spPr>
            <a:xfrm>
              <a:off x="456625" y="2193550"/>
              <a:ext cx="67250" cy="39250"/>
            </a:xfrm>
            <a:custGeom>
              <a:avLst/>
              <a:gdLst/>
              <a:ahLst/>
              <a:cxnLst/>
              <a:rect l="l" t="t" r="r" b="b"/>
              <a:pathLst>
                <a:path w="2690" h="1570" extrusionOk="0">
                  <a:moveTo>
                    <a:pt x="2690" y="0"/>
                  </a:moveTo>
                  <a:lnTo>
                    <a:pt x="2690" y="0"/>
                  </a:lnTo>
                  <a:cubicBezTo>
                    <a:pt x="1569" y="224"/>
                    <a:pt x="1" y="897"/>
                    <a:pt x="449" y="1569"/>
                  </a:cubicBezTo>
                  <a:cubicBezTo>
                    <a:pt x="1121" y="897"/>
                    <a:pt x="2242" y="673"/>
                    <a:pt x="269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40" name="Google Shape;12840;p18"/>
            <p:cNvSpPr/>
            <p:nvPr/>
          </p:nvSpPr>
          <p:spPr>
            <a:xfrm>
              <a:off x="430125" y="1906050"/>
              <a:ext cx="21550" cy="12975"/>
            </a:xfrm>
            <a:custGeom>
              <a:avLst/>
              <a:gdLst/>
              <a:ahLst/>
              <a:cxnLst/>
              <a:rect l="l" t="t" r="r" b="b"/>
              <a:pathLst>
                <a:path w="862" h="519" extrusionOk="0">
                  <a:moveTo>
                    <a:pt x="654" y="1"/>
                  </a:moveTo>
                  <a:cubicBezTo>
                    <a:pt x="434" y="1"/>
                    <a:pt x="0" y="260"/>
                    <a:pt x="388" y="518"/>
                  </a:cubicBezTo>
                  <a:cubicBezTo>
                    <a:pt x="862" y="140"/>
                    <a:pt x="815" y="1"/>
                    <a:pt x="65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41" name="Google Shape;12841;p18"/>
            <p:cNvSpPr/>
            <p:nvPr/>
          </p:nvSpPr>
          <p:spPr>
            <a:xfrm>
              <a:off x="422150" y="2232000"/>
              <a:ext cx="28900" cy="9625"/>
            </a:xfrm>
            <a:custGeom>
              <a:avLst/>
              <a:gdLst/>
              <a:ahLst/>
              <a:cxnLst/>
              <a:rect l="l" t="t" r="r" b="b"/>
              <a:pathLst>
                <a:path w="1156" h="385" extrusionOk="0">
                  <a:moveTo>
                    <a:pt x="733" y="1"/>
                  </a:moveTo>
                  <a:cubicBezTo>
                    <a:pt x="0" y="1"/>
                    <a:pt x="356" y="384"/>
                    <a:pt x="728" y="384"/>
                  </a:cubicBezTo>
                  <a:cubicBezTo>
                    <a:pt x="907" y="384"/>
                    <a:pt x="1089" y="295"/>
                    <a:pt x="1155" y="31"/>
                  </a:cubicBezTo>
                  <a:cubicBezTo>
                    <a:pt x="986" y="10"/>
                    <a:pt x="847" y="1"/>
                    <a:pt x="73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42" name="Google Shape;12842;p18"/>
            <p:cNvSpPr/>
            <p:nvPr/>
          </p:nvSpPr>
          <p:spPr>
            <a:xfrm>
              <a:off x="307750" y="1957075"/>
              <a:ext cx="25625" cy="12375"/>
            </a:xfrm>
            <a:custGeom>
              <a:avLst/>
              <a:gdLst/>
              <a:ahLst/>
              <a:cxnLst/>
              <a:rect l="l" t="t" r="r" b="b"/>
              <a:pathLst>
                <a:path w="1025" h="495" extrusionOk="0">
                  <a:moveTo>
                    <a:pt x="753" y="1"/>
                  </a:moveTo>
                  <a:cubicBezTo>
                    <a:pt x="247" y="1"/>
                    <a:pt x="0" y="495"/>
                    <a:pt x="577" y="495"/>
                  </a:cubicBezTo>
                  <a:cubicBezTo>
                    <a:pt x="577" y="270"/>
                    <a:pt x="1025" y="270"/>
                    <a:pt x="1025" y="46"/>
                  </a:cubicBezTo>
                  <a:cubicBezTo>
                    <a:pt x="929" y="14"/>
                    <a:pt x="837" y="1"/>
                    <a:pt x="75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43" name="Google Shape;12843;p18"/>
            <p:cNvSpPr/>
            <p:nvPr/>
          </p:nvSpPr>
          <p:spPr>
            <a:xfrm>
              <a:off x="288550" y="2292875"/>
              <a:ext cx="39225" cy="12750"/>
            </a:xfrm>
            <a:custGeom>
              <a:avLst/>
              <a:gdLst/>
              <a:ahLst/>
              <a:cxnLst/>
              <a:rect l="l" t="t" r="r" b="b"/>
              <a:pathLst>
                <a:path w="1569" h="510" extrusionOk="0">
                  <a:moveTo>
                    <a:pt x="1103" y="0"/>
                  </a:moveTo>
                  <a:cubicBezTo>
                    <a:pt x="509" y="0"/>
                    <a:pt x="181" y="328"/>
                    <a:pt x="0" y="510"/>
                  </a:cubicBezTo>
                  <a:cubicBezTo>
                    <a:pt x="672" y="510"/>
                    <a:pt x="1569" y="510"/>
                    <a:pt x="1569" y="61"/>
                  </a:cubicBezTo>
                  <a:cubicBezTo>
                    <a:pt x="1398" y="18"/>
                    <a:pt x="1243" y="0"/>
                    <a:pt x="11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44" name="Google Shape;12844;p18"/>
            <p:cNvSpPr/>
            <p:nvPr/>
          </p:nvSpPr>
          <p:spPr>
            <a:xfrm>
              <a:off x="249325" y="1033750"/>
              <a:ext cx="16825" cy="5625"/>
            </a:xfrm>
            <a:custGeom>
              <a:avLst/>
              <a:gdLst/>
              <a:ahLst/>
              <a:cxnLst/>
              <a:rect l="l" t="t" r="r" b="b"/>
              <a:pathLst>
                <a:path w="673" h="225" extrusionOk="0">
                  <a:moveTo>
                    <a:pt x="448" y="0"/>
                  </a:moveTo>
                  <a:cubicBezTo>
                    <a:pt x="0" y="0"/>
                    <a:pt x="448" y="224"/>
                    <a:pt x="673" y="224"/>
                  </a:cubicBezTo>
                  <a:cubicBezTo>
                    <a:pt x="673" y="224"/>
                    <a:pt x="673" y="0"/>
                    <a:pt x="4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45" name="Google Shape;12845;p18"/>
            <p:cNvSpPr/>
            <p:nvPr/>
          </p:nvSpPr>
          <p:spPr>
            <a:xfrm>
              <a:off x="252525" y="2324775"/>
              <a:ext cx="12625" cy="6500"/>
            </a:xfrm>
            <a:custGeom>
              <a:avLst/>
              <a:gdLst/>
              <a:ahLst/>
              <a:cxnLst/>
              <a:rect l="l" t="t" r="r" b="b"/>
              <a:pathLst>
                <a:path w="505" h="260" extrusionOk="0">
                  <a:moveTo>
                    <a:pt x="38" y="1"/>
                  </a:moveTo>
                  <a:cubicBezTo>
                    <a:pt x="1" y="1"/>
                    <a:pt x="454" y="259"/>
                    <a:pt x="491" y="259"/>
                  </a:cubicBezTo>
                  <a:cubicBezTo>
                    <a:pt x="505" y="259"/>
                    <a:pt x="463" y="225"/>
                    <a:pt x="320" y="130"/>
                  </a:cubicBezTo>
                  <a:cubicBezTo>
                    <a:pt x="131" y="35"/>
                    <a:pt x="52" y="1"/>
                    <a:pt x="3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46" name="Google Shape;12846;p18"/>
            <p:cNvSpPr/>
            <p:nvPr/>
          </p:nvSpPr>
          <p:spPr>
            <a:xfrm>
              <a:off x="232500" y="2367225"/>
              <a:ext cx="44850" cy="22450"/>
            </a:xfrm>
            <a:custGeom>
              <a:avLst/>
              <a:gdLst/>
              <a:ahLst/>
              <a:cxnLst/>
              <a:rect l="l" t="t" r="r" b="b"/>
              <a:pathLst>
                <a:path w="1794" h="898" extrusionOk="0">
                  <a:moveTo>
                    <a:pt x="1794" y="1"/>
                  </a:moveTo>
                  <a:cubicBezTo>
                    <a:pt x="673" y="1"/>
                    <a:pt x="1" y="1"/>
                    <a:pt x="225" y="897"/>
                  </a:cubicBezTo>
                  <a:lnTo>
                    <a:pt x="1794"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47" name="Google Shape;12847;p18"/>
            <p:cNvSpPr/>
            <p:nvPr/>
          </p:nvSpPr>
          <p:spPr>
            <a:xfrm>
              <a:off x="6855175" y="742400"/>
              <a:ext cx="95275" cy="162500"/>
            </a:xfrm>
            <a:custGeom>
              <a:avLst/>
              <a:gdLst/>
              <a:ahLst/>
              <a:cxnLst/>
              <a:rect l="l" t="t" r="r" b="b"/>
              <a:pathLst>
                <a:path w="3811" h="6500" extrusionOk="0">
                  <a:moveTo>
                    <a:pt x="3811" y="0"/>
                  </a:moveTo>
                  <a:cubicBezTo>
                    <a:pt x="1122" y="0"/>
                    <a:pt x="1" y="2017"/>
                    <a:pt x="1" y="6499"/>
                  </a:cubicBezTo>
                  <a:lnTo>
                    <a:pt x="381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48" name="Google Shape;12848;p18"/>
            <p:cNvSpPr/>
            <p:nvPr/>
          </p:nvSpPr>
          <p:spPr>
            <a:xfrm>
              <a:off x="6658000" y="748875"/>
              <a:ext cx="176675" cy="312900"/>
            </a:xfrm>
            <a:custGeom>
              <a:avLst/>
              <a:gdLst/>
              <a:ahLst/>
              <a:cxnLst/>
              <a:rect l="l" t="t" r="r" b="b"/>
              <a:pathLst>
                <a:path w="7067" h="12516" extrusionOk="0">
                  <a:moveTo>
                    <a:pt x="6968" y="1"/>
                  </a:moveTo>
                  <a:lnTo>
                    <a:pt x="6968" y="1"/>
                  </a:lnTo>
                  <a:cubicBezTo>
                    <a:pt x="6577" y="1"/>
                    <a:pt x="0" y="11979"/>
                    <a:pt x="716" y="12516"/>
                  </a:cubicBezTo>
                  <a:cubicBezTo>
                    <a:pt x="2509" y="9154"/>
                    <a:pt x="4078" y="6016"/>
                    <a:pt x="5871" y="2655"/>
                  </a:cubicBezTo>
                  <a:cubicBezTo>
                    <a:pt x="6773" y="761"/>
                    <a:pt x="7067" y="1"/>
                    <a:pt x="696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49" name="Google Shape;12849;p18"/>
            <p:cNvSpPr/>
            <p:nvPr/>
          </p:nvSpPr>
          <p:spPr>
            <a:xfrm>
              <a:off x="6838375" y="748000"/>
              <a:ext cx="39250" cy="22425"/>
            </a:xfrm>
            <a:custGeom>
              <a:avLst/>
              <a:gdLst/>
              <a:ahLst/>
              <a:cxnLst/>
              <a:rect l="l" t="t" r="r" b="b"/>
              <a:pathLst>
                <a:path w="1570" h="897" extrusionOk="0">
                  <a:moveTo>
                    <a:pt x="673" y="0"/>
                  </a:moveTo>
                  <a:cubicBezTo>
                    <a:pt x="673" y="224"/>
                    <a:pt x="1" y="897"/>
                    <a:pt x="449" y="897"/>
                  </a:cubicBezTo>
                  <a:cubicBezTo>
                    <a:pt x="673" y="672"/>
                    <a:pt x="1569" y="224"/>
                    <a:pt x="6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50" name="Google Shape;12850;p18"/>
            <p:cNvSpPr/>
            <p:nvPr/>
          </p:nvSpPr>
          <p:spPr>
            <a:xfrm>
              <a:off x="6743125" y="949700"/>
              <a:ext cx="28050" cy="28025"/>
            </a:xfrm>
            <a:custGeom>
              <a:avLst/>
              <a:gdLst/>
              <a:ahLst/>
              <a:cxnLst/>
              <a:rect l="l" t="t" r="r" b="b"/>
              <a:pathLst>
                <a:path w="1122" h="1121" extrusionOk="0">
                  <a:moveTo>
                    <a:pt x="1121" y="0"/>
                  </a:moveTo>
                  <a:cubicBezTo>
                    <a:pt x="225" y="224"/>
                    <a:pt x="449" y="673"/>
                    <a:pt x="1" y="1121"/>
                  </a:cubicBezTo>
                  <a:cubicBezTo>
                    <a:pt x="673" y="1121"/>
                    <a:pt x="673" y="673"/>
                    <a:pt x="112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51" name="Google Shape;12851;p18"/>
            <p:cNvSpPr/>
            <p:nvPr/>
          </p:nvSpPr>
          <p:spPr>
            <a:xfrm>
              <a:off x="6664675" y="3842550"/>
              <a:ext cx="22450" cy="15725"/>
            </a:xfrm>
            <a:custGeom>
              <a:avLst/>
              <a:gdLst/>
              <a:ahLst/>
              <a:cxnLst/>
              <a:rect l="l" t="t" r="r" b="b"/>
              <a:pathLst>
                <a:path w="898" h="629" extrusionOk="0">
                  <a:moveTo>
                    <a:pt x="299" y="0"/>
                  </a:moveTo>
                  <a:cubicBezTo>
                    <a:pt x="211" y="0"/>
                    <a:pt x="113" y="43"/>
                    <a:pt x="1" y="155"/>
                  </a:cubicBezTo>
                  <a:cubicBezTo>
                    <a:pt x="327" y="155"/>
                    <a:pt x="534" y="629"/>
                    <a:pt x="710" y="629"/>
                  </a:cubicBezTo>
                  <a:cubicBezTo>
                    <a:pt x="775" y="629"/>
                    <a:pt x="836" y="562"/>
                    <a:pt x="897" y="379"/>
                  </a:cubicBezTo>
                  <a:cubicBezTo>
                    <a:pt x="729" y="379"/>
                    <a:pt x="561" y="0"/>
                    <a:pt x="29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52" name="Google Shape;12852;p18"/>
            <p:cNvSpPr/>
            <p:nvPr/>
          </p:nvSpPr>
          <p:spPr>
            <a:xfrm>
              <a:off x="6513400" y="3997675"/>
              <a:ext cx="5625" cy="11225"/>
            </a:xfrm>
            <a:custGeom>
              <a:avLst/>
              <a:gdLst/>
              <a:ahLst/>
              <a:cxnLst/>
              <a:rect l="l" t="t" r="r" b="b"/>
              <a:pathLst>
                <a:path w="225" h="449" extrusionOk="0">
                  <a:moveTo>
                    <a:pt x="225" y="1"/>
                  </a:moveTo>
                  <a:cubicBezTo>
                    <a:pt x="1" y="1"/>
                    <a:pt x="1" y="225"/>
                    <a:pt x="1" y="449"/>
                  </a:cubicBezTo>
                  <a:lnTo>
                    <a:pt x="22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53" name="Google Shape;12853;p18"/>
            <p:cNvSpPr/>
            <p:nvPr/>
          </p:nvSpPr>
          <p:spPr>
            <a:xfrm>
              <a:off x="6515325" y="3938925"/>
              <a:ext cx="14175" cy="8275"/>
            </a:xfrm>
            <a:custGeom>
              <a:avLst/>
              <a:gdLst/>
              <a:ahLst/>
              <a:cxnLst/>
              <a:rect l="l" t="t" r="r" b="b"/>
              <a:pathLst>
                <a:path w="567" h="331" extrusionOk="0">
                  <a:moveTo>
                    <a:pt x="102" y="0"/>
                  </a:moveTo>
                  <a:cubicBezTo>
                    <a:pt x="1" y="0"/>
                    <a:pt x="452" y="330"/>
                    <a:pt x="533" y="330"/>
                  </a:cubicBezTo>
                  <a:cubicBezTo>
                    <a:pt x="566" y="330"/>
                    <a:pt x="535" y="273"/>
                    <a:pt x="372" y="110"/>
                  </a:cubicBezTo>
                  <a:cubicBezTo>
                    <a:pt x="214" y="31"/>
                    <a:pt x="133" y="0"/>
                    <a:pt x="10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54" name="Google Shape;12854;p18"/>
            <p:cNvSpPr/>
            <p:nvPr/>
          </p:nvSpPr>
          <p:spPr>
            <a:xfrm>
              <a:off x="6513400" y="3947250"/>
              <a:ext cx="25" cy="25"/>
            </a:xfrm>
            <a:custGeom>
              <a:avLst/>
              <a:gdLst/>
              <a:ahLst/>
              <a:cxnLst/>
              <a:rect l="l" t="t" r="r" b="b"/>
              <a:pathLst>
                <a:path w="1" h="1" extrusionOk="0">
                  <a:moveTo>
                    <a:pt x="1" y="1"/>
                  </a:move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55" name="Google Shape;12855;p18"/>
            <p:cNvSpPr/>
            <p:nvPr/>
          </p:nvSpPr>
          <p:spPr>
            <a:xfrm>
              <a:off x="6194050" y="1694875"/>
              <a:ext cx="39225" cy="22450"/>
            </a:xfrm>
            <a:custGeom>
              <a:avLst/>
              <a:gdLst/>
              <a:ahLst/>
              <a:cxnLst/>
              <a:rect l="l" t="t" r="r" b="b"/>
              <a:pathLst>
                <a:path w="1569" h="898" extrusionOk="0">
                  <a:moveTo>
                    <a:pt x="448" y="1"/>
                  </a:moveTo>
                  <a:cubicBezTo>
                    <a:pt x="448" y="1"/>
                    <a:pt x="0" y="897"/>
                    <a:pt x="448" y="897"/>
                  </a:cubicBezTo>
                  <a:cubicBezTo>
                    <a:pt x="672" y="449"/>
                    <a:pt x="1569" y="225"/>
                    <a:pt x="4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56" name="Google Shape;12856;p18"/>
            <p:cNvSpPr/>
            <p:nvPr/>
          </p:nvSpPr>
          <p:spPr>
            <a:xfrm>
              <a:off x="5981125" y="1535400"/>
              <a:ext cx="20175" cy="19425"/>
            </a:xfrm>
            <a:custGeom>
              <a:avLst/>
              <a:gdLst/>
              <a:ahLst/>
              <a:cxnLst/>
              <a:rect l="l" t="t" r="r" b="b"/>
              <a:pathLst>
                <a:path w="807" h="777" extrusionOk="0">
                  <a:moveTo>
                    <a:pt x="606" y="1"/>
                  </a:moveTo>
                  <a:cubicBezTo>
                    <a:pt x="460" y="1"/>
                    <a:pt x="190" y="209"/>
                    <a:pt x="1" y="777"/>
                  </a:cubicBezTo>
                  <a:cubicBezTo>
                    <a:pt x="777" y="389"/>
                    <a:pt x="806" y="1"/>
                    <a:pt x="60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57" name="Google Shape;12857;p18"/>
            <p:cNvSpPr/>
            <p:nvPr/>
          </p:nvSpPr>
          <p:spPr>
            <a:xfrm>
              <a:off x="5930700" y="1582825"/>
              <a:ext cx="50450" cy="50450"/>
            </a:xfrm>
            <a:custGeom>
              <a:avLst/>
              <a:gdLst/>
              <a:ahLst/>
              <a:cxnLst/>
              <a:rect l="l" t="t" r="r" b="b"/>
              <a:pathLst>
                <a:path w="2018" h="2018" extrusionOk="0">
                  <a:moveTo>
                    <a:pt x="1121" y="0"/>
                  </a:moveTo>
                  <a:cubicBezTo>
                    <a:pt x="897" y="449"/>
                    <a:pt x="1" y="2018"/>
                    <a:pt x="673" y="2018"/>
                  </a:cubicBezTo>
                  <a:cubicBezTo>
                    <a:pt x="225" y="1121"/>
                    <a:pt x="2018" y="673"/>
                    <a:pt x="112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58" name="Google Shape;12858;p18"/>
            <p:cNvSpPr/>
            <p:nvPr/>
          </p:nvSpPr>
          <p:spPr>
            <a:xfrm>
              <a:off x="5817000" y="4065000"/>
              <a:ext cx="12000" cy="8275"/>
            </a:xfrm>
            <a:custGeom>
              <a:avLst/>
              <a:gdLst/>
              <a:ahLst/>
              <a:cxnLst/>
              <a:rect l="l" t="t" r="r" b="b"/>
              <a:pathLst>
                <a:path w="480" h="331" extrusionOk="0">
                  <a:moveTo>
                    <a:pt x="6" y="0"/>
                  </a:moveTo>
                  <a:lnTo>
                    <a:pt x="6" y="0"/>
                  </a:lnTo>
                  <a:cubicBezTo>
                    <a:pt x="0" y="0"/>
                    <a:pt x="73" y="58"/>
                    <a:pt x="290" y="221"/>
                  </a:cubicBezTo>
                  <a:cubicBezTo>
                    <a:pt x="409" y="300"/>
                    <a:pt x="458" y="330"/>
                    <a:pt x="463" y="330"/>
                  </a:cubicBezTo>
                  <a:cubicBezTo>
                    <a:pt x="480" y="330"/>
                    <a:pt x="19" y="0"/>
                    <a:pt x="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59" name="Google Shape;12859;p18"/>
            <p:cNvSpPr/>
            <p:nvPr/>
          </p:nvSpPr>
          <p:spPr>
            <a:xfrm>
              <a:off x="5661750" y="1853675"/>
              <a:ext cx="28050" cy="21425"/>
            </a:xfrm>
            <a:custGeom>
              <a:avLst/>
              <a:gdLst/>
              <a:ahLst/>
              <a:cxnLst/>
              <a:rect l="l" t="t" r="r" b="b"/>
              <a:pathLst>
                <a:path w="1122" h="857" extrusionOk="0">
                  <a:moveTo>
                    <a:pt x="246" y="0"/>
                  </a:moveTo>
                  <a:cubicBezTo>
                    <a:pt x="141" y="0"/>
                    <a:pt x="53" y="44"/>
                    <a:pt x="1" y="148"/>
                  </a:cubicBezTo>
                  <a:cubicBezTo>
                    <a:pt x="599" y="148"/>
                    <a:pt x="311" y="857"/>
                    <a:pt x="869" y="857"/>
                  </a:cubicBezTo>
                  <a:cubicBezTo>
                    <a:pt x="939" y="857"/>
                    <a:pt x="1022" y="845"/>
                    <a:pt x="1121" y="821"/>
                  </a:cubicBezTo>
                  <a:cubicBezTo>
                    <a:pt x="1121" y="476"/>
                    <a:pt x="593" y="0"/>
                    <a:pt x="2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60" name="Google Shape;12860;p18"/>
            <p:cNvSpPr/>
            <p:nvPr/>
          </p:nvSpPr>
          <p:spPr>
            <a:xfrm>
              <a:off x="4272225" y="2315700"/>
              <a:ext cx="76950" cy="81825"/>
            </a:xfrm>
            <a:custGeom>
              <a:avLst/>
              <a:gdLst/>
              <a:ahLst/>
              <a:cxnLst/>
              <a:rect l="l" t="t" r="r" b="b"/>
              <a:pathLst>
                <a:path w="3078" h="3273" extrusionOk="0">
                  <a:moveTo>
                    <a:pt x="472" y="206"/>
                  </a:moveTo>
                  <a:cubicBezTo>
                    <a:pt x="458" y="206"/>
                    <a:pt x="449" y="224"/>
                    <a:pt x="449" y="269"/>
                  </a:cubicBezTo>
                  <a:cubicBezTo>
                    <a:pt x="449" y="269"/>
                    <a:pt x="449" y="493"/>
                    <a:pt x="673" y="493"/>
                  </a:cubicBezTo>
                  <a:cubicBezTo>
                    <a:pt x="673" y="493"/>
                    <a:pt x="530" y="206"/>
                    <a:pt x="472" y="206"/>
                  </a:cubicBezTo>
                  <a:close/>
                  <a:moveTo>
                    <a:pt x="1" y="1389"/>
                  </a:moveTo>
                  <a:cubicBezTo>
                    <a:pt x="1" y="1390"/>
                    <a:pt x="1" y="1614"/>
                    <a:pt x="225" y="1614"/>
                  </a:cubicBezTo>
                  <a:cubicBezTo>
                    <a:pt x="225" y="1614"/>
                    <a:pt x="85" y="1474"/>
                    <a:pt x="1" y="1389"/>
                  </a:cubicBezTo>
                  <a:close/>
                  <a:moveTo>
                    <a:pt x="1706" y="1"/>
                  </a:moveTo>
                  <a:cubicBezTo>
                    <a:pt x="1555" y="1"/>
                    <a:pt x="1363" y="15"/>
                    <a:pt x="1121" y="45"/>
                  </a:cubicBezTo>
                  <a:cubicBezTo>
                    <a:pt x="875" y="537"/>
                    <a:pt x="798" y="1148"/>
                    <a:pt x="843" y="1705"/>
                  </a:cubicBezTo>
                  <a:lnTo>
                    <a:pt x="843" y="1705"/>
                  </a:lnTo>
                  <a:cubicBezTo>
                    <a:pt x="1014" y="1149"/>
                    <a:pt x="3078" y="1"/>
                    <a:pt x="1706" y="1"/>
                  </a:cubicBezTo>
                  <a:close/>
                  <a:moveTo>
                    <a:pt x="843" y="1705"/>
                  </a:moveTo>
                  <a:cubicBezTo>
                    <a:pt x="825" y="1764"/>
                    <a:pt x="828" y="1817"/>
                    <a:pt x="859" y="1860"/>
                  </a:cubicBezTo>
                  <a:lnTo>
                    <a:pt x="859" y="1860"/>
                  </a:lnTo>
                  <a:cubicBezTo>
                    <a:pt x="853" y="1809"/>
                    <a:pt x="848" y="1757"/>
                    <a:pt x="843" y="1705"/>
                  </a:cubicBezTo>
                  <a:close/>
                  <a:moveTo>
                    <a:pt x="2914" y="1838"/>
                  </a:moveTo>
                  <a:cubicBezTo>
                    <a:pt x="2236" y="1951"/>
                    <a:pt x="1757" y="2000"/>
                    <a:pt x="1431" y="2000"/>
                  </a:cubicBezTo>
                  <a:cubicBezTo>
                    <a:pt x="1095" y="2000"/>
                    <a:pt x="921" y="1948"/>
                    <a:pt x="859" y="1860"/>
                  </a:cubicBezTo>
                  <a:lnTo>
                    <a:pt x="859" y="1860"/>
                  </a:lnTo>
                  <a:cubicBezTo>
                    <a:pt x="956" y="2637"/>
                    <a:pt x="1292" y="3273"/>
                    <a:pt x="1734" y="3273"/>
                  </a:cubicBezTo>
                  <a:cubicBezTo>
                    <a:pt x="2084" y="3273"/>
                    <a:pt x="2499" y="2876"/>
                    <a:pt x="2914" y="1838"/>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61" name="Google Shape;12861;p18"/>
            <p:cNvSpPr/>
            <p:nvPr/>
          </p:nvSpPr>
          <p:spPr>
            <a:xfrm>
              <a:off x="5314375" y="1457525"/>
              <a:ext cx="33775" cy="20900"/>
            </a:xfrm>
            <a:custGeom>
              <a:avLst/>
              <a:gdLst/>
              <a:ahLst/>
              <a:cxnLst/>
              <a:rect l="l" t="t" r="r" b="b"/>
              <a:pathLst>
                <a:path w="1351" h="836" extrusionOk="0">
                  <a:moveTo>
                    <a:pt x="1091" y="0"/>
                  </a:moveTo>
                  <a:cubicBezTo>
                    <a:pt x="1046" y="0"/>
                    <a:pt x="983" y="25"/>
                    <a:pt x="897" y="82"/>
                  </a:cubicBezTo>
                  <a:cubicBezTo>
                    <a:pt x="897" y="530"/>
                    <a:pt x="225" y="530"/>
                    <a:pt x="1" y="754"/>
                  </a:cubicBezTo>
                  <a:cubicBezTo>
                    <a:pt x="115" y="811"/>
                    <a:pt x="225" y="836"/>
                    <a:pt x="330" y="836"/>
                  </a:cubicBezTo>
                  <a:cubicBezTo>
                    <a:pt x="942" y="836"/>
                    <a:pt x="1350" y="0"/>
                    <a:pt x="109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62" name="Google Shape;12862;p18"/>
            <p:cNvSpPr/>
            <p:nvPr/>
          </p:nvSpPr>
          <p:spPr>
            <a:xfrm>
              <a:off x="5493675" y="1280275"/>
              <a:ext cx="11225" cy="11225"/>
            </a:xfrm>
            <a:custGeom>
              <a:avLst/>
              <a:gdLst/>
              <a:ahLst/>
              <a:cxnLst/>
              <a:rect l="l" t="t" r="r" b="b"/>
              <a:pathLst>
                <a:path w="449" h="449" extrusionOk="0">
                  <a:moveTo>
                    <a:pt x="224" y="0"/>
                  </a:moveTo>
                  <a:cubicBezTo>
                    <a:pt x="0" y="0"/>
                    <a:pt x="224" y="448"/>
                    <a:pt x="449" y="448"/>
                  </a:cubicBezTo>
                  <a:cubicBezTo>
                    <a:pt x="449" y="448"/>
                    <a:pt x="449" y="0"/>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63" name="Google Shape;12863;p18"/>
            <p:cNvSpPr/>
            <p:nvPr/>
          </p:nvSpPr>
          <p:spPr>
            <a:xfrm>
              <a:off x="4866150" y="1795725"/>
              <a:ext cx="22425" cy="7500"/>
            </a:xfrm>
            <a:custGeom>
              <a:avLst/>
              <a:gdLst/>
              <a:ahLst/>
              <a:cxnLst/>
              <a:rect l="l" t="t" r="r" b="b"/>
              <a:pathLst>
                <a:path w="897" h="300" extrusionOk="0">
                  <a:moveTo>
                    <a:pt x="897" y="1"/>
                  </a:moveTo>
                  <a:cubicBezTo>
                    <a:pt x="0" y="1"/>
                    <a:pt x="299" y="300"/>
                    <a:pt x="598" y="300"/>
                  </a:cubicBezTo>
                  <a:cubicBezTo>
                    <a:pt x="747" y="300"/>
                    <a:pt x="897" y="225"/>
                    <a:pt x="8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64" name="Google Shape;12864;p18"/>
            <p:cNvSpPr/>
            <p:nvPr/>
          </p:nvSpPr>
          <p:spPr>
            <a:xfrm>
              <a:off x="5532900" y="1089775"/>
              <a:ext cx="16825" cy="11225"/>
            </a:xfrm>
            <a:custGeom>
              <a:avLst/>
              <a:gdLst/>
              <a:ahLst/>
              <a:cxnLst/>
              <a:rect l="l" t="t" r="r" b="b"/>
              <a:pathLst>
                <a:path w="673" h="449" extrusionOk="0">
                  <a:moveTo>
                    <a:pt x="224" y="0"/>
                  </a:moveTo>
                  <a:cubicBezTo>
                    <a:pt x="0" y="0"/>
                    <a:pt x="224" y="448"/>
                    <a:pt x="673" y="448"/>
                  </a:cubicBezTo>
                  <a:cubicBezTo>
                    <a:pt x="673" y="448"/>
                    <a:pt x="673" y="0"/>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65" name="Google Shape;12865;p18"/>
            <p:cNvSpPr/>
            <p:nvPr/>
          </p:nvSpPr>
          <p:spPr>
            <a:xfrm>
              <a:off x="5282675" y="1498875"/>
              <a:ext cx="14175" cy="8275"/>
            </a:xfrm>
            <a:custGeom>
              <a:avLst/>
              <a:gdLst/>
              <a:ahLst/>
              <a:cxnLst/>
              <a:rect l="l" t="t" r="r" b="b"/>
              <a:pathLst>
                <a:path w="567" h="331" extrusionOk="0">
                  <a:moveTo>
                    <a:pt x="533" y="0"/>
                  </a:moveTo>
                  <a:cubicBezTo>
                    <a:pt x="452" y="0"/>
                    <a:pt x="1" y="330"/>
                    <a:pt x="102" y="330"/>
                  </a:cubicBezTo>
                  <a:cubicBezTo>
                    <a:pt x="133" y="330"/>
                    <a:pt x="214" y="300"/>
                    <a:pt x="372" y="221"/>
                  </a:cubicBezTo>
                  <a:cubicBezTo>
                    <a:pt x="535" y="58"/>
                    <a:pt x="566" y="0"/>
                    <a:pt x="53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66" name="Google Shape;12866;p18"/>
            <p:cNvSpPr/>
            <p:nvPr/>
          </p:nvSpPr>
          <p:spPr>
            <a:xfrm>
              <a:off x="5460050" y="1325100"/>
              <a:ext cx="22450" cy="11225"/>
            </a:xfrm>
            <a:custGeom>
              <a:avLst/>
              <a:gdLst/>
              <a:ahLst/>
              <a:cxnLst/>
              <a:rect l="l" t="t" r="r" b="b"/>
              <a:pathLst>
                <a:path w="898" h="449" extrusionOk="0">
                  <a:moveTo>
                    <a:pt x="449" y="0"/>
                  </a:moveTo>
                  <a:cubicBezTo>
                    <a:pt x="449" y="224"/>
                    <a:pt x="1" y="224"/>
                    <a:pt x="449" y="448"/>
                  </a:cubicBezTo>
                  <a:cubicBezTo>
                    <a:pt x="897" y="448"/>
                    <a:pt x="897" y="0"/>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67" name="Google Shape;12867;p18"/>
            <p:cNvSpPr/>
            <p:nvPr/>
          </p:nvSpPr>
          <p:spPr>
            <a:xfrm>
              <a:off x="4653225" y="1991825"/>
              <a:ext cx="16850" cy="5650"/>
            </a:xfrm>
            <a:custGeom>
              <a:avLst/>
              <a:gdLst/>
              <a:ahLst/>
              <a:cxnLst/>
              <a:rect l="l" t="t" r="r" b="b"/>
              <a:pathLst>
                <a:path w="674" h="226" extrusionOk="0">
                  <a:moveTo>
                    <a:pt x="1" y="1"/>
                  </a:moveTo>
                  <a:cubicBezTo>
                    <a:pt x="1" y="1"/>
                    <a:pt x="225" y="225"/>
                    <a:pt x="449" y="225"/>
                  </a:cubicBezTo>
                  <a:cubicBezTo>
                    <a:pt x="673" y="225"/>
                    <a:pt x="225"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68" name="Google Shape;12868;p18"/>
            <p:cNvSpPr/>
            <p:nvPr/>
          </p:nvSpPr>
          <p:spPr>
            <a:xfrm>
              <a:off x="4969800" y="1011325"/>
              <a:ext cx="28025" cy="4225"/>
            </a:xfrm>
            <a:custGeom>
              <a:avLst/>
              <a:gdLst/>
              <a:ahLst/>
              <a:cxnLst/>
              <a:rect l="l" t="t" r="r" b="b"/>
              <a:pathLst>
                <a:path w="1121" h="169" extrusionOk="0">
                  <a:moveTo>
                    <a:pt x="561" y="1"/>
                  </a:moveTo>
                  <a:lnTo>
                    <a:pt x="561" y="1"/>
                  </a:lnTo>
                  <a:cubicBezTo>
                    <a:pt x="0" y="113"/>
                    <a:pt x="281" y="169"/>
                    <a:pt x="561" y="169"/>
                  </a:cubicBezTo>
                  <a:cubicBezTo>
                    <a:pt x="841" y="169"/>
                    <a:pt x="1121" y="113"/>
                    <a:pt x="5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69" name="Google Shape;12869;p18"/>
            <p:cNvSpPr/>
            <p:nvPr/>
          </p:nvSpPr>
          <p:spPr>
            <a:xfrm>
              <a:off x="4653350" y="1945000"/>
              <a:ext cx="44125" cy="30950"/>
            </a:xfrm>
            <a:custGeom>
              <a:avLst/>
              <a:gdLst/>
              <a:ahLst/>
              <a:cxnLst/>
              <a:rect l="l" t="t" r="r" b="b"/>
              <a:pathLst>
                <a:path w="1765" h="1238" extrusionOk="0">
                  <a:moveTo>
                    <a:pt x="949" y="1"/>
                  </a:moveTo>
                  <a:cubicBezTo>
                    <a:pt x="833" y="1"/>
                    <a:pt x="668" y="25"/>
                    <a:pt x="444" y="81"/>
                  </a:cubicBezTo>
                  <a:cubicBezTo>
                    <a:pt x="44" y="481"/>
                    <a:pt x="1" y="1237"/>
                    <a:pt x="155" y="1237"/>
                  </a:cubicBezTo>
                  <a:cubicBezTo>
                    <a:pt x="174" y="1237"/>
                    <a:pt x="196" y="1226"/>
                    <a:pt x="220" y="1202"/>
                  </a:cubicBezTo>
                  <a:cubicBezTo>
                    <a:pt x="220" y="1202"/>
                    <a:pt x="1764" y="1"/>
                    <a:pt x="9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70" name="Google Shape;12870;p18"/>
            <p:cNvSpPr/>
            <p:nvPr/>
          </p:nvSpPr>
          <p:spPr>
            <a:xfrm>
              <a:off x="5432050" y="1375525"/>
              <a:ext cx="56050" cy="50450"/>
            </a:xfrm>
            <a:custGeom>
              <a:avLst/>
              <a:gdLst/>
              <a:ahLst/>
              <a:cxnLst/>
              <a:rect l="l" t="t" r="r" b="b"/>
              <a:pathLst>
                <a:path w="2242" h="2018" extrusionOk="0">
                  <a:moveTo>
                    <a:pt x="1793" y="0"/>
                  </a:moveTo>
                  <a:lnTo>
                    <a:pt x="1793" y="0"/>
                  </a:lnTo>
                  <a:cubicBezTo>
                    <a:pt x="1345" y="897"/>
                    <a:pt x="224" y="1121"/>
                    <a:pt x="0" y="2017"/>
                  </a:cubicBezTo>
                  <a:cubicBezTo>
                    <a:pt x="897" y="1569"/>
                    <a:pt x="2241" y="673"/>
                    <a:pt x="17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71" name="Google Shape;12871;p18"/>
            <p:cNvSpPr/>
            <p:nvPr/>
          </p:nvSpPr>
          <p:spPr>
            <a:xfrm>
              <a:off x="4910975" y="3840800"/>
              <a:ext cx="33625" cy="33650"/>
            </a:xfrm>
            <a:custGeom>
              <a:avLst/>
              <a:gdLst/>
              <a:ahLst/>
              <a:cxnLst/>
              <a:rect l="l" t="t" r="r" b="b"/>
              <a:pathLst>
                <a:path w="1345" h="1346" extrusionOk="0">
                  <a:moveTo>
                    <a:pt x="1345" y="0"/>
                  </a:moveTo>
                  <a:cubicBezTo>
                    <a:pt x="224" y="0"/>
                    <a:pt x="224" y="673"/>
                    <a:pt x="0" y="1345"/>
                  </a:cubicBezTo>
                  <a:cubicBezTo>
                    <a:pt x="1121" y="1345"/>
                    <a:pt x="897" y="225"/>
                    <a:pt x="134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72" name="Google Shape;12872;p18"/>
            <p:cNvSpPr/>
            <p:nvPr/>
          </p:nvSpPr>
          <p:spPr>
            <a:xfrm>
              <a:off x="4708175" y="4261025"/>
              <a:ext cx="45925" cy="30625"/>
            </a:xfrm>
            <a:custGeom>
              <a:avLst/>
              <a:gdLst/>
              <a:ahLst/>
              <a:cxnLst/>
              <a:rect l="l" t="t" r="r" b="b"/>
              <a:pathLst>
                <a:path w="1837" h="1225" extrusionOk="0">
                  <a:moveTo>
                    <a:pt x="1164" y="0"/>
                  </a:moveTo>
                  <a:lnTo>
                    <a:pt x="1164" y="0"/>
                  </a:lnTo>
                  <a:cubicBezTo>
                    <a:pt x="977" y="376"/>
                    <a:pt x="1" y="1225"/>
                    <a:pt x="87" y="1225"/>
                  </a:cubicBezTo>
                  <a:cubicBezTo>
                    <a:pt x="103" y="1225"/>
                    <a:pt x="159" y="1193"/>
                    <a:pt x="268" y="1121"/>
                  </a:cubicBezTo>
                  <a:cubicBezTo>
                    <a:pt x="716" y="897"/>
                    <a:pt x="1837" y="448"/>
                    <a:pt x="116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73" name="Google Shape;12873;p18"/>
            <p:cNvSpPr/>
            <p:nvPr/>
          </p:nvSpPr>
          <p:spPr>
            <a:xfrm>
              <a:off x="4225750" y="2484975"/>
              <a:ext cx="12025" cy="8275"/>
            </a:xfrm>
            <a:custGeom>
              <a:avLst/>
              <a:gdLst/>
              <a:ahLst/>
              <a:cxnLst/>
              <a:rect l="l" t="t" r="r" b="b"/>
              <a:pathLst>
                <a:path w="481" h="331" extrusionOk="0">
                  <a:moveTo>
                    <a:pt x="7" y="1"/>
                  </a:moveTo>
                  <a:cubicBezTo>
                    <a:pt x="1" y="1"/>
                    <a:pt x="73" y="58"/>
                    <a:pt x="291" y="221"/>
                  </a:cubicBezTo>
                  <a:cubicBezTo>
                    <a:pt x="409" y="300"/>
                    <a:pt x="458" y="331"/>
                    <a:pt x="463" y="331"/>
                  </a:cubicBezTo>
                  <a:cubicBezTo>
                    <a:pt x="480" y="331"/>
                    <a:pt x="20" y="1"/>
                    <a:pt x="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74" name="Google Shape;12874;p18"/>
            <p:cNvSpPr/>
            <p:nvPr/>
          </p:nvSpPr>
          <p:spPr>
            <a:xfrm>
              <a:off x="4154575" y="815225"/>
              <a:ext cx="39250" cy="11225"/>
            </a:xfrm>
            <a:custGeom>
              <a:avLst/>
              <a:gdLst/>
              <a:ahLst/>
              <a:cxnLst/>
              <a:rect l="l" t="t" r="r" b="b"/>
              <a:pathLst>
                <a:path w="1570" h="449" extrusionOk="0">
                  <a:moveTo>
                    <a:pt x="1345" y="1"/>
                  </a:moveTo>
                  <a:cubicBezTo>
                    <a:pt x="897" y="1"/>
                    <a:pt x="0" y="449"/>
                    <a:pt x="673" y="449"/>
                  </a:cubicBezTo>
                  <a:cubicBezTo>
                    <a:pt x="561" y="225"/>
                    <a:pt x="841" y="225"/>
                    <a:pt x="1093" y="225"/>
                  </a:cubicBezTo>
                  <a:cubicBezTo>
                    <a:pt x="1345" y="225"/>
                    <a:pt x="1569" y="225"/>
                    <a:pt x="134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75" name="Google Shape;12875;p18"/>
            <p:cNvSpPr/>
            <p:nvPr/>
          </p:nvSpPr>
          <p:spPr>
            <a:xfrm>
              <a:off x="3913650" y="1302675"/>
              <a:ext cx="44850" cy="44850"/>
            </a:xfrm>
            <a:custGeom>
              <a:avLst/>
              <a:gdLst/>
              <a:ahLst/>
              <a:cxnLst/>
              <a:rect l="l" t="t" r="r" b="b"/>
              <a:pathLst>
                <a:path w="1794" h="1794" extrusionOk="0">
                  <a:moveTo>
                    <a:pt x="1793" y="1"/>
                  </a:moveTo>
                  <a:cubicBezTo>
                    <a:pt x="448" y="1"/>
                    <a:pt x="673" y="1121"/>
                    <a:pt x="0" y="1794"/>
                  </a:cubicBezTo>
                  <a:cubicBezTo>
                    <a:pt x="897" y="1345"/>
                    <a:pt x="1121" y="449"/>
                    <a:pt x="179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76" name="Google Shape;12876;p18"/>
            <p:cNvSpPr/>
            <p:nvPr/>
          </p:nvSpPr>
          <p:spPr>
            <a:xfrm>
              <a:off x="3894025" y="3044275"/>
              <a:ext cx="27525" cy="13050"/>
            </a:xfrm>
            <a:custGeom>
              <a:avLst/>
              <a:gdLst/>
              <a:ahLst/>
              <a:cxnLst/>
              <a:rect l="l" t="t" r="r" b="b"/>
              <a:pathLst>
                <a:path w="1101" h="522" extrusionOk="0">
                  <a:moveTo>
                    <a:pt x="904" y="1"/>
                  </a:moveTo>
                  <a:cubicBezTo>
                    <a:pt x="875" y="1"/>
                    <a:pt x="836" y="12"/>
                    <a:pt x="785" y="37"/>
                  </a:cubicBezTo>
                  <a:cubicBezTo>
                    <a:pt x="673" y="261"/>
                    <a:pt x="449" y="261"/>
                    <a:pt x="281" y="261"/>
                  </a:cubicBezTo>
                  <a:cubicBezTo>
                    <a:pt x="113" y="261"/>
                    <a:pt x="1" y="261"/>
                    <a:pt x="113" y="485"/>
                  </a:cubicBezTo>
                  <a:cubicBezTo>
                    <a:pt x="189" y="510"/>
                    <a:pt x="262" y="521"/>
                    <a:pt x="331" y="521"/>
                  </a:cubicBezTo>
                  <a:cubicBezTo>
                    <a:pt x="806" y="521"/>
                    <a:pt x="1101" y="1"/>
                    <a:pt x="90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77" name="Google Shape;12877;p18"/>
            <p:cNvSpPr/>
            <p:nvPr/>
          </p:nvSpPr>
          <p:spPr>
            <a:xfrm>
              <a:off x="3667125" y="1532400"/>
              <a:ext cx="84050" cy="39250"/>
            </a:xfrm>
            <a:custGeom>
              <a:avLst/>
              <a:gdLst/>
              <a:ahLst/>
              <a:cxnLst/>
              <a:rect l="l" t="t" r="r" b="b"/>
              <a:pathLst>
                <a:path w="3362" h="1570" extrusionOk="0">
                  <a:moveTo>
                    <a:pt x="1793" y="0"/>
                  </a:moveTo>
                  <a:lnTo>
                    <a:pt x="1793" y="0"/>
                  </a:lnTo>
                  <a:cubicBezTo>
                    <a:pt x="2017" y="897"/>
                    <a:pt x="0" y="1121"/>
                    <a:pt x="1345" y="1569"/>
                  </a:cubicBezTo>
                  <a:cubicBezTo>
                    <a:pt x="1121" y="897"/>
                    <a:pt x="3362" y="673"/>
                    <a:pt x="17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78" name="Google Shape;12878;p18"/>
            <p:cNvSpPr/>
            <p:nvPr/>
          </p:nvSpPr>
          <p:spPr>
            <a:xfrm>
              <a:off x="3599875" y="1622050"/>
              <a:ext cx="33650" cy="22425"/>
            </a:xfrm>
            <a:custGeom>
              <a:avLst/>
              <a:gdLst/>
              <a:ahLst/>
              <a:cxnLst/>
              <a:rect l="l" t="t" r="r" b="b"/>
              <a:pathLst>
                <a:path w="1346" h="897" extrusionOk="0">
                  <a:moveTo>
                    <a:pt x="1345" y="0"/>
                  </a:moveTo>
                  <a:cubicBezTo>
                    <a:pt x="449" y="0"/>
                    <a:pt x="1" y="449"/>
                    <a:pt x="1" y="897"/>
                  </a:cubicBezTo>
                  <a:cubicBezTo>
                    <a:pt x="897" y="897"/>
                    <a:pt x="673" y="224"/>
                    <a:pt x="134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79" name="Google Shape;12879;p18"/>
            <p:cNvSpPr/>
            <p:nvPr/>
          </p:nvSpPr>
          <p:spPr>
            <a:xfrm>
              <a:off x="3527050" y="1644450"/>
              <a:ext cx="89650" cy="56050"/>
            </a:xfrm>
            <a:custGeom>
              <a:avLst/>
              <a:gdLst/>
              <a:ahLst/>
              <a:cxnLst/>
              <a:rect l="l" t="t" r="r" b="b"/>
              <a:pathLst>
                <a:path w="3586" h="2242" extrusionOk="0">
                  <a:moveTo>
                    <a:pt x="2241" y="1"/>
                  </a:moveTo>
                  <a:cubicBezTo>
                    <a:pt x="2241" y="1121"/>
                    <a:pt x="0" y="1570"/>
                    <a:pt x="448" y="2242"/>
                  </a:cubicBezTo>
                  <a:cubicBezTo>
                    <a:pt x="897" y="1570"/>
                    <a:pt x="3586" y="673"/>
                    <a:pt x="224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80" name="Google Shape;12880;p18"/>
            <p:cNvSpPr/>
            <p:nvPr/>
          </p:nvSpPr>
          <p:spPr>
            <a:xfrm>
              <a:off x="3487825" y="1011325"/>
              <a:ext cx="16825" cy="16825"/>
            </a:xfrm>
            <a:custGeom>
              <a:avLst/>
              <a:gdLst/>
              <a:ahLst/>
              <a:cxnLst/>
              <a:rect l="l" t="t" r="r" b="b"/>
              <a:pathLst>
                <a:path w="673" h="673" extrusionOk="0">
                  <a:moveTo>
                    <a:pt x="448" y="1"/>
                  </a:moveTo>
                  <a:cubicBezTo>
                    <a:pt x="0" y="1"/>
                    <a:pt x="224" y="449"/>
                    <a:pt x="673" y="673"/>
                  </a:cubicBezTo>
                  <a:cubicBezTo>
                    <a:pt x="673" y="449"/>
                    <a:pt x="673" y="1"/>
                    <a:pt x="4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81" name="Google Shape;12881;p18"/>
            <p:cNvSpPr/>
            <p:nvPr/>
          </p:nvSpPr>
          <p:spPr>
            <a:xfrm>
              <a:off x="3315600" y="1846150"/>
              <a:ext cx="20975" cy="11375"/>
            </a:xfrm>
            <a:custGeom>
              <a:avLst/>
              <a:gdLst/>
              <a:ahLst/>
              <a:cxnLst/>
              <a:rect l="l" t="t" r="r" b="b"/>
              <a:pathLst>
                <a:path w="839" h="455" extrusionOk="0">
                  <a:moveTo>
                    <a:pt x="838" y="1"/>
                  </a:moveTo>
                  <a:lnTo>
                    <a:pt x="838" y="1"/>
                  </a:lnTo>
                  <a:cubicBezTo>
                    <a:pt x="1" y="141"/>
                    <a:pt x="32" y="454"/>
                    <a:pt x="284" y="454"/>
                  </a:cubicBezTo>
                  <a:cubicBezTo>
                    <a:pt x="436" y="454"/>
                    <a:pt x="669" y="339"/>
                    <a:pt x="83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82" name="Google Shape;12882;p18"/>
            <p:cNvSpPr/>
            <p:nvPr/>
          </p:nvSpPr>
          <p:spPr>
            <a:xfrm>
              <a:off x="3280500" y="1860925"/>
              <a:ext cx="29900" cy="20925"/>
            </a:xfrm>
            <a:custGeom>
              <a:avLst/>
              <a:gdLst/>
              <a:ahLst/>
              <a:cxnLst/>
              <a:rect l="l" t="t" r="r" b="b"/>
              <a:pathLst>
                <a:path w="1196" h="837" extrusionOk="0">
                  <a:moveTo>
                    <a:pt x="1026" y="1"/>
                  </a:moveTo>
                  <a:cubicBezTo>
                    <a:pt x="997" y="1"/>
                    <a:pt x="954" y="25"/>
                    <a:pt x="897" y="82"/>
                  </a:cubicBezTo>
                  <a:cubicBezTo>
                    <a:pt x="897" y="531"/>
                    <a:pt x="1" y="306"/>
                    <a:pt x="1" y="755"/>
                  </a:cubicBezTo>
                  <a:cubicBezTo>
                    <a:pt x="115" y="812"/>
                    <a:pt x="222" y="836"/>
                    <a:pt x="321" y="836"/>
                  </a:cubicBezTo>
                  <a:cubicBezTo>
                    <a:pt x="898" y="836"/>
                    <a:pt x="1195" y="1"/>
                    <a:pt x="102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83" name="Google Shape;12883;p18"/>
            <p:cNvSpPr/>
            <p:nvPr/>
          </p:nvSpPr>
          <p:spPr>
            <a:xfrm>
              <a:off x="3241300" y="1890975"/>
              <a:ext cx="28025" cy="16850"/>
            </a:xfrm>
            <a:custGeom>
              <a:avLst/>
              <a:gdLst/>
              <a:ahLst/>
              <a:cxnLst/>
              <a:rect l="l" t="t" r="r" b="b"/>
              <a:pathLst>
                <a:path w="1121" h="674" extrusionOk="0">
                  <a:moveTo>
                    <a:pt x="672" y="1"/>
                  </a:moveTo>
                  <a:cubicBezTo>
                    <a:pt x="672" y="225"/>
                    <a:pt x="0" y="225"/>
                    <a:pt x="0" y="673"/>
                  </a:cubicBezTo>
                  <a:lnTo>
                    <a:pt x="0" y="673"/>
                  </a:lnTo>
                  <a:cubicBezTo>
                    <a:pt x="672" y="673"/>
                    <a:pt x="1121" y="1"/>
                    <a:pt x="6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84" name="Google Shape;12884;p18"/>
            <p:cNvSpPr/>
            <p:nvPr/>
          </p:nvSpPr>
          <p:spPr>
            <a:xfrm>
              <a:off x="3076925" y="2065925"/>
              <a:ext cx="24325" cy="9975"/>
            </a:xfrm>
            <a:custGeom>
              <a:avLst/>
              <a:gdLst/>
              <a:ahLst/>
              <a:cxnLst/>
              <a:rect l="l" t="t" r="r" b="b"/>
              <a:pathLst>
                <a:path w="973" h="399" extrusionOk="0">
                  <a:moveTo>
                    <a:pt x="698" y="0"/>
                  </a:moveTo>
                  <a:cubicBezTo>
                    <a:pt x="399" y="0"/>
                    <a:pt x="1" y="399"/>
                    <a:pt x="300" y="399"/>
                  </a:cubicBezTo>
                  <a:lnTo>
                    <a:pt x="972" y="399"/>
                  </a:lnTo>
                  <a:cubicBezTo>
                    <a:pt x="972" y="100"/>
                    <a:pt x="848" y="0"/>
                    <a:pt x="6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85" name="Google Shape;12885;p18"/>
            <p:cNvSpPr/>
            <p:nvPr/>
          </p:nvSpPr>
          <p:spPr>
            <a:xfrm>
              <a:off x="2819425" y="3039675"/>
              <a:ext cx="12000" cy="8275"/>
            </a:xfrm>
            <a:custGeom>
              <a:avLst/>
              <a:gdLst/>
              <a:ahLst/>
              <a:cxnLst/>
              <a:rect l="l" t="t" r="r" b="b"/>
              <a:pathLst>
                <a:path w="480" h="331" extrusionOk="0">
                  <a:moveTo>
                    <a:pt x="6" y="0"/>
                  </a:moveTo>
                  <a:cubicBezTo>
                    <a:pt x="0" y="0"/>
                    <a:pt x="73" y="58"/>
                    <a:pt x="290" y="221"/>
                  </a:cubicBezTo>
                  <a:cubicBezTo>
                    <a:pt x="409" y="300"/>
                    <a:pt x="458" y="330"/>
                    <a:pt x="463" y="330"/>
                  </a:cubicBezTo>
                  <a:cubicBezTo>
                    <a:pt x="480" y="330"/>
                    <a:pt x="19" y="0"/>
                    <a:pt x="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86" name="Google Shape;12886;p18"/>
            <p:cNvSpPr/>
            <p:nvPr/>
          </p:nvSpPr>
          <p:spPr>
            <a:xfrm>
              <a:off x="2072675" y="4646475"/>
              <a:ext cx="36850" cy="12375"/>
            </a:xfrm>
            <a:custGeom>
              <a:avLst/>
              <a:gdLst/>
              <a:ahLst/>
              <a:cxnLst/>
              <a:rect l="l" t="t" r="r" b="b"/>
              <a:pathLst>
                <a:path w="1474" h="495" extrusionOk="0">
                  <a:moveTo>
                    <a:pt x="1036" y="1"/>
                  </a:moveTo>
                  <a:cubicBezTo>
                    <a:pt x="577" y="1"/>
                    <a:pt x="1" y="494"/>
                    <a:pt x="577" y="494"/>
                  </a:cubicBezTo>
                  <a:cubicBezTo>
                    <a:pt x="577" y="270"/>
                    <a:pt x="857" y="270"/>
                    <a:pt x="1081" y="270"/>
                  </a:cubicBezTo>
                  <a:cubicBezTo>
                    <a:pt x="1305" y="270"/>
                    <a:pt x="1473" y="270"/>
                    <a:pt x="1249" y="46"/>
                  </a:cubicBezTo>
                  <a:cubicBezTo>
                    <a:pt x="1185" y="14"/>
                    <a:pt x="1112" y="1"/>
                    <a:pt x="103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87" name="Google Shape;12887;p18"/>
            <p:cNvSpPr/>
            <p:nvPr/>
          </p:nvSpPr>
          <p:spPr>
            <a:xfrm>
              <a:off x="1100975" y="1061750"/>
              <a:ext cx="67250" cy="61650"/>
            </a:xfrm>
            <a:custGeom>
              <a:avLst/>
              <a:gdLst/>
              <a:ahLst/>
              <a:cxnLst/>
              <a:rect l="l" t="t" r="r" b="b"/>
              <a:pathLst>
                <a:path w="2690" h="2466" extrusionOk="0">
                  <a:moveTo>
                    <a:pt x="1793" y="1"/>
                  </a:moveTo>
                  <a:lnTo>
                    <a:pt x="1793" y="1"/>
                  </a:lnTo>
                  <a:cubicBezTo>
                    <a:pt x="2017" y="1121"/>
                    <a:pt x="0" y="1569"/>
                    <a:pt x="897" y="2466"/>
                  </a:cubicBezTo>
                  <a:cubicBezTo>
                    <a:pt x="897" y="1794"/>
                    <a:pt x="2690" y="897"/>
                    <a:pt x="179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88" name="Google Shape;12888;p18"/>
            <p:cNvSpPr/>
            <p:nvPr/>
          </p:nvSpPr>
          <p:spPr>
            <a:xfrm>
              <a:off x="271725" y="1044950"/>
              <a:ext cx="95275" cy="44850"/>
            </a:xfrm>
            <a:custGeom>
              <a:avLst/>
              <a:gdLst/>
              <a:ahLst/>
              <a:cxnLst/>
              <a:rect l="l" t="t" r="r" b="b"/>
              <a:pathLst>
                <a:path w="3811" h="1794" extrusionOk="0">
                  <a:moveTo>
                    <a:pt x="3362" y="0"/>
                  </a:moveTo>
                  <a:cubicBezTo>
                    <a:pt x="2690" y="673"/>
                    <a:pt x="1" y="1793"/>
                    <a:pt x="225" y="1793"/>
                  </a:cubicBezTo>
                  <a:cubicBezTo>
                    <a:pt x="1794" y="1569"/>
                    <a:pt x="3811" y="897"/>
                    <a:pt x="336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89" name="Google Shape;12889;p18"/>
            <p:cNvSpPr/>
            <p:nvPr/>
          </p:nvSpPr>
          <p:spPr>
            <a:xfrm>
              <a:off x="507050" y="742400"/>
              <a:ext cx="28050" cy="28025"/>
            </a:xfrm>
            <a:custGeom>
              <a:avLst/>
              <a:gdLst/>
              <a:ahLst/>
              <a:cxnLst/>
              <a:rect l="l" t="t" r="r" b="b"/>
              <a:pathLst>
                <a:path w="1122" h="1121" extrusionOk="0">
                  <a:moveTo>
                    <a:pt x="673" y="0"/>
                  </a:moveTo>
                  <a:cubicBezTo>
                    <a:pt x="449" y="448"/>
                    <a:pt x="1" y="896"/>
                    <a:pt x="673" y="1121"/>
                  </a:cubicBezTo>
                  <a:cubicBezTo>
                    <a:pt x="673" y="672"/>
                    <a:pt x="1121" y="224"/>
                    <a:pt x="6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90" name="Google Shape;12890;p18"/>
            <p:cNvSpPr/>
            <p:nvPr/>
          </p:nvSpPr>
          <p:spPr>
            <a:xfrm>
              <a:off x="1064525" y="3105300"/>
              <a:ext cx="8600" cy="11475"/>
            </a:xfrm>
            <a:custGeom>
              <a:avLst/>
              <a:gdLst/>
              <a:ahLst/>
              <a:cxnLst/>
              <a:rect l="l" t="t" r="r" b="b"/>
              <a:pathLst>
                <a:path w="344" h="459" extrusionOk="0">
                  <a:moveTo>
                    <a:pt x="334" y="1"/>
                  </a:moveTo>
                  <a:cubicBezTo>
                    <a:pt x="330" y="1"/>
                    <a:pt x="271" y="75"/>
                    <a:pt x="113" y="285"/>
                  </a:cubicBezTo>
                  <a:cubicBezTo>
                    <a:pt x="30" y="411"/>
                    <a:pt x="1" y="458"/>
                    <a:pt x="5" y="458"/>
                  </a:cubicBezTo>
                  <a:cubicBezTo>
                    <a:pt x="16" y="458"/>
                    <a:pt x="344" y="1"/>
                    <a:pt x="3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91" name="Google Shape;12891;p18"/>
            <p:cNvSpPr/>
            <p:nvPr/>
          </p:nvSpPr>
          <p:spPr>
            <a:xfrm>
              <a:off x="1012200" y="1126250"/>
              <a:ext cx="12000" cy="8275"/>
            </a:xfrm>
            <a:custGeom>
              <a:avLst/>
              <a:gdLst/>
              <a:ahLst/>
              <a:cxnLst/>
              <a:rect l="l" t="t" r="r" b="b"/>
              <a:pathLst>
                <a:path w="480" h="331" extrusionOk="0">
                  <a:moveTo>
                    <a:pt x="17" y="1"/>
                  </a:moveTo>
                  <a:cubicBezTo>
                    <a:pt x="0" y="1"/>
                    <a:pt x="460" y="331"/>
                    <a:pt x="474" y="331"/>
                  </a:cubicBezTo>
                  <a:cubicBezTo>
                    <a:pt x="479" y="331"/>
                    <a:pt x="407" y="273"/>
                    <a:pt x="189" y="110"/>
                  </a:cubicBezTo>
                  <a:cubicBezTo>
                    <a:pt x="71" y="31"/>
                    <a:pt x="22" y="1"/>
                    <a:pt x="1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92" name="Google Shape;12892;p18"/>
            <p:cNvSpPr/>
            <p:nvPr/>
          </p:nvSpPr>
          <p:spPr>
            <a:xfrm>
              <a:off x="955300" y="3351075"/>
              <a:ext cx="40325" cy="30300"/>
            </a:xfrm>
            <a:custGeom>
              <a:avLst/>
              <a:gdLst/>
              <a:ahLst/>
              <a:cxnLst/>
              <a:rect l="l" t="t" r="r" b="b"/>
              <a:pathLst>
                <a:path w="1613" h="1212" extrusionOk="0">
                  <a:moveTo>
                    <a:pt x="1330" y="0"/>
                  </a:moveTo>
                  <a:cubicBezTo>
                    <a:pt x="1284" y="0"/>
                    <a:pt x="1216" y="28"/>
                    <a:pt x="1121" y="91"/>
                  </a:cubicBezTo>
                  <a:cubicBezTo>
                    <a:pt x="1121" y="315"/>
                    <a:pt x="0" y="764"/>
                    <a:pt x="897" y="1212"/>
                  </a:cubicBezTo>
                  <a:cubicBezTo>
                    <a:pt x="1089" y="1019"/>
                    <a:pt x="1612" y="0"/>
                    <a:pt x="133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93" name="Google Shape;12893;p18"/>
            <p:cNvSpPr/>
            <p:nvPr/>
          </p:nvSpPr>
          <p:spPr>
            <a:xfrm>
              <a:off x="916075" y="3426175"/>
              <a:ext cx="39250" cy="33650"/>
            </a:xfrm>
            <a:custGeom>
              <a:avLst/>
              <a:gdLst/>
              <a:ahLst/>
              <a:cxnLst/>
              <a:rect l="l" t="t" r="r" b="b"/>
              <a:pathLst>
                <a:path w="1570" h="1346" extrusionOk="0">
                  <a:moveTo>
                    <a:pt x="897" y="1"/>
                  </a:moveTo>
                  <a:cubicBezTo>
                    <a:pt x="897" y="449"/>
                    <a:pt x="0" y="897"/>
                    <a:pt x="673" y="1346"/>
                  </a:cubicBezTo>
                  <a:cubicBezTo>
                    <a:pt x="448" y="897"/>
                    <a:pt x="1569" y="225"/>
                    <a:pt x="8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94" name="Google Shape;12894;p18"/>
            <p:cNvSpPr/>
            <p:nvPr/>
          </p:nvSpPr>
          <p:spPr>
            <a:xfrm>
              <a:off x="865650" y="1319500"/>
              <a:ext cx="33625" cy="16825"/>
            </a:xfrm>
            <a:custGeom>
              <a:avLst/>
              <a:gdLst/>
              <a:ahLst/>
              <a:cxnLst/>
              <a:rect l="l" t="t" r="r" b="b"/>
              <a:pathLst>
                <a:path w="1345" h="673" extrusionOk="0">
                  <a:moveTo>
                    <a:pt x="673" y="0"/>
                  </a:moveTo>
                  <a:cubicBezTo>
                    <a:pt x="673" y="0"/>
                    <a:pt x="0" y="672"/>
                    <a:pt x="673" y="672"/>
                  </a:cubicBezTo>
                  <a:cubicBezTo>
                    <a:pt x="448" y="448"/>
                    <a:pt x="1345" y="0"/>
                    <a:pt x="6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95" name="Google Shape;12895;p18"/>
            <p:cNvSpPr/>
            <p:nvPr/>
          </p:nvSpPr>
          <p:spPr>
            <a:xfrm>
              <a:off x="832025" y="1963825"/>
              <a:ext cx="50450" cy="44850"/>
            </a:xfrm>
            <a:custGeom>
              <a:avLst/>
              <a:gdLst/>
              <a:ahLst/>
              <a:cxnLst/>
              <a:rect l="l" t="t" r="r" b="b"/>
              <a:pathLst>
                <a:path w="2018" h="1794" extrusionOk="0">
                  <a:moveTo>
                    <a:pt x="2018" y="0"/>
                  </a:moveTo>
                  <a:lnTo>
                    <a:pt x="2018" y="0"/>
                  </a:lnTo>
                  <a:cubicBezTo>
                    <a:pt x="1345" y="449"/>
                    <a:pt x="0" y="897"/>
                    <a:pt x="0" y="1793"/>
                  </a:cubicBezTo>
                  <a:cubicBezTo>
                    <a:pt x="1121" y="1569"/>
                    <a:pt x="1569" y="673"/>
                    <a:pt x="201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96" name="Google Shape;12896;p18"/>
            <p:cNvSpPr/>
            <p:nvPr/>
          </p:nvSpPr>
          <p:spPr>
            <a:xfrm>
              <a:off x="389400" y="1065875"/>
              <a:ext cx="351150" cy="39975"/>
            </a:xfrm>
            <a:custGeom>
              <a:avLst/>
              <a:gdLst/>
              <a:ahLst/>
              <a:cxnLst/>
              <a:rect l="l" t="t" r="r" b="b"/>
              <a:pathLst>
                <a:path w="14046" h="1599" extrusionOk="0">
                  <a:moveTo>
                    <a:pt x="4900" y="1"/>
                  </a:moveTo>
                  <a:cubicBezTo>
                    <a:pt x="3356" y="1"/>
                    <a:pt x="1699" y="198"/>
                    <a:pt x="0" y="732"/>
                  </a:cubicBezTo>
                  <a:lnTo>
                    <a:pt x="11733" y="1111"/>
                  </a:lnTo>
                  <a:lnTo>
                    <a:pt x="11733" y="1111"/>
                  </a:lnTo>
                  <a:cubicBezTo>
                    <a:pt x="10095" y="641"/>
                    <a:pt x="7680" y="1"/>
                    <a:pt x="4900" y="1"/>
                  </a:cubicBezTo>
                  <a:close/>
                  <a:moveTo>
                    <a:pt x="11733" y="1111"/>
                  </a:moveTo>
                  <a:cubicBezTo>
                    <a:pt x="12683" y="1383"/>
                    <a:pt x="13372" y="1598"/>
                    <a:pt x="13719" y="1598"/>
                  </a:cubicBezTo>
                  <a:cubicBezTo>
                    <a:pt x="13976" y="1598"/>
                    <a:pt x="14046" y="1480"/>
                    <a:pt x="13895" y="1180"/>
                  </a:cubicBezTo>
                  <a:lnTo>
                    <a:pt x="11733" y="111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97" name="Google Shape;12897;p18"/>
            <p:cNvSpPr/>
            <p:nvPr/>
          </p:nvSpPr>
          <p:spPr>
            <a:xfrm>
              <a:off x="544475" y="3516375"/>
              <a:ext cx="12700" cy="18475"/>
            </a:xfrm>
            <a:custGeom>
              <a:avLst/>
              <a:gdLst/>
              <a:ahLst/>
              <a:cxnLst/>
              <a:rect l="l" t="t" r="r" b="b"/>
              <a:pathLst>
                <a:path w="508" h="739" extrusionOk="0">
                  <a:moveTo>
                    <a:pt x="467" y="0"/>
                  </a:moveTo>
                  <a:cubicBezTo>
                    <a:pt x="456" y="0"/>
                    <a:pt x="406" y="57"/>
                    <a:pt x="297" y="203"/>
                  </a:cubicBezTo>
                  <a:cubicBezTo>
                    <a:pt x="70" y="600"/>
                    <a:pt x="1" y="739"/>
                    <a:pt x="13" y="739"/>
                  </a:cubicBezTo>
                  <a:cubicBezTo>
                    <a:pt x="43" y="739"/>
                    <a:pt x="507" y="0"/>
                    <a:pt x="4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98" name="Google Shape;12898;p18"/>
            <p:cNvSpPr/>
            <p:nvPr/>
          </p:nvSpPr>
          <p:spPr>
            <a:xfrm>
              <a:off x="282925" y="2271975"/>
              <a:ext cx="240950" cy="89675"/>
            </a:xfrm>
            <a:custGeom>
              <a:avLst/>
              <a:gdLst/>
              <a:ahLst/>
              <a:cxnLst/>
              <a:rect l="l" t="t" r="r" b="b"/>
              <a:pathLst>
                <a:path w="9638" h="3587" extrusionOk="0">
                  <a:moveTo>
                    <a:pt x="5604" y="1"/>
                  </a:moveTo>
                  <a:lnTo>
                    <a:pt x="5604" y="1"/>
                  </a:lnTo>
                  <a:cubicBezTo>
                    <a:pt x="3363" y="449"/>
                    <a:pt x="1346" y="1794"/>
                    <a:pt x="1" y="3587"/>
                  </a:cubicBezTo>
                  <a:cubicBezTo>
                    <a:pt x="7621" y="2466"/>
                    <a:pt x="9638" y="1346"/>
                    <a:pt x="560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99" name="Google Shape;12899;p18"/>
            <p:cNvSpPr/>
            <p:nvPr/>
          </p:nvSpPr>
          <p:spPr>
            <a:xfrm>
              <a:off x="333375" y="2249575"/>
              <a:ext cx="72850" cy="33650"/>
            </a:xfrm>
            <a:custGeom>
              <a:avLst/>
              <a:gdLst/>
              <a:ahLst/>
              <a:cxnLst/>
              <a:rect l="l" t="t" r="r" b="b"/>
              <a:pathLst>
                <a:path w="2914" h="1346" extrusionOk="0">
                  <a:moveTo>
                    <a:pt x="2914" y="0"/>
                  </a:moveTo>
                  <a:cubicBezTo>
                    <a:pt x="2241" y="0"/>
                    <a:pt x="0" y="1345"/>
                    <a:pt x="1121" y="1345"/>
                  </a:cubicBezTo>
                  <a:cubicBezTo>
                    <a:pt x="1569" y="897"/>
                    <a:pt x="2689" y="673"/>
                    <a:pt x="291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00" name="Google Shape;12900;p18"/>
            <p:cNvSpPr/>
            <p:nvPr/>
          </p:nvSpPr>
          <p:spPr>
            <a:xfrm>
              <a:off x="254925" y="3891225"/>
              <a:ext cx="39250" cy="22425"/>
            </a:xfrm>
            <a:custGeom>
              <a:avLst/>
              <a:gdLst/>
              <a:ahLst/>
              <a:cxnLst/>
              <a:rect l="l" t="t" r="r" b="b"/>
              <a:pathLst>
                <a:path w="1570" h="897" extrusionOk="0">
                  <a:moveTo>
                    <a:pt x="897" y="1"/>
                  </a:moveTo>
                  <a:cubicBezTo>
                    <a:pt x="673" y="449"/>
                    <a:pt x="224" y="673"/>
                    <a:pt x="0" y="897"/>
                  </a:cubicBezTo>
                  <a:cubicBezTo>
                    <a:pt x="449" y="897"/>
                    <a:pt x="1569" y="225"/>
                    <a:pt x="8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2901" name="Google Shape;12901;p18"/>
          <p:cNvSpPr txBox="1">
            <a:spLocks noGrp="1"/>
          </p:cNvSpPr>
          <p:nvPr>
            <p:ph type="title"/>
          </p:nvPr>
        </p:nvSpPr>
        <p:spPr>
          <a:xfrm>
            <a:off x="7209667" y="429867"/>
            <a:ext cx="3766400" cy="1686400"/>
          </a:xfrm>
          <a:prstGeom prst="rect">
            <a:avLst/>
          </a:prstGeom>
        </p:spPr>
        <p:txBody>
          <a:bodyPr spcFirstLastPara="1" wrap="square" lIns="91425" tIns="91425" rIns="91425" bIns="91425" anchor="t" anchorCtr="0">
            <a:noAutofit/>
          </a:bodyPr>
          <a:lstStyle>
            <a:lvl1pPr lvl="0" algn="ctr" rtl="0">
              <a:spcBef>
                <a:spcPts val="0"/>
              </a:spcBef>
              <a:spcAft>
                <a:spcPts val="0"/>
              </a:spcAft>
              <a:buClr>
                <a:srgbClr val="B33B00"/>
              </a:buClr>
              <a:buSzPts val="3600"/>
              <a:buFont typeface="Josefin Sans Thin"/>
              <a:buNone/>
              <a:defRPr sz="4800">
                <a:solidFill>
                  <a:srgbClr val="B33B00"/>
                </a:solidFill>
                <a:latin typeface="Josefin Sans Thin"/>
                <a:ea typeface="Josefin Sans Thin"/>
                <a:cs typeface="Josefin Sans Thin"/>
                <a:sym typeface="Josefin Sans Thin"/>
              </a:defRPr>
            </a:lvl1pPr>
            <a:lvl2pPr lvl="1" algn="ctr" rtl="0">
              <a:spcBef>
                <a:spcPts val="0"/>
              </a:spcBef>
              <a:spcAft>
                <a:spcPts val="0"/>
              </a:spcAft>
              <a:buClr>
                <a:srgbClr val="B33B00"/>
              </a:buClr>
              <a:buSzPts val="2400"/>
              <a:buFont typeface="Josefin Sans Thin"/>
              <a:buNone/>
              <a:defRPr sz="3200">
                <a:solidFill>
                  <a:srgbClr val="B33B00"/>
                </a:solidFill>
                <a:latin typeface="Josefin Sans Thin"/>
                <a:ea typeface="Josefin Sans Thin"/>
                <a:cs typeface="Josefin Sans Thin"/>
                <a:sym typeface="Josefin Sans Thin"/>
              </a:defRPr>
            </a:lvl2pPr>
            <a:lvl3pPr lvl="2" algn="ctr" rtl="0">
              <a:spcBef>
                <a:spcPts val="0"/>
              </a:spcBef>
              <a:spcAft>
                <a:spcPts val="0"/>
              </a:spcAft>
              <a:buClr>
                <a:srgbClr val="B33B00"/>
              </a:buClr>
              <a:buSzPts val="2400"/>
              <a:buFont typeface="Josefin Sans Thin"/>
              <a:buNone/>
              <a:defRPr sz="3200">
                <a:solidFill>
                  <a:srgbClr val="B33B00"/>
                </a:solidFill>
                <a:latin typeface="Josefin Sans Thin"/>
                <a:ea typeface="Josefin Sans Thin"/>
                <a:cs typeface="Josefin Sans Thin"/>
                <a:sym typeface="Josefin Sans Thin"/>
              </a:defRPr>
            </a:lvl3pPr>
            <a:lvl4pPr lvl="3" algn="ctr" rtl="0">
              <a:spcBef>
                <a:spcPts val="0"/>
              </a:spcBef>
              <a:spcAft>
                <a:spcPts val="0"/>
              </a:spcAft>
              <a:buClr>
                <a:srgbClr val="B33B00"/>
              </a:buClr>
              <a:buSzPts val="2400"/>
              <a:buFont typeface="Josefin Sans Thin"/>
              <a:buNone/>
              <a:defRPr sz="3200">
                <a:solidFill>
                  <a:srgbClr val="B33B00"/>
                </a:solidFill>
                <a:latin typeface="Josefin Sans Thin"/>
                <a:ea typeface="Josefin Sans Thin"/>
                <a:cs typeface="Josefin Sans Thin"/>
                <a:sym typeface="Josefin Sans Thin"/>
              </a:defRPr>
            </a:lvl4pPr>
            <a:lvl5pPr lvl="4" algn="ctr" rtl="0">
              <a:spcBef>
                <a:spcPts val="0"/>
              </a:spcBef>
              <a:spcAft>
                <a:spcPts val="0"/>
              </a:spcAft>
              <a:buClr>
                <a:srgbClr val="B33B00"/>
              </a:buClr>
              <a:buSzPts val="2400"/>
              <a:buFont typeface="Josefin Sans Thin"/>
              <a:buNone/>
              <a:defRPr sz="3200">
                <a:solidFill>
                  <a:srgbClr val="B33B00"/>
                </a:solidFill>
                <a:latin typeface="Josefin Sans Thin"/>
                <a:ea typeface="Josefin Sans Thin"/>
                <a:cs typeface="Josefin Sans Thin"/>
                <a:sym typeface="Josefin Sans Thin"/>
              </a:defRPr>
            </a:lvl5pPr>
            <a:lvl6pPr lvl="5" algn="ctr" rtl="0">
              <a:spcBef>
                <a:spcPts val="0"/>
              </a:spcBef>
              <a:spcAft>
                <a:spcPts val="0"/>
              </a:spcAft>
              <a:buClr>
                <a:srgbClr val="B33B00"/>
              </a:buClr>
              <a:buSzPts val="2400"/>
              <a:buFont typeface="Josefin Sans Thin"/>
              <a:buNone/>
              <a:defRPr sz="3200">
                <a:solidFill>
                  <a:srgbClr val="B33B00"/>
                </a:solidFill>
                <a:latin typeface="Josefin Sans Thin"/>
                <a:ea typeface="Josefin Sans Thin"/>
                <a:cs typeface="Josefin Sans Thin"/>
                <a:sym typeface="Josefin Sans Thin"/>
              </a:defRPr>
            </a:lvl6pPr>
            <a:lvl7pPr lvl="6" algn="ctr" rtl="0">
              <a:spcBef>
                <a:spcPts val="0"/>
              </a:spcBef>
              <a:spcAft>
                <a:spcPts val="0"/>
              </a:spcAft>
              <a:buClr>
                <a:srgbClr val="B33B00"/>
              </a:buClr>
              <a:buSzPts val="2400"/>
              <a:buFont typeface="Josefin Sans Thin"/>
              <a:buNone/>
              <a:defRPr sz="3200">
                <a:solidFill>
                  <a:srgbClr val="B33B00"/>
                </a:solidFill>
                <a:latin typeface="Josefin Sans Thin"/>
                <a:ea typeface="Josefin Sans Thin"/>
                <a:cs typeface="Josefin Sans Thin"/>
                <a:sym typeface="Josefin Sans Thin"/>
              </a:defRPr>
            </a:lvl7pPr>
            <a:lvl8pPr lvl="7" algn="ctr" rtl="0">
              <a:spcBef>
                <a:spcPts val="0"/>
              </a:spcBef>
              <a:spcAft>
                <a:spcPts val="0"/>
              </a:spcAft>
              <a:buClr>
                <a:srgbClr val="B33B00"/>
              </a:buClr>
              <a:buSzPts val="2400"/>
              <a:buFont typeface="Josefin Sans Thin"/>
              <a:buNone/>
              <a:defRPr sz="3200">
                <a:solidFill>
                  <a:srgbClr val="B33B00"/>
                </a:solidFill>
                <a:latin typeface="Josefin Sans Thin"/>
                <a:ea typeface="Josefin Sans Thin"/>
                <a:cs typeface="Josefin Sans Thin"/>
                <a:sym typeface="Josefin Sans Thin"/>
              </a:defRPr>
            </a:lvl8pPr>
            <a:lvl9pPr lvl="8" algn="ctr" rtl="0">
              <a:spcBef>
                <a:spcPts val="0"/>
              </a:spcBef>
              <a:spcAft>
                <a:spcPts val="0"/>
              </a:spcAft>
              <a:buClr>
                <a:srgbClr val="B33B00"/>
              </a:buClr>
              <a:buSzPts val="2400"/>
              <a:buFont typeface="Josefin Sans Thin"/>
              <a:buNone/>
              <a:defRPr sz="3200">
                <a:solidFill>
                  <a:srgbClr val="B33B00"/>
                </a:solidFill>
                <a:latin typeface="Josefin Sans Thin"/>
                <a:ea typeface="Josefin Sans Thin"/>
                <a:cs typeface="Josefin Sans Thin"/>
                <a:sym typeface="Josefin Sans Thin"/>
              </a:defRPr>
            </a:lvl9pPr>
          </a:lstStyle>
          <a:p>
            <a:endParaRPr/>
          </a:p>
        </p:txBody>
      </p:sp>
      <p:sp>
        <p:nvSpPr>
          <p:cNvPr id="12902" name="Google Shape;12902;p18"/>
          <p:cNvSpPr txBox="1">
            <a:spLocks noGrp="1"/>
          </p:cNvSpPr>
          <p:nvPr>
            <p:ph type="subTitle" idx="1"/>
          </p:nvPr>
        </p:nvSpPr>
        <p:spPr>
          <a:xfrm>
            <a:off x="6830233" y="3601067"/>
            <a:ext cx="4651600" cy="8036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rgbClr val="333333"/>
              </a:buClr>
              <a:buSzPts val="1400"/>
              <a:buFont typeface="Roboto Mono"/>
              <a:buChar char="●"/>
              <a:defRPr sz="1867">
                <a:solidFill>
                  <a:srgbClr val="333333"/>
                </a:solidFill>
                <a:latin typeface="Roboto Mono"/>
                <a:ea typeface="Roboto Mono"/>
                <a:cs typeface="Roboto Mono"/>
                <a:sym typeface="Roboto Mono"/>
              </a:defRPr>
            </a:lvl1pPr>
            <a:lvl2pPr lvl="1" algn="r" rtl="0">
              <a:lnSpc>
                <a:spcPct val="100000"/>
              </a:lnSpc>
              <a:spcBef>
                <a:spcPts val="0"/>
              </a:spcBef>
              <a:spcAft>
                <a:spcPts val="0"/>
              </a:spcAft>
              <a:buSzPts val="2100"/>
              <a:buChar char="○"/>
              <a:defRPr sz="2800"/>
            </a:lvl2pPr>
            <a:lvl3pPr lvl="2" algn="r" rtl="0">
              <a:lnSpc>
                <a:spcPct val="100000"/>
              </a:lnSpc>
              <a:spcBef>
                <a:spcPts val="0"/>
              </a:spcBef>
              <a:spcAft>
                <a:spcPts val="0"/>
              </a:spcAft>
              <a:buSzPts val="2100"/>
              <a:buChar char="■"/>
              <a:defRPr sz="2800"/>
            </a:lvl3pPr>
            <a:lvl4pPr lvl="3" algn="r" rtl="0">
              <a:lnSpc>
                <a:spcPct val="100000"/>
              </a:lnSpc>
              <a:spcBef>
                <a:spcPts val="0"/>
              </a:spcBef>
              <a:spcAft>
                <a:spcPts val="0"/>
              </a:spcAft>
              <a:buSzPts val="2100"/>
              <a:buChar char="●"/>
              <a:defRPr sz="2800"/>
            </a:lvl4pPr>
            <a:lvl5pPr lvl="4" algn="r" rtl="0">
              <a:lnSpc>
                <a:spcPct val="100000"/>
              </a:lnSpc>
              <a:spcBef>
                <a:spcPts val="0"/>
              </a:spcBef>
              <a:spcAft>
                <a:spcPts val="0"/>
              </a:spcAft>
              <a:buSzPts val="2100"/>
              <a:buChar char="○"/>
              <a:defRPr sz="2800"/>
            </a:lvl5pPr>
            <a:lvl6pPr lvl="5" algn="r" rtl="0">
              <a:lnSpc>
                <a:spcPct val="100000"/>
              </a:lnSpc>
              <a:spcBef>
                <a:spcPts val="0"/>
              </a:spcBef>
              <a:spcAft>
                <a:spcPts val="0"/>
              </a:spcAft>
              <a:buSzPts val="2100"/>
              <a:buChar char="■"/>
              <a:defRPr sz="2800"/>
            </a:lvl6pPr>
            <a:lvl7pPr lvl="6" algn="r" rtl="0">
              <a:lnSpc>
                <a:spcPct val="100000"/>
              </a:lnSpc>
              <a:spcBef>
                <a:spcPts val="0"/>
              </a:spcBef>
              <a:spcAft>
                <a:spcPts val="0"/>
              </a:spcAft>
              <a:buSzPts val="2100"/>
              <a:buChar char="●"/>
              <a:defRPr sz="2800"/>
            </a:lvl7pPr>
            <a:lvl8pPr lvl="7" algn="r" rtl="0">
              <a:lnSpc>
                <a:spcPct val="100000"/>
              </a:lnSpc>
              <a:spcBef>
                <a:spcPts val="0"/>
              </a:spcBef>
              <a:spcAft>
                <a:spcPts val="0"/>
              </a:spcAft>
              <a:buSzPts val="2100"/>
              <a:buChar char="○"/>
              <a:defRPr sz="2800"/>
            </a:lvl8pPr>
            <a:lvl9pPr lvl="8" algn="r" rtl="0">
              <a:lnSpc>
                <a:spcPct val="100000"/>
              </a:lnSpc>
              <a:spcBef>
                <a:spcPts val="0"/>
              </a:spcBef>
              <a:spcAft>
                <a:spcPts val="0"/>
              </a:spcAft>
              <a:buSzPts val="2100"/>
              <a:buChar char="■"/>
              <a:defRPr sz="2800"/>
            </a:lvl9pPr>
          </a:lstStyle>
          <a:p>
            <a:endParaRPr/>
          </a:p>
        </p:txBody>
      </p:sp>
      <p:sp>
        <p:nvSpPr>
          <p:cNvPr id="12903" name="Google Shape;12903;p18"/>
          <p:cNvSpPr txBox="1">
            <a:spLocks noGrp="1"/>
          </p:cNvSpPr>
          <p:nvPr>
            <p:ph type="subTitle" idx="2"/>
          </p:nvPr>
        </p:nvSpPr>
        <p:spPr>
          <a:xfrm>
            <a:off x="6830233" y="2456867"/>
            <a:ext cx="4651600" cy="8036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rgbClr val="333333"/>
              </a:buClr>
              <a:buSzPts val="1400"/>
              <a:buFont typeface="Roboto Mono"/>
              <a:buChar char="●"/>
              <a:defRPr sz="1867">
                <a:solidFill>
                  <a:srgbClr val="333333"/>
                </a:solidFill>
                <a:latin typeface="Roboto Mono"/>
                <a:ea typeface="Roboto Mono"/>
                <a:cs typeface="Roboto Mono"/>
                <a:sym typeface="Roboto Mono"/>
              </a:defRPr>
            </a:lvl1pPr>
            <a:lvl2pPr lvl="1" algn="r" rtl="0">
              <a:lnSpc>
                <a:spcPct val="100000"/>
              </a:lnSpc>
              <a:spcBef>
                <a:spcPts val="0"/>
              </a:spcBef>
              <a:spcAft>
                <a:spcPts val="0"/>
              </a:spcAft>
              <a:buSzPts val="2100"/>
              <a:buChar char="○"/>
              <a:defRPr sz="2800"/>
            </a:lvl2pPr>
            <a:lvl3pPr lvl="2" algn="r" rtl="0">
              <a:lnSpc>
                <a:spcPct val="100000"/>
              </a:lnSpc>
              <a:spcBef>
                <a:spcPts val="0"/>
              </a:spcBef>
              <a:spcAft>
                <a:spcPts val="0"/>
              </a:spcAft>
              <a:buSzPts val="2100"/>
              <a:buChar char="■"/>
              <a:defRPr sz="2800"/>
            </a:lvl3pPr>
            <a:lvl4pPr lvl="3" algn="r" rtl="0">
              <a:lnSpc>
                <a:spcPct val="100000"/>
              </a:lnSpc>
              <a:spcBef>
                <a:spcPts val="0"/>
              </a:spcBef>
              <a:spcAft>
                <a:spcPts val="0"/>
              </a:spcAft>
              <a:buSzPts val="2100"/>
              <a:buChar char="●"/>
              <a:defRPr sz="2800"/>
            </a:lvl4pPr>
            <a:lvl5pPr lvl="4" algn="r" rtl="0">
              <a:lnSpc>
                <a:spcPct val="100000"/>
              </a:lnSpc>
              <a:spcBef>
                <a:spcPts val="0"/>
              </a:spcBef>
              <a:spcAft>
                <a:spcPts val="0"/>
              </a:spcAft>
              <a:buSzPts val="2100"/>
              <a:buChar char="○"/>
              <a:defRPr sz="2800"/>
            </a:lvl5pPr>
            <a:lvl6pPr lvl="5" algn="r" rtl="0">
              <a:lnSpc>
                <a:spcPct val="100000"/>
              </a:lnSpc>
              <a:spcBef>
                <a:spcPts val="0"/>
              </a:spcBef>
              <a:spcAft>
                <a:spcPts val="0"/>
              </a:spcAft>
              <a:buSzPts val="2100"/>
              <a:buChar char="■"/>
              <a:defRPr sz="2800"/>
            </a:lvl6pPr>
            <a:lvl7pPr lvl="6" algn="r" rtl="0">
              <a:lnSpc>
                <a:spcPct val="100000"/>
              </a:lnSpc>
              <a:spcBef>
                <a:spcPts val="0"/>
              </a:spcBef>
              <a:spcAft>
                <a:spcPts val="0"/>
              </a:spcAft>
              <a:buSzPts val="2100"/>
              <a:buChar char="●"/>
              <a:defRPr sz="2800"/>
            </a:lvl7pPr>
            <a:lvl8pPr lvl="7" algn="r" rtl="0">
              <a:lnSpc>
                <a:spcPct val="100000"/>
              </a:lnSpc>
              <a:spcBef>
                <a:spcPts val="0"/>
              </a:spcBef>
              <a:spcAft>
                <a:spcPts val="0"/>
              </a:spcAft>
              <a:buSzPts val="2100"/>
              <a:buChar char="○"/>
              <a:defRPr sz="2800"/>
            </a:lvl8pPr>
            <a:lvl9pPr lvl="8" algn="r" rtl="0">
              <a:lnSpc>
                <a:spcPct val="100000"/>
              </a:lnSpc>
              <a:spcBef>
                <a:spcPts val="0"/>
              </a:spcBef>
              <a:spcAft>
                <a:spcPts val="0"/>
              </a:spcAft>
              <a:buSzPts val="2100"/>
              <a:buChar char="■"/>
              <a:defRPr sz="2800"/>
            </a:lvl9pPr>
          </a:lstStyle>
          <a:p>
            <a:endParaRPr/>
          </a:p>
        </p:txBody>
      </p:sp>
      <p:sp>
        <p:nvSpPr>
          <p:cNvPr id="12904" name="Google Shape;12904;p18"/>
          <p:cNvSpPr txBox="1">
            <a:spLocks noGrp="1"/>
          </p:cNvSpPr>
          <p:nvPr>
            <p:ph type="subTitle" idx="3"/>
          </p:nvPr>
        </p:nvSpPr>
        <p:spPr>
          <a:xfrm>
            <a:off x="6830233" y="4745267"/>
            <a:ext cx="4651600" cy="746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rgbClr val="333333"/>
              </a:buClr>
              <a:buSzPts val="1400"/>
              <a:buFont typeface="Roboto Mono"/>
              <a:buChar char="●"/>
              <a:defRPr sz="1867">
                <a:solidFill>
                  <a:srgbClr val="333333"/>
                </a:solidFill>
                <a:latin typeface="Roboto Mono"/>
                <a:ea typeface="Roboto Mono"/>
                <a:cs typeface="Roboto Mono"/>
                <a:sym typeface="Roboto Mono"/>
              </a:defRPr>
            </a:lvl1pPr>
            <a:lvl2pPr lvl="1" algn="r" rtl="0">
              <a:lnSpc>
                <a:spcPct val="100000"/>
              </a:lnSpc>
              <a:spcBef>
                <a:spcPts val="0"/>
              </a:spcBef>
              <a:spcAft>
                <a:spcPts val="0"/>
              </a:spcAft>
              <a:buSzPts val="2100"/>
              <a:buChar char="○"/>
              <a:defRPr sz="2800"/>
            </a:lvl2pPr>
            <a:lvl3pPr lvl="2" algn="r" rtl="0">
              <a:lnSpc>
                <a:spcPct val="100000"/>
              </a:lnSpc>
              <a:spcBef>
                <a:spcPts val="0"/>
              </a:spcBef>
              <a:spcAft>
                <a:spcPts val="0"/>
              </a:spcAft>
              <a:buSzPts val="2100"/>
              <a:buChar char="■"/>
              <a:defRPr sz="2800"/>
            </a:lvl3pPr>
            <a:lvl4pPr lvl="3" algn="r" rtl="0">
              <a:lnSpc>
                <a:spcPct val="100000"/>
              </a:lnSpc>
              <a:spcBef>
                <a:spcPts val="0"/>
              </a:spcBef>
              <a:spcAft>
                <a:spcPts val="0"/>
              </a:spcAft>
              <a:buSzPts val="2100"/>
              <a:buChar char="●"/>
              <a:defRPr sz="2800"/>
            </a:lvl4pPr>
            <a:lvl5pPr lvl="4" algn="r" rtl="0">
              <a:lnSpc>
                <a:spcPct val="100000"/>
              </a:lnSpc>
              <a:spcBef>
                <a:spcPts val="0"/>
              </a:spcBef>
              <a:spcAft>
                <a:spcPts val="0"/>
              </a:spcAft>
              <a:buSzPts val="2100"/>
              <a:buChar char="○"/>
              <a:defRPr sz="2800"/>
            </a:lvl5pPr>
            <a:lvl6pPr lvl="5" algn="r" rtl="0">
              <a:lnSpc>
                <a:spcPct val="100000"/>
              </a:lnSpc>
              <a:spcBef>
                <a:spcPts val="0"/>
              </a:spcBef>
              <a:spcAft>
                <a:spcPts val="0"/>
              </a:spcAft>
              <a:buSzPts val="2100"/>
              <a:buChar char="■"/>
              <a:defRPr sz="2800"/>
            </a:lvl6pPr>
            <a:lvl7pPr lvl="6" algn="r" rtl="0">
              <a:lnSpc>
                <a:spcPct val="100000"/>
              </a:lnSpc>
              <a:spcBef>
                <a:spcPts val="0"/>
              </a:spcBef>
              <a:spcAft>
                <a:spcPts val="0"/>
              </a:spcAft>
              <a:buSzPts val="2100"/>
              <a:buChar char="●"/>
              <a:defRPr sz="2800"/>
            </a:lvl7pPr>
            <a:lvl8pPr lvl="7" algn="r" rtl="0">
              <a:lnSpc>
                <a:spcPct val="100000"/>
              </a:lnSpc>
              <a:spcBef>
                <a:spcPts val="0"/>
              </a:spcBef>
              <a:spcAft>
                <a:spcPts val="0"/>
              </a:spcAft>
              <a:buSzPts val="2100"/>
              <a:buChar char="○"/>
              <a:defRPr sz="2800"/>
            </a:lvl8pPr>
            <a:lvl9pPr lvl="8" algn="r" rtl="0">
              <a:lnSpc>
                <a:spcPct val="100000"/>
              </a:lnSpc>
              <a:spcBef>
                <a:spcPts val="0"/>
              </a:spcBef>
              <a:spcAft>
                <a:spcPts val="0"/>
              </a:spcAft>
              <a:buSzPts val="2100"/>
              <a:buChar char="■"/>
              <a:defRPr sz="2800"/>
            </a:lvl9pPr>
          </a:lstStyle>
          <a:p>
            <a:endParaRPr/>
          </a:p>
        </p:txBody>
      </p:sp>
    </p:spTree>
    <p:extLst>
      <p:ext uri="{BB962C8B-B14F-4D97-AF65-F5344CB8AC3E}">
        <p14:creationId xmlns:p14="http://schemas.microsoft.com/office/powerpoint/2010/main" val="3456841988"/>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Title and three columns 4">
  <p:cSld name="Title and three columns 4">
    <p:bg>
      <p:bgPr>
        <a:solidFill>
          <a:srgbClr val="B33B00"/>
        </a:solidFill>
        <a:effectLst/>
      </p:bgPr>
    </p:bg>
    <p:spTree>
      <p:nvGrpSpPr>
        <p:cNvPr id="1" name="Shape 12905"/>
        <p:cNvGrpSpPr/>
        <p:nvPr/>
      </p:nvGrpSpPr>
      <p:grpSpPr>
        <a:xfrm>
          <a:off x="0" y="0"/>
          <a:ext cx="0" cy="0"/>
          <a:chOff x="0" y="0"/>
          <a:chExt cx="0" cy="0"/>
        </a:xfrm>
      </p:grpSpPr>
      <p:grpSp>
        <p:nvGrpSpPr>
          <p:cNvPr id="12906" name="Google Shape;12906;p19"/>
          <p:cNvGrpSpPr/>
          <p:nvPr/>
        </p:nvGrpSpPr>
        <p:grpSpPr>
          <a:xfrm>
            <a:off x="-17933" y="-15825"/>
            <a:ext cx="12227873" cy="6889649"/>
            <a:chOff x="232500" y="742400"/>
            <a:chExt cx="6901125" cy="3999100"/>
          </a:xfrm>
        </p:grpSpPr>
        <p:sp>
          <p:nvSpPr>
            <p:cNvPr id="12907" name="Google Shape;12907;p19"/>
            <p:cNvSpPr/>
            <p:nvPr/>
          </p:nvSpPr>
          <p:spPr>
            <a:xfrm>
              <a:off x="4983800" y="1582375"/>
              <a:ext cx="128900" cy="22875"/>
            </a:xfrm>
            <a:custGeom>
              <a:avLst/>
              <a:gdLst/>
              <a:ahLst/>
              <a:cxnLst/>
              <a:rect l="l" t="t" r="r" b="b"/>
              <a:pathLst>
                <a:path w="5156" h="915" extrusionOk="0">
                  <a:moveTo>
                    <a:pt x="3722" y="0"/>
                  </a:moveTo>
                  <a:cubicBezTo>
                    <a:pt x="2242" y="0"/>
                    <a:pt x="321" y="115"/>
                    <a:pt x="1" y="915"/>
                  </a:cubicBezTo>
                  <a:cubicBezTo>
                    <a:pt x="1345" y="467"/>
                    <a:pt x="3362" y="243"/>
                    <a:pt x="5155" y="18"/>
                  </a:cubicBezTo>
                  <a:cubicBezTo>
                    <a:pt x="4835" y="18"/>
                    <a:pt x="4314" y="0"/>
                    <a:pt x="3722"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08" name="Google Shape;12908;p19"/>
            <p:cNvSpPr/>
            <p:nvPr/>
          </p:nvSpPr>
          <p:spPr>
            <a:xfrm>
              <a:off x="6037150" y="1596400"/>
              <a:ext cx="4700" cy="6500"/>
            </a:xfrm>
            <a:custGeom>
              <a:avLst/>
              <a:gdLst/>
              <a:ahLst/>
              <a:cxnLst/>
              <a:rect l="l" t="t" r="r" b="b"/>
              <a:pathLst>
                <a:path w="188" h="260" extrusionOk="0">
                  <a:moveTo>
                    <a:pt x="113" y="0"/>
                  </a:moveTo>
                  <a:cubicBezTo>
                    <a:pt x="85" y="0"/>
                    <a:pt x="48" y="35"/>
                    <a:pt x="1" y="130"/>
                  </a:cubicBezTo>
                  <a:cubicBezTo>
                    <a:pt x="48" y="225"/>
                    <a:pt x="85" y="259"/>
                    <a:pt x="113" y="259"/>
                  </a:cubicBezTo>
                  <a:cubicBezTo>
                    <a:pt x="188" y="259"/>
                    <a:pt x="188" y="0"/>
                    <a:pt x="11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09" name="Google Shape;12909;p19"/>
            <p:cNvSpPr/>
            <p:nvPr/>
          </p:nvSpPr>
          <p:spPr>
            <a:xfrm>
              <a:off x="6059575" y="1610850"/>
              <a:ext cx="11225" cy="4225"/>
            </a:xfrm>
            <a:custGeom>
              <a:avLst/>
              <a:gdLst/>
              <a:ahLst/>
              <a:cxnLst/>
              <a:rect l="l" t="t" r="r" b="b"/>
              <a:pathLst>
                <a:path w="449" h="169" extrusionOk="0">
                  <a:moveTo>
                    <a:pt x="0" y="0"/>
                  </a:moveTo>
                  <a:cubicBezTo>
                    <a:pt x="0" y="112"/>
                    <a:pt x="112" y="168"/>
                    <a:pt x="224" y="168"/>
                  </a:cubicBezTo>
                  <a:cubicBezTo>
                    <a:pt x="336" y="168"/>
                    <a:pt x="448" y="112"/>
                    <a:pt x="44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10" name="Google Shape;12910;p19"/>
            <p:cNvSpPr/>
            <p:nvPr/>
          </p:nvSpPr>
          <p:spPr>
            <a:xfrm>
              <a:off x="5073450" y="1615275"/>
              <a:ext cx="8625" cy="7950"/>
            </a:xfrm>
            <a:custGeom>
              <a:avLst/>
              <a:gdLst/>
              <a:ahLst/>
              <a:cxnLst/>
              <a:rect l="l" t="t" r="r" b="b"/>
              <a:pathLst>
                <a:path w="345" h="318" extrusionOk="0">
                  <a:moveTo>
                    <a:pt x="156" y="1"/>
                  </a:moveTo>
                  <a:cubicBezTo>
                    <a:pt x="117" y="1"/>
                    <a:pt x="66" y="14"/>
                    <a:pt x="1" y="47"/>
                  </a:cubicBezTo>
                  <a:cubicBezTo>
                    <a:pt x="1" y="47"/>
                    <a:pt x="1" y="271"/>
                    <a:pt x="1" y="271"/>
                  </a:cubicBezTo>
                  <a:cubicBezTo>
                    <a:pt x="33" y="304"/>
                    <a:pt x="66" y="318"/>
                    <a:pt x="97" y="318"/>
                  </a:cubicBezTo>
                  <a:cubicBezTo>
                    <a:pt x="245" y="318"/>
                    <a:pt x="344" y="1"/>
                    <a:pt x="156"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11" name="Google Shape;12911;p19"/>
            <p:cNvSpPr/>
            <p:nvPr/>
          </p:nvSpPr>
          <p:spPr>
            <a:xfrm>
              <a:off x="4967000" y="1619850"/>
              <a:ext cx="39250" cy="13425"/>
            </a:xfrm>
            <a:custGeom>
              <a:avLst/>
              <a:gdLst/>
              <a:ahLst/>
              <a:cxnLst/>
              <a:rect l="l" t="t" r="r" b="b"/>
              <a:pathLst>
                <a:path w="1570" h="537" extrusionOk="0">
                  <a:moveTo>
                    <a:pt x="1098" y="0"/>
                  </a:moveTo>
                  <a:cubicBezTo>
                    <a:pt x="601" y="0"/>
                    <a:pt x="0" y="208"/>
                    <a:pt x="0" y="537"/>
                  </a:cubicBezTo>
                  <a:cubicBezTo>
                    <a:pt x="673" y="312"/>
                    <a:pt x="1121" y="312"/>
                    <a:pt x="1569" y="88"/>
                  </a:cubicBezTo>
                  <a:cubicBezTo>
                    <a:pt x="1449" y="28"/>
                    <a:pt x="1281" y="0"/>
                    <a:pt x="109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12" name="Google Shape;12912;p19"/>
            <p:cNvSpPr/>
            <p:nvPr/>
          </p:nvSpPr>
          <p:spPr>
            <a:xfrm>
              <a:off x="5028700" y="1630075"/>
              <a:ext cx="16750" cy="9725"/>
            </a:xfrm>
            <a:custGeom>
              <a:avLst/>
              <a:gdLst/>
              <a:ahLst/>
              <a:cxnLst/>
              <a:rect l="l" t="t" r="r" b="b"/>
              <a:pathLst>
                <a:path w="670" h="389" extrusionOk="0">
                  <a:moveTo>
                    <a:pt x="406" y="0"/>
                  </a:moveTo>
                  <a:cubicBezTo>
                    <a:pt x="139" y="0"/>
                    <a:pt x="1" y="388"/>
                    <a:pt x="413" y="388"/>
                  </a:cubicBezTo>
                  <a:cubicBezTo>
                    <a:pt x="482" y="388"/>
                    <a:pt x="567" y="377"/>
                    <a:pt x="670" y="352"/>
                  </a:cubicBezTo>
                  <a:lnTo>
                    <a:pt x="670" y="128"/>
                  </a:lnTo>
                  <a:cubicBezTo>
                    <a:pt x="578" y="36"/>
                    <a:pt x="486" y="0"/>
                    <a:pt x="406"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13" name="Google Shape;12913;p19"/>
            <p:cNvSpPr/>
            <p:nvPr/>
          </p:nvSpPr>
          <p:spPr>
            <a:xfrm>
              <a:off x="1336300" y="1644450"/>
              <a:ext cx="5625" cy="2525"/>
            </a:xfrm>
            <a:custGeom>
              <a:avLst/>
              <a:gdLst/>
              <a:ahLst/>
              <a:cxnLst/>
              <a:rect l="l" t="t" r="r" b="b"/>
              <a:pathLst>
                <a:path w="225" h="101" extrusionOk="0">
                  <a:moveTo>
                    <a:pt x="0" y="1"/>
                  </a:moveTo>
                  <a:cubicBezTo>
                    <a:pt x="0" y="1"/>
                    <a:pt x="100" y="100"/>
                    <a:pt x="166" y="100"/>
                  </a:cubicBezTo>
                  <a:cubicBezTo>
                    <a:pt x="199" y="100"/>
                    <a:pt x="224" y="75"/>
                    <a:pt x="22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14" name="Google Shape;12914;p19"/>
            <p:cNvSpPr/>
            <p:nvPr/>
          </p:nvSpPr>
          <p:spPr>
            <a:xfrm>
              <a:off x="4384300" y="1664550"/>
              <a:ext cx="5625" cy="7950"/>
            </a:xfrm>
            <a:custGeom>
              <a:avLst/>
              <a:gdLst/>
              <a:ahLst/>
              <a:cxnLst/>
              <a:rect l="l" t="t" r="r" b="b"/>
              <a:pathLst>
                <a:path w="225" h="318" extrusionOk="0">
                  <a:moveTo>
                    <a:pt x="178" y="0"/>
                  </a:moveTo>
                  <a:cubicBezTo>
                    <a:pt x="112" y="0"/>
                    <a:pt x="0" y="159"/>
                    <a:pt x="0" y="317"/>
                  </a:cubicBezTo>
                  <a:cubicBezTo>
                    <a:pt x="0" y="317"/>
                    <a:pt x="224" y="317"/>
                    <a:pt x="224" y="93"/>
                  </a:cubicBezTo>
                  <a:cubicBezTo>
                    <a:pt x="224" y="28"/>
                    <a:pt x="205" y="0"/>
                    <a:pt x="17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15" name="Google Shape;12915;p19"/>
            <p:cNvSpPr/>
            <p:nvPr/>
          </p:nvSpPr>
          <p:spPr>
            <a:xfrm>
              <a:off x="5975525" y="1678075"/>
              <a:ext cx="14975" cy="7500"/>
            </a:xfrm>
            <a:custGeom>
              <a:avLst/>
              <a:gdLst/>
              <a:ahLst/>
              <a:cxnLst/>
              <a:rect l="l" t="t" r="r" b="b"/>
              <a:pathLst>
                <a:path w="599" h="300" extrusionOk="0">
                  <a:moveTo>
                    <a:pt x="0" y="0"/>
                  </a:moveTo>
                  <a:cubicBezTo>
                    <a:pt x="0" y="225"/>
                    <a:pt x="100" y="299"/>
                    <a:pt x="200" y="299"/>
                  </a:cubicBezTo>
                  <a:cubicBezTo>
                    <a:pt x="399" y="299"/>
                    <a:pt x="598" y="0"/>
                    <a:pt x="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16" name="Google Shape;12916;p19"/>
            <p:cNvSpPr/>
            <p:nvPr/>
          </p:nvSpPr>
          <p:spPr>
            <a:xfrm>
              <a:off x="5992325" y="1678075"/>
              <a:ext cx="22450" cy="11225"/>
            </a:xfrm>
            <a:custGeom>
              <a:avLst/>
              <a:gdLst/>
              <a:ahLst/>
              <a:cxnLst/>
              <a:rect l="l" t="t" r="r" b="b"/>
              <a:pathLst>
                <a:path w="898" h="449" extrusionOk="0">
                  <a:moveTo>
                    <a:pt x="225" y="0"/>
                  </a:moveTo>
                  <a:cubicBezTo>
                    <a:pt x="225" y="225"/>
                    <a:pt x="1" y="449"/>
                    <a:pt x="225" y="449"/>
                  </a:cubicBezTo>
                  <a:cubicBezTo>
                    <a:pt x="225" y="225"/>
                    <a:pt x="897" y="0"/>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17" name="Google Shape;12917;p19"/>
            <p:cNvSpPr/>
            <p:nvPr/>
          </p:nvSpPr>
          <p:spPr>
            <a:xfrm>
              <a:off x="6121200" y="1680450"/>
              <a:ext cx="4700" cy="6475"/>
            </a:xfrm>
            <a:custGeom>
              <a:avLst/>
              <a:gdLst/>
              <a:ahLst/>
              <a:cxnLst/>
              <a:rect l="l" t="t" r="r" b="b"/>
              <a:pathLst>
                <a:path w="188" h="259" extrusionOk="0">
                  <a:moveTo>
                    <a:pt x="113" y="0"/>
                  </a:moveTo>
                  <a:cubicBezTo>
                    <a:pt x="85" y="0"/>
                    <a:pt x="48" y="35"/>
                    <a:pt x="1" y="130"/>
                  </a:cubicBezTo>
                  <a:cubicBezTo>
                    <a:pt x="48" y="224"/>
                    <a:pt x="85" y="259"/>
                    <a:pt x="113" y="259"/>
                  </a:cubicBezTo>
                  <a:cubicBezTo>
                    <a:pt x="187" y="259"/>
                    <a:pt x="187" y="0"/>
                    <a:pt x="11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18" name="Google Shape;12918;p19"/>
            <p:cNvSpPr/>
            <p:nvPr/>
          </p:nvSpPr>
          <p:spPr>
            <a:xfrm>
              <a:off x="6001300" y="1682525"/>
              <a:ext cx="20450" cy="15525"/>
            </a:xfrm>
            <a:custGeom>
              <a:avLst/>
              <a:gdLst/>
              <a:ahLst/>
              <a:cxnLst/>
              <a:rect l="l" t="t" r="r" b="b"/>
              <a:pathLst>
                <a:path w="818" h="621" extrusionOk="0">
                  <a:moveTo>
                    <a:pt x="668" y="1"/>
                  </a:moveTo>
                  <a:cubicBezTo>
                    <a:pt x="644" y="1"/>
                    <a:pt x="602" y="15"/>
                    <a:pt x="538" y="47"/>
                  </a:cubicBezTo>
                  <a:cubicBezTo>
                    <a:pt x="0" y="47"/>
                    <a:pt x="323" y="620"/>
                    <a:pt x="589" y="620"/>
                  </a:cubicBezTo>
                  <a:cubicBezTo>
                    <a:pt x="655" y="620"/>
                    <a:pt x="718" y="584"/>
                    <a:pt x="762" y="495"/>
                  </a:cubicBezTo>
                  <a:cubicBezTo>
                    <a:pt x="378" y="495"/>
                    <a:pt x="817" y="1"/>
                    <a:pt x="66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19" name="Google Shape;12919;p19"/>
            <p:cNvSpPr/>
            <p:nvPr/>
          </p:nvSpPr>
          <p:spPr>
            <a:xfrm>
              <a:off x="6104400" y="1683675"/>
              <a:ext cx="11225" cy="25"/>
            </a:xfrm>
            <a:custGeom>
              <a:avLst/>
              <a:gdLst/>
              <a:ahLst/>
              <a:cxnLst/>
              <a:rect l="l" t="t" r="r" b="b"/>
              <a:pathLst>
                <a:path w="449" h="1" extrusionOk="0">
                  <a:moveTo>
                    <a:pt x="448" y="1"/>
                  </a:moveTo>
                  <a:lnTo>
                    <a:pt x="0" y="1"/>
                  </a:lnTo>
                  <a:cubicBezTo>
                    <a:pt x="0" y="1"/>
                    <a:pt x="448" y="1"/>
                    <a:pt x="44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20" name="Google Shape;12920;p19"/>
            <p:cNvSpPr/>
            <p:nvPr/>
          </p:nvSpPr>
          <p:spPr>
            <a:xfrm>
              <a:off x="6154825" y="1691650"/>
              <a:ext cx="4675" cy="6500"/>
            </a:xfrm>
            <a:custGeom>
              <a:avLst/>
              <a:gdLst/>
              <a:ahLst/>
              <a:cxnLst/>
              <a:rect l="l" t="t" r="r" b="b"/>
              <a:pathLst>
                <a:path w="187" h="260" extrusionOk="0">
                  <a:moveTo>
                    <a:pt x="112" y="0"/>
                  </a:moveTo>
                  <a:cubicBezTo>
                    <a:pt x="85" y="0"/>
                    <a:pt x="48" y="35"/>
                    <a:pt x="0" y="130"/>
                  </a:cubicBezTo>
                  <a:cubicBezTo>
                    <a:pt x="48" y="225"/>
                    <a:pt x="85" y="259"/>
                    <a:pt x="112" y="259"/>
                  </a:cubicBezTo>
                  <a:cubicBezTo>
                    <a:pt x="187" y="259"/>
                    <a:pt x="187" y="0"/>
                    <a:pt x="112"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21" name="Google Shape;12921;p19"/>
            <p:cNvSpPr/>
            <p:nvPr/>
          </p:nvSpPr>
          <p:spPr>
            <a:xfrm>
              <a:off x="5975525" y="1694875"/>
              <a:ext cx="11225" cy="2525"/>
            </a:xfrm>
            <a:custGeom>
              <a:avLst/>
              <a:gdLst/>
              <a:ahLst/>
              <a:cxnLst/>
              <a:rect l="l" t="t" r="r" b="b"/>
              <a:pathLst>
                <a:path w="449" h="101" extrusionOk="0">
                  <a:moveTo>
                    <a:pt x="0" y="1"/>
                  </a:moveTo>
                  <a:cubicBezTo>
                    <a:pt x="0" y="1"/>
                    <a:pt x="200" y="100"/>
                    <a:pt x="333" y="100"/>
                  </a:cubicBezTo>
                  <a:cubicBezTo>
                    <a:pt x="399" y="100"/>
                    <a:pt x="449" y="76"/>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22" name="Google Shape;12922;p19"/>
            <p:cNvSpPr/>
            <p:nvPr/>
          </p:nvSpPr>
          <p:spPr>
            <a:xfrm>
              <a:off x="6025950" y="1700475"/>
              <a:ext cx="15325" cy="13450"/>
            </a:xfrm>
            <a:custGeom>
              <a:avLst/>
              <a:gdLst/>
              <a:ahLst/>
              <a:cxnLst/>
              <a:rect l="l" t="t" r="r" b="b"/>
              <a:pathLst>
                <a:path w="613" h="538" extrusionOk="0">
                  <a:moveTo>
                    <a:pt x="449" y="1"/>
                  </a:moveTo>
                  <a:cubicBezTo>
                    <a:pt x="225" y="1"/>
                    <a:pt x="1" y="1"/>
                    <a:pt x="225" y="449"/>
                  </a:cubicBezTo>
                  <a:cubicBezTo>
                    <a:pt x="225" y="509"/>
                    <a:pt x="257" y="537"/>
                    <a:pt x="300" y="537"/>
                  </a:cubicBezTo>
                  <a:cubicBezTo>
                    <a:pt x="417" y="537"/>
                    <a:pt x="613" y="329"/>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23" name="Google Shape;12923;p19"/>
            <p:cNvSpPr/>
            <p:nvPr/>
          </p:nvSpPr>
          <p:spPr>
            <a:xfrm>
              <a:off x="1291475" y="1711700"/>
              <a:ext cx="25" cy="22425"/>
            </a:xfrm>
            <a:custGeom>
              <a:avLst/>
              <a:gdLst/>
              <a:ahLst/>
              <a:cxnLst/>
              <a:rect l="l" t="t" r="r" b="b"/>
              <a:pathLst>
                <a:path w="1" h="897" extrusionOk="0">
                  <a:moveTo>
                    <a:pt x="0" y="448"/>
                  </a:moveTo>
                  <a:cubicBezTo>
                    <a:pt x="0" y="897"/>
                    <a:pt x="0" y="0"/>
                    <a:pt x="0" y="448"/>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24" name="Google Shape;12924;p19"/>
            <p:cNvSpPr/>
            <p:nvPr/>
          </p:nvSpPr>
          <p:spPr>
            <a:xfrm>
              <a:off x="5913900" y="1711700"/>
              <a:ext cx="25" cy="22425"/>
            </a:xfrm>
            <a:custGeom>
              <a:avLst/>
              <a:gdLst/>
              <a:ahLst/>
              <a:cxnLst/>
              <a:rect l="l" t="t" r="r" b="b"/>
              <a:pathLst>
                <a:path w="1" h="897" extrusionOk="0">
                  <a:moveTo>
                    <a:pt x="0" y="448"/>
                  </a:moveTo>
                  <a:cubicBezTo>
                    <a:pt x="0" y="897"/>
                    <a:pt x="0" y="0"/>
                    <a:pt x="0" y="448"/>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25" name="Google Shape;12925;p19"/>
            <p:cNvSpPr/>
            <p:nvPr/>
          </p:nvSpPr>
          <p:spPr>
            <a:xfrm>
              <a:off x="6149225" y="1727325"/>
              <a:ext cx="7750" cy="5150"/>
            </a:xfrm>
            <a:custGeom>
              <a:avLst/>
              <a:gdLst/>
              <a:ahLst/>
              <a:cxnLst/>
              <a:rect l="l" t="t" r="r" b="b"/>
              <a:pathLst>
                <a:path w="310" h="206" extrusionOk="0">
                  <a:moveTo>
                    <a:pt x="99" y="0"/>
                  </a:moveTo>
                  <a:cubicBezTo>
                    <a:pt x="68" y="0"/>
                    <a:pt x="34" y="14"/>
                    <a:pt x="0" y="48"/>
                  </a:cubicBezTo>
                  <a:cubicBezTo>
                    <a:pt x="117" y="165"/>
                    <a:pt x="189" y="205"/>
                    <a:pt x="226" y="205"/>
                  </a:cubicBezTo>
                  <a:cubicBezTo>
                    <a:pt x="310" y="205"/>
                    <a:pt x="222" y="0"/>
                    <a:pt x="9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26" name="Google Shape;12926;p19"/>
            <p:cNvSpPr/>
            <p:nvPr/>
          </p:nvSpPr>
          <p:spPr>
            <a:xfrm>
              <a:off x="6085725" y="1728500"/>
              <a:ext cx="13100" cy="7500"/>
            </a:xfrm>
            <a:custGeom>
              <a:avLst/>
              <a:gdLst/>
              <a:ahLst/>
              <a:cxnLst/>
              <a:rect l="l" t="t" r="r" b="b"/>
              <a:pathLst>
                <a:path w="524" h="300" extrusionOk="0">
                  <a:moveTo>
                    <a:pt x="75" y="1"/>
                  </a:moveTo>
                  <a:cubicBezTo>
                    <a:pt x="0" y="225"/>
                    <a:pt x="50" y="299"/>
                    <a:pt x="125" y="299"/>
                  </a:cubicBezTo>
                  <a:cubicBezTo>
                    <a:pt x="274" y="299"/>
                    <a:pt x="523" y="1"/>
                    <a:pt x="7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27" name="Google Shape;12927;p19"/>
            <p:cNvSpPr/>
            <p:nvPr/>
          </p:nvSpPr>
          <p:spPr>
            <a:xfrm>
              <a:off x="2529725" y="1737225"/>
              <a:ext cx="5625" cy="6700"/>
            </a:xfrm>
            <a:custGeom>
              <a:avLst/>
              <a:gdLst/>
              <a:ahLst/>
              <a:cxnLst/>
              <a:rect l="l" t="t" r="r" b="b"/>
              <a:pathLst>
                <a:path w="225" h="268" extrusionOk="0">
                  <a:moveTo>
                    <a:pt x="58" y="0"/>
                  </a:moveTo>
                  <a:cubicBezTo>
                    <a:pt x="25" y="0"/>
                    <a:pt x="0" y="25"/>
                    <a:pt x="0" y="100"/>
                  </a:cubicBezTo>
                  <a:cubicBezTo>
                    <a:pt x="0" y="212"/>
                    <a:pt x="56" y="268"/>
                    <a:pt x="112" y="268"/>
                  </a:cubicBezTo>
                  <a:cubicBezTo>
                    <a:pt x="168" y="268"/>
                    <a:pt x="224" y="212"/>
                    <a:pt x="224" y="100"/>
                  </a:cubicBezTo>
                  <a:cubicBezTo>
                    <a:pt x="224" y="100"/>
                    <a:pt x="125" y="0"/>
                    <a:pt x="5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28" name="Google Shape;12928;p19"/>
            <p:cNvSpPr/>
            <p:nvPr/>
          </p:nvSpPr>
          <p:spPr>
            <a:xfrm>
              <a:off x="5969925" y="1734100"/>
              <a:ext cx="11225" cy="2525"/>
            </a:xfrm>
            <a:custGeom>
              <a:avLst/>
              <a:gdLst/>
              <a:ahLst/>
              <a:cxnLst/>
              <a:rect l="l" t="t" r="r" b="b"/>
              <a:pathLst>
                <a:path w="449" h="101" extrusionOk="0">
                  <a:moveTo>
                    <a:pt x="0" y="1"/>
                  </a:moveTo>
                  <a:cubicBezTo>
                    <a:pt x="0" y="1"/>
                    <a:pt x="200" y="100"/>
                    <a:pt x="332" y="100"/>
                  </a:cubicBezTo>
                  <a:cubicBezTo>
                    <a:pt x="399" y="100"/>
                    <a:pt x="449" y="75"/>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29" name="Google Shape;12929;p19"/>
            <p:cNvSpPr/>
            <p:nvPr/>
          </p:nvSpPr>
          <p:spPr>
            <a:xfrm>
              <a:off x="6059575" y="1728500"/>
              <a:ext cx="25" cy="22425"/>
            </a:xfrm>
            <a:custGeom>
              <a:avLst/>
              <a:gdLst/>
              <a:ahLst/>
              <a:cxnLst/>
              <a:rect l="l" t="t" r="r" b="b"/>
              <a:pathLst>
                <a:path w="1" h="897" extrusionOk="0">
                  <a:moveTo>
                    <a:pt x="0" y="449"/>
                  </a:moveTo>
                  <a:cubicBezTo>
                    <a:pt x="0" y="897"/>
                    <a:pt x="0" y="1"/>
                    <a:pt x="0" y="449"/>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30" name="Google Shape;12930;p19"/>
            <p:cNvSpPr/>
            <p:nvPr/>
          </p:nvSpPr>
          <p:spPr>
            <a:xfrm>
              <a:off x="6042750" y="1736975"/>
              <a:ext cx="4800" cy="8275"/>
            </a:xfrm>
            <a:custGeom>
              <a:avLst/>
              <a:gdLst/>
              <a:ahLst/>
              <a:cxnLst/>
              <a:rect l="l" t="t" r="r" b="b"/>
              <a:pathLst>
                <a:path w="192" h="331" extrusionOk="0">
                  <a:moveTo>
                    <a:pt x="98" y="1"/>
                  </a:moveTo>
                  <a:cubicBezTo>
                    <a:pt x="73" y="1"/>
                    <a:pt x="40" y="31"/>
                    <a:pt x="1" y="110"/>
                  </a:cubicBezTo>
                  <a:cubicBezTo>
                    <a:pt x="55" y="273"/>
                    <a:pt x="96" y="331"/>
                    <a:pt x="124" y="331"/>
                  </a:cubicBezTo>
                  <a:cubicBezTo>
                    <a:pt x="191" y="331"/>
                    <a:pt x="183" y="1"/>
                    <a:pt x="9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31" name="Google Shape;12931;p19"/>
            <p:cNvSpPr/>
            <p:nvPr/>
          </p:nvSpPr>
          <p:spPr>
            <a:xfrm>
              <a:off x="5852250" y="1745300"/>
              <a:ext cx="11250" cy="7950"/>
            </a:xfrm>
            <a:custGeom>
              <a:avLst/>
              <a:gdLst/>
              <a:ahLst/>
              <a:cxnLst/>
              <a:rect l="l" t="t" r="r" b="b"/>
              <a:pathLst>
                <a:path w="450" h="318" extrusionOk="0">
                  <a:moveTo>
                    <a:pt x="449" y="1"/>
                  </a:moveTo>
                  <a:cubicBezTo>
                    <a:pt x="1" y="1"/>
                    <a:pt x="1" y="1"/>
                    <a:pt x="1" y="225"/>
                  </a:cubicBezTo>
                  <a:cubicBezTo>
                    <a:pt x="67" y="291"/>
                    <a:pt x="132" y="318"/>
                    <a:pt x="192" y="318"/>
                  </a:cubicBezTo>
                  <a:cubicBezTo>
                    <a:pt x="337" y="318"/>
                    <a:pt x="449" y="159"/>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32" name="Google Shape;12932;p19"/>
            <p:cNvSpPr/>
            <p:nvPr/>
          </p:nvSpPr>
          <p:spPr>
            <a:xfrm>
              <a:off x="6003550" y="1745400"/>
              <a:ext cx="4775" cy="8275"/>
            </a:xfrm>
            <a:custGeom>
              <a:avLst/>
              <a:gdLst/>
              <a:ahLst/>
              <a:cxnLst/>
              <a:rect l="l" t="t" r="r" b="b"/>
              <a:pathLst>
                <a:path w="191" h="331" extrusionOk="0">
                  <a:moveTo>
                    <a:pt x="124" y="0"/>
                  </a:moveTo>
                  <a:cubicBezTo>
                    <a:pt x="96" y="0"/>
                    <a:pt x="54" y="58"/>
                    <a:pt x="0" y="221"/>
                  </a:cubicBezTo>
                  <a:cubicBezTo>
                    <a:pt x="40" y="300"/>
                    <a:pt x="72" y="330"/>
                    <a:pt x="98" y="330"/>
                  </a:cubicBezTo>
                  <a:cubicBezTo>
                    <a:pt x="182" y="330"/>
                    <a:pt x="191" y="0"/>
                    <a:pt x="1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33" name="Google Shape;12933;p19"/>
            <p:cNvSpPr/>
            <p:nvPr/>
          </p:nvSpPr>
          <p:spPr>
            <a:xfrm>
              <a:off x="5975525" y="1753275"/>
              <a:ext cx="4700" cy="6500"/>
            </a:xfrm>
            <a:custGeom>
              <a:avLst/>
              <a:gdLst/>
              <a:ahLst/>
              <a:cxnLst/>
              <a:rect l="l" t="t" r="r" b="b"/>
              <a:pathLst>
                <a:path w="188" h="260" extrusionOk="0">
                  <a:moveTo>
                    <a:pt x="113" y="1"/>
                  </a:moveTo>
                  <a:cubicBezTo>
                    <a:pt x="85" y="1"/>
                    <a:pt x="48" y="35"/>
                    <a:pt x="0" y="130"/>
                  </a:cubicBezTo>
                  <a:cubicBezTo>
                    <a:pt x="48" y="225"/>
                    <a:pt x="85" y="259"/>
                    <a:pt x="113" y="259"/>
                  </a:cubicBezTo>
                  <a:cubicBezTo>
                    <a:pt x="187" y="259"/>
                    <a:pt x="187" y="1"/>
                    <a:pt x="11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34" name="Google Shape;12934;p19"/>
            <p:cNvSpPr/>
            <p:nvPr/>
          </p:nvSpPr>
          <p:spPr>
            <a:xfrm>
              <a:off x="6261275" y="1755650"/>
              <a:ext cx="23300" cy="6500"/>
            </a:xfrm>
            <a:custGeom>
              <a:avLst/>
              <a:gdLst/>
              <a:ahLst/>
              <a:cxnLst/>
              <a:rect l="l" t="t" r="r" b="b"/>
              <a:pathLst>
                <a:path w="932" h="260" extrusionOk="0">
                  <a:moveTo>
                    <a:pt x="398" y="0"/>
                  </a:moveTo>
                  <a:cubicBezTo>
                    <a:pt x="201" y="0"/>
                    <a:pt x="0" y="70"/>
                    <a:pt x="0" y="259"/>
                  </a:cubicBezTo>
                  <a:lnTo>
                    <a:pt x="673" y="259"/>
                  </a:lnTo>
                  <a:cubicBezTo>
                    <a:pt x="932" y="130"/>
                    <a:pt x="667" y="0"/>
                    <a:pt x="39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35" name="Google Shape;12935;p19"/>
            <p:cNvSpPr/>
            <p:nvPr/>
          </p:nvSpPr>
          <p:spPr>
            <a:xfrm>
              <a:off x="5745800" y="1756525"/>
              <a:ext cx="16825" cy="7950"/>
            </a:xfrm>
            <a:custGeom>
              <a:avLst/>
              <a:gdLst/>
              <a:ahLst/>
              <a:cxnLst/>
              <a:rect l="l" t="t" r="r" b="b"/>
              <a:pathLst>
                <a:path w="673" h="318" extrusionOk="0">
                  <a:moveTo>
                    <a:pt x="673" y="0"/>
                  </a:moveTo>
                  <a:cubicBezTo>
                    <a:pt x="225" y="0"/>
                    <a:pt x="1" y="0"/>
                    <a:pt x="1" y="224"/>
                  </a:cubicBezTo>
                  <a:cubicBezTo>
                    <a:pt x="66" y="290"/>
                    <a:pt x="151" y="317"/>
                    <a:pt x="238" y="317"/>
                  </a:cubicBezTo>
                  <a:cubicBezTo>
                    <a:pt x="449" y="317"/>
                    <a:pt x="673" y="159"/>
                    <a:pt x="67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36" name="Google Shape;12936;p19"/>
            <p:cNvSpPr/>
            <p:nvPr/>
          </p:nvSpPr>
          <p:spPr>
            <a:xfrm>
              <a:off x="5807425" y="1758875"/>
              <a:ext cx="4700" cy="6500"/>
            </a:xfrm>
            <a:custGeom>
              <a:avLst/>
              <a:gdLst/>
              <a:ahLst/>
              <a:cxnLst/>
              <a:rect l="l" t="t" r="r" b="b"/>
              <a:pathLst>
                <a:path w="188" h="260" extrusionOk="0">
                  <a:moveTo>
                    <a:pt x="113" y="1"/>
                  </a:moveTo>
                  <a:cubicBezTo>
                    <a:pt x="86" y="1"/>
                    <a:pt x="48" y="35"/>
                    <a:pt x="1" y="130"/>
                  </a:cubicBezTo>
                  <a:cubicBezTo>
                    <a:pt x="48" y="225"/>
                    <a:pt x="86" y="260"/>
                    <a:pt x="113" y="260"/>
                  </a:cubicBezTo>
                  <a:cubicBezTo>
                    <a:pt x="188" y="260"/>
                    <a:pt x="188" y="1"/>
                    <a:pt x="11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37" name="Google Shape;12937;p19"/>
            <p:cNvSpPr/>
            <p:nvPr/>
          </p:nvSpPr>
          <p:spPr>
            <a:xfrm>
              <a:off x="6022000" y="1754200"/>
              <a:ext cx="20775" cy="7950"/>
            </a:xfrm>
            <a:custGeom>
              <a:avLst/>
              <a:gdLst/>
              <a:ahLst/>
              <a:cxnLst/>
              <a:rect l="l" t="t" r="r" b="b"/>
              <a:pathLst>
                <a:path w="831" h="318" extrusionOk="0">
                  <a:moveTo>
                    <a:pt x="473" y="0"/>
                  </a:moveTo>
                  <a:cubicBezTo>
                    <a:pt x="290" y="0"/>
                    <a:pt x="0" y="159"/>
                    <a:pt x="159" y="317"/>
                  </a:cubicBezTo>
                  <a:cubicBezTo>
                    <a:pt x="607" y="317"/>
                    <a:pt x="831" y="317"/>
                    <a:pt x="607" y="93"/>
                  </a:cubicBezTo>
                  <a:cubicBezTo>
                    <a:pt x="607" y="27"/>
                    <a:pt x="549" y="0"/>
                    <a:pt x="47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38" name="Google Shape;12938;p19"/>
            <p:cNvSpPr/>
            <p:nvPr/>
          </p:nvSpPr>
          <p:spPr>
            <a:xfrm>
              <a:off x="5521675" y="1762125"/>
              <a:ext cx="28050" cy="34525"/>
            </a:xfrm>
            <a:custGeom>
              <a:avLst/>
              <a:gdLst/>
              <a:ahLst/>
              <a:cxnLst/>
              <a:rect l="l" t="t" r="r" b="b"/>
              <a:pathLst>
                <a:path w="1122" h="1381" extrusionOk="0">
                  <a:moveTo>
                    <a:pt x="1" y="0"/>
                  </a:moveTo>
                  <a:cubicBezTo>
                    <a:pt x="1" y="601"/>
                    <a:pt x="180" y="1380"/>
                    <a:pt x="857" y="1380"/>
                  </a:cubicBezTo>
                  <a:cubicBezTo>
                    <a:pt x="938" y="1380"/>
                    <a:pt x="1026" y="1369"/>
                    <a:pt x="1122" y="1345"/>
                  </a:cubicBezTo>
                  <a:cubicBezTo>
                    <a:pt x="673" y="897"/>
                    <a:pt x="897" y="0"/>
                    <a:pt x="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39" name="Google Shape;12939;p19"/>
            <p:cNvSpPr/>
            <p:nvPr/>
          </p:nvSpPr>
          <p:spPr>
            <a:xfrm>
              <a:off x="5986725" y="1767725"/>
              <a:ext cx="25" cy="25"/>
            </a:xfrm>
            <a:custGeom>
              <a:avLst/>
              <a:gdLst/>
              <a:ahLst/>
              <a:cxnLst/>
              <a:rect l="l" t="t" r="r" b="b"/>
              <a:pathLst>
                <a:path w="1" h="1" extrusionOk="0">
                  <a:moveTo>
                    <a:pt x="1" y="0"/>
                  </a:move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40" name="Google Shape;12940;p19"/>
            <p:cNvSpPr/>
            <p:nvPr/>
          </p:nvSpPr>
          <p:spPr>
            <a:xfrm>
              <a:off x="5981125" y="1767725"/>
              <a:ext cx="5625" cy="16825"/>
            </a:xfrm>
            <a:custGeom>
              <a:avLst/>
              <a:gdLst/>
              <a:ahLst/>
              <a:cxnLst/>
              <a:rect l="l" t="t" r="r" b="b"/>
              <a:pathLst>
                <a:path w="225" h="673" extrusionOk="0">
                  <a:moveTo>
                    <a:pt x="225" y="0"/>
                  </a:moveTo>
                  <a:lnTo>
                    <a:pt x="225" y="0"/>
                  </a:lnTo>
                  <a:cubicBezTo>
                    <a:pt x="1" y="673"/>
                    <a:pt x="225" y="0"/>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41" name="Google Shape;12941;p19"/>
            <p:cNvSpPr/>
            <p:nvPr/>
          </p:nvSpPr>
          <p:spPr>
            <a:xfrm>
              <a:off x="5947500" y="1770600"/>
              <a:ext cx="4800" cy="8275"/>
            </a:xfrm>
            <a:custGeom>
              <a:avLst/>
              <a:gdLst/>
              <a:ahLst/>
              <a:cxnLst/>
              <a:rect l="l" t="t" r="r" b="b"/>
              <a:pathLst>
                <a:path w="192" h="331" extrusionOk="0">
                  <a:moveTo>
                    <a:pt x="98" y="0"/>
                  </a:moveTo>
                  <a:cubicBezTo>
                    <a:pt x="73" y="0"/>
                    <a:pt x="40" y="31"/>
                    <a:pt x="1" y="109"/>
                  </a:cubicBezTo>
                  <a:cubicBezTo>
                    <a:pt x="55" y="273"/>
                    <a:pt x="96" y="330"/>
                    <a:pt x="124" y="330"/>
                  </a:cubicBezTo>
                  <a:cubicBezTo>
                    <a:pt x="191" y="330"/>
                    <a:pt x="183" y="0"/>
                    <a:pt x="9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42" name="Google Shape;12942;p19"/>
            <p:cNvSpPr/>
            <p:nvPr/>
          </p:nvSpPr>
          <p:spPr>
            <a:xfrm>
              <a:off x="6003550" y="1770600"/>
              <a:ext cx="4775" cy="8275"/>
            </a:xfrm>
            <a:custGeom>
              <a:avLst/>
              <a:gdLst/>
              <a:ahLst/>
              <a:cxnLst/>
              <a:rect l="l" t="t" r="r" b="b"/>
              <a:pathLst>
                <a:path w="191" h="331" extrusionOk="0">
                  <a:moveTo>
                    <a:pt x="98" y="0"/>
                  </a:moveTo>
                  <a:cubicBezTo>
                    <a:pt x="72" y="0"/>
                    <a:pt x="40" y="31"/>
                    <a:pt x="0" y="109"/>
                  </a:cubicBezTo>
                  <a:cubicBezTo>
                    <a:pt x="54" y="273"/>
                    <a:pt x="96" y="330"/>
                    <a:pt x="124" y="330"/>
                  </a:cubicBezTo>
                  <a:cubicBezTo>
                    <a:pt x="191" y="330"/>
                    <a:pt x="182" y="0"/>
                    <a:pt x="9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43" name="Google Shape;12943;p19"/>
            <p:cNvSpPr/>
            <p:nvPr/>
          </p:nvSpPr>
          <p:spPr>
            <a:xfrm>
              <a:off x="5818650" y="1776600"/>
              <a:ext cx="11225" cy="7950"/>
            </a:xfrm>
            <a:custGeom>
              <a:avLst/>
              <a:gdLst/>
              <a:ahLst/>
              <a:cxnLst/>
              <a:rect l="l" t="t" r="r" b="b"/>
              <a:pathLst>
                <a:path w="449" h="318" extrusionOk="0">
                  <a:moveTo>
                    <a:pt x="257" y="1"/>
                  </a:moveTo>
                  <a:cubicBezTo>
                    <a:pt x="112" y="1"/>
                    <a:pt x="0" y="159"/>
                    <a:pt x="0" y="318"/>
                  </a:cubicBezTo>
                  <a:cubicBezTo>
                    <a:pt x="448" y="318"/>
                    <a:pt x="448" y="318"/>
                    <a:pt x="448" y="94"/>
                  </a:cubicBezTo>
                  <a:cubicBezTo>
                    <a:pt x="383" y="28"/>
                    <a:pt x="317" y="1"/>
                    <a:pt x="25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44" name="Google Shape;12944;p19"/>
            <p:cNvSpPr/>
            <p:nvPr/>
          </p:nvSpPr>
          <p:spPr>
            <a:xfrm>
              <a:off x="5869075" y="1778925"/>
              <a:ext cx="5625" cy="25"/>
            </a:xfrm>
            <a:custGeom>
              <a:avLst/>
              <a:gdLst/>
              <a:ahLst/>
              <a:cxnLst/>
              <a:rect l="l" t="t" r="r" b="b"/>
              <a:pathLst>
                <a:path w="225" h="1" extrusionOk="0">
                  <a:moveTo>
                    <a:pt x="224" y="1"/>
                  </a:moveTo>
                  <a:lnTo>
                    <a:pt x="0" y="1"/>
                  </a:lnTo>
                  <a:cubicBezTo>
                    <a:pt x="0" y="1"/>
                    <a:pt x="224" y="1"/>
                    <a:pt x="22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45" name="Google Shape;12945;p19"/>
            <p:cNvSpPr/>
            <p:nvPr/>
          </p:nvSpPr>
          <p:spPr>
            <a:xfrm>
              <a:off x="5745800" y="1783750"/>
              <a:ext cx="7700" cy="7325"/>
            </a:xfrm>
            <a:custGeom>
              <a:avLst/>
              <a:gdLst/>
              <a:ahLst/>
              <a:cxnLst/>
              <a:rect l="l" t="t" r="r" b="b"/>
              <a:pathLst>
                <a:path w="308" h="293" extrusionOk="0">
                  <a:moveTo>
                    <a:pt x="235" y="1"/>
                  </a:moveTo>
                  <a:cubicBezTo>
                    <a:pt x="200" y="1"/>
                    <a:pt x="127" y="66"/>
                    <a:pt x="1" y="256"/>
                  </a:cubicBezTo>
                  <a:cubicBezTo>
                    <a:pt x="27" y="282"/>
                    <a:pt x="53" y="293"/>
                    <a:pt x="78" y="293"/>
                  </a:cubicBezTo>
                  <a:cubicBezTo>
                    <a:pt x="207" y="293"/>
                    <a:pt x="308" y="1"/>
                    <a:pt x="23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46" name="Google Shape;12946;p19"/>
            <p:cNvSpPr/>
            <p:nvPr/>
          </p:nvSpPr>
          <p:spPr>
            <a:xfrm>
              <a:off x="5848975" y="1786450"/>
              <a:ext cx="14525" cy="9300"/>
            </a:xfrm>
            <a:custGeom>
              <a:avLst/>
              <a:gdLst/>
              <a:ahLst/>
              <a:cxnLst/>
              <a:rect l="l" t="t" r="r" b="b"/>
              <a:pathLst>
                <a:path w="581" h="372" extrusionOk="0">
                  <a:moveTo>
                    <a:pt x="205" y="1"/>
                  </a:moveTo>
                  <a:cubicBezTo>
                    <a:pt x="100" y="1"/>
                    <a:pt x="1" y="109"/>
                    <a:pt x="132" y="372"/>
                  </a:cubicBezTo>
                  <a:cubicBezTo>
                    <a:pt x="356" y="372"/>
                    <a:pt x="580" y="372"/>
                    <a:pt x="356" y="148"/>
                  </a:cubicBezTo>
                  <a:cubicBezTo>
                    <a:pt x="356" y="55"/>
                    <a:pt x="279" y="1"/>
                    <a:pt x="20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47" name="Google Shape;12947;p19"/>
            <p:cNvSpPr/>
            <p:nvPr/>
          </p:nvSpPr>
          <p:spPr>
            <a:xfrm>
              <a:off x="5219125" y="1795725"/>
              <a:ext cx="11225" cy="5650"/>
            </a:xfrm>
            <a:custGeom>
              <a:avLst/>
              <a:gdLst/>
              <a:ahLst/>
              <a:cxnLst/>
              <a:rect l="l" t="t" r="r" b="b"/>
              <a:pathLst>
                <a:path w="449" h="226" extrusionOk="0">
                  <a:moveTo>
                    <a:pt x="449" y="1"/>
                  </a:moveTo>
                  <a:cubicBezTo>
                    <a:pt x="225" y="1"/>
                    <a:pt x="225" y="225"/>
                    <a:pt x="1" y="225"/>
                  </a:cubicBezTo>
                  <a:cubicBezTo>
                    <a:pt x="225" y="225"/>
                    <a:pt x="449" y="225"/>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48" name="Google Shape;12948;p19"/>
            <p:cNvSpPr/>
            <p:nvPr/>
          </p:nvSpPr>
          <p:spPr>
            <a:xfrm>
              <a:off x="5729000" y="1793425"/>
              <a:ext cx="11225" cy="7950"/>
            </a:xfrm>
            <a:custGeom>
              <a:avLst/>
              <a:gdLst/>
              <a:ahLst/>
              <a:cxnLst/>
              <a:rect l="l" t="t" r="r" b="b"/>
              <a:pathLst>
                <a:path w="449" h="318" extrusionOk="0">
                  <a:moveTo>
                    <a:pt x="257" y="0"/>
                  </a:moveTo>
                  <a:cubicBezTo>
                    <a:pt x="112" y="0"/>
                    <a:pt x="0" y="159"/>
                    <a:pt x="0" y="317"/>
                  </a:cubicBezTo>
                  <a:cubicBezTo>
                    <a:pt x="449" y="317"/>
                    <a:pt x="449" y="317"/>
                    <a:pt x="449" y="93"/>
                  </a:cubicBezTo>
                  <a:cubicBezTo>
                    <a:pt x="383" y="27"/>
                    <a:pt x="317" y="0"/>
                    <a:pt x="25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49" name="Google Shape;12949;p19"/>
            <p:cNvSpPr/>
            <p:nvPr/>
          </p:nvSpPr>
          <p:spPr>
            <a:xfrm>
              <a:off x="5745800" y="1795725"/>
              <a:ext cx="28050" cy="11250"/>
            </a:xfrm>
            <a:custGeom>
              <a:avLst/>
              <a:gdLst/>
              <a:ahLst/>
              <a:cxnLst/>
              <a:rect l="l" t="t" r="r" b="b"/>
              <a:pathLst>
                <a:path w="1122" h="450" extrusionOk="0">
                  <a:moveTo>
                    <a:pt x="225" y="1"/>
                  </a:moveTo>
                  <a:cubicBezTo>
                    <a:pt x="1" y="449"/>
                    <a:pt x="225" y="449"/>
                    <a:pt x="673" y="449"/>
                  </a:cubicBezTo>
                  <a:cubicBezTo>
                    <a:pt x="673" y="225"/>
                    <a:pt x="1121" y="1"/>
                    <a:pt x="22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50" name="Google Shape;12950;p19"/>
            <p:cNvSpPr/>
            <p:nvPr/>
          </p:nvSpPr>
          <p:spPr>
            <a:xfrm>
              <a:off x="5846650" y="1823750"/>
              <a:ext cx="11225" cy="25"/>
            </a:xfrm>
            <a:custGeom>
              <a:avLst/>
              <a:gdLst/>
              <a:ahLst/>
              <a:cxnLst/>
              <a:rect l="l" t="t" r="r" b="b"/>
              <a:pathLst>
                <a:path w="449" h="1" extrusionOk="0">
                  <a:moveTo>
                    <a:pt x="1" y="0"/>
                  </a:moveTo>
                  <a:lnTo>
                    <a:pt x="225" y="0"/>
                  </a:lnTo>
                  <a:cubicBezTo>
                    <a:pt x="449" y="0"/>
                    <a:pt x="1" y="0"/>
                    <a:pt x="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51" name="Google Shape;12951;p19"/>
            <p:cNvSpPr/>
            <p:nvPr/>
          </p:nvSpPr>
          <p:spPr>
            <a:xfrm>
              <a:off x="5913900" y="1798850"/>
              <a:ext cx="5625" cy="2525"/>
            </a:xfrm>
            <a:custGeom>
              <a:avLst/>
              <a:gdLst/>
              <a:ahLst/>
              <a:cxnLst/>
              <a:rect l="l" t="t" r="r" b="b"/>
              <a:pathLst>
                <a:path w="225" h="101" extrusionOk="0">
                  <a:moveTo>
                    <a:pt x="166" y="0"/>
                  </a:moveTo>
                  <a:cubicBezTo>
                    <a:pt x="100" y="0"/>
                    <a:pt x="0" y="100"/>
                    <a:pt x="0" y="100"/>
                  </a:cubicBezTo>
                  <a:lnTo>
                    <a:pt x="224" y="100"/>
                  </a:lnTo>
                  <a:cubicBezTo>
                    <a:pt x="224" y="25"/>
                    <a:pt x="199" y="0"/>
                    <a:pt x="166"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52" name="Google Shape;12952;p19"/>
            <p:cNvSpPr/>
            <p:nvPr/>
          </p:nvSpPr>
          <p:spPr>
            <a:xfrm>
              <a:off x="5930700" y="1801350"/>
              <a:ext cx="11225" cy="2500"/>
            </a:xfrm>
            <a:custGeom>
              <a:avLst/>
              <a:gdLst/>
              <a:ahLst/>
              <a:cxnLst/>
              <a:rect l="l" t="t" r="r" b="b"/>
              <a:pathLst>
                <a:path w="449" h="100" extrusionOk="0">
                  <a:moveTo>
                    <a:pt x="1" y="0"/>
                  </a:moveTo>
                  <a:cubicBezTo>
                    <a:pt x="1" y="75"/>
                    <a:pt x="50" y="100"/>
                    <a:pt x="117" y="100"/>
                  </a:cubicBezTo>
                  <a:cubicBezTo>
                    <a:pt x="250" y="100"/>
                    <a:pt x="449" y="0"/>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53" name="Google Shape;12953;p19"/>
            <p:cNvSpPr/>
            <p:nvPr/>
          </p:nvSpPr>
          <p:spPr>
            <a:xfrm>
              <a:off x="5824250" y="1810050"/>
              <a:ext cx="5625" cy="2525"/>
            </a:xfrm>
            <a:custGeom>
              <a:avLst/>
              <a:gdLst/>
              <a:ahLst/>
              <a:cxnLst/>
              <a:rect l="l" t="t" r="r" b="b"/>
              <a:pathLst>
                <a:path w="225" h="101" extrusionOk="0">
                  <a:moveTo>
                    <a:pt x="58" y="1"/>
                  </a:moveTo>
                  <a:cubicBezTo>
                    <a:pt x="25" y="1"/>
                    <a:pt x="0" y="26"/>
                    <a:pt x="0" y="100"/>
                  </a:cubicBezTo>
                  <a:lnTo>
                    <a:pt x="224" y="100"/>
                  </a:lnTo>
                  <a:cubicBezTo>
                    <a:pt x="224" y="100"/>
                    <a:pt x="125" y="1"/>
                    <a:pt x="5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54" name="Google Shape;12954;p19"/>
            <p:cNvSpPr/>
            <p:nvPr/>
          </p:nvSpPr>
          <p:spPr>
            <a:xfrm>
              <a:off x="5521675" y="1811425"/>
              <a:ext cx="37700" cy="17950"/>
            </a:xfrm>
            <a:custGeom>
              <a:avLst/>
              <a:gdLst/>
              <a:ahLst/>
              <a:cxnLst/>
              <a:rect l="l" t="t" r="r" b="b"/>
              <a:pathLst>
                <a:path w="1508" h="718" extrusionOk="0">
                  <a:moveTo>
                    <a:pt x="152" y="0"/>
                  </a:moveTo>
                  <a:cubicBezTo>
                    <a:pt x="85" y="0"/>
                    <a:pt x="32" y="14"/>
                    <a:pt x="1" y="45"/>
                  </a:cubicBezTo>
                  <a:cubicBezTo>
                    <a:pt x="449" y="45"/>
                    <a:pt x="673" y="718"/>
                    <a:pt x="1122" y="718"/>
                  </a:cubicBezTo>
                  <a:cubicBezTo>
                    <a:pt x="1507" y="525"/>
                    <a:pt x="566" y="0"/>
                    <a:pt x="152"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55" name="Google Shape;12955;p19"/>
            <p:cNvSpPr/>
            <p:nvPr/>
          </p:nvSpPr>
          <p:spPr>
            <a:xfrm>
              <a:off x="5566500" y="1812550"/>
              <a:ext cx="11250" cy="11225"/>
            </a:xfrm>
            <a:custGeom>
              <a:avLst/>
              <a:gdLst/>
              <a:ahLst/>
              <a:cxnLst/>
              <a:rect l="l" t="t" r="r" b="b"/>
              <a:pathLst>
                <a:path w="450" h="449" extrusionOk="0">
                  <a:moveTo>
                    <a:pt x="1" y="0"/>
                  </a:moveTo>
                  <a:lnTo>
                    <a:pt x="449" y="448"/>
                  </a:lnTo>
                  <a:cubicBezTo>
                    <a:pt x="449" y="224"/>
                    <a:pt x="449" y="224"/>
                    <a:pt x="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56" name="Google Shape;12956;p19"/>
            <p:cNvSpPr/>
            <p:nvPr/>
          </p:nvSpPr>
          <p:spPr>
            <a:xfrm>
              <a:off x="5729000" y="1818150"/>
              <a:ext cx="11225" cy="2500"/>
            </a:xfrm>
            <a:custGeom>
              <a:avLst/>
              <a:gdLst/>
              <a:ahLst/>
              <a:cxnLst/>
              <a:rect l="l" t="t" r="r" b="b"/>
              <a:pathLst>
                <a:path w="449" h="100" extrusionOk="0">
                  <a:moveTo>
                    <a:pt x="0" y="0"/>
                  </a:moveTo>
                  <a:cubicBezTo>
                    <a:pt x="0" y="0"/>
                    <a:pt x="200" y="100"/>
                    <a:pt x="332" y="100"/>
                  </a:cubicBezTo>
                  <a:cubicBezTo>
                    <a:pt x="399" y="100"/>
                    <a:pt x="449" y="75"/>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57" name="Google Shape;12957;p19"/>
            <p:cNvSpPr/>
            <p:nvPr/>
          </p:nvSpPr>
          <p:spPr>
            <a:xfrm>
              <a:off x="6278075" y="1829350"/>
              <a:ext cx="84075" cy="50450"/>
            </a:xfrm>
            <a:custGeom>
              <a:avLst/>
              <a:gdLst/>
              <a:ahLst/>
              <a:cxnLst/>
              <a:rect l="l" t="t" r="r" b="b"/>
              <a:pathLst>
                <a:path w="3363" h="2018" extrusionOk="0">
                  <a:moveTo>
                    <a:pt x="1" y="1"/>
                  </a:moveTo>
                  <a:lnTo>
                    <a:pt x="3363" y="2018"/>
                  </a:lnTo>
                  <a:cubicBezTo>
                    <a:pt x="2242" y="1121"/>
                    <a:pt x="1121" y="449"/>
                    <a:pt x="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58" name="Google Shape;12958;p19"/>
            <p:cNvSpPr/>
            <p:nvPr/>
          </p:nvSpPr>
          <p:spPr>
            <a:xfrm>
              <a:off x="5569300" y="1829350"/>
              <a:ext cx="16850" cy="4225"/>
            </a:xfrm>
            <a:custGeom>
              <a:avLst/>
              <a:gdLst/>
              <a:ahLst/>
              <a:cxnLst/>
              <a:rect l="l" t="t" r="r" b="b"/>
              <a:pathLst>
                <a:path w="674" h="169" extrusionOk="0">
                  <a:moveTo>
                    <a:pt x="337" y="1"/>
                  </a:moveTo>
                  <a:cubicBezTo>
                    <a:pt x="1" y="113"/>
                    <a:pt x="169" y="169"/>
                    <a:pt x="337" y="169"/>
                  </a:cubicBezTo>
                  <a:cubicBezTo>
                    <a:pt x="505" y="169"/>
                    <a:pt x="673" y="113"/>
                    <a:pt x="33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59" name="Google Shape;12959;p19"/>
            <p:cNvSpPr/>
            <p:nvPr/>
          </p:nvSpPr>
          <p:spPr>
            <a:xfrm>
              <a:off x="5880275" y="1827025"/>
              <a:ext cx="11225" cy="7950"/>
            </a:xfrm>
            <a:custGeom>
              <a:avLst/>
              <a:gdLst/>
              <a:ahLst/>
              <a:cxnLst/>
              <a:rect l="l" t="t" r="r" b="b"/>
              <a:pathLst>
                <a:path w="449" h="318" extrusionOk="0">
                  <a:moveTo>
                    <a:pt x="159" y="1"/>
                  </a:moveTo>
                  <a:cubicBezTo>
                    <a:pt x="0" y="1"/>
                    <a:pt x="0" y="159"/>
                    <a:pt x="0" y="318"/>
                  </a:cubicBezTo>
                  <a:lnTo>
                    <a:pt x="449" y="94"/>
                  </a:lnTo>
                  <a:cubicBezTo>
                    <a:pt x="317" y="28"/>
                    <a:pt x="225" y="1"/>
                    <a:pt x="15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60" name="Google Shape;12960;p19"/>
            <p:cNvSpPr/>
            <p:nvPr/>
          </p:nvSpPr>
          <p:spPr>
            <a:xfrm>
              <a:off x="4429125" y="1831725"/>
              <a:ext cx="4675" cy="6500"/>
            </a:xfrm>
            <a:custGeom>
              <a:avLst/>
              <a:gdLst/>
              <a:ahLst/>
              <a:cxnLst/>
              <a:rect l="l" t="t" r="r" b="b"/>
              <a:pathLst>
                <a:path w="187" h="260" extrusionOk="0">
                  <a:moveTo>
                    <a:pt x="112" y="0"/>
                  </a:moveTo>
                  <a:cubicBezTo>
                    <a:pt x="85" y="0"/>
                    <a:pt x="47" y="35"/>
                    <a:pt x="0" y="130"/>
                  </a:cubicBezTo>
                  <a:cubicBezTo>
                    <a:pt x="47" y="224"/>
                    <a:pt x="85" y="259"/>
                    <a:pt x="112" y="259"/>
                  </a:cubicBezTo>
                  <a:cubicBezTo>
                    <a:pt x="187" y="259"/>
                    <a:pt x="187" y="0"/>
                    <a:pt x="112"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61" name="Google Shape;12961;p19"/>
            <p:cNvSpPr/>
            <p:nvPr/>
          </p:nvSpPr>
          <p:spPr>
            <a:xfrm>
              <a:off x="4434725" y="1851775"/>
              <a:ext cx="11225" cy="25"/>
            </a:xfrm>
            <a:custGeom>
              <a:avLst/>
              <a:gdLst/>
              <a:ahLst/>
              <a:cxnLst/>
              <a:rect l="l" t="t" r="r" b="b"/>
              <a:pathLst>
                <a:path w="449" h="1" extrusionOk="0">
                  <a:moveTo>
                    <a:pt x="0" y="0"/>
                  </a:moveTo>
                  <a:lnTo>
                    <a:pt x="448" y="0"/>
                  </a:lnTo>
                  <a:cubicBezTo>
                    <a:pt x="448" y="0"/>
                    <a:pt x="0" y="0"/>
                    <a:pt x="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62" name="Google Shape;12962;p19"/>
            <p:cNvSpPr/>
            <p:nvPr/>
          </p:nvSpPr>
          <p:spPr>
            <a:xfrm>
              <a:off x="5504875" y="1861825"/>
              <a:ext cx="26450" cy="12375"/>
            </a:xfrm>
            <a:custGeom>
              <a:avLst/>
              <a:gdLst/>
              <a:ahLst/>
              <a:cxnLst/>
              <a:rect l="l" t="t" r="r" b="b"/>
              <a:pathLst>
                <a:path w="1058" h="495" extrusionOk="0">
                  <a:moveTo>
                    <a:pt x="273" y="1"/>
                  </a:moveTo>
                  <a:cubicBezTo>
                    <a:pt x="188" y="1"/>
                    <a:pt x="97" y="14"/>
                    <a:pt x="1" y="46"/>
                  </a:cubicBezTo>
                  <a:cubicBezTo>
                    <a:pt x="1" y="270"/>
                    <a:pt x="1" y="495"/>
                    <a:pt x="673" y="495"/>
                  </a:cubicBezTo>
                  <a:cubicBezTo>
                    <a:pt x="1057" y="495"/>
                    <a:pt x="783" y="1"/>
                    <a:pt x="27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63" name="Google Shape;12963;p19"/>
            <p:cNvSpPr/>
            <p:nvPr/>
          </p:nvSpPr>
          <p:spPr>
            <a:xfrm>
              <a:off x="5527300" y="1866275"/>
              <a:ext cx="22425" cy="19775"/>
            </a:xfrm>
            <a:custGeom>
              <a:avLst/>
              <a:gdLst/>
              <a:ahLst/>
              <a:cxnLst/>
              <a:rect l="l" t="t" r="r" b="b"/>
              <a:pathLst>
                <a:path w="897" h="791" extrusionOk="0">
                  <a:moveTo>
                    <a:pt x="473" y="0"/>
                  </a:moveTo>
                  <a:cubicBezTo>
                    <a:pt x="405" y="0"/>
                    <a:pt x="321" y="28"/>
                    <a:pt x="224" y="92"/>
                  </a:cubicBezTo>
                  <a:cubicBezTo>
                    <a:pt x="897" y="317"/>
                    <a:pt x="0" y="541"/>
                    <a:pt x="0" y="765"/>
                  </a:cubicBezTo>
                  <a:cubicBezTo>
                    <a:pt x="70" y="782"/>
                    <a:pt x="134" y="790"/>
                    <a:pt x="193" y="790"/>
                  </a:cubicBezTo>
                  <a:cubicBezTo>
                    <a:pt x="783" y="790"/>
                    <a:pt x="841" y="0"/>
                    <a:pt x="47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64" name="Google Shape;12964;p19"/>
            <p:cNvSpPr/>
            <p:nvPr/>
          </p:nvSpPr>
          <p:spPr>
            <a:xfrm>
              <a:off x="4451525" y="1874175"/>
              <a:ext cx="16825" cy="11225"/>
            </a:xfrm>
            <a:custGeom>
              <a:avLst/>
              <a:gdLst/>
              <a:ahLst/>
              <a:cxnLst/>
              <a:rect l="l" t="t" r="r" b="b"/>
              <a:pathLst>
                <a:path w="673" h="449" extrusionOk="0">
                  <a:moveTo>
                    <a:pt x="0" y="1"/>
                  </a:moveTo>
                  <a:cubicBezTo>
                    <a:pt x="0" y="225"/>
                    <a:pt x="0" y="449"/>
                    <a:pt x="225" y="449"/>
                  </a:cubicBezTo>
                  <a:cubicBezTo>
                    <a:pt x="673" y="449"/>
                    <a:pt x="225" y="1"/>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65" name="Google Shape;12965;p19"/>
            <p:cNvSpPr/>
            <p:nvPr/>
          </p:nvSpPr>
          <p:spPr>
            <a:xfrm>
              <a:off x="5193525" y="1873025"/>
              <a:ext cx="20025" cy="12375"/>
            </a:xfrm>
            <a:custGeom>
              <a:avLst/>
              <a:gdLst/>
              <a:ahLst/>
              <a:cxnLst/>
              <a:rect l="l" t="t" r="r" b="b"/>
              <a:pathLst>
                <a:path w="801" h="495" extrusionOk="0">
                  <a:moveTo>
                    <a:pt x="682" y="1"/>
                  </a:moveTo>
                  <a:cubicBezTo>
                    <a:pt x="412" y="1"/>
                    <a:pt x="0" y="495"/>
                    <a:pt x="576" y="495"/>
                  </a:cubicBezTo>
                  <a:cubicBezTo>
                    <a:pt x="576" y="271"/>
                    <a:pt x="800" y="271"/>
                    <a:pt x="800" y="47"/>
                  </a:cubicBezTo>
                  <a:cubicBezTo>
                    <a:pt x="768" y="15"/>
                    <a:pt x="727" y="1"/>
                    <a:pt x="682"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66" name="Google Shape;12966;p19"/>
            <p:cNvSpPr/>
            <p:nvPr/>
          </p:nvSpPr>
          <p:spPr>
            <a:xfrm>
              <a:off x="5163100" y="1881175"/>
              <a:ext cx="28025" cy="10700"/>
            </a:xfrm>
            <a:custGeom>
              <a:avLst/>
              <a:gdLst/>
              <a:ahLst/>
              <a:cxnLst/>
              <a:rect l="l" t="t" r="r" b="b"/>
              <a:pathLst>
                <a:path w="1121" h="428" extrusionOk="0">
                  <a:moveTo>
                    <a:pt x="477" y="1"/>
                  </a:moveTo>
                  <a:cubicBezTo>
                    <a:pt x="281" y="1"/>
                    <a:pt x="112" y="57"/>
                    <a:pt x="0" y="169"/>
                  </a:cubicBezTo>
                  <a:cubicBezTo>
                    <a:pt x="0" y="358"/>
                    <a:pt x="201" y="428"/>
                    <a:pt x="432" y="428"/>
                  </a:cubicBezTo>
                  <a:cubicBezTo>
                    <a:pt x="747" y="428"/>
                    <a:pt x="1121" y="298"/>
                    <a:pt x="1121" y="169"/>
                  </a:cubicBezTo>
                  <a:cubicBezTo>
                    <a:pt x="897" y="57"/>
                    <a:pt x="673" y="1"/>
                    <a:pt x="47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67" name="Google Shape;12967;p19"/>
            <p:cNvSpPr/>
            <p:nvPr/>
          </p:nvSpPr>
          <p:spPr>
            <a:xfrm>
              <a:off x="5191125" y="1890975"/>
              <a:ext cx="39225" cy="11250"/>
            </a:xfrm>
            <a:custGeom>
              <a:avLst/>
              <a:gdLst/>
              <a:ahLst/>
              <a:cxnLst/>
              <a:rect l="l" t="t" r="r" b="b"/>
              <a:pathLst>
                <a:path w="1569" h="450" extrusionOk="0">
                  <a:moveTo>
                    <a:pt x="1569" y="1"/>
                  </a:moveTo>
                  <a:cubicBezTo>
                    <a:pt x="896" y="1"/>
                    <a:pt x="224" y="1"/>
                    <a:pt x="0" y="449"/>
                  </a:cubicBezTo>
                  <a:cubicBezTo>
                    <a:pt x="448" y="225"/>
                    <a:pt x="1345" y="449"/>
                    <a:pt x="156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68" name="Google Shape;12968;p19"/>
            <p:cNvSpPr/>
            <p:nvPr/>
          </p:nvSpPr>
          <p:spPr>
            <a:xfrm>
              <a:off x="5527300" y="1888250"/>
              <a:ext cx="4775" cy="8275"/>
            </a:xfrm>
            <a:custGeom>
              <a:avLst/>
              <a:gdLst/>
              <a:ahLst/>
              <a:cxnLst/>
              <a:rect l="l" t="t" r="r" b="b"/>
              <a:pathLst>
                <a:path w="191" h="331" extrusionOk="0">
                  <a:moveTo>
                    <a:pt x="98" y="1"/>
                  </a:moveTo>
                  <a:cubicBezTo>
                    <a:pt x="72" y="1"/>
                    <a:pt x="40" y="31"/>
                    <a:pt x="0" y="110"/>
                  </a:cubicBezTo>
                  <a:cubicBezTo>
                    <a:pt x="54" y="273"/>
                    <a:pt x="96" y="331"/>
                    <a:pt x="124" y="331"/>
                  </a:cubicBezTo>
                  <a:cubicBezTo>
                    <a:pt x="191" y="331"/>
                    <a:pt x="182" y="1"/>
                    <a:pt x="9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69" name="Google Shape;12969;p19"/>
            <p:cNvSpPr/>
            <p:nvPr/>
          </p:nvSpPr>
          <p:spPr>
            <a:xfrm>
              <a:off x="5129475" y="1904550"/>
              <a:ext cx="7850" cy="6500"/>
            </a:xfrm>
            <a:custGeom>
              <a:avLst/>
              <a:gdLst/>
              <a:ahLst/>
              <a:cxnLst/>
              <a:rect l="l" t="t" r="r" b="b"/>
              <a:pathLst>
                <a:path w="314" h="260" extrusionOk="0">
                  <a:moveTo>
                    <a:pt x="136" y="1"/>
                  </a:moveTo>
                  <a:cubicBezTo>
                    <a:pt x="95" y="1"/>
                    <a:pt x="48" y="36"/>
                    <a:pt x="1" y="130"/>
                  </a:cubicBezTo>
                  <a:cubicBezTo>
                    <a:pt x="95" y="225"/>
                    <a:pt x="160" y="260"/>
                    <a:pt x="201" y="260"/>
                  </a:cubicBezTo>
                  <a:cubicBezTo>
                    <a:pt x="313" y="260"/>
                    <a:pt x="249" y="1"/>
                    <a:pt x="136"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70" name="Google Shape;12970;p19"/>
            <p:cNvSpPr/>
            <p:nvPr/>
          </p:nvSpPr>
          <p:spPr>
            <a:xfrm>
              <a:off x="5572125" y="1915775"/>
              <a:ext cx="4675" cy="6475"/>
            </a:xfrm>
            <a:custGeom>
              <a:avLst/>
              <a:gdLst/>
              <a:ahLst/>
              <a:cxnLst/>
              <a:rect l="l" t="t" r="r" b="b"/>
              <a:pathLst>
                <a:path w="187" h="259" extrusionOk="0">
                  <a:moveTo>
                    <a:pt x="112" y="0"/>
                  </a:moveTo>
                  <a:cubicBezTo>
                    <a:pt x="85" y="0"/>
                    <a:pt x="47" y="35"/>
                    <a:pt x="0" y="129"/>
                  </a:cubicBezTo>
                  <a:cubicBezTo>
                    <a:pt x="47" y="224"/>
                    <a:pt x="85" y="259"/>
                    <a:pt x="112" y="259"/>
                  </a:cubicBezTo>
                  <a:cubicBezTo>
                    <a:pt x="187" y="259"/>
                    <a:pt x="187" y="0"/>
                    <a:pt x="112"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71" name="Google Shape;12971;p19"/>
            <p:cNvSpPr/>
            <p:nvPr/>
          </p:nvSpPr>
          <p:spPr>
            <a:xfrm>
              <a:off x="5510475" y="1914800"/>
              <a:ext cx="16850" cy="4225"/>
            </a:xfrm>
            <a:custGeom>
              <a:avLst/>
              <a:gdLst/>
              <a:ahLst/>
              <a:cxnLst/>
              <a:rect l="l" t="t" r="r" b="b"/>
              <a:pathLst>
                <a:path w="674" h="169" extrusionOk="0">
                  <a:moveTo>
                    <a:pt x="393" y="0"/>
                  </a:moveTo>
                  <a:cubicBezTo>
                    <a:pt x="225" y="0"/>
                    <a:pt x="1" y="56"/>
                    <a:pt x="1" y="168"/>
                  </a:cubicBezTo>
                  <a:lnTo>
                    <a:pt x="449" y="168"/>
                  </a:lnTo>
                  <a:cubicBezTo>
                    <a:pt x="673" y="56"/>
                    <a:pt x="561" y="0"/>
                    <a:pt x="39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72" name="Google Shape;12972;p19"/>
            <p:cNvSpPr/>
            <p:nvPr/>
          </p:nvSpPr>
          <p:spPr>
            <a:xfrm>
              <a:off x="5566500" y="1980625"/>
              <a:ext cx="16850" cy="11225"/>
            </a:xfrm>
            <a:custGeom>
              <a:avLst/>
              <a:gdLst/>
              <a:ahLst/>
              <a:cxnLst/>
              <a:rect l="l" t="t" r="r" b="b"/>
              <a:pathLst>
                <a:path w="674" h="449" extrusionOk="0">
                  <a:moveTo>
                    <a:pt x="1" y="1"/>
                  </a:moveTo>
                  <a:cubicBezTo>
                    <a:pt x="1" y="225"/>
                    <a:pt x="225" y="449"/>
                    <a:pt x="673" y="449"/>
                  </a:cubicBezTo>
                  <a:cubicBezTo>
                    <a:pt x="673" y="225"/>
                    <a:pt x="225" y="1"/>
                    <a:pt x="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73" name="Google Shape;12973;p19"/>
            <p:cNvSpPr/>
            <p:nvPr/>
          </p:nvSpPr>
          <p:spPr>
            <a:xfrm>
              <a:off x="5291975" y="2008650"/>
              <a:ext cx="11225" cy="7950"/>
            </a:xfrm>
            <a:custGeom>
              <a:avLst/>
              <a:gdLst/>
              <a:ahLst/>
              <a:cxnLst/>
              <a:rect l="l" t="t" r="r" b="b"/>
              <a:pathLst>
                <a:path w="449" h="318" extrusionOk="0">
                  <a:moveTo>
                    <a:pt x="448" y="0"/>
                  </a:moveTo>
                  <a:cubicBezTo>
                    <a:pt x="448" y="0"/>
                    <a:pt x="0" y="0"/>
                    <a:pt x="0" y="224"/>
                  </a:cubicBezTo>
                  <a:cubicBezTo>
                    <a:pt x="0" y="290"/>
                    <a:pt x="39" y="317"/>
                    <a:pt x="93" y="317"/>
                  </a:cubicBezTo>
                  <a:cubicBezTo>
                    <a:pt x="224" y="317"/>
                    <a:pt x="448" y="159"/>
                    <a:pt x="44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74" name="Google Shape;12974;p19"/>
            <p:cNvSpPr/>
            <p:nvPr/>
          </p:nvSpPr>
          <p:spPr>
            <a:xfrm>
              <a:off x="4675650" y="2019850"/>
              <a:ext cx="28025" cy="5625"/>
            </a:xfrm>
            <a:custGeom>
              <a:avLst/>
              <a:gdLst/>
              <a:ahLst/>
              <a:cxnLst/>
              <a:rect l="l" t="t" r="r" b="b"/>
              <a:pathLst>
                <a:path w="1121" h="225" extrusionOk="0">
                  <a:moveTo>
                    <a:pt x="0" y="1"/>
                  </a:moveTo>
                  <a:cubicBezTo>
                    <a:pt x="0" y="225"/>
                    <a:pt x="1121" y="225"/>
                    <a:pt x="1121" y="225"/>
                  </a:cubicBezTo>
                  <a:cubicBezTo>
                    <a:pt x="1009" y="113"/>
                    <a:pt x="841" y="113"/>
                    <a:pt x="645" y="113"/>
                  </a:cubicBezTo>
                  <a:cubicBezTo>
                    <a:pt x="448" y="113"/>
                    <a:pt x="224" y="113"/>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75" name="Google Shape;12975;p19"/>
            <p:cNvSpPr/>
            <p:nvPr/>
          </p:nvSpPr>
          <p:spPr>
            <a:xfrm>
              <a:off x="5286375" y="2033425"/>
              <a:ext cx="4675" cy="6500"/>
            </a:xfrm>
            <a:custGeom>
              <a:avLst/>
              <a:gdLst/>
              <a:ahLst/>
              <a:cxnLst/>
              <a:rect l="l" t="t" r="r" b="b"/>
              <a:pathLst>
                <a:path w="187" h="260" extrusionOk="0">
                  <a:moveTo>
                    <a:pt x="112" y="1"/>
                  </a:moveTo>
                  <a:cubicBezTo>
                    <a:pt x="85" y="1"/>
                    <a:pt x="47" y="35"/>
                    <a:pt x="0" y="130"/>
                  </a:cubicBezTo>
                  <a:cubicBezTo>
                    <a:pt x="47" y="225"/>
                    <a:pt x="85" y="259"/>
                    <a:pt x="112" y="259"/>
                  </a:cubicBezTo>
                  <a:cubicBezTo>
                    <a:pt x="187" y="259"/>
                    <a:pt x="187" y="1"/>
                    <a:pt x="112"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76" name="Google Shape;12976;p19"/>
            <p:cNvSpPr/>
            <p:nvPr/>
          </p:nvSpPr>
          <p:spPr>
            <a:xfrm>
              <a:off x="5583325" y="2045375"/>
              <a:ext cx="11225" cy="2525"/>
            </a:xfrm>
            <a:custGeom>
              <a:avLst/>
              <a:gdLst/>
              <a:ahLst/>
              <a:cxnLst/>
              <a:rect l="l" t="t" r="r" b="b"/>
              <a:pathLst>
                <a:path w="449" h="101" extrusionOk="0">
                  <a:moveTo>
                    <a:pt x="116" y="1"/>
                  </a:moveTo>
                  <a:cubicBezTo>
                    <a:pt x="50" y="1"/>
                    <a:pt x="0" y="25"/>
                    <a:pt x="0" y="100"/>
                  </a:cubicBezTo>
                  <a:lnTo>
                    <a:pt x="448" y="100"/>
                  </a:lnTo>
                  <a:cubicBezTo>
                    <a:pt x="448" y="100"/>
                    <a:pt x="249" y="1"/>
                    <a:pt x="116"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77" name="Google Shape;12977;p19"/>
            <p:cNvSpPr/>
            <p:nvPr/>
          </p:nvSpPr>
          <p:spPr>
            <a:xfrm>
              <a:off x="5473950" y="2067925"/>
              <a:ext cx="2925" cy="10275"/>
            </a:xfrm>
            <a:custGeom>
              <a:avLst/>
              <a:gdLst/>
              <a:ahLst/>
              <a:cxnLst/>
              <a:rect l="l" t="t" r="r" b="b"/>
              <a:pathLst>
                <a:path w="117" h="411" extrusionOk="0">
                  <a:moveTo>
                    <a:pt x="104" y="0"/>
                  </a:moveTo>
                  <a:cubicBezTo>
                    <a:pt x="73" y="0"/>
                    <a:pt x="0" y="410"/>
                    <a:pt x="21" y="410"/>
                  </a:cubicBezTo>
                  <a:cubicBezTo>
                    <a:pt x="30" y="410"/>
                    <a:pt x="58" y="329"/>
                    <a:pt x="117" y="95"/>
                  </a:cubicBezTo>
                  <a:cubicBezTo>
                    <a:pt x="117" y="27"/>
                    <a:pt x="112" y="0"/>
                    <a:pt x="10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78" name="Google Shape;12978;p19"/>
            <p:cNvSpPr/>
            <p:nvPr/>
          </p:nvSpPr>
          <p:spPr>
            <a:xfrm>
              <a:off x="3381375" y="2077275"/>
              <a:ext cx="16825" cy="8425"/>
            </a:xfrm>
            <a:custGeom>
              <a:avLst/>
              <a:gdLst/>
              <a:ahLst/>
              <a:cxnLst/>
              <a:rect l="l" t="t" r="r" b="b"/>
              <a:pathLst>
                <a:path w="673" h="337" extrusionOk="0">
                  <a:moveTo>
                    <a:pt x="336" y="1"/>
                  </a:moveTo>
                  <a:cubicBezTo>
                    <a:pt x="224" y="1"/>
                    <a:pt x="112" y="57"/>
                    <a:pt x="0" y="169"/>
                  </a:cubicBezTo>
                  <a:cubicBezTo>
                    <a:pt x="0" y="281"/>
                    <a:pt x="168" y="337"/>
                    <a:pt x="336" y="337"/>
                  </a:cubicBezTo>
                  <a:cubicBezTo>
                    <a:pt x="504" y="337"/>
                    <a:pt x="672" y="281"/>
                    <a:pt x="672" y="169"/>
                  </a:cubicBezTo>
                  <a:cubicBezTo>
                    <a:pt x="560" y="57"/>
                    <a:pt x="448" y="1"/>
                    <a:pt x="336"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79" name="Google Shape;12979;p19"/>
            <p:cNvSpPr/>
            <p:nvPr/>
          </p:nvSpPr>
          <p:spPr>
            <a:xfrm>
              <a:off x="5258350" y="2081475"/>
              <a:ext cx="11225" cy="2525"/>
            </a:xfrm>
            <a:custGeom>
              <a:avLst/>
              <a:gdLst/>
              <a:ahLst/>
              <a:cxnLst/>
              <a:rect l="l" t="t" r="r" b="b"/>
              <a:pathLst>
                <a:path w="449" h="101" extrusionOk="0">
                  <a:moveTo>
                    <a:pt x="0" y="1"/>
                  </a:moveTo>
                  <a:cubicBezTo>
                    <a:pt x="0" y="1"/>
                    <a:pt x="200" y="100"/>
                    <a:pt x="332" y="100"/>
                  </a:cubicBezTo>
                  <a:cubicBezTo>
                    <a:pt x="399" y="100"/>
                    <a:pt x="449" y="76"/>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80" name="Google Shape;12980;p19"/>
            <p:cNvSpPr/>
            <p:nvPr/>
          </p:nvSpPr>
          <p:spPr>
            <a:xfrm>
              <a:off x="5034225" y="2089450"/>
              <a:ext cx="4700" cy="6500"/>
            </a:xfrm>
            <a:custGeom>
              <a:avLst/>
              <a:gdLst/>
              <a:ahLst/>
              <a:cxnLst/>
              <a:rect l="l" t="t" r="r" b="b"/>
              <a:pathLst>
                <a:path w="188" h="260" extrusionOk="0">
                  <a:moveTo>
                    <a:pt x="113" y="1"/>
                  </a:moveTo>
                  <a:cubicBezTo>
                    <a:pt x="85" y="1"/>
                    <a:pt x="48" y="35"/>
                    <a:pt x="1" y="130"/>
                  </a:cubicBezTo>
                  <a:cubicBezTo>
                    <a:pt x="48" y="225"/>
                    <a:pt x="85" y="259"/>
                    <a:pt x="113" y="259"/>
                  </a:cubicBezTo>
                  <a:cubicBezTo>
                    <a:pt x="187" y="259"/>
                    <a:pt x="187" y="1"/>
                    <a:pt x="11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81" name="Google Shape;12981;p19"/>
            <p:cNvSpPr/>
            <p:nvPr/>
          </p:nvSpPr>
          <p:spPr>
            <a:xfrm>
              <a:off x="5471250" y="2103975"/>
              <a:ext cx="4800" cy="8275"/>
            </a:xfrm>
            <a:custGeom>
              <a:avLst/>
              <a:gdLst/>
              <a:ahLst/>
              <a:cxnLst/>
              <a:rect l="l" t="t" r="r" b="b"/>
              <a:pathLst>
                <a:path w="192" h="331" extrusionOk="0">
                  <a:moveTo>
                    <a:pt x="124" y="1"/>
                  </a:moveTo>
                  <a:cubicBezTo>
                    <a:pt x="96" y="1"/>
                    <a:pt x="55" y="58"/>
                    <a:pt x="1" y="221"/>
                  </a:cubicBezTo>
                  <a:cubicBezTo>
                    <a:pt x="40" y="300"/>
                    <a:pt x="73" y="331"/>
                    <a:pt x="98" y="331"/>
                  </a:cubicBezTo>
                  <a:cubicBezTo>
                    <a:pt x="183" y="331"/>
                    <a:pt x="191" y="1"/>
                    <a:pt x="12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82" name="Google Shape;12982;p19"/>
            <p:cNvSpPr/>
            <p:nvPr/>
          </p:nvSpPr>
          <p:spPr>
            <a:xfrm>
              <a:off x="5919500" y="2131900"/>
              <a:ext cx="22425" cy="11250"/>
            </a:xfrm>
            <a:custGeom>
              <a:avLst/>
              <a:gdLst/>
              <a:ahLst/>
              <a:cxnLst/>
              <a:rect l="l" t="t" r="r" b="b"/>
              <a:pathLst>
                <a:path w="897" h="450" extrusionOk="0">
                  <a:moveTo>
                    <a:pt x="449" y="1"/>
                  </a:moveTo>
                  <a:cubicBezTo>
                    <a:pt x="0" y="1"/>
                    <a:pt x="0" y="449"/>
                    <a:pt x="449" y="449"/>
                  </a:cubicBezTo>
                  <a:cubicBezTo>
                    <a:pt x="449" y="449"/>
                    <a:pt x="897" y="1"/>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83" name="Google Shape;12983;p19"/>
            <p:cNvSpPr/>
            <p:nvPr/>
          </p:nvSpPr>
          <p:spPr>
            <a:xfrm>
              <a:off x="3431800" y="2139875"/>
              <a:ext cx="7825" cy="6500"/>
            </a:xfrm>
            <a:custGeom>
              <a:avLst/>
              <a:gdLst/>
              <a:ahLst/>
              <a:cxnLst/>
              <a:rect l="l" t="t" r="r" b="b"/>
              <a:pathLst>
                <a:path w="313" h="260" extrusionOk="0">
                  <a:moveTo>
                    <a:pt x="201" y="1"/>
                  </a:moveTo>
                  <a:cubicBezTo>
                    <a:pt x="159" y="1"/>
                    <a:pt x="95" y="35"/>
                    <a:pt x="0" y="130"/>
                  </a:cubicBezTo>
                  <a:cubicBezTo>
                    <a:pt x="47" y="225"/>
                    <a:pt x="95" y="260"/>
                    <a:pt x="136" y="260"/>
                  </a:cubicBezTo>
                  <a:cubicBezTo>
                    <a:pt x="248" y="260"/>
                    <a:pt x="313" y="1"/>
                    <a:pt x="20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84" name="Google Shape;12984;p19"/>
            <p:cNvSpPr/>
            <p:nvPr/>
          </p:nvSpPr>
          <p:spPr>
            <a:xfrm>
              <a:off x="5992325" y="2143750"/>
              <a:ext cx="44850" cy="7475"/>
            </a:xfrm>
            <a:custGeom>
              <a:avLst/>
              <a:gdLst/>
              <a:ahLst/>
              <a:cxnLst/>
              <a:rect l="l" t="t" r="r" b="b"/>
              <a:pathLst>
                <a:path w="1794" h="299" extrusionOk="0">
                  <a:moveTo>
                    <a:pt x="466" y="0"/>
                  </a:moveTo>
                  <a:cubicBezTo>
                    <a:pt x="300" y="0"/>
                    <a:pt x="150" y="50"/>
                    <a:pt x="1" y="199"/>
                  </a:cubicBezTo>
                  <a:cubicBezTo>
                    <a:pt x="300" y="199"/>
                    <a:pt x="798" y="299"/>
                    <a:pt x="1229" y="299"/>
                  </a:cubicBezTo>
                  <a:cubicBezTo>
                    <a:pt x="1445" y="299"/>
                    <a:pt x="1644" y="274"/>
                    <a:pt x="1794" y="199"/>
                  </a:cubicBezTo>
                  <a:cubicBezTo>
                    <a:pt x="1196" y="199"/>
                    <a:pt x="798" y="0"/>
                    <a:pt x="466"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85" name="Google Shape;12985;p19"/>
            <p:cNvSpPr/>
            <p:nvPr/>
          </p:nvSpPr>
          <p:spPr>
            <a:xfrm>
              <a:off x="3527050" y="2151825"/>
              <a:ext cx="5625" cy="2525"/>
            </a:xfrm>
            <a:custGeom>
              <a:avLst/>
              <a:gdLst/>
              <a:ahLst/>
              <a:cxnLst/>
              <a:rect l="l" t="t" r="r" b="b"/>
              <a:pathLst>
                <a:path w="225" h="101" extrusionOk="0">
                  <a:moveTo>
                    <a:pt x="58" y="1"/>
                  </a:moveTo>
                  <a:cubicBezTo>
                    <a:pt x="25" y="1"/>
                    <a:pt x="0" y="26"/>
                    <a:pt x="0" y="100"/>
                  </a:cubicBezTo>
                  <a:lnTo>
                    <a:pt x="224" y="100"/>
                  </a:lnTo>
                  <a:cubicBezTo>
                    <a:pt x="224" y="100"/>
                    <a:pt x="125" y="1"/>
                    <a:pt x="5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86" name="Google Shape;12986;p19"/>
            <p:cNvSpPr/>
            <p:nvPr/>
          </p:nvSpPr>
          <p:spPr>
            <a:xfrm>
              <a:off x="6056000" y="2153150"/>
              <a:ext cx="8125" cy="5150"/>
            </a:xfrm>
            <a:custGeom>
              <a:avLst/>
              <a:gdLst/>
              <a:ahLst/>
              <a:cxnLst/>
              <a:rect l="l" t="t" r="r" b="b"/>
              <a:pathLst>
                <a:path w="325" h="206" extrusionOk="0">
                  <a:moveTo>
                    <a:pt x="263" y="0"/>
                  </a:moveTo>
                  <a:cubicBezTo>
                    <a:pt x="248" y="0"/>
                    <a:pt x="211" y="14"/>
                    <a:pt x="143" y="47"/>
                  </a:cubicBezTo>
                  <a:cubicBezTo>
                    <a:pt x="26" y="165"/>
                    <a:pt x="1" y="205"/>
                    <a:pt x="19" y="205"/>
                  </a:cubicBezTo>
                  <a:cubicBezTo>
                    <a:pt x="61" y="205"/>
                    <a:pt x="325" y="0"/>
                    <a:pt x="26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87" name="Google Shape;12987;p19"/>
            <p:cNvSpPr/>
            <p:nvPr/>
          </p:nvSpPr>
          <p:spPr>
            <a:xfrm>
              <a:off x="6065175" y="2151075"/>
              <a:ext cx="4700" cy="6500"/>
            </a:xfrm>
            <a:custGeom>
              <a:avLst/>
              <a:gdLst/>
              <a:ahLst/>
              <a:cxnLst/>
              <a:rect l="l" t="t" r="r" b="b"/>
              <a:pathLst>
                <a:path w="188" h="260" extrusionOk="0">
                  <a:moveTo>
                    <a:pt x="112" y="1"/>
                  </a:moveTo>
                  <a:cubicBezTo>
                    <a:pt x="85" y="1"/>
                    <a:pt x="48" y="36"/>
                    <a:pt x="0" y="130"/>
                  </a:cubicBezTo>
                  <a:cubicBezTo>
                    <a:pt x="48" y="225"/>
                    <a:pt x="85" y="260"/>
                    <a:pt x="112" y="260"/>
                  </a:cubicBezTo>
                  <a:cubicBezTo>
                    <a:pt x="187" y="260"/>
                    <a:pt x="187" y="1"/>
                    <a:pt x="112"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88" name="Google Shape;12988;p19"/>
            <p:cNvSpPr/>
            <p:nvPr/>
          </p:nvSpPr>
          <p:spPr>
            <a:xfrm>
              <a:off x="3381375" y="2156700"/>
              <a:ext cx="9350" cy="6475"/>
            </a:xfrm>
            <a:custGeom>
              <a:avLst/>
              <a:gdLst/>
              <a:ahLst/>
              <a:cxnLst/>
              <a:rect l="l" t="t" r="r" b="b"/>
              <a:pathLst>
                <a:path w="374" h="259" extrusionOk="0">
                  <a:moveTo>
                    <a:pt x="224" y="0"/>
                  </a:moveTo>
                  <a:cubicBezTo>
                    <a:pt x="169" y="0"/>
                    <a:pt x="95" y="35"/>
                    <a:pt x="0" y="129"/>
                  </a:cubicBezTo>
                  <a:cubicBezTo>
                    <a:pt x="95" y="224"/>
                    <a:pt x="169" y="259"/>
                    <a:pt x="224" y="259"/>
                  </a:cubicBezTo>
                  <a:cubicBezTo>
                    <a:pt x="374" y="259"/>
                    <a:pt x="374" y="0"/>
                    <a:pt x="2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89" name="Google Shape;12989;p19"/>
            <p:cNvSpPr/>
            <p:nvPr/>
          </p:nvSpPr>
          <p:spPr>
            <a:xfrm>
              <a:off x="6104400" y="2159925"/>
              <a:ext cx="16825" cy="4225"/>
            </a:xfrm>
            <a:custGeom>
              <a:avLst/>
              <a:gdLst/>
              <a:ahLst/>
              <a:cxnLst/>
              <a:rect l="l" t="t" r="r" b="b"/>
              <a:pathLst>
                <a:path w="673" h="169" extrusionOk="0">
                  <a:moveTo>
                    <a:pt x="224" y="0"/>
                  </a:moveTo>
                  <a:cubicBezTo>
                    <a:pt x="0" y="113"/>
                    <a:pt x="112" y="169"/>
                    <a:pt x="280" y="169"/>
                  </a:cubicBezTo>
                  <a:cubicBezTo>
                    <a:pt x="448" y="169"/>
                    <a:pt x="673" y="113"/>
                    <a:pt x="67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90" name="Google Shape;12990;p19"/>
            <p:cNvSpPr/>
            <p:nvPr/>
          </p:nvSpPr>
          <p:spPr>
            <a:xfrm>
              <a:off x="6136725" y="2162300"/>
              <a:ext cx="12525" cy="6475"/>
            </a:xfrm>
            <a:custGeom>
              <a:avLst/>
              <a:gdLst/>
              <a:ahLst/>
              <a:cxnLst/>
              <a:rect l="l" t="t" r="r" b="b"/>
              <a:pathLst>
                <a:path w="501" h="259" extrusionOk="0">
                  <a:moveTo>
                    <a:pt x="188" y="0"/>
                  </a:moveTo>
                  <a:cubicBezTo>
                    <a:pt x="1" y="0"/>
                    <a:pt x="66" y="259"/>
                    <a:pt x="252" y="259"/>
                  </a:cubicBezTo>
                  <a:cubicBezTo>
                    <a:pt x="321" y="259"/>
                    <a:pt x="405" y="224"/>
                    <a:pt x="500" y="130"/>
                  </a:cubicBezTo>
                  <a:cubicBezTo>
                    <a:pt x="358" y="35"/>
                    <a:pt x="256" y="0"/>
                    <a:pt x="18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91" name="Google Shape;12991;p19"/>
            <p:cNvSpPr/>
            <p:nvPr/>
          </p:nvSpPr>
          <p:spPr>
            <a:xfrm>
              <a:off x="6506175" y="2193550"/>
              <a:ext cx="22425" cy="7950"/>
            </a:xfrm>
            <a:custGeom>
              <a:avLst/>
              <a:gdLst/>
              <a:ahLst/>
              <a:cxnLst/>
              <a:rect l="l" t="t" r="r" b="b"/>
              <a:pathLst>
                <a:path w="897" h="318" extrusionOk="0">
                  <a:moveTo>
                    <a:pt x="738" y="0"/>
                  </a:moveTo>
                  <a:cubicBezTo>
                    <a:pt x="290" y="0"/>
                    <a:pt x="66" y="0"/>
                    <a:pt x="66" y="224"/>
                  </a:cubicBezTo>
                  <a:cubicBezTo>
                    <a:pt x="0" y="290"/>
                    <a:pt x="50" y="317"/>
                    <a:pt x="147" y="317"/>
                  </a:cubicBezTo>
                  <a:cubicBezTo>
                    <a:pt x="383" y="317"/>
                    <a:pt x="896" y="159"/>
                    <a:pt x="73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92" name="Google Shape;12992;p19"/>
            <p:cNvSpPr/>
            <p:nvPr/>
          </p:nvSpPr>
          <p:spPr>
            <a:xfrm>
              <a:off x="3549450" y="2198000"/>
              <a:ext cx="21625" cy="12375"/>
            </a:xfrm>
            <a:custGeom>
              <a:avLst/>
              <a:gdLst/>
              <a:ahLst/>
              <a:cxnLst/>
              <a:rect l="l" t="t" r="r" b="b"/>
              <a:pathLst>
                <a:path w="865" h="495" extrusionOk="0">
                  <a:moveTo>
                    <a:pt x="120" y="1"/>
                  </a:moveTo>
                  <a:cubicBezTo>
                    <a:pt x="74" y="1"/>
                    <a:pt x="33" y="14"/>
                    <a:pt x="1" y="46"/>
                  </a:cubicBezTo>
                  <a:cubicBezTo>
                    <a:pt x="225" y="46"/>
                    <a:pt x="449" y="270"/>
                    <a:pt x="673" y="495"/>
                  </a:cubicBezTo>
                  <a:cubicBezTo>
                    <a:pt x="865" y="495"/>
                    <a:pt x="398" y="1"/>
                    <a:pt x="12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93" name="Google Shape;12993;p19"/>
            <p:cNvSpPr/>
            <p:nvPr/>
          </p:nvSpPr>
          <p:spPr>
            <a:xfrm>
              <a:off x="3398175" y="2196950"/>
              <a:ext cx="22425" cy="13425"/>
            </a:xfrm>
            <a:custGeom>
              <a:avLst/>
              <a:gdLst/>
              <a:ahLst/>
              <a:cxnLst/>
              <a:rect l="l" t="t" r="r" b="b"/>
              <a:pathLst>
                <a:path w="897" h="537" extrusionOk="0">
                  <a:moveTo>
                    <a:pt x="738" y="0"/>
                  </a:moveTo>
                  <a:cubicBezTo>
                    <a:pt x="481" y="0"/>
                    <a:pt x="0" y="208"/>
                    <a:pt x="0" y="537"/>
                  </a:cubicBezTo>
                  <a:cubicBezTo>
                    <a:pt x="224" y="537"/>
                    <a:pt x="897" y="537"/>
                    <a:pt x="897" y="88"/>
                  </a:cubicBezTo>
                  <a:cubicBezTo>
                    <a:pt x="897" y="28"/>
                    <a:pt x="832" y="0"/>
                    <a:pt x="73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94" name="Google Shape;12994;p19"/>
            <p:cNvSpPr/>
            <p:nvPr/>
          </p:nvSpPr>
          <p:spPr>
            <a:xfrm>
              <a:off x="6496600" y="2208475"/>
              <a:ext cx="37375" cy="7500"/>
            </a:xfrm>
            <a:custGeom>
              <a:avLst/>
              <a:gdLst/>
              <a:ahLst/>
              <a:cxnLst/>
              <a:rect l="l" t="t" r="r" b="b"/>
              <a:pathLst>
                <a:path w="1495" h="300" extrusionOk="0">
                  <a:moveTo>
                    <a:pt x="698" y="1"/>
                  </a:moveTo>
                  <a:cubicBezTo>
                    <a:pt x="449" y="1"/>
                    <a:pt x="150" y="76"/>
                    <a:pt x="0" y="300"/>
                  </a:cubicBezTo>
                  <a:cubicBezTo>
                    <a:pt x="1495" y="300"/>
                    <a:pt x="1196" y="1"/>
                    <a:pt x="69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95" name="Google Shape;12995;p19"/>
            <p:cNvSpPr/>
            <p:nvPr/>
          </p:nvSpPr>
          <p:spPr>
            <a:xfrm>
              <a:off x="3431800" y="2215950"/>
              <a:ext cx="11225" cy="25"/>
            </a:xfrm>
            <a:custGeom>
              <a:avLst/>
              <a:gdLst/>
              <a:ahLst/>
              <a:cxnLst/>
              <a:rect l="l" t="t" r="r" b="b"/>
              <a:pathLst>
                <a:path w="449" h="1" extrusionOk="0">
                  <a:moveTo>
                    <a:pt x="448" y="1"/>
                  </a:moveTo>
                  <a:lnTo>
                    <a:pt x="0" y="1"/>
                  </a:ln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96" name="Google Shape;12996;p19"/>
            <p:cNvSpPr/>
            <p:nvPr/>
          </p:nvSpPr>
          <p:spPr>
            <a:xfrm>
              <a:off x="3381375" y="2217350"/>
              <a:ext cx="5625" cy="4225"/>
            </a:xfrm>
            <a:custGeom>
              <a:avLst/>
              <a:gdLst/>
              <a:ahLst/>
              <a:cxnLst/>
              <a:rect l="l" t="t" r="r" b="b"/>
              <a:pathLst>
                <a:path w="225" h="169" extrusionOk="0">
                  <a:moveTo>
                    <a:pt x="112" y="1"/>
                  </a:moveTo>
                  <a:cubicBezTo>
                    <a:pt x="56" y="1"/>
                    <a:pt x="0" y="57"/>
                    <a:pt x="0" y="169"/>
                  </a:cubicBezTo>
                  <a:lnTo>
                    <a:pt x="224" y="169"/>
                  </a:lnTo>
                  <a:cubicBezTo>
                    <a:pt x="224" y="57"/>
                    <a:pt x="168" y="1"/>
                    <a:pt x="112"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97" name="Google Shape;12997;p19"/>
            <p:cNvSpPr/>
            <p:nvPr/>
          </p:nvSpPr>
          <p:spPr>
            <a:xfrm>
              <a:off x="3394150" y="2220375"/>
              <a:ext cx="9650" cy="5150"/>
            </a:xfrm>
            <a:custGeom>
              <a:avLst/>
              <a:gdLst/>
              <a:ahLst/>
              <a:cxnLst/>
              <a:rect l="l" t="t" r="r" b="b"/>
              <a:pathLst>
                <a:path w="386" h="206" extrusionOk="0">
                  <a:moveTo>
                    <a:pt x="214" y="1"/>
                  </a:moveTo>
                  <a:cubicBezTo>
                    <a:pt x="29" y="1"/>
                    <a:pt x="0" y="206"/>
                    <a:pt x="126" y="206"/>
                  </a:cubicBezTo>
                  <a:cubicBezTo>
                    <a:pt x="182" y="206"/>
                    <a:pt x="268" y="165"/>
                    <a:pt x="385" y="48"/>
                  </a:cubicBezTo>
                  <a:cubicBezTo>
                    <a:pt x="318" y="14"/>
                    <a:pt x="261" y="1"/>
                    <a:pt x="21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98" name="Google Shape;12998;p19"/>
            <p:cNvSpPr/>
            <p:nvPr/>
          </p:nvSpPr>
          <p:spPr>
            <a:xfrm>
              <a:off x="3392575" y="2229075"/>
              <a:ext cx="11225" cy="20525"/>
            </a:xfrm>
            <a:custGeom>
              <a:avLst/>
              <a:gdLst/>
              <a:ahLst/>
              <a:cxnLst/>
              <a:rect l="l" t="t" r="r" b="b"/>
              <a:pathLst>
                <a:path w="449" h="821" extrusionOk="0">
                  <a:moveTo>
                    <a:pt x="246" y="0"/>
                  </a:moveTo>
                  <a:cubicBezTo>
                    <a:pt x="184" y="0"/>
                    <a:pt x="104" y="44"/>
                    <a:pt x="0" y="148"/>
                  </a:cubicBezTo>
                  <a:cubicBezTo>
                    <a:pt x="448" y="148"/>
                    <a:pt x="0" y="820"/>
                    <a:pt x="448" y="820"/>
                  </a:cubicBezTo>
                  <a:cubicBezTo>
                    <a:pt x="448" y="476"/>
                    <a:pt x="448" y="0"/>
                    <a:pt x="246"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99" name="Google Shape;12999;p19"/>
            <p:cNvSpPr/>
            <p:nvPr/>
          </p:nvSpPr>
          <p:spPr>
            <a:xfrm>
              <a:off x="2423250" y="2231225"/>
              <a:ext cx="22450" cy="12775"/>
            </a:xfrm>
            <a:custGeom>
              <a:avLst/>
              <a:gdLst/>
              <a:ahLst/>
              <a:cxnLst/>
              <a:rect l="l" t="t" r="r" b="b"/>
              <a:pathLst>
                <a:path w="898" h="511" extrusionOk="0">
                  <a:moveTo>
                    <a:pt x="171" y="1"/>
                  </a:moveTo>
                  <a:cubicBezTo>
                    <a:pt x="103" y="1"/>
                    <a:pt x="44" y="19"/>
                    <a:pt x="1" y="62"/>
                  </a:cubicBezTo>
                  <a:cubicBezTo>
                    <a:pt x="225" y="286"/>
                    <a:pt x="673" y="286"/>
                    <a:pt x="897" y="510"/>
                  </a:cubicBezTo>
                  <a:cubicBezTo>
                    <a:pt x="897" y="329"/>
                    <a:pt x="457" y="1"/>
                    <a:pt x="17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00" name="Google Shape;13000;p19"/>
            <p:cNvSpPr/>
            <p:nvPr/>
          </p:nvSpPr>
          <p:spPr>
            <a:xfrm>
              <a:off x="3398175" y="2215950"/>
              <a:ext cx="124450" cy="280175"/>
            </a:xfrm>
            <a:custGeom>
              <a:avLst/>
              <a:gdLst/>
              <a:ahLst/>
              <a:cxnLst/>
              <a:rect l="l" t="t" r="r" b="b"/>
              <a:pathLst>
                <a:path w="4978" h="11207" extrusionOk="0">
                  <a:moveTo>
                    <a:pt x="2242" y="1"/>
                  </a:moveTo>
                  <a:lnTo>
                    <a:pt x="2242" y="1"/>
                  </a:lnTo>
                  <a:cubicBezTo>
                    <a:pt x="2084" y="402"/>
                    <a:pt x="1971" y="805"/>
                    <a:pt x="1892" y="1207"/>
                  </a:cubicBezTo>
                  <a:lnTo>
                    <a:pt x="1892" y="1207"/>
                  </a:lnTo>
                  <a:cubicBezTo>
                    <a:pt x="2098" y="1163"/>
                    <a:pt x="2242" y="761"/>
                    <a:pt x="2242" y="1"/>
                  </a:cubicBezTo>
                  <a:close/>
                  <a:moveTo>
                    <a:pt x="0" y="9862"/>
                  </a:moveTo>
                  <a:cubicBezTo>
                    <a:pt x="0" y="10124"/>
                    <a:pt x="77" y="10233"/>
                    <a:pt x="141" y="10233"/>
                  </a:cubicBezTo>
                  <a:cubicBezTo>
                    <a:pt x="186" y="10233"/>
                    <a:pt x="224" y="10179"/>
                    <a:pt x="224" y="10086"/>
                  </a:cubicBezTo>
                  <a:cubicBezTo>
                    <a:pt x="449" y="10086"/>
                    <a:pt x="224" y="9862"/>
                    <a:pt x="0" y="9862"/>
                  </a:cubicBezTo>
                  <a:close/>
                  <a:moveTo>
                    <a:pt x="1345" y="673"/>
                  </a:moveTo>
                  <a:cubicBezTo>
                    <a:pt x="1121" y="673"/>
                    <a:pt x="449" y="10310"/>
                    <a:pt x="224" y="11206"/>
                  </a:cubicBezTo>
                  <a:cubicBezTo>
                    <a:pt x="4978" y="10587"/>
                    <a:pt x="965" y="5965"/>
                    <a:pt x="1892" y="1207"/>
                  </a:cubicBezTo>
                  <a:lnTo>
                    <a:pt x="1892" y="1207"/>
                  </a:lnTo>
                  <a:cubicBezTo>
                    <a:pt x="1880" y="1210"/>
                    <a:pt x="1867" y="1211"/>
                    <a:pt x="1854" y="1211"/>
                  </a:cubicBezTo>
                  <a:cubicBezTo>
                    <a:pt x="1704" y="1211"/>
                    <a:pt x="1524" y="1032"/>
                    <a:pt x="1345" y="673"/>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01" name="Google Shape;13001;p19"/>
            <p:cNvSpPr/>
            <p:nvPr/>
          </p:nvSpPr>
          <p:spPr>
            <a:xfrm>
              <a:off x="1857375" y="2319175"/>
              <a:ext cx="4675" cy="6500"/>
            </a:xfrm>
            <a:custGeom>
              <a:avLst/>
              <a:gdLst/>
              <a:ahLst/>
              <a:cxnLst/>
              <a:rect l="l" t="t" r="r" b="b"/>
              <a:pathLst>
                <a:path w="187" h="260" extrusionOk="0">
                  <a:moveTo>
                    <a:pt x="112" y="0"/>
                  </a:moveTo>
                  <a:cubicBezTo>
                    <a:pt x="85" y="0"/>
                    <a:pt x="47" y="35"/>
                    <a:pt x="0" y="130"/>
                  </a:cubicBezTo>
                  <a:cubicBezTo>
                    <a:pt x="47" y="225"/>
                    <a:pt x="85" y="259"/>
                    <a:pt x="112" y="259"/>
                  </a:cubicBezTo>
                  <a:cubicBezTo>
                    <a:pt x="187" y="259"/>
                    <a:pt x="187" y="0"/>
                    <a:pt x="112"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02" name="Google Shape;13002;p19"/>
            <p:cNvSpPr/>
            <p:nvPr/>
          </p:nvSpPr>
          <p:spPr>
            <a:xfrm>
              <a:off x="1857375" y="2282450"/>
              <a:ext cx="20500" cy="28775"/>
            </a:xfrm>
            <a:custGeom>
              <a:avLst/>
              <a:gdLst/>
              <a:ahLst/>
              <a:cxnLst/>
              <a:rect l="l" t="t" r="r" b="b"/>
              <a:pathLst>
                <a:path w="820" h="1151" extrusionOk="0">
                  <a:moveTo>
                    <a:pt x="549" y="1"/>
                  </a:moveTo>
                  <a:cubicBezTo>
                    <a:pt x="522" y="1"/>
                    <a:pt x="489" y="10"/>
                    <a:pt x="448" y="30"/>
                  </a:cubicBezTo>
                  <a:cubicBezTo>
                    <a:pt x="672" y="478"/>
                    <a:pt x="0" y="927"/>
                    <a:pt x="448" y="1151"/>
                  </a:cubicBezTo>
                  <a:cubicBezTo>
                    <a:pt x="448" y="947"/>
                    <a:pt x="819" y="1"/>
                    <a:pt x="5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03" name="Google Shape;13003;p19"/>
            <p:cNvSpPr/>
            <p:nvPr/>
          </p:nvSpPr>
          <p:spPr>
            <a:xfrm>
              <a:off x="3409375" y="2232775"/>
              <a:ext cx="11225" cy="2500"/>
            </a:xfrm>
            <a:custGeom>
              <a:avLst/>
              <a:gdLst/>
              <a:ahLst/>
              <a:cxnLst/>
              <a:rect l="l" t="t" r="r" b="b"/>
              <a:pathLst>
                <a:path w="449" h="100" extrusionOk="0">
                  <a:moveTo>
                    <a:pt x="1" y="0"/>
                  </a:moveTo>
                  <a:cubicBezTo>
                    <a:pt x="1" y="0"/>
                    <a:pt x="200" y="100"/>
                    <a:pt x="333" y="100"/>
                  </a:cubicBezTo>
                  <a:cubicBezTo>
                    <a:pt x="399" y="100"/>
                    <a:pt x="449" y="75"/>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04" name="Google Shape;13004;p19"/>
            <p:cNvSpPr/>
            <p:nvPr/>
          </p:nvSpPr>
          <p:spPr>
            <a:xfrm>
              <a:off x="3588675" y="2249650"/>
              <a:ext cx="4775" cy="8275"/>
            </a:xfrm>
            <a:custGeom>
              <a:avLst/>
              <a:gdLst/>
              <a:ahLst/>
              <a:cxnLst/>
              <a:rect l="l" t="t" r="r" b="b"/>
              <a:pathLst>
                <a:path w="191" h="331" extrusionOk="0">
                  <a:moveTo>
                    <a:pt x="124" y="1"/>
                  </a:moveTo>
                  <a:cubicBezTo>
                    <a:pt x="96" y="1"/>
                    <a:pt x="55" y="58"/>
                    <a:pt x="0" y="221"/>
                  </a:cubicBezTo>
                  <a:cubicBezTo>
                    <a:pt x="40" y="300"/>
                    <a:pt x="72" y="331"/>
                    <a:pt x="98" y="331"/>
                  </a:cubicBezTo>
                  <a:cubicBezTo>
                    <a:pt x="182" y="331"/>
                    <a:pt x="191" y="1"/>
                    <a:pt x="12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05" name="Google Shape;13005;p19"/>
            <p:cNvSpPr/>
            <p:nvPr/>
          </p:nvSpPr>
          <p:spPr>
            <a:xfrm>
              <a:off x="3381375" y="2283200"/>
              <a:ext cx="11225" cy="25"/>
            </a:xfrm>
            <a:custGeom>
              <a:avLst/>
              <a:gdLst/>
              <a:ahLst/>
              <a:cxnLst/>
              <a:rect l="l" t="t" r="r" b="b"/>
              <a:pathLst>
                <a:path w="449" h="1" extrusionOk="0">
                  <a:moveTo>
                    <a:pt x="0" y="0"/>
                  </a:moveTo>
                  <a:lnTo>
                    <a:pt x="448" y="0"/>
                  </a:ln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06" name="Google Shape;13006;p19"/>
            <p:cNvSpPr/>
            <p:nvPr/>
          </p:nvSpPr>
          <p:spPr>
            <a:xfrm>
              <a:off x="5392825" y="2294400"/>
              <a:ext cx="28025" cy="11725"/>
            </a:xfrm>
            <a:custGeom>
              <a:avLst/>
              <a:gdLst/>
              <a:ahLst/>
              <a:cxnLst/>
              <a:rect l="l" t="t" r="r" b="b"/>
              <a:pathLst>
                <a:path w="1121" h="469" extrusionOk="0">
                  <a:moveTo>
                    <a:pt x="0" y="0"/>
                  </a:moveTo>
                  <a:cubicBezTo>
                    <a:pt x="139" y="277"/>
                    <a:pt x="363" y="469"/>
                    <a:pt x="620" y="469"/>
                  </a:cubicBezTo>
                  <a:cubicBezTo>
                    <a:pt x="778" y="469"/>
                    <a:pt x="950" y="396"/>
                    <a:pt x="1121" y="224"/>
                  </a:cubicBezTo>
                  <a:cubicBezTo>
                    <a:pt x="673" y="0"/>
                    <a:pt x="224" y="0"/>
                    <a:pt x="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07" name="Google Shape;13007;p19"/>
            <p:cNvSpPr/>
            <p:nvPr/>
          </p:nvSpPr>
          <p:spPr>
            <a:xfrm>
              <a:off x="5174300" y="2297275"/>
              <a:ext cx="4800" cy="8275"/>
            </a:xfrm>
            <a:custGeom>
              <a:avLst/>
              <a:gdLst/>
              <a:ahLst/>
              <a:cxnLst/>
              <a:rect l="l" t="t" r="r" b="b"/>
              <a:pathLst>
                <a:path w="192" h="331" extrusionOk="0">
                  <a:moveTo>
                    <a:pt x="98" y="0"/>
                  </a:moveTo>
                  <a:cubicBezTo>
                    <a:pt x="73" y="0"/>
                    <a:pt x="40" y="30"/>
                    <a:pt x="1" y="109"/>
                  </a:cubicBezTo>
                  <a:cubicBezTo>
                    <a:pt x="55" y="273"/>
                    <a:pt x="96" y="330"/>
                    <a:pt x="124" y="330"/>
                  </a:cubicBezTo>
                  <a:cubicBezTo>
                    <a:pt x="191" y="330"/>
                    <a:pt x="183" y="0"/>
                    <a:pt x="9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08" name="Google Shape;13008;p19"/>
            <p:cNvSpPr/>
            <p:nvPr/>
          </p:nvSpPr>
          <p:spPr>
            <a:xfrm>
              <a:off x="5325575" y="2297675"/>
              <a:ext cx="16850" cy="7950"/>
            </a:xfrm>
            <a:custGeom>
              <a:avLst/>
              <a:gdLst/>
              <a:ahLst/>
              <a:cxnLst/>
              <a:rect l="l" t="t" r="r" b="b"/>
              <a:pathLst>
                <a:path w="674" h="318" extrusionOk="0">
                  <a:moveTo>
                    <a:pt x="534" y="1"/>
                  </a:moveTo>
                  <a:cubicBezTo>
                    <a:pt x="337" y="1"/>
                    <a:pt x="1" y="159"/>
                    <a:pt x="1" y="318"/>
                  </a:cubicBezTo>
                  <a:cubicBezTo>
                    <a:pt x="449" y="318"/>
                    <a:pt x="673" y="318"/>
                    <a:pt x="673" y="93"/>
                  </a:cubicBezTo>
                  <a:cubicBezTo>
                    <a:pt x="673" y="28"/>
                    <a:pt x="616" y="1"/>
                    <a:pt x="53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09" name="Google Shape;13009;p19"/>
            <p:cNvSpPr/>
            <p:nvPr/>
          </p:nvSpPr>
          <p:spPr>
            <a:xfrm>
              <a:off x="5345675" y="2303275"/>
              <a:ext cx="19150" cy="7950"/>
            </a:xfrm>
            <a:custGeom>
              <a:avLst/>
              <a:gdLst/>
              <a:ahLst/>
              <a:cxnLst/>
              <a:rect l="l" t="t" r="r" b="b"/>
              <a:pathLst>
                <a:path w="766" h="318" extrusionOk="0">
                  <a:moveTo>
                    <a:pt x="493" y="1"/>
                  </a:moveTo>
                  <a:cubicBezTo>
                    <a:pt x="244" y="1"/>
                    <a:pt x="0" y="159"/>
                    <a:pt x="317" y="318"/>
                  </a:cubicBezTo>
                  <a:cubicBezTo>
                    <a:pt x="766" y="318"/>
                    <a:pt x="766" y="318"/>
                    <a:pt x="766" y="94"/>
                  </a:cubicBezTo>
                  <a:cubicBezTo>
                    <a:pt x="700" y="28"/>
                    <a:pt x="596" y="1"/>
                    <a:pt x="49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10" name="Google Shape;13010;p19"/>
            <p:cNvSpPr/>
            <p:nvPr/>
          </p:nvSpPr>
          <p:spPr>
            <a:xfrm>
              <a:off x="5325575" y="2322400"/>
              <a:ext cx="16850" cy="11250"/>
            </a:xfrm>
            <a:custGeom>
              <a:avLst/>
              <a:gdLst/>
              <a:ahLst/>
              <a:cxnLst/>
              <a:rect l="l" t="t" r="r" b="b"/>
              <a:pathLst>
                <a:path w="674" h="450" extrusionOk="0">
                  <a:moveTo>
                    <a:pt x="449" y="1"/>
                  </a:moveTo>
                  <a:cubicBezTo>
                    <a:pt x="1" y="225"/>
                    <a:pt x="225" y="449"/>
                    <a:pt x="673" y="449"/>
                  </a:cubicBezTo>
                  <a:cubicBezTo>
                    <a:pt x="673" y="225"/>
                    <a:pt x="673" y="1"/>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11" name="Google Shape;13011;p19"/>
            <p:cNvSpPr/>
            <p:nvPr/>
          </p:nvSpPr>
          <p:spPr>
            <a:xfrm>
              <a:off x="3515825" y="2324775"/>
              <a:ext cx="4700" cy="6500"/>
            </a:xfrm>
            <a:custGeom>
              <a:avLst/>
              <a:gdLst/>
              <a:ahLst/>
              <a:cxnLst/>
              <a:rect l="l" t="t" r="r" b="b"/>
              <a:pathLst>
                <a:path w="188" h="260" extrusionOk="0">
                  <a:moveTo>
                    <a:pt x="113" y="1"/>
                  </a:moveTo>
                  <a:cubicBezTo>
                    <a:pt x="86" y="1"/>
                    <a:pt x="48" y="35"/>
                    <a:pt x="1" y="130"/>
                  </a:cubicBezTo>
                  <a:cubicBezTo>
                    <a:pt x="48" y="225"/>
                    <a:pt x="86" y="259"/>
                    <a:pt x="113" y="259"/>
                  </a:cubicBezTo>
                  <a:cubicBezTo>
                    <a:pt x="188" y="259"/>
                    <a:pt x="188" y="1"/>
                    <a:pt x="11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12" name="Google Shape;13012;p19"/>
            <p:cNvSpPr/>
            <p:nvPr/>
          </p:nvSpPr>
          <p:spPr>
            <a:xfrm>
              <a:off x="5263950" y="2332700"/>
              <a:ext cx="10100" cy="13050"/>
            </a:xfrm>
            <a:custGeom>
              <a:avLst/>
              <a:gdLst/>
              <a:ahLst/>
              <a:cxnLst/>
              <a:rect l="l" t="t" r="r" b="b"/>
              <a:pathLst>
                <a:path w="404" h="522" extrusionOk="0">
                  <a:moveTo>
                    <a:pt x="135" y="1"/>
                  </a:moveTo>
                  <a:cubicBezTo>
                    <a:pt x="96" y="1"/>
                    <a:pt x="51" y="12"/>
                    <a:pt x="1" y="37"/>
                  </a:cubicBezTo>
                  <a:lnTo>
                    <a:pt x="1" y="485"/>
                  </a:lnTo>
                  <a:cubicBezTo>
                    <a:pt x="51" y="511"/>
                    <a:pt x="96" y="522"/>
                    <a:pt x="135" y="522"/>
                  </a:cubicBezTo>
                  <a:cubicBezTo>
                    <a:pt x="404" y="522"/>
                    <a:pt x="404" y="1"/>
                    <a:pt x="13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13" name="Google Shape;13013;p19"/>
            <p:cNvSpPr/>
            <p:nvPr/>
          </p:nvSpPr>
          <p:spPr>
            <a:xfrm>
              <a:off x="5286375" y="2356025"/>
              <a:ext cx="16825" cy="11225"/>
            </a:xfrm>
            <a:custGeom>
              <a:avLst/>
              <a:gdLst/>
              <a:ahLst/>
              <a:cxnLst/>
              <a:rect l="l" t="t" r="r" b="b"/>
              <a:pathLst>
                <a:path w="673" h="449" extrusionOk="0">
                  <a:moveTo>
                    <a:pt x="0" y="1"/>
                  </a:moveTo>
                  <a:lnTo>
                    <a:pt x="0" y="449"/>
                  </a:lnTo>
                  <a:cubicBezTo>
                    <a:pt x="672" y="449"/>
                    <a:pt x="672" y="1"/>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14" name="Google Shape;13014;p19"/>
            <p:cNvSpPr/>
            <p:nvPr/>
          </p:nvSpPr>
          <p:spPr>
            <a:xfrm>
              <a:off x="5168700" y="2358400"/>
              <a:ext cx="4700" cy="6500"/>
            </a:xfrm>
            <a:custGeom>
              <a:avLst/>
              <a:gdLst/>
              <a:ahLst/>
              <a:cxnLst/>
              <a:rect l="l" t="t" r="r" b="b"/>
              <a:pathLst>
                <a:path w="188" h="260" extrusionOk="0">
                  <a:moveTo>
                    <a:pt x="113" y="0"/>
                  </a:moveTo>
                  <a:cubicBezTo>
                    <a:pt x="85" y="0"/>
                    <a:pt x="48" y="35"/>
                    <a:pt x="1" y="130"/>
                  </a:cubicBezTo>
                  <a:cubicBezTo>
                    <a:pt x="48" y="224"/>
                    <a:pt x="85" y="259"/>
                    <a:pt x="113" y="259"/>
                  </a:cubicBezTo>
                  <a:cubicBezTo>
                    <a:pt x="187" y="259"/>
                    <a:pt x="187" y="0"/>
                    <a:pt x="11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15" name="Google Shape;13015;p19"/>
            <p:cNvSpPr/>
            <p:nvPr/>
          </p:nvSpPr>
          <p:spPr>
            <a:xfrm>
              <a:off x="2714625" y="2363025"/>
              <a:ext cx="14025" cy="4225"/>
            </a:xfrm>
            <a:custGeom>
              <a:avLst/>
              <a:gdLst/>
              <a:ahLst/>
              <a:cxnLst/>
              <a:rect l="l" t="t" r="r" b="b"/>
              <a:pathLst>
                <a:path w="561" h="169" extrusionOk="0">
                  <a:moveTo>
                    <a:pt x="308" y="1"/>
                  </a:moveTo>
                  <a:cubicBezTo>
                    <a:pt x="168" y="1"/>
                    <a:pt x="0" y="57"/>
                    <a:pt x="0" y="169"/>
                  </a:cubicBezTo>
                  <a:lnTo>
                    <a:pt x="448" y="169"/>
                  </a:lnTo>
                  <a:cubicBezTo>
                    <a:pt x="560" y="57"/>
                    <a:pt x="448" y="1"/>
                    <a:pt x="30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16" name="Google Shape;13016;p19"/>
            <p:cNvSpPr/>
            <p:nvPr/>
          </p:nvSpPr>
          <p:spPr>
            <a:xfrm>
              <a:off x="4950175" y="2386925"/>
              <a:ext cx="4800" cy="8275"/>
            </a:xfrm>
            <a:custGeom>
              <a:avLst/>
              <a:gdLst/>
              <a:ahLst/>
              <a:cxnLst/>
              <a:rect l="l" t="t" r="r" b="b"/>
              <a:pathLst>
                <a:path w="192" h="331" extrusionOk="0">
                  <a:moveTo>
                    <a:pt x="98" y="0"/>
                  </a:moveTo>
                  <a:cubicBezTo>
                    <a:pt x="73" y="0"/>
                    <a:pt x="40" y="30"/>
                    <a:pt x="1" y="109"/>
                  </a:cubicBezTo>
                  <a:cubicBezTo>
                    <a:pt x="55" y="272"/>
                    <a:pt x="97" y="330"/>
                    <a:pt x="125" y="330"/>
                  </a:cubicBezTo>
                  <a:cubicBezTo>
                    <a:pt x="192" y="330"/>
                    <a:pt x="183" y="0"/>
                    <a:pt x="9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17" name="Google Shape;13017;p19"/>
            <p:cNvSpPr/>
            <p:nvPr/>
          </p:nvSpPr>
          <p:spPr>
            <a:xfrm>
              <a:off x="5404025" y="2400850"/>
              <a:ext cx="16825" cy="5625"/>
            </a:xfrm>
            <a:custGeom>
              <a:avLst/>
              <a:gdLst/>
              <a:ahLst/>
              <a:cxnLst/>
              <a:rect l="l" t="t" r="r" b="b"/>
              <a:pathLst>
                <a:path w="673" h="225" extrusionOk="0">
                  <a:moveTo>
                    <a:pt x="449" y="1"/>
                  </a:moveTo>
                  <a:cubicBezTo>
                    <a:pt x="0" y="1"/>
                    <a:pt x="449" y="225"/>
                    <a:pt x="673" y="225"/>
                  </a:cubicBezTo>
                  <a:cubicBezTo>
                    <a:pt x="673" y="1"/>
                    <a:pt x="673" y="1"/>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18" name="Google Shape;13018;p19"/>
            <p:cNvSpPr/>
            <p:nvPr/>
          </p:nvSpPr>
          <p:spPr>
            <a:xfrm>
              <a:off x="6244475" y="2399700"/>
              <a:ext cx="16475" cy="12375"/>
            </a:xfrm>
            <a:custGeom>
              <a:avLst/>
              <a:gdLst/>
              <a:ahLst/>
              <a:cxnLst/>
              <a:rect l="l" t="t" r="r" b="b"/>
              <a:pathLst>
                <a:path w="659" h="495" extrusionOk="0">
                  <a:moveTo>
                    <a:pt x="247" y="1"/>
                  </a:moveTo>
                  <a:cubicBezTo>
                    <a:pt x="179" y="1"/>
                    <a:pt x="96" y="14"/>
                    <a:pt x="0" y="47"/>
                  </a:cubicBezTo>
                  <a:lnTo>
                    <a:pt x="0" y="495"/>
                  </a:lnTo>
                  <a:cubicBezTo>
                    <a:pt x="576" y="495"/>
                    <a:pt x="659" y="1"/>
                    <a:pt x="24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19" name="Google Shape;13019;p19"/>
            <p:cNvSpPr/>
            <p:nvPr/>
          </p:nvSpPr>
          <p:spPr>
            <a:xfrm>
              <a:off x="6218200" y="2401650"/>
              <a:ext cx="15075" cy="10425"/>
            </a:xfrm>
            <a:custGeom>
              <a:avLst/>
              <a:gdLst/>
              <a:ahLst/>
              <a:cxnLst/>
              <a:rect l="l" t="t" r="r" b="b"/>
              <a:pathLst>
                <a:path w="603" h="417" extrusionOk="0">
                  <a:moveTo>
                    <a:pt x="184" y="1"/>
                  </a:moveTo>
                  <a:cubicBezTo>
                    <a:pt x="59" y="1"/>
                    <a:pt x="0" y="262"/>
                    <a:pt x="155" y="417"/>
                  </a:cubicBezTo>
                  <a:cubicBezTo>
                    <a:pt x="379" y="417"/>
                    <a:pt x="603" y="417"/>
                    <a:pt x="379" y="193"/>
                  </a:cubicBezTo>
                  <a:cubicBezTo>
                    <a:pt x="309" y="54"/>
                    <a:pt x="240" y="1"/>
                    <a:pt x="18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20" name="Google Shape;13020;p19"/>
            <p:cNvSpPr/>
            <p:nvPr/>
          </p:nvSpPr>
          <p:spPr>
            <a:xfrm>
              <a:off x="4675650" y="2414425"/>
              <a:ext cx="9350" cy="6500"/>
            </a:xfrm>
            <a:custGeom>
              <a:avLst/>
              <a:gdLst/>
              <a:ahLst/>
              <a:cxnLst/>
              <a:rect l="l" t="t" r="r" b="b"/>
              <a:pathLst>
                <a:path w="374" h="260" extrusionOk="0">
                  <a:moveTo>
                    <a:pt x="224" y="0"/>
                  </a:moveTo>
                  <a:cubicBezTo>
                    <a:pt x="170" y="0"/>
                    <a:pt x="95" y="35"/>
                    <a:pt x="0" y="130"/>
                  </a:cubicBezTo>
                  <a:cubicBezTo>
                    <a:pt x="95" y="225"/>
                    <a:pt x="170" y="259"/>
                    <a:pt x="224" y="259"/>
                  </a:cubicBezTo>
                  <a:cubicBezTo>
                    <a:pt x="374" y="259"/>
                    <a:pt x="374" y="0"/>
                    <a:pt x="2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21" name="Google Shape;13021;p19"/>
            <p:cNvSpPr/>
            <p:nvPr/>
          </p:nvSpPr>
          <p:spPr>
            <a:xfrm>
              <a:off x="3528100" y="2422125"/>
              <a:ext cx="18525" cy="13900"/>
            </a:xfrm>
            <a:custGeom>
              <a:avLst/>
              <a:gdLst/>
              <a:ahLst/>
              <a:cxnLst/>
              <a:rect l="l" t="t" r="r" b="b"/>
              <a:pathLst>
                <a:path w="741" h="556" extrusionOk="0">
                  <a:moveTo>
                    <a:pt x="407" y="0"/>
                  </a:moveTo>
                  <a:cubicBezTo>
                    <a:pt x="351" y="0"/>
                    <a:pt x="278" y="14"/>
                    <a:pt x="182" y="46"/>
                  </a:cubicBezTo>
                  <a:cubicBezTo>
                    <a:pt x="1" y="227"/>
                    <a:pt x="406" y="555"/>
                    <a:pt x="568" y="555"/>
                  </a:cubicBezTo>
                  <a:cubicBezTo>
                    <a:pt x="606" y="555"/>
                    <a:pt x="630" y="537"/>
                    <a:pt x="630" y="494"/>
                  </a:cubicBezTo>
                  <a:cubicBezTo>
                    <a:pt x="438" y="494"/>
                    <a:pt x="740" y="0"/>
                    <a:pt x="40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22" name="Google Shape;13022;p19"/>
            <p:cNvSpPr/>
            <p:nvPr/>
          </p:nvSpPr>
          <p:spPr>
            <a:xfrm>
              <a:off x="6395750" y="2434475"/>
              <a:ext cx="11225" cy="5625"/>
            </a:xfrm>
            <a:custGeom>
              <a:avLst/>
              <a:gdLst/>
              <a:ahLst/>
              <a:cxnLst/>
              <a:rect l="l" t="t" r="r" b="b"/>
              <a:pathLst>
                <a:path w="449" h="225" extrusionOk="0">
                  <a:moveTo>
                    <a:pt x="449" y="0"/>
                  </a:moveTo>
                  <a:cubicBezTo>
                    <a:pt x="445" y="0"/>
                    <a:pt x="441" y="0"/>
                    <a:pt x="437" y="0"/>
                  </a:cubicBezTo>
                  <a:lnTo>
                    <a:pt x="437" y="0"/>
                  </a:lnTo>
                  <a:cubicBezTo>
                    <a:pt x="444" y="0"/>
                    <a:pt x="449" y="0"/>
                    <a:pt x="449" y="0"/>
                  </a:cubicBezTo>
                  <a:close/>
                  <a:moveTo>
                    <a:pt x="437" y="0"/>
                  </a:moveTo>
                  <a:cubicBezTo>
                    <a:pt x="366" y="2"/>
                    <a:pt x="0" y="22"/>
                    <a:pt x="0" y="224"/>
                  </a:cubicBezTo>
                  <a:cubicBezTo>
                    <a:pt x="0" y="224"/>
                    <a:pt x="217" y="8"/>
                    <a:pt x="43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23" name="Google Shape;13023;p19"/>
            <p:cNvSpPr/>
            <p:nvPr/>
          </p:nvSpPr>
          <p:spPr>
            <a:xfrm>
              <a:off x="5135075" y="2437750"/>
              <a:ext cx="20800" cy="10275"/>
            </a:xfrm>
            <a:custGeom>
              <a:avLst/>
              <a:gdLst/>
              <a:ahLst/>
              <a:cxnLst/>
              <a:rect l="l" t="t" r="r" b="b"/>
              <a:pathLst>
                <a:path w="832" h="411" extrusionOk="0">
                  <a:moveTo>
                    <a:pt x="337" y="0"/>
                  </a:moveTo>
                  <a:cubicBezTo>
                    <a:pt x="113" y="0"/>
                    <a:pt x="1" y="159"/>
                    <a:pt x="1" y="317"/>
                  </a:cubicBezTo>
                  <a:cubicBezTo>
                    <a:pt x="198" y="383"/>
                    <a:pt x="356" y="410"/>
                    <a:pt x="476" y="410"/>
                  </a:cubicBezTo>
                  <a:cubicBezTo>
                    <a:pt x="766" y="410"/>
                    <a:pt x="832" y="252"/>
                    <a:pt x="673" y="93"/>
                  </a:cubicBezTo>
                  <a:cubicBezTo>
                    <a:pt x="542" y="28"/>
                    <a:pt x="430" y="0"/>
                    <a:pt x="33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24" name="Google Shape;13024;p19"/>
            <p:cNvSpPr/>
            <p:nvPr/>
          </p:nvSpPr>
          <p:spPr>
            <a:xfrm>
              <a:off x="3439925" y="2445675"/>
              <a:ext cx="22425" cy="10625"/>
            </a:xfrm>
            <a:custGeom>
              <a:avLst/>
              <a:gdLst/>
              <a:ahLst/>
              <a:cxnLst/>
              <a:rect l="l" t="t" r="r" b="b"/>
              <a:pathLst>
                <a:path w="897" h="425" extrusionOk="0">
                  <a:moveTo>
                    <a:pt x="123" y="0"/>
                  </a:moveTo>
                  <a:cubicBezTo>
                    <a:pt x="0" y="246"/>
                    <a:pt x="282" y="425"/>
                    <a:pt x="525" y="425"/>
                  </a:cubicBezTo>
                  <a:cubicBezTo>
                    <a:pt x="724" y="425"/>
                    <a:pt x="897" y="304"/>
                    <a:pt x="796"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25" name="Google Shape;13025;p19"/>
            <p:cNvSpPr/>
            <p:nvPr/>
          </p:nvSpPr>
          <p:spPr>
            <a:xfrm>
              <a:off x="3588675" y="2445675"/>
              <a:ext cx="5625" cy="2525"/>
            </a:xfrm>
            <a:custGeom>
              <a:avLst/>
              <a:gdLst/>
              <a:ahLst/>
              <a:cxnLst/>
              <a:rect l="l" t="t" r="r" b="b"/>
              <a:pathLst>
                <a:path w="225" h="101" extrusionOk="0">
                  <a:moveTo>
                    <a:pt x="0" y="0"/>
                  </a:moveTo>
                  <a:cubicBezTo>
                    <a:pt x="0" y="0"/>
                    <a:pt x="100" y="100"/>
                    <a:pt x="166" y="100"/>
                  </a:cubicBezTo>
                  <a:cubicBezTo>
                    <a:pt x="200" y="100"/>
                    <a:pt x="224" y="75"/>
                    <a:pt x="2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26" name="Google Shape;13026;p19"/>
            <p:cNvSpPr/>
            <p:nvPr/>
          </p:nvSpPr>
          <p:spPr>
            <a:xfrm>
              <a:off x="3605475" y="2448050"/>
              <a:ext cx="4700" cy="6475"/>
            </a:xfrm>
            <a:custGeom>
              <a:avLst/>
              <a:gdLst/>
              <a:ahLst/>
              <a:cxnLst/>
              <a:rect l="l" t="t" r="r" b="b"/>
              <a:pathLst>
                <a:path w="188" h="259" extrusionOk="0">
                  <a:moveTo>
                    <a:pt x="113" y="0"/>
                  </a:moveTo>
                  <a:cubicBezTo>
                    <a:pt x="85" y="0"/>
                    <a:pt x="48" y="35"/>
                    <a:pt x="1" y="130"/>
                  </a:cubicBezTo>
                  <a:cubicBezTo>
                    <a:pt x="48" y="224"/>
                    <a:pt x="85" y="259"/>
                    <a:pt x="113" y="259"/>
                  </a:cubicBezTo>
                  <a:cubicBezTo>
                    <a:pt x="187" y="259"/>
                    <a:pt x="187" y="0"/>
                    <a:pt x="11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27" name="Google Shape;13027;p19"/>
            <p:cNvSpPr/>
            <p:nvPr/>
          </p:nvSpPr>
          <p:spPr>
            <a:xfrm>
              <a:off x="4854925" y="2445675"/>
              <a:ext cx="15200" cy="7950"/>
            </a:xfrm>
            <a:custGeom>
              <a:avLst/>
              <a:gdLst/>
              <a:ahLst/>
              <a:cxnLst/>
              <a:rect l="l" t="t" r="r" b="b"/>
              <a:pathLst>
                <a:path w="608" h="318" extrusionOk="0">
                  <a:moveTo>
                    <a:pt x="449" y="0"/>
                  </a:moveTo>
                  <a:cubicBezTo>
                    <a:pt x="225" y="0"/>
                    <a:pt x="1" y="0"/>
                    <a:pt x="225" y="225"/>
                  </a:cubicBezTo>
                  <a:cubicBezTo>
                    <a:pt x="225" y="290"/>
                    <a:pt x="264" y="317"/>
                    <a:pt x="312" y="317"/>
                  </a:cubicBezTo>
                  <a:cubicBezTo>
                    <a:pt x="430" y="317"/>
                    <a:pt x="608" y="159"/>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28" name="Google Shape;13028;p19"/>
            <p:cNvSpPr/>
            <p:nvPr/>
          </p:nvSpPr>
          <p:spPr>
            <a:xfrm>
              <a:off x="3542375" y="2466900"/>
              <a:ext cx="10500" cy="5150"/>
            </a:xfrm>
            <a:custGeom>
              <a:avLst/>
              <a:gdLst/>
              <a:ahLst/>
              <a:cxnLst/>
              <a:rect l="l" t="t" r="r" b="b"/>
              <a:pathLst>
                <a:path w="420" h="206" extrusionOk="0">
                  <a:moveTo>
                    <a:pt x="266" y="1"/>
                  </a:moveTo>
                  <a:cubicBezTo>
                    <a:pt x="226" y="1"/>
                    <a:pt x="161" y="14"/>
                    <a:pt x="59" y="48"/>
                  </a:cubicBezTo>
                  <a:cubicBezTo>
                    <a:pt x="1" y="165"/>
                    <a:pt x="19" y="206"/>
                    <a:pt x="65" y="206"/>
                  </a:cubicBezTo>
                  <a:cubicBezTo>
                    <a:pt x="170" y="206"/>
                    <a:pt x="419" y="1"/>
                    <a:pt x="266"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29" name="Google Shape;13029;p19"/>
            <p:cNvSpPr/>
            <p:nvPr/>
          </p:nvSpPr>
          <p:spPr>
            <a:xfrm>
              <a:off x="3571875" y="2479300"/>
              <a:ext cx="11225" cy="25"/>
            </a:xfrm>
            <a:custGeom>
              <a:avLst/>
              <a:gdLst/>
              <a:ahLst/>
              <a:cxnLst/>
              <a:rect l="l" t="t" r="r" b="b"/>
              <a:pathLst>
                <a:path w="449" h="1" extrusionOk="0">
                  <a:moveTo>
                    <a:pt x="448" y="0"/>
                  </a:moveTo>
                  <a:lnTo>
                    <a:pt x="0" y="0"/>
                  </a:lnTo>
                  <a:cubicBezTo>
                    <a:pt x="0" y="0"/>
                    <a:pt x="448" y="0"/>
                    <a:pt x="44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30" name="Google Shape;13030;p19"/>
            <p:cNvSpPr/>
            <p:nvPr/>
          </p:nvSpPr>
          <p:spPr>
            <a:xfrm>
              <a:off x="3431800" y="2500825"/>
              <a:ext cx="28025" cy="8125"/>
            </a:xfrm>
            <a:custGeom>
              <a:avLst/>
              <a:gdLst/>
              <a:ahLst/>
              <a:cxnLst/>
              <a:rect l="l" t="t" r="r" b="b"/>
              <a:pathLst>
                <a:path w="1121" h="325" extrusionOk="0">
                  <a:moveTo>
                    <a:pt x="689" y="1"/>
                  </a:moveTo>
                  <a:cubicBezTo>
                    <a:pt x="374" y="1"/>
                    <a:pt x="0" y="130"/>
                    <a:pt x="0" y="260"/>
                  </a:cubicBezTo>
                  <a:cubicBezTo>
                    <a:pt x="142" y="212"/>
                    <a:pt x="254" y="195"/>
                    <a:pt x="347" y="195"/>
                  </a:cubicBezTo>
                  <a:cubicBezTo>
                    <a:pt x="600" y="195"/>
                    <a:pt x="708" y="324"/>
                    <a:pt x="886" y="324"/>
                  </a:cubicBezTo>
                  <a:cubicBezTo>
                    <a:pt x="951" y="324"/>
                    <a:pt x="1026" y="307"/>
                    <a:pt x="1121" y="260"/>
                  </a:cubicBezTo>
                  <a:cubicBezTo>
                    <a:pt x="1121" y="70"/>
                    <a:pt x="920" y="1"/>
                    <a:pt x="68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31" name="Google Shape;13031;p19"/>
            <p:cNvSpPr/>
            <p:nvPr/>
          </p:nvSpPr>
          <p:spPr>
            <a:xfrm>
              <a:off x="6346400" y="2507300"/>
              <a:ext cx="21350" cy="12775"/>
            </a:xfrm>
            <a:custGeom>
              <a:avLst/>
              <a:gdLst/>
              <a:ahLst/>
              <a:cxnLst/>
              <a:rect l="l" t="t" r="r" b="b"/>
              <a:pathLst>
                <a:path w="854" h="511" extrusionOk="0">
                  <a:moveTo>
                    <a:pt x="181" y="1"/>
                  </a:moveTo>
                  <a:cubicBezTo>
                    <a:pt x="0" y="182"/>
                    <a:pt x="405" y="510"/>
                    <a:pt x="686" y="510"/>
                  </a:cubicBezTo>
                  <a:cubicBezTo>
                    <a:pt x="752" y="510"/>
                    <a:pt x="811" y="492"/>
                    <a:pt x="854" y="449"/>
                  </a:cubicBezTo>
                  <a:cubicBezTo>
                    <a:pt x="405" y="449"/>
                    <a:pt x="630" y="1"/>
                    <a:pt x="18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32" name="Google Shape;13032;p19"/>
            <p:cNvSpPr/>
            <p:nvPr/>
          </p:nvSpPr>
          <p:spPr>
            <a:xfrm>
              <a:off x="3437400" y="2514650"/>
              <a:ext cx="15425" cy="9500"/>
            </a:xfrm>
            <a:custGeom>
              <a:avLst/>
              <a:gdLst/>
              <a:ahLst/>
              <a:cxnLst/>
              <a:rect l="l" t="t" r="r" b="b"/>
              <a:pathLst>
                <a:path w="617" h="380" extrusionOk="0">
                  <a:moveTo>
                    <a:pt x="102" y="1"/>
                  </a:moveTo>
                  <a:cubicBezTo>
                    <a:pt x="42" y="1"/>
                    <a:pt x="0" y="43"/>
                    <a:pt x="0" y="155"/>
                  </a:cubicBezTo>
                  <a:cubicBezTo>
                    <a:pt x="224" y="155"/>
                    <a:pt x="224" y="155"/>
                    <a:pt x="448" y="379"/>
                  </a:cubicBezTo>
                  <a:cubicBezTo>
                    <a:pt x="617" y="379"/>
                    <a:pt x="280" y="1"/>
                    <a:pt x="102"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33" name="Google Shape;13033;p19"/>
            <p:cNvSpPr/>
            <p:nvPr/>
          </p:nvSpPr>
          <p:spPr>
            <a:xfrm>
              <a:off x="3504625" y="2525525"/>
              <a:ext cx="25250" cy="4225"/>
            </a:xfrm>
            <a:custGeom>
              <a:avLst/>
              <a:gdLst/>
              <a:ahLst/>
              <a:cxnLst/>
              <a:rect l="l" t="t" r="r" b="b"/>
              <a:pathLst>
                <a:path w="1010" h="169" extrusionOk="0">
                  <a:moveTo>
                    <a:pt x="533" y="0"/>
                  </a:moveTo>
                  <a:cubicBezTo>
                    <a:pt x="281" y="0"/>
                    <a:pt x="1" y="56"/>
                    <a:pt x="1" y="168"/>
                  </a:cubicBezTo>
                  <a:lnTo>
                    <a:pt x="897" y="168"/>
                  </a:lnTo>
                  <a:cubicBezTo>
                    <a:pt x="1009" y="56"/>
                    <a:pt x="785" y="0"/>
                    <a:pt x="53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34" name="Google Shape;13034;p19"/>
            <p:cNvSpPr/>
            <p:nvPr/>
          </p:nvSpPr>
          <p:spPr>
            <a:xfrm>
              <a:off x="6423750" y="2524125"/>
              <a:ext cx="16850" cy="11225"/>
            </a:xfrm>
            <a:custGeom>
              <a:avLst/>
              <a:gdLst/>
              <a:ahLst/>
              <a:cxnLst/>
              <a:rect l="l" t="t" r="r" b="b"/>
              <a:pathLst>
                <a:path w="674" h="449" extrusionOk="0">
                  <a:moveTo>
                    <a:pt x="225" y="0"/>
                  </a:moveTo>
                  <a:cubicBezTo>
                    <a:pt x="1" y="224"/>
                    <a:pt x="225" y="448"/>
                    <a:pt x="673" y="448"/>
                  </a:cubicBezTo>
                  <a:cubicBezTo>
                    <a:pt x="673" y="224"/>
                    <a:pt x="673" y="0"/>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35" name="Google Shape;13035;p19"/>
            <p:cNvSpPr/>
            <p:nvPr/>
          </p:nvSpPr>
          <p:spPr>
            <a:xfrm>
              <a:off x="6429375" y="2539350"/>
              <a:ext cx="20175" cy="9525"/>
            </a:xfrm>
            <a:custGeom>
              <a:avLst/>
              <a:gdLst/>
              <a:ahLst/>
              <a:cxnLst/>
              <a:rect l="l" t="t" r="r" b="b"/>
              <a:pathLst>
                <a:path w="807" h="381" extrusionOk="0">
                  <a:moveTo>
                    <a:pt x="348" y="1"/>
                  </a:moveTo>
                  <a:cubicBezTo>
                    <a:pt x="251" y="1"/>
                    <a:pt x="134" y="19"/>
                    <a:pt x="0" y="63"/>
                  </a:cubicBezTo>
                  <a:cubicBezTo>
                    <a:pt x="0" y="222"/>
                    <a:pt x="0" y="380"/>
                    <a:pt x="158" y="380"/>
                  </a:cubicBezTo>
                  <a:cubicBezTo>
                    <a:pt x="224" y="380"/>
                    <a:pt x="317" y="353"/>
                    <a:pt x="448" y="288"/>
                  </a:cubicBezTo>
                  <a:cubicBezTo>
                    <a:pt x="807" y="288"/>
                    <a:pt x="735" y="1"/>
                    <a:pt x="34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36" name="Google Shape;13036;p19"/>
            <p:cNvSpPr/>
            <p:nvPr/>
          </p:nvSpPr>
          <p:spPr>
            <a:xfrm>
              <a:off x="3471000" y="2540925"/>
              <a:ext cx="22450" cy="28025"/>
            </a:xfrm>
            <a:custGeom>
              <a:avLst/>
              <a:gdLst/>
              <a:ahLst/>
              <a:cxnLst/>
              <a:rect l="l" t="t" r="r" b="b"/>
              <a:pathLst>
                <a:path w="898" h="1121" extrusionOk="0">
                  <a:moveTo>
                    <a:pt x="225" y="0"/>
                  </a:moveTo>
                  <a:cubicBezTo>
                    <a:pt x="449" y="449"/>
                    <a:pt x="1" y="1121"/>
                    <a:pt x="897" y="1121"/>
                  </a:cubicBezTo>
                  <a:cubicBezTo>
                    <a:pt x="673" y="897"/>
                    <a:pt x="897" y="225"/>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37" name="Google Shape;13037;p19"/>
            <p:cNvSpPr/>
            <p:nvPr/>
          </p:nvSpPr>
          <p:spPr>
            <a:xfrm>
              <a:off x="6345325" y="2557725"/>
              <a:ext cx="22425" cy="5625"/>
            </a:xfrm>
            <a:custGeom>
              <a:avLst/>
              <a:gdLst/>
              <a:ahLst/>
              <a:cxnLst/>
              <a:rect l="l" t="t" r="r" b="b"/>
              <a:pathLst>
                <a:path w="897" h="225" extrusionOk="0">
                  <a:moveTo>
                    <a:pt x="897" y="1"/>
                  </a:moveTo>
                  <a:cubicBezTo>
                    <a:pt x="224" y="1"/>
                    <a:pt x="224" y="1"/>
                    <a:pt x="0" y="225"/>
                  </a:cubicBezTo>
                  <a:cubicBezTo>
                    <a:pt x="448" y="225"/>
                    <a:pt x="897" y="225"/>
                    <a:pt x="89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38" name="Google Shape;13038;p19"/>
            <p:cNvSpPr/>
            <p:nvPr/>
          </p:nvSpPr>
          <p:spPr>
            <a:xfrm>
              <a:off x="4852125" y="2559125"/>
              <a:ext cx="8450" cy="8425"/>
            </a:xfrm>
            <a:custGeom>
              <a:avLst/>
              <a:gdLst/>
              <a:ahLst/>
              <a:cxnLst/>
              <a:rect l="l" t="t" r="r" b="b"/>
              <a:pathLst>
                <a:path w="338" h="337" extrusionOk="0">
                  <a:moveTo>
                    <a:pt x="225" y="1"/>
                  </a:moveTo>
                  <a:cubicBezTo>
                    <a:pt x="169" y="1"/>
                    <a:pt x="113" y="57"/>
                    <a:pt x="113" y="169"/>
                  </a:cubicBezTo>
                  <a:cubicBezTo>
                    <a:pt x="1" y="281"/>
                    <a:pt x="1" y="337"/>
                    <a:pt x="57" y="337"/>
                  </a:cubicBezTo>
                  <a:cubicBezTo>
                    <a:pt x="113" y="337"/>
                    <a:pt x="225" y="281"/>
                    <a:pt x="337" y="169"/>
                  </a:cubicBezTo>
                  <a:cubicBezTo>
                    <a:pt x="337" y="57"/>
                    <a:pt x="281" y="1"/>
                    <a:pt x="22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39" name="Google Shape;13039;p19"/>
            <p:cNvSpPr/>
            <p:nvPr/>
          </p:nvSpPr>
          <p:spPr>
            <a:xfrm>
              <a:off x="4950175" y="2574550"/>
              <a:ext cx="20300" cy="11725"/>
            </a:xfrm>
            <a:custGeom>
              <a:avLst/>
              <a:gdLst/>
              <a:ahLst/>
              <a:cxnLst/>
              <a:rect l="l" t="t" r="r" b="b"/>
              <a:pathLst>
                <a:path w="812" h="469" extrusionOk="0">
                  <a:moveTo>
                    <a:pt x="673" y="0"/>
                  </a:moveTo>
                  <a:cubicBezTo>
                    <a:pt x="225" y="0"/>
                    <a:pt x="1" y="0"/>
                    <a:pt x="225" y="224"/>
                  </a:cubicBezTo>
                  <a:cubicBezTo>
                    <a:pt x="311" y="395"/>
                    <a:pt x="429" y="469"/>
                    <a:pt x="530" y="469"/>
                  </a:cubicBezTo>
                  <a:cubicBezTo>
                    <a:pt x="694" y="469"/>
                    <a:pt x="812" y="277"/>
                    <a:pt x="67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40" name="Google Shape;13040;p19"/>
            <p:cNvSpPr/>
            <p:nvPr/>
          </p:nvSpPr>
          <p:spPr>
            <a:xfrm>
              <a:off x="5084650" y="2577425"/>
              <a:ext cx="4800" cy="8250"/>
            </a:xfrm>
            <a:custGeom>
              <a:avLst/>
              <a:gdLst/>
              <a:ahLst/>
              <a:cxnLst/>
              <a:rect l="l" t="t" r="r" b="b"/>
              <a:pathLst>
                <a:path w="192" h="330" extrusionOk="0">
                  <a:moveTo>
                    <a:pt x="98" y="0"/>
                  </a:moveTo>
                  <a:cubicBezTo>
                    <a:pt x="73" y="0"/>
                    <a:pt x="40" y="30"/>
                    <a:pt x="1" y="109"/>
                  </a:cubicBezTo>
                  <a:cubicBezTo>
                    <a:pt x="55" y="272"/>
                    <a:pt x="96" y="330"/>
                    <a:pt x="124" y="330"/>
                  </a:cubicBezTo>
                  <a:cubicBezTo>
                    <a:pt x="191" y="330"/>
                    <a:pt x="183" y="0"/>
                    <a:pt x="9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41" name="Google Shape;13041;p19"/>
            <p:cNvSpPr/>
            <p:nvPr/>
          </p:nvSpPr>
          <p:spPr>
            <a:xfrm>
              <a:off x="5151900" y="2577825"/>
              <a:ext cx="16825" cy="7950"/>
            </a:xfrm>
            <a:custGeom>
              <a:avLst/>
              <a:gdLst/>
              <a:ahLst/>
              <a:cxnLst/>
              <a:rect l="l" t="t" r="r" b="b"/>
              <a:pathLst>
                <a:path w="673" h="318" extrusionOk="0">
                  <a:moveTo>
                    <a:pt x="257" y="0"/>
                  </a:moveTo>
                  <a:cubicBezTo>
                    <a:pt x="112" y="0"/>
                    <a:pt x="0" y="159"/>
                    <a:pt x="0" y="317"/>
                  </a:cubicBezTo>
                  <a:cubicBezTo>
                    <a:pt x="448" y="317"/>
                    <a:pt x="673" y="317"/>
                    <a:pt x="448" y="93"/>
                  </a:cubicBezTo>
                  <a:cubicBezTo>
                    <a:pt x="383" y="28"/>
                    <a:pt x="317" y="0"/>
                    <a:pt x="25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42" name="Google Shape;13042;p19"/>
            <p:cNvSpPr/>
            <p:nvPr/>
          </p:nvSpPr>
          <p:spPr>
            <a:xfrm>
              <a:off x="6378925" y="2596950"/>
              <a:ext cx="22450" cy="22450"/>
            </a:xfrm>
            <a:custGeom>
              <a:avLst/>
              <a:gdLst/>
              <a:ahLst/>
              <a:cxnLst/>
              <a:rect l="l" t="t" r="r" b="b"/>
              <a:pathLst>
                <a:path w="898" h="898" extrusionOk="0">
                  <a:moveTo>
                    <a:pt x="897" y="1"/>
                  </a:moveTo>
                  <a:cubicBezTo>
                    <a:pt x="1" y="1"/>
                    <a:pt x="449" y="449"/>
                    <a:pt x="225" y="897"/>
                  </a:cubicBezTo>
                  <a:cubicBezTo>
                    <a:pt x="897" y="897"/>
                    <a:pt x="897" y="449"/>
                    <a:pt x="89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43" name="Google Shape;13043;p19"/>
            <p:cNvSpPr/>
            <p:nvPr/>
          </p:nvSpPr>
          <p:spPr>
            <a:xfrm>
              <a:off x="5482475" y="2608150"/>
              <a:ext cx="11225" cy="2525"/>
            </a:xfrm>
            <a:custGeom>
              <a:avLst/>
              <a:gdLst/>
              <a:ahLst/>
              <a:cxnLst/>
              <a:rect l="l" t="t" r="r" b="b"/>
              <a:pathLst>
                <a:path w="449" h="101" extrusionOk="0">
                  <a:moveTo>
                    <a:pt x="0" y="1"/>
                  </a:moveTo>
                  <a:cubicBezTo>
                    <a:pt x="0" y="1"/>
                    <a:pt x="199" y="100"/>
                    <a:pt x="332" y="100"/>
                  </a:cubicBezTo>
                  <a:cubicBezTo>
                    <a:pt x="399" y="100"/>
                    <a:pt x="448" y="76"/>
                    <a:pt x="44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44" name="Google Shape;13044;p19"/>
            <p:cNvSpPr/>
            <p:nvPr/>
          </p:nvSpPr>
          <p:spPr>
            <a:xfrm>
              <a:off x="6429375" y="2602550"/>
              <a:ext cx="0" cy="22450"/>
            </a:xfrm>
            <a:custGeom>
              <a:avLst/>
              <a:gdLst/>
              <a:ahLst/>
              <a:cxnLst/>
              <a:rect l="l" t="t" r="r" b="b"/>
              <a:pathLst>
                <a:path h="898" extrusionOk="0">
                  <a:moveTo>
                    <a:pt x="0" y="449"/>
                  </a:moveTo>
                  <a:cubicBezTo>
                    <a:pt x="0" y="897"/>
                    <a:pt x="0" y="1"/>
                    <a:pt x="0" y="449"/>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45" name="Google Shape;13045;p19"/>
            <p:cNvSpPr/>
            <p:nvPr/>
          </p:nvSpPr>
          <p:spPr>
            <a:xfrm>
              <a:off x="6373325" y="2624975"/>
              <a:ext cx="16850" cy="11225"/>
            </a:xfrm>
            <a:custGeom>
              <a:avLst/>
              <a:gdLst/>
              <a:ahLst/>
              <a:cxnLst/>
              <a:rect l="l" t="t" r="r" b="b"/>
              <a:pathLst>
                <a:path w="674" h="449" extrusionOk="0">
                  <a:moveTo>
                    <a:pt x="225" y="0"/>
                  </a:moveTo>
                  <a:cubicBezTo>
                    <a:pt x="225" y="224"/>
                    <a:pt x="1" y="224"/>
                    <a:pt x="1" y="448"/>
                  </a:cubicBezTo>
                  <a:cubicBezTo>
                    <a:pt x="673" y="448"/>
                    <a:pt x="673" y="0"/>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46" name="Google Shape;13046;p19"/>
            <p:cNvSpPr/>
            <p:nvPr/>
          </p:nvSpPr>
          <p:spPr>
            <a:xfrm>
              <a:off x="6363200" y="2637825"/>
              <a:ext cx="8125" cy="5150"/>
            </a:xfrm>
            <a:custGeom>
              <a:avLst/>
              <a:gdLst/>
              <a:ahLst/>
              <a:cxnLst/>
              <a:rect l="l" t="t" r="r" b="b"/>
              <a:pathLst>
                <a:path w="325" h="206" extrusionOk="0">
                  <a:moveTo>
                    <a:pt x="306" y="1"/>
                  </a:moveTo>
                  <a:cubicBezTo>
                    <a:pt x="264" y="1"/>
                    <a:pt x="0" y="206"/>
                    <a:pt x="62" y="206"/>
                  </a:cubicBezTo>
                  <a:cubicBezTo>
                    <a:pt x="77" y="206"/>
                    <a:pt x="114" y="192"/>
                    <a:pt x="182" y="159"/>
                  </a:cubicBezTo>
                  <a:cubicBezTo>
                    <a:pt x="299" y="41"/>
                    <a:pt x="324" y="1"/>
                    <a:pt x="306"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47" name="Google Shape;13047;p19"/>
            <p:cNvSpPr/>
            <p:nvPr/>
          </p:nvSpPr>
          <p:spPr>
            <a:xfrm>
              <a:off x="6395750" y="2641775"/>
              <a:ext cx="11225" cy="25"/>
            </a:xfrm>
            <a:custGeom>
              <a:avLst/>
              <a:gdLst/>
              <a:ahLst/>
              <a:cxnLst/>
              <a:rect l="l" t="t" r="r" b="b"/>
              <a:pathLst>
                <a:path w="449" h="1" extrusionOk="0">
                  <a:moveTo>
                    <a:pt x="449" y="1"/>
                  </a:moveTo>
                  <a:lnTo>
                    <a:pt x="0" y="1"/>
                  </a:lnTo>
                  <a:cubicBezTo>
                    <a:pt x="0" y="1"/>
                    <a:pt x="224" y="1"/>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48" name="Google Shape;13048;p19"/>
            <p:cNvSpPr/>
            <p:nvPr/>
          </p:nvSpPr>
          <p:spPr>
            <a:xfrm>
              <a:off x="3190875" y="2664175"/>
              <a:ext cx="16825" cy="11250"/>
            </a:xfrm>
            <a:custGeom>
              <a:avLst/>
              <a:gdLst/>
              <a:ahLst/>
              <a:cxnLst/>
              <a:rect l="l" t="t" r="r" b="b"/>
              <a:pathLst>
                <a:path w="673" h="450" extrusionOk="0">
                  <a:moveTo>
                    <a:pt x="0" y="1"/>
                  </a:moveTo>
                  <a:cubicBezTo>
                    <a:pt x="0" y="225"/>
                    <a:pt x="0" y="225"/>
                    <a:pt x="224" y="449"/>
                  </a:cubicBezTo>
                  <a:cubicBezTo>
                    <a:pt x="672" y="449"/>
                    <a:pt x="224" y="1"/>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49" name="Google Shape;13049;p19"/>
            <p:cNvSpPr/>
            <p:nvPr/>
          </p:nvSpPr>
          <p:spPr>
            <a:xfrm>
              <a:off x="3263700" y="2686600"/>
              <a:ext cx="95275" cy="50450"/>
            </a:xfrm>
            <a:custGeom>
              <a:avLst/>
              <a:gdLst/>
              <a:ahLst/>
              <a:cxnLst/>
              <a:rect l="l" t="t" r="r" b="b"/>
              <a:pathLst>
                <a:path w="3811" h="2018" extrusionOk="0">
                  <a:moveTo>
                    <a:pt x="1" y="0"/>
                  </a:moveTo>
                  <a:cubicBezTo>
                    <a:pt x="673" y="1121"/>
                    <a:pt x="2466" y="1345"/>
                    <a:pt x="3811" y="2017"/>
                  </a:cubicBezTo>
                  <a:cubicBezTo>
                    <a:pt x="2466" y="1121"/>
                    <a:pt x="1345" y="449"/>
                    <a:pt x="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50" name="Google Shape;13050;p19"/>
            <p:cNvSpPr/>
            <p:nvPr/>
          </p:nvSpPr>
          <p:spPr>
            <a:xfrm>
              <a:off x="3910850" y="2717425"/>
              <a:ext cx="22425" cy="8425"/>
            </a:xfrm>
            <a:custGeom>
              <a:avLst/>
              <a:gdLst/>
              <a:ahLst/>
              <a:cxnLst/>
              <a:rect l="l" t="t" r="r" b="b"/>
              <a:pathLst>
                <a:path w="897" h="337" extrusionOk="0">
                  <a:moveTo>
                    <a:pt x="448" y="0"/>
                  </a:moveTo>
                  <a:cubicBezTo>
                    <a:pt x="224" y="0"/>
                    <a:pt x="0" y="112"/>
                    <a:pt x="112" y="336"/>
                  </a:cubicBezTo>
                  <a:lnTo>
                    <a:pt x="785" y="336"/>
                  </a:lnTo>
                  <a:cubicBezTo>
                    <a:pt x="897" y="112"/>
                    <a:pt x="672" y="0"/>
                    <a:pt x="44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51" name="Google Shape;13051;p19"/>
            <p:cNvSpPr/>
            <p:nvPr/>
          </p:nvSpPr>
          <p:spPr>
            <a:xfrm>
              <a:off x="3824000" y="2737025"/>
              <a:ext cx="15175" cy="7950"/>
            </a:xfrm>
            <a:custGeom>
              <a:avLst/>
              <a:gdLst/>
              <a:ahLst/>
              <a:cxnLst/>
              <a:rect l="l" t="t" r="r" b="b"/>
              <a:pathLst>
                <a:path w="607" h="318" extrusionOk="0">
                  <a:moveTo>
                    <a:pt x="449" y="0"/>
                  </a:moveTo>
                  <a:cubicBezTo>
                    <a:pt x="224" y="0"/>
                    <a:pt x="0" y="0"/>
                    <a:pt x="224" y="225"/>
                  </a:cubicBezTo>
                  <a:cubicBezTo>
                    <a:pt x="224" y="290"/>
                    <a:pt x="263" y="317"/>
                    <a:pt x="312" y="317"/>
                  </a:cubicBezTo>
                  <a:cubicBezTo>
                    <a:pt x="429" y="317"/>
                    <a:pt x="607" y="159"/>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52" name="Google Shape;13052;p19"/>
            <p:cNvSpPr/>
            <p:nvPr/>
          </p:nvSpPr>
          <p:spPr>
            <a:xfrm>
              <a:off x="3734350" y="2763850"/>
              <a:ext cx="7750" cy="5150"/>
            </a:xfrm>
            <a:custGeom>
              <a:avLst/>
              <a:gdLst/>
              <a:ahLst/>
              <a:cxnLst/>
              <a:rect l="l" t="t" r="r" b="b"/>
              <a:pathLst>
                <a:path w="310" h="206" extrusionOk="0">
                  <a:moveTo>
                    <a:pt x="99" y="1"/>
                  </a:moveTo>
                  <a:cubicBezTo>
                    <a:pt x="68" y="1"/>
                    <a:pt x="34" y="14"/>
                    <a:pt x="0" y="48"/>
                  </a:cubicBezTo>
                  <a:cubicBezTo>
                    <a:pt x="118" y="165"/>
                    <a:pt x="189" y="206"/>
                    <a:pt x="226" y="206"/>
                  </a:cubicBezTo>
                  <a:cubicBezTo>
                    <a:pt x="310" y="206"/>
                    <a:pt x="222" y="1"/>
                    <a:pt x="9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53" name="Google Shape;13053;p19"/>
            <p:cNvSpPr/>
            <p:nvPr/>
          </p:nvSpPr>
          <p:spPr>
            <a:xfrm>
              <a:off x="3443000" y="2776250"/>
              <a:ext cx="61650" cy="33650"/>
            </a:xfrm>
            <a:custGeom>
              <a:avLst/>
              <a:gdLst/>
              <a:ahLst/>
              <a:cxnLst/>
              <a:rect l="l" t="t" r="r" b="b"/>
              <a:pathLst>
                <a:path w="2466" h="1346" extrusionOk="0">
                  <a:moveTo>
                    <a:pt x="0" y="0"/>
                  </a:moveTo>
                  <a:lnTo>
                    <a:pt x="0" y="0"/>
                  </a:lnTo>
                  <a:cubicBezTo>
                    <a:pt x="673" y="897"/>
                    <a:pt x="1569" y="1345"/>
                    <a:pt x="2466" y="1345"/>
                  </a:cubicBezTo>
                  <a:cubicBezTo>
                    <a:pt x="1793" y="897"/>
                    <a:pt x="897" y="449"/>
                    <a:pt x="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54" name="Google Shape;13054;p19"/>
            <p:cNvSpPr/>
            <p:nvPr/>
          </p:nvSpPr>
          <p:spPr>
            <a:xfrm>
              <a:off x="4938975" y="2781850"/>
              <a:ext cx="16850" cy="16825"/>
            </a:xfrm>
            <a:custGeom>
              <a:avLst/>
              <a:gdLst/>
              <a:ahLst/>
              <a:cxnLst/>
              <a:rect l="l" t="t" r="r" b="b"/>
              <a:pathLst>
                <a:path w="674" h="673" extrusionOk="0">
                  <a:moveTo>
                    <a:pt x="673" y="0"/>
                  </a:moveTo>
                  <a:cubicBezTo>
                    <a:pt x="1" y="225"/>
                    <a:pt x="1" y="673"/>
                    <a:pt x="673" y="673"/>
                  </a:cubicBezTo>
                  <a:lnTo>
                    <a:pt x="673" y="0"/>
                  </a:ln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55" name="Google Shape;13055;p19"/>
            <p:cNvSpPr/>
            <p:nvPr/>
          </p:nvSpPr>
          <p:spPr>
            <a:xfrm>
              <a:off x="2972350" y="2793050"/>
              <a:ext cx="33650" cy="33650"/>
            </a:xfrm>
            <a:custGeom>
              <a:avLst/>
              <a:gdLst/>
              <a:ahLst/>
              <a:cxnLst/>
              <a:rect l="l" t="t" r="r" b="b"/>
              <a:pathLst>
                <a:path w="1346" h="1346" extrusionOk="0">
                  <a:moveTo>
                    <a:pt x="0" y="1"/>
                  </a:moveTo>
                  <a:lnTo>
                    <a:pt x="0" y="1"/>
                  </a:lnTo>
                  <a:cubicBezTo>
                    <a:pt x="225" y="449"/>
                    <a:pt x="673" y="897"/>
                    <a:pt x="1345" y="1345"/>
                  </a:cubicBezTo>
                  <a:cubicBezTo>
                    <a:pt x="897" y="897"/>
                    <a:pt x="673" y="225"/>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56" name="Google Shape;13056;p19"/>
            <p:cNvSpPr/>
            <p:nvPr/>
          </p:nvSpPr>
          <p:spPr>
            <a:xfrm>
              <a:off x="5174300" y="2798650"/>
              <a:ext cx="11225" cy="25"/>
            </a:xfrm>
            <a:custGeom>
              <a:avLst/>
              <a:gdLst/>
              <a:ahLst/>
              <a:cxnLst/>
              <a:rect l="l" t="t" r="r" b="b"/>
              <a:pathLst>
                <a:path w="449" h="1" extrusionOk="0">
                  <a:moveTo>
                    <a:pt x="449" y="1"/>
                  </a:moveTo>
                  <a:lnTo>
                    <a:pt x="1" y="1"/>
                  </a:lnTo>
                  <a:cubicBezTo>
                    <a:pt x="1" y="1"/>
                    <a:pt x="449" y="1"/>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57" name="Google Shape;13057;p19"/>
            <p:cNvSpPr/>
            <p:nvPr/>
          </p:nvSpPr>
          <p:spPr>
            <a:xfrm>
              <a:off x="3011575" y="2822900"/>
              <a:ext cx="28025" cy="15000"/>
            </a:xfrm>
            <a:custGeom>
              <a:avLst/>
              <a:gdLst/>
              <a:ahLst/>
              <a:cxnLst/>
              <a:rect l="l" t="t" r="r" b="b"/>
              <a:pathLst>
                <a:path w="1121" h="600" extrusionOk="0">
                  <a:moveTo>
                    <a:pt x="350" y="1"/>
                  </a:moveTo>
                  <a:cubicBezTo>
                    <a:pt x="229" y="1"/>
                    <a:pt x="108" y="44"/>
                    <a:pt x="0" y="151"/>
                  </a:cubicBezTo>
                  <a:cubicBezTo>
                    <a:pt x="0" y="600"/>
                    <a:pt x="224" y="600"/>
                    <a:pt x="1121" y="600"/>
                  </a:cubicBezTo>
                  <a:cubicBezTo>
                    <a:pt x="1121" y="429"/>
                    <a:pt x="733" y="1"/>
                    <a:pt x="35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58" name="Google Shape;13058;p19"/>
            <p:cNvSpPr/>
            <p:nvPr/>
          </p:nvSpPr>
          <p:spPr>
            <a:xfrm>
              <a:off x="3555050" y="2837875"/>
              <a:ext cx="22450" cy="11225"/>
            </a:xfrm>
            <a:custGeom>
              <a:avLst/>
              <a:gdLst/>
              <a:ahLst/>
              <a:cxnLst/>
              <a:rect l="l" t="t" r="r" b="b"/>
              <a:pathLst>
                <a:path w="898" h="449" extrusionOk="0">
                  <a:moveTo>
                    <a:pt x="1" y="1"/>
                  </a:moveTo>
                  <a:cubicBezTo>
                    <a:pt x="1" y="225"/>
                    <a:pt x="225" y="449"/>
                    <a:pt x="897" y="449"/>
                  </a:cubicBezTo>
                  <a:cubicBezTo>
                    <a:pt x="897" y="1"/>
                    <a:pt x="225" y="225"/>
                    <a:pt x="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59" name="Google Shape;13059;p19"/>
            <p:cNvSpPr/>
            <p:nvPr/>
          </p:nvSpPr>
          <p:spPr>
            <a:xfrm>
              <a:off x="3011575" y="2837875"/>
              <a:ext cx="28025" cy="16825"/>
            </a:xfrm>
            <a:custGeom>
              <a:avLst/>
              <a:gdLst/>
              <a:ahLst/>
              <a:cxnLst/>
              <a:rect l="l" t="t" r="r" b="b"/>
              <a:pathLst>
                <a:path w="1121" h="673" extrusionOk="0">
                  <a:moveTo>
                    <a:pt x="0" y="1"/>
                  </a:moveTo>
                  <a:cubicBezTo>
                    <a:pt x="0" y="449"/>
                    <a:pt x="448" y="449"/>
                    <a:pt x="224" y="673"/>
                  </a:cubicBezTo>
                  <a:cubicBezTo>
                    <a:pt x="1121" y="673"/>
                    <a:pt x="673" y="1"/>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60" name="Google Shape;13060;p19"/>
            <p:cNvSpPr/>
            <p:nvPr/>
          </p:nvSpPr>
          <p:spPr>
            <a:xfrm>
              <a:off x="6462975" y="2849075"/>
              <a:ext cx="11225" cy="2525"/>
            </a:xfrm>
            <a:custGeom>
              <a:avLst/>
              <a:gdLst/>
              <a:ahLst/>
              <a:cxnLst/>
              <a:rect l="l" t="t" r="r" b="b"/>
              <a:pathLst>
                <a:path w="449" h="101" extrusionOk="0">
                  <a:moveTo>
                    <a:pt x="1" y="1"/>
                  </a:moveTo>
                  <a:cubicBezTo>
                    <a:pt x="1" y="1"/>
                    <a:pt x="200" y="100"/>
                    <a:pt x="333" y="100"/>
                  </a:cubicBezTo>
                  <a:cubicBezTo>
                    <a:pt x="399" y="100"/>
                    <a:pt x="449" y="76"/>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61" name="Google Shape;13061;p19"/>
            <p:cNvSpPr/>
            <p:nvPr/>
          </p:nvSpPr>
          <p:spPr>
            <a:xfrm>
              <a:off x="6552625" y="2854675"/>
              <a:ext cx="11225" cy="11250"/>
            </a:xfrm>
            <a:custGeom>
              <a:avLst/>
              <a:gdLst/>
              <a:ahLst/>
              <a:cxnLst/>
              <a:rect l="l" t="t" r="r" b="b"/>
              <a:pathLst>
                <a:path w="449" h="450" extrusionOk="0">
                  <a:moveTo>
                    <a:pt x="449" y="1"/>
                  </a:moveTo>
                  <a:cubicBezTo>
                    <a:pt x="225" y="1"/>
                    <a:pt x="1" y="225"/>
                    <a:pt x="1" y="449"/>
                  </a:cubicBezTo>
                  <a:cubicBezTo>
                    <a:pt x="225" y="449"/>
                    <a:pt x="449" y="449"/>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62" name="Google Shape;13062;p19"/>
            <p:cNvSpPr/>
            <p:nvPr/>
          </p:nvSpPr>
          <p:spPr>
            <a:xfrm>
              <a:off x="3022775" y="2860300"/>
              <a:ext cx="11225" cy="2500"/>
            </a:xfrm>
            <a:custGeom>
              <a:avLst/>
              <a:gdLst/>
              <a:ahLst/>
              <a:cxnLst/>
              <a:rect l="l" t="t" r="r" b="b"/>
              <a:pathLst>
                <a:path w="449" h="100" extrusionOk="0">
                  <a:moveTo>
                    <a:pt x="0" y="0"/>
                  </a:moveTo>
                  <a:cubicBezTo>
                    <a:pt x="0" y="0"/>
                    <a:pt x="200" y="100"/>
                    <a:pt x="333" y="100"/>
                  </a:cubicBezTo>
                  <a:cubicBezTo>
                    <a:pt x="399" y="100"/>
                    <a:pt x="449" y="75"/>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63" name="Google Shape;13063;p19"/>
            <p:cNvSpPr/>
            <p:nvPr/>
          </p:nvSpPr>
          <p:spPr>
            <a:xfrm>
              <a:off x="6502200" y="2871500"/>
              <a:ext cx="5625" cy="25"/>
            </a:xfrm>
            <a:custGeom>
              <a:avLst/>
              <a:gdLst/>
              <a:ahLst/>
              <a:cxnLst/>
              <a:rect l="l" t="t" r="r" b="b"/>
              <a:pathLst>
                <a:path w="225" h="1" extrusionOk="0">
                  <a:moveTo>
                    <a:pt x="1" y="0"/>
                  </a:moveTo>
                  <a:lnTo>
                    <a:pt x="225" y="0"/>
                  </a:lnTo>
                  <a:cubicBezTo>
                    <a:pt x="225" y="0"/>
                    <a:pt x="1" y="0"/>
                    <a:pt x="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64" name="Google Shape;13064;p19"/>
            <p:cNvSpPr/>
            <p:nvPr/>
          </p:nvSpPr>
          <p:spPr>
            <a:xfrm>
              <a:off x="3896825" y="2873875"/>
              <a:ext cx="9375" cy="6475"/>
            </a:xfrm>
            <a:custGeom>
              <a:avLst/>
              <a:gdLst/>
              <a:ahLst/>
              <a:cxnLst/>
              <a:rect l="l" t="t" r="r" b="b"/>
              <a:pathLst>
                <a:path w="375" h="259" extrusionOk="0">
                  <a:moveTo>
                    <a:pt x="225" y="0"/>
                  </a:moveTo>
                  <a:cubicBezTo>
                    <a:pt x="170" y="0"/>
                    <a:pt x="96" y="35"/>
                    <a:pt x="1" y="129"/>
                  </a:cubicBezTo>
                  <a:cubicBezTo>
                    <a:pt x="96" y="224"/>
                    <a:pt x="170" y="259"/>
                    <a:pt x="225" y="259"/>
                  </a:cubicBezTo>
                  <a:cubicBezTo>
                    <a:pt x="374" y="259"/>
                    <a:pt x="374" y="0"/>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65" name="Google Shape;13065;p19"/>
            <p:cNvSpPr/>
            <p:nvPr/>
          </p:nvSpPr>
          <p:spPr>
            <a:xfrm>
              <a:off x="3644700" y="2881525"/>
              <a:ext cx="7775" cy="5150"/>
            </a:xfrm>
            <a:custGeom>
              <a:avLst/>
              <a:gdLst/>
              <a:ahLst/>
              <a:cxnLst/>
              <a:rect l="l" t="t" r="r" b="b"/>
              <a:pathLst>
                <a:path w="311" h="206" extrusionOk="0">
                  <a:moveTo>
                    <a:pt x="99" y="0"/>
                  </a:moveTo>
                  <a:cubicBezTo>
                    <a:pt x="68" y="0"/>
                    <a:pt x="34" y="14"/>
                    <a:pt x="1" y="48"/>
                  </a:cubicBezTo>
                  <a:cubicBezTo>
                    <a:pt x="118" y="165"/>
                    <a:pt x="189" y="205"/>
                    <a:pt x="226" y="205"/>
                  </a:cubicBezTo>
                  <a:cubicBezTo>
                    <a:pt x="310" y="205"/>
                    <a:pt x="222" y="0"/>
                    <a:pt x="9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66" name="Google Shape;13066;p19"/>
            <p:cNvSpPr/>
            <p:nvPr/>
          </p:nvSpPr>
          <p:spPr>
            <a:xfrm>
              <a:off x="3700725" y="2944325"/>
              <a:ext cx="11225" cy="2525"/>
            </a:xfrm>
            <a:custGeom>
              <a:avLst/>
              <a:gdLst/>
              <a:ahLst/>
              <a:cxnLst/>
              <a:rect l="l" t="t" r="r" b="b"/>
              <a:pathLst>
                <a:path w="449" h="101" extrusionOk="0">
                  <a:moveTo>
                    <a:pt x="1" y="1"/>
                  </a:moveTo>
                  <a:cubicBezTo>
                    <a:pt x="1" y="1"/>
                    <a:pt x="200" y="100"/>
                    <a:pt x="333" y="100"/>
                  </a:cubicBezTo>
                  <a:cubicBezTo>
                    <a:pt x="399" y="100"/>
                    <a:pt x="449" y="76"/>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67" name="Google Shape;13067;p19"/>
            <p:cNvSpPr/>
            <p:nvPr/>
          </p:nvSpPr>
          <p:spPr>
            <a:xfrm>
              <a:off x="3790375" y="2952300"/>
              <a:ext cx="4700" cy="6500"/>
            </a:xfrm>
            <a:custGeom>
              <a:avLst/>
              <a:gdLst/>
              <a:ahLst/>
              <a:cxnLst/>
              <a:rect l="l" t="t" r="r" b="b"/>
              <a:pathLst>
                <a:path w="188" h="260" extrusionOk="0">
                  <a:moveTo>
                    <a:pt x="113" y="1"/>
                  </a:moveTo>
                  <a:cubicBezTo>
                    <a:pt x="85" y="1"/>
                    <a:pt x="48" y="35"/>
                    <a:pt x="1" y="130"/>
                  </a:cubicBezTo>
                  <a:cubicBezTo>
                    <a:pt x="48" y="225"/>
                    <a:pt x="85" y="259"/>
                    <a:pt x="113" y="259"/>
                  </a:cubicBezTo>
                  <a:cubicBezTo>
                    <a:pt x="187" y="259"/>
                    <a:pt x="187" y="1"/>
                    <a:pt x="11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68" name="Google Shape;13068;p19"/>
            <p:cNvSpPr/>
            <p:nvPr/>
          </p:nvSpPr>
          <p:spPr>
            <a:xfrm>
              <a:off x="3168450" y="2976800"/>
              <a:ext cx="14725" cy="7950"/>
            </a:xfrm>
            <a:custGeom>
              <a:avLst/>
              <a:gdLst/>
              <a:ahLst/>
              <a:cxnLst/>
              <a:rect l="l" t="t" r="r" b="b"/>
              <a:pathLst>
                <a:path w="589" h="318" extrusionOk="0">
                  <a:moveTo>
                    <a:pt x="182" y="0"/>
                  </a:moveTo>
                  <a:cubicBezTo>
                    <a:pt x="127" y="0"/>
                    <a:pt x="66" y="14"/>
                    <a:pt x="1" y="47"/>
                  </a:cubicBezTo>
                  <a:cubicBezTo>
                    <a:pt x="1" y="159"/>
                    <a:pt x="113" y="159"/>
                    <a:pt x="225" y="159"/>
                  </a:cubicBezTo>
                  <a:cubicBezTo>
                    <a:pt x="337" y="159"/>
                    <a:pt x="449" y="159"/>
                    <a:pt x="449" y="271"/>
                  </a:cubicBezTo>
                  <a:cubicBezTo>
                    <a:pt x="482" y="303"/>
                    <a:pt x="505" y="317"/>
                    <a:pt x="519" y="317"/>
                  </a:cubicBezTo>
                  <a:cubicBezTo>
                    <a:pt x="588" y="317"/>
                    <a:pt x="449" y="0"/>
                    <a:pt x="182"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69" name="Google Shape;13069;p19"/>
            <p:cNvSpPr/>
            <p:nvPr/>
          </p:nvSpPr>
          <p:spPr>
            <a:xfrm>
              <a:off x="6715125" y="2976800"/>
              <a:ext cx="14725" cy="7950"/>
            </a:xfrm>
            <a:custGeom>
              <a:avLst/>
              <a:gdLst/>
              <a:ahLst/>
              <a:cxnLst/>
              <a:rect l="l" t="t" r="r" b="b"/>
              <a:pathLst>
                <a:path w="589" h="318" extrusionOk="0">
                  <a:moveTo>
                    <a:pt x="252" y="0"/>
                  </a:moveTo>
                  <a:cubicBezTo>
                    <a:pt x="183" y="0"/>
                    <a:pt x="98" y="14"/>
                    <a:pt x="0" y="47"/>
                  </a:cubicBezTo>
                  <a:lnTo>
                    <a:pt x="0" y="271"/>
                  </a:lnTo>
                  <a:cubicBezTo>
                    <a:pt x="98" y="303"/>
                    <a:pt x="183" y="317"/>
                    <a:pt x="252" y="317"/>
                  </a:cubicBezTo>
                  <a:cubicBezTo>
                    <a:pt x="588" y="317"/>
                    <a:pt x="588" y="0"/>
                    <a:pt x="252"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70" name="Google Shape;13070;p19"/>
            <p:cNvSpPr/>
            <p:nvPr/>
          </p:nvSpPr>
          <p:spPr>
            <a:xfrm>
              <a:off x="876850" y="2983550"/>
              <a:ext cx="61650" cy="22450"/>
            </a:xfrm>
            <a:custGeom>
              <a:avLst/>
              <a:gdLst/>
              <a:ahLst/>
              <a:cxnLst/>
              <a:rect l="l" t="t" r="r" b="b"/>
              <a:pathLst>
                <a:path w="2466" h="898" extrusionOk="0">
                  <a:moveTo>
                    <a:pt x="0" y="1"/>
                  </a:moveTo>
                  <a:cubicBezTo>
                    <a:pt x="673" y="673"/>
                    <a:pt x="1569" y="897"/>
                    <a:pt x="2466" y="897"/>
                  </a:cubicBezTo>
                  <a:cubicBezTo>
                    <a:pt x="1793" y="449"/>
                    <a:pt x="897" y="1"/>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71" name="Google Shape;13071;p19"/>
            <p:cNvSpPr/>
            <p:nvPr/>
          </p:nvSpPr>
          <p:spPr>
            <a:xfrm>
              <a:off x="4328250" y="2983550"/>
              <a:ext cx="11250" cy="2525"/>
            </a:xfrm>
            <a:custGeom>
              <a:avLst/>
              <a:gdLst/>
              <a:ahLst/>
              <a:cxnLst/>
              <a:rect l="l" t="t" r="r" b="b"/>
              <a:pathLst>
                <a:path w="450" h="101" extrusionOk="0">
                  <a:moveTo>
                    <a:pt x="1" y="1"/>
                  </a:moveTo>
                  <a:cubicBezTo>
                    <a:pt x="1" y="1"/>
                    <a:pt x="200" y="100"/>
                    <a:pt x="333" y="100"/>
                  </a:cubicBezTo>
                  <a:cubicBezTo>
                    <a:pt x="399" y="100"/>
                    <a:pt x="449" y="75"/>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72" name="Google Shape;13072;p19"/>
            <p:cNvSpPr/>
            <p:nvPr/>
          </p:nvSpPr>
          <p:spPr>
            <a:xfrm>
              <a:off x="3157250" y="2989150"/>
              <a:ext cx="11225" cy="11225"/>
            </a:xfrm>
            <a:custGeom>
              <a:avLst/>
              <a:gdLst/>
              <a:ahLst/>
              <a:cxnLst/>
              <a:rect l="l" t="t" r="r" b="b"/>
              <a:pathLst>
                <a:path w="449" h="449" extrusionOk="0">
                  <a:moveTo>
                    <a:pt x="0" y="1"/>
                  </a:moveTo>
                  <a:lnTo>
                    <a:pt x="449" y="449"/>
                  </a:lnTo>
                  <a:cubicBezTo>
                    <a:pt x="449" y="225"/>
                    <a:pt x="449" y="1"/>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73" name="Google Shape;13073;p19"/>
            <p:cNvSpPr/>
            <p:nvPr/>
          </p:nvSpPr>
          <p:spPr>
            <a:xfrm>
              <a:off x="4597200" y="2997875"/>
              <a:ext cx="11225" cy="2500"/>
            </a:xfrm>
            <a:custGeom>
              <a:avLst/>
              <a:gdLst/>
              <a:ahLst/>
              <a:cxnLst/>
              <a:rect l="l" t="t" r="r" b="b"/>
              <a:pathLst>
                <a:path w="449" h="100" extrusionOk="0">
                  <a:moveTo>
                    <a:pt x="117" y="0"/>
                  </a:moveTo>
                  <a:cubicBezTo>
                    <a:pt x="50" y="0"/>
                    <a:pt x="1" y="25"/>
                    <a:pt x="1" y="100"/>
                  </a:cubicBezTo>
                  <a:lnTo>
                    <a:pt x="449" y="100"/>
                  </a:lnTo>
                  <a:cubicBezTo>
                    <a:pt x="449" y="100"/>
                    <a:pt x="250" y="0"/>
                    <a:pt x="11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74" name="Google Shape;13074;p19"/>
            <p:cNvSpPr/>
            <p:nvPr/>
          </p:nvSpPr>
          <p:spPr>
            <a:xfrm>
              <a:off x="6709500" y="3014850"/>
              <a:ext cx="16850" cy="7950"/>
            </a:xfrm>
            <a:custGeom>
              <a:avLst/>
              <a:gdLst/>
              <a:ahLst/>
              <a:cxnLst/>
              <a:rect l="l" t="t" r="r" b="b"/>
              <a:pathLst>
                <a:path w="674" h="318" extrusionOk="0">
                  <a:moveTo>
                    <a:pt x="356" y="0"/>
                  </a:moveTo>
                  <a:cubicBezTo>
                    <a:pt x="225" y="0"/>
                    <a:pt x="1" y="159"/>
                    <a:pt x="1" y="317"/>
                  </a:cubicBezTo>
                  <a:cubicBezTo>
                    <a:pt x="225" y="317"/>
                    <a:pt x="673" y="317"/>
                    <a:pt x="449" y="93"/>
                  </a:cubicBezTo>
                  <a:cubicBezTo>
                    <a:pt x="449" y="28"/>
                    <a:pt x="411" y="0"/>
                    <a:pt x="356"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75" name="Google Shape;13075;p19"/>
            <p:cNvSpPr/>
            <p:nvPr/>
          </p:nvSpPr>
          <p:spPr>
            <a:xfrm>
              <a:off x="5291975" y="3022775"/>
              <a:ext cx="11225" cy="2525"/>
            </a:xfrm>
            <a:custGeom>
              <a:avLst/>
              <a:gdLst/>
              <a:ahLst/>
              <a:cxnLst/>
              <a:rect l="l" t="t" r="r" b="b"/>
              <a:pathLst>
                <a:path w="449" h="101" extrusionOk="0">
                  <a:moveTo>
                    <a:pt x="0" y="0"/>
                  </a:moveTo>
                  <a:cubicBezTo>
                    <a:pt x="0" y="0"/>
                    <a:pt x="199" y="100"/>
                    <a:pt x="332" y="100"/>
                  </a:cubicBezTo>
                  <a:cubicBezTo>
                    <a:pt x="399" y="100"/>
                    <a:pt x="448" y="75"/>
                    <a:pt x="44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76" name="Google Shape;13076;p19"/>
            <p:cNvSpPr/>
            <p:nvPr/>
          </p:nvSpPr>
          <p:spPr>
            <a:xfrm>
              <a:off x="4916575" y="3028375"/>
              <a:ext cx="20800" cy="7950"/>
            </a:xfrm>
            <a:custGeom>
              <a:avLst/>
              <a:gdLst/>
              <a:ahLst/>
              <a:cxnLst/>
              <a:rect l="l" t="t" r="r" b="b"/>
              <a:pathLst>
                <a:path w="832" h="318" extrusionOk="0">
                  <a:moveTo>
                    <a:pt x="673" y="1"/>
                  </a:moveTo>
                  <a:cubicBezTo>
                    <a:pt x="224" y="1"/>
                    <a:pt x="0" y="1"/>
                    <a:pt x="224" y="225"/>
                  </a:cubicBezTo>
                  <a:cubicBezTo>
                    <a:pt x="290" y="290"/>
                    <a:pt x="375" y="318"/>
                    <a:pt x="456" y="318"/>
                  </a:cubicBezTo>
                  <a:cubicBezTo>
                    <a:pt x="653" y="318"/>
                    <a:pt x="831" y="159"/>
                    <a:pt x="67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77" name="Google Shape;13077;p19"/>
            <p:cNvSpPr/>
            <p:nvPr/>
          </p:nvSpPr>
          <p:spPr>
            <a:xfrm>
              <a:off x="4916575" y="3039575"/>
              <a:ext cx="11225" cy="2525"/>
            </a:xfrm>
            <a:custGeom>
              <a:avLst/>
              <a:gdLst/>
              <a:ahLst/>
              <a:cxnLst/>
              <a:rect l="l" t="t" r="r" b="b"/>
              <a:pathLst>
                <a:path w="449" h="101" extrusionOk="0">
                  <a:moveTo>
                    <a:pt x="0" y="1"/>
                  </a:moveTo>
                  <a:cubicBezTo>
                    <a:pt x="0" y="1"/>
                    <a:pt x="100" y="100"/>
                    <a:pt x="233" y="100"/>
                  </a:cubicBezTo>
                  <a:cubicBezTo>
                    <a:pt x="299" y="100"/>
                    <a:pt x="374" y="75"/>
                    <a:pt x="44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78" name="Google Shape;13078;p19"/>
            <p:cNvSpPr/>
            <p:nvPr/>
          </p:nvSpPr>
          <p:spPr>
            <a:xfrm>
              <a:off x="5247150" y="3045175"/>
              <a:ext cx="15325" cy="13450"/>
            </a:xfrm>
            <a:custGeom>
              <a:avLst/>
              <a:gdLst/>
              <a:ahLst/>
              <a:cxnLst/>
              <a:rect l="l" t="t" r="r" b="b"/>
              <a:pathLst>
                <a:path w="613" h="538" extrusionOk="0">
                  <a:moveTo>
                    <a:pt x="448" y="1"/>
                  </a:moveTo>
                  <a:cubicBezTo>
                    <a:pt x="224" y="1"/>
                    <a:pt x="0" y="1"/>
                    <a:pt x="224" y="449"/>
                  </a:cubicBezTo>
                  <a:cubicBezTo>
                    <a:pt x="224" y="509"/>
                    <a:pt x="256" y="537"/>
                    <a:pt x="299" y="537"/>
                  </a:cubicBezTo>
                  <a:cubicBezTo>
                    <a:pt x="416" y="537"/>
                    <a:pt x="612" y="329"/>
                    <a:pt x="44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79" name="Google Shape;13079;p19"/>
            <p:cNvSpPr/>
            <p:nvPr/>
          </p:nvSpPr>
          <p:spPr>
            <a:xfrm>
              <a:off x="5286375" y="3050875"/>
              <a:ext cx="4775" cy="8275"/>
            </a:xfrm>
            <a:custGeom>
              <a:avLst/>
              <a:gdLst/>
              <a:ahLst/>
              <a:cxnLst/>
              <a:rect l="l" t="t" r="r" b="b"/>
              <a:pathLst>
                <a:path w="191" h="331" extrusionOk="0">
                  <a:moveTo>
                    <a:pt x="124" y="0"/>
                  </a:moveTo>
                  <a:cubicBezTo>
                    <a:pt x="96" y="0"/>
                    <a:pt x="54" y="58"/>
                    <a:pt x="0" y="221"/>
                  </a:cubicBezTo>
                  <a:cubicBezTo>
                    <a:pt x="39" y="300"/>
                    <a:pt x="72" y="330"/>
                    <a:pt x="98" y="330"/>
                  </a:cubicBezTo>
                  <a:cubicBezTo>
                    <a:pt x="182" y="330"/>
                    <a:pt x="191" y="0"/>
                    <a:pt x="1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80" name="Google Shape;13080;p19"/>
            <p:cNvSpPr/>
            <p:nvPr/>
          </p:nvSpPr>
          <p:spPr>
            <a:xfrm>
              <a:off x="3129225" y="3062625"/>
              <a:ext cx="28050" cy="9975"/>
            </a:xfrm>
            <a:custGeom>
              <a:avLst/>
              <a:gdLst/>
              <a:ahLst/>
              <a:cxnLst/>
              <a:rect l="l" t="t" r="r" b="b"/>
              <a:pathLst>
                <a:path w="1122" h="399" extrusionOk="0">
                  <a:moveTo>
                    <a:pt x="192" y="0"/>
                  </a:moveTo>
                  <a:cubicBezTo>
                    <a:pt x="75" y="0"/>
                    <a:pt x="1" y="50"/>
                    <a:pt x="1" y="199"/>
                  </a:cubicBezTo>
                  <a:cubicBezTo>
                    <a:pt x="150" y="199"/>
                    <a:pt x="399" y="399"/>
                    <a:pt x="681" y="399"/>
                  </a:cubicBezTo>
                  <a:cubicBezTo>
                    <a:pt x="822" y="399"/>
                    <a:pt x="972" y="349"/>
                    <a:pt x="1121" y="199"/>
                  </a:cubicBezTo>
                  <a:cubicBezTo>
                    <a:pt x="822" y="199"/>
                    <a:pt x="424" y="0"/>
                    <a:pt x="192"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81" name="Google Shape;13081;p19"/>
            <p:cNvSpPr/>
            <p:nvPr/>
          </p:nvSpPr>
          <p:spPr>
            <a:xfrm>
              <a:off x="3213275" y="3067600"/>
              <a:ext cx="33650" cy="16825"/>
            </a:xfrm>
            <a:custGeom>
              <a:avLst/>
              <a:gdLst/>
              <a:ahLst/>
              <a:cxnLst/>
              <a:rect l="l" t="t" r="r" b="b"/>
              <a:pathLst>
                <a:path w="1346" h="673" extrusionOk="0">
                  <a:moveTo>
                    <a:pt x="449" y="0"/>
                  </a:moveTo>
                  <a:cubicBezTo>
                    <a:pt x="0" y="224"/>
                    <a:pt x="897" y="673"/>
                    <a:pt x="1345" y="673"/>
                  </a:cubicBezTo>
                  <a:cubicBezTo>
                    <a:pt x="1121" y="224"/>
                    <a:pt x="1121" y="0"/>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82" name="Google Shape;13082;p19"/>
            <p:cNvSpPr/>
            <p:nvPr/>
          </p:nvSpPr>
          <p:spPr>
            <a:xfrm>
              <a:off x="3975275" y="3079425"/>
              <a:ext cx="22425" cy="6625"/>
            </a:xfrm>
            <a:custGeom>
              <a:avLst/>
              <a:gdLst/>
              <a:ahLst/>
              <a:cxnLst/>
              <a:rect l="l" t="t" r="r" b="b"/>
              <a:pathLst>
                <a:path w="897" h="265" extrusionOk="0">
                  <a:moveTo>
                    <a:pt x="133" y="1"/>
                  </a:moveTo>
                  <a:cubicBezTo>
                    <a:pt x="50" y="1"/>
                    <a:pt x="0" y="50"/>
                    <a:pt x="0" y="200"/>
                  </a:cubicBezTo>
                  <a:cubicBezTo>
                    <a:pt x="48" y="152"/>
                    <a:pt x="105" y="135"/>
                    <a:pt x="168" y="135"/>
                  </a:cubicBezTo>
                  <a:cubicBezTo>
                    <a:pt x="341" y="135"/>
                    <a:pt x="557" y="264"/>
                    <a:pt x="729" y="264"/>
                  </a:cubicBezTo>
                  <a:cubicBezTo>
                    <a:pt x="792" y="264"/>
                    <a:pt x="850" y="247"/>
                    <a:pt x="897" y="200"/>
                  </a:cubicBezTo>
                  <a:cubicBezTo>
                    <a:pt x="598" y="200"/>
                    <a:pt x="299" y="1"/>
                    <a:pt x="13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83" name="Google Shape;13083;p19"/>
            <p:cNvSpPr/>
            <p:nvPr/>
          </p:nvSpPr>
          <p:spPr>
            <a:xfrm>
              <a:off x="4905375" y="3126750"/>
              <a:ext cx="11225" cy="2500"/>
            </a:xfrm>
            <a:custGeom>
              <a:avLst/>
              <a:gdLst/>
              <a:ahLst/>
              <a:cxnLst/>
              <a:rect l="l" t="t" r="r" b="b"/>
              <a:pathLst>
                <a:path w="449" h="100" extrusionOk="0">
                  <a:moveTo>
                    <a:pt x="116" y="0"/>
                  </a:moveTo>
                  <a:cubicBezTo>
                    <a:pt x="50" y="0"/>
                    <a:pt x="0" y="25"/>
                    <a:pt x="0" y="100"/>
                  </a:cubicBezTo>
                  <a:lnTo>
                    <a:pt x="448" y="100"/>
                  </a:lnTo>
                  <a:cubicBezTo>
                    <a:pt x="448" y="100"/>
                    <a:pt x="249" y="0"/>
                    <a:pt x="116"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84" name="Google Shape;13084;p19"/>
            <p:cNvSpPr/>
            <p:nvPr/>
          </p:nvSpPr>
          <p:spPr>
            <a:xfrm>
              <a:off x="4866150" y="3134825"/>
              <a:ext cx="16825" cy="7950"/>
            </a:xfrm>
            <a:custGeom>
              <a:avLst/>
              <a:gdLst/>
              <a:ahLst/>
              <a:cxnLst/>
              <a:rect l="l" t="t" r="r" b="b"/>
              <a:pathLst>
                <a:path w="673" h="318" extrusionOk="0">
                  <a:moveTo>
                    <a:pt x="673" y="1"/>
                  </a:moveTo>
                  <a:cubicBezTo>
                    <a:pt x="224" y="1"/>
                    <a:pt x="0" y="1"/>
                    <a:pt x="0" y="225"/>
                  </a:cubicBezTo>
                  <a:cubicBezTo>
                    <a:pt x="66" y="291"/>
                    <a:pt x="151" y="318"/>
                    <a:pt x="238" y="318"/>
                  </a:cubicBezTo>
                  <a:cubicBezTo>
                    <a:pt x="448" y="318"/>
                    <a:pt x="673" y="159"/>
                    <a:pt x="67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85" name="Google Shape;13085;p19"/>
            <p:cNvSpPr/>
            <p:nvPr/>
          </p:nvSpPr>
          <p:spPr>
            <a:xfrm>
              <a:off x="2884350" y="3154925"/>
              <a:ext cx="19150" cy="10275"/>
            </a:xfrm>
            <a:custGeom>
              <a:avLst/>
              <a:gdLst/>
              <a:ahLst/>
              <a:cxnLst/>
              <a:rect l="l" t="t" r="r" b="b"/>
              <a:pathLst>
                <a:path w="766" h="411" extrusionOk="0">
                  <a:moveTo>
                    <a:pt x="489" y="0"/>
                  </a:moveTo>
                  <a:cubicBezTo>
                    <a:pt x="402" y="0"/>
                    <a:pt x="290" y="28"/>
                    <a:pt x="159" y="93"/>
                  </a:cubicBezTo>
                  <a:cubicBezTo>
                    <a:pt x="0" y="252"/>
                    <a:pt x="66" y="410"/>
                    <a:pt x="276" y="410"/>
                  </a:cubicBezTo>
                  <a:cubicBezTo>
                    <a:pt x="364" y="410"/>
                    <a:pt x="476" y="383"/>
                    <a:pt x="607" y="317"/>
                  </a:cubicBezTo>
                  <a:cubicBezTo>
                    <a:pt x="765" y="159"/>
                    <a:pt x="700" y="0"/>
                    <a:pt x="48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86" name="Google Shape;13086;p19"/>
            <p:cNvSpPr/>
            <p:nvPr/>
          </p:nvSpPr>
          <p:spPr>
            <a:xfrm>
              <a:off x="2933125" y="3174050"/>
              <a:ext cx="22450" cy="22450"/>
            </a:xfrm>
            <a:custGeom>
              <a:avLst/>
              <a:gdLst/>
              <a:ahLst/>
              <a:cxnLst/>
              <a:rect l="l" t="t" r="r" b="b"/>
              <a:pathLst>
                <a:path w="898" h="898" extrusionOk="0">
                  <a:moveTo>
                    <a:pt x="1" y="1"/>
                  </a:moveTo>
                  <a:cubicBezTo>
                    <a:pt x="225" y="449"/>
                    <a:pt x="1" y="673"/>
                    <a:pt x="673" y="897"/>
                  </a:cubicBezTo>
                  <a:cubicBezTo>
                    <a:pt x="897" y="897"/>
                    <a:pt x="449" y="225"/>
                    <a:pt x="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87" name="Google Shape;13087;p19"/>
            <p:cNvSpPr/>
            <p:nvPr/>
          </p:nvSpPr>
          <p:spPr>
            <a:xfrm>
              <a:off x="4535575" y="3182775"/>
              <a:ext cx="5625" cy="2500"/>
            </a:xfrm>
            <a:custGeom>
              <a:avLst/>
              <a:gdLst/>
              <a:ahLst/>
              <a:cxnLst/>
              <a:rect l="l" t="t" r="r" b="b"/>
              <a:pathLst>
                <a:path w="225" h="100" extrusionOk="0">
                  <a:moveTo>
                    <a:pt x="58" y="0"/>
                  </a:moveTo>
                  <a:cubicBezTo>
                    <a:pt x="25" y="0"/>
                    <a:pt x="0" y="25"/>
                    <a:pt x="0" y="100"/>
                  </a:cubicBezTo>
                  <a:lnTo>
                    <a:pt x="224" y="100"/>
                  </a:lnTo>
                  <a:cubicBezTo>
                    <a:pt x="224" y="100"/>
                    <a:pt x="125" y="0"/>
                    <a:pt x="5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88" name="Google Shape;13088;p19"/>
            <p:cNvSpPr/>
            <p:nvPr/>
          </p:nvSpPr>
          <p:spPr>
            <a:xfrm>
              <a:off x="4843725" y="3182775"/>
              <a:ext cx="5625" cy="2500"/>
            </a:xfrm>
            <a:custGeom>
              <a:avLst/>
              <a:gdLst/>
              <a:ahLst/>
              <a:cxnLst/>
              <a:rect l="l" t="t" r="r" b="b"/>
              <a:pathLst>
                <a:path w="225" h="100" extrusionOk="0">
                  <a:moveTo>
                    <a:pt x="59" y="0"/>
                  </a:moveTo>
                  <a:cubicBezTo>
                    <a:pt x="26" y="0"/>
                    <a:pt x="1" y="25"/>
                    <a:pt x="1" y="100"/>
                  </a:cubicBezTo>
                  <a:lnTo>
                    <a:pt x="225" y="100"/>
                  </a:lnTo>
                  <a:cubicBezTo>
                    <a:pt x="225" y="100"/>
                    <a:pt x="125" y="0"/>
                    <a:pt x="5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89" name="Google Shape;13089;p19"/>
            <p:cNvSpPr/>
            <p:nvPr/>
          </p:nvSpPr>
          <p:spPr>
            <a:xfrm>
              <a:off x="5280750" y="3228900"/>
              <a:ext cx="7775" cy="5150"/>
            </a:xfrm>
            <a:custGeom>
              <a:avLst/>
              <a:gdLst/>
              <a:ahLst/>
              <a:cxnLst/>
              <a:rect l="l" t="t" r="r" b="b"/>
              <a:pathLst>
                <a:path w="311" h="206" extrusionOk="0">
                  <a:moveTo>
                    <a:pt x="100" y="1"/>
                  </a:moveTo>
                  <a:cubicBezTo>
                    <a:pt x="68" y="1"/>
                    <a:pt x="35" y="14"/>
                    <a:pt x="1" y="48"/>
                  </a:cubicBezTo>
                  <a:cubicBezTo>
                    <a:pt x="118" y="165"/>
                    <a:pt x="189" y="206"/>
                    <a:pt x="227" y="206"/>
                  </a:cubicBezTo>
                  <a:cubicBezTo>
                    <a:pt x="310" y="206"/>
                    <a:pt x="223" y="1"/>
                    <a:pt x="10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90" name="Google Shape;13090;p19"/>
            <p:cNvSpPr/>
            <p:nvPr/>
          </p:nvSpPr>
          <p:spPr>
            <a:xfrm>
              <a:off x="3566250" y="3241275"/>
              <a:ext cx="11250" cy="25"/>
            </a:xfrm>
            <a:custGeom>
              <a:avLst/>
              <a:gdLst/>
              <a:ahLst/>
              <a:cxnLst/>
              <a:rect l="l" t="t" r="r" b="b"/>
              <a:pathLst>
                <a:path w="450" h="1" extrusionOk="0">
                  <a:moveTo>
                    <a:pt x="449" y="1"/>
                  </a:moveTo>
                  <a:lnTo>
                    <a:pt x="1" y="1"/>
                  </a:lnTo>
                  <a:cubicBezTo>
                    <a:pt x="1" y="1"/>
                    <a:pt x="449" y="1"/>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91" name="Google Shape;13091;p19"/>
            <p:cNvSpPr/>
            <p:nvPr/>
          </p:nvSpPr>
          <p:spPr>
            <a:xfrm>
              <a:off x="4373075" y="3243650"/>
              <a:ext cx="4700" cy="6500"/>
            </a:xfrm>
            <a:custGeom>
              <a:avLst/>
              <a:gdLst/>
              <a:ahLst/>
              <a:cxnLst/>
              <a:rect l="l" t="t" r="r" b="b"/>
              <a:pathLst>
                <a:path w="188" h="260" extrusionOk="0">
                  <a:moveTo>
                    <a:pt x="113" y="1"/>
                  </a:moveTo>
                  <a:cubicBezTo>
                    <a:pt x="86" y="1"/>
                    <a:pt x="48" y="35"/>
                    <a:pt x="1" y="130"/>
                  </a:cubicBezTo>
                  <a:cubicBezTo>
                    <a:pt x="48" y="225"/>
                    <a:pt x="86" y="259"/>
                    <a:pt x="113" y="259"/>
                  </a:cubicBezTo>
                  <a:cubicBezTo>
                    <a:pt x="188" y="259"/>
                    <a:pt x="188" y="1"/>
                    <a:pt x="11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92" name="Google Shape;13092;p19"/>
            <p:cNvSpPr/>
            <p:nvPr/>
          </p:nvSpPr>
          <p:spPr>
            <a:xfrm>
              <a:off x="3504625" y="3258100"/>
              <a:ext cx="34975" cy="12750"/>
            </a:xfrm>
            <a:custGeom>
              <a:avLst/>
              <a:gdLst/>
              <a:ahLst/>
              <a:cxnLst/>
              <a:rect l="l" t="t" r="r" b="b"/>
              <a:pathLst>
                <a:path w="1399" h="510" extrusionOk="0">
                  <a:moveTo>
                    <a:pt x="673" y="0"/>
                  </a:moveTo>
                  <a:cubicBezTo>
                    <a:pt x="673" y="102"/>
                    <a:pt x="638" y="134"/>
                    <a:pt x="585" y="134"/>
                  </a:cubicBezTo>
                  <a:cubicBezTo>
                    <a:pt x="490" y="134"/>
                    <a:pt x="335" y="31"/>
                    <a:pt x="208" y="31"/>
                  </a:cubicBezTo>
                  <a:cubicBezTo>
                    <a:pt x="92" y="31"/>
                    <a:pt x="1" y="117"/>
                    <a:pt x="1" y="449"/>
                  </a:cubicBezTo>
                  <a:cubicBezTo>
                    <a:pt x="43" y="491"/>
                    <a:pt x="127" y="510"/>
                    <a:pt x="228" y="510"/>
                  </a:cubicBezTo>
                  <a:cubicBezTo>
                    <a:pt x="657" y="510"/>
                    <a:pt x="1398" y="182"/>
                    <a:pt x="67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93" name="Google Shape;13093;p19"/>
            <p:cNvSpPr/>
            <p:nvPr/>
          </p:nvSpPr>
          <p:spPr>
            <a:xfrm>
              <a:off x="4339475" y="3259500"/>
              <a:ext cx="11225" cy="6725"/>
            </a:xfrm>
            <a:custGeom>
              <a:avLst/>
              <a:gdLst/>
              <a:ahLst/>
              <a:cxnLst/>
              <a:rect l="l" t="t" r="r" b="b"/>
              <a:pathLst>
                <a:path w="449" h="269" extrusionOk="0">
                  <a:moveTo>
                    <a:pt x="224" y="0"/>
                  </a:moveTo>
                  <a:cubicBezTo>
                    <a:pt x="112" y="0"/>
                    <a:pt x="0" y="56"/>
                    <a:pt x="0" y="168"/>
                  </a:cubicBezTo>
                  <a:cubicBezTo>
                    <a:pt x="150" y="168"/>
                    <a:pt x="199" y="268"/>
                    <a:pt x="282" y="268"/>
                  </a:cubicBezTo>
                  <a:cubicBezTo>
                    <a:pt x="324" y="268"/>
                    <a:pt x="374" y="243"/>
                    <a:pt x="448" y="168"/>
                  </a:cubicBezTo>
                  <a:cubicBezTo>
                    <a:pt x="448" y="56"/>
                    <a:pt x="336" y="0"/>
                    <a:pt x="2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94" name="Google Shape;13094;p19"/>
            <p:cNvSpPr/>
            <p:nvPr/>
          </p:nvSpPr>
          <p:spPr>
            <a:xfrm>
              <a:off x="4672075" y="3268125"/>
              <a:ext cx="8125" cy="5150"/>
            </a:xfrm>
            <a:custGeom>
              <a:avLst/>
              <a:gdLst/>
              <a:ahLst/>
              <a:cxnLst/>
              <a:rect l="l" t="t" r="r" b="b"/>
              <a:pathLst>
                <a:path w="325" h="206" extrusionOk="0">
                  <a:moveTo>
                    <a:pt x="263" y="0"/>
                  </a:moveTo>
                  <a:cubicBezTo>
                    <a:pt x="248" y="0"/>
                    <a:pt x="211" y="14"/>
                    <a:pt x="143" y="48"/>
                  </a:cubicBezTo>
                  <a:cubicBezTo>
                    <a:pt x="26" y="165"/>
                    <a:pt x="1" y="205"/>
                    <a:pt x="19" y="205"/>
                  </a:cubicBezTo>
                  <a:cubicBezTo>
                    <a:pt x="61" y="205"/>
                    <a:pt x="325" y="0"/>
                    <a:pt x="26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95" name="Google Shape;13095;p19"/>
            <p:cNvSpPr/>
            <p:nvPr/>
          </p:nvSpPr>
          <p:spPr>
            <a:xfrm>
              <a:off x="4720475" y="3266800"/>
              <a:ext cx="11225" cy="5025"/>
            </a:xfrm>
            <a:custGeom>
              <a:avLst/>
              <a:gdLst/>
              <a:ahLst/>
              <a:cxnLst/>
              <a:rect l="l" t="t" r="r" b="b"/>
              <a:pathLst>
                <a:path w="449" h="201" extrusionOk="0">
                  <a:moveTo>
                    <a:pt x="116" y="1"/>
                  </a:moveTo>
                  <a:cubicBezTo>
                    <a:pt x="50" y="1"/>
                    <a:pt x="0" y="26"/>
                    <a:pt x="0" y="101"/>
                  </a:cubicBezTo>
                  <a:cubicBezTo>
                    <a:pt x="0" y="175"/>
                    <a:pt x="50" y="200"/>
                    <a:pt x="116" y="200"/>
                  </a:cubicBezTo>
                  <a:cubicBezTo>
                    <a:pt x="249" y="200"/>
                    <a:pt x="448" y="101"/>
                    <a:pt x="448" y="101"/>
                  </a:cubicBezTo>
                  <a:cubicBezTo>
                    <a:pt x="448" y="101"/>
                    <a:pt x="249" y="1"/>
                    <a:pt x="116"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96" name="Google Shape;13096;p19"/>
            <p:cNvSpPr/>
            <p:nvPr/>
          </p:nvSpPr>
          <p:spPr>
            <a:xfrm>
              <a:off x="4059325" y="3274900"/>
              <a:ext cx="15325" cy="13425"/>
            </a:xfrm>
            <a:custGeom>
              <a:avLst/>
              <a:gdLst/>
              <a:ahLst/>
              <a:cxnLst/>
              <a:rect l="l" t="t" r="r" b="b"/>
              <a:pathLst>
                <a:path w="613" h="537" extrusionOk="0">
                  <a:moveTo>
                    <a:pt x="448" y="1"/>
                  </a:moveTo>
                  <a:cubicBezTo>
                    <a:pt x="0" y="1"/>
                    <a:pt x="0" y="1"/>
                    <a:pt x="0" y="449"/>
                  </a:cubicBezTo>
                  <a:cubicBezTo>
                    <a:pt x="60" y="509"/>
                    <a:pt x="136" y="537"/>
                    <a:pt x="211" y="537"/>
                  </a:cubicBezTo>
                  <a:cubicBezTo>
                    <a:pt x="416" y="537"/>
                    <a:pt x="613" y="329"/>
                    <a:pt x="44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97" name="Google Shape;13097;p19"/>
            <p:cNvSpPr/>
            <p:nvPr/>
          </p:nvSpPr>
          <p:spPr>
            <a:xfrm>
              <a:off x="4742875" y="3277275"/>
              <a:ext cx="4700" cy="6500"/>
            </a:xfrm>
            <a:custGeom>
              <a:avLst/>
              <a:gdLst/>
              <a:ahLst/>
              <a:cxnLst/>
              <a:rect l="l" t="t" r="r" b="b"/>
              <a:pathLst>
                <a:path w="188" h="260" extrusionOk="0">
                  <a:moveTo>
                    <a:pt x="113" y="0"/>
                  </a:moveTo>
                  <a:cubicBezTo>
                    <a:pt x="85" y="0"/>
                    <a:pt x="48" y="35"/>
                    <a:pt x="1" y="130"/>
                  </a:cubicBezTo>
                  <a:cubicBezTo>
                    <a:pt x="48" y="225"/>
                    <a:pt x="85" y="259"/>
                    <a:pt x="113" y="259"/>
                  </a:cubicBezTo>
                  <a:cubicBezTo>
                    <a:pt x="187" y="259"/>
                    <a:pt x="187" y="0"/>
                    <a:pt x="11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98" name="Google Shape;13098;p19"/>
            <p:cNvSpPr/>
            <p:nvPr/>
          </p:nvSpPr>
          <p:spPr>
            <a:xfrm>
              <a:off x="6485400" y="3302925"/>
              <a:ext cx="22425" cy="5625"/>
            </a:xfrm>
            <a:custGeom>
              <a:avLst/>
              <a:gdLst/>
              <a:ahLst/>
              <a:cxnLst/>
              <a:rect l="l" t="t" r="r" b="b"/>
              <a:pathLst>
                <a:path w="897" h="225" extrusionOk="0">
                  <a:moveTo>
                    <a:pt x="224" y="0"/>
                  </a:moveTo>
                  <a:cubicBezTo>
                    <a:pt x="0" y="0"/>
                    <a:pt x="673" y="224"/>
                    <a:pt x="897" y="224"/>
                  </a:cubicBezTo>
                  <a:cubicBezTo>
                    <a:pt x="897" y="0"/>
                    <a:pt x="673" y="0"/>
                    <a:pt x="2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99" name="Google Shape;13099;p19"/>
            <p:cNvSpPr/>
            <p:nvPr/>
          </p:nvSpPr>
          <p:spPr>
            <a:xfrm>
              <a:off x="2697800" y="3305275"/>
              <a:ext cx="9375" cy="6500"/>
            </a:xfrm>
            <a:custGeom>
              <a:avLst/>
              <a:gdLst/>
              <a:ahLst/>
              <a:cxnLst/>
              <a:rect l="l" t="t" r="r" b="b"/>
              <a:pathLst>
                <a:path w="375" h="260" extrusionOk="0">
                  <a:moveTo>
                    <a:pt x="225" y="1"/>
                  </a:moveTo>
                  <a:cubicBezTo>
                    <a:pt x="170" y="1"/>
                    <a:pt x="95" y="36"/>
                    <a:pt x="1" y="130"/>
                  </a:cubicBezTo>
                  <a:cubicBezTo>
                    <a:pt x="95" y="225"/>
                    <a:pt x="170" y="260"/>
                    <a:pt x="225" y="260"/>
                  </a:cubicBezTo>
                  <a:cubicBezTo>
                    <a:pt x="374" y="260"/>
                    <a:pt x="374" y="1"/>
                    <a:pt x="22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00" name="Google Shape;13100;p19"/>
            <p:cNvSpPr/>
            <p:nvPr/>
          </p:nvSpPr>
          <p:spPr>
            <a:xfrm>
              <a:off x="3409375" y="3302925"/>
              <a:ext cx="16825" cy="11225"/>
            </a:xfrm>
            <a:custGeom>
              <a:avLst/>
              <a:gdLst/>
              <a:ahLst/>
              <a:cxnLst/>
              <a:rect l="l" t="t" r="r" b="b"/>
              <a:pathLst>
                <a:path w="673" h="449" extrusionOk="0">
                  <a:moveTo>
                    <a:pt x="673" y="0"/>
                  </a:moveTo>
                  <a:lnTo>
                    <a:pt x="673" y="0"/>
                  </a:lnTo>
                  <a:cubicBezTo>
                    <a:pt x="449" y="224"/>
                    <a:pt x="1" y="0"/>
                    <a:pt x="1" y="449"/>
                  </a:cubicBezTo>
                  <a:cubicBezTo>
                    <a:pt x="449" y="449"/>
                    <a:pt x="673" y="224"/>
                    <a:pt x="67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01" name="Google Shape;13101;p19"/>
            <p:cNvSpPr/>
            <p:nvPr/>
          </p:nvSpPr>
          <p:spPr>
            <a:xfrm>
              <a:off x="4655175" y="3302925"/>
              <a:ext cx="9275" cy="12750"/>
            </a:xfrm>
            <a:custGeom>
              <a:avLst/>
              <a:gdLst/>
              <a:ahLst/>
              <a:cxnLst/>
              <a:rect l="l" t="t" r="r" b="b"/>
              <a:pathLst>
                <a:path w="371" h="510" extrusionOk="0">
                  <a:moveTo>
                    <a:pt x="147" y="0"/>
                  </a:moveTo>
                  <a:cubicBezTo>
                    <a:pt x="147" y="182"/>
                    <a:pt x="0" y="510"/>
                    <a:pt x="181" y="510"/>
                  </a:cubicBezTo>
                  <a:cubicBezTo>
                    <a:pt x="224" y="510"/>
                    <a:pt x="285" y="491"/>
                    <a:pt x="371" y="449"/>
                  </a:cubicBezTo>
                  <a:cubicBezTo>
                    <a:pt x="371" y="224"/>
                    <a:pt x="371" y="0"/>
                    <a:pt x="14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02" name="Google Shape;13102;p19"/>
            <p:cNvSpPr/>
            <p:nvPr/>
          </p:nvSpPr>
          <p:spPr>
            <a:xfrm>
              <a:off x="6519000" y="3308525"/>
              <a:ext cx="11250" cy="5625"/>
            </a:xfrm>
            <a:custGeom>
              <a:avLst/>
              <a:gdLst/>
              <a:ahLst/>
              <a:cxnLst/>
              <a:rect l="l" t="t" r="r" b="b"/>
              <a:pathLst>
                <a:path w="450" h="225" extrusionOk="0">
                  <a:moveTo>
                    <a:pt x="449" y="0"/>
                  </a:moveTo>
                  <a:cubicBezTo>
                    <a:pt x="449" y="0"/>
                    <a:pt x="1" y="0"/>
                    <a:pt x="1" y="225"/>
                  </a:cubicBezTo>
                  <a:cubicBezTo>
                    <a:pt x="1" y="225"/>
                    <a:pt x="449" y="225"/>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03" name="Google Shape;13103;p19"/>
            <p:cNvSpPr/>
            <p:nvPr/>
          </p:nvSpPr>
          <p:spPr>
            <a:xfrm>
              <a:off x="6552625" y="3314125"/>
              <a:ext cx="25" cy="28050"/>
            </a:xfrm>
            <a:custGeom>
              <a:avLst/>
              <a:gdLst/>
              <a:ahLst/>
              <a:cxnLst/>
              <a:rect l="l" t="t" r="r" b="b"/>
              <a:pathLst>
                <a:path w="1" h="1122" extrusionOk="0">
                  <a:moveTo>
                    <a:pt x="1" y="673"/>
                  </a:moveTo>
                  <a:cubicBezTo>
                    <a:pt x="1" y="1121"/>
                    <a:pt x="1" y="1"/>
                    <a:pt x="1" y="673"/>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04" name="Google Shape;13104;p19"/>
            <p:cNvSpPr/>
            <p:nvPr/>
          </p:nvSpPr>
          <p:spPr>
            <a:xfrm>
              <a:off x="6576375" y="3327000"/>
              <a:ext cx="15500" cy="5125"/>
            </a:xfrm>
            <a:custGeom>
              <a:avLst/>
              <a:gdLst/>
              <a:ahLst/>
              <a:cxnLst/>
              <a:rect l="l" t="t" r="r" b="b"/>
              <a:pathLst>
                <a:path w="620" h="205" extrusionOk="0">
                  <a:moveTo>
                    <a:pt x="168" y="0"/>
                  </a:moveTo>
                  <a:cubicBezTo>
                    <a:pt x="0" y="0"/>
                    <a:pt x="176" y="205"/>
                    <a:pt x="422" y="205"/>
                  </a:cubicBezTo>
                  <a:cubicBezTo>
                    <a:pt x="485" y="205"/>
                    <a:pt x="552" y="192"/>
                    <a:pt x="619" y="158"/>
                  </a:cubicBezTo>
                  <a:cubicBezTo>
                    <a:pt x="385" y="41"/>
                    <a:pt x="242" y="0"/>
                    <a:pt x="16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05" name="Google Shape;13105;p19"/>
            <p:cNvSpPr/>
            <p:nvPr/>
          </p:nvSpPr>
          <p:spPr>
            <a:xfrm>
              <a:off x="2905125" y="3330925"/>
              <a:ext cx="22425" cy="2525"/>
            </a:xfrm>
            <a:custGeom>
              <a:avLst/>
              <a:gdLst/>
              <a:ahLst/>
              <a:cxnLst/>
              <a:rect l="l" t="t" r="r" b="b"/>
              <a:pathLst>
                <a:path w="897" h="101" extrusionOk="0">
                  <a:moveTo>
                    <a:pt x="0" y="1"/>
                  </a:moveTo>
                  <a:cubicBezTo>
                    <a:pt x="0" y="1"/>
                    <a:pt x="299" y="100"/>
                    <a:pt x="564" y="100"/>
                  </a:cubicBezTo>
                  <a:cubicBezTo>
                    <a:pt x="697" y="100"/>
                    <a:pt x="822" y="76"/>
                    <a:pt x="896"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06" name="Google Shape;13106;p19"/>
            <p:cNvSpPr/>
            <p:nvPr/>
          </p:nvSpPr>
          <p:spPr>
            <a:xfrm>
              <a:off x="4305850" y="3331025"/>
              <a:ext cx="4800" cy="8275"/>
            </a:xfrm>
            <a:custGeom>
              <a:avLst/>
              <a:gdLst/>
              <a:ahLst/>
              <a:cxnLst/>
              <a:rect l="l" t="t" r="r" b="b"/>
              <a:pathLst>
                <a:path w="192" h="331" extrusionOk="0">
                  <a:moveTo>
                    <a:pt x="124" y="0"/>
                  </a:moveTo>
                  <a:cubicBezTo>
                    <a:pt x="96" y="0"/>
                    <a:pt x="55" y="58"/>
                    <a:pt x="0" y="221"/>
                  </a:cubicBezTo>
                  <a:cubicBezTo>
                    <a:pt x="40" y="300"/>
                    <a:pt x="72" y="330"/>
                    <a:pt x="98" y="330"/>
                  </a:cubicBezTo>
                  <a:cubicBezTo>
                    <a:pt x="182" y="330"/>
                    <a:pt x="191" y="0"/>
                    <a:pt x="1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07" name="Google Shape;13107;p19"/>
            <p:cNvSpPr/>
            <p:nvPr/>
          </p:nvSpPr>
          <p:spPr>
            <a:xfrm>
              <a:off x="6470750" y="3332600"/>
              <a:ext cx="9200" cy="5150"/>
            </a:xfrm>
            <a:custGeom>
              <a:avLst/>
              <a:gdLst/>
              <a:ahLst/>
              <a:cxnLst/>
              <a:rect l="l" t="t" r="r" b="b"/>
              <a:pathLst>
                <a:path w="368" h="206" extrusionOk="0">
                  <a:moveTo>
                    <a:pt x="358" y="0"/>
                  </a:moveTo>
                  <a:cubicBezTo>
                    <a:pt x="337" y="0"/>
                    <a:pt x="0" y="205"/>
                    <a:pt x="31" y="205"/>
                  </a:cubicBezTo>
                  <a:cubicBezTo>
                    <a:pt x="39" y="205"/>
                    <a:pt x="71" y="192"/>
                    <a:pt x="138" y="158"/>
                  </a:cubicBezTo>
                  <a:cubicBezTo>
                    <a:pt x="314" y="41"/>
                    <a:pt x="367" y="0"/>
                    <a:pt x="35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08" name="Google Shape;13108;p19"/>
            <p:cNvSpPr/>
            <p:nvPr/>
          </p:nvSpPr>
          <p:spPr>
            <a:xfrm>
              <a:off x="6614250" y="3337150"/>
              <a:ext cx="33650" cy="8950"/>
            </a:xfrm>
            <a:custGeom>
              <a:avLst/>
              <a:gdLst/>
              <a:ahLst/>
              <a:cxnLst/>
              <a:rect l="l" t="t" r="r" b="b"/>
              <a:pathLst>
                <a:path w="1346" h="358" extrusionOk="0">
                  <a:moveTo>
                    <a:pt x="499" y="1"/>
                  </a:moveTo>
                  <a:cubicBezTo>
                    <a:pt x="325" y="1"/>
                    <a:pt x="150" y="51"/>
                    <a:pt x="1" y="200"/>
                  </a:cubicBezTo>
                  <a:cubicBezTo>
                    <a:pt x="102" y="166"/>
                    <a:pt x="193" y="153"/>
                    <a:pt x="276" y="153"/>
                  </a:cubicBezTo>
                  <a:cubicBezTo>
                    <a:pt x="601" y="153"/>
                    <a:pt x="806" y="358"/>
                    <a:pt x="1028" y="358"/>
                  </a:cubicBezTo>
                  <a:cubicBezTo>
                    <a:pt x="1126" y="358"/>
                    <a:pt x="1228" y="317"/>
                    <a:pt x="1346" y="200"/>
                  </a:cubicBezTo>
                  <a:cubicBezTo>
                    <a:pt x="1196" y="200"/>
                    <a:pt x="848" y="1"/>
                    <a:pt x="49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09" name="Google Shape;13109;p19"/>
            <p:cNvSpPr/>
            <p:nvPr/>
          </p:nvSpPr>
          <p:spPr>
            <a:xfrm>
              <a:off x="6660275" y="3344500"/>
              <a:ext cx="15650" cy="6500"/>
            </a:xfrm>
            <a:custGeom>
              <a:avLst/>
              <a:gdLst/>
              <a:ahLst/>
              <a:cxnLst/>
              <a:rect l="l" t="t" r="r" b="b"/>
              <a:pathLst>
                <a:path w="626" h="260" extrusionOk="0">
                  <a:moveTo>
                    <a:pt x="224" y="1"/>
                  </a:moveTo>
                  <a:cubicBezTo>
                    <a:pt x="0" y="1"/>
                    <a:pt x="130" y="260"/>
                    <a:pt x="354" y="260"/>
                  </a:cubicBezTo>
                  <a:cubicBezTo>
                    <a:pt x="436" y="260"/>
                    <a:pt x="530" y="225"/>
                    <a:pt x="625" y="130"/>
                  </a:cubicBezTo>
                  <a:cubicBezTo>
                    <a:pt x="436" y="35"/>
                    <a:pt x="306" y="1"/>
                    <a:pt x="22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10" name="Google Shape;13110;p19"/>
            <p:cNvSpPr/>
            <p:nvPr/>
          </p:nvSpPr>
          <p:spPr>
            <a:xfrm>
              <a:off x="3432850" y="3363025"/>
              <a:ext cx="15775" cy="12750"/>
            </a:xfrm>
            <a:custGeom>
              <a:avLst/>
              <a:gdLst/>
              <a:ahLst/>
              <a:cxnLst/>
              <a:rect l="l" t="t" r="r" b="b"/>
              <a:pathLst>
                <a:path w="631" h="510" extrusionOk="0">
                  <a:moveTo>
                    <a:pt x="365" y="0"/>
                  </a:moveTo>
                  <a:cubicBezTo>
                    <a:pt x="260" y="0"/>
                    <a:pt x="1" y="328"/>
                    <a:pt x="182" y="510"/>
                  </a:cubicBezTo>
                  <a:cubicBezTo>
                    <a:pt x="406" y="510"/>
                    <a:pt x="630" y="510"/>
                    <a:pt x="406" y="62"/>
                  </a:cubicBezTo>
                  <a:cubicBezTo>
                    <a:pt x="406" y="19"/>
                    <a:pt x="390" y="0"/>
                    <a:pt x="36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11" name="Google Shape;13111;p19"/>
            <p:cNvSpPr/>
            <p:nvPr/>
          </p:nvSpPr>
          <p:spPr>
            <a:xfrm>
              <a:off x="4328250" y="3375750"/>
              <a:ext cx="16850" cy="2525"/>
            </a:xfrm>
            <a:custGeom>
              <a:avLst/>
              <a:gdLst/>
              <a:ahLst/>
              <a:cxnLst/>
              <a:rect l="l" t="t" r="r" b="b"/>
              <a:pathLst>
                <a:path w="674" h="101" extrusionOk="0">
                  <a:moveTo>
                    <a:pt x="1" y="1"/>
                  </a:moveTo>
                  <a:cubicBezTo>
                    <a:pt x="1" y="1"/>
                    <a:pt x="300" y="100"/>
                    <a:pt x="499" y="100"/>
                  </a:cubicBezTo>
                  <a:cubicBezTo>
                    <a:pt x="599" y="100"/>
                    <a:pt x="673" y="75"/>
                    <a:pt x="67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12" name="Google Shape;13112;p19"/>
            <p:cNvSpPr/>
            <p:nvPr/>
          </p:nvSpPr>
          <p:spPr>
            <a:xfrm>
              <a:off x="4361875" y="3384225"/>
              <a:ext cx="4800" cy="8275"/>
            </a:xfrm>
            <a:custGeom>
              <a:avLst/>
              <a:gdLst/>
              <a:ahLst/>
              <a:cxnLst/>
              <a:rect l="l" t="t" r="r" b="b"/>
              <a:pathLst>
                <a:path w="192" h="331" extrusionOk="0">
                  <a:moveTo>
                    <a:pt x="98" y="1"/>
                  </a:moveTo>
                  <a:cubicBezTo>
                    <a:pt x="73" y="1"/>
                    <a:pt x="40" y="31"/>
                    <a:pt x="1" y="110"/>
                  </a:cubicBezTo>
                  <a:cubicBezTo>
                    <a:pt x="55" y="273"/>
                    <a:pt x="96" y="331"/>
                    <a:pt x="124" y="331"/>
                  </a:cubicBezTo>
                  <a:cubicBezTo>
                    <a:pt x="191" y="331"/>
                    <a:pt x="183" y="1"/>
                    <a:pt x="9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13" name="Google Shape;13113;p19"/>
            <p:cNvSpPr/>
            <p:nvPr/>
          </p:nvSpPr>
          <p:spPr>
            <a:xfrm>
              <a:off x="1498775" y="3386975"/>
              <a:ext cx="11225" cy="2500"/>
            </a:xfrm>
            <a:custGeom>
              <a:avLst/>
              <a:gdLst/>
              <a:ahLst/>
              <a:cxnLst/>
              <a:rect l="l" t="t" r="r" b="b"/>
              <a:pathLst>
                <a:path w="449" h="100" extrusionOk="0">
                  <a:moveTo>
                    <a:pt x="0" y="0"/>
                  </a:moveTo>
                  <a:cubicBezTo>
                    <a:pt x="0" y="0"/>
                    <a:pt x="200" y="100"/>
                    <a:pt x="332" y="100"/>
                  </a:cubicBezTo>
                  <a:cubicBezTo>
                    <a:pt x="399" y="100"/>
                    <a:pt x="449" y="75"/>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14" name="Google Shape;13114;p19"/>
            <p:cNvSpPr/>
            <p:nvPr/>
          </p:nvSpPr>
          <p:spPr>
            <a:xfrm>
              <a:off x="1504375" y="3392575"/>
              <a:ext cx="28050" cy="16825"/>
            </a:xfrm>
            <a:custGeom>
              <a:avLst/>
              <a:gdLst/>
              <a:ahLst/>
              <a:cxnLst/>
              <a:rect l="l" t="t" r="r" b="b"/>
              <a:pathLst>
                <a:path w="1122" h="673" extrusionOk="0">
                  <a:moveTo>
                    <a:pt x="225" y="0"/>
                  </a:moveTo>
                  <a:cubicBezTo>
                    <a:pt x="1" y="448"/>
                    <a:pt x="225" y="448"/>
                    <a:pt x="897" y="672"/>
                  </a:cubicBezTo>
                  <a:cubicBezTo>
                    <a:pt x="1121" y="0"/>
                    <a:pt x="1121" y="0"/>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15" name="Google Shape;13115;p19"/>
            <p:cNvSpPr/>
            <p:nvPr/>
          </p:nvSpPr>
          <p:spPr>
            <a:xfrm>
              <a:off x="1532400" y="3392575"/>
              <a:ext cx="11225" cy="11225"/>
            </a:xfrm>
            <a:custGeom>
              <a:avLst/>
              <a:gdLst/>
              <a:ahLst/>
              <a:cxnLst/>
              <a:rect l="l" t="t" r="r" b="b"/>
              <a:pathLst>
                <a:path w="449" h="449" extrusionOk="0">
                  <a:moveTo>
                    <a:pt x="0" y="0"/>
                  </a:moveTo>
                  <a:lnTo>
                    <a:pt x="448" y="448"/>
                  </a:lnTo>
                  <a:cubicBezTo>
                    <a:pt x="448" y="224"/>
                    <a:pt x="448" y="0"/>
                    <a:pt x="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16" name="Google Shape;13116;p19"/>
            <p:cNvSpPr/>
            <p:nvPr/>
          </p:nvSpPr>
          <p:spPr>
            <a:xfrm>
              <a:off x="3824000" y="3394925"/>
              <a:ext cx="4700" cy="6500"/>
            </a:xfrm>
            <a:custGeom>
              <a:avLst/>
              <a:gdLst/>
              <a:ahLst/>
              <a:cxnLst/>
              <a:rect l="l" t="t" r="r" b="b"/>
              <a:pathLst>
                <a:path w="188" h="260" extrusionOk="0">
                  <a:moveTo>
                    <a:pt x="112" y="1"/>
                  </a:moveTo>
                  <a:cubicBezTo>
                    <a:pt x="85" y="1"/>
                    <a:pt x="48" y="36"/>
                    <a:pt x="0" y="130"/>
                  </a:cubicBezTo>
                  <a:cubicBezTo>
                    <a:pt x="48" y="225"/>
                    <a:pt x="85" y="260"/>
                    <a:pt x="112" y="260"/>
                  </a:cubicBezTo>
                  <a:cubicBezTo>
                    <a:pt x="187" y="260"/>
                    <a:pt x="187" y="1"/>
                    <a:pt x="112"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17" name="Google Shape;13117;p19"/>
            <p:cNvSpPr/>
            <p:nvPr/>
          </p:nvSpPr>
          <p:spPr>
            <a:xfrm>
              <a:off x="1549200" y="3402200"/>
              <a:ext cx="15725" cy="7200"/>
            </a:xfrm>
            <a:custGeom>
              <a:avLst/>
              <a:gdLst/>
              <a:ahLst/>
              <a:cxnLst/>
              <a:rect l="l" t="t" r="r" b="b"/>
              <a:pathLst>
                <a:path w="629" h="288" extrusionOk="0">
                  <a:moveTo>
                    <a:pt x="69" y="1"/>
                  </a:moveTo>
                  <a:cubicBezTo>
                    <a:pt x="27" y="1"/>
                    <a:pt x="1" y="19"/>
                    <a:pt x="1" y="63"/>
                  </a:cubicBezTo>
                  <a:cubicBezTo>
                    <a:pt x="225" y="63"/>
                    <a:pt x="225" y="287"/>
                    <a:pt x="449" y="287"/>
                  </a:cubicBezTo>
                  <a:cubicBezTo>
                    <a:pt x="628" y="287"/>
                    <a:pt x="234" y="1"/>
                    <a:pt x="6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18" name="Google Shape;13118;p19"/>
            <p:cNvSpPr/>
            <p:nvPr/>
          </p:nvSpPr>
          <p:spPr>
            <a:xfrm>
              <a:off x="3465400" y="3411750"/>
              <a:ext cx="7850" cy="6475"/>
            </a:xfrm>
            <a:custGeom>
              <a:avLst/>
              <a:gdLst/>
              <a:ahLst/>
              <a:cxnLst/>
              <a:rect l="l" t="t" r="r" b="b"/>
              <a:pathLst>
                <a:path w="314" h="259" extrusionOk="0">
                  <a:moveTo>
                    <a:pt x="137" y="0"/>
                  </a:moveTo>
                  <a:cubicBezTo>
                    <a:pt x="95" y="0"/>
                    <a:pt x="48" y="35"/>
                    <a:pt x="1" y="130"/>
                  </a:cubicBezTo>
                  <a:cubicBezTo>
                    <a:pt x="95" y="224"/>
                    <a:pt x="160" y="259"/>
                    <a:pt x="201" y="259"/>
                  </a:cubicBezTo>
                  <a:cubicBezTo>
                    <a:pt x="313" y="259"/>
                    <a:pt x="249" y="0"/>
                    <a:pt x="13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19" name="Google Shape;13119;p19"/>
            <p:cNvSpPr/>
            <p:nvPr/>
          </p:nvSpPr>
          <p:spPr>
            <a:xfrm>
              <a:off x="3386975" y="3414975"/>
              <a:ext cx="11225" cy="2525"/>
            </a:xfrm>
            <a:custGeom>
              <a:avLst/>
              <a:gdLst/>
              <a:ahLst/>
              <a:cxnLst/>
              <a:rect l="l" t="t" r="r" b="b"/>
              <a:pathLst>
                <a:path w="449" h="101" extrusionOk="0">
                  <a:moveTo>
                    <a:pt x="0" y="1"/>
                  </a:moveTo>
                  <a:cubicBezTo>
                    <a:pt x="0" y="1"/>
                    <a:pt x="199" y="100"/>
                    <a:pt x="332" y="100"/>
                  </a:cubicBezTo>
                  <a:cubicBezTo>
                    <a:pt x="399" y="100"/>
                    <a:pt x="448" y="75"/>
                    <a:pt x="44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20" name="Google Shape;13120;p19"/>
            <p:cNvSpPr/>
            <p:nvPr/>
          </p:nvSpPr>
          <p:spPr>
            <a:xfrm>
              <a:off x="3482225" y="3416375"/>
              <a:ext cx="8425" cy="6725"/>
            </a:xfrm>
            <a:custGeom>
              <a:avLst/>
              <a:gdLst/>
              <a:ahLst/>
              <a:cxnLst/>
              <a:rect l="l" t="t" r="r" b="b"/>
              <a:pathLst>
                <a:path w="337" h="269" extrusionOk="0">
                  <a:moveTo>
                    <a:pt x="196" y="1"/>
                  </a:moveTo>
                  <a:cubicBezTo>
                    <a:pt x="112" y="1"/>
                    <a:pt x="0" y="57"/>
                    <a:pt x="0" y="169"/>
                  </a:cubicBezTo>
                  <a:cubicBezTo>
                    <a:pt x="150" y="169"/>
                    <a:pt x="199" y="268"/>
                    <a:pt x="216" y="268"/>
                  </a:cubicBezTo>
                  <a:cubicBezTo>
                    <a:pt x="224" y="268"/>
                    <a:pt x="224" y="243"/>
                    <a:pt x="224" y="169"/>
                  </a:cubicBezTo>
                  <a:cubicBezTo>
                    <a:pt x="336" y="57"/>
                    <a:pt x="280" y="1"/>
                    <a:pt x="196"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21" name="Google Shape;13121;p19"/>
            <p:cNvSpPr/>
            <p:nvPr/>
          </p:nvSpPr>
          <p:spPr>
            <a:xfrm>
              <a:off x="1554800" y="3418100"/>
              <a:ext cx="20575" cy="6700"/>
            </a:xfrm>
            <a:custGeom>
              <a:avLst/>
              <a:gdLst/>
              <a:ahLst/>
              <a:cxnLst/>
              <a:rect l="l" t="t" r="r" b="b"/>
              <a:pathLst>
                <a:path w="823" h="268" extrusionOk="0">
                  <a:moveTo>
                    <a:pt x="225" y="0"/>
                  </a:moveTo>
                  <a:cubicBezTo>
                    <a:pt x="100" y="0"/>
                    <a:pt x="1" y="25"/>
                    <a:pt x="1" y="100"/>
                  </a:cubicBezTo>
                  <a:cubicBezTo>
                    <a:pt x="113" y="212"/>
                    <a:pt x="225" y="268"/>
                    <a:pt x="337" y="268"/>
                  </a:cubicBezTo>
                  <a:cubicBezTo>
                    <a:pt x="449" y="268"/>
                    <a:pt x="561" y="212"/>
                    <a:pt x="673" y="100"/>
                  </a:cubicBezTo>
                  <a:cubicBezTo>
                    <a:pt x="822" y="100"/>
                    <a:pt x="474" y="0"/>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22" name="Google Shape;13122;p19"/>
            <p:cNvSpPr/>
            <p:nvPr/>
          </p:nvSpPr>
          <p:spPr>
            <a:xfrm>
              <a:off x="4922175" y="3448600"/>
              <a:ext cx="33650" cy="11225"/>
            </a:xfrm>
            <a:custGeom>
              <a:avLst/>
              <a:gdLst/>
              <a:ahLst/>
              <a:cxnLst/>
              <a:rect l="l" t="t" r="r" b="b"/>
              <a:pathLst>
                <a:path w="1346" h="449" extrusionOk="0">
                  <a:moveTo>
                    <a:pt x="1345" y="0"/>
                  </a:moveTo>
                  <a:cubicBezTo>
                    <a:pt x="897" y="0"/>
                    <a:pt x="449" y="224"/>
                    <a:pt x="0" y="449"/>
                  </a:cubicBezTo>
                  <a:lnTo>
                    <a:pt x="1345" y="0"/>
                  </a:ln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23" name="Google Shape;13123;p19"/>
            <p:cNvSpPr/>
            <p:nvPr/>
          </p:nvSpPr>
          <p:spPr>
            <a:xfrm>
              <a:off x="1577225" y="3437400"/>
              <a:ext cx="11225" cy="2500"/>
            </a:xfrm>
            <a:custGeom>
              <a:avLst/>
              <a:gdLst/>
              <a:ahLst/>
              <a:cxnLst/>
              <a:rect l="l" t="t" r="r" b="b"/>
              <a:pathLst>
                <a:path w="449" h="100" extrusionOk="0">
                  <a:moveTo>
                    <a:pt x="0" y="0"/>
                  </a:moveTo>
                  <a:cubicBezTo>
                    <a:pt x="0" y="0"/>
                    <a:pt x="199" y="100"/>
                    <a:pt x="332" y="100"/>
                  </a:cubicBezTo>
                  <a:cubicBezTo>
                    <a:pt x="399" y="100"/>
                    <a:pt x="448" y="75"/>
                    <a:pt x="44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24" name="Google Shape;13124;p19"/>
            <p:cNvSpPr/>
            <p:nvPr/>
          </p:nvSpPr>
          <p:spPr>
            <a:xfrm>
              <a:off x="3370150" y="3448600"/>
              <a:ext cx="12800" cy="7200"/>
            </a:xfrm>
            <a:custGeom>
              <a:avLst/>
              <a:gdLst/>
              <a:ahLst/>
              <a:cxnLst/>
              <a:rect l="l" t="t" r="r" b="b"/>
              <a:pathLst>
                <a:path w="512" h="288" extrusionOk="0">
                  <a:moveTo>
                    <a:pt x="1" y="0"/>
                  </a:moveTo>
                  <a:cubicBezTo>
                    <a:pt x="1" y="218"/>
                    <a:pt x="212" y="224"/>
                    <a:pt x="430" y="224"/>
                  </a:cubicBezTo>
                  <a:lnTo>
                    <a:pt x="430" y="224"/>
                  </a:lnTo>
                  <a:cubicBezTo>
                    <a:pt x="321" y="140"/>
                    <a:pt x="126" y="0"/>
                    <a:pt x="1" y="0"/>
                  </a:cubicBezTo>
                  <a:close/>
                  <a:moveTo>
                    <a:pt x="430" y="224"/>
                  </a:moveTo>
                  <a:cubicBezTo>
                    <a:pt x="477" y="261"/>
                    <a:pt x="508" y="287"/>
                    <a:pt x="510" y="287"/>
                  </a:cubicBezTo>
                  <a:cubicBezTo>
                    <a:pt x="512" y="287"/>
                    <a:pt x="494" y="269"/>
                    <a:pt x="449" y="224"/>
                  </a:cubicBezTo>
                  <a:cubicBezTo>
                    <a:pt x="443" y="224"/>
                    <a:pt x="436" y="224"/>
                    <a:pt x="430" y="224"/>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25" name="Google Shape;13125;p19"/>
            <p:cNvSpPr/>
            <p:nvPr/>
          </p:nvSpPr>
          <p:spPr>
            <a:xfrm>
              <a:off x="3241300" y="3447825"/>
              <a:ext cx="7700" cy="7325"/>
            </a:xfrm>
            <a:custGeom>
              <a:avLst/>
              <a:gdLst/>
              <a:ahLst/>
              <a:cxnLst/>
              <a:rect l="l" t="t" r="r" b="b"/>
              <a:pathLst>
                <a:path w="308" h="293" extrusionOk="0">
                  <a:moveTo>
                    <a:pt x="234" y="1"/>
                  </a:moveTo>
                  <a:cubicBezTo>
                    <a:pt x="200" y="1"/>
                    <a:pt x="127" y="65"/>
                    <a:pt x="0" y="255"/>
                  </a:cubicBezTo>
                  <a:cubicBezTo>
                    <a:pt x="26" y="281"/>
                    <a:pt x="52" y="292"/>
                    <a:pt x="77" y="292"/>
                  </a:cubicBezTo>
                  <a:cubicBezTo>
                    <a:pt x="206" y="292"/>
                    <a:pt x="307" y="1"/>
                    <a:pt x="23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26" name="Google Shape;13126;p19"/>
            <p:cNvSpPr/>
            <p:nvPr/>
          </p:nvSpPr>
          <p:spPr>
            <a:xfrm>
              <a:off x="3254225" y="3449400"/>
              <a:ext cx="15100" cy="10425"/>
            </a:xfrm>
            <a:custGeom>
              <a:avLst/>
              <a:gdLst/>
              <a:ahLst/>
              <a:cxnLst/>
              <a:rect l="l" t="t" r="r" b="b"/>
              <a:pathLst>
                <a:path w="604" h="417" extrusionOk="0">
                  <a:moveTo>
                    <a:pt x="284" y="1"/>
                  </a:moveTo>
                  <a:cubicBezTo>
                    <a:pt x="166" y="1"/>
                    <a:pt x="1" y="262"/>
                    <a:pt x="155" y="417"/>
                  </a:cubicBezTo>
                  <a:cubicBezTo>
                    <a:pt x="380" y="417"/>
                    <a:pt x="604" y="417"/>
                    <a:pt x="380" y="192"/>
                  </a:cubicBezTo>
                  <a:cubicBezTo>
                    <a:pt x="380" y="53"/>
                    <a:pt x="336" y="1"/>
                    <a:pt x="28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27" name="Google Shape;13127;p19"/>
            <p:cNvSpPr/>
            <p:nvPr/>
          </p:nvSpPr>
          <p:spPr>
            <a:xfrm>
              <a:off x="4882950" y="3470350"/>
              <a:ext cx="12250" cy="11875"/>
            </a:xfrm>
            <a:custGeom>
              <a:avLst/>
              <a:gdLst/>
              <a:ahLst/>
              <a:cxnLst/>
              <a:rect l="l" t="t" r="r" b="b"/>
              <a:pathLst>
                <a:path w="490" h="475" extrusionOk="0">
                  <a:moveTo>
                    <a:pt x="207" y="1"/>
                  </a:moveTo>
                  <a:cubicBezTo>
                    <a:pt x="139" y="1"/>
                    <a:pt x="62" y="68"/>
                    <a:pt x="1" y="251"/>
                  </a:cubicBezTo>
                  <a:cubicBezTo>
                    <a:pt x="225" y="251"/>
                    <a:pt x="1" y="251"/>
                    <a:pt x="1" y="475"/>
                  </a:cubicBezTo>
                  <a:cubicBezTo>
                    <a:pt x="490" y="475"/>
                    <a:pt x="386" y="1"/>
                    <a:pt x="20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28" name="Google Shape;13128;p19"/>
            <p:cNvSpPr/>
            <p:nvPr/>
          </p:nvSpPr>
          <p:spPr>
            <a:xfrm>
              <a:off x="5191125" y="3475450"/>
              <a:ext cx="14725" cy="7950"/>
            </a:xfrm>
            <a:custGeom>
              <a:avLst/>
              <a:gdLst/>
              <a:ahLst/>
              <a:cxnLst/>
              <a:rect l="l" t="t" r="r" b="b"/>
              <a:pathLst>
                <a:path w="589" h="318" extrusionOk="0">
                  <a:moveTo>
                    <a:pt x="252" y="0"/>
                  </a:moveTo>
                  <a:cubicBezTo>
                    <a:pt x="183" y="0"/>
                    <a:pt x="98" y="14"/>
                    <a:pt x="0" y="47"/>
                  </a:cubicBezTo>
                  <a:lnTo>
                    <a:pt x="0" y="271"/>
                  </a:lnTo>
                  <a:cubicBezTo>
                    <a:pt x="98" y="304"/>
                    <a:pt x="183" y="317"/>
                    <a:pt x="252" y="317"/>
                  </a:cubicBezTo>
                  <a:cubicBezTo>
                    <a:pt x="588" y="317"/>
                    <a:pt x="588" y="0"/>
                    <a:pt x="252"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29" name="Google Shape;13129;p19"/>
            <p:cNvSpPr/>
            <p:nvPr/>
          </p:nvSpPr>
          <p:spPr>
            <a:xfrm>
              <a:off x="4176975" y="3482225"/>
              <a:ext cx="11225" cy="5625"/>
            </a:xfrm>
            <a:custGeom>
              <a:avLst/>
              <a:gdLst/>
              <a:ahLst/>
              <a:cxnLst/>
              <a:rect l="l" t="t" r="r" b="b"/>
              <a:pathLst>
                <a:path w="449" h="225" extrusionOk="0">
                  <a:moveTo>
                    <a:pt x="449" y="0"/>
                  </a:moveTo>
                  <a:cubicBezTo>
                    <a:pt x="225" y="0"/>
                    <a:pt x="1" y="0"/>
                    <a:pt x="1" y="224"/>
                  </a:cubicBezTo>
                  <a:cubicBezTo>
                    <a:pt x="225" y="224"/>
                    <a:pt x="449" y="0"/>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30" name="Google Shape;13130;p19"/>
            <p:cNvSpPr/>
            <p:nvPr/>
          </p:nvSpPr>
          <p:spPr>
            <a:xfrm>
              <a:off x="5202325" y="3489225"/>
              <a:ext cx="11225" cy="6700"/>
            </a:xfrm>
            <a:custGeom>
              <a:avLst/>
              <a:gdLst/>
              <a:ahLst/>
              <a:cxnLst/>
              <a:rect l="l" t="t" r="r" b="b"/>
              <a:pathLst>
                <a:path w="449" h="268" extrusionOk="0">
                  <a:moveTo>
                    <a:pt x="224" y="0"/>
                  </a:moveTo>
                  <a:cubicBezTo>
                    <a:pt x="112" y="0"/>
                    <a:pt x="0" y="56"/>
                    <a:pt x="0" y="168"/>
                  </a:cubicBezTo>
                  <a:cubicBezTo>
                    <a:pt x="150" y="168"/>
                    <a:pt x="199" y="268"/>
                    <a:pt x="282" y="268"/>
                  </a:cubicBezTo>
                  <a:cubicBezTo>
                    <a:pt x="324" y="268"/>
                    <a:pt x="374" y="243"/>
                    <a:pt x="448" y="168"/>
                  </a:cubicBezTo>
                  <a:cubicBezTo>
                    <a:pt x="448" y="56"/>
                    <a:pt x="336" y="0"/>
                    <a:pt x="2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31" name="Google Shape;13131;p19"/>
            <p:cNvSpPr/>
            <p:nvPr/>
          </p:nvSpPr>
          <p:spPr>
            <a:xfrm>
              <a:off x="3332450" y="3493425"/>
              <a:ext cx="20925" cy="13425"/>
            </a:xfrm>
            <a:custGeom>
              <a:avLst/>
              <a:gdLst/>
              <a:ahLst/>
              <a:cxnLst/>
              <a:rect l="l" t="t" r="r" b="b"/>
              <a:pathLst>
                <a:path w="837" h="537" extrusionOk="0">
                  <a:moveTo>
                    <a:pt x="164" y="0"/>
                  </a:moveTo>
                  <a:cubicBezTo>
                    <a:pt x="0" y="328"/>
                    <a:pt x="76" y="536"/>
                    <a:pt x="392" y="536"/>
                  </a:cubicBezTo>
                  <a:cubicBezTo>
                    <a:pt x="508" y="536"/>
                    <a:pt x="656" y="509"/>
                    <a:pt x="836" y="448"/>
                  </a:cubicBezTo>
                  <a:cubicBezTo>
                    <a:pt x="836" y="224"/>
                    <a:pt x="612" y="0"/>
                    <a:pt x="16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32" name="Google Shape;13132;p19"/>
            <p:cNvSpPr/>
            <p:nvPr/>
          </p:nvSpPr>
          <p:spPr>
            <a:xfrm>
              <a:off x="4815725" y="3494825"/>
              <a:ext cx="8425" cy="6700"/>
            </a:xfrm>
            <a:custGeom>
              <a:avLst/>
              <a:gdLst/>
              <a:ahLst/>
              <a:cxnLst/>
              <a:rect l="l" t="t" r="r" b="b"/>
              <a:pathLst>
                <a:path w="337" h="268" extrusionOk="0">
                  <a:moveTo>
                    <a:pt x="196" y="0"/>
                  </a:moveTo>
                  <a:cubicBezTo>
                    <a:pt x="112" y="0"/>
                    <a:pt x="0" y="56"/>
                    <a:pt x="0" y="168"/>
                  </a:cubicBezTo>
                  <a:cubicBezTo>
                    <a:pt x="150" y="168"/>
                    <a:pt x="199" y="268"/>
                    <a:pt x="216" y="268"/>
                  </a:cubicBezTo>
                  <a:cubicBezTo>
                    <a:pt x="224" y="268"/>
                    <a:pt x="224" y="243"/>
                    <a:pt x="224" y="168"/>
                  </a:cubicBezTo>
                  <a:cubicBezTo>
                    <a:pt x="336" y="56"/>
                    <a:pt x="280" y="0"/>
                    <a:pt x="196"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33" name="Google Shape;13133;p19"/>
            <p:cNvSpPr/>
            <p:nvPr/>
          </p:nvSpPr>
          <p:spPr>
            <a:xfrm>
              <a:off x="3174050" y="3499025"/>
              <a:ext cx="5625" cy="2500"/>
            </a:xfrm>
            <a:custGeom>
              <a:avLst/>
              <a:gdLst/>
              <a:ahLst/>
              <a:cxnLst/>
              <a:rect l="l" t="t" r="r" b="b"/>
              <a:pathLst>
                <a:path w="225" h="100" extrusionOk="0">
                  <a:moveTo>
                    <a:pt x="1" y="0"/>
                  </a:moveTo>
                  <a:cubicBezTo>
                    <a:pt x="1" y="0"/>
                    <a:pt x="100" y="100"/>
                    <a:pt x="167" y="100"/>
                  </a:cubicBezTo>
                  <a:cubicBezTo>
                    <a:pt x="200" y="100"/>
                    <a:pt x="225" y="75"/>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34" name="Google Shape;13134;p19"/>
            <p:cNvSpPr/>
            <p:nvPr/>
          </p:nvSpPr>
          <p:spPr>
            <a:xfrm>
              <a:off x="4580400" y="3502125"/>
              <a:ext cx="11225" cy="2525"/>
            </a:xfrm>
            <a:custGeom>
              <a:avLst/>
              <a:gdLst/>
              <a:ahLst/>
              <a:cxnLst/>
              <a:rect l="l" t="t" r="r" b="b"/>
              <a:pathLst>
                <a:path w="449" h="101" extrusionOk="0">
                  <a:moveTo>
                    <a:pt x="116" y="1"/>
                  </a:moveTo>
                  <a:cubicBezTo>
                    <a:pt x="50" y="1"/>
                    <a:pt x="0" y="26"/>
                    <a:pt x="0" y="100"/>
                  </a:cubicBezTo>
                  <a:lnTo>
                    <a:pt x="448" y="100"/>
                  </a:lnTo>
                  <a:cubicBezTo>
                    <a:pt x="448" y="100"/>
                    <a:pt x="249" y="1"/>
                    <a:pt x="116"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35" name="Google Shape;13135;p19"/>
            <p:cNvSpPr/>
            <p:nvPr/>
          </p:nvSpPr>
          <p:spPr>
            <a:xfrm>
              <a:off x="4899750" y="3499025"/>
              <a:ext cx="5625" cy="2500"/>
            </a:xfrm>
            <a:custGeom>
              <a:avLst/>
              <a:gdLst/>
              <a:ahLst/>
              <a:cxnLst/>
              <a:rect l="l" t="t" r="r" b="b"/>
              <a:pathLst>
                <a:path w="225" h="100" extrusionOk="0">
                  <a:moveTo>
                    <a:pt x="1" y="0"/>
                  </a:moveTo>
                  <a:cubicBezTo>
                    <a:pt x="1" y="0"/>
                    <a:pt x="100" y="100"/>
                    <a:pt x="167" y="100"/>
                  </a:cubicBezTo>
                  <a:cubicBezTo>
                    <a:pt x="200" y="100"/>
                    <a:pt x="225" y="75"/>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36" name="Google Shape;13136;p19"/>
            <p:cNvSpPr/>
            <p:nvPr/>
          </p:nvSpPr>
          <p:spPr>
            <a:xfrm>
              <a:off x="4766925" y="3515825"/>
              <a:ext cx="20800" cy="7950"/>
            </a:xfrm>
            <a:custGeom>
              <a:avLst/>
              <a:gdLst/>
              <a:ahLst/>
              <a:cxnLst/>
              <a:rect l="l" t="t" r="r" b="b"/>
              <a:pathLst>
                <a:path w="832" h="318" extrusionOk="0">
                  <a:moveTo>
                    <a:pt x="159" y="1"/>
                  </a:moveTo>
                  <a:cubicBezTo>
                    <a:pt x="1" y="159"/>
                    <a:pt x="290" y="318"/>
                    <a:pt x="474" y="318"/>
                  </a:cubicBezTo>
                  <a:cubicBezTo>
                    <a:pt x="550" y="318"/>
                    <a:pt x="607" y="290"/>
                    <a:pt x="607" y="225"/>
                  </a:cubicBezTo>
                  <a:cubicBezTo>
                    <a:pt x="832" y="1"/>
                    <a:pt x="607" y="1"/>
                    <a:pt x="15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37" name="Google Shape;13137;p19"/>
            <p:cNvSpPr/>
            <p:nvPr/>
          </p:nvSpPr>
          <p:spPr>
            <a:xfrm>
              <a:off x="4843725" y="3527025"/>
              <a:ext cx="5625" cy="25"/>
            </a:xfrm>
            <a:custGeom>
              <a:avLst/>
              <a:gdLst/>
              <a:ahLst/>
              <a:cxnLst/>
              <a:rect l="l" t="t" r="r" b="b"/>
              <a:pathLst>
                <a:path w="225" h="1" extrusionOk="0">
                  <a:moveTo>
                    <a:pt x="225" y="1"/>
                  </a:moveTo>
                  <a:lnTo>
                    <a:pt x="1" y="1"/>
                  </a:lnTo>
                  <a:cubicBezTo>
                    <a:pt x="1" y="1"/>
                    <a:pt x="225" y="1"/>
                    <a:pt x="22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38" name="Google Shape;13138;p19"/>
            <p:cNvSpPr/>
            <p:nvPr/>
          </p:nvSpPr>
          <p:spPr>
            <a:xfrm>
              <a:off x="4727700" y="3524725"/>
              <a:ext cx="15200" cy="7950"/>
            </a:xfrm>
            <a:custGeom>
              <a:avLst/>
              <a:gdLst/>
              <a:ahLst/>
              <a:cxnLst/>
              <a:rect l="l" t="t" r="r" b="b"/>
              <a:pathLst>
                <a:path w="608" h="318" extrusionOk="0">
                  <a:moveTo>
                    <a:pt x="376" y="0"/>
                  </a:moveTo>
                  <a:cubicBezTo>
                    <a:pt x="179" y="0"/>
                    <a:pt x="1" y="159"/>
                    <a:pt x="159" y="317"/>
                  </a:cubicBezTo>
                  <a:cubicBezTo>
                    <a:pt x="608" y="317"/>
                    <a:pt x="608" y="317"/>
                    <a:pt x="608" y="93"/>
                  </a:cubicBezTo>
                  <a:cubicBezTo>
                    <a:pt x="542" y="27"/>
                    <a:pt x="457" y="0"/>
                    <a:pt x="376"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39" name="Google Shape;13139;p19"/>
            <p:cNvSpPr/>
            <p:nvPr/>
          </p:nvSpPr>
          <p:spPr>
            <a:xfrm>
              <a:off x="4720475" y="3538250"/>
              <a:ext cx="20275" cy="12750"/>
            </a:xfrm>
            <a:custGeom>
              <a:avLst/>
              <a:gdLst/>
              <a:ahLst/>
              <a:cxnLst/>
              <a:rect l="l" t="t" r="r" b="b"/>
              <a:pathLst>
                <a:path w="811" h="510" extrusionOk="0">
                  <a:moveTo>
                    <a:pt x="448" y="0"/>
                  </a:moveTo>
                  <a:cubicBezTo>
                    <a:pt x="448" y="224"/>
                    <a:pt x="0" y="224"/>
                    <a:pt x="0" y="448"/>
                  </a:cubicBezTo>
                  <a:cubicBezTo>
                    <a:pt x="43" y="491"/>
                    <a:pt x="102" y="509"/>
                    <a:pt x="167" y="509"/>
                  </a:cubicBezTo>
                  <a:cubicBezTo>
                    <a:pt x="440" y="509"/>
                    <a:pt x="811" y="181"/>
                    <a:pt x="44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40" name="Google Shape;13140;p19"/>
            <p:cNvSpPr/>
            <p:nvPr/>
          </p:nvSpPr>
          <p:spPr>
            <a:xfrm>
              <a:off x="4630825" y="3549450"/>
              <a:ext cx="14025" cy="8425"/>
            </a:xfrm>
            <a:custGeom>
              <a:avLst/>
              <a:gdLst/>
              <a:ahLst/>
              <a:cxnLst/>
              <a:rect l="l" t="t" r="r" b="b"/>
              <a:pathLst>
                <a:path w="561" h="337" extrusionOk="0">
                  <a:moveTo>
                    <a:pt x="224" y="0"/>
                  </a:moveTo>
                  <a:lnTo>
                    <a:pt x="224" y="0"/>
                  </a:lnTo>
                  <a:cubicBezTo>
                    <a:pt x="0" y="225"/>
                    <a:pt x="168" y="337"/>
                    <a:pt x="308" y="337"/>
                  </a:cubicBezTo>
                  <a:cubicBezTo>
                    <a:pt x="448" y="337"/>
                    <a:pt x="561" y="225"/>
                    <a:pt x="2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41" name="Google Shape;13141;p19"/>
            <p:cNvSpPr/>
            <p:nvPr/>
          </p:nvSpPr>
          <p:spPr>
            <a:xfrm>
              <a:off x="4800775" y="3560650"/>
              <a:ext cx="14975" cy="2525"/>
            </a:xfrm>
            <a:custGeom>
              <a:avLst/>
              <a:gdLst/>
              <a:ahLst/>
              <a:cxnLst/>
              <a:rect l="l" t="t" r="r" b="b"/>
              <a:pathLst>
                <a:path w="599" h="101" extrusionOk="0">
                  <a:moveTo>
                    <a:pt x="598" y="1"/>
                  </a:moveTo>
                  <a:cubicBezTo>
                    <a:pt x="0" y="1"/>
                    <a:pt x="100" y="100"/>
                    <a:pt x="299" y="100"/>
                  </a:cubicBezTo>
                  <a:cubicBezTo>
                    <a:pt x="399" y="100"/>
                    <a:pt x="523" y="75"/>
                    <a:pt x="59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42" name="Google Shape;13142;p19"/>
            <p:cNvSpPr/>
            <p:nvPr/>
          </p:nvSpPr>
          <p:spPr>
            <a:xfrm>
              <a:off x="4776500" y="3559875"/>
              <a:ext cx="7700" cy="7325"/>
            </a:xfrm>
            <a:custGeom>
              <a:avLst/>
              <a:gdLst/>
              <a:ahLst/>
              <a:cxnLst/>
              <a:rect l="l" t="t" r="r" b="b"/>
              <a:pathLst>
                <a:path w="308" h="293" extrusionOk="0">
                  <a:moveTo>
                    <a:pt x="235" y="1"/>
                  </a:moveTo>
                  <a:cubicBezTo>
                    <a:pt x="200" y="1"/>
                    <a:pt x="127" y="66"/>
                    <a:pt x="0" y="256"/>
                  </a:cubicBezTo>
                  <a:cubicBezTo>
                    <a:pt x="26" y="282"/>
                    <a:pt x="52" y="293"/>
                    <a:pt x="77" y="293"/>
                  </a:cubicBezTo>
                  <a:cubicBezTo>
                    <a:pt x="207" y="293"/>
                    <a:pt x="308" y="1"/>
                    <a:pt x="23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43" name="Google Shape;13143;p19"/>
            <p:cNvSpPr/>
            <p:nvPr/>
          </p:nvSpPr>
          <p:spPr>
            <a:xfrm>
              <a:off x="4552375" y="3568625"/>
              <a:ext cx="4700" cy="6500"/>
            </a:xfrm>
            <a:custGeom>
              <a:avLst/>
              <a:gdLst/>
              <a:ahLst/>
              <a:cxnLst/>
              <a:rect l="l" t="t" r="r" b="b"/>
              <a:pathLst>
                <a:path w="188" h="260" extrusionOk="0">
                  <a:moveTo>
                    <a:pt x="113" y="0"/>
                  </a:moveTo>
                  <a:cubicBezTo>
                    <a:pt x="85" y="0"/>
                    <a:pt x="48" y="35"/>
                    <a:pt x="1" y="130"/>
                  </a:cubicBezTo>
                  <a:cubicBezTo>
                    <a:pt x="48" y="225"/>
                    <a:pt x="85" y="259"/>
                    <a:pt x="113" y="259"/>
                  </a:cubicBezTo>
                  <a:cubicBezTo>
                    <a:pt x="187" y="259"/>
                    <a:pt x="187" y="0"/>
                    <a:pt x="11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44" name="Google Shape;13144;p19"/>
            <p:cNvSpPr/>
            <p:nvPr/>
          </p:nvSpPr>
          <p:spPr>
            <a:xfrm>
              <a:off x="4754075" y="3574975"/>
              <a:ext cx="5625" cy="2500"/>
            </a:xfrm>
            <a:custGeom>
              <a:avLst/>
              <a:gdLst/>
              <a:ahLst/>
              <a:cxnLst/>
              <a:rect l="l" t="t" r="r" b="b"/>
              <a:pathLst>
                <a:path w="225" h="100" extrusionOk="0">
                  <a:moveTo>
                    <a:pt x="59" y="0"/>
                  </a:moveTo>
                  <a:cubicBezTo>
                    <a:pt x="26" y="0"/>
                    <a:pt x="1" y="25"/>
                    <a:pt x="1" y="100"/>
                  </a:cubicBezTo>
                  <a:lnTo>
                    <a:pt x="225" y="100"/>
                  </a:lnTo>
                  <a:cubicBezTo>
                    <a:pt x="225" y="100"/>
                    <a:pt x="125" y="0"/>
                    <a:pt x="5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45" name="Google Shape;13145;p19"/>
            <p:cNvSpPr/>
            <p:nvPr/>
          </p:nvSpPr>
          <p:spPr>
            <a:xfrm>
              <a:off x="4563575" y="3591775"/>
              <a:ext cx="11250" cy="2525"/>
            </a:xfrm>
            <a:custGeom>
              <a:avLst/>
              <a:gdLst/>
              <a:ahLst/>
              <a:cxnLst/>
              <a:rect l="l" t="t" r="r" b="b"/>
              <a:pathLst>
                <a:path w="450" h="101" extrusionOk="0">
                  <a:moveTo>
                    <a:pt x="117" y="1"/>
                  </a:moveTo>
                  <a:cubicBezTo>
                    <a:pt x="51" y="1"/>
                    <a:pt x="1" y="26"/>
                    <a:pt x="1" y="100"/>
                  </a:cubicBezTo>
                  <a:lnTo>
                    <a:pt x="449" y="100"/>
                  </a:lnTo>
                  <a:cubicBezTo>
                    <a:pt x="449" y="100"/>
                    <a:pt x="250" y="1"/>
                    <a:pt x="11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46" name="Google Shape;13146;p19"/>
            <p:cNvSpPr/>
            <p:nvPr/>
          </p:nvSpPr>
          <p:spPr>
            <a:xfrm>
              <a:off x="4742875" y="3588675"/>
              <a:ext cx="5625" cy="2500"/>
            </a:xfrm>
            <a:custGeom>
              <a:avLst/>
              <a:gdLst/>
              <a:ahLst/>
              <a:cxnLst/>
              <a:rect l="l" t="t" r="r" b="b"/>
              <a:pathLst>
                <a:path w="225" h="100" extrusionOk="0">
                  <a:moveTo>
                    <a:pt x="1" y="0"/>
                  </a:moveTo>
                  <a:cubicBezTo>
                    <a:pt x="1" y="0"/>
                    <a:pt x="100" y="100"/>
                    <a:pt x="167" y="100"/>
                  </a:cubicBezTo>
                  <a:cubicBezTo>
                    <a:pt x="200" y="100"/>
                    <a:pt x="225" y="75"/>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47" name="Google Shape;13147;p19"/>
            <p:cNvSpPr/>
            <p:nvPr/>
          </p:nvSpPr>
          <p:spPr>
            <a:xfrm>
              <a:off x="4681250" y="3605475"/>
              <a:ext cx="24300" cy="9975"/>
            </a:xfrm>
            <a:custGeom>
              <a:avLst/>
              <a:gdLst/>
              <a:ahLst/>
              <a:cxnLst/>
              <a:rect l="l" t="t" r="r" b="b"/>
              <a:pathLst>
                <a:path w="972" h="399" extrusionOk="0">
                  <a:moveTo>
                    <a:pt x="0" y="1"/>
                  </a:moveTo>
                  <a:cubicBezTo>
                    <a:pt x="0" y="1"/>
                    <a:pt x="498" y="399"/>
                    <a:pt x="764" y="399"/>
                  </a:cubicBezTo>
                  <a:cubicBezTo>
                    <a:pt x="897" y="399"/>
                    <a:pt x="971" y="299"/>
                    <a:pt x="89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48" name="Google Shape;13148;p19"/>
            <p:cNvSpPr/>
            <p:nvPr/>
          </p:nvSpPr>
          <p:spPr>
            <a:xfrm>
              <a:off x="4658825" y="3616675"/>
              <a:ext cx="5625" cy="25"/>
            </a:xfrm>
            <a:custGeom>
              <a:avLst/>
              <a:gdLst/>
              <a:ahLst/>
              <a:cxnLst/>
              <a:rect l="l" t="t" r="r" b="b"/>
              <a:pathLst>
                <a:path w="225" h="1" extrusionOk="0">
                  <a:moveTo>
                    <a:pt x="225" y="1"/>
                  </a:moveTo>
                  <a:lnTo>
                    <a:pt x="1" y="1"/>
                  </a:lnTo>
                  <a:cubicBezTo>
                    <a:pt x="1" y="1"/>
                    <a:pt x="225" y="1"/>
                    <a:pt x="22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49" name="Google Shape;13149;p19"/>
            <p:cNvSpPr/>
            <p:nvPr/>
          </p:nvSpPr>
          <p:spPr>
            <a:xfrm>
              <a:off x="4675650" y="3614350"/>
              <a:ext cx="16825" cy="7950"/>
            </a:xfrm>
            <a:custGeom>
              <a:avLst/>
              <a:gdLst/>
              <a:ahLst/>
              <a:cxnLst/>
              <a:rect l="l" t="t" r="r" b="b"/>
              <a:pathLst>
                <a:path w="673" h="318" extrusionOk="0">
                  <a:moveTo>
                    <a:pt x="257" y="1"/>
                  </a:moveTo>
                  <a:cubicBezTo>
                    <a:pt x="112" y="1"/>
                    <a:pt x="0" y="159"/>
                    <a:pt x="0" y="318"/>
                  </a:cubicBezTo>
                  <a:cubicBezTo>
                    <a:pt x="448" y="318"/>
                    <a:pt x="673" y="318"/>
                    <a:pt x="448" y="94"/>
                  </a:cubicBezTo>
                  <a:cubicBezTo>
                    <a:pt x="383" y="28"/>
                    <a:pt x="317" y="1"/>
                    <a:pt x="25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50" name="Google Shape;13150;p19"/>
            <p:cNvSpPr/>
            <p:nvPr/>
          </p:nvSpPr>
          <p:spPr>
            <a:xfrm>
              <a:off x="4653225" y="3621350"/>
              <a:ext cx="4900" cy="7325"/>
            </a:xfrm>
            <a:custGeom>
              <a:avLst/>
              <a:gdLst/>
              <a:ahLst/>
              <a:cxnLst/>
              <a:rect l="l" t="t" r="r" b="b"/>
              <a:pathLst>
                <a:path w="196" h="293" extrusionOk="0">
                  <a:moveTo>
                    <a:pt x="70" y="1"/>
                  </a:moveTo>
                  <a:cubicBezTo>
                    <a:pt x="50" y="1"/>
                    <a:pt x="27" y="12"/>
                    <a:pt x="1" y="38"/>
                  </a:cubicBezTo>
                  <a:cubicBezTo>
                    <a:pt x="64" y="228"/>
                    <a:pt x="110" y="293"/>
                    <a:pt x="137" y="293"/>
                  </a:cubicBezTo>
                  <a:cubicBezTo>
                    <a:pt x="196" y="293"/>
                    <a:pt x="173" y="1"/>
                    <a:pt x="7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51" name="Google Shape;13151;p19"/>
            <p:cNvSpPr/>
            <p:nvPr/>
          </p:nvSpPr>
          <p:spPr>
            <a:xfrm>
              <a:off x="4630825" y="3622275"/>
              <a:ext cx="5625" cy="7950"/>
            </a:xfrm>
            <a:custGeom>
              <a:avLst/>
              <a:gdLst/>
              <a:ahLst/>
              <a:cxnLst/>
              <a:rect l="l" t="t" r="r" b="b"/>
              <a:pathLst>
                <a:path w="225" h="318" extrusionOk="0">
                  <a:moveTo>
                    <a:pt x="224" y="1"/>
                  </a:moveTo>
                  <a:lnTo>
                    <a:pt x="224" y="1"/>
                  </a:lnTo>
                  <a:cubicBezTo>
                    <a:pt x="224" y="1"/>
                    <a:pt x="0" y="1"/>
                    <a:pt x="0" y="225"/>
                  </a:cubicBezTo>
                  <a:cubicBezTo>
                    <a:pt x="0" y="291"/>
                    <a:pt x="19" y="318"/>
                    <a:pt x="47" y="318"/>
                  </a:cubicBezTo>
                  <a:cubicBezTo>
                    <a:pt x="112" y="318"/>
                    <a:pt x="224" y="159"/>
                    <a:pt x="22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52" name="Google Shape;13152;p19"/>
            <p:cNvSpPr/>
            <p:nvPr/>
          </p:nvSpPr>
          <p:spPr>
            <a:xfrm>
              <a:off x="4765300" y="3678325"/>
              <a:ext cx="11225" cy="7950"/>
            </a:xfrm>
            <a:custGeom>
              <a:avLst/>
              <a:gdLst/>
              <a:ahLst/>
              <a:cxnLst/>
              <a:rect l="l" t="t" r="r" b="b"/>
              <a:pathLst>
                <a:path w="449" h="318" extrusionOk="0">
                  <a:moveTo>
                    <a:pt x="448" y="0"/>
                  </a:moveTo>
                  <a:cubicBezTo>
                    <a:pt x="0" y="0"/>
                    <a:pt x="0" y="0"/>
                    <a:pt x="0" y="224"/>
                  </a:cubicBezTo>
                  <a:cubicBezTo>
                    <a:pt x="66" y="290"/>
                    <a:pt x="131" y="317"/>
                    <a:pt x="191" y="317"/>
                  </a:cubicBezTo>
                  <a:cubicBezTo>
                    <a:pt x="336" y="317"/>
                    <a:pt x="448" y="159"/>
                    <a:pt x="44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53" name="Google Shape;13153;p19"/>
            <p:cNvSpPr/>
            <p:nvPr/>
          </p:nvSpPr>
          <p:spPr>
            <a:xfrm>
              <a:off x="4798900" y="3678325"/>
              <a:ext cx="5625" cy="25"/>
            </a:xfrm>
            <a:custGeom>
              <a:avLst/>
              <a:gdLst/>
              <a:ahLst/>
              <a:cxnLst/>
              <a:rect l="l" t="t" r="r" b="b"/>
              <a:pathLst>
                <a:path w="225" h="1" extrusionOk="0">
                  <a:moveTo>
                    <a:pt x="225" y="0"/>
                  </a:moveTo>
                  <a:lnTo>
                    <a:pt x="1" y="0"/>
                  </a:lnTo>
                  <a:cubicBezTo>
                    <a:pt x="1" y="0"/>
                    <a:pt x="225" y="0"/>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54" name="Google Shape;13154;p19"/>
            <p:cNvSpPr/>
            <p:nvPr/>
          </p:nvSpPr>
          <p:spPr>
            <a:xfrm>
              <a:off x="4059325" y="3689525"/>
              <a:ext cx="11225" cy="25"/>
            </a:xfrm>
            <a:custGeom>
              <a:avLst/>
              <a:gdLst/>
              <a:ahLst/>
              <a:cxnLst/>
              <a:rect l="l" t="t" r="r" b="b"/>
              <a:pathLst>
                <a:path w="449" h="1" extrusionOk="0">
                  <a:moveTo>
                    <a:pt x="448" y="0"/>
                  </a:moveTo>
                  <a:lnTo>
                    <a:pt x="0" y="0"/>
                  </a:lnTo>
                  <a:cubicBezTo>
                    <a:pt x="0" y="0"/>
                    <a:pt x="448" y="0"/>
                    <a:pt x="44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55" name="Google Shape;13155;p19"/>
            <p:cNvSpPr/>
            <p:nvPr/>
          </p:nvSpPr>
          <p:spPr>
            <a:xfrm>
              <a:off x="4770900" y="3692400"/>
              <a:ext cx="4775" cy="8275"/>
            </a:xfrm>
            <a:custGeom>
              <a:avLst/>
              <a:gdLst/>
              <a:ahLst/>
              <a:cxnLst/>
              <a:rect l="l" t="t" r="r" b="b"/>
              <a:pathLst>
                <a:path w="191" h="331" extrusionOk="0">
                  <a:moveTo>
                    <a:pt x="98" y="0"/>
                  </a:moveTo>
                  <a:cubicBezTo>
                    <a:pt x="72" y="0"/>
                    <a:pt x="40" y="31"/>
                    <a:pt x="0" y="109"/>
                  </a:cubicBezTo>
                  <a:cubicBezTo>
                    <a:pt x="55" y="273"/>
                    <a:pt x="96" y="330"/>
                    <a:pt x="124" y="330"/>
                  </a:cubicBezTo>
                  <a:cubicBezTo>
                    <a:pt x="191" y="330"/>
                    <a:pt x="182" y="0"/>
                    <a:pt x="9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56" name="Google Shape;13156;p19"/>
            <p:cNvSpPr/>
            <p:nvPr/>
          </p:nvSpPr>
          <p:spPr>
            <a:xfrm>
              <a:off x="4748475" y="3700725"/>
              <a:ext cx="11225" cy="25"/>
            </a:xfrm>
            <a:custGeom>
              <a:avLst/>
              <a:gdLst/>
              <a:ahLst/>
              <a:cxnLst/>
              <a:rect l="l" t="t" r="r" b="b"/>
              <a:pathLst>
                <a:path w="449" h="1" extrusionOk="0">
                  <a:moveTo>
                    <a:pt x="449" y="1"/>
                  </a:moveTo>
                  <a:lnTo>
                    <a:pt x="1" y="1"/>
                  </a:lnTo>
                  <a:cubicBezTo>
                    <a:pt x="1" y="1"/>
                    <a:pt x="449" y="1"/>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57" name="Google Shape;13157;p19"/>
            <p:cNvSpPr/>
            <p:nvPr/>
          </p:nvSpPr>
          <p:spPr>
            <a:xfrm>
              <a:off x="4714875" y="3705550"/>
              <a:ext cx="7700" cy="7325"/>
            </a:xfrm>
            <a:custGeom>
              <a:avLst/>
              <a:gdLst/>
              <a:ahLst/>
              <a:cxnLst/>
              <a:rect l="l" t="t" r="r" b="b"/>
              <a:pathLst>
                <a:path w="308" h="293" extrusionOk="0">
                  <a:moveTo>
                    <a:pt x="234" y="1"/>
                  </a:moveTo>
                  <a:cubicBezTo>
                    <a:pt x="200" y="1"/>
                    <a:pt x="127" y="66"/>
                    <a:pt x="0" y="256"/>
                  </a:cubicBezTo>
                  <a:cubicBezTo>
                    <a:pt x="26" y="282"/>
                    <a:pt x="52" y="293"/>
                    <a:pt x="77" y="293"/>
                  </a:cubicBezTo>
                  <a:cubicBezTo>
                    <a:pt x="206" y="293"/>
                    <a:pt x="307" y="1"/>
                    <a:pt x="23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58" name="Google Shape;13158;p19"/>
            <p:cNvSpPr/>
            <p:nvPr/>
          </p:nvSpPr>
          <p:spPr>
            <a:xfrm>
              <a:off x="2232750" y="3714300"/>
              <a:ext cx="4700" cy="6500"/>
            </a:xfrm>
            <a:custGeom>
              <a:avLst/>
              <a:gdLst/>
              <a:ahLst/>
              <a:cxnLst/>
              <a:rect l="l" t="t" r="r" b="b"/>
              <a:pathLst>
                <a:path w="188" h="260" extrusionOk="0">
                  <a:moveTo>
                    <a:pt x="113" y="1"/>
                  </a:moveTo>
                  <a:cubicBezTo>
                    <a:pt x="86" y="1"/>
                    <a:pt x="48" y="35"/>
                    <a:pt x="1" y="130"/>
                  </a:cubicBezTo>
                  <a:cubicBezTo>
                    <a:pt x="48" y="225"/>
                    <a:pt x="86" y="259"/>
                    <a:pt x="113" y="259"/>
                  </a:cubicBezTo>
                  <a:cubicBezTo>
                    <a:pt x="188" y="259"/>
                    <a:pt x="188" y="1"/>
                    <a:pt x="11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59" name="Google Shape;13159;p19"/>
            <p:cNvSpPr/>
            <p:nvPr/>
          </p:nvSpPr>
          <p:spPr>
            <a:xfrm>
              <a:off x="3992075" y="3723150"/>
              <a:ext cx="5625" cy="25"/>
            </a:xfrm>
            <a:custGeom>
              <a:avLst/>
              <a:gdLst/>
              <a:ahLst/>
              <a:cxnLst/>
              <a:rect l="l" t="t" r="r" b="b"/>
              <a:pathLst>
                <a:path w="225" h="1" extrusionOk="0">
                  <a:moveTo>
                    <a:pt x="225" y="0"/>
                  </a:moveTo>
                  <a:lnTo>
                    <a:pt x="1" y="0"/>
                  </a:lnTo>
                  <a:cubicBezTo>
                    <a:pt x="1" y="0"/>
                    <a:pt x="225" y="0"/>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60" name="Google Shape;13160;p19"/>
            <p:cNvSpPr/>
            <p:nvPr/>
          </p:nvSpPr>
          <p:spPr>
            <a:xfrm>
              <a:off x="4653225" y="3731850"/>
              <a:ext cx="5625" cy="2525"/>
            </a:xfrm>
            <a:custGeom>
              <a:avLst/>
              <a:gdLst/>
              <a:ahLst/>
              <a:cxnLst/>
              <a:rect l="l" t="t" r="r" b="b"/>
              <a:pathLst>
                <a:path w="225" h="101" extrusionOk="0">
                  <a:moveTo>
                    <a:pt x="59" y="1"/>
                  </a:moveTo>
                  <a:cubicBezTo>
                    <a:pt x="26" y="1"/>
                    <a:pt x="1" y="26"/>
                    <a:pt x="1" y="100"/>
                  </a:cubicBezTo>
                  <a:lnTo>
                    <a:pt x="225" y="100"/>
                  </a:lnTo>
                  <a:cubicBezTo>
                    <a:pt x="225" y="100"/>
                    <a:pt x="125" y="1"/>
                    <a:pt x="5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61" name="Google Shape;13161;p19"/>
            <p:cNvSpPr/>
            <p:nvPr/>
          </p:nvSpPr>
          <p:spPr>
            <a:xfrm>
              <a:off x="5224725" y="3737450"/>
              <a:ext cx="22450" cy="6725"/>
            </a:xfrm>
            <a:custGeom>
              <a:avLst/>
              <a:gdLst/>
              <a:ahLst/>
              <a:cxnLst/>
              <a:rect l="l" t="t" r="r" b="b"/>
              <a:pathLst>
                <a:path w="898" h="269" extrusionOk="0">
                  <a:moveTo>
                    <a:pt x="449" y="1"/>
                  </a:moveTo>
                  <a:cubicBezTo>
                    <a:pt x="374" y="1"/>
                    <a:pt x="300" y="26"/>
                    <a:pt x="225" y="100"/>
                  </a:cubicBezTo>
                  <a:cubicBezTo>
                    <a:pt x="1" y="212"/>
                    <a:pt x="169" y="268"/>
                    <a:pt x="393" y="268"/>
                  </a:cubicBezTo>
                  <a:cubicBezTo>
                    <a:pt x="617" y="268"/>
                    <a:pt x="897" y="212"/>
                    <a:pt x="897" y="100"/>
                  </a:cubicBezTo>
                  <a:cubicBezTo>
                    <a:pt x="748" y="100"/>
                    <a:pt x="598" y="1"/>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62" name="Google Shape;13162;p19"/>
            <p:cNvSpPr/>
            <p:nvPr/>
          </p:nvSpPr>
          <p:spPr>
            <a:xfrm>
              <a:off x="2210350" y="3739950"/>
              <a:ext cx="16825" cy="16825"/>
            </a:xfrm>
            <a:custGeom>
              <a:avLst/>
              <a:gdLst/>
              <a:ahLst/>
              <a:cxnLst/>
              <a:rect l="l" t="t" r="r" b="b"/>
              <a:pathLst>
                <a:path w="673" h="673" extrusionOk="0">
                  <a:moveTo>
                    <a:pt x="673" y="0"/>
                  </a:moveTo>
                  <a:cubicBezTo>
                    <a:pt x="225" y="0"/>
                    <a:pt x="0" y="224"/>
                    <a:pt x="0" y="673"/>
                  </a:cubicBezTo>
                  <a:cubicBezTo>
                    <a:pt x="673" y="673"/>
                    <a:pt x="449" y="224"/>
                    <a:pt x="67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63" name="Google Shape;13163;p19"/>
            <p:cNvSpPr/>
            <p:nvPr/>
          </p:nvSpPr>
          <p:spPr>
            <a:xfrm>
              <a:off x="4283425" y="3739950"/>
              <a:ext cx="5650" cy="25"/>
            </a:xfrm>
            <a:custGeom>
              <a:avLst/>
              <a:gdLst/>
              <a:ahLst/>
              <a:cxnLst/>
              <a:rect l="l" t="t" r="r" b="b"/>
              <a:pathLst>
                <a:path w="226" h="1" extrusionOk="0">
                  <a:moveTo>
                    <a:pt x="225" y="0"/>
                  </a:moveTo>
                  <a:lnTo>
                    <a:pt x="1" y="0"/>
                  </a:lnTo>
                  <a:cubicBezTo>
                    <a:pt x="1" y="0"/>
                    <a:pt x="225" y="0"/>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64" name="Google Shape;13164;p19"/>
            <p:cNvSpPr/>
            <p:nvPr/>
          </p:nvSpPr>
          <p:spPr>
            <a:xfrm>
              <a:off x="4793300" y="3739950"/>
              <a:ext cx="5625" cy="5625"/>
            </a:xfrm>
            <a:custGeom>
              <a:avLst/>
              <a:gdLst/>
              <a:ahLst/>
              <a:cxnLst/>
              <a:rect l="l" t="t" r="r" b="b"/>
              <a:pathLst>
                <a:path w="225" h="225" extrusionOk="0">
                  <a:moveTo>
                    <a:pt x="225" y="0"/>
                  </a:moveTo>
                  <a:lnTo>
                    <a:pt x="225" y="0"/>
                  </a:lnTo>
                  <a:cubicBezTo>
                    <a:pt x="225" y="0"/>
                    <a:pt x="1" y="224"/>
                    <a:pt x="1" y="224"/>
                  </a:cubicBezTo>
                  <a:cubicBezTo>
                    <a:pt x="1" y="224"/>
                    <a:pt x="225" y="224"/>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65" name="Google Shape;13165;p19"/>
            <p:cNvSpPr/>
            <p:nvPr/>
          </p:nvSpPr>
          <p:spPr>
            <a:xfrm>
              <a:off x="5028625" y="3745550"/>
              <a:ext cx="11225" cy="2525"/>
            </a:xfrm>
            <a:custGeom>
              <a:avLst/>
              <a:gdLst/>
              <a:ahLst/>
              <a:cxnLst/>
              <a:rect l="l" t="t" r="r" b="b"/>
              <a:pathLst>
                <a:path w="449" h="101" extrusionOk="0">
                  <a:moveTo>
                    <a:pt x="1" y="0"/>
                  </a:moveTo>
                  <a:cubicBezTo>
                    <a:pt x="1" y="0"/>
                    <a:pt x="200" y="100"/>
                    <a:pt x="333" y="100"/>
                  </a:cubicBezTo>
                  <a:cubicBezTo>
                    <a:pt x="399" y="100"/>
                    <a:pt x="449" y="75"/>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66" name="Google Shape;13166;p19"/>
            <p:cNvSpPr/>
            <p:nvPr/>
          </p:nvSpPr>
          <p:spPr>
            <a:xfrm>
              <a:off x="5047300" y="3748650"/>
              <a:ext cx="22450" cy="5025"/>
            </a:xfrm>
            <a:custGeom>
              <a:avLst/>
              <a:gdLst/>
              <a:ahLst/>
              <a:cxnLst/>
              <a:rect l="l" t="t" r="r" b="b"/>
              <a:pathLst>
                <a:path w="898" h="201" extrusionOk="0">
                  <a:moveTo>
                    <a:pt x="474" y="1"/>
                  </a:moveTo>
                  <a:cubicBezTo>
                    <a:pt x="399" y="1"/>
                    <a:pt x="299" y="26"/>
                    <a:pt x="150" y="101"/>
                  </a:cubicBezTo>
                  <a:cubicBezTo>
                    <a:pt x="1" y="101"/>
                    <a:pt x="449" y="200"/>
                    <a:pt x="698" y="200"/>
                  </a:cubicBezTo>
                  <a:cubicBezTo>
                    <a:pt x="822" y="200"/>
                    <a:pt x="897" y="175"/>
                    <a:pt x="822" y="101"/>
                  </a:cubicBezTo>
                  <a:cubicBezTo>
                    <a:pt x="673" y="101"/>
                    <a:pt x="623" y="1"/>
                    <a:pt x="47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67" name="Google Shape;13167;p19"/>
            <p:cNvSpPr/>
            <p:nvPr/>
          </p:nvSpPr>
          <p:spPr>
            <a:xfrm>
              <a:off x="6378925" y="3744775"/>
              <a:ext cx="7725" cy="7325"/>
            </a:xfrm>
            <a:custGeom>
              <a:avLst/>
              <a:gdLst/>
              <a:ahLst/>
              <a:cxnLst/>
              <a:rect l="l" t="t" r="r" b="b"/>
              <a:pathLst>
                <a:path w="309" h="293" extrusionOk="0">
                  <a:moveTo>
                    <a:pt x="235" y="1"/>
                  </a:moveTo>
                  <a:cubicBezTo>
                    <a:pt x="201" y="1"/>
                    <a:pt x="128" y="65"/>
                    <a:pt x="1" y="256"/>
                  </a:cubicBezTo>
                  <a:cubicBezTo>
                    <a:pt x="27" y="282"/>
                    <a:pt x="53" y="293"/>
                    <a:pt x="78" y="293"/>
                  </a:cubicBezTo>
                  <a:cubicBezTo>
                    <a:pt x="207" y="293"/>
                    <a:pt x="308" y="1"/>
                    <a:pt x="23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68" name="Google Shape;13168;p19"/>
            <p:cNvSpPr/>
            <p:nvPr/>
          </p:nvSpPr>
          <p:spPr>
            <a:xfrm>
              <a:off x="5079050" y="3749575"/>
              <a:ext cx="14375" cy="7200"/>
            </a:xfrm>
            <a:custGeom>
              <a:avLst/>
              <a:gdLst/>
              <a:ahLst/>
              <a:cxnLst/>
              <a:rect l="l" t="t" r="r" b="b"/>
              <a:pathLst>
                <a:path w="575" h="288" extrusionOk="0">
                  <a:moveTo>
                    <a:pt x="460" y="1"/>
                  </a:moveTo>
                  <a:cubicBezTo>
                    <a:pt x="431" y="1"/>
                    <a:pt x="359" y="19"/>
                    <a:pt x="225" y="64"/>
                  </a:cubicBezTo>
                  <a:cubicBezTo>
                    <a:pt x="225" y="64"/>
                    <a:pt x="1" y="288"/>
                    <a:pt x="1" y="288"/>
                  </a:cubicBezTo>
                  <a:cubicBezTo>
                    <a:pt x="1" y="288"/>
                    <a:pt x="574" y="1"/>
                    <a:pt x="46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69" name="Google Shape;13169;p19"/>
            <p:cNvSpPr/>
            <p:nvPr/>
          </p:nvSpPr>
          <p:spPr>
            <a:xfrm>
              <a:off x="5023025" y="3756750"/>
              <a:ext cx="22425" cy="11225"/>
            </a:xfrm>
            <a:custGeom>
              <a:avLst/>
              <a:gdLst/>
              <a:ahLst/>
              <a:cxnLst/>
              <a:rect l="l" t="t" r="r" b="b"/>
              <a:pathLst>
                <a:path w="897" h="449" extrusionOk="0">
                  <a:moveTo>
                    <a:pt x="897" y="1"/>
                  </a:moveTo>
                  <a:cubicBezTo>
                    <a:pt x="449" y="1"/>
                    <a:pt x="0" y="1"/>
                    <a:pt x="225" y="449"/>
                  </a:cubicBezTo>
                  <a:cubicBezTo>
                    <a:pt x="673" y="449"/>
                    <a:pt x="673" y="225"/>
                    <a:pt x="89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70" name="Google Shape;13170;p19"/>
            <p:cNvSpPr/>
            <p:nvPr/>
          </p:nvSpPr>
          <p:spPr>
            <a:xfrm>
              <a:off x="4821325" y="3762450"/>
              <a:ext cx="15625" cy="8275"/>
            </a:xfrm>
            <a:custGeom>
              <a:avLst/>
              <a:gdLst/>
              <a:ahLst/>
              <a:cxnLst/>
              <a:rect l="l" t="t" r="r" b="b"/>
              <a:pathLst>
                <a:path w="625" h="331" extrusionOk="0">
                  <a:moveTo>
                    <a:pt x="566" y="0"/>
                  </a:moveTo>
                  <a:cubicBezTo>
                    <a:pt x="541" y="0"/>
                    <a:pt x="442" y="58"/>
                    <a:pt x="224" y="221"/>
                  </a:cubicBezTo>
                  <a:cubicBezTo>
                    <a:pt x="224" y="221"/>
                    <a:pt x="125" y="121"/>
                    <a:pt x="58" y="121"/>
                  </a:cubicBezTo>
                  <a:cubicBezTo>
                    <a:pt x="25" y="121"/>
                    <a:pt x="0" y="146"/>
                    <a:pt x="0" y="221"/>
                  </a:cubicBezTo>
                  <a:cubicBezTo>
                    <a:pt x="0" y="300"/>
                    <a:pt x="35" y="330"/>
                    <a:pt x="87" y="330"/>
                  </a:cubicBezTo>
                  <a:cubicBezTo>
                    <a:pt x="260" y="330"/>
                    <a:pt x="625" y="0"/>
                    <a:pt x="566"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71" name="Google Shape;13171;p19"/>
            <p:cNvSpPr/>
            <p:nvPr/>
          </p:nvSpPr>
          <p:spPr>
            <a:xfrm>
              <a:off x="4981000" y="3762350"/>
              <a:ext cx="8425" cy="4225"/>
            </a:xfrm>
            <a:custGeom>
              <a:avLst/>
              <a:gdLst/>
              <a:ahLst/>
              <a:cxnLst/>
              <a:rect l="l" t="t" r="r" b="b"/>
              <a:pathLst>
                <a:path w="337" h="169" extrusionOk="0">
                  <a:moveTo>
                    <a:pt x="113" y="1"/>
                  </a:moveTo>
                  <a:cubicBezTo>
                    <a:pt x="1" y="113"/>
                    <a:pt x="57" y="169"/>
                    <a:pt x="141" y="169"/>
                  </a:cubicBezTo>
                  <a:cubicBezTo>
                    <a:pt x="225" y="169"/>
                    <a:pt x="337" y="113"/>
                    <a:pt x="33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72" name="Google Shape;13172;p19"/>
            <p:cNvSpPr/>
            <p:nvPr/>
          </p:nvSpPr>
          <p:spPr>
            <a:xfrm>
              <a:off x="4967000" y="3762350"/>
              <a:ext cx="25" cy="5625"/>
            </a:xfrm>
            <a:custGeom>
              <a:avLst/>
              <a:gdLst/>
              <a:ahLst/>
              <a:cxnLst/>
              <a:rect l="l" t="t" r="r" b="b"/>
              <a:pathLst>
                <a:path w="1" h="225" extrusionOk="0">
                  <a:moveTo>
                    <a:pt x="0" y="225"/>
                  </a:moveTo>
                  <a:lnTo>
                    <a:pt x="0" y="225"/>
                  </a:lnTo>
                  <a:cubicBezTo>
                    <a:pt x="0" y="1"/>
                    <a:pt x="0" y="225"/>
                    <a:pt x="0" y="225"/>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73" name="Google Shape;13173;p19"/>
            <p:cNvSpPr/>
            <p:nvPr/>
          </p:nvSpPr>
          <p:spPr>
            <a:xfrm>
              <a:off x="5230325" y="3761450"/>
              <a:ext cx="10125" cy="13050"/>
            </a:xfrm>
            <a:custGeom>
              <a:avLst/>
              <a:gdLst/>
              <a:ahLst/>
              <a:cxnLst/>
              <a:rect l="l" t="t" r="r" b="b"/>
              <a:pathLst>
                <a:path w="405" h="522" extrusionOk="0">
                  <a:moveTo>
                    <a:pt x="135" y="1"/>
                  </a:moveTo>
                  <a:cubicBezTo>
                    <a:pt x="96" y="1"/>
                    <a:pt x="51" y="12"/>
                    <a:pt x="1" y="37"/>
                  </a:cubicBezTo>
                  <a:lnTo>
                    <a:pt x="1" y="485"/>
                  </a:lnTo>
                  <a:cubicBezTo>
                    <a:pt x="51" y="510"/>
                    <a:pt x="96" y="521"/>
                    <a:pt x="135" y="521"/>
                  </a:cubicBezTo>
                  <a:cubicBezTo>
                    <a:pt x="404" y="521"/>
                    <a:pt x="404" y="1"/>
                    <a:pt x="13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74" name="Google Shape;13174;p19"/>
            <p:cNvSpPr/>
            <p:nvPr/>
          </p:nvSpPr>
          <p:spPr>
            <a:xfrm>
              <a:off x="4451525" y="3769350"/>
              <a:ext cx="11225" cy="6725"/>
            </a:xfrm>
            <a:custGeom>
              <a:avLst/>
              <a:gdLst/>
              <a:ahLst/>
              <a:cxnLst/>
              <a:rect l="l" t="t" r="r" b="b"/>
              <a:pathLst>
                <a:path w="449" h="269" extrusionOk="0">
                  <a:moveTo>
                    <a:pt x="309" y="1"/>
                  </a:moveTo>
                  <a:cubicBezTo>
                    <a:pt x="225" y="1"/>
                    <a:pt x="113" y="57"/>
                    <a:pt x="0" y="169"/>
                  </a:cubicBezTo>
                  <a:cubicBezTo>
                    <a:pt x="150" y="169"/>
                    <a:pt x="299" y="269"/>
                    <a:pt x="382" y="269"/>
                  </a:cubicBezTo>
                  <a:cubicBezTo>
                    <a:pt x="424" y="269"/>
                    <a:pt x="449" y="244"/>
                    <a:pt x="449" y="169"/>
                  </a:cubicBezTo>
                  <a:cubicBezTo>
                    <a:pt x="449" y="57"/>
                    <a:pt x="393" y="1"/>
                    <a:pt x="30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75" name="Google Shape;13175;p19"/>
            <p:cNvSpPr/>
            <p:nvPr/>
          </p:nvSpPr>
          <p:spPr>
            <a:xfrm>
              <a:off x="5006225" y="3762350"/>
              <a:ext cx="25" cy="22450"/>
            </a:xfrm>
            <a:custGeom>
              <a:avLst/>
              <a:gdLst/>
              <a:ahLst/>
              <a:cxnLst/>
              <a:rect l="l" t="t" r="r" b="b"/>
              <a:pathLst>
                <a:path w="1" h="898" extrusionOk="0">
                  <a:moveTo>
                    <a:pt x="0" y="449"/>
                  </a:moveTo>
                  <a:cubicBezTo>
                    <a:pt x="0" y="897"/>
                    <a:pt x="0" y="1"/>
                    <a:pt x="0" y="449"/>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76" name="Google Shape;13176;p19"/>
            <p:cNvSpPr/>
            <p:nvPr/>
          </p:nvSpPr>
          <p:spPr>
            <a:xfrm>
              <a:off x="5028625" y="3767950"/>
              <a:ext cx="11225" cy="5650"/>
            </a:xfrm>
            <a:custGeom>
              <a:avLst/>
              <a:gdLst/>
              <a:ahLst/>
              <a:cxnLst/>
              <a:rect l="l" t="t" r="r" b="b"/>
              <a:pathLst>
                <a:path w="449" h="226" extrusionOk="0">
                  <a:moveTo>
                    <a:pt x="449" y="1"/>
                  </a:moveTo>
                  <a:cubicBezTo>
                    <a:pt x="449" y="1"/>
                    <a:pt x="1" y="1"/>
                    <a:pt x="1" y="225"/>
                  </a:cubicBezTo>
                  <a:cubicBezTo>
                    <a:pt x="1" y="225"/>
                    <a:pt x="449" y="225"/>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77" name="Google Shape;13177;p19"/>
            <p:cNvSpPr/>
            <p:nvPr/>
          </p:nvSpPr>
          <p:spPr>
            <a:xfrm>
              <a:off x="6294900" y="3770325"/>
              <a:ext cx="7825" cy="6500"/>
            </a:xfrm>
            <a:custGeom>
              <a:avLst/>
              <a:gdLst/>
              <a:ahLst/>
              <a:cxnLst/>
              <a:rect l="l" t="t" r="r" b="b"/>
              <a:pathLst>
                <a:path w="313" h="260" extrusionOk="0">
                  <a:moveTo>
                    <a:pt x="201" y="1"/>
                  </a:moveTo>
                  <a:cubicBezTo>
                    <a:pt x="160" y="1"/>
                    <a:pt x="95" y="35"/>
                    <a:pt x="0" y="130"/>
                  </a:cubicBezTo>
                  <a:cubicBezTo>
                    <a:pt x="48" y="225"/>
                    <a:pt x="95" y="259"/>
                    <a:pt x="136" y="259"/>
                  </a:cubicBezTo>
                  <a:cubicBezTo>
                    <a:pt x="248" y="259"/>
                    <a:pt x="313" y="1"/>
                    <a:pt x="20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78" name="Google Shape;13178;p19"/>
            <p:cNvSpPr/>
            <p:nvPr/>
          </p:nvSpPr>
          <p:spPr>
            <a:xfrm>
              <a:off x="1308275" y="3771700"/>
              <a:ext cx="33650" cy="9975"/>
            </a:xfrm>
            <a:custGeom>
              <a:avLst/>
              <a:gdLst/>
              <a:ahLst/>
              <a:cxnLst/>
              <a:rect l="l" t="t" r="r" b="b"/>
              <a:pathLst>
                <a:path w="1346" h="399" extrusionOk="0">
                  <a:moveTo>
                    <a:pt x="399" y="0"/>
                  </a:moveTo>
                  <a:cubicBezTo>
                    <a:pt x="274" y="0"/>
                    <a:pt x="150" y="75"/>
                    <a:pt x="0" y="299"/>
                  </a:cubicBezTo>
                  <a:cubicBezTo>
                    <a:pt x="150" y="299"/>
                    <a:pt x="598" y="399"/>
                    <a:pt x="947" y="399"/>
                  </a:cubicBezTo>
                  <a:cubicBezTo>
                    <a:pt x="1121" y="399"/>
                    <a:pt x="1270" y="374"/>
                    <a:pt x="1345" y="299"/>
                  </a:cubicBezTo>
                  <a:cubicBezTo>
                    <a:pt x="897" y="299"/>
                    <a:pt x="648" y="0"/>
                    <a:pt x="39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79" name="Google Shape;13179;p19"/>
            <p:cNvSpPr/>
            <p:nvPr/>
          </p:nvSpPr>
          <p:spPr>
            <a:xfrm>
              <a:off x="4944575" y="3770325"/>
              <a:ext cx="9375" cy="6500"/>
            </a:xfrm>
            <a:custGeom>
              <a:avLst/>
              <a:gdLst/>
              <a:ahLst/>
              <a:cxnLst/>
              <a:rect l="l" t="t" r="r" b="b"/>
              <a:pathLst>
                <a:path w="375" h="260" extrusionOk="0">
                  <a:moveTo>
                    <a:pt x="225" y="1"/>
                  </a:moveTo>
                  <a:cubicBezTo>
                    <a:pt x="170" y="1"/>
                    <a:pt x="96" y="35"/>
                    <a:pt x="1" y="130"/>
                  </a:cubicBezTo>
                  <a:cubicBezTo>
                    <a:pt x="96" y="225"/>
                    <a:pt x="170" y="259"/>
                    <a:pt x="225" y="259"/>
                  </a:cubicBezTo>
                  <a:cubicBezTo>
                    <a:pt x="374" y="259"/>
                    <a:pt x="374" y="1"/>
                    <a:pt x="22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80" name="Google Shape;13180;p19"/>
            <p:cNvSpPr/>
            <p:nvPr/>
          </p:nvSpPr>
          <p:spPr>
            <a:xfrm>
              <a:off x="4961400" y="3773575"/>
              <a:ext cx="11225" cy="2500"/>
            </a:xfrm>
            <a:custGeom>
              <a:avLst/>
              <a:gdLst/>
              <a:ahLst/>
              <a:cxnLst/>
              <a:rect l="l" t="t" r="r" b="b"/>
              <a:pathLst>
                <a:path w="449" h="100" extrusionOk="0">
                  <a:moveTo>
                    <a:pt x="0" y="0"/>
                  </a:moveTo>
                  <a:cubicBezTo>
                    <a:pt x="0" y="0"/>
                    <a:pt x="199" y="100"/>
                    <a:pt x="332" y="100"/>
                  </a:cubicBezTo>
                  <a:cubicBezTo>
                    <a:pt x="399" y="100"/>
                    <a:pt x="448" y="75"/>
                    <a:pt x="44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81" name="Google Shape;13181;p19"/>
            <p:cNvSpPr/>
            <p:nvPr/>
          </p:nvSpPr>
          <p:spPr>
            <a:xfrm>
              <a:off x="1409125" y="3784775"/>
              <a:ext cx="173725" cy="39250"/>
            </a:xfrm>
            <a:custGeom>
              <a:avLst/>
              <a:gdLst/>
              <a:ahLst/>
              <a:cxnLst/>
              <a:rect l="l" t="t" r="r" b="b"/>
              <a:pathLst>
                <a:path w="6949" h="1570" extrusionOk="0">
                  <a:moveTo>
                    <a:pt x="1" y="0"/>
                  </a:moveTo>
                  <a:cubicBezTo>
                    <a:pt x="2242" y="897"/>
                    <a:pt x="4483" y="1569"/>
                    <a:pt x="6948" y="1569"/>
                  </a:cubicBezTo>
                  <a:cubicBezTo>
                    <a:pt x="4483" y="1121"/>
                    <a:pt x="2466" y="449"/>
                    <a:pt x="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82" name="Google Shape;13182;p19"/>
            <p:cNvSpPr/>
            <p:nvPr/>
          </p:nvSpPr>
          <p:spPr>
            <a:xfrm>
              <a:off x="2210350" y="3790375"/>
              <a:ext cx="11225" cy="7950"/>
            </a:xfrm>
            <a:custGeom>
              <a:avLst/>
              <a:gdLst/>
              <a:ahLst/>
              <a:cxnLst/>
              <a:rect l="l" t="t" r="r" b="b"/>
              <a:pathLst>
                <a:path w="449" h="318" extrusionOk="0">
                  <a:moveTo>
                    <a:pt x="449" y="0"/>
                  </a:moveTo>
                  <a:cubicBezTo>
                    <a:pt x="0" y="0"/>
                    <a:pt x="0" y="0"/>
                    <a:pt x="0" y="225"/>
                  </a:cubicBezTo>
                  <a:cubicBezTo>
                    <a:pt x="66" y="290"/>
                    <a:pt x="132" y="317"/>
                    <a:pt x="192" y="317"/>
                  </a:cubicBezTo>
                  <a:cubicBezTo>
                    <a:pt x="337" y="317"/>
                    <a:pt x="449" y="159"/>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83" name="Google Shape;13183;p19"/>
            <p:cNvSpPr/>
            <p:nvPr/>
          </p:nvSpPr>
          <p:spPr>
            <a:xfrm>
              <a:off x="4524375" y="3795975"/>
              <a:ext cx="16825" cy="11225"/>
            </a:xfrm>
            <a:custGeom>
              <a:avLst/>
              <a:gdLst/>
              <a:ahLst/>
              <a:cxnLst/>
              <a:rect l="l" t="t" r="r" b="b"/>
              <a:pathLst>
                <a:path w="673" h="449" extrusionOk="0">
                  <a:moveTo>
                    <a:pt x="448" y="1"/>
                  </a:moveTo>
                  <a:cubicBezTo>
                    <a:pt x="448" y="449"/>
                    <a:pt x="0" y="449"/>
                    <a:pt x="672" y="449"/>
                  </a:cubicBezTo>
                  <a:cubicBezTo>
                    <a:pt x="672" y="225"/>
                    <a:pt x="672" y="1"/>
                    <a:pt x="44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84" name="Google Shape;13184;p19"/>
            <p:cNvSpPr/>
            <p:nvPr/>
          </p:nvSpPr>
          <p:spPr>
            <a:xfrm>
              <a:off x="4804500" y="3801575"/>
              <a:ext cx="16850" cy="7950"/>
            </a:xfrm>
            <a:custGeom>
              <a:avLst/>
              <a:gdLst/>
              <a:ahLst/>
              <a:cxnLst/>
              <a:rect l="l" t="t" r="r" b="b"/>
              <a:pathLst>
                <a:path w="674" h="318" extrusionOk="0">
                  <a:moveTo>
                    <a:pt x="673" y="1"/>
                  </a:moveTo>
                  <a:cubicBezTo>
                    <a:pt x="225" y="1"/>
                    <a:pt x="1" y="1"/>
                    <a:pt x="225" y="225"/>
                  </a:cubicBezTo>
                  <a:cubicBezTo>
                    <a:pt x="291" y="290"/>
                    <a:pt x="356" y="318"/>
                    <a:pt x="416" y="318"/>
                  </a:cubicBezTo>
                  <a:cubicBezTo>
                    <a:pt x="561" y="318"/>
                    <a:pt x="673" y="159"/>
                    <a:pt x="67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85" name="Google Shape;13185;p19"/>
            <p:cNvSpPr/>
            <p:nvPr/>
          </p:nvSpPr>
          <p:spPr>
            <a:xfrm>
              <a:off x="5219125" y="3803950"/>
              <a:ext cx="4700" cy="6500"/>
            </a:xfrm>
            <a:custGeom>
              <a:avLst/>
              <a:gdLst/>
              <a:ahLst/>
              <a:cxnLst/>
              <a:rect l="l" t="t" r="r" b="b"/>
              <a:pathLst>
                <a:path w="188" h="260" extrusionOk="0">
                  <a:moveTo>
                    <a:pt x="113" y="0"/>
                  </a:moveTo>
                  <a:cubicBezTo>
                    <a:pt x="85" y="0"/>
                    <a:pt x="48" y="35"/>
                    <a:pt x="1" y="130"/>
                  </a:cubicBezTo>
                  <a:cubicBezTo>
                    <a:pt x="48" y="224"/>
                    <a:pt x="85" y="259"/>
                    <a:pt x="113" y="259"/>
                  </a:cubicBezTo>
                  <a:cubicBezTo>
                    <a:pt x="187" y="259"/>
                    <a:pt x="187" y="0"/>
                    <a:pt x="11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86" name="Google Shape;13186;p19"/>
            <p:cNvSpPr/>
            <p:nvPr/>
          </p:nvSpPr>
          <p:spPr>
            <a:xfrm>
              <a:off x="5235925" y="3803950"/>
              <a:ext cx="4700" cy="6500"/>
            </a:xfrm>
            <a:custGeom>
              <a:avLst/>
              <a:gdLst/>
              <a:ahLst/>
              <a:cxnLst/>
              <a:rect l="l" t="t" r="r" b="b"/>
              <a:pathLst>
                <a:path w="188" h="260" extrusionOk="0">
                  <a:moveTo>
                    <a:pt x="113" y="0"/>
                  </a:moveTo>
                  <a:cubicBezTo>
                    <a:pt x="86" y="0"/>
                    <a:pt x="48" y="35"/>
                    <a:pt x="1" y="130"/>
                  </a:cubicBezTo>
                  <a:cubicBezTo>
                    <a:pt x="48" y="224"/>
                    <a:pt x="86" y="259"/>
                    <a:pt x="113" y="259"/>
                  </a:cubicBezTo>
                  <a:cubicBezTo>
                    <a:pt x="188" y="259"/>
                    <a:pt x="188" y="0"/>
                    <a:pt x="11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87" name="Google Shape;13187;p19"/>
            <p:cNvSpPr/>
            <p:nvPr/>
          </p:nvSpPr>
          <p:spPr>
            <a:xfrm>
              <a:off x="4877350" y="3803950"/>
              <a:ext cx="4700" cy="6500"/>
            </a:xfrm>
            <a:custGeom>
              <a:avLst/>
              <a:gdLst/>
              <a:ahLst/>
              <a:cxnLst/>
              <a:rect l="l" t="t" r="r" b="b"/>
              <a:pathLst>
                <a:path w="188" h="260" extrusionOk="0">
                  <a:moveTo>
                    <a:pt x="112" y="0"/>
                  </a:moveTo>
                  <a:cubicBezTo>
                    <a:pt x="85" y="0"/>
                    <a:pt x="48" y="35"/>
                    <a:pt x="0" y="130"/>
                  </a:cubicBezTo>
                  <a:cubicBezTo>
                    <a:pt x="48" y="224"/>
                    <a:pt x="85" y="259"/>
                    <a:pt x="112" y="259"/>
                  </a:cubicBezTo>
                  <a:cubicBezTo>
                    <a:pt x="187" y="259"/>
                    <a:pt x="187" y="0"/>
                    <a:pt x="112"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88" name="Google Shape;13188;p19"/>
            <p:cNvSpPr/>
            <p:nvPr/>
          </p:nvSpPr>
          <p:spPr>
            <a:xfrm>
              <a:off x="4602800" y="3809550"/>
              <a:ext cx="4700" cy="6500"/>
            </a:xfrm>
            <a:custGeom>
              <a:avLst/>
              <a:gdLst/>
              <a:ahLst/>
              <a:cxnLst/>
              <a:rect l="l" t="t" r="r" b="b"/>
              <a:pathLst>
                <a:path w="188" h="260" extrusionOk="0">
                  <a:moveTo>
                    <a:pt x="113" y="0"/>
                  </a:moveTo>
                  <a:cubicBezTo>
                    <a:pt x="85" y="0"/>
                    <a:pt x="48" y="35"/>
                    <a:pt x="1" y="130"/>
                  </a:cubicBezTo>
                  <a:cubicBezTo>
                    <a:pt x="48" y="225"/>
                    <a:pt x="85" y="259"/>
                    <a:pt x="113" y="259"/>
                  </a:cubicBezTo>
                  <a:cubicBezTo>
                    <a:pt x="187" y="259"/>
                    <a:pt x="187" y="0"/>
                    <a:pt x="11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89" name="Google Shape;13189;p19"/>
            <p:cNvSpPr/>
            <p:nvPr/>
          </p:nvSpPr>
          <p:spPr>
            <a:xfrm>
              <a:off x="4978200" y="3815150"/>
              <a:ext cx="4700" cy="6500"/>
            </a:xfrm>
            <a:custGeom>
              <a:avLst/>
              <a:gdLst/>
              <a:ahLst/>
              <a:cxnLst/>
              <a:rect l="l" t="t" r="r" b="b"/>
              <a:pathLst>
                <a:path w="188" h="260" extrusionOk="0">
                  <a:moveTo>
                    <a:pt x="113" y="1"/>
                  </a:moveTo>
                  <a:cubicBezTo>
                    <a:pt x="85" y="1"/>
                    <a:pt x="48" y="35"/>
                    <a:pt x="1" y="130"/>
                  </a:cubicBezTo>
                  <a:cubicBezTo>
                    <a:pt x="48" y="225"/>
                    <a:pt x="85" y="259"/>
                    <a:pt x="113" y="259"/>
                  </a:cubicBezTo>
                  <a:cubicBezTo>
                    <a:pt x="187" y="259"/>
                    <a:pt x="187" y="1"/>
                    <a:pt x="11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90" name="Google Shape;13190;p19"/>
            <p:cNvSpPr/>
            <p:nvPr/>
          </p:nvSpPr>
          <p:spPr>
            <a:xfrm>
              <a:off x="5011825" y="3815150"/>
              <a:ext cx="7825" cy="6500"/>
            </a:xfrm>
            <a:custGeom>
              <a:avLst/>
              <a:gdLst/>
              <a:ahLst/>
              <a:cxnLst/>
              <a:rect l="l" t="t" r="r" b="b"/>
              <a:pathLst>
                <a:path w="313" h="260" extrusionOk="0">
                  <a:moveTo>
                    <a:pt x="201" y="1"/>
                  </a:moveTo>
                  <a:cubicBezTo>
                    <a:pt x="160" y="1"/>
                    <a:pt x="95" y="35"/>
                    <a:pt x="0" y="130"/>
                  </a:cubicBezTo>
                  <a:cubicBezTo>
                    <a:pt x="48" y="225"/>
                    <a:pt x="95" y="259"/>
                    <a:pt x="136" y="259"/>
                  </a:cubicBezTo>
                  <a:cubicBezTo>
                    <a:pt x="248" y="259"/>
                    <a:pt x="313" y="1"/>
                    <a:pt x="20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91" name="Google Shape;13191;p19"/>
            <p:cNvSpPr/>
            <p:nvPr/>
          </p:nvSpPr>
          <p:spPr>
            <a:xfrm>
              <a:off x="5217250" y="3818375"/>
              <a:ext cx="22450" cy="7500"/>
            </a:xfrm>
            <a:custGeom>
              <a:avLst/>
              <a:gdLst/>
              <a:ahLst/>
              <a:cxnLst/>
              <a:rect l="l" t="t" r="r" b="b"/>
              <a:pathLst>
                <a:path w="898" h="300" extrusionOk="0">
                  <a:moveTo>
                    <a:pt x="300" y="1"/>
                  </a:moveTo>
                  <a:cubicBezTo>
                    <a:pt x="1" y="225"/>
                    <a:pt x="1" y="300"/>
                    <a:pt x="100" y="300"/>
                  </a:cubicBezTo>
                  <a:cubicBezTo>
                    <a:pt x="300" y="300"/>
                    <a:pt x="897" y="1"/>
                    <a:pt x="30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92" name="Google Shape;13192;p19"/>
            <p:cNvSpPr/>
            <p:nvPr/>
          </p:nvSpPr>
          <p:spPr>
            <a:xfrm>
              <a:off x="1504375" y="3824000"/>
              <a:ext cx="5625" cy="25"/>
            </a:xfrm>
            <a:custGeom>
              <a:avLst/>
              <a:gdLst/>
              <a:ahLst/>
              <a:cxnLst/>
              <a:rect l="l" t="t" r="r" b="b"/>
              <a:pathLst>
                <a:path w="225" h="1" extrusionOk="0">
                  <a:moveTo>
                    <a:pt x="225" y="0"/>
                  </a:moveTo>
                  <a:lnTo>
                    <a:pt x="1" y="0"/>
                  </a:ln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93" name="Google Shape;13193;p19"/>
            <p:cNvSpPr/>
            <p:nvPr/>
          </p:nvSpPr>
          <p:spPr>
            <a:xfrm>
              <a:off x="1515575" y="3823125"/>
              <a:ext cx="25675" cy="11475"/>
            </a:xfrm>
            <a:custGeom>
              <a:avLst/>
              <a:gdLst/>
              <a:ahLst/>
              <a:cxnLst/>
              <a:rect l="l" t="t" r="r" b="b"/>
              <a:pathLst>
                <a:path w="1027" h="459" extrusionOk="0">
                  <a:moveTo>
                    <a:pt x="510" y="0"/>
                  </a:moveTo>
                  <a:cubicBezTo>
                    <a:pt x="310" y="0"/>
                    <a:pt x="96" y="70"/>
                    <a:pt x="1" y="259"/>
                  </a:cubicBezTo>
                  <a:cubicBezTo>
                    <a:pt x="300" y="259"/>
                    <a:pt x="499" y="458"/>
                    <a:pt x="665" y="458"/>
                  </a:cubicBezTo>
                  <a:cubicBezTo>
                    <a:pt x="748" y="458"/>
                    <a:pt x="823" y="409"/>
                    <a:pt x="897" y="259"/>
                  </a:cubicBezTo>
                  <a:cubicBezTo>
                    <a:pt x="1027" y="130"/>
                    <a:pt x="783" y="0"/>
                    <a:pt x="51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94" name="Google Shape;13194;p19"/>
            <p:cNvSpPr/>
            <p:nvPr/>
          </p:nvSpPr>
          <p:spPr>
            <a:xfrm>
              <a:off x="4913575" y="3837575"/>
              <a:ext cx="9400" cy="6475"/>
            </a:xfrm>
            <a:custGeom>
              <a:avLst/>
              <a:gdLst/>
              <a:ahLst/>
              <a:cxnLst/>
              <a:rect l="l" t="t" r="r" b="b"/>
              <a:pathLst>
                <a:path w="376" h="259" extrusionOk="0">
                  <a:moveTo>
                    <a:pt x="338" y="0"/>
                  </a:moveTo>
                  <a:cubicBezTo>
                    <a:pt x="324" y="0"/>
                    <a:pt x="262" y="35"/>
                    <a:pt x="120" y="129"/>
                  </a:cubicBezTo>
                  <a:cubicBezTo>
                    <a:pt x="26" y="224"/>
                    <a:pt x="1" y="259"/>
                    <a:pt x="15" y="259"/>
                  </a:cubicBezTo>
                  <a:cubicBezTo>
                    <a:pt x="52" y="259"/>
                    <a:pt x="375" y="0"/>
                    <a:pt x="33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95" name="Google Shape;13195;p19"/>
            <p:cNvSpPr/>
            <p:nvPr/>
          </p:nvSpPr>
          <p:spPr>
            <a:xfrm>
              <a:off x="4821325" y="3843900"/>
              <a:ext cx="11225" cy="2525"/>
            </a:xfrm>
            <a:custGeom>
              <a:avLst/>
              <a:gdLst/>
              <a:ahLst/>
              <a:cxnLst/>
              <a:rect l="l" t="t" r="r" b="b"/>
              <a:pathLst>
                <a:path w="449" h="101" extrusionOk="0">
                  <a:moveTo>
                    <a:pt x="116" y="1"/>
                  </a:moveTo>
                  <a:cubicBezTo>
                    <a:pt x="50" y="1"/>
                    <a:pt x="0" y="26"/>
                    <a:pt x="0" y="101"/>
                  </a:cubicBezTo>
                  <a:lnTo>
                    <a:pt x="448" y="101"/>
                  </a:lnTo>
                  <a:cubicBezTo>
                    <a:pt x="448" y="101"/>
                    <a:pt x="249" y="1"/>
                    <a:pt x="116"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96" name="Google Shape;13196;p19"/>
            <p:cNvSpPr/>
            <p:nvPr/>
          </p:nvSpPr>
          <p:spPr>
            <a:xfrm>
              <a:off x="4965725" y="3843175"/>
              <a:ext cx="12500" cy="6475"/>
            </a:xfrm>
            <a:custGeom>
              <a:avLst/>
              <a:gdLst/>
              <a:ahLst/>
              <a:cxnLst/>
              <a:rect l="l" t="t" r="r" b="b"/>
              <a:pathLst>
                <a:path w="500" h="259" extrusionOk="0">
                  <a:moveTo>
                    <a:pt x="187" y="0"/>
                  </a:moveTo>
                  <a:cubicBezTo>
                    <a:pt x="0" y="0"/>
                    <a:pt x="65" y="259"/>
                    <a:pt x="252" y="259"/>
                  </a:cubicBezTo>
                  <a:cubicBezTo>
                    <a:pt x="320" y="259"/>
                    <a:pt x="405" y="224"/>
                    <a:pt x="500" y="130"/>
                  </a:cubicBezTo>
                  <a:cubicBezTo>
                    <a:pt x="357" y="35"/>
                    <a:pt x="255" y="0"/>
                    <a:pt x="18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97" name="Google Shape;13197;p19"/>
            <p:cNvSpPr/>
            <p:nvPr/>
          </p:nvSpPr>
          <p:spPr>
            <a:xfrm>
              <a:off x="4944575" y="3843600"/>
              <a:ext cx="22450" cy="13400"/>
            </a:xfrm>
            <a:custGeom>
              <a:avLst/>
              <a:gdLst/>
              <a:ahLst/>
              <a:cxnLst/>
              <a:rect l="l" t="t" r="r" b="b"/>
              <a:pathLst>
                <a:path w="898" h="536" extrusionOk="0">
                  <a:moveTo>
                    <a:pt x="449" y="1"/>
                  </a:moveTo>
                  <a:cubicBezTo>
                    <a:pt x="225" y="1"/>
                    <a:pt x="1" y="113"/>
                    <a:pt x="1" y="337"/>
                  </a:cubicBezTo>
                  <a:cubicBezTo>
                    <a:pt x="1" y="337"/>
                    <a:pt x="300" y="536"/>
                    <a:pt x="565" y="536"/>
                  </a:cubicBezTo>
                  <a:cubicBezTo>
                    <a:pt x="698" y="536"/>
                    <a:pt x="823" y="486"/>
                    <a:pt x="897" y="337"/>
                  </a:cubicBezTo>
                  <a:cubicBezTo>
                    <a:pt x="897" y="113"/>
                    <a:pt x="673" y="1"/>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98" name="Google Shape;13198;p19"/>
            <p:cNvSpPr/>
            <p:nvPr/>
          </p:nvSpPr>
          <p:spPr>
            <a:xfrm>
              <a:off x="4938975" y="3863200"/>
              <a:ext cx="15200" cy="7950"/>
            </a:xfrm>
            <a:custGeom>
              <a:avLst/>
              <a:gdLst/>
              <a:ahLst/>
              <a:cxnLst/>
              <a:rect l="l" t="t" r="r" b="b"/>
              <a:pathLst>
                <a:path w="608" h="318" extrusionOk="0">
                  <a:moveTo>
                    <a:pt x="449" y="1"/>
                  </a:moveTo>
                  <a:cubicBezTo>
                    <a:pt x="225" y="1"/>
                    <a:pt x="1" y="1"/>
                    <a:pt x="225" y="225"/>
                  </a:cubicBezTo>
                  <a:cubicBezTo>
                    <a:pt x="225" y="291"/>
                    <a:pt x="263" y="318"/>
                    <a:pt x="312" y="318"/>
                  </a:cubicBezTo>
                  <a:cubicBezTo>
                    <a:pt x="430" y="318"/>
                    <a:pt x="607" y="159"/>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99" name="Google Shape;13199;p19"/>
            <p:cNvSpPr/>
            <p:nvPr/>
          </p:nvSpPr>
          <p:spPr>
            <a:xfrm>
              <a:off x="4798900" y="3863300"/>
              <a:ext cx="4800" cy="8275"/>
            </a:xfrm>
            <a:custGeom>
              <a:avLst/>
              <a:gdLst/>
              <a:ahLst/>
              <a:cxnLst/>
              <a:rect l="l" t="t" r="r" b="b"/>
              <a:pathLst>
                <a:path w="192" h="331" extrusionOk="0">
                  <a:moveTo>
                    <a:pt x="124" y="0"/>
                  </a:moveTo>
                  <a:cubicBezTo>
                    <a:pt x="96" y="0"/>
                    <a:pt x="55" y="58"/>
                    <a:pt x="1" y="221"/>
                  </a:cubicBezTo>
                  <a:cubicBezTo>
                    <a:pt x="40" y="300"/>
                    <a:pt x="73" y="330"/>
                    <a:pt x="98" y="330"/>
                  </a:cubicBezTo>
                  <a:cubicBezTo>
                    <a:pt x="183" y="330"/>
                    <a:pt x="191" y="0"/>
                    <a:pt x="1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00" name="Google Shape;13200;p19"/>
            <p:cNvSpPr/>
            <p:nvPr/>
          </p:nvSpPr>
          <p:spPr>
            <a:xfrm>
              <a:off x="4670050" y="3871175"/>
              <a:ext cx="4675" cy="6500"/>
            </a:xfrm>
            <a:custGeom>
              <a:avLst/>
              <a:gdLst/>
              <a:ahLst/>
              <a:cxnLst/>
              <a:rect l="l" t="t" r="r" b="b"/>
              <a:pathLst>
                <a:path w="187" h="260" extrusionOk="0">
                  <a:moveTo>
                    <a:pt x="112" y="1"/>
                  </a:moveTo>
                  <a:cubicBezTo>
                    <a:pt x="85" y="1"/>
                    <a:pt x="47" y="35"/>
                    <a:pt x="0" y="130"/>
                  </a:cubicBezTo>
                  <a:cubicBezTo>
                    <a:pt x="47" y="225"/>
                    <a:pt x="85" y="260"/>
                    <a:pt x="112" y="260"/>
                  </a:cubicBezTo>
                  <a:cubicBezTo>
                    <a:pt x="187" y="260"/>
                    <a:pt x="187" y="1"/>
                    <a:pt x="112"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01" name="Google Shape;13201;p19"/>
            <p:cNvSpPr/>
            <p:nvPr/>
          </p:nvSpPr>
          <p:spPr>
            <a:xfrm>
              <a:off x="4742875" y="3870475"/>
              <a:ext cx="4850" cy="5150"/>
            </a:xfrm>
            <a:custGeom>
              <a:avLst/>
              <a:gdLst/>
              <a:ahLst/>
              <a:cxnLst/>
              <a:rect l="l" t="t" r="r" b="b"/>
              <a:pathLst>
                <a:path w="194" h="206" extrusionOk="0">
                  <a:moveTo>
                    <a:pt x="130" y="0"/>
                  </a:moveTo>
                  <a:cubicBezTo>
                    <a:pt x="103" y="0"/>
                    <a:pt x="59" y="41"/>
                    <a:pt x="1" y="158"/>
                  </a:cubicBezTo>
                  <a:cubicBezTo>
                    <a:pt x="34" y="192"/>
                    <a:pt x="63" y="205"/>
                    <a:pt x="87" y="205"/>
                  </a:cubicBezTo>
                  <a:cubicBezTo>
                    <a:pt x="179" y="205"/>
                    <a:pt x="193" y="0"/>
                    <a:pt x="13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02" name="Google Shape;13202;p19"/>
            <p:cNvSpPr/>
            <p:nvPr/>
          </p:nvSpPr>
          <p:spPr>
            <a:xfrm>
              <a:off x="2266375" y="3876775"/>
              <a:ext cx="4700" cy="6500"/>
            </a:xfrm>
            <a:custGeom>
              <a:avLst/>
              <a:gdLst/>
              <a:ahLst/>
              <a:cxnLst/>
              <a:rect l="l" t="t" r="r" b="b"/>
              <a:pathLst>
                <a:path w="188" h="260" extrusionOk="0">
                  <a:moveTo>
                    <a:pt x="113" y="1"/>
                  </a:moveTo>
                  <a:cubicBezTo>
                    <a:pt x="85" y="1"/>
                    <a:pt x="48" y="36"/>
                    <a:pt x="1" y="130"/>
                  </a:cubicBezTo>
                  <a:cubicBezTo>
                    <a:pt x="48" y="225"/>
                    <a:pt x="85" y="260"/>
                    <a:pt x="113" y="260"/>
                  </a:cubicBezTo>
                  <a:cubicBezTo>
                    <a:pt x="187" y="260"/>
                    <a:pt x="187" y="1"/>
                    <a:pt x="11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03" name="Google Shape;13203;p19"/>
            <p:cNvSpPr/>
            <p:nvPr/>
          </p:nvSpPr>
          <p:spPr>
            <a:xfrm>
              <a:off x="6692700" y="3874425"/>
              <a:ext cx="16600" cy="12375"/>
            </a:xfrm>
            <a:custGeom>
              <a:avLst/>
              <a:gdLst/>
              <a:ahLst/>
              <a:cxnLst/>
              <a:rect l="l" t="t" r="r" b="b"/>
              <a:pathLst>
                <a:path w="664" h="495" extrusionOk="0">
                  <a:moveTo>
                    <a:pt x="225" y="0"/>
                  </a:moveTo>
                  <a:cubicBezTo>
                    <a:pt x="225" y="224"/>
                    <a:pt x="225" y="224"/>
                    <a:pt x="1" y="448"/>
                  </a:cubicBezTo>
                  <a:cubicBezTo>
                    <a:pt x="97" y="480"/>
                    <a:pt x="179" y="494"/>
                    <a:pt x="248" y="494"/>
                  </a:cubicBezTo>
                  <a:cubicBezTo>
                    <a:pt x="664" y="494"/>
                    <a:pt x="609" y="0"/>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04" name="Google Shape;13204;p19"/>
            <p:cNvSpPr/>
            <p:nvPr/>
          </p:nvSpPr>
          <p:spPr>
            <a:xfrm>
              <a:off x="3106825" y="3885625"/>
              <a:ext cx="5625" cy="25"/>
            </a:xfrm>
            <a:custGeom>
              <a:avLst/>
              <a:gdLst/>
              <a:ahLst/>
              <a:cxnLst/>
              <a:rect l="l" t="t" r="r" b="b"/>
              <a:pathLst>
                <a:path w="225" h="1" extrusionOk="0">
                  <a:moveTo>
                    <a:pt x="224" y="0"/>
                  </a:moveTo>
                  <a:lnTo>
                    <a:pt x="0" y="0"/>
                  </a:lnTo>
                  <a:cubicBezTo>
                    <a:pt x="0" y="0"/>
                    <a:pt x="224" y="0"/>
                    <a:pt x="2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05" name="Google Shape;13205;p19"/>
            <p:cNvSpPr/>
            <p:nvPr/>
          </p:nvSpPr>
          <p:spPr>
            <a:xfrm>
              <a:off x="5230575" y="3906875"/>
              <a:ext cx="16600" cy="7950"/>
            </a:xfrm>
            <a:custGeom>
              <a:avLst/>
              <a:gdLst/>
              <a:ahLst/>
              <a:cxnLst/>
              <a:rect l="l" t="t" r="r" b="b"/>
              <a:pathLst>
                <a:path w="664" h="318" extrusionOk="0">
                  <a:moveTo>
                    <a:pt x="542" y="0"/>
                  </a:moveTo>
                  <a:cubicBezTo>
                    <a:pt x="317" y="0"/>
                    <a:pt x="0" y="317"/>
                    <a:pt x="225" y="317"/>
                  </a:cubicBezTo>
                  <a:cubicBezTo>
                    <a:pt x="271" y="317"/>
                    <a:pt x="341" y="304"/>
                    <a:pt x="439" y="271"/>
                  </a:cubicBezTo>
                  <a:cubicBezTo>
                    <a:pt x="439" y="271"/>
                    <a:pt x="663" y="47"/>
                    <a:pt x="663" y="47"/>
                  </a:cubicBezTo>
                  <a:cubicBezTo>
                    <a:pt x="630" y="14"/>
                    <a:pt x="588" y="0"/>
                    <a:pt x="542"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06" name="Google Shape;13206;p19"/>
            <p:cNvSpPr/>
            <p:nvPr/>
          </p:nvSpPr>
          <p:spPr>
            <a:xfrm>
              <a:off x="4989400" y="3939325"/>
              <a:ext cx="11225" cy="7950"/>
            </a:xfrm>
            <a:custGeom>
              <a:avLst/>
              <a:gdLst/>
              <a:ahLst/>
              <a:cxnLst/>
              <a:rect l="l" t="t" r="r" b="b"/>
              <a:pathLst>
                <a:path w="449" h="318" extrusionOk="0">
                  <a:moveTo>
                    <a:pt x="80" y="1"/>
                  </a:moveTo>
                  <a:cubicBezTo>
                    <a:pt x="1" y="1"/>
                    <a:pt x="1" y="159"/>
                    <a:pt x="1" y="318"/>
                  </a:cubicBezTo>
                  <a:cubicBezTo>
                    <a:pt x="225" y="318"/>
                    <a:pt x="449" y="318"/>
                    <a:pt x="225" y="94"/>
                  </a:cubicBezTo>
                  <a:cubicBezTo>
                    <a:pt x="159" y="28"/>
                    <a:pt x="113" y="1"/>
                    <a:pt x="8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07" name="Google Shape;13207;p19"/>
            <p:cNvSpPr/>
            <p:nvPr/>
          </p:nvSpPr>
          <p:spPr>
            <a:xfrm>
              <a:off x="5006225" y="3941650"/>
              <a:ext cx="5625" cy="2525"/>
            </a:xfrm>
            <a:custGeom>
              <a:avLst/>
              <a:gdLst/>
              <a:ahLst/>
              <a:cxnLst/>
              <a:rect l="l" t="t" r="r" b="b"/>
              <a:pathLst>
                <a:path w="225" h="101" extrusionOk="0">
                  <a:moveTo>
                    <a:pt x="0" y="1"/>
                  </a:moveTo>
                  <a:cubicBezTo>
                    <a:pt x="0" y="1"/>
                    <a:pt x="100" y="100"/>
                    <a:pt x="166" y="100"/>
                  </a:cubicBezTo>
                  <a:cubicBezTo>
                    <a:pt x="199" y="100"/>
                    <a:pt x="224" y="75"/>
                    <a:pt x="22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08" name="Google Shape;13208;p19"/>
            <p:cNvSpPr/>
            <p:nvPr/>
          </p:nvSpPr>
          <p:spPr>
            <a:xfrm>
              <a:off x="4658825" y="3947250"/>
              <a:ext cx="5625" cy="25"/>
            </a:xfrm>
            <a:custGeom>
              <a:avLst/>
              <a:gdLst/>
              <a:ahLst/>
              <a:cxnLst/>
              <a:rect l="l" t="t" r="r" b="b"/>
              <a:pathLst>
                <a:path w="225" h="1" extrusionOk="0">
                  <a:moveTo>
                    <a:pt x="225" y="1"/>
                  </a:moveTo>
                  <a:lnTo>
                    <a:pt x="1" y="1"/>
                  </a:lnTo>
                  <a:cubicBezTo>
                    <a:pt x="1" y="1"/>
                    <a:pt x="225" y="1"/>
                    <a:pt x="22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09" name="Google Shape;13209;p19"/>
            <p:cNvSpPr/>
            <p:nvPr/>
          </p:nvSpPr>
          <p:spPr>
            <a:xfrm>
              <a:off x="2092675" y="3941650"/>
              <a:ext cx="22450" cy="22450"/>
            </a:xfrm>
            <a:custGeom>
              <a:avLst/>
              <a:gdLst/>
              <a:ahLst/>
              <a:cxnLst/>
              <a:rect l="l" t="t" r="r" b="b"/>
              <a:pathLst>
                <a:path w="898" h="898" extrusionOk="0">
                  <a:moveTo>
                    <a:pt x="449" y="449"/>
                  </a:moveTo>
                  <a:cubicBezTo>
                    <a:pt x="1" y="1"/>
                    <a:pt x="897" y="897"/>
                    <a:pt x="449" y="449"/>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10" name="Google Shape;13210;p19"/>
            <p:cNvSpPr/>
            <p:nvPr/>
          </p:nvSpPr>
          <p:spPr>
            <a:xfrm>
              <a:off x="4686850" y="3949000"/>
              <a:ext cx="15425" cy="9475"/>
            </a:xfrm>
            <a:custGeom>
              <a:avLst/>
              <a:gdLst/>
              <a:ahLst/>
              <a:cxnLst/>
              <a:rect l="l" t="t" r="r" b="b"/>
              <a:pathLst>
                <a:path w="617" h="379" extrusionOk="0">
                  <a:moveTo>
                    <a:pt x="197" y="1"/>
                  </a:moveTo>
                  <a:cubicBezTo>
                    <a:pt x="126" y="1"/>
                    <a:pt x="56" y="43"/>
                    <a:pt x="0" y="155"/>
                  </a:cubicBezTo>
                  <a:cubicBezTo>
                    <a:pt x="449" y="155"/>
                    <a:pt x="449" y="155"/>
                    <a:pt x="449" y="379"/>
                  </a:cubicBezTo>
                  <a:cubicBezTo>
                    <a:pt x="617" y="379"/>
                    <a:pt x="407" y="1"/>
                    <a:pt x="19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11" name="Google Shape;13211;p19"/>
            <p:cNvSpPr/>
            <p:nvPr/>
          </p:nvSpPr>
          <p:spPr>
            <a:xfrm>
              <a:off x="4832525" y="3958450"/>
              <a:ext cx="11225" cy="25"/>
            </a:xfrm>
            <a:custGeom>
              <a:avLst/>
              <a:gdLst/>
              <a:ahLst/>
              <a:cxnLst/>
              <a:rect l="l" t="t" r="r" b="b"/>
              <a:pathLst>
                <a:path w="449" h="1" extrusionOk="0">
                  <a:moveTo>
                    <a:pt x="0" y="1"/>
                  </a:moveTo>
                  <a:lnTo>
                    <a:pt x="449" y="1"/>
                  </a:lnTo>
                  <a:cubicBezTo>
                    <a:pt x="449" y="1"/>
                    <a:pt x="0" y="1"/>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12" name="Google Shape;13212;p19"/>
            <p:cNvSpPr/>
            <p:nvPr/>
          </p:nvSpPr>
          <p:spPr>
            <a:xfrm>
              <a:off x="4698050" y="3969675"/>
              <a:ext cx="11225" cy="2500"/>
            </a:xfrm>
            <a:custGeom>
              <a:avLst/>
              <a:gdLst/>
              <a:ahLst/>
              <a:cxnLst/>
              <a:rect l="l" t="t" r="r" b="b"/>
              <a:pathLst>
                <a:path w="449" h="100" extrusionOk="0">
                  <a:moveTo>
                    <a:pt x="1" y="0"/>
                  </a:moveTo>
                  <a:cubicBezTo>
                    <a:pt x="1" y="0"/>
                    <a:pt x="200" y="100"/>
                    <a:pt x="333" y="100"/>
                  </a:cubicBezTo>
                  <a:cubicBezTo>
                    <a:pt x="399" y="100"/>
                    <a:pt x="449" y="75"/>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13" name="Google Shape;13213;p19"/>
            <p:cNvSpPr/>
            <p:nvPr/>
          </p:nvSpPr>
          <p:spPr>
            <a:xfrm>
              <a:off x="5644950" y="3995200"/>
              <a:ext cx="16825" cy="6700"/>
            </a:xfrm>
            <a:custGeom>
              <a:avLst/>
              <a:gdLst/>
              <a:ahLst/>
              <a:cxnLst/>
              <a:rect l="l" t="t" r="r" b="b"/>
              <a:pathLst>
                <a:path w="673" h="268" extrusionOk="0">
                  <a:moveTo>
                    <a:pt x="274" y="0"/>
                  </a:moveTo>
                  <a:cubicBezTo>
                    <a:pt x="175" y="0"/>
                    <a:pt x="75" y="25"/>
                    <a:pt x="1" y="100"/>
                  </a:cubicBezTo>
                  <a:cubicBezTo>
                    <a:pt x="225" y="212"/>
                    <a:pt x="393" y="268"/>
                    <a:pt x="505" y="268"/>
                  </a:cubicBezTo>
                  <a:cubicBezTo>
                    <a:pt x="617" y="268"/>
                    <a:pt x="673" y="212"/>
                    <a:pt x="673" y="100"/>
                  </a:cubicBezTo>
                  <a:cubicBezTo>
                    <a:pt x="673" y="100"/>
                    <a:pt x="474" y="0"/>
                    <a:pt x="27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14" name="Google Shape;13214;p19"/>
            <p:cNvSpPr/>
            <p:nvPr/>
          </p:nvSpPr>
          <p:spPr>
            <a:xfrm>
              <a:off x="5527300" y="4015900"/>
              <a:ext cx="11225" cy="4225"/>
            </a:xfrm>
            <a:custGeom>
              <a:avLst/>
              <a:gdLst/>
              <a:ahLst/>
              <a:cxnLst/>
              <a:rect l="l" t="t" r="r" b="b"/>
              <a:pathLst>
                <a:path w="449" h="169" extrusionOk="0">
                  <a:moveTo>
                    <a:pt x="224" y="0"/>
                  </a:moveTo>
                  <a:cubicBezTo>
                    <a:pt x="112" y="0"/>
                    <a:pt x="0" y="56"/>
                    <a:pt x="0" y="168"/>
                  </a:cubicBezTo>
                  <a:lnTo>
                    <a:pt x="448" y="168"/>
                  </a:lnTo>
                  <a:cubicBezTo>
                    <a:pt x="448" y="56"/>
                    <a:pt x="336" y="0"/>
                    <a:pt x="2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15" name="Google Shape;13215;p19"/>
            <p:cNvSpPr/>
            <p:nvPr/>
          </p:nvSpPr>
          <p:spPr>
            <a:xfrm>
              <a:off x="4513150" y="4040025"/>
              <a:ext cx="14975" cy="2500"/>
            </a:xfrm>
            <a:custGeom>
              <a:avLst/>
              <a:gdLst/>
              <a:ahLst/>
              <a:cxnLst/>
              <a:rect l="l" t="t" r="r" b="b"/>
              <a:pathLst>
                <a:path w="599" h="100" extrusionOk="0">
                  <a:moveTo>
                    <a:pt x="167" y="0"/>
                  </a:moveTo>
                  <a:cubicBezTo>
                    <a:pt x="75" y="0"/>
                    <a:pt x="1" y="25"/>
                    <a:pt x="1" y="100"/>
                  </a:cubicBezTo>
                  <a:lnTo>
                    <a:pt x="449" y="100"/>
                  </a:lnTo>
                  <a:cubicBezTo>
                    <a:pt x="598" y="100"/>
                    <a:pt x="349" y="0"/>
                    <a:pt x="16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16" name="Google Shape;13216;p19"/>
            <p:cNvSpPr/>
            <p:nvPr/>
          </p:nvSpPr>
          <p:spPr>
            <a:xfrm>
              <a:off x="3825875" y="4048100"/>
              <a:ext cx="14950" cy="2525"/>
            </a:xfrm>
            <a:custGeom>
              <a:avLst/>
              <a:gdLst/>
              <a:ahLst/>
              <a:cxnLst/>
              <a:rect l="l" t="t" r="r" b="b"/>
              <a:pathLst>
                <a:path w="598" h="101" extrusionOk="0">
                  <a:moveTo>
                    <a:pt x="149" y="1"/>
                  </a:moveTo>
                  <a:cubicBezTo>
                    <a:pt x="0" y="1"/>
                    <a:pt x="249" y="100"/>
                    <a:pt x="432" y="100"/>
                  </a:cubicBezTo>
                  <a:cubicBezTo>
                    <a:pt x="523" y="100"/>
                    <a:pt x="598" y="75"/>
                    <a:pt x="59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17" name="Google Shape;13217;p19"/>
            <p:cNvSpPr/>
            <p:nvPr/>
          </p:nvSpPr>
          <p:spPr>
            <a:xfrm>
              <a:off x="5773825" y="4040175"/>
              <a:ext cx="11225" cy="7950"/>
            </a:xfrm>
            <a:custGeom>
              <a:avLst/>
              <a:gdLst/>
              <a:ahLst/>
              <a:cxnLst/>
              <a:rect l="l" t="t" r="r" b="b"/>
              <a:pathLst>
                <a:path w="449" h="318" extrusionOk="0">
                  <a:moveTo>
                    <a:pt x="79" y="1"/>
                  </a:moveTo>
                  <a:cubicBezTo>
                    <a:pt x="0" y="1"/>
                    <a:pt x="0" y="159"/>
                    <a:pt x="0" y="318"/>
                  </a:cubicBezTo>
                  <a:cubicBezTo>
                    <a:pt x="224" y="318"/>
                    <a:pt x="448" y="318"/>
                    <a:pt x="224" y="94"/>
                  </a:cubicBezTo>
                  <a:cubicBezTo>
                    <a:pt x="159" y="28"/>
                    <a:pt x="112" y="1"/>
                    <a:pt x="7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18" name="Google Shape;13218;p19"/>
            <p:cNvSpPr/>
            <p:nvPr/>
          </p:nvSpPr>
          <p:spPr>
            <a:xfrm>
              <a:off x="3779175" y="4048100"/>
              <a:ext cx="11225" cy="7950"/>
            </a:xfrm>
            <a:custGeom>
              <a:avLst/>
              <a:gdLst/>
              <a:ahLst/>
              <a:cxnLst/>
              <a:rect l="l" t="t" r="r" b="b"/>
              <a:pathLst>
                <a:path w="449" h="318" extrusionOk="0">
                  <a:moveTo>
                    <a:pt x="449" y="1"/>
                  </a:moveTo>
                  <a:cubicBezTo>
                    <a:pt x="449" y="1"/>
                    <a:pt x="0" y="1"/>
                    <a:pt x="0" y="225"/>
                  </a:cubicBezTo>
                  <a:cubicBezTo>
                    <a:pt x="0" y="291"/>
                    <a:pt x="39" y="318"/>
                    <a:pt x="93" y="318"/>
                  </a:cubicBezTo>
                  <a:cubicBezTo>
                    <a:pt x="224" y="318"/>
                    <a:pt x="449" y="159"/>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19" name="Google Shape;13219;p19"/>
            <p:cNvSpPr/>
            <p:nvPr/>
          </p:nvSpPr>
          <p:spPr>
            <a:xfrm>
              <a:off x="5591350" y="4058125"/>
              <a:ext cx="11100" cy="5150"/>
            </a:xfrm>
            <a:custGeom>
              <a:avLst/>
              <a:gdLst/>
              <a:ahLst/>
              <a:cxnLst/>
              <a:rect l="l" t="t" r="r" b="b"/>
              <a:pathLst>
                <a:path w="444" h="206" extrusionOk="0">
                  <a:moveTo>
                    <a:pt x="321" y="1"/>
                  </a:moveTo>
                  <a:cubicBezTo>
                    <a:pt x="289" y="1"/>
                    <a:pt x="229" y="14"/>
                    <a:pt x="127" y="48"/>
                  </a:cubicBezTo>
                  <a:cubicBezTo>
                    <a:pt x="10" y="165"/>
                    <a:pt x="0" y="206"/>
                    <a:pt x="38" y="206"/>
                  </a:cubicBezTo>
                  <a:cubicBezTo>
                    <a:pt x="121" y="206"/>
                    <a:pt x="443" y="1"/>
                    <a:pt x="32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20" name="Google Shape;13220;p19"/>
            <p:cNvSpPr/>
            <p:nvPr/>
          </p:nvSpPr>
          <p:spPr>
            <a:xfrm>
              <a:off x="5622775" y="4069375"/>
              <a:ext cx="16600" cy="12375"/>
            </a:xfrm>
            <a:custGeom>
              <a:avLst/>
              <a:gdLst/>
              <a:ahLst/>
              <a:cxnLst/>
              <a:rect l="l" t="t" r="r" b="b"/>
              <a:pathLst>
                <a:path w="664" h="495" extrusionOk="0">
                  <a:moveTo>
                    <a:pt x="416" y="1"/>
                  </a:moveTo>
                  <a:cubicBezTo>
                    <a:pt x="0" y="1"/>
                    <a:pt x="55" y="494"/>
                    <a:pt x="439" y="494"/>
                  </a:cubicBezTo>
                  <a:cubicBezTo>
                    <a:pt x="439" y="270"/>
                    <a:pt x="663" y="270"/>
                    <a:pt x="663" y="46"/>
                  </a:cubicBezTo>
                  <a:cubicBezTo>
                    <a:pt x="567" y="14"/>
                    <a:pt x="485" y="1"/>
                    <a:pt x="416"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21" name="Google Shape;13221;p19"/>
            <p:cNvSpPr/>
            <p:nvPr/>
          </p:nvSpPr>
          <p:spPr>
            <a:xfrm>
              <a:off x="5773825" y="4088725"/>
              <a:ext cx="22425" cy="4225"/>
            </a:xfrm>
            <a:custGeom>
              <a:avLst/>
              <a:gdLst/>
              <a:ahLst/>
              <a:cxnLst/>
              <a:rect l="l" t="t" r="r" b="b"/>
              <a:pathLst>
                <a:path w="897" h="169" extrusionOk="0">
                  <a:moveTo>
                    <a:pt x="505" y="1"/>
                  </a:moveTo>
                  <a:cubicBezTo>
                    <a:pt x="280" y="1"/>
                    <a:pt x="0" y="57"/>
                    <a:pt x="0" y="169"/>
                  </a:cubicBezTo>
                  <a:lnTo>
                    <a:pt x="673" y="169"/>
                  </a:lnTo>
                  <a:cubicBezTo>
                    <a:pt x="897" y="57"/>
                    <a:pt x="729" y="1"/>
                    <a:pt x="50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22" name="Google Shape;13222;p19"/>
            <p:cNvSpPr/>
            <p:nvPr/>
          </p:nvSpPr>
          <p:spPr>
            <a:xfrm>
              <a:off x="5829850" y="4092925"/>
              <a:ext cx="5625" cy="2525"/>
            </a:xfrm>
            <a:custGeom>
              <a:avLst/>
              <a:gdLst/>
              <a:ahLst/>
              <a:cxnLst/>
              <a:rect l="l" t="t" r="r" b="b"/>
              <a:pathLst>
                <a:path w="225" h="101" extrusionOk="0">
                  <a:moveTo>
                    <a:pt x="0" y="1"/>
                  </a:moveTo>
                  <a:cubicBezTo>
                    <a:pt x="0" y="1"/>
                    <a:pt x="100" y="100"/>
                    <a:pt x="166" y="100"/>
                  </a:cubicBezTo>
                  <a:cubicBezTo>
                    <a:pt x="200" y="100"/>
                    <a:pt x="225" y="75"/>
                    <a:pt x="22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23" name="Google Shape;13223;p19"/>
            <p:cNvSpPr/>
            <p:nvPr/>
          </p:nvSpPr>
          <p:spPr>
            <a:xfrm>
              <a:off x="4552375" y="4120950"/>
              <a:ext cx="5625" cy="2500"/>
            </a:xfrm>
            <a:custGeom>
              <a:avLst/>
              <a:gdLst/>
              <a:ahLst/>
              <a:cxnLst/>
              <a:rect l="l" t="t" r="r" b="b"/>
              <a:pathLst>
                <a:path w="225" h="100" extrusionOk="0">
                  <a:moveTo>
                    <a:pt x="1" y="0"/>
                  </a:moveTo>
                  <a:cubicBezTo>
                    <a:pt x="1" y="0"/>
                    <a:pt x="100" y="100"/>
                    <a:pt x="167" y="100"/>
                  </a:cubicBezTo>
                  <a:cubicBezTo>
                    <a:pt x="200" y="100"/>
                    <a:pt x="225" y="75"/>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24" name="Google Shape;13224;p19"/>
            <p:cNvSpPr/>
            <p:nvPr/>
          </p:nvSpPr>
          <p:spPr>
            <a:xfrm>
              <a:off x="4092925" y="4171375"/>
              <a:ext cx="16850" cy="11225"/>
            </a:xfrm>
            <a:custGeom>
              <a:avLst/>
              <a:gdLst/>
              <a:ahLst/>
              <a:cxnLst/>
              <a:rect l="l" t="t" r="r" b="b"/>
              <a:pathLst>
                <a:path w="674" h="449" extrusionOk="0">
                  <a:moveTo>
                    <a:pt x="1" y="0"/>
                  </a:moveTo>
                  <a:cubicBezTo>
                    <a:pt x="1" y="224"/>
                    <a:pt x="225" y="449"/>
                    <a:pt x="673" y="449"/>
                  </a:cubicBezTo>
                  <a:cubicBezTo>
                    <a:pt x="449" y="224"/>
                    <a:pt x="225" y="0"/>
                    <a:pt x="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25" name="Google Shape;13225;p19"/>
            <p:cNvSpPr/>
            <p:nvPr/>
          </p:nvSpPr>
          <p:spPr>
            <a:xfrm>
              <a:off x="4294650" y="4171375"/>
              <a:ext cx="11225" cy="2500"/>
            </a:xfrm>
            <a:custGeom>
              <a:avLst/>
              <a:gdLst/>
              <a:ahLst/>
              <a:cxnLst/>
              <a:rect l="l" t="t" r="r" b="b"/>
              <a:pathLst>
                <a:path w="449" h="100" extrusionOk="0">
                  <a:moveTo>
                    <a:pt x="0" y="0"/>
                  </a:moveTo>
                  <a:cubicBezTo>
                    <a:pt x="0" y="0"/>
                    <a:pt x="199" y="100"/>
                    <a:pt x="332" y="100"/>
                  </a:cubicBezTo>
                  <a:cubicBezTo>
                    <a:pt x="399" y="100"/>
                    <a:pt x="448" y="75"/>
                    <a:pt x="44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26" name="Google Shape;13226;p19"/>
            <p:cNvSpPr/>
            <p:nvPr/>
          </p:nvSpPr>
          <p:spPr>
            <a:xfrm>
              <a:off x="2917500" y="4175800"/>
              <a:ext cx="15650" cy="5150"/>
            </a:xfrm>
            <a:custGeom>
              <a:avLst/>
              <a:gdLst/>
              <a:ahLst/>
              <a:cxnLst/>
              <a:rect l="l" t="t" r="r" b="b"/>
              <a:pathLst>
                <a:path w="626" h="206" extrusionOk="0">
                  <a:moveTo>
                    <a:pt x="308" y="0"/>
                  </a:moveTo>
                  <a:cubicBezTo>
                    <a:pt x="1" y="0"/>
                    <a:pt x="88" y="205"/>
                    <a:pt x="298" y="205"/>
                  </a:cubicBezTo>
                  <a:cubicBezTo>
                    <a:pt x="391" y="205"/>
                    <a:pt x="508" y="165"/>
                    <a:pt x="626" y="47"/>
                  </a:cubicBezTo>
                  <a:cubicBezTo>
                    <a:pt x="491" y="14"/>
                    <a:pt x="386" y="0"/>
                    <a:pt x="30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27" name="Google Shape;13227;p19"/>
            <p:cNvSpPr/>
            <p:nvPr/>
          </p:nvSpPr>
          <p:spPr>
            <a:xfrm>
              <a:off x="4104150" y="4182575"/>
              <a:ext cx="11225" cy="11225"/>
            </a:xfrm>
            <a:custGeom>
              <a:avLst/>
              <a:gdLst/>
              <a:ahLst/>
              <a:cxnLst/>
              <a:rect l="l" t="t" r="r" b="b"/>
              <a:pathLst>
                <a:path w="449" h="449" extrusionOk="0">
                  <a:moveTo>
                    <a:pt x="0" y="1"/>
                  </a:moveTo>
                  <a:cubicBezTo>
                    <a:pt x="0" y="225"/>
                    <a:pt x="0" y="449"/>
                    <a:pt x="224" y="449"/>
                  </a:cubicBezTo>
                  <a:cubicBezTo>
                    <a:pt x="448" y="449"/>
                    <a:pt x="0" y="1"/>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28" name="Google Shape;13228;p19"/>
            <p:cNvSpPr/>
            <p:nvPr/>
          </p:nvSpPr>
          <p:spPr>
            <a:xfrm>
              <a:off x="4322650" y="4210675"/>
              <a:ext cx="4800" cy="8275"/>
            </a:xfrm>
            <a:custGeom>
              <a:avLst/>
              <a:gdLst/>
              <a:ahLst/>
              <a:cxnLst/>
              <a:rect l="l" t="t" r="r" b="b"/>
              <a:pathLst>
                <a:path w="192" h="331" extrusionOk="0">
                  <a:moveTo>
                    <a:pt x="124" y="1"/>
                  </a:moveTo>
                  <a:cubicBezTo>
                    <a:pt x="96" y="1"/>
                    <a:pt x="55" y="58"/>
                    <a:pt x="1" y="221"/>
                  </a:cubicBezTo>
                  <a:cubicBezTo>
                    <a:pt x="40" y="300"/>
                    <a:pt x="73" y="330"/>
                    <a:pt x="98" y="330"/>
                  </a:cubicBezTo>
                  <a:cubicBezTo>
                    <a:pt x="183" y="330"/>
                    <a:pt x="191" y="1"/>
                    <a:pt x="12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29" name="Google Shape;13229;p19"/>
            <p:cNvSpPr/>
            <p:nvPr/>
          </p:nvSpPr>
          <p:spPr>
            <a:xfrm>
              <a:off x="3471000" y="4217600"/>
              <a:ext cx="11250" cy="4225"/>
            </a:xfrm>
            <a:custGeom>
              <a:avLst/>
              <a:gdLst/>
              <a:ahLst/>
              <a:cxnLst/>
              <a:rect l="l" t="t" r="r" b="b"/>
              <a:pathLst>
                <a:path w="450" h="169" extrusionOk="0">
                  <a:moveTo>
                    <a:pt x="225" y="0"/>
                  </a:moveTo>
                  <a:cubicBezTo>
                    <a:pt x="113" y="0"/>
                    <a:pt x="1" y="56"/>
                    <a:pt x="1" y="168"/>
                  </a:cubicBezTo>
                  <a:lnTo>
                    <a:pt x="449" y="168"/>
                  </a:lnTo>
                  <a:cubicBezTo>
                    <a:pt x="449" y="56"/>
                    <a:pt x="337" y="0"/>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30" name="Google Shape;13230;p19"/>
            <p:cNvSpPr/>
            <p:nvPr/>
          </p:nvSpPr>
          <p:spPr>
            <a:xfrm>
              <a:off x="4653225" y="4244200"/>
              <a:ext cx="5625" cy="25"/>
            </a:xfrm>
            <a:custGeom>
              <a:avLst/>
              <a:gdLst/>
              <a:ahLst/>
              <a:cxnLst/>
              <a:rect l="l" t="t" r="r" b="b"/>
              <a:pathLst>
                <a:path w="225" h="1" extrusionOk="0">
                  <a:moveTo>
                    <a:pt x="225" y="1"/>
                  </a:moveTo>
                  <a:lnTo>
                    <a:pt x="1" y="1"/>
                  </a:ln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31" name="Google Shape;13231;p19"/>
            <p:cNvSpPr/>
            <p:nvPr/>
          </p:nvSpPr>
          <p:spPr>
            <a:xfrm>
              <a:off x="4602800" y="4277825"/>
              <a:ext cx="11225" cy="11225"/>
            </a:xfrm>
            <a:custGeom>
              <a:avLst/>
              <a:gdLst/>
              <a:ahLst/>
              <a:cxnLst/>
              <a:rect l="l" t="t" r="r" b="b"/>
              <a:pathLst>
                <a:path w="449" h="449" extrusionOk="0">
                  <a:moveTo>
                    <a:pt x="225" y="1"/>
                  </a:moveTo>
                  <a:lnTo>
                    <a:pt x="1" y="449"/>
                  </a:lnTo>
                  <a:cubicBezTo>
                    <a:pt x="449" y="449"/>
                    <a:pt x="449" y="1"/>
                    <a:pt x="22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32" name="Google Shape;13232;p19"/>
            <p:cNvSpPr/>
            <p:nvPr/>
          </p:nvSpPr>
          <p:spPr>
            <a:xfrm>
              <a:off x="4501950" y="4277825"/>
              <a:ext cx="22425" cy="22450"/>
            </a:xfrm>
            <a:custGeom>
              <a:avLst/>
              <a:gdLst/>
              <a:ahLst/>
              <a:cxnLst/>
              <a:rect l="l" t="t" r="r" b="b"/>
              <a:pathLst>
                <a:path w="897" h="898" extrusionOk="0">
                  <a:moveTo>
                    <a:pt x="449" y="1"/>
                  </a:moveTo>
                  <a:cubicBezTo>
                    <a:pt x="449" y="449"/>
                    <a:pt x="1" y="897"/>
                    <a:pt x="673" y="897"/>
                  </a:cubicBezTo>
                  <a:cubicBezTo>
                    <a:pt x="673" y="673"/>
                    <a:pt x="897" y="1"/>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33" name="Google Shape;13233;p19"/>
            <p:cNvSpPr/>
            <p:nvPr/>
          </p:nvSpPr>
          <p:spPr>
            <a:xfrm>
              <a:off x="4507550" y="4300250"/>
              <a:ext cx="33650" cy="22425"/>
            </a:xfrm>
            <a:custGeom>
              <a:avLst/>
              <a:gdLst/>
              <a:ahLst/>
              <a:cxnLst/>
              <a:rect l="l" t="t" r="r" b="b"/>
              <a:pathLst>
                <a:path w="1346" h="897" extrusionOk="0">
                  <a:moveTo>
                    <a:pt x="449" y="0"/>
                  </a:moveTo>
                  <a:cubicBezTo>
                    <a:pt x="225" y="224"/>
                    <a:pt x="1" y="672"/>
                    <a:pt x="1" y="896"/>
                  </a:cubicBezTo>
                  <a:cubicBezTo>
                    <a:pt x="673" y="896"/>
                    <a:pt x="1345" y="0"/>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34" name="Google Shape;13234;p19"/>
            <p:cNvSpPr/>
            <p:nvPr/>
          </p:nvSpPr>
          <p:spPr>
            <a:xfrm>
              <a:off x="4272225" y="4336225"/>
              <a:ext cx="4700" cy="6500"/>
            </a:xfrm>
            <a:custGeom>
              <a:avLst/>
              <a:gdLst/>
              <a:ahLst/>
              <a:cxnLst/>
              <a:rect l="l" t="t" r="r" b="b"/>
              <a:pathLst>
                <a:path w="188" h="260" extrusionOk="0">
                  <a:moveTo>
                    <a:pt x="113" y="0"/>
                  </a:moveTo>
                  <a:cubicBezTo>
                    <a:pt x="85" y="0"/>
                    <a:pt x="48" y="35"/>
                    <a:pt x="1" y="130"/>
                  </a:cubicBezTo>
                  <a:cubicBezTo>
                    <a:pt x="48" y="225"/>
                    <a:pt x="85" y="259"/>
                    <a:pt x="113" y="259"/>
                  </a:cubicBezTo>
                  <a:cubicBezTo>
                    <a:pt x="187" y="259"/>
                    <a:pt x="187" y="0"/>
                    <a:pt x="11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35" name="Google Shape;13235;p19"/>
            <p:cNvSpPr/>
            <p:nvPr/>
          </p:nvSpPr>
          <p:spPr>
            <a:xfrm>
              <a:off x="4838125" y="4361875"/>
              <a:ext cx="5625" cy="2500"/>
            </a:xfrm>
            <a:custGeom>
              <a:avLst/>
              <a:gdLst/>
              <a:ahLst/>
              <a:cxnLst/>
              <a:rect l="l" t="t" r="r" b="b"/>
              <a:pathLst>
                <a:path w="225" h="100" extrusionOk="0">
                  <a:moveTo>
                    <a:pt x="1" y="0"/>
                  </a:moveTo>
                  <a:cubicBezTo>
                    <a:pt x="1" y="0"/>
                    <a:pt x="100" y="100"/>
                    <a:pt x="167" y="100"/>
                  </a:cubicBezTo>
                  <a:cubicBezTo>
                    <a:pt x="200" y="100"/>
                    <a:pt x="225" y="75"/>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36" name="Google Shape;13236;p19"/>
            <p:cNvSpPr/>
            <p:nvPr/>
          </p:nvSpPr>
          <p:spPr>
            <a:xfrm>
              <a:off x="4378675" y="4384275"/>
              <a:ext cx="16850" cy="2525"/>
            </a:xfrm>
            <a:custGeom>
              <a:avLst/>
              <a:gdLst/>
              <a:ahLst/>
              <a:cxnLst/>
              <a:rect l="l" t="t" r="r" b="b"/>
              <a:pathLst>
                <a:path w="674" h="101" extrusionOk="0">
                  <a:moveTo>
                    <a:pt x="1" y="1"/>
                  </a:moveTo>
                  <a:cubicBezTo>
                    <a:pt x="1" y="1"/>
                    <a:pt x="300" y="100"/>
                    <a:pt x="499" y="100"/>
                  </a:cubicBezTo>
                  <a:cubicBezTo>
                    <a:pt x="599" y="100"/>
                    <a:pt x="673" y="75"/>
                    <a:pt x="67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37" name="Google Shape;13237;p19"/>
            <p:cNvSpPr/>
            <p:nvPr/>
          </p:nvSpPr>
          <p:spPr>
            <a:xfrm>
              <a:off x="5768225" y="4384275"/>
              <a:ext cx="11225" cy="25"/>
            </a:xfrm>
            <a:custGeom>
              <a:avLst/>
              <a:gdLst/>
              <a:ahLst/>
              <a:cxnLst/>
              <a:rect l="l" t="t" r="r" b="b"/>
              <a:pathLst>
                <a:path w="449" h="1" extrusionOk="0">
                  <a:moveTo>
                    <a:pt x="448" y="1"/>
                  </a:moveTo>
                  <a:lnTo>
                    <a:pt x="0" y="1"/>
                  </a:lnTo>
                  <a:cubicBezTo>
                    <a:pt x="0" y="1"/>
                    <a:pt x="224" y="1"/>
                    <a:pt x="44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38" name="Google Shape;13238;p19"/>
            <p:cNvSpPr/>
            <p:nvPr/>
          </p:nvSpPr>
          <p:spPr>
            <a:xfrm>
              <a:off x="5757000" y="4384275"/>
              <a:ext cx="11250" cy="25"/>
            </a:xfrm>
            <a:custGeom>
              <a:avLst/>
              <a:gdLst/>
              <a:ahLst/>
              <a:cxnLst/>
              <a:rect l="l" t="t" r="r" b="b"/>
              <a:pathLst>
                <a:path w="450" h="1" extrusionOk="0">
                  <a:moveTo>
                    <a:pt x="449" y="1"/>
                  </a:moveTo>
                  <a:cubicBezTo>
                    <a:pt x="225" y="1"/>
                    <a:pt x="1" y="1"/>
                    <a:pt x="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39" name="Google Shape;13239;p19"/>
            <p:cNvSpPr/>
            <p:nvPr/>
          </p:nvSpPr>
          <p:spPr>
            <a:xfrm>
              <a:off x="4473925" y="4381950"/>
              <a:ext cx="16850" cy="7950"/>
            </a:xfrm>
            <a:custGeom>
              <a:avLst/>
              <a:gdLst/>
              <a:ahLst/>
              <a:cxnLst/>
              <a:rect l="l" t="t" r="r" b="b"/>
              <a:pathLst>
                <a:path w="674" h="318" extrusionOk="0">
                  <a:moveTo>
                    <a:pt x="436" y="1"/>
                  </a:moveTo>
                  <a:cubicBezTo>
                    <a:pt x="225" y="1"/>
                    <a:pt x="1" y="159"/>
                    <a:pt x="1" y="318"/>
                  </a:cubicBezTo>
                  <a:cubicBezTo>
                    <a:pt x="225" y="318"/>
                    <a:pt x="673" y="318"/>
                    <a:pt x="673" y="94"/>
                  </a:cubicBezTo>
                  <a:cubicBezTo>
                    <a:pt x="608" y="28"/>
                    <a:pt x="523" y="1"/>
                    <a:pt x="436"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40" name="Google Shape;13240;p19"/>
            <p:cNvSpPr/>
            <p:nvPr/>
          </p:nvSpPr>
          <p:spPr>
            <a:xfrm>
              <a:off x="4507550" y="4386650"/>
              <a:ext cx="4700" cy="6500"/>
            </a:xfrm>
            <a:custGeom>
              <a:avLst/>
              <a:gdLst/>
              <a:ahLst/>
              <a:cxnLst/>
              <a:rect l="l" t="t" r="r" b="b"/>
              <a:pathLst>
                <a:path w="188" h="260" extrusionOk="0">
                  <a:moveTo>
                    <a:pt x="113" y="0"/>
                  </a:moveTo>
                  <a:cubicBezTo>
                    <a:pt x="85" y="0"/>
                    <a:pt x="48" y="35"/>
                    <a:pt x="1" y="130"/>
                  </a:cubicBezTo>
                  <a:cubicBezTo>
                    <a:pt x="48" y="225"/>
                    <a:pt x="85" y="259"/>
                    <a:pt x="113" y="259"/>
                  </a:cubicBezTo>
                  <a:cubicBezTo>
                    <a:pt x="187" y="259"/>
                    <a:pt x="187" y="0"/>
                    <a:pt x="11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41" name="Google Shape;13241;p19"/>
            <p:cNvSpPr/>
            <p:nvPr/>
          </p:nvSpPr>
          <p:spPr>
            <a:xfrm>
              <a:off x="6681500" y="4389875"/>
              <a:ext cx="11225" cy="25"/>
            </a:xfrm>
            <a:custGeom>
              <a:avLst/>
              <a:gdLst/>
              <a:ahLst/>
              <a:cxnLst/>
              <a:rect l="l" t="t" r="r" b="b"/>
              <a:pathLst>
                <a:path w="449" h="1" extrusionOk="0">
                  <a:moveTo>
                    <a:pt x="449" y="1"/>
                  </a:moveTo>
                  <a:lnTo>
                    <a:pt x="0" y="1"/>
                  </a:lnTo>
                  <a:cubicBezTo>
                    <a:pt x="0" y="1"/>
                    <a:pt x="449" y="1"/>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42" name="Google Shape;13242;p19"/>
            <p:cNvSpPr/>
            <p:nvPr/>
          </p:nvSpPr>
          <p:spPr>
            <a:xfrm>
              <a:off x="4373075" y="4389875"/>
              <a:ext cx="11100" cy="17750"/>
            </a:xfrm>
            <a:custGeom>
              <a:avLst/>
              <a:gdLst/>
              <a:ahLst/>
              <a:cxnLst/>
              <a:rect l="l" t="t" r="r" b="b"/>
              <a:pathLst>
                <a:path w="444" h="710" extrusionOk="0">
                  <a:moveTo>
                    <a:pt x="1" y="1"/>
                  </a:moveTo>
                  <a:lnTo>
                    <a:pt x="1" y="673"/>
                  </a:lnTo>
                  <a:cubicBezTo>
                    <a:pt x="51" y="698"/>
                    <a:pt x="95" y="709"/>
                    <a:pt x="134" y="709"/>
                  </a:cubicBezTo>
                  <a:cubicBezTo>
                    <a:pt x="444" y="709"/>
                    <a:pt x="399" y="1"/>
                    <a:pt x="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43" name="Google Shape;13243;p19"/>
            <p:cNvSpPr/>
            <p:nvPr/>
          </p:nvSpPr>
          <p:spPr>
            <a:xfrm>
              <a:off x="4436875" y="4397150"/>
              <a:ext cx="9200" cy="5150"/>
            </a:xfrm>
            <a:custGeom>
              <a:avLst/>
              <a:gdLst/>
              <a:ahLst/>
              <a:cxnLst/>
              <a:rect l="l" t="t" r="r" b="b"/>
              <a:pathLst>
                <a:path w="368" h="206" extrusionOk="0">
                  <a:moveTo>
                    <a:pt x="358" y="0"/>
                  </a:moveTo>
                  <a:cubicBezTo>
                    <a:pt x="337" y="0"/>
                    <a:pt x="0" y="205"/>
                    <a:pt x="31" y="205"/>
                  </a:cubicBezTo>
                  <a:cubicBezTo>
                    <a:pt x="39" y="205"/>
                    <a:pt x="71" y="192"/>
                    <a:pt x="138" y="158"/>
                  </a:cubicBezTo>
                  <a:cubicBezTo>
                    <a:pt x="314" y="41"/>
                    <a:pt x="367" y="0"/>
                    <a:pt x="35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44" name="Google Shape;13244;p19"/>
            <p:cNvSpPr/>
            <p:nvPr/>
          </p:nvSpPr>
          <p:spPr>
            <a:xfrm>
              <a:off x="4619625" y="4395500"/>
              <a:ext cx="5625" cy="5625"/>
            </a:xfrm>
            <a:custGeom>
              <a:avLst/>
              <a:gdLst/>
              <a:ahLst/>
              <a:cxnLst/>
              <a:rect l="l" t="t" r="r" b="b"/>
              <a:pathLst>
                <a:path w="225" h="225" extrusionOk="0">
                  <a:moveTo>
                    <a:pt x="224" y="0"/>
                  </a:moveTo>
                  <a:lnTo>
                    <a:pt x="224" y="0"/>
                  </a:lnTo>
                  <a:cubicBezTo>
                    <a:pt x="224" y="0"/>
                    <a:pt x="0" y="0"/>
                    <a:pt x="0" y="224"/>
                  </a:cubicBezTo>
                  <a:cubicBezTo>
                    <a:pt x="0" y="224"/>
                    <a:pt x="224" y="224"/>
                    <a:pt x="2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45" name="Google Shape;13245;p19"/>
            <p:cNvSpPr/>
            <p:nvPr/>
          </p:nvSpPr>
          <p:spPr>
            <a:xfrm>
              <a:off x="6631075" y="4401100"/>
              <a:ext cx="22425" cy="5625"/>
            </a:xfrm>
            <a:custGeom>
              <a:avLst/>
              <a:gdLst/>
              <a:ahLst/>
              <a:cxnLst/>
              <a:rect l="l" t="t" r="r" b="b"/>
              <a:pathLst>
                <a:path w="897" h="225" extrusionOk="0">
                  <a:moveTo>
                    <a:pt x="897" y="0"/>
                  </a:moveTo>
                  <a:lnTo>
                    <a:pt x="0" y="224"/>
                  </a:lnTo>
                  <a:cubicBezTo>
                    <a:pt x="448" y="224"/>
                    <a:pt x="897" y="224"/>
                    <a:pt x="89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46" name="Google Shape;13246;p19"/>
            <p:cNvSpPr/>
            <p:nvPr/>
          </p:nvSpPr>
          <p:spPr>
            <a:xfrm>
              <a:off x="4350675" y="4417900"/>
              <a:ext cx="11225" cy="2525"/>
            </a:xfrm>
            <a:custGeom>
              <a:avLst/>
              <a:gdLst/>
              <a:ahLst/>
              <a:cxnLst/>
              <a:rect l="l" t="t" r="r" b="b"/>
              <a:pathLst>
                <a:path w="449" h="101" extrusionOk="0">
                  <a:moveTo>
                    <a:pt x="0" y="0"/>
                  </a:moveTo>
                  <a:cubicBezTo>
                    <a:pt x="0" y="0"/>
                    <a:pt x="200" y="100"/>
                    <a:pt x="332" y="100"/>
                  </a:cubicBezTo>
                  <a:cubicBezTo>
                    <a:pt x="399" y="100"/>
                    <a:pt x="449" y="75"/>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47" name="Google Shape;13247;p19"/>
            <p:cNvSpPr/>
            <p:nvPr/>
          </p:nvSpPr>
          <p:spPr>
            <a:xfrm>
              <a:off x="4373075" y="4420275"/>
              <a:ext cx="4700" cy="6475"/>
            </a:xfrm>
            <a:custGeom>
              <a:avLst/>
              <a:gdLst/>
              <a:ahLst/>
              <a:cxnLst/>
              <a:rect l="l" t="t" r="r" b="b"/>
              <a:pathLst>
                <a:path w="188" h="259" extrusionOk="0">
                  <a:moveTo>
                    <a:pt x="113" y="0"/>
                  </a:moveTo>
                  <a:cubicBezTo>
                    <a:pt x="86" y="0"/>
                    <a:pt x="48" y="35"/>
                    <a:pt x="1" y="130"/>
                  </a:cubicBezTo>
                  <a:cubicBezTo>
                    <a:pt x="48" y="224"/>
                    <a:pt x="86" y="259"/>
                    <a:pt x="113" y="259"/>
                  </a:cubicBezTo>
                  <a:cubicBezTo>
                    <a:pt x="188" y="259"/>
                    <a:pt x="188" y="0"/>
                    <a:pt x="11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48" name="Google Shape;13248;p19"/>
            <p:cNvSpPr/>
            <p:nvPr/>
          </p:nvSpPr>
          <p:spPr>
            <a:xfrm>
              <a:off x="4832525" y="4457125"/>
              <a:ext cx="11225" cy="2500"/>
            </a:xfrm>
            <a:custGeom>
              <a:avLst/>
              <a:gdLst/>
              <a:ahLst/>
              <a:cxnLst/>
              <a:rect l="l" t="t" r="r" b="b"/>
              <a:pathLst>
                <a:path w="449" h="100" extrusionOk="0">
                  <a:moveTo>
                    <a:pt x="0" y="0"/>
                  </a:moveTo>
                  <a:cubicBezTo>
                    <a:pt x="0" y="0"/>
                    <a:pt x="200" y="100"/>
                    <a:pt x="333" y="100"/>
                  </a:cubicBezTo>
                  <a:cubicBezTo>
                    <a:pt x="399" y="100"/>
                    <a:pt x="449" y="75"/>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49" name="Google Shape;13249;p19"/>
            <p:cNvSpPr/>
            <p:nvPr/>
          </p:nvSpPr>
          <p:spPr>
            <a:xfrm>
              <a:off x="4821325" y="4466000"/>
              <a:ext cx="11225" cy="7950"/>
            </a:xfrm>
            <a:custGeom>
              <a:avLst/>
              <a:gdLst/>
              <a:ahLst/>
              <a:cxnLst/>
              <a:rect l="l" t="t" r="r" b="b"/>
              <a:pathLst>
                <a:path w="449" h="318" extrusionOk="0">
                  <a:moveTo>
                    <a:pt x="79" y="1"/>
                  </a:moveTo>
                  <a:cubicBezTo>
                    <a:pt x="0" y="1"/>
                    <a:pt x="0" y="159"/>
                    <a:pt x="0" y="318"/>
                  </a:cubicBezTo>
                  <a:cubicBezTo>
                    <a:pt x="224" y="318"/>
                    <a:pt x="448" y="318"/>
                    <a:pt x="224" y="94"/>
                  </a:cubicBezTo>
                  <a:cubicBezTo>
                    <a:pt x="159" y="28"/>
                    <a:pt x="112" y="1"/>
                    <a:pt x="7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50" name="Google Shape;13250;p19"/>
            <p:cNvSpPr/>
            <p:nvPr/>
          </p:nvSpPr>
          <p:spPr>
            <a:xfrm>
              <a:off x="4922175" y="4476300"/>
              <a:ext cx="7825" cy="6500"/>
            </a:xfrm>
            <a:custGeom>
              <a:avLst/>
              <a:gdLst/>
              <a:ahLst/>
              <a:cxnLst/>
              <a:rect l="l" t="t" r="r" b="b"/>
              <a:pathLst>
                <a:path w="313" h="260" extrusionOk="0">
                  <a:moveTo>
                    <a:pt x="136" y="0"/>
                  </a:moveTo>
                  <a:cubicBezTo>
                    <a:pt x="95" y="0"/>
                    <a:pt x="48" y="35"/>
                    <a:pt x="0" y="130"/>
                  </a:cubicBezTo>
                  <a:cubicBezTo>
                    <a:pt x="95" y="224"/>
                    <a:pt x="160" y="259"/>
                    <a:pt x="201" y="259"/>
                  </a:cubicBezTo>
                  <a:cubicBezTo>
                    <a:pt x="313" y="259"/>
                    <a:pt x="248" y="0"/>
                    <a:pt x="136"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51" name="Google Shape;13251;p19"/>
            <p:cNvSpPr/>
            <p:nvPr/>
          </p:nvSpPr>
          <p:spPr>
            <a:xfrm>
              <a:off x="1564150" y="4698050"/>
              <a:ext cx="18700" cy="2500"/>
            </a:xfrm>
            <a:custGeom>
              <a:avLst/>
              <a:gdLst/>
              <a:ahLst/>
              <a:cxnLst/>
              <a:rect l="l" t="t" r="r" b="b"/>
              <a:pathLst>
                <a:path w="748" h="100" extrusionOk="0">
                  <a:moveTo>
                    <a:pt x="299" y="0"/>
                  </a:moveTo>
                  <a:cubicBezTo>
                    <a:pt x="0" y="0"/>
                    <a:pt x="299" y="100"/>
                    <a:pt x="531" y="100"/>
                  </a:cubicBezTo>
                  <a:cubicBezTo>
                    <a:pt x="648" y="100"/>
                    <a:pt x="747" y="75"/>
                    <a:pt x="74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52" name="Google Shape;13252;p19"/>
            <p:cNvSpPr/>
            <p:nvPr/>
          </p:nvSpPr>
          <p:spPr>
            <a:xfrm>
              <a:off x="6053975" y="1663475"/>
              <a:ext cx="115750" cy="76100"/>
            </a:xfrm>
            <a:custGeom>
              <a:avLst/>
              <a:gdLst/>
              <a:ahLst/>
              <a:cxnLst/>
              <a:rect l="l" t="t" r="r" b="b"/>
              <a:pathLst>
                <a:path w="4630" h="3044" extrusionOk="0">
                  <a:moveTo>
                    <a:pt x="4200" y="1"/>
                  </a:moveTo>
                  <a:cubicBezTo>
                    <a:pt x="4082" y="1"/>
                    <a:pt x="3759" y="229"/>
                    <a:pt x="3138" y="809"/>
                  </a:cubicBezTo>
                  <a:cubicBezTo>
                    <a:pt x="2914" y="809"/>
                    <a:pt x="0" y="1929"/>
                    <a:pt x="1793" y="2602"/>
                  </a:cubicBezTo>
                  <a:cubicBezTo>
                    <a:pt x="1699" y="2914"/>
                    <a:pt x="1723" y="3043"/>
                    <a:pt x="1825" y="3043"/>
                  </a:cubicBezTo>
                  <a:cubicBezTo>
                    <a:pt x="2316" y="3043"/>
                    <a:pt x="4629" y="1"/>
                    <a:pt x="420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53" name="Google Shape;13253;p19"/>
            <p:cNvSpPr/>
            <p:nvPr/>
          </p:nvSpPr>
          <p:spPr>
            <a:xfrm>
              <a:off x="6003550" y="1717300"/>
              <a:ext cx="50450" cy="22225"/>
            </a:xfrm>
            <a:custGeom>
              <a:avLst/>
              <a:gdLst/>
              <a:ahLst/>
              <a:cxnLst/>
              <a:rect l="l" t="t" r="r" b="b"/>
              <a:pathLst>
                <a:path w="2018" h="889" extrusionOk="0">
                  <a:moveTo>
                    <a:pt x="2017" y="0"/>
                  </a:moveTo>
                  <a:cubicBezTo>
                    <a:pt x="1057" y="0"/>
                    <a:pt x="1084" y="494"/>
                    <a:pt x="406" y="494"/>
                  </a:cubicBezTo>
                  <a:cubicBezTo>
                    <a:pt x="293" y="494"/>
                    <a:pt x="160" y="481"/>
                    <a:pt x="0" y="449"/>
                  </a:cubicBezTo>
                  <a:lnTo>
                    <a:pt x="0" y="449"/>
                  </a:lnTo>
                  <a:cubicBezTo>
                    <a:pt x="129" y="770"/>
                    <a:pt x="313" y="889"/>
                    <a:pt x="521" y="889"/>
                  </a:cubicBezTo>
                  <a:cubicBezTo>
                    <a:pt x="1037" y="889"/>
                    <a:pt x="1698" y="160"/>
                    <a:pt x="201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54" name="Google Shape;13254;p19"/>
            <p:cNvSpPr/>
            <p:nvPr/>
          </p:nvSpPr>
          <p:spPr>
            <a:xfrm>
              <a:off x="5622550" y="1941400"/>
              <a:ext cx="16825" cy="16850"/>
            </a:xfrm>
            <a:custGeom>
              <a:avLst/>
              <a:gdLst/>
              <a:ahLst/>
              <a:cxnLst/>
              <a:rect l="l" t="t" r="r" b="b"/>
              <a:pathLst>
                <a:path w="673" h="674" extrusionOk="0">
                  <a:moveTo>
                    <a:pt x="0" y="1"/>
                  </a:moveTo>
                  <a:cubicBezTo>
                    <a:pt x="224" y="225"/>
                    <a:pt x="224" y="449"/>
                    <a:pt x="672" y="673"/>
                  </a:cubicBezTo>
                  <a:cubicBezTo>
                    <a:pt x="448" y="449"/>
                    <a:pt x="672" y="1"/>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55" name="Google Shape;13255;p19"/>
            <p:cNvSpPr/>
            <p:nvPr/>
          </p:nvSpPr>
          <p:spPr>
            <a:xfrm>
              <a:off x="5633750" y="1972375"/>
              <a:ext cx="28025" cy="19475"/>
            </a:xfrm>
            <a:custGeom>
              <a:avLst/>
              <a:gdLst/>
              <a:ahLst/>
              <a:cxnLst/>
              <a:rect l="l" t="t" r="r" b="b"/>
              <a:pathLst>
                <a:path w="1121" h="779" extrusionOk="0">
                  <a:moveTo>
                    <a:pt x="172" y="1"/>
                  </a:moveTo>
                  <a:cubicBezTo>
                    <a:pt x="100" y="1"/>
                    <a:pt x="38" y="32"/>
                    <a:pt x="0" y="107"/>
                  </a:cubicBezTo>
                  <a:cubicBezTo>
                    <a:pt x="224" y="107"/>
                    <a:pt x="0" y="555"/>
                    <a:pt x="0" y="779"/>
                  </a:cubicBezTo>
                  <a:cubicBezTo>
                    <a:pt x="1121" y="779"/>
                    <a:pt x="529" y="1"/>
                    <a:pt x="172"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56" name="Google Shape;13256;p19"/>
            <p:cNvSpPr/>
            <p:nvPr/>
          </p:nvSpPr>
          <p:spPr>
            <a:xfrm>
              <a:off x="5605725" y="2014250"/>
              <a:ext cx="25" cy="50450"/>
            </a:xfrm>
            <a:custGeom>
              <a:avLst/>
              <a:gdLst/>
              <a:ahLst/>
              <a:cxnLst/>
              <a:rect l="l" t="t" r="r" b="b"/>
              <a:pathLst>
                <a:path w="1" h="2018" extrusionOk="0">
                  <a:moveTo>
                    <a:pt x="1" y="449"/>
                  </a:moveTo>
                  <a:cubicBezTo>
                    <a:pt x="1" y="2018"/>
                    <a:pt x="1" y="0"/>
                    <a:pt x="1" y="449"/>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57" name="Google Shape;13257;p19"/>
            <p:cNvSpPr/>
            <p:nvPr/>
          </p:nvSpPr>
          <p:spPr>
            <a:xfrm>
              <a:off x="5772975" y="2181150"/>
              <a:ext cx="16500" cy="5150"/>
            </a:xfrm>
            <a:custGeom>
              <a:avLst/>
              <a:gdLst/>
              <a:ahLst/>
              <a:cxnLst/>
              <a:rect l="l" t="t" r="r" b="b"/>
              <a:pathLst>
                <a:path w="660" h="206" extrusionOk="0">
                  <a:moveTo>
                    <a:pt x="39" y="1"/>
                  </a:moveTo>
                  <a:cubicBezTo>
                    <a:pt x="7" y="1"/>
                    <a:pt x="1" y="14"/>
                    <a:pt x="34" y="48"/>
                  </a:cubicBezTo>
                  <a:cubicBezTo>
                    <a:pt x="386" y="165"/>
                    <a:pt x="538" y="206"/>
                    <a:pt x="576" y="206"/>
                  </a:cubicBezTo>
                  <a:cubicBezTo>
                    <a:pt x="659" y="206"/>
                    <a:pt x="162" y="1"/>
                    <a:pt x="3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58" name="Google Shape;13258;p19"/>
            <p:cNvSpPr/>
            <p:nvPr/>
          </p:nvSpPr>
          <p:spPr>
            <a:xfrm>
              <a:off x="5171900" y="1894975"/>
              <a:ext cx="12625" cy="3250"/>
            </a:xfrm>
            <a:custGeom>
              <a:avLst/>
              <a:gdLst/>
              <a:ahLst/>
              <a:cxnLst/>
              <a:rect l="l" t="t" r="r" b="b"/>
              <a:pathLst>
                <a:path w="505" h="130" extrusionOk="0">
                  <a:moveTo>
                    <a:pt x="491" y="0"/>
                  </a:moveTo>
                  <a:cubicBezTo>
                    <a:pt x="454" y="0"/>
                    <a:pt x="1" y="130"/>
                    <a:pt x="38" y="130"/>
                  </a:cubicBezTo>
                  <a:cubicBezTo>
                    <a:pt x="52" y="130"/>
                    <a:pt x="131" y="112"/>
                    <a:pt x="321" y="65"/>
                  </a:cubicBezTo>
                  <a:cubicBezTo>
                    <a:pt x="463" y="18"/>
                    <a:pt x="505" y="0"/>
                    <a:pt x="49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59" name="Google Shape;13259;p19"/>
            <p:cNvSpPr/>
            <p:nvPr/>
          </p:nvSpPr>
          <p:spPr>
            <a:xfrm>
              <a:off x="5095875" y="1896600"/>
              <a:ext cx="22425" cy="5625"/>
            </a:xfrm>
            <a:custGeom>
              <a:avLst/>
              <a:gdLst/>
              <a:ahLst/>
              <a:cxnLst/>
              <a:rect l="l" t="t" r="r" b="b"/>
              <a:pathLst>
                <a:path w="897" h="225" extrusionOk="0">
                  <a:moveTo>
                    <a:pt x="896" y="0"/>
                  </a:moveTo>
                  <a:cubicBezTo>
                    <a:pt x="672" y="0"/>
                    <a:pt x="0" y="224"/>
                    <a:pt x="448" y="224"/>
                  </a:cubicBezTo>
                  <a:cubicBezTo>
                    <a:pt x="448" y="224"/>
                    <a:pt x="672" y="0"/>
                    <a:pt x="896"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60" name="Google Shape;13260;p19"/>
            <p:cNvSpPr/>
            <p:nvPr/>
          </p:nvSpPr>
          <p:spPr>
            <a:xfrm>
              <a:off x="3364550" y="2176725"/>
              <a:ext cx="22450" cy="11250"/>
            </a:xfrm>
            <a:custGeom>
              <a:avLst/>
              <a:gdLst/>
              <a:ahLst/>
              <a:cxnLst/>
              <a:rect l="l" t="t" r="r" b="b"/>
              <a:pathLst>
                <a:path w="898" h="450" extrusionOk="0">
                  <a:moveTo>
                    <a:pt x="225" y="1"/>
                  </a:moveTo>
                  <a:cubicBezTo>
                    <a:pt x="225" y="1"/>
                    <a:pt x="1" y="449"/>
                    <a:pt x="225" y="449"/>
                  </a:cubicBezTo>
                  <a:cubicBezTo>
                    <a:pt x="449" y="449"/>
                    <a:pt x="897" y="449"/>
                    <a:pt x="22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61" name="Google Shape;13261;p19"/>
            <p:cNvSpPr/>
            <p:nvPr/>
          </p:nvSpPr>
          <p:spPr>
            <a:xfrm>
              <a:off x="6474175" y="2204750"/>
              <a:ext cx="25" cy="25"/>
            </a:xfrm>
            <a:custGeom>
              <a:avLst/>
              <a:gdLst/>
              <a:ahLst/>
              <a:cxnLst/>
              <a:rect l="l" t="t" r="r" b="b"/>
              <a:pathLst>
                <a:path w="1" h="1" extrusionOk="0">
                  <a:moveTo>
                    <a:pt x="1" y="0"/>
                  </a:move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62" name="Google Shape;13262;p19"/>
            <p:cNvSpPr/>
            <p:nvPr/>
          </p:nvSpPr>
          <p:spPr>
            <a:xfrm>
              <a:off x="5975525" y="2462475"/>
              <a:ext cx="11225" cy="12775"/>
            </a:xfrm>
            <a:custGeom>
              <a:avLst/>
              <a:gdLst/>
              <a:ahLst/>
              <a:cxnLst/>
              <a:rect l="l" t="t" r="r" b="b"/>
              <a:pathLst>
                <a:path w="449" h="511" extrusionOk="0">
                  <a:moveTo>
                    <a:pt x="0" y="1"/>
                  </a:moveTo>
                  <a:cubicBezTo>
                    <a:pt x="0" y="182"/>
                    <a:pt x="147" y="510"/>
                    <a:pt x="322" y="510"/>
                  </a:cubicBezTo>
                  <a:cubicBezTo>
                    <a:pt x="363" y="510"/>
                    <a:pt x="406" y="492"/>
                    <a:pt x="449" y="449"/>
                  </a:cubicBezTo>
                  <a:cubicBezTo>
                    <a:pt x="225" y="225"/>
                    <a:pt x="225" y="225"/>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63" name="Google Shape;13263;p19"/>
            <p:cNvSpPr/>
            <p:nvPr/>
          </p:nvSpPr>
          <p:spPr>
            <a:xfrm>
              <a:off x="5922300" y="2392750"/>
              <a:ext cx="16825" cy="6725"/>
            </a:xfrm>
            <a:custGeom>
              <a:avLst/>
              <a:gdLst/>
              <a:ahLst/>
              <a:cxnLst/>
              <a:rect l="l" t="t" r="r" b="b"/>
              <a:pathLst>
                <a:path w="673" h="269" extrusionOk="0">
                  <a:moveTo>
                    <a:pt x="278" y="1"/>
                  </a:moveTo>
                  <a:cubicBezTo>
                    <a:pt x="237" y="1"/>
                    <a:pt x="187" y="26"/>
                    <a:pt x="112" y="100"/>
                  </a:cubicBezTo>
                  <a:cubicBezTo>
                    <a:pt x="0" y="212"/>
                    <a:pt x="168" y="268"/>
                    <a:pt x="337" y="268"/>
                  </a:cubicBezTo>
                  <a:cubicBezTo>
                    <a:pt x="505" y="268"/>
                    <a:pt x="673" y="212"/>
                    <a:pt x="561" y="100"/>
                  </a:cubicBezTo>
                  <a:cubicBezTo>
                    <a:pt x="411" y="100"/>
                    <a:pt x="361" y="1"/>
                    <a:pt x="27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64" name="Google Shape;13264;p19"/>
            <p:cNvSpPr/>
            <p:nvPr/>
          </p:nvSpPr>
          <p:spPr>
            <a:xfrm>
              <a:off x="5971800" y="2344825"/>
              <a:ext cx="14950" cy="5000"/>
            </a:xfrm>
            <a:custGeom>
              <a:avLst/>
              <a:gdLst/>
              <a:ahLst/>
              <a:cxnLst/>
              <a:rect l="l" t="t" r="r" b="b"/>
              <a:pathLst>
                <a:path w="598" h="200" extrusionOk="0">
                  <a:moveTo>
                    <a:pt x="149" y="0"/>
                  </a:moveTo>
                  <a:cubicBezTo>
                    <a:pt x="0" y="0"/>
                    <a:pt x="249" y="200"/>
                    <a:pt x="432" y="200"/>
                  </a:cubicBezTo>
                  <a:cubicBezTo>
                    <a:pt x="523" y="200"/>
                    <a:pt x="598" y="150"/>
                    <a:pt x="59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65" name="Google Shape;13265;p19"/>
            <p:cNvSpPr/>
            <p:nvPr/>
          </p:nvSpPr>
          <p:spPr>
            <a:xfrm>
              <a:off x="6014750" y="2501700"/>
              <a:ext cx="5625" cy="2525"/>
            </a:xfrm>
            <a:custGeom>
              <a:avLst/>
              <a:gdLst/>
              <a:ahLst/>
              <a:cxnLst/>
              <a:rect l="l" t="t" r="r" b="b"/>
              <a:pathLst>
                <a:path w="225" h="101" extrusionOk="0">
                  <a:moveTo>
                    <a:pt x="0" y="1"/>
                  </a:moveTo>
                  <a:cubicBezTo>
                    <a:pt x="0" y="1"/>
                    <a:pt x="100" y="100"/>
                    <a:pt x="166" y="100"/>
                  </a:cubicBezTo>
                  <a:cubicBezTo>
                    <a:pt x="200" y="100"/>
                    <a:pt x="224" y="75"/>
                    <a:pt x="22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66" name="Google Shape;13266;p19"/>
            <p:cNvSpPr/>
            <p:nvPr/>
          </p:nvSpPr>
          <p:spPr>
            <a:xfrm>
              <a:off x="5958725" y="2440075"/>
              <a:ext cx="16825" cy="5625"/>
            </a:xfrm>
            <a:custGeom>
              <a:avLst/>
              <a:gdLst/>
              <a:ahLst/>
              <a:cxnLst/>
              <a:rect l="l" t="t" r="r" b="b"/>
              <a:pathLst>
                <a:path w="673" h="225" extrusionOk="0">
                  <a:moveTo>
                    <a:pt x="0" y="0"/>
                  </a:moveTo>
                  <a:cubicBezTo>
                    <a:pt x="0" y="0"/>
                    <a:pt x="0" y="224"/>
                    <a:pt x="448" y="224"/>
                  </a:cubicBezTo>
                  <a:cubicBezTo>
                    <a:pt x="672" y="224"/>
                    <a:pt x="224" y="0"/>
                    <a:pt x="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67" name="Google Shape;13267;p19"/>
            <p:cNvSpPr/>
            <p:nvPr/>
          </p:nvSpPr>
          <p:spPr>
            <a:xfrm>
              <a:off x="5062250" y="2434475"/>
              <a:ext cx="28025" cy="5625"/>
            </a:xfrm>
            <a:custGeom>
              <a:avLst/>
              <a:gdLst/>
              <a:ahLst/>
              <a:cxnLst/>
              <a:rect l="l" t="t" r="r" b="b"/>
              <a:pathLst>
                <a:path w="1121" h="225" extrusionOk="0">
                  <a:moveTo>
                    <a:pt x="1121" y="0"/>
                  </a:moveTo>
                  <a:lnTo>
                    <a:pt x="1121" y="0"/>
                  </a:lnTo>
                  <a:cubicBezTo>
                    <a:pt x="897" y="0"/>
                    <a:pt x="0" y="224"/>
                    <a:pt x="449" y="224"/>
                  </a:cubicBezTo>
                  <a:cubicBezTo>
                    <a:pt x="673" y="224"/>
                    <a:pt x="897" y="0"/>
                    <a:pt x="112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68" name="Google Shape;13268;p19"/>
            <p:cNvSpPr/>
            <p:nvPr/>
          </p:nvSpPr>
          <p:spPr>
            <a:xfrm>
              <a:off x="6406950" y="2580150"/>
              <a:ext cx="28050" cy="28025"/>
            </a:xfrm>
            <a:custGeom>
              <a:avLst/>
              <a:gdLst/>
              <a:ahLst/>
              <a:cxnLst/>
              <a:rect l="l" t="t" r="r" b="b"/>
              <a:pathLst>
                <a:path w="1122" h="1121" extrusionOk="0">
                  <a:moveTo>
                    <a:pt x="1121" y="0"/>
                  </a:moveTo>
                  <a:cubicBezTo>
                    <a:pt x="225" y="0"/>
                    <a:pt x="1" y="1121"/>
                    <a:pt x="673" y="1121"/>
                  </a:cubicBezTo>
                  <a:cubicBezTo>
                    <a:pt x="673" y="673"/>
                    <a:pt x="1121" y="673"/>
                    <a:pt x="112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69" name="Google Shape;13269;p19"/>
            <p:cNvSpPr/>
            <p:nvPr/>
          </p:nvSpPr>
          <p:spPr>
            <a:xfrm>
              <a:off x="5495825" y="2612575"/>
              <a:ext cx="9200" cy="5150"/>
            </a:xfrm>
            <a:custGeom>
              <a:avLst/>
              <a:gdLst/>
              <a:ahLst/>
              <a:cxnLst/>
              <a:rect l="l" t="t" r="r" b="b"/>
              <a:pathLst>
                <a:path w="368" h="206" extrusionOk="0">
                  <a:moveTo>
                    <a:pt x="31" y="1"/>
                  </a:moveTo>
                  <a:cubicBezTo>
                    <a:pt x="1" y="1"/>
                    <a:pt x="337" y="206"/>
                    <a:pt x="358" y="206"/>
                  </a:cubicBezTo>
                  <a:cubicBezTo>
                    <a:pt x="368" y="206"/>
                    <a:pt x="314" y="165"/>
                    <a:pt x="138" y="48"/>
                  </a:cubicBezTo>
                  <a:cubicBezTo>
                    <a:pt x="71" y="14"/>
                    <a:pt x="39" y="1"/>
                    <a:pt x="3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70" name="Google Shape;13270;p19"/>
            <p:cNvSpPr/>
            <p:nvPr/>
          </p:nvSpPr>
          <p:spPr>
            <a:xfrm>
              <a:off x="5656150" y="2636175"/>
              <a:ext cx="11225" cy="4225"/>
            </a:xfrm>
            <a:custGeom>
              <a:avLst/>
              <a:gdLst/>
              <a:ahLst/>
              <a:cxnLst/>
              <a:rect l="l" t="t" r="r" b="b"/>
              <a:pathLst>
                <a:path w="449" h="169" extrusionOk="0">
                  <a:moveTo>
                    <a:pt x="1" y="0"/>
                  </a:moveTo>
                  <a:cubicBezTo>
                    <a:pt x="1" y="112"/>
                    <a:pt x="113" y="168"/>
                    <a:pt x="225" y="168"/>
                  </a:cubicBezTo>
                  <a:cubicBezTo>
                    <a:pt x="337" y="168"/>
                    <a:pt x="449" y="112"/>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71" name="Google Shape;13271;p19"/>
            <p:cNvSpPr/>
            <p:nvPr/>
          </p:nvSpPr>
          <p:spPr>
            <a:xfrm>
              <a:off x="5600125" y="2628250"/>
              <a:ext cx="11225" cy="7950"/>
            </a:xfrm>
            <a:custGeom>
              <a:avLst/>
              <a:gdLst/>
              <a:ahLst/>
              <a:cxnLst/>
              <a:rect l="l" t="t" r="r" b="b"/>
              <a:pathLst>
                <a:path w="449" h="318" extrusionOk="0">
                  <a:moveTo>
                    <a:pt x="356" y="0"/>
                  </a:moveTo>
                  <a:cubicBezTo>
                    <a:pt x="225" y="0"/>
                    <a:pt x="1" y="159"/>
                    <a:pt x="1" y="317"/>
                  </a:cubicBezTo>
                  <a:cubicBezTo>
                    <a:pt x="225" y="317"/>
                    <a:pt x="449" y="317"/>
                    <a:pt x="449" y="93"/>
                  </a:cubicBezTo>
                  <a:cubicBezTo>
                    <a:pt x="449" y="28"/>
                    <a:pt x="410" y="0"/>
                    <a:pt x="356"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72" name="Google Shape;13272;p19"/>
            <p:cNvSpPr/>
            <p:nvPr/>
          </p:nvSpPr>
          <p:spPr>
            <a:xfrm>
              <a:off x="5622550" y="2636175"/>
              <a:ext cx="5625" cy="25"/>
            </a:xfrm>
            <a:custGeom>
              <a:avLst/>
              <a:gdLst/>
              <a:ahLst/>
              <a:cxnLst/>
              <a:rect l="l" t="t" r="r" b="b"/>
              <a:pathLst>
                <a:path w="225" h="1" extrusionOk="0">
                  <a:moveTo>
                    <a:pt x="0" y="0"/>
                  </a:moveTo>
                  <a:lnTo>
                    <a:pt x="224" y="0"/>
                  </a:ln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73" name="Google Shape;13273;p19"/>
            <p:cNvSpPr/>
            <p:nvPr/>
          </p:nvSpPr>
          <p:spPr>
            <a:xfrm>
              <a:off x="3207675" y="2669800"/>
              <a:ext cx="16825" cy="12750"/>
            </a:xfrm>
            <a:custGeom>
              <a:avLst/>
              <a:gdLst/>
              <a:ahLst/>
              <a:cxnLst/>
              <a:rect l="l" t="t" r="r" b="b"/>
              <a:pathLst>
                <a:path w="673" h="510" extrusionOk="0">
                  <a:moveTo>
                    <a:pt x="0" y="0"/>
                  </a:moveTo>
                  <a:cubicBezTo>
                    <a:pt x="0" y="181"/>
                    <a:pt x="294" y="509"/>
                    <a:pt x="524" y="509"/>
                  </a:cubicBezTo>
                  <a:cubicBezTo>
                    <a:pt x="579" y="509"/>
                    <a:pt x="630" y="491"/>
                    <a:pt x="673" y="448"/>
                  </a:cubicBezTo>
                  <a:cubicBezTo>
                    <a:pt x="449" y="224"/>
                    <a:pt x="224" y="224"/>
                    <a:pt x="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74" name="Google Shape;13274;p19"/>
            <p:cNvSpPr/>
            <p:nvPr/>
          </p:nvSpPr>
          <p:spPr>
            <a:xfrm>
              <a:off x="3394425" y="2756950"/>
              <a:ext cx="23100" cy="13125"/>
            </a:xfrm>
            <a:custGeom>
              <a:avLst/>
              <a:gdLst/>
              <a:ahLst/>
              <a:cxnLst/>
              <a:rect l="l" t="t" r="r" b="b"/>
              <a:pathLst>
                <a:path w="924" h="525" extrusionOk="0">
                  <a:moveTo>
                    <a:pt x="125" y="0"/>
                  </a:moveTo>
                  <a:cubicBezTo>
                    <a:pt x="26" y="0"/>
                    <a:pt x="1" y="25"/>
                    <a:pt x="150" y="100"/>
                  </a:cubicBezTo>
                  <a:cubicBezTo>
                    <a:pt x="396" y="346"/>
                    <a:pt x="642" y="524"/>
                    <a:pt x="777" y="524"/>
                  </a:cubicBezTo>
                  <a:cubicBezTo>
                    <a:pt x="888" y="524"/>
                    <a:pt x="924" y="403"/>
                    <a:pt x="823" y="100"/>
                  </a:cubicBezTo>
                  <a:cubicBezTo>
                    <a:pt x="823" y="100"/>
                    <a:pt x="325" y="0"/>
                    <a:pt x="1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75" name="Google Shape;13275;p19"/>
            <p:cNvSpPr/>
            <p:nvPr/>
          </p:nvSpPr>
          <p:spPr>
            <a:xfrm>
              <a:off x="7034475" y="2887150"/>
              <a:ext cx="11225" cy="11575"/>
            </a:xfrm>
            <a:custGeom>
              <a:avLst/>
              <a:gdLst/>
              <a:ahLst/>
              <a:cxnLst/>
              <a:rect l="l" t="t" r="r" b="b"/>
              <a:pathLst>
                <a:path w="449" h="463" extrusionOk="0">
                  <a:moveTo>
                    <a:pt x="146" y="0"/>
                  </a:moveTo>
                  <a:cubicBezTo>
                    <a:pt x="113" y="0"/>
                    <a:pt x="66" y="14"/>
                    <a:pt x="1" y="47"/>
                  </a:cubicBezTo>
                  <a:cubicBezTo>
                    <a:pt x="1" y="201"/>
                    <a:pt x="214" y="463"/>
                    <a:pt x="346" y="463"/>
                  </a:cubicBezTo>
                  <a:cubicBezTo>
                    <a:pt x="406" y="463"/>
                    <a:pt x="449" y="410"/>
                    <a:pt x="449" y="271"/>
                  </a:cubicBezTo>
                  <a:lnTo>
                    <a:pt x="449" y="271"/>
                  </a:lnTo>
                  <a:cubicBezTo>
                    <a:pt x="383" y="304"/>
                    <a:pt x="337" y="317"/>
                    <a:pt x="304" y="317"/>
                  </a:cubicBezTo>
                  <a:cubicBezTo>
                    <a:pt x="146" y="317"/>
                    <a:pt x="304" y="0"/>
                    <a:pt x="146"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76" name="Google Shape;13276;p19"/>
            <p:cNvSpPr/>
            <p:nvPr/>
          </p:nvSpPr>
          <p:spPr>
            <a:xfrm>
              <a:off x="6687100" y="3342150"/>
              <a:ext cx="5625" cy="25"/>
            </a:xfrm>
            <a:custGeom>
              <a:avLst/>
              <a:gdLst/>
              <a:ahLst/>
              <a:cxnLst/>
              <a:rect l="l" t="t" r="r" b="b"/>
              <a:pathLst>
                <a:path w="225" h="1" extrusionOk="0">
                  <a:moveTo>
                    <a:pt x="225" y="0"/>
                  </a:moveTo>
                  <a:lnTo>
                    <a:pt x="0" y="0"/>
                  </a:lnTo>
                  <a:cubicBezTo>
                    <a:pt x="0" y="0"/>
                    <a:pt x="225" y="0"/>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77" name="Google Shape;13277;p19"/>
            <p:cNvSpPr/>
            <p:nvPr/>
          </p:nvSpPr>
          <p:spPr>
            <a:xfrm>
              <a:off x="6608650" y="3316500"/>
              <a:ext cx="23375" cy="6500"/>
            </a:xfrm>
            <a:custGeom>
              <a:avLst/>
              <a:gdLst/>
              <a:ahLst/>
              <a:cxnLst/>
              <a:rect l="l" t="t" r="r" b="b"/>
              <a:pathLst>
                <a:path w="935" h="260" extrusionOk="0">
                  <a:moveTo>
                    <a:pt x="561" y="0"/>
                  </a:moveTo>
                  <a:cubicBezTo>
                    <a:pt x="424" y="0"/>
                    <a:pt x="238" y="35"/>
                    <a:pt x="1" y="130"/>
                  </a:cubicBezTo>
                  <a:cubicBezTo>
                    <a:pt x="238" y="224"/>
                    <a:pt x="424" y="259"/>
                    <a:pt x="561" y="259"/>
                  </a:cubicBezTo>
                  <a:cubicBezTo>
                    <a:pt x="935" y="259"/>
                    <a:pt x="935" y="0"/>
                    <a:pt x="56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78" name="Google Shape;13278;p19"/>
            <p:cNvSpPr/>
            <p:nvPr/>
          </p:nvSpPr>
          <p:spPr>
            <a:xfrm>
              <a:off x="6530225" y="3291725"/>
              <a:ext cx="5625" cy="2500"/>
            </a:xfrm>
            <a:custGeom>
              <a:avLst/>
              <a:gdLst/>
              <a:ahLst/>
              <a:cxnLst/>
              <a:rect l="l" t="t" r="r" b="b"/>
              <a:pathLst>
                <a:path w="225" h="100" extrusionOk="0">
                  <a:moveTo>
                    <a:pt x="0" y="0"/>
                  </a:moveTo>
                  <a:cubicBezTo>
                    <a:pt x="0" y="0"/>
                    <a:pt x="100" y="100"/>
                    <a:pt x="166" y="100"/>
                  </a:cubicBezTo>
                  <a:cubicBezTo>
                    <a:pt x="199" y="100"/>
                    <a:pt x="224" y="75"/>
                    <a:pt x="2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79" name="Google Shape;13279;p19"/>
            <p:cNvSpPr/>
            <p:nvPr/>
          </p:nvSpPr>
          <p:spPr>
            <a:xfrm>
              <a:off x="6558225" y="3302925"/>
              <a:ext cx="11225" cy="25"/>
            </a:xfrm>
            <a:custGeom>
              <a:avLst/>
              <a:gdLst/>
              <a:ahLst/>
              <a:cxnLst/>
              <a:rect l="l" t="t" r="r" b="b"/>
              <a:pathLst>
                <a:path w="449" h="1" extrusionOk="0">
                  <a:moveTo>
                    <a:pt x="449" y="0"/>
                  </a:moveTo>
                  <a:lnTo>
                    <a:pt x="1" y="0"/>
                  </a:lnTo>
                  <a:cubicBezTo>
                    <a:pt x="1" y="0"/>
                    <a:pt x="449" y="0"/>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80" name="Google Shape;13280;p19"/>
            <p:cNvSpPr/>
            <p:nvPr/>
          </p:nvSpPr>
          <p:spPr>
            <a:xfrm>
              <a:off x="3790375" y="2979600"/>
              <a:ext cx="22450" cy="8950"/>
            </a:xfrm>
            <a:custGeom>
              <a:avLst/>
              <a:gdLst/>
              <a:ahLst/>
              <a:cxnLst/>
              <a:rect l="l" t="t" r="r" b="b"/>
              <a:pathLst>
                <a:path w="898" h="358" extrusionOk="0">
                  <a:moveTo>
                    <a:pt x="180" y="1"/>
                  </a:moveTo>
                  <a:cubicBezTo>
                    <a:pt x="118" y="1"/>
                    <a:pt x="59" y="41"/>
                    <a:pt x="1" y="159"/>
                  </a:cubicBezTo>
                  <a:cubicBezTo>
                    <a:pt x="150" y="159"/>
                    <a:pt x="399" y="358"/>
                    <a:pt x="615" y="358"/>
                  </a:cubicBezTo>
                  <a:cubicBezTo>
                    <a:pt x="723" y="358"/>
                    <a:pt x="822" y="308"/>
                    <a:pt x="897" y="159"/>
                  </a:cubicBezTo>
                  <a:lnTo>
                    <a:pt x="897" y="159"/>
                  </a:lnTo>
                  <a:cubicBezTo>
                    <a:pt x="830" y="192"/>
                    <a:pt x="767" y="206"/>
                    <a:pt x="709" y="206"/>
                  </a:cubicBezTo>
                  <a:cubicBezTo>
                    <a:pt x="482" y="206"/>
                    <a:pt x="321" y="1"/>
                    <a:pt x="18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81" name="Google Shape;13281;p19"/>
            <p:cNvSpPr/>
            <p:nvPr/>
          </p:nvSpPr>
          <p:spPr>
            <a:xfrm>
              <a:off x="4527175" y="3345250"/>
              <a:ext cx="19625" cy="10925"/>
            </a:xfrm>
            <a:custGeom>
              <a:avLst/>
              <a:gdLst/>
              <a:ahLst/>
              <a:cxnLst/>
              <a:rect l="l" t="t" r="r" b="b"/>
              <a:pathLst>
                <a:path w="785" h="437" extrusionOk="0">
                  <a:moveTo>
                    <a:pt x="187" y="1"/>
                  </a:moveTo>
                  <a:cubicBezTo>
                    <a:pt x="137" y="1"/>
                    <a:pt x="112" y="26"/>
                    <a:pt x="112" y="100"/>
                  </a:cubicBezTo>
                  <a:cubicBezTo>
                    <a:pt x="0" y="324"/>
                    <a:pt x="168" y="436"/>
                    <a:pt x="364" y="436"/>
                  </a:cubicBezTo>
                  <a:cubicBezTo>
                    <a:pt x="560" y="436"/>
                    <a:pt x="784" y="324"/>
                    <a:pt x="784" y="100"/>
                  </a:cubicBezTo>
                  <a:cubicBezTo>
                    <a:pt x="486" y="100"/>
                    <a:pt x="286" y="1"/>
                    <a:pt x="18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82" name="Google Shape;13282;p19"/>
            <p:cNvSpPr/>
            <p:nvPr/>
          </p:nvSpPr>
          <p:spPr>
            <a:xfrm>
              <a:off x="4020100" y="3101225"/>
              <a:ext cx="95275" cy="44825"/>
            </a:xfrm>
            <a:custGeom>
              <a:avLst/>
              <a:gdLst/>
              <a:ahLst/>
              <a:cxnLst/>
              <a:rect l="l" t="t" r="r" b="b"/>
              <a:pathLst>
                <a:path w="3811" h="1793" extrusionOk="0">
                  <a:moveTo>
                    <a:pt x="0" y="0"/>
                  </a:moveTo>
                  <a:lnTo>
                    <a:pt x="0" y="0"/>
                  </a:lnTo>
                  <a:cubicBezTo>
                    <a:pt x="1121" y="897"/>
                    <a:pt x="2466" y="1345"/>
                    <a:pt x="3810" y="1793"/>
                  </a:cubicBezTo>
                  <a:cubicBezTo>
                    <a:pt x="2690" y="1345"/>
                    <a:pt x="1569" y="448"/>
                    <a:pt x="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83" name="Google Shape;13283;p19"/>
            <p:cNvSpPr/>
            <p:nvPr/>
          </p:nvSpPr>
          <p:spPr>
            <a:xfrm>
              <a:off x="4193800" y="3185250"/>
              <a:ext cx="28025" cy="16850"/>
            </a:xfrm>
            <a:custGeom>
              <a:avLst/>
              <a:gdLst/>
              <a:ahLst/>
              <a:cxnLst/>
              <a:rect l="l" t="t" r="r" b="b"/>
              <a:pathLst>
                <a:path w="1121" h="674" extrusionOk="0">
                  <a:moveTo>
                    <a:pt x="0" y="1"/>
                  </a:moveTo>
                  <a:cubicBezTo>
                    <a:pt x="0" y="449"/>
                    <a:pt x="672" y="673"/>
                    <a:pt x="1121" y="673"/>
                  </a:cubicBezTo>
                  <a:cubicBezTo>
                    <a:pt x="1121" y="449"/>
                    <a:pt x="448" y="449"/>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84" name="Google Shape;13284;p19"/>
            <p:cNvSpPr/>
            <p:nvPr/>
          </p:nvSpPr>
          <p:spPr>
            <a:xfrm>
              <a:off x="4123375" y="3125275"/>
              <a:ext cx="11100" cy="5150"/>
            </a:xfrm>
            <a:custGeom>
              <a:avLst/>
              <a:gdLst/>
              <a:ahLst/>
              <a:cxnLst/>
              <a:rect l="l" t="t" r="r" b="b"/>
              <a:pathLst>
                <a:path w="444" h="206" extrusionOk="0">
                  <a:moveTo>
                    <a:pt x="38" y="1"/>
                  </a:moveTo>
                  <a:cubicBezTo>
                    <a:pt x="1" y="1"/>
                    <a:pt x="10" y="41"/>
                    <a:pt x="128" y="159"/>
                  </a:cubicBezTo>
                  <a:cubicBezTo>
                    <a:pt x="229" y="192"/>
                    <a:pt x="289" y="206"/>
                    <a:pt x="321" y="206"/>
                  </a:cubicBezTo>
                  <a:cubicBezTo>
                    <a:pt x="444" y="206"/>
                    <a:pt x="122" y="1"/>
                    <a:pt x="3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85" name="Google Shape;13285;p19"/>
            <p:cNvSpPr/>
            <p:nvPr/>
          </p:nvSpPr>
          <p:spPr>
            <a:xfrm>
              <a:off x="4871750" y="3174050"/>
              <a:ext cx="25" cy="25"/>
            </a:xfrm>
            <a:custGeom>
              <a:avLst/>
              <a:gdLst/>
              <a:ahLst/>
              <a:cxnLst/>
              <a:rect l="l" t="t" r="r" b="b"/>
              <a:pathLst>
                <a:path w="1" h="1" extrusionOk="0">
                  <a:moveTo>
                    <a:pt x="0" y="1"/>
                  </a:move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86" name="Google Shape;13286;p19"/>
            <p:cNvSpPr/>
            <p:nvPr/>
          </p:nvSpPr>
          <p:spPr>
            <a:xfrm>
              <a:off x="6631900" y="3330925"/>
              <a:ext cx="31675" cy="5625"/>
            </a:xfrm>
            <a:custGeom>
              <a:avLst/>
              <a:gdLst/>
              <a:ahLst/>
              <a:cxnLst/>
              <a:rect l="l" t="t" r="r" b="b"/>
              <a:pathLst>
                <a:path w="1267" h="225" extrusionOk="0">
                  <a:moveTo>
                    <a:pt x="864" y="1"/>
                  </a:moveTo>
                  <a:cubicBezTo>
                    <a:pt x="864" y="1"/>
                    <a:pt x="1" y="217"/>
                    <a:pt x="603" y="225"/>
                  </a:cubicBezTo>
                  <a:lnTo>
                    <a:pt x="603" y="225"/>
                  </a:lnTo>
                  <a:cubicBezTo>
                    <a:pt x="583" y="223"/>
                    <a:pt x="1267" y="202"/>
                    <a:pt x="864" y="1"/>
                  </a:cubicBezTo>
                  <a:close/>
                  <a:moveTo>
                    <a:pt x="603" y="225"/>
                  </a:moveTo>
                  <a:cubicBezTo>
                    <a:pt x="606" y="225"/>
                    <a:pt x="617" y="225"/>
                    <a:pt x="640" y="225"/>
                  </a:cubicBezTo>
                  <a:cubicBezTo>
                    <a:pt x="627" y="225"/>
                    <a:pt x="615" y="225"/>
                    <a:pt x="603" y="225"/>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87" name="Google Shape;13287;p19"/>
            <p:cNvSpPr/>
            <p:nvPr/>
          </p:nvSpPr>
          <p:spPr>
            <a:xfrm>
              <a:off x="4373075" y="3364550"/>
              <a:ext cx="11250" cy="12125"/>
            </a:xfrm>
            <a:custGeom>
              <a:avLst/>
              <a:gdLst/>
              <a:ahLst/>
              <a:cxnLst/>
              <a:rect l="l" t="t" r="r" b="b"/>
              <a:pathLst>
                <a:path w="450" h="485" extrusionOk="0">
                  <a:moveTo>
                    <a:pt x="1" y="1"/>
                  </a:moveTo>
                  <a:cubicBezTo>
                    <a:pt x="1" y="404"/>
                    <a:pt x="1" y="485"/>
                    <a:pt x="98" y="485"/>
                  </a:cubicBezTo>
                  <a:cubicBezTo>
                    <a:pt x="162" y="485"/>
                    <a:pt x="270" y="449"/>
                    <a:pt x="449" y="449"/>
                  </a:cubicBezTo>
                  <a:cubicBezTo>
                    <a:pt x="449" y="225"/>
                    <a:pt x="449" y="1"/>
                    <a:pt x="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88" name="Google Shape;13288;p19"/>
            <p:cNvSpPr/>
            <p:nvPr/>
          </p:nvSpPr>
          <p:spPr>
            <a:xfrm>
              <a:off x="4384300" y="3375750"/>
              <a:ext cx="5625" cy="25"/>
            </a:xfrm>
            <a:custGeom>
              <a:avLst/>
              <a:gdLst/>
              <a:ahLst/>
              <a:cxnLst/>
              <a:rect l="l" t="t" r="r" b="b"/>
              <a:pathLst>
                <a:path w="225" h="1" extrusionOk="0">
                  <a:moveTo>
                    <a:pt x="224" y="1"/>
                  </a:moveTo>
                  <a:cubicBezTo>
                    <a:pt x="224" y="1"/>
                    <a:pt x="0" y="1"/>
                    <a:pt x="0" y="1"/>
                  </a:cubicBezTo>
                  <a:cubicBezTo>
                    <a:pt x="0" y="1"/>
                    <a:pt x="224" y="1"/>
                    <a:pt x="22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89" name="Google Shape;13289;p19"/>
            <p:cNvSpPr/>
            <p:nvPr/>
          </p:nvSpPr>
          <p:spPr>
            <a:xfrm>
              <a:off x="1504375" y="3370150"/>
              <a:ext cx="28050" cy="17975"/>
            </a:xfrm>
            <a:custGeom>
              <a:avLst/>
              <a:gdLst/>
              <a:ahLst/>
              <a:cxnLst/>
              <a:rect l="l" t="t" r="r" b="b"/>
              <a:pathLst>
                <a:path w="1122" h="719" extrusionOk="0">
                  <a:moveTo>
                    <a:pt x="1" y="1"/>
                  </a:moveTo>
                  <a:cubicBezTo>
                    <a:pt x="193" y="193"/>
                    <a:pt x="552" y="718"/>
                    <a:pt x="934" y="718"/>
                  </a:cubicBezTo>
                  <a:cubicBezTo>
                    <a:pt x="996" y="718"/>
                    <a:pt x="1059" y="704"/>
                    <a:pt x="1121" y="673"/>
                  </a:cubicBezTo>
                  <a:cubicBezTo>
                    <a:pt x="449" y="673"/>
                    <a:pt x="673" y="1"/>
                    <a:pt x="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90" name="Google Shape;13290;p19"/>
            <p:cNvSpPr/>
            <p:nvPr/>
          </p:nvSpPr>
          <p:spPr>
            <a:xfrm>
              <a:off x="4692450" y="3540600"/>
              <a:ext cx="4700" cy="6500"/>
            </a:xfrm>
            <a:custGeom>
              <a:avLst/>
              <a:gdLst/>
              <a:ahLst/>
              <a:cxnLst/>
              <a:rect l="l" t="t" r="r" b="b"/>
              <a:pathLst>
                <a:path w="188" h="260" extrusionOk="0">
                  <a:moveTo>
                    <a:pt x="113" y="1"/>
                  </a:moveTo>
                  <a:cubicBezTo>
                    <a:pt x="85" y="1"/>
                    <a:pt x="48" y="36"/>
                    <a:pt x="1" y="130"/>
                  </a:cubicBezTo>
                  <a:cubicBezTo>
                    <a:pt x="48" y="225"/>
                    <a:pt x="85" y="260"/>
                    <a:pt x="113" y="260"/>
                  </a:cubicBezTo>
                  <a:cubicBezTo>
                    <a:pt x="187" y="260"/>
                    <a:pt x="187" y="1"/>
                    <a:pt x="11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91" name="Google Shape;13291;p19"/>
            <p:cNvSpPr/>
            <p:nvPr/>
          </p:nvSpPr>
          <p:spPr>
            <a:xfrm>
              <a:off x="4627250" y="3570675"/>
              <a:ext cx="8125" cy="5150"/>
            </a:xfrm>
            <a:custGeom>
              <a:avLst/>
              <a:gdLst/>
              <a:ahLst/>
              <a:cxnLst/>
              <a:rect l="l" t="t" r="r" b="b"/>
              <a:pathLst>
                <a:path w="325" h="206" extrusionOk="0">
                  <a:moveTo>
                    <a:pt x="263" y="1"/>
                  </a:moveTo>
                  <a:cubicBezTo>
                    <a:pt x="248" y="1"/>
                    <a:pt x="211" y="14"/>
                    <a:pt x="143" y="48"/>
                  </a:cubicBezTo>
                  <a:cubicBezTo>
                    <a:pt x="26" y="165"/>
                    <a:pt x="1" y="206"/>
                    <a:pt x="19" y="206"/>
                  </a:cubicBezTo>
                  <a:cubicBezTo>
                    <a:pt x="61" y="206"/>
                    <a:pt x="325" y="1"/>
                    <a:pt x="26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92" name="Google Shape;13292;p19"/>
            <p:cNvSpPr/>
            <p:nvPr/>
          </p:nvSpPr>
          <p:spPr>
            <a:xfrm>
              <a:off x="2905125" y="3594275"/>
              <a:ext cx="28025" cy="7950"/>
            </a:xfrm>
            <a:custGeom>
              <a:avLst/>
              <a:gdLst/>
              <a:ahLst/>
              <a:cxnLst/>
              <a:rect l="l" t="t" r="r" b="b"/>
              <a:pathLst>
                <a:path w="1121" h="318" extrusionOk="0">
                  <a:moveTo>
                    <a:pt x="0" y="0"/>
                  </a:moveTo>
                  <a:cubicBezTo>
                    <a:pt x="0" y="159"/>
                    <a:pt x="560" y="317"/>
                    <a:pt x="889" y="317"/>
                  </a:cubicBezTo>
                  <a:cubicBezTo>
                    <a:pt x="1024" y="317"/>
                    <a:pt x="1121" y="290"/>
                    <a:pt x="1121" y="224"/>
                  </a:cubicBezTo>
                  <a:lnTo>
                    <a:pt x="1121" y="224"/>
                  </a:lnTo>
                  <a:cubicBezTo>
                    <a:pt x="986" y="269"/>
                    <a:pt x="888" y="287"/>
                    <a:pt x="810" y="287"/>
                  </a:cubicBezTo>
                  <a:cubicBezTo>
                    <a:pt x="502" y="287"/>
                    <a:pt x="538" y="0"/>
                    <a:pt x="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93" name="Google Shape;13293;p19"/>
            <p:cNvSpPr/>
            <p:nvPr/>
          </p:nvSpPr>
          <p:spPr>
            <a:xfrm>
              <a:off x="5028625" y="3784775"/>
              <a:ext cx="11225" cy="11225"/>
            </a:xfrm>
            <a:custGeom>
              <a:avLst/>
              <a:gdLst/>
              <a:ahLst/>
              <a:cxnLst/>
              <a:rect l="l" t="t" r="r" b="b"/>
              <a:pathLst>
                <a:path w="449" h="449" extrusionOk="0">
                  <a:moveTo>
                    <a:pt x="449" y="0"/>
                  </a:moveTo>
                  <a:cubicBezTo>
                    <a:pt x="1" y="0"/>
                    <a:pt x="1" y="224"/>
                    <a:pt x="225" y="449"/>
                  </a:cubicBezTo>
                  <a:cubicBezTo>
                    <a:pt x="225" y="224"/>
                    <a:pt x="225" y="0"/>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94" name="Google Shape;13294;p19"/>
            <p:cNvSpPr/>
            <p:nvPr/>
          </p:nvSpPr>
          <p:spPr>
            <a:xfrm>
              <a:off x="2199150" y="3812775"/>
              <a:ext cx="16825" cy="16850"/>
            </a:xfrm>
            <a:custGeom>
              <a:avLst/>
              <a:gdLst/>
              <a:ahLst/>
              <a:cxnLst/>
              <a:rect l="l" t="t" r="r" b="b"/>
              <a:pathLst>
                <a:path w="673" h="674" extrusionOk="0">
                  <a:moveTo>
                    <a:pt x="448" y="1"/>
                  </a:moveTo>
                  <a:cubicBezTo>
                    <a:pt x="448" y="1"/>
                    <a:pt x="0" y="673"/>
                    <a:pt x="673" y="673"/>
                  </a:cubicBezTo>
                  <a:cubicBezTo>
                    <a:pt x="448" y="225"/>
                    <a:pt x="673" y="1"/>
                    <a:pt x="44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95" name="Google Shape;13295;p19"/>
            <p:cNvSpPr/>
            <p:nvPr/>
          </p:nvSpPr>
          <p:spPr>
            <a:xfrm>
              <a:off x="5067850" y="3926500"/>
              <a:ext cx="22425" cy="8950"/>
            </a:xfrm>
            <a:custGeom>
              <a:avLst/>
              <a:gdLst/>
              <a:ahLst/>
              <a:cxnLst/>
              <a:rect l="l" t="t" r="r" b="b"/>
              <a:pathLst>
                <a:path w="897" h="358" extrusionOk="0">
                  <a:moveTo>
                    <a:pt x="180" y="1"/>
                  </a:moveTo>
                  <a:cubicBezTo>
                    <a:pt x="118" y="1"/>
                    <a:pt x="59" y="41"/>
                    <a:pt x="0" y="158"/>
                  </a:cubicBezTo>
                  <a:cubicBezTo>
                    <a:pt x="150" y="158"/>
                    <a:pt x="498" y="358"/>
                    <a:pt x="714" y="358"/>
                  </a:cubicBezTo>
                  <a:cubicBezTo>
                    <a:pt x="822" y="358"/>
                    <a:pt x="897" y="308"/>
                    <a:pt x="897" y="158"/>
                  </a:cubicBezTo>
                  <a:lnTo>
                    <a:pt x="897" y="158"/>
                  </a:lnTo>
                  <a:cubicBezTo>
                    <a:pt x="829" y="192"/>
                    <a:pt x="767" y="205"/>
                    <a:pt x="709" y="205"/>
                  </a:cubicBezTo>
                  <a:cubicBezTo>
                    <a:pt x="482" y="205"/>
                    <a:pt x="321" y="1"/>
                    <a:pt x="18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96" name="Google Shape;13296;p19"/>
            <p:cNvSpPr/>
            <p:nvPr/>
          </p:nvSpPr>
          <p:spPr>
            <a:xfrm>
              <a:off x="4995000" y="3908650"/>
              <a:ext cx="50450" cy="12475"/>
            </a:xfrm>
            <a:custGeom>
              <a:avLst/>
              <a:gdLst/>
              <a:ahLst/>
              <a:cxnLst/>
              <a:rect l="l" t="t" r="r" b="b"/>
              <a:pathLst>
                <a:path w="2018" h="499" extrusionOk="0">
                  <a:moveTo>
                    <a:pt x="524" y="1"/>
                  </a:moveTo>
                  <a:cubicBezTo>
                    <a:pt x="275" y="1"/>
                    <a:pt x="76" y="51"/>
                    <a:pt x="1" y="200"/>
                  </a:cubicBezTo>
                  <a:cubicBezTo>
                    <a:pt x="300" y="200"/>
                    <a:pt x="897" y="499"/>
                    <a:pt x="1395" y="499"/>
                  </a:cubicBezTo>
                  <a:cubicBezTo>
                    <a:pt x="1644" y="499"/>
                    <a:pt x="1869" y="424"/>
                    <a:pt x="2018" y="200"/>
                  </a:cubicBezTo>
                  <a:cubicBezTo>
                    <a:pt x="1719" y="200"/>
                    <a:pt x="1022" y="1"/>
                    <a:pt x="52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97" name="Google Shape;13297;p19"/>
            <p:cNvSpPr/>
            <p:nvPr/>
          </p:nvSpPr>
          <p:spPr>
            <a:xfrm>
              <a:off x="4950175" y="3930450"/>
              <a:ext cx="11250" cy="25"/>
            </a:xfrm>
            <a:custGeom>
              <a:avLst/>
              <a:gdLst/>
              <a:ahLst/>
              <a:cxnLst/>
              <a:rect l="l" t="t" r="r" b="b"/>
              <a:pathLst>
                <a:path w="450" h="1" extrusionOk="0">
                  <a:moveTo>
                    <a:pt x="449" y="0"/>
                  </a:moveTo>
                  <a:lnTo>
                    <a:pt x="1" y="0"/>
                  </a:lnTo>
                  <a:cubicBezTo>
                    <a:pt x="1" y="0"/>
                    <a:pt x="449" y="0"/>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98" name="Google Shape;13298;p19"/>
            <p:cNvSpPr/>
            <p:nvPr/>
          </p:nvSpPr>
          <p:spPr>
            <a:xfrm>
              <a:off x="5115100" y="3929275"/>
              <a:ext cx="11100" cy="5150"/>
            </a:xfrm>
            <a:custGeom>
              <a:avLst/>
              <a:gdLst/>
              <a:ahLst/>
              <a:cxnLst/>
              <a:rect l="l" t="t" r="r" b="b"/>
              <a:pathLst>
                <a:path w="444" h="206" extrusionOk="0">
                  <a:moveTo>
                    <a:pt x="321" y="0"/>
                  </a:moveTo>
                  <a:cubicBezTo>
                    <a:pt x="289" y="0"/>
                    <a:pt x="229" y="14"/>
                    <a:pt x="127" y="47"/>
                  </a:cubicBezTo>
                  <a:cubicBezTo>
                    <a:pt x="10" y="165"/>
                    <a:pt x="0" y="205"/>
                    <a:pt x="38" y="205"/>
                  </a:cubicBezTo>
                  <a:cubicBezTo>
                    <a:pt x="121" y="205"/>
                    <a:pt x="443" y="0"/>
                    <a:pt x="32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99" name="Google Shape;13299;p19"/>
            <p:cNvSpPr/>
            <p:nvPr/>
          </p:nvSpPr>
          <p:spPr>
            <a:xfrm>
              <a:off x="5544100" y="4020100"/>
              <a:ext cx="50450" cy="22425"/>
            </a:xfrm>
            <a:custGeom>
              <a:avLst/>
              <a:gdLst/>
              <a:ahLst/>
              <a:cxnLst/>
              <a:rect l="l" t="t" r="r" b="b"/>
              <a:pathLst>
                <a:path w="2018" h="897" extrusionOk="0">
                  <a:moveTo>
                    <a:pt x="0" y="0"/>
                  </a:moveTo>
                  <a:lnTo>
                    <a:pt x="1009" y="448"/>
                  </a:lnTo>
                  <a:lnTo>
                    <a:pt x="1009" y="448"/>
                  </a:lnTo>
                  <a:cubicBezTo>
                    <a:pt x="673" y="280"/>
                    <a:pt x="337" y="112"/>
                    <a:pt x="0" y="0"/>
                  </a:cubicBezTo>
                  <a:close/>
                  <a:moveTo>
                    <a:pt x="1009" y="448"/>
                  </a:moveTo>
                  <a:cubicBezTo>
                    <a:pt x="1345" y="617"/>
                    <a:pt x="1681" y="785"/>
                    <a:pt x="2017" y="897"/>
                  </a:cubicBezTo>
                  <a:lnTo>
                    <a:pt x="1009" y="448"/>
                  </a:ln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00" name="Google Shape;13300;p19"/>
            <p:cNvSpPr/>
            <p:nvPr/>
          </p:nvSpPr>
          <p:spPr>
            <a:xfrm>
              <a:off x="5594525" y="4042500"/>
              <a:ext cx="39250" cy="16825"/>
            </a:xfrm>
            <a:custGeom>
              <a:avLst/>
              <a:gdLst/>
              <a:ahLst/>
              <a:cxnLst/>
              <a:rect l="l" t="t" r="r" b="b"/>
              <a:pathLst>
                <a:path w="1570" h="673" extrusionOk="0">
                  <a:moveTo>
                    <a:pt x="0" y="1"/>
                  </a:moveTo>
                  <a:lnTo>
                    <a:pt x="1569" y="673"/>
                  </a:lnTo>
                  <a:cubicBezTo>
                    <a:pt x="1121" y="225"/>
                    <a:pt x="449" y="1"/>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01" name="Google Shape;13301;p19"/>
            <p:cNvSpPr/>
            <p:nvPr/>
          </p:nvSpPr>
          <p:spPr>
            <a:xfrm>
              <a:off x="1784525" y="3880025"/>
              <a:ext cx="11225" cy="2500"/>
            </a:xfrm>
            <a:custGeom>
              <a:avLst/>
              <a:gdLst/>
              <a:ahLst/>
              <a:cxnLst/>
              <a:rect l="l" t="t" r="r" b="b"/>
              <a:pathLst>
                <a:path w="449" h="100" extrusionOk="0">
                  <a:moveTo>
                    <a:pt x="0" y="0"/>
                  </a:moveTo>
                  <a:cubicBezTo>
                    <a:pt x="0" y="0"/>
                    <a:pt x="200" y="100"/>
                    <a:pt x="333" y="100"/>
                  </a:cubicBezTo>
                  <a:cubicBezTo>
                    <a:pt x="399" y="100"/>
                    <a:pt x="449" y="75"/>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02" name="Google Shape;13302;p19"/>
            <p:cNvSpPr/>
            <p:nvPr/>
          </p:nvSpPr>
          <p:spPr>
            <a:xfrm>
              <a:off x="5605725" y="4064925"/>
              <a:ext cx="33650" cy="11225"/>
            </a:xfrm>
            <a:custGeom>
              <a:avLst/>
              <a:gdLst/>
              <a:ahLst/>
              <a:cxnLst/>
              <a:rect l="l" t="t" r="r" b="b"/>
              <a:pathLst>
                <a:path w="1346" h="449" extrusionOk="0">
                  <a:moveTo>
                    <a:pt x="673" y="0"/>
                  </a:moveTo>
                  <a:cubicBezTo>
                    <a:pt x="673" y="0"/>
                    <a:pt x="1" y="224"/>
                    <a:pt x="673" y="448"/>
                  </a:cubicBezTo>
                  <a:cubicBezTo>
                    <a:pt x="449" y="224"/>
                    <a:pt x="1345" y="224"/>
                    <a:pt x="67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03" name="Google Shape;13303;p19"/>
            <p:cNvSpPr/>
            <p:nvPr/>
          </p:nvSpPr>
          <p:spPr>
            <a:xfrm>
              <a:off x="2703400" y="4137750"/>
              <a:ext cx="39250" cy="5625"/>
            </a:xfrm>
            <a:custGeom>
              <a:avLst/>
              <a:gdLst/>
              <a:ahLst/>
              <a:cxnLst/>
              <a:rect l="l" t="t" r="r" b="b"/>
              <a:pathLst>
                <a:path w="1570" h="225" extrusionOk="0">
                  <a:moveTo>
                    <a:pt x="1" y="1"/>
                  </a:moveTo>
                  <a:lnTo>
                    <a:pt x="1570" y="225"/>
                  </a:lnTo>
                  <a:cubicBezTo>
                    <a:pt x="1121" y="1"/>
                    <a:pt x="673" y="1"/>
                    <a:pt x="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04" name="Google Shape;13304;p19"/>
            <p:cNvSpPr/>
            <p:nvPr/>
          </p:nvSpPr>
          <p:spPr>
            <a:xfrm>
              <a:off x="2664175" y="4126550"/>
              <a:ext cx="39250" cy="11225"/>
            </a:xfrm>
            <a:custGeom>
              <a:avLst/>
              <a:gdLst/>
              <a:ahLst/>
              <a:cxnLst/>
              <a:rect l="l" t="t" r="r" b="b"/>
              <a:pathLst>
                <a:path w="1570" h="449" extrusionOk="0">
                  <a:moveTo>
                    <a:pt x="1" y="0"/>
                  </a:moveTo>
                  <a:cubicBezTo>
                    <a:pt x="169" y="56"/>
                    <a:pt x="323" y="98"/>
                    <a:pt x="467" y="133"/>
                  </a:cubicBezTo>
                  <a:lnTo>
                    <a:pt x="467" y="133"/>
                  </a:lnTo>
                  <a:lnTo>
                    <a:pt x="1" y="0"/>
                  </a:lnTo>
                  <a:close/>
                  <a:moveTo>
                    <a:pt x="467" y="133"/>
                  </a:moveTo>
                  <a:lnTo>
                    <a:pt x="1570" y="449"/>
                  </a:lnTo>
                  <a:cubicBezTo>
                    <a:pt x="1234" y="281"/>
                    <a:pt x="897" y="239"/>
                    <a:pt x="467" y="133"/>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05" name="Google Shape;13305;p19"/>
            <p:cNvSpPr/>
            <p:nvPr/>
          </p:nvSpPr>
          <p:spPr>
            <a:xfrm>
              <a:off x="4529975" y="4328250"/>
              <a:ext cx="22425" cy="16825"/>
            </a:xfrm>
            <a:custGeom>
              <a:avLst/>
              <a:gdLst/>
              <a:ahLst/>
              <a:cxnLst/>
              <a:rect l="l" t="t" r="r" b="b"/>
              <a:pathLst>
                <a:path w="897" h="673" extrusionOk="0">
                  <a:moveTo>
                    <a:pt x="897" y="1"/>
                  </a:moveTo>
                  <a:cubicBezTo>
                    <a:pt x="672" y="1"/>
                    <a:pt x="0" y="449"/>
                    <a:pt x="448" y="673"/>
                  </a:cubicBezTo>
                  <a:cubicBezTo>
                    <a:pt x="448" y="225"/>
                    <a:pt x="897" y="225"/>
                    <a:pt x="89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06" name="Google Shape;13306;p19"/>
            <p:cNvSpPr/>
            <p:nvPr/>
          </p:nvSpPr>
          <p:spPr>
            <a:xfrm>
              <a:off x="5964325" y="1650050"/>
              <a:ext cx="11225" cy="2525"/>
            </a:xfrm>
            <a:custGeom>
              <a:avLst/>
              <a:gdLst/>
              <a:ahLst/>
              <a:cxnLst/>
              <a:rect l="l" t="t" r="r" b="b"/>
              <a:pathLst>
                <a:path w="449" h="101" extrusionOk="0">
                  <a:moveTo>
                    <a:pt x="0" y="1"/>
                  </a:moveTo>
                  <a:cubicBezTo>
                    <a:pt x="0" y="1"/>
                    <a:pt x="199" y="100"/>
                    <a:pt x="332" y="100"/>
                  </a:cubicBezTo>
                  <a:cubicBezTo>
                    <a:pt x="399" y="100"/>
                    <a:pt x="448" y="76"/>
                    <a:pt x="44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07" name="Google Shape;13307;p19"/>
            <p:cNvSpPr/>
            <p:nvPr/>
          </p:nvSpPr>
          <p:spPr>
            <a:xfrm>
              <a:off x="5992325" y="1636525"/>
              <a:ext cx="16850" cy="7950"/>
            </a:xfrm>
            <a:custGeom>
              <a:avLst/>
              <a:gdLst/>
              <a:ahLst/>
              <a:cxnLst/>
              <a:rect l="l" t="t" r="r" b="b"/>
              <a:pathLst>
                <a:path w="674" h="318" extrusionOk="0">
                  <a:moveTo>
                    <a:pt x="337" y="1"/>
                  </a:moveTo>
                  <a:cubicBezTo>
                    <a:pt x="113" y="1"/>
                    <a:pt x="1" y="159"/>
                    <a:pt x="1" y="318"/>
                  </a:cubicBezTo>
                  <a:cubicBezTo>
                    <a:pt x="449" y="318"/>
                    <a:pt x="673" y="318"/>
                    <a:pt x="673" y="94"/>
                  </a:cubicBezTo>
                  <a:cubicBezTo>
                    <a:pt x="542" y="28"/>
                    <a:pt x="430" y="1"/>
                    <a:pt x="33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08" name="Google Shape;13308;p19"/>
            <p:cNvSpPr/>
            <p:nvPr/>
          </p:nvSpPr>
          <p:spPr>
            <a:xfrm>
              <a:off x="5974500" y="1625700"/>
              <a:ext cx="283075" cy="36875"/>
            </a:xfrm>
            <a:custGeom>
              <a:avLst/>
              <a:gdLst/>
              <a:ahLst/>
              <a:cxnLst/>
              <a:rect l="l" t="t" r="r" b="b"/>
              <a:pathLst>
                <a:path w="11323" h="1475" extrusionOk="0">
                  <a:moveTo>
                    <a:pt x="4300" y="751"/>
                  </a:moveTo>
                  <a:cubicBezTo>
                    <a:pt x="4524" y="751"/>
                    <a:pt x="4076" y="975"/>
                    <a:pt x="4076" y="975"/>
                  </a:cubicBezTo>
                  <a:lnTo>
                    <a:pt x="4076" y="751"/>
                  </a:lnTo>
                  <a:close/>
                  <a:moveTo>
                    <a:pt x="6230" y="1"/>
                  </a:moveTo>
                  <a:cubicBezTo>
                    <a:pt x="3972" y="1"/>
                    <a:pt x="1" y="1423"/>
                    <a:pt x="5869" y="1423"/>
                  </a:cubicBezTo>
                  <a:cubicBezTo>
                    <a:pt x="5833" y="1458"/>
                    <a:pt x="5863" y="1474"/>
                    <a:pt x="5945" y="1474"/>
                  </a:cubicBezTo>
                  <a:cubicBezTo>
                    <a:pt x="6658" y="1474"/>
                    <a:pt x="11323" y="254"/>
                    <a:pt x="10473" y="254"/>
                  </a:cubicBezTo>
                  <a:cubicBezTo>
                    <a:pt x="10190" y="254"/>
                    <a:pt x="9295" y="390"/>
                    <a:pt x="7437" y="751"/>
                  </a:cubicBezTo>
                  <a:cubicBezTo>
                    <a:pt x="7682" y="201"/>
                    <a:pt x="7076" y="1"/>
                    <a:pt x="623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09" name="Google Shape;13309;p19"/>
            <p:cNvSpPr/>
            <p:nvPr/>
          </p:nvSpPr>
          <p:spPr>
            <a:xfrm>
              <a:off x="5633750" y="1638225"/>
              <a:ext cx="231100" cy="94125"/>
            </a:xfrm>
            <a:custGeom>
              <a:avLst/>
              <a:gdLst/>
              <a:ahLst/>
              <a:cxnLst/>
              <a:rect l="l" t="t" r="r" b="b"/>
              <a:pathLst>
                <a:path w="9244" h="3765" extrusionOk="0">
                  <a:moveTo>
                    <a:pt x="4034" y="1819"/>
                  </a:moveTo>
                  <a:cubicBezTo>
                    <a:pt x="4034" y="1922"/>
                    <a:pt x="4034" y="2134"/>
                    <a:pt x="4034" y="2267"/>
                  </a:cubicBezTo>
                  <a:cubicBezTo>
                    <a:pt x="3810" y="2267"/>
                    <a:pt x="4034" y="2043"/>
                    <a:pt x="4034" y="1819"/>
                  </a:cubicBezTo>
                  <a:close/>
                  <a:moveTo>
                    <a:pt x="7180" y="0"/>
                  </a:moveTo>
                  <a:cubicBezTo>
                    <a:pt x="6528" y="0"/>
                    <a:pt x="5273" y="378"/>
                    <a:pt x="3138" y="1370"/>
                  </a:cubicBezTo>
                  <a:cubicBezTo>
                    <a:pt x="2914" y="1370"/>
                    <a:pt x="0" y="2267"/>
                    <a:pt x="3810" y="3612"/>
                  </a:cubicBezTo>
                  <a:cubicBezTo>
                    <a:pt x="3863" y="3717"/>
                    <a:pt x="3963" y="3765"/>
                    <a:pt x="4098" y="3765"/>
                  </a:cubicBezTo>
                  <a:cubicBezTo>
                    <a:pt x="5297" y="3765"/>
                    <a:pt x="9244" y="0"/>
                    <a:pt x="718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10" name="Google Shape;13310;p19"/>
            <p:cNvSpPr/>
            <p:nvPr/>
          </p:nvSpPr>
          <p:spPr>
            <a:xfrm>
              <a:off x="6642275" y="2906525"/>
              <a:ext cx="16825" cy="4225"/>
            </a:xfrm>
            <a:custGeom>
              <a:avLst/>
              <a:gdLst/>
              <a:ahLst/>
              <a:cxnLst/>
              <a:rect l="l" t="t" r="r" b="b"/>
              <a:pathLst>
                <a:path w="673" h="169" extrusionOk="0">
                  <a:moveTo>
                    <a:pt x="393" y="0"/>
                  </a:moveTo>
                  <a:cubicBezTo>
                    <a:pt x="225" y="0"/>
                    <a:pt x="0" y="56"/>
                    <a:pt x="0" y="168"/>
                  </a:cubicBezTo>
                  <a:lnTo>
                    <a:pt x="449" y="168"/>
                  </a:lnTo>
                  <a:cubicBezTo>
                    <a:pt x="673" y="56"/>
                    <a:pt x="561" y="0"/>
                    <a:pt x="39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11" name="Google Shape;13311;p19"/>
            <p:cNvSpPr/>
            <p:nvPr/>
          </p:nvSpPr>
          <p:spPr>
            <a:xfrm>
              <a:off x="3301650" y="3422950"/>
              <a:ext cx="12500" cy="6500"/>
            </a:xfrm>
            <a:custGeom>
              <a:avLst/>
              <a:gdLst/>
              <a:ahLst/>
              <a:cxnLst/>
              <a:rect l="l" t="t" r="r" b="b"/>
              <a:pathLst>
                <a:path w="500" h="260" extrusionOk="0">
                  <a:moveTo>
                    <a:pt x="187" y="0"/>
                  </a:moveTo>
                  <a:cubicBezTo>
                    <a:pt x="0" y="0"/>
                    <a:pt x="65" y="259"/>
                    <a:pt x="252" y="259"/>
                  </a:cubicBezTo>
                  <a:cubicBezTo>
                    <a:pt x="320" y="259"/>
                    <a:pt x="405" y="225"/>
                    <a:pt x="500" y="130"/>
                  </a:cubicBezTo>
                  <a:cubicBezTo>
                    <a:pt x="358" y="35"/>
                    <a:pt x="255" y="0"/>
                    <a:pt x="18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12" name="Google Shape;13312;p19"/>
            <p:cNvSpPr/>
            <p:nvPr/>
          </p:nvSpPr>
          <p:spPr>
            <a:xfrm>
              <a:off x="4591600" y="3717525"/>
              <a:ext cx="15200" cy="7950"/>
            </a:xfrm>
            <a:custGeom>
              <a:avLst/>
              <a:gdLst/>
              <a:ahLst/>
              <a:cxnLst/>
              <a:rect l="l" t="t" r="r" b="b"/>
              <a:pathLst>
                <a:path w="608" h="318" extrusionOk="0">
                  <a:moveTo>
                    <a:pt x="449" y="1"/>
                  </a:moveTo>
                  <a:cubicBezTo>
                    <a:pt x="225" y="1"/>
                    <a:pt x="0" y="1"/>
                    <a:pt x="225" y="225"/>
                  </a:cubicBezTo>
                  <a:cubicBezTo>
                    <a:pt x="225" y="291"/>
                    <a:pt x="263" y="318"/>
                    <a:pt x="312" y="318"/>
                  </a:cubicBezTo>
                  <a:cubicBezTo>
                    <a:pt x="429" y="318"/>
                    <a:pt x="607" y="159"/>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13" name="Google Shape;13313;p19"/>
            <p:cNvSpPr/>
            <p:nvPr/>
          </p:nvSpPr>
          <p:spPr>
            <a:xfrm>
              <a:off x="4529975" y="3734350"/>
              <a:ext cx="11225" cy="11225"/>
            </a:xfrm>
            <a:custGeom>
              <a:avLst/>
              <a:gdLst/>
              <a:ahLst/>
              <a:cxnLst/>
              <a:rect l="l" t="t" r="r" b="b"/>
              <a:pathLst>
                <a:path w="449" h="449" extrusionOk="0">
                  <a:moveTo>
                    <a:pt x="0" y="0"/>
                  </a:moveTo>
                  <a:cubicBezTo>
                    <a:pt x="0" y="224"/>
                    <a:pt x="0" y="448"/>
                    <a:pt x="224" y="448"/>
                  </a:cubicBezTo>
                  <a:cubicBezTo>
                    <a:pt x="224" y="224"/>
                    <a:pt x="448" y="0"/>
                    <a:pt x="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14" name="Google Shape;13314;p19"/>
            <p:cNvSpPr/>
            <p:nvPr/>
          </p:nvSpPr>
          <p:spPr>
            <a:xfrm>
              <a:off x="4597200" y="3728750"/>
              <a:ext cx="25" cy="22425"/>
            </a:xfrm>
            <a:custGeom>
              <a:avLst/>
              <a:gdLst/>
              <a:ahLst/>
              <a:cxnLst/>
              <a:rect l="l" t="t" r="r" b="b"/>
              <a:pathLst>
                <a:path w="1" h="897" extrusionOk="0">
                  <a:moveTo>
                    <a:pt x="1" y="448"/>
                  </a:moveTo>
                  <a:cubicBezTo>
                    <a:pt x="1" y="897"/>
                    <a:pt x="1" y="0"/>
                    <a:pt x="1" y="448"/>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15" name="Google Shape;13315;p19"/>
            <p:cNvSpPr/>
            <p:nvPr/>
          </p:nvSpPr>
          <p:spPr>
            <a:xfrm>
              <a:off x="4546775" y="3627900"/>
              <a:ext cx="14025" cy="8425"/>
            </a:xfrm>
            <a:custGeom>
              <a:avLst/>
              <a:gdLst/>
              <a:ahLst/>
              <a:cxnLst/>
              <a:rect l="l" t="t" r="r" b="b"/>
              <a:pathLst>
                <a:path w="561" h="337" extrusionOk="0">
                  <a:moveTo>
                    <a:pt x="225" y="0"/>
                  </a:moveTo>
                  <a:lnTo>
                    <a:pt x="225" y="0"/>
                  </a:lnTo>
                  <a:cubicBezTo>
                    <a:pt x="0" y="224"/>
                    <a:pt x="169" y="336"/>
                    <a:pt x="309" y="336"/>
                  </a:cubicBezTo>
                  <a:cubicBezTo>
                    <a:pt x="449" y="336"/>
                    <a:pt x="561" y="224"/>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16" name="Google Shape;13316;p19"/>
            <p:cNvSpPr/>
            <p:nvPr/>
          </p:nvSpPr>
          <p:spPr>
            <a:xfrm>
              <a:off x="4597200" y="3641450"/>
              <a:ext cx="7850" cy="6500"/>
            </a:xfrm>
            <a:custGeom>
              <a:avLst/>
              <a:gdLst/>
              <a:ahLst/>
              <a:cxnLst/>
              <a:rect l="l" t="t" r="r" b="b"/>
              <a:pathLst>
                <a:path w="314" h="260" extrusionOk="0">
                  <a:moveTo>
                    <a:pt x="201" y="1"/>
                  </a:moveTo>
                  <a:cubicBezTo>
                    <a:pt x="160" y="1"/>
                    <a:pt x="95" y="36"/>
                    <a:pt x="1" y="130"/>
                  </a:cubicBezTo>
                  <a:cubicBezTo>
                    <a:pt x="48" y="225"/>
                    <a:pt x="95" y="260"/>
                    <a:pt x="136" y="260"/>
                  </a:cubicBezTo>
                  <a:cubicBezTo>
                    <a:pt x="248" y="260"/>
                    <a:pt x="313" y="1"/>
                    <a:pt x="20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17" name="Google Shape;13317;p19"/>
            <p:cNvSpPr/>
            <p:nvPr/>
          </p:nvSpPr>
          <p:spPr>
            <a:xfrm>
              <a:off x="4563575" y="3751150"/>
              <a:ext cx="16850" cy="22450"/>
            </a:xfrm>
            <a:custGeom>
              <a:avLst/>
              <a:gdLst/>
              <a:ahLst/>
              <a:cxnLst/>
              <a:rect l="l" t="t" r="r" b="b"/>
              <a:pathLst>
                <a:path w="674" h="898" extrusionOk="0">
                  <a:moveTo>
                    <a:pt x="1" y="1"/>
                  </a:moveTo>
                  <a:cubicBezTo>
                    <a:pt x="1" y="449"/>
                    <a:pt x="1" y="673"/>
                    <a:pt x="449" y="897"/>
                  </a:cubicBezTo>
                  <a:cubicBezTo>
                    <a:pt x="449" y="449"/>
                    <a:pt x="673" y="1"/>
                    <a:pt x="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18" name="Google Shape;13318;p19"/>
            <p:cNvSpPr/>
            <p:nvPr/>
          </p:nvSpPr>
          <p:spPr>
            <a:xfrm>
              <a:off x="4551300" y="3711925"/>
              <a:ext cx="19900" cy="10650"/>
            </a:xfrm>
            <a:custGeom>
              <a:avLst/>
              <a:gdLst/>
              <a:ahLst/>
              <a:cxnLst/>
              <a:rect l="l" t="t" r="r" b="b"/>
              <a:pathLst>
                <a:path w="796" h="426" extrusionOk="0">
                  <a:moveTo>
                    <a:pt x="492" y="1"/>
                  </a:moveTo>
                  <a:lnTo>
                    <a:pt x="492" y="1"/>
                  </a:lnTo>
                  <a:cubicBezTo>
                    <a:pt x="0" y="247"/>
                    <a:pt x="250" y="425"/>
                    <a:pt x="465" y="425"/>
                  </a:cubicBezTo>
                  <a:cubicBezTo>
                    <a:pt x="642" y="425"/>
                    <a:pt x="795" y="304"/>
                    <a:pt x="492"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19" name="Google Shape;13319;p19"/>
            <p:cNvSpPr/>
            <p:nvPr/>
          </p:nvSpPr>
          <p:spPr>
            <a:xfrm>
              <a:off x="4548825" y="3615500"/>
              <a:ext cx="8125" cy="5150"/>
            </a:xfrm>
            <a:custGeom>
              <a:avLst/>
              <a:gdLst/>
              <a:ahLst/>
              <a:cxnLst/>
              <a:rect l="l" t="t" r="r" b="b"/>
              <a:pathLst>
                <a:path w="325" h="206" extrusionOk="0">
                  <a:moveTo>
                    <a:pt x="263" y="1"/>
                  </a:moveTo>
                  <a:cubicBezTo>
                    <a:pt x="247" y="1"/>
                    <a:pt x="210" y="14"/>
                    <a:pt x="143" y="48"/>
                  </a:cubicBezTo>
                  <a:cubicBezTo>
                    <a:pt x="25" y="165"/>
                    <a:pt x="0" y="206"/>
                    <a:pt x="19" y="206"/>
                  </a:cubicBezTo>
                  <a:cubicBezTo>
                    <a:pt x="61" y="206"/>
                    <a:pt x="324" y="1"/>
                    <a:pt x="26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20" name="Google Shape;13320;p19"/>
            <p:cNvSpPr/>
            <p:nvPr/>
          </p:nvSpPr>
          <p:spPr>
            <a:xfrm>
              <a:off x="4574800" y="3666350"/>
              <a:ext cx="7700" cy="7300"/>
            </a:xfrm>
            <a:custGeom>
              <a:avLst/>
              <a:gdLst/>
              <a:ahLst/>
              <a:cxnLst/>
              <a:rect l="l" t="t" r="r" b="b"/>
              <a:pathLst>
                <a:path w="308" h="292" extrusionOk="0">
                  <a:moveTo>
                    <a:pt x="234" y="0"/>
                  </a:moveTo>
                  <a:cubicBezTo>
                    <a:pt x="200" y="0"/>
                    <a:pt x="127" y="65"/>
                    <a:pt x="0" y="255"/>
                  </a:cubicBezTo>
                  <a:cubicBezTo>
                    <a:pt x="26" y="281"/>
                    <a:pt x="52" y="292"/>
                    <a:pt x="77" y="292"/>
                  </a:cubicBezTo>
                  <a:cubicBezTo>
                    <a:pt x="206" y="292"/>
                    <a:pt x="307" y="0"/>
                    <a:pt x="23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21" name="Google Shape;13321;p19"/>
            <p:cNvSpPr/>
            <p:nvPr/>
          </p:nvSpPr>
          <p:spPr>
            <a:xfrm>
              <a:off x="4066950" y="4114175"/>
              <a:ext cx="8150" cy="5125"/>
            </a:xfrm>
            <a:custGeom>
              <a:avLst/>
              <a:gdLst/>
              <a:ahLst/>
              <a:cxnLst/>
              <a:rect l="l" t="t" r="r" b="b"/>
              <a:pathLst>
                <a:path w="326" h="205" extrusionOk="0">
                  <a:moveTo>
                    <a:pt x="264" y="0"/>
                  </a:moveTo>
                  <a:cubicBezTo>
                    <a:pt x="248" y="0"/>
                    <a:pt x="211" y="13"/>
                    <a:pt x="143" y="47"/>
                  </a:cubicBezTo>
                  <a:cubicBezTo>
                    <a:pt x="26" y="164"/>
                    <a:pt x="1" y="205"/>
                    <a:pt x="20" y="205"/>
                  </a:cubicBezTo>
                  <a:cubicBezTo>
                    <a:pt x="62" y="205"/>
                    <a:pt x="325" y="0"/>
                    <a:pt x="26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22" name="Google Shape;13322;p19"/>
            <p:cNvSpPr/>
            <p:nvPr/>
          </p:nvSpPr>
          <p:spPr>
            <a:xfrm>
              <a:off x="4036900" y="4061675"/>
              <a:ext cx="7850" cy="6500"/>
            </a:xfrm>
            <a:custGeom>
              <a:avLst/>
              <a:gdLst/>
              <a:ahLst/>
              <a:cxnLst/>
              <a:rect l="l" t="t" r="r" b="b"/>
              <a:pathLst>
                <a:path w="314" h="260" extrusionOk="0">
                  <a:moveTo>
                    <a:pt x="201" y="1"/>
                  </a:moveTo>
                  <a:cubicBezTo>
                    <a:pt x="160" y="1"/>
                    <a:pt x="95" y="35"/>
                    <a:pt x="1" y="130"/>
                  </a:cubicBezTo>
                  <a:cubicBezTo>
                    <a:pt x="48" y="225"/>
                    <a:pt x="95" y="260"/>
                    <a:pt x="137" y="260"/>
                  </a:cubicBezTo>
                  <a:cubicBezTo>
                    <a:pt x="249" y="260"/>
                    <a:pt x="313" y="1"/>
                    <a:pt x="20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23" name="Google Shape;13323;p19"/>
            <p:cNvSpPr/>
            <p:nvPr/>
          </p:nvSpPr>
          <p:spPr>
            <a:xfrm>
              <a:off x="4014500" y="4106500"/>
              <a:ext cx="4700" cy="6500"/>
            </a:xfrm>
            <a:custGeom>
              <a:avLst/>
              <a:gdLst/>
              <a:ahLst/>
              <a:cxnLst/>
              <a:rect l="l" t="t" r="r" b="b"/>
              <a:pathLst>
                <a:path w="188" h="260" extrusionOk="0">
                  <a:moveTo>
                    <a:pt x="112" y="1"/>
                  </a:moveTo>
                  <a:cubicBezTo>
                    <a:pt x="85" y="1"/>
                    <a:pt x="48" y="35"/>
                    <a:pt x="0" y="130"/>
                  </a:cubicBezTo>
                  <a:cubicBezTo>
                    <a:pt x="48" y="225"/>
                    <a:pt x="85" y="259"/>
                    <a:pt x="112" y="259"/>
                  </a:cubicBezTo>
                  <a:cubicBezTo>
                    <a:pt x="187" y="259"/>
                    <a:pt x="187" y="1"/>
                    <a:pt x="112"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24" name="Google Shape;13324;p19"/>
            <p:cNvSpPr/>
            <p:nvPr/>
          </p:nvSpPr>
          <p:spPr>
            <a:xfrm>
              <a:off x="7111200" y="2686600"/>
              <a:ext cx="22425" cy="6500"/>
            </a:xfrm>
            <a:custGeom>
              <a:avLst/>
              <a:gdLst/>
              <a:ahLst/>
              <a:cxnLst/>
              <a:rect l="l" t="t" r="r" b="b"/>
              <a:pathLst>
                <a:path w="897" h="260" extrusionOk="0">
                  <a:moveTo>
                    <a:pt x="518" y="0"/>
                  </a:moveTo>
                  <a:lnTo>
                    <a:pt x="518" y="0"/>
                  </a:lnTo>
                  <a:cubicBezTo>
                    <a:pt x="0" y="130"/>
                    <a:pt x="379" y="259"/>
                    <a:pt x="619" y="259"/>
                  </a:cubicBezTo>
                  <a:cubicBezTo>
                    <a:pt x="795" y="259"/>
                    <a:pt x="896" y="190"/>
                    <a:pt x="51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25" name="Google Shape;13325;p19"/>
            <p:cNvSpPr/>
            <p:nvPr/>
          </p:nvSpPr>
          <p:spPr>
            <a:xfrm>
              <a:off x="7034475" y="2675400"/>
              <a:ext cx="25250" cy="4225"/>
            </a:xfrm>
            <a:custGeom>
              <a:avLst/>
              <a:gdLst/>
              <a:ahLst/>
              <a:cxnLst/>
              <a:rect l="l" t="t" r="r" b="b"/>
              <a:pathLst>
                <a:path w="1010" h="169" extrusionOk="0">
                  <a:moveTo>
                    <a:pt x="449" y="0"/>
                  </a:moveTo>
                  <a:lnTo>
                    <a:pt x="449" y="0"/>
                  </a:lnTo>
                  <a:cubicBezTo>
                    <a:pt x="1" y="112"/>
                    <a:pt x="281" y="168"/>
                    <a:pt x="533" y="168"/>
                  </a:cubicBezTo>
                  <a:cubicBezTo>
                    <a:pt x="785" y="168"/>
                    <a:pt x="1009" y="112"/>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26" name="Google Shape;13326;p19"/>
            <p:cNvSpPr/>
            <p:nvPr/>
          </p:nvSpPr>
          <p:spPr>
            <a:xfrm>
              <a:off x="7008725" y="775100"/>
              <a:ext cx="20175" cy="13050"/>
            </a:xfrm>
            <a:custGeom>
              <a:avLst/>
              <a:gdLst/>
              <a:ahLst/>
              <a:cxnLst/>
              <a:rect l="l" t="t" r="r" b="b"/>
              <a:pathLst>
                <a:path w="807" h="522" extrusionOk="0">
                  <a:moveTo>
                    <a:pt x="597" y="0"/>
                  </a:moveTo>
                  <a:cubicBezTo>
                    <a:pt x="156" y="0"/>
                    <a:pt x="0" y="521"/>
                    <a:pt x="232" y="521"/>
                  </a:cubicBezTo>
                  <a:cubicBezTo>
                    <a:pt x="266" y="521"/>
                    <a:pt x="308" y="510"/>
                    <a:pt x="358" y="485"/>
                  </a:cubicBezTo>
                  <a:cubicBezTo>
                    <a:pt x="358" y="261"/>
                    <a:pt x="807" y="261"/>
                    <a:pt x="807" y="37"/>
                  </a:cubicBezTo>
                  <a:cubicBezTo>
                    <a:pt x="731" y="11"/>
                    <a:pt x="661" y="0"/>
                    <a:pt x="59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27" name="Google Shape;13327;p19"/>
            <p:cNvSpPr/>
            <p:nvPr/>
          </p:nvSpPr>
          <p:spPr>
            <a:xfrm>
              <a:off x="7000875" y="2973600"/>
              <a:ext cx="22425" cy="9975"/>
            </a:xfrm>
            <a:custGeom>
              <a:avLst/>
              <a:gdLst/>
              <a:ahLst/>
              <a:cxnLst/>
              <a:rect l="l" t="t" r="r" b="b"/>
              <a:pathLst>
                <a:path w="897" h="399" extrusionOk="0">
                  <a:moveTo>
                    <a:pt x="299" y="0"/>
                  </a:moveTo>
                  <a:cubicBezTo>
                    <a:pt x="149" y="0"/>
                    <a:pt x="0" y="100"/>
                    <a:pt x="0" y="399"/>
                  </a:cubicBezTo>
                  <a:cubicBezTo>
                    <a:pt x="896" y="399"/>
                    <a:pt x="598" y="0"/>
                    <a:pt x="29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28" name="Google Shape;13328;p19"/>
            <p:cNvSpPr/>
            <p:nvPr/>
          </p:nvSpPr>
          <p:spPr>
            <a:xfrm>
              <a:off x="7000875" y="3930450"/>
              <a:ext cx="11225" cy="11225"/>
            </a:xfrm>
            <a:custGeom>
              <a:avLst/>
              <a:gdLst/>
              <a:ahLst/>
              <a:cxnLst/>
              <a:rect l="l" t="t" r="r" b="b"/>
              <a:pathLst>
                <a:path w="449" h="449" extrusionOk="0">
                  <a:moveTo>
                    <a:pt x="0" y="0"/>
                  </a:moveTo>
                  <a:cubicBezTo>
                    <a:pt x="0" y="224"/>
                    <a:pt x="0" y="449"/>
                    <a:pt x="224" y="449"/>
                  </a:cubicBezTo>
                  <a:cubicBezTo>
                    <a:pt x="448" y="449"/>
                    <a:pt x="224" y="0"/>
                    <a:pt x="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29" name="Google Shape;13329;p19"/>
            <p:cNvSpPr/>
            <p:nvPr/>
          </p:nvSpPr>
          <p:spPr>
            <a:xfrm>
              <a:off x="6964450" y="3969675"/>
              <a:ext cx="28025" cy="4225"/>
            </a:xfrm>
            <a:custGeom>
              <a:avLst/>
              <a:gdLst/>
              <a:ahLst/>
              <a:cxnLst/>
              <a:rect l="l" t="t" r="r" b="b"/>
              <a:pathLst>
                <a:path w="1121" h="169" extrusionOk="0">
                  <a:moveTo>
                    <a:pt x="561" y="0"/>
                  </a:moveTo>
                  <a:cubicBezTo>
                    <a:pt x="0" y="112"/>
                    <a:pt x="280" y="168"/>
                    <a:pt x="561" y="168"/>
                  </a:cubicBezTo>
                  <a:cubicBezTo>
                    <a:pt x="841" y="168"/>
                    <a:pt x="1121" y="112"/>
                    <a:pt x="56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30" name="Google Shape;13330;p19"/>
            <p:cNvSpPr/>
            <p:nvPr/>
          </p:nvSpPr>
          <p:spPr>
            <a:xfrm>
              <a:off x="6849575" y="916075"/>
              <a:ext cx="16850" cy="11225"/>
            </a:xfrm>
            <a:custGeom>
              <a:avLst/>
              <a:gdLst/>
              <a:ahLst/>
              <a:cxnLst/>
              <a:rect l="l" t="t" r="r" b="b"/>
              <a:pathLst>
                <a:path w="674" h="449" extrusionOk="0">
                  <a:moveTo>
                    <a:pt x="1" y="1"/>
                  </a:moveTo>
                  <a:cubicBezTo>
                    <a:pt x="1" y="225"/>
                    <a:pt x="1" y="449"/>
                    <a:pt x="225" y="449"/>
                  </a:cubicBezTo>
                  <a:cubicBezTo>
                    <a:pt x="673" y="449"/>
                    <a:pt x="449" y="1"/>
                    <a:pt x="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31" name="Google Shape;13331;p19"/>
            <p:cNvSpPr/>
            <p:nvPr/>
          </p:nvSpPr>
          <p:spPr>
            <a:xfrm>
              <a:off x="6832775" y="787200"/>
              <a:ext cx="11225" cy="11250"/>
            </a:xfrm>
            <a:custGeom>
              <a:avLst/>
              <a:gdLst/>
              <a:ahLst/>
              <a:cxnLst/>
              <a:rect l="l" t="t" r="r" b="b"/>
              <a:pathLst>
                <a:path w="449" h="450" extrusionOk="0">
                  <a:moveTo>
                    <a:pt x="0" y="1"/>
                  </a:moveTo>
                  <a:cubicBezTo>
                    <a:pt x="0" y="1"/>
                    <a:pt x="0" y="449"/>
                    <a:pt x="225" y="449"/>
                  </a:cubicBezTo>
                  <a:cubicBezTo>
                    <a:pt x="449" y="449"/>
                    <a:pt x="225" y="1"/>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32" name="Google Shape;13332;p19"/>
            <p:cNvSpPr/>
            <p:nvPr/>
          </p:nvSpPr>
          <p:spPr>
            <a:xfrm>
              <a:off x="6832775" y="2311200"/>
              <a:ext cx="11225" cy="11225"/>
            </a:xfrm>
            <a:custGeom>
              <a:avLst/>
              <a:gdLst/>
              <a:ahLst/>
              <a:cxnLst/>
              <a:rect l="l" t="t" r="r" b="b"/>
              <a:pathLst>
                <a:path w="449" h="449" extrusionOk="0">
                  <a:moveTo>
                    <a:pt x="0" y="1"/>
                  </a:moveTo>
                  <a:cubicBezTo>
                    <a:pt x="0" y="225"/>
                    <a:pt x="0" y="449"/>
                    <a:pt x="225" y="449"/>
                  </a:cubicBezTo>
                  <a:cubicBezTo>
                    <a:pt x="449" y="449"/>
                    <a:pt x="225" y="1"/>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33" name="Google Shape;13333;p19"/>
            <p:cNvSpPr/>
            <p:nvPr/>
          </p:nvSpPr>
          <p:spPr>
            <a:xfrm>
              <a:off x="6818250" y="2893150"/>
              <a:ext cx="20150" cy="18325"/>
            </a:xfrm>
            <a:custGeom>
              <a:avLst/>
              <a:gdLst/>
              <a:ahLst/>
              <a:cxnLst/>
              <a:rect l="l" t="t" r="r" b="b"/>
              <a:pathLst>
                <a:path w="806" h="733" extrusionOk="0">
                  <a:moveTo>
                    <a:pt x="632" y="1"/>
                  </a:moveTo>
                  <a:cubicBezTo>
                    <a:pt x="153" y="1"/>
                    <a:pt x="1" y="733"/>
                    <a:pt x="419" y="733"/>
                  </a:cubicBezTo>
                  <a:cubicBezTo>
                    <a:pt x="466" y="733"/>
                    <a:pt x="520" y="724"/>
                    <a:pt x="581" y="703"/>
                  </a:cubicBezTo>
                  <a:cubicBezTo>
                    <a:pt x="581" y="479"/>
                    <a:pt x="806" y="255"/>
                    <a:pt x="806" y="31"/>
                  </a:cubicBezTo>
                  <a:cubicBezTo>
                    <a:pt x="744" y="10"/>
                    <a:pt x="686" y="1"/>
                    <a:pt x="632"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34" name="Google Shape;13334;p19"/>
            <p:cNvSpPr/>
            <p:nvPr/>
          </p:nvSpPr>
          <p:spPr>
            <a:xfrm>
              <a:off x="6810375" y="804025"/>
              <a:ext cx="22275" cy="17725"/>
            </a:xfrm>
            <a:custGeom>
              <a:avLst/>
              <a:gdLst/>
              <a:ahLst/>
              <a:cxnLst/>
              <a:rect l="l" t="t" r="r" b="b"/>
              <a:pathLst>
                <a:path w="891" h="709" extrusionOk="0">
                  <a:moveTo>
                    <a:pt x="448" y="0"/>
                  </a:moveTo>
                  <a:cubicBezTo>
                    <a:pt x="448" y="224"/>
                    <a:pt x="0" y="224"/>
                    <a:pt x="224" y="673"/>
                  </a:cubicBezTo>
                  <a:cubicBezTo>
                    <a:pt x="299" y="698"/>
                    <a:pt x="365" y="709"/>
                    <a:pt x="424" y="709"/>
                  </a:cubicBezTo>
                  <a:cubicBezTo>
                    <a:pt x="891" y="709"/>
                    <a:pt x="847" y="0"/>
                    <a:pt x="44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35" name="Google Shape;13335;p19"/>
            <p:cNvSpPr/>
            <p:nvPr/>
          </p:nvSpPr>
          <p:spPr>
            <a:xfrm>
              <a:off x="6801950" y="826425"/>
              <a:ext cx="28050" cy="4225"/>
            </a:xfrm>
            <a:custGeom>
              <a:avLst/>
              <a:gdLst/>
              <a:ahLst/>
              <a:cxnLst/>
              <a:rect l="l" t="t" r="r" b="b"/>
              <a:pathLst>
                <a:path w="1122" h="169" extrusionOk="0">
                  <a:moveTo>
                    <a:pt x="561" y="1"/>
                  </a:moveTo>
                  <a:cubicBezTo>
                    <a:pt x="1" y="113"/>
                    <a:pt x="281" y="169"/>
                    <a:pt x="561" y="169"/>
                  </a:cubicBezTo>
                  <a:cubicBezTo>
                    <a:pt x="841" y="169"/>
                    <a:pt x="1121" y="113"/>
                    <a:pt x="56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36" name="Google Shape;13336;p19"/>
            <p:cNvSpPr/>
            <p:nvPr/>
          </p:nvSpPr>
          <p:spPr>
            <a:xfrm>
              <a:off x="6803025" y="858325"/>
              <a:ext cx="20075" cy="12950"/>
            </a:xfrm>
            <a:custGeom>
              <a:avLst/>
              <a:gdLst/>
              <a:ahLst/>
              <a:cxnLst/>
              <a:rect l="l" t="t" r="r" b="b"/>
              <a:pathLst>
                <a:path w="803" h="518" extrusionOk="0">
                  <a:moveTo>
                    <a:pt x="525" y="0"/>
                  </a:moveTo>
                  <a:cubicBezTo>
                    <a:pt x="305" y="0"/>
                    <a:pt x="1" y="259"/>
                    <a:pt x="518" y="518"/>
                  </a:cubicBezTo>
                  <a:cubicBezTo>
                    <a:pt x="802" y="139"/>
                    <a:pt x="686" y="0"/>
                    <a:pt x="5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37" name="Google Shape;13337;p19"/>
            <p:cNvSpPr/>
            <p:nvPr/>
          </p:nvSpPr>
          <p:spPr>
            <a:xfrm>
              <a:off x="6810375" y="2878350"/>
              <a:ext cx="22425" cy="9975"/>
            </a:xfrm>
            <a:custGeom>
              <a:avLst/>
              <a:gdLst/>
              <a:ahLst/>
              <a:cxnLst/>
              <a:rect l="l" t="t" r="r" b="b"/>
              <a:pathLst>
                <a:path w="897" h="399" extrusionOk="0">
                  <a:moveTo>
                    <a:pt x="299" y="0"/>
                  </a:moveTo>
                  <a:cubicBezTo>
                    <a:pt x="149" y="0"/>
                    <a:pt x="0" y="100"/>
                    <a:pt x="0" y="399"/>
                  </a:cubicBezTo>
                  <a:cubicBezTo>
                    <a:pt x="896" y="399"/>
                    <a:pt x="598" y="0"/>
                    <a:pt x="29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38" name="Google Shape;13338;p19"/>
            <p:cNvSpPr/>
            <p:nvPr/>
          </p:nvSpPr>
          <p:spPr>
            <a:xfrm>
              <a:off x="6777775" y="892925"/>
              <a:ext cx="27000" cy="23175"/>
            </a:xfrm>
            <a:custGeom>
              <a:avLst/>
              <a:gdLst/>
              <a:ahLst/>
              <a:cxnLst/>
              <a:rect l="l" t="t" r="r" b="b"/>
              <a:pathLst>
                <a:path w="1080" h="927" extrusionOk="0">
                  <a:moveTo>
                    <a:pt x="903" y="1"/>
                  </a:moveTo>
                  <a:cubicBezTo>
                    <a:pt x="333" y="1"/>
                    <a:pt x="0" y="927"/>
                    <a:pt x="408" y="927"/>
                  </a:cubicBezTo>
                  <a:cubicBezTo>
                    <a:pt x="856" y="702"/>
                    <a:pt x="632" y="254"/>
                    <a:pt x="1080" y="30"/>
                  </a:cubicBezTo>
                  <a:cubicBezTo>
                    <a:pt x="1019" y="10"/>
                    <a:pt x="960" y="1"/>
                    <a:pt x="90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39" name="Google Shape;13339;p19"/>
            <p:cNvSpPr/>
            <p:nvPr/>
          </p:nvSpPr>
          <p:spPr>
            <a:xfrm>
              <a:off x="6787950" y="988925"/>
              <a:ext cx="16825" cy="11225"/>
            </a:xfrm>
            <a:custGeom>
              <a:avLst/>
              <a:gdLst/>
              <a:ahLst/>
              <a:cxnLst/>
              <a:rect l="l" t="t" r="r" b="b"/>
              <a:pathLst>
                <a:path w="673" h="449" extrusionOk="0">
                  <a:moveTo>
                    <a:pt x="1" y="0"/>
                  </a:moveTo>
                  <a:cubicBezTo>
                    <a:pt x="1" y="0"/>
                    <a:pt x="1" y="448"/>
                    <a:pt x="225" y="448"/>
                  </a:cubicBezTo>
                  <a:cubicBezTo>
                    <a:pt x="673" y="448"/>
                    <a:pt x="225" y="0"/>
                    <a:pt x="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40" name="Google Shape;13340;p19"/>
            <p:cNvSpPr/>
            <p:nvPr/>
          </p:nvSpPr>
          <p:spPr>
            <a:xfrm>
              <a:off x="6782350" y="1005725"/>
              <a:ext cx="11225" cy="5625"/>
            </a:xfrm>
            <a:custGeom>
              <a:avLst/>
              <a:gdLst/>
              <a:ahLst/>
              <a:cxnLst/>
              <a:rect l="l" t="t" r="r" b="b"/>
              <a:pathLst>
                <a:path w="449" h="225" extrusionOk="0">
                  <a:moveTo>
                    <a:pt x="0" y="0"/>
                  </a:moveTo>
                  <a:cubicBezTo>
                    <a:pt x="0" y="0"/>
                    <a:pt x="0" y="225"/>
                    <a:pt x="225" y="225"/>
                  </a:cubicBezTo>
                  <a:cubicBezTo>
                    <a:pt x="449" y="225"/>
                    <a:pt x="225" y="0"/>
                    <a:pt x="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41" name="Google Shape;13341;p19"/>
            <p:cNvSpPr/>
            <p:nvPr/>
          </p:nvSpPr>
          <p:spPr>
            <a:xfrm>
              <a:off x="6737525" y="2882700"/>
              <a:ext cx="16825" cy="22425"/>
            </a:xfrm>
            <a:custGeom>
              <a:avLst/>
              <a:gdLst/>
              <a:ahLst/>
              <a:cxnLst/>
              <a:rect l="l" t="t" r="r" b="b"/>
              <a:pathLst>
                <a:path w="673" h="897" extrusionOk="0">
                  <a:moveTo>
                    <a:pt x="0" y="1"/>
                  </a:moveTo>
                  <a:cubicBezTo>
                    <a:pt x="0" y="449"/>
                    <a:pt x="0" y="897"/>
                    <a:pt x="449" y="897"/>
                  </a:cubicBezTo>
                  <a:cubicBezTo>
                    <a:pt x="449" y="449"/>
                    <a:pt x="673" y="1"/>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42" name="Google Shape;13342;p19"/>
            <p:cNvSpPr/>
            <p:nvPr/>
          </p:nvSpPr>
          <p:spPr>
            <a:xfrm>
              <a:off x="6737525" y="983325"/>
              <a:ext cx="11225" cy="11225"/>
            </a:xfrm>
            <a:custGeom>
              <a:avLst/>
              <a:gdLst/>
              <a:ahLst/>
              <a:cxnLst/>
              <a:rect l="l" t="t" r="r" b="b"/>
              <a:pathLst>
                <a:path w="449" h="449" extrusionOk="0">
                  <a:moveTo>
                    <a:pt x="0" y="0"/>
                  </a:moveTo>
                  <a:cubicBezTo>
                    <a:pt x="0" y="224"/>
                    <a:pt x="0" y="448"/>
                    <a:pt x="225" y="448"/>
                  </a:cubicBezTo>
                  <a:cubicBezTo>
                    <a:pt x="449" y="448"/>
                    <a:pt x="225" y="0"/>
                    <a:pt x="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43" name="Google Shape;13343;p19"/>
            <p:cNvSpPr/>
            <p:nvPr/>
          </p:nvSpPr>
          <p:spPr>
            <a:xfrm>
              <a:off x="6723525" y="2339225"/>
              <a:ext cx="25225" cy="4225"/>
            </a:xfrm>
            <a:custGeom>
              <a:avLst/>
              <a:gdLst/>
              <a:ahLst/>
              <a:cxnLst/>
              <a:rect l="l" t="t" r="r" b="b"/>
              <a:pathLst>
                <a:path w="1009" h="169" extrusionOk="0">
                  <a:moveTo>
                    <a:pt x="560" y="0"/>
                  </a:moveTo>
                  <a:lnTo>
                    <a:pt x="560" y="0"/>
                  </a:lnTo>
                  <a:cubicBezTo>
                    <a:pt x="0" y="112"/>
                    <a:pt x="224" y="168"/>
                    <a:pt x="476" y="168"/>
                  </a:cubicBezTo>
                  <a:cubicBezTo>
                    <a:pt x="729" y="168"/>
                    <a:pt x="1009" y="112"/>
                    <a:pt x="56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44" name="Google Shape;13344;p19"/>
            <p:cNvSpPr/>
            <p:nvPr/>
          </p:nvSpPr>
          <p:spPr>
            <a:xfrm>
              <a:off x="6715125" y="3880025"/>
              <a:ext cx="25225" cy="4225"/>
            </a:xfrm>
            <a:custGeom>
              <a:avLst/>
              <a:gdLst/>
              <a:ahLst/>
              <a:cxnLst/>
              <a:rect l="l" t="t" r="r" b="b"/>
              <a:pathLst>
                <a:path w="1009" h="169" extrusionOk="0">
                  <a:moveTo>
                    <a:pt x="448" y="0"/>
                  </a:moveTo>
                  <a:lnTo>
                    <a:pt x="448" y="0"/>
                  </a:lnTo>
                  <a:cubicBezTo>
                    <a:pt x="0" y="112"/>
                    <a:pt x="280" y="168"/>
                    <a:pt x="532" y="168"/>
                  </a:cubicBezTo>
                  <a:cubicBezTo>
                    <a:pt x="784" y="168"/>
                    <a:pt x="1009" y="112"/>
                    <a:pt x="44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45" name="Google Shape;13345;p19"/>
            <p:cNvSpPr/>
            <p:nvPr/>
          </p:nvSpPr>
          <p:spPr>
            <a:xfrm>
              <a:off x="6709500" y="1442750"/>
              <a:ext cx="22450" cy="11225"/>
            </a:xfrm>
            <a:custGeom>
              <a:avLst/>
              <a:gdLst/>
              <a:ahLst/>
              <a:cxnLst/>
              <a:rect l="l" t="t" r="r" b="b"/>
              <a:pathLst>
                <a:path w="898" h="449" extrusionOk="0">
                  <a:moveTo>
                    <a:pt x="449" y="1"/>
                  </a:moveTo>
                  <a:cubicBezTo>
                    <a:pt x="449" y="225"/>
                    <a:pt x="1" y="225"/>
                    <a:pt x="449" y="449"/>
                  </a:cubicBezTo>
                  <a:cubicBezTo>
                    <a:pt x="897" y="449"/>
                    <a:pt x="897" y="1"/>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46" name="Google Shape;13346;p19"/>
            <p:cNvSpPr/>
            <p:nvPr/>
          </p:nvSpPr>
          <p:spPr>
            <a:xfrm>
              <a:off x="6687100" y="2991075"/>
              <a:ext cx="37950" cy="20525"/>
            </a:xfrm>
            <a:custGeom>
              <a:avLst/>
              <a:gdLst/>
              <a:ahLst/>
              <a:cxnLst/>
              <a:rect l="l" t="t" r="r" b="b"/>
              <a:pathLst>
                <a:path w="1518" h="821" extrusionOk="0">
                  <a:moveTo>
                    <a:pt x="397" y="0"/>
                  </a:moveTo>
                  <a:cubicBezTo>
                    <a:pt x="245" y="0"/>
                    <a:pt x="105" y="44"/>
                    <a:pt x="0" y="148"/>
                  </a:cubicBezTo>
                  <a:cubicBezTo>
                    <a:pt x="673" y="148"/>
                    <a:pt x="673" y="820"/>
                    <a:pt x="1345" y="820"/>
                  </a:cubicBezTo>
                  <a:cubicBezTo>
                    <a:pt x="1517" y="476"/>
                    <a:pt x="897" y="0"/>
                    <a:pt x="39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47" name="Google Shape;13347;p19"/>
            <p:cNvSpPr/>
            <p:nvPr/>
          </p:nvSpPr>
          <p:spPr>
            <a:xfrm>
              <a:off x="6689900" y="3835200"/>
              <a:ext cx="25225" cy="4225"/>
            </a:xfrm>
            <a:custGeom>
              <a:avLst/>
              <a:gdLst/>
              <a:ahLst/>
              <a:cxnLst/>
              <a:rect l="l" t="t" r="r" b="b"/>
              <a:pathLst>
                <a:path w="1009" h="169" extrusionOk="0">
                  <a:moveTo>
                    <a:pt x="561" y="0"/>
                  </a:moveTo>
                  <a:lnTo>
                    <a:pt x="561" y="0"/>
                  </a:lnTo>
                  <a:cubicBezTo>
                    <a:pt x="0" y="112"/>
                    <a:pt x="225" y="168"/>
                    <a:pt x="477" y="168"/>
                  </a:cubicBezTo>
                  <a:cubicBezTo>
                    <a:pt x="729" y="168"/>
                    <a:pt x="1009" y="112"/>
                    <a:pt x="56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48" name="Google Shape;13348;p19"/>
            <p:cNvSpPr/>
            <p:nvPr/>
          </p:nvSpPr>
          <p:spPr>
            <a:xfrm>
              <a:off x="6664675" y="1329775"/>
              <a:ext cx="20700" cy="13050"/>
            </a:xfrm>
            <a:custGeom>
              <a:avLst/>
              <a:gdLst/>
              <a:ahLst/>
              <a:cxnLst/>
              <a:rect l="l" t="t" r="r" b="b"/>
              <a:pathLst>
                <a:path w="828" h="522" extrusionOk="0">
                  <a:moveTo>
                    <a:pt x="211" y="1"/>
                  </a:moveTo>
                  <a:cubicBezTo>
                    <a:pt x="147" y="1"/>
                    <a:pt x="77" y="12"/>
                    <a:pt x="1" y="37"/>
                  </a:cubicBezTo>
                  <a:cubicBezTo>
                    <a:pt x="1" y="261"/>
                    <a:pt x="225" y="485"/>
                    <a:pt x="673" y="485"/>
                  </a:cubicBezTo>
                  <a:cubicBezTo>
                    <a:pt x="699" y="511"/>
                    <a:pt x="718" y="522"/>
                    <a:pt x="732" y="522"/>
                  </a:cubicBezTo>
                  <a:cubicBezTo>
                    <a:pt x="827" y="522"/>
                    <a:pt x="654" y="1"/>
                    <a:pt x="21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49" name="Google Shape;13349;p19"/>
            <p:cNvSpPr/>
            <p:nvPr/>
          </p:nvSpPr>
          <p:spPr>
            <a:xfrm>
              <a:off x="6647875" y="1438100"/>
              <a:ext cx="24750" cy="15875"/>
            </a:xfrm>
            <a:custGeom>
              <a:avLst/>
              <a:gdLst/>
              <a:ahLst/>
              <a:cxnLst/>
              <a:rect l="l" t="t" r="r" b="b"/>
              <a:pathLst>
                <a:path w="990" h="635" extrusionOk="0">
                  <a:moveTo>
                    <a:pt x="221" y="1"/>
                  </a:moveTo>
                  <a:cubicBezTo>
                    <a:pt x="97" y="1"/>
                    <a:pt x="1" y="55"/>
                    <a:pt x="1" y="187"/>
                  </a:cubicBezTo>
                  <a:cubicBezTo>
                    <a:pt x="449" y="187"/>
                    <a:pt x="449" y="411"/>
                    <a:pt x="673" y="635"/>
                  </a:cubicBezTo>
                  <a:cubicBezTo>
                    <a:pt x="990" y="318"/>
                    <a:pt x="522" y="1"/>
                    <a:pt x="22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50" name="Google Shape;13350;p19"/>
            <p:cNvSpPr/>
            <p:nvPr/>
          </p:nvSpPr>
          <p:spPr>
            <a:xfrm>
              <a:off x="6645075" y="3812775"/>
              <a:ext cx="28050" cy="4225"/>
            </a:xfrm>
            <a:custGeom>
              <a:avLst/>
              <a:gdLst/>
              <a:ahLst/>
              <a:cxnLst/>
              <a:rect l="l" t="t" r="r" b="b"/>
              <a:pathLst>
                <a:path w="1122" h="169" extrusionOk="0">
                  <a:moveTo>
                    <a:pt x="561" y="1"/>
                  </a:moveTo>
                  <a:cubicBezTo>
                    <a:pt x="1" y="113"/>
                    <a:pt x="281" y="169"/>
                    <a:pt x="561" y="169"/>
                  </a:cubicBezTo>
                  <a:cubicBezTo>
                    <a:pt x="841" y="169"/>
                    <a:pt x="1121" y="113"/>
                    <a:pt x="56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51" name="Google Shape;13351;p19"/>
            <p:cNvSpPr/>
            <p:nvPr/>
          </p:nvSpPr>
          <p:spPr>
            <a:xfrm>
              <a:off x="6647875" y="3774800"/>
              <a:ext cx="22450" cy="10000"/>
            </a:xfrm>
            <a:custGeom>
              <a:avLst/>
              <a:gdLst/>
              <a:ahLst/>
              <a:cxnLst/>
              <a:rect l="l" t="t" r="r" b="b"/>
              <a:pathLst>
                <a:path w="898" h="400" extrusionOk="0">
                  <a:moveTo>
                    <a:pt x="299" y="1"/>
                  </a:moveTo>
                  <a:cubicBezTo>
                    <a:pt x="150" y="1"/>
                    <a:pt x="1" y="100"/>
                    <a:pt x="1" y="399"/>
                  </a:cubicBezTo>
                  <a:cubicBezTo>
                    <a:pt x="897" y="399"/>
                    <a:pt x="598" y="1"/>
                    <a:pt x="29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52" name="Google Shape;13352;p19"/>
            <p:cNvSpPr/>
            <p:nvPr/>
          </p:nvSpPr>
          <p:spPr>
            <a:xfrm>
              <a:off x="6616175" y="2997625"/>
              <a:ext cx="14175" cy="8275"/>
            </a:xfrm>
            <a:custGeom>
              <a:avLst/>
              <a:gdLst/>
              <a:ahLst/>
              <a:cxnLst/>
              <a:rect l="l" t="t" r="r" b="b"/>
              <a:pathLst>
                <a:path w="567" h="331" extrusionOk="0">
                  <a:moveTo>
                    <a:pt x="102" y="1"/>
                  </a:moveTo>
                  <a:cubicBezTo>
                    <a:pt x="1" y="1"/>
                    <a:pt x="452" y="331"/>
                    <a:pt x="533" y="331"/>
                  </a:cubicBezTo>
                  <a:cubicBezTo>
                    <a:pt x="566" y="331"/>
                    <a:pt x="535" y="273"/>
                    <a:pt x="372" y="110"/>
                  </a:cubicBezTo>
                  <a:cubicBezTo>
                    <a:pt x="214" y="31"/>
                    <a:pt x="133" y="1"/>
                    <a:pt x="102"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53" name="Google Shape;13353;p19"/>
            <p:cNvSpPr/>
            <p:nvPr/>
          </p:nvSpPr>
          <p:spPr>
            <a:xfrm>
              <a:off x="6580650" y="3840800"/>
              <a:ext cx="22425" cy="5625"/>
            </a:xfrm>
            <a:custGeom>
              <a:avLst/>
              <a:gdLst/>
              <a:ahLst/>
              <a:cxnLst/>
              <a:rect l="l" t="t" r="r" b="b"/>
              <a:pathLst>
                <a:path w="897" h="225" extrusionOk="0">
                  <a:moveTo>
                    <a:pt x="448" y="0"/>
                  </a:moveTo>
                  <a:cubicBezTo>
                    <a:pt x="0" y="0"/>
                    <a:pt x="0" y="225"/>
                    <a:pt x="448" y="225"/>
                  </a:cubicBezTo>
                  <a:cubicBezTo>
                    <a:pt x="673" y="225"/>
                    <a:pt x="897" y="0"/>
                    <a:pt x="44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54" name="Google Shape;13354;p19"/>
            <p:cNvSpPr/>
            <p:nvPr/>
          </p:nvSpPr>
          <p:spPr>
            <a:xfrm>
              <a:off x="6566625" y="3908025"/>
              <a:ext cx="28050" cy="4225"/>
            </a:xfrm>
            <a:custGeom>
              <a:avLst/>
              <a:gdLst/>
              <a:ahLst/>
              <a:cxnLst/>
              <a:rect l="l" t="t" r="r" b="b"/>
              <a:pathLst>
                <a:path w="1122" h="169" extrusionOk="0">
                  <a:moveTo>
                    <a:pt x="561" y="1"/>
                  </a:moveTo>
                  <a:cubicBezTo>
                    <a:pt x="1" y="113"/>
                    <a:pt x="281" y="169"/>
                    <a:pt x="561" y="169"/>
                  </a:cubicBezTo>
                  <a:cubicBezTo>
                    <a:pt x="841" y="169"/>
                    <a:pt x="1121" y="113"/>
                    <a:pt x="56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55" name="Google Shape;13355;p19"/>
            <p:cNvSpPr/>
            <p:nvPr/>
          </p:nvSpPr>
          <p:spPr>
            <a:xfrm>
              <a:off x="6547025" y="1532400"/>
              <a:ext cx="50450" cy="25"/>
            </a:xfrm>
            <a:custGeom>
              <a:avLst/>
              <a:gdLst/>
              <a:ahLst/>
              <a:cxnLst/>
              <a:rect l="l" t="t" r="r" b="b"/>
              <a:pathLst>
                <a:path w="2018" h="1" extrusionOk="0">
                  <a:moveTo>
                    <a:pt x="897" y="0"/>
                  </a:moveTo>
                  <a:cubicBezTo>
                    <a:pt x="0" y="0"/>
                    <a:pt x="2018" y="0"/>
                    <a:pt x="89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56" name="Google Shape;13356;p19"/>
            <p:cNvSpPr/>
            <p:nvPr/>
          </p:nvSpPr>
          <p:spPr>
            <a:xfrm>
              <a:off x="6552625" y="1308275"/>
              <a:ext cx="26200" cy="23325"/>
            </a:xfrm>
            <a:custGeom>
              <a:avLst/>
              <a:gdLst/>
              <a:ahLst/>
              <a:cxnLst/>
              <a:rect l="l" t="t" r="r" b="b"/>
              <a:pathLst>
                <a:path w="1048" h="933" extrusionOk="0">
                  <a:moveTo>
                    <a:pt x="449" y="1"/>
                  </a:moveTo>
                  <a:cubicBezTo>
                    <a:pt x="449" y="449"/>
                    <a:pt x="1" y="449"/>
                    <a:pt x="1" y="897"/>
                  </a:cubicBezTo>
                  <a:cubicBezTo>
                    <a:pt x="74" y="922"/>
                    <a:pt x="145" y="933"/>
                    <a:pt x="212" y="933"/>
                  </a:cubicBezTo>
                  <a:cubicBezTo>
                    <a:pt x="758" y="933"/>
                    <a:pt x="1047" y="200"/>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57" name="Google Shape;13357;p19"/>
            <p:cNvSpPr/>
            <p:nvPr/>
          </p:nvSpPr>
          <p:spPr>
            <a:xfrm>
              <a:off x="6535825" y="3000350"/>
              <a:ext cx="16825" cy="11250"/>
            </a:xfrm>
            <a:custGeom>
              <a:avLst/>
              <a:gdLst/>
              <a:ahLst/>
              <a:cxnLst/>
              <a:rect l="l" t="t" r="r" b="b"/>
              <a:pathLst>
                <a:path w="673" h="450" extrusionOk="0">
                  <a:moveTo>
                    <a:pt x="448" y="1"/>
                  </a:moveTo>
                  <a:cubicBezTo>
                    <a:pt x="0" y="1"/>
                    <a:pt x="448" y="449"/>
                    <a:pt x="673" y="449"/>
                  </a:cubicBezTo>
                  <a:cubicBezTo>
                    <a:pt x="673" y="225"/>
                    <a:pt x="673" y="1"/>
                    <a:pt x="44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58" name="Google Shape;13358;p19"/>
            <p:cNvSpPr/>
            <p:nvPr/>
          </p:nvSpPr>
          <p:spPr>
            <a:xfrm>
              <a:off x="6530225" y="3924850"/>
              <a:ext cx="22425" cy="9975"/>
            </a:xfrm>
            <a:custGeom>
              <a:avLst/>
              <a:gdLst/>
              <a:ahLst/>
              <a:cxnLst/>
              <a:rect l="l" t="t" r="r" b="b"/>
              <a:pathLst>
                <a:path w="897" h="399" extrusionOk="0">
                  <a:moveTo>
                    <a:pt x="897" y="0"/>
                  </a:moveTo>
                  <a:cubicBezTo>
                    <a:pt x="0" y="0"/>
                    <a:pt x="299" y="399"/>
                    <a:pt x="598" y="399"/>
                  </a:cubicBezTo>
                  <a:cubicBezTo>
                    <a:pt x="747" y="399"/>
                    <a:pt x="897" y="299"/>
                    <a:pt x="89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59" name="Google Shape;13359;p19"/>
            <p:cNvSpPr/>
            <p:nvPr/>
          </p:nvSpPr>
          <p:spPr>
            <a:xfrm>
              <a:off x="6530225" y="1404775"/>
              <a:ext cx="22425" cy="9975"/>
            </a:xfrm>
            <a:custGeom>
              <a:avLst/>
              <a:gdLst/>
              <a:ahLst/>
              <a:cxnLst/>
              <a:rect l="l" t="t" r="r" b="b"/>
              <a:pathLst>
                <a:path w="897" h="399" extrusionOk="0">
                  <a:moveTo>
                    <a:pt x="299" y="1"/>
                  </a:moveTo>
                  <a:cubicBezTo>
                    <a:pt x="150" y="1"/>
                    <a:pt x="0" y="100"/>
                    <a:pt x="0" y="399"/>
                  </a:cubicBezTo>
                  <a:cubicBezTo>
                    <a:pt x="897" y="399"/>
                    <a:pt x="598" y="1"/>
                    <a:pt x="29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60" name="Google Shape;13360;p19"/>
            <p:cNvSpPr/>
            <p:nvPr/>
          </p:nvSpPr>
          <p:spPr>
            <a:xfrm>
              <a:off x="6485400" y="1325100"/>
              <a:ext cx="44850" cy="56050"/>
            </a:xfrm>
            <a:custGeom>
              <a:avLst/>
              <a:gdLst/>
              <a:ahLst/>
              <a:cxnLst/>
              <a:rect l="l" t="t" r="r" b="b"/>
              <a:pathLst>
                <a:path w="1794" h="2242" extrusionOk="0">
                  <a:moveTo>
                    <a:pt x="1793" y="0"/>
                  </a:moveTo>
                  <a:cubicBezTo>
                    <a:pt x="897" y="224"/>
                    <a:pt x="0" y="1569"/>
                    <a:pt x="448" y="2241"/>
                  </a:cubicBezTo>
                  <a:cubicBezTo>
                    <a:pt x="897" y="1345"/>
                    <a:pt x="1345" y="672"/>
                    <a:pt x="179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61" name="Google Shape;13361;p19"/>
            <p:cNvSpPr/>
            <p:nvPr/>
          </p:nvSpPr>
          <p:spPr>
            <a:xfrm>
              <a:off x="6498100" y="3767225"/>
              <a:ext cx="32150" cy="28775"/>
            </a:xfrm>
            <a:custGeom>
              <a:avLst/>
              <a:gdLst/>
              <a:ahLst/>
              <a:cxnLst/>
              <a:rect l="l" t="t" r="r" b="b"/>
              <a:pathLst>
                <a:path w="1286" h="1151" extrusionOk="0">
                  <a:moveTo>
                    <a:pt x="1054" y="0"/>
                  </a:moveTo>
                  <a:cubicBezTo>
                    <a:pt x="317" y="0"/>
                    <a:pt x="1" y="947"/>
                    <a:pt x="613" y="1151"/>
                  </a:cubicBezTo>
                  <a:cubicBezTo>
                    <a:pt x="613" y="702"/>
                    <a:pt x="1061" y="478"/>
                    <a:pt x="1285" y="30"/>
                  </a:cubicBezTo>
                  <a:cubicBezTo>
                    <a:pt x="1204" y="10"/>
                    <a:pt x="1127" y="0"/>
                    <a:pt x="105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62" name="Google Shape;13362;p19"/>
            <p:cNvSpPr/>
            <p:nvPr/>
          </p:nvSpPr>
          <p:spPr>
            <a:xfrm>
              <a:off x="6491000" y="3759550"/>
              <a:ext cx="25225" cy="14900"/>
            </a:xfrm>
            <a:custGeom>
              <a:avLst/>
              <a:gdLst/>
              <a:ahLst/>
              <a:cxnLst/>
              <a:rect l="l" t="t" r="r" b="b"/>
              <a:pathLst>
                <a:path w="1009" h="596" extrusionOk="0">
                  <a:moveTo>
                    <a:pt x="533" y="1"/>
                  </a:moveTo>
                  <a:cubicBezTo>
                    <a:pt x="280" y="1"/>
                    <a:pt x="0" y="113"/>
                    <a:pt x="0" y="337"/>
                  </a:cubicBezTo>
                  <a:cubicBezTo>
                    <a:pt x="0" y="526"/>
                    <a:pt x="120" y="596"/>
                    <a:pt x="276" y="596"/>
                  </a:cubicBezTo>
                  <a:cubicBezTo>
                    <a:pt x="489" y="596"/>
                    <a:pt x="767" y="466"/>
                    <a:pt x="897" y="337"/>
                  </a:cubicBezTo>
                  <a:cubicBezTo>
                    <a:pt x="1009" y="113"/>
                    <a:pt x="785" y="1"/>
                    <a:pt x="53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63" name="Google Shape;13363;p19"/>
            <p:cNvSpPr/>
            <p:nvPr/>
          </p:nvSpPr>
          <p:spPr>
            <a:xfrm>
              <a:off x="6502200" y="3924850"/>
              <a:ext cx="16825" cy="5625"/>
            </a:xfrm>
            <a:custGeom>
              <a:avLst/>
              <a:gdLst/>
              <a:ahLst/>
              <a:cxnLst/>
              <a:rect l="l" t="t" r="r" b="b"/>
              <a:pathLst>
                <a:path w="673" h="225" extrusionOk="0">
                  <a:moveTo>
                    <a:pt x="1" y="0"/>
                  </a:moveTo>
                  <a:cubicBezTo>
                    <a:pt x="1" y="0"/>
                    <a:pt x="1" y="224"/>
                    <a:pt x="449" y="224"/>
                  </a:cubicBezTo>
                  <a:cubicBezTo>
                    <a:pt x="673" y="224"/>
                    <a:pt x="449" y="0"/>
                    <a:pt x="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64" name="Google Shape;13364;p19"/>
            <p:cNvSpPr/>
            <p:nvPr/>
          </p:nvSpPr>
          <p:spPr>
            <a:xfrm>
              <a:off x="6462975" y="3964075"/>
              <a:ext cx="16675" cy="19475"/>
            </a:xfrm>
            <a:custGeom>
              <a:avLst/>
              <a:gdLst/>
              <a:ahLst/>
              <a:cxnLst/>
              <a:rect l="l" t="t" r="r" b="b"/>
              <a:pathLst>
                <a:path w="667" h="779" extrusionOk="0">
                  <a:moveTo>
                    <a:pt x="449" y="0"/>
                  </a:moveTo>
                  <a:cubicBezTo>
                    <a:pt x="449" y="224"/>
                    <a:pt x="1" y="448"/>
                    <a:pt x="1" y="672"/>
                  </a:cubicBezTo>
                  <a:cubicBezTo>
                    <a:pt x="113" y="747"/>
                    <a:pt x="206" y="778"/>
                    <a:pt x="283" y="778"/>
                  </a:cubicBezTo>
                  <a:cubicBezTo>
                    <a:pt x="667" y="778"/>
                    <a:pt x="636" y="0"/>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65" name="Google Shape;13365;p19"/>
            <p:cNvSpPr/>
            <p:nvPr/>
          </p:nvSpPr>
          <p:spPr>
            <a:xfrm>
              <a:off x="6448975" y="1381125"/>
              <a:ext cx="28025" cy="4225"/>
            </a:xfrm>
            <a:custGeom>
              <a:avLst/>
              <a:gdLst/>
              <a:ahLst/>
              <a:cxnLst/>
              <a:rect l="l" t="t" r="r" b="b"/>
              <a:pathLst>
                <a:path w="1121" h="169" extrusionOk="0">
                  <a:moveTo>
                    <a:pt x="561" y="0"/>
                  </a:moveTo>
                  <a:cubicBezTo>
                    <a:pt x="0" y="112"/>
                    <a:pt x="281" y="168"/>
                    <a:pt x="561" y="168"/>
                  </a:cubicBezTo>
                  <a:cubicBezTo>
                    <a:pt x="841" y="168"/>
                    <a:pt x="1121" y="112"/>
                    <a:pt x="56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66" name="Google Shape;13366;p19"/>
            <p:cNvSpPr/>
            <p:nvPr/>
          </p:nvSpPr>
          <p:spPr>
            <a:xfrm>
              <a:off x="6443375" y="2288800"/>
              <a:ext cx="28025" cy="4225"/>
            </a:xfrm>
            <a:custGeom>
              <a:avLst/>
              <a:gdLst/>
              <a:ahLst/>
              <a:cxnLst/>
              <a:rect l="l" t="t" r="r" b="b"/>
              <a:pathLst>
                <a:path w="1121" h="169" extrusionOk="0">
                  <a:moveTo>
                    <a:pt x="561" y="0"/>
                  </a:moveTo>
                  <a:cubicBezTo>
                    <a:pt x="0" y="112"/>
                    <a:pt x="280" y="168"/>
                    <a:pt x="561" y="168"/>
                  </a:cubicBezTo>
                  <a:cubicBezTo>
                    <a:pt x="841" y="168"/>
                    <a:pt x="1121" y="112"/>
                    <a:pt x="56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67" name="Google Shape;13367;p19"/>
            <p:cNvSpPr/>
            <p:nvPr/>
          </p:nvSpPr>
          <p:spPr>
            <a:xfrm>
              <a:off x="6345325" y="4155800"/>
              <a:ext cx="22425" cy="10000"/>
            </a:xfrm>
            <a:custGeom>
              <a:avLst/>
              <a:gdLst/>
              <a:ahLst/>
              <a:cxnLst/>
              <a:rect l="l" t="t" r="r" b="b"/>
              <a:pathLst>
                <a:path w="897" h="400" extrusionOk="0">
                  <a:moveTo>
                    <a:pt x="299" y="1"/>
                  </a:moveTo>
                  <a:cubicBezTo>
                    <a:pt x="150" y="1"/>
                    <a:pt x="0" y="100"/>
                    <a:pt x="0" y="399"/>
                  </a:cubicBezTo>
                  <a:cubicBezTo>
                    <a:pt x="897" y="399"/>
                    <a:pt x="598" y="1"/>
                    <a:pt x="29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68" name="Google Shape;13368;p19"/>
            <p:cNvSpPr/>
            <p:nvPr/>
          </p:nvSpPr>
          <p:spPr>
            <a:xfrm>
              <a:off x="6329925" y="2496100"/>
              <a:ext cx="15425" cy="23550"/>
            </a:xfrm>
            <a:custGeom>
              <a:avLst/>
              <a:gdLst/>
              <a:ahLst/>
              <a:cxnLst/>
              <a:rect l="l" t="t" r="r" b="b"/>
              <a:pathLst>
                <a:path w="617" h="942" extrusionOk="0">
                  <a:moveTo>
                    <a:pt x="168" y="0"/>
                  </a:moveTo>
                  <a:cubicBezTo>
                    <a:pt x="168" y="387"/>
                    <a:pt x="1" y="941"/>
                    <a:pt x="388" y="941"/>
                  </a:cubicBezTo>
                  <a:cubicBezTo>
                    <a:pt x="449" y="941"/>
                    <a:pt x="524" y="928"/>
                    <a:pt x="616" y="897"/>
                  </a:cubicBezTo>
                  <a:cubicBezTo>
                    <a:pt x="616" y="449"/>
                    <a:pt x="616" y="225"/>
                    <a:pt x="16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69" name="Google Shape;13369;p19"/>
            <p:cNvSpPr/>
            <p:nvPr/>
          </p:nvSpPr>
          <p:spPr>
            <a:xfrm>
              <a:off x="6328500" y="2535325"/>
              <a:ext cx="25250" cy="4225"/>
            </a:xfrm>
            <a:custGeom>
              <a:avLst/>
              <a:gdLst/>
              <a:ahLst/>
              <a:cxnLst/>
              <a:rect l="l" t="t" r="r" b="b"/>
              <a:pathLst>
                <a:path w="1010" h="169" extrusionOk="0">
                  <a:moveTo>
                    <a:pt x="449" y="0"/>
                  </a:moveTo>
                  <a:lnTo>
                    <a:pt x="449" y="0"/>
                  </a:lnTo>
                  <a:cubicBezTo>
                    <a:pt x="1" y="112"/>
                    <a:pt x="281" y="168"/>
                    <a:pt x="533" y="168"/>
                  </a:cubicBezTo>
                  <a:cubicBezTo>
                    <a:pt x="785" y="168"/>
                    <a:pt x="1009" y="112"/>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70" name="Google Shape;13370;p19"/>
            <p:cNvSpPr/>
            <p:nvPr/>
          </p:nvSpPr>
          <p:spPr>
            <a:xfrm>
              <a:off x="6314900" y="2464850"/>
              <a:ext cx="12625" cy="6500"/>
            </a:xfrm>
            <a:custGeom>
              <a:avLst/>
              <a:gdLst/>
              <a:ahLst/>
              <a:cxnLst/>
              <a:rect l="l" t="t" r="r" b="b"/>
              <a:pathLst>
                <a:path w="505" h="260" extrusionOk="0">
                  <a:moveTo>
                    <a:pt x="38" y="1"/>
                  </a:moveTo>
                  <a:cubicBezTo>
                    <a:pt x="1" y="1"/>
                    <a:pt x="454" y="259"/>
                    <a:pt x="491" y="259"/>
                  </a:cubicBezTo>
                  <a:cubicBezTo>
                    <a:pt x="505" y="259"/>
                    <a:pt x="463" y="225"/>
                    <a:pt x="321" y="130"/>
                  </a:cubicBezTo>
                  <a:cubicBezTo>
                    <a:pt x="131" y="35"/>
                    <a:pt x="52" y="1"/>
                    <a:pt x="3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71" name="Google Shape;13371;p19"/>
            <p:cNvSpPr/>
            <p:nvPr/>
          </p:nvSpPr>
          <p:spPr>
            <a:xfrm>
              <a:off x="6278075" y="4126550"/>
              <a:ext cx="56050" cy="25"/>
            </a:xfrm>
            <a:custGeom>
              <a:avLst/>
              <a:gdLst/>
              <a:ahLst/>
              <a:cxnLst/>
              <a:rect l="l" t="t" r="r" b="b"/>
              <a:pathLst>
                <a:path w="2242" h="1" extrusionOk="0">
                  <a:moveTo>
                    <a:pt x="1121" y="0"/>
                  </a:moveTo>
                  <a:cubicBezTo>
                    <a:pt x="1" y="0"/>
                    <a:pt x="2242" y="0"/>
                    <a:pt x="112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72" name="Google Shape;13372;p19"/>
            <p:cNvSpPr/>
            <p:nvPr/>
          </p:nvSpPr>
          <p:spPr>
            <a:xfrm>
              <a:off x="6252875" y="2395250"/>
              <a:ext cx="28025" cy="4225"/>
            </a:xfrm>
            <a:custGeom>
              <a:avLst/>
              <a:gdLst/>
              <a:ahLst/>
              <a:cxnLst/>
              <a:rect l="l" t="t" r="r" b="b"/>
              <a:pathLst>
                <a:path w="1121" h="169" extrusionOk="0">
                  <a:moveTo>
                    <a:pt x="561" y="0"/>
                  </a:moveTo>
                  <a:cubicBezTo>
                    <a:pt x="0" y="112"/>
                    <a:pt x="280" y="168"/>
                    <a:pt x="561" y="168"/>
                  </a:cubicBezTo>
                  <a:cubicBezTo>
                    <a:pt x="841" y="168"/>
                    <a:pt x="1121" y="112"/>
                    <a:pt x="56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73" name="Google Shape;13373;p19"/>
            <p:cNvSpPr/>
            <p:nvPr/>
          </p:nvSpPr>
          <p:spPr>
            <a:xfrm>
              <a:off x="6182825" y="1504375"/>
              <a:ext cx="33650" cy="39250"/>
            </a:xfrm>
            <a:custGeom>
              <a:avLst/>
              <a:gdLst/>
              <a:ahLst/>
              <a:cxnLst/>
              <a:rect l="l" t="t" r="r" b="b"/>
              <a:pathLst>
                <a:path w="1346" h="1570" extrusionOk="0">
                  <a:moveTo>
                    <a:pt x="1" y="1"/>
                  </a:moveTo>
                  <a:cubicBezTo>
                    <a:pt x="449" y="449"/>
                    <a:pt x="449" y="897"/>
                    <a:pt x="1" y="1570"/>
                  </a:cubicBezTo>
                  <a:cubicBezTo>
                    <a:pt x="1346" y="1570"/>
                    <a:pt x="897" y="1"/>
                    <a:pt x="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74" name="Google Shape;13374;p19"/>
            <p:cNvSpPr/>
            <p:nvPr/>
          </p:nvSpPr>
          <p:spPr>
            <a:xfrm>
              <a:off x="6182825" y="1575700"/>
              <a:ext cx="16850" cy="12750"/>
            </a:xfrm>
            <a:custGeom>
              <a:avLst/>
              <a:gdLst/>
              <a:ahLst/>
              <a:cxnLst/>
              <a:rect l="l" t="t" r="r" b="b"/>
              <a:pathLst>
                <a:path w="674" h="510" extrusionOk="0">
                  <a:moveTo>
                    <a:pt x="317" y="0"/>
                  </a:moveTo>
                  <a:cubicBezTo>
                    <a:pt x="233" y="0"/>
                    <a:pt x="129" y="19"/>
                    <a:pt x="1" y="61"/>
                  </a:cubicBezTo>
                  <a:cubicBezTo>
                    <a:pt x="1" y="285"/>
                    <a:pt x="449" y="510"/>
                    <a:pt x="673" y="510"/>
                  </a:cubicBezTo>
                  <a:cubicBezTo>
                    <a:pt x="673" y="328"/>
                    <a:pt x="673" y="0"/>
                    <a:pt x="31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75" name="Google Shape;13375;p19"/>
            <p:cNvSpPr/>
            <p:nvPr/>
          </p:nvSpPr>
          <p:spPr>
            <a:xfrm>
              <a:off x="6171625" y="1453950"/>
              <a:ext cx="11225" cy="16850"/>
            </a:xfrm>
            <a:custGeom>
              <a:avLst/>
              <a:gdLst/>
              <a:ahLst/>
              <a:cxnLst/>
              <a:rect l="l" t="t" r="r" b="b"/>
              <a:pathLst>
                <a:path w="449" h="674" extrusionOk="0">
                  <a:moveTo>
                    <a:pt x="1" y="1"/>
                  </a:moveTo>
                  <a:cubicBezTo>
                    <a:pt x="1" y="449"/>
                    <a:pt x="225" y="449"/>
                    <a:pt x="449" y="673"/>
                  </a:cubicBezTo>
                  <a:cubicBezTo>
                    <a:pt x="449" y="225"/>
                    <a:pt x="449" y="1"/>
                    <a:pt x="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76" name="Google Shape;13376;p19"/>
            <p:cNvSpPr/>
            <p:nvPr/>
          </p:nvSpPr>
          <p:spPr>
            <a:xfrm>
              <a:off x="6160425" y="1589325"/>
              <a:ext cx="16825" cy="26250"/>
            </a:xfrm>
            <a:custGeom>
              <a:avLst/>
              <a:gdLst/>
              <a:ahLst/>
              <a:cxnLst/>
              <a:rect l="l" t="t" r="r" b="b"/>
              <a:pathLst>
                <a:path w="673" h="1050" extrusionOk="0">
                  <a:moveTo>
                    <a:pt x="199" y="0"/>
                  </a:moveTo>
                  <a:cubicBezTo>
                    <a:pt x="153" y="0"/>
                    <a:pt x="90" y="54"/>
                    <a:pt x="0" y="189"/>
                  </a:cubicBezTo>
                  <a:cubicBezTo>
                    <a:pt x="359" y="189"/>
                    <a:pt x="144" y="1049"/>
                    <a:pt x="388" y="1049"/>
                  </a:cubicBezTo>
                  <a:cubicBezTo>
                    <a:pt x="449" y="1049"/>
                    <a:pt x="538" y="996"/>
                    <a:pt x="673" y="861"/>
                  </a:cubicBezTo>
                  <a:cubicBezTo>
                    <a:pt x="314" y="861"/>
                    <a:pt x="386" y="0"/>
                    <a:pt x="19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77" name="Google Shape;13377;p19"/>
            <p:cNvSpPr/>
            <p:nvPr/>
          </p:nvSpPr>
          <p:spPr>
            <a:xfrm>
              <a:off x="6152025" y="1269050"/>
              <a:ext cx="28025" cy="4250"/>
            </a:xfrm>
            <a:custGeom>
              <a:avLst/>
              <a:gdLst/>
              <a:ahLst/>
              <a:cxnLst/>
              <a:rect l="l" t="t" r="r" b="b"/>
              <a:pathLst>
                <a:path w="1121" h="170" extrusionOk="0">
                  <a:moveTo>
                    <a:pt x="560" y="1"/>
                  </a:moveTo>
                  <a:cubicBezTo>
                    <a:pt x="0" y="113"/>
                    <a:pt x="280" y="169"/>
                    <a:pt x="560" y="169"/>
                  </a:cubicBezTo>
                  <a:cubicBezTo>
                    <a:pt x="841" y="169"/>
                    <a:pt x="1121" y="113"/>
                    <a:pt x="56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78" name="Google Shape;13378;p19"/>
            <p:cNvSpPr/>
            <p:nvPr/>
          </p:nvSpPr>
          <p:spPr>
            <a:xfrm>
              <a:off x="6110000" y="2524125"/>
              <a:ext cx="36050" cy="9275"/>
            </a:xfrm>
            <a:custGeom>
              <a:avLst/>
              <a:gdLst/>
              <a:ahLst/>
              <a:cxnLst/>
              <a:rect l="l" t="t" r="r" b="b"/>
              <a:pathLst>
                <a:path w="1442" h="371" extrusionOk="0">
                  <a:moveTo>
                    <a:pt x="1345" y="0"/>
                  </a:moveTo>
                  <a:lnTo>
                    <a:pt x="1345" y="0"/>
                  </a:lnTo>
                  <a:cubicBezTo>
                    <a:pt x="1243" y="51"/>
                    <a:pt x="1119" y="67"/>
                    <a:pt x="987" y="67"/>
                  </a:cubicBezTo>
                  <a:cubicBezTo>
                    <a:pt x="752" y="67"/>
                    <a:pt x="493" y="15"/>
                    <a:pt x="300" y="15"/>
                  </a:cubicBezTo>
                  <a:cubicBezTo>
                    <a:pt x="123" y="15"/>
                    <a:pt x="0" y="59"/>
                    <a:pt x="0" y="224"/>
                  </a:cubicBezTo>
                  <a:cubicBezTo>
                    <a:pt x="128" y="224"/>
                    <a:pt x="622" y="371"/>
                    <a:pt x="980" y="371"/>
                  </a:cubicBezTo>
                  <a:cubicBezTo>
                    <a:pt x="1249" y="371"/>
                    <a:pt x="1441" y="288"/>
                    <a:pt x="134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79" name="Google Shape;13379;p19"/>
            <p:cNvSpPr/>
            <p:nvPr/>
          </p:nvSpPr>
          <p:spPr>
            <a:xfrm>
              <a:off x="6121200" y="3717525"/>
              <a:ext cx="11225" cy="11250"/>
            </a:xfrm>
            <a:custGeom>
              <a:avLst/>
              <a:gdLst/>
              <a:ahLst/>
              <a:cxnLst/>
              <a:rect l="l" t="t" r="r" b="b"/>
              <a:pathLst>
                <a:path w="449" h="450" extrusionOk="0">
                  <a:moveTo>
                    <a:pt x="1" y="1"/>
                  </a:moveTo>
                  <a:cubicBezTo>
                    <a:pt x="1" y="1"/>
                    <a:pt x="1" y="449"/>
                    <a:pt x="225" y="449"/>
                  </a:cubicBezTo>
                  <a:cubicBezTo>
                    <a:pt x="449" y="449"/>
                    <a:pt x="449" y="1"/>
                    <a:pt x="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80" name="Google Shape;13380;p19"/>
            <p:cNvSpPr/>
            <p:nvPr/>
          </p:nvSpPr>
          <p:spPr>
            <a:xfrm>
              <a:off x="6100725" y="3681175"/>
              <a:ext cx="14150" cy="8275"/>
            </a:xfrm>
            <a:custGeom>
              <a:avLst/>
              <a:gdLst/>
              <a:ahLst/>
              <a:cxnLst/>
              <a:rect l="l" t="t" r="r" b="b"/>
              <a:pathLst>
                <a:path w="566" h="331" extrusionOk="0">
                  <a:moveTo>
                    <a:pt x="101" y="1"/>
                  </a:moveTo>
                  <a:cubicBezTo>
                    <a:pt x="0" y="1"/>
                    <a:pt x="452" y="331"/>
                    <a:pt x="532" y="331"/>
                  </a:cubicBezTo>
                  <a:cubicBezTo>
                    <a:pt x="566" y="331"/>
                    <a:pt x="535" y="273"/>
                    <a:pt x="371" y="110"/>
                  </a:cubicBezTo>
                  <a:cubicBezTo>
                    <a:pt x="213" y="31"/>
                    <a:pt x="132" y="1"/>
                    <a:pt x="10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81" name="Google Shape;13381;p19"/>
            <p:cNvSpPr/>
            <p:nvPr/>
          </p:nvSpPr>
          <p:spPr>
            <a:xfrm>
              <a:off x="5986725" y="1235450"/>
              <a:ext cx="16850" cy="11225"/>
            </a:xfrm>
            <a:custGeom>
              <a:avLst/>
              <a:gdLst/>
              <a:ahLst/>
              <a:cxnLst/>
              <a:rect l="l" t="t" r="r" b="b"/>
              <a:pathLst>
                <a:path w="674" h="449" extrusionOk="0">
                  <a:moveTo>
                    <a:pt x="449" y="0"/>
                  </a:moveTo>
                  <a:cubicBezTo>
                    <a:pt x="1" y="0"/>
                    <a:pt x="449" y="448"/>
                    <a:pt x="673" y="448"/>
                  </a:cubicBezTo>
                  <a:cubicBezTo>
                    <a:pt x="673" y="448"/>
                    <a:pt x="673" y="0"/>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82" name="Google Shape;13382;p19"/>
            <p:cNvSpPr/>
            <p:nvPr/>
          </p:nvSpPr>
          <p:spPr>
            <a:xfrm>
              <a:off x="5977450" y="1641725"/>
              <a:ext cx="14175" cy="8275"/>
            </a:xfrm>
            <a:custGeom>
              <a:avLst/>
              <a:gdLst/>
              <a:ahLst/>
              <a:cxnLst/>
              <a:rect l="l" t="t" r="r" b="b"/>
              <a:pathLst>
                <a:path w="567" h="331" extrusionOk="0">
                  <a:moveTo>
                    <a:pt x="102" y="1"/>
                  </a:moveTo>
                  <a:cubicBezTo>
                    <a:pt x="1" y="1"/>
                    <a:pt x="452" y="331"/>
                    <a:pt x="532" y="331"/>
                  </a:cubicBezTo>
                  <a:cubicBezTo>
                    <a:pt x="566" y="331"/>
                    <a:pt x="535" y="273"/>
                    <a:pt x="372" y="110"/>
                  </a:cubicBezTo>
                  <a:cubicBezTo>
                    <a:pt x="214" y="31"/>
                    <a:pt x="132" y="1"/>
                    <a:pt x="102"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83" name="Google Shape;13383;p19"/>
            <p:cNvSpPr/>
            <p:nvPr/>
          </p:nvSpPr>
          <p:spPr>
            <a:xfrm>
              <a:off x="5981125" y="2165525"/>
              <a:ext cx="20575" cy="17725"/>
            </a:xfrm>
            <a:custGeom>
              <a:avLst/>
              <a:gdLst/>
              <a:ahLst/>
              <a:cxnLst/>
              <a:rect l="l" t="t" r="r" b="b"/>
              <a:pathLst>
                <a:path w="823" h="709" extrusionOk="0">
                  <a:moveTo>
                    <a:pt x="225" y="1"/>
                  </a:moveTo>
                  <a:cubicBezTo>
                    <a:pt x="225" y="449"/>
                    <a:pt x="1" y="1"/>
                    <a:pt x="1" y="673"/>
                  </a:cubicBezTo>
                  <a:cubicBezTo>
                    <a:pt x="75" y="698"/>
                    <a:pt x="144" y="709"/>
                    <a:pt x="207" y="709"/>
                  </a:cubicBezTo>
                  <a:cubicBezTo>
                    <a:pt x="712" y="709"/>
                    <a:pt x="822" y="1"/>
                    <a:pt x="22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84" name="Google Shape;13384;p19"/>
            <p:cNvSpPr/>
            <p:nvPr/>
          </p:nvSpPr>
          <p:spPr>
            <a:xfrm>
              <a:off x="5969925" y="2092700"/>
              <a:ext cx="19225" cy="9275"/>
            </a:xfrm>
            <a:custGeom>
              <a:avLst/>
              <a:gdLst/>
              <a:ahLst/>
              <a:cxnLst/>
              <a:rect l="l" t="t" r="r" b="b"/>
              <a:pathLst>
                <a:path w="769" h="371" extrusionOk="0">
                  <a:moveTo>
                    <a:pt x="673" y="0"/>
                  </a:moveTo>
                  <a:cubicBezTo>
                    <a:pt x="449" y="0"/>
                    <a:pt x="224" y="0"/>
                    <a:pt x="0" y="224"/>
                  </a:cubicBezTo>
                  <a:cubicBezTo>
                    <a:pt x="128" y="224"/>
                    <a:pt x="403" y="371"/>
                    <a:pt x="573" y="371"/>
                  </a:cubicBezTo>
                  <a:cubicBezTo>
                    <a:pt x="700" y="371"/>
                    <a:pt x="769" y="288"/>
                    <a:pt x="67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85" name="Google Shape;13385;p19"/>
            <p:cNvSpPr/>
            <p:nvPr/>
          </p:nvSpPr>
          <p:spPr>
            <a:xfrm>
              <a:off x="5967125" y="2131900"/>
              <a:ext cx="28025" cy="4225"/>
            </a:xfrm>
            <a:custGeom>
              <a:avLst/>
              <a:gdLst/>
              <a:ahLst/>
              <a:cxnLst/>
              <a:rect l="l" t="t" r="r" b="b"/>
              <a:pathLst>
                <a:path w="1121" h="169" extrusionOk="0">
                  <a:moveTo>
                    <a:pt x="561" y="1"/>
                  </a:moveTo>
                  <a:cubicBezTo>
                    <a:pt x="0" y="113"/>
                    <a:pt x="280" y="169"/>
                    <a:pt x="561" y="169"/>
                  </a:cubicBezTo>
                  <a:cubicBezTo>
                    <a:pt x="841" y="169"/>
                    <a:pt x="1121" y="113"/>
                    <a:pt x="56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86" name="Google Shape;13386;p19"/>
            <p:cNvSpPr/>
            <p:nvPr/>
          </p:nvSpPr>
          <p:spPr>
            <a:xfrm>
              <a:off x="5947500" y="4042500"/>
              <a:ext cx="25250" cy="4225"/>
            </a:xfrm>
            <a:custGeom>
              <a:avLst/>
              <a:gdLst/>
              <a:ahLst/>
              <a:cxnLst/>
              <a:rect l="l" t="t" r="r" b="b"/>
              <a:pathLst>
                <a:path w="1010" h="169" extrusionOk="0">
                  <a:moveTo>
                    <a:pt x="449" y="1"/>
                  </a:moveTo>
                  <a:lnTo>
                    <a:pt x="449" y="1"/>
                  </a:lnTo>
                  <a:cubicBezTo>
                    <a:pt x="1" y="113"/>
                    <a:pt x="281" y="169"/>
                    <a:pt x="533" y="169"/>
                  </a:cubicBezTo>
                  <a:cubicBezTo>
                    <a:pt x="785" y="169"/>
                    <a:pt x="1009" y="113"/>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87" name="Google Shape;13387;p19"/>
            <p:cNvSpPr/>
            <p:nvPr/>
          </p:nvSpPr>
          <p:spPr>
            <a:xfrm>
              <a:off x="5947500" y="2131900"/>
              <a:ext cx="11250" cy="11250"/>
            </a:xfrm>
            <a:custGeom>
              <a:avLst/>
              <a:gdLst/>
              <a:ahLst/>
              <a:cxnLst/>
              <a:rect l="l" t="t" r="r" b="b"/>
              <a:pathLst>
                <a:path w="450" h="450" extrusionOk="0">
                  <a:moveTo>
                    <a:pt x="225" y="1"/>
                  </a:moveTo>
                  <a:cubicBezTo>
                    <a:pt x="1" y="1"/>
                    <a:pt x="225" y="449"/>
                    <a:pt x="449" y="449"/>
                  </a:cubicBezTo>
                  <a:cubicBezTo>
                    <a:pt x="449" y="225"/>
                    <a:pt x="449" y="1"/>
                    <a:pt x="22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88" name="Google Shape;13388;p19"/>
            <p:cNvSpPr/>
            <p:nvPr/>
          </p:nvSpPr>
          <p:spPr>
            <a:xfrm>
              <a:off x="5927625" y="1638850"/>
              <a:ext cx="31125" cy="13450"/>
            </a:xfrm>
            <a:custGeom>
              <a:avLst/>
              <a:gdLst/>
              <a:ahLst/>
              <a:cxnLst/>
              <a:rect l="l" t="t" r="r" b="b"/>
              <a:pathLst>
                <a:path w="1245" h="538" extrusionOk="0">
                  <a:moveTo>
                    <a:pt x="124" y="1"/>
                  </a:moveTo>
                  <a:cubicBezTo>
                    <a:pt x="0" y="371"/>
                    <a:pt x="352" y="537"/>
                    <a:pt x="656" y="537"/>
                  </a:cubicBezTo>
                  <a:cubicBezTo>
                    <a:pt x="905" y="537"/>
                    <a:pt x="1121" y="426"/>
                    <a:pt x="1020" y="225"/>
                  </a:cubicBezTo>
                  <a:cubicBezTo>
                    <a:pt x="348" y="225"/>
                    <a:pt x="1244" y="1"/>
                    <a:pt x="12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89" name="Google Shape;13389;p19"/>
            <p:cNvSpPr/>
            <p:nvPr/>
          </p:nvSpPr>
          <p:spPr>
            <a:xfrm>
              <a:off x="5927750" y="1753925"/>
              <a:ext cx="16250" cy="13825"/>
            </a:xfrm>
            <a:custGeom>
              <a:avLst/>
              <a:gdLst/>
              <a:ahLst/>
              <a:cxnLst/>
              <a:rect l="l" t="t" r="r" b="b"/>
              <a:pathLst>
                <a:path w="650" h="553" extrusionOk="0">
                  <a:moveTo>
                    <a:pt x="435" y="1"/>
                  </a:moveTo>
                  <a:cubicBezTo>
                    <a:pt x="239" y="1"/>
                    <a:pt x="0" y="411"/>
                    <a:pt x="567" y="552"/>
                  </a:cubicBezTo>
                  <a:cubicBezTo>
                    <a:pt x="649" y="140"/>
                    <a:pt x="550" y="1"/>
                    <a:pt x="43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90" name="Google Shape;13390;p19"/>
            <p:cNvSpPr/>
            <p:nvPr/>
          </p:nvSpPr>
          <p:spPr>
            <a:xfrm>
              <a:off x="5917550" y="2237500"/>
              <a:ext cx="25575" cy="12975"/>
            </a:xfrm>
            <a:custGeom>
              <a:avLst/>
              <a:gdLst/>
              <a:ahLst/>
              <a:cxnLst/>
              <a:rect l="l" t="t" r="r" b="b"/>
              <a:pathLst>
                <a:path w="1023" h="519" extrusionOk="0">
                  <a:moveTo>
                    <a:pt x="181" y="0"/>
                  </a:moveTo>
                  <a:cubicBezTo>
                    <a:pt x="0" y="0"/>
                    <a:pt x="604" y="518"/>
                    <a:pt x="872" y="518"/>
                  </a:cubicBezTo>
                  <a:cubicBezTo>
                    <a:pt x="969" y="518"/>
                    <a:pt x="1022" y="449"/>
                    <a:pt x="975" y="259"/>
                  </a:cubicBezTo>
                  <a:lnTo>
                    <a:pt x="751" y="259"/>
                  </a:lnTo>
                  <a:cubicBezTo>
                    <a:pt x="419" y="70"/>
                    <a:pt x="248" y="0"/>
                    <a:pt x="18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91" name="Google Shape;13391;p19"/>
            <p:cNvSpPr/>
            <p:nvPr/>
          </p:nvSpPr>
          <p:spPr>
            <a:xfrm>
              <a:off x="5915500" y="1693750"/>
              <a:ext cx="9625" cy="12375"/>
            </a:xfrm>
            <a:custGeom>
              <a:avLst/>
              <a:gdLst/>
              <a:ahLst/>
              <a:cxnLst/>
              <a:rect l="l" t="t" r="r" b="b"/>
              <a:pathLst>
                <a:path w="385" h="495" extrusionOk="0">
                  <a:moveTo>
                    <a:pt x="90" y="0"/>
                  </a:moveTo>
                  <a:cubicBezTo>
                    <a:pt x="0" y="0"/>
                    <a:pt x="192" y="494"/>
                    <a:pt x="384" y="494"/>
                  </a:cubicBezTo>
                  <a:cubicBezTo>
                    <a:pt x="384" y="270"/>
                    <a:pt x="384" y="46"/>
                    <a:pt x="160" y="46"/>
                  </a:cubicBezTo>
                  <a:cubicBezTo>
                    <a:pt x="128" y="14"/>
                    <a:pt x="105" y="0"/>
                    <a:pt x="9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92" name="Google Shape;13392;p19"/>
            <p:cNvSpPr/>
            <p:nvPr/>
          </p:nvSpPr>
          <p:spPr>
            <a:xfrm>
              <a:off x="5813050" y="3997675"/>
              <a:ext cx="22425" cy="16850"/>
            </a:xfrm>
            <a:custGeom>
              <a:avLst/>
              <a:gdLst/>
              <a:ahLst/>
              <a:cxnLst/>
              <a:rect l="l" t="t" r="r" b="b"/>
              <a:pathLst>
                <a:path w="897" h="674" extrusionOk="0">
                  <a:moveTo>
                    <a:pt x="0" y="1"/>
                  </a:moveTo>
                  <a:cubicBezTo>
                    <a:pt x="0" y="225"/>
                    <a:pt x="224" y="449"/>
                    <a:pt x="448" y="673"/>
                  </a:cubicBezTo>
                  <a:cubicBezTo>
                    <a:pt x="897" y="673"/>
                    <a:pt x="448" y="1"/>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93" name="Google Shape;13393;p19"/>
            <p:cNvSpPr/>
            <p:nvPr/>
          </p:nvSpPr>
          <p:spPr>
            <a:xfrm>
              <a:off x="5772075" y="1756525"/>
              <a:ext cx="24825" cy="6475"/>
            </a:xfrm>
            <a:custGeom>
              <a:avLst/>
              <a:gdLst/>
              <a:ahLst/>
              <a:cxnLst/>
              <a:rect l="l" t="t" r="r" b="b"/>
              <a:pathLst>
                <a:path w="993" h="259" extrusionOk="0">
                  <a:moveTo>
                    <a:pt x="518" y="0"/>
                  </a:moveTo>
                  <a:lnTo>
                    <a:pt x="518" y="0"/>
                  </a:lnTo>
                  <a:cubicBezTo>
                    <a:pt x="1" y="129"/>
                    <a:pt x="454" y="259"/>
                    <a:pt x="715" y="259"/>
                  </a:cubicBezTo>
                  <a:cubicBezTo>
                    <a:pt x="905" y="259"/>
                    <a:pt x="992" y="190"/>
                    <a:pt x="51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94" name="Google Shape;13394;p19"/>
            <p:cNvSpPr/>
            <p:nvPr/>
          </p:nvSpPr>
          <p:spPr>
            <a:xfrm>
              <a:off x="5684175" y="1902200"/>
              <a:ext cx="9625" cy="12375"/>
            </a:xfrm>
            <a:custGeom>
              <a:avLst/>
              <a:gdLst/>
              <a:ahLst/>
              <a:cxnLst/>
              <a:rect l="l" t="t" r="r" b="b"/>
              <a:pathLst>
                <a:path w="385" h="495" extrusionOk="0">
                  <a:moveTo>
                    <a:pt x="0" y="0"/>
                  </a:moveTo>
                  <a:cubicBezTo>
                    <a:pt x="0" y="224"/>
                    <a:pt x="0" y="448"/>
                    <a:pt x="224" y="448"/>
                  </a:cubicBezTo>
                  <a:cubicBezTo>
                    <a:pt x="256" y="480"/>
                    <a:pt x="279" y="494"/>
                    <a:pt x="294" y="494"/>
                  </a:cubicBezTo>
                  <a:cubicBezTo>
                    <a:pt x="385" y="494"/>
                    <a:pt x="192" y="0"/>
                    <a:pt x="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95" name="Google Shape;13395;p19"/>
            <p:cNvSpPr/>
            <p:nvPr/>
          </p:nvSpPr>
          <p:spPr>
            <a:xfrm>
              <a:off x="5615075" y="1834950"/>
              <a:ext cx="18700" cy="10000"/>
            </a:xfrm>
            <a:custGeom>
              <a:avLst/>
              <a:gdLst/>
              <a:ahLst/>
              <a:cxnLst/>
              <a:rect l="l" t="t" r="r" b="b"/>
              <a:pathLst>
                <a:path w="748" h="400" extrusionOk="0">
                  <a:moveTo>
                    <a:pt x="747" y="1"/>
                  </a:moveTo>
                  <a:cubicBezTo>
                    <a:pt x="0" y="1"/>
                    <a:pt x="249" y="399"/>
                    <a:pt x="498" y="399"/>
                  </a:cubicBezTo>
                  <a:cubicBezTo>
                    <a:pt x="623" y="399"/>
                    <a:pt x="747" y="300"/>
                    <a:pt x="74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96" name="Google Shape;13396;p19"/>
            <p:cNvSpPr/>
            <p:nvPr/>
          </p:nvSpPr>
          <p:spPr>
            <a:xfrm>
              <a:off x="5560900" y="1157000"/>
              <a:ext cx="22450" cy="50450"/>
            </a:xfrm>
            <a:custGeom>
              <a:avLst/>
              <a:gdLst/>
              <a:ahLst/>
              <a:cxnLst/>
              <a:rect l="l" t="t" r="r" b="b"/>
              <a:pathLst>
                <a:path w="898" h="2018" extrusionOk="0">
                  <a:moveTo>
                    <a:pt x="1" y="1"/>
                  </a:moveTo>
                  <a:lnTo>
                    <a:pt x="1" y="1"/>
                  </a:lnTo>
                  <a:cubicBezTo>
                    <a:pt x="449" y="449"/>
                    <a:pt x="1" y="1569"/>
                    <a:pt x="673" y="2018"/>
                  </a:cubicBezTo>
                  <a:cubicBezTo>
                    <a:pt x="673" y="1345"/>
                    <a:pt x="897" y="449"/>
                    <a:pt x="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97" name="Google Shape;13397;p19"/>
            <p:cNvSpPr/>
            <p:nvPr/>
          </p:nvSpPr>
          <p:spPr>
            <a:xfrm>
              <a:off x="5560900" y="1213025"/>
              <a:ext cx="11225" cy="11250"/>
            </a:xfrm>
            <a:custGeom>
              <a:avLst/>
              <a:gdLst/>
              <a:ahLst/>
              <a:cxnLst/>
              <a:rect l="l" t="t" r="r" b="b"/>
              <a:pathLst>
                <a:path w="449" h="450" extrusionOk="0">
                  <a:moveTo>
                    <a:pt x="225" y="1"/>
                  </a:moveTo>
                  <a:cubicBezTo>
                    <a:pt x="1" y="1"/>
                    <a:pt x="225" y="449"/>
                    <a:pt x="449" y="449"/>
                  </a:cubicBezTo>
                  <a:cubicBezTo>
                    <a:pt x="449" y="225"/>
                    <a:pt x="449" y="1"/>
                    <a:pt x="22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98" name="Google Shape;13398;p19"/>
            <p:cNvSpPr/>
            <p:nvPr/>
          </p:nvSpPr>
          <p:spPr>
            <a:xfrm>
              <a:off x="5555300" y="2014250"/>
              <a:ext cx="11225" cy="11225"/>
            </a:xfrm>
            <a:custGeom>
              <a:avLst/>
              <a:gdLst/>
              <a:ahLst/>
              <a:cxnLst/>
              <a:rect l="l" t="t" r="r" b="b"/>
              <a:pathLst>
                <a:path w="449" h="449" extrusionOk="0">
                  <a:moveTo>
                    <a:pt x="225" y="0"/>
                  </a:moveTo>
                  <a:cubicBezTo>
                    <a:pt x="1" y="0"/>
                    <a:pt x="225" y="449"/>
                    <a:pt x="449" y="449"/>
                  </a:cubicBezTo>
                  <a:cubicBezTo>
                    <a:pt x="449" y="225"/>
                    <a:pt x="449" y="0"/>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99" name="Google Shape;13399;p19"/>
            <p:cNvSpPr/>
            <p:nvPr/>
          </p:nvSpPr>
          <p:spPr>
            <a:xfrm>
              <a:off x="5537050" y="1274675"/>
              <a:ext cx="24975" cy="10625"/>
            </a:xfrm>
            <a:custGeom>
              <a:avLst/>
              <a:gdLst/>
              <a:ahLst/>
              <a:cxnLst/>
              <a:rect l="l" t="t" r="r" b="b"/>
              <a:pathLst>
                <a:path w="999" h="425" extrusionOk="0">
                  <a:moveTo>
                    <a:pt x="507" y="0"/>
                  </a:moveTo>
                  <a:lnTo>
                    <a:pt x="507" y="0"/>
                  </a:lnTo>
                  <a:cubicBezTo>
                    <a:pt x="1" y="304"/>
                    <a:pt x="134" y="424"/>
                    <a:pt x="350" y="424"/>
                  </a:cubicBezTo>
                  <a:cubicBezTo>
                    <a:pt x="613" y="424"/>
                    <a:pt x="998" y="246"/>
                    <a:pt x="50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00" name="Google Shape;13400;p19"/>
            <p:cNvSpPr/>
            <p:nvPr/>
          </p:nvSpPr>
          <p:spPr>
            <a:xfrm>
              <a:off x="5396200" y="2316800"/>
              <a:ext cx="19850" cy="14825"/>
            </a:xfrm>
            <a:custGeom>
              <a:avLst/>
              <a:gdLst/>
              <a:ahLst/>
              <a:cxnLst/>
              <a:rect l="l" t="t" r="r" b="b"/>
              <a:pathLst>
                <a:path w="794" h="593" extrusionOk="0">
                  <a:moveTo>
                    <a:pt x="313" y="1"/>
                  </a:moveTo>
                  <a:cubicBezTo>
                    <a:pt x="1" y="417"/>
                    <a:pt x="173" y="592"/>
                    <a:pt x="356" y="592"/>
                  </a:cubicBezTo>
                  <a:cubicBezTo>
                    <a:pt x="567" y="592"/>
                    <a:pt x="793" y="361"/>
                    <a:pt x="31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01" name="Google Shape;13401;p19"/>
            <p:cNvSpPr/>
            <p:nvPr/>
          </p:nvSpPr>
          <p:spPr>
            <a:xfrm>
              <a:off x="5308775" y="3103675"/>
              <a:ext cx="26925" cy="14375"/>
            </a:xfrm>
            <a:custGeom>
              <a:avLst/>
              <a:gdLst/>
              <a:ahLst/>
              <a:cxnLst/>
              <a:rect l="l" t="t" r="r" b="b"/>
              <a:pathLst>
                <a:path w="1077" h="575" extrusionOk="0">
                  <a:moveTo>
                    <a:pt x="201" y="1"/>
                  </a:moveTo>
                  <a:cubicBezTo>
                    <a:pt x="117" y="1"/>
                    <a:pt x="45" y="37"/>
                    <a:pt x="0" y="126"/>
                  </a:cubicBezTo>
                  <a:cubicBezTo>
                    <a:pt x="449" y="126"/>
                    <a:pt x="449" y="574"/>
                    <a:pt x="897" y="574"/>
                  </a:cubicBezTo>
                  <a:cubicBezTo>
                    <a:pt x="1076" y="574"/>
                    <a:pt x="538" y="1"/>
                    <a:pt x="20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02" name="Google Shape;13402;p19"/>
            <p:cNvSpPr/>
            <p:nvPr/>
          </p:nvSpPr>
          <p:spPr>
            <a:xfrm>
              <a:off x="5263950" y="3074950"/>
              <a:ext cx="28050" cy="15725"/>
            </a:xfrm>
            <a:custGeom>
              <a:avLst/>
              <a:gdLst/>
              <a:ahLst/>
              <a:cxnLst/>
              <a:rect l="l" t="t" r="r" b="b"/>
              <a:pathLst>
                <a:path w="1122" h="629" extrusionOk="0">
                  <a:moveTo>
                    <a:pt x="239" y="1"/>
                  </a:moveTo>
                  <a:cubicBezTo>
                    <a:pt x="141" y="1"/>
                    <a:pt x="57" y="43"/>
                    <a:pt x="1" y="155"/>
                  </a:cubicBezTo>
                  <a:cubicBezTo>
                    <a:pt x="164" y="155"/>
                    <a:pt x="445" y="629"/>
                    <a:pt x="759" y="629"/>
                  </a:cubicBezTo>
                  <a:cubicBezTo>
                    <a:pt x="877" y="629"/>
                    <a:pt x="999" y="562"/>
                    <a:pt x="1121" y="379"/>
                  </a:cubicBezTo>
                  <a:cubicBezTo>
                    <a:pt x="953" y="379"/>
                    <a:pt x="533" y="1"/>
                    <a:pt x="23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03" name="Google Shape;13403;p19"/>
            <p:cNvSpPr/>
            <p:nvPr/>
          </p:nvSpPr>
          <p:spPr>
            <a:xfrm>
              <a:off x="5100825" y="2899500"/>
              <a:ext cx="24800" cy="6500"/>
            </a:xfrm>
            <a:custGeom>
              <a:avLst/>
              <a:gdLst/>
              <a:ahLst/>
              <a:cxnLst/>
              <a:rect l="l" t="t" r="r" b="b"/>
              <a:pathLst>
                <a:path w="992" h="260" extrusionOk="0">
                  <a:moveTo>
                    <a:pt x="474" y="1"/>
                  </a:moveTo>
                  <a:cubicBezTo>
                    <a:pt x="1" y="190"/>
                    <a:pt x="88" y="260"/>
                    <a:pt x="278" y="260"/>
                  </a:cubicBezTo>
                  <a:cubicBezTo>
                    <a:pt x="538" y="260"/>
                    <a:pt x="992" y="130"/>
                    <a:pt x="47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04" name="Google Shape;13404;p19"/>
            <p:cNvSpPr/>
            <p:nvPr/>
          </p:nvSpPr>
          <p:spPr>
            <a:xfrm>
              <a:off x="5079050" y="1829350"/>
              <a:ext cx="25250" cy="4225"/>
            </a:xfrm>
            <a:custGeom>
              <a:avLst/>
              <a:gdLst/>
              <a:ahLst/>
              <a:cxnLst/>
              <a:rect l="l" t="t" r="r" b="b"/>
              <a:pathLst>
                <a:path w="1010" h="169" extrusionOk="0">
                  <a:moveTo>
                    <a:pt x="449" y="1"/>
                  </a:moveTo>
                  <a:cubicBezTo>
                    <a:pt x="1" y="113"/>
                    <a:pt x="281" y="169"/>
                    <a:pt x="533" y="169"/>
                  </a:cubicBezTo>
                  <a:cubicBezTo>
                    <a:pt x="785" y="169"/>
                    <a:pt x="1009" y="113"/>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05" name="Google Shape;13405;p19"/>
            <p:cNvSpPr/>
            <p:nvPr/>
          </p:nvSpPr>
          <p:spPr>
            <a:xfrm>
              <a:off x="5067850" y="3952100"/>
              <a:ext cx="33650" cy="13850"/>
            </a:xfrm>
            <a:custGeom>
              <a:avLst/>
              <a:gdLst/>
              <a:ahLst/>
              <a:cxnLst/>
              <a:rect l="l" t="t" r="r" b="b"/>
              <a:pathLst>
                <a:path w="1346" h="554" extrusionOk="0">
                  <a:moveTo>
                    <a:pt x="244" y="0"/>
                  </a:moveTo>
                  <a:cubicBezTo>
                    <a:pt x="145" y="0"/>
                    <a:pt x="64" y="65"/>
                    <a:pt x="0" y="255"/>
                  </a:cubicBezTo>
                  <a:cubicBezTo>
                    <a:pt x="150" y="255"/>
                    <a:pt x="698" y="554"/>
                    <a:pt x="1046" y="554"/>
                  </a:cubicBezTo>
                  <a:cubicBezTo>
                    <a:pt x="1221" y="554"/>
                    <a:pt x="1345" y="479"/>
                    <a:pt x="1345" y="255"/>
                  </a:cubicBezTo>
                  <a:lnTo>
                    <a:pt x="1345" y="255"/>
                  </a:lnTo>
                  <a:cubicBezTo>
                    <a:pt x="1267" y="281"/>
                    <a:pt x="1192" y="292"/>
                    <a:pt x="1120" y="292"/>
                  </a:cubicBezTo>
                  <a:cubicBezTo>
                    <a:pt x="747" y="292"/>
                    <a:pt x="455" y="0"/>
                    <a:pt x="24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06" name="Google Shape;13406;p19"/>
            <p:cNvSpPr/>
            <p:nvPr/>
          </p:nvSpPr>
          <p:spPr>
            <a:xfrm>
              <a:off x="4950175" y="4479525"/>
              <a:ext cx="72875" cy="61675"/>
            </a:xfrm>
            <a:custGeom>
              <a:avLst/>
              <a:gdLst/>
              <a:ahLst/>
              <a:cxnLst/>
              <a:rect l="l" t="t" r="r" b="b"/>
              <a:pathLst>
                <a:path w="2915" h="2467" extrusionOk="0">
                  <a:moveTo>
                    <a:pt x="2914" y="1"/>
                  </a:moveTo>
                  <a:cubicBezTo>
                    <a:pt x="1794" y="449"/>
                    <a:pt x="673" y="1345"/>
                    <a:pt x="1" y="2466"/>
                  </a:cubicBezTo>
                  <a:cubicBezTo>
                    <a:pt x="1122" y="2018"/>
                    <a:pt x="2242" y="1121"/>
                    <a:pt x="291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07" name="Google Shape;13407;p19"/>
            <p:cNvSpPr/>
            <p:nvPr/>
          </p:nvSpPr>
          <p:spPr>
            <a:xfrm>
              <a:off x="4989400" y="3594275"/>
              <a:ext cx="22450" cy="9975"/>
            </a:xfrm>
            <a:custGeom>
              <a:avLst/>
              <a:gdLst/>
              <a:ahLst/>
              <a:cxnLst/>
              <a:rect l="l" t="t" r="r" b="b"/>
              <a:pathLst>
                <a:path w="898" h="399" extrusionOk="0">
                  <a:moveTo>
                    <a:pt x="897" y="0"/>
                  </a:moveTo>
                  <a:cubicBezTo>
                    <a:pt x="1" y="0"/>
                    <a:pt x="300" y="399"/>
                    <a:pt x="598" y="399"/>
                  </a:cubicBezTo>
                  <a:cubicBezTo>
                    <a:pt x="748" y="399"/>
                    <a:pt x="897" y="299"/>
                    <a:pt x="89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08" name="Google Shape;13408;p19"/>
            <p:cNvSpPr/>
            <p:nvPr/>
          </p:nvSpPr>
          <p:spPr>
            <a:xfrm>
              <a:off x="4989400" y="3812775"/>
              <a:ext cx="16850" cy="5625"/>
            </a:xfrm>
            <a:custGeom>
              <a:avLst/>
              <a:gdLst/>
              <a:ahLst/>
              <a:cxnLst/>
              <a:rect l="l" t="t" r="r" b="b"/>
              <a:pathLst>
                <a:path w="674" h="225" extrusionOk="0">
                  <a:moveTo>
                    <a:pt x="1" y="1"/>
                  </a:moveTo>
                  <a:cubicBezTo>
                    <a:pt x="1" y="1"/>
                    <a:pt x="1" y="225"/>
                    <a:pt x="225" y="225"/>
                  </a:cubicBezTo>
                  <a:cubicBezTo>
                    <a:pt x="673" y="225"/>
                    <a:pt x="449" y="1"/>
                    <a:pt x="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09" name="Google Shape;13409;p19"/>
            <p:cNvSpPr/>
            <p:nvPr/>
          </p:nvSpPr>
          <p:spPr>
            <a:xfrm>
              <a:off x="4983800" y="2725825"/>
              <a:ext cx="11225" cy="11225"/>
            </a:xfrm>
            <a:custGeom>
              <a:avLst/>
              <a:gdLst/>
              <a:ahLst/>
              <a:cxnLst/>
              <a:rect l="l" t="t" r="r" b="b"/>
              <a:pathLst>
                <a:path w="449" h="449" extrusionOk="0">
                  <a:moveTo>
                    <a:pt x="1" y="0"/>
                  </a:moveTo>
                  <a:cubicBezTo>
                    <a:pt x="1" y="224"/>
                    <a:pt x="1" y="448"/>
                    <a:pt x="225" y="448"/>
                  </a:cubicBezTo>
                  <a:cubicBezTo>
                    <a:pt x="449" y="448"/>
                    <a:pt x="225" y="0"/>
                    <a:pt x="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10" name="Google Shape;13410;p19"/>
            <p:cNvSpPr/>
            <p:nvPr/>
          </p:nvSpPr>
          <p:spPr>
            <a:xfrm>
              <a:off x="4965250" y="2696075"/>
              <a:ext cx="22450" cy="12950"/>
            </a:xfrm>
            <a:custGeom>
              <a:avLst/>
              <a:gdLst/>
              <a:ahLst/>
              <a:cxnLst/>
              <a:rect l="l" t="t" r="r" b="b"/>
              <a:pathLst>
                <a:path w="898" h="518" extrusionOk="0">
                  <a:moveTo>
                    <a:pt x="620" y="0"/>
                  </a:moveTo>
                  <a:cubicBezTo>
                    <a:pt x="380" y="0"/>
                    <a:pt x="1" y="259"/>
                    <a:pt x="519" y="518"/>
                  </a:cubicBezTo>
                  <a:cubicBezTo>
                    <a:pt x="897" y="139"/>
                    <a:pt x="796" y="0"/>
                    <a:pt x="62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11" name="Google Shape;13411;p19"/>
            <p:cNvSpPr/>
            <p:nvPr/>
          </p:nvSpPr>
          <p:spPr>
            <a:xfrm>
              <a:off x="4935775" y="2859150"/>
              <a:ext cx="25650" cy="12375"/>
            </a:xfrm>
            <a:custGeom>
              <a:avLst/>
              <a:gdLst/>
              <a:ahLst/>
              <a:cxnLst/>
              <a:rect l="l" t="t" r="r" b="b"/>
              <a:pathLst>
                <a:path w="1026" h="495" extrusionOk="0">
                  <a:moveTo>
                    <a:pt x="824" y="0"/>
                  </a:moveTo>
                  <a:cubicBezTo>
                    <a:pt x="412" y="0"/>
                    <a:pt x="1" y="494"/>
                    <a:pt x="577" y="494"/>
                  </a:cubicBezTo>
                  <a:cubicBezTo>
                    <a:pt x="577" y="270"/>
                    <a:pt x="1025" y="270"/>
                    <a:pt x="1025" y="46"/>
                  </a:cubicBezTo>
                  <a:cubicBezTo>
                    <a:pt x="961" y="14"/>
                    <a:pt x="893" y="0"/>
                    <a:pt x="8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12" name="Google Shape;13412;p19"/>
            <p:cNvSpPr/>
            <p:nvPr/>
          </p:nvSpPr>
          <p:spPr>
            <a:xfrm>
              <a:off x="4849325" y="3835200"/>
              <a:ext cx="11250" cy="11225"/>
            </a:xfrm>
            <a:custGeom>
              <a:avLst/>
              <a:gdLst/>
              <a:ahLst/>
              <a:cxnLst/>
              <a:rect l="l" t="t" r="r" b="b"/>
              <a:pathLst>
                <a:path w="450" h="449" extrusionOk="0">
                  <a:moveTo>
                    <a:pt x="1" y="0"/>
                  </a:moveTo>
                  <a:cubicBezTo>
                    <a:pt x="1" y="224"/>
                    <a:pt x="1" y="449"/>
                    <a:pt x="449" y="449"/>
                  </a:cubicBezTo>
                  <a:cubicBezTo>
                    <a:pt x="449" y="224"/>
                    <a:pt x="449" y="0"/>
                    <a:pt x="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13" name="Google Shape;13413;p19"/>
            <p:cNvSpPr/>
            <p:nvPr/>
          </p:nvSpPr>
          <p:spPr>
            <a:xfrm>
              <a:off x="4814750" y="2847525"/>
              <a:ext cx="34600" cy="10875"/>
            </a:xfrm>
            <a:custGeom>
              <a:avLst/>
              <a:gdLst/>
              <a:ahLst/>
              <a:cxnLst/>
              <a:rect l="l" t="t" r="r" b="b"/>
              <a:pathLst>
                <a:path w="1384" h="435" extrusionOk="0">
                  <a:moveTo>
                    <a:pt x="509" y="0"/>
                  </a:moveTo>
                  <a:cubicBezTo>
                    <a:pt x="434" y="0"/>
                    <a:pt x="353" y="18"/>
                    <a:pt x="263" y="63"/>
                  </a:cubicBezTo>
                  <a:cubicBezTo>
                    <a:pt x="1" y="325"/>
                    <a:pt x="430" y="434"/>
                    <a:pt x="831" y="434"/>
                  </a:cubicBezTo>
                  <a:cubicBezTo>
                    <a:pt x="1115" y="434"/>
                    <a:pt x="1384" y="380"/>
                    <a:pt x="1384" y="287"/>
                  </a:cubicBezTo>
                  <a:cubicBezTo>
                    <a:pt x="1025" y="287"/>
                    <a:pt x="810" y="0"/>
                    <a:pt x="50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14" name="Google Shape;13414;p19"/>
            <p:cNvSpPr/>
            <p:nvPr/>
          </p:nvSpPr>
          <p:spPr>
            <a:xfrm>
              <a:off x="4815725" y="3149775"/>
              <a:ext cx="28025" cy="13875"/>
            </a:xfrm>
            <a:custGeom>
              <a:avLst/>
              <a:gdLst/>
              <a:ahLst/>
              <a:cxnLst/>
              <a:rect l="l" t="t" r="r" b="b"/>
              <a:pathLst>
                <a:path w="1121" h="555" extrusionOk="0">
                  <a:moveTo>
                    <a:pt x="291" y="0"/>
                  </a:moveTo>
                  <a:cubicBezTo>
                    <a:pt x="174" y="0"/>
                    <a:pt x="75" y="75"/>
                    <a:pt x="0" y="299"/>
                  </a:cubicBezTo>
                  <a:cubicBezTo>
                    <a:pt x="26" y="273"/>
                    <a:pt x="55" y="262"/>
                    <a:pt x="87" y="262"/>
                  </a:cubicBezTo>
                  <a:cubicBezTo>
                    <a:pt x="251" y="262"/>
                    <a:pt x="487" y="554"/>
                    <a:pt x="745" y="554"/>
                  </a:cubicBezTo>
                  <a:cubicBezTo>
                    <a:pt x="867" y="554"/>
                    <a:pt x="994" y="489"/>
                    <a:pt x="1121" y="299"/>
                  </a:cubicBezTo>
                  <a:cubicBezTo>
                    <a:pt x="822" y="299"/>
                    <a:pt x="523" y="0"/>
                    <a:pt x="29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15" name="Google Shape;13415;p19"/>
            <p:cNvSpPr/>
            <p:nvPr/>
          </p:nvSpPr>
          <p:spPr>
            <a:xfrm>
              <a:off x="4817650" y="3524300"/>
              <a:ext cx="14150" cy="8275"/>
            </a:xfrm>
            <a:custGeom>
              <a:avLst/>
              <a:gdLst/>
              <a:ahLst/>
              <a:cxnLst/>
              <a:rect l="l" t="t" r="r" b="b"/>
              <a:pathLst>
                <a:path w="566" h="331" extrusionOk="0">
                  <a:moveTo>
                    <a:pt x="101" y="1"/>
                  </a:moveTo>
                  <a:cubicBezTo>
                    <a:pt x="0" y="1"/>
                    <a:pt x="452" y="331"/>
                    <a:pt x="532" y="331"/>
                  </a:cubicBezTo>
                  <a:cubicBezTo>
                    <a:pt x="566" y="331"/>
                    <a:pt x="535" y="273"/>
                    <a:pt x="371" y="110"/>
                  </a:cubicBezTo>
                  <a:cubicBezTo>
                    <a:pt x="214" y="31"/>
                    <a:pt x="132" y="1"/>
                    <a:pt x="10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16" name="Google Shape;13416;p19"/>
            <p:cNvSpPr/>
            <p:nvPr/>
          </p:nvSpPr>
          <p:spPr>
            <a:xfrm>
              <a:off x="4784900" y="3235675"/>
              <a:ext cx="28050" cy="4225"/>
            </a:xfrm>
            <a:custGeom>
              <a:avLst/>
              <a:gdLst/>
              <a:ahLst/>
              <a:cxnLst/>
              <a:rect l="l" t="t" r="r" b="b"/>
              <a:pathLst>
                <a:path w="1122" h="169" extrusionOk="0">
                  <a:moveTo>
                    <a:pt x="561" y="1"/>
                  </a:moveTo>
                  <a:cubicBezTo>
                    <a:pt x="0" y="113"/>
                    <a:pt x="281" y="169"/>
                    <a:pt x="561" y="169"/>
                  </a:cubicBezTo>
                  <a:cubicBezTo>
                    <a:pt x="841" y="169"/>
                    <a:pt x="1121" y="113"/>
                    <a:pt x="56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17" name="Google Shape;13417;p19"/>
            <p:cNvSpPr/>
            <p:nvPr/>
          </p:nvSpPr>
          <p:spPr>
            <a:xfrm>
              <a:off x="4759675" y="2154325"/>
              <a:ext cx="33650" cy="28025"/>
            </a:xfrm>
            <a:custGeom>
              <a:avLst/>
              <a:gdLst/>
              <a:ahLst/>
              <a:cxnLst/>
              <a:rect l="l" t="t" r="r" b="b"/>
              <a:pathLst>
                <a:path w="1346" h="1121" extrusionOk="0">
                  <a:moveTo>
                    <a:pt x="449" y="0"/>
                  </a:moveTo>
                  <a:cubicBezTo>
                    <a:pt x="225" y="0"/>
                    <a:pt x="1" y="1121"/>
                    <a:pt x="449" y="1121"/>
                  </a:cubicBezTo>
                  <a:cubicBezTo>
                    <a:pt x="449" y="673"/>
                    <a:pt x="1346" y="224"/>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18" name="Google Shape;13418;p19"/>
            <p:cNvSpPr/>
            <p:nvPr/>
          </p:nvSpPr>
          <p:spPr>
            <a:xfrm>
              <a:off x="4765300" y="4301475"/>
              <a:ext cx="22425" cy="10000"/>
            </a:xfrm>
            <a:custGeom>
              <a:avLst/>
              <a:gdLst/>
              <a:ahLst/>
              <a:cxnLst/>
              <a:rect l="l" t="t" r="r" b="b"/>
              <a:pathLst>
                <a:path w="897" h="400" extrusionOk="0">
                  <a:moveTo>
                    <a:pt x="299" y="1"/>
                  </a:moveTo>
                  <a:cubicBezTo>
                    <a:pt x="149" y="1"/>
                    <a:pt x="0" y="100"/>
                    <a:pt x="0" y="399"/>
                  </a:cubicBezTo>
                  <a:cubicBezTo>
                    <a:pt x="897" y="399"/>
                    <a:pt x="598" y="1"/>
                    <a:pt x="29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19" name="Google Shape;13419;p19"/>
            <p:cNvSpPr/>
            <p:nvPr/>
          </p:nvSpPr>
          <p:spPr>
            <a:xfrm>
              <a:off x="4746625" y="1919000"/>
              <a:ext cx="18700" cy="9975"/>
            </a:xfrm>
            <a:custGeom>
              <a:avLst/>
              <a:gdLst/>
              <a:ahLst/>
              <a:cxnLst/>
              <a:rect l="l" t="t" r="r" b="b"/>
              <a:pathLst>
                <a:path w="748" h="399" extrusionOk="0">
                  <a:moveTo>
                    <a:pt x="747" y="0"/>
                  </a:moveTo>
                  <a:cubicBezTo>
                    <a:pt x="0" y="0"/>
                    <a:pt x="249" y="399"/>
                    <a:pt x="498" y="399"/>
                  </a:cubicBezTo>
                  <a:cubicBezTo>
                    <a:pt x="623" y="399"/>
                    <a:pt x="747" y="299"/>
                    <a:pt x="74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20" name="Google Shape;13420;p19"/>
            <p:cNvSpPr/>
            <p:nvPr/>
          </p:nvSpPr>
          <p:spPr>
            <a:xfrm>
              <a:off x="4731675" y="4317050"/>
              <a:ext cx="22425" cy="5625"/>
            </a:xfrm>
            <a:custGeom>
              <a:avLst/>
              <a:gdLst/>
              <a:ahLst/>
              <a:cxnLst/>
              <a:rect l="l" t="t" r="r" b="b"/>
              <a:pathLst>
                <a:path w="897" h="225" extrusionOk="0">
                  <a:moveTo>
                    <a:pt x="897" y="0"/>
                  </a:moveTo>
                  <a:cubicBezTo>
                    <a:pt x="449" y="0"/>
                    <a:pt x="224" y="0"/>
                    <a:pt x="0" y="224"/>
                  </a:cubicBezTo>
                  <a:cubicBezTo>
                    <a:pt x="449" y="224"/>
                    <a:pt x="673" y="224"/>
                    <a:pt x="89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21" name="Google Shape;13421;p19"/>
            <p:cNvSpPr/>
            <p:nvPr/>
          </p:nvSpPr>
          <p:spPr>
            <a:xfrm>
              <a:off x="4701025" y="1958300"/>
              <a:ext cx="16575" cy="8275"/>
            </a:xfrm>
            <a:custGeom>
              <a:avLst/>
              <a:gdLst/>
              <a:ahLst/>
              <a:cxnLst/>
              <a:rect l="l" t="t" r="r" b="b"/>
              <a:pathLst>
                <a:path w="663" h="331" extrusionOk="0">
                  <a:moveTo>
                    <a:pt x="591" y="1"/>
                  </a:moveTo>
                  <a:cubicBezTo>
                    <a:pt x="444" y="1"/>
                    <a:pt x="1" y="331"/>
                    <a:pt x="187" y="331"/>
                  </a:cubicBezTo>
                  <a:cubicBezTo>
                    <a:pt x="243" y="331"/>
                    <a:pt x="357" y="300"/>
                    <a:pt x="554" y="221"/>
                  </a:cubicBezTo>
                  <a:cubicBezTo>
                    <a:pt x="663" y="58"/>
                    <a:pt x="653" y="1"/>
                    <a:pt x="59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22" name="Google Shape;13422;p19"/>
            <p:cNvSpPr/>
            <p:nvPr/>
          </p:nvSpPr>
          <p:spPr>
            <a:xfrm>
              <a:off x="4692450" y="4333850"/>
              <a:ext cx="22425" cy="10000"/>
            </a:xfrm>
            <a:custGeom>
              <a:avLst/>
              <a:gdLst/>
              <a:ahLst/>
              <a:cxnLst/>
              <a:rect l="l" t="t" r="r" b="b"/>
              <a:pathLst>
                <a:path w="897" h="400" extrusionOk="0">
                  <a:moveTo>
                    <a:pt x="897" y="1"/>
                  </a:moveTo>
                  <a:cubicBezTo>
                    <a:pt x="1" y="1"/>
                    <a:pt x="299" y="399"/>
                    <a:pt x="598" y="399"/>
                  </a:cubicBezTo>
                  <a:cubicBezTo>
                    <a:pt x="748" y="399"/>
                    <a:pt x="897" y="300"/>
                    <a:pt x="89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23" name="Google Shape;13423;p19"/>
            <p:cNvSpPr/>
            <p:nvPr/>
          </p:nvSpPr>
          <p:spPr>
            <a:xfrm>
              <a:off x="4672850" y="2854675"/>
              <a:ext cx="25225" cy="4250"/>
            </a:xfrm>
            <a:custGeom>
              <a:avLst/>
              <a:gdLst/>
              <a:ahLst/>
              <a:cxnLst/>
              <a:rect l="l" t="t" r="r" b="b"/>
              <a:pathLst>
                <a:path w="1009" h="170" extrusionOk="0">
                  <a:moveTo>
                    <a:pt x="560" y="1"/>
                  </a:moveTo>
                  <a:cubicBezTo>
                    <a:pt x="0" y="113"/>
                    <a:pt x="224" y="169"/>
                    <a:pt x="476" y="169"/>
                  </a:cubicBezTo>
                  <a:cubicBezTo>
                    <a:pt x="729" y="169"/>
                    <a:pt x="1009" y="113"/>
                    <a:pt x="56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24" name="Google Shape;13424;p19"/>
            <p:cNvSpPr/>
            <p:nvPr/>
          </p:nvSpPr>
          <p:spPr>
            <a:xfrm>
              <a:off x="4580400" y="3515825"/>
              <a:ext cx="33625" cy="16850"/>
            </a:xfrm>
            <a:custGeom>
              <a:avLst/>
              <a:gdLst/>
              <a:ahLst/>
              <a:cxnLst/>
              <a:rect l="l" t="t" r="r" b="b"/>
              <a:pathLst>
                <a:path w="1345" h="674" extrusionOk="0">
                  <a:moveTo>
                    <a:pt x="0" y="1"/>
                  </a:moveTo>
                  <a:cubicBezTo>
                    <a:pt x="0" y="673"/>
                    <a:pt x="673" y="673"/>
                    <a:pt x="1121" y="673"/>
                  </a:cubicBezTo>
                  <a:cubicBezTo>
                    <a:pt x="1345" y="225"/>
                    <a:pt x="897" y="1"/>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25" name="Google Shape;13425;p19"/>
            <p:cNvSpPr/>
            <p:nvPr/>
          </p:nvSpPr>
          <p:spPr>
            <a:xfrm>
              <a:off x="4588800" y="3555050"/>
              <a:ext cx="28025" cy="4225"/>
            </a:xfrm>
            <a:custGeom>
              <a:avLst/>
              <a:gdLst/>
              <a:ahLst/>
              <a:cxnLst/>
              <a:rect l="l" t="t" r="r" b="b"/>
              <a:pathLst>
                <a:path w="1121" h="169" extrusionOk="0">
                  <a:moveTo>
                    <a:pt x="561" y="1"/>
                  </a:moveTo>
                  <a:lnTo>
                    <a:pt x="561" y="1"/>
                  </a:lnTo>
                  <a:cubicBezTo>
                    <a:pt x="0" y="113"/>
                    <a:pt x="281" y="169"/>
                    <a:pt x="561" y="169"/>
                  </a:cubicBezTo>
                  <a:cubicBezTo>
                    <a:pt x="841" y="169"/>
                    <a:pt x="1121" y="113"/>
                    <a:pt x="56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26" name="Google Shape;13426;p19"/>
            <p:cNvSpPr/>
            <p:nvPr/>
          </p:nvSpPr>
          <p:spPr>
            <a:xfrm>
              <a:off x="4501950" y="2631525"/>
              <a:ext cx="26400" cy="15875"/>
            </a:xfrm>
            <a:custGeom>
              <a:avLst/>
              <a:gdLst/>
              <a:ahLst/>
              <a:cxnLst/>
              <a:rect l="l" t="t" r="r" b="b"/>
              <a:pathLst>
                <a:path w="1056" h="635" extrusionOk="0">
                  <a:moveTo>
                    <a:pt x="227" y="1"/>
                  </a:moveTo>
                  <a:cubicBezTo>
                    <a:pt x="97" y="1"/>
                    <a:pt x="1" y="55"/>
                    <a:pt x="1" y="186"/>
                  </a:cubicBezTo>
                  <a:cubicBezTo>
                    <a:pt x="449" y="186"/>
                    <a:pt x="449" y="635"/>
                    <a:pt x="897" y="635"/>
                  </a:cubicBezTo>
                  <a:cubicBezTo>
                    <a:pt x="1055" y="318"/>
                    <a:pt x="542" y="1"/>
                    <a:pt x="22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27" name="Google Shape;13427;p19"/>
            <p:cNvSpPr/>
            <p:nvPr/>
          </p:nvSpPr>
          <p:spPr>
            <a:xfrm>
              <a:off x="4479550" y="1302675"/>
              <a:ext cx="21800" cy="12750"/>
            </a:xfrm>
            <a:custGeom>
              <a:avLst/>
              <a:gdLst/>
              <a:ahLst/>
              <a:cxnLst/>
              <a:rect l="l" t="t" r="r" b="b"/>
              <a:pathLst>
                <a:path w="872" h="510" extrusionOk="0">
                  <a:moveTo>
                    <a:pt x="0" y="1"/>
                  </a:moveTo>
                  <a:cubicBezTo>
                    <a:pt x="0" y="225"/>
                    <a:pt x="0" y="449"/>
                    <a:pt x="672" y="449"/>
                  </a:cubicBezTo>
                  <a:cubicBezTo>
                    <a:pt x="758" y="492"/>
                    <a:pt x="803" y="510"/>
                    <a:pt x="816" y="510"/>
                  </a:cubicBezTo>
                  <a:cubicBezTo>
                    <a:pt x="872" y="510"/>
                    <a:pt x="363" y="182"/>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28" name="Google Shape;13428;p19"/>
            <p:cNvSpPr/>
            <p:nvPr/>
          </p:nvSpPr>
          <p:spPr>
            <a:xfrm>
              <a:off x="4434725" y="2334850"/>
              <a:ext cx="22425" cy="10000"/>
            </a:xfrm>
            <a:custGeom>
              <a:avLst/>
              <a:gdLst/>
              <a:ahLst/>
              <a:cxnLst/>
              <a:rect l="l" t="t" r="r" b="b"/>
              <a:pathLst>
                <a:path w="897" h="400" extrusionOk="0">
                  <a:moveTo>
                    <a:pt x="299" y="1"/>
                  </a:moveTo>
                  <a:cubicBezTo>
                    <a:pt x="150" y="1"/>
                    <a:pt x="0" y="101"/>
                    <a:pt x="0" y="399"/>
                  </a:cubicBezTo>
                  <a:cubicBezTo>
                    <a:pt x="897" y="399"/>
                    <a:pt x="598" y="1"/>
                    <a:pt x="29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29" name="Google Shape;13429;p19"/>
            <p:cNvSpPr/>
            <p:nvPr/>
          </p:nvSpPr>
          <p:spPr>
            <a:xfrm>
              <a:off x="4423500" y="3033975"/>
              <a:ext cx="28050" cy="22450"/>
            </a:xfrm>
            <a:custGeom>
              <a:avLst/>
              <a:gdLst/>
              <a:ahLst/>
              <a:cxnLst/>
              <a:rect l="l" t="t" r="r" b="b"/>
              <a:pathLst>
                <a:path w="1122" h="898" extrusionOk="0">
                  <a:moveTo>
                    <a:pt x="897" y="1"/>
                  </a:moveTo>
                  <a:cubicBezTo>
                    <a:pt x="225" y="1"/>
                    <a:pt x="1" y="225"/>
                    <a:pt x="225" y="897"/>
                  </a:cubicBezTo>
                  <a:cubicBezTo>
                    <a:pt x="897" y="897"/>
                    <a:pt x="1121" y="449"/>
                    <a:pt x="89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30" name="Google Shape;13430;p19"/>
            <p:cNvSpPr/>
            <p:nvPr/>
          </p:nvSpPr>
          <p:spPr>
            <a:xfrm>
              <a:off x="4412300" y="1280275"/>
              <a:ext cx="16825" cy="11225"/>
            </a:xfrm>
            <a:custGeom>
              <a:avLst/>
              <a:gdLst/>
              <a:ahLst/>
              <a:cxnLst/>
              <a:rect l="l" t="t" r="r" b="b"/>
              <a:pathLst>
                <a:path w="673" h="449" extrusionOk="0">
                  <a:moveTo>
                    <a:pt x="1" y="0"/>
                  </a:moveTo>
                  <a:cubicBezTo>
                    <a:pt x="1" y="0"/>
                    <a:pt x="1" y="448"/>
                    <a:pt x="225" y="448"/>
                  </a:cubicBezTo>
                  <a:cubicBezTo>
                    <a:pt x="673" y="448"/>
                    <a:pt x="225" y="0"/>
                    <a:pt x="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31" name="Google Shape;13431;p19"/>
            <p:cNvSpPr/>
            <p:nvPr/>
          </p:nvSpPr>
          <p:spPr>
            <a:xfrm>
              <a:off x="4395500" y="3002275"/>
              <a:ext cx="22425" cy="10725"/>
            </a:xfrm>
            <a:custGeom>
              <a:avLst/>
              <a:gdLst/>
              <a:ahLst/>
              <a:cxnLst/>
              <a:rect l="l" t="t" r="r" b="b"/>
              <a:pathLst>
                <a:path w="897" h="429" extrusionOk="0">
                  <a:moveTo>
                    <a:pt x="467" y="1"/>
                  </a:moveTo>
                  <a:cubicBezTo>
                    <a:pt x="231" y="1"/>
                    <a:pt x="0" y="110"/>
                    <a:pt x="0" y="372"/>
                  </a:cubicBezTo>
                  <a:cubicBezTo>
                    <a:pt x="336" y="372"/>
                    <a:pt x="505" y="428"/>
                    <a:pt x="617" y="428"/>
                  </a:cubicBezTo>
                  <a:cubicBezTo>
                    <a:pt x="729" y="428"/>
                    <a:pt x="785" y="372"/>
                    <a:pt x="897" y="148"/>
                  </a:cubicBezTo>
                  <a:cubicBezTo>
                    <a:pt x="804" y="55"/>
                    <a:pt x="634" y="1"/>
                    <a:pt x="46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32" name="Google Shape;13432;p19"/>
            <p:cNvSpPr/>
            <p:nvPr/>
          </p:nvSpPr>
          <p:spPr>
            <a:xfrm>
              <a:off x="4367475" y="2344825"/>
              <a:ext cx="44850" cy="18325"/>
            </a:xfrm>
            <a:custGeom>
              <a:avLst/>
              <a:gdLst/>
              <a:ahLst/>
              <a:cxnLst/>
              <a:rect l="l" t="t" r="r" b="b"/>
              <a:pathLst>
                <a:path w="1794" h="733" extrusionOk="0">
                  <a:moveTo>
                    <a:pt x="1794" y="0"/>
                  </a:moveTo>
                  <a:cubicBezTo>
                    <a:pt x="897" y="0"/>
                    <a:pt x="1" y="0"/>
                    <a:pt x="1" y="673"/>
                  </a:cubicBezTo>
                  <a:cubicBezTo>
                    <a:pt x="124" y="714"/>
                    <a:pt x="247" y="732"/>
                    <a:pt x="369" y="732"/>
                  </a:cubicBezTo>
                  <a:cubicBezTo>
                    <a:pt x="912" y="732"/>
                    <a:pt x="1428" y="366"/>
                    <a:pt x="179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33" name="Google Shape;13433;p19"/>
            <p:cNvSpPr/>
            <p:nvPr/>
          </p:nvSpPr>
          <p:spPr>
            <a:xfrm>
              <a:off x="4389900" y="1161500"/>
              <a:ext cx="23850" cy="23550"/>
            </a:xfrm>
            <a:custGeom>
              <a:avLst/>
              <a:gdLst/>
              <a:ahLst/>
              <a:cxnLst/>
              <a:rect l="l" t="t" r="r" b="b"/>
              <a:pathLst>
                <a:path w="954" h="942" extrusionOk="0">
                  <a:moveTo>
                    <a:pt x="510" y="0"/>
                  </a:moveTo>
                  <a:cubicBezTo>
                    <a:pt x="440" y="0"/>
                    <a:pt x="347" y="14"/>
                    <a:pt x="224" y="45"/>
                  </a:cubicBezTo>
                  <a:cubicBezTo>
                    <a:pt x="0" y="493"/>
                    <a:pt x="224" y="717"/>
                    <a:pt x="673" y="941"/>
                  </a:cubicBezTo>
                  <a:cubicBezTo>
                    <a:pt x="479" y="554"/>
                    <a:pt x="954" y="0"/>
                    <a:pt x="51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34" name="Google Shape;13434;p19"/>
            <p:cNvSpPr/>
            <p:nvPr/>
          </p:nvSpPr>
          <p:spPr>
            <a:xfrm>
              <a:off x="4361875" y="2372825"/>
              <a:ext cx="28050" cy="8450"/>
            </a:xfrm>
            <a:custGeom>
              <a:avLst/>
              <a:gdLst/>
              <a:ahLst/>
              <a:cxnLst/>
              <a:rect l="l" t="t" r="r" b="b"/>
              <a:pathLst>
                <a:path w="1122" h="338" extrusionOk="0">
                  <a:moveTo>
                    <a:pt x="225" y="1"/>
                  </a:moveTo>
                  <a:cubicBezTo>
                    <a:pt x="1" y="225"/>
                    <a:pt x="281" y="337"/>
                    <a:pt x="561" y="337"/>
                  </a:cubicBezTo>
                  <a:cubicBezTo>
                    <a:pt x="841" y="337"/>
                    <a:pt x="1121" y="225"/>
                    <a:pt x="89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35" name="Google Shape;13435;p19"/>
            <p:cNvSpPr/>
            <p:nvPr/>
          </p:nvSpPr>
          <p:spPr>
            <a:xfrm>
              <a:off x="4345975" y="1307650"/>
              <a:ext cx="21525" cy="28675"/>
            </a:xfrm>
            <a:custGeom>
              <a:avLst/>
              <a:gdLst/>
              <a:ahLst/>
              <a:cxnLst/>
              <a:rect l="l" t="t" r="r" b="b"/>
              <a:pathLst>
                <a:path w="861" h="1147" extrusionOk="0">
                  <a:moveTo>
                    <a:pt x="673" y="1"/>
                  </a:moveTo>
                  <a:cubicBezTo>
                    <a:pt x="0" y="1"/>
                    <a:pt x="223" y="1146"/>
                    <a:pt x="637" y="1146"/>
                  </a:cubicBezTo>
                  <a:cubicBezTo>
                    <a:pt x="861" y="698"/>
                    <a:pt x="861" y="474"/>
                    <a:pt x="861" y="26"/>
                  </a:cubicBezTo>
                  <a:cubicBezTo>
                    <a:pt x="792" y="9"/>
                    <a:pt x="729" y="1"/>
                    <a:pt x="67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36" name="Google Shape;13436;p19"/>
            <p:cNvSpPr/>
            <p:nvPr/>
          </p:nvSpPr>
          <p:spPr>
            <a:xfrm>
              <a:off x="4341700" y="1278700"/>
              <a:ext cx="9000" cy="7200"/>
            </a:xfrm>
            <a:custGeom>
              <a:avLst/>
              <a:gdLst/>
              <a:ahLst/>
              <a:cxnLst/>
              <a:rect l="l" t="t" r="r" b="b"/>
              <a:pathLst>
                <a:path w="360" h="288" extrusionOk="0">
                  <a:moveTo>
                    <a:pt x="51" y="0"/>
                  </a:moveTo>
                  <a:cubicBezTo>
                    <a:pt x="1" y="0"/>
                    <a:pt x="180" y="287"/>
                    <a:pt x="359" y="287"/>
                  </a:cubicBezTo>
                  <a:cubicBezTo>
                    <a:pt x="359" y="287"/>
                    <a:pt x="359" y="63"/>
                    <a:pt x="135" y="63"/>
                  </a:cubicBezTo>
                  <a:cubicBezTo>
                    <a:pt x="90" y="18"/>
                    <a:pt x="64" y="0"/>
                    <a:pt x="5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37" name="Google Shape;13437;p19"/>
            <p:cNvSpPr/>
            <p:nvPr/>
          </p:nvSpPr>
          <p:spPr>
            <a:xfrm>
              <a:off x="4302775" y="2404875"/>
              <a:ext cx="36725" cy="15025"/>
            </a:xfrm>
            <a:custGeom>
              <a:avLst/>
              <a:gdLst/>
              <a:ahLst/>
              <a:cxnLst/>
              <a:rect l="l" t="t" r="r" b="b"/>
              <a:pathLst>
                <a:path w="1469" h="601" extrusionOk="0">
                  <a:moveTo>
                    <a:pt x="457" y="1"/>
                  </a:moveTo>
                  <a:cubicBezTo>
                    <a:pt x="365" y="1"/>
                    <a:pt x="258" y="19"/>
                    <a:pt x="123" y="64"/>
                  </a:cubicBezTo>
                  <a:cubicBezTo>
                    <a:pt x="0" y="434"/>
                    <a:pt x="420" y="600"/>
                    <a:pt x="823" y="600"/>
                  </a:cubicBezTo>
                  <a:cubicBezTo>
                    <a:pt x="1151" y="600"/>
                    <a:pt x="1468" y="489"/>
                    <a:pt x="1468" y="288"/>
                  </a:cubicBezTo>
                  <a:cubicBezTo>
                    <a:pt x="930" y="288"/>
                    <a:pt x="823" y="1"/>
                    <a:pt x="45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38" name="Google Shape;13438;p19"/>
            <p:cNvSpPr/>
            <p:nvPr/>
          </p:nvSpPr>
          <p:spPr>
            <a:xfrm>
              <a:off x="4277825" y="1420350"/>
              <a:ext cx="28050" cy="16825"/>
            </a:xfrm>
            <a:custGeom>
              <a:avLst/>
              <a:gdLst/>
              <a:ahLst/>
              <a:cxnLst/>
              <a:rect l="l" t="t" r="r" b="b"/>
              <a:pathLst>
                <a:path w="1122" h="673" extrusionOk="0">
                  <a:moveTo>
                    <a:pt x="449" y="0"/>
                  </a:moveTo>
                  <a:cubicBezTo>
                    <a:pt x="1" y="0"/>
                    <a:pt x="673" y="672"/>
                    <a:pt x="1121" y="672"/>
                  </a:cubicBezTo>
                  <a:cubicBezTo>
                    <a:pt x="1121" y="448"/>
                    <a:pt x="1121" y="224"/>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39" name="Google Shape;13439;p19"/>
            <p:cNvSpPr/>
            <p:nvPr/>
          </p:nvSpPr>
          <p:spPr>
            <a:xfrm>
              <a:off x="4273725" y="2409850"/>
              <a:ext cx="26550" cy="14575"/>
            </a:xfrm>
            <a:custGeom>
              <a:avLst/>
              <a:gdLst/>
              <a:ahLst/>
              <a:cxnLst/>
              <a:rect l="l" t="t" r="r" b="b"/>
              <a:pathLst>
                <a:path w="1062" h="583" extrusionOk="0">
                  <a:moveTo>
                    <a:pt x="481" y="1"/>
                  </a:moveTo>
                  <a:cubicBezTo>
                    <a:pt x="77" y="1"/>
                    <a:pt x="1" y="209"/>
                    <a:pt x="165" y="537"/>
                  </a:cubicBezTo>
                  <a:cubicBezTo>
                    <a:pt x="261" y="569"/>
                    <a:pt x="339" y="583"/>
                    <a:pt x="403" y="583"/>
                  </a:cubicBezTo>
                  <a:cubicBezTo>
                    <a:pt x="787" y="583"/>
                    <a:pt x="677" y="89"/>
                    <a:pt x="1061" y="89"/>
                  </a:cubicBezTo>
                  <a:cubicBezTo>
                    <a:pt x="821" y="29"/>
                    <a:pt x="629" y="1"/>
                    <a:pt x="48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40" name="Google Shape;13440;p19"/>
            <p:cNvSpPr/>
            <p:nvPr/>
          </p:nvSpPr>
          <p:spPr>
            <a:xfrm>
              <a:off x="4259300" y="3000350"/>
              <a:ext cx="24800" cy="6500"/>
            </a:xfrm>
            <a:custGeom>
              <a:avLst/>
              <a:gdLst/>
              <a:ahLst/>
              <a:cxnLst/>
              <a:rect l="l" t="t" r="r" b="b"/>
              <a:pathLst>
                <a:path w="992" h="260" extrusionOk="0">
                  <a:moveTo>
                    <a:pt x="518" y="1"/>
                  </a:moveTo>
                  <a:lnTo>
                    <a:pt x="518" y="1"/>
                  </a:lnTo>
                  <a:cubicBezTo>
                    <a:pt x="0" y="130"/>
                    <a:pt x="454" y="260"/>
                    <a:pt x="714" y="260"/>
                  </a:cubicBezTo>
                  <a:cubicBezTo>
                    <a:pt x="904" y="260"/>
                    <a:pt x="991" y="190"/>
                    <a:pt x="51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41" name="Google Shape;13441;p19"/>
            <p:cNvSpPr/>
            <p:nvPr/>
          </p:nvSpPr>
          <p:spPr>
            <a:xfrm>
              <a:off x="4249825" y="1033750"/>
              <a:ext cx="22425" cy="22425"/>
            </a:xfrm>
            <a:custGeom>
              <a:avLst/>
              <a:gdLst/>
              <a:ahLst/>
              <a:cxnLst/>
              <a:rect l="l" t="t" r="r" b="b"/>
              <a:pathLst>
                <a:path w="897" h="897" extrusionOk="0">
                  <a:moveTo>
                    <a:pt x="224" y="0"/>
                  </a:moveTo>
                  <a:lnTo>
                    <a:pt x="224" y="0"/>
                  </a:lnTo>
                  <a:cubicBezTo>
                    <a:pt x="448" y="448"/>
                    <a:pt x="0" y="897"/>
                    <a:pt x="897" y="897"/>
                  </a:cubicBezTo>
                  <a:cubicBezTo>
                    <a:pt x="897" y="448"/>
                    <a:pt x="673" y="224"/>
                    <a:pt x="2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42" name="Google Shape;13442;p19"/>
            <p:cNvSpPr/>
            <p:nvPr/>
          </p:nvSpPr>
          <p:spPr>
            <a:xfrm>
              <a:off x="4255425" y="1470775"/>
              <a:ext cx="16825" cy="5625"/>
            </a:xfrm>
            <a:custGeom>
              <a:avLst/>
              <a:gdLst/>
              <a:ahLst/>
              <a:cxnLst/>
              <a:rect l="l" t="t" r="r" b="b"/>
              <a:pathLst>
                <a:path w="673" h="225" extrusionOk="0">
                  <a:moveTo>
                    <a:pt x="449" y="0"/>
                  </a:moveTo>
                  <a:cubicBezTo>
                    <a:pt x="0" y="0"/>
                    <a:pt x="449" y="224"/>
                    <a:pt x="673" y="224"/>
                  </a:cubicBezTo>
                  <a:cubicBezTo>
                    <a:pt x="673" y="224"/>
                    <a:pt x="673" y="0"/>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43" name="Google Shape;13443;p19"/>
            <p:cNvSpPr/>
            <p:nvPr/>
          </p:nvSpPr>
          <p:spPr>
            <a:xfrm>
              <a:off x="4165775" y="2243975"/>
              <a:ext cx="50450" cy="28025"/>
            </a:xfrm>
            <a:custGeom>
              <a:avLst/>
              <a:gdLst/>
              <a:ahLst/>
              <a:cxnLst/>
              <a:rect l="l" t="t" r="r" b="b"/>
              <a:pathLst>
                <a:path w="2018" h="1121" extrusionOk="0">
                  <a:moveTo>
                    <a:pt x="2018" y="0"/>
                  </a:moveTo>
                  <a:cubicBezTo>
                    <a:pt x="1345" y="0"/>
                    <a:pt x="0" y="673"/>
                    <a:pt x="1121" y="1121"/>
                  </a:cubicBezTo>
                  <a:cubicBezTo>
                    <a:pt x="1121" y="448"/>
                    <a:pt x="2018" y="448"/>
                    <a:pt x="201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44" name="Google Shape;13444;p19"/>
            <p:cNvSpPr/>
            <p:nvPr/>
          </p:nvSpPr>
          <p:spPr>
            <a:xfrm>
              <a:off x="4132150" y="4373075"/>
              <a:ext cx="28050" cy="12625"/>
            </a:xfrm>
            <a:custGeom>
              <a:avLst/>
              <a:gdLst/>
              <a:ahLst/>
              <a:cxnLst/>
              <a:rect l="l" t="t" r="r" b="b"/>
              <a:pathLst>
                <a:path w="1122" h="505" extrusionOk="0">
                  <a:moveTo>
                    <a:pt x="225" y="1"/>
                  </a:moveTo>
                  <a:cubicBezTo>
                    <a:pt x="1" y="337"/>
                    <a:pt x="281" y="505"/>
                    <a:pt x="561" y="505"/>
                  </a:cubicBezTo>
                  <a:cubicBezTo>
                    <a:pt x="841" y="505"/>
                    <a:pt x="1121" y="337"/>
                    <a:pt x="89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45" name="Google Shape;13445;p19"/>
            <p:cNvSpPr/>
            <p:nvPr/>
          </p:nvSpPr>
          <p:spPr>
            <a:xfrm>
              <a:off x="4123750" y="832025"/>
              <a:ext cx="30850" cy="8450"/>
            </a:xfrm>
            <a:custGeom>
              <a:avLst/>
              <a:gdLst/>
              <a:ahLst/>
              <a:cxnLst/>
              <a:rect l="l" t="t" r="r" b="b"/>
              <a:pathLst>
                <a:path w="1234" h="338" extrusionOk="0">
                  <a:moveTo>
                    <a:pt x="113" y="1"/>
                  </a:moveTo>
                  <a:cubicBezTo>
                    <a:pt x="1" y="225"/>
                    <a:pt x="337" y="337"/>
                    <a:pt x="645" y="337"/>
                  </a:cubicBezTo>
                  <a:cubicBezTo>
                    <a:pt x="953" y="337"/>
                    <a:pt x="1233" y="225"/>
                    <a:pt x="100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46" name="Google Shape;13446;p19"/>
            <p:cNvSpPr/>
            <p:nvPr/>
          </p:nvSpPr>
          <p:spPr>
            <a:xfrm>
              <a:off x="4126550" y="2283200"/>
              <a:ext cx="28050" cy="22425"/>
            </a:xfrm>
            <a:custGeom>
              <a:avLst/>
              <a:gdLst/>
              <a:ahLst/>
              <a:cxnLst/>
              <a:rect l="l" t="t" r="r" b="b"/>
              <a:pathLst>
                <a:path w="1122" h="897" extrusionOk="0">
                  <a:moveTo>
                    <a:pt x="1" y="0"/>
                  </a:moveTo>
                  <a:lnTo>
                    <a:pt x="1" y="897"/>
                  </a:lnTo>
                  <a:cubicBezTo>
                    <a:pt x="1121" y="897"/>
                    <a:pt x="897" y="0"/>
                    <a:pt x="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47" name="Google Shape;13447;p19"/>
            <p:cNvSpPr/>
            <p:nvPr/>
          </p:nvSpPr>
          <p:spPr>
            <a:xfrm>
              <a:off x="4115350" y="1039350"/>
              <a:ext cx="22425" cy="23550"/>
            </a:xfrm>
            <a:custGeom>
              <a:avLst/>
              <a:gdLst/>
              <a:ahLst/>
              <a:cxnLst/>
              <a:rect l="l" t="t" r="r" b="b"/>
              <a:pathLst>
                <a:path w="897" h="942" extrusionOk="0">
                  <a:moveTo>
                    <a:pt x="897" y="0"/>
                  </a:moveTo>
                  <a:cubicBezTo>
                    <a:pt x="0" y="0"/>
                    <a:pt x="225" y="673"/>
                    <a:pt x="0" y="897"/>
                  </a:cubicBezTo>
                  <a:cubicBezTo>
                    <a:pt x="123" y="927"/>
                    <a:pt x="220" y="941"/>
                    <a:pt x="298" y="941"/>
                  </a:cubicBezTo>
                  <a:cubicBezTo>
                    <a:pt x="791" y="941"/>
                    <a:pt x="510" y="387"/>
                    <a:pt x="89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48" name="Google Shape;13448;p19"/>
            <p:cNvSpPr/>
            <p:nvPr/>
          </p:nvSpPr>
          <p:spPr>
            <a:xfrm>
              <a:off x="4108000" y="2428875"/>
              <a:ext cx="24825" cy="6475"/>
            </a:xfrm>
            <a:custGeom>
              <a:avLst/>
              <a:gdLst/>
              <a:ahLst/>
              <a:cxnLst/>
              <a:rect l="l" t="t" r="r" b="b"/>
              <a:pathLst>
                <a:path w="993" h="259" extrusionOk="0">
                  <a:moveTo>
                    <a:pt x="519" y="0"/>
                  </a:moveTo>
                  <a:cubicBezTo>
                    <a:pt x="1" y="129"/>
                    <a:pt x="455" y="259"/>
                    <a:pt x="715" y="259"/>
                  </a:cubicBezTo>
                  <a:cubicBezTo>
                    <a:pt x="905" y="259"/>
                    <a:pt x="992" y="190"/>
                    <a:pt x="51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49" name="Google Shape;13449;p19"/>
            <p:cNvSpPr/>
            <p:nvPr/>
          </p:nvSpPr>
          <p:spPr>
            <a:xfrm>
              <a:off x="4109750" y="837625"/>
              <a:ext cx="11225" cy="11250"/>
            </a:xfrm>
            <a:custGeom>
              <a:avLst/>
              <a:gdLst/>
              <a:ahLst/>
              <a:cxnLst/>
              <a:rect l="l" t="t" r="r" b="b"/>
              <a:pathLst>
                <a:path w="449" h="450" extrusionOk="0">
                  <a:moveTo>
                    <a:pt x="224" y="1"/>
                  </a:moveTo>
                  <a:cubicBezTo>
                    <a:pt x="0" y="1"/>
                    <a:pt x="224" y="449"/>
                    <a:pt x="449" y="449"/>
                  </a:cubicBezTo>
                  <a:cubicBezTo>
                    <a:pt x="449" y="225"/>
                    <a:pt x="449" y="1"/>
                    <a:pt x="22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50" name="Google Shape;13450;p19"/>
            <p:cNvSpPr/>
            <p:nvPr/>
          </p:nvSpPr>
          <p:spPr>
            <a:xfrm>
              <a:off x="4098425" y="945850"/>
              <a:ext cx="23475" cy="13375"/>
            </a:xfrm>
            <a:custGeom>
              <a:avLst/>
              <a:gdLst/>
              <a:ahLst/>
              <a:cxnLst/>
              <a:rect l="l" t="t" r="r" b="b"/>
              <a:pathLst>
                <a:path w="939" h="535" extrusionOk="0">
                  <a:moveTo>
                    <a:pt x="82" y="0"/>
                  </a:moveTo>
                  <a:cubicBezTo>
                    <a:pt x="0" y="0"/>
                    <a:pt x="643" y="534"/>
                    <a:pt x="854" y="534"/>
                  </a:cubicBezTo>
                  <a:cubicBezTo>
                    <a:pt x="914" y="534"/>
                    <a:pt x="939" y="490"/>
                    <a:pt x="902" y="378"/>
                  </a:cubicBezTo>
                  <a:cubicBezTo>
                    <a:pt x="902" y="266"/>
                    <a:pt x="846" y="210"/>
                    <a:pt x="789" y="210"/>
                  </a:cubicBezTo>
                  <a:cubicBezTo>
                    <a:pt x="733" y="210"/>
                    <a:pt x="677" y="266"/>
                    <a:pt x="677" y="378"/>
                  </a:cubicBezTo>
                  <a:cubicBezTo>
                    <a:pt x="285" y="98"/>
                    <a:pt x="117" y="0"/>
                    <a:pt x="82"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51" name="Google Shape;13451;p19"/>
            <p:cNvSpPr/>
            <p:nvPr/>
          </p:nvSpPr>
          <p:spPr>
            <a:xfrm>
              <a:off x="4092925" y="2412050"/>
              <a:ext cx="16850" cy="11225"/>
            </a:xfrm>
            <a:custGeom>
              <a:avLst/>
              <a:gdLst/>
              <a:ahLst/>
              <a:cxnLst/>
              <a:rect l="l" t="t" r="r" b="b"/>
              <a:pathLst>
                <a:path w="674" h="449" extrusionOk="0">
                  <a:moveTo>
                    <a:pt x="225" y="1"/>
                  </a:moveTo>
                  <a:cubicBezTo>
                    <a:pt x="1" y="1"/>
                    <a:pt x="449" y="449"/>
                    <a:pt x="673" y="449"/>
                  </a:cubicBezTo>
                  <a:cubicBezTo>
                    <a:pt x="673" y="225"/>
                    <a:pt x="673" y="1"/>
                    <a:pt x="22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52" name="Google Shape;13452;p19"/>
            <p:cNvSpPr/>
            <p:nvPr/>
          </p:nvSpPr>
          <p:spPr>
            <a:xfrm>
              <a:off x="4098550" y="3364550"/>
              <a:ext cx="16825" cy="11225"/>
            </a:xfrm>
            <a:custGeom>
              <a:avLst/>
              <a:gdLst/>
              <a:ahLst/>
              <a:cxnLst/>
              <a:rect l="l" t="t" r="r" b="b"/>
              <a:pathLst>
                <a:path w="673" h="449" extrusionOk="0">
                  <a:moveTo>
                    <a:pt x="0" y="1"/>
                  </a:moveTo>
                  <a:cubicBezTo>
                    <a:pt x="0" y="225"/>
                    <a:pt x="0" y="449"/>
                    <a:pt x="448" y="449"/>
                  </a:cubicBezTo>
                  <a:cubicBezTo>
                    <a:pt x="672" y="449"/>
                    <a:pt x="448" y="1"/>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53" name="Google Shape;13453;p19"/>
            <p:cNvSpPr/>
            <p:nvPr/>
          </p:nvSpPr>
          <p:spPr>
            <a:xfrm>
              <a:off x="4070525" y="1095375"/>
              <a:ext cx="33650" cy="39250"/>
            </a:xfrm>
            <a:custGeom>
              <a:avLst/>
              <a:gdLst/>
              <a:ahLst/>
              <a:cxnLst/>
              <a:rect l="l" t="t" r="r" b="b"/>
              <a:pathLst>
                <a:path w="1346" h="1570" extrusionOk="0">
                  <a:moveTo>
                    <a:pt x="897" y="0"/>
                  </a:moveTo>
                  <a:cubicBezTo>
                    <a:pt x="673" y="673"/>
                    <a:pt x="0" y="897"/>
                    <a:pt x="225" y="1569"/>
                  </a:cubicBezTo>
                  <a:cubicBezTo>
                    <a:pt x="897" y="1569"/>
                    <a:pt x="1345" y="224"/>
                    <a:pt x="89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54" name="Google Shape;13454;p19"/>
            <p:cNvSpPr/>
            <p:nvPr/>
          </p:nvSpPr>
          <p:spPr>
            <a:xfrm>
              <a:off x="4080000" y="3605475"/>
              <a:ext cx="22425" cy="6500"/>
            </a:xfrm>
            <a:custGeom>
              <a:avLst/>
              <a:gdLst/>
              <a:ahLst/>
              <a:cxnLst/>
              <a:rect l="l" t="t" r="r" b="b"/>
              <a:pathLst>
                <a:path w="897" h="260" extrusionOk="0">
                  <a:moveTo>
                    <a:pt x="518" y="1"/>
                  </a:moveTo>
                  <a:cubicBezTo>
                    <a:pt x="0" y="130"/>
                    <a:pt x="379" y="259"/>
                    <a:pt x="619" y="259"/>
                  </a:cubicBezTo>
                  <a:cubicBezTo>
                    <a:pt x="795" y="259"/>
                    <a:pt x="897" y="190"/>
                    <a:pt x="51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55" name="Google Shape;13455;p19"/>
            <p:cNvSpPr/>
            <p:nvPr/>
          </p:nvSpPr>
          <p:spPr>
            <a:xfrm>
              <a:off x="4073725" y="2408825"/>
              <a:ext cx="12625" cy="6500"/>
            </a:xfrm>
            <a:custGeom>
              <a:avLst/>
              <a:gdLst/>
              <a:ahLst/>
              <a:cxnLst/>
              <a:rect l="l" t="t" r="r" b="b"/>
              <a:pathLst>
                <a:path w="505" h="260" extrusionOk="0">
                  <a:moveTo>
                    <a:pt x="38" y="0"/>
                  </a:moveTo>
                  <a:cubicBezTo>
                    <a:pt x="1" y="0"/>
                    <a:pt x="454" y="259"/>
                    <a:pt x="491" y="259"/>
                  </a:cubicBezTo>
                  <a:cubicBezTo>
                    <a:pt x="505" y="259"/>
                    <a:pt x="463" y="224"/>
                    <a:pt x="321" y="130"/>
                  </a:cubicBezTo>
                  <a:cubicBezTo>
                    <a:pt x="131" y="35"/>
                    <a:pt x="52" y="0"/>
                    <a:pt x="3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56" name="Google Shape;13456;p19"/>
            <p:cNvSpPr/>
            <p:nvPr/>
          </p:nvSpPr>
          <p:spPr>
            <a:xfrm>
              <a:off x="4041600" y="2481925"/>
              <a:ext cx="45750" cy="15100"/>
            </a:xfrm>
            <a:custGeom>
              <a:avLst/>
              <a:gdLst/>
              <a:ahLst/>
              <a:cxnLst/>
              <a:rect l="l" t="t" r="r" b="b"/>
              <a:pathLst>
                <a:path w="1830" h="604" extrusionOk="0">
                  <a:moveTo>
                    <a:pt x="1200" y="1"/>
                  </a:moveTo>
                  <a:cubicBezTo>
                    <a:pt x="637" y="1"/>
                    <a:pt x="1" y="284"/>
                    <a:pt x="709" y="567"/>
                  </a:cubicBezTo>
                  <a:cubicBezTo>
                    <a:pt x="758" y="470"/>
                    <a:pt x="839" y="436"/>
                    <a:pt x="936" y="436"/>
                  </a:cubicBezTo>
                  <a:cubicBezTo>
                    <a:pt x="1151" y="436"/>
                    <a:pt x="1445" y="604"/>
                    <a:pt x="1636" y="604"/>
                  </a:cubicBezTo>
                  <a:cubicBezTo>
                    <a:pt x="1752" y="604"/>
                    <a:pt x="1830" y="542"/>
                    <a:pt x="1830" y="343"/>
                  </a:cubicBezTo>
                  <a:cubicBezTo>
                    <a:pt x="1830" y="96"/>
                    <a:pt x="1527" y="1"/>
                    <a:pt x="120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57" name="Google Shape;13457;p19"/>
            <p:cNvSpPr/>
            <p:nvPr/>
          </p:nvSpPr>
          <p:spPr>
            <a:xfrm>
              <a:off x="4042500" y="1145800"/>
              <a:ext cx="33650" cy="22425"/>
            </a:xfrm>
            <a:custGeom>
              <a:avLst/>
              <a:gdLst/>
              <a:ahLst/>
              <a:cxnLst/>
              <a:rect l="l" t="t" r="r" b="b"/>
              <a:pathLst>
                <a:path w="1346" h="897" extrusionOk="0">
                  <a:moveTo>
                    <a:pt x="673" y="0"/>
                  </a:moveTo>
                  <a:cubicBezTo>
                    <a:pt x="673" y="0"/>
                    <a:pt x="1" y="897"/>
                    <a:pt x="673" y="897"/>
                  </a:cubicBezTo>
                  <a:cubicBezTo>
                    <a:pt x="897" y="673"/>
                    <a:pt x="1346" y="0"/>
                    <a:pt x="67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58" name="Google Shape;13458;p19"/>
            <p:cNvSpPr/>
            <p:nvPr/>
          </p:nvSpPr>
          <p:spPr>
            <a:xfrm>
              <a:off x="4048125" y="2389650"/>
              <a:ext cx="11225" cy="11225"/>
            </a:xfrm>
            <a:custGeom>
              <a:avLst/>
              <a:gdLst/>
              <a:ahLst/>
              <a:cxnLst/>
              <a:rect l="l" t="t" r="r" b="b"/>
              <a:pathLst>
                <a:path w="449" h="449" extrusionOk="0">
                  <a:moveTo>
                    <a:pt x="224" y="0"/>
                  </a:moveTo>
                  <a:cubicBezTo>
                    <a:pt x="0" y="0"/>
                    <a:pt x="224" y="449"/>
                    <a:pt x="448" y="449"/>
                  </a:cubicBezTo>
                  <a:cubicBezTo>
                    <a:pt x="448" y="224"/>
                    <a:pt x="448" y="0"/>
                    <a:pt x="2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59" name="Google Shape;13459;p19"/>
            <p:cNvSpPr/>
            <p:nvPr/>
          </p:nvSpPr>
          <p:spPr>
            <a:xfrm>
              <a:off x="4048125" y="3431775"/>
              <a:ext cx="11225" cy="5650"/>
            </a:xfrm>
            <a:custGeom>
              <a:avLst/>
              <a:gdLst/>
              <a:ahLst/>
              <a:cxnLst/>
              <a:rect l="l" t="t" r="r" b="b"/>
              <a:pathLst>
                <a:path w="449" h="226" extrusionOk="0">
                  <a:moveTo>
                    <a:pt x="0" y="1"/>
                  </a:moveTo>
                  <a:cubicBezTo>
                    <a:pt x="0" y="1"/>
                    <a:pt x="0" y="225"/>
                    <a:pt x="224" y="225"/>
                  </a:cubicBezTo>
                  <a:cubicBezTo>
                    <a:pt x="448" y="225"/>
                    <a:pt x="224" y="1"/>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60" name="Google Shape;13460;p19"/>
            <p:cNvSpPr/>
            <p:nvPr/>
          </p:nvSpPr>
          <p:spPr>
            <a:xfrm>
              <a:off x="4010525" y="2372825"/>
              <a:ext cx="37600" cy="15875"/>
            </a:xfrm>
            <a:custGeom>
              <a:avLst/>
              <a:gdLst/>
              <a:ahLst/>
              <a:cxnLst/>
              <a:rect l="l" t="t" r="r" b="b"/>
              <a:pathLst>
                <a:path w="1504" h="635" extrusionOk="0">
                  <a:moveTo>
                    <a:pt x="159" y="1"/>
                  </a:moveTo>
                  <a:lnTo>
                    <a:pt x="159" y="1"/>
                  </a:lnTo>
                  <a:cubicBezTo>
                    <a:pt x="1" y="318"/>
                    <a:pt x="627" y="635"/>
                    <a:pt x="1086" y="635"/>
                  </a:cubicBezTo>
                  <a:cubicBezTo>
                    <a:pt x="1277" y="635"/>
                    <a:pt x="1438" y="580"/>
                    <a:pt x="1504" y="449"/>
                  </a:cubicBezTo>
                  <a:cubicBezTo>
                    <a:pt x="1056" y="225"/>
                    <a:pt x="608" y="225"/>
                    <a:pt x="15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61" name="Google Shape;13461;p19"/>
            <p:cNvSpPr/>
            <p:nvPr/>
          </p:nvSpPr>
          <p:spPr>
            <a:xfrm>
              <a:off x="4008900" y="880350"/>
              <a:ext cx="33625" cy="18950"/>
            </a:xfrm>
            <a:custGeom>
              <a:avLst/>
              <a:gdLst/>
              <a:ahLst/>
              <a:cxnLst/>
              <a:rect l="l" t="t" r="r" b="b"/>
              <a:pathLst>
                <a:path w="1345" h="758" extrusionOk="0">
                  <a:moveTo>
                    <a:pt x="883" y="1"/>
                  </a:moveTo>
                  <a:cubicBezTo>
                    <a:pt x="462" y="1"/>
                    <a:pt x="168" y="253"/>
                    <a:pt x="0" y="757"/>
                  </a:cubicBezTo>
                  <a:cubicBezTo>
                    <a:pt x="448" y="757"/>
                    <a:pt x="897" y="533"/>
                    <a:pt x="1345" y="85"/>
                  </a:cubicBezTo>
                  <a:cubicBezTo>
                    <a:pt x="1177" y="29"/>
                    <a:pt x="1023" y="1"/>
                    <a:pt x="88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62" name="Google Shape;13462;p19"/>
            <p:cNvSpPr/>
            <p:nvPr/>
          </p:nvSpPr>
          <p:spPr>
            <a:xfrm>
              <a:off x="4020100" y="2809875"/>
              <a:ext cx="22425" cy="11225"/>
            </a:xfrm>
            <a:custGeom>
              <a:avLst/>
              <a:gdLst/>
              <a:ahLst/>
              <a:cxnLst/>
              <a:rect l="l" t="t" r="r" b="b"/>
              <a:pathLst>
                <a:path w="897" h="449" extrusionOk="0">
                  <a:moveTo>
                    <a:pt x="449" y="0"/>
                  </a:moveTo>
                  <a:cubicBezTo>
                    <a:pt x="225" y="0"/>
                    <a:pt x="0" y="224"/>
                    <a:pt x="449" y="448"/>
                  </a:cubicBezTo>
                  <a:cubicBezTo>
                    <a:pt x="897" y="448"/>
                    <a:pt x="897" y="0"/>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63" name="Google Shape;13463;p19"/>
            <p:cNvSpPr/>
            <p:nvPr/>
          </p:nvSpPr>
          <p:spPr>
            <a:xfrm>
              <a:off x="4008100" y="1209450"/>
              <a:ext cx="25050" cy="14825"/>
            </a:xfrm>
            <a:custGeom>
              <a:avLst/>
              <a:gdLst/>
              <a:ahLst/>
              <a:cxnLst/>
              <a:rect l="l" t="t" r="r" b="b"/>
              <a:pathLst>
                <a:path w="1002" h="593" extrusionOk="0">
                  <a:moveTo>
                    <a:pt x="617" y="1"/>
                  </a:moveTo>
                  <a:cubicBezTo>
                    <a:pt x="355" y="1"/>
                    <a:pt x="1" y="232"/>
                    <a:pt x="480" y="592"/>
                  </a:cubicBezTo>
                  <a:cubicBezTo>
                    <a:pt x="1001" y="175"/>
                    <a:pt x="844" y="1"/>
                    <a:pt x="61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64" name="Google Shape;13464;p19"/>
            <p:cNvSpPr/>
            <p:nvPr/>
          </p:nvSpPr>
          <p:spPr>
            <a:xfrm>
              <a:off x="3980875" y="1229850"/>
              <a:ext cx="33650" cy="22425"/>
            </a:xfrm>
            <a:custGeom>
              <a:avLst/>
              <a:gdLst/>
              <a:ahLst/>
              <a:cxnLst/>
              <a:rect l="l" t="t" r="r" b="b"/>
              <a:pathLst>
                <a:path w="1346" h="897" extrusionOk="0">
                  <a:moveTo>
                    <a:pt x="673" y="0"/>
                  </a:moveTo>
                  <a:cubicBezTo>
                    <a:pt x="897" y="448"/>
                    <a:pt x="1" y="672"/>
                    <a:pt x="673" y="897"/>
                  </a:cubicBezTo>
                  <a:cubicBezTo>
                    <a:pt x="673" y="897"/>
                    <a:pt x="1345" y="0"/>
                    <a:pt x="67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65" name="Google Shape;13465;p19"/>
            <p:cNvSpPr/>
            <p:nvPr/>
          </p:nvSpPr>
          <p:spPr>
            <a:xfrm>
              <a:off x="3997675" y="3000350"/>
              <a:ext cx="16850" cy="16850"/>
            </a:xfrm>
            <a:custGeom>
              <a:avLst/>
              <a:gdLst/>
              <a:ahLst/>
              <a:cxnLst/>
              <a:rect l="l" t="t" r="r" b="b"/>
              <a:pathLst>
                <a:path w="674" h="674" extrusionOk="0">
                  <a:moveTo>
                    <a:pt x="1" y="1"/>
                  </a:moveTo>
                  <a:cubicBezTo>
                    <a:pt x="1" y="225"/>
                    <a:pt x="1" y="673"/>
                    <a:pt x="449" y="673"/>
                  </a:cubicBezTo>
                  <a:cubicBezTo>
                    <a:pt x="673" y="673"/>
                    <a:pt x="449" y="1"/>
                    <a:pt x="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66" name="Google Shape;13466;p19"/>
            <p:cNvSpPr/>
            <p:nvPr/>
          </p:nvSpPr>
          <p:spPr>
            <a:xfrm>
              <a:off x="3989700" y="3053150"/>
              <a:ext cx="12625" cy="6500"/>
            </a:xfrm>
            <a:custGeom>
              <a:avLst/>
              <a:gdLst/>
              <a:ahLst/>
              <a:cxnLst/>
              <a:rect l="l" t="t" r="r" b="b"/>
              <a:pathLst>
                <a:path w="505" h="260" extrusionOk="0">
                  <a:moveTo>
                    <a:pt x="37" y="1"/>
                  </a:moveTo>
                  <a:cubicBezTo>
                    <a:pt x="0" y="1"/>
                    <a:pt x="453" y="260"/>
                    <a:pt x="490" y="260"/>
                  </a:cubicBezTo>
                  <a:cubicBezTo>
                    <a:pt x="504" y="260"/>
                    <a:pt x="462" y="225"/>
                    <a:pt x="320" y="130"/>
                  </a:cubicBezTo>
                  <a:cubicBezTo>
                    <a:pt x="131" y="35"/>
                    <a:pt x="51" y="1"/>
                    <a:pt x="3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67" name="Google Shape;13467;p19"/>
            <p:cNvSpPr/>
            <p:nvPr/>
          </p:nvSpPr>
          <p:spPr>
            <a:xfrm>
              <a:off x="3980250" y="3196475"/>
              <a:ext cx="24800" cy="6475"/>
            </a:xfrm>
            <a:custGeom>
              <a:avLst/>
              <a:gdLst/>
              <a:ahLst/>
              <a:cxnLst/>
              <a:rect l="l" t="t" r="r" b="b"/>
              <a:pathLst>
                <a:path w="992" h="259" extrusionOk="0">
                  <a:moveTo>
                    <a:pt x="474" y="0"/>
                  </a:moveTo>
                  <a:cubicBezTo>
                    <a:pt x="0" y="190"/>
                    <a:pt x="87" y="259"/>
                    <a:pt x="278" y="259"/>
                  </a:cubicBezTo>
                  <a:cubicBezTo>
                    <a:pt x="538" y="259"/>
                    <a:pt x="991" y="129"/>
                    <a:pt x="47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68" name="Google Shape;13468;p19"/>
            <p:cNvSpPr/>
            <p:nvPr/>
          </p:nvSpPr>
          <p:spPr>
            <a:xfrm>
              <a:off x="3941650" y="2339225"/>
              <a:ext cx="44850" cy="22425"/>
            </a:xfrm>
            <a:custGeom>
              <a:avLst/>
              <a:gdLst/>
              <a:ahLst/>
              <a:cxnLst/>
              <a:rect l="l" t="t" r="r" b="b"/>
              <a:pathLst>
                <a:path w="1794" h="897" extrusionOk="0">
                  <a:moveTo>
                    <a:pt x="449" y="0"/>
                  </a:moveTo>
                  <a:lnTo>
                    <a:pt x="449" y="0"/>
                  </a:lnTo>
                  <a:cubicBezTo>
                    <a:pt x="1" y="897"/>
                    <a:pt x="1345" y="448"/>
                    <a:pt x="1794" y="897"/>
                  </a:cubicBezTo>
                  <a:cubicBezTo>
                    <a:pt x="1570" y="673"/>
                    <a:pt x="1121" y="224"/>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69" name="Google Shape;13469;p19"/>
            <p:cNvSpPr/>
            <p:nvPr/>
          </p:nvSpPr>
          <p:spPr>
            <a:xfrm>
              <a:off x="3964075" y="3129225"/>
              <a:ext cx="33625" cy="32675"/>
            </a:xfrm>
            <a:custGeom>
              <a:avLst/>
              <a:gdLst/>
              <a:ahLst/>
              <a:cxnLst/>
              <a:rect l="l" t="t" r="r" b="b"/>
              <a:pathLst>
                <a:path w="1345" h="1307" extrusionOk="0">
                  <a:moveTo>
                    <a:pt x="0" y="1"/>
                  </a:moveTo>
                  <a:cubicBezTo>
                    <a:pt x="0" y="362"/>
                    <a:pt x="0" y="1306"/>
                    <a:pt x="353" y="1306"/>
                  </a:cubicBezTo>
                  <a:cubicBezTo>
                    <a:pt x="437" y="1306"/>
                    <a:pt x="542" y="1252"/>
                    <a:pt x="673" y="1121"/>
                  </a:cubicBezTo>
                  <a:cubicBezTo>
                    <a:pt x="224" y="897"/>
                    <a:pt x="1345" y="225"/>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70" name="Google Shape;13470;p19"/>
            <p:cNvSpPr/>
            <p:nvPr/>
          </p:nvSpPr>
          <p:spPr>
            <a:xfrm>
              <a:off x="3952875" y="1269050"/>
              <a:ext cx="30825" cy="19500"/>
            </a:xfrm>
            <a:custGeom>
              <a:avLst/>
              <a:gdLst/>
              <a:ahLst/>
              <a:cxnLst/>
              <a:rect l="l" t="t" r="r" b="b"/>
              <a:pathLst>
                <a:path w="1233" h="780" extrusionOk="0">
                  <a:moveTo>
                    <a:pt x="672" y="1"/>
                  </a:moveTo>
                  <a:cubicBezTo>
                    <a:pt x="672" y="449"/>
                    <a:pt x="0" y="225"/>
                    <a:pt x="224" y="673"/>
                  </a:cubicBezTo>
                  <a:cubicBezTo>
                    <a:pt x="261" y="748"/>
                    <a:pt x="318" y="779"/>
                    <a:pt x="382" y="779"/>
                  </a:cubicBezTo>
                  <a:cubicBezTo>
                    <a:pt x="703" y="779"/>
                    <a:pt x="1233" y="1"/>
                    <a:pt x="672"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71" name="Google Shape;13471;p19"/>
            <p:cNvSpPr/>
            <p:nvPr/>
          </p:nvSpPr>
          <p:spPr>
            <a:xfrm>
              <a:off x="3952875" y="3162850"/>
              <a:ext cx="27900" cy="28775"/>
            </a:xfrm>
            <a:custGeom>
              <a:avLst/>
              <a:gdLst/>
              <a:ahLst/>
              <a:cxnLst/>
              <a:rect l="l" t="t" r="r" b="b"/>
              <a:pathLst>
                <a:path w="1116" h="1151" extrusionOk="0">
                  <a:moveTo>
                    <a:pt x="448" y="0"/>
                  </a:moveTo>
                  <a:lnTo>
                    <a:pt x="448" y="0"/>
                  </a:lnTo>
                  <a:cubicBezTo>
                    <a:pt x="672" y="673"/>
                    <a:pt x="0" y="673"/>
                    <a:pt x="224" y="1121"/>
                  </a:cubicBezTo>
                  <a:cubicBezTo>
                    <a:pt x="305" y="1141"/>
                    <a:pt x="378" y="1150"/>
                    <a:pt x="445" y="1150"/>
                  </a:cubicBezTo>
                  <a:cubicBezTo>
                    <a:pt x="1115" y="1150"/>
                    <a:pt x="1060" y="204"/>
                    <a:pt x="44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72" name="Google Shape;13472;p19"/>
            <p:cNvSpPr/>
            <p:nvPr/>
          </p:nvSpPr>
          <p:spPr>
            <a:xfrm>
              <a:off x="3947250" y="3196475"/>
              <a:ext cx="28050" cy="28025"/>
            </a:xfrm>
            <a:custGeom>
              <a:avLst/>
              <a:gdLst/>
              <a:ahLst/>
              <a:cxnLst/>
              <a:rect l="l" t="t" r="r" b="b"/>
              <a:pathLst>
                <a:path w="1122" h="1121" extrusionOk="0">
                  <a:moveTo>
                    <a:pt x="449" y="0"/>
                  </a:moveTo>
                  <a:cubicBezTo>
                    <a:pt x="673" y="224"/>
                    <a:pt x="1" y="1121"/>
                    <a:pt x="897" y="1121"/>
                  </a:cubicBezTo>
                  <a:cubicBezTo>
                    <a:pt x="897" y="672"/>
                    <a:pt x="1121" y="0"/>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73" name="Google Shape;13473;p19"/>
            <p:cNvSpPr/>
            <p:nvPr/>
          </p:nvSpPr>
          <p:spPr>
            <a:xfrm>
              <a:off x="3952875" y="3248125"/>
              <a:ext cx="18700" cy="10000"/>
            </a:xfrm>
            <a:custGeom>
              <a:avLst/>
              <a:gdLst/>
              <a:ahLst/>
              <a:cxnLst/>
              <a:rect l="l" t="t" r="r" b="b"/>
              <a:pathLst>
                <a:path w="748" h="400" extrusionOk="0">
                  <a:moveTo>
                    <a:pt x="249" y="1"/>
                  </a:moveTo>
                  <a:cubicBezTo>
                    <a:pt x="125" y="1"/>
                    <a:pt x="0" y="101"/>
                    <a:pt x="0" y="399"/>
                  </a:cubicBezTo>
                  <a:cubicBezTo>
                    <a:pt x="747" y="399"/>
                    <a:pt x="498" y="1"/>
                    <a:pt x="2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74" name="Google Shape;13474;p19"/>
            <p:cNvSpPr/>
            <p:nvPr/>
          </p:nvSpPr>
          <p:spPr>
            <a:xfrm>
              <a:off x="3941650" y="3325325"/>
              <a:ext cx="16850" cy="11225"/>
            </a:xfrm>
            <a:custGeom>
              <a:avLst/>
              <a:gdLst/>
              <a:ahLst/>
              <a:cxnLst/>
              <a:rect l="l" t="t" r="r" b="b"/>
              <a:pathLst>
                <a:path w="674" h="449" extrusionOk="0">
                  <a:moveTo>
                    <a:pt x="449" y="1"/>
                  </a:moveTo>
                  <a:cubicBezTo>
                    <a:pt x="1" y="1"/>
                    <a:pt x="1" y="225"/>
                    <a:pt x="449" y="449"/>
                  </a:cubicBezTo>
                  <a:cubicBezTo>
                    <a:pt x="673" y="449"/>
                    <a:pt x="673" y="1"/>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75" name="Google Shape;13475;p19"/>
            <p:cNvSpPr/>
            <p:nvPr/>
          </p:nvSpPr>
          <p:spPr>
            <a:xfrm>
              <a:off x="3936050" y="3431775"/>
              <a:ext cx="28050" cy="11250"/>
            </a:xfrm>
            <a:custGeom>
              <a:avLst/>
              <a:gdLst/>
              <a:ahLst/>
              <a:cxnLst/>
              <a:rect l="l" t="t" r="r" b="b"/>
              <a:pathLst>
                <a:path w="1122" h="450" extrusionOk="0">
                  <a:moveTo>
                    <a:pt x="1" y="1"/>
                  </a:moveTo>
                  <a:cubicBezTo>
                    <a:pt x="1" y="225"/>
                    <a:pt x="1" y="449"/>
                    <a:pt x="673" y="449"/>
                  </a:cubicBezTo>
                  <a:cubicBezTo>
                    <a:pt x="1121" y="449"/>
                    <a:pt x="673" y="1"/>
                    <a:pt x="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76" name="Google Shape;13476;p19"/>
            <p:cNvSpPr/>
            <p:nvPr/>
          </p:nvSpPr>
          <p:spPr>
            <a:xfrm>
              <a:off x="3947250" y="4115350"/>
              <a:ext cx="11250" cy="11225"/>
            </a:xfrm>
            <a:custGeom>
              <a:avLst/>
              <a:gdLst/>
              <a:ahLst/>
              <a:cxnLst/>
              <a:rect l="l" t="t" r="r" b="b"/>
              <a:pathLst>
                <a:path w="450" h="449" extrusionOk="0">
                  <a:moveTo>
                    <a:pt x="1" y="0"/>
                  </a:moveTo>
                  <a:cubicBezTo>
                    <a:pt x="1" y="224"/>
                    <a:pt x="1" y="448"/>
                    <a:pt x="225" y="448"/>
                  </a:cubicBezTo>
                  <a:cubicBezTo>
                    <a:pt x="449" y="448"/>
                    <a:pt x="225" y="0"/>
                    <a:pt x="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77" name="Google Shape;13477;p19"/>
            <p:cNvSpPr/>
            <p:nvPr/>
          </p:nvSpPr>
          <p:spPr>
            <a:xfrm>
              <a:off x="3919250" y="927275"/>
              <a:ext cx="16825" cy="11250"/>
            </a:xfrm>
            <a:custGeom>
              <a:avLst/>
              <a:gdLst/>
              <a:ahLst/>
              <a:cxnLst/>
              <a:rect l="l" t="t" r="r" b="b"/>
              <a:pathLst>
                <a:path w="673" h="450" extrusionOk="0">
                  <a:moveTo>
                    <a:pt x="673" y="1"/>
                  </a:moveTo>
                  <a:cubicBezTo>
                    <a:pt x="224" y="1"/>
                    <a:pt x="0" y="225"/>
                    <a:pt x="0" y="449"/>
                  </a:cubicBezTo>
                  <a:cubicBezTo>
                    <a:pt x="449" y="449"/>
                    <a:pt x="673" y="449"/>
                    <a:pt x="67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78" name="Google Shape;13478;p19"/>
            <p:cNvSpPr/>
            <p:nvPr/>
          </p:nvSpPr>
          <p:spPr>
            <a:xfrm>
              <a:off x="3911800" y="2187025"/>
              <a:ext cx="24275" cy="7300"/>
            </a:xfrm>
            <a:custGeom>
              <a:avLst/>
              <a:gdLst/>
              <a:ahLst/>
              <a:cxnLst/>
              <a:rect l="l" t="t" r="r" b="b"/>
              <a:pathLst>
                <a:path w="971" h="292" extrusionOk="0">
                  <a:moveTo>
                    <a:pt x="543" y="0"/>
                  </a:moveTo>
                  <a:cubicBezTo>
                    <a:pt x="1" y="0"/>
                    <a:pt x="394" y="292"/>
                    <a:pt x="701" y="292"/>
                  </a:cubicBezTo>
                  <a:cubicBezTo>
                    <a:pt x="845" y="292"/>
                    <a:pt x="971" y="227"/>
                    <a:pt x="971" y="37"/>
                  </a:cubicBezTo>
                  <a:cubicBezTo>
                    <a:pt x="788" y="11"/>
                    <a:pt x="648" y="0"/>
                    <a:pt x="54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79" name="Google Shape;13479;p19"/>
            <p:cNvSpPr/>
            <p:nvPr/>
          </p:nvSpPr>
          <p:spPr>
            <a:xfrm>
              <a:off x="3924850" y="3017175"/>
              <a:ext cx="11225" cy="5625"/>
            </a:xfrm>
            <a:custGeom>
              <a:avLst/>
              <a:gdLst/>
              <a:ahLst/>
              <a:cxnLst/>
              <a:rect l="l" t="t" r="r" b="b"/>
              <a:pathLst>
                <a:path w="449" h="225" extrusionOk="0">
                  <a:moveTo>
                    <a:pt x="0" y="0"/>
                  </a:moveTo>
                  <a:cubicBezTo>
                    <a:pt x="0" y="0"/>
                    <a:pt x="0" y="224"/>
                    <a:pt x="225" y="224"/>
                  </a:cubicBezTo>
                  <a:cubicBezTo>
                    <a:pt x="449" y="224"/>
                    <a:pt x="225" y="0"/>
                    <a:pt x="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80" name="Google Shape;13480;p19"/>
            <p:cNvSpPr/>
            <p:nvPr/>
          </p:nvSpPr>
          <p:spPr>
            <a:xfrm>
              <a:off x="3871075" y="3062900"/>
              <a:ext cx="14575" cy="12400"/>
            </a:xfrm>
            <a:custGeom>
              <a:avLst/>
              <a:gdLst/>
              <a:ahLst/>
              <a:cxnLst/>
              <a:rect l="l" t="t" r="r" b="b"/>
              <a:pathLst>
                <a:path w="583" h="496" extrusionOk="0">
                  <a:moveTo>
                    <a:pt x="181" y="0"/>
                  </a:moveTo>
                  <a:cubicBezTo>
                    <a:pt x="1" y="0"/>
                    <a:pt x="58" y="495"/>
                    <a:pt x="353" y="495"/>
                  </a:cubicBezTo>
                  <a:cubicBezTo>
                    <a:pt x="418" y="495"/>
                    <a:pt x="494" y="471"/>
                    <a:pt x="583" y="412"/>
                  </a:cubicBezTo>
                  <a:cubicBezTo>
                    <a:pt x="398" y="105"/>
                    <a:pt x="265" y="0"/>
                    <a:pt x="18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81" name="Google Shape;13481;p19"/>
            <p:cNvSpPr/>
            <p:nvPr/>
          </p:nvSpPr>
          <p:spPr>
            <a:xfrm>
              <a:off x="3857625" y="1392325"/>
              <a:ext cx="22425" cy="12475"/>
            </a:xfrm>
            <a:custGeom>
              <a:avLst/>
              <a:gdLst/>
              <a:ahLst/>
              <a:cxnLst/>
              <a:rect l="l" t="t" r="r" b="b"/>
              <a:pathLst>
                <a:path w="897" h="499" extrusionOk="0">
                  <a:moveTo>
                    <a:pt x="0" y="1"/>
                  </a:moveTo>
                  <a:cubicBezTo>
                    <a:pt x="0" y="374"/>
                    <a:pt x="149" y="499"/>
                    <a:pt x="299" y="499"/>
                  </a:cubicBezTo>
                  <a:cubicBezTo>
                    <a:pt x="598" y="499"/>
                    <a:pt x="896" y="1"/>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82" name="Google Shape;13482;p19"/>
            <p:cNvSpPr/>
            <p:nvPr/>
          </p:nvSpPr>
          <p:spPr>
            <a:xfrm>
              <a:off x="3829600" y="1419600"/>
              <a:ext cx="15475" cy="14650"/>
            </a:xfrm>
            <a:custGeom>
              <a:avLst/>
              <a:gdLst/>
              <a:ahLst/>
              <a:cxnLst/>
              <a:rect l="l" t="t" r="r" b="b"/>
              <a:pathLst>
                <a:path w="619" h="586" extrusionOk="0">
                  <a:moveTo>
                    <a:pt x="337" y="0"/>
                  </a:moveTo>
                  <a:cubicBezTo>
                    <a:pt x="304" y="0"/>
                    <a:pt x="266" y="9"/>
                    <a:pt x="225" y="30"/>
                  </a:cubicBezTo>
                  <a:cubicBezTo>
                    <a:pt x="225" y="254"/>
                    <a:pt x="0" y="30"/>
                    <a:pt x="0" y="478"/>
                  </a:cubicBezTo>
                  <a:cubicBezTo>
                    <a:pt x="114" y="554"/>
                    <a:pt x="209" y="585"/>
                    <a:pt x="286" y="585"/>
                  </a:cubicBezTo>
                  <a:cubicBezTo>
                    <a:pt x="618" y="585"/>
                    <a:pt x="605" y="0"/>
                    <a:pt x="33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83" name="Google Shape;13483;p19"/>
            <p:cNvSpPr/>
            <p:nvPr/>
          </p:nvSpPr>
          <p:spPr>
            <a:xfrm>
              <a:off x="3745550" y="1448350"/>
              <a:ext cx="72875" cy="67275"/>
            </a:xfrm>
            <a:custGeom>
              <a:avLst/>
              <a:gdLst/>
              <a:ahLst/>
              <a:cxnLst/>
              <a:rect l="l" t="t" r="r" b="b"/>
              <a:pathLst>
                <a:path w="2915" h="2691" extrusionOk="0">
                  <a:moveTo>
                    <a:pt x="2466" y="1"/>
                  </a:moveTo>
                  <a:lnTo>
                    <a:pt x="2466" y="1"/>
                  </a:lnTo>
                  <a:cubicBezTo>
                    <a:pt x="2242" y="897"/>
                    <a:pt x="1" y="1570"/>
                    <a:pt x="673" y="2690"/>
                  </a:cubicBezTo>
                  <a:cubicBezTo>
                    <a:pt x="1121" y="1794"/>
                    <a:pt x="2914" y="897"/>
                    <a:pt x="2466"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84" name="Google Shape;13484;p19"/>
            <p:cNvSpPr/>
            <p:nvPr/>
          </p:nvSpPr>
          <p:spPr>
            <a:xfrm>
              <a:off x="3734350" y="2557725"/>
              <a:ext cx="25225" cy="4225"/>
            </a:xfrm>
            <a:custGeom>
              <a:avLst/>
              <a:gdLst/>
              <a:ahLst/>
              <a:cxnLst/>
              <a:rect l="l" t="t" r="r" b="b"/>
              <a:pathLst>
                <a:path w="1009" h="169" extrusionOk="0">
                  <a:moveTo>
                    <a:pt x="449" y="1"/>
                  </a:moveTo>
                  <a:lnTo>
                    <a:pt x="449" y="1"/>
                  </a:lnTo>
                  <a:cubicBezTo>
                    <a:pt x="0" y="113"/>
                    <a:pt x="281" y="169"/>
                    <a:pt x="533" y="169"/>
                  </a:cubicBezTo>
                  <a:cubicBezTo>
                    <a:pt x="785" y="169"/>
                    <a:pt x="1009" y="113"/>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85" name="Google Shape;13485;p19"/>
            <p:cNvSpPr/>
            <p:nvPr/>
          </p:nvSpPr>
          <p:spPr>
            <a:xfrm>
              <a:off x="3667125" y="1050550"/>
              <a:ext cx="25225" cy="4225"/>
            </a:xfrm>
            <a:custGeom>
              <a:avLst/>
              <a:gdLst/>
              <a:ahLst/>
              <a:cxnLst/>
              <a:rect l="l" t="t" r="r" b="b"/>
              <a:pathLst>
                <a:path w="1009" h="169" extrusionOk="0">
                  <a:moveTo>
                    <a:pt x="448" y="0"/>
                  </a:moveTo>
                  <a:lnTo>
                    <a:pt x="448" y="0"/>
                  </a:lnTo>
                  <a:cubicBezTo>
                    <a:pt x="0" y="112"/>
                    <a:pt x="280" y="168"/>
                    <a:pt x="532" y="168"/>
                  </a:cubicBezTo>
                  <a:cubicBezTo>
                    <a:pt x="784" y="168"/>
                    <a:pt x="1009" y="112"/>
                    <a:pt x="44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86" name="Google Shape;13486;p19"/>
            <p:cNvSpPr/>
            <p:nvPr/>
          </p:nvSpPr>
          <p:spPr>
            <a:xfrm>
              <a:off x="3633500" y="1577225"/>
              <a:ext cx="56050" cy="33650"/>
            </a:xfrm>
            <a:custGeom>
              <a:avLst/>
              <a:gdLst/>
              <a:ahLst/>
              <a:cxnLst/>
              <a:rect l="l" t="t" r="r" b="b"/>
              <a:pathLst>
                <a:path w="2242" h="1346" extrusionOk="0">
                  <a:moveTo>
                    <a:pt x="2241" y="0"/>
                  </a:moveTo>
                  <a:cubicBezTo>
                    <a:pt x="1121" y="0"/>
                    <a:pt x="449" y="673"/>
                    <a:pt x="0" y="1345"/>
                  </a:cubicBezTo>
                  <a:cubicBezTo>
                    <a:pt x="1345" y="1345"/>
                    <a:pt x="1345" y="449"/>
                    <a:pt x="224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87" name="Google Shape;13487;p19"/>
            <p:cNvSpPr/>
            <p:nvPr/>
          </p:nvSpPr>
          <p:spPr>
            <a:xfrm>
              <a:off x="3577475" y="748000"/>
              <a:ext cx="16825" cy="11225"/>
            </a:xfrm>
            <a:custGeom>
              <a:avLst/>
              <a:gdLst/>
              <a:ahLst/>
              <a:cxnLst/>
              <a:rect l="l" t="t" r="r" b="b"/>
              <a:pathLst>
                <a:path w="673" h="449" extrusionOk="0">
                  <a:moveTo>
                    <a:pt x="224" y="0"/>
                  </a:moveTo>
                  <a:cubicBezTo>
                    <a:pt x="0" y="0"/>
                    <a:pt x="224" y="224"/>
                    <a:pt x="672" y="448"/>
                  </a:cubicBezTo>
                  <a:cubicBezTo>
                    <a:pt x="672" y="224"/>
                    <a:pt x="672" y="0"/>
                    <a:pt x="2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88" name="Google Shape;13488;p19"/>
            <p:cNvSpPr/>
            <p:nvPr/>
          </p:nvSpPr>
          <p:spPr>
            <a:xfrm>
              <a:off x="3528975" y="2784725"/>
              <a:ext cx="14150" cy="8275"/>
            </a:xfrm>
            <a:custGeom>
              <a:avLst/>
              <a:gdLst/>
              <a:ahLst/>
              <a:cxnLst/>
              <a:rect l="l" t="t" r="r" b="b"/>
              <a:pathLst>
                <a:path w="566" h="331" extrusionOk="0">
                  <a:moveTo>
                    <a:pt x="101" y="0"/>
                  </a:moveTo>
                  <a:cubicBezTo>
                    <a:pt x="0" y="0"/>
                    <a:pt x="452" y="330"/>
                    <a:pt x="532" y="330"/>
                  </a:cubicBezTo>
                  <a:cubicBezTo>
                    <a:pt x="566" y="330"/>
                    <a:pt x="535" y="273"/>
                    <a:pt x="371" y="110"/>
                  </a:cubicBezTo>
                  <a:cubicBezTo>
                    <a:pt x="213" y="31"/>
                    <a:pt x="132" y="0"/>
                    <a:pt x="10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89" name="Google Shape;13489;p19"/>
            <p:cNvSpPr/>
            <p:nvPr/>
          </p:nvSpPr>
          <p:spPr>
            <a:xfrm>
              <a:off x="3459800" y="1088650"/>
              <a:ext cx="19700" cy="23550"/>
            </a:xfrm>
            <a:custGeom>
              <a:avLst/>
              <a:gdLst/>
              <a:ahLst/>
              <a:cxnLst/>
              <a:rect l="l" t="t" r="r" b="b"/>
              <a:pathLst>
                <a:path w="788" h="942" extrusionOk="0">
                  <a:moveTo>
                    <a:pt x="586" y="1"/>
                  </a:moveTo>
                  <a:cubicBezTo>
                    <a:pt x="555" y="1"/>
                    <a:pt x="510" y="15"/>
                    <a:pt x="449" y="45"/>
                  </a:cubicBezTo>
                  <a:cubicBezTo>
                    <a:pt x="449" y="269"/>
                    <a:pt x="1" y="942"/>
                    <a:pt x="673" y="942"/>
                  </a:cubicBezTo>
                  <a:cubicBezTo>
                    <a:pt x="480" y="555"/>
                    <a:pt x="787" y="1"/>
                    <a:pt x="586"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90" name="Google Shape;13490;p19"/>
            <p:cNvSpPr/>
            <p:nvPr/>
          </p:nvSpPr>
          <p:spPr>
            <a:xfrm>
              <a:off x="3431800" y="1762125"/>
              <a:ext cx="28025" cy="16825"/>
            </a:xfrm>
            <a:custGeom>
              <a:avLst/>
              <a:gdLst/>
              <a:ahLst/>
              <a:cxnLst/>
              <a:rect l="l" t="t" r="r" b="b"/>
              <a:pathLst>
                <a:path w="1121" h="673" extrusionOk="0">
                  <a:moveTo>
                    <a:pt x="448" y="0"/>
                  </a:moveTo>
                  <a:cubicBezTo>
                    <a:pt x="448" y="224"/>
                    <a:pt x="0" y="224"/>
                    <a:pt x="0" y="673"/>
                  </a:cubicBezTo>
                  <a:cubicBezTo>
                    <a:pt x="448" y="673"/>
                    <a:pt x="1121" y="0"/>
                    <a:pt x="44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91" name="Google Shape;13491;p19"/>
            <p:cNvSpPr/>
            <p:nvPr/>
          </p:nvSpPr>
          <p:spPr>
            <a:xfrm>
              <a:off x="3380275" y="1196225"/>
              <a:ext cx="22425" cy="10625"/>
            </a:xfrm>
            <a:custGeom>
              <a:avLst/>
              <a:gdLst/>
              <a:ahLst/>
              <a:cxnLst/>
              <a:rect l="l" t="t" r="r" b="b"/>
              <a:pathLst>
                <a:path w="897" h="425" extrusionOk="0">
                  <a:moveTo>
                    <a:pt x="492" y="0"/>
                  </a:moveTo>
                  <a:lnTo>
                    <a:pt x="492" y="0"/>
                  </a:lnTo>
                  <a:cubicBezTo>
                    <a:pt x="0" y="246"/>
                    <a:pt x="318" y="425"/>
                    <a:pt x="557" y="425"/>
                  </a:cubicBezTo>
                  <a:cubicBezTo>
                    <a:pt x="754" y="425"/>
                    <a:pt x="897" y="304"/>
                    <a:pt x="492"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92" name="Google Shape;13492;p19"/>
            <p:cNvSpPr/>
            <p:nvPr/>
          </p:nvSpPr>
          <p:spPr>
            <a:xfrm>
              <a:off x="3364550" y="1806950"/>
              <a:ext cx="30850" cy="19475"/>
            </a:xfrm>
            <a:custGeom>
              <a:avLst/>
              <a:gdLst/>
              <a:ahLst/>
              <a:cxnLst/>
              <a:rect l="l" t="t" r="r" b="b"/>
              <a:pathLst>
                <a:path w="1234" h="779" extrusionOk="0">
                  <a:moveTo>
                    <a:pt x="673" y="0"/>
                  </a:moveTo>
                  <a:cubicBezTo>
                    <a:pt x="673" y="224"/>
                    <a:pt x="1" y="224"/>
                    <a:pt x="225" y="672"/>
                  </a:cubicBezTo>
                  <a:cubicBezTo>
                    <a:pt x="262" y="747"/>
                    <a:pt x="318" y="778"/>
                    <a:pt x="382" y="778"/>
                  </a:cubicBezTo>
                  <a:cubicBezTo>
                    <a:pt x="704" y="778"/>
                    <a:pt x="1233" y="0"/>
                    <a:pt x="67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93" name="Google Shape;13493;p19"/>
            <p:cNvSpPr/>
            <p:nvPr/>
          </p:nvSpPr>
          <p:spPr>
            <a:xfrm>
              <a:off x="3342150" y="1829350"/>
              <a:ext cx="11225" cy="5625"/>
            </a:xfrm>
            <a:custGeom>
              <a:avLst/>
              <a:gdLst/>
              <a:ahLst/>
              <a:cxnLst/>
              <a:rect l="l" t="t" r="r" b="b"/>
              <a:pathLst>
                <a:path w="449" h="225" extrusionOk="0">
                  <a:moveTo>
                    <a:pt x="224" y="1"/>
                  </a:moveTo>
                  <a:cubicBezTo>
                    <a:pt x="0" y="1"/>
                    <a:pt x="224" y="225"/>
                    <a:pt x="448" y="225"/>
                  </a:cubicBezTo>
                  <a:cubicBezTo>
                    <a:pt x="448" y="225"/>
                    <a:pt x="448" y="1"/>
                    <a:pt x="22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94" name="Google Shape;13494;p19"/>
            <p:cNvSpPr/>
            <p:nvPr/>
          </p:nvSpPr>
          <p:spPr>
            <a:xfrm>
              <a:off x="3342150" y="3689525"/>
              <a:ext cx="11225" cy="11225"/>
            </a:xfrm>
            <a:custGeom>
              <a:avLst/>
              <a:gdLst/>
              <a:ahLst/>
              <a:cxnLst/>
              <a:rect l="l" t="t" r="r" b="b"/>
              <a:pathLst>
                <a:path w="449" h="449" extrusionOk="0">
                  <a:moveTo>
                    <a:pt x="0" y="0"/>
                  </a:moveTo>
                  <a:cubicBezTo>
                    <a:pt x="0" y="0"/>
                    <a:pt x="0" y="449"/>
                    <a:pt x="224" y="449"/>
                  </a:cubicBezTo>
                  <a:cubicBezTo>
                    <a:pt x="448" y="449"/>
                    <a:pt x="224" y="0"/>
                    <a:pt x="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95" name="Google Shape;13495;p19"/>
            <p:cNvSpPr/>
            <p:nvPr/>
          </p:nvSpPr>
          <p:spPr>
            <a:xfrm>
              <a:off x="3306650" y="1235450"/>
              <a:ext cx="18700" cy="9975"/>
            </a:xfrm>
            <a:custGeom>
              <a:avLst/>
              <a:gdLst/>
              <a:ahLst/>
              <a:cxnLst/>
              <a:rect l="l" t="t" r="r" b="b"/>
              <a:pathLst>
                <a:path w="748" h="399" extrusionOk="0">
                  <a:moveTo>
                    <a:pt x="748" y="0"/>
                  </a:moveTo>
                  <a:cubicBezTo>
                    <a:pt x="1" y="0"/>
                    <a:pt x="250" y="399"/>
                    <a:pt x="499" y="399"/>
                  </a:cubicBezTo>
                  <a:cubicBezTo>
                    <a:pt x="623" y="399"/>
                    <a:pt x="748" y="299"/>
                    <a:pt x="74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96" name="Google Shape;13496;p19"/>
            <p:cNvSpPr/>
            <p:nvPr/>
          </p:nvSpPr>
          <p:spPr>
            <a:xfrm>
              <a:off x="3185250" y="1308275"/>
              <a:ext cx="22450" cy="16850"/>
            </a:xfrm>
            <a:custGeom>
              <a:avLst/>
              <a:gdLst/>
              <a:ahLst/>
              <a:cxnLst/>
              <a:rect l="l" t="t" r="r" b="b"/>
              <a:pathLst>
                <a:path w="898" h="674" extrusionOk="0">
                  <a:moveTo>
                    <a:pt x="897" y="1"/>
                  </a:moveTo>
                  <a:cubicBezTo>
                    <a:pt x="225" y="1"/>
                    <a:pt x="1" y="225"/>
                    <a:pt x="1" y="673"/>
                  </a:cubicBezTo>
                  <a:cubicBezTo>
                    <a:pt x="673" y="673"/>
                    <a:pt x="897" y="449"/>
                    <a:pt x="89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97" name="Google Shape;13497;p19"/>
            <p:cNvSpPr/>
            <p:nvPr/>
          </p:nvSpPr>
          <p:spPr>
            <a:xfrm>
              <a:off x="3159500" y="1324175"/>
              <a:ext cx="20175" cy="13050"/>
            </a:xfrm>
            <a:custGeom>
              <a:avLst/>
              <a:gdLst/>
              <a:ahLst/>
              <a:cxnLst/>
              <a:rect l="l" t="t" r="r" b="b"/>
              <a:pathLst>
                <a:path w="807" h="522" extrusionOk="0">
                  <a:moveTo>
                    <a:pt x="597" y="1"/>
                  </a:moveTo>
                  <a:cubicBezTo>
                    <a:pt x="157" y="1"/>
                    <a:pt x="0" y="522"/>
                    <a:pt x="232" y="522"/>
                  </a:cubicBezTo>
                  <a:cubicBezTo>
                    <a:pt x="266" y="522"/>
                    <a:pt x="308" y="511"/>
                    <a:pt x="359" y="485"/>
                  </a:cubicBezTo>
                  <a:cubicBezTo>
                    <a:pt x="359" y="261"/>
                    <a:pt x="807" y="261"/>
                    <a:pt x="807" y="37"/>
                  </a:cubicBezTo>
                  <a:cubicBezTo>
                    <a:pt x="731" y="12"/>
                    <a:pt x="661" y="1"/>
                    <a:pt x="59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98" name="Google Shape;13498;p19"/>
            <p:cNvSpPr/>
            <p:nvPr/>
          </p:nvSpPr>
          <p:spPr>
            <a:xfrm>
              <a:off x="3123625" y="1347500"/>
              <a:ext cx="22450" cy="10000"/>
            </a:xfrm>
            <a:custGeom>
              <a:avLst/>
              <a:gdLst/>
              <a:ahLst/>
              <a:cxnLst/>
              <a:rect l="l" t="t" r="r" b="b"/>
              <a:pathLst>
                <a:path w="898" h="400" extrusionOk="0">
                  <a:moveTo>
                    <a:pt x="897" y="1"/>
                  </a:moveTo>
                  <a:cubicBezTo>
                    <a:pt x="1" y="1"/>
                    <a:pt x="299" y="399"/>
                    <a:pt x="598" y="399"/>
                  </a:cubicBezTo>
                  <a:cubicBezTo>
                    <a:pt x="748" y="399"/>
                    <a:pt x="897" y="299"/>
                    <a:pt x="89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99" name="Google Shape;13499;p19"/>
            <p:cNvSpPr/>
            <p:nvPr/>
          </p:nvSpPr>
          <p:spPr>
            <a:xfrm>
              <a:off x="3090000" y="1364300"/>
              <a:ext cx="22450" cy="16850"/>
            </a:xfrm>
            <a:custGeom>
              <a:avLst/>
              <a:gdLst/>
              <a:ahLst/>
              <a:cxnLst/>
              <a:rect l="l" t="t" r="r" b="b"/>
              <a:pathLst>
                <a:path w="898" h="674" extrusionOk="0">
                  <a:moveTo>
                    <a:pt x="897" y="1"/>
                  </a:moveTo>
                  <a:cubicBezTo>
                    <a:pt x="225" y="1"/>
                    <a:pt x="1" y="225"/>
                    <a:pt x="1" y="673"/>
                  </a:cubicBezTo>
                  <a:cubicBezTo>
                    <a:pt x="673" y="673"/>
                    <a:pt x="897" y="449"/>
                    <a:pt x="89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00" name="Google Shape;13500;p19"/>
            <p:cNvSpPr/>
            <p:nvPr/>
          </p:nvSpPr>
          <p:spPr>
            <a:xfrm>
              <a:off x="3080450" y="3701700"/>
              <a:ext cx="32000" cy="15850"/>
            </a:xfrm>
            <a:custGeom>
              <a:avLst/>
              <a:gdLst/>
              <a:ahLst/>
              <a:cxnLst/>
              <a:rect l="l" t="t" r="r" b="b"/>
              <a:pathLst>
                <a:path w="1280" h="634" extrusionOk="0">
                  <a:moveTo>
                    <a:pt x="810" y="0"/>
                  </a:moveTo>
                  <a:cubicBezTo>
                    <a:pt x="402" y="0"/>
                    <a:pt x="0" y="317"/>
                    <a:pt x="159" y="634"/>
                  </a:cubicBezTo>
                  <a:cubicBezTo>
                    <a:pt x="607" y="634"/>
                    <a:pt x="1279" y="634"/>
                    <a:pt x="1279" y="186"/>
                  </a:cubicBezTo>
                  <a:cubicBezTo>
                    <a:pt x="1148" y="54"/>
                    <a:pt x="978" y="0"/>
                    <a:pt x="81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01" name="Google Shape;13501;p19"/>
            <p:cNvSpPr/>
            <p:nvPr/>
          </p:nvSpPr>
          <p:spPr>
            <a:xfrm>
              <a:off x="3095625" y="4053700"/>
              <a:ext cx="16625" cy="17750"/>
            </a:xfrm>
            <a:custGeom>
              <a:avLst/>
              <a:gdLst/>
              <a:ahLst/>
              <a:cxnLst/>
              <a:rect l="l" t="t" r="r" b="b"/>
              <a:pathLst>
                <a:path w="665" h="710" extrusionOk="0">
                  <a:moveTo>
                    <a:pt x="0" y="1"/>
                  </a:moveTo>
                  <a:cubicBezTo>
                    <a:pt x="0" y="225"/>
                    <a:pt x="0" y="673"/>
                    <a:pt x="224" y="673"/>
                  </a:cubicBezTo>
                  <a:cubicBezTo>
                    <a:pt x="274" y="698"/>
                    <a:pt x="318" y="709"/>
                    <a:pt x="357" y="709"/>
                  </a:cubicBezTo>
                  <a:cubicBezTo>
                    <a:pt x="664" y="709"/>
                    <a:pt x="598" y="1"/>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02" name="Google Shape;13502;p19"/>
            <p:cNvSpPr/>
            <p:nvPr/>
          </p:nvSpPr>
          <p:spPr>
            <a:xfrm>
              <a:off x="3000375" y="2053475"/>
              <a:ext cx="16375" cy="7200"/>
            </a:xfrm>
            <a:custGeom>
              <a:avLst/>
              <a:gdLst/>
              <a:ahLst/>
              <a:cxnLst/>
              <a:rect l="l" t="t" r="r" b="b"/>
              <a:pathLst>
                <a:path w="655" h="288" extrusionOk="0">
                  <a:moveTo>
                    <a:pt x="224" y="0"/>
                  </a:moveTo>
                  <a:cubicBezTo>
                    <a:pt x="224" y="0"/>
                    <a:pt x="0" y="224"/>
                    <a:pt x="224" y="224"/>
                  </a:cubicBezTo>
                  <a:cubicBezTo>
                    <a:pt x="314" y="269"/>
                    <a:pt x="385" y="287"/>
                    <a:pt x="439" y="287"/>
                  </a:cubicBezTo>
                  <a:cubicBezTo>
                    <a:pt x="654" y="287"/>
                    <a:pt x="583" y="0"/>
                    <a:pt x="2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03" name="Google Shape;13503;p19"/>
            <p:cNvSpPr/>
            <p:nvPr/>
          </p:nvSpPr>
          <p:spPr>
            <a:xfrm>
              <a:off x="2994750" y="2120700"/>
              <a:ext cx="25250" cy="4225"/>
            </a:xfrm>
            <a:custGeom>
              <a:avLst/>
              <a:gdLst/>
              <a:ahLst/>
              <a:cxnLst/>
              <a:rect l="l" t="t" r="r" b="b"/>
              <a:pathLst>
                <a:path w="1010" h="169" extrusionOk="0">
                  <a:moveTo>
                    <a:pt x="449" y="1"/>
                  </a:moveTo>
                  <a:cubicBezTo>
                    <a:pt x="1" y="113"/>
                    <a:pt x="281" y="169"/>
                    <a:pt x="533" y="169"/>
                  </a:cubicBezTo>
                  <a:cubicBezTo>
                    <a:pt x="785" y="169"/>
                    <a:pt x="1009" y="113"/>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04" name="Google Shape;13504;p19"/>
            <p:cNvSpPr/>
            <p:nvPr/>
          </p:nvSpPr>
          <p:spPr>
            <a:xfrm>
              <a:off x="2972350" y="2131900"/>
              <a:ext cx="16825" cy="11250"/>
            </a:xfrm>
            <a:custGeom>
              <a:avLst/>
              <a:gdLst/>
              <a:ahLst/>
              <a:cxnLst/>
              <a:rect l="l" t="t" r="r" b="b"/>
              <a:pathLst>
                <a:path w="673" h="450" extrusionOk="0">
                  <a:moveTo>
                    <a:pt x="225" y="1"/>
                  </a:moveTo>
                  <a:cubicBezTo>
                    <a:pt x="0" y="1"/>
                    <a:pt x="225" y="449"/>
                    <a:pt x="673" y="449"/>
                  </a:cubicBezTo>
                  <a:cubicBezTo>
                    <a:pt x="673" y="225"/>
                    <a:pt x="673" y="1"/>
                    <a:pt x="22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05" name="Google Shape;13505;p19"/>
            <p:cNvSpPr/>
            <p:nvPr/>
          </p:nvSpPr>
          <p:spPr>
            <a:xfrm>
              <a:off x="2927525" y="1543600"/>
              <a:ext cx="67250" cy="39250"/>
            </a:xfrm>
            <a:custGeom>
              <a:avLst/>
              <a:gdLst/>
              <a:ahLst/>
              <a:cxnLst/>
              <a:rect l="l" t="t" r="r" b="b"/>
              <a:pathLst>
                <a:path w="2690" h="1570" extrusionOk="0">
                  <a:moveTo>
                    <a:pt x="1345" y="1"/>
                  </a:moveTo>
                  <a:lnTo>
                    <a:pt x="1345" y="1"/>
                  </a:lnTo>
                  <a:cubicBezTo>
                    <a:pt x="673" y="449"/>
                    <a:pt x="225" y="897"/>
                    <a:pt x="0" y="1569"/>
                  </a:cubicBezTo>
                  <a:cubicBezTo>
                    <a:pt x="673" y="1345"/>
                    <a:pt x="2690" y="449"/>
                    <a:pt x="134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06" name="Google Shape;13506;p19"/>
            <p:cNvSpPr/>
            <p:nvPr/>
          </p:nvSpPr>
          <p:spPr>
            <a:xfrm>
              <a:off x="2944325" y="1465175"/>
              <a:ext cx="16850" cy="11225"/>
            </a:xfrm>
            <a:custGeom>
              <a:avLst/>
              <a:gdLst/>
              <a:ahLst/>
              <a:cxnLst/>
              <a:rect l="l" t="t" r="r" b="b"/>
              <a:pathLst>
                <a:path w="674" h="449" extrusionOk="0">
                  <a:moveTo>
                    <a:pt x="449" y="0"/>
                  </a:moveTo>
                  <a:cubicBezTo>
                    <a:pt x="1" y="0"/>
                    <a:pt x="449" y="448"/>
                    <a:pt x="673" y="448"/>
                  </a:cubicBezTo>
                  <a:cubicBezTo>
                    <a:pt x="673" y="448"/>
                    <a:pt x="673" y="0"/>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07" name="Google Shape;13507;p19"/>
            <p:cNvSpPr/>
            <p:nvPr/>
          </p:nvSpPr>
          <p:spPr>
            <a:xfrm>
              <a:off x="2933125" y="2714625"/>
              <a:ext cx="16825" cy="5625"/>
            </a:xfrm>
            <a:custGeom>
              <a:avLst/>
              <a:gdLst/>
              <a:ahLst/>
              <a:cxnLst/>
              <a:rect l="l" t="t" r="r" b="b"/>
              <a:pathLst>
                <a:path w="673" h="225" extrusionOk="0">
                  <a:moveTo>
                    <a:pt x="225" y="0"/>
                  </a:moveTo>
                  <a:cubicBezTo>
                    <a:pt x="1" y="0"/>
                    <a:pt x="225" y="224"/>
                    <a:pt x="673" y="224"/>
                  </a:cubicBezTo>
                  <a:cubicBezTo>
                    <a:pt x="673" y="224"/>
                    <a:pt x="673" y="0"/>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08" name="Google Shape;13508;p19"/>
            <p:cNvSpPr/>
            <p:nvPr/>
          </p:nvSpPr>
          <p:spPr>
            <a:xfrm>
              <a:off x="2910725" y="3540100"/>
              <a:ext cx="22425" cy="14975"/>
            </a:xfrm>
            <a:custGeom>
              <a:avLst/>
              <a:gdLst/>
              <a:ahLst/>
              <a:cxnLst/>
              <a:rect l="l" t="t" r="r" b="b"/>
              <a:pathLst>
                <a:path w="897" h="599" extrusionOk="0">
                  <a:moveTo>
                    <a:pt x="299" y="1"/>
                  </a:moveTo>
                  <a:cubicBezTo>
                    <a:pt x="150" y="1"/>
                    <a:pt x="0" y="150"/>
                    <a:pt x="0" y="599"/>
                  </a:cubicBezTo>
                  <a:cubicBezTo>
                    <a:pt x="897" y="599"/>
                    <a:pt x="598" y="1"/>
                    <a:pt x="29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09" name="Google Shape;13509;p19"/>
            <p:cNvSpPr/>
            <p:nvPr/>
          </p:nvSpPr>
          <p:spPr>
            <a:xfrm>
              <a:off x="2905125" y="2109500"/>
              <a:ext cx="16825" cy="5625"/>
            </a:xfrm>
            <a:custGeom>
              <a:avLst/>
              <a:gdLst/>
              <a:ahLst/>
              <a:cxnLst/>
              <a:rect l="l" t="t" r="r" b="b"/>
              <a:pathLst>
                <a:path w="673" h="225" extrusionOk="0">
                  <a:moveTo>
                    <a:pt x="224" y="0"/>
                  </a:moveTo>
                  <a:cubicBezTo>
                    <a:pt x="0" y="0"/>
                    <a:pt x="224" y="225"/>
                    <a:pt x="672" y="225"/>
                  </a:cubicBezTo>
                  <a:cubicBezTo>
                    <a:pt x="672" y="225"/>
                    <a:pt x="672" y="0"/>
                    <a:pt x="2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10" name="Google Shape;13510;p19"/>
            <p:cNvSpPr/>
            <p:nvPr/>
          </p:nvSpPr>
          <p:spPr>
            <a:xfrm>
              <a:off x="2888300" y="1594025"/>
              <a:ext cx="16825" cy="18325"/>
            </a:xfrm>
            <a:custGeom>
              <a:avLst/>
              <a:gdLst/>
              <a:ahLst/>
              <a:cxnLst/>
              <a:rect l="l" t="t" r="r" b="b"/>
              <a:pathLst>
                <a:path w="673" h="733" extrusionOk="0">
                  <a:moveTo>
                    <a:pt x="673" y="1"/>
                  </a:moveTo>
                  <a:cubicBezTo>
                    <a:pt x="1" y="1"/>
                    <a:pt x="1" y="449"/>
                    <a:pt x="1" y="673"/>
                  </a:cubicBezTo>
                  <a:cubicBezTo>
                    <a:pt x="124" y="714"/>
                    <a:pt x="225" y="733"/>
                    <a:pt x="307" y="733"/>
                  </a:cubicBezTo>
                  <a:cubicBezTo>
                    <a:pt x="673" y="733"/>
                    <a:pt x="673" y="367"/>
                    <a:pt x="67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11" name="Google Shape;13511;p19"/>
            <p:cNvSpPr/>
            <p:nvPr/>
          </p:nvSpPr>
          <p:spPr>
            <a:xfrm>
              <a:off x="2857500" y="1616450"/>
              <a:ext cx="28025" cy="4225"/>
            </a:xfrm>
            <a:custGeom>
              <a:avLst/>
              <a:gdLst/>
              <a:ahLst/>
              <a:cxnLst/>
              <a:rect l="l" t="t" r="r" b="b"/>
              <a:pathLst>
                <a:path w="1121" h="169" extrusionOk="0">
                  <a:moveTo>
                    <a:pt x="560" y="0"/>
                  </a:moveTo>
                  <a:cubicBezTo>
                    <a:pt x="0" y="112"/>
                    <a:pt x="280" y="168"/>
                    <a:pt x="560" y="168"/>
                  </a:cubicBezTo>
                  <a:cubicBezTo>
                    <a:pt x="840" y="168"/>
                    <a:pt x="1121" y="112"/>
                    <a:pt x="56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12" name="Google Shape;13512;p19"/>
            <p:cNvSpPr/>
            <p:nvPr/>
          </p:nvSpPr>
          <p:spPr>
            <a:xfrm>
              <a:off x="2842025" y="1635625"/>
              <a:ext cx="15175" cy="6500"/>
            </a:xfrm>
            <a:custGeom>
              <a:avLst/>
              <a:gdLst/>
              <a:ahLst/>
              <a:cxnLst/>
              <a:rect l="l" t="t" r="r" b="b"/>
              <a:pathLst>
                <a:path w="607" h="260" extrusionOk="0">
                  <a:moveTo>
                    <a:pt x="112" y="0"/>
                  </a:moveTo>
                  <a:cubicBezTo>
                    <a:pt x="0" y="0"/>
                    <a:pt x="453" y="259"/>
                    <a:pt x="565" y="259"/>
                  </a:cubicBezTo>
                  <a:cubicBezTo>
                    <a:pt x="606" y="259"/>
                    <a:pt x="602" y="224"/>
                    <a:pt x="507" y="130"/>
                  </a:cubicBezTo>
                  <a:cubicBezTo>
                    <a:pt x="270" y="35"/>
                    <a:pt x="153" y="0"/>
                    <a:pt x="112"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13" name="Google Shape;13513;p19"/>
            <p:cNvSpPr/>
            <p:nvPr/>
          </p:nvSpPr>
          <p:spPr>
            <a:xfrm>
              <a:off x="2826675" y="2711875"/>
              <a:ext cx="28100" cy="8275"/>
            </a:xfrm>
            <a:custGeom>
              <a:avLst/>
              <a:gdLst/>
              <a:ahLst/>
              <a:cxnLst/>
              <a:rect l="l" t="t" r="r" b="b"/>
              <a:pathLst>
                <a:path w="1124" h="331" extrusionOk="0">
                  <a:moveTo>
                    <a:pt x="442" y="1"/>
                  </a:moveTo>
                  <a:cubicBezTo>
                    <a:pt x="309" y="1"/>
                    <a:pt x="158" y="31"/>
                    <a:pt x="0" y="110"/>
                  </a:cubicBezTo>
                  <a:cubicBezTo>
                    <a:pt x="381" y="273"/>
                    <a:pt x="630" y="331"/>
                    <a:pt x="775" y="331"/>
                  </a:cubicBezTo>
                  <a:cubicBezTo>
                    <a:pt x="1124" y="331"/>
                    <a:pt x="881" y="1"/>
                    <a:pt x="442"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14" name="Google Shape;13514;p19"/>
            <p:cNvSpPr/>
            <p:nvPr/>
          </p:nvSpPr>
          <p:spPr>
            <a:xfrm>
              <a:off x="2759425" y="1691525"/>
              <a:ext cx="22450" cy="14600"/>
            </a:xfrm>
            <a:custGeom>
              <a:avLst/>
              <a:gdLst/>
              <a:ahLst/>
              <a:cxnLst/>
              <a:rect l="l" t="t" r="r" b="b"/>
              <a:pathLst>
                <a:path w="898" h="584" extrusionOk="0">
                  <a:moveTo>
                    <a:pt x="328" y="1"/>
                  </a:moveTo>
                  <a:cubicBezTo>
                    <a:pt x="91" y="1"/>
                    <a:pt x="1" y="157"/>
                    <a:pt x="1" y="583"/>
                  </a:cubicBezTo>
                  <a:cubicBezTo>
                    <a:pt x="225" y="583"/>
                    <a:pt x="673" y="583"/>
                    <a:pt x="897" y="135"/>
                  </a:cubicBezTo>
                  <a:cubicBezTo>
                    <a:pt x="651" y="53"/>
                    <a:pt x="465" y="1"/>
                    <a:pt x="32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15" name="Google Shape;13515;p19"/>
            <p:cNvSpPr/>
            <p:nvPr/>
          </p:nvSpPr>
          <p:spPr>
            <a:xfrm>
              <a:off x="2753825" y="3347750"/>
              <a:ext cx="25" cy="25"/>
            </a:xfrm>
            <a:custGeom>
              <a:avLst/>
              <a:gdLst/>
              <a:ahLst/>
              <a:cxnLst/>
              <a:rect l="l" t="t" r="r" b="b"/>
              <a:pathLst>
                <a:path w="1" h="1" extrusionOk="0">
                  <a:moveTo>
                    <a:pt x="1" y="0"/>
                  </a:move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16" name="Google Shape;13516;p19"/>
            <p:cNvSpPr/>
            <p:nvPr/>
          </p:nvSpPr>
          <p:spPr>
            <a:xfrm>
              <a:off x="2770650" y="3353350"/>
              <a:ext cx="25" cy="25"/>
            </a:xfrm>
            <a:custGeom>
              <a:avLst/>
              <a:gdLst/>
              <a:ahLst/>
              <a:cxnLst/>
              <a:rect l="l" t="t" r="r" b="b"/>
              <a:pathLst>
                <a:path w="1" h="1" extrusionOk="0">
                  <a:moveTo>
                    <a:pt x="0" y="0"/>
                  </a:move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17" name="Google Shape;13517;p19"/>
            <p:cNvSpPr/>
            <p:nvPr/>
          </p:nvSpPr>
          <p:spPr>
            <a:xfrm>
              <a:off x="2692200" y="2257075"/>
              <a:ext cx="44850" cy="20525"/>
            </a:xfrm>
            <a:custGeom>
              <a:avLst/>
              <a:gdLst/>
              <a:ahLst/>
              <a:cxnLst/>
              <a:rect l="l" t="t" r="r" b="b"/>
              <a:pathLst>
                <a:path w="1794" h="821" extrusionOk="0">
                  <a:moveTo>
                    <a:pt x="1300" y="1"/>
                  </a:moveTo>
                  <a:cubicBezTo>
                    <a:pt x="741" y="1"/>
                    <a:pt x="173" y="477"/>
                    <a:pt x="1" y="821"/>
                  </a:cubicBezTo>
                  <a:cubicBezTo>
                    <a:pt x="449" y="597"/>
                    <a:pt x="1121" y="373"/>
                    <a:pt x="1793" y="149"/>
                  </a:cubicBezTo>
                  <a:cubicBezTo>
                    <a:pt x="1637" y="44"/>
                    <a:pt x="1469" y="1"/>
                    <a:pt x="130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18" name="Google Shape;13518;p19"/>
            <p:cNvSpPr/>
            <p:nvPr/>
          </p:nvSpPr>
          <p:spPr>
            <a:xfrm>
              <a:off x="2669800" y="2277575"/>
              <a:ext cx="22425" cy="7500"/>
            </a:xfrm>
            <a:custGeom>
              <a:avLst/>
              <a:gdLst/>
              <a:ahLst/>
              <a:cxnLst/>
              <a:rect l="l" t="t" r="r" b="b"/>
              <a:pathLst>
                <a:path w="897" h="300" extrusionOk="0">
                  <a:moveTo>
                    <a:pt x="0" y="1"/>
                  </a:moveTo>
                  <a:cubicBezTo>
                    <a:pt x="0" y="225"/>
                    <a:pt x="149" y="300"/>
                    <a:pt x="299" y="300"/>
                  </a:cubicBezTo>
                  <a:cubicBezTo>
                    <a:pt x="598" y="300"/>
                    <a:pt x="897" y="1"/>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19" name="Google Shape;13519;p19"/>
            <p:cNvSpPr/>
            <p:nvPr/>
          </p:nvSpPr>
          <p:spPr>
            <a:xfrm>
              <a:off x="2650175" y="2243975"/>
              <a:ext cx="25250" cy="4225"/>
            </a:xfrm>
            <a:custGeom>
              <a:avLst/>
              <a:gdLst/>
              <a:ahLst/>
              <a:cxnLst/>
              <a:rect l="l" t="t" r="r" b="b"/>
              <a:pathLst>
                <a:path w="1010" h="169" extrusionOk="0">
                  <a:moveTo>
                    <a:pt x="561" y="0"/>
                  </a:moveTo>
                  <a:lnTo>
                    <a:pt x="561" y="0"/>
                  </a:lnTo>
                  <a:cubicBezTo>
                    <a:pt x="1" y="112"/>
                    <a:pt x="225" y="168"/>
                    <a:pt x="477" y="168"/>
                  </a:cubicBezTo>
                  <a:cubicBezTo>
                    <a:pt x="729" y="168"/>
                    <a:pt x="1009" y="112"/>
                    <a:pt x="56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20" name="Google Shape;13520;p19"/>
            <p:cNvSpPr/>
            <p:nvPr/>
          </p:nvSpPr>
          <p:spPr>
            <a:xfrm>
              <a:off x="2524125" y="2294400"/>
              <a:ext cx="28025" cy="11225"/>
            </a:xfrm>
            <a:custGeom>
              <a:avLst/>
              <a:gdLst/>
              <a:ahLst/>
              <a:cxnLst/>
              <a:rect l="l" t="t" r="r" b="b"/>
              <a:pathLst>
                <a:path w="1121" h="449" extrusionOk="0">
                  <a:moveTo>
                    <a:pt x="1121" y="0"/>
                  </a:moveTo>
                  <a:cubicBezTo>
                    <a:pt x="672" y="0"/>
                    <a:pt x="224" y="0"/>
                    <a:pt x="0" y="449"/>
                  </a:cubicBezTo>
                  <a:cubicBezTo>
                    <a:pt x="448" y="449"/>
                    <a:pt x="896" y="224"/>
                    <a:pt x="112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21" name="Google Shape;13521;p19"/>
            <p:cNvSpPr/>
            <p:nvPr/>
          </p:nvSpPr>
          <p:spPr>
            <a:xfrm>
              <a:off x="2479300" y="776000"/>
              <a:ext cx="16825" cy="11225"/>
            </a:xfrm>
            <a:custGeom>
              <a:avLst/>
              <a:gdLst/>
              <a:ahLst/>
              <a:cxnLst/>
              <a:rect l="l" t="t" r="r" b="b"/>
              <a:pathLst>
                <a:path w="673" h="449" extrusionOk="0">
                  <a:moveTo>
                    <a:pt x="0" y="1"/>
                  </a:moveTo>
                  <a:cubicBezTo>
                    <a:pt x="0" y="225"/>
                    <a:pt x="0" y="449"/>
                    <a:pt x="224" y="449"/>
                  </a:cubicBezTo>
                  <a:cubicBezTo>
                    <a:pt x="672" y="449"/>
                    <a:pt x="224" y="1"/>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22" name="Google Shape;13522;p19"/>
            <p:cNvSpPr/>
            <p:nvPr/>
          </p:nvSpPr>
          <p:spPr>
            <a:xfrm>
              <a:off x="2336825" y="2851450"/>
              <a:ext cx="12625" cy="6500"/>
            </a:xfrm>
            <a:custGeom>
              <a:avLst/>
              <a:gdLst/>
              <a:ahLst/>
              <a:cxnLst/>
              <a:rect l="l" t="t" r="r" b="b"/>
              <a:pathLst>
                <a:path w="505" h="260" extrusionOk="0">
                  <a:moveTo>
                    <a:pt x="38" y="1"/>
                  </a:moveTo>
                  <a:cubicBezTo>
                    <a:pt x="0" y="1"/>
                    <a:pt x="453" y="259"/>
                    <a:pt x="491" y="259"/>
                  </a:cubicBezTo>
                  <a:cubicBezTo>
                    <a:pt x="504" y="259"/>
                    <a:pt x="462" y="225"/>
                    <a:pt x="320" y="130"/>
                  </a:cubicBezTo>
                  <a:cubicBezTo>
                    <a:pt x="131" y="35"/>
                    <a:pt x="51" y="1"/>
                    <a:pt x="3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23" name="Google Shape;13523;p19"/>
            <p:cNvSpPr/>
            <p:nvPr/>
          </p:nvSpPr>
          <p:spPr>
            <a:xfrm>
              <a:off x="2294400" y="1067350"/>
              <a:ext cx="28025" cy="50450"/>
            </a:xfrm>
            <a:custGeom>
              <a:avLst/>
              <a:gdLst/>
              <a:ahLst/>
              <a:cxnLst/>
              <a:rect l="l" t="t" r="r" b="b"/>
              <a:pathLst>
                <a:path w="1121" h="2018" extrusionOk="0">
                  <a:moveTo>
                    <a:pt x="1121" y="1"/>
                  </a:moveTo>
                  <a:lnTo>
                    <a:pt x="1121" y="1"/>
                  </a:lnTo>
                  <a:cubicBezTo>
                    <a:pt x="0" y="225"/>
                    <a:pt x="224" y="1345"/>
                    <a:pt x="0" y="2018"/>
                  </a:cubicBezTo>
                  <a:cubicBezTo>
                    <a:pt x="897" y="1794"/>
                    <a:pt x="897" y="897"/>
                    <a:pt x="112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24" name="Google Shape;13524;p19"/>
            <p:cNvSpPr/>
            <p:nvPr/>
          </p:nvSpPr>
          <p:spPr>
            <a:xfrm>
              <a:off x="2288800" y="1123375"/>
              <a:ext cx="22425" cy="16850"/>
            </a:xfrm>
            <a:custGeom>
              <a:avLst/>
              <a:gdLst/>
              <a:ahLst/>
              <a:cxnLst/>
              <a:rect l="l" t="t" r="r" b="b"/>
              <a:pathLst>
                <a:path w="897" h="674" extrusionOk="0">
                  <a:moveTo>
                    <a:pt x="0" y="1"/>
                  </a:moveTo>
                  <a:cubicBezTo>
                    <a:pt x="0" y="449"/>
                    <a:pt x="224" y="449"/>
                    <a:pt x="448" y="673"/>
                  </a:cubicBezTo>
                  <a:cubicBezTo>
                    <a:pt x="897" y="673"/>
                    <a:pt x="672" y="1"/>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25" name="Google Shape;13525;p19"/>
            <p:cNvSpPr/>
            <p:nvPr/>
          </p:nvSpPr>
          <p:spPr>
            <a:xfrm>
              <a:off x="2274775" y="1033750"/>
              <a:ext cx="28050" cy="4225"/>
            </a:xfrm>
            <a:custGeom>
              <a:avLst/>
              <a:gdLst/>
              <a:ahLst/>
              <a:cxnLst/>
              <a:rect l="l" t="t" r="r" b="b"/>
              <a:pathLst>
                <a:path w="1122" h="169" extrusionOk="0">
                  <a:moveTo>
                    <a:pt x="561" y="0"/>
                  </a:moveTo>
                  <a:cubicBezTo>
                    <a:pt x="1" y="112"/>
                    <a:pt x="281" y="168"/>
                    <a:pt x="561" y="168"/>
                  </a:cubicBezTo>
                  <a:cubicBezTo>
                    <a:pt x="841" y="168"/>
                    <a:pt x="1121" y="112"/>
                    <a:pt x="56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26" name="Google Shape;13526;p19"/>
            <p:cNvSpPr/>
            <p:nvPr/>
          </p:nvSpPr>
          <p:spPr>
            <a:xfrm>
              <a:off x="2249575" y="1140200"/>
              <a:ext cx="67250" cy="100875"/>
            </a:xfrm>
            <a:custGeom>
              <a:avLst/>
              <a:gdLst/>
              <a:ahLst/>
              <a:cxnLst/>
              <a:rect l="l" t="t" r="r" b="b"/>
              <a:pathLst>
                <a:path w="2690" h="4035" extrusionOk="0">
                  <a:moveTo>
                    <a:pt x="1345" y="0"/>
                  </a:moveTo>
                  <a:lnTo>
                    <a:pt x="1345" y="0"/>
                  </a:lnTo>
                  <a:cubicBezTo>
                    <a:pt x="1121" y="1345"/>
                    <a:pt x="673" y="2690"/>
                    <a:pt x="0" y="4034"/>
                  </a:cubicBezTo>
                  <a:cubicBezTo>
                    <a:pt x="1121" y="3362"/>
                    <a:pt x="2690" y="1121"/>
                    <a:pt x="134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27" name="Google Shape;13527;p19"/>
            <p:cNvSpPr/>
            <p:nvPr/>
          </p:nvSpPr>
          <p:spPr>
            <a:xfrm>
              <a:off x="2126300" y="1257850"/>
              <a:ext cx="112075" cy="156900"/>
            </a:xfrm>
            <a:custGeom>
              <a:avLst/>
              <a:gdLst/>
              <a:ahLst/>
              <a:cxnLst/>
              <a:rect l="l" t="t" r="r" b="b"/>
              <a:pathLst>
                <a:path w="4483" h="6276" extrusionOk="0">
                  <a:moveTo>
                    <a:pt x="4035" y="1"/>
                  </a:moveTo>
                  <a:lnTo>
                    <a:pt x="4035" y="1"/>
                  </a:lnTo>
                  <a:cubicBezTo>
                    <a:pt x="3138" y="2242"/>
                    <a:pt x="449" y="4259"/>
                    <a:pt x="1" y="6276"/>
                  </a:cubicBezTo>
                  <a:cubicBezTo>
                    <a:pt x="1345" y="4483"/>
                    <a:pt x="4483" y="1794"/>
                    <a:pt x="403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28" name="Google Shape;13528;p19"/>
            <p:cNvSpPr/>
            <p:nvPr/>
          </p:nvSpPr>
          <p:spPr>
            <a:xfrm>
              <a:off x="2182325" y="4602800"/>
              <a:ext cx="44850" cy="16825"/>
            </a:xfrm>
            <a:custGeom>
              <a:avLst/>
              <a:gdLst/>
              <a:ahLst/>
              <a:cxnLst/>
              <a:rect l="l" t="t" r="r" b="b"/>
              <a:pathLst>
                <a:path w="1794" h="673" extrusionOk="0">
                  <a:moveTo>
                    <a:pt x="1794" y="0"/>
                  </a:moveTo>
                  <a:cubicBezTo>
                    <a:pt x="1121" y="0"/>
                    <a:pt x="449" y="224"/>
                    <a:pt x="1" y="673"/>
                  </a:cubicBezTo>
                  <a:cubicBezTo>
                    <a:pt x="673" y="673"/>
                    <a:pt x="1346" y="449"/>
                    <a:pt x="179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29" name="Google Shape;13529;p19"/>
            <p:cNvSpPr/>
            <p:nvPr/>
          </p:nvSpPr>
          <p:spPr>
            <a:xfrm>
              <a:off x="2126300" y="4630800"/>
              <a:ext cx="28050" cy="12650"/>
            </a:xfrm>
            <a:custGeom>
              <a:avLst/>
              <a:gdLst/>
              <a:ahLst/>
              <a:cxnLst/>
              <a:rect l="l" t="t" r="r" b="b"/>
              <a:pathLst>
                <a:path w="1122" h="506" extrusionOk="0">
                  <a:moveTo>
                    <a:pt x="225" y="1"/>
                  </a:moveTo>
                  <a:cubicBezTo>
                    <a:pt x="1" y="337"/>
                    <a:pt x="281" y="505"/>
                    <a:pt x="561" y="505"/>
                  </a:cubicBezTo>
                  <a:cubicBezTo>
                    <a:pt x="841" y="505"/>
                    <a:pt x="1121" y="337"/>
                    <a:pt x="89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30" name="Google Shape;13530;p19"/>
            <p:cNvSpPr/>
            <p:nvPr/>
          </p:nvSpPr>
          <p:spPr>
            <a:xfrm>
              <a:off x="2053475" y="2647600"/>
              <a:ext cx="39225" cy="19750"/>
            </a:xfrm>
            <a:custGeom>
              <a:avLst/>
              <a:gdLst/>
              <a:ahLst/>
              <a:cxnLst/>
              <a:rect l="l" t="t" r="r" b="b"/>
              <a:pathLst>
                <a:path w="1569" h="790" extrusionOk="0">
                  <a:moveTo>
                    <a:pt x="341" y="1"/>
                  </a:moveTo>
                  <a:cubicBezTo>
                    <a:pt x="219" y="1"/>
                    <a:pt x="104" y="61"/>
                    <a:pt x="0" y="216"/>
                  </a:cubicBezTo>
                  <a:cubicBezTo>
                    <a:pt x="359" y="216"/>
                    <a:pt x="861" y="789"/>
                    <a:pt x="1277" y="789"/>
                  </a:cubicBezTo>
                  <a:cubicBezTo>
                    <a:pt x="1381" y="789"/>
                    <a:pt x="1479" y="754"/>
                    <a:pt x="1569" y="664"/>
                  </a:cubicBezTo>
                  <a:cubicBezTo>
                    <a:pt x="1224" y="664"/>
                    <a:pt x="747" y="1"/>
                    <a:pt x="34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31" name="Google Shape;13531;p19"/>
            <p:cNvSpPr/>
            <p:nvPr/>
          </p:nvSpPr>
          <p:spPr>
            <a:xfrm>
              <a:off x="2025450" y="4658825"/>
              <a:ext cx="50450" cy="16825"/>
            </a:xfrm>
            <a:custGeom>
              <a:avLst/>
              <a:gdLst/>
              <a:ahLst/>
              <a:cxnLst/>
              <a:rect l="l" t="t" r="r" b="b"/>
              <a:pathLst>
                <a:path w="2018" h="673" extrusionOk="0">
                  <a:moveTo>
                    <a:pt x="1569" y="0"/>
                  </a:moveTo>
                  <a:cubicBezTo>
                    <a:pt x="1121" y="0"/>
                    <a:pt x="1" y="449"/>
                    <a:pt x="673" y="673"/>
                  </a:cubicBezTo>
                  <a:cubicBezTo>
                    <a:pt x="673" y="225"/>
                    <a:pt x="2018" y="673"/>
                    <a:pt x="156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32" name="Google Shape;13532;p19"/>
            <p:cNvSpPr/>
            <p:nvPr/>
          </p:nvSpPr>
          <p:spPr>
            <a:xfrm>
              <a:off x="1991825" y="4682475"/>
              <a:ext cx="18700" cy="10000"/>
            </a:xfrm>
            <a:custGeom>
              <a:avLst/>
              <a:gdLst/>
              <a:ahLst/>
              <a:cxnLst/>
              <a:rect l="l" t="t" r="r" b="b"/>
              <a:pathLst>
                <a:path w="748" h="400" extrusionOk="0">
                  <a:moveTo>
                    <a:pt x="250" y="1"/>
                  </a:moveTo>
                  <a:cubicBezTo>
                    <a:pt x="125" y="1"/>
                    <a:pt x="1" y="100"/>
                    <a:pt x="1" y="399"/>
                  </a:cubicBezTo>
                  <a:cubicBezTo>
                    <a:pt x="748" y="399"/>
                    <a:pt x="499" y="1"/>
                    <a:pt x="25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33" name="Google Shape;13533;p19"/>
            <p:cNvSpPr/>
            <p:nvPr/>
          </p:nvSpPr>
          <p:spPr>
            <a:xfrm>
              <a:off x="1941400" y="4698050"/>
              <a:ext cx="28050" cy="11225"/>
            </a:xfrm>
            <a:custGeom>
              <a:avLst/>
              <a:gdLst/>
              <a:ahLst/>
              <a:cxnLst/>
              <a:rect l="l" t="t" r="r" b="b"/>
              <a:pathLst>
                <a:path w="1122" h="449" extrusionOk="0">
                  <a:moveTo>
                    <a:pt x="1121" y="0"/>
                  </a:moveTo>
                  <a:cubicBezTo>
                    <a:pt x="673" y="0"/>
                    <a:pt x="1" y="0"/>
                    <a:pt x="1" y="449"/>
                  </a:cubicBezTo>
                  <a:cubicBezTo>
                    <a:pt x="449" y="449"/>
                    <a:pt x="897" y="224"/>
                    <a:pt x="112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34" name="Google Shape;13534;p19"/>
            <p:cNvSpPr/>
            <p:nvPr/>
          </p:nvSpPr>
          <p:spPr>
            <a:xfrm>
              <a:off x="1948925" y="4431975"/>
              <a:ext cx="14175" cy="8275"/>
            </a:xfrm>
            <a:custGeom>
              <a:avLst/>
              <a:gdLst/>
              <a:ahLst/>
              <a:cxnLst/>
              <a:rect l="l" t="t" r="r" b="b"/>
              <a:pathLst>
                <a:path w="567" h="331" extrusionOk="0">
                  <a:moveTo>
                    <a:pt x="102" y="1"/>
                  </a:moveTo>
                  <a:cubicBezTo>
                    <a:pt x="1" y="1"/>
                    <a:pt x="452" y="331"/>
                    <a:pt x="533" y="331"/>
                  </a:cubicBezTo>
                  <a:cubicBezTo>
                    <a:pt x="566" y="331"/>
                    <a:pt x="535" y="273"/>
                    <a:pt x="372" y="110"/>
                  </a:cubicBezTo>
                  <a:cubicBezTo>
                    <a:pt x="214" y="31"/>
                    <a:pt x="133" y="1"/>
                    <a:pt x="102"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35" name="Google Shape;13535;p19"/>
            <p:cNvSpPr/>
            <p:nvPr/>
          </p:nvSpPr>
          <p:spPr>
            <a:xfrm>
              <a:off x="1876975" y="4737275"/>
              <a:ext cx="25225" cy="4225"/>
            </a:xfrm>
            <a:custGeom>
              <a:avLst/>
              <a:gdLst/>
              <a:ahLst/>
              <a:cxnLst/>
              <a:rect l="l" t="t" r="r" b="b"/>
              <a:pathLst>
                <a:path w="1009" h="169" extrusionOk="0">
                  <a:moveTo>
                    <a:pt x="561" y="0"/>
                  </a:moveTo>
                  <a:lnTo>
                    <a:pt x="561" y="0"/>
                  </a:lnTo>
                  <a:cubicBezTo>
                    <a:pt x="0" y="112"/>
                    <a:pt x="225" y="168"/>
                    <a:pt x="477" y="168"/>
                  </a:cubicBezTo>
                  <a:cubicBezTo>
                    <a:pt x="729" y="168"/>
                    <a:pt x="1009" y="112"/>
                    <a:pt x="56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36" name="Google Shape;13536;p19"/>
            <p:cNvSpPr/>
            <p:nvPr/>
          </p:nvSpPr>
          <p:spPr>
            <a:xfrm>
              <a:off x="1868575" y="2619375"/>
              <a:ext cx="25225" cy="4225"/>
            </a:xfrm>
            <a:custGeom>
              <a:avLst/>
              <a:gdLst/>
              <a:ahLst/>
              <a:cxnLst/>
              <a:rect l="l" t="t" r="r" b="b"/>
              <a:pathLst>
                <a:path w="1009" h="169" extrusionOk="0">
                  <a:moveTo>
                    <a:pt x="448" y="0"/>
                  </a:moveTo>
                  <a:lnTo>
                    <a:pt x="448" y="0"/>
                  </a:lnTo>
                  <a:cubicBezTo>
                    <a:pt x="0" y="112"/>
                    <a:pt x="280" y="168"/>
                    <a:pt x="533" y="168"/>
                  </a:cubicBezTo>
                  <a:cubicBezTo>
                    <a:pt x="785" y="168"/>
                    <a:pt x="1009" y="112"/>
                    <a:pt x="44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37" name="Google Shape;13537;p19"/>
            <p:cNvSpPr/>
            <p:nvPr/>
          </p:nvSpPr>
          <p:spPr>
            <a:xfrm>
              <a:off x="1795725" y="2744275"/>
              <a:ext cx="33650" cy="8950"/>
            </a:xfrm>
            <a:custGeom>
              <a:avLst/>
              <a:gdLst/>
              <a:ahLst/>
              <a:cxnLst/>
              <a:rect l="l" t="t" r="r" b="b"/>
              <a:pathLst>
                <a:path w="1346" h="358" extrusionOk="0">
                  <a:moveTo>
                    <a:pt x="223" y="1"/>
                  </a:moveTo>
                  <a:cubicBezTo>
                    <a:pt x="133" y="1"/>
                    <a:pt x="59" y="41"/>
                    <a:pt x="1" y="159"/>
                  </a:cubicBezTo>
                  <a:cubicBezTo>
                    <a:pt x="1" y="159"/>
                    <a:pt x="499" y="358"/>
                    <a:pt x="897" y="358"/>
                  </a:cubicBezTo>
                  <a:cubicBezTo>
                    <a:pt x="1096" y="358"/>
                    <a:pt x="1271" y="308"/>
                    <a:pt x="1345" y="159"/>
                  </a:cubicBezTo>
                  <a:lnTo>
                    <a:pt x="1345" y="159"/>
                  </a:lnTo>
                  <a:cubicBezTo>
                    <a:pt x="1244" y="192"/>
                    <a:pt x="1148" y="206"/>
                    <a:pt x="1057" y="206"/>
                  </a:cubicBezTo>
                  <a:cubicBezTo>
                    <a:pt x="701" y="206"/>
                    <a:pt x="423" y="1"/>
                    <a:pt x="22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38" name="Google Shape;13538;p19"/>
            <p:cNvSpPr/>
            <p:nvPr/>
          </p:nvSpPr>
          <p:spPr>
            <a:xfrm>
              <a:off x="1793875" y="4440300"/>
              <a:ext cx="18700" cy="19950"/>
            </a:xfrm>
            <a:custGeom>
              <a:avLst/>
              <a:gdLst/>
              <a:ahLst/>
              <a:cxnLst/>
              <a:rect l="l" t="t" r="r" b="b"/>
              <a:pathLst>
                <a:path w="748" h="798" extrusionOk="0">
                  <a:moveTo>
                    <a:pt x="747" y="1"/>
                  </a:moveTo>
                  <a:cubicBezTo>
                    <a:pt x="0" y="1"/>
                    <a:pt x="249" y="798"/>
                    <a:pt x="498" y="798"/>
                  </a:cubicBezTo>
                  <a:cubicBezTo>
                    <a:pt x="623" y="798"/>
                    <a:pt x="747" y="599"/>
                    <a:pt x="74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39" name="Google Shape;13539;p19"/>
            <p:cNvSpPr/>
            <p:nvPr/>
          </p:nvSpPr>
          <p:spPr>
            <a:xfrm>
              <a:off x="1694875" y="4434700"/>
              <a:ext cx="100875" cy="207350"/>
            </a:xfrm>
            <a:custGeom>
              <a:avLst/>
              <a:gdLst/>
              <a:ahLst/>
              <a:cxnLst/>
              <a:rect l="l" t="t" r="r" b="b"/>
              <a:pathLst>
                <a:path w="4035" h="8294" extrusionOk="0">
                  <a:moveTo>
                    <a:pt x="4035" y="1"/>
                  </a:moveTo>
                  <a:lnTo>
                    <a:pt x="4035" y="1"/>
                  </a:lnTo>
                  <a:cubicBezTo>
                    <a:pt x="1" y="1121"/>
                    <a:pt x="1794" y="6052"/>
                    <a:pt x="2242" y="8293"/>
                  </a:cubicBezTo>
                  <a:cubicBezTo>
                    <a:pt x="2466" y="6052"/>
                    <a:pt x="1345" y="1794"/>
                    <a:pt x="403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40" name="Google Shape;13540;p19"/>
            <p:cNvSpPr/>
            <p:nvPr/>
          </p:nvSpPr>
          <p:spPr>
            <a:xfrm>
              <a:off x="1773325" y="4636425"/>
              <a:ext cx="16825" cy="28025"/>
            </a:xfrm>
            <a:custGeom>
              <a:avLst/>
              <a:gdLst/>
              <a:ahLst/>
              <a:cxnLst/>
              <a:rect l="l" t="t" r="r" b="b"/>
              <a:pathLst>
                <a:path w="673" h="1121" extrusionOk="0">
                  <a:moveTo>
                    <a:pt x="224" y="0"/>
                  </a:moveTo>
                  <a:cubicBezTo>
                    <a:pt x="224" y="448"/>
                    <a:pt x="0" y="1121"/>
                    <a:pt x="673" y="1121"/>
                  </a:cubicBezTo>
                  <a:cubicBezTo>
                    <a:pt x="448" y="896"/>
                    <a:pt x="673" y="224"/>
                    <a:pt x="2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41" name="Google Shape;13541;p19"/>
            <p:cNvSpPr/>
            <p:nvPr/>
          </p:nvSpPr>
          <p:spPr>
            <a:xfrm>
              <a:off x="1750900" y="4653225"/>
              <a:ext cx="28050" cy="50450"/>
            </a:xfrm>
            <a:custGeom>
              <a:avLst/>
              <a:gdLst/>
              <a:ahLst/>
              <a:cxnLst/>
              <a:rect l="l" t="t" r="r" b="b"/>
              <a:pathLst>
                <a:path w="1122" h="2018" extrusionOk="0">
                  <a:moveTo>
                    <a:pt x="1" y="0"/>
                  </a:moveTo>
                  <a:cubicBezTo>
                    <a:pt x="449" y="673"/>
                    <a:pt x="1" y="1569"/>
                    <a:pt x="897" y="2017"/>
                  </a:cubicBezTo>
                  <a:cubicBezTo>
                    <a:pt x="673" y="1345"/>
                    <a:pt x="1121" y="224"/>
                    <a:pt x="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42" name="Google Shape;13542;p19"/>
            <p:cNvSpPr/>
            <p:nvPr/>
          </p:nvSpPr>
          <p:spPr>
            <a:xfrm>
              <a:off x="1713600" y="2728700"/>
              <a:ext cx="14175" cy="8275"/>
            </a:xfrm>
            <a:custGeom>
              <a:avLst/>
              <a:gdLst/>
              <a:ahLst/>
              <a:cxnLst/>
              <a:rect l="l" t="t" r="r" b="b"/>
              <a:pathLst>
                <a:path w="567" h="331" extrusionOk="0">
                  <a:moveTo>
                    <a:pt x="102" y="0"/>
                  </a:moveTo>
                  <a:cubicBezTo>
                    <a:pt x="1" y="0"/>
                    <a:pt x="453" y="330"/>
                    <a:pt x="533" y="330"/>
                  </a:cubicBezTo>
                  <a:cubicBezTo>
                    <a:pt x="567" y="330"/>
                    <a:pt x="535" y="273"/>
                    <a:pt x="372" y="109"/>
                  </a:cubicBezTo>
                  <a:cubicBezTo>
                    <a:pt x="214" y="30"/>
                    <a:pt x="133" y="0"/>
                    <a:pt x="102"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43" name="Google Shape;13543;p19"/>
            <p:cNvSpPr/>
            <p:nvPr/>
          </p:nvSpPr>
          <p:spPr>
            <a:xfrm>
              <a:off x="1447250" y="1674375"/>
              <a:ext cx="17925" cy="21425"/>
            </a:xfrm>
            <a:custGeom>
              <a:avLst/>
              <a:gdLst/>
              <a:ahLst/>
              <a:cxnLst/>
              <a:rect l="l" t="t" r="r" b="b"/>
              <a:pathLst>
                <a:path w="717" h="857" extrusionOk="0">
                  <a:moveTo>
                    <a:pt x="229" y="1"/>
                  </a:moveTo>
                  <a:cubicBezTo>
                    <a:pt x="161" y="1"/>
                    <a:pt x="97" y="44"/>
                    <a:pt x="44" y="148"/>
                  </a:cubicBezTo>
                  <a:cubicBezTo>
                    <a:pt x="642" y="148"/>
                    <a:pt x="0" y="857"/>
                    <a:pt x="480" y="857"/>
                  </a:cubicBezTo>
                  <a:cubicBezTo>
                    <a:pt x="540" y="857"/>
                    <a:pt x="617" y="846"/>
                    <a:pt x="717" y="821"/>
                  </a:cubicBezTo>
                  <a:cubicBezTo>
                    <a:pt x="717" y="477"/>
                    <a:pt x="453" y="1"/>
                    <a:pt x="22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44" name="Google Shape;13544;p19"/>
            <p:cNvSpPr/>
            <p:nvPr/>
          </p:nvSpPr>
          <p:spPr>
            <a:xfrm>
              <a:off x="1425925" y="1638850"/>
              <a:ext cx="22450" cy="28050"/>
            </a:xfrm>
            <a:custGeom>
              <a:avLst/>
              <a:gdLst/>
              <a:ahLst/>
              <a:cxnLst/>
              <a:rect l="l" t="t" r="r" b="b"/>
              <a:pathLst>
                <a:path w="898" h="1122" extrusionOk="0">
                  <a:moveTo>
                    <a:pt x="1" y="1"/>
                  </a:moveTo>
                  <a:cubicBezTo>
                    <a:pt x="1" y="673"/>
                    <a:pt x="449" y="673"/>
                    <a:pt x="897" y="1121"/>
                  </a:cubicBezTo>
                  <a:cubicBezTo>
                    <a:pt x="897" y="449"/>
                    <a:pt x="673" y="1"/>
                    <a:pt x="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45" name="Google Shape;13545;p19"/>
            <p:cNvSpPr/>
            <p:nvPr/>
          </p:nvSpPr>
          <p:spPr>
            <a:xfrm>
              <a:off x="1325075" y="1582825"/>
              <a:ext cx="100875" cy="106475"/>
            </a:xfrm>
            <a:custGeom>
              <a:avLst/>
              <a:gdLst/>
              <a:ahLst/>
              <a:cxnLst/>
              <a:rect l="l" t="t" r="r" b="b"/>
              <a:pathLst>
                <a:path w="4035" h="4259" extrusionOk="0">
                  <a:moveTo>
                    <a:pt x="1" y="0"/>
                  </a:moveTo>
                  <a:lnTo>
                    <a:pt x="1" y="0"/>
                  </a:lnTo>
                  <a:cubicBezTo>
                    <a:pt x="587" y="4105"/>
                    <a:pt x="1173" y="3437"/>
                    <a:pt x="3097" y="3942"/>
                  </a:cubicBezTo>
                  <a:lnTo>
                    <a:pt x="3097" y="3942"/>
                  </a:lnTo>
                  <a:cubicBezTo>
                    <a:pt x="1541" y="3227"/>
                    <a:pt x="377" y="1692"/>
                    <a:pt x="1" y="0"/>
                  </a:cubicBezTo>
                  <a:close/>
                  <a:moveTo>
                    <a:pt x="3097" y="3942"/>
                  </a:moveTo>
                  <a:cubicBezTo>
                    <a:pt x="3396" y="4079"/>
                    <a:pt x="3710" y="4186"/>
                    <a:pt x="4035" y="4259"/>
                  </a:cubicBezTo>
                  <a:cubicBezTo>
                    <a:pt x="3691" y="4115"/>
                    <a:pt x="3380" y="4016"/>
                    <a:pt x="3097" y="3942"/>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46" name="Google Shape;13546;p19"/>
            <p:cNvSpPr/>
            <p:nvPr/>
          </p:nvSpPr>
          <p:spPr>
            <a:xfrm>
              <a:off x="1263450" y="1241050"/>
              <a:ext cx="56050" cy="17050"/>
            </a:xfrm>
            <a:custGeom>
              <a:avLst/>
              <a:gdLst/>
              <a:ahLst/>
              <a:cxnLst/>
              <a:rect l="l" t="t" r="r" b="b"/>
              <a:pathLst>
                <a:path w="2242" h="682" extrusionOk="0">
                  <a:moveTo>
                    <a:pt x="1" y="0"/>
                  </a:moveTo>
                  <a:cubicBezTo>
                    <a:pt x="290" y="435"/>
                    <a:pt x="766" y="682"/>
                    <a:pt x="1309" y="682"/>
                  </a:cubicBezTo>
                  <a:cubicBezTo>
                    <a:pt x="1607" y="682"/>
                    <a:pt x="1924" y="607"/>
                    <a:pt x="2242" y="449"/>
                  </a:cubicBezTo>
                  <a:cubicBezTo>
                    <a:pt x="1345" y="224"/>
                    <a:pt x="673" y="224"/>
                    <a:pt x="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47" name="Google Shape;13547;p19"/>
            <p:cNvSpPr/>
            <p:nvPr/>
          </p:nvSpPr>
          <p:spPr>
            <a:xfrm>
              <a:off x="1210225" y="2466675"/>
              <a:ext cx="36450" cy="13300"/>
            </a:xfrm>
            <a:custGeom>
              <a:avLst/>
              <a:gdLst/>
              <a:ahLst/>
              <a:cxnLst/>
              <a:rect l="l" t="t" r="r" b="b"/>
              <a:pathLst>
                <a:path w="1458" h="532" extrusionOk="0">
                  <a:moveTo>
                    <a:pt x="393" y="1"/>
                  </a:moveTo>
                  <a:cubicBezTo>
                    <a:pt x="112" y="1"/>
                    <a:pt x="0" y="57"/>
                    <a:pt x="337" y="57"/>
                  </a:cubicBezTo>
                  <a:cubicBezTo>
                    <a:pt x="663" y="57"/>
                    <a:pt x="870" y="531"/>
                    <a:pt x="1131" y="531"/>
                  </a:cubicBezTo>
                  <a:cubicBezTo>
                    <a:pt x="1229" y="531"/>
                    <a:pt x="1335" y="464"/>
                    <a:pt x="1457" y="281"/>
                  </a:cubicBezTo>
                  <a:cubicBezTo>
                    <a:pt x="1121" y="57"/>
                    <a:pt x="673" y="1"/>
                    <a:pt x="39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48" name="Google Shape;13548;p19"/>
            <p:cNvSpPr/>
            <p:nvPr/>
          </p:nvSpPr>
          <p:spPr>
            <a:xfrm>
              <a:off x="1196225" y="1228175"/>
              <a:ext cx="61650" cy="21575"/>
            </a:xfrm>
            <a:custGeom>
              <a:avLst/>
              <a:gdLst/>
              <a:ahLst/>
              <a:cxnLst/>
              <a:rect l="l" t="t" r="r" b="b"/>
              <a:pathLst>
                <a:path w="2466" h="863" extrusionOk="0">
                  <a:moveTo>
                    <a:pt x="746" y="0"/>
                  </a:moveTo>
                  <a:cubicBezTo>
                    <a:pt x="471" y="0"/>
                    <a:pt x="213" y="78"/>
                    <a:pt x="0" y="291"/>
                  </a:cubicBezTo>
                  <a:cubicBezTo>
                    <a:pt x="480" y="291"/>
                    <a:pt x="1304" y="863"/>
                    <a:pt x="1898" y="863"/>
                  </a:cubicBezTo>
                  <a:cubicBezTo>
                    <a:pt x="2136" y="863"/>
                    <a:pt x="2337" y="772"/>
                    <a:pt x="2465" y="515"/>
                  </a:cubicBezTo>
                  <a:cubicBezTo>
                    <a:pt x="2006" y="362"/>
                    <a:pt x="1338" y="0"/>
                    <a:pt x="746"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49" name="Google Shape;13549;p19"/>
            <p:cNvSpPr/>
            <p:nvPr/>
          </p:nvSpPr>
          <p:spPr>
            <a:xfrm>
              <a:off x="1235425" y="748000"/>
              <a:ext cx="16850" cy="11225"/>
            </a:xfrm>
            <a:custGeom>
              <a:avLst/>
              <a:gdLst/>
              <a:ahLst/>
              <a:cxnLst/>
              <a:rect l="l" t="t" r="r" b="b"/>
              <a:pathLst>
                <a:path w="674" h="449" extrusionOk="0">
                  <a:moveTo>
                    <a:pt x="225" y="0"/>
                  </a:moveTo>
                  <a:cubicBezTo>
                    <a:pt x="1" y="0"/>
                    <a:pt x="225" y="448"/>
                    <a:pt x="673" y="448"/>
                  </a:cubicBezTo>
                  <a:cubicBezTo>
                    <a:pt x="673" y="224"/>
                    <a:pt x="673" y="0"/>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50" name="Google Shape;13550;p19"/>
            <p:cNvSpPr/>
            <p:nvPr/>
          </p:nvSpPr>
          <p:spPr>
            <a:xfrm>
              <a:off x="1229825" y="2524125"/>
              <a:ext cx="11250" cy="5625"/>
            </a:xfrm>
            <a:custGeom>
              <a:avLst/>
              <a:gdLst/>
              <a:ahLst/>
              <a:cxnLst/>
              <a:rect l="l" t="t" r="r" b="b"/>
              <a:pathLst>
                <a:path w="450" h="225" extrusionOk="0">
                  <a:moveTo>
                    <a:pt x="1" y="0"/>
                  </a:moveTo>
                  <a:cubicBezTo>
                    <a:pt x="1" y="0"/>
                    <a:pt x="1" y="224"/>
                    <a:pt x="225" y="224"/>
                  </a:cubicBezTo>
                  <a:cubicBezTo>
                    <a:pt x="449" y="224"/>
                    <a:pt x="225" y="0"/>
                    <a:pt x="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51" name="Google Shape;13551;p19"/>
            <p:cNvSpPr/>
            <p:nvPr/>
          </p:nvSpPr>
          <p:spPr>
            <a:xfrm>
              <a:off x="1185000" y="1033750"/>
              <a:ext cx="11250" cy="5625"/>
            </a:xfrm>
            <a:custGeom>
              <a:avLst/>
              <a:gdLst/>
              <a:ahLst/>
              <a:cxnLst/>
              <a:rect l="l" t="t" r="r" b="b"/>
              <a:pathLst>
                <a:path w="450" h="225" extrusionOk="0">
                  <a:moveTo>
                    <a:pt x="1" y="0"/>
                  </a:moveTo>
                  <a:cubicBezTo>
                    <a:pt x="1" y="0"/>
                    <a:pt x="1" y="224"/>
                    <a:pt x="225" y="224"/>
                  </a:cubicBezTo>
                  <a:cubicBezTo>
                    <a:pt x="449" y="224"/>
                    <a:pt x="225" y="0"/>
                    <a:pt x="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52" name="Google Shape;13552;p19"/>
            <p:cNvSpPr/>
            <p:nvPr/>
          </p:nvSpPr>
          <p:spPr>
            <a:xfrm>
              <a:off x="1084150" y="2949925"/>
              <a:ext cx="56050" cy="50450"/>
            </a:xfrm>
            <a:custGeom>
              <a:avLst/>
              <a:gdLst/>
              <a:ahLst/>
              <a:cxnLst/>
              <a:rect l="l" t="t" r="r" b="b"/>
              <a:pathLst>
                <a:path w="2242" h="2018" extrusionOk="0">
                  <a:moveTo>
                    <a:pt x="1570" y="1"/>
                  </a:moveTo>
                  <a:cubicBezTo>
                    <a:pt x="1570" y="673"/>
                    <a:pt x="1" y="1794"/>
                    <a:pt x="1570" y="2018"/>
                  </a:cubicBezTo>
                  <a:cubicBezTo>
                    <a:pt x="1121" y="1346"/>
                    <a:pt x="2242" y="449"/>
                    <a:pt x="157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53" name="Google Shape;13553;p19"/>
            <p:cNvSpPr/>
            <p:nvPr/>
          </p:nvSpPr>
          <p:spPr>
            <a:xfrm>
              <a:off x="1044925" y="2877100"/>
              <a:ext cx="72875" cy="190525"/>
            </a:xfrm>
            <a:custGeom>
              <a:avLst/>
              <a:gdLst/>
              <a:ahLst/>
              <a:cxnLst/>
              <a:rect l="l" t="t" r="r" b="b"/>
              <a:pathLst>
                <a:path w="2915" h="7621" extrusionOk="0">
                  <a:moveTo>
                    <a:pt x="2690" y="0"/>
                  </a:moveTo>
                  <a:cubicBezTo>
                    <a:pt x="1794" y="2242"/>
                    <a:pt x="1" y="5379"/>
                    <a:pt x="1122" y="7620"/>
                  </a:cubicBezTo>
                  <a:cubicBezTo>
                    <a:pt x="897" y="5379"/>
                    <a:pt x="2914" y="2466"/>
                    <a:pt x="269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54" name="Google Shape;13554;p19"/>
            <p:cNvSpPr/>
            <p:nvPr/>
          </p:nvSpPr>
          <p:spPr>
            <a:xfrm>
              <a:off x="1072950" y="1229850"/>
              <a:ext cx="22425" cy="22425"/>
            </a:xfrm>
            <a:custGeom>
              <a:avLst/>
              <a:gdLst/>
              <a:ahLst/>
              <a:cxnLst/>
              <a:rect l="l" t="t" r="r" b="b"/>
              <a:pathLst>
                <a:path w="897" h="897" extrusionOk="0">
                  <a:moveTo>
                    <a:pt x="225" y="0"/>
                  </a:moveTo>
                  <a:cubicBezTo>
                    <a:pt x="225" y="448"/>
                    <a:pt x="1" y="897"/>
                    <a:pt x="897" y="897"/>
                  </a:cubicBezTo>
                  <a:cubicBezTo>
                    <a:pt x="897" y="448"/>
                    <a:pt x="897" y="224"/>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55" name="Google Shape;13555;p19"/>
            <p:cNvSpPr/>
            <p:nvPr/>
          </p:nvSpPr>
          <p:spPr>
            <a:xfrm>
              <a:off x="1033725" y="3129225"/>
              <a:ext cx="50450" cy="25"/>
            </a:xfrm>
            <a:custGeom>
              <a:avLst/>
              <a:gdLst/>
              <a:ahLst/>
              <a:cxnLst/>
              <a:rect l="l" t="t" r="r" b="b"/>
              <a:pathLst>
                <a:path w="2018" h="1" extrusionOk="0">
                  <a:moveTo>
                    <a:pt x="1121" y="1"/>
                  </a:moveTo>
                  <a:cubicBezTo>
                    <a:pt x="1" y="1"/>
                    <a:pt x="2018" y="1"/>
                    <a:pt x="112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56" name="Google Shape;13556;p19"/>
            <p:cNvSpPr/>
            <p:nvPr/>
          </p:nvSpPr>
          <p:spPr>
            <a:xfrm>
              <a:off x="1016925" y="4624575"/>
              <a:ext cx="54175" cy="18100"/>
            </a:xfrm>
            <a:custGeom>
              <a:avLst/>
              <a:gdLst/>
              <a:ahLst/>
              <a:cxnLst/>
              <a:rect l="l" t="t" r="r" b="b"/>
              <a:pathLst>
                <a:path w="2167" h="724" extrusionOk="0">
                  <a:moveTo>
                    <a:pt x="1096" y="1"/>
                  </a:moveTo>
                  <a:cubicBezTo>
                    <a:pt x="498" y="1"/>
                    <a:pt x="0" y="100"/>
                    <a:pt x="0" y="698"/>
                  </a:cubicBezTo>
                  <a:cubicBezTo>
                    <a:pt x="299" y="698"/>
                    <a:pt x="648" y="723"/>
                    <a:pt x="972" y="723"/>
                  </a:cubicBezTo>
                  <a:cubicBezTo>
                    <a:pt x="1619" y="723"/>
                    <a:pt x="2167" y="623"/>
                    <a:pt x="2017" y="26"/>
                  </a:cubicBezTo>
                  <a:cubicBezTo>
                    <a:pt x="1719" y="26"/>
                    <a:pt x="1395" y="1"/>
                    <a:pt x="1096"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57" name="Google Shape;13557;p19"/>
            <p:cNvSpPr/>
            <p:nvPr/>
          </p:nvSpPr>
          <p:spPr>
            <a:xfrm>
              <a:off x="1000125" y="1235450"/>
              <a:ext cx="44825" cy="56050"/>
            </a:xfrm>
            <a:custGeom>
              <a:avLst/>
              <a:gdLst/>
              <a:ahLst/>
              <a:cxnLst/>
              <a:rect l="l" t="t" r="r" b="b"/>
              <a:pathLst>
                <a:path w="1793" h="2242" extrusionOk="0">
                  <a:moveTo>
                    <a:pt x="1793" y="0"/>
                  </a:moveTo>
                  <a:lnTo>
                    <a:pt x="1793" y="0"/>
                  </a:lnTo>
                  <a:cubicBezTo>
                    <a:pt x="672" y="224"/>
                    <a:pt x="448" y="1345"/>
                    <a:pt x="0" y="2241"/>
                  </a:cubicBezTo>
                  <a:cubicBezTo>
                    <a:pt x="1569" y="2241"/>
                    <a:pt x="1121" y="448"/>
                    <a:pt x="179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58" name="Google Shape;13558;p19"/>
            <p:cNvSpPr/>
            <p:nvPr/>
          </p:nvSpPr>
          <p:spPr>
            <a:xfrm>
              <a:off x="1022525" y="3190850"/>
              <a:ext cx="16825" cy="11250"/>
            </a:xfrm>
            <a:custGeom>
              <a:avLst/>
              <a:gdLst/>
              <a:ahLst/>
              <a:cxnLst/>
              <a:rect l="l" t="t" r="r" b="b"/>
              <a:pathLst>
                <a:path w="673" h="450" extrusionOk="0">
                  <a:moveTo>
                    <a:pt x="449" y="1"/>
                  </a:moveTo>
                  <a:cubicBezTo>
                    <a:pt x="0" y="1"/>
                    <a:pt x="0" y="449"/>
                    <a:pt x="449" y="449"/>
                  </a:cubicBezTo>
                  <a:cubicBezTo>
                    <a:pt x="673" y="449"/>
                    <a:pt x="673" y="1"/>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59" name="Google Shape;13559;p19"/>
            <p:cNvSpPr/>
            <p:nvPr/>
          </p:nvSpPr>
          <p:spPr>
            <a:xfrm>
              <a:off x="994500" y="3302925"/>
              <a:ext cx="39250" cy="22425"/>
            </a:xfrm>
            <a:custGeom>
              <a:avLst/>
              <a:gdLst/>
              <a:ahLst/>
              <a:cxnLst/>
              <a:rect l="l" t="t" r="r" b="b"/>
              <a:pathLst>
                <a:path w="1570" h="897" extrusionOk="0">
                  <a:moveTo>
                    <a:pt x="673" y="0"/>
                  </a:moveTo>
                  <a:cubicBezTo>
                    <a:pt x="673" y="0"/>
                    <a:pt x="1" y="897"/>
                    <a:pt x="673" y="897"/>
                  </a:cubicBezTo>
                  <a:cubicBezTo>
                    <a:pt x="673" y="673"/>
                    <a:pt x="1570" y="224"/>
                    <a:pt x="67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60" name="Google Shape;13560;p19"/>
            <p:cNvSpPr/>
            <p:nvPr/>
          </p:nvSpPr>
          <p:spPr>
            <a:xfrm>
              <a:off x="944075" y="2031050"/>
              <a:ext cx="16850" cy="11250"/>
            </a:xfrm>
            <a:custGeom>
              <a:avLst/>
              <a:gdLst/>
              <a:ahLst/>
              <a:cxnLst/>
              <a:rect l="l" t="t" r="r" b="b"/>
              <a:pathLst>
                <a:path w="674" h="450" extrusionOk="0">
                  <a:moveTo>
                    <a:pt x="225" y="1"/>
                  </a:moveTo>
                  <a:cubicBezTo>
                    <a:pt x="1" y="1"/>
                    <a:pt x="225" y="449"/>
                    <a:pt x="673" y="449"/>
                  </a:cubicBezTo>
                  <a:cubicBezTo>
                    <a:pt x="673" y="225"/>
                    <a:pt x="673" y="1"/>
                    <a:pt x="22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61" name="Google Shape;13561;p19"/>
            <p:cNvSpPr/>
            <p:nvPr/>
          </p:nvSpPr>
          <p:spPr>
            <a:xfrm>
              <a:off x="949675" y="2053475"/>
              <a:ext cx="16850" cy="22425"/>
            </a:xfrm>
            <a:custGeom>
              <a:avLst/>
              <a:gdLst/>
              <a:ahLst/>
              <a:cxnLst/>
              <a:rect l="l" t="t" r="r" b="b"/>
              <a:pathLst>
                <a:path w="674" h="897" extrusionOk="0">
                  <a:moveTo>
                    <a:pt x="1" y="0"/>
                  </a:moveTo>
                  <a:cubicBezTo>
                    <a:pt x="1" y="449"/>
                    <a:pt x="1" y="897"/>
                    <a:pt x="673" y="897"/>
                  </a:cubicBezTo>
                  <a:cubicBezTo>
                    <a:pt x="673" y="449"/>
                    <a:pt x="673" y="0"/>
                    <a:pt x="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62" name="Google Shape;13562;p19"/>
            <p:cNvSpPr/>
            <p:nvPr/>
          </p:nvSpPr>
          <p:spPr>
            <a:xfrm>
              <a:off x="949900" y="1850875"/>
              <a:ext cx="22225" cy="17725"/>
            </a:xfrm>
            <a:custGeom>
              <a:avLst/>
              <a:gdLst/>
              <a:ahLst/>
              <a:cxnLst/>
              <a:rect l="l" t="t" r="r" b="b"/>
              <a:pathLst>
                <a:path w="889" h="709" extrusionOk="0">
                  <a:moveTo>
                    <a:pt x="622" y="0"/>
                  </a:moveTo>
                  <a:cubicBezTo>
                    <a:pt x="0" y="0"/>
                    <a:pt x="67" y="708"/>
                    <a:pt x="664" y="708"/>
                  </a:cubicBezTo>
                  <a:cubicBezTo>
                    <a:pt x="664" y="484"/>
                    <a:pt x="888" y="260"/>
                    <a:pt x="888" y="36"/>
                  </a:cubicBezTo>
                  <a:cubicBezTo>
                    <a:pt x="789" y="11"/>
                    <a:pt x="700" y="0"/>
                    <a:pt x="622"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63" name="Google Shape;13563;p19"/>
            <p:cNvSpPr/>
            <p:nvPr/>
          </p:nvSpPr>
          <p:spPr>
            <a:xfrm>
              <a:off x="966500" y="1808175"/>
              <a:ext cx="18700" cy="10000"/>
            </a:xfrm>
            <a:custGeom>
              <a:avLst/>
              <a:gdLst/>
              <a:ahLst/>
              <a:cxnLst/>
              <a:rect l="l" t="t" r="r" b="b"/>
              <a:pathLst>
                <a:path w="748" h="400" extrusionOk="0">
                  <a:moveTo>
                    <a:pt x="249" y="1"/>
                  </a:moveTo>
                  <a:cubicBezTo>
                    <a:pt x="125" y="1"/>
                    <a:pt x="0" y="101"/>
                    <a:pt x="0" y="399"/>
                  </a:cubicBezTo>
                  <a:cubicBezTo>
                    <a:pt x="747" y="399"/>
                    <a:pt x="498" y="1"/>
                    <a:pt x="2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64" name="Google Shape;13564;p19"/>
            <p:cNvSpPr/>
            <p:nvPr/>
          </p:nvSpPr>
          <p:spPr>
            <a:xfrm>
              <a:off x="960900" y="3392575"/>
              <a:ext cx="11225" cy="16825"/>
            </a:xfrm>
            <a:custGeom>
              <a:avLst/>
              <a:gdLst/>
              <a:ahLst/>
              <a:cxnLst/>
              <a:rect l="l" t="t" r="r" b="b"/>
              <a:pathLst>
                <a:path w="449" h="673" extrusionOk="0">
                  <a:moveTo>
                    <a:pt x="0" y="0"/>
                  </a:moveTo>
                  <a:cubicBezTo>
                    <a:pt x="0" y="224"/>
                    <a:pt x="0" y="448"/>
                    <a:pt x="224" y="672"/>
                  </a:cubicBezTo>
                  <a:cubicBezTo>
                    <a:pt x="448" y="672"/>
                    <a:pt x="224" y="0"/>
                    <a:pt x="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65" name="Google Shape;13565;p19"/>
            <p:cNvSpPr/>
            <p:nvPr/>
          </p:nvSpPr>
          <p:spPr>
            <a:xfrm>
              <a:off x="944075" y="1801350"/>
              <a:ext cx="16850" cy="11225"/>
            </a:xfrm>
            <a:custGeom>
              <a:avLst/>
              <a:gdLst/>
              <a:ahLst/>
              <a:cxnLst/>
              <a:rect l="l" t="t" r="r" b="b"/>
              <a:pathLst>
                <a:path w="674" h="449" extrusionOk="0">
                  <a:moveTo>
                    <a:pt x="225" y="0"/>
                  </a:moveTo>
                  <a:cubicBezTo>
                    <a:pt x="1" y="0"/>
                    <a:pt x="225" y="448"/>
                    <a:pt x="673" y="448"/>
                  </a:cubicBezTo>
                  <a:cubicBezTo>
                    <a:pt x="673" y="224"/>
                    <a:pt x="673" y="0"/>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66" name="Google Shape;13566;p19"/>
            <p:cNvSpPr/>
            <p:nvPr/>
          </p:nvSpPr>
          <p:spPr>
            <a:xfrm>
              <a:off x="893650" y="3465400"/>
              <a:ext cx="33650" cy="28050"/>
            </a:xfrm>
            <a:custGeom>
              <a:avLst/>
              <a:gdLst/>
              <a:ahLst/>
              <a:cxnLst/>
              <a:rect l="l" t="t" r="r" b="b"/>
              <a:pathLst>
                <a:path w="1346" h="1122" extrusionOk="0">
                  <a:moveTo>
                    <a:pt x="673" y="1"/>
                  </a:moveTo>
                  <a:cubicBezTo>
                    <a:pt x="673" y="449"/>
                    <a:pt x="1" y="897"/>
                    <a:pt x="673" y="1121"/>
                  </a:cubicBezTo>
                  <a:cubicBezTo>
                    <a:pt x="673" y="897"/>
                    <a:pt x="1345" y="225"/>
                    <a:pt x="67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67" name="Google Shape;13567;p19"/>
            <p:cNvSpPr/>
            <p:nvPr/>
          </p:nvSpPr>
          <p:spPr>
            <a:xfrm>
              <a:off x="871250" y="1263450"/>
              <a:ext cx="33625" cy="44850"/>
            </a:xfrm>
            <a:custGeom>
              <a:avLst/>
              <a:gdLst/>
              <a:ahLst/>
              <a:cxnLst/>
              <a:rect l="l" t="t" r="r" b="b"/>
              <a:pathLst>
                <a:path w="1345" h="1794" extrusionOk="0">
                  <a:moveTo>
                    <a:pt x="449" y="1"/>
                  </a:moveTo>
                  <a:lnTo>
                    <a:pt x="449" y="1"/>
                  </a:lnTo>
                  <a:cubicBezTo>
                    <a:pt x="673" y="1121"/>
                    <a:pt x="0" y="1794"/>
                    <a:pt x="1345" y="1794"/>
                  </a:cubicBezTo>
                  <a:cubicBezTo>
                    <a:pt x="897" y="1346"/>
                    <a:pt x="1345" y="225"/>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68" name="Google Shape;13568;p19"/>
            <p:cNvSpPr/>
            <p:nvPr/>
          </p:nvSpPr>
          <p:spPr>
            <a:xfrm>
              <a:off x="874975" y="1947025"/>
              <a:ext cx="29900" cy="9975"/>
            </a:xfrm>
            <a:custGeom>
              <a:avLst/>
              <a:gdLst/>
              <a:ahLst/>
              <a:cxnLst/>
              <a:rect l="l" t="t" r="r" b="b"/>
              <a:pathLst>
                <a:path w="1196" h="399" extrusionOk="0">
                  <a:moveTo>
                    <a:pt x="1196" y="0"/>
                  </a:moveTo>
                  <a:cubicBezTo>
                    <a:pt x="1" y="0"/>
                    <a:pt x="300" y="398"/>
                    <a:pt x="698" y="398"/>
                  </a:cubicBezTo>
                  <a:cubicBezTo>
                    <a:pt x="897" y="398"/>
                    <a:pt x="1121" y="299"/>
                    <a:pt x="1196"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69" name="Google Shape;13569;p19"/>
            <p:cNvSpPr/>
            <p:nvPr/>
          </p:nvSpPr>
          <p:spPr>
            <a:xfrm>
              <a:off x="854425" y="3437400"/>
              <a:ext cx="44850" cy="50450"/>
            </a:xfrm>
            <a:custGeom>
              <a:avLst/>
              <a:gdLst/>
              <a:ahLst/>
              <a:cxnLst/>
              <a:rect l="l" t="t" r="r" b="b"/>
              <a:pathLst>
                <a:path w="1794" h="2018" extrusionOk="0">
                  <a:moveTo>
                    <a:pt x="1346" y="0"/>
                  </a:moveTo>
                  <a:lnTo>
                    <a:pt x="1346" y="0"/>
                  </a:lnTo>
                  <a:cubicBezTo>
                    <a:pt x="1122" y="897"/>
                    <a:pt x="225" y="1345"/>
                    <a:pt x="1" y="2017"/>
                  </a:cubicBezTo>
                  <a:cubicBezTo>
                    <a:pt x="1122" y="1793"/>
                    <a:pt x="1794" y="672"/>
                    <a:pt x="1346"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70" name="Google Shape;13570;p19"/>
            <p:cNvSpPr/>
            <p:nvPr/>
          </p:nvSpPr>
          <p:spPr>
            <a:xfrm>
              <a:off x="876850" y="3504625"/>
              <a:ext cx="22425" cy="11225"/>
            </a:xfrm>
            <a:custGeom>
              <a:avLst/>
              <a:gdLst/>
              <a:ahLst/>
              <a:cxnLst/>
              <a:rect l="l" t="t" r="r" b="b"/>
              <a:pathLst>
                <a:path w="897" h="449" extrusionOk="0">
                  <a:moveTo>
                    <a:pt x="673" y="0"/>
                  </a:moveTo>
                  <a:cubicBezTo>
                    <a:pt x="225" y="0"/>
                    <a:pt x="0" y="225"/>
                    <a:pt x="0" y="449"/>
                  </a:cubicBezTo>
                  <a:cubicBezTo>
                    <a:pt x="673" y="449"/>
                    <a:pt x="897" y="449"/>
                    <a:pt x="67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71" name="Google Shape;13571;p19"/>
            <p:cNvSpPr/>
            <p:nvPr/>
          </p:nvSpPr>
          <p:spPr>
            <a:xfrm>
              <a:off x="843975" y="3552325"/>
              <a:ext cx="14175" cy="8275"/>
            </a:xfrm>
            <a:custGeom>
              <a:avLst/>
              <a:gdLst/>
              <a:ahLst/>
              <a:cxnLst/>
              <a:rect l="l" t="t" r="r" b="b"/>
              <a:pathLst>
                <a:path w="567" h="331" extrusionOk="0">
                  <a:moveTo>
                    <a:pt x="465" y="0"/>
                  </a:moveTo>
                  <a:cubicBezTo>
                    <a:pt x="434" y="0"/>
                    <a:pt x="353" y="31"/>
                    <a:pt x="195" y="110"/>
                  </a:cubicBezTo>
                  <a:cubicBezTo>
                    <a:pt x="32" y="273"/>
                    <a:pt x="0" y="330"/>
                    <a:pt x="34" y="330"/>
                  </a:cubicBezTo>
                  <a:cubicBezTo>
                    <a:pt x="114" y="330"/>
                    <a:pt x="566" y="0"/>
                    <a:pt x="46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72" name="Google Shape;13572;p19"/>
            <p:cNvSpPr/>
            <p:nvPr/>
          </p:nvSpPr>
          <p:spPr>
            <a:xfrm>
              <a:off x="853800" y="3499025"/>
              <a:ext cx="24800" cy="6500"/>
            </a:xfrm>
            <a:custGeom>
              <a:avLst/>
              <a:gdLst/>
              <a:ahLst/>
              <a:cxnLst/>
              <a:rect l="l" t="t" r="r" b="b"/>
              <a:pathLst>
                <a:path w="992" h="260" extrusionOk="0">
                  <a:moveTo>
                    <a:pt x="474" y="0"/>
                  </a:moveTo>
                  <a:lnTo>
                    <a:pt x="474" y="0"/>
                  </a:lnTo>
                  <a:cubicBezTo>
                    <a:pt x="1" y="190"/>
                    <a:pt x="87" y="259"/>
                    <a:pt x="278" y="259"/>
                  </a:cubicBezTo>
                  <a:cubicBezTo>
                    <a:pt x="538" y="259"/>
                    <a:pt x="992" y="130"/>
                    <a:pt x="47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73" name="Google Shape;13573;p19"/>
            <p:cNvSpPr/>
            <p:nvPr/>
          </p:nvSpPr>
          <p:spPr>
            <a:xfrm>
              <a:off x="839875" y="3514250"/>
              <a:ext cx="20200" cy="7200"/>
            </a:xfrm>
            <a:custGeom>
              <a:avLst/>
              <a:gdLst/>
              <a:ahLst/>
              <a:cxnLst/>
              <a:rect l="l" t="t" r="r" b="b"/>
              <a:pathLst>
                <a:path w="808" h="288" extrusionOk="0">
                  <a:moveTo>
                    <a:pt x="230" y="1"/>
                  </a:moveTo>
                  <a:cubicBezTo>
                    <a:pt x="72" y="1"/>
                    <a:pt x="0" y="288"/>
                    <a:pt x="359" y="288"/>
                  </a:cubicBezTo>
                  <a:cubicBezTo>
                    <a:pt x="583" y="288"/>
                    <a:pt x="807" y="64"/>
                    <a:pt x="359" y="64"/>
                  </a:cubicBezTo>
                  <a:cubicBezTo>
                    <a:pt x="314" y="19"/>
                    <a:pt x="269" y="1"/>
                    <a:pt x="23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74" name="Google Shape;13574;p19"/>
            <p:cNvSpPr/>
            <p:nvPr/>
          </p:nvSpPr>
          <p:spPr>
            <a:xfrm>
              <a:off x="823625" y="3532650"/>
              <a:ext cx="28025" cy="4225"/>
            </a:xfrm>
            <a:custGeom>
              <a:avLst/>
              <a:gdLst/>
              <a:ahLst/>
              <a:cxnLst/>
              <a:rect l="l" t="t" r="r" b="b"/>
              <a:pathLst>
                <a:path w="1121" h="169" extrusionOk="0">
                  <a:moveTo>
                    <a:pt x="561" y="0"/>
                  </a:moveTo>
                  <a:cubicBezTo>
                    <a:pt x="0" y="112"/>
                    <a:pt x="280" y="168"/>
                    <a:pt x="561" y="168"/>
                  </a:cubicBezTo>
                  <a:cubicBezTo>
                    <a:pt x="841" y="168"/>
                    <a:pt x="1121" y="112"/>
                    <a:pt x="56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75" name="Google Shape;13575;p19"/>
            <p:cNvSpPr/>
            <p:nvPr/>
          </p:nvSpPr>
          <p:spPr>
            <a:xfrm>
              <a:off x="816650" y="1168200"/>
              <a:ext cx="25525" cy="10650"/>
            </a:xfrm>
            <a:custGeom>
              <a:avLst/>
              <a:gdLst/>
              <a:ahLst/>
              <a:cxnLst/>
              <a:rect l="l" t="t" r="r" b="b"/>
              <a:pathLst>
                <a:path w="1021" h="426" extrusionOk="0">
                  <a:moveTo>
                    <a:pt x="615" y="1"/>
                  </a:moveTo>
                  <a:cubicBezTo>
                    <a:pt x="1" y="247"/>
                    <a:pt x="330" y="425"/>
                    <a:pt x="605" y="425"/>
                  </a:cubicBezTo>
                  <a:cubicBezTo>
                    <a:pt x="831" y="425"/>
                    <a:pt x="1020" y="304"/>
                    <a:pt x="61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76" name="Google Shape;13576;p19"/>
            <p:cNvSpPr/>
            <p:nvPr/>
          </p:nvSpPr>
          <p:spPr>
            <a:xfrm>
              <a:off x="820825" y="1582825"/>
              <a:ext cx="16825" cy="5625"/>
            </a:xfrm>
            <a:custGeom>
              <a:avLst/>
              <a:gdLst/>
              <a:ahLst/>
              <a:cxnLst/>
              <a:rect l="l" t="t" r="r" b="b"/>
              <a:pathLst>
                <a:path w="673" h="225" extrusionOk="0">
                  <a:moveTo>
                    <a:pt x="448" y="0"/>
                  </a:moveTo>
                  <a:cubicBezTo>
                    <a:pt x="0" y="0"/>
                    <a:pt x="448" y="225"/>
                    <a:pt x="673" y="225"/>
                  </a:cubicBezTo>
                  <a:cubicBezTo>
                    <a:pt x="673" y="225"/>
                    <a:pt x="673" y="0"/>
                    <a:pt x="44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77" name="Google Shape;13577;p19"/>
            <p:cNvSpPr/>
            <p:nvPr/>
          </p:nvSpPr>
          <p:spPr>
            <a:xfrm>
              <a:off x="812825" y="1142575"/>
              <a:ext cx="12625" cy="6475"/>
            </a:xfrm>
            <a:custGeom>
              <a:avLst/>
              <a:gdLst/>
              <a:ahLst/>
              <a:cxnLst/>
              <a:rect l="l" t="t" r="r" b="b"/>
              <a:pathLst>
                <a:path w="505" h="259" extrusionOk="0">
                  <a:moveTo>
                    <a:pt x="38" y="0"/>
                  </a:moveTo>
                  <a:cubicBezTo>
                    <a:pt x="0" y="0"/>
                    <a:pt x="453" y="259"/>
                    <a:pt x="491" y="259"/>
                  </a:cubicBezTo>
                  <a:cubicBezTo>
                    <a:pt x="504" y="259"/>
                    <a:pt x="462" y="224"/>
                    <a:pt x="320" y="129"/>
                  </a:cubicBezTo>
                  <a:cubicBezTo>
                    <a:pt x="131" y="35"/>
                    <a:pt x="51" y="0"/>
                    <a:pt x="3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78" name="Google Shape;13578;p19"/>
            <p:cNvSpPr/>
            <p:nvPr/>
          </p:nvSpPr>
          <p:spPr>
            <a:xfrm>
              <a:off x="736775" y="1239975"/>
              <a:ext cx="95275" cy="40325"/>
            </a:xfrm>
            <a:custGeom>
              <a:avLst/>
              <a:gdLst/>
              <a:ahLst/>
              <a:cxnLst/>
              <a:rect l="l" t="t" r="r" b="b"/>
              <a:pathLst>
                <a:path w="3811" h="1613" extrusionOk="0">
                  <a:moveTo>
                    <a:pt x="3204" y="0"/>
                  </a:moveTo>
                  <a:cubicBezTo>
                    <a:pt x="1851" y="0"/>
                    <a:pt x="586" y="636"/>
                    <a:pt x="0" y="1612"/>
                  </a:cubicBezTo>
                  <a:cubicBezTo>
                    <a:pt x="2018" y="1612"/>
                    <a:pt x="2466" y="716"/>
                    <a:pt x="3810" y="43"/>
                  </a:cubicBezTo>
                  <a:cubicBezTo>
                    <a:pt x="3608" y="14"/>
                    <a:pt x="3405" y="0"/>
                    <a:pt x="320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79" name="Google Shape;13579;p19"/>
            <p:cNvSpPr/>
            <p:nvPr/>
          </p:nvSpPr>
          <p:spPr>
            <a:xfrm>
              <a:off x="787200" y="2014250"/>
              <a:ext cx="44850" cy="33650"/>
            </a:xfrm>
            <a:custGeom>
              <a:avLst/>
              <a:gdLst/>
              <a:ahLst/>
              <a:cxnLst/>
              <a:rect l="l" t="t" r="r" b="b"/>
              <a:pathLst>
                <a:path w="1794" h="1346" extrusionOk="0">
                  <a:moveTo>
                    <a:pt x="1793" y="0"/>
                  </a:moveTo>
                  <a:cubicBezTo>
                    <a:pt x="449" y="0"/>
                    <a:pt x="225" y="449"/>
                    <a:pt x="1" y="1345"/>
                  </a:cubicBezTo>
                  <a:cubicBezTo>
                    <a:pt x="897" y="1121"/>
                    <a:pt x="1569" y="673"/>
                    <a:pt x="179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80" name="Google Shape;13580;p19"/>
            <p:cNvSpPr/>
            <p:nvPr/>
          </p:nvSpPr>
          <p:spPr>
            <a:xfrm>
              <a:off x="770400" y="1111300"/>
              <a:ext cx="35975" cy="34525"/>
            </a:xfrm>
            <a:custGeom>
              <a:avLst/>
              <a:gdLst/>
              <a:ahLst/>
              <a:cxnLst/>
              <a:rect l="l" t="t" r="r" b="b"/>
              <a:pathLst>
                <a:path w="1439" h="1381" extrusionOk="0">
                  <a:moveTo>
                    <a:pt x="430" y="1"/>
                  </a:moveTo>
                  <a:cubicBezTo>
                    <a:pt x="310" y="1"/>
                    <a:pt x="168" y="12"/>
                    <a:pt x="0" y="36"/>
                  </a:cubicBezTo>
                  <a:cubicBezTo>
                    <a:pt x="0" y="708"/>
                    <a:pt x="224" y="1156"/>
                    <a:pt x="1345" y="1380"/>
                  </a:cubicBezTo>
                  <a:cubicBezTo>
                    <a:pt x="945" y="780"/>
                    <a:pt x="1438" y="1"/>
                    <a:pt x="43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81" name="Google Shape;13581;p19"/>
            <p:cNvSpPr/>
            <p:nvPr/>
          </p:nvSpPr>
          <p:spPr>
            <a:xfrm>
              <a:off x="787200" y="1532400"/>
              <a:ext cx="16825" cy="16825"/>
            </a:xfrm>
            <a:custGeom>
              <a:avLst/>
              <a:gdLst/>
              <a:ahLst/>
              <a:cxnLst/>
              <a:rect l="l" t="t" r="r" b="b"/>
              <a:pathLst>
                <a:path w="673" h="673" extrusionOk="0">
                  <a:moveTo>
                    <a:pt x="1" y="0"/>
                  </a:moveTo>
                  <a:cubicBezTo>
                    <a:pt x="1" y="225"/>
                    <a:pt x="1" y="673"/>
                    <a:pt x="225" y="673"/>
                  </a:cubicBezTo>
                  <a:cubicBezTo>
                    <a:pt x="673" y="673"/>
                    <a:pt x="449" y="0"/>
                    <a:pt x="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82" name="Google Shape;13582;p19"/>
            <p:cNvSpPr/>
            <p:nvPr/>
          </p:nvSpPr>
          <p:spPr>
            <a:xfrm>
              <a:off x="764800" y="1571625"/>
              <a:ext cx="50450" cy="39250"/>
            </a:xfrm>
            <a:custGeom>
              <a:avLst/>
              <a:gdLst/>
              <a:ahLst/>
              <a:cxnLst/>
              <a:rect l="l" t="t" r="r" b="b"/>
              <a:pathLst>
                <a:path w="2018" h="1570" extrusionOk="0">
                  <a:moveTo>
                    <a:pt x="224" y="0"/>
                  </a:moveTo>
                  <a:cubicBezTo>
                    <a:pt x="0" y="448"/>
                    <a:pt x="224" y="1121"/>
                    <a:pt x="672" y="1569"/>
                  </a:cubicBezTo>
                  <a:lnTo>
                    <a:pt x="672" y="1569"/>
                  </a:lnTo>
                  <a:cubicBezTo>
                    <a:pt x="672" y="897"/>
                    <a:pt x="2017" y="0"/>
                    <a:pt x="2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83" name="Google Shape;13583;p19"/>
            <p:cNvSpPr/>
            <p:nvPr/>
          </p:nvSpPr>
          <p:spPr>
            <a:xfrm>
              <a:off x="776000" y="2014250"/>
              <a:ext cx="11225" cy="11225"/>
            </a:xfrm>
            <a:custGeom>
              <a:avLst/>
              <a:gdLst/>
              <a:ahLst/>
              <a:cxnLst/>
              <a:rect l="l" t="t" r="r" b="b"/>
              <a:pathLst>
                <a:path w="449" h="449" extrusionOk="0">
                  <a:moveTo>
                    <a:pt x="224" y="0"/>
                  </a:moveTo>
                  <a:cubicBezTo>
                    <a:pt x="0" y="0"/>
                    <a:pt x="224" y="449"/>
                    <a:pt x="449" y="449"/>
                  </a:cubicBezTo>
                  <a:cubicBezTo>
                    <a:pt x="449" y="225"/>
                    <a:pt x="449" y="0"/>
                    <a:pt x="2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84" name="Google Shape;13584;p19"/>
            <p:cNvSpPr/>
            <p:nvPr/>
          </p:nvSpPr>
          <p:spPr>
            <a:xfrm>
              <a:off x="759175" y="2047875"/>
              <a:ext cx="28050" cy="28025"/>
            </a:xfrm>
            <a:custGeom>
              <a:avLst/>
              <a:gdLst/>
              <a:ahLst/>
              <a:cxnLst/>
              <a:rect l="l" t="t" r="r" b="b"/>
              <a:pathLst>
                <a:path w="1122" h="1121" extrusionOk="0">
                  <a:moveTo>
                    <a:pt x="1122" y="0"/>
                  </a:moveTo>
                  <a:cubicBezTo>
                    <a:pt x="225" y="0"/>
                    <a:pt x="1" y="448"/>
                    <a:pt x="1" y="1121"/>
                  </a:cubicBezTo>
                  <a:cubicBezTo>
                    <a:pt x="673" y="897"/>
                    <a:pt x="1122" y="673"/>
                    <a:pt x="1122"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85" name="Google Shape;13585;p19"/>
            <p:cNvSpPr/>
            <p:nvPr/>
          </p:nvSpPr>
          <p:spPr>
            <a:xfrm>
              <a:off x="663925" y="2047875"/>
              <a:ext cx="56075" cy="39225"/>
            </a:xfrm>
            <a:custGeom>
              <a:avLst/>
              <a:gdLst/>
              <a:ahLst/>
              <a:cxnLst/>
              <a:rect l="l" t="t" r="r" b="b"/>
              <a:pathLst>
                <a:path w="2243" h="1569" extrusionOk="0">
                  <a:moveTo>
                    <a:pt x="2242" y="0"/>
                  </a:moveTo>
                  <a:lnTo>
                    <a:pt x="2242" y="0"/>
                  </a:lnTo>
                  <a:cubicBezTo>
                    <a:pt x="897" y="224"/>
                    <a:pt x="1" y="673"/>
                    <a:pt x="1" y="1569"/>
                  </a:cubicBezTo>
                  <a:cubicBezTo>
                    <a:pt x="2018" y="1345"/>
                    <a:pt x="1570" y="1121"/>
                    <a:pt x="2242"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86" name="Google Shape;13586;p19"/>
            <p:cNvSpPr/>
            <p:nvPr/>
          </p:nvSpPr>
          <p:spPr>
            <a:xfrm>
              <a:off x="659775" y="1705350"/>
              <a:ext cx="21000" cy="18325"/>
            </a:xfrm>
            <a:custGeom>
              <a:avLst/>
              <a:gdLst/>
              <a:ahLst/>
              <a:cxnLst/>
              <a:rect l="l" t="t" r="r" b="b"/>
              <a:pathLst>
                <a:path w="840" h="733" extrusionOk="0">
                  <a:moveTo>
                    <a:pt x="615" y="0"/>
                  </a:moveTo>
                  <a:cubicBezTo>
                    <a:pt x="16" y="0"/>
                    <a:pt x="1" y="732"/>
                    <a:pt x="447" y="732"/>
                  </a:cubicBezTo>
                  <a:cubicBezTo>
                    <a:pt x="497" y="732"/>
                    <a:pt x="553" y="723"/>
                    <a:pt x="615" y="702"/>
                  </a:cubicBezTo>
                  <a:cubicBezTo>
                    <a:pt x="615" y="254"/>
                    <a:pt x="839" y="254"/>
                    <a:pt x="839" y="30"/>
                  </a:cubicBezTo>
                  <a:cubicBezTo>
                    <a:pt x="757" y="9"/>
                    <a:pt x="682" y="0"/>
                    <a:pt x="61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87" name="Google Shape;13587;p19"/>
            <p:cNvSpPr/>
            <p:nvPr/>
          </p:nvSpPr>
          <p:spPr>
            <a:xfrm>
              <a:off x="613500" y="1762125"/>
              <a:ext cx="11250" cy="16825"/>
            </a:xfrm>
            <a:custGeom>
              <a:avLst/>
              <a:gdLst/>
              <a:ahLst/>
              <a:cxnLst/>
              <a:rect l="l" t="t" r="r" b="b"/>
              <a:pathLst>
                <a:path w="450" h="673" extrusionOk="0">
                  <a:moveTo>
                    <a:pt x="1" y="0"/>
                  </a:moveTo>
                  <a:cubicBezTo>
                    <a:pt x="1" y="224"/>
                    <a:pt x="1" y="448"/>
                    <a:pt x="225" y="673"/>
                  </a:cubicBezTo>
                  <a:cubicBezTo>
                    <a:pt x="449" y="673"/>
                    <a:pt x="225" y="0"/>
                    <a:pt x="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88" name="Google Shape;13588;p19"/>
            <p:cNvSpPr/>
            <p:nvPr/>
          </p:nvSpPr>
          <p:spPr>
            <a:xfrm>
              <a:off x="568675" y="1818150"/>
              <a:ext cx="50450" cy="33650"/>
            </a:xfrm>
            <a:custGeom>
              <a:avLst/>
              <a:gdLst/>
              <a:ahLst/>
              <a:cxnLst/>
              <a:rect l="l" t="t" r="r" b="b"/>
              <a:pathLst>
                <a:path w="2018" h="1346" extrusionOk="0">
                  <a:moveTo>
                    <a:pt x="2018" y="0"/>
                  </a:moveTo>
                  <a:cubicBezTo>
                    <a:pt x="1122" y="0"/>
                    <a:pt x="449" y="673"/>
                    <a:pt x="1" y="1345"/>
                  </a:cubicBezTo>
                  <a:cubicBezTo>
                    <a:pt x="897" y="1121"/>
                    <a:pt x="1570" y="673"/>
                    <a:pt x="201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89" name="Google Shape;13589;p19"/>
            <p:cNvSpPr/>
            <p:nvPr/>
          </p:nvSpPr>
          <p:spPr>
            <a:xfrm>
              <a:off x="591100" y="1778925"/>
              <a:ext cx="16825" cy="22450"/>
            </a:xfrm>
            <a:custGeom>
              <a:avLst/>
              <a:gdLst/>
              <a:ahLst/>
              <a:cxnLst/>
              <a:rect l="l" t="t" r="r" b="b"/>
              <a:pathLst>
                <a:path w="673" h="898" extrusionOk="0">
                  <a:moveTo>
                    <a:pt x="673" y="1"/>
                  </a:moveTo>
                  <a:cubicBezTo>
                    <a:pt x="225" y="1"/>
                    <a:pt x="0" y="449"/>
                    <a:pt x="0" y="897"/>
                  </a:cubicBezTo>
                  <a:cubicBezTo>
                    <a:pt x="673" y="897"/>
                    <a:pt x="673" y="449"/>
                    <a:pt x="67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90" name="Google Shape;13590;p19"/>
            <p:cNvSpPr/>
            <p:nvPr/>
          </p:nvSpPr>
          <p:spPr>
            <a:xfrm>
              <a:off x="596700" y="3286100"/>
              <a:ext cx="16825" cy="11250"/>
            </a:xfrm>
            <a:custGeom>
              <a:avLst/>
              <a:gdLst/>
              <a:ahLst/>
              <a:cxnLst/>
              <a:rect l="l" t="t" r="r" b="b"/>
              <a:pathLst>
                <a:path w="673" h="450" extrusionOk="0">
                  <a:moveTo>
                    <a:pt x="1" y="1"/>
                  </a:moveTo>
                  <a:cubicBezTo>
                    <a:pt x="1" y="1"/>
                    <a:pt x="1" y="449"/>
                    <a:pt x="225" y="449"/>
                  </a:cubicBezTo>
                  <a:cubicBezTo>
                    <a:pt x="673" y="449"/>
                    <a:pt x="449" y="1"/>
                    <a:pt x="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91" name="Google Shape;13591;p19"/>
            <p:cNvSpPr/>
            <p:nvPr/>
          </p:nvSpPr>
          <p:spPr>
            <a:xfrm>
              <a:off x="591100" y="3420575"/>
              <a:ext cx="8250" cy="12375"/>
            </a:xfrm>
            <a:custGeom>
              <a:avLst/>
              <a:gdLst/>
              <a:ahLst/>
              <a:cxnLst/>
              <a:rect l="l" t="t" r="r" b="b"/>
              <a:pathLst>
                <a:path w="330" h="495" extrusionOk="0">
                  <a:moveTo>
                    <a:pt x="0" y="1"/>
                  </a:moveTo>
                  <a:cubicBezTo>
                    <a:pt x="0" y="225"/>
                    <a:pt x="0" y="449"/>
                    <a:pt x="225" y="449"/>
                  </a:cubicBezTo>
                  <a:cubicBezTo>
                    <a:pt x="257" y="481"/>
                    <a:pt x="275" y="495"/>
                    <a:pt x="283" y="495"/>
                  </a:cubicBezTo>
                  <a:cubicBezTo>
                    <a:pt x="330" y="495"/>
                    <a:pt x="0" y="1"/>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92" name="Google Shape;13592;p19"/>
            <p:cNvSpPr/>
            <p:nvPr/>
          </p:nvSpPr>
          <p:spPr>
            <a:xfrm>
              <a:off x="546275" y="1795725"/>
              <a:ext cx="33650" cy="33650"/>
            </a:xfrm>
            <a:custGeom>
              <a:avLst/>
              <a:gdLst/>
              <a:ahLst/>
              <a:cxnLst/>
              <a:rect l="l" t="t" r="r" b="b"/>
              <a:pathLst>
                <a:path w="1346" h="1346" extrusionOk="0">
                  <a:moveTo>
                    <a:pt x="1345" y="1"/>
                  </a:moveTo>
                  <a:cubicBezTo>
                    <a:pt x="0" y="1"/>
                    <a:pt x="449" y="1346"/>
                    <a:pt x="1345" y="1346"/>
                  </a:cubicBezTo>
                  <a:cubicBezTo>
                    <a:pt x="1345" y="673"/>
                    <a:pt x="897" y="673"/>
                    <a:pt x="134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93" name="Google Shape;13593;p19"/>
            <p:cNvSpPr/>
            <p:nvPr/>
          </p:nvSpPr>
          <p:spPr>
            <a:xfrm>
              <a:off x="549075" y="1857375"/>
              <a:ext cx="28050" cy="4225"/>
            </a:xfrm>
            <a:custGeom>
              <a:avLst/>
              <a:gdLst/>
              <a:ahLst/>
              <a:cxnLst/>
              <a:rect l="l" t="t" r="r" b="b"/>
              <a:pathLst>
                <a:path w="1122" h="169" extrusionOk="0">
                  <a:moveTo>
                    <a:pt x="561" y="0"/>
                  </a:moveTo>
                  <a:lnTo>
                    <a:pt x="561" y="0"/>
                  </a:lnTo>
                  <a:cubicBezTo>
                    <a:pt x="1" y="112"/>
                    <a:pt x="281" y="168"/>
                    <a:pt x="561" y="168"/>
                  </a:cubicBezTo>
                  <a:cubicBezTo>
                    <a:pt x="841" y="168"/>
                    <a:pt x="1121" y="112"/>
                    <a:pt x="56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94" name="Google Shape;13594;p19"/>
            <p:cNvSpPr/>
            <p:nvPr/>
          </p:nvSpPr>
          <p:spPr>
            <a:xfrm>
              <a:off x="540025" y="1862975"/>
              <a:ext cx="24825" cy="6500"/>
            </a:xfrm>
            <a:custGeom>
              <a:avLst/>
              <a:gdLst/>
              <a:ahLst/>
              <a:cxnLst/>
              <a:rect l="l" t="t" r="r" b="b"/>
              <a:pathLst>
                <a:path w="993" h="260" extrusionOk="0">
                  <a:moveTo>
                    <a:pt x="475" y="0"/>
                  </a:moveTo>
                  <a:lnTo>
                    <a:pt x="475" y="0"/>
                  </a:lnTo>
                  <a:cubicBezTo>
                    <a:pt x="1" y="190"/>
                    <a:pt x="88" y="259"/>
                    <a:pt x="278" y="259"/>
                  </a:cubicBezTo>
                  <a:cubicBezTo>
                    <a:pt x="539" y="259"/>
                    <a:pt x="992" y="130"/>
                    <a:pt x="47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95" name="Google Shape;13595;p19"/>
            <p:cNvSpPr/>
            <p:nvPr/>
          </p:nvSpPr>
          <p:spPr>
            <a:xfrm>
              <a:off x="529475" y="1409125"/>
              <a:ext cx="16825" cy="11250"/>
            </a:xfrm>
            <a:custGeom>
              <a:avLst/>
              <a:gdLst/>
              <a:ahLst/>
              <a:cxnLst/>
              <a:rect l="l" t="t" r="r" b="b"/>
              <a:pathLst>
                <a:path w="673" h="450" extrusionOk="0">
                  <a:moveTo>
                    <a:pt x="224" y="1"/>
                  </a:moveTo>
                  <a:cubicBezTo>
                    <a:pt x="0" y="1"/>
                    <a:pt x="224" y="449"/>
                    <a:pt x="672" y="449"/>
                  </a:cubicBezTo>
                  <a:cubicBezTo>
                    <a:pt x="672" y="225"/>
                    <a:pt x="672" y="1"/>
                    <a:pt x="22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96" name="Google Shape;13596;p19"/>
            <p:cNvSpPr/>
            <p:nvPr/>
          </p:nvSpPr>
          <p:spPr>
            <a:xfrm>
              <a:off x="525600" y="1840550"/>
              <a:ext cx="22425" cy="6500"/>
            </a:xfrm>
            <a:custGeom>
              <a:avLst/>
              <a:gdLst/>
              <a:ahLst/>
              <a:cxnLst/>
              <a:rect l="l" t="t" r="r" b="b"/>
              <a:pathLst>
                <a:path w="897" h="260" extrusionOk="0">
                  <a:moveTo>
                    <a:pt x="379" y="1"/>
                  </a:moveTo>
                  <a:lnTo>
                    <a:pt x="379" y="1"/>
                  </a:lnTo>
                  <a:cubicBezTo>
                    <a:pt x="0" y="190"/>
                    <a:pt x="102" y="260"/>
                    <a:pt x="278" y="260"/>
                  </a:cubicBezTo>
                  <a:cubicBezTo>
                    <a:pt x="518" y="260"/>
                    <a:pt x="897" y="130"/>
                    <a:pt x="37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97" name="Google Shape;13597;p19"/>
            <p:cNvSpPr/>
            <p:nvPr/>
          </p:nvSpPr>
          <p:spPr>
            <a:xfrm>
              <a:off x="456625" y="2193550"/>
              <a:ext cx="67250" cy="39250"/>
            </a:xfrm>
            <a:custGeom>
              <a:avLst/>
              <a:gdLst/>
              <a:ahLst/>
              <a:cxnLst/>
              <a:rect l="l" t="t" r="r" b="b"/>
              <a:pathLst>
                <a:path w="2690" h="1570" extrusionOk="0">
                  <a:moveTo>
                    <a:pt x="2690" y="0"/>
                  </a:moveTo>
                  <a:lnTo>
                    <a:pt x="2690" y="0"/>
                  </a:lnTo>
                  <a:cubicBezTo>
                    <a:pt x="1569" y="224"/>
                    <a:pt x="1" y="897"/>
                    <a:pt x="449" y="1569"/>
                  </a:cubicBezTo>
                  <a:cubicBezTo>
                    <a:pt x="1121" y="897"/>
                    <a:pt x="2242" y="673"/>
                    <a:pt x="269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98" name="Google Shape;13598;p19"/>
            <p:cNvSpPr/>
            <p:nvPr/>
          </p:nvSpPr>
          <p:spPr>
            <a:xfrm>
              <a:off x="430125" y="1906050"/>
              <a:ext cx="21550" cy="12975"/>
            </a:xfrm>
            <a:custGeom>
              <a:avLst/>
              <a:gdLst/>
              <a:ahLst/>
              <a:cxnLst/>
              <a:rect l="l" t="t" r="r" b="b"/>
              <a:pathLst>
                <a:path w="862" h="519" extrusionOk="0">
                  <a:moveTo>
                    <a:pt x="654" y="1"/>
                  </a:moveTo>
                  <a:cubicBezTo>
                    <a:pt x="434" y="1"/>
                    <a:pt x="0" y="260"/>
                    <a:pt x="388" y="518"/>
                  </a:cubicBezTo>
                  <a:cubicBezTo>
                    <a:pt x="862" y="140"/>
                    <a:pt x="815" y="1"/>
                    <a:pt x="65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99" name="Google Shape;13599;p19"/>
            <p:cNvSpPr/>
            <p:nvPr/>
          </p:nvSpPr>
          <p:spPr>
            <a:xfrm>
              <a:off x="422150" y="2232000"/>
              <a:ext cx="28900" cy="9625"/>
            </a:xfrm>
            <a:custGeom>
              <a:avLst/>
              <a:gdLst/>
              <a:ahLst/>
              <a:cxnLst/>
              <a:rect l="l" t="t" r="r" b="b"/>
              <a:pathLst>
                <a:path w="1156" h="385" extrusionOk="0">
                  <a:moveTo>
                    <a:pt x="733" y="1"/>
                  </a:moveTo>
                  <a:cubicBezTo>
                    <a:pt x="0" y="1"/>
                    <a:pt x="356" y="384"/>
                    <a:pt x="728" y="384"/>
                  </a:cubicBezTo>
                  <a:cubicBezTo>
                    <a:pt x="907" y="384"/>
                    <a:pt x="1089" y="295"/>
                    <a:pt x="1155" y="31"/>
                  </a:cubicBezTo>
                  <a:cubicBezTo>
                    <a:pt x="986" y="10"/>
                    <a:pt x="847" y="1"/>
                    <a:pt x="73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00" name="Google Shape;13600;p19"/>
            <p:cNvSpPr/>
            <p:nvPr/>
          </p:nvSpPr>
          <p:spPr>
            <a:xfrm>
              <a:off x="307750" y="1957075"/>
              <a:ext cx="25625" cy="12375"/>
            </a:xfrm>
            <a:custGeom>
              <a:avLst/>
              <a:gdLst/>
              <a:ahLst/>
              <a:cxnLst/>
              <a:rect l="l" t="t" r="r" b="b"/>
              <a:pathLst>
                <a:path w="1025" h="495" extrusionOk="0">
                  <a:moveTo>
                    <a:pt x="753" y="1"/>
                  </a:moveTo>
                  <a:cubicBezTo>
                    <a:pt x="247" y="1"/>
                    <a:pt x="0" y="495"/>
                    <a:pt x="577" y="495"/>
                  </a:cubicBezTo>
                  <a:cubicBezTo>
                    <a:pt x="577" y="270"/>
                    <a:pt x="1025" y="270"/>
                    <a:pt x="1025" y="46"/>
                  </a:cubicBezTo>
                  <a:cubicBezTo>
                    <a:pt x="929" y="14"/>
                    <a:pt x="837" y="1"/>
                    <a:pt x="75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01" name="Google Shape;13601;p19"/>
            <p:cNvSpPr/>
            <p:nvPr/>
          </p:nvSpPr>
          <p:spPr>
            <a:xfrm>
              <a:off x="288550" y="2292875"/>
              <a:ext cx="39225" cy="12750"/>
            </a:xfrm>
            <a:custGeom>
              <a:avLst/>
              <a:gdLst/>
              <a:ahLst/>
              <a:cxnLst/>
              <a:rect l="l" t="t" r="r" b="b"/>
              <a:pathLst>
                <a:path w="1569" h="510" extrusionOk="0">
                  <a:moveTo>
                    <a:pt x="1103" y="0"/>
                  </a:moveTo>
                  <a:cubicBezTo>
                    <a:pt x="509" y="0"/>
                    <a:pt x="181" y="328"/>
                    <a:pt x="0" y="510"/>
                  </a:cubicBezTo>
                  <a:cubicBezTo>
                    <a:pt x="672" y="510"/>
                    <a:pt x="1569" y="510"/>
                    <a:pt x="1569" y="61"/>
                  </a:cubicBezTo>
                  <a:cubicBezTo>
                    <a:pt x="1398" y="18"/>
                    <a:pt x="1243" y="0"/>
                    <a:pt x="110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02" name="Google Shape;13602;p19"/>
            <p:cNvSpPr/>
            <p:nvPr/>
          </p:nvSpPr>
          <p:spPr>
            <a:xfrm>
              <a:off x="249325" y="1033750"/>
              <a:ext cx="16825" cy="5625"/>
            </a:xfrm>
            <a:custGeom>
              <a:avLst/>
              <a:gdLst/>
              <a:ahLst/>
              <a:cxnLst/>
              <a:rect l="l" t="t" r="r" b="b"/>
              <a:pathLst>
                <a:path w="673" h="225" extrusionOk="0">
                  <a:moveTo>
                    <a:pt x="448" y="0"/>
                  </a:moveTo>
                  <a:cubicBezTo>
                    <a:pt x="0" y="0"/>
                    <a:pt x="448" y="224"/>
                    <a:pt x="673" y="224"/>
                  </a:cubicBezTo>
                  <a:cubicBezTo>
                    <a:pt x="673" y="224"/>
                    <a:pt x="673" y="0"/>
                    <a:pt x="44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03" name="Google Shape;13603;p19"/>
            <p:cNvSpPr/>
            <p:nvPr/>
          </p:nvSpPr>
          <p:spPr>
            <a:xfrm>
              <a:off x="252525" y="2324775"/>
              <a:ext cx="12625" cy="6500"/>
            </a:xfrm>
            <a:custGeom>
              <a:avLst/>
              <a:gdLst/>
              <a:ahLst/>
              <a:cxnLst/>
              <a:rect l="l" t="t" r="r" b="b"/>
              <a:pathLst>
                <a:path w="505" h="260" extrusionOk="0">
                  <a:moveTo>
                    <a:pt x="38" y="1"/>
                  </a:moveTo>
                  <a:cubicBezTo>
                    <a:pt x="1" y="1"/>
                    <a:pt x="454" y="259"/>
                    <a:pt x="491" y="259"/>
                  </a:cubicBezTo>
                  <a:cubicBezTo>
                    <a:pt x="505" y="259"/>
                    <a:pt x="463" y="225"/>
                    <a:pt x="320" y="130"/>
                  </a:cubicBezTo>
                  <a:cubicBezTo>
                    <a:pt x="131" y="35"/>
                    <a:pt x="52" y="1"/>
                    <a:pt x="3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04" name="Google Shape;13604;p19"/>
            <p:cNvSpPr/>
            <p:nvPr/>
          </p:nvSpPr>
          <p:spPr>
            <a:xfrm>
              <a:off x="232500" y="2367225"/>
              <a:ext cx="44850" cy="22450"/>
            </a:xfrm>
            <a:custGeom>
              <a:avLst/>
              <a:gdLst/>
              <a:ahLst/>
              <a:cxnLst/>
              <a:rect l="l" t="t" r="r" b="b"/>
              <a:pathLst>
                <a:path w="1794" h="898" extrusionOk="0">
                  <a:moveTo>
                    <a:pt x="1794" y="1"/>
                  </a:moveTo>
                  <a:cubicBezTo>
                    <a:pt x="673" y="1"/>
                    <a:pt x="1" y="1"/>
                    <a:pt x="225" y="897"/>
                  </a:cubicBezTo>
                  <a:lnTo>
                    <a:pt x="1794" y="1"/>
                  </a:ln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05" name="Google Shape;13605;p19"/>
            <p:cNvSpPr/>
            <p:nvPr/>
          </p:nvSpPr>
          <p:spPr>
            <a:xfrm>
              <a:off x="6855175" y="742400"/>
              <a:ext cx="95275" cy="162500"/>
            </a:xfrm>
            <a:custGeom>
              <a:avLst/>
              <a:gdLst/>
              <a:ahLst/>
              <a:cxnLst/>
              <a:rect l="l" t="t" r="r" b="b"/>
              <a:pathLst>
                <a:path w="3811" h="6500" extrusionOk="0">
                  <a:moveTo>
                    <a:pt x="3811" y="0"/>
                  </a:moveTo>
                  <a:cubicBezTo>
                    <a:pt x="1122" y="0"/>
                    <a:pt x="1" y="2017"/>
                    <a:pt x="1" y="6499"/>
                  </a:cubicBezTo>
                  <a:lnTo>
                    <a:pt x="3811" y="0"/>
                  </a:ln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06" name="Google Shape;13606;p19"/>
            <p:cNvSpPr/>
            <p:nvPr/>
          </p:nvSpPr>
          <p:spPr>
            <a:xfrm>
              <a:off x="6658000" y="748875"/>
              <a:ext cx="176675" cy="312900"/>
            </a:xfrm>
            <a:custGeom>
              <a:avLst/>
              <a:gdLst/>
              <a:ahLst/>
              <a:cxnLst/>
              <a:rect l="l" t="t" r="r" b="b"/>
              <a:pathLst>
                <a:path w="7067" h="12516" extrusionOk="0">
                  <a:moveTo>
                    <a:pt x="6968" y="1"/>
                  </a:moveTo>
                  <a:lnTo>
                    <a:pt x="6968" y="1"/>
                  </a:lnTo>
                  <a:cubicBezTo>
                    <a:pt x="6577" y="1"/>
                    <a:pt x="0" y="11979"/>
                    <a:pt x="716" y="12516"/>
                  </a:cubicBezTo>
                  <a:cubicBezTo>
                    <a:pt x="2509" y="9154"/>
                    <a:pt x="4078" y="6016"/>
                    <a:pt x="5871" y="2655"/>
                  </a:cubicBezTo>
                  <a:cubicBezTo>
                    <a:pt x="6773" y="761"/>
                    <a:pt x="7067" y="1"/>
                    <a:pt x="696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07" name="Google Shape;13607;p19"/>
            <p:cNvSpPr/>
            <p:nvPr/>
          </p:nvSpPr>
          <p:spPr>
            <a:xfrm>
              <a:off x="6838375" y="748000"/>
              <a:ext cx="39250" cy="22425"/>
            </a:xfrm>
            <a:custGeom>
              <a:avLst/>
              <a:gdLst/>
              <a:ahLst/>
              <a:cxnLst/>
              <a:rect l="l" t="t" r="r" b="b"/>
              <a:pathLst>
                <a:path w="1570" h="897" extrusionOk="0">
                  <a:moveTo>
                    <a:pt x="673" y="0"/>
                  </a:moveTo>
                  <a:cubicBezTo>
                    <a:pt x="673" y="224"/>
                    <a:pt x="1" y="897"/>
                    <a:pt x="449" y="897"/>
                  </a:cubicBezTo>
                  <a:cubicBezTo>
                    <a:pt x="673" y="672"/>
                    <a:pt x="1569" y="224"/>
                    <a:pt x="67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08" name="Google Shape;13608;p19"/>
            <p:cNvSpPr/>
            <p:nvPr/>
          </p:nvSpPr>
          <p:spPr>
            <a:xfrm>
              <a:off x="6743125" y="949700"/>
              <a:ext cx="28050" cy="28025"/>
            </a:xfrm>
            <a:custGeom>
              <a:avLst/>
              <a:gdLst/>
              <a:ahLst/>
              <a:cxnLst/>
              <a:rect l="l" t="t" r="r" b="b"/>
              <a:pathLst>
                <a:path w="1122" h="1121" extrusionOk="0">
                  <a:moveTo>
                    <a:pt x="1121" y="0"/>
                  </a:moveTo>
                  <a:cubicBezTo>
                    <a:pt x="225" y="224"/>
                    <a:pt x="449" y="673"/>
                    <a:pt x="1" y="1121"/>
                  </a:cubicBezTo>
                  <a:cubicBezTo>
                    <a:pt x="673" y="1121"/>
                    <a:pt x="673" y="673"/>
                    <a:pt x="112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09" name="Google Shape;13609;p19"/>
            <p:cNvSpPr/>
            <p:nvPr/>
          </p:nvSpPr>
          <p:spPr>
            <a:xfrm>
              <a:off x="6664675" y="3842550"/>
              <a:ext cx="22450" cy="15725"/>
            </a:xfrm>
            <a:custGeom>
              <a:avLst/>
              <a:gdLst/>
              <a:ahLst/>
              <a:cxnLst/>
              <a:rect l="l" t="t" r="r" b="b"/>
              <a:pathLst>
                <a:path w="898" h="629" extrusionOk="0">
                  <a:moveTo>
                    <a:pt x="299" y="0"/>
                  </a:moveTo>
                  <a:cubicBezTo>
                    <a:pt x="211" y="0"/>
                    <a:pt x="113" y="43"/>
                    <a:pt x="1" y="155"/>
                  </a:cubicBezTo>
                  <a:cubicBezTo>
                    <a:pt x="327" y="155"/>
                    <a:pt x="534" y="629"/>
                    <a:pt x="710" y="629"/>
                  </a:cubicBezTo>
                  <a:cubicBezTo>
                    <a:pt x="775" y="629"/>
                    <a:pt x="836" y="562"/>
                    <a:pt x="897" y="379"/>
                  </a:cubicBezTo>
                  <a:cubicBezTo>
                    <a:pt x="729" y="379"/>
                    <a:pt x="561" y="0"/>
                    <a:pt x="29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10" name="Google Shape;13610;p19"/>
            <p:cNvSpPr/>
            <p:nvPr/>
          </p:nvSpPr>
          <p:spPr>
            <a:xfrm>
              <a:off x="6513400" y="3997675"/>
              <a:ext cx="5625" cy="11225"/>
            </a:xfrm>
            <a:custGeom>
              <a:avLst/>
              <a:gdLst/>
              <a:ahLst/>
              <a:cxnLst/>
              <a:rect l="l" t="t" r="r" b="b"/>
              <a:pathLst>
                <a:path w="225" h="449" extrusionOk="0">
                  <a:moveTo>
                    <a:pt x="225" y="1"/>
                  </a:moveTo>
                  <a:cubicBezTo>
                    <a:pt x="1" y="1"/>
                    <a:pt x="1" y="225"/>
                    <a:pt x="1" y="449"/>
                  </a:cubicBezTo>
                  <a:lnTo>
                    <a:pt x="225" y="1"/>
                  </a:ln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11" name="Google Shape;13611;p19"/>
            <p:cNvSpPr/>
            <p:nvPr/>
          </p:nvSpPr>
          <p:spPr>
            <a:xfrm>
              <a:off x="6515325" y="3938925"/>
              <a:ext cx="14175" cy="8275"/>
            </a:xfrm>
            <a:custGeom>
              <a:avLst/>
              <a:gdLst/>
              <a:ahLst/>
              <a:cxnLst/>
              <a:rect l="l" t="t" r="r" b="b"/>
              <a:pathLst>
                <a:path w="567" h="331" extrusionOk="0">
                  <a:moveTo>
                    <a:pt x="102" y="0"/>
                  </a:moveTo>
                  <a:cubicBezTo>
                    <a:pt x="1" y="0"/>
                    <a:pt x="452" y="330"/>
                    <a:pt x="533" y="330"/>
                  </a:cubicBezTo>
                  <a:cubicBezTo>
                    <a:pt x="566" y="330"/>
                    <a:pt x="535" y="273"/>
                    <a:pt x="372" y="110"/>
                  </a:cubicBezTo>
                  <a:cubicBezTo>
                    <a:pt x="214" y="31"/>
                    <a:pt x="133" y="0"/>
                    <a:pt x="102"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12" name="Google Shape;13612;p19"/>
            <p:cNvSpPr/>
            <p:nvPr/>
          </p:nvSpPr>
          <p:spPr>
            <a:xfrm>
              <a:off x="6513400" y="3947250"/>
              <a:ext cx="25" cy="25"/>
            </a:xfrm>
            <a:custGeom>
              <a:avLst/>
              <a:gdLst/>
              <a:ahLst/>
              <a:cxnLst/>
              <a:rect l="l" t="t" r="r" b="b"/>
              <a:pathLst>
                <a:path w="1" h="1" extrusionOk="0">
                  <a:moveTo>
                    <a:pt x="1" y="1"/>
                  </a:move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13" name="Google Shape;13613;p19"/>
            <p:cNvSpPr/>
            <p:nvPr/>
          </p:nvSpPr>
          <p:spPr>
            <a:xfrm>
              <a:off x="6194050" y="1694875"/>
              <a:ext cx="39225" cy="22450"/>
            </a:xfrm>
            <a:custGeom>
              <a:avLst/>
              <a:gdLst/>
              <a:ahLst/>
              <a:cxnLst/>
              <a:rect l="l" t="t" r="r" b="b"/>
              <a:pathLst>
                <a:path w="1569" h="898" extrusionOk="0">
                  <a:moveTo>
                    <a:pt x="448" y="1"/>
                  </a:moveTo>
                  <a:cubicBezTo>
                    <a:pt x="448" y="1"/>
                    <a:pt x="0" y="897"/>
                    <a:pt x="448" y="897"/>
                  </a:cubicBezTo>
                  <a:cubicBezTo>
                    <a:pt x="672" y="449"/>
                    <a:pt x="1569" y="225"/>
                    <a:pt x="44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14" name="Google Shape;13614;p19"/>
            <p:cNvSpPr/>
            <p:nvPr/>
          </p:nvSpPr>
          <p:spPr>
            <a:xfrm>
              <a:off x="5981125" y="1535400"/>
              <a:ext cx="20175" cy="19425"/>
            </a:xfrm>
            <a:custGeom>
              <a:avLst/>
              <a:gdLst/>
              <a:ahLst/>
              <a:cxnLst/>
              <a:rect l="l" t="t" r="r" b="b"/>
              <a:pathLst>
                <a:path w="807" h="777" extrusionOk="0">
                  <a:moveTo>
                    <a:pt x="606" y="1"/>
                  </a:moveTo>
                  <a:cubicBezTo>
                    <a:pt x="460" y="1"/>
                    <a:pt x="190" y="209"/>
                    <a:pt x="1" y="777"/>
                  </a:cubicBezTo>
                  <a:cubicBezTo>
                    <a:pt x="777" y="389"/>
                    <a:pt x="806" y="1"/>
                    <a:pt x="606"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15" name="Google Shape;13615;p19"/>
            <p:cNvSpPr/>
            <p:nvPr/>
          </p:nvSpPr>
          <p:spPr>
            <a:xfrm>
              <a:off x="5930700" y="1582825"/>
              <a:ext cx="50450" cy="50450"/>
            </a:xfrm>
            <a:custGeom>
              <a:avLst/>
              <a:gdLst/>
              <a:ahLst/>
              <a:cxnLst/>
              <a:rect l="l" t="t" r="r" b="b"/>
              <a:pathLst>
                <a:path w="2018" h="2018" extrusionOk="0">
                  <a:moveTo>
                    <a:pt x="1121" y="0"/>
                  </a:moveTo>
                  <a:cubicBezTo>
                    <a:pt x="897" y="449"/>
                    <a:pt x="1" y="2018"/>
                    <a:pt x="673" y="2018"/>
                  </a:cubicBezTo>
                  <a:cubicBezTo>
                    <a:pt x="225" y="1121"/>
                    <a:pt x="2018" y="673"/>
                    <a:pt x="112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16" name="Google Shape;13616;p19"/>
            <p:cNvSpPr/>
            <p:nvPr/>
          </p:nvSpPr>
          <p:spPr>
            <a:xfrm>
              <a:off x="5817000" y="4065000"/>
              <a:ext cx="12000" cy="8275"/>
            </a:xfrm>
            <a:custGeom>
              <a:avLst/>
              <a:gdLst/>
              <a:ahLst/>
              <a:cxnLst/>
              <a:rect l="l" t="t" r="r" b="b"/>
              <a:pathLst>
                <a:path w="480" h="331" extrusionOk="0">
                  <a:moveTo>
                    <a:pt x="6" y="0"/>
                  </a:moveTo>
                  <a:lnTo>
                    <a:pt x="6" y="0"/>
                  </a:lnTo>
                  <a:cubicBezTo>
                    <a:pt x="0" y="0"/>
                    <a:pt x="73" y="58"/>
                    <a:pt x="290" y="221"/>
                  </a:cubicBezTo>
                  <a:cubicBezTo>
                    <a:pt x="409" y="300"/>
                    <a:pt x="458" y="330"/>
                    <a:pt x="463" y="330"/>
                  </a:cubicBezTo>
                  <a:cubicBezTo>
                    <a:pt x="480" y="330"/>
                    <a:pt x="19" y="0"/>
                    <a:pt x="6"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17" name="Google Shape;13617;p19"/>
            <p:cNvSpPr/>
            <p:nvPr/>
          </p:nvSpPr>
          <p:spPr>
            <a:xfrm>
              <a:off x="5661750" y="1853675"/>
              <a:ext cx="28050" cy="21425"/>
            </a:xfrm>
            <a:custGeom>
              <a:avLst/>
              <a:gdLst/>
              <a:ahLst/>
              <a:cxnLst/>
              <a:rect l="l" t="t" r="r" b="b"/>
              <a:pathLst>
                <a:path w="1122" h="857" extrusionOk="0">
                  <a:moveTo>
                    <a:pt x="246" y="0"/>
                  </a:moveTo>
                  <a:cubicBezTo>
                    <a:pt x="141" y="0"/>
                    <a:pt x="53" y="44"/>
                    <a:pt x="1" y="148"/>
                  </a:cubicBezTo>
                  <a:cubicBezTo>
                    <a:pt x="599" y="148"/>
                    <a:pt x="311" y="857"/>
                    <a:pt x="869" y="857"/>
                  </a:cubicBezTo>
                  <a:cubicBezTo>
                    <a:pt x="939" y="857"/>
                    <a:pt x="1022" y="845"/>
                    <a:pt x="1121" y="821"/>
                  </a:cubicBezTo>
                  <a:cubicBezTo>
                    <a:pt x="1121" y="476"/>
                    <a:pt x="593" y="0"/>
                    <a:pt x="246"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18" name="Google Shape;13618;p19"/>
            <p:cNvSpPr/>
            <p:nvPr/>
          </p:nvSpPr>
          <p:spPr>
            <a:xfrm>
              <a:off x="4272225" y="2315700"/>
              <a:ext cx="76950" cy="81825"/>
            </a:xfrm>
            <a:custGeom>
              <a:avLst/>
              <a:gdLst/>
              <a:ahLst/>
              <a:cxnLst/>
              <a:rect l="l" t="t" r="r" b="b"/>
              <a:pathLst>
                <a:path w="3078" h="3273" extrusionOk="0">
                  <a:moveTo>
                    <a:pt x="472" y="206"/>
                  </a:moveTo>
                  <a:cubicBezTo>
                    <a:pt x="458" y="206"/>
                    <a:pt x="449" y="224"/>
                    <a:pt x="449" y="269"/>
                  </a:cubicBezTo>
                  <a:cubicBezTo>
                    <a:pt x="449" y="269"/>
                    <a:pt x="449" y="493"/>
                    <a:pt x="673" y="493"/>
                  </a:cubicBezTo>
                  <a:cubicBezTo>
                    <a:pt x="673" y="493"/>
                    <a:pt x="530" y="206"/>
                    <a:pt x="472" y="206"/>
                  </a:cubicBezTo>
                  <a:close/>
                  <a:moveTo>
                    <a:pt x="1" y="1389"/>
                  </a:moveTo>
                  <a:cubicBezTo>
                    <a:pt x="1" y="1390"/>
                    <a:pt x="1" y="1614"/>
                    <a:pt x="225" y="1614"/>
                  </a:cubicBezTo>
                  <a:cubicBezTo>
                    <a:pt x="225" y="1614"/>
                    <a:pt x="85" y="1474"/>
                    <a:pt x="1" y="1389"/>
                  </a:cubicBezTo>
                  <a:close/>
                  <a:moveTo>
                    <a:pt x="1706" y="1"/>
                  </a:moveTo>
                  <a:cubicBezTo>
                    <a:pt x="1555" y="1"/>
                    <a:pt x="1363" y="15"/>
                    <a:pt x="1121" y="45"/>
                  </a:cubicBezTo>
                  <a:cubicBezTo>
                    <a:pt x="875" y="537"/>
                    <a:pt x="798" y="1148"/>
                    <a:pt x="843" y="1705"/>
                  </a:cubicBezTo>
                  <a:lnTo>
                    <a:pt x="843" y="1705"/>
                  </a:lnTo>
                  <a:cubicBezTo>
                    <a:pt x="1014" y="1149"/>
                    <a:pt x="3078" y="1"/>
                    <a:pt x="1706" y="1"/>
                  </a:cubicBezTo>
                  <a:close/>
                  <a:moveTo>
                    <a:pt x="843" y="1705"/>
                  </a:moveTo>
                  <a:cubicBezTo>
                    <a:pt x="825" y="1764"/>
                    <a:pt x="828" y="1817"/>
                    <a:pt x="859" y="1860"/>
                  </a:cubicBezTo>
                  <a:lnTo>
                    <a:pt x="859" y="1860"/>
                  </a:lnTo>
                  <a:cubicBezTo>
                    <a:pt x="853" y="1809"/>
                    <a:pt x="848" y="1757"/>
                    <a:pt x="843" y="1705"/>
                  </a:cubicBezTo>
                  <a:close/>
                  <a:moveTo>
                    <a:pt x="2914" y="1838"/>
                  </a:moveTo>
                  <a:cubicBezTo>
                    <a:pt x="2236" y="1951"/>
                    <a:pt x="1757" y="2000"/>
                    <a:pt x="1431" y="2000"/>
                  </a:cubicBezTo>
                  <a:cubicBezTo>
                    <a:pt x="1095" y="2000"/>
                    <a:pt x="921" y="1948"/>
                    <a:pt x="859" y="1860"/>
                  </a:cubicBezTo>
                  <a:lnTo>
                    <a:pt x="859" y="1860"/>
                  </a:lnTo>
                  <a:cubicBezTo>
                    <a:pt x="956" y="2637"/>
                    <a:pt x="1292" y="3273"/>
                    <a:pt x="1734" y="3273"/>
                  </a:cubicBezTo>
                  <a:cubicBezTo>
                    <a:pt x="2084" y="3273"/>
                    <a:pt x="2499" y="2876"/>
                    <a:pt x="2914" y="1838"/>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19" name="Google Shape;13619;p19"/>
            <p:cNvSpPr/>
            <p:nvPr/>
          </p:nvSpPr>
          <p:spPr>
            <a:xfrm>
              <a:off x="5314375" y="1457525"/>
              <a:ext cx="33775" cy="20900"/>
            </a:xfrm>
            <a:custGeom>
              <a:avLst/>
              <a:gdLst/>
              <a:ahLst/>
              <a:cxnLst/>
              <a:rect l="l" t="t" r="r" b="b"/>
              <a:pathLst>
                <a:path w="1351" h="836" extrusionOk="0">
                  <a:moveTo>
                    <a:pt x="1091" y="0"/>
                  </a:moveTo>
                  <a:cubicBezTo>
                    <a:pt x="1046" y="0"/>
                    <a:pt x="983" y="25"/>
                    <a:pt x="897" y="82"/>
                  </a:cubicBezTo>
                  <a:cubicBezTo>
                    <a:pt x="897" y="530"/>
                    <a:pt x="225" y="530"/>
                    <a:pt x="1" y="754"/>
                  </a:cubicBezTo>
                  <a:cubicBezTo>
                    <a:pt x="115" y="811"/>
                    <a:pt x="225" y="836"/>
                    <a:pt x="330" y="836"/>
                  </a:cubicBezTo>
                  <a:cubicBezTo>
                    <a:pt x="942" y="836"/>
                    <a:pt x="1350" y="0"/>
                    <a:pt x="109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20" name="Google Shape;13620;p19"/>
            <p:cNvSpPr/>
            <p:nvPr/>
          </p:nvSpPr>
          <p:spPr>
            <a:xfrm>
              <a:off x="5493675" y="1280275"/>
              <a:ext cx="11225" cy="11225"/>
            </a:xfrm>
            <a:custGeom>
              <a:avLst/>
              <a:gdLst/>
              <a:ahLst/>
              <a:cxnLst/>
              <a:rect l="l" t="t" r="r" b="b"/>
              <a:pathLst>
                <a:path w="449" h="449" extrusionOk="0">
                  <a:moveTo>
                    <a:pt x="224" y="0"/>
                  </a:moveTo>
                  <a:cubicBezTo>
                    <a:pt x="0" y="0"/>
                    <a:pt x="224" y="448"/>
                    <a:pt x="449" y="448"/>
                  </a:cubicBezTo>
                  <a:cubicBezTo>
                    <a:pt x="449" y="448"/>
                    <a:pt x="449" y="0"/>
                    <a:pt x="2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21" name="Google Shape;13621;p19"/>
            <p:cNvSpPr/>
            <p:nvPr/>
          </p:nvSpPr>
          <p:spPr>
            <a:xfrm>
              <a:off x="4866150" y="1795725"/>
              <a:ext cx="22425" cy="7500"/>
            </a:xfrm>
            <a:custGeom>
              <a:avLst/>
              <a:gdLst/>
              <a:ahLst/>
              <a:cxnLst/>
              <a:rect l="l" t="t" r="r" b="b"/>
              <a:pathLst>
                <a:path w="897" h="300" extrusionOk="0">
                  <a:moveTo>
                    <a:pt x="897" y="1"/>
                  </a:moveTo>
                  <a:cubicBezTo>
                    <a:pt x="0" y="1"/>
                    <a:pt x="299" y="300"/>
                    <a:pt x="598" y="300"/>
                  </a:cubicBezTo>
                  <a:cubicBezTo>
                    <a:pt x="747" y="300"/>
                    <a:pt x="897" y="225"/>
                    <a:pt x="89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22" name="Google Shape;13622;p19"/>
            <p:cNvSpPr/>
            <p:nvPr/>
          </p:nvSpPr>
          <p:spPr>
            <a:xfrm>
              <a:off x="5532900" y="1089775"/>
              <a:ext cx="16825" cy="11225"/>
            </a:xfrm>
            <a:custGeom>
              <a:avLst/>
              <a:gdLst/>
              <a:ahLst/>
              <a:cxnLst/>
              <a:rect l="l" t="t" r="r" b="b"/>
              <a:pathLst>
                <a:path w="673" h="449" extrusionOk="0">
                  <a:moveTo>
                    <a:pt x="224" y="0"/>
                  </a:moveTo>
                  <a:cubicBezTo>
                    <a:pt x="0" y="0"/>
                    <a:pt x="224" y="448"/>
                    <a:pt x="673" y="448"/>
                  </a:cubicBezTo>
                  <a:cubicBezTo>
                    <a:pt x="673" y="448"/>
                    <a:pt x="673" y="0"/>
                    <a:pt x="2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23" name="Google Shape;13623;p19"/>
            <p:cNvSpPr/>
            <p:nvPr/>
          </p:nvSpPr>
          <p:spPr>
            <a:xfrm>
              <a:off x="5282675" y="1498875"/>
              <a:ext cx="14175" cy="8275"/>
            </a:xfrm>
            <a:custGeom>
              <a:avLst/>
              <a:gdLst/>
              <a:ahLst/>
              <a:cxnLst/>
              <a:rect l="l" t="t" r="r" b="b"/>
              <a:pathLst>
                <a:path w="567" h="331" extrusionOk="0">
                  <a:moveTo>
                    <a:pt x="533" y="0"/>
                  </a:moveTo>
                  <a:cubicBezTo>
                    <a:pt x="452" y="0"/>
                    <a:pt x="1" y="330"/>
                    <a:pt x="102" y="330"/>
                  </a:cubicBezTo>
                  <a:cubicBezTo>
                    <a:pt x="133" y="330"/>
                    <a:pt x="214" y="300"/>
                    <a:pt x="372" y="221"/>
                  </a:cubicBezTo>
                  <a:cubicBezTo>
                    <a:pt x="535" y="58"/>
                    <a:pt x="566" y="0"/>
                    <a:pt x="53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24" name="Google Shape;13624;p19"/>
            <p:cNvSpPr/>
            <p:nvPr/>
          </p:nvSpPr>
          <p:spPr>
            <a:xfrm>
              <a:off x="5460050" y="1325100"/>
              <a:ext cx="22450" cy="11225"/>
            </a:xfrm>
            <a:custGeom>
              <a:avLst/>
              <a:gdLst/>
              <a:ahLst/>
              <a:cxnLst/>
              <a:rect l="l" t="t" r="r" b="b"/>
              <a:pathLst>
                <a:path w="898" h="449" extrusionOk="0">
                  <a:moveTo>
                    <a:pt x="449" y="0"/>
                  </a:moveTo>
                  <a:cubicBezTo>
                    <a:pt x="449" y="224"/>
                    <a:pt x="1" y="224"/>
                    <a:pt x="449" y="448"/>
                  </a:cubicBezTo>
                  <a:cubicBezTo>
                    <a:pt x="897" y="448"/>
                    <a:pt x="897" y="0"/>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25" name="Google Shape;13625;p19"/>
            <p:cNvSpPr/>
            <p:nvPr/>
          </p:nvSpPr>
          <p:spPr>
            <a:xfrm>
              <a:off x="4653225" y="1991825"/>
              <a:ext cx="16850" cy="5650"/>
            </a:xfrm>
            <a:custGeom>
              <a:avLst/>
              <a:gdLst/>
              <a:ahLst/>
              <a:cxnLst/>
              <a:rect l="l" t="t" r="r" b="b"/>
              <a:pathLst>
                <a:path w="674" h="226" extrusionOk="0">
                  <a:moveTo>
                    <a:pt x="1" y="1"/>
                  </a:moveTo>
                  <a:cubicBezTo>
                    <a:pt x="1" y="1"/>
                    <a:pt x="225" y="225"/>
                    <a:pt x="449" y="225"/>
                  </a:cubicBezTo>
                  <a:cubicBezTo>
                    <a:pt x="673" y="225"/>
                    <a:pt x="225" y="1"/>
                    <a:pt x="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26" name="Google Shape;13626;p19"/>
            <p:cNvSpPr/>
            <p:nvPr/>
          </p:nvSpPr>
          <p:spPr>
            <a:xfrm>
              <a:off x="4969800" y="1011325"/>
              <a:ext cx="28025" cy="4225"/>
            </a:xfrm>
            <a:custGeom>
              <a:avLst/>
              <a:gdLst/>
              <a:ahLst/>
              <a:cxnLst/>
              <a:rect l="l" t="t" r="r" b="b"/>
              <a:pathLst>
                <a:path w="1121" h="169" extrusionOk="0">
                  <a:moveTo>
                    <a:pt x="561" y="1"/>
                  </a:moveTo>
                  <a:lnTo>
                    <a:pt x="561" y="1"/>
                  </a:lnTo>
                  <a:cubicBezTo>
                    <a:pt x="0" y="113"/>
                    <a:pt x="281" y="169"/>
                    <a:pt x="561" y="169"/>
                  </a:cubicBezTo>
                  <a:cubicBezTo>
                    <a:pt x="841" y="169"/>
                    <a:pt x="1121" y="113"/>
                    <a:pt x="56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27" name="Google Shape;13627;p19"/>
            <p:cNvSpPr/>
            <p:nvPr/>
          </p:nvSpPr>
          <p:spPr>
            <a:xfrm>
              <a:off x="4653350" y="1945000"/>
              <a:ext cx="44125" cy="30950"/>
            </a:xfrm>
            <a:custGeom>
              <a:avLst/>
              <a:gdLst/>
              <a:ahLst/>
              <a:cxnLst/>
              <a:rect l="l" t="t" r="r" b="b"/>
              <a:pathLst>
                <a:path w="1765" h="1238" extrusionOk="0">
                  <a:moveTo>
                    <a:pt x="949" y="1"/>
                  </a:moveTo>
                  <a:cubicBezTo>
                    <a:pt x="833" y="1"/>
                    <a:pt x="668" y="25"/>
                    <a:pt x="444" y="81"/>
                  </a:cubicBezTo>
                  <a:cubicBezTo>
                    <a:pt x="44" y="481"/>
                    <a:pt x="1" y="1237"/>
                    <a:pt x="155" y="1237"/>
                  </a:cubicBezTo>
                  <a:cubicBezTo>
                    <a:pt x="174" y="1237"/>
                    <a:pt x="196" y="1226"/>
                    <a:pt x="220" y="1202"/>
                  </a:cubicBezTo>
                  <a:cubicBezTo>
                    <a:pt x="220" y="1202"/>
                    <a:pt x="1764" y="1"/>
                    <a:pt x="9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28" name="Google Shape;13628;p19"/>
            <p:cNvSpPr/>
            <p:nvPr/>
          </p:nvSpPr>
          <p:spPr>
            <a:xfrm>
              <a:off x="5432050" y="1375525"/>
              <a:ext cx="56050" cy="50450"/>
            </a:xfrm>
            <a:custGeom>
              <a:avLst/>
              <a:gdLst/>
              <a:ahLst/>
              <a:cxnLst/>
              <a:rect l="l" t="t" r="r" b="b"/>
              <a:pathLst>
                <a:path w="2242" h="2018" extrusionOk="0">
                  <a:moveTo>
                    <a:pt x="1793" y="0"/>
                  </a:moveTo>
                  <a:lnTo>
                    <a:pt x="1793" y="0"/>
                  </a:lnTo>
                  <a:cubicBezTo>
                    <a:pt x="1345" y="897"/>
                    <a:pt x="224" y="1121"/>
                    <a:pt x="0" y="2017"/>
                  </a:cubicBezTo>
                  <a:cubicBezTo>
                    <a:pt x="897" y="1569"/>
                    <a:pt x="2241" y="673"/>
                    <a:pt x="179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29" name="Google Shape;13629;p19"/>
            <p:cNvSpPr/>
            <p:nvPr/>
          </p:nvSpPr>
          <p:spPr>
            <a:xfrm>
              <a:off x="4910975" y="3840800"/>
              <a:ext cx="33625" cy="33650"/>
            </a:xfrm>
            <a:custGeom>
              <a:avLst/>
              <a:gdLst/>
              <a:ahLst/>
              <a:cxnLst/>
              <a:rect l="l" t="t" r="r" b="b"/>
              <a:pathLst>
                <a:path w="1345" h="1346" extrusionOk="0">
                  <a:moveTo>
                    <a:pt x="1345" y="0"/>
                  </a:moveTo>
                  <a:cubicBezTo>
                    <a:pt x="224" y="0"/>
                    <a:pt x="224" y="673"/>
                    <a:pt x="0" y="1345"/>
                  </a:cubicBezTo>
                  <a:cubicBezTo>
                    <a:pt x="1121" y="1345"/>
                    <a:pt x="897" y="225"/>
                    <a:pt x="134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30" name="Google Shape;13630;p19"/>
            <p:cNvSpPr/>
            <p:nvPr/>
          </p:nvSpPr>
          <p:spPr>
            <a:xfrm>
              <a:off x="4708175" y="4261025"/>
              <a:ext cx="45925" cy="30625"/>
            </a:xfrm>
            <a:custGeom>
              <a:avLst/>
              <a:gdLst/>
              <a:ahLst/>
              <a:cxnLst/>
              <a:rect l="l" t="t" r="r" b="b"/>
              <a:pathLst>
                <a:path w="1837" h="1225" extrusionOk="0">
                  <a:moveTo>
                    <a:pt x="1164" y="0"/>
                  </a:moveTo>
                  <a:lnTo>
                    <a:pt x="1164" y="0"/>
                  </a:lnTo>
                  <a:cubicBezTo>
                    <a:pt x="977" y="376"/>
                    <a:pt x="1" y="1225"/>
                    <a:pt x="87" y="1225"/>
                  </a:cubicBezTo>
                  <a:cubicBezTo>
                    <a:pt x="103" y="1225"/>
                    <a:pt x="159" y="1193"/>
                    <a:pt x="268" y="1121"/>
                  </a:cubicBezTo>
                  <a:cubicBezTo>
                    <a:pt x="716" y="897"/>
                    <a:pt x="1837" y="448"/>
                    <a:pt x="116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31" name="Google Shape;13631;p19"/>
            <p:cNvSpPr/>
            <p:nvPr/>
          </p:nvSpPr>
          <p:spPr>
            <a:xfrm>
              <a:off x="4225750" y="2484975"/>
              <a:ext cx="12025" cy="8275"/>
            </a:xfrm>
            <a:custGeom>
              <a:avLst/>
              <a:gdLst/>
              <a:ahLst/>
              <a:cxnLst/>
              <a:rect l="l" t="t" r="r" b="b"/>
              <a:pathLst>
                <a:path w="481" h="331" extrusionOk="0">
                  <a:moveTo>
                    <a:pt x="7" y="1"/>
                  </a:moveTo>
                  <a:cubicBezTo>
                    <a:pt x="1" y="1"/>
                    <a:pt x="73" y="58"/>
                    <a:pt x="291" y="221"/>
                  </a:cubicBezTo>
                  <a:cubicBezTo>
                    <a:pt x="409" y="300"/>
                    <a:pt x="458" y="331"/>
                    <a:pt x="463" y="331"/>
                  </a:cubicBezTo>
                  <a:cubicBezTo>
                    <a:pt x="480" y="331"/>
                    <a:pt x="20" y="1"/>
                    <a:pt x="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32" name="Google Shape;13632;p19"/>
            <p:cNvSpPr/>
            <p:nvPr/>
          </p:nvSpPr>
          <p:spPr>
            <a:xfrm>
              <a:off x="4154575" y="815225"/>
              <a:ext cx="39250" cy="11225"/>
            </a:xfrm>
            <a:custGeom>
              <a:avLst/>
              <a:gdLst/>
              <a:ahLst/>
              <a:cxnLst/>
              <a:rect l="l" t="t" r="r" b="b"/>
              <a:pathLst>
                <a:path w="1570" h="449" extrusionOk="0">
                  <a:moveTo>
                    <a:pt x="1345" y="1"/>
                  </a:moveTo>
                  <a:cubicBezTo>
                    <a:pt x="897" y="1"/>
                    <a:pt x="0" y="449"/>
                    <a:pt x="673" y="449"/>
                  </a:cubicBezTo>
                  <a:cubicBezTo>
                    <a:pt x="561" y="225"/>
                    <a:pt x="841" y="225"/>
                    <a:pt x="1093" y="225"/>
                  </a:cubicBezTo>
                  <a:cubicBezTo>
                    <a:pt x="1345" y="225"/>
                    <a:pt x="1569" y="225"/>
                    <a:pt x="134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33" name="Google Shape;13633;p19"/>
            <p:cNvSpPr/>
            <p:nvPr/>
          </p:nvSpPr>
          <p:spPr>
            <a:xfrm>
              <a:off x="3913650" y="1302675"/>
              <a:ext cx="44850" cy="44850"/>
            </a:xfrm>
            <a:custGeom>
              <a:avLst/>
              <a:gdLst/>
              <a:ahLst/>
              <a:cxnLst/>
              <a:rect l="l" t="t" r="r" b="b"/>
              <a:pathLst>
                <a:path w="1794" h="1794" extrusionOk="0">
                  <a:moveTo>
                    <a:pt x="1793" y="1"/>
                  </a:moveTo>
                  <a:cubicBezTo>
                    <a:pt x="448" y="1"/>
                    <a:pt x="673" y="1121"/>
                    <a:pt x="0" y="1794"/>
                  </a:cubicBezTo>
                  <a:cubicBezTo>
                    <a:pt x="897" y="1345"/>
                    <a:pt x="1121" y="449"/>
                    <a:pt x="179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34" name="Google Shape;13634;p19"/>
            <p:cNvSpPr/>
            <p:nvPr/>
          </p:nvSpPr>
          <p:spPr>
            <a:xfrm>
              <a:off x="3894025" y="3044275"/>
              <a:ext cx="27525" cy="13050"/>
            </a:xfrm>
            <a:custGeom>
              <a:avLst/>
              <a:gdLst/>
              <a:ahLst/>
              <a:cxnLst/>
              <a:rect l="l" t="t" r="r" b="b"/>
              <a:pathLst>
                <a:path w="1101" h="522" extrusionOk="0">
                  <a:moveTo>
                    <a:pt x="904" y="1"/>
                  </a:moveTo>
                  <a:cubicBezTo>
                    <a:pt x="875" y="1"/>
                    <a:pt x="836" y="12"/>
                    <a:pt x="785" y="37"/>
                  </a:cubicBezTo>
                  <a:cubicBezTo>
                    <a:pt x="673" y="261"/>
                    <a:pt x="449" y="261"/>
                    <a:pt x="281" y="261"/>
                  </a:cubicBezTo>
                  <a:cubicBezTo>
                    <a:pt x="113" y="261"/>
                    <a:pt x="1" y="261"/>
                    <a:pt x="113" y="485"/>
                  </a:cubicBezTo>
                  <a:cubicBezTo>
                    <a:pt x="189" y="510"/>
                    <a:pt x="262" y="521"/>
                    <a:pt x="331" y="521"/>
                  </a:cubicBezTo>
                  <a:cubicBezTo>
                    <a:pt x="806" y="521"/>
                    <a:pt x="1101" y="1"/>
                    <a:pt x="90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35" name="Google Shape;13635;p19"/>
            <p:cNvSpPr/>
            <p:nvPr/>
          </p:nvSpPr>
          <p:spPr>
            <a:xfrm>
              <a:off x="3667125" y="1532400"/>
              <a:ext cx="84050" cy="39250"/>
            </a:xfrm>
            <a:custGeom>
              <a:avLst/>
              <a:gdLst/>
              <a:ahLst/>
              <a:cxnLst/>
              <a:rect l="l" t="t" r="r" b="b"/>
              <a:pathLst>
                <a:path w="3362" h="1570" extrusionOk="0">
                  <a:moveTo>
                    <a:pt x="1793" y="0"/>
                  </a:moveTo>
                  <a:lnTo>
                    <a:pt x="1793" y="0"/>
                  </a:lnTo>
                  <a:cubicBezTo>
                    <a:pt x="2017" y="897"/>
                    <a:pt x="0" y="1121"/>
                    <a:pt x="1345" y="1569"/>
                  </a:cubicBezTo>
                  <a:cubicBezTo>
                    <a:pt x="1121" y="897"/>
                    <a:pt x="3362" y="673"/>
                    <a:pt x="179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36" name="Google Shape;13636;p19"/>
            <p:cNvSpPr/>
            <p:nvPr/>
          </p:nvSpPr>
          <p:spPr>
            <a:xfrm>
              <a:off x="3599875" y="1622050"/>
              <a:ext cx="33650" cy="22425"/>
            </a:xfrm>
            <a:custGeom>
              <a:avLst/>
              <a:gdLst/>
              <a:ahLst/>
              <a:cxnLst/>
              <a:rect l="l" t="t" r="r" b="b"/>
              <a:pathLst>
                <a:path w="1346" h="897" extrusionOk="0">
                  <a:moveTo>
                    <a:pt x="1345" y="0"/>
                  </a:moveTo>
                  <a:cubicBezTo>
                    <a:pt x="449" y="0"/>
                    <a:pt x="1" y="449"/>
                    <a:pt x="1" y="897"/>
                  </a:cubicBezTo>
                  <a:cubicBezTo>
                    <a:pt x="897" y="897"/>
                    <a:pt x="673" y="224"/>
                    <a:pt x="134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37" name="Google Shape;13637;p19"/>
            <p:cNvSpPr/>
            <p:nvPr/>
          </p:nvSpPr>
          <p:spPr>
            <a:xfrm>
              <a:off x="3527050" y="1644450"/>
              <a:ext cx="89650" cy="56050"/>
            </a:xfrm>
            <a:custGeom>
              <a:avLst/>
              <a:gdLst/>
              <a:ahLst/>
              <a:cxnLst/>
              <a:rect l="l" t="t" r="r" b="b"/>
              <a:pathLst>
                <a:path w="3586" h="2242" extrusionOk="0">
                  <a:moveTo>
                    <a:pt x="2241" y="1"/>
                  </a:moveTo>
                  <a:cubicBezTo>
                    <a:pt x="2241" y="1121"/>
                    <a:pt x="0" y="1570"/>
                    <a:pt x="448" y="2242"/>
                  </a:cubicBezTo>
                  <a:cubicBezTo>
                    <a:pt x="897" y="1570"/>
                    <a:pt x="3586" y="673"/>
                    <a:pt x="224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38" name="Google Shape;13638;p19"/>
            <p:cNvSpPr/>
            <p:nvPr/>
          </p:nvSpPr>
          <p:spPr>
            <a:xfrm>
              <a:off x="3487825" y="1011325"/>
              <a:ext cx="16825" cy="16825"/>
            </a:xfrm>
            <a:custGeom>
              <a:avLst/>
              <a:gdLst/>
              <a:ahLst/>
              <a:cxnLst/>
              <a:rect l="l" t="t" r="r" b="b"/>
              <a:pathLst>
                <a:path w="673" h="673" extrusionOk="0">
                  <a:moveTo>
                    <a:pt x="448" y="1"/>
                  </a:moveTo>
                  <a:cubicBezTo>
                    <a:pt x="0" y="1"/>
                    <a:pt x="224" y="449"/>
                    <a:pt x="673" y="673"/>
                  </a:cubicBezTo>
                  <a:cubicBezTo>
                    <a:pt x="673" y="449"/>
                    <a:pt x="673" y="1"/>
                    <a:pt x="44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39" name="Google Shape;13639;p19"/>
            <p:cNvSpPr/>
            <p:nvPr/>
          </p:nvSpPr>
          <p:spPr>
            <a:xfrm>
              <a:off x="3315600" y="1846150"/>
              <a:ext cx="20975" cy="11375"/>
            </a:xfrm>
            <a:custGeom>
              <a:avLst/>
              <a:gdLst/>
              <a:ahLst/>
              <a:cxnLst/>
              <a:rect l="l" t="t" r="r" b="b"/>
              <a:pathLst>
                <a:path w="839" h="455" extrusionOk="0">
                  <a:moveTo>
                    <a:pt x="838" y="1"/>
                  </a:moveTo>
                  <a:lnTo>
                    <a:pt x="838" y="1"/>
                  </a:lnTo>
                  <a:cubicBezTo>
                    <a:pt x="1" y="141"/>
                    <a:pt x="32" y="454"/>
                    <a:pt x="284" y="454"/>
                  </a:cubicBezTo>
                  <a:cubicBezTo>
                    <a:pt x="436" y="454"/>
                    <a:pt x="669" y="339"/>
                    <a:pt x="83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40" name="Google Shape;13640;p19"/>
            <p:cNvSpPr/>
            <p:nvPr/>
          </p:nvSpPr>
          <p:spPr>
            <a:xfrm>
              <a:off x="3280500" y="1860925"/>
              <a:ext cx="29900" cy="20925"/>
            </a:xfrm>
            <a:custGeom>
              <a:avLst/>
              <a:gdLst/>
              <a:ahLst/>
              <a:cxnLst/>
              <a:rect l="l" t="t" r="r" b="b"/>
              <a:pathLst>
                <a:path w="1196" h="837" extrusionOk="0">
                  <a:moveTo>
                    <a:pt x="1026" y="1"/>
                  </a:moveTo>
                  <a:cubicBezTo>
                    <a:pt x="997" y="1"/>
                    <a:pt x="954" y="25"/>
                    <a:pt x="897" y="82"/>
                  </a:cubicBezTo>
                  <a:cubicBezTo>
                    <a:pt x="897" y="531"/>
                    <a:pt x="1" y="306"/>
                    <a:pt x="1" y="755"/>
                  </a:cubicBezTo>
                  <a:cubicBezTo>
                    <a:pt x="115" y="812"/>
                    <a:pt x="222" y="836"/>
                    <a:pt x="321" y="836"/>
                  </a:cubicBezTo>
                  <a:cubicBezTo>
                    <a:pt x="898" y="836"/>
                    <a:pt x="1195" y="1"/>
                    <a:pt x="1026"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41" name="Google Shape;13641;p19"/>
            <p:cNvSpPr/>
            <p:nvPr/>
          </p:nvSpPr>
          <p:spPr>
            <a:xfrm>
              <a:off x="3241300" y="1890975"/>
              <a:ext cx="28025" cy="16850"/>
            </a:xfrm>
            <a:custGeom>
              <a:avLst/>
              <a:gdLst/>
              <a:ahLst/>
              <a:cxnLst/>
              <a:rect l="l" t="t" r="r" b="b"/>
              <a:pathLst>
                <a:path w="1121" h="674" extrusionOk="0">
                  <a:moveTo>
                    <a:pt x="672" y="1"/>
                  </a:moveTo>
                  <a:cubicBezTo>
                    <a:pt x="672" y="225"/>
                    <a:pt x="0" y="225"/>
                    <a:pt x="0" y="673"/>
                  </a:cubicBezTo>
                  <a:lnTo>
                    <a:pt x="0" y="673"/>
                  </a:lnTo>
                  <a:cubicBezTo>
                    <a:pt x="672" y="673"/>
                    <a:pt x="1121" y="1"/>
                    <a:pt x="672"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42" name="Google Shape;13642;p19"/>
            <p:cNvSpPr/>
            <p:nvPr/>
          </p:nvSpPr>
          <p:spPr>
            <a:xfrm>
              <a:off x="3076925" y="2065925"/>
              <a:ext cx="24325" cy="9975"/>
            </a:xfrm>
            <a:custGeom>
              <a:avLst/>
              <a:gdLst/>
              <a:ahLst/>
              <a:cxnLst/>
              <a:rect l="l" t="t" r="r" b="b"/>
              <a:pathLst>
                <a:path w="973" h="399" extrusionOk="0">
                  <a:moveTo>
                    <a:pt x="698" y="0"/>
                  </a:moveTo>
                  <a:cubicBezTo>
                    <a:pt x="399" y="0"/>
                    <a:pt x="1" y="399"/>
                    <a:pt x="300" y="399"/>
                  </a:cubicBezTo>
                  <a:lnTo>
                    <a:pt x="972" y="399"/>
                  </a:lnTo>
                  <a:cubicBezTo>
                    <a:pt x="972" y="100"/>
                    <a:pt x="848" y="0"/>
                    <a:pt x="69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43" name="Google Shape;13643;p19"/>
            <p:cNvSpPr/>
            <p:nvPr/>
          </p:nvSpPr>
          <p:spPr>
            <a:xfrm>
              <a:off x="2819425" y="3039675"/>
              <a:ext cx="12000" cy="8275"/>
            </a:xfrm>
            <a:custGeom>
              <a:avLst/>
              <a:gdLst/>
              <a:ahLst/>
              <a:cxnLst/>
              <a:rect l="l" t="t" r="r" b="b"/>
              <a:pathLst>
                <a:path w="480" h="331" extrusionOk="0">
                  <a:moveTo>
                    <a:pt x="6" y="0"/>
                  </a:moveTo>
                  <a:cubicBezTo>
                    <a:pt x="0" y="0"/>
                    <a:pt x="73" y="58"/>
                    <a:pt x="290" y="221"/>
                  </a:cubicBezTo>
                  <a:cubicBezTo>
                    <a:pt x="409" y="300"/>
                    <a:pt x="458" y="330"/>
                    <a:pt x="463" y="330"/>
                  </a:cubicBezTo>
                  <a:cubicBezTo>
                    <a:pt x="480" y="330"/>
                    <a:pt x="19" y="0"/>
                    <a:pt x="6"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44" name="Google Shape;13644;p19"/>
            <p:cNvSpPr/>
            <p:nvPr/>
          </p:nvSpPr>
          <p:spPr>
            <a:xfrm>
              <a:off x="2072675" y="4646475"/>
              <a:ext cx="36850" cy="12375"/>
            </a:xfrm>
            <a:custGeom>
              <a:avLst/>
              <a:gdLst/>
              <a:ahLst/>
              <a:cxnLst/>
              <a:rect l="l" t="t" r="r" b="b"/>
              <a:pathLst>
                <a:path w="1474" h="495" extrusionOk="0">
                  <a:moveTo>
                    <a:pt x="1036" y="1"/>
                  </a:moveTo>
                  <a:cubicBezTo>
                    <a:pt x="577" y="1"/>
                    <a:pt x="1" y="494"/>
                    <a:pt x="577" y="494"/>
                  </a:cubicBezTo>
                  <a:cubicBezTo>
                    <a:pt x="577" y="270"/>
                    <a:pt x="857" y="270"/>
                    <a:pt x="1081" y="270"/>
                  </a:cubicBezTo>
                  <a:cubicBezTo>
                    <a:pt x="1305" y="270"/>
                    <a:pt x="1473" y="270"/>
                    <a:pt x="1249" y="46"/>
                  </a:cubicBezTo>
                  <a:cubicBezTo>
                    <a:pt x="1185" y="14"/>
                    <a:pt x="1112" y="1"/>
                    <a:pt x="1036"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45" name="Google Shape;13645;p19"/>
            <p:cNvSpPr/>
            <p:nvPr/>
          </p:nvSpPr>
          <p:spPr>
            <a:xfrm>
              <a:off x="1100975" y="1061750"/>
              <a:ext cx="67250" cy="61650"/>
            </a:xfrm>
            <a:custGeom>
              <a:avLst/>
              <a:gdLst/>
              <a:ahLst/>
              <a:cxnLst/>
              <a:rect l="l" t="t" r="r" b="b"/>
              <a:pathLst>
                <a:path w="2690" h="2466" extrusionOk="0">
                  <a:moveTo>
                    <a:pt x="1793" y="1"/>
                  </a:moveTo>
                  <a:lnTo>
                    <a:pt x="1793" y="1"/>
                  </a:lnTo>
                  <a:cubicBezTo>
                    <a:pt x="2017" y="1121"/>
                    <a:pt x="0" y="1569"/>
                    <a:pt x="897" y="2466"/>
                  </a:cubicBezTo>
                  <a:cubicBezTo>
                    <a:pt x="897" y="1794"/>
                    <a:pt x="2690" y="897"/>
                    <a:pt x="179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46" name="Google Shape;13646;p19"/>
            <p:cNvSpPr/>
            <p:nvPr/>
          </p:nvSpPr>
          <p:spPr>
            <a:xfrm>
              <a:off x="271725" y="1044950"/>
              <a:ext cx="95275" cy="44850"/>
            </a:xfrm>
            <a:custGeom>
              <a:avLst/>
              <a:gdLst/>
              <a:ahLst/>
              <a:cxnLst/>
              <a:rect l="l" t="t" r="r" b="b"/>
              <a:pathLst>
                <a:path w="3811" h="1794" extrusionOk="0">
                  <a:moveTo>
                    <a:pt x="3362" y="0"/>
                  </a:moveTo>
                  <a:cubicBezTo>
                    <a:pt x="2690" y="673"/>
                    <a:pt x="1" y="1793"/>
                    <a:pt x="225" y="1793"/>
                  </a:cubicBezTo>
                  <a:cubicBezTo>
                    <a:pt x="1794" y="1569"/>
                    <a:pt x="3811" y="897"/>
                    <a:pt x="3362"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47" name="Google Shape;13647;p19"/>
            <p:cNvSpPr/>
            <p:nvPr/>
          </p:nvSpPr>
          <p:spPr>
            <a:xfrm>
              <a:off x="507050" y="742400"/>
              <a:ext cx="28050" cy="28025"/>
            </a:xfrm>
            <a:custGeom>
              <a:avLst/>
              <a:gdLst/>
              <a:ahLst/>
              <a:cxnLst/>
              <a:rect l="l" t="t" r="r" b="b"/>
              <a:pathLst>
                <a:path w="1122" h="1121" extrusionOk="0">
                  <a:moveTo>
                    <a:pt x="673" y="0"/>
                  </a:moveTo>
                  <a:cubicBezTo>
                    <a:pt x="449" y="448"/>
                    <a:pt x="1" y="896"/>
                    <a:pt x="673" y="1121"/>
                  </a:cubicBezTo>
                  <a:cubicBezTo>
                    <a:pt x="673" y="672"/>
                    <a:pt x="1121" y="224"/>
                    <a:pt x="67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48" name="Google Shape;13648;p19"/>
            <p:cNvSpPr/>
            <p:nvPr/>
          </p:nvSpPr>
          <p:spPr>
            <a:xfrm>
              <a:off x="1064525" y="3105300"/>
              <a:ext cx="8600" cy="11475"/>
            </a:xfrm>
            <a:custGeom>
              <a:avLst/>
              <a:gdLst/>
              <a:ahLst/>
              <a:cxnLst/>
              <a:rect l="l" t="t" r="r" b="b"/>
              <a:pathLst>
                <a:path w="344" h="459" extrusionOk="0">
                  <a:moveTo>
                    <a:pt x="334" y="1"/>
                  </a:moveTo>
                  <a:cubicBezTo>
                    <a:pt x="330" y="1"/>
                    <a:pt x="271" y="75"/>
                    <a:pt x="113" y="285"/>
                  </a:cubicBezTo>
                  <a:cubicBezTo>
                    <a:pt x="30" y="411"/>
                    <a:pt x="1" y="458"/>
                    <a:pt x="5" y="458"/>
                  </a:cubicBezTo>
                  <a:cubicBezTo>
                    <a:pt x="16" y="458"/>
                    <a:pt x="344" y="1"/>
                    <a:pt x="33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49" name="Google Shape;13649;p19"/>
            <p:cNvSpPr/>
            <p:nvPr/>
          </p:nvSpPr>
          <p:spPr>
            <a:xfrm>
              <a:off x="1012200" y="1126250"/>
              <a:ext cx="12000" cy="8275"/>
            </a:xfrm>
            <a:custGeom>
              <a:avLst/>
              <a:gdLst/>
              <a:ahLst/>
              <a:cxnLst/>
              <a:rect l="l" t="t" r="r" b="b"/>
              <a:pathLst>
                <a:path w="480" h="331" extrusionOk="0">
                  <a:moveTo>
                    <a:pt x="17" y="1"/>
                  </a:moveTo>
                  <a:cubicBezTo>
                    <a:pt x="0" y="1"/>
                    <a:pt x="460" y="331"/>
                    <a:pt x="474" y="331"/>
                  </a:cubicBezTo>
                  <a:cubicBezTo>
                    <a:pt x="479" y="331"/>
                    <a:pt x="407" y="273"/>
                    <a:pt x="189" y="110"/>
                  </a:cubicBezTo>
                  <a:cubicBezTo>
                    <a:pt x="71" y="31"/>
                    <a:pt x="22" y="1"/>
                    <a:pt x="1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50" name="Google Shape;13650;p19"/>
            <p:cNvSpPr/>
            <p:nvPr/>
          </p:nvSpPr>
          <p:spPr>
            <a:xfrm>
              <a:off x="955300" y="3351075"/>
              <a:ext cx="40325" cy="30300"/>
            </a:xfrm>
            <a:custGeom>
              <a:avLst/>
              <a:gdLst/>
              <a:ahLst/>
              <a:cxnLst/>
              <a:rect l="l" t="t" r="r" b="b"/>
              <a:pathLst>
                <a:path w="1613" h="1212" extrusionOk="0">
                  <a:moveTo>
                    <a:pt x="1330" y="0"/>
                  </a:moveTo>
                  <a:cubicBezTo>
                    <a:pt x="1284" y="0"/>
                    <a:pt x="1216" y="28"/>
                    <a:pt x="1121" y="91"/>
                  </a:cubicBezTo>
                  <a:cubicBezTo>
                    <a:pt x="1121" y="315"/>
                    <a:pt x="0" y="764"/>
                    <a:pt x="897" y="1212"/>
                  </a:cubicBezTo>
                  <a:cubicBezTo>
                    <a:pt x="1089" y="1019"/>
                    <a:pt x="1612" y="0"/>
                    <a:pt x="133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51" name="Google Shape;13651;p19"/>
            <p:cNvSpPr/>
            <p:nvPr/>
          </p:nvSpPr>
          <p:spPr>
            <a:xfrm>
              <a:off x="916075" y="3426175"/>
              <a:ext cx="39250" cy="33650"/>
            </a:xfrm>
            <a:custGeom>
              <a:avLst/>
              <a:gdLst/>
              <a:ahLst/>
              <a:cxnLst/>
              <a:rect l="l" t="t" r="r" b="b"/>
              <a:pathLst>
                <a:path w="1570" h="1346" extrusionOk="0">
                  <a:moveTo>
                    <a:pt x="897" y="1"/>
                  </a:moveTo>
                  <a:cubicBezTo>
                    <a:pt x="897" y="449"/>
                    <a:pt x="0" y="897"/>
                    <a:pt x="673" y="1346"/>
                  </a:cubicBezTo>
                  <a:cubicBezTo>
                    <a:pt x="448" y="897"/>
                    <a:pt x="1569" y="225"/>
                    <a:pt x="89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52" name="Google Shape;13652;p19"/>
            <p:cNvSpPr/>
            <p:nvPr/>
          </p:nvSpPr>
          <p:spPr>
            <a:xfrm>
              <a:off x="865650" y="1319500"/>
              <a:ext cx="33625" cy="16825"/>
            </a:xfrm>
            <a:custGeom>
              <a:avLst/>
              <a:gdLst/>
              <a:ahLst/>
              <a:cxnLst/>
              <a:rect l="l" t="t" r="r" b="b"/>
              <a:pathLst>
                <a:path w="1345" h="673" extrusionOk="0">
                  <a:moveTo>
                    <a:pt x="673" y="0"/>
                  </a:moveTo>
                  <a:cubicBezTo>
                    <a:pt x="673" y="0"/>
                    <a:pt x="0" y="672"/>
                    <a:pt x="673" y="672"/>
                  </a:cubicBezTo>
                  <a:cubicBezTo>
                    <a:pt x="448" y="448"/>
                    <a:pt x="1345" y="0"/>
                    <a:pt x="67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53" name="Google Shape;13653;p19"/>
            <p:cNvSpPr/>
            <p:nvPr/>
          </p:nvSpPr>
          <p:spPr>
            <a:xfrm>
              <a:off x="832025" y="1963825"/>
              <a:ext cx="50450" cy="44850"/>
            </a:xfrm>
            <a:custGeom>
              <a:avLst/>
              <a:gdLst/>
              <a:ahLst/>
              <a:cxnLst/>
              <a:rect l="l" t="t" r="r" b="b"/>
              <a:pathLst>
                <a:path w="2018" h="1794" extrusionOk="0">
                  <a:moveTo>
                    <a:pt x="2018" y="0"/>
                  </a:moveTo>
                  <a:lnTo>
                    <a:pt x="2018" y="0"/>
                  </a:lnTo>
                  <a:cubicBezTo>
                    <a:pt x="1345" y="449"/>
                    <a:pt x="0" y="897"/>
                    <a:pt x="0" y="1793"/>
                  </a:cubicBezTo>
                  <a:cubicBezTo>
                    <a:pt x="1121" y="1569"/>
                    <a:pt x="1569" y="673"/>
                    <a:pt x="201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54" name="Google Shape;13654;p19"/>
            <p:cNvSpPr/>
            <p:nvPr/>
          </p:nvSpPr>
          <p:spPr>
            <a:xfrm>
              <a:off x="389400" y="1065875"/>
              <a:ext cx="351150" cy="39975"/>
            </a:xfrm>
            <a:custGeom>
              <a:avLst/>
              <a:gdLst/>
              <a:ahLst/>
              <a:cxnLst/>
              <a:rect l="l" t="t" r="r" b="b"/>
              <a:pathLst>
                <a:path w="14046" h="1599" extrusionOk="0">
                  <a:moveTo>
                    <a:pt x="4900" y="1"/>
                  </a:moveTo>
                  <a:cubicBezTo>
                    <a:pt x="3356" y="1"/>
                    <a:pt x="1699" y="198"/>
                    <a:pt x="0" y="732"/>
                  </a:cubicBezTo>
                  <a:lnTo>
                    <a:pt x="11733" y="1111"/>
                  </a:lnTo>
                  <a:lnTo>
                    <a:pt x="11733" y="1111"/>
                  </a:lnTo>
                  <a:cubicBezTo>
                    <a:pt x="10095" y="641"/>
                    <a:pt x="7680" y="1"/>
                    <a:pt x="4900" y="1"/>
                  </a:cubicBezTo>
                  <a:close/>
                  <a:moveTo>
                    <a:pt x="11733" y="1111"/>
                  </a:moveTo>
                  <a:cubicBezTo>
                    <a:pt x="12683" y="1383"/>
                    <a:pt x="13372" y="1598"/>
                    <a:pt x="13719" y="1598"/>
                  </a:cubicBezTo>
                  <a:cubicBezTo>
                    <a:pt x="13976" y="1598"/>
                    <a:pt x="14046" y="1480"/>
                    <a:pt x="13895" y="1180"/>
                  </a:cubicBezTo>
                  <a:lnTo>
                    <a:pt x="11733" y="1111"/>
                  </a:ln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55" name="Google Shape;13655;p19"/>
            <p:cNvSpPr/>
            <p:nvPr/>
          </p:nvSpPr>
          <p:spPr>
            <a:xfrm>
              <a:off x="544475" y="3516375"/>
              <a:ext cx="12700" cy="18475"/>
            </a:xfrm>
            <a:custGeom>
              <a:avLst/>
              <a:gdLst/>
              <a:ahLst/>
              <a:cxnLst/>
              <a:rect l="l" t="t" r="r" b="b"/>
              <a:pathLst>
                <a:path w="508" h="739" extrusionOk="0">
                  <a:moveTo>
                    <a:pt x="467" y="0"/>
                  </a:moveTo>
                  <a:cubicBezTo>
                    <a:pt x="456" y="0"/>
                    <a:pt x="406" y="57"/>
                    <a:pt x="297" y="203"/>
                  </a:cubicBezTo>
                  <a:cubicBezTo>
                    <a:pt x="70" y="600"/>
                    <a:pt x="1" y="739"/>
                    <a:pt x="13" y="739"/>
                  </a:cubicBezTo>
                  <a:cubicBezTo>
                    <a:pt x="43" y="739"/>
                    <a:pt x="507" y="0"/>
                    <a:pt x="46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56" name="Google Shape;13656;p19"/>
            <p:cNvSpPr/>
            <p:nvPr/>
          </p:nvSpPr>
          <p:spPr>
            <a:xfrm>
              <a:off x="282925" y="2271975"/>
              <a:ext cx="240950" cy="89675"/>
            </a:xfrm>
            <a:custGeom>
              <a:avLst/>
              <a:gdLst/>
              <a:ahLst/>
              <a:cxnLst/>
              <a:rect l="l" t="t" r="r" b="b"/>
              <a:pathLst>
                <a:path w="9638" h="3587" extrusionOk="0">
                  <a:moveTo>
                    <a:pt x="5604" y="1"/>
                  </a:moveTo>
                  <a:lnTo>
                    <a:pt x="5604" y="1"/>
                  </a:lnTo>
                  <a:cubicBezTo>
                    <a:pt x="3363" y="449"/>
                    <a:pt x="1346" y="1794"/>
                    <a:pt x="1" y="3587"/>
                  </a:cubicBezTo>
                  <a:cubicBezTo>
                    <a:pt x="7621" y="2466"/>
                    <a:pt x="9638" y="1346"/>
                    <a:pt x="560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57" name="Google Shape;13657;p19"/>
            <p:cNvSpPr/>
            <p:nvPr/>
          </p:nvSpPr>
          <p:spPr>
            <a:xfrm>
              <a:off x="333375" y="2249575"/>
              <a:ext cx="72850" cy="33650"/>
            </a:xfrm>
            <a:custGeom>
              <a:avLst/>
              <a:gdLst/>
              <a:ahLst/>
              <a:cxnLst/>
              <a:rect l="l" t="t" r="r" b="b"/>
              <a:pathLst>
                <a:path w="2914" h="1346" extrusionOk="0">
                  <a:moveTo>
                    <a:pt x="2914" y="0"/>
                  </a:moveTo>
                  <a:cubicBezTo>
                    <a:pt x="2241" y="0"/>
                    <a:pt x="0" y="1345"/>
                    <a:pt x="1121" y="1345"/>
                  </a:cubicBezTo>
                  <a:cubicBezTo>
                    <a:pt x="1569" y="897"/>
                    <a:pt x="2689" y="673"/>
                    <a:pt x="291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58" name="Google Shape;13658;p19"/>
            <p:cNvSpPr/>
            <p:nvPr/>
          </p:nvSpPr>
          <p:spPr>
            <a:xfrm>
              <a:off x="254925" y="3891225"/>
              <a:ext cx="39250" cy="22425"/>
            </a:xfrm>
            <a:custGeom>
              <a:avLst/>
              <a:gdLst/>
              <a:ahLst/>
              <a:cxnLst/>
              <a:rect l="l" t="t" r="r" b="b"/>
              <a:pathLst>
                <a:path w="1570" h="897" extrusionOk="0">
                  <a:moveTo>
                    <a:pt x="897" y="1"/>
                  </a:moveTo>
                  <a:cubicBezTo>
                    <a:pt x="673" y="449"/>
                    <a:pt x="224" y="673"/>
                    <a:pt x="0" y="897"/>
                  </a:cubicBezTo>
                  <a:cubicBezTo>
                    <a:pt x="449" y="897"/>
                    <a:pt x="1569" y="225"/>
                    <a:pt x="89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3659" name="Google Shape;13659;p19"/>
          <p:cNvSpPr txBox="1">
            <a:spLocks noGrp="1"/>
          </p:cNvSpPr>
          <p:nvPr>
            <p:ph type="title"/>
          </p:nvPr>
        </p:nvSpPr>
        <p:spPr>
          <a:xfrm>
            <a:off x="2389500" y="450933"/>
            <a:ext cx="7434000" cy="983600"/>
          </a:xfrm>
          <a:prstGeom prst="rect">
            <a:avLst/>
          </a:prstGeom>
        </p:spPr>
        <p:txBody>
          <a:bodyPr spcFirstLastPara="1" wrap="square" lIns="91425" tIns="91425" rIns="91425" bIns="91425" anchor="b" anchorCtr="0">
            <a:noAutofit/>
          </a:bodyPr>
          <a:lstStyle>
            <a:lvl1pPr lvl="0" algn="ctr" rtl="0">
              <a:spcBef>
                <a:spcPts val="0"/>
              </a:spcBef>
              <a:spcAft>
                <a:spcPts val="0"/>
              </a:spcAft>
              <a:buClr>
                <a:schemeClr val="lt1"/>
              </a:buClr>
              <a:buSzPts val="3600"/>
              <a:buFont typeface="Josefin Sans Thin"/>
              <a:buNone/>
              <a:defRPr sz="4800">
                <a:solidFill>
                  <a:schemeClr val="lt1"/>
                </a:solidFill>
                <a:latin typeface="Josefin Sans Thin"/>
                <a:ea typeface="Josefin Sans Thin"/>
                <a:cs typeface="Josefin Sans Thin"/>
                <a:sym typeface="Josefin Sans Thin"/>
              </a:defRPr>
            </a:lvl1pPr>
            <a:lvl2pPr lvl="1" algn="ctr" rtl="0">
              <a:spcBef>
                <a:spcPts val="0"/>
              </a:spcBef>
              <a:spcAft>
                <a:spcPts val="0"/>
              </a:spcAft>
              <a:buClr>
                <a:schemeClr val="lt1"/>
              </a:buClr>
              <a:buSzPts val="2400"/>
              <a:buFont typeface="Josefin Sans Thin"/>
              <a:buNone/>
              <a:defRPr sz="3200">
                <a:solidFill>
                  <a:schemeClr val="lt1"/>
                </a:solidFill>
                <a:latin typeface="Josefin Sans Thin"/>
                <a:ea typeface="Josefin Sans Thin"/>
                <a:cs typeface="Josefin Sans Thin"/>
                <a:sym typeface="Josefin Sans Thin"/>
              </a:defRPr>
            </a:lvl2pPr>
            <a:lvl3pPr lvl="2" algn="ctr" rtl="0">
              <a:spcBef>
                <a:spcPts val="0"/>
              </a:spcBef>
              <a:spcAft>
                <a:spcPts val="0"/>
              </a:spcAft>
              <a:buClr>
                <a:schemeClr val="lt1"/>
              </a:buClr>
              <a:buSzPts val="2400"/>
              <a:buFont typeface="Josefin Sans Thin"/>
              <a:buNone/>
              <a:defRPr sz="3200">
                <a:solidFill>
                  <a:schemeClr val="lt1"/>
                </a:solidFill>
                <a:latin typeface="Josefin Sans Thin"/>
                <a:ea typeface="Josefin Sans Thin"/>
                <a:cs typeface="Josefin Sans Thin"/>
                <a:sym typeface="Josefin Sans Thin"/>
              </a:defRPr>
            </a:lvl3pPr>
            <a:lvl4pPr lvl="3" algn="ctr" rtl="0">
              <a:spcBef>
                <a:spcPts val="0"/>
              </a:spcBef>
              <a:spcAft>
                <a:spcPts val="0"/>
              </a:spcAft>
              <a:buClr>
                <a:schemeClr val="lt1"/>
              </a:buClr>
              <a:buSzPts val="2400"/>
              <a:buFont typeface="Josefin Sans Thin"/>
              <a:buNone/>
              <a:defRPr sz="3200">
                <a:solidFill>
                  <a:schemeClr val="lt1"/>
                </a:solidFill>
                <a:latin typeface="Josefin Sans Thin"/>
                <a:ea typeface="Josefin Sans Thin"/>
                <a:cs typeface="Josefin Sans Thin"/>
                <a:sym typeface="Josefin Sans Thin"/>
              </a:defRPr>
            </a:lvl4pPr>
            <a:lvl5pPr lvl="4" algn="ctr" rtl="0">
              <a:spcBef>
                <a:spcPts val="0"/>
              </a:spcBef>
              <a:spcAft>
                <a:spcPts val="0"/>
              </a:spcAft>
              <a:buClr>
                <a:schemeClr val="lt1"/>
              </a:buClr>
              <a:buSzPts val="2400"/>
              <a:buFont typeface="Josefin Sans Thin"/>
              <a:buNone/>
              <a:defRPr sz="3200">
                <a:solidFill>
                  <a:schemeClr val="lt1"/>
                </a:solidFill>
                <a:latin typeface="Josefin Sans Thin"/>
                <a:ea typeface="Josefin Sans Thin"/>
                <a:cs typeface="Josefin Sans Thin"/>
                <a:sym typeface="Josefin Sans Thin"/>
              </a:defRPr>
            </a:lvl5pPr>
            <a:lvl6pPr lvl="5" algn="ctr" rtl="0">
              <a:spcBef>
                <a:spcPts val="0"/>
              </a:spcBef>
              <a:spcAft>
                <a:spcPts val="0"/>
              </a:spcAft>
              <a:buClr>
                <a:schemeClr val="lt1"/>
              </a:buClr>
              <a:buSzPts val="2400"/>
              <a:buFont typeface="Josefin Sans Thin"/>
              <a:buNone/>
              <a:defRPr sz="3200">
                <a:solidFill>
                  <a:schemeClr val="lt1"/>
                </a:solidFill>
                <a:latin typeface="Josefin Sans Thin"/>
                <a:ea typeface="Josefin Sans Thin"/>
                <a:cs typeface="Josefin Sans Thin"/>
                <a:sym typeface="Josefin Sans Thin"/>
              </a:defRPr>
            </a:lvl6pPr>
            <a:lvl7pPr lvl="6" algn="ctr" rtl="0">
              <a:spcBef>
                <a:spcPts val="0"/>
              </a:spcBef>
              <a:spcAft>
                <a:spcPts val="0"/>
              </a:spcAft>
              <a:buClr>
                <a:schemeClr val="lt1"/>
              </a:buClr>
              <a:buSzPts val="2400"/>
              <a:buFont typeface="Josefin Sans Thin"/>
              <a:buNone/>
              <a:defRPr sz="3200">
                <a:solidFill>
                  <a:schemeClr val="lt1"/>
                </a:solidFill>
                <a:latin typeface="Josefin Sans Thin"/>
                <a:ea typeface="Josefin Sans Thin"/>
                <a:cs typeface="Josefin Sans Thin"/>
                <a:sym typeface="Josefin Sans Thin"/>
              </a:defRPr>
            </a:lvl7pPr>
            <a:lvl8pPr lvl="7" algn="ctr" rtl="0">
              <a:spcBef>
                <a:spcPts val="0"/>
              </a:spcBef>
              <a:spcAft>
                <a:spcPts val="0"/>
              </a:spcAft>
              <a:buClr>
                <a:schemeClr val="lt1"/>
              </a:buClr>
              <a:buSzPts val="2400"/>
              <a:buFont typeface="Josefin Sans Thin"/>
              <a:buNone/>
              <a:defRPr sz="3200">
                <a:solidFill>
                  <a:schemeClr val="lt1"/>
                </a:solidFill>
                <a:latin typeface="Josefin Sans Thin"/>
                <a:ea typeface="Josefin Sans Thin"/>
                <a:cs typeface="Josefin Sans Thin"/>
                <a:sym typeface="Josefin Sans Thin"/>
              </a:defRPr>
            </a:lvl8pPr>
            <a:lvl9pPr lvl="8" algn="ctr" rtl="0">
              <a:spcBef>
                <a:spcPts val="0"/>
              </a:spcBef>
              <a:spcAft>
                <a:spcPts val="0"/>
              </a:spcAft>
              <a:buClr>
                <a:schemeClr val="lt1"/>
              </a:buClr>
              <a:buSzPts val="2400"/>
              <a:buFont typeface="Josefin Sans Thin"/>
              <a:buNone/>
              <a:defRPr sz="3200">
                <a:solidFill>
                  <a:schemeClr val="lt1"/>
                </a:solidFill>
                <a:latin typeface="Josefin Sans Thin"/>
                <a:ea typeface="Josefin Sans Thin"/>
                <a:cs typeface="Josefin Sans Thin"/>
                <a:sym typeface="Josefin Sans Thin"/>
              </a:defRPr>
            </a:lvl9pPr>
          </a:lstStyle>
          <a:p>
            <a:endParaRPr/>
          </a:p>
        </p:txBody>
      </p:sp>
      <p:sp>
        <p:nvSpPr>
          <p:cNvPr id="13660" name="Google Shape;13660;p19"/>
          <p:cNvSpPr txBox="1">
            <a:spLocks noGrp="1"/>
          </p:cNvSpPr>
          <p:nvPr>
            <p:ph type="subTitle" idx="1"/>
          </p:nvPr>
        </p:nvSpPr>
        <p:spPr>
          <a:xfrm>
            <a:off x="6859867" y="3586833"/>
            <a:ext cx="3632800" cy="718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chemeClr val="lt1"/>
              </a:buClr>
              <a:buSzPts val="1400"/>
              <a:buFont typeface="Roboto Mono"/>
              <a:buNone/>
              <a:defRPr sz="1867">
                <a:solidFill>
                  <a:schemeClr val="lt1"/>
                </a:solidFill>
                <a:latin typeface="Roboto Mono"/>
                <a:ea typeface="Roboto Mono"/>
                <a:cs typeface="Roboto Mono"/>
                <a:sym typeface="Roboto Mono"/>
              </a:defRPr>
            </a:lvl1pPr>
            <a:lvl2pPr lvl="1" algn="r" rtl="0">
              <a:lnSpc>
                <a:spcPct val="100000"/>
              </a:lnSpc>
              <a:spcBef>
                <a:spcPts val="0"/>
              </a:spcBef>
              <a:spcAft>
                <a:spcPts val="0"/>
              </a:spcAft>
              <a:buClr>
                <a:schemeClr val="lt1"/>
              </a:buClr>
              <a:buSzPts val="2100"/>
              <a:buNone/>
              <a:defRPr sz="2800">
                <a:solidFill>
                  <a:schemeClr val="lt1"/>
                </a:solidFill>
              </a:defRPr>
            </a:lvl2pPr>
            <a:lvl3pPr lvl="2" algn="r" rtl="0">
              <a:lnSpc>
                <a:spcPct val="100000"/>
              </a:lnSpc>
              <a:spcBef>
                <a:spcPts val="0"/>
              </a:spcBef>
              <a:spcAft>
                <a:spcPts val="0"/>
              </a:spcAft>
              <a:buClr>
                <a:schemeClr val="lt1"/>
              </a:buClr>
              <a:buSzPts val="2100"/>
              <a:buNone/>
              <a:defRPr sz="2800">
                <a:solidFill>
                  <a:schemeClr val="lt1"/>
                </a:solidFill>
              </a:defRPr>
            </a:lvl3pPr>
            <a:lvl4pPr lvl="3" algn="r" rtl="0">
              <a:lnSpc>
                <a:spcPct val="100000"/>
              </a:lnSpc>
              <a:spcBef>
                <a:spcPts val="0"/>
              </a:spcBef>
              <a:spcAft>
                <a:spcPts val="0"/>
              </a:spcAft>
              <a:buClr>
                <a:schemeClr val="lt1"/>
              </a:buClr>
              <a:buSzPts val="2100"/>
              <a:buNone/>
              <a:defRPr sz="2800">
                <a:solidFill>
                  <a:schemeClr val="lt1"/>
                </a:solidFill>
              </a:defRPr>
            </a:lvl4pPr>
            <a:lvl5pPr lvl="4" algn="r" rtl="0">
              <a:lnSpc>
                <a:spcPct val="100000"/>
              </a:lnSpc>
              <a:spcBef>
                <a:spcPts val="0"/>
              </a:spcBef>
              <a:spcAft>
                <a:spcPts val="0"/>
              </a:spcAft>
              <a:buClr>
                <a:schemeClr val="lt1"/>
              </a:buClr>
              <a:buSzPts val="2100"/>
              <a:buNone/>
              <a:defRPr sz="2800">
                <a:solidFill>
                  <a:schemeClr val="lt1"/>
                </a:solidFill>
              </a:defRPr>
            </a:lvl5pPr>
            <a:lvl6pPr lvl="5" algn="r" rtl="0">
              <a:lnSpc>
                <a:spcPct val="100000"/>
              </a:lnSpc>
              <a:spcBef>
                <a:spcPts val="0"/>
              </a:spcBef>
              <a:spcAft>
                <a:spcPts val="0"/>
              </a:spcAft>
              <a:buClr>
                <a:schemeClr val="lt1"/>
              </a:buClr>
              <a:buSzPts val="2100"/>
              <a:buNone/>
              <a:defRPr sz="2800">
                <a:solidFill>
                  <a:schemeClr val="lt1"/>
                </a:solidFill>
              </a:defRPr>
            </a:lvl6pPr>
            <a:lvl7pPr lvl="6" algn="r" rtl="0">
              <a:lnSpc>
                <a:spcPct val="100000"/>
              </a:lnSpc>
              <a:spcBef>
                <a:spcPts val="0"/>
              </a:spcBef>
              <a:spcAft>
                <a:spcPts val="0"/>
              </a:spcAft>
              <a:buClr>
                <a:schemeClr val="lt1"/>
              </a:buClr>
              <a:buSzPts val="2100"/>
              <a:buNone/>
              <a:defRPr sz="2800">
                <a:solidFill>
                  <a:schemeClr val="lt1"/>
                </a:solidFill>
              </a:defRPr>
            </a:lvl7pPr>
            <a:lvl8pPr lvl="7" algn="r" rtl="0">
              <a:lnSpc>
                <a:spcPct val="100000"/>
              </a:lnSpc>
              <a:spcBef>
                <a:spcPts val="0"/>
              </a:spcBef>
              <a:spcAft>
                <a:spcPts val="0"/>
              </a:spcAft>
              <a:buClr>
                <a:schemeClr val="lt1"/>
              </a:buClr>
              <a:buSzPts val="2100"/>
              <a:buNone/>
              <a:defRPr sz="2800">
                <a:solidFill>
                  <a:schemeClr val="lt1"/>
                </a:solidFill>
              </a:defRPr>
            </a:lvl8pPr>
            <a:lvl9pPr lvl="8" algn="r" rtl="0">
              <a:lnSpc>
                <a:spcPct val="100000"/>
              </a:lnSpc>
              <a:spcBef>
                <a:spcPts val="0"/>
              </a:spcBef>
              <a:spcAft>
                <a:spcPts val="0"/>
              </a:spcAft>
              <a:buClr>
                <a:schemeClr val="lt1"/>
              </a:buClr>
              <a:buSzPts val="2100"/>
              <a:buNone/>
              <a:defRPr sz="2800">
                <a:solidFill>
                  <a:schemeClr val="lt1"/>
                </a:solidFill>
              </a:defRPr>
            </a:lvl9pPr>
          </a:lstStyle>
          <a:p>
            <a:endParaRPr/>
          </a:p>
        </p:txBody>
      </p:sp>
      <p:sp>
        <p:nvSpPr>
          <p:cNvPr id="13661" name="Google Shape;13661;p19"/>
          <p:cNvSpPr txBox="1">
            <a:spLocks noGrp="1"/>
          </p:cNvSpPr>
          <p:nvPr>
            <p:ph type="subTitle" idx="2"/>
          </p:nvPr>
        </p:nvSpPr>
        <p:spPr>
          <a:xfrm>
            <a:off x="6859867" y="2417533"/>
            <a:ext cx="3680400" cy="7876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chemeClr val="lt1"/>
              </a:buClr>
              <a:buSzPts val="1400"/>
              <a:buFont typeface="Roboto Mono"/>
              <a:buNone/>
              <a:defRPr sz="1867">
                <a:solidFill>
                  <a:schemeClr val="lt1"/>
                </a:solidFill>
                <a:latin typeface="Roboto Mono"/>
                <a:ea typeface="Roboto Mono"/>
                <a:cs typeface="Roboto Mono"/>
                <a:sym typeface="Roboto Mono"/>
              </a:defRPr>
            </a:lvl1pPr>
            <a:lvl2pPr lvl="1" algn="r" rtl="0">
              <a:lnSpc>
                <a:spcPct val="100000"/>
              </a:lnSpc>
              <a:spcBef>
                <a:spcPts val="0"/>
              </a:spcBef>
              <a:spcAft>
                <a:spcPts val="0"/>
              </a:spcAft>
              <a:buClr>
                <a:schemeClr val="lt1"/>
              </a:buClr>
              <a:buSzPts val="2100"/>
              <a:buNone/>
              <a:defRPr sz="2800">
                <a:solidFill>
                  <a:schemeClr val="lt1"/>
                </a:solidFill>
              </a:defRPr>
            </a:lvl2pPr>
            <a:lvl3pPr lvl="2" algn="r" rtl="0">
              <a:lnSpc>
                <a:spcPct val="100000"/>
              </a:lnSpc>
              <a:spcBef>
                <a:spcPts val="0"/>
              </a:spcBef>
              <a:spcAft>
                <a:spcPts val="0"/>
              </a:spcAft>
              <a:buClr>
                <a:schemeClr val="lt1"/>
              </a:buClr>
              <a:buSzPts val="2100"/>
              <a:buNone/>
              <a:defRPr sz="2800">
                <a:solidFill>
                  <a:schemeClr val="lt1"/>
                </a:solidFill>
              </a:defRPr>
            </a:lvl3pPr>
            <a:lvl4pPr lvl="3" algn="r" rtl="0">
              <a:lnSpc>
                <a:spcPct val="100000"/>
              </a:lnSpc>
              <a:spcBef>
                <a:spcPts val="0"/>
              </a:spcBef>
              <a:spcAft>
                <a:spcPts val="0"/>
              </a:spcAft>
              <a:buClr>
                <a:schemeClr val="lt1"/>
              </a:buClr>
              <a:buSzPts val="2100"/>
              <a:buNone/>
              <a:defRPr sz="2800">
                <a:solidFill>
                  <a:schemeClr val="lt1"/>
                </a:solidFill>
              </a:defRPr>
            </a:lvl4pPr>
            <a:lvl5pPr lvl="4" algn="r" rtl="0">
              <a:lnSpc>
                <a:spcPct val="100000"/>
              </a:lnSpc>
              <a:spcBef>
                <a:spcPts val="0"/>
              </a:spcBef>
              <a:spcAft>
                <a:spcPts val="0"/>
              </a:spcAft>
              <a:buClr>
                <a:schemeClr val="lt1"/>
              </a:buClr>
              <a:buSzPts val="2100"/>
              <a:buNone/>
              <a:defRPr sz="2800">
                <a:solidFill>
                  <a:schemeClr val="lt1"/>
                </a:solidFill>
              </a:defRPr>
            </a:lvl5pPr>
            <a:lvl6pPr lvl="5" algn="r" rtl="0">
              <a:lnSpc>
                <a:spcPct val="100000"/>
              </a:lnSpc>
              <a:spcBef>
                <a:spcPts val="0"/>
              </a:spcBef>
              <a:spcAft>
                <a:spcPts val="0"/>
              </a:spcAft>
              <a:buClr>
                <a:schemeClr val="lt1"/>
              </a:buClr>
              <a:buSzPts val="2100"/>
              <a:buNone/>
              <a:defRPr sz="2800">
                <a:solidFill>
                  <a:schemeClr val="lt1"/>
                </a:solidFill>
              </a:defRPr>
            </a:lvl6pPr>
            <a:lvl7pPr lvl="6" algn="r" rtl="0">
              <a:lnSpc>
                <a:spcPct val="100000"/>
              </a:lnSpc>
              <a:spcBef>
                <a:spcPts val="0"/>
              </a:spcBef>
              <a:spcAft>
                <a:spcPts val="0"/>
              </a:spcAft>
              <a:buClr>
                <a:schemeClr val="lt1"/>
              </a:buClr>
              <a:buSzPts val="2100"/>
              <a:buNone/>
              <a:defRPr sz="2800">
                <a:solidFill>
                  <a:schemeClr val="lt1"/>
                </a:solidFill>
              </a:defRPr>
            </a:lvl7pPr>
            <a:lvl8pPr lvl="7" algn="r" rtl="0">
              <a:lnSpc>
                <a:spcPct val="100000"/>
              </a:lnSpc>
              <a:spcBef>
                <a:spcPts val="0"/>
              </a:spcBef>
              <a:spcAft>
                <a:spcPts val="0"/>
              </a:spcAft>
              <a:buClr>
                <a:schemeClr val="lt1"/>
              </a:buClr>
              <a:buSzPts val="2100"/>
              <a:buNone/>
              <a:defRPr sz="2800">
                <a:solidFill>
                  <a:schemeClr val="lt1"/>
                </a:solidFill>
              </a:defRPr>
            </a:lvl8pPr>
            <a:lvl9pPr lvl="8" algn="r" rtl="0">
              <a:lnSpc>
                <a:spcPct val="100000"/>
              </a:lnSpc>
              <a:spcBef>
                <a:spcPts val="0"/>
              </a:spcBef>
              <a:spcAft>
                <a:spcPts val="0"/>
              </a:spcAft>
              <a:buClr>
                <a:schemeClr val="lt1"/>
              </a:buClr>
              <a:buSzPts val="2100"/>
              <a:buNone/>
              <a:defRPr sz="2800">
                <a:solidFill>
                  <a:schemeClr val="lt1"/>
                </a:solidFill>
              </a:defRPr>
            </a:lvl9pPr>
          </a:lstStyle>
          <a:p>
            <a:endParaRPr/>
          </a:p>
        </p:txBody>
      </p:sp>
      <p:sp>
        <p:nvSpPr>
          <p:cNvPr id="13662" name="Google Shape;13662;p19"/>
          <p:cNvSpPr txBox="1">
            <a:spLocks noGrp="1"/>
          </p:cNvSpPr>
          <p:nvPr>
            <p:ph type="subTitle" idx="3"/>
          </p:nvPr>
        </p:nvSpPr>
        <p:spPr>
          <a:xfrm>
            <a:off x="6860020" y="4652867"/>
            <a:ext cx="3632800" cy="7876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chemeClr val="lt1"/>
              </a:buClr>
              <a:buSzPts val="1400"/>
              <a:buFont typeface="Roboto Mono"/>
              <a:buNone/>
              <a:defRPr sz="1867">
                <a:solidFill>
                  <a:schemeClr val="lt1"/>
                </a:solidFill>
                <a:latin typeface="Roboto Mono"/>
                <a:ea typeface="Roboto Mono"/>
                <a:cs typeface="Roboto Mono"/>
                <a:sym typeface="Roboto Mono"/>
              </a:defRPr>
            </a:lvl1pPr>
            <a:lvl2pPr lvl="1" algn="r" rtl="0">
              <a:lnSpc>
                <a:spcPct val="100000"/>
              </a:lnSpc>
              <a:spcBef>
                <a:spcPts val="0"/>
              </a:spcBef>
              <a:spcAft>
                <a:spcPts val="0"/>
              </a:spcAft>
              <a:buClr>
                <a:schemeClr val="lt1"/>
              </a:buClr>
              <a:buSzPts val="2100"/>
              <a:buNone/>
              <a:defRPr sz="2800">
                <a:solidFill>
                  <a:schemeClr val="lt1"/>
                </a:solidFill>
              </a:defRPr>
            </a:lvl2pPr>
            <a:lvl3pPr lvl="2" algn="r" rtl="0">
              <a:lnSpc>
                <a:spcPct val="100000"/>
              </a:lnSpc>
              <a:spcBef>
                <a:spcPts val="0"/>
              </a:spcBef>
              <a:spcAft>
                <a:spcPts val="0"/>
              </a:spcAft>
              <a:buClr>
                <a:schemeClr val="lt1"/>
              </a:buClr>
              <a:buSzPts val="2100"/>
              <a:buNone/>
              <a:defRPr sz="2800">
                <a:solidFill>
                  <a:schemeClr val="lt1"/>
                </a:solidFill>
              </a:defRPr>
            </a:lvl3pPr>
            <a:lvl4pPr lvl="3" algn="r" rtl="0">
              <a:lnSpc>
                <a:spcPct val="100000"/>
              </a:lnSpc>
              <a:spcBef>
                <a:spcPts val="0"/>
              </a:spcBef>
              <a:spcAft>
                <a:spcPts val="0"/>
              </a:spcAft>
              <a:buClr>
                <a:schemeClr val="lt1"/>
              </a:buClr>
              <a:buSzPts val="2100"/>
              <a:buNone/>
              <a:defRPr sz="2800">
                <a:solidFill>
                  <a:schemeClr val="lt1"/>
                </a:solidFill>
              </a:defRPr>
            </a:lvl4pPr>
            <a:lvl5pPr lvl="4" algn="r" rtl="0">
              <a:lnSpc>
                <a:spcPct val="100000"/>
              </a:lnSpc>
              <a:spcBef>
                <a:spcPts val="0"/>
              </a:spcBef>
              <a:spcAft>
                <a:spcPts val="0"/>
              </a:spcAft>
              <a:buClr>
                <a:schemeClr val="lt1"/>
              </a:buClr>
              <a:buSzPts val="2100"/>
              <a:buNone/>
              <a:defRPr sz="2800">
                <a:solidFill>
                  <a:schemeClr val="lt1"/>
                </a:solidFill>
              </a:defRPr>
            </a:lvl5pPr>
            <a:lvl6pPr lvl="5" algn="r" rtl="0">
              <a:lnSpc>
                <a:spcPct val="100000"/>
              </a:lnSpc>
              <a:spcBef>
                <a:spcPts val="0"/>
              </a:spcBef>
              <a:spcAft>
                <a:spcPts val="0"/>
              </a:spcAft>
              <a:buClr>
                <a:schemeClr val="lt1"/>
              </a:buClr>
              <a:buSzPts val="2100"/>
              <a:buNone/>
              <a:defRPr sz="2800">
                <a:solidFill>
                  <a:schemeClr val="lt1"/>
                </a:solidFill>
              </a:defRPr>
            </a:lvl6pPr>
            <a:lvl7pPr lvl="6" algn="r" rtl="0">
              <a:lnSpc>
                <a:spcPct val="100000"/>
              </a:lnSpc>
              <a:spcBef>
                <a:spcPts val="0"/>
              </a:spcBef>
              <a:spcAft>
                <a:spcPts val="0"/>
              </a:spcAft>
              <a:buClr>
                <a:schemeClr val="lt1"/>
              </a:buClr>
              <a:buSzPts val="2100"/>
              <a:buNone/>
              <a:defRPr sz="2800">
                <a:solidFill>
                  <a:schemeClr val="lt1"/>
                </a:solidFill>
              </a:defRPr>
            </a:lvl7pPr>
            <a:lvl8pPr lvl="7" algn="r" rtl="0">
              <a:lnSpc>
                <a:spcPct val="100000"/>
              </a:lnSpc>
              <a:spcBef>
                <a:spcPts val="0"/>
              </a:spcBef>
              <a:spcAft>
                <a:spcPts val="0"/>
              </a:spcAft>
              <a:buClr>
                <a:schemeClr val="lt1"/>
              </a:buClr>
              <a:buSzPts val="2100"/>
              <a:buNone/>
              <a:defRPr sz="2800">
                <a:solidFill>
                  <a:schemeClr val="lt1"/>
                </a:solidFill>
              </a:defRPr>
            </a:lvl8pPr>
            <a:lvl9pPr lvl="8" algn="r" rtl="0">
              <a:lnSpc>
                <a:spcPct val="100000"/>
              </a:lnSpc>
              <a:spcBef>
                <a:spcPts val="0"/>
              </a:spcBef>
              <a:spcAft>
                <a:spcPts val="0"/>
              </a:spcAft>
              <a:buClr>
                <a:schemeClr val="lt1"/>
              </a:buClr>
              <a:buSzPts val="2100"/>
              <a:buNone/>
              <a:defRPr sz="2800">
                <a:solidFill>
                  <a:schemeClr val="lt1"/>
                </a:solidFill>
              </a:defRPr>
            </a:lvl9pPr>
          </a:lstStyle>
          <a:p>
            <a:endParaRPr/>
          </a:p>
        </p:txBody>
      </p:sp>
      <p:sp>
        <p:nvSpPr>
          <p:cNvPr id="13663" name="Google Shape;13663;p19"/>
          <p:cNvSpPr txBox="1">
            <a:spLocks noGrp="1"/>
          </p:cNvSpPr>
          <p:nvPr>
            <p:ph type="title" idx="4" hasCustomPrompt="1"/>
          </p:nvPr>
        </p:nvSpPr>
        <p:spPr>
          <a:xfrm>
            <a:off x="4625700" y="2403851"/>
            <a:ext cx="990800" cy="720800"/>
          </a:xfrm>
          <a:prstGeom prst="rect">
            <a:avLst/>
          </a:prstGeom>
          <a:solidFill>
            <a:srgbClr val="FFEECF"/>
          </a:solidFill>
        </p:spPr>
        <p:txBody>
          <a:bodyPr spcFirstLastPara="1" wrap="square" lIns="91425" tIns="91425" rIns="91425" bIns="91425" anchor="t" anchorCtr="0">
            <a:noAutofit/>
          </a:bodyPr>
          <a:lstStyle>
            <a:lvl1pPr lvl="0" rtl="0">
              <a:spcBef>
                <a:spcPts val="0"/>
              </a:spcBef>
              <a:spcAft>
                <a:spcPts val="0"/>
              </a:spcAft>
              <a:buClr>
                <a:srgbClr val="B33B00"/>
              </a:buClr>
              <a:buSzPts val="2400"/>
              <a:buFont typeface="Josefin Sans Thin"/>
              <a:buNone/>
              <a:defRPr sz="3200">
                <a:solidFill>
                  <a:srgbClr val="B33B00"/>
                </a:solidFill>
                <a:latin typeface="Josefin Sans Thin"/>
                <a:ea typeface="Josefin Sans Thin"/>
                <a:cs typeface="Josefin Sans Thin"/>
                <a:sym typeface="Josefin Sans Thin"/>
              </a:defRPr>
            </a:lvl1pPr>
            <a:lvl2pPr lvl="1" rtl="0">
              <a:spcBef>
                <a:spcPts val="0"/>
              </a:spcBef>
              <a:spcAft>
                <a:spcPts val="0"/>
              </a:spcAft>
              <a:buClr>
                <a:srgbClr val="B33B00"/>
              </a:buClr>
              <a:buSzPts val="2400"/>
              <a:buFont typeface="Josefin Sans Thin"/>
              <a:buNone/>
              <a:defRPr sz="3200">
                <a:solidFill>
                  <a:srgbClr val="B33B00"/>
                </a:solidFill>
                <a:latin typeface="Josefin Sans Thin"/>
                <a:ea typeface="Josefin Sans Thin"/>
                <a:cs typeface="Josefin Sans Thin"/>
                <a:sym typeface="Josefin Sans Thin"/>
              </a:defRPr>
            </a:lvl2pPr>
            <a:lvl3pPr lvl="2" rtl="0">
              <a:spcBef>
                <a:spcPts val="0"/>
              </a:spcBef>
              <a:spcAft>
                <a:spcPts val="0"/>
              </a:spcAft>
              <a:buClr>
                <a:srgbClr val="B33B00"/>
              </a:buClr>
              <a:buSzPts val="2400"/>
              <a:buFont typeface="Josefin Sans Thin"/>
              <a:buNone/>
              <a:defRPr sz="3200">
                <a:solidFill>
                  <a:srgbClr val="B33B00"/>
                </a:solidFill>
                <a:latin typeface="Josefin Sans Thin"/>
                <a:ea typeface="Josefin Sans Thin"/>
                <a:cs typeface="Josefin Sans Thin"/>
                <a:sym typeface="Josefin Sans Thin"/>
              </a:defRPr>
            </a:lvl3pPr>
            <a:lvl4pPr lvl="3" rtl="0">
              <a:spcBef>
                <a:spcPts val="0"/>
              </a:spcBef>
              <a:spcAft>
                <a:spcPts val="0"/>
              </a:spcAft>
              <a:buClr>
                <a:srgbClr val="B33B00"/>
              </a:buClr>
              <a:buSzPts val="2400"/>
              <a:buFont typeface="Josefin Sans Thin"/>
              <a:buNone/>
              <a:defRPr sz="3200">
                <a:solidFill>
                  <a:srgbClr val="B33B00"/>
                </a:solidFill>
                <a:latin typeface="Josefin Sans Thin"/>
                <a:ea typeface="Josefin Sans Thin"/>
                <a:cs typeface="Josefin Sans Thin"/>
                <a:sym typeface="Josefin Sans Thin"/>
              </a:defRPr>
            </a:lvl4pPr>
            <a:lvl5pPr lvl="4" rtl="0">
              <a:spcBef>
                <a:spcPts val="0"/>
              </a:spcBef>
              <a:spcAft>
                <a:spcPts val="0"/>
              </a:spcAft>
              <a:buClr>
                <a:srgbClr val="B33B00"/>
              </a:buClr>
              <a:buSzPts val="2400"/>
              <a:buFont typeface="Josefin Sans Thin"/>
              <a:buNone/>
              <a:defRPr sz="3200">
                <a:solidFill>
                  <a:srgbClr val="B33B00"/>
                </a:solidFill>
                <a:latin typeface="Josefin Sans Thin"/>
                <a:ea typeface="Josefin Sans Thin"/>
                <a:cs typeface="Josefin Sans Thin"/>
                <a:sym typeface="Josefin Sans Thin"/>
              </a:defRPr>
            </a:lvl5pPr>
            <a:lvl6pPr lvl="5" rtl="0">
              <a:spcBef>
                <a:spcPts val="0"/>
              </a:spcBef>
              <a:spcAft>
                <a:spcPts val="0"/>
              </a:spcAft>
              <a:buClr>
                <a:srgbClr val="B33B00"/>
              </a:buClr>
              <a:buSzPts val="2400"/>
              <a:buFont typeface="Josefin Sans Thin"/>
              <a:buNone/>
              <a:defRPr sz="3200">
                <a:solidFill>
                  <a:srgbClr val="B33B00"/>
                </a:solidFill>
                <a:latin typeface="Josefin Sans Thin"/>
                <a:ea typeface="Josefin Sans Thin"/>
                <a:cs typeface="Josefin Sans Thin"/>
                <a:sym typeface="Josefin Sans Thin"/>
              </a:defRPr>
            </a:lvl6pPr>
            <a:lvl7pPr lvl="6" rtl="0">
              <a:spcBef>
                <a:spcPts val="0"/>
              </a:spcBef>
              <a:spcAft>
                <a:spcPts val="0"/>
              </a:spcAft>
              <a:buClr>
                <a:srgbClr val="B33B00"/>
              </a:buClr>
              <a:buSzPts val="2400"/>
              <a:buFont typeface="Josefin Sans Thin"/>
              <a:buNone/>
              <a:defRPr sz="3200">
                <a:solidFill>
                  <a:srgbClr val="B33B00"/>
                </a:solidFill>
                <a:latin typeface="Josefin Sans Thin"/>
                <a:ea typeface="Josefin Sans Thin"/>
                <a:cs typeface="Josefin Sans Thin"/>
                <a:sym typeface="Josefin Sans Thin"/>
              </a:defRPr>
            </a:lvl7pPr>
            <a:lvl8pPr lvl="7" rtl="0">
              <a:spcBef>
                <a:spcPts val="0"/>
              </a:spcBef>
              <a:spcAft>
                <a:spcPts val="0"/>
              </a:spcAft>
              <a:buClr>
                <a:srgbClr val="B33B00"/>
              </a:buClr>
              <a:buSzPts val="2400"/>
              <a:buFont typeface="Josefin Sans Thin"/>
              <a:buNone/>
              <a:defRPr sz="3200">
                <a:solidFill>
                  <a:srgbClr val="B33B00"/>
                </a:solidFill>
                <a:latin typeface="Josefin Sans Thin"/>
                <a:ea typeface="Josefin Sans Thin"/>
                <a:cs typeface="Josefin Sans Thin"/>
                <a:sym typeface="Josefin Sans Thin"/>
              </a:defRPr>
            </a:lvl8pPr>
            <a:lvl9pPr lvl="8" rtl="0">
              <a:spcBef>
                <a:spcPts val="0"/>
              </a:spcBef>
              <a:spcAft>
                <a:spcPts val="0"/>
              </a:spcAft>
              <a:buClr>
                <a:srgbClr val="B33B00"/>
              </a:buClr>
              <a:buSzPts val="2400"/>
              <a:buFont typeface="Josefin Sans Thin"/>
              <a:buNone/>
              <a:defRPr sz="3200">
                <a:solidFill>
                  <a:srgbClr val="B33B00"/>
                </a:solidFill>
                <a:latin typeface="Josefin Sans Thin"/>
                <a:ea typeface="Josefin Sans Thin"/>
                <a:cs typeface="Josefin Sans Thin"/>
                <a:sym typeface="Josefin Sans Thin"/>
              </a:defRPr>
            </a:lvl9pPr>
          </a:lstStyle>
          <a:p>
            <a:r>
              <a:t>xx%</a:t>
            </a:r>
          </a:p>
        </p:txBody>
      </p:sp>
      <p:sp>
        <p:nvSpPr>
          <p:cNvPr id="13664" name="Google Shape;13664;p19"/>
          <p:cNvSpPr txBox="1">
            <a:spLocks noGrp="1"/>
          </p:cNvSpPr>
          <p:nvPr>
            <p:ph type="title" idx="5" hasCustomPrompt="1"/>
          </p:nvPr>
        </p:nvSpPr>
        <p:spPr>
          <a:xfrm>
            <a:off x="4625700" y="3547857"/>
            <a:ext cx="990800" cy="720800"/>
          </a:xfrm>
          <a:prstGeom prst="rect">
            <a:avLst/>
          </a:prstGeom>
          <a:solidFill>
            <a:srgbClr val="FFEECF"/>
          </a:solidFill>
        </p:spPr>
        <p:txBody>
          <a:bodyPr spcFirstLastPara="1" wrap="square" lIns="91425" tIns="91425" rIns="91425" bIns="91425" anchor="t" anchorCtr="0">
            <a:noAutofit/>
          </a:bodyPr>
          <a:lstStyle>
            <a:lvl1pPr lvl="0" rtl="0">
              <a:spcBef>
                <a:spcPts val="0"/>
              </a:spcBef>
              <a:spcAft>
                <a:spcPts val="0"/>
              </a:spcAft>
              <a:buClr>
                <a:srgbClr val="B33B00"/>
              </a:buClr>
              <a:buSzPts val="2400"/>
              <a:buFont typeface="Josefin Sans Thin"/>
              <a:buNone/>
              <a:defRPr sz="3200">
                <a:solidFill>
                  <a:srgbClr val="B33B00"/>
                </a:solidFill>
                <a:latin typeface="Josefin Sans Thin"/>
                <a:ea typeface="Josefin Sans Thin"/>
                <a:cs typeface="Josefin Sans Thin"/>
                <a:sym typeface="Josefin Sans Thin"/>
              </a:defRPr>
            </a:lvl1pPr>
            <a:lvl2pPr lvl="1" rtl="0">
              <a:spcBef>
                <a:spcPts val="0"/>
              </a:spcBef>
              <a:spcAft>
                <a:spcPts val="0"/>
              </a:spcAft>
              <a:buClr>
                <a:srgbClr val="B33B00"/>
              </a:buClr>
              <a:buSzPts val="2400"/>
              <a:buFont typeface="Josefin Sans Thin"/>
              <a:buNone/>
              <a:defRPr sz="3200">
                <a:solidFill>
                  <a:srgbClr val="B33B00"/>
                </a:solidFill>
                <a:latin typeface="Josefin Sans Thin"/>
                <a:ea typeface="Josefin Sans Thin"/>
                <a:cs typeface="Josefin Sans Thin"/>
                <a:sym typeface="Josefin Sans Thin"/>
              </a:defRPr>
            </a:lvl2pPr>
            <a:lvl3pPr lvl="2" rtl="0">
              <a:spcBef>
                <a:spcPts val="0"/>
              </a:spcBef>
              <a:spcAft>
                <a:spcPts val="0"/>
              </a:spcAft>
              <a:buClr>
                <a:srgbClr val="B33B00"/>
              </a:buClr>
              <a:buSzPts val="2400"/>
              <a:buFont typeface="Josefin Sans Thin"/>
              <a:buNone/>
              <a:defRPr sz="3200">
                <a:solidFill>
                  <a:srgbClr val="B33B00"/>
                </a:solidFill>
                <a:latin typeface="Josefin Sans Thin"/>
                <a:ea typeface="Josefin Sans Thin"/>
                <a:cs typeface="Josefin Sans Thin"/>
                <a:sym typeface="Josefin Sans Thin"/>
              </a:defRPr>
            </a:lvl3pPr>
            <a:lvl4pPr lvl="3" rtl="0">
              <a:spcBef>
                <a:spcPts val="0"/>
              </a:spcBef>
              <a:spcAft>
                <a:spcPts val="0"/>
              </a:spcAft>
              <a:buClr>
                <a:srgbClr val="B33B00"/>
              </a:buClr>
              <a:buSzPts val="2400"/>
              <a:buFont typeface="Josefin Sans Thin"/>
              <a:buNone/>
              <a:defRPr sz="3200">
                <a:solidFill>
                  <a:srgbClr val="B33B00"/>
                </a:solidFill>
                <a:latin typeface="Josefin Sans Thin"/>
                <a:ea typeface="Josefin Sans Thin"/>
                <a:cs typeface="Josefin Sans Thin"/>
                <a:sym typeface="Josefin Sans Thin"/>
              </a:defRPr>
            </a:lvl4pPr>
            <a:lvl5pPr lvl="4" rtl="0">
              <a:spcBef>
                <a:spcPts val="0"/>
              </a:spcBef>
              <a:spcAft>
                <a:spcPts val="0"/>
              </a:spcAft>
              <a:buClr>
                <a:srgbClr val="B33B00"/>
              </a:buClr>
              <a:buSzPts val="2400"/>
              <a:buFont typeface="Josefin Sans Thin"/>
              <a:buNone/>
              <a:defRPr sz="3200">
                <a:solidFill>
                  <a:srgbClr val="B33B00"/>
                </a:solidFill>
                <a:latin typeface="Josefin Sans Thin"/>
                <a:ea typeface="Josefin Sans Thin"/>
                <a:cs typeface="Josefin Sans Thin"/>
                <a:sym typeface="Josefin Sans Thin"/>
              </a:defRPr>
            </a:lvl5pPr>
            <a:lvl6pPr lvl="5" rtl="0">
              <a:spcBef>
                <a:spcPts val="0"/>
              </a:spcBef>
              <a:spcAft>
                <a:spcPts val="0"/>
              </a:spcAft>
              <a:buClr>
                <a:srgbClr val="B33B00"/>
              </a:buClr>
              <a:buSzPts val="2400"/>
              <a:buFont typeface="Josefin Sans Thin"/>
              <a:buNone/>
              <a:defRPr sz="3200">
                <a:solidFill>
                  <a:srgbClr val="B33B00"/>
                </a:solidFill>
                <a:latin typeface="Josefin Sans Thin"/>
                <a:ea typeface="Josefin Sans Thin"/>
                <a:cs typeface="Josefin Sans Thin"/>
                <a:sym typeface="Josefin Sans Thin"/>
              </a:defRPr>
            </a:lvl6pPr>
            <a:lvl7pPr lvl="6" rtl="0">
              <a:spcBef>
                <a:spcPts val="0"/>
              </a:spcBef>
              <a:spcAft>
                <a:spcPts val="0"/>
              </a:spcAft>
              <a:buClr>
                <a:srgbClr val="B33B00"/>
              </a:buClr>
              <a:buSzPts val="2400"/>
              <a:buFont typeface="Josefin Sans Thin"/>
              <a:buNone/>
              <a:defRPr sz="3200">
                <a:solidFill>
                  <a:srgbClr val="B33B00"/>
                </a:solidFill>
                <a:latin typeface="Josefin Sans Thin"/>
                <a:ea typeface="Josefin Sans Thin"/>
                <a:cs typeface="Josefin Sans Thin"/>
                <a:sym typeface="Josefin Sans Thin"/>
              </a:defRPr>
            </a:lvl7pPr>
            <a:lvl8pPr lvl="7" rtl="0">
              <a:spcBef>
                <a:spcPts val="0"/>
              </a:spcBef>
              <a:spcAft>
                <a:spcPts val="0"/>
              </a:spcAft>
              <a:buClr>
                <a:srgbClr val="B33B00"/>
              </a:buClr>
              <a:buSzPts val="2400"/>
              <a:buFont typeface="Josefin Sans Thin"/>
              <a:buNone/>
              <a:defRPr sz="3200">
                <a:solidFill>
                  <a:srgbClr val="B33B00"/>
                </a:solidFill>
                <a:latin typeface="Josefin Sans Thin"/>
                <a:ea typeface="Josefin Sans Thin"/>
                <a:cs typeface="Josefin Sans Thin"/>
                <a:sym typeface="Josefin Sans Thin"/>
              </a:defRPr>
            </a:lvl8pPr>
            <a:lvl9pPr lvl="8" rtl="0">
              <a:spcBef>
                <a:spcPts val="0"/>
              </a:spcBef>
              <a:spcAft>
                <a:spcPts val="0"/>
              </a:spcAft>
              <a:buClr>
                <a:srgbClr val="B33B00"/>
              </a:buClr>
              <a:buSzPts val="2400"/>
              <a:buFont typeface="Josefin Sans Thin"/>
              <a:buNone/>
              <a:defRPr sz="3200">
                <a:solidFill>
                  <a:srgbClr val="B33B00"/>
                </a:solidFill>
                <a:latin typeface="Josefin Sans Thin"/>
                <a:ea typeface="Josefin Sans Thin"/>
                <a:cs typeface="Josefin Sans Thin"/>
                <a:sym typeface="Josefin Sans Thin"/>
              </a:defRPr>
            </a:lvl9pPr>
          </a:lstStyle>
          <a:p>
            <a:r>
              <a:t>xx%</a:t>
            </a:r>
          </a:p>
        </p:txBody>
      </p:sp>
      <p:sp>
        <p:nvSpPr>
          <p:cNvPr id="13665" name="Google Shape;13665;p19"/>
          <p:cNvSpPr txBox="1">
            <a:spLocks noGrp="1"/>
          </p:cNvSpPr>
          <p:nvPr>
            <p:ph type="title" idx="6" hasCustomPrompt="1"/>
          </p:nvPr>
        </p:nvSpPr>
        <p:spPr>
          <a:xfrm>
            <a:off x="4625700" y="4686463"/>
            <a:ext cx="990800" cy="720800"/>
          </a:xfrm>
          <a:prstGeom prst="rect">
            <a:avLst/>
          </a:prstGeom>
          <a:solidFill>
            <a:srgbClr val="FFEECF"/>
          </a:solidFill>
        </p:spPr>
        <p:txBody>
          <a:bodyPr spcFirstLastPara="1" wrap="square" lIns="91425" tIns="91425" rIns="91425" bIns="91425" anchor="t" anchorCtr="0">
            <a:noAutofit/>
          </a:bodyPr>
          <a:lstStyle>
            <a:lvl1pPr lvl="0" rtl="0">
              <a:spcBef>
                <a:spcPts val="0"/>
              </a:spcBef>
              <a:spcAft>
                <a:spcPts val="0"/>
              </a:spcAft>
              <a:buClr>
                <a:srgbClr val="B33B00"/>
              </a:buClr>
              <a:buSzPts val="2400"/>
              <a:buFont typeface="Josefin Sans Thin"/>
              <a:buNone/>
              <a:defRPr sz="3200">
                <a:solidFill>
                  <a:srgbClr val="B33B00"/>
                </a:solidFill>
                <a:latin typeface="Josefin Sans Thin"/>
                <a:ea typeface="Josefin Sans Thin"/>
                <a:cs typeface="Josefin Sans Thin"/>
                <a:sym typeface="Josefin Sans Thin"/>
              </a:defRPr>
            </a:lvl1pPr>
            <a:lvl2pPr lvl="1" rtl="0">
              <a:spcBef>
                <a:spcPts val="0"/>
              </a:spcBef>
              <a:spcAft>
                <a:spcPts val="0"/>
              </a:spcAft>
              <a:buClr>
                <a:srgbClr val="B33B00"/>
              </a:buClr>
              <a:buSzPts val="2400"/>
              <a:buFont typeface="Josefin Sans Thin"/>
              <a:buNone/>
              <a:defRPr sz="3200">
                <a:solidFill>
                  <a:srgbClr val="B33B00"/>
                </a:solidFill>
                <a:latin typeface="Josefin Sans Thin"/>
                <a:ea typeface="Josefin Sans Thin"/>
                <a:cs typeface="Josefin Sans Thin"/>
                <a:sym typeface="Josefin Sans Thin"/>
              </a:defRPr>
            </a:lvl2pPr>
            <a:lvl3pPr lvl="2" rtl="0">
              <a:spcBef>
                <a:spcPts val="0"/>
              </a:spcBef>
              <a:spcAft>
                <a:spcPts val="0"/>
              </a:spcAft>
              <a:buClr>
                <a:srgbClr val="B33B00"/>
              </a:buClr>
              <a:buSzPts val="2400"/>
              <a:buFont typeface="Josefin Sans Thin"/>
              <a:buNone/>
              <a:defRPr sz="3200">
                <a:solidFill>
                  <a:srgbClr val="B33B00"/>
                </a:solidFill>
                <a:latin typeface="Josefin Sans Thin"/>
                <a:ea typeface="Josefin Sans Thin"/>
                <a:cs typeface="Josefin Sans Thin"/>
                <a:sym typeface="Josefin Sans Thin"/>
              </a:defRPr>
            </a:lvl3pPr>
            <a:lvl4pPr lvl="3" rtl="0">
              <a:spcBef>
                <a:spcPts val="0"/>
              </a:spcBef>
              <a:spcAft>
                <a:spcPts val="0"/>
              </a:spcAft>
              <a:buClr>
                <a:srgbClr val="B33B00"/>
              </a:buClr>
              <a:buSzPts val="2400"/>
              <a:buFont typeface="Josefin Sans Thin"/>
              <a:buNone/>
              <a:defRPr sz="3200">
                <a:solidFill>
                  <a:srgbClr val="B33B00"/>
                </a:solidFill>
                <a:latin typeface="Josefin Sans Thin"/>
                <a:ea typeface="Josefin Sans Thin"/>
                <a:cs typeface="Josefin Sans Thin"/>
                <a:sym typeface="Josefin Sans Thin"/>
              </a:defRPr>
            </a:lvl4pPr>
            <a:lvl5pPr lvl="4" rtl="0">
              <a:spcBef>
                <a:spcPts val="0"/>
              </a:spcBef>
              <a:spcAft>
                <a:spcPts val="0"/>
              </a:spcAft>
              <a:buClr>
                <a:srgbClr val="B33B00"/>
              </a:buClr>
              <a:buSzPts val="2400"/>
              <a:buFont typeface="Josefin Sans Thin"/>
              <a:buNone/>
              <a:defRPr sz="3200">
                <a:solidFill>
                  <a:srgbClr val="B33B00"/>
                </a:solidFill>
                <a:latin typeface="Josefin Sans Thin"/>
                <a:ea typeface="Josefin Sans Thin"/>
                <a:cs typeface="Josefin Sans Thin"/>
                <a:sym typeface="Josefin Sans Thin"/>
              </a:defRPr>
            </a:lvl5pPr>
            <a:lvl6pPr lvl="5" rtl="0">
              <a:spcBef>
                <a:spcPts val="0"/>
              </a:spcBef>
              <a:spcAft>
                <a:spcPts val="0"/>
              </a:spcAft>
              <a:buClr>
                <a:srgbClr val="B33B00"/>
              </a:buClr>
              <a:buSzPts val="2400"/>
              <a:buFont typeface="Josefin Sans Thin"/>
              <a:buNone/>
              <a:defRPr sz="3200">
                <a:solidFill>
                  <a:srgbClr val="B33B00"/>
                </a:solidFill>
                <a:latin typeface="Josefin Sans Thin"/>
                <a:ea typeface="Josefin Sans Thin"/>
                <a:cs typeface="Josefin Sans Thin"/>
                <a:sym typeface="Josefin Sans Thin"/>
              </a:defRPr>
            </a:lvl6pPr>
            <a:lvl7pPr lvl="6" rtl="0">
              <a:spcBef>
                <a:spcPts val="0"/>
              </a:spcBef>
              <a:spcAft>
                <a:spcPts val="0"/>
              </a:spcAft>
              <a:buClr>
                <a:srgbClr val="B33B00"/>
              </a:buClr>
              <a:buSzPts val="2400"/>
              <a:buFont typeface="Josefin Sans Thin"/>
              <a:buNone/>
              <a:defRPr sz="3200">
                <a:solidFill>
                  <a:srgbClr val="B33B00"/>
                </a:solidFill>
                <a:latin typeface="Josefin Sans Thin"/>
                <a:ea typeface="Josefin Sans Thin"/>
                <a:cs typeface="Josefin Sans Thin"/>
                <a:sym typeface="Josefin Sans Thin"/>
              </a:defRPr>
            </a:lvl7pPr>
            <a:lvl8pPr lvl="7" rtl="0">
              <a:spcBef>
                <a:spcPts val="0"/>
              </a:spcBef>
              <a:spcAft>
                <a:spcPts val="0"/>
              </a:spcAft>
              <a:buClr>
                <a:srgbClr val="B33B00"/>
              </a:buClr>
              <a:buSzPts val="2400"/>
              <a:buFont typeface="Josefin Sans Thin"/>
              <a:buNone/>
              <a:defRPr sz="3200">
                <a:solidFill>
                  <a:srgbClr val="B33B00"/>
                </a:solidFill>
                <a:latin typeface="Josefin Sans Thin"/>
                <a:ea typeface="Josefin Sans Thin"/>
                <a:cs typeface="Josefin Sans Thin"/>
                <a:sym typeface="Josefin Sans Thin"/>
              </a:defRPr>
            </a:lvl8pPr>
            <a:lvl9pPr lvl="8" rtl="0">
              <a:spcBef>
                <a:spcPts val="0"/>
              </a:spcBef>
              <a:spcAft>
                <a:spcPts val="0"/>
              </a:spcAft>
              <a:buClr>
                <a:srgbClr val="B33B00"/>
              </a:buClr>
              <a:buSzPts val="2400"/>
              <a:buFont typeface="Josefin Sans Thin"/>
              <a:buNone/>
              <a:defRPr sz="3200">
                <a:solidFill>
                  <a:srgbClr val="B33B00"/>
                </a:solidFill>
                <a:latin typeface="Josefin Sans Thin"/>
                <a:ea typeface="Josefin Sans Thin"/>
                <a:cs typeface="Josefin Sans Thin"/>
                <a:sym typeface="Josefin Sans Thin"/>
              </a:defRPr>
            </a:lvl9pPr>
          </a:lstStyle>
          <a:p>
            <a:r>
              <a:t>xx%</a:t>
            </a:r>
          </a:p>
        </p:txBody>
      </p:sp>
    </p:spTree>
    <p:extLst>
      <p:ext uri="{BB962C8B-B14F-4D97-AF65-F5344CB8AC3E}">
        <p14:creationId xmlns:p14="http://schemas.microsoft.com/office/powerpoint/2010/main" val="2476190221"/>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Title and three columns 5">
  <p:cSld name="Title and three columns 5">
    <p:bg>
      <p:bgPr>
        <a:solidFill>
          <a:srgbClr val="B33B00"/>
        </a:solidFill>
        <a:effectLst/>
      </p:bgPr>
    </p:bg>
    <p:spTree>
      <p:nvGrpSpPr>
        <p:cNvPr id="1" name="Shape 13666"/>
        <p:cNvGrpSpPr/>
        <p:nvPr/>
      </p:nvGrpSpPr>
      <p:grpSpPr>
        <a:xfrm>
          <a:off x="0" y="0"/>
          <a:ext cx="0" cy="0"/>
          <a:chOff x="0" y="0"/>
          <a:chExt cx="0" cy="0"/>
        </a:xfrm>
      </p:grpSpPr>
      <p:grpSp>
        <p:nvGrpSpPr>
          <p:cNvPr id="13667" name="Google Shape;13667;p20"/>
          <p:cNvGrpSpPr/>
          <p:nvPr/>
        </p:nvGrpSpPr>
        <p:grpSpPr>
          <a:xfrm>
            <a:off x="-17933" y="-15825"/>
            <a:ext cx="12227873" cy="6889649"/>
            <a:chOff x="232500" y="742400"/>
            <a:chExt cx="6901125" cy="3999100"/>
          </a:xfrm>
        </p:grpSpPr>
        <p:sp>
          <p:nvSpPr>
            <p:cNvPr id="13668" name="Google Shape;13668;p20"/>
            <p:cNvSpPr/>
            <p:nvPr/>
          </p:nvSpPr>
          <p:spPr>
            <a:xfrm>
              <a:off x="4983800" y="1582375"/>
              <a:ext cx="128900" cy="22875"/>
            </a:xfrm>
            <a:custGeom>
              <a:avLst/>
              <a:gdLst/>
              <a:ahLst/>
              <a:cxnLst/>
              <a:rect l="l" t="t" r="r" b="b"/>
              <a:pathLst>
                <a:path w="5156" h="915" extrusionOk="0">
                  <a:moveTo>
                    <a:pt x="3722" y="0"/>
                  </a:moveTo>
                  <a:cubicBezTo>
                    <a:pt x="2242" y="0"/>
                    <a:pt x="321" y="115"/>
                    <a:pt x="1" y="915"/>
                  </a:cubicBezTo>
                  <a:cubicBezTo>
                    <a:pt x="1345" y="467"/>
                    <a:pt x="3362" y="243"/>
                    <a:pt x="5155" y="18"/>
                  </a:cubicBezTo>
                  <a:cubicBezTo>
                    <a:pt x="4835" y="18"/>
                    <a:pt x="4314" y="0"/>
                    <a:pt x="3722"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69" name="Google Shape;13669;p20"/>
            <p:cNvSpPr/>
            <p:nvPr/>
          </p:nvSpPr>
          <p:spPr>
            <a:xfrm>
              <a:off x="6037150" y="1596400"/>
              <a:ext cx="4700" cy="6500"/>
            </a:xfrm>
            <a:custGeom>
              <a:avLst/>
              <a:gdLst/>
              <a:ahLst/>
              <a:cxnLst/>
              <a:rect l="l" t="t" r="r" b="b"/>
              <a:pathLst>
                <a:path w="188" h="260" extrusionOk="0">
                  <a:moveTo>
                    <a:pt x="113" y="0"/>
                  </a:moveTo>
                  <a:cubicBezTo>
                    <a:pt x="85" y="0"/>
                    <a:pt x="48" y="35"/>
                    <a:pt x="1" y="130"/>
                  </a:cubicBezTo>
                  <a:cubicBezTo>
                    <a:pt x="48" y="225"/>
                    <a:pt x="85" y="259"/>
                    <a:pt x="113" y="259"/>
                  </a:cubicBezTo>
                  <a:cubicBezTo>
                    <a:pt x="188" y="259"/>
                    <a:pt x="188" y="0"/>
                    <a:pt x="11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70" name="Google Shape;13670;p20"/>
            <p:cNvSpPr/>
            <p:nvPr/>
          </p:nvSpPr>
          <p:spPr>
            <a:xfrm>
              <a:off x="6059575" y="1610850"/>
              <a:ext cx="11225" cy="4225"/>
            </a:xfrm>
            <a:custGeom>
              <a:avLst/>
              <a:gdLst/>
              <a:ahLst/>
              <a:cxnLst/>
              <a:rect l="l" t="t" r="r" b="b"/>
              <a:pathLst>
                <a:path w="449" h="169" extrusionOk="0">
                  <a:moveTo>
                    <a:pt x="0" y="0"/>
                  </a:moveTo>
                  <a:cubicBezTo>
                    <a:pt x="0" y="112"/>
                    <a:pt x="112" y="168"/>
                    <a:pt x="224" y="168"/>
                  </a:cubicBezTo>
                  <a:cubicBezTo>
                    <a:pt x="336" y="168"/>
                    <a:pt x="448" y="112"/>
                    <a:pt x="44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71" name="Google Shape;13671;p20"/>
            <p:cNvSpPr/>
            <p:nvPr/>
          </p:nvSpPr>
          <p:spPr>
            <a:xfrm>
              <a:off x="5073450" y="1615275"/>
              <a:ext cx="8625" cy="7950"/>
            </a:xfrm>
            <a:custGeom>
              <a:avLst/>
              <a:gdLst/>
              <a:ahLst/>
              <a:cxnLst/>
              <a:rect l="l" t="t" r="r" b="b"/>
              <a:pathLst>
                <a:path w="345" h="318" extrusionOk="0">
                  <a:moveTo>
                    <a:pt x="156" y="1"/>
                  </a:moveTo>
                  <a:cubicBezTo>
                    <a:pt x="117" y="1"/>
                    <a:pt x="66" y="14"/>
                    <a:pt x="1" y="47"/>
                  </a:cubicBezTo>
                  <a:cubicBezTo>
                    <a:pt x="1" y="47"/>
                    <a:pt x="1" y="271"/>
                    <a:pt x="1" y="271"/>
                  </a:cubicBezTo>
                  <a:cubicBezTo>
                    <a:pt x="33" y="304"/>
                    <a:pt x="66" y="318"/>
                    <a:pt x="97" y="318"/>
                  </a:cubicBezTo>
                  <a:cubicBezTo>
                    <a:pt x="245" y="318"/>
                    <a:pt x="344" y="1"/>
                    <a:pt x="156"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72" name="Google Shape;13672;p20"/>
            <p:cNvSpPr/>
            <p:nvPr/>
          </p:nvSpPr>
          <p:spPr>
            <a:xfrm>
              <a:off x="4967000" y="1619850"/>
              <a:ext cx="39250" cy="13425"/>
            </a:xfrm>
            <a:custGeom>
              <a:avLst/>
              <a:gdLst/>
              <a:ahLst/>
              <a:cxnLst/>
              <a:rect l="l" t="t" r="r" b="b"/>
              <a:pathLst>
                <a:path w="1570" h="537" extrusionOk="0">
                  <a:moveTo>
                    <a:pt x="1098" y="0"/>
                  </a:moveTo>
                  <a:cubicBezTo>
                    <a:pt x="601" y="0"/>
                    <a:pt x="0" y="208"/>
                    <a:pt x="0" y="537"/>
                  </a:cubicBezTo>
                  <a:cubicBezTo>
                    <a:pt x="673" y="312"/>
                    <a:pt x="1121" y="312"/>
                    <a:pt x="1569" y="88"/>
                  </a:cubicBezTo>
                  <a:cubicBezTo>
                    <a:pt x="1449" y="28"/>
                    <a:pt x="1281" y="0"/>
                    <a:pt x="109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73" name="Google Shape;13673;p20"/>
            <p:cNvSpPr/>
            <p:nvPr/>
          </p:nvSpPr>
          <p:spPr>
            <a:xfrm>
              <a:off x="5028700" y="1630075"/>
              <a:ext cx="16750" cy="9725"/>
            </a:xfrm>
            <a:custGeom>
              <a:avLst/>
              <a:gdLst/>
              <a:ahLst/>
              <a:cxnLst/>
              <a:rect l="l" t="t" r="r" b="b"/>
              <a:pathLst>
                <a:path w="670" h="389" extrusionOk="0">
                  <a:moveTo>
                    <a:pt x="406" y="0"/>
                  </a:moveTo>
                  <a:cubicBezTo>
                    <a:pt x="139" y="0"/>
                    <a:pt x="1" y="388"/>
                    <a:pt x="413" y="388"/>
                  </a:cubicBezTo>
                  <a:cubicBezTo>
                    <a:pt x="482" y="388"/>
                    <a:pt x="567" y="377"/>
                    <a:pt x="670" y="352"/>
                  </a:cubicBezTo>
                  <a:lnTo>
                    <a:pt x="670" y="128"/>
                  </a:lnTo>
                  <a:cubicBezTo>
                    <a:pt x="578" y="36"/>
                    <a:pt x="486" y="0"/>
                    <a:pt x="406"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74" name="Google Shape;13674;p20"/>
            <p:cNvSpPr/>
            <p:nvPr/>
          </p:nvSpPr>
          <p:spPr>
            <a:xfrm>
              <a:off x="1336300" y="1644450"/>
              <a:ext cx="5625" cy="2525"/>
            </a:xfrm>
            <a:custGeom>
              <a:avLst/>
              <a:gdLst/>
              <a:ahLst/>
              <a:cxnLst/>
              <a:rect l="l" t="t" r="r" b="b"/>
              <a:pathLst>
                <a:path w="225" h="101" extrusionOk="0">
                  <a:moveTo>
                    <a:pt x="0" y="1"/>
                  </a:moveTo>
                  <a:cubicBezTo>
                    <a:pt x="0" y="1"/>
                    <a:pt x="100" y="100"/>
                    <a:pt x="166" y="100"/>
                  </a:cubicBezTo>
                  <a:cubicBezTo>
                    <a:pt x="199" y="100"/>
                    <a:pt x="224" y="75"/>
                    <a:pt x="22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75" name="Google Shape;13675;p20"/>
            <p:cNvSpPr/>
            <p:nvPr/>
          </p:nvSpPr>
          <p:spPr>
            <a:xfrm>
              <a:off x="4384300" y="1664550"/>
              <a:ext cx="5625" cy="7950"/>
            </a:xfrm>
            <a:custGeom>
              <a:avLst/>
              <a:gdLst/>
              <a:ahLst/>
              <a:cxnLst/>
              <a:rect l="l" t="t" r="r" b="b"/>
              <a:pathLst>
                <a:path w="225" h="318" extrusionOk="0">
                  <a:moveTo>
                    <a:pt x="178" y="0"/>
                  </a:moveTo>
                  <a:cubicBezTo>
                    <a:pt x="112" y="0"/>
                    <a:pt x="0" y="159"/>
                    <a:pt x="0" y="317"/>
                  </a:cubicBezTo>
                  <a:cubicBezTo>
                    <a:pt x="0" y="317"/>
                    <a:pt x="224" y="317"/>
                    <a:pt x="224" y="93"/>
                  </a:cubicBezTo>
                  <a:cubicBezTo>
                    <a:pt x="224" y="28"/>
                    <a:pt x="205" y="0"/>
                    <a:pt x="17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76" name="Google Shape;13676;p20"/>
            <p:cNvSpPr/>
            <p:nvPr/>
          </p:nvSpPr>
          <p:spPr>
            <a:xfrm>
              <a:off x="5975525" y="1678075"/>
              <a:ext cx="14975" cy="7500"/>
            </a:xfrm>
            <a:custGeom>
              <a:avLst/>
              <a:gdLst/>
              <a:ahLst/>
              <a:cxnLst/>
              <a:rect l="l" t="t" r="r" b="b"/>
              <a:pathLst>
                <a:path w="599" h="300" extrusionOk="0">
                  <a:moveTo>
                    <a:pt x="0" y="0"/>
                  </a:moveTo>
                  <a:cubicBezTo>
                    <a:pt x="0" y="225"/>
                    <a:pt x="100" y="299"/>
                    <a:pt x="200" y="299"/>
                  </a:cubicBezTo>
                  <a:cubicBezTo>
                    <a:pt x="399" y="299"/>
                    <a:pt x="598" y="0"/>
                    <a:pt x="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77" name="Google Shape;13677;p20"/>
            <p:cNvSpPr/>
            <p:nvPr/>
          </p:nvSpPr>
          <p:spPr>
            <a:xfrm>
              <a:off x="5992325" y="1678075"/>
              <a:ext cx="22450" cy="11225"/>
            </a:xfrm>
            <a:custGeom>
              <a:avLst/>
              <a:gdLst/>
              <a:ahLst/>
              <a:cxnLst/>
              <a:rect l="l" t="t" r="r" b="b"/>
              <a:pathLst>
                <a:path w="898" h="449" extrusionOk="0">
                  <a:moveTo>
                    <a:pt x="225" y="0"/>
                  </a:moveTo>
                  <a:cubicBezTo>
                    <a:pt x="225" y="225"/>
                    <a:pt x="1" y="449"/>
                    <a:pt x="225" y="449"/>
                  </a:cubicBezTo>
                  <a:cubicBezTo>
                    <a:pt x="225" y="225"/>
                    <a:pt x="897" y="0"/>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78" name="Google Shape;13678;p20"/>
            <p:cNvSpPr/>
            <p:nvPr/>
          </p:nvSpPr>
          <p:spPr>
            <a:xfrm>
              <a:off x="6121200" y="1680450"/>
              <a:ext cx="4700" cy="6475"/>
            </a:xfrm>
            <a:custGeom>
              <a:avLst/>
              <a:gdLst/>
              <a:ahLst/>
              <a:cxnLst/>
              <a:rect l="l" t="t" r="r" b="b"/>
              <a:pathLst>
                <a:path w="188" h="259" extrusionOk="0">
                  <a:moveTo>
                    <a:pt x="113" y="0"/>
                  </a:moveTo>
                  <a:cubicBezTo>
                    <a:pt x="85" y="0"/>
                    <a:pt x="48" y="35"/>
                    <a:pt x="1" y="130"/>
                  </a:cubicBezTo>
                  <a:cubicBezTo>
                    <a:pt x="48" y="224"/>
                    <a:pt x="85" y="259"/>
                    <a:pt x="113" y="259"/>
                  </a:cubicBezTo>
                  <a:cubicBezTo>
                    <a:pt x="187" y="259"/>
                    <a:pt x="187" y="0"/>
                    <a:pt x="11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79" name="Google Shape;13679;p20"/>
            <p:cNvSpPr/>
            <p:nvPr/>
          </p:nvSpPr>
          <p:spPr>
            <a:xfrm>
              <a:off x="6001300" y="1682525"/>
              <a:ext cx="20450" cy="15525"/>
            </a:xfrm>
            <a:custGeom>
              <a:avLst/>
              <a:gdLst/>
              <a:ahLst/>
              <a:cxnLst/>
              <a:rect l="l" t="t" r="r" b="b"/>
              <a:pathLst>
                <a:path w="818" h="621" extrusionOk="0">
                  <a:moveTo>
                    <a:pt x="668" y="1"/>
                  </a:moveTo>
                  <a:cubicBezTo>
                    <a:pt x="644" y="1"/>
                    <a:pt x="602" y="15"/>
                    <a:pt x="538" y="47"/>
                  </a:cubicBezTo>
                  <a:cubicBezTo>
                    <a:pt x="0" y="47"/>
                    <a:pt x="323" y="620"/>
                    <a:pt x="589" y="620"/>
                  </a:cubicBezTo>
                  <a:cubicBezTo>
                    <a:pt x="655" y="620"/>
                    <a:pt x="718" y="584"/>
                    <a:pt x="762" y="495"/>
                  </a:cubicBezTo>
                  <a:cubicBezTo>
                    <a:pt x="378" y="495"/>
                    <a:pt x="817" y="1"/>
                    <a:pt x="66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80" name="Google Shape;13680;p20"/>
            <p:cNvSpPr/>
            <p:nvPr/>
          </p:nvSpPr>
          <p:spPr>
            <a:xfrm>
              <a:off x="6104400" y="1683675"/>
              <a:ext cx="11225" cy="25"/>
            </a:xfrm>
            <a:custGeom>
              <a:avLst/>
              <a:gdLst/>
              <a:ahLst/>
              <a:cxnLst/>
              <a:rect l="l" t="t" r="r" b="b"/>
              <a:pathLst>
                <a:path w="449" h="1" extrusionOk="0">
                  <a:moveTo>
                    <a:pt x="448" y="1"/>
                  </a:moveTo>
                  <a:lnTo>
                    <a:pt x="0" y="1"/>
                  </a:lnTo>
                  <a:cubicBezTo>
                    <a:pt x="0" y="1"/>
                    <a:pt x="448" y="1"/>
                    <a:pt x="44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81" name="Google Shape;13681;p20"/>
            <p:cNvSpPr/>
            <p:nvPr/>
          </p:nvSpPr>
          <p:spPr>
            <a:xfrm>
              <a:off x="6154825" y="1691650"/>
              <a:ext cx="4675" cy="6500"/>
            </a:xfrm>
            <a:custGeom>
              <a:avLst/>
              <a:gdLst/>
              <a:ahLst/>
              <a:cxnLst/>
              <a:rect l="l" t="t" r="r" b="b"/>
              <a:pathLst>
                <a:path w="187" h="260" extrusionOk="0">
                  <a:moveTo>
                    <a:pt x="112" y="0"/>
                  </a:moveTo>
                  <a:cubicBezTo>
                    <a:pt x="85" y="0"/>
                    <a:pt x="48" y="35"/>
                    <a:pt x="0" y="130"/>
                  </a:cubicBezTo>
                  <a:cubicBezTo>
                    <a:pt x="48" y="225"/>
                    <a:pt x="85" y="259"/>
                    <a:pt x="112" y="259"/>
                  </a:cubicBezTo>
                  <a:cubicBezTo>
                    <a:pt x="187" y="259"/>
                    <a:pt x="187" y="0"/>
                    <a:pt x="112"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82" name="Google Shape;13682;p20"/>
            <p:cNvSpPr/>
            <p:nvPr/>
          </p:nvSpPr>
          <p:spPr>
            <a:xfrm>
              <a:off x="5975525" y="1694875"/>
              <a:ext cx="11225" cy="2525"/>
            </a:xfrm>
            <a:custGeom>
              <a:avLst/>
              <a:gdLst/>
              <a:ahLst/>
              <a:cxnLst/>
              <a:rect l="l" t="t" r="r" b="b"/>
              <a:pathLst>
                <a:path w="449" h="101" extrusionOk="0">
                  <a:moveTo>
                    <a:pt x="0" y="1"/>
                  </a:moveTo>
                  <a:cubicBezTo>
                    <a:pt x="0" y="1"/>
                    <a:pt x="200" y="100"/>
                    <a:pt x="333" y="100"/>
                  </a:cubicBezTo>
                  <a:cubicBezTo>
                    <a:pt x="399" y="100"/>
                    <a:pt x="449" y="76"/>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83" name="Google Shape;13683;p20"/>
            <p:cNvSpPr/>
            <p:nvPr/>
          </p:nvSpPr>
          <p:spPr>
            <a:xfrm>
              <a:off x="6025950" y="1700475"/>
              <a:ext cx="15325" cy="13450"/>
            </a:xfrm>
            <a:custGeom>
              <a:avLst/>
              <a:gdLst/>
              <a:ahLst/>
              <a:cxnLst/>
              <a:rect l="l" t="t" r="r" b="b"/>
              <a:pathLst>
                <a:path w="613" h="538" extrusionOk="0">
                  <a:moveTo>
                    <a:pt x="449" y="1"/>
                  </a:moveTo>
                  <a:cubicBezTo>
                    <a:pt x="225" y="1"/>
                    <a:pt x="1" y="1"/>
                    <a:pt x="225" y="449"/>
                  </a:cubicBezTo>
                  <a:cubicBezTo>
                    <a:pt x="225" y="509"/>
                    <a:pt x="257" y="537"/>
                    <a:pt x="300" y="537"/>
                  </a:cubicBezTo>
                  <a:cubicBezTo>
                    <a:pt x="417" y="537"/>
                    <a:pt x="613" y="329"/>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84" name="Google Shape;13684;p20"/>
            <p:cNvSpPr/>
            <p:nvPr/>
          </p:nvSpPr>
          <p:spPr>
            <a:xfrm>
              <a:off x="1291475" y="1711700"/>
              <a:ext cx="25" cy="22425"/>
            </a:xfrm>
            <a:custGeom>
              <a:avLst/>
              <a:gdLst/>
              <a:ahLst/>
              <a:cxnLst/>
              <a:rect l="l" t="t" r="r" b="b"/>
              <a:pathLst>
                <a:path w="1" h="897" extrusionOk="0">
                  <a:moveTo>
                    <a:pt x="0" y="448"/>
                  </a:moveTo>
                  <a:cubicBezTo>
                    <a:pt x="0" y="897"/>
                    <a:pt x="0" y="0"/>
                    <a:pt x="0" y="448"/>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85" name="Google Shape;13685;p20"/>
            <p:cNvSpPr/>
            <p:nvPr/>
          </p:nvSpPr>
          <p:spPr>
            <a:xfrm>
              <a:off x="5913900" y="1711700"/>
              <a:ext cx="25" cy="22425"/>
            </a:xfrm>
            <a:custGeom>
              <a:avLst/>
              <a:gdLst/>
              <a:ahLst/>
              <a:cxnLst/>
              <a:rect l="l" t="t" r="r" b="b"/>
              <a:pathLst>
                <a:path w="1" h="897" extrusionOk="0">
                  <a:moveTo>
                    <a:pt x="0" y="448"/>
                  </a:moveTo>
                  <a:cubicBezTo>
                    <a:pt x="0" y="897"/>
                    <a:pt x="0" y="0"/>
                    <a:pt x="0" y="448"/>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86" name="Google Shape;13686;p20"/>
            <p:cNvSpPr/>
            <p:nvPr/>
          </p:nvSpPr>
          <p:spPr>
            <a:xfrm>
              <a:off x="6149225" y="1727325"/>
              <a:ext cx="7750" cy="5150"/>
            </a:xfrm>
            <a:custGeom>
              <a:avLst/>
              <a:gdLst/>
              <a:ahLst/>
              <a:cxnLst/>
              <a:rect l="l" t="t" r="r" b="b"/>
              <a:pathLst>
                <a:path w="310" h="206" extrusionOk="0">
                  <a:moveTo>
                    <a:pt x="99" y="0"/>
                  </a:moveTo>
                  <a:cubicBezTo>
                    <a:pt x="68" y="0"/>
                    <a:pt x="34" y="14"/>
                    <a:pt x="0" y="48"/>
                  </a:cubicBezTo>
                  <a:cubicBezTo>
                    <a:pt x="117" y="165"/>
                    <a:pt x="189" y="205"/>
                    <a:pt x="226" y="205"/>
                  </a:cubicBezTo>
                  <a:cubicBezTo>
                    <a:pt x="310" y="205"/>
                    <a:pt x="222" y="0"/>
                    <a:pt x="9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87" name="Google Shape;13687;p20"/>
            <p:cNvSpPr/>
            <p:nvPr/>
          </p:nvSpPr>
          <p:spPr>
            <a:xfrm>
              <a:off x="6085725" y="1728500"/>
              <a:ext cx="13100" cy="7500"/>
            </a:xfrm>
            <a:custGeom>
              <a:avLst/>
              <a:gdLst/>
              <a:ahLst/>
              <a:cxnLst/>
              <a:rect l="l" t="t" r="r" b="b"/>
              <a:pathLst>
                <a:path w="524" h="300" extrusionOk="0">
                  <a:moveTo>
                    <a:pt x="75" y="1"/>
                  </a:moveTo>
                  <a:cubicBezTo>
                    <a:pt x="0" y="225"/>
                    <a:pt x="50" y="299"/>
                    <a:pt x="125" y="299"/>
                  </a:cubicBezTo>
                  <a:cubicBezTo>
                    <a:pt x="274" y="299"/>
                    <a:pt x="523" y="1"/>
                    <a:pt x="7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88" name="Google Shape;13688;p20"/>
            <p:cNvSpPr/>
            <p:nvPr/>
          </p:nvSpPr>
          <p:spPr>
            <a:xfrm>
              <a:off x="2529725" y="1737225"/>
              <a:ext cx="5625" cy="6700"/>
            </a:xfrm>
            <a:custGeom>
              <a:avLst/>
              <a:gdLst/>
              <a:ahLst/>
              <a:cxnLst/>
              <a:rect l="l" t="t" r="r" b="b"/>
              <a:pathLst>
                <a:path w="225" h="268" extrusionOk="0">
                  <a:moveTo>
                    <a:pt x="58" y="0"/>
                  </a:moveTo>
                  <a:cubicBezTo>
                    <a:pt x="25" y="0"/>
                    <a:pt x="0" y="25"/>
                    <a:pt x="0" y="100"/>
                  </a:cubicBezTo>
                  <a:cubicBezTo>
                    <a:pt x="0" y="212"/>
                    <a:pt x="56" y="268"/>
                    <a:pt x="112" y="268"/>
                  </a:cubicBezTo>
                  <a:cubicBezTo>
                    <a:pt x="168" y="268"/>
                    <a:pt x="224" y="212"/>
                    <a:pt x="224" y="100"/>
                  </a:cubicBezTo>
                  <a:cubicBezTo>
                    <a:pt x="224" y="100"/>
                    <a:pt x="125" y="0"/>
                    <a:pt x="5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89" name="Google Shape;13689;p20"/>
            <p:cNvSpPr/>
            <p:nvPr/>
          </p:nvSpPr>
          <p:spPr>
            <a:xfrm>
              <a:off x="5969925" y="1734100"/>
              <a:ext cx="11225" cy="2525"/>
            </a:xfrm>
            <a:custGeom>
              <a:avLst/>
              <a:gdLst/>
              <a:ahLst/>
              <a:cxnLst/>
              <a:rect l="l" t="t" r="r" b="b"/>
              <a:pathLst>
                <a:path w="449" h="101" extrusionOk="0">
                  <a:moveTo>
                    <a:pt x="0" y="1"/>
                  </a:moveTo>
                  <a:cubicBezTo>
                    <a:pt x="0" y="1"/>
                    <a:pt x="200" y="100"/>
                    <a:pt x="332" y="100"/>
                  </a:cubicBezTo>
                  <a:cubicBezTo>
                    <a:pt x="399" y="100"/>
                    <a:pt x="449" y="75"/>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90" name="Google Shape;13690;p20"/>
            <p:cNvSpPr/>
            <p:nvPr/>
          </p:nvSpPr>
          <p:spPr>
            <a:xfrm>
              <a:off x="6059575" y="1728500"/>
              <a:ext cx="25" cy="22425"/>
            </a:xfrm>
            <a:custGeom>
              <a:avLst/>
              <a:gdLst/>
              <a:ahLst/>
              <a:cxnLst/>
              <a:rect l="l" t="t" r="r" b="b"/>
              <a:pathLst>
                <a:path w="1" h="897" extrusionOk="0">
                  <a:moveTo>
                    <a:pt x="0" y="449"/>
                  </a:moveTo>
                  <a:cubicBezTo>
                    <a:pt x="0" y="897"/>
                    <a:pt x="0" y="1"/>
                    <a:pt x="0" y="449"/>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91" name="Google Shape;13691;p20"/>
            <p:cNvSpPr/>
            <p:nvPr/>
          </p:nvSpPr>
          <p:spPr>
            <a:xfrm>
              <a:off x="6042750" y="1736975"/>
              <a:ext cx="4800" cy="8275"/>
            </a:xfrm>
            <a:custGeom>
              <a:avLst/>
              <a:gdLst/>
              <a:ahLst/>
              <a:cxnLst/>
              <a:rect l="l" t="t" r="r" b="b"/>
              <a:pathLst>
                <a:path w="192" h="331" extrusionOk="0">
                  <a:moveTo>
                    <a:pt x="98" y="1"/>
                  </a:moveTo>
                  <a:cubicBezTo>
                    <a:pt x="73" y="1"/>
                    <a:pt x="40" y="31"/>
                    <a:pt x="1" y="110"/>
                  </a:cubicBezTo>
                  <a:cubicBezTo>
                    <a:pt x="55" y="273"/>
                    <a:pt x="96" y="331"/>
                    <a:pt x="124" y="331"/>
                  </a:cubicBezTo>
                  <a:cubicBezTo>
                    <a:pt x="191" y="331"/>
                    <a:pt x="183" y="1"/>
                    <a:pt x="9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92" name="Google Shape;13692;p20"/>
            <p:cNvSpPr/>
            <p:nvPr/>
          </p:nvSpPr>
          <p:spPr>
            <a:xfrm>
              <a:off x="5852250" y="1745300"/>
              <a:ext cx="11250" cy="7950"/>
            </a:xfrm>
            <a:custGeom>
              <a:avLst/>
              <a:gdLst/>
              <a:ahLst/>
              <a:cxnLst/>
              <a:rect l="l" t="t" r="r" b="b"/>
              <a:pathLst>
                <a:path w="450" h="318" extrusionOk="0">
                  <a:moveTo>
                    <a:pt x="449" y="1"/>
                  </a:moveTo>
                  <a:cubicBezTo>
                    <a:pt x="1" y="1"/>
                    <a:pt x="1" y="1"/>
                    <a:pt x="1" y="225"/>
                  </a:cubicBezTo>
                  <a:cubicBezTo>
                    <a:pt x="67" y="291"/>
                    <a:pt x="132" y="318"/>
                    <a:pt x="192" y="318"/>
                  </a:cubicBezTo>
                  <a:cubicBezTo>
                    <a:pt x="337" y="318"/>
                    <a:pt x="449" y="159"/>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93" name="Google Shape;13693;p20"/>
            <p:cNvSpPr/>
            <p:nvPr/>
          </p:nvSpPr>
          <p:spPr>
            <a:xfrm>
              <a:off x="6003550" y="1745400"/>
              <a:ext cx="4775" cy="8275"/>
            </a:xfrm>
            <a:custGeom>
              <a:avLst/>
              <a:gdLst/>
              <a:ahLst/>
              <a:cxnLst/>
              <a:rect l="l" t="t" r="r" b="b"/>
              <a:pathLst>
                <a:path w="191" h="331" extrusionOk="0">
                  <a:moveTo>
                    <a:pt x="124" y="0"/>
                  </a:moveTo>
                  <a:cubicBezTo>
                    <a:pt x="96" y="0"/>
                    <a:pt x="54" y="58"/>
                    <a:pt x="0" y="221"/>
                  </a:cubicBezTo>
                  <a:cubicBezTo>
                    <a:pt x="40" y="300"/>
                    <a:pt x="72" y="330"/>
                    <a:pt x="98" y="330"/>
                  </a:cubicBezTo>
                  <a:cubicBezTo>
                    <a:pt x="182" y="330"/>
                    <a:pt x="191" y="0"/>
                    <a:pt x="1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94" name="Google Shape;13694;p20"/>
            <p:cNvSpPr/>
            <p:nvPr/>
          </p:nvSpPr>
          <p:spPr>
            <a:xfrm>
              <a:off x="5975525" y="1753275"/>
              <a:ext cx="4700" cy="6500"/>
            </a:xfrm>
            <a:custGeom>
              <a:avLst/>
              <a:gdLst/>
              <a:ahLst/>
              <a:cxnLst/>
              <a:rect l="l" t="t" r="r" b="b"/>
              <a:pathLst>
                <a:path w="188" h="260" extrusionOk="0">
                  <a:moveTo>
                    <a:pt x="113" y="1"/>
                  </a:moveTo>
                  <a:cubicBezTo>
                    <a:pt x="85" y="1"/>
                    <a:pt x="48" y="35"/>
                    <a:pt x="0" y="130"/>
                  </a:cubicBezTo>
                  <a:cubicBezTo>
                    <a:pt x="48" y="225"/>
                    <a:pt x="85" y="259"/>
                    <a:pt x="113" y="259"/>
                  </a:cubicBezTo>
                  <a:cubicBezTo>
                    <a:pt x="187" y="259"/>
                    <a:pt x="187" y="1"/>
                    <a:pt x="11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95" name="Google Shape;13695;p20"/>
            <p:cNvSpPr/>
            <p:nvPr/>
          </p:nvSpPr>
          <p:spPr>
            <a:xfrm>
              <a:off x="6261275" y="1755650"/>
              <a:ext cx="23300" cy="6500"/>
            </a:xfrm>
            <a:custGeom>
              <a:avLst/>
              <a:gdLst/>
              <a:ahLst/>
              <a:cxnLst/>
              <a:rect l="l" t="t" r="r" b="b"/>
              <a:pathLst>
                <a:path w="932" h="260" extrusionOk="0">
                  <a:moveTo>
                    <a:pt x="398" y="0"/>
                  </a:moveTo>
                  <a:cubicBezTo>
                    <a:pt x="201" y="0"/>
                    <a:pt x="0" y="70"/>
                    <a:pt x="0" y="259"/>
                  </a:cubicBezTo>
                  <a:lnTo>
                    <a:pt x="673" y="259"/>
                  </a:lnTo>
                  <a:cubicBezTo>
                    <a:pt x="932" y="130"/>
                    <a:pt x="667" y="0"/>
                    <a:pt x="39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96" name="Google Shape;13696;p20"/>
            <p:cNvSpPr/>
            <p:nvPr/>
          </p:nvSpPr>
          <p:spPr>
            <a:xfrm>
              <a:off x="5745800" y="1756525"/>
              <a:ext cx="16825" cy="7950"/>
            </a:xfrm>
            <a:custGeom>
              <a:avLst/>
              <a:gdLst/>
              <a:ahLst/>
              <a:cxnLst/>
              <a:rect l="l" t="t" r="r" b="b"/>
              <a:pathLst>
                <a:path w="673" h="318" extrusionOk="0">
                  <a:moveTo>
                    <a:pt x="673" y="0"/>
                  </a:moveTo>
                  <a:cubicBezTo>
                    <a:pt x="225" y="0"/>
                    <a:pt x="1" y="0"/>
                    <a:pt x="1" y="224"/>
                  </a:cubicBezTo>
                  <a:cubicBezTo>
                    <a:pt x="66" y="290"/>
                    <a:pt x="151" y="317"/>
                    <a:pt x="238" y="317"/>
                  </a:cubicBezTo>
                  <a:cubicBezTo>
                    <a:pt x="449" y="317"/>
                    <a:pt x="673" y="159"/>
                    <a:pt x="67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97" name="Google Shape;13697;p20"/>
            <p:cNvSpPr/>
            <p:nvPr/>
          </p:nvSpPr>
          <p:spPr>
            <a:xfrm>
              <a:off x="5807425" y="1758875"/>
              <a:ext cx="4700" cy="6500"/>
            </a:xfrm>
            <a:custGeom>
              <a:avLst/>
              <a:gdLst/>
              <a:ahLst/>
              <a:cxnLst/>
              <a:rect l="l" t="t" r="r" b="b"/>
              <a:pathLst>
                <a:path w="188" h="260" extrusionOk="0">
                  <a:moveTo>
                    <a:pt x="113" y="1"/>
                  </a:moveTo>
                  <a:cubicBezTo>
                    <a:pt x="86" y="1"/>
                    <a:pt x="48" y="35"/>
                    <a:pt x="1" y="130"/>
                  </a:cubicBezTo>
                  <a:cubicBezTo>
                    <a:pt x="48" y="225"/>
                    <a:pt x="86" y="260"/>
                    <a:pt x="113" y="260"/>
                  </a:cubicBezTo>
                  <a:cubicBezTo>
                    <a:pt x="188" y="260"/>
                    <a:pt x="188" y="1"/>
                    <a:pt x="11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98" name="Google Shape;13698;p20"/>
            <p:cNvSpPr/>
            <p:nvPr/>
          </p:nvSpPr>
          <p:spPr>
            <a:xfrm>
              <a:off x="6022000" y="1754200"/>
              <a:ext cx="20775" cy="7950"/>
            </a:xfrm>
            <a:custGeom>
              <a:avLst/>
              <a:gdLst/>
              <a:ahLst/>
              <a:cxnLst/>
              <a:rect l="l" t="t" r="r" b="b"/>
              <a:pathLst>
                <a:path w="831" h="318" extrusionOk="0">
                  <a:moveTo>
                    <a:pt x="473" y="0"/>
                  </a:moveTo>
                  <a:cubicBezTo>
                    <a:pt x="290" y="0"/>
                    <a:pt x="0" y="159"/>
                    <a:pt x="159" y="317"/>
                  </a:cubicBezTo>
                  <a:cubicBezTo>
                    <a:pt x="607" y="317"/>
                    <a:pt x="831" y="317"/>
                    <a:pt x="607" y="93"/>
                  </a:cubicBezTo>
                  <a:cubicBezTo>
                    <a:pt x="607" y="27"/>
                    <a:pt x="549" y="0"/>
                    <a:pt x="47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99" name="Google Shape;13699;p20"/>
            <p:cNvSpPr/>
            <p:nvPr/>
          </p:nvSpPr>
          <p:spPr>
            <a:xfrm>
              <a:off x="5521675" y="1762125"/>
              <a:ext cx="28050" cy="34525"/>
            </a:xfrm>
            <a:custGeom>
              <a:avLst/>
              <a:gdLst/>
              <a:ahLst/>
              <a:cxnLst/>
              <a:rect l="l" t="t" r="r" b="b"/>
              <a:pathLst>
                <a:path w="1122" h="1381" extrusionOk="0">
                  <a:moveTo>
                    <a:pt x="1" y="0"/>
                  </a:moveTo>
                  <a:cubicBezTo>
                    <a:pt x="1" y="601"/>
                    <a:pt x="180" y="1380"/>
                    <a:pt x="857" y="1380"/>
                  </a:cubicBezTo>
                  <a:cubicBezTo>
                    <a:pt x="938" y="1380"/>
                    <a:pt x="1026" y="1369"/>
                    <a:pt x="1122" y="1345"/>
                  </a:cubicBezTo>
                  <a:cubicBezTo>
                    <a:pt x="673" y="897"/>
                    <a:pt x="897" y="0"/>
                    <a:pt x="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00" name="Google Shape;13700;p20"/>
            <p:cNvSpPr/>
            <p:nvPr/>
          </p:nvSpPr>
          <p:spPr>
            <a:xfrm>
              <a:off x="5986725" y="1767725"/>
              <a:ext cx="25" cy="25"/>
            </a:xfrm>
            <a:custGeom>
              <a:avLst/>
              <a:gdLst/>
              <a:ahLst/>
              <a:cxnLst/>
              <a:rect l="l" t="t" r="r" b="b"/>
              <a:pathLst>
                <a:path w="1" h="1" extrusionOk="0">
                  <a:moveTo>
                    <a:pt x="1" y="0"/>
                  </a:move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01" name="Google Shape;13701;p20"/>
            <p:cNvSpPr/>
            <p:nvPr/>
          </p:nvSpPr>
          <p:spPr>
            <a:xfrm>
              <a:off x="5981125" y="1767725"/>
              <a:ext cx="5625" cy="16825"/>
            </a:xfrm>
            <a:custGeom>
              <a:avLst/>
              <a:gdLst/>
              <a:ahLst/>
              <a:cxnLst/>
              <a:rect l="l" t="t" r="r" b="b"/>
              <a:pathLst>
                <a:path w="225" h="673" extrusionOk="0">
                  <a:moveTo>
                    <a:pt x="225" y="0"/>
                  </a:moveTo>
                  <a:lnTo>
                    <a:pt x="225" y="0"/>
                  </a:lnTo>
                  <a:cubicBezTo>
                    <a:pt x="1" y="673"/>
                    <a:pt x="225" y="0"/>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02" name="Google Shape;13702;p20"/>
            <p:cNvSpPr/>
            <p:nvPr/>
          </p:nvSpPr>
          <p:spPr>
            <a:xfrm>
              <a:off x="5947500" y="1770600"/>
              <a:ext cx="4800" cy="8275"/>
            </a:xfrm>
            <a:custGeom>
              <a:avLst/>
              <a:gdLst/>
              <a:ahLst/>
              <a:cxnLst/>
              <a:rect l="l" t="t" r="r" b="b"/>
              <a:pathLst>
                <a:path w="192" h="331" extrusionOk="0">
                  <a:moveTo>
                    <a:pt x="98" y="0"/>
                  </a:moveTo>
                  <a:cubicBezTo>
                    <a:pt x="73" y="0"/>
                    <a:pt x="40" y="31"/>
                    <a:pt x="1" y="109"/>
                  </a:cubicBezTo>
                  <a:cubicBezTo>
                    <a:pt x="55" y="273"/>
                    <a:pt x="96" y="330"/>
                    <a:pt x="124" y="330"/>
                  </a:cubicBezTo>
                  <a:cubicBezTo>
                    <a:pt x="191" y="330"/>
                    <a:pt x="183" y="0"/>
                    <a:pt x="9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03" name="Google Shape;13703;p20"/>
            <p:cNvSpPr/>
            <p:nvPr/>
          </p:nvSpPr>
          <p:spPr>
            <a:xfrm>
              <a:off x="6003550" y="1770600"/>
              <a:ext cx="4775" cy="8275"/>
            </a:xfrm>
            <a:custGeom>
              <a:avLst/>
              <a:gdLst/>
              <a:ahLst/>
              <a:cxnLst/>
              <a:rect l="l" t="t" r="r" b="b"/>
              <a:pathLst>
                <a:path w="191" h="331" extrusionOk="0">
                  <a:moveTo>
                    <a:pt x="98" y="0"/>
                  </a:moveTo>
                  <a:cubicBezTo>
                    <a:pt x="72" y="0"/>
                    <a:pt x="40" y="31"/>
                    <a:pt x="0" y="109"/>
                  </a:cubicBezTo>
                  <a:cubicBezTo>
                    <a:pt x="54" y="273"/>
                    <a:pt x="96" y="330"/>
                    <a:pt x="124" y="330"/>
                  </a:cubicBezTo>
                  <a:cubicBezTo>
                    <a:pt x="191" y="330"/>
                    <a:pt x="182" y="0"/>
                    <a:pt x="9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04" name="Google Shape;13704;p20"/>
            <p:cNvSpPr/>
            <p:nvPr/>
          </p:nvSpPr>
          <p:spPr>
            <a:xfrm>
              <a:off x="5818650" y="1776600"/>
              <a:ext cx="11225" cy="7950"/>
            </a:xfrm>
            <a:custGeom>
              <a:avLst/>
              <a:gdLst/>
              <a:ahLst/>
              <a:cxnLst/>
              <a:rect l="l" t="t" r="r" b="b"/>
              <a:pathLst>
                <a:path w="449" h="318" extrusionOk="0">
                  <a:moveTo>
                    <a:pt x="257" y="1"/>
                  </a:moveTo>
                  <a:cubicBezTo>
                    <a:pt x="112" y="1"/>
                    <a:pt x="0" y="159"/>
                    <a:pt x="0" y="318"/>
                  </a:cubicBezTo>
                  <a:cubicBezTo>
                    <a:pt x="448" y="318"/>
                    <a:pt x="448" y="318"/>
                    <a:pt x="448" y="94"/>
                  </a:cubicBezTo>
                  <a:cubicBezTo>
                    <a:pt x="383" y="28"/>
                    <a:pt x="317" y="1"/>
                    <a:pt x="25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05" name="Google Shape;13705;p20"/>
            <p:cNvSpPr/>
            <p:nvPr/>
          </p:nvSpPr>
          <p:spPr>
            <a:xfrm>
              <a:off x="5869075" y="1778925"/>
              <a:ext cx="5625" cy="25"/>
            </a:xfrm>
            <a:custGeom>
              <a:avLst/>
              <a:gdLst/>
              <a:ahLst/>
              <a:cxnLst/>
              <a:rect l="l" t="t" r="r" b="b"/>
              <a:pathLst>
                <a:path w="225" h="1" extrusionOk="0">
                  <a:moveTo>
                    <a:pt x="224" y="1"/>
                  </a:moveTo>
                  <a:lnTo>
                    <a:pt x="0" y="1"/>
                  </a:lnTo>
                  <a:cubicBezTo>
                    <a:pt x="0" y="1"/>
                    <a:pt x="224" y="1"/>
                    <a:pt x="22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06" name="Google Shape;13706;p20"/>
            <p:cNvSpPr/>
            <p:nvPr/>
          </p:nvSpPr>
          <p:spPr>
            <a:xfrm>
              <a:off x="5745800" y="1783750"/>
              <a:ext cx="7700" cy="7325"/>
            </a:xfrm>
            <a:custGeom>
              <a:avLst/>
              <a:gdLst/>
              <a:ahLst/>
              <a:cxnLst/>
              <a:rect l="l" t="t" r="r" b="b"/>
              <a:pathLst>
                <a:path w="308" h="293" extrusionOk="0">
                  <a:moveTo>
                    <a:pt x="235" y="1"/>
                  </a:moveTo>
                  <a:cubicBezTo>
                    <a:pt x="200" y="1"/>
                    <a:pt x="127" y="66"/>
                    <a:pt x="1" y="256"/>
                  </a:cubicBezTo>
                  <a:cubicBezTo>
                    <a:pt x="27" y="282"/>
                    <a:pt x="53" y="293"/>
                    <a:pt x="78" y="293"/>
                  </a:cubicBezTo>
                  <a:cubicBezTo>
                    <a:pt x="207" y="293"/>
                    <a:pt x="308" y="1"/>
                    <a:pt x="23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07" name="Google Shape;13707;p20"/>
            <p:cNvSpPr/>
            <p:nvPr/>
          </p:nvSpPr>
          <p:spPr>
            <a:xfrm>
              <a:off x="5848975" y="1786450"/>
              <a:ext cx="14525" cy="9300"/>
            </a:xfrm>
            <a:custGeom>
              <a:avLst/>
              <a:gdLst/>
              <a:ahLst/>
              <a:cxnLst/>
              <a:rect l="l" t="t" r="r" b="b"/>
              <a:pathLst>
                <a:path w="581" h="372" extrusionOk="0">
                  <a:moveTo>
                    <a:pt x="205" y="1"/>
                  </a:moveTo>
                  <a:cubicBezTo>
                    <a:pt x="100" y="1"/>
                    <a:pt x="1" y="109"/>
                    <a:pt x="132" y="372"/>
                  </a:cubicBezTo>
                  <a:cubicBezTo>
                    <a:pt x="356" y="372"/>
                    <a:pt x="580" y="372"/>
                    <a:pt x="356" y="148"/>
                  </a:cubicBezTo>
                  <a:cubicBezTo>
                    <a:pt x="356" y="55"/>
                    <a:pt x="279" y="1"/>
                    <a:pt x="20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08" name="Google Shape;13708;p20"/>
            <p:cNvSpPr/>
            <p:nvPr/>
          </p:nvSpPr>
          <p:spPr>
            <a:xfrm>
              <a:off x="5219125" y="1795725"/>
              <a:ext cx="11225" cy="5650"/>
            </a:xfrm>
            <a:custGeom>
              <a:avLst/>
              <a:gdLst/>
              <a:ahLst/>
              <a:cxnLst/>
              <a:rect l="l" t="t" r="r" b="b"/>
              <a:pathLst>
                <a:path w="449" h="226" extrusionOk="0">
                  <a:moveTo>
                    <a:pt x="449" y="1"/>
                  </a:moveTo>
                  <a:cubicBezTo>
                    <a:pt x="225" y="1"/>
                    <a:pt x="225" y="225"/>
                    <a:pt x="1" y="225"/>
                  </a:cubicBezTo>
                  <a:cubicBezTo>
                    <a:pt x="225" y="225"/>
                    <a:pt x="449" y="225"/>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09" name="Google Shape;13709;p20"/>
            <p:cNvSpPr/>
            <p:nvPr/>
          </p:nvSpPr>
          <p:spPr>
            <a:xfrm>
              <a:off x="5729000" y="1793425"/>
              <a:ext cx="11225" cy="7950"/>
            </a:xfrm>
            <a:custGeom>
              <a:avLst/>
              <a:gdLst/>
              <a:ahLst/>
              <a:cxnLst/>
              <a:rect l="l" t="t" r="r" b="b"/>
              <a:pathLst>
                <a:path w="449" h="318" extrusionOk="0">
                  <a:moveTo>
                    <a:pt x="257" y="0"/>
                  </a:moveTo>
                  <a:cubicBezTo>
                    <a:pt x="112" y="0"/>
                    <a:pt x="0" y="159"/>
                    <a:pt x="0" y="317"/>
                  </a:cubicBezTo>
                  <a:cubicBezTo>
                    <a:pt x="449" y="317"/>
                    <a:pt x="449" y="317"/>
                    <a:pt x="449" y="93"/>
                  </a:cubicBezTo>
                  <a:cubicBezTo>
                    <a:pt x="383" y="27"/>
                    <a:pt x="317" y="0"/>
                    <a:pt x="25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10" name="Google Shape;13710;p20"/>
            <p:cNvSpPr/>
            <p:nvPr/>
          </p:nvSpPr>
          <p:spPr>
            <a:xfrm>
              <a:off x="5745800" y="1795725"/>
              <a:ext cx="28050" cy="11250"/>
            </a:xfrm>
            <a:custGeom>
              <a:avLst/>
              <a:gdLst/>
              <a:ahLst/>
              <a:cxnLst/>
              <a:rect l="l" t="t" r="r" b="b"/>
              <a:pathLst>
                <a:path w="1122" h="450" extrusionOk="0">
                  <a:moveTo>
                    <a:pt x="225" y="1"/>
                  </a:moveTo>
                  <a:cubicBezTo>
                    <a:pt x="1" y="449"/>
                    <a:pt x="225" y="449"/>
                    <a:pt x="673" y="449"/>
                  </a:cubicBezTo>
                  <a:cubicBezTo>
                    <a:pt x="673" y="225"/>
                    <a:pt x="1121" y="1"/>
                    <a:pt x="22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11" name="Google Shape;13711;p20"/>
            <p:cNvSpPr/>
            <p:nvPr/>
          </p:nvSpPr>
          <p:spPr>
            <a:xfrm>
              <a:off x="5846650" y="1823750"/>
              <a:ext cx="11225" cy="25"/>
            </a:xfrm>
            <a:custGeom>
              <a:avLst/>
              <a:gdLst/>
              <a:ahLst/>
              <a:cxnLst/>
              <a:rect l="l" t="t" r="r" b="b"/>
              <a:pathLst>
                <a:path w="449" h="1" extrusionOk="0">
                  <a:moveTo>
                    <a:pt x="1" y="0"/>
                  </a:moveTo>
                  <a:lnTo>
                    <a:pt x="225" y="0"/>
                  </a:lnTo>
                  <a:cubicBezTo>
                    <a:pt x="449" y="0"/>
                    <a:pt x="1" y="0"/>
                    <a:pt x="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12" name="Google Shape;13712;p20"/>
            <p:cNvSpPr/>
            <p:nvPr/>
          </p:nvSpPr>
          <p:spPr>
            <a:xfrm>
              <a:off x="5913900" y="1798850"/>
              <a:ext cx="5625" cy="2525"/>
            </a:xfrm>
            <a:custGeom>
              <a:avLst/>
              <a:gdLst/>
              <a:ahLst/>
              <a:cxnLst/>
              <a:rect l="l" t="t" r="r" b="b"/>
              <a:pathLst>
                <a:path w="225" h="101" extrusionOk="0">
                  <a:moveTo>
                    <a:pt x="166" y="0"/>
                  </a:moveTo>
                  <a:cubicBezTo>
                    <a:pt x="100" y="0"/>
                    <a:pt x="0" y="100"/>
                    <a:pt x="0" y="100"/>
                  </a:cubicBezTo>
                  <a:lnTo>
                    <a:pt x="224" y="100"/>
                  </a:lnTo>
                  <a:cubicBezTo>
                    <a:pt x="224" y="25"/>
                    <a:pt x="199" y="0"/>
                    <a:pt x="166"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13" name="Google Shape;13713;p20"/>
            <p:cNvSpPr/>
            <p:nvPr/>
          </p:nvSpPr>
          <p:spPr>
            <a:xfrm>
              <a:off x="5930700" y="1801350"/>
              <a:ext cx="11225" cy="2500"/>
            </a:xfrm>
            <a:custGeom>
              <a:avLst/>
              <a:gdLst/>
              <a:ahLst/>
              <a:cxnLst/>
              <a:rect l="l" t="t" r="r" b="b"/>
              <a:pathLst>
                <a:path w="449" h="100" extrusionOk="0">
                  <a:moveTo>
                    <a:pt x="1" y="0"/>
                  </a:moveTo>
                  <a:cubicBezTo>
                    <a:pt x="1" y="75"/>
                    <a:pt x="50" y="100"/>
                    <a:pt x="117" y="100"/>
                  </a:cubicBezTo>
                  <a:cubicBezTo>
                    <a:pt x="250" y="100"/>
                    <a:pt x="449" y="0"/>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14" name="Google Shape;13714;p20"/>
            <p:cNvSpPr/>
            <p:nvPr/>
          </p:nvSpPr>
          <p:spPr>
            <a:xfrm>
              <a:off x="5824250" y="1810050"/>
              <a:ext cx="5625" cy="2525"/>
            </a:xfrm>
            <a:custGeom>
              <a:avLst/>
              <a:gdLst/>
              <a:ahLst/>
              <a:cxnLst/>
              <a:rect l="l" t="t" r="r" b="b"/>
              <a:pathLst>
                <a:path w="225" h="101" extrusionOk="0">
                  <a:moveTo>
                    <a:pt x="58" y="1"/>
                  </a:moveTo>
                  <a:cubicBezTo>
                    <a:pt x="25" y="1"/>
                    <a:pt x="0" y="26"/>
                    <a:pt x="0" y="100"/>
                  </a:cubicBezTo>
                  <a:lnTo>
                    <a:pt x="224" y="100"/>
                  </a:lnTo>
                  <a:cubicBezTo>
                    <a:pt x="224" y="100"/>
                    <a:pt x="125" y="1"/>
                    <a:pt x="5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15" name="Google Shape;13715;p20"/>
            <p:cNvSpPr/>
            <p:nvPr/>
          </p:nvSpPr>
          <p:spPr>
            <a:xfrm>
              <a:off x="5521675" y="1811425"/>
              <a:ext cx="37700" cy="17950"/>
            </a:xfrm>
            <a:custGeom>
              <a:avLst/>
              <a:gdLst/>
              <a:ahLst/>
              <a:cxnLst/>
              <a:rect l="l" t="t" r="r" b="b"/>
              <a:pathLst>
                <a:path w="1508" h="718" extrusionOk="0">
                  <a:moveTo>
                    <a:pt x="152" y="0"/>
                  </a:moveTo>
                  <a:cubicBezTo>
                    <a:pt x="85" y="0"/>
                    <a:pt x="32" y="14"/>
                    <a:pt x="1" y="45"/>
                  </a:cubicBezTo>
                  <a:cubicBezTo>
                    <a:pt x="449" y="45"/>
                    <a:pt x="673" y="718"/>
                    <a:pt x="1122" y="718"/>
                  </a:cubicBezTo>
                  <a:cubicBezTo>
                    <a:pt x="1507" y="525"/>
                    <a:pt x="566" y="0"/>
                    <a:pt x="152"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16" name="Google Shape;13716;p20"/>
            <p:cNvSpPr/>
            <p:nvPr/>
          </p:nvSpPr>
          <p:spPr>
            <a:xfrm>
              <a:off x="5566500" y="1812550"/>
              <a:ext cx="11250" cy="11225"/>
            </a:xfrm>
            <a:custGeom>
              <a:avLst/>
              <a:gdLst/>
              <a:ahLst/>
              <a:cxnLst/>
              <a:rect l="l" t="t" r="r" b="b"/>
              <a:pathLst>
                <a:path w="450" h="449" extrusionOk="0">
                  <a:moveTo>
                    <a:pt x="1" y="0"/>
                  </a:moveTo>
                  <a:lnTo>
                    <a:pt x="449" y="448"/>
                  </a:lnTo>
                  <a:cubicBezTo>
                    <a:pt x="449" y="224"/>
                    <a:pt x="449" y="224"/>
                    <a:pt x="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17" name="Google Shape;13717;p20"/>
            <p:cNvSpPr/>
            <p:nvPr/>
          </p:nvSpPr>
          <p:spPr>
            <a:xfrm>
              <a:off x="5729000" y="1818150"/>
              <a:ext cx="11225" cy="2500"/>
            </a:xfrm>
            <a:custGeom>
              <a:avLst/>
              <a:gdLst/>
              <a:ahLst/>
              <a:cxnLst/>
              <a:rect l="l" t="t" r="r" b="b"/>
              <a:pathLst>
                <a:path w="449" h="100" extrusionOk="0">
                  <a:moveTo>
                    <a:pt x="0" y="0"/>
                  </a:moveTo>
                  <a:cubicBezTo>
                    <a:pt x="0" y="0"/>
                    <a:pt x="200" y="100"/>
                    <a:pt x="332" y="100"/>
                  </a:cubicBezTo>
                  <a:cubicBezTo>
                    <a:pt x="399" y="100"/>
                    <a:pt x="449" y="75"/>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18" name="Google Shape;13718;p20"/>
            <p:cNvSpPr/>
            <p:nvPr/>
          </p:nvSpPr>
          <p:spPr>
            <a:xfrm>
              <a:off x="6278075" y="1829350"/>
              <a:ext cx="84075" cy="50450"/>
            </a:xfrm>
            <a:custGeom>
              <a:avLst/>
              <a:gdLst/>
              <a:ahLst/>
              <a:cxnLst/>
              <a:rect l="l" t="t" r="r" b="b"/>
              <a:pathLst>
                <a:path w="3363" h="2018" extrusionOk="0">
                  <a:moveTo>
                    <a:pt x="1" y="1"/>
                  </a:moveTo>
                  <a:lnTo>
                    <a:pt x="3363" y="2018"/>
                  </a:lnTo>
                  <a:cubicBezTo>
                    <a:pt x="2242" y="1121"/>
                    <a:pt x="1121" y="449"/>
                    <a:pt x="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19" name="Google Shape;13719;p20"/>
            <p:cNvSpPr/>
            <p:nvPr/>
          </p:nvSpPr>
          <p:spPr>
            <a:xfrm>
              <a:off x="5569300" y="1829350"/>
              <a:ext cx="16850" cy="4225"/>
            </a:xfrm>
            <a:custGeom>
              <a:avLst/>
              <a:gdLst/>
              <a:ahLst/>
              <a:cxnLst/>
              <a:rect l="l" t="t" r="r" b="b"/>
              <a:pathLst>
                <a:path w="674" h="169" extrusionOk="0">
                  <a:moveTo>
                    <a:pt x="337" y="1"/>
                  </a:moveTo>
                  <a:cubicBezTo>
                    <a:pt x="1" y="113"/>
                    <a:pt x="169" y="169"/>
                    <a:pt x="337" y="169"/>
                  </a:cubicBezTo>
                  <a:cubicBezTo>
                    <a:pt x="505" y="169"/>
                    <a:pt x="673" y="113"/>
                    <a:pt x="33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20" name="Google Shape;13720;p20"/>
            <p:cNvSpPr/>
            <p:nvPr/>
          </p:nvSpPr>
          <p:spPr>
            <a:xfrm>
              <a:off x="5880275" y="1827025"/>
              <a:ext cx="11225" cy="7950"/>
            </a:xfrm>
            <a:custGeom>
              <a:avLst/>
              <a:gdLst/>
              <a:ahLst/>
              <a:cxnLst/>
              <a:rect l="l" t="t" r="r" b="b"/>
              <a:pathLst>
                <a:path w="449" h="318" extrusionOk="0">
                  <a:moveTo>
                    <a:pt x="159" y="1"/>
                  </a:moveTo>
                  <a:cubicBezTo>
                    <a:pt x="0" y="1"/>
                    <a:pt x="0" y="159"/>
                    <a:pt x="0" y="318"/>
                  </a:cubicBezTo>
                  <a:lnTo>
                    <a:pt x="449" y="94"/>
                  </a:lnTo>
                  <a:cubicBezTo>
                    <a:pt x="317" y="28"/>
                    <a:pt x="225" y="1"/>
                    <a:pt x="15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21" name="Google Shape;13721;p20"/>
            <p:cNvSpPr/>
            <p:nvPr/>
          </p:nvSpPr>
          <p:spPr>
            <a:xfrm>
              <a:off x="4429125" y="1831725"/>
              <a:ext cx="4675" cy="6500"/>
            </a:xfrm>
            <a:custGeom>
              <a:avLst/>
              <a:gdLst/>
              <a:ahLst/>
              <a:cxnLst/>
              <a:rect l="l" t="t" r="r" b="b"/>
              <a:pathLst>
                <a:path w="187" h="260" extrusionOk="0">
                  <a:moveTo>
                    <a:pt x="112" y="0"/>
                  </a:moveTo>
                  <a:cubicBezTo>
                    <a:pt x="85" y="0"/>
                    <a:pt x="47" y="35"/>
                    <a:pt x="0" y="130"/>
                  </a:cubicBezTo>
                  <a:cubicBezTo>
                    <a:pt x="47" y="224"/>
                    <a:pt x="85" y="259"/>
                    <a:pt x="112" y="259"/>
                  </a:cubicBezTo>
                  <a:cubicBezTo>
                    <a:pt x="187" y="259"/>
                    <a:pt x="187" y="0"/>
                    <a:pt x="112"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22" name="Google Shape;13722;p20"/>
            <p:cNvSpPr/>
            <p:nvPr/>
          </p:nvSpPr>
          <p:spPr>
            <a:xfrm>
              <a:off x="4434725" y="1851775"/>
              <a:ext cx="11225" cy="25"/>
            </a:xfrm>
            <a:custGeom>
              <a:avLst/>
              <a:gdLst/>
              <a:ahLst/>
              <a:cxnLst/>
              <a:rect l="l" t="t" r="r" b="b"/>
              <a:pathLst>
                <a:path w="449" h="1" extrusionOk="0">
                  <a:moveTo>
                    <a:pt x="0" y="0"/>
                  </a:moveTo>
                  <a:lnTo>
                    <a:pt x="448" y="0"/>
                  </a:lnTo>
                  <a:cubicBezTo>
                    <a:pt x="448" y="0"/>
                    <a:pt x="0" y="0"/>
                    <a:pt x="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23" name="Google Shape;13723;p20"/>
            <p:cNvSpPr/>
            <p:nvPr/>
          </p:nvSpPr>
          <p:spPr>
            <a:xfrm>
              <a:off x="5504875" y="1861825"/>
              <a:ext cx="26450" cy="12375"/>
            </a:xfrm>
            <a:custGeom>
              <a:avLst/>
              <a:gdLst/>
              <a:ahLst/>
              <a:cxnLst/>
              <a:rect l="l" t="t" r="r" b="b"/>
              <a:pathLst>
                <a:path w="1058" h="495" extrusionOk="0">
                  <a:moveTo>
                    <a:pt x="273" y="1"/>
                  </a:moveTo>
                  <a:cubicBezTo>
                    <a:pt x="188" y="1"/>
                    <a:pt x="97" y="14"/>
                    <a:pt x="1" y="46"/>
                  </a:cubicBezTo>
                  <a:cubicBezTo>
                    <a:pt x="1" y="270"/>
                    <a:pt x="1" y="495"/>
                    <a:pt x="673" y="495"/>
                  </a:cubicBezTo>
                  <a:cubicBezTo>
                    <a:pt x="1057" y="495"/>
                    <a:pt x="783" y="1"/>
                    <a:pt x="27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24" name="Google Shape;13724;p20"/>
            <p:cNvSpPr/>
            <p:nvPr/>
          </p:nvSpPr>
          <p:spPr>
            <a:xfrm>
              <a:off x="5527300" y="1866275"/>
              <a:ext cx="22425" cy="19775"/>
            </a:xfrm>
            <a:custGeom>
              <a:avLst/>
              <a:gdLst/>
              <a:ahLst/>
              <a:cxnLst/>
              <a:rect l="l" t="t" r="r" b="b"/>
              <a:pathLst>
                <a:path w="897" h="791" extrusionOk="0">
                  <a:moveTo>
                    <a:pt x="473" y="0"/>
                  </a:moveTo>
                  <a:cubicBezTo>
                    <a:pt x="405" y="0"/>
                    <a:pt x="321" y="28"/>
                    <a:pt x="224" y="92"/>
                  </a:cubicBezTo>
                  <a:cubicBezTo>
                    <a:pt x="897" y="317"/>
                    <a:pt x="0" y="541"/>
                    <a:pt x="0" y="765"/>
                  </a:cubicBezTo>
                  <a:cubicBezTo>
                    <a:pt x="70" y="782"/>
                    <a:pt x="134" y="790"/>
                    <a:pt x="193" y="790"/>
                  </a:cubicBezTo>
                  <a:cubicBezTo>
                    <a:pt x="783" y="790"/>
                    <a:pt x="841" y="0"/>
                    <a:pt x="47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25" name="Google Shape;13725;p20"/>
            <p:cNvSpPr/>
            <p:nvPr/>
          </p:nvSpPr>
          <p:spPr>
            <a:xfrm>
              <a:off x="4451525" y="1874175"/>
              <a:ext cx="16825" cy="11225"/>
            </a:xfrm>
            <a:custGeom>
              <a:avLst/>
              <a:gdLst/>
              <a:ahLst/>
              <a:cxnLst/>
              <a:rect l="l" t="t" r="r" b="b"/>
              <a:pathLst>
                <a:path w="673" h="449" extrusionOk="0">
                  <a:moveTo>
                    <a:pt x="0" y="1"/>
                  </a:moveTo>
                  <a:cubicBezTo>
                    <a:pt x="0" y="225"/>
                    <a:pt x="0" y="449"/>
                    <a:pt x="225" y="449"/>
                  </a:cubicBezTo>
                  <a:cubicBezTo>
                    <a:pt x="673" y="449"/>
                    <a:pt x="225" y="1"/>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26" name="Google Shape;13726;p20"/>
            <p:cNvSpPr/>
            <p:nvPr/>
          </p:nvSpPr>
          <p:spPr>
            <a:xfrm>
              <a:off x="5193525" y="1873025"/>
              <a:ext cx="20025" cy="12375"/>
            </a:xfrm>
            <a:custGeom>
              <a:avLst/>
              <a:gdLst/>
              <a:ahLst/>
              <a:cxnLst/>
              <a:rect l="l" t="t" r="r" b="b"/>
              <a:pathLst>
                <a:path w="801" h="495" extrusionOk="0">
                  <a:moveTo>
                    <a:pt x="682" y="1"/>
                  </a:moveTo>
                  <a:cubicBezTo>
                    <a:pt x="412" y="1"/>
                    <a:pt x="0" y="495"/>
                    <a:pt x="576" y="495"/>
                  </a:cubicBezTo>
                  <a:cubicBezTo>
                    <a:pt x="576" y="271"/>
                    <a:pt x="800" y="271"/>
                    <a:pt x="800" y="47"/>
                  </a:cubicBezTo>
                  <a:cubicBezTo>
                    <a:pt x="768" y="15"/>
                    <a:pt x="727" y="1"/>
                    <a:pt x="682"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27" name="Google Shape;13727;p20"/>
            <p:cNvSpPr/>
            <p:nvPr/>
          </p:nvSpPr>
          <p:spPr>
            <a:xfrm>
              <a:off x="5163100" y="1881175"/>
              <a:ext cx="28025" cy="10700"/>
            </a:xfrm>
            <a:custGeom>
              <a:avLst/>
              <a:gdLst/>
              <a:ahLst/>
              <a:cxnLst/>
              <a:rect l="l" t="t" r="r" b="b"/>
              <a:pathLst>
                <a:path w="1121" h="428" extrusionOk="0">
                  <a:moveTo>
                    <a:pt x="477" y="1"/>
                  </a:moveTo>
                  <a:cubicBezTo>
                    <a:pt x="281" y="1"/>
                    <a:pt x="112" y="57"/>
                    <a:pt x="0" y="169"/>
                  </a:cubicBezTo>
                  <a:cubicBezTo>
                    <a:pt x="0" y="358"/>
                    <a:pt x="201" y="428"/>
                    <a:pt x="432" y="428"/>
                  </a:cubicBezTo>
                  <a:cubicBezTo>
                    <a:pt x="747" y="428"/>
                    <a:pt x="1121" y="298"/>
                    <a:pt x="1121" y="169"/>
                  </a:cubicBezTo>
                  <a:cubicBezTo>
                    <a:pt x="897" y="57"/>
                    <a:pt x="673" y="1"/>
                    <a:pt x="47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28" name="Google Shape;13728;p20"/>
            <p:cNvSpPr/>
            <p:nvPr/>
          </p:nvSpPr>
          <p:spPr>
            <a:xfrm>
              <a:off x="5191125" y="1890975"/>
              <a:ext cx="39225" cy="11250"/>
            </a:xfrm>
            <a:custGeom>
              <a:avLst/>
              <a:gdLst/>
              <a:ahLst/>
              <a:cxnLst/>
              <a:rect l="l" t="t" r="r" b="b"/>
              <a:pathLst>
                <a:path w="1569" h="450" extrusionOk="0">
                  <a:moveTo>
                    <a:pt x="1569" y="1"/>
                  </a:moveTo>
                  <a:cubicBezTo>
                    <a:pt x="896" y="1"/>
                    <a:pt x="224" y="1"/>
                    <a:pt x="0" y="449"/>
                  </a:cubicBezTo>
                  <a:cubicBezTo>
                    <a:pt x="448" y="225"/>
                    <a:pt x="1345" y="449"/>
                    <a:pt x="156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29" name="Google Shape;13729;p20"/>
            <p:cNvSpPr/>
            <p:nvPr/>
          </p:nvSpPr>
          <p:spPr>
            <a:xfrm>
              <a:off x="5527300" y="1888250"/>
              <a:ext cx="4775" cy="8275"/>
            </a:xfrm>
            <a:custGeom>
              <a:avLst/>
              <a:gdLst/>
              <a:ahLst/>
              <a:cxnLst/>
              <a:rect l="l" t="t" r="r" b="b"/>
              <a:pathLst>
                <a:path w="191" h="331" extrusionOk="0">
                  <a:moveTo>
                    <a:pt x="98" y="1"/>
                  </a:moveTo>
                  <a:cubicBezTo>
                    <a:pt x="72" y="1"/>
                    <a:pt x="40" y="31"/>
                    <a:pt x="0" y="110"/>
                  </a:cubicBezTo>
                  <a:cubicBezTo>
                    <a:pt x="54" y="273"/>
                    <a:pt x="96" y="331"/>
                    <a:pt x="124" y="331"/>
                  </a:cubicBezTo>
                  <a:cubicBezTo>
                    <a:pt x="191" y="331"/>
                    <a:pt x="182" y="1"/>
                    <a:pt x="9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30" name="Google Shape;13730;p20"/>
            <p:cNvSpPr/>
            <p:nvPr/>
          </p:nvSpPr>
          <p:spPr>
            <a:xfrm>
              <a:off x="5129475" y="1904550"/>
              <a:ext cx="7850" cy="6500"/>
            </a:xfrm>
            <a:custGeom>
              <a:avLst/>
              <a:gdLst/>
              <a:ahLst/>
              <a:cxnLst/>
              <a:rect l="l" t="t" r="r" b="b"/>
              <a:pathLst>
                <a:path w="314" h="260" extrusionOk="0">
                  <a:moveTo>
                    <a:pt x="136" y="1"/>
                  </a:moveTo>
                  <a:cubicBezTo>
                    <a:pt x="95" y="1"/>
                    <a:pt x="48" y="36"/>
                    <a:pt x="1" y="130"/>
                  </a:cubicBezTo>
                  <a:cubicBezTo>
                    <a:pt x="95" y="225"/>
                    <a:pt x="160" y="260"/>
                    <a:pt x="201" y="260"/>
                  </a:cubicBezTo>
                  <a:cubicBezTo>
                    <a:pt x="313" y="260"/>
                    <a:pt x="249" y="1"/>
                    <a:pt x="136"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31" name="Google Shape;13731;p20"/>
            <p:cNvSpPr/>
            <p:nvPr/>
          </p:nvSpPr>
          <p:spPr>
            <a:xfrm>
              <a:off x="5572125" y="1915775"/>
              <a:ext cx="4675" cy="6475"/>
            </a:xfrm>
            <a:custGeom>
              <a:avLst/>
              <a:gdLst/>
              <a:ahLst/>
              <a:cxnLst/>
              <a:rect l="l" t="t" r="r" b="b"/>
              <a:pathLst>
                <a:path w="187" h="259" extrusionOk="0">
                  <a:moveTo>
                    <a:pt x="112" y="0"/>
                  </a:moveTo>
                  <a:cubicBezTo>
                    <a:pt x="85" y="0"/>
                    <a:pt x="47" y="35"/>
                    <a:pt x="0" y="129"/>
                  </a:cubicBezTo>
                  <a:cubicBezTo>
                    <a:pt x="47" y="224"/>
                    <a:pt x="85" y="259"/>
                    <a:pt x="112" y="259"/>
                  </a:cubicBezTo>
                  <a:cubicBezTo>
                    <a:pt x="187" y="259"/>
                    <a:pt x="187" y="0"/>
                    <a:pt x="112"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32" name="Google Shape;13732;p20"/>
            <p:cNvSpPr/>
            <p:nvPr/>
          </p:nvSpPr>
          <p:spPr>
            <a:xfrm>
              <a:off x="5510475" y="1914800"/>
              <a:ext cx="16850" cy="4225"/>
            </a:xfrm>
            <a:custGeom>
              <a:avLst/>
              <a:gdLst/>
              <a:ahLst/>
              <a:cxnLst/>
              <a:rect l="l" t="t" r="r" b="b"/>
              <a:pathLst>
                <a:path w="674" h="169" extrusionOk="0">
                  <a:moveTo>
                    <a:pt x="393" y="0"/>
                  </a:moveTo>
                  <a:cubicBezTo>
                    <a:pt x="225" y="0"/>
                    <a:pt x="1" y="56"/>
                    <a:pt x="1" y="168"/>
                  </a:cubicBezTo>
                  <a:lnTo>
                    <a:pt x="449" y="168"/>
                  </a:lnTo>
                  <a:cubicBezTo>
                    <a:pt x="673" y="56"/>
                    <a:pt x="561" y="0"/>
                    <a:pt x="39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33" name="Google Shape;13733;p20"/>
            <p:cNvSpPr/>
            <p:nvPr/>
          </p:nvSpPr>
          <p:spPr>
            <a:xfrm>
              <a:off x="5566500" y="1980625"/>
              <a:ext cx="16850" cy="11225"/>
            </a:xfrm>
            <a:custGeom>
              <a:avLst/>
              <a:gdLst/>
              <a:ahLst/>
              <a:cxnLst/>
              <a:rect l="l" t="t" r="r" b="b"/>
              <a:pathLst>
                <a:path w="674" h="449" extrusionOk="0">
                  <a:moveTo>
                    <a:pt x="1" y="1"/>
                  </a:moveTo>
                  <a:cubicBezTo>
                    <a:pt x="1" y="225"/>
                    <a:pt x="225" y="449"/>
                    <a:pt x="673" y="449"/>
                  </a:cubicBezTo>
                  <a:cubicBezTo>
                    <a:pt x="673" y="225"/>
                    <a:pt x="225" y="1"/>
                    <a:pt x="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34" name="Google Shape;13734;p20"/>
            <p:cNvSpPr/>
            <p:nvPr/>
          </p:nvSpPr>
          <p:spPr>
            <a:xfrm>
              <a:off x="5291975" y="2008650"/>
              <a:ext cx="11225" cy="7950"/>
            </a:xfrm>
            <a:custGeom>
              <a:avLst/>
              <a:gdLst/>
              <a:ahLst/>
              <a:cxnLst/>
              <a:rect l="l" t="t" r="r" b="b"/>
              <a:pathLst>
                <a:path w="449" h="318" extrusionOk="0">
                  <a:moveTo>
                    <a:pt x="448" y="0"/>
                  </a:moveTo>
                  <a:cubicBezTo>
                    <a:pt x="448" y="0"/>
                    <a:pt x="0" y="0"/>
                    <a:pt x="0" y="224"/>
                  </a:cubicBezTo>
                  <a:cubicBezTo>
                    <a:pt x="0" y="290"/>
                    <a:pt x="39" y="317"/>
                    <a:pt x="93" y="317"/>
                  </a:cubicBezTo>
                  <a:cubicBezTo>
                    <a:pt x="224" y="317"/>
                    <a:pt x="448" y="159"/>
                    <a:pt x="44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35" name="Google Shape;13735;p20"/>
            <p:cNvSpPr/>
            <p:nvPr/>
          </p:nvSpPr>
          <p:spPr>
            <a:xfrm>
              <a:off x="4675650" y="2019850"/>
              <a:ext cx="28025" cy="5625"/>
            </a:xfrm>
            <a:custGeom>
              <a:avLst/>
              <a:gdLst/>
              <a:ahLst/>
              <a:cxnLst/>
              <a:rect l="l" t="t" r="r" b="b"/>
              <a:pathLst>
                <a:path w="1121" h="225" extrusionOk="0">
                  <a:moveTo>
                    <a:pt x="0" y="1"/>
                  </a:moveTo>
                  <a:cubicBezTo>
                    <a:pt x="0" y="225"/>
                    <a:pt x="1121" y="225"/>
                    <a:pt x="1121" y="225"/>
                  </a:cubicBezTo>
                  <a:cubicBezTo>
                    <a:pt x="1009" y="113"/>
                    <a:pt x="841" y="113"/>
                    <a:pt x="645" y="113"/>
                  </a:cubicBezTo>
                  <a:cubicBezTo>
                    <a:pt x="448" y="113"/>
                    <a:pt x="224" y="113"/>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36" name="Google Shape;13736;p20"/>
            <p:cNvSpPr/>
            <p:nvPr/>
          </p:nvSpPr>
          <p:spPr>
            <a:xfrm>
              <a:off x="5286375" y="2033425"/>
              <a:ext cx="4675" cy="6500"/>
            </a:xfrm>
            <a:custGeom>
              <a:avLst/>
              <a:gdLst/>
              <a:ahLst/>
              <a:cxnLst/>
              <a:rect l="l" t="t" r="r" b="b"/>
              <a:pathLst>
                <a:path w="187" h="260" extrusionOk="0">
                  <a:moveTo>
                    <a:pt x="112" y="1"/>
                  </a:moveTo>
                  <a:cubicBezTo>
                    <a:pt x="85" y="1"/>
                    <a:pt x="47" y="35"/>
                    <a:pt x="0" y="130"/>
                  </a:cubicBezTo>
                  <a:cubicBezTo>
                    <a:pt x="47" y="225"/>
                    <a:pt x="85" y="259"/>
                    <a:pt x="112" y="259"/>
                  </a:cubicBezTo>
                  <a:cubicBezTo>
                    <a:pt x="187" y="259"/>
                    <a:pt x="187" y="1"/>
                    <a:pt x="112"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37" name="Google Shape;13737;p20"/>
            <p:cNvSpPr/>
            <p:nvPr/>
          </p:nvSpPr>
          <p:spPr>
            <a:xfrm>
              <a:off x="5583325" y="2045375"/>
              <a:ext cx="11225" cy="2525"/>
            </a:xfrm>
            <a:custGeom>
              <a:avLst/>
              <a:gdLst/>
              <a:ahLst/>
              <a:cxnLst/>
              <a:rect l="l" t="t" r="r" b="b"/>
              <a:pathLst>
                <a:path w="449" h="101" extrusionOk="0">
                  <a:moveTo>
                    <a:pt x="116" y="1"/>
                  </a:moveTo>
                  <a:cubicBezTo>
                    <a:pt x="50" y="1"/>
                    <a:pt x="0" y="25"/>
                    <a:pt x="0" y="100"/>
                  </a:cubicBezTo>
                  <a:lnTo>
                    <a:pt x="448" y="100"/>
                  </a:lnTo>
                  <a:cubicBezTo>
                    <a:pt x="448" y="100"/>
                    <a:pt x="249" y="1"/>
                    <a:pt x="116"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38" name="Google Shape;13738;p20"/>
            <p:cNvSpPr/>
            <p:nvPr/>
          </p:nvSpPr>
          <p:spPr>
            <a:xfrm>
              <a:off x="5473950" y="2067925"/>
              <a:ext cx="2925" cy="10275"/>
            </a:xfrm>
            <a:custGeom>
              <a:avLst/>
              <a:gdLst/>
              <a:ahLst/>
              <a:cxnLst/>
              <a:rect l="l" t="t" r="r" b="b"/>
              <a:pathLst>
                <a:path w="117" h="411" extrusionOk="0">
                  <a:moveTo>
                    <a:pt x="104" y="0"/>
                  </a:moveTo>
                  <a:cubicBezTo>
                    <a:pt x="73" y="0"/>
                    <a:pt x="0" y="410"/>
                    <a:pt x="21" y="410"/>
                  </a:cubicBezTo>
                  <a:cubicBezTo>
                    <a:pt x="30" y="410"/>
                    <a:pt x="58" y="329"/>
                    <a:pt x="117" y="95"/>
                  </a:cubicBezTo>
                  <a:cubicBezTo>
                    <a:pt x="117" y="27"/>
                    <a:pt x="112" y="0"/>
                    <a:pt x="10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39" name="Google Shape;13739;p20"/>
            <p:cNvSpPr/>
            <p:nvPr/>
          </p:nvSpPr>
          <p:spPr>
            <a:xfrm>
              <a:off x="3381375" y="2077275"/>
              <a:ext cx="16825" cy="8425"/>
            </a:xfrm>
            <a:custGeom>
              <a:avLst/>
              <a:gdLst/>
              <a:ahLst/>
              <a:cxnLst/>
              <a:rect l="l" t="t" r="r" b="b"/>
              <a:pathLst>
                <a:path w="673" h="337" extrusionOk="0">
                  <a:moveTo>
                    <a:pt x="336" y="1"/>
                  </a:moveTo>
                  <a:cubicBezTo>
                    <a:pt x="224" y="1"/>
                    <a:pt x="112" y="57"/>
                    <a:pt x="0" y="169"/>
                  </a:cubicBezTo>
                  <a:cubicBezTo>
                    <a:pt x="0" y="281"/>
                    <a:pt x="168" y="337"/>
                    <a:pt x="336" y="337"/>
                  </a:cubicBezTo>
                  <a:cubicBezTo>
                    <a:pt x="504" y="337"/>
                    <a:pt x="672" y="281"/>
                    <a:pt x="672" y="169"/>
                  </a:cubicBezTo>
                  <a:cubicBezTo>
                    <a:pt x="560" y="57"/>
                    <a:pt x="448" y="1"/>
                    <a:pt x="336"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40" name="Google Shape;13740;p20"/>
            <p:cNvSpPr/>
            <p:nvPr/>
          </p:nvSpPr>
          <p:spPr>
            <a:xfrm>
              <a:off x="5258350" y="2081475"/>
              <a:ext cx="11225" cy="2525"/>
            </a:xfrm>
            <a:custGeom>
              <a:avLst/>
              <a:gdLst/>
              <a:ahLst/>
              <a:cxnLst/>
              <a:rect l="l" t="t" r="r" b="b"/>
              <a:pathLst>
                <a:path w="449" h="101" extrusionOk="0">
                  <a:moveTo>
                    <a:pt x="0" y="1"/>
                  </a:moveTo>
                  <a:cubicBezTo>
                    <a:pt x="0" y="1"/>
                    <a:pt x="200" y="100"/>
                    <a:pt x="332" y="100"/>
                  </a:cubicBezTo>
                  <a:cubicBezTo>
                    <a:pt x="399" y="100"/>
                    <a:pt x="449" y="76"/>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41" name="Google Shape;13741;p20"/>
            <p:cNvSpPr/>
            <p:nvPr/>
          </p:nvSpPr>
          <p:spPr>
            <a:xfrm>
              <a:off x="5034225" y="2089450"/>
              <a:ext cx="4700" cy="6500"/>
            </a:xfrm>
            <a:custGeom>
              <a:avLst/>
              <a:gdLst/>
              <a:ahLst/>
              <a:cxnLst/>
              <a:rect l="l" t="t" r="r" b="b"/>
              <a:pathLst>
                <a:path w="188" h="260" extrusionOk="0">
                  <a:moveTo>
                    <a:pt x="113" y="1"/>
                  </a:moveTo>
                  <a:cubicBezTo>
                    <a:pt x="85" y="1"/>
                    <a:pt x="48" y="35"/>
                    <a:pt x="1" y="130"/>
                  </a:cubicBezTo>
                  <a:cubicBezTo>
                    <a:pt x="48" y="225"/>
                    <a:pt x="85" y="259"/>
                    <a:pt x="113" y="259"/>
                  </a:cubicBezTo>
                  <a:cubicBezTo>
                    <a:pt x="187" y="259"/>
                    <a:pt x="187" y="1"/>
                    <a:pt x="11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42" name="Google Shape;13742;p20"/>
            <p:cNvSpPr/>
            <p:nvPr/>
          </p:nvSpPr>
          <p:spPr>
            <a:xfrm>
              <a:off x="5471250" y="2103975"/>
              <a:ext cx="4800" cy="8275"/>
            </a:xfrm>
            <a:custGeom>
              <a:avLst/>
              <a:gdLst/>
              <a:ahLst/>
              <a:cxnLst/>
              <a:rect l="l" t="t" r="r" b="b"/>
              <a:pathLst>
                <a:path w="192" h="331" extrusionOk="0">
                  <a:moveTo>
                    <a:pt x="124" y="1"/>
                  </a:moveTo>
                  <a:cubicBezTo>
                    <a:pt x="96" y="1"/>
                    <a:pt x="55" y="58"/>
                    <a:pt x="1" y="221"/>
                  </a:cubicBezTo>
                  <a:cubicBezTo>
                    <a:pt x="40" y="300"/>
                    <a:pt x="73" y="331"/>
                    <a:pt x="98" y="331"/>
                  </a:cubicBezTo>
                  <a:cubicBezTo>
                    <a:pt x="183" y="331"/>
                    <a:pt x="191" y="1"/>
                    <a:pt x="12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43" name="Google Shape;13743;p20"/>
            <p:cNvSpPr/>
            <p:nvPr/>
          </p:nvSpPr>
          <p:spPr>
            <a:xfrm>
              <a:off x="5919500" y="2131900"/>
              <a:ext cx="22425" cy="11250"/>
            </a:xfrm>
            <a:custGeom>
              <a:avLst/>
              <a:gdLst/>
              <a:ahLst/>
              <a:cxnLst/>
              <a:rect l="l" t="t" r="r" b="b"/>
              <a:pathLst>
                <a:path w="897" h="450" extrusionOk="0">
                  <a:moveTo>
                    <a:pt x="449" y="1"/>
                  </a:moveTo>
                  <a:cubicBezTo>
                    <a:pt x="0" y="1"/>
                    <a:pt x="0" y="449"/>
                    <a:pt x="449" y="449"/>
                  </a:cubicBezTo>
                  <a:cubicBezTo>
                    <a:pt x="449" y="449"/>
                    <a:pt x="897" y="1"/>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44" name="Google Shape;13744;p20"/>
            <p:cNvSpPr/>
            <p:nvPr/>
          </p:nvSpPr>
          <p:spPr>
            <a:xfrm>
              <a:off x="3431800" y="2139875"/>
              <a:ext cx="7825" cy="6500"/>
            </a:xfrm>
            <a:custGeom>
              <a:avLst/>
              <a:gdLst/>
              <a:ahLst/>
              <a:cxnLst/>
              <a:rect l="l" t="t" r="r" b="b"/>
              <a:pathLst>
                <a:path w="313" h="260" extrusionOk="0">
                  <a:moveTo>
                    <a:pt x="201" y="1"/>
                  </a:moveTo>
                  <a:cubicBezTo>
                    <a:pt x="159" y="1"/>
                    <a:pt x="95" y="35"/>
                    <a:pt x="0" y="130"/>
                  </a:cubicBezTo>
                  <a:cubicBezTo>
                    <a:pt x="47" y="225"/>
                    <a:pt x="95" y="260"/>
                    <a:pt x="136" y="260"/>
                  </a:cubicBezTo>
                  <a:cubicBezTo>
                    <a:pt x="248" y="260"/>
                    <a:pt x="313" y="1"/>
                    <a:pt x="20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45" name="Google Shape;13745;p20"/>
            <p:cNvSpPr/>
            <p:nvPr/>
          </p:nvSpPr>
          <p:spPr>
            <a:xfrm>
              <a:off x="5992325" y="2143750"/>
              <a:ext cx="44850" cy="7475"/>
            </a:xfrm>
            <a:custGeom>
              <a:avLst/>
              <a:gdLst/>
              <a:ahLst/>
              <a:cxnLst/>
              <a:rect l="l" t="t" r="r" b="b"/>
              <a:pathLst>
                <a:path w="1794" h="299" extrusionOk="0">
                  <a:moveTo>
                    <a:pt x="466" y="0"/>
                  </a:moveTo>
                  <a:cubicBezTo>
                    <a:pt x="300" y="0"/>
                    <a:pt x="150" y="50"/>
                    <a:pt x="1" y="199"/>
                  </a:cubicBezTo>
                  <a:cubicBezTo>
                    <a:pt x="300" y="199"/>
                    <a:pt x="798" y="299"/>
                    <a:pt x="1229" y="299"/>
                  </a:cubicBezTo>
                  <a:cubicBezTo>
                    <a:pt x="1445" y="299"/>
                    <a:pt x="1644" y="274"/>
                    <a:pt x="1794" y="199"/>
                  </a:cubicBezTo>
                  <a:cubicBezTo>
                    <a:pt x="1196" y="199"/>
                    <a:pt x="798" y="0"/>
                    <a:pt x="466"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46" name="Google Shape;13746;p20"/>
            <p:cNvSpPr/>
            <p:nvPr/>
          </p:nvSpPr>
          <p:spPr>
            <a:xfrm>
              <a:off x="3527050" y="2151825"/>
              <a:ext cx="5625" cy="2525"/>
            </a:xfrm>
            <a:custGeom>
              <a:avLst/>
              <a:gdLst/>
              <a:ahLst/>
              <a:cxnLst/>
              <a:rect l="l" t="t" r="r" b="b"/>
              <a:pathLst>
                <a:path w="225" h="101" extrusionOk="0">
                  <a:moveTo>
                    <a:pt x="58" y="1"/>
                  </a:moveTo>
                  <a:cubicBezTo>
                    <a:pt x="25" y="1"/>
                    <a:pt x="0" y="26"/>
                    <a:pt x="0" y="100"/>
                  </a:cubicBezTo>
                  <a:lnTo>
                    <a:pt x="224" y="100"/>
                  </a:lnTo>
                  <a:cubicBezTo>
                    <a:pt x="224" y="100"/>
                    <a:pt x="125" y="1"/>
                    <a:pt x="5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47" name="Google Shape;13747;p20"/>
            <p:cNvSpPr/>
            <p:nvPr/>
          </p:nvSpPr>
          <p:spPr>
            <a:xfrm>
              <a:off x="6056000" y="2153150"/>
              <a:ext cx="8125" cy="5150"/>
            </a:xfrm>
            <a:custGeom>
              <a:avLst/>
              <a:gdLst/>
              <a:ahLst/>
              <a:cxnLst/>
              <a:rect l="l" t="t" r="r" b="b"/>
              <a:pathLst>
                <a:path w="325" h="206" extrusionOk="0">
                  <a:moveTo>
                    <a:pt x="263" y="0"/>
                  </a:moveTo>
                  <a:cubicBezTo>
                    <a:pt x="248" y="0"/>
                    <a:pt x="211" y="14"/>
                    <a:pt x="143" y="47"/>
                  </a:cubicBezTo>
                  <a:cubicBezTo>
                    <a:pt x="26" y="165"/>
                    <a:pt x="1" y="205"/>
                    <a:pt x="19" y="205"/>
                  </a:cubicBezTo>
                  <a:cubicBezTo>
                    <a:pt x="61" y="205"/>
                    <a:pt x="325" y="0"/>
                    <a:pt x="26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48" name="Google Shape;13748;p20"/>
            <p:cNvSpPr/>
            <p:nvPr/>
          </p:nvSpPr>
          <p:spPr>
            <a:xfrm>
              <a:off x="6065175" y="2151075"/>
              <a:ext cx="4700" cy="6500"/>
            </a:xfrm>
            <a:custGeom>
              <a:avLst/>
              <a:gdLst/>
              <a:ahLst/>
              <a:cxnLst/>
              <a:rect l="l" t="t" r="r" b="b"/>
              <a:pathLst>
                <a:path w="188" h="260" extrusionOk="0">
                  <a:moveTo>
                    <a:pt x="112" y="1"/>
                  </a:moveTo>
                  <a:cubicBezTo>
                    <a:pt x="85" y="1"/>
                    <a:pt x="48" y="36"/>
                    <a:pt x="0" y="130"/>
                  </a:cubicBezTo>
                  <a:cubicBezTo>
                    <a:pt x="48" y="225"/>
                    <a:pt x="85" y="260"/>
                    <a:pt x="112" y="260"/>
                  </a:cubicBezTo>
                  <a:cubicBezTo>
                    <a:pt x="187" y="260"/>
                    <a:pt x="187" y="1"/>
                    <a:pt x="112"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49" name="Google Shape;13749;p20"/>
            <p:cNvSpPr/>
            <p:nvPr/>
          </p:nvSpPr>
          <p:spPr>
            <a:xfrm>
              <a:off x="3381375" y="2156700"/>
              <a:ext cx="9350" cy="6475"/>
            </a:xfrm>
            <a:custGeom>
              <a:avLst/>
              <a:gdLst/>
              <a:ahLst/>
              <a:cxnLst/>
              <a:rect l="l" t="t" r="r" b="b"/>
              <a:pathLst>
                <a:path w="374" h="259" extrusionOk="0">
                  <a:moveTo>
                    <a:pt x="224" y="0"/>
                  </a:moveTo>
                  <a:cubicBezTo>
                    <a:pt x="169" y="0"/>
                    <a:pt x="95" y="35"/>
                    <a:pt x="0" y="129"/>
                  </a:cubicBezTo>
                  <a:cubicBezTo>
                    <a:pt x="95" y="224"/>
                    <a:pt x="169" y="259"/>
                    <a:pt x="224" y="259"/>
                  </a:cubicBezTo>
                  <a:cubicBezTo>
                    <a:pt x="374" y="259"/>
                    <a:pt x="374" y="0"/>
                    <a:pt x="2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50" name="Google Shape;13750;p20"/>
            <p:cNvSpPr/>
            <p:nvPr/>
          </p:nvSpPr>
          <p:spPr>
            <a:xfrm>
              <a:off x="6104400" y="2159925"/>
              <a:ext cx="16825" cy="4225"/>
            </a:xfrm>
            <a:custGeom>
              <a:avLst/>
              <a:gdLst/>
              <a:ahLst/>
              <a:cxnLst/>
              <a:rect l="l" t="t" r="r" b="b"/>
              <a:pathLst>
                <a:path w="673" h="169" extrusionOk="0">
                  <a:moveTo>
                    <a:pt x="224" y="0"/>
                  </a:moveTo>
                  <a:cubicBezTo>
                    <a:pt x="0" y="113"/>
                    <a:pt x="112" y="169"/>
                    <a:pt x="280" y="169"/>
                  </a:cubicBezTo>
                  <a:cubicBezTo>
                    <a:pt x="448" y="169"/>
                    <a:pt x="673" y="113"/>
                    <a:pt x="67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51" name="Google Shape;13751;p20"/>
            <p:cNvSpPr/>
            <p:nvPr/>
          </p:nvSpPr>
          <p:spPr>
            <a:xfrm>
              <a:off x="6136725" y="2162300"/>
              <a:ext cx="12525" cy="6475"/>
            </a:xfrm>
            <a:custGeom>
              <a:avLst/>
              <a:gdLst/>
              <a:ahLst/>
              <a:cxnLst/>
              <a:rect l="l" t="t" r="r" b="b"/>
              <a:pathLst>
                <a:path w="501" h="259" extrusionOk="0">
                  <a:moveTo>
                    <a:pt x="188" y="0"/>
                  </a:moveTo>
                  <a:cubicBezTo>
                    <a:pt x="1" y="0"/>
                    <a:pt x="66" y="259"/>
                    <a:pt x="252" y="259"/>
                  </a:cubicBezTo>
                  <a:cubicBezTo>
                    <a:pt x="321" y="259"/>
                    <a:pt x="405" y="224"/>
                    <a:pt x="500" y="130"/>
                  </a:cubicBezTo>
                  <a:cubicBezTo>
                    <a:pt x="358" y="35"/>
                    <a:pt x="256" y="0"/>
                    <a:pt x="18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52" name="Google Shape;13752;p20"/>
            <p:cNvSpPr/>
            <p:nvPr/>
          </p:nvSpPr>
          <p:spPr>
            <a:xfrm>
              <a:off x="6506175" y="2193550"/>
              <a:ext cx="22425" cy="7950"/>
            </a:xfrm>
            <a:custGeom>
              <a:avLst/>
              <a:gdLst/>
              <a:ahLst/>
              <a:cxnLst/>
              <a:rect l="l" t="t" r="r" b="b"/>
              <a:pathLst>
                <a:path w="897" h="318" extrusionOk="0">
                  <a:moveTo>
                    <a:pt x="738" y="0"/>
                  </a:moveTo>
                  <a:cubicBezTo>
                    <a:pt x="290" y="0"/>
                    <a:pt x="66" y="0"/>
                    <a:pt x="66" y="224"/>
                  </a:cubicBezTo>
                  <a:cubicBezTo>
                    <a:pt x="0" y="290"/>
                    <a:pt x="50" y="317"/>
                    <a:pt x="147" y="317"/>
                  </a:cubicBezTo>
                  <a:cubicBezTo>
                    <a:pt x="383" y="317"/>
                    <a:pt x="896" y="159"/>
                    <a:pt x="73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53" name="Google Shape;13753;p20"/>
            <p:cNvSpPr/>
            <p:nvPr/>
          </p:nvSpPr>
          <p:spPr>
            <a:xfrm>
              <a:off x="3549450" y="2198000"/>
              <a:ext cx="21625" cy="12375"/>
            </a:xfrm>
            <a:custGeom>
              <a:avLst/>
              <a:gdLst/>
              <a:ahLst/>
              <a:cxnLst/>
              <a:rect l="l" t="t" r="r" b="b"/>
              <a:pathLst>
                <a:path w="865" h="495" extrusionOk="0">
                  <a:moveTo>
                    <a:pt x="120" y="1"/>
                  </a:moveTo>
                  <a:cubicBezTo>
                    <a:pt x="74" y="1"/>
                    <a:pt x="33" y="14"/>
                    <a:pt x="1" y="46"/>
                  </a:cubicBezTo>
                  <a:cubicBezTo>
                    <a:pt x="225" y="46"/>
                    <a:pt x="449" y="270"/>
                    <a:pt x="673" y="495"/>
                  </a:cubicBezTo>
                  <a:cubicBezTo>
                    <a:pt x="865" y="495"/>
                    <a:pt x="398" y="1"/>
                    <a:pt x="12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54" name="Google Shape;13754;p20"/>
            <p:cNvSpPr/>
            <p:nvPr/>
          </p:nvSpPr>
          <p:spPr>
            <a:xfrm>
              <a:off x="3398175" y="2196950"/>
              <a:ext cx="22425" cy="13425"/>
            </a:xfrm>
            <a:custGeom>
              <a:avLst/>
              <a:gdLst/>
              <a:ahLst/>
              <a:cxnLst/>
              <a:rect l="l" t="t" r="r" b="b"/>
              <a:pathLst>
                <a:path w="897" h="537" extrusionOk="0">
                  <a:moveTo>
                    <a:pt x="738" y="0"/>
                  </a:moveTo>
                  <a:cubicBezTo>
                    <a:pt x="481" y="0"/>
                    <a:pt x="0" y="208"/>
                    <a:pt x="0" y="537"/>
                  </a:cubicBezTo>
                  <a:cubicBezTo>
                    <a:pt x="224" y="537"/>
                    <a:pt x="897" y="537"/>
                    <a:pt x="897" y="88"/>
                  </a:cubicBezTo>
                  <a:cubicBezTo>
                    <a:pt x="897" y="28"/>
                    <a:pt x="832" y="0"/>
                    <a:pt x="73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55" name="Google Shape;13755;p20"/>
            <p:cNvSpPr/>
            <p:nvPr/>
          </p:nvSpPr>
          <p:spPr>
            <a:xfrm>
              <a:off x="6496600" y="2208475"/>
              <a:ext cx="37375" cy="7500"/>
            </a:xfrm>
            <a:custGeom>
              <a:avLst/>
              <a:gdLst/>
              <a:ahLst/>
              <a:cxnLst/>
              <a:rect l="l" t="t" r="r" b="b"/>
              <a:pathLst>
                <a:path w="1495" h="300" extrusionOk="0">
                  <a:moveTo>
                    <a:pt x="698" y="1"/>
                  </a:moveTo>
                  <a:cubicBezTo>
                    <a:pt x="449" y="1"/>
                    <a:pt x="150" y="76"/>
                    <a:pt x="0" y="300"/>
                  </a:cubicBezTo>
                  <a:cubicBezTo>
                    <a:pt x="1495" y="300"/>
                    <a:pt x="1196" y="1"/>
                    <a:pt x="69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56" name="Google Shape;13756;p20"/>
            <p:cNvSpPr/>
            <p:nvPr/>
          </p:nvSpPr>
          <p:spPr>
            <a:xfrm>
              <a:off x="3431800" y="2215950"/>
              <a:ext cx="11225" cy="25"/>
            </a:xfrm>
            <a:custGeom>
              <a:avLst/>
              <a:gdLst/>
              <a:ahLst/>
              <a:cxnLst/>
              <a:rect l="l" t="t" r="r" b="b"/>
              <a:pathLst>
                <a:path w="449" h="1" extrusionOk="0">
                  <a:moveTo>
                    <a:pt x="448" y="1"/>
                  </a:moveTo>
                  <a:lnTo>
                    <a:pt x="0" y="1"/>
                  </a:ln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57" name="Google Shape;13757;p20"/>
            <p:cNvSpPr/>
            <p:nvPr/>
          </p:nvSpPr>
          <p:spPr>
            <a:xfrm>
              <a:off x="3381375" y="2217350"/>
              <a:ext cx="5625" cy="4225"/>
            </a:xfrm>
            <a:custGeom>
              <a:avLst/>
              <a:gdLst/>
              <a:ahLst/>
              <a:cxnLst/>
              <a:rect l="l" t="t" r="r" b="b"/>
              <a:pathLst>
                <a:path w="225" h="169" extrusionOk="0">
                  <a:moveTo>
                    <a:pt x="112" y="1"/>
                  </a:moveTo>
                  <a:cubicBezTo>
                    <a:pt x="56" y="1"/>
                    <a:pt x="0" y="57"/>
                    <a:pt x="0" y="169"/>
                  </a:cubicBezTo>
                  <a:lnTo>
                    <a:pt x="224" y="169"/>
                  </a:lnTo>
                  <a:cubicBezTo>
                    <a:pt x="224" y="57"/>
                    <a:pt x="168" y="1"/>
                    <a:pt x="112"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58" name="Google Shape;13758;p20"/>
            <p:cNvSpPr/>
            <p:nvPr/>
          </p:nvSpPr>
          <p:spPr>
            <a:xfrm>
              <a:off x="3394150" y="2220375"/>
              <a:ext cx="9650" cy="5150"/>
            </a:xfrm>
            <a:custGeom>
              <a:avLst/>
              <a:gdLst/>
              <a:ahLst/>
              <a:cxnLst/>
              <a:rect l="l" t="t" r="r" b="b"/>
              <a:pathLst>
                <a:path w="386" h="206" extrusionOk="0">
                  <a:moveTo>
                    <a:pt x="214" y="1"/>
                  </a:moveTo>
                  <a:cubicBezTo>
                    <a:pt x="29" y="1"/>
                    <a:pt x="0" y="206"/>
                    <a:pt x="126" y="206"/>
                  </a:cubicBezTo>
                  <a:cubicBezTo>
                    <a:pt x="182" y="206"/>
                    <a:pt x="268" y="165"/>
                    <a:pt x="385" y="48"/>
                  </a:cubicBezTo>
                  <a:cubicBezTo>
                    <a:pt x="318" y="14"/>
                    <a:pt x="261" y="1"/>
                    <a:pt x="21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59" name="Google Shape;13759;p20"/>
            <p:cNvSpPr/>
            <p:nvPr/>
          </p:nvSpPr>
          <p:spPr>
            <a:xfrm>
              <a:off x="3392575" y="2229075"/>
              <a:ext cx="11225" cy="20525"/>
            </a:xfrm>
            <a:custGeom>
              <a:avLst/>
              <a:gdLst/>
              <a:ahLst/>
              <a:cxnLst/>
              <a:rect l="l" t="t" r="r" b="b"/>
              <a:pathLst>
                <a:path w="449" h="821" extrusionOk="0">
                  <a:moveTo>
                    <a:pt x="246" y="0"/>
                  </a:moveTo>
                  <a:cubicBezTo>
                    <a:pt x="184" y="0"/>
                    <a:pt x="104" y="44"/>
                    <a:pt x="0" y="148"/>
                  </a:cubicBezTo>
                  <a:cubicBezTo>
                    <a:pt x="448" y="148"/>
                    <a:pt x="0" y="820"/>
                    <a:pt x="448" y="820"/>
                  </a:cubicBezTo>
                  <a:cubicBezTo>
                    <a:pt x="448" y="476"/>
                    <a:pt x="448" y="0"/>
                    <a:pt x="246"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60" name="Google Shape;13760;p20"/>
            <p:cNvSpPr/>
            <p:nvPr/>
          </p:nvSpPr>
          <p:spPr>
            <a:xfrm>
              <a:off x="2423250" y="2231225"/>
              <a:ext cx="22450" cy="12775"/>
            </a:xfrm>
            <a:custGeom>
              <a:avLst/>
              <a:gdLst/>
              <a:ahLst/>
              <a:cxnLst/>
              <a:rect l="l" t="t" r="r" b="b"/>
              <a:pathLst>
                <a:path w="898" h="511" extrusionOk="0">
                  <a:moveTo>
                    <a:pt x="171" y="1"/>
                  </a:moveTo>
                  <a:cubicBezTo>
                    <a:pt x="103" y="1"/>
                    <a:pt x="44" y="19"/>
                    <a:pt x="1" y="62"/>
                  </a:cubicBezTo>
                  <a:cubicBezTo>
                    <a:pt x="225" y="286"/>
                    <a:pt x="673" y="286"/>
                    <a:pt x="897" y="510"/>
                  </a:cubicBezTo>
                  <a:cubicBezTo>
                    <a:pt x="897" y="329"/>
                    <a:pt x="457" y="1"/>
                    <a:pt x="17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61" name="Google Shape;13761;p20"/>
            <p:cNvSpPr/>
            <p:nvPr/>
          </p:nvSpPr>
          <p:spPr>
            <a:xfrm>
              <a:off x="3398175" y="2215950"/>
              <a:ext cx="124450" cy="280175"/>
            </a:xfrm>
            <a:custGeom>
              <a:avLst/>
              <a:gdLst/>
              <a:ahLst/>
              <a:cxnLst/>
              <a:rect l="l" t="t" r="r" b="b"/>
              <a:pathLst>
                <a:path w="4978" h="11207" extrusionOk="0">
                  <a:moveTo>
                    <a:pt x="2242" y="1"/>
                  </a:moveTo>
                  <a:lnTo>
                    <a:pt x="2242" y="1"/>
                  </a:lnTo>
                  <a:cubicBezTo>
                    <a:pt x="2084" y="402"/>
                    <a:pt x="1971" y="805"/>
                    <a:pt x="1892" y="1207"/>
                  </a:cubicBezTo>
                  <a:lnTo>
                    <a:pt x="1892" y="1207"/>
                  </a:lnTo>
                  <a:cubicBezTo>
                    <a:pt x="2098" y="1163"/>
                    <a:pt x="2242" y="761"/>
                    <a:pt x="2242" y="1"/>
                  </a:cubicBezTo>
                  <a:close/>
                  <a:moveTo>
                    <a:pt x="0" y="9862"/>
                  </a:moveTo>
                  <a:cubicBezTo>
                    <a:pt x="0" y="10124"/>
                    <a:pt x="77" y="10233"/>
                    <a:pt x="141" y="10233"/>
                  </a:cubicBezTo>
                  <a:cubicBezTo>
                    <a:pt x="186" y="10233"/>
                    <a:pt x="224" y="10179"/>
                    <a:pt x="224" y="10086"/>
                  </a:cubicBezTo>
                  <a:cubicBezTo>
                    <a:pt x="449" y="10086"/>
                    <a:pt x="224" y="9862"/>
                    <a:pt x="0" y="9862"/>
                  </a:cubicBezTo>
                  <a:close/>
                  <a:moveTo>
                    <a:pt x="1345" y="673"/>
                  </a:moveTo>
                  <a:cubicBezTo>
                    <a:pt x="1121" y="673"/>
                    <a:pt x="449" y="10310"/>
                    <a:pt x="224" y="11206"/>
                  </a:cubicBezTo>
                  <a:cubicBezTo>
                    <a:pt x="4978" y="10587"/>
                    <a:pt x="965" y="5965"/>
                    <a:pt x="1892" y="1207"/>
                  </a:cubicBezTo>
                  <a:lnTo>
                    <a:pt x="1892" y="1207"/>
                  </a:lnTo>
                  <a:cubicBezTo>
                    <a:pt x="1880" y="1210"/>
                    <a:pt x="1867" y="1211"/>
                    <a:pt x="1854" y="1211"/>
                  </a:cubicBezTo>
                  <a:cubicBezTo>
                    <a:pt x="1704" y="1211"/>
                    <a:pt x="1524" y="1032"/>
                    <a:pt x="1345" y="673"/>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62" name="Google Shape;13762;p20"/>
            <p:cNvSpPr/>
            <p:nvPr/>
          </p:nvSpPr>
          <p:spPr>
            <a:xfrm>
              <a:off x="1857375" y="2319175"/>
              <a:ext cx="4675" cy="6500"/>
            </a:xfrm>
            <a:custGeom>
              <a:avLst/>
              <a:gdLst/>
              <a:ahLst/>
              <a:cxnLst/>
              <a:rect l="l" t="t" r="r" b="b"/>
              <a:pathLst>
                <a:path w="187" h="260" extrusionOk="0">
                  <a:moveTo>
                    <a:pt x="112" y="0"/>
                  </a:moveTo>
                  <a:cubicBezTo>
                    <a:pt x="85" y="0"/>
                    <a:pt x="47" y="35"/>
                    <a:pt x="0" y="130"/>
                  </a:cubicBezTo>
                  <a:cubicBezTo>
                    <a:pt x="47" y="225"/>
                    <a:pt x="85" y="259"/>
                    <a:pt x="112" y="259"/>
                  </a:cubicBezTo>
                  <a:cubicBezTo>
                    <a:pt x="187" y="259"/>
                    <a:pt x="187" y="0"/>
                    <a:pt x="112"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63" name="Google Shape;13763;p20"/>
            <p:cNvSpPr/>
            <p:nvPr/>
          </p:nvSpPr>
          <p:spPr>
            <a:xfrm>
              <a:off x="1857375" y="2282450"/>
              <a:ext cx="20500" cy="28775"/>
            </a:xfrm>
            <a:custGeom>
              <a:avLst/>
              <a:gdLst/>
              <a:ahLst/>
              <a:cxnLst/>
              <a:rect l="l" t="t" r="r" b="b"/>
              <a:pathLst>
                <a:path w="820" h="1151" extrusionOk="0">
                  <a:moveTo>
                    <a:pt x="549" y="1"/>
                  </a:moveTo>
                  <a:cubicBezTo>
                    <a:pt x="522" y="1"/>
                    <a:pt x="489" y="10"/>
                    <a:pt x="448" y="30"/>
                  </a:cubicBezTo>
                  <a:cubicBezTo>
                    <a:pt x="672" y="478"/>
                    <a:pt x="0" y="927"/>
                    <a:pt x="448" y="1151"/>
                  </a:cubicBezTo>
                  <a:cubicBezTo>
                    <a:pt x="448" y="947"/>
                    <a:pt x="819" y="1"/>
                    <a:pt x="5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64" name="Google Shape;13764;p20"/>
            <p:cNvSpPr/>
            <p:nvPr/>
          </p:nvSpPr>
          <p:spPr>
            <a:xfrm>
              <a:off x="3409375" y="2232775"/>
              <a:ext cx="11225" cy="2500"/>
            </a:xfrm>
            <a:custGeom>
              <a:avLst/>
              <a:gdLst/>
              <a:ahLst/>
              <a:cxnLst/>
              <a:rect l="l" t="t" r="r" b="b"/>
              <a:pathLst>
                <a:path w="449" h="100" extrusionOk="0">
                  <a:moveTo>
                    <a:pt x="1" y="0"/>
                  </a:moveTo>
                  <a:cubicBezTo>
                    <a:pt x="1" y="0"/>
                    <a:pt x="200" y="100"/>
                    <a:pt x="333" y="100"/>
                  </a:cubicBezTo>
                  <a:cubicBezTo>
                    <a:pt x="399" y="100"/>
                    <a:pt x="449" y="75"/>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65" name="Google Shape;13765;p20"/>
            <p:cNvSpPr/>
            <p:nvPr/>
          </p:nvSpPr>
          <p:spPr>
            <a:xfrm>
              <a:off x="3588675" y="2249650"/>
              <a:ext cx="4775" cy="8275"/>
            </a:xfrm>
            <a:custGeom>
              <a:avLst/>
              <a:gdLst/>
              <a:ahLst/>
              <a:cxnLst/>
              <a:rect l="l" t="t" r="r" b="b"/>
              <a:pathLst>
                <a:path w="191" h="331" extrusionOk="0">
                  <a:moveTo>
                    <a:pt x="124" y="1"/>
                  </a:moveTo>
                  <a:cubicBezTo>
                    <a:pt x="96" y="1"/>
                    <a:pt x="55" y="58"/>
                    <a:pt x="0" y="221"/>
                  </a:cubicBezTo>
                  <a:cubicBezTo>
                    <a:pt x="40" y="300"/>
                    <a:pt x="72" y="331"/>
                    <a:pt x="98" y="331"/>
                  </a:cubicBezTo>
                  <a:cubicBezTo>
                    <a:pt x="182" y="331"/>
                    <a:pt x="191" y="1"/>
                    <a:pt x="12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66" name="Google Shape;13766;p20"/>
            <p:cNvSpPr/>
            <p:nvPr/>
          </p:nvSpPr>
          <p:spPr>
            <a:xfrm>
              <a:off x="3381375" y="2283200"/>
              <a:ext cx="11225" cy="25"/>
            </a:xfrm>
            <a:custGeom>
              <a:avLst/>
              <a:gdLst/>
              <a:ahLst/>
              <a:cxnLst/>
              <a:rect l="l" t="t" r="r" b="b"/>
              <a:pathLst>
                <a:path w="449" h="1" extrusionOk="0">
                  <a:moveTo>
                    <a:pt x="0" y="0"/>
                  </a:moveTo>
                  <a:lnTo>
                    <a:pt x="448" y="0"/>
                  </a:ln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67" name="Google Shape;13767;p20"/>
            <p:cNvSpPr/>
            <p:nvPr/>
          </p:nvSpPr>
          <p:spPr>
            <a:xfrm>
              <a:off x="5392825" y="2294400"/>
              <a:ext cx="28025" cy="11725"/>
            </a:xfrm>
            <a:custGeom>
              <a:avLst/>
              <a:gdLst/>
              <a:ahLst/>
              <a:cxnLst/>
              <a:rect l="l" t="t" r="r" b="b"/>
              <a:pathLst>
                <a:path w="1121" h="469" extrusionOk="0">
                  <a:moveTo>
                    <a:pt x="0" y="0"/>
                  </a:moveTo>
                  <a:cubicBezTo>
                    <a:pt x="139" y="277"/>
                    <a:pt x="363" y="469"/>
                    <a:pt x="620" y="469"/>
                  </a:cubicBezTo>
                  <a:cubicBezTo>
                    <a:pt x="778" y="469"/>
                    <a:pt x="950" y="396"/>
                    <a:pt x="1121" y="224"/>
                  </a:cubicBezTo>
                  <a:cubicBezTo>
                    <a:pt x="673" y="0"/>
                    <a:pt x="224" y="0"/>
                    <a:pt x="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68" name="Google Shape;13768;p20"/>
            <p:cNvSpPr/>
            <p:nvPr/>
          </p:nvSpPr>
          <p:spPr>
            <a:xfrm>
              <a:off x="5174300" y="2297275"/>
              <a:ext cx="4800" cy="8275"/>
            </a:xfrm>
            <a:custGeom>
              <a:avLst/>
              <a:gdLst/>
              <a:ahLst/>
              <a:cxnLst/>
              <a:rect l="l" t="t" r="r" b="b"/>
              <a:pathLst>
                <a:path w="192" h="331" extrusionOk="0">
                  <a:moveTo>
                    <a:pt x="98" y="0"/>
                  </a:moveTo>
                  <a:cubicBezTo>
                    <a:pt x="73" y="0"/>
                    <a:pt x="40" y="30"/>
                    <a:pt x="1" y="109"/>
                  </a:cubicBezTo>
                  <a:cubicBezTo>
                    <a:pt x="55" y="273"/>
                    <a:pt x="96" y="330"/>
                    <a:pt x="124" y="330"/>
                  </a:cubicBezTo>
                  <a:cubicBezTo>
                    <a:pt x="191" y="330"/>
                    <a:pt x="183" y="0"/>
                    <a:pt x="9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69" name="Google Shape;13769;p20"/>
            <p:cNvSpPr/>
            <p:nvPr/>
          </p:nvSpPr>
          <p:spPr>
            <a:xfrm>
              <a:off x="5325575" y="2297675"/>
              <a:ext cx="16850" cy="7950"/>
            </a:xfrm>
            <a:custGeom>
              <a:avLst/>
              <a:gdLst/>
              <a:ahLst/>
              <a:cxnLst/>
              <a:rect l="l" t="t" r="r" b="b"/>
              <a:pathLst>
                <a:path w="674" h="318" extrusionOk="0">
                  <a:moveTo>
                    <a:pt x="534" y="1"/>
                  </a:moveTo>
                  <a:cubicBezTo>
                    <a:pt x="337" y="1"/>
                    <a:pt x="1" y="159"/>
                    <a:pt x="1" y="318"/>
                  </a:cubicBezTo>
                  <a:cubicBezTo>
                    <a:pt x="449" y="318"/>
                    <a:pt x="673" y="318"/>
                    <a:pt x="673" y="93"/>
                  </a:cubicBezTo>
                  <a:cubicBezTo>
                    <a:pt x="673" y="28"/>
                    <a:pt x="616" y="1"/>
                    <a:pt x="53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70" name="Google Shape;13770;p20"/>
            <p:cNvSpPr/>
            <p:nvPr/>
          </p:nvSpPr>
          <p:spPr>
            <a:xfrm>
              <a:off x="5345675" y="2303275"/>
              <a:ext cx="19150" cy="7950"/>
            </a:xfrm>
            <a:custGeom>
              <a:avLst/>
              <a:gdLst/>
              <a:ahLst/>
              <a:cxnLst/>
              <a:rect l="l" t="t" r="r" b="b"/>
              <a:pathLst>
                <a:path w="766" h="318" extrusionOk="0">
                  <a:moveTo>
                    <a:pt x="493" y="1"/>
                  </a:moveTo>
                  <a:cubicBezTo>
                    <a:pt x="244" y="1"/>
                    <a:pt x="0" y="159"/>
                    <a:pt x="317" y="318"/>
                  </a:cubicBezTo>
                  <a:cubicBezTo>
                    <a:pt x="766" y="318"/>
                    <a:pt x="766" y="318"/>
                    <a:pt x="766" y="94"/>
                  </a:cubicBezTo>
                  <a:cubicBezTo>
                    <a:pt x="700" y="28"/>
                    <a:pt x="596" y="1"/>
                    <a:pt x="49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71" name="Google Shape;13771;p20"/>
            <p:cNvSpPr/>
            <p:nvPr/>
          </p:nvSpPr>
          <p:spPr>
            <a:xfrm>
              <a:off x="5325575" y="2322400"/>
              <a:ext cx="16850" cy="11250"/>
            </a:xfrm>
            <a:custGeom>
              <a:avLst/>
              <a:gdLst/>
              <a:ahLst/>
              <a:cxnLst/>
              <a:rect l="l" t="t" r="r" b="b"/>
              <a:pathLst>
                <a:path w="674" h="450" extrusionOk="0">
                  <a:moveTo>
                    <a:pt x="449" y="1"/>
                  </a:moveTo>
                  <a:cubicBezTo>
                    <a:pt x="1" y="225"/>
                    <a:pt x="225" y="449"/>
                    <a:pt x="673" y="449"/>
                  </a:cubicBezTo>
                  <a:cubicBezTo>
                    <a:pt x="673" y="225"/>
                    <a:pt x="673" y="1"/>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72" name="Google Shape;13772;p20"/>
            <p:cNvSpPr/>
            <p:nvPr/>
          </p:nvSpPr>
          <p:spPr>
            <a:xfrm>
              <a:off x="3515825" y="2324775"/>
              <a:ext cx="4700" cy="6500"/>
            </a:xfrm>
            <a:custGeom>
              <a:avLst/>
              <a:gdLst/>
              <a:ahLst/>
              <a:cxnLst/>
              <a:rect l="l" t="t" r="r" b="b"/>
              <a:pathLst>
                <a:path w="188" h="260" extrusionOk="0">
                  <a:moveTo>
                    <a:pt x="113" y="1"/>
                  </a:moveTo>
                  <a:cubicBezTo>
                    <a:pt x="86" y="1"/>
                    <a:pt x="48" y="35"/>
                    <a:pt x="1" y="130"/>
                  </a:cubicBezTo>
                  <a:cubicBezTo>
                    <a:pt x="48" y="225"/>
                    <a:pt x="86" y="259"/>
                    <a:pt x="113" y="259"/>
                  </a:cubicBezTo>
                  <a:cubicBezTo>
                    <a:pt x="188" y="259"/>
                    <a:pt x="188" y="1"/>
                    <a:pt x="11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73" name="Google Shape;13773;p20"/>
            <p:cNvSpPr/>
            <p:nvPr/>
          </p:nvSpPr>
          <p:spPr>
            <a:xfrm>
              <a:off x="5263950" y="2332700"/>
              <a:ext cx="10100" cy="13050"/>
            </a:xfrm>
            <a:custGeom>
              <a:avLst/>
              <a:gdLst/>
              <a:ahLst/>
              <a:cxnLst/>
              <a:rect l="l" t="t" r="r" b="b"/>
              <a:pathLst>
                <a:path w="404" h="522" extrusionOk="0">
                  <a:moveTo>
                    <a:pt x="135" y="1"/>
                  </a:moveTo>
                  <a:cubicBezTo>
                    <a:pt x="96" y="1"/>
                    <a:pt x="51" y="12"/>
                    <a:pt x="1" y="37"/>
                  </a:cubicBezTo>
                  <a:lnTo>
                    <a:pt x="1" y="485"/>
                  </a:lnTo>
                  <a:cubicBezTo>
                    <a:pt x="51" y="511"/>
                    <a:pt x="96" y="522"/>
                    <a:pt x="135" y="522"/>
                  </a:cubicBezTo>
                  <a:cubicBezTo>
                    <a:pt x="404" y="522"/>
                    <a:pt x="404" y="1"/>
                    <a:pt x="13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74" name="Google Shape;13774;p20"/>
            <p:cNvSpPr/>
            <p:nvPr/>
          </p:nvSpPr>
          <p:spPr>
            <a:xfrm>
              <a:off x="5286375" y="2356025"/>
              <a:ext cx="16825" cy="11225"/>
            </a:xfrm>
            <a:custGeom>
              <a:avLst/>
              <a:gdLst/>
              <a:ahLst/>
              <a:cxnLst/>
              <a:rect l="l" t="t" r="r" b="b"/>
              <a:pathLst>
                <a:path w="673" h="449" extrusionOk="0">
                  <a:moveTo>
                    <a:pt x="0" y="1"/>
                  </a:moveTo>
                  <a:lnTo>
                    <a:pt x="0" y="449"/>
                  </a:lnTo>
                  <a:cubicBezTo>
                    <a:pt x="672" y="449"/>
                    <a:pt x="672" y="1"/>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75" name="Google Shape;13775;p20"/>
            <p:cNvSpPr/>
            <p:nvPr/>
          </p:nvSpPr>
          <p:spPr>
            <a:xfrm>
              <a:off x="5168700" y="2358400"/>
              <a:ext cx="4700" cy="6500"/>
            </a:xfrm>
            <a:custGeom>
              <a:avLst/>
              <a:gdLst/>
              <a:ahLst/>
              <a:cxnLst/>
              <a:rect l="l" t="t" r="r" b="b"/>
              <a:pathLst>
                <a:path w="188" h="260" extrusionOk="0">
                  <a:moveTo>
                    <a:pt x="113" y="0"/>
                  </a:moveTo>
                  <a:cubicBezTo>
                    <a:pt x="85" y="0"/>
                    <a:pt x="48" y="35"/>
                    <a:pt x="1" y="130"/>
                  </a:cubicBezTo>
                  <a:cubicBezTo>
                    <a:pt x="48" y="224"/>
                    <a:pt x="85" y="259"/>
                    <a:pt x="113" y="259"/>
                  </a:cubicBezTo>
                  <a:cubicBezTo>
                    <a:pt x="187" y="259"/>
                    <a:pt x="187" y="0"/>
                    <a:pt x="11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76" name="Google Shape;13776;p20"/>
            <p:cNvSpPr/>
            <p:nvPr/>
          </p:nvSpPr>
          <p:spPr>
            <a:xfrm>
              <a:off x="2714625" y="2363025"/>
              <a:ext cx="14025" cy="4225"/>
            </a:xfrm>
            <a:custGeom>
              <a:avLst/>
              <a:gdLst/>
              <a:ahLst/>
              <a:cxnLst/>
              <a:rect l="l" t="t" r="r" b="b"/>
              <a:pathLst>
                <a:path w="561" h="169" extrusionOk="0">
                  <a:moveTo>
                    <a:pt x="308" y="1"/>
                  </a:moveTo>
                  <a:cubicBezTo>
                    <a:pt x="168" y="1"/>
                    <a:pt x="0" y="57"/>
                    <a:pt x="0" y="169"/>
                  </a:cubicBezTo>
                  <a:lnTo>
                    <a:pt x="448" y="169"/>
                  </a:lnTo>
                  <a:cubicBezTo>
                    <a:pt x="560" y="57"/>
                    <a:pt x="448" y="1"/>
                    <a:pt x="30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77" name="Google Shape;13777;p20"/>
            <p:cNvSpPr/>
            <p:nvPr/>
          </p:nvSpPr>
          <p:spPr>
            <a:xfrm>
              <a:off x="4950175" y="2386925"/>
              <a:ext cx="4800" cy="8275"/>
            </a:xfrm>
            <a:custGeom>
              <a:avLst/>
              <a:gdLst/>
              <a:ahLst/>
              <a:cxnLst/>
              <a:rect l="l" t="t" r="r" b="b"/>
              <a:pathLst>
                <a:path w="192" h="331" extrusionOk="0">
                  <a:moveTo>
                    <a:pt x="98" y="0"/>
                  </a:moveTo>
                  <a:cubicBezTo>
                    <a:pt x="73" y="0"/>
                    <a:pt x="40" y="30"/>
                    <a:pt x="1" y="109"/>
                  </a:cubicBezTo>
                  <a:cubicBezTo>
                    <a:pt x="55" y="272"/>
                    <a:pt x="97" y="330"/>
                    <a:pt x="125" y="330"/>
                  </a:cubicBezTo>
                  <a:cubicBezTo>
                    <a:pt x="192" y="330"/>
                    <a:pt x="183" y="0"/>
                    <a:pt x="9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78" name="Google Shape;13778;p20"/>
            <p:cNvSpPr/>
            <p:nvPr/>
          </p:nvSpPr>
          <p:spPr>
            <a:xfrm>
              <a:off x="5404025" y="2400850"/>
              <a:ext cx="16825" cy="5625"/>
            </a:xfrm>
            <a:custGeom>
              <a:avLst/>
              <a:gdLst/>
              <a:ahLst/>
              <a:cxnLst/>
              <a:rect l="l" t="t" r="r" b="b"/>
              <a:pathLst>
                <a:path w="673" h="225" extrusionOk="0">
                  <a:moveTo>
                    <a:pt x="449" y="1"/>
                  </a:moveTo>
                  <a:cubicBezTo>
                    <a:pt x="0" y="1"/>
                    <a:pt x="449" y="225"/>
                    <a:pt x="673" y="225"/>
                  </a:cubicBezTo>
                  <a:cubicBezTo>
                    <a:pt x="673" y="1"/>
                    <a:pt x="673" y="1"/>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79" name="Google Shape;13779;p20"/>
            <p:cNvSpPr/>
            <p:nvPr/>
          </p:nvSpPr>
          <p:spPr>
            <a:xfrm>
              <a:off x="6244475" y="2399700"/>
              <a:ext cx="16475" cy="12375"/>
            </a:xfrm>
            <a:custGeom>
              <a:avLst/>
              <a:gdLst/>
              <a:ahLst/>
              <a:cxnLst/>
              <a:rect l="l" t="t" r="r" b="b"/>
              <a:pathLst>
                <a:path w="659" h="495" extrusionOk="0">
                  <a:moveTo>
                    <a:pt x="247" y="1"/>
                  </a:moveTo>
                  <a:cubicBezTo>
                    <a:pt x="179" y="1"/>
                    <a:pt x="96" y="14"/>
                    <a:pt x="0" y="47"/>
                  </a:cubicBezTo>
                  <a:lnTo>
                    <a:pt x="0" y="495"/>
                  </a:lnTo>
                  <a:cubicBezTo>
                    <a:pt x="576" y="495"/>
                    <a:pt x="659" y="1"/>
                    <a:pt x="24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80" name="Google Shape;13780;p20"/>
            <p:cNvSpPr/>
            <p:nvPr/>
          </p:nvSpPr>
          <p:spPr>
            <a:xfrm>
              <a:off x="6218200" y="2401650"/>
              <a:ext cx="15075" cy="10425"/>
            </a:xfrm>
            <a:custGeom>
              <a:avLst/>
              <a:gdLst/>
              <a:ahLst/>
              <a:cxnLst/>
              <a:rect l="l" t="t" r="r" b="b"/>
              <a:pathLst>
                <a:path w="603" h="417" extrusionOk="0">
                  <a:moveTo>
                    <a:pt x="184" y="1"/>
                  </a:moveTo>
                  <a:cubicBezTo>
                    <a:pt x="59" y="1"/>
                    <a:pt x="0" y="262"/>
                    <a:pt x="155" y="417"/>
                  </a:cubicBezTo>
                  <a:cubicBezTo>
                    <a:pt x="379" y="417"/>
                    <a:pt x="603" y="417"/>
                    <a:pt x="379" y="193"/>
                  </a:cubicBezTo>
                  <a:cubicBezTo>
                    <a:pt x="309" y="54"/>
                    <a:pt x="240" y="1"/>
                    <a:pt x="18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81" name="Google Shape;13781;p20"/>
            <p:cNvSpPr/>
            <p:nvPr/>
          </p:nvSpPr>
          <p:spPr>
            <a:xfrm>
              <a:off x="4675650" y="2414425"/>
              <a:ext cx="9350" cy="6500"/>
            </a:xfrm>
            <a:custGeom>
              <a:avLst/>
              <a:gdLst/>
              <a:ahLst/>
              <a:cxnLst/>
              <a:rect l="l" t="t" r="r" b="b"/>
              <a:pathLst>
                <a:path w="374" h="260" extrusionOk="0">
                  <a:moveTo>
                    <a:pt x="224" y="0"/>
                  </a:moveTo>
                  <a:cubicBezTo>
                    <a:pt x="170" y="0"/>
                    <a:pt x="95" y="35"/>
                    <a:pt x="0" y="130"/>
                  </a:cubicBezTo>
                  <a:cubicBezTo>
                    <a:pt x="95" y="225"/>
                    <a:pt x="170" y="259"/>
                    <a:pt x="224" y="259"/>
                  </a:cubicBezTo>
                  <a:cubicBezTo>
                    <a:pt x="374" y="259"/>
                    <a:pt x="374" y="0"/>
                    <a:pt x="2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82" name="Google Shape;13782;p20"/>
            <p:cNvSpPr/>
            <p:nvPr/>
          </p:nvSpPr>
          <p:spPr>
            <a:xfrm>
              <a:off x="3528100" y="2422125"/>
              <a:ext cx="18525" cy="13900"/>
            </a:xfrm>
            <a:custGeom>
              <a:avLst/>
              <a:gdLst/>
              <a:ahLst/>
              <a:cxnLst/>
              <a:rect l="l" t="t" r="r" b="b"/>
              <a:pathLst>
                <a:path w="741" h="556" extrusionOk="0">
                  <a:moveTo>
                    <a:pt x="407" y="0"/>
                  </a:moveTo>
                  <a:cubicBezTo>
                    <a:pt x="351" y="0"/>
                    <a:pt x="278" y="14"/>
                    <a:pt x="182" y="46"/>
                  </a:cubicBezTo>
                  <a:cubicBezTo>
                    <a:pt x="1" y="227"/>
                    <a:pt x="406" y="555"/>
                    <a:pt x="568" y="555"/>
                  </a:cubicBezTo>
                  <a:cubicBezTo>
                    <a:pt x="606" y="555"/>
                    <a:pt x="630" y="537"/>
                    <a:pt x="630" y="494"/>
                  </a:cubicBezTo>
                  <a:cubicBezTo>
                    <a:pt x="438" y="494"/>
                    <a:pt x="740" y="0"/>
                    <a:pt x="40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83" name="Google Shape;13783;p20"/>
            <p:cNvSpPr/>
            <p:nvPr/>
          </p:nvSpPr>
          <p:spPr>
            <a:xfrm>
              <a:off x="6395750" y="2434475"/>
              <a:ext cx="11225" cy="5625"/>
            </a:xfrm>
            <a:custGeom>
              <a:avLst/>
              <a:gdLst/>
              <a:ahLst/>
              <a:cxnLst/>
              <a:rect l="l" t="t" r="r" b="b"/>
              <a:pathLst>
                <a:path w="449" h="225" extrusionOk="0">
                  <a:moveTo>
                    <a:pt x="449" y="0"/>
                  </a:moveTo>
                  <a:cubicBezTo>
                    <a:pt x="445" y="0"/>
                    <a:pt x="441" y="0"/>
                    <a:pt x="437" y="0"/>
                  </a:cubicBezTo>
                  <a:lnTo>
                    <a:pt x="437" y="0"/>
                  </a:lnTo>
                  <a:cubicBezTo>
                    <a:pt x="444" y="0"/>
                    <a:pt x="449" y="0"/>
                    <a:pt x="449" y="0"/>
                  </a:cubicBezTo>
                  <a:close/>
                  <a:moveTo>
                    <a:pt x="437" y="0"/>
                  </a:moveTo>
                  <a:cubicBezTo>
                    <a:pt x="366" y="2"/>
                    <a:pt x="0" y="22"/>
                    <a:pt x="0" y="224"/>
                  </a:cubicBezTo>
                  <a:cubicBezTo>
                    <a:pt x="0" y="224"/>
                    <a:pt x="217" y="8"/>
                    <a:pt x="43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84" name="Google Shape;13784;p20"/>
            <p:cNvSpPr/>
            <p:nvPr/>
          </p:nvSpPr>
          <p:spPr>
            <a:xfrm>
              <a:off x="5135075" y="2437750"/>
              <a:ext cx="20800" cy="10275"/>
            </a:xfrm>
            <a:custGeom>
              <a:avLst/>
              <a:gdLst/>
              <a:ahLst/>
              <a:cxnLst/>
              <a:rect l="l" t="t" r="r" b="b"/>
              <a:pathLst>
                <a:path w="832" h="411" extrusionOk="0">
                  <a:moveTo>
                    <a:pt x="337" y="0"/>
                  </a:moveTo>
                  <a:cubicBezTo>
                    <a:pt x="113" y="0"/>
                    <a:pt x="1" y="159"/>
                    <a:pt x="1" y="317"/>
                  </a:cubicBezTo>
                  <a:cubicBezTo>
                    <a:pt x="198" y="383"/>
                    <a:pt x="356" y="410"/>
                    <a:pt x="476" y="410"/>
                  </a:cubicBezTo>
                  <a:cubicBezTo>
                    <a:pt x="766" y="410"/>
                    <a:pt x="832" y="252"/>
                    <a:pt x="673" y="93"/>
                  </a:cubicBezTo>
                  <a:cubicBezTo>
                    <a:pt x="542" y="28"/>
                    <a:pt x="430" y="0"/>
                    <a:pt x="33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85" name="Google Shape;13785;p20"/>
            <p:cNvSpPr/>
            <p:nvPr/>
          </p:nvSpPr>
          <p:spPr>
            <a:xfrm>
              <a:off x="3439925" y="2445675"/>
              <a:ext cx="22425" cy="10625"/>
            </a:xfrm>
            <a:custGeom>
              <a:avLst/>
              <a:gdLst/>
              <a:ahLst/>
              <a:cxnLst/>
              <a:rect l="l" t="t" r="r" b="b"/>
              <a:pathLst>
                <a:path w="897" h="425" extrusionOk="0">
                  <a:moveTo>
                    <a:pt x="123" y="0"/>
                  </a:moveTo>
                  <a:cubicBezTo>
                    <a:pt x="0" y="246"/>
                    <a:pt x="282" y="425"/>
                    <a:pt x="525" y="425"/>
                  </a:cubicBezTo>
                  <a:cubicBezTo>
                    <a:pt x="724" y="425"/>
                    <a:pt x="897" y="304"/>
                    <a:pt x="796"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86" name="Google Shape;13786;p20"/>
            <p:cNvSpPr/>
            <p:nvPr/>
          </p:nvSpPr>
          <p:spPr>
            <a:xfrm>
              <a:off x="3588675" y="2445675"/>
              <a:ext cx="5625" cy="2525"/>
            </a:xfrm>
            <a:custGeom>
              <a:avLst/>
              <a:gdLst/>
              <a:ahLst/>
              <a:cxnLst/>
              <a:rect l="l" t="t" r="r" b="b"/>
              <a:pathLst>
                <a:path w="225" h="101" extrusionOk="0">
                  <a:moveTo>
                    <a:pt x="0" y="0"/>
                  </a:moveTo>
                  <a:cubicBezTo>
                    <a:pt x="0" y="0"/>
                    <a:pt x="100" y="100"/>
                    <a:pt x="166" y="100"/>
                  </a:cubicBezTo>
                  <a:cubicBezTo>
                    <a:pt x="200" y="100"/>
                    <a:pt x="224" y="75"/>
                    <a:pt x="2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87" name="Google Shape;13787;p20"/>
            <p:cNvSpPr/>
            <p:nvPr/>
          </p:nvSpPr>
          <p:spPr>
            <a:xfrm>
              <a:off x="3605475" y="2448050"/>
              <a:ext cx="4700" cy="6475"/>
            </a:xfrm>
            <a:custGeom>
              <a:avLst/>
              <a:gdLst/>
              <a:ahLst/>
              <a:cxnLst/>
              <a:rect l="l" t="t" r="r" b="b"/>
              <a:pathLst>
                <a:path w="188" h="259" extrusionOk="0">
                  <a:moveTo>
                    <a:pt x="113" y="0"/>
                  </a:moveTo>
                  <a:cubicBezTo>
                    <a:pt x="85" y="0"/>
                    <a:pt x="48" y="35"/>
                    <a:pt x="1" y="130"/>
                  </a:cubicBezTo>
                  <a:cubicBezTo>
                    <a:pt x="48" y="224"/>
                    <a:pt x="85" y="259"/>
                    <a:pt x="113" y="259"/>
                  </a:cubicBezTo>
                  <a:cubicBezTo>
                    <a:pt x="187" y="259"/>
                    <a:pt x="187" y="0"/>
                    <a:pt x="11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88" name="Google Shape;13788;p20"/>
            <p:cNvSpPr/>
            <p:nvPr/>
          </p:nvSpPr>
          <p:spPr>
            <a:xfrm>
              <a:off x="4854925" y="2445675"/>
              <a:ext cx="15200" cy="7950"/>
            </a:xfrm>
            <a:custGeom>
              <a:avLst/>
              <a:gdLst/>
              <a:ahLst/>
              <a:cxnLst/>
              <a:rect l="l" t="t" r="r" b="b"/>
              <a:pathLst>
                <a:path w="608" h="318" extrusionOk="0">
                  <a:moveTo>
                    <a:pt x="449" y="0"/>
                  </a:moveTo>
                  <a:cubicBezTo>
                    <a:pt x="225" y="0"/>
                    <a:pt x="1" y="0"/>
                    <a:pt x="225" y="225"/>
                  </a:cubicBezTo>
                  <a:cubicBezTo>
                    <a:pt x="225" y="290"/>
                    <a:pt x="264" y="317"/>
                    <a:pt x="312" y="317"/>
                  </a:cubicBezTo>
                  <a:cubicBezTo>
                    <a:pt x="430" y="317"/>
                    <a:pt x="608" y="159"/>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89" name="Google Shape;13789;p20"/>
            <p:cNvSpPr/>
            <p:nvPr/>
          </p:nvSpPr>
          <p:spPr>
            <a:xfrm>
              <a:off x="3542375" y="2466900"/>
              <a:ext cx="10500" cy="5150"/>
            </a:xfrm>
            <a:custGeom>
              <a:avLst/>
              <a:gdLst/>
              <a:ahLst/>
              <a:cxnLst/>
              <a:rect l="l" t="t" r="r" b="b"/>
              <a:pathLst>
                <a:path w="420" h="206" extrusionOk="0">
                  <a:moveTo>
                    <a:pt x="266" y="1"/>
                  </a:moveTo>
                  <a:cubicBezTo>
                    <a:pt x="226" y="1"/>
                    <a:pt x="161" y="14"/>
                    <a:pt x="59" y="48"/>
                  </a:cubicBezTo>
                  <a:cubicBezTo>
                    <a:pt x="1" y="165"/>
                    <a:pt x="19" y="206"/>
                    <a:pt x="65" y="206"/>
                  </a:cubicBezTo>
                  <a:cubicBezTo>
                    <a:pt x="170" y="206"/>
                    <a:pt x="419" y="1"/>
                    <a:pt x="266"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90" name="Google Shape;13790;p20"/>
            <p:cNvSpPr/>
            <p:nvPr/>
          </p:nvSpPr>
          <p:spPr>
            <a:xfrm>
              <a:off x="3571875" y="2479300"/>
              <a:ext cx="11225" cy="25"/>
            </a:xfrm>
            <a:custGeom>
              <a:avLst/>
              <a:gdLst/>
              <a:ahLst/>
              <a:cxnLst/>
              <a:rect l="l" t="t" r="r" b="b"/>
              <a:pathLst>
                <a:path w="449" h="1" extrusionOk="0">
                  <a:moveTo>
                    <a:pt x="448" y="0"/>
                  </a:moveTo>
                  <a:lnTo>
                    <a:pt x="0" y="0"/>
                  </a:lnTo>
                  <a:cubicBezTo>
                    <a:pt x="0" y="0"/>
                    <a:pt x="448" y="0"/>
                    <a:pt x="44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91" name="Google Shape;13791;p20"/>
            <p:cNvSpPr/>
            <p:nvPr/>
          </p:nvSpPr>
          <p:spPr>
            <a:xfrm>
              <a:off x="3431800" y="2500825"/>
              <a:ext cx="28025" cy="8125"/>
            </a:xfrm>
            <a:custGeom>
              <a:avLst/>
              <a:gdLst/>
              <a:ahLst/>
              <a:cxnLst/>
              <a:rect l="l" t="t" r="r" b="b"/>
              <a:pathLst>
                <a:path w="1121" h="325" extrusionOk="0">
                  <a:moveTo>
                    <a:pt x="689" y="1"/>
                  </a:moveTo>
                  <a:cubicBezTo>
                    <a:pt x="374" y="1"/>
                    <a:pt x="0" y="130"/>
                    <a:pt x="0" y="260"/>
                  </a:cubicBezTo>
                  <a:cubicBezTo>
                    <a:pt x="142" y="212"/>
                    <a:pt x="254" y="195"/>
                    <a:pt x="347" y="195"/>
                  </a:cubicBezTo>
                  <a:cubicBezTo>
                    <a:pt x="600" y="195"/>
                    <a:pt x="708" y="324"/>
                    <a:pt x="886" y="324"/>
                  </a:cubicBezTo>
                  <a:cubicBezTo>
                    <a:pt x="951" y="324"/>
                    <a:pt x="1026" y="307"/>
                    <a:pt x="1121" y="260"/>
                  </a:cubicBezTo>
                  <a:cubicBezTo>
                    <a:pt x="1121" y="70"/>
                    <a:pt x="920" y="1"/>
                    <a:pt x="68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92" name="Google Shape;13792;p20"/>
            <p:cNvSpPr/>
            <p:nvPr/>
          </p:nvSpPr>
          <p:spPr>
            <a:xfrm>
              <a:off x="6346400" y="2507300"/>
              <a:ext cx="21350" cy="12775"/>
            </a:xfrm>
            <a:custGeom>
              <a:avLst/>
              <a:gdLst/>
              <a:ahLst/>
              <a:cxnLst/>
              <a:rect l="l" t="t" r="r" b="b"/>
              <a:pathLst>
                <a:path w="854" h="511" extrusionOk="0">
                  <a:moveTo>
                    <a:pt x="181" y="1"/>
                  </a:moveTo>
                  <a:cubicBezTo>
                    <a:pt x="0" y="182"/>
                    <a:pt x="405" y="510"/>
                    <a:pt x="686" y="510"/>
                  </a:cubicBezTo>
                  <a:cubicBezTo>
                    <a:pt x="752" y="510"/>
                    <a:pt x="811" y="492"/>
                    <a:pt x="854" y="449"/>
                  </a:cubicBezTo>
                  <a:cubicBezTo>
                    <a:pt x="405" y="449"/>
                    <a:pt x="630" y="1"/>
                    <a:pt x="18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93" name="Google Shape;13793;p20"/>
            <p:cNvSpPr/>
            <p:nvPr/>
          </p:nvSpPr>
          <p:spPr>
            <a:xfrm>
              <a:off x="3437400" y="2514650"/>
              <a:ext cx="15425" cy="9500"/>
            </a:xfrm>
            <a:custGeom>
              <a:avLst/>
              <a:gdLst/>
              <a:ahLst/>
              <a:cxnLst/>
              <a:rect l="l" t="t" r="r" b="b"/>
              <a:pathLst>
                <a:path w="617" h="380" extrusionOk="0">
                  <a:moveTo>
                    <a:pt x="102" y="1"/>
                  </a:moveTo>
                  <a:cubicBezTo>
                    <a:pt x="42" y="1"/>
                    <a:pt x="0" y="43"/>
                    <a:pt x="0" y="155"/>
                  </a:cubicBezTo>
                  <a:cubicBezTo>
                    <a:pt x="224" y="155"/>
                    <a:pt x="224" y="155"/>
                    <a:pt x="448" y="379"/>
                  </a:cubicBezTo>
                  <a:cubicBezTo>
                    <a:pt x="617" y="379"/>
                    <a:pt x="280" y="1"/>
                    <a:pt x="102"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94" name="Google Shape;13794;p20"/>
            <p:cNvSpPr/>
            <p:nvPr/>
          </p:nvSpPr>
          <p:spPr>
            <a:xfrm>
              <a:off x="3504625" y="2525525"/>
              <a:ext cx="25250" cy="4225"/>
            </a:xfrm>
            <a:custGeom>
              <a:avLst/>
              <a:gdLst/>
              <a:ahLst/>
              <a:cxnLst/>
              <a:rect l="l" t="t" r="r" b="b"/>
              <a:pathLst>
                <a:path w="1010" h="169" extrusionOk="0">
                  <a:moveTo>
                    <a:pt x="533" y="0"/>
                  </a:moveTo>
                  <a:cubicBezTo>
                    <a:pt x="281" y="0"/>
                    <a:pt x="1" y="56"/>
                    <a:pt x="1" y="168"/>
                  </a:cubicBezTo>
                  <a:lnTo>
                    <a:pt x="897" y="168"/>
                  </a:lnTo>
                  <a:cubicBezTo>
                    <a:pt x="1009" y="56"/>
                    <a:pt x="785" y="0"/>
                    <a:pt x="53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95" name="Google Shape;13795;p20"/>
            <p:cNvSpPr/>
            <p:nvPr/>
          </p:nvSpPr>
          <p:spPr>
            <a:xfrm>
              <a:off x="6423750" y="2524125"/>
              <a:ext cx="16850" cy="11225"/>
            </a:xfrm>
            <a:custGeom>
              <a:avLst/>
              <a:gdLst/>
              <a:ahLst/>
              <a:cxnLst/>
              <a:rect l="l" t="t" r="r" b="b"/>
              <a:pathLst>
                <a:path w="674" h="449" extrusionOk="0">
                  <a:moveTo>
                    <a:pt x="225" y="0"/>
                  </a:moveTo>
                  <a:cubicBezTo>
                    <a:pt x="1" y="224"/>
                    <a:pt x="225" y="448"/>
                    <a:pt x="673" y="448"/>
                  </a:cubicBezTo>
                  <a:cubicBezTo>
                    <a:pt x="673" y="224"/>
                    <a:pt x="673" y="0"/>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96" name="Google Shape;13796;p20"/>
            <p:cNvSpPr/>
            <p:nvPr/>
          </p:nvSpPr>
          <p:spPr>
            <a:xfrm>
              <a:off x="6429375" y="2539350"/>
              <a:ext cx="20175" cy="9525"/>
            </a:xfrm>
            <a:custGeom>
              <a:avLst/>
              <a:gdLst/>
              <a:ahLst/>
              <a:cxnLst/>
              <a:rect l="l" t="t" r="r" b="b"/>
              <a:pathLst>
                <a:path w="807" h="381" extrusionOk="0">
                  <a:moveTo>
                    <a:pt x="348" y="1"/>
                  </a:moveTo>
                  <a:cubicBezTo>
                    <a:pt x="251" y="1"/>
                    <a:pt x="134" y="19"/>
                    <a:pt x="0" y="63"/>
                  </a:cubicBezTo>
                  <a:cubicBezTo>
                    <a:pt x="0" y="222"/>
                    <a:pt x="0" y="380"/>
                    <a:pt x="158" y="380"/>
                  </a:cubicBezTo>
                  <a:cubicBezTo>
                    <a:pt x="224" y="380"/>
                    <a:pt x="317" y="353"/>
                    <a:pt x="448" y="288"/>
                  </a:cubicBezTo>
                  <a:cubicBezTo>
                    <a:pt x="807" y="288"/>
                    <a:pt x="735" y="1"/>
                    <a:pt x="34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97" name="Google Shape;13797;p20"/>
            <p:cNvSpPr/>
            <p:nvPr/>
          </p:nvSpPr>
          <p:spPr>
            <a:xfrm>
              <a:off x="3471000" y="2540925"/>
              <a:ext cx="22450" cy="28025"/>
            </a:xfrm>
            <a:custGeom>
              <a:avLst/>
              <a:gdLst/>
              <a:ahLst/>
              <a:cxnLst/>
              <a:rect l="l" t="t" r="r" b="b"/>
              <a:pathLst>
                <a:path w="898" h="1121" extrusionOk="0">
                  <a:moveTo>
                    <a:pt x="225" y="0"/>
                  </a:moveTo>
                  <a:cubicBezTo>
                    <a:pt x="449" y="449"/>
                    <a:pt x="1" y="1121"/>
                    <a:pt x="897" y="1121"/>
                  </a:cubicBezTo>
                  <a:cubicBezTo>
                    <a:pt x="673" y="897"/>
                    <a:pt x="897" y="225"/>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98" name="Google Shape;13798;p20"/>
            <p:cNvSpPr/>
            <p:nvPr/>
          </p:nvSpPr>
          <p:spPr>
            <a:xfrm>
              <a:off x="6345325" y="2557725"/>
              <a:ext cx="22425" cy="5625"/>
            </a:xfrm>
            <a:custGeom>
              <a:avLst/>
              <a:gdLst/>
              <a:ahLst/>
              <a:cxnLst/>
              <a:rect l="l" t="t" r="r" b="b"/>
              <a:pathLst>
                <a:path w="897" h="225" extrusionOk="0">
                  <a:moveTo>
                    <a:pt x="897" y="1"/>
                  </a:moveTo>
                  <a:cubicBezTo>
                    <a:pt x="224" y="1"/>
                    <a:pt x="224" y="1"/>
                    <a:pt x="0" y="225"/>
                  </a:cubicBezTo>
                  <a:cubicBezTo>
                    <a:pt x="448" y="225"/>
                    <a:pt x="897" y="225"/>
                    <a:pt x="89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99" name="Google Shape;13799;p20"/>
            <p:cNvSpPr/>
            <p:nvPr/>
          </p:nvSpPr>
          <p:spPr>
            <a:xfrm>
              <a:off x="4852125" y="2559125"/>
              <a:ext cx="8450" cy="8425"/>
            </a:xfrm>
            <a:custGeom>
              <a:avLst/>
              <a:gdLst/>
              <a:ahLst/>
              <a:cxnLst/>
              <a:rect l="l" t="t" r="r" b="b"/>
              <a:pathLst>
                <a:path w="338" h="337" extrusionOk="0">
                  <a:moveTo>
                    <a:pt x="225" y="1"/>
                  </a:moveTo>
                  <a:cubicBezTo>
                    <a:pt x="169" y="1"/>
                    <a:pt x="113" y="57"/>
                    <a:pt x="113" y="169"/>
                  </a:cubicBezTo>
                  <a:cubicBezTo>
                    <a:pt x="1" y="281"/>
                    <a:pt x="1" y="337"/>
                    <a:pt x="57" y="337"/>
                  </a:cubicBezTo>
                  <a:cubicBezTo>
                    <a:pt x="113" y="337"/>
                    <a:pt x="225" y="281"/>
                    <a:pt x="337" y="169"/>
                  </a:cubicBezTo>
                  <a:cubicBezTo>
                    <a:pt x="337" y="57"/>
                    <a:pt x="281" y="1"/>
                    <a:pt x="22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00" name="Google Shape;13800;p20"/>
            <p:cNvSpPr/>
            <p:nvPr/>
          </p:nvSpPr>
          <p:spPr>
            <a:xfrm>
              <a:off x="4950175" y="2574550"/>
              <a:ext cx="20300" cy="11725"/>
            </a:xfrm>
            <a:custGeom>
              <a:avLst/>
              <a:gdLst/>
              <a:ahLst/>
              <a:cxnLst/>
              <a:rect l="l" t="t" r="r" b="b"/>
              <a:pathLst>
                <a:path w="812" h="469" extrusionOk="0">
                  <a:moveTo>
                    <a:pt x="673" y="0"/>
                  </a:moveTo>
                  <a:cubicBezTo>
                    <a:pt x="225" y="0"/>
                    <a:pt x="1" y="0"/>
                    <a:pt x="225" y="224"/>
                  </a:cubicBezTo>
                  <a:cubicBezTo>
                    <a:pt x="311" y="395"/>
                    <a:pt x="429" y="469"/>
                    <a:pt x="530" y="469"/>
                  </a:cubicBezTo>
                  <a:cubicBezTo>
                    <a:pt x="694" y="469"/>
                    <a:pt x="812" y="277"/>
                    <a:pt x="67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01" name="Google Shape;13801;p20"/>
            <p:cNvSpPr/>
            <p:nvPr/>
          </p:nvSpPr>
          <p:spPr>
            <a:xfrm>
              <a:off x="5084650" y="2577425"/>
              <a:ext cx="4800" cy="8250"/>
            </a:xfrm>
            <a:custGeom>
              <a:avLst/>
              <a:gdLst/>
              <a:ahLst/>
              <a:cxnLst/>
              <a:rect l="l" t="t" r="r" b="b"/>
              <a:pathLst>
                <a:path w="192" h="330" extrusionOk="0">
                  <a:moveTo>
                    <a:pt x="98" y="0"/>
                  </a:moveTo>
                  <a:cubicBezTo>
                    <a:pt x="73" y="0"/>
                    <a:pt x="40" y="30"/>
                    <a:pt x="1" y="109"/>
                  </a:cubicBezTo>
                  <a:cubicBezTo>
                    <a:pt x="55" y="272"/>
                    <a:pt x="96" y="330"/>
                    <a:pt x="124" y="330"/>
                  </a:cubicBezTo>
                  <a:cubicBezTo>
                    <a:pt x="191" y="330"/>
                    <a:pt x="183" y="0"/>
                    <a:pt x="9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02" name="Google Shape;13802;p20"/>
            <p:cNvSpPr/>
            <p:nvPr/>
          </p:nvSpPr>
          <p:spPr>
            <a:xfrm>
              <a:off x="5151900" y="2577825"/>
              <a:ext cx="16825" cy="7950"/>
            </a:xfrm>
            <a:custGeom>
              <a:avLst/>
              <a:gdLst/>
              <a:ahLst/>
              <a:cxnLst/>
              <a:rect l="l" t="t" r="r" b="b"/>
              <a:pathLst>
                <a:path w="673" h="318" extrusionOk="0">
                  <a:moveTo>
                    <a:pt x="257" y="0"/>
                  </a:moveTo>
                  <a:cubicBezTo>
                    <a:pt x="112" y="0"/>
                    <a:pt x="0" y="159"/>
                    <a:pt x="0" y="317"/>
                  </a:cubicBezTo>
                  <a:cubicBezTo>
                    <a:pt x="448" y="317"/>
                    <a:pt x="673" y="317"/>
                    <a:pt x="448" y="93"/>
                  </a:cubicBezTo>
                  <a:cubicBezTo>
                    <a:pt x="383" y="28"/>
                    <a:pt x="317" y="0"/>
                    <a:pt x="25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03" name="Google Shape;13803;p20"/>
            <p:cNvSpPr/>
            <p:nvPr/>
          </p:nvSpPr>
          <p:spPr>
            <a:xfrm>
              <a:off x="6378925" y="2596950"/>
              <a:ext cx="22450" cy="22450"/>
            </a:xfrm>
            <a:custGeom>
              <a:avLst/>
              <a:gdLst/>
              <a:ahLst/>
              <a:cxnLst/>
              <a:rect l="l" t="t" r="r" b="b"/>
              <a:pathLst>
                <a:path w="898" h="898" extrusionOk="0">
                  <a:moveTo>
                    <a:pt x="897" y="1"/>
                  </a:moveTo>
                  <a:cubicBezTo>
                    <a:pt x="1" y="1"/>
                    <a:pt x="449" y="449"/>
                    <a:pt x="225" y="897"/>
                  </a:cubicBezTo>
                  <a:cubicBezTo>
                    <a:pt x="897" y="897"/>
                    <a:pt x="897" y="449"/>
                    <a:pt x="89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04" name="Google Shape;13804;p20"/>
            <p:cNvSpPr/>
            <p:nvPr/>
          </p:nvSpPr>
          <p:spPr>
            <a:xfrm>
              <a:off x="5482475" y="2608150"/>
              <a:ext cx="11225" cy="2525"/>
            </a:xfrm>
            <a:custGeom>
              <a:avLst/>
              <a:gdLst/>
              <a:ahLst/>
              <a:cxnLst/>
              <a:rect l="l" t="t" r="r" b="b"/>
              <a:pathLst>
                <a:path w="449" h="101" extrusionOk="0">
                  <a:moveTo>
                    <a:pt x="0" y="1"/>
                  </a:moveTo>
                  <a:cubicBezTo>
                    <a:pt x="0" y="1"/>
                    <a:pt x="199" y="100"/>
                    <a:pt x="332" y="100"/>
                  </a:cubicBezTo>
                  <a:cubicBezTo>
                    <a:pt x="399" y="100"/>
                    <a:pt x="448" y="76"/>
                    <a:pt x="44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05" name="Google Shape;13805;p20"/>
            <p:cNvSpPr/>
            <p:nvPr/>
          </p:nvSpPr>
          <p:spPr>
            <a:xfrm>
              <a:off x="6429375" y="2602550"/>
              <a:ext cx="0" cy="22450"/>
            </a:xfrm>
            <a:custGeom>
              <a:avLst/>
              <a:gdLst/>
              <a:ahLst/>
              <a:cxnLst/>
              <a:rect l="l" t="t" r="r" b="b"/>
              <a:pathLst>
                <a:path h="898" extrusionOk="0">
                  <a:moveTo>
                    <a:pt x="0" y="449"/>
                  </a:moveTo>
                  <a:cubicBezTo>
                    <a:pt x="0" y="897"/>
                    <a:pt x="0" y="1"/>
                    <a:pt x="0" y="449"/>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06" name="Google Shape;13806;p20"/>
            <p:cNvSpPr/>
            <p:nvPr/>
          </p:nvSpPr>
          <p:spPr>
            <a:xfrm>
              <a:off x="6373325" y="2624975"/>
              <a:ext cx="16850" cy="11225"/>
            </a:xfrm>
            <a:custGeom>
              <a:avLst/>
              <a:gdLst/>
              <a:ahLst/>
              <a:cxnLst/>
              <a:rect l="l" t="t" r="r" b="b"/>
              <a:pathLst>
                <a:path w="674" h="449" extrusionOk="0">
                  <a:moveTo>
                    <a:pt x="225" y="0"/>
                  </a:moveTo>
                  <a:cubicBezTo>
                    <a:pt x="225" y="224"/>
                    <a:pt x="1" y="224"/>
                    <a:pt x="1" y="448"/>
                  </a:cubicBezTo>
                  <a:cubicBezTo>
                    <a:pt x="673" y="448"/>
                    <a:pt x="673" y="0"/>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07" name="Google Shape;13807;p20"/>
            <p:cNvSpPr/>
            <p:nvPr/>
          </p:nvSpPr>
          <p:spPr>
            <a:xfrm>
              <a:off x="6363200" y="2637825"/>
              <a:ext cx="8125" cy="5150"/>
            </a:xfrm>
            <a:custGeom>
              <a:avLst/>
              <a:gdLst/>
              <a:ahLst/>
              <a:cxnLst/>
              <a:rect l="l" t="t" r="r" b="b"/>
              <a:pathLst>
                <a:path w="325" h="206" extrusionOk="0">
                  <a:moveTo>
                    <a:pt x="306" y="1"/>
                  </a:moveTo>
                  <a:cubicBezTo>
                    <a:pt x="264" y="1"/>
                    <a:pt x="0" y="206"/>
                    <a:pt x="62" y="206"/>
                  </a:cubicBezTo>
                  <a:cubicBezTo>
                    <a:pt x="77" y="206"/>
                    <a:pt x="114" y="192"/>
                    <a:pt x="182" y="159"/>
                  </a:cubicBezTo>
                  <a:cubicBezTo>
                    <a:pt x="299" y="41"/>
                    <a:pt x="324" y="1"/>
                    <a:pt x="306"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08" name="Google Shape;13808;p20"/>
            <p:cNvSpPr/>
            <p:nvPr/>
          </p:nvSpPr>
          <p:spPr>
            <a:xfrm>
              <a:off x="6395750" y="2641775"/>
              <a:ext cx="11225" cy="25"/>
            </a:xfrm>
            <a:custGeom>
              <a:avLst/>
              <a:gdLst/>
              <a:ahLst/>
              <a:cxnLst/>
              <a:rect l="l" t="t" r="r" b="b"/>
              <a:pathLst>
                <a:path w="449" h="1" extrusionOk="0">
                  <a:moveTo>
                    <a:pt x="449" y="1"/>
                  </a:moveTo>
                  <a:lnTo>
                    <a:pt x="0" y="1"/>
                  </a:lnTo>
                  <a:cubicBezTo>
                    <a:pt x="0" y="1"/>
                    <a:pt x="224" y="1"/>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09" name="Google Shape;13809;p20"/>
            <p:cNvSpPr/>
            <p:nvPr/>
          </p:nvSpPr>
          <p:spPr>
            <a:xfrm>
              <a:off x="3190875" y="2664175"/>
              <a:ext cx="16825" cy="11250"/>
            </a:xfrm>
            <a:custGeom>
              <a:avLst/>
              <a:gdLst/>
              <a:ahLst/>
              <a:cxnLst/>
              <a:rect l="l" t="t" r="r" b="b"/>
              <a:pathLst>
                <a:path w="673" h="450" extrusionOk="0">
                  <a:moveTo>
                    <a:pt x="0" y="1"/>
                  </a:moveTo>
                  <a:cubicBezTo>
                    <a:pt x="0" y="225"/>
                    <a:pt x="0" y="225"/>
                    <a:pt x="224" y="449"/>
                  </a:cubicBezTo>
                  <a:cubicBezTo>
                    <a:pt x="672" y="449"/>
                    <a:pt x="224" y="1"/>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10" name="Google Shape;13810;p20"/>
            <p:cNvSpPr/>
            <p:nvPr/>
          </p:nvSpPr>
          <p:spPr>
            <a:xfrm>
              <a:off x="3263700" y="2686600"/>
              <a:ext cx="95275" cy="50450"/>
            </a:xfrm>
            <a:custGeom>
              <a:avLst/>
              <a:gdLst/>
              <a:ahLst/>
              <a:cxnLst/>
              <a:rect l="l" t="t" r="r" b="b"/>
              <a:pathLst>
                <a:path w="3811" h="2018" extrusionOk="0">
                  <a:moveTo>
                    <a:pt x="1" y="0"/>
                  </a:moveTo>
                  <a:cubicBezTo>
                    <a:pt x="673" y="1121"/>
                    <a:pt x="2466" y="1345"/>
                    <a:pt x="3811" y="2017"/>
                  </a:cubicBezTo>
                  <a:cubicBezTo>
                    <a:pt x="2466" y="1121"/>
                    <a:pt x="1345" y="449"/>
                    <a:pt x="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11" name="Google Shape;13811;p20"/>
            <p:cNvSpPr/>
            <p:nvPr/>
          </p:nvSpPr>
          <p:spPr>
            <a:xfrm>
              <a:off x="3910850" y="2717425"/>
              <a:ext cx="22425" cy="8425"/>
            </a:xfrm>
            <a:custGeom>
              <a:avLst/>
              <a:gdLst/>
              <a:ahLst/>
              <a:cxnLst/>
              <a:rect l="l" t="t" r="r" b="b"/>
              <a:pathLst>
                <a:path w="897" h="337" extrusionOk="0">
                  <a:moveTo>
                    <a:pt x="448" y="0"/>
                  </a:moveTo>
                  <a:cubicBezTo>
                    <a:pt x="224" y="0"/>
                    <a:pt x="0" y="112"/>
                    <a:pt x="112" y="336"/>
                  </a:cubicBezTo>
                  <a:lnTo>
                    <a:pt x="785" y="336"/>
                  </a:lnTo>
                  <a:cubicBezTo>
                    <a:pt x="897" y="112"/>
                    <a:pt x="672" y="0"/>
                    <a:pt x="44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12" name="Google Shape;13812;p20"/>
            <p:cNvSpPr/>
            <p:nvPr/>
          </p:nvSpPr>
          <p:spPr>
            <a:xfrm>
              <a:off x="3824000" y="2737025"/>
              <a:ext cx="15175" cy="7950"/>
            </a:xfrm>
            <a:custGeom>
              <a:avLst/>
              <a:gdLst/>
              <a:ahLst/>
              <a:cxnLst/>
              <a:rect l="l" t="t" r="r" b="b"/>
              <a:pathLst>
                <a:path w="607" h="318" extrusionOk="0">
                  <a:moveTo>
                    <a:pt x="449" y="0"/>
                  </a:moveTo>
                  <a:cubicBezTo>
                    <a:pt x="224" y="0"/>
                    <a:pt x="0" y="0"/>
                    <a:pt x="224" y="225"/>
                  </a:cubicBezTo>
                  <a:cubicBezTo>
                    <a:pt x="224" y="290"/>
                    <a:pt x="263" y="317"/>
                    <a:pt x="312" y="317"/>
                  </a:cubicBezTo>
                  <a:cubicBezTo>
                    <a:pt x="429" y="317"/>
                    <a:pt x="607" y="159"/>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13" name="Google Shape;13813;p20"/>
            <p:cNvSpPr/>
            <p:nvPr/>
          </p:nvSpPr>
          <p:spPr>
            <a:xfrm>
              <a:off x="3734350" y="2763850"/>
              <a:ext cx="7750" cy="5150"/>
            </a:xfrm>
            <a:custGeom>
              <a:avLst/>
              <a:gdLst/>
              <a:ahLst/>
              <a:cxnLst/>
              <a:rect l="l" t="t" r="r" b="b"/>
              <a:pathLst>
                <a:path w="310" h="206" extrusionOk="0">
                  <a:moveTo>
                    <a:pt x="99" y="1"/>
                  </a:moveTo>
                  <a:cubicBezTo>
                    <a:pt x="68" y="1"/>
                    <a:pt x="34" y="14"/>
                    <a:pt x="0" y="48"/>
                  </a:cubicBezTo>
                  <a:cubicBezTo>
                    <a:pt x="118" y="165"/>
                    <a:pt x="189" y="206"/>
                    <a:pt x="226" y="206"/>
                  </a:cubicBezTo>
                  <a:cubicBezTo>
                    <a:pt x="310" y="206"/>
                    <a:pt x="222" y="1"/>
                    <a:pt x="9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14" name="Google Shape;13814;p20"/>
            <p:cNvSpPr/>
            <p:nvPr/>
          </p:nvSpPr>
          <p:spPr>
            <a:xfrm>
              <a:off x="3443000" y="2776250"/>
              <a:ext cx="61650" cy="33650"/>
            </a:xfrm>
            <a:custGeom>
              <a:avLst/>
              <a:gdLst/>
              <a:ahLst/>
              <a:cxnLst/>
              <a:rect l="l" t="t" r="r" b="b"/>
              <a:pathLst>
                <a:path w="2466" h="1346" extrusionOk="0">
                  <a:moveTo>
                    <a:pt x="0" y="0"/>
                  </a:moveTo>
                  <a:lnTo>
                    <a:pt x="0" y="0"/>
                  </a:lnTo>
                  <a:cubicBezTo>
                    <a:pt x="673" y="897"/>
                    <a:pt x="1569" y="1345"/>
                    <a:pt x="2466" y="1345"/>
                  </a:cubicBezTo>
                  <a:cubicBezTo>
                    <a:pt x="1793" y="897"/>
                    <a:pt x="897" y="449"/>
                    <a:pt x="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15" name="Google Shape;13815;p20"/>
            <p:cNvSpPr/>
            <p:nvPr/>
          </p:nvSpPr>
          <p:spPr>
            <a:xfrm>
              <a:off x="4938975" y="2781850"/>
              <a:ext cx="16850" cy="16825"/>
            </a:xfrm>
            <a:custGeom>
              <a:avLst/>
              <a:gdLst/>
              <a:ahLst/>
              <a:cxnLst/>
              <a:rect l="l" t="t" r="r" b="b"/>
              <a:pathLst>
                <a:path w="674" h="673" extrusionOk="0">
                  <a:moveTo>
                    <a:pt x="673" y="0"/>
                  </a:moveTo>
                  <a:cubicBezTo>
                    <a:pt x="1" y="225"/>
                    <a:pt x="1" y="673"/>
                    <a:pt x="673" y="673"/>
                  </a:cubicBezTo>
                  <a:lnTo>
                    <a:pt x="673" y="0"/>
                  </a:ln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16" name="Google Shape;13816;p20"/>
            <p:cNvSpPr/>
            <p:nvPr/>
          </p:nvSpPr>
          <p:spPr>
            <a:xfrm>
              <a:off x="2972350" y="2793050"/>
              <a:ext cx="33650" cy="33650"/>
            </a:xfrm>
            <a:custGeom>
              <a:avLst/>
              <a:gdLst/>
              <a:ahLst/>
              <a:cxnLst/>
              <a:rect l="l" t="t" r="r" b="b"/>
              <a:pathLst>
                <a:path w="1346" h="1346" extrusionOk="0">
                  <a:moveTo>
                    <a:pt x="0" y="1"/>
                  </a:moveTo>
                  <a:lnTo>
                    <a:pt x="0" y="1"/>
                  </a:lnTo>
                  <a:cubicBezTo>
                    <a:pt x="225" y="449"/>
                    <a:pt x="673" y="897"/>
                    <a:pt x="1345" y="1345"/>
                  </a:cubicBezTo>
                  <a:cubicBezTo>
                    <a:pt x="897" y="897"/>
                    <a:pt x="673" y="225"/>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17" name="Google Shape;13817;p20"/>
            <p:cNvSpPr/>
            <p:nvPr/>
          </p:nvSpPr>
          <p:spPr>
            <a:xfrm>
              <a:off x="5174300" y="2798650"/>
              <a:ext cx="11225" cy="25"/>
            </a:xfrm>
            <a:custGeom>
              <a:avLst/>
              <a:gdLst/>
              <a:ahLst/>
              <a:cxnLst/>
              <a:rect l="l" t="t" r="r" b="b"/>
              <a:pathLst>
                <a:path w="449" h="1" extrusionOk="0">
                  <a:moveTo>
                    <a:pt x="449" y="1"/>
                  </a:moveTo>
                  <a:lnTo>
                    <a:pt x="1" y="1"/>
                  </a:lnTo>
                  <a:cubicBezTo>
                    <a:pt x="1" y="1"/>
                    <a:pt x="449" y="1"/>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18" name="Google Shape;13818;p20"/>
            <p:cNvSpPr/>
            <p:nvPr/>
          </p:nvSpPr>
          <p:spPr>
            <a:xfrm>
              <a:off x="3011575" y="2822900"/>
              <a:ext cx="28025" cy="15000"/>
            </a:xfrm>
            <a:custGeom>
              <a:avLst/>
              <a:gdLst/>
              <a:ahLst/>
              <a:cxnLst/>
              <a:rect l="l" t="t" r="r" b="b"/>
              <a:pathLst>
                <a:path w="1121" h="600" extrusionOk="0">
                  <a:moveTo>
                    <a:pt x="350" y="1"/>
                  </a:moveTo>
                  <a:cubicBezTo>
                    <a:pt x="229" y="1"/>
                    <a:pt x="108" y="44"/>
                    <a:pt x="0" y="151"/>
                  </a:cubicBezTo>
                  <a:cubicBezTo>
                    <a:pt x="0" y="600"/>
                    <a:pt x="224" y="600"/>
                    <a:pt x="1121" y="600"/>
                  </a:cubicBezTo>
                  <a:cubicBezTo>
                    <a:pt x="1121" y="429"/>
                    <a:pt x="733" y="1"/>
                    <a:pt x="35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19" name="Google Shape;13819;p20"/>
            <p:cNvSpPr/>
            <p:nvPr/>
          </p:nvSpPr>
          <p:spPr>
            <a:xfrm>
              <a:off x="3555050" y="2837875"/>
              <a:ext cx="22450" cy="11225"/>
            </a:xfrm>
            <a:custGeom>
              <a:avLst/>
              <a:gdLst/>
              <a:ahLst/>
              <a:cxnLst/>
              <a:rect l="l" t="t" r="r" b="b"/>
              <a:pathLst>
                <a:path w="898" h="449" extrusionOk="0">
                  <a:moveTo>
                    <a:pt x="1" y="1"/>
                  </a:moveTo>
                  <a:cubicBezTo>
                    <a:pt x="1" y="225"/>
                    <a:pt x="225" y="449"/>
                    <a:pt x="897" y="449"/>
                  </a:cubicBezTo>
                  <a:cubicBezTo>
                    <a:pt x="897" y="1"/>
                    <a:pt x="225" y="225"/>
                    <a:pt x="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20" name="Google Shape;13820;p20"/>
            <p:cNvSpPr/>
            <p:nvPr/>
          </p:nvSpPr>
          <p:spPr>
            <a:xfrm>
              <a:off x="3011575" y="2837875"/>
              <a:ext cx="28025" cy="16825"/>
            </a:xfrm>
            <a:custGeom>
              <a:avLst/>
              <a:gdLst/>
              <a:ahLst/>
              <a:cxnLst/>
              <a:rect l="l" t="t" r="r" b="b"/>
              <a:pathLst>
                <a:path w="1121" h="673" extrusionOk="0">
                  <a:moveTo>
                    <a:pt x="0" y="1"/>
                  </a:moveTo>
                  <a:cubicBezTo>
                    <a:pt x="0" y="449"/>
                    <a:pt x="448" y="449"/>
                    <a:pt x="224" y="673"/>
                  </a:cubicBezTo>
                  <a:cubicBezTo>
                    <a:pt x="1121" y="673"/>
                    <a:pt x="673" y="1"/>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21" name="Google Shape;13821;p20"/>
            <p:cNvSpPr/>
            <p:nvPr/>
          </p:nvSpPr>
          <p:spPr>
            <a:xfrm>
              <a:off x="6462975" y="2849075"/>
              <a:ext cx="11225" cy="2525"/>
            </a:xfrm>
            <a:custGeom>
              <a:avLst/>
              <a:gdLst/>
              <a:ahLst/>
              <a:cxnLst/>
              <a:rect l="l" t="t" r="r" b="b"/>
              <a:pathLst>
                <a:path w="449" h="101" extrusionOk="0">
                  <a:moveTo>
                    <a:pt x="1" y="1"/>
                  </a:moveTo>
                  <a:cubicBezTo>
                    <a:pt x="1" y="1"/>
                    <a:pt x="200" y="100"/>
                    <a:pt x="333" y="100"/>
                  </a:cubicBezTo>
                  <a:cubicBezTo>
                    <a:pt x="399" y="100"/>
                    <a:pt x="449" y="76"/>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22" name="Google Shape;13822;p20"/>
            <p:cNvSpPr/>
            <p:nvPr/>
          </p:nvSpPr>
          <p:spPr>
            <a:xfrm>
              <a:off x="6552625" y="2854675"/>
              <a:ext cx="11225" cy="11250"/>
            </a:xfrm>
            <a:custGeom>
              <a:avLst/>
              <a:gdLst/>
              <a:ahLst/>
              <a:cxnLst/>
              <a:rect l="l" t="t" r="r" b="b"/>
              <a:pathLst>
                <a:path w="449" h="450" extrusionOk="0">
                  <a:moveTo>
                    <a:pt x="449" y="1"/>
                  </a:moveTo>
                  <a:cubicBezTo>
                    <a:pt x="225" y="1"/>
                    <a:pt x="1" y="225"/>
                    <a:pt x="1" y="449"/>
                  </a:cubicBezTo>
                  <a:cubicBezTo>
                    <a:pt x="225" y="449"/>
                    <a:pt x="449" y="449"/>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23" name="Google Shape;13823;p20"/>
            <p:cNvSpPr/>
            <p:nvPr/>
          </p:nvSpPr>
          <p:spPr>
            <a:xfrm>
              <a:off x="3022775" y="2860300"/>
              <a:ext cx="11225" cy="2500"/>
            </a:xfrm>
            <a:custGeom>
              <a:avLst/>
              <a:gdLst/>
              <a:ahLst/>
              <a:cxnLst/>
              <a:rect l="l" t="t" r="r" b="b"/>
              <a:pathLst>
                <a:path w="449" h="100" extrusionOk="0">
                  <a:moveTo>
                    <a:pt x="0" y="0"/>
                  </a:moveTo>
                  <a:cubicBezTo>
                    <a:pt x="0" y="0"/>
                    <a:pt x="200" y="100"/>
                    <a:pt x="333" y="100"/>
                  </a:cubicBezTo>
                  <a:cubicBezTo>
                    <a:pt x="399" y="100"/>
                    <a:pt x="449" y="75"/>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24" name="Google Shape;13824;p20"/>
            <p:cNvSpPr/>
            <p:nvPr/>
          </p:nvSpPr>
          <p:spPr>
            <a:xfrm>
              <a:off x="6502200" y="2871500"/>
              <a:ext cx="5625" cy="25"/>
            </a:xfrm>
            <a:custGeom>
              <a:avLst/>
              <a:gdLst/>
              <a:ahLst/>
              <a:cxnLst/>
              <a:rect l="l" t="t" r="r" b="b"/>
              <a:pathLst>
                <a:path w="225" h="1" extrusionOk="0">
                  <a:moveTo>
                    <a:pt x="1" y="0"/>
                  </a:moveTo>
                  <a:lnTo>
                    <a:pt x="225" y="0"/>
                  </a:lnTo>
                  <a:cubicBezTo>
                    <a:pt x="225" y="0"/>
                    <a:pt x="1" y="0"/>
                    <a:pt x="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25" name="Google Shape;13825;p20"/>
            <p:cNvSpPr/>
            <p:nvPr/>
          </p:nvSpPr>
          <p:spPr>
            <a:xfrm>
              <a:off x="3896825" y="2873875"/>
              <a:ext cx="9375" cy="6475"/>
            </a:xfrm>
            <a:custGeom>
              <a:avLst/>
              <a:gdLst/>
              <a:ahLst/>
              <a:cxnLst/>
              <a:rect l="l" t="t" r="r" b="b"/>
              <a:pathLst>
                <a:path w="375" h="259" extrusionOk="0">
                  <a:moveTo>
                    <a:pt x="225" y="0"/>
                  </a:moveTo>
                  <a:cubicBezTo>
                    <a:pt x="170" y="0"/>
                    <a:pt x="96" y="35"/>
                    <a:pt x="1" y="129"/>
                  </a:cubicBezTo>
                  <a:cubicBezTo>
                    <a:pt x="96" y="224"/>
                    <a:pt x="170" y="259"/>
                    <a:pt x="225" y="259"/>
                  </a:cubicBezTo>
                  <a:cubicBezTo>
                    <a:pt x="374" y="259"/>
                    <a:pt x="374" y="0"/>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26" name="Google Shape;13826;p20"/>
            <p:cNvSpPr/>
            <p:nvPr/>
          </p:nvSpPr>
          <p:spPr>
            <a:xfrm>
              <a:off x="3644700" y="2881525"/>
              <a:ext cx="7775" cy="5150"/>
            </a:xfrm>
            <a:custGeom>
              <a:avLst/>
              <a:gdLst/>
              <a:ahLst/>
              <a:cxnLst/>
              <a:rect l="l" t="t" r="r" b="b"/>
              <a:pathLst>
                <a:path w="311" h="206" extrusionOk="0">
                  <a:moveTo>
                    <a:pt x="99" y="0"/>
                  </a:moveTo>
                  <a:cubicBezTo>
                    <a:pt x="68" y="0"/>
                    <a:pt x="34" y="14"/>
                    <a:pt x="1" y="48"/>
                  </a:cubicBezTo>
                  <a:cubicBezTo>
                    <a:pt x="118" y="165"/>
                    <a:pt x="189" y="205"/>
                    <a:pt x="226" y="205"/>
                  </a:cubicBezTo>
                  <a:cubicBezTo>
                    <a:pt x="310" y="205"/>
                    <a:pt x="222" y="0"/>
                    <a:pt x="9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27" name="Google Shape;13827;p20"/>
            <p:cNvSpPr/>
            <p:nvPr/>
          </p:nvSpPr>
          <p:spPr>
            <a:xfrm>
              <a:off x="3700725" y="2944325"/>
              <a:ext cx="11225" cy="2525"/>
            </a:xfrm>
            <a:custGeom>
              <a:avLst/>
              <a:gdLst/>
              <a:ahLst/>
              <a:cxnLst/>
              <a:rect l="l" t="t" r="r" b="b"/>
              <a:pathLst>
                <a:path w="449" h="101" extrusionOk="0">
                  <a:moveTo>
                    <a:pt x="1" y="1"/>
                  </a:moveTo>
                  <a:cubicBezTo>
                    <a:pt x="1" y="1"/>
                    <a:pt x="200" y="100"/>
                    <a:pt x="333" y="100"/>
                  </a:cubicBezTo>
                  <a:cubicBezTo>
                    <a:pt x="399" y="100"/>
                    <a:pt x="449" y="76"/>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28" name="Google Shape;13828;p20"/>
            <p:cNvSpPr/>
            <p:nvPr/>
          </p:nvSpPr>
          <p:spPr>
            <a:xfrm>
              <a:off x="3790375" y="2952300"/>
              <a:ext cx="4700" cy="6500"/>
            </a:xfrm>
            <a:custGeom>
              <a:avLst/>
              <a:gdLst/>
              <a:ahLst/>
              <a:cxnLst/>
              <a:rect l="l" t="t" r="r" b="b"/>
              <a:pathLst>
                <a:path w="188" h="260" extrusionOk="0">
                  <a:moveTo>
                    <a:pt x="113" y="1"/>
                  </a:moveTo>
                  <a:cubicBezTo>
                    <a:pt x="85" y="1"/>
                    <a:pt x="48" y="35"/>
                    <a:pt x="1" y="130"/>
                  </a:cubicBezTo>
                  <a:cubicBezTo>
                    <a:pt x="48" y="225"/>
                    <a:pt x="85" y="259"/>
                    <a:pt x="113" y="259"/>
                  </a:cubicBezTo>
                  <a:cubicBezTo>
                    <a:pt x="187" y="259"/>
                    <a:pt x="187" y="1"/>
                    <a:pt x="11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29" name="Google Shape;13829;p20"/>
            <p:cNvSpPr/>
            <p:nvPr/>
          </p:nvSpPr>
          <p:spPr>
            <a:xfrm>
              <a:off x="3168450" y="2976800"/>
              <a:ext cx="14725" cy="7950"/>
            </a:xfrm>
            <a:custGeom>
              <a:avLst/>
              <a:gdLst/>
              <a:ahLst/>
              <a:cxnLst/>
              <a:rect l="l" t="t" r="r" b="b"/>
              <a:pathLst>
                <a:path w="589" h="318" extrusionOk="0">
                  <a:moveTo>
                    <a:pt x="182" y="0"/>
                  </a:moveTo>
                  <a:cubicBezTo>
                    <a:pt x="127" y="0"/>
                    <a:pt x="66" y="14"/>
                    <a:pt x="1" y="47"/>
                  </a:cubicBezTo>
                  <a:cubicBezTo>
                    <a:pt x="1" y="159"/>
                    <a:pt x="113" y="159"/>
                    <a:pt x="225" y="159"/>
                  </a:cubicBezTo>
                  <a:cubicBezTo>
                    <a:pt x="337" y="159"/>
                    <a:pt x="449" y="159"/>
                    <a:pt x="449" y="271"/>
                  </a:cubicBezTo>
                  <a:cubicBezTo>
                    <a:pt x="482" y="303"/>
                    <a:pt x="505" y="317"/>
                    <a:pt x="519" y="317"/>
                  </a:cubicBezTo>
                  <a:cubicBezTo>
                    <a:pt x="588" y="317"/>
                    <a:pt x="449" y="0"/>
                    <a:pt x="182"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30" name="Google Shape;13830;p20"/>
            <p:cNvSpPr/>
            <p:nvPr/>
          </p:nvSpPr>
          <p:spPr>
            <a:xfrm>
              <a:off x="6715125" y="2976800"/>
              <a:ext cx="14725" cy="7950"/>
            </a:xfrm>
            <a:custGeom>
              <a:avLst/>
              <a:gdLst/>
              <a:ahLst/>
              <a:cxnLst/>
              <a:rect l="l" t="t" r="r" b="b"/>
              <a:pathLst>
                <a:path w="589" h="318" extrusionOk="0">
                  <a:moveTo>
                    <a:pt x="252" y="0"/>
                  </a:moveTo>
                  <a:cubicBezTo>
                    <a:pt x="183" y="0"/>
                    <a:pt x="98" y="14"/>
                    <a:pt x="0" y="47"/>
                  </a:cubicBezTo>
                  <a:lnTo>
                    <a:pt x="0" y="271"/>
                  </a:lnTo>
                  <a:cubicBezTo>
                    <a:pt x="98" y="303"/>
                    <a:pt x="183" y="317"/>
                    <a:pt x="252" y="317"/>
                  </a:cubicBezTo>
                  <a:cubicBezTo>
                    <a:pt x="588" y="317"/>
                    <a:pt x="588" y="0"/>
                    <a:pt x="252"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31" name="Google Shape;13831;p20"/>
            <p:cNvSpPr/>
            <p:nvPr/>
          </p:nvSpPr>
          <p:spPr>
            <a:xfrm>
              <a:off x="876850" y="2983550"/>
              <a:ext cx="61650" cy="22450"/>
            </a:xfrm>
            <a:custGeom>
              <a:avLst/>
              <a:gdLst/>
              <a:ahLst/>
              <a:cxnLst/>
              <a:rect l="l" t="t" r="r" b="b"/>
              <a:pathLst>
                <a:path w="2466" h="898" extrusionOk="0">
                  <a:moveTo>
                    <a:pt x="0" y="1"/>
                  </a:moveTo>
                  <a:cubicBezTo>
                    <a:pt x="673" y="673"/>
                    <a:pt x="1569" y="897"/>
                    <a:pt x="2466" y="897"/>
                  </a:cubicBezTo>
                  <a:cubicBezTo>
                    <a:pt x="1793" y="449"/>
                    <a:pt x="897" y="1"/>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32" name="Google Shape;13832;p20"/>
            <p:cNvSpPr/>
            <p:nvPr/>
          </p:nvSpPr>
          <p:spPr>
            <a:xfrm>
              <a:off x="4328250" y="2983550"/>
              <a:ext cx="11250" cy="2525"/>
            </a:xfrm>
            <a:custGeom>
              <a:avLst/>
              <a:gdLst/>
              <a:ahLst/>
              <a:cxnLst/>
              <a:rect l="l" t="t" r="r" b="b"/>
              <a:pathLst>
                <a:path w="450" h="101" extrusionOk="0">
                  <a:moveTo>
                    <a:pt x="1" y="1"/>
                  </a:moveTo>
                  <a:cubicBezTo>
                    <a:pt x="1" y="1"/>
                    <a:pt x="200" y="100"/>
                    <a:pt x="333" y="100"/>
                  </a:cubicBezTo>
                  <a:cubicBezTo>
                    <a:pt x="399" y="100"/>
                    <a:pt x="449" y="75"/>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33" name="Google Shape;13833;p20"/>
            <p:cNvSpPr/>
            <p:nvPr/>
          </p:nvSpPr>
          <p:spPr>
            <a:xfrm>
              <a:off x="3157250" y="2989150"/>
              <a:ext cx="11225" cy="11225"/>
            </a:xfrm>
            <a:custGeom>
              <a:avLst/>
              <a:gdLst/>
              <a:ahLst/>
              <a:cxnLst/>
              <a:rect l="l" t="t" r="r" b="b"/>
              <a:pathLst>
                <a:path w="449" h="449" extrusionOk="0">
                  <a:moveTo>
                    <a:pt x="0" y="1"/>
                  </a:moveTo>
                  <a:lnTo>
                    <a:pt x="449" y="449"/>
                  </a:lnTo>
                  <a:cubicBezTo>
                    <a:pt x="449" y="225"/>
                    <a:pt x="449" y="1"/>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34" name="Google Shape;13834;p20"/>
            <p:cNvSpPr/>
            <p:nvPr/>
          </p:nvSpPr>
          <p:spPr>
            <a:xfrm>
              <a:off x="4597200" y="2997875"/>
              <a:ext cx="11225" cy="2500"/>
            </a:xfrm>
            <a:custGeom>
              <a:avLst/>
              <a:gdLst/>
              <a:ahLst/>
              <a:cxnLst/>
              <a:rect l="l" t="t" r="r" b="b"/>
              <a:pathLst>
                <a:path w="449" h="100" extrusionOk="0">
                  <a:moveTo>
                    <a:pt x="117" y="0"/>
                  </a:moveTo>
                  <a:cubicBezTo>
                    <a:pt x="50" y="0"/>
                    <a:pt x="1" y="25"/>
                    <a:pt x="1" y="100"/>
                  </a:cubicBezTo>
                  <a:lnTo>
                    <a:pt x="449" y="100"/>
                  </a:lnTo>
                  <a:cubicBezTo>
                    <a:pt x="449" y="100"/>
                    <a:pt x="250" y="0"/>
                    <a:pt x="11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35" name="Google Shape;13835;p20"/>
            <p:cNvSpPr/>
            <p:nvPr/>
          </p:nvSpPr>
          <p:spPr>
            <a:xfrm>
              <a:off x="6709500" y="3014850"/>
              <a:ext cx="16850" cy="7950"/>
            </a:xfrm>
            <a:custGeom>
              <a:avLst/>
              <a:gdLst/>
              <a:ahLst/>
              <a:cxnLst/>
              <a:rect l="l" t="t" r="r" b="b"/>
              <a:pathLst>
                <a:path w="674" h="318" extrusionOk="0">
                  <a:moveTo>
                    <a:pt x="356" y="0"/>
                  </a:moveTo>
                  <a:cubicBezTo>
                    <a:pt x="225" y="0"/>
                    <a:pt x="1" y="159"/>
                    <a:pt x="1" y="317"/>
                  </a:cubicBezTo>
                  <a:cubicBezTo>
                    <a:pt x="225" y="317"/>
                    <a:pt x="673" y="317"/>
                    <a:pt x="449" y="93"/>
                  </a:cubicBezTo>
                  <a:cubicBezTo>
                    <a:pt x="449" y="28"/>
                    <a:pt x="411" y="0"/>
                    <a:pt x="356"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36" name="Google Shape;13836;p20"/>
            <p:cNvSpPr/>
            <p:nvPr/>
          </p:nvSpPr>
          <p:spPr>
            <a:xfrm>
              <a:off x="5291975" y="3022775"/>
              <a:ext cx="11225" cy="2525"/>
            </a:xfrm>
            <a:custGeom>
              <a:avLst/>
              <a:gdLst/>
              <a:ahLst/>
              <a:cxnLst/>
              <a:rect l="l" t="t" r="r" b="b"/>
              <a:pathLst>
                <a:path w="449" h="101" extrusionOk="0">
                  <a:moveTo>
                    <a:pt x="0" y="0"/>
                  </a:moveTo>
                  <a:cubicBezTo>
                    <a:pt x="0" y="0"/>
                    <a:pt x="199" y="100"/>
                    <a:pt x="332" y="100"/>
                  </a:cubicBezTo>
                  <a:cubicBezTo>
                    <a:pt x="399" y="100"/>
                    <a:pt x="448" y="75"/>
                    <a:pt x="44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37" name="Google Shape;13837;p20"/>
            <p:cNvSpPr/>
            <p:nvPr/>
          </p:nvSpPr>
          <p:spPr>
            <a:xfrm>
              <a:off x="4916575" y="3028375"/>
              <a:ext cx="20800" cy="7950"/>
            </a:xfrm>
            <a:custGeom>
              <a:avLst/>
              <a:gdLst/>
              <a:ahLst/>
              <a:cxnLst/>
              <a:rect l="l" t="t" r="r" b="b"/>
              <a:pathLst>
                <a:path w="832" h="318" extrusionOk="0">
                  <a:moveTo>
                    <a:pt x="673" y="1"/>
                  </a:moveTo>
                  <a:cubicBezTo>
                    <a:pt x="224" y="1"/>
                    <a:pt x="0" y="1"/>
                    <a:pt x="224" y="225"/>
                  </a:cubicBezTo>
                  <a:cubicBezTo>
                    <a:pt x="290" y="290"/>
                    <a:pt x="375" y="318"/>
                    <a:pt x="456" y="318"/>
                  </a:cubicBezTo>
                  <a:cubicBezTo>
                    <a:pt x="653" y="318"/>
                    <a:pt x="831" y="159"/>
                    <a:pt x="67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38" name="Google Shape;13838;p20"/>
            <p:cNvSpPr/>
            <p:nvPr/>
          </p:nvSpPr>
          <p:spPr>
            <a:xfrm>
              <a:off x="4916575" y="3039575"/>
              <a:ext cx="11225" cy="2525"/>
            </a:xfrm>
            <a:custGeom>
              <a:avLst/>
              <a:gdLst/>
              <a:ahLst/>
              <a:cxnLst/>
              <a:rect l="l" t="t" r="r" b="b"/>
              <a:pathLst>
                <a:path w="449" h="101" extrusionOk="0">
                  <a:moveTo>
                    <a:pt x="0" y="1"/>
                  </a:moveTo>
                  <a:cubicBezTo>
                    <a:pt x="0" y="1"/>
                    <a:pt x="100" y="100"/>
                    <a:pt x="233" y="100"/>
                  </a:cubicBezTo>
                  <a:cubicBezTo>
                    <a:pt x="299" y="100"/>
                    <a:pt x="374" y="75"/>
                    <a:pt x="44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39" name="Google Shape;13839;p20"/>
            <p:cNvSpPr/>
            <p:nvPr/>
          </p:nvSpPr>
          <p:spPr>
            <a:xfrm>
              <a:off x="5247150" y="3045175"/>
              <a:ext cx="15325" cy="13450"/>
            </a:xfrm>
            <a:custGeom>
              <a:avLst/>
              <a:gdLst/>
              <a:ahLst/>
              <a:cxnLst/>
              <a:rect l="l" t="t" r="r" b="b"/>
              <a:pathLst>
                <a:path w="613" h="538" extrusionOk="0">
                  <a:moveTo>
                    <a:pt x="448" y="1"/>
                  </a:moveTo>
                  <a:cubicBezTo>
                    <a:pt x="224" y="1"/>
                    <a:pt x="0" y="1"/>
                    <a:pt x="224" y="449"/>
                  </a:cubicBezTo>
                  <a:cubicBezTo>
                    <a:pt x="224" y="509"/>
                    <a:pt x="256" y="537"/>
                    <a:pt x="299" y="537"/>
                  </a:cubicBezTo>
                  <a:cubicBezTo>
                    <a:pt x="416" y="537"/>
                    <a:pt x="612" y="329"/>
                    <a:pt x="44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40" name="Google Shape;13840;p20"/>
            <p:cNvSpPr/>
            <p:nvPr/>
          </p:nvSpPr>
          <p:spPr>
            <a:xfrm>
              <a:off x="5286375" y="3050875"/>
              <a:ext cx="4775" cy="8275"/>
            </a:xfrm>
            <a:custGeom>
              <a:avLst/>
              <a:gdLst/>
              <a:ahLst/>
              <a:cxnLst/>
              <a:rect l="l" t="t" r="r" b="b"/>
              <a:pathLst>
                <a:path w="191" h="331" extrusionOk="0">
                  <a:moveTo>
                    <a:pt x="124" y="0"/>
                  </a:moveTo>
                  <a:cubicBezTo>
                    <a:pt x="96" y="0"/>
                    <a:pt x="54" y="58"/>
                    <a:pt x="0" y="221"/>
                  </a:cubicBezTo>
                  <a:cubicBezTo>
                    <a:pt x="39" y="300"/>
                    <a:pt x="72" y="330"/>
                    <a:pt x="98" y="330"/>
                  </a:cubicBezTo>
                  <a:cubicBezTo>
                    <a:pt x="182" y="330"/>
                    <a:pt x="191" y="0"/>
                    <a:pt x="1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41" name="Google Shape;13841;p20"/>
            <p:cNvSpPr/>
            <p:nvPr/>
          </p:nvSpPr>
          <p:spPr>
            <a:xfrm>
              <a:off x="3129225" y="3062625"/>
              <a:ext cx="28050" cy="9975"/>
            </a:xfrm>
            <a:custGeom>
              <a:avLst/>
              <a:gdLst/>
              <a:ahLst/>
              <a:cxnLst/>
              <a:rect l="l" t="t" r="r" b="b"/>
              <a:pathLst>
                <a:path w="1122" h="399" extrusionOk="0">
                  <a:moveTo>
                    <a:pt x="192" y="0"/>
                  </a:moveTo>
                  <a:cubicBezTo>
                    <a:pt x="75" y="0"/>
                    <a:pt x="1" y="50"/>
                    <a:pt x="1" y="199"/>
                  </a:cubicBezTo>
                  <a:cubicBezTo>
                    <a:pt x="150" y="199"/>
                    <a:pt x="399" y="399"/>
                    <a:pt x="681" y="399"/>
                  </a:cubicBezTo>
                  <a:cubicBezTo>
                    <a:pt x="822" y="399"/>
                    <a:pt x="972" y="349"/>
                    <a:pt x="1121" y="199"/>
                  </a:cubicBezTo>
                  <a:cubicBezTo>
                    <a:pt x="822" y="199"/>
                    <a:pt x="424" y="0"/>
                    <a:pt x="192"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42" name="Google Shape;13842;p20"/>
            <p:cNvSpPr/>
            <p:nvPr/>
          </p:nvSpPr>
          <p:spPr>
            <a:xfrm>
              <a:off x="3213275" y="3067600"/>
              <a:ext cx="33650" cy="16825"/>
            </a:xfrm>
            <a:custGeom>
              <a:avLst/>
              <a:gdLst/>
              <a:ahLst/>
              <a:cxnLst/>
              <a:rect l="l" t="t" r="r" b="b"/>
              <a:pathLst>
                <a:path w="1346" h="673" extrusionOk="0">
                  <a:moveTo>
                    <a:pt x="449" y="0"/>
                  </a:moveTo>
                  <a:cubicBezTo>
                    <a:pt x="0" y="224"/>
                    <a:pt x="897" y="673"/>
                    <a:pt x="1345" y="673"/>
                  </a:cubicBezTo>
                  <a:cubicBezTo>
                    <a:pt x="1121" y="224"/>
                    <a:pt x="1121" y="0"/>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43" name="Google Shape;13843;p20"/>
            <p:cNvSpPr/>
            <p:nvPr/>
          </p:nvSpPr>
          <p:spPr>
            <a:xfrm>
              <a:off x="3975275" y="3079425"/>
              <a:ext cx="22425" cy="6625"/>
            </a:xfrm>
            <a:custGeom>
              <a:avLst/>
              <a:gdLst/>
              <a:ahLst/>
              <a:cxnLst/>
              <a:rect l="l" t="t" r="r" b="b"/>
              <a:pathLst>
                <a:path w="897" h="265" extrusionOk="0">
                  <a:moveTo>
                    <a:pt x="133" y="1"/>
                  </a:moveTo>
                  <a:cubicBezTo>
                    <a:pt x="50" y="1"/>
                    <a:pt x="0" y="50"/>
                    <a:pt x="0" y="200"/>
                  </a:cubicBezTo>
                  <a:cubicBezTo>
                    <a:pt x="48" y="152"/>
                    <a:pt x="105" y="135"/>
                    <a:pt x="168" y="135"/>
                  </a:cubicBezTo>
                  <a:cubicBezTo>
                    <a:pt x="341" y="135"/>
                    <a:pt x="557" y="264"/>
                    <a:pt x="729" y="264"/>
                  </a:cubicBezTo>
                  <a:cubicBezTo>
                    <a:pt x="792" y="264"/>
                    <a:pt x="850" y="247"/>
                    <a:pt x="897" y="200"/>
                  </a:cubicBezTo>
                  <a:cubicBezTo>
                    <a:pt x="598" y="200"/>
                    <a:pt x="299" y="1"/>
                    <a:pt x="13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44" name="Google Shape;13844;p20"/>
            <p:cNvSpPr/>
            <p:nvPr/>
          </p:nvSpPr>
          <p:spPr>
            <a:xfrm>
              <a:off x="4905375" y="3126750"/>
              <a:ext cx="11225" cy="2500"/>
            </a:xfrm>
            <a:custGeom>
              <a:avLst/>
              <a:gdLst/>
              <a:ahLst/>
              <a:cxnLst/>
              <a:rect l="l" t="t" r="r" b="b"/>
              <a:pathLst>
                <a:path w="449" h="100" extrusionOk="0">
                  <a:moveTo>
                    <a:pt x="116" y="0"/>
                  </a:moveTo>
                  <a:cubicBezTo>
                    <a:pt x="50" y="0"/>
                    <a:pt x="0" y="25"/>
                    <a:pt x="0" y="100"/>
                  </a:cubicBezTo>
                  <a:lnTo>
                    <a:pt x="448" y="100"/>
                  </a:lnTo>
                  <a:cubicBezTo>
                    <a:pt x="448" y="100"/>
                    <a:pt x="249" y="0"/>
                    <a:pt x="116"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45" name="Google Shape;13845;p20"/>
            <p:cNvSpPr/>
            <p:nvPr/>
          </p:nvSpPr>
          <p:spPr>
            <a:xfrm>
              <a:off x="4866150" y="3134825"/>
              <a:ext cx="16825" cy="7950"/>
            </a:xfrm>
            <a:custGeom>
              <a:avLst/>
              <a:gdLst/>
              <a:ahLst/>
              <a:cxnLst/>
              <a:rect l="l" t="t" r="r" b="b"/>
              <a:pathLst>
                <a:path w="673" h="318" extrusionOk="0">
                  <a:moveTo>
                    <a:pt x="673" y="1"/>
                  </a:moveTo>
                  <a:cubicBezTo>
                    <a:pt x="224" y="1"/>
                    <a:pt x="0" y="1"/>
                    <a:pt x="0" y="225"/>
                  </a:cubicBezTo>
                  <a:cubicBezTo>
                    <a:pt x="66" y="291"/>
                    <a:pt x="151" y="318"/>
                    <a:pt x="238" y="318"/>
                  </a:cubicBezTo>
                  <a:cubicBezTo>
                    <a:pt x="448" y="318"/>
                    <a:pt x="673" y="159"/>
                    <a:pt x="67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46" name="Google Shape;13846;p20"/>
            <p:cNvSpPr/>
            <p:nvPr/>
          </p:nvSpPr>
          <p:spPr>
            <a:xfrm>
              <a:off x="2884350" y="3154925"/>
              <a:ext cx="19150" cy="10275"/>
            </a:xfrm>
            <a:custGeom>
              <a:avLst/>
              <a:gdLst/>
              <a:ahLst/>
              <a:cxnLst/>
              <a:rect l="l" t="t" r="r" b="b"/>
              <a:pathLst>
                <a:path w="766" h="411" extrusionOk="0">
                  <a:moveTo>
                    <a:pt x="489" y="0"/>
                  </a:moveTo>
                  <a:cubicBezTo>
                    <a:pt x="402" y="0"/>
                    <a:pt x="290" y="28"/>
                    <a:pt x="159" y="93"/>
                  </a:cubicBezTo>
                  <a:cubicBezTo>
                    <a:pt x="0" y="252"/>
                    <a:pt x="66" y="410"/>
                    <a:pt x="276" y="410"/>
                  </a:cubicBezTo>
                  <a:cubicBezTo>
                    <a:pt x="364" y="410"/>
                    <a:pt x="476" y="383"/>
                    <a:pt x="607" y="317"/>
                  </a:cubicBezTo>
                  <a:cubicBezTo>
                    <a:pt x="765" y="159"/>
                    <a:pt x="700" y="0"/>
                    <a:pt x="48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47" name="Google Shape;13847;p20"/>
            <p:cNvSpPr/>
            <p:nvPr/>
          </p:nvSpPr>
          <p:spPr>
            <a:xfrm>
              <a:off x="2933125" y="3174050"/>
              <a:ext cx="22450" cy="22450"/>
            </a:xfrm>
            <a:custGeom>
              <a:avLst/>
              <a:gdLst/>
              <a:ahLst/>
              <a:cxnLst/>
              <a:rect l="l" t="t" r="r" b="b"/>
              <a:pathLst>
                <a:path w="898" h="898" extrusionOk="0">
                  <a:moveTo>
                    <a:pt x="1" y="1"/>
                  </a:moveTo>
                  <a:cubicBezTo>
                    <a:pt x="225" y="449"/>
                    <a:pt x="1" y="673"/>
                    <a:pt x="673" y="897"/>
                  </a:cubicBezTo>
                  <a:cubicBezTo>
                    <a:pt x="897" y="897"/>
                    <a:pt x="449" y="225"/>
                    <a:pt x="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48" name="Google Shape;13848;p20"/>
            <p:cNvSpPr/>
            <p:nvPr/>
          </p:nvSpPr>
          <p:spPr>
            <a:xfrm>
              <a:off x="4535575" y="3182775"/>
              <a:ext cx="5625" cy="2500"/>
            </a:xfrm>
            <a:custGeom>
              <a:avLst/>
              <a:gdLst/>
              <a:ahLst/>
              <a:cxnLst/>
              <a:rect l="l" t="t" r="r" b="b"/>
              <a:pathLst>
                <a:path w="225" h="100" extrusionOk="0">
                  <a:moveTo>
                    <a:pt x="58" y="0"/>
                  </a:moveTo>
                  <a:cubicBezTo>
                    <a:pt x="25" y="0"/>
                    <a:pt x="0" y="25"/>
                    <a:pt x="0" y="100"/>
                  </a:cubicBezTo>
                  <a:lnTo>
                    <a:pt x="224" y="100"/>
                  </a:lnTo>
                  <a:cubicBezTo>
                    <a:pt x="224" y="100"/>
                    <a:pt x="125" y="0"/>
                    <a:pt x="5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49" name="Google Shape;13849;p20"/>
            <p:cNvSpPr/>
            <p:nvPr/>
          </p:nvSpPr>
          <p:spPr>
            <a:xfrm>
              <a:off x="4843725" y="3182775"/>
              <a:ext cx="5625" cy="2500"/>
            </a:xfrm>
            <a:custGeom>
              <a:avLst/>
              <a:gdLst/>
              <a:ahLst/>
              <a:cxnLst/>
              <a:rect l="l" t="t" r="r" b="b"/>
              <a:pathLst>
                <a:path w="225" h="100" extrusionOk="0">
                  <a:moveTo>
                    <a:pt x="59" y="0"/>
                  </a:moveTo>
                  <a:cubicBezTo>
                    <a:pt x="26" y="0"/>
                    <a:pt x="1" y="25"/>
                    <a:pt x="1" y="100"/>
                  </a:cubicBezTo>
                  <a:lnTo>
                    <a:pt x="225" y="100"/>
                  </a:lnTo>
                  <a:cubicBezTo>
                    <a:pt x="225" y="100"/>
                    <a:pt x="125" y="0"/>
                    <a:pt x="5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50" name="Google Shape;13850;p20"/>
            <p:cNvSpPr/>
            <p:nvPr/>
          </p:nvSpPr>
          <p:spPr>
            <a:xfrm>
              <a:off x="5280750" y="3228900"/>
              <a:ext cx="7775" cy="5150"/>
            </a:xfrm>
            <a:custGeom>
              <a:avLst/>
              <a:gdLst/>
              <a:ahLst/>
              <a:cxnLst/>
              <a:rect l="l" t="t" r="r" b="b"/>
              <a:pathLst>
                <a:path w="311" h="206" extrusionOk="0">
                  <a:moveTo>
                    <a:pt x="100" y="1"/>
                  </a:moveTo>
                  <a:cubicBezTo>
                    <a:pt x="68" y="1"/>
                    <a:pt x="35" y="14"/>
                    <a:pt x="1" y="48"/>
                  </a:cubicBezTo>
                  <a:cubicBezTo>
                    <a:pt x="118" y="165"/>
                    <a:pt x="189" y="206"/>
                    <a:pt x="227" y="206"/>
                  </a:cubicBezTo>
                  <a:cubicBezTo>
                    <a:pt x="310" y="206"/>
                    <a:pt x="223" y="1"/>
                    <a:pt x="10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51" name="Google Shape;13851;p20"/>
            <p:cNvSpPr/>
            <p:nvPr/>
          </p:nvSpPr>
          <p:spPr>
            <a:xfrm>
              <a:off x="3566250" y="3241275"/>
              <a:ext cx="11250" cy="25"/>
            </a:xfrm>
            <a:custGeom>
              <a:avLst/>
              <a:gdLst/>
              <a:ahLst/>
              <a:cxnLst/>
              <a:rect l="l" t="t" r="r" b="b"/>
              <a:pathLst>
                <a:path w="450" h="1" extrusionOk="0">
                  <a:moveTo>
                    <a:pt x="449" y="1"/>
                  </a:moveTo>
                  <a:lnTo>
                    <a:pt x="1" y="1"/>
                  </a:lnTo>
                  <a:cubicBezTo>
                    <a:pt x="1" y="1"/>
                    <a:pt x="449" y="1"/>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52" name="Google Shape;13852;p20"/>
            <p:cNvSpPr/>
            <p:nvPr/>
          </p:nvSpPr>
          <p:spPr>
            <a:xfrm>
              <a:off x="4373075" y="3243650"/>
              <a:ext cx="4700" cy="6500"/>
            </a:xfrm>
            <a:custGeom>
              <a:avLst/>
              <a:gdLst/>
              <a:ahLst/>
              <a:cxnLst/>
              <a:rect l="l" t="t" r="r" b="b"/>
              <a:pathLst>
                <a:path w="188" h="260" extrusionOk="0">
                  <a:moveTo>
                    <a:pt x="113" y="1"/>
                  </a:moveTo>
                  <a:cubicBezTo>
                    <a:pt x="86" y="1"/>
                    <a:pt x="48" y="35"/>
                    <a:pt x="1" y="130"/>
                  </a:cubicBezTo>
                  <a:cubicBezTo>
                    <a:pt x="48" y="225"/>
                    <a:pt x="86" y="259"/>
                    <a:pt x="113" y="259"/>
                  </a:cubicBezTo>
                  <a:cubicBezTo>
                    <a:pt x="188" y="259"/>
                    <a:pt x="188" y="1"/>
                    <a:pt x="11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53" name="Google Shape;13853;p20"/>
            <p:cNvSpPr/>
            <p:nvPr/>
          </p:nvSpPr>
          <p:spPr>
            <a:xfrm>
              <a:off x="3504625" y="3258100"/>
              <a:ext cx="34975" cy="12750"/>
            </a:xfrm>
            <a:custGeom>
              <a:avLst/>
              <a:gdLst/>
              <a:ahLst/>
              <a:cxnLst/>
              <a:rect l="l" t="t" r="r" b="b"/>
              <a:pathLst>
                <a:path w="1399" h="510" extrusionOk="0">
                  <a:moveTo>
                    <a:pt x="673" y="0"/>
                  </a:moveTo>
                  <a:cubicBezTo>
                    <a:pt x="673" y="102"/>
                    <a:pt x="638" y="134"/>
                    <a:pt x="585" y="134"/>
                  </a:cubicBezTo>
                  <a:cubicBezTo>
                    <a:pt x="490" y="134"/>
                    <a:pt x="335" y="31"/>
                    <a:pt x="208" y="31"/>
                  </a:cubicBezTo>
                  <a:cubicBezTo>
                    <a:pt x="92" y="31"/>
                    <a:pt x="1" y="117"/>
                    <a:pt x="1" y="449"/>
                  </a:cubicBezTo>
                  <a:cubicBezTo>
                    <a:pt x="43" y="491"/>
                    <a:pt x="127" y="510"/>
                    <a:pt x="228" y="510"/>
                  </a:cubicBezTo>
                  <a:cubicBezTo>
                    <a:pt x="657" y="510"/>
                    <a:pt x="1398" y="182"/>
                    <a:pt x="67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54" name="Google Shape;13854;p20"/>
            <p:cNvSpPr/>
            <p:nvPr/>
          </p:nvSpPr>
          <p:spPr>
            <a:xfrm>
              <a:off x="4339475" y="3259500"/>
              <a:ext cx="11225" cy="6725"/>
            </a:xfrm>
            <a:custGeom>
              <a:avLst/>
              <a:gdLst/>
              <a:ahLst/>
              <a:cxnLst/>
              <a:rect l="l" t="t" r="r" b="b"/>
              <a:pathLst>
                <a:path w="449" h="269" extrusionOk="0">
                  <a:moveTo>
                    <a:pt x="224" y="0"/>
                  </a:moveTo>
                  <a:cubicBezTo>
                    <a:pt x="112" y="0"/>
                    <a:pt x="0" y="56"/>
                    <a:pt x="0" y="168"/>
                  </a:cubicBezTo>
                  <a:cubicBezTo>
                    <a:pt x="150" y="168"/>
                    <a:pt x="199" y="268"/>
                    <a:pt x="282" y="268"/>
                  </a:cubicBezTo>
                  <a:cubicBezTo>
                    <a:pt x="324" y="268"/>
                    <a:pt x="374" y="243"/>
                    <a:pt x="448" y="168"/>
                  </a:cubicBezTo>
                  <a:cubicBezTo>
                    <a:pt x="448" y="56"/>
                    <a:pt x="336" y="0"/>
                    <a:pt x="2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55" name="Google Shape;13855;p20"/>
            <p:cNvSpPr/>
            <p:nvPr/>
          </p:nvSpPr>
          <p:spPr>
            <a:xfrm>
              <a:off x="4672075" y="3268125"/>
              <a:ext cx="8125" cy="5150"/>
            </a:xfrm>
            <a:custGeom>
              <a:avLst/>
              <a:gdLst/>
              <a:ahLst/>
              <a:cxnLst/>
              <a:rect l="l" t="t" r="r" b="b"/>
              <a:pathLst>
                <a:path w="325" h="206" extrusionOk="0">
                  <a:moveTo>
                    <a:pt x="263" y="0"/>
                  </a:moveTo>
                  <a:cubicBezTo>
                    <a:pt x="248" y="0"/>
                    <a:pt x="211" y="14"/>
                    <a:pt x="143" y="48"/>
                  </a:cubicBezTo>
                  <a:cubicBezTo>
                    <a:pt x="26" y="165"/>
                    <a:pt x="1" y="205"/>
                    <a:pt x="19" y="205"/>
                  </a:cubicBezTo>
                  <a:cubicBezTo>
                    <a:pt x="61" y="205"/>
                    <a:pt x="325" y="0"/>
                    <a:pt x="26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56" name="Google Shape;13856;p20"/>
            <p:cNvSpPr/>
            <p:nvPr/>
          </p:nvSpPr>
          <p:spPr>
            <a:xfrm>
              <a:off x="4720475" y="3266800"/>
              <a:ext cx="11225" cy="5025"/>
            </a:xfrm>
            <a:custGeom>
              <a:avLst/>
              <a:gdLst/>
              <a:ahLst/>
              <a:cxnLst/>
              <a:rect l="l" t="t" r="r" b="b"/>
              <a:pathLst>
                <a:path w="449" h="201" extrusionOk="0">
                  <a:moveTo>
                    <a:pt x="116" y="1"/>
                  </a:moveTo>
                  <a:cubicBezTo>
                    <a:pt x="50" y="1"/>
                    <a:pt x="0" y="26"/>
                    <a:pt x="0" y="101"/>
                  </a:cubicBezTo>
                  <a:cubicBezTo>
                    <a:pt x="0" y="175"/>
                    <a:pt x="50" y="200"/>
                    <a:pt x="116" y="200"/>
                  </a:cubicBezTo>
                  <a:cubicBezTo>
                    <a:pt x="249" y="200"/>
                    <a:pt x="448" y="101"/>
                    <a:pt x="448" y="101"/>
                  </a:cubicBezTo>
                  <a:cubicBezTo>
                    <a:pt x="448" y="101"/>
                    <a:pt x="249" y="1"/>
                    <a:pt x="116"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57" name="Google Shape;13857;p20"/>
            <p:cNvSpPr/>
            <p:nvPr/>
          </p:nvSpPr>
          <p:spPr>
            <a:xfrm>
              <a:off x="4059325" y="3274900"/>
              <a:ext cx="15325" cy="13425"/>
            </a:xfrm>
            <a:custGeom>
              <a:avLst/>
              <a:gdLst/>
              <a:ahLst/>
              <a:cxnLst/>
              <a:rect l="l" t="t" r="r" b="b"/>
              <a:pathLst>
                <a:path w="613" h="537" extrusionOk="0">
                  <a:moveTo>
                    <a:pt x="448" y="1"/>
                  </a:moveTo>
                  <a:cubicBezTo>
                    <a:pt x="0" y="1"/>
                    <a:pt x="0" y="1"/>
                    <a:pt x="0" y="449"/>
                  </a:cubicBezTo>
                  <a:cubicBezTo>
                    <a:pt x="60" y="509"/>
                    <a:pt x="136" y="537"/>
                    <a:pt x="211" y="537"/>
                  </a:cubicBezTo>
                  <a:cubicBezTo>
                    <a:pt x="416" y="537"/>
                    <a:pt x="613" y="329"/>
                    <a:pt x="44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58" name="Google Shape;13858;p20"/>
            <p:cNvSpPr/>
            <p:nvPr/>
          </p:nvSpPr>
          <p:spPr>
            <a:xfrm>
              <a:off x="4742875" y="3277275"/>
              <a:ext cx="4700" cy="6500"/>
            </a:xfrm>
            <a:custGeom>
              <a:avLst/>
              <a:gdLst/>
              <a:ahLst/>
              <a:cxnLst/>
              <a:rect l="l" t="t" r="r" b="b"/>
              <a:pathLst>
                <a:path w="188" h="260" extrusionOk="0">
                  <a:moveTo>
                    <a:pt x="113" y="0"/>
                  </a:moveTo>
                  <a:cubicBezTo>
                    <a:pt x="85" y="0"/>
                    <a:pt x="48" y="35"/>
                    <a:pt x="1" y="130"/>
                  </a:cubicBezTo>
                  <a:cubicBezTo>
                    <a:pt x="48" y="225"/>
                    <a:pt x="85" y="259"/>
                    <a:pt x="113" y="259"/>
                  </a:cubicBezTo>
                  <a:cubicBezTo>
                    <a:pt x="187" y="259"/>
                    <a:pt x="187" y="0"/>
                    <a:pt x="11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59" name="Google Shape;13859;p20"/>
            <p:cNvSpPr/>
            <p:nvPr/>
          </p:nvSpPr>
          <p:spPr>
            <a:xfrm>
              <a:off x="6485400" y="3302925"/>
              <a:ext cx="22425" cy="5625"/>
            </a:xfrm>
            <a:custGeom>
              <a:avLst/>
              <a:gdLst/>
              <a:ahLst/>
              <a:cxnLst/>
              <a:rect l="l" t="t" r="r" b="b"/>
              <a:pathLst>
                <a:path w="897" h="225" extrusionOk="0">
                  <a:moveTo>
                    <a:pt x="224" y="0"/>
                  </a:moveTo>
                  <a:cubicBezTo>
                    <a:pt x="0" y="0"/>
                    <a:pt x="673" y="224"/>
                    <a:pt x="897" y="224"/>
                  </a:cubicBezTo>
                  <a:cubicBezTo>
                    <a:pt x="897" y="0"/>
                    <a:pt x="673" y="0"/>
                    <a:pt x="2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60" name="Google Shape;13860;p20"/>
            <p:cNvSpPr/>
            <p:nvPr/>
          </p:nvSpPr>
          <p:spPr>
            <a:xfrm>
              <a:off x="2697800" y="3305275"/>
              <a:ext cx="9375" cy="6500"/>
            </a:xfrm>
            <a:custGeom>
              <a:avLst/>
              <a:gdLst/>
              <a:ahLst/>
              <a:cxnLst/>
              <a:rect l="l" t="t" r="r" b="b"/>
              <a:pathLst>
                <a:path w="375" h="260" extrusionOk="0">
                  <a:moveTo>
                    <a:pt x="225" y="1"/>
                  </a:moveTo>
                  <a:cubicBezTo>
                    <a:pt x="170" y="1"/>
                    <a:pt x="95" y="36"/>
                    <a:pt x="1" y="130"/>
                  </a:cubicBezTo>
                  <a:cubicBezTo>
                    <a:pt x="95" y="225"/>
                    <a:pt x="170" y="260"/>
                    <a:pt x="225" y="260"/>
                  </a:cubicBezTo>
                  <a:cubicBezTo>
                    <a:pt x="374" y="260"/>
                    <a:pt x="374" y="1"/>
                    <a:pt x="22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61" name="Google Shape;13861;p20"/>
            <p:cNvSpPr/>
            <p:nvPr/>
          </p:nvSpPr>
          <p:spPr>
            <a:xfrm>
              <a:off x="3409375" y="3302925"/>
              <a:ext cx="16825" cy="11225"/>
            </a:xfrm>
            <a:custGeom>
              <a:avLst/>
              <a:gdLst/>
              <a:ahLst/>
              <a:cxnLst/>
              <a:rect l="l" t="t" r="r" b="b"/>
              <a:pathLst>
                <a:path w="673" h="449" extrusionOk="0">
                  <a:moveTo>
                    <a:pt x="673" y="0"/>
                  </a:moveTo>
                  <a:lnTo>
                    <a:pt x="673" y="0"/>
                  </a:lnTo>
                  <a:cubicBezTo>
                    <a:pt x="449" y="224"/>
                    <a:pt x="1" y="0"/>
                    <a:pt x="1" y="449"/>
                  </a:cubicBezTo>
                  <a:cubicBezTo>
                    <a:pt x="449" y="449"/>
                    <a:pt x="673" y="224"/>
                    <a:pt x="67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62" name="Google Shape;13862;p20"/>
            <p:cNvSpPr/>
            <p:nvPr/>
          </p:nvSpPr>
          <p:spPr>
            <a:xfrm>
              <a:off x="4655175" y="3302925"/>
              <a:ext cx="9275" cy="12750"/>
            </a:xfrm>
            <a:custGeom>
              <a:avLst/>
              <a:gdLst/>
              <a:ahLst/>
              <a:cxnLst/>
              <a:rect l="l" t="t" r="r" b="b"/>
              <a:pathLst>
                <a:path w="371" h="510" extrusionOk="0">
                  <a:moveTo>
                    <a:pt x="147" y="0"/>
                  </a:moveTo>
                  <a:cubicBezTo>
                    <a:pt x="147" y="182"/>
                    <a:pt x="0" y="510"/>
                    <a:pt x="181" y="510"/>
                  </a:cubicBezTo>
                  <a:cubicBezTo>
                    <a:pt x="224" y="510"/>
                    <a:pt x="285" y="491"/>
                    <a:pt x="371" y="449"/>
                  </a:cubicBezTo>
                  <a:cubicBezTo>
                    <a:pt x="371" y="224"/>
                    <a:pt x="371" y="0"/>
                    <a:pt x="14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63" name="Google Shape;13863;p20"/>
            <p:cNvSpPr/>
            <p:nvPr/>
          </p:nvSpPr>
          <p:spPr>
            <a:xfrm>
              <a:off x="6519000" y="3308525"/>
              <a:ext cx="11250" cy="5625"/>
            </a:xfrm>
            <a:custGeom>
              <a:avLst/>
              <a:gdLst/>
              <a:ahLst/>
              <a:cxnLst/>
              <a:rect l="l" t="t" r="r" b="b"/>
              <a:pathLst>
                <a:path w="450" h="225" extrusionOk="0">
                  <a:moveTo>
                    <a:pt x="449" y="0"/>
                  </a:moveTo>
                  <a:cubicBezTo>
                    <a:pt x="449" y="0"/>
                    <a:pt x="1" y="0"/>
                    <a:pt x="1" y="225"/>
                  </a:cubicBezTo>
                  <a:cubicBezTo>
                    <a:pt x="1" y="225"/>
                    <a:pt x="449" y="225"/>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64" name="Google Shape;13864;p20"/>
            <p:cNvSpPr/>
            <p:nvPr/>
          </p:nvSpPr>
          <p:spPr>
            <a:xfrm>
              <a:off x="6552625" y="3314125"/>
              <a:ext cx="25" cy="28050"/>
            </a:xfrm>
            <a:custGeom>
              <a:avLst/>
              <a:gdLst/>
              <a:ahLst/>
              <a:cxnLst/>
              <a:rect l="l" t="t" r="r" b="b"/>
              <a:pathLst>
                <a:path w="1" h="1122" extrusionOk="0">
                  <a:moveTo>
                    <a:pt x="1" y="673"/>
                  </a:moveTo>
                  <a:cubicBezTo>
                    <a:pt x="1" y="1121"/>
                    <a:pt x="1" y="1"/>
                    <a:pt x="1" y="673"/>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65" name="Google Shape;13865;p20"/>
            <p:cNvSpPr/>
            <p:nvPr/>
          </p:nvSpPr>
          <p:spPr>
            <a:xfrm>
              <a:off x="6576375" y="3327000"/>
              <a:ext cx="15500" cy="5125"/>
            </a:xfrm>
            <a:custGeom>
              <a:avLst/>
              <a:gdLst/>
              <a:ahLst/>
              <a:cxnLst/>
              <a:rect l="l" t="t" r="r" b="b"/>
              <a:pathLst>
                <a:path w="620" h="205" extrusionOk="0">
                  <a:moveTo>
                    <a:pt x="168" y="0"/>
                  </a:moveTo>
                  <a:cubicBezTo>
                    <a:pt x="0" y="0"/>
                    <a:pt x="176" y="205"/>
                    <a:pt x="422" y="205"/>
                  </a:cubicBezTo>
                  <a:cubicBezTo>
                    <a:pt x="485" y="205"/>
                    <a:pt x="552" y="192"/>
                    <a:pt x="619" y="158"/>
                  </a:cubicBezTo>
                  <a:cubicBezTo>
                    <a:pt x="385" y="41"/>
                    <a:pt x="242" y="0"/>
                    <a:pt x="16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66" name="Google Shape;13866;p20"/>
            <p:cNvSpPr/>
            <p:nvPr/>
          </p:nvSpPr>
          <p:spPr>
            <a:xfrm>
              <a:off x="2905125" y="3330925"/>
              <a:ext cx="22425" cy="2525"/>
            </a:xfrm>
            <a:custGeom>
              <a:avLst/>
              <a:gdLst/>
              <a:ahLst/>
              <a:cxnLst/>
              <a:rect l="l" t="t" r="r" b="b"/>
              <a:pathLst>
                <a:path w="897" h="101" extrusionOk="0">
                  <a:moveTo>
                    <a:pt x="0" y="1"/>
                  </a:moveTo>
                  <a:cubicBezTo>
                    <a:pt x="0" y="1"/>
                    <a:pt x="299" y="100"/>
                    <a:pt x="564" y="100"/>
                  </a:cubicBezTo>
                  <a:cubicBezTo>
                    <a:pt x="697" y="100"/>
                    <a:pt x="822" y="76"/>
                    <a:pt x="896"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67" name="Google Shape;13867;p20"/>
            <p:cNvSpPr/>
            <p:nvPr/>
          </p:nvSpPr>
          <p:spPr>
            <a:xfrm>
              <a:off x="4305850" y="3331025"/>
              <a:ext cx="4800" cy="8275"/>
            </a:xfrm>
            <a:custGeom>
              <a:avLst/>
              <a:gdLst/>
              <a:ahLst/>
              <a:cxnLst/>
              <a:rect l="l" t="t" r="r" b="b"/>
              <a:pathLst>
                <a:path w="192" h="331" extrusionOk="0">
                  <a:moveTo>
                    <a:pt x="124" y="0"/>
                  </a:moveTo>
                  <a:cubicBezTo>
                    <a:pt x="96" y="0"/>
                    <a:pt x="55" y="58"/>
                    <a:pt x="0" y="221"/>
                  </a:cubicBezTo>
                  <a:cubicBezTo>
                    <a:pt x="40" y="300"/>
                    <a:pt x="72" y="330"/>
                    <a:pt x="98" y="330"/>
                  </a:cubicBezTo>
                  <a:cubicBezTo>
                    <a:pt x="182" y="330"/>
                    <a:pt x="191" y="0"/>
                    <a:pt x="1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68" name="Google Shape;13868;p20"/>
            <p:cNvSpPr/>
            <p:nvPr/>
          </p:nvSpPr>
          <p:spPr>
            <a:xfrm>
              <a:off x="6470750" y="3332600"/>
              <a:ext cx="9200" cy="5150"/>
            </a:xfrm>
            <a:custGeom>
              <a:avLst/>
              <a:gdLst/>
              <a:ahLst/>
              <a:cxnLst/>
              <a:rect l="l" t="t" r="r" b="b"/>
              <a:pathLst>
                <a:path w="368" h="206" extrusionOk="0">
                  <a:moveTo>
                    <a:pt x="358" y="0"/>
                  </a:moveTo>
                  <a:cubicBezTo>
                    <a:pt x="337" y="0"/>
                    <a:pt x="0" y="205"/>
                    <a:pt x="31" y="205"/>
                  </a:cubicBezTo>
                  <a:cubicBezTo>
                    <a:pt x="39" y="205"/>
                    <a:pt x="71" y="192"/>
                    <a:pt x="138" y="158"/>
                  </a:cubicBezTo>
                  <a:cubicBezTo>
                    <a:pt x="314" y="41"/>
                    <a:pt x="367" y="0"/>
                    <a:pt x="35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69" name="Google Shape;13869;p20"/>
            <p:cNvSpPr/>
            <p:nvPr/>
          </p:nvSpPr>
          <p:spPr>
            <a:xfrm>
              <a:off x="6614250" y="3337150"/>
              <a:ext cx="33650" cy="8950"/>
            </a:xfrm>
            <a:custGeom>
              <a:avLst/>
              <a:gdLst/>
              <a:ahLst/>
              <a:cxnLst/>
              <a:rect l="l" t="t" r="r" b="b"/>
              <a:pathLst>
                <a:path w="1346" h="358" extrusionOk="0">
                  <a:moveTo>
                    <a:pt x="499" y="1"/>
                  </a:moveTo>
                  <a:cubicBezTo>
                    <a:pt x="325" y="1"/>
                    <a:pt x="150" y="51"/>
                    <a:pt x="1" y="200"/>
                  </a:cubicBezTo>
                  <a:cubicBezTo>
                    <a:pt x="102" y="166"/>
                    <a:pt x="193" y="153"/>
                    <a:pt x="276" y="153"/>
                  </a:cubicBezTo>
                  <a:cubicBezTo>
                    <a:pt x="601" y="153"/>
                    <a:pt x="806" y="358"/>
                    <a:pt x="1028" y="358"/>
                  </a:cubicBezTo>
                  <a:cubicBezTo>
                    <a:pt x="1126" y="358"/>
                    <a:pt x="1228" y="317"/>
                    <a:pt x="1346" y="200"/>
                  </a:cubicBezTo>
                  <a:cubicBezTo>
                    <a:pt x="1196" y="200"/>
                    <a:pt x="848" y="1"/>
                    <a:pt x="49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70" name="Google Shape;13870;p20"/>
            <p:cNvSpPr/>
            <p:nvPr/>
          </p:nvSpPr>
          <p:spPr>
            <a:xfrm>
              <a:off x="6660275" y="3344500"/>
              <a:ext cx="15650" cy="6500"/>
            </a:xfrm>
            <a:custGeom>
              <a:avLst/>
              <a:gdLst/>
              <a:ahLst/>
              <a:cxnLst/>
              <a:rect l="l" t="t" r="r" b="b"/>
              <a:pathLst>
                <a:path w="626" h="260" extrusionOk="0">
                  <a:moveTo>
                    <a:pt x="224" y="1"/>
                  </a:moveTo>
                  <a:cubicBezTo>
                    <a:pt x="0" y="1"/>
                    <a:pt x="130" y="260"/>
                    <a:pt x="354" y="260"/>
                  </a:cubicBezTo>
                  <a:cubicBezTo>
                    <a:pt x="436" y="260"/>
                    <a:pt x="530" y="225"/>
                    <a:pt x="625" y="130"/>
                  </a:cubicBezTo>
                  <a:cubicBezTo>
                    <a:pt x="436" y="35"/>
                    <a:pt x="306" y="1"/>
                    <a:pt x="22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71" name="Google Shape;13871;p20"/>
            <p:cNvSpPr/>
            <p:nvPr/>
          </p:nvSpPr>
          <p:spPr>
            <a:xfrm>
              <a:off x="3432850" y="3363025"/>
              <a:ext cx="15775" cy="12750"/>
            </a:xfrm>
            <a:custGeom>
              <a:avLst/>
              <a:gdLst/>
              <a:ahLst/>
              <a:cxnLst/>
              <a:rect l="l" t="t" r="r" b="b"/>
              <a:pathLst>
                <a:path w="631" h="510" extrusionOk="0">
                  <a:moveTo>
                    <a:pt x="365" y="0"/>
                  </a:moveTo>
                  <a:cubicBezTo>
                    <a:pt x="260" y="0"/>
                    <a:pt x="1" y="328"/>
                    <a:pt x="182" y="510"/>
                  </a:cubicBezTo>
                  <a:cubicBezTo>
                    <a:pt x="406" y="510"/>
                    <a:pt x="630" y="510"/>
                    <a:pt x="406" y="62"/>
                  </a:cubicBezTo>
                  <a:cubicBezTo>
                    <a:pt x="406" y="19"/>
                    <a:pt x="390" y="0"/>
                    <a:pt x="36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72" name="Google Shape;13872;p20"/>
            <p:cNvSpPr/>
            <p:nvPr/>
          </p:nvSpPr>
          <p:spPr>
            <a:xfrm>
              <a:off x="4328250" y="3375750"/>
              <a:ext cx="16850" cy="2525"/>
            </a:xfrm>
            <a:custGeom>
              <a:avLst/>
              <a:gdLst/>
              <a:ahLst/>
              <a:cxnLst/>
              <a:rect l="l" t="t" r="r" b="b"/>
              <a:pathLst>
                <a:path w="674" h="101" extrusionOk="0">
                  <a:moveTo>
                    <a:pt x="1" y="1"/>
                  </a:moveTo>
                  <a:cubicBezTo>
                    <a:pt x="1" y="1"/>
                    <a:pt x="300" y="100"/>
                    <a:pt x="499" y="100"/>
                  </a:cubicBezTo>
                  <a:cubicBezTo>
                    <a:pt x="599" y="100"/>
                    <a:pt x="673" y="75"/>
                    <a:pt x="67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73" name="Google Shape;13873;p20"/>
            <p:cNvSpPr/>
            <p:nvPr/>
          </p:nvSpPr>
          <p:spPr>
            <a:xfrm>
              <a:off x="4361875" y="3384225"/>
              <a:ext cx="4800" cy="8275"/>
            </a:xfrm>
            <a:custGeom>
              <a:avLst/>
              <a:gdLst/>
              <a:ahLst/>
              <a:cxnLst/>
              <a:rect l="l" t="t" r="r" b="b"/>
              <a:pathLst>
                <a:path w="192" h="331" extrusionOk="0">
                  <a:moveTo>
                    <a:pt x="98" y="1"/>
                  </a:moveTo>
                  <a:cubicBezTo>
                    <a:pt x="73" y="1"/>
                    <a:pt x="40" y="31"/>
                    <a:pt x="1" y="110"/>
                  </a:cubicBezTo>
                  <a:cubicBezTo>
                    <a:pt x="55" y="273"/>
                    <a:pt x="96" y="331"/>
                    <a:pt x="124" y="331"/>
                  </a:cubicBezTo>
                  <a:cubicBezTo>
                    <a:pt x="191" y="331"/>
                    <a:pt x="183" y="1"/>
                    <a:pt x="9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74" name="Google Shape;13874;p20"/>
            <p:cNvSpPr/>
            <p:nvPr/>
          </p:nvSpPr>
          <p:spPr>
            <a:xfrm>
              <a:off x="1498775" y="3386975"/>
              <a:ext cx="11225" cy="2500"/>
            </a:xfrm>
            <a:custGeom>
              <a:avLst/>
              <a:gdLst/>
              <a:ahLst/>
              <a:cxnLst/>
              <a:rect l="l" t="t" r="r" b="b"/>
              <a:pathLst>
                <a:path w="449" h="100" extrusionOk="0">
                  <a:moveTo>
                    <a:pt x="0" y="0"/>
                  </a:moveTo>
                  <a:cubicBezTo>
                    <a:pt x="0" y="0"/>
                    <a:pt x="200" y="100"/>
                    <a:pt x="332" y="100"/>
                  </a:cubicBezTo>
                  <a:cubicBezTo>
                    <a:pt x="399" y="100"/>
                    <a:pt x="449" y="75"/>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75" name="Google Shape;13875;p20"/>
            <p:cNvSpPr/>
            <p:nvPr/>
          </p:nvSpPr>
          <p:spPr>
            <a:xfrm>
              <a:off x="1504375" y="3392575"/>
              <a:ext cx="28050" cy="16825"/>
            </a:xfrm>
            <a:custGeom>
              <a:avLst/>
              <a:gdLst/>
              <a:ahLst/>
              <a:cxnLst/>
              <a:rect l="l" t="t" r="r" b="b"/>
              <a:pathLst>
                <a:path w="1122" h="673" extrusionOk="0">
                  <a:moveTo>
                    <a:pt x="225" y="0"/>
                  </a:moveTo>
                  <a:cubicBezTo>
                    <a:pt x="1" y="448"/>
                    <a:pt x="225" y="448"/>
                    <a:pt x="897" y="672"/>
                  </a:cubicBezTo>
                  <a:cubicBezTo>
                    <a:pt x="1121" y="0"/>
                    <a:pt x="1121" y="0"/>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76" name="Google Shape;13876;p20"/>
            <p:cNvSpPr/>
            <p:nvPr/>
          </p:nvSpPr>
          <p:spPr>
            <a:xfrm>
              <a:off x="1532400" y="3392575"/>
              <a:ext cx="11225" cy="11225"/>
            </a:xfrm>
            <a:custGeom>
              <a:avLst/>
              <a:gdLst/>
              <a:ahLst/>
              <a:cxnLst/>
              <a:rect l="l" t="t" r="r" b="b"/>
              <a:pathLst>
                <a:path w="449" h="449" extrusionOk="0">
                  <a:moveTo>
                    <a:pt x="0" y="0"/>
                  </a:moveTo>
                  <a:lnTo>
                    <a:pt x="448" y="448"/>
                  </a:lnTo>
                  <a:cubicBezTo>
                    <a:pt x="448" y="224"/>
                    <a:pt x="448" y="0"/>
                    <a:pt x="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77" name="Google Shape;13877;p20"/>
            <p:cNvSpPr/>
            <p:nvPr/>
          </p:nvSpPr>
          <p:spPr>
            <a:xfrm>
              <a:off x="3824000" y="3394925"/>
              <a:ext cx="4700" cy="6500"/>
            </a:xfrm>
            <a:custGeom>
              <a:avLst/>
              <a:gdLst/>
              <a:ahLst/>
              <a:cxnLst/>
              <a:rect l="l" t="t" r="r" b="b"/>
              <a:pathLst>
                <a:path w="188" h="260" extrusionOk="0">
                  <a:moveTo>
                    <a:pt x="112" y="1"/>
                  </a:moveTo>
                  <a:cubicBezTo>
                    <a:pt x="85" y="1"/>
                    <a:pt x="48" y="36"/>
                    <a:pt x="0" y="130"/>
                  </a:cubicBezTo>
                  <a:cubicBezTo>
                    <a:pt x="48" y="225"/>
                    <a:pt x="85" y="260"/>
                    <a:pt x="112" y="260"/>
                  </a:cubicBezTo>
                  <a:cubicBezTo>
                    <a:pt x="187" y="260"/>
                    <a:pt x="187" y="1"/>
                    <a:pt x="112"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78" name="Google Shape;13878;p20"/>
            <p:cNvSpPr/>
            <p:nvPr/>
          </p:nvSpPr>
          <p:spPr>
            <a:xfrm>
              <a:off x="1549200" y="3402200"/>
              <a:ext cx="15725" cy="7200"/>
            </a:xfrm>
            <a:custGeom>
              <a:avLst/>
              <a:gdLst/>
              <a:ahLst/>
              <a:cxnLst/>
              <a:rect l="l" t="t" r="r" b="b"/>
              <a:pathLst>
                <a:path w="629" h="288" extrusionOk="0">
                  <a:moveTo>
                    <a:pt x="69" y="1"/>
                  </a:moveTo>
                  <a:cubicBezTo>
                    <a:pt x="27" y="1"/>
                    <a:pt x="1" y="19"/>
                    <a:pt x="1" y="63"/>
                  </a:cubicBezTo>
                  <a:cubicBezTo>
                    <a:pt x="225" y="63"/>
                    <a:pt x="225" y="287"/>
                    <a:pt x="449" y="287"/>
                  </a:cubicBezTo>
                  <a:cubicBezTo>
                    <a:pt x="628" y="287"/>
                    <a:pt x="234" y="1"/>
                    <a:pt x="6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79" name="Google Shape;13879;p20"/>
            <p:cNvSpPr/>
            <p:nvPr/>
          </p:nvSpPr>
          <p:spPr>
            <a:xfrm>
              <a:off x="3465400" y="3411750"/>
              <a:ext cx="7850" cy="6475"/>
            </a:xfrm>
            <a:custGeom>
              <a:avLst/>
              <a:gdLst/>
              <a:ahLst/>
              <a:cxnLst/>
              <a:rect l="l" t="t" r="r" b="b"/>
              <a:pathLst>
                <a:path w="314" h="259" extrusionOk="0">
                  <a:moveTo>
                    <a:pt x="137" y="0"/>
                  </a:moveTo>
                  <a:cubicBezTo>
                    <a:pt x="95" y="0"/>
                    <a:pt x="48" y="35"/>
                    <a:pt x="1" y="130"/>
                  </a:cubicBezTo>
                  <a:cubicBezTo>
                    <a:pt x="95" y="224"/>
                    <a:pt x="160" y="259"/>
                    <a:pt x="201" y="259"/>
                  </a:cubicBezTo>
                  <a:cubicBezTo>
                    <a:pt x="313" y="259"/>
                    <a:pt x="249" y="0"/>
                    <a:pt x="13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80" name="Google Shape;13880;p20"/>
            <p:cNvSpPr/>
            <p:nvPr/>
          </p:nvSpPr>
          <p:spPr>
            <a:xfrm>
              <a:off x="3386975" y="3414975"/>
              <a:ext cx="11225" cy="2525"/>
            </a:xfrm>
            <a:custGeom>
              <a:avLst/>
              <a:gdLst/>
              <a:ahLst/>
              <a:cxnLst/>
              <a:rect l="l" t="t" r="r" b="b"/>
              <a:pathLst>
                <a:path w="449" h="101" extrusionOk="0">
                  <a:moveTo>
                    <a:pt x="0" y="1"/>
                  </a:moveTo>
                  <a:cubicBezTo>
                    <a:pt x="0" y="1"/>
                    <a:pt x="199" y="100"/>
                    <a:pt x="332" y="100"/>
                  </a:cubicBezTo>
                  <a:cubicBezTo>
                    <a:pt x="399" y="100"/>
                    <a:pt x="448" y="75"/>
                    <a:pt x="44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81" name="Google Shape;13881;p20"/>
            <p:cNvSpPr/>
            <p:nvPr/>
          </p:nvSpPr>
          <p:spPr>
            <a:xfrm>
              <a:off x="3482225" y="3416375"/>
              <a:ext cx="8425" cy="6725"/>
            </a:xfrm>
            <a:custGeom>
              <a:avLst/>
              <a:gdLst/>
              <a:ahLst/>
              <a:cxnLst/>
              <a:rect l="l" t="t" r="r" b="b"/>
              <a:pathLst>
                <a:path w="337" h="269" extrusionOk="0">
                  <a:moveTo>
                    <a:pt x="196" y="1"/>
                  </a:moveTo>
                  <a:cubicBezTo>
                    <a:pt x="112" y="1"/>
                    <a:pt x="0" y="57"/>
                    <a:pt x="0" y="169"/>
                  </a:cubicBezTo>
                  <a:cubicBezTo>
                    <a:pt x="150" y="169"/>
                    <a:pt x="199" y="268"/>
                    <a:pt x="216" y="268"/>
                  </a:cubicBezTo>
                  <a:cubicBezTo>
                    <a:pt x="224" y="268"/>
                    <a:pt x="224" y="243"/>
                    <a:pt x="224" y="169"/>
                  </a:cubicBezTo>
                  <a:cubicBezTo>
                    <a:pt x="336" y="57"/>
                    <a:pt x="280" y="1"/>
                    <a:pt x="196"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82" name="Google Shape;13882;p20"/>
            <p:cNvSpPr/>
            <p:nvPr/>
          </p:nvSpPr>
          <p:spPr>
            <a:xfrm>
              <a:off x="1554800" y="3418100"/>
              <a:ext cx="20575" cy="6700"/>
            </a:xfrm>
            <a:custGeom>
              <a:avLst/>
              <a:gdLst/>
              <a:ahLst/>
              <a:cxnLst/>
              <a:rect l="l" t="t" r="r" b="b"/>
              <a:pathLst>
                <a:path w="823" h="268" extrusionOk="0">
                  <a:moveTo>
                    <a:pt x="225" y="0"/>
                  </a:moveTo>
                  <a:cubicBezTo>
                    <a:pt x="100" y="0"/>
                    <a:pt x="1" y="25"/>
                    <a:pt x="1" y="100"/>
                  </a:cubicBezTo>
                  <a:cubicBezTo>
                    <a:pt x="113" y="212"/>
                    <a:pt x="225" y="268"/>
                    <a:pt x="337" y="268"/>
                  </a:cubicBezTo>
                  <a:cubicBezTo>
                    <a:pt x="449" y="268"/>
                    <a:pt x="561" y="212"/>
                    <a:pt x="673" y="100"/>
                  </a:cubicBezTo>
                  <a:cubicBezTo>
                    <a:pt x="822" y="100"/>
                    <a:pt x="474" y="0"/>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83" name="Google Shape;13883;p20"/>
            <p:cNvSpPr/>
            <p:nvPr/>
          </p:nvSpPr>
          <p:spPr>
            <a:xfrm>
              <a:off x="4922175" y="3448600"/>
              <a:ext cx="33650" cy="11225"/>
            </a:xfrm>
            <a:custGeom>
              <a:avLst/>
              <a:gdLst/>
              <a:ahLst/>
              <a:cxnLst/>
              <a:rect l="l" t="t" r="r" b="b"/>
              <a:pathLst>
                <a:path w="1346" h="449" extrusionOk="0">
                  <a:moveTo>
                    <a:pt x="1345" y="0"/>
                  </a:moveTo>
                  <a:cubicBezTo>
                    <a:pt x="897" y="0"/>
                    <a:pt x="449" y="224"/>
                    <a:pt x="0" y="449"/>
                  </a:cubicBezTo>
                  <a:lnTo>
                    <a:pt x="1345" y="0"/>
                  </a:ln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84" name="Google Shape;13884;p20"/>
            <p:cNvSpPr/>
            <p:nvPr/>
          </p:nvSpPr>
          <p:spPr>
            <a:xfrm>
              <a:off x="1577225" y="3437400"/>
              <a:ext cx="11225" cy="2500"/>
            </a:xfrm>
            <a:custGeom>
              <a:avLst/>
              <a:gdLst/>
              <a:ahLst/>
              <a:cxnLst/>
              <a:rect l="l" t="t" r="r" b="b"/>
              <a:pathLst>
                <a:path w="449" h="100" extrusionOk="0">
                  <a:moveTo>
                    <a:pt x="0" y="0"/>
                  </a:moveTo>
                  <a:cubicBezTo>
                    <a:pt x="0" y="0"/>
                    <a:pt x="199" y="100"/>
                    <a:pt x="332" y="100"/>
                  </a:cubicBezTo>
                  <a:cubicBezTo>
                    <a:pt x="399" y="100"/>
                    <a:pt x="448" y="75"/>
                    <a:pt x="44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85" name="Google Shape;13885;p20"/>
            <p:cNvSpPr/>
            <p:nvPr/>
          </p:nvSpPr>
          <p:spPr>
            <a:xfrm>
              <a:off x="3370150" y="3448600"/>
              <a:ext cx="12800" cy="7200"/>
            </a:xfrm>
            <a:custGeom>
              <a:avLst/>
              <a:gdLst/>
              <a:ahLst/>
              <a:cxnLst/>
              <a:rect l="l" t="t" r="r" b="b"/>
              <a:pathLst>
                <a:path w="512" h="288" extrusionOk="0">
                  <a:moveTo>
                    <a:pt x="1" y="0"/>
                  </a:moveTo>
                  <a:cubicBezTo>
                    <a:pt x="1" y="218"/>
                    <a:pt x="212" y="224"/>
                    <a:pt x="430" y="224"/>
                  </a:cubicBezTo>
                  <a:lnTo>
                    <a:pt x="430" y="224"/>
                  </a:lnTo>
                  <a:cubicBezTo>
                    <a:pt x="321" y="140"/>
                    <a:pt x="126" y="0"/>
                    <a:pt x="1" y="0"/>
                  </a:cubicBezTo>
                  <a:close/>
                  <a:moveTo>
                    <a:pt x="430" y="224"/>
                  </a:moveTo>
                  <a:cubicBezTo>
                    <a:pt x="477" y="261"/>
                    <a:pt x="508" y="287"/>
                    <a:pt x="510" y="287"/>
                  </a:cubicBezTo>
                  <a:cubicBezTo>
                    <a:pt x="512" y="287"/>
                    <a:pt x="494" y="269"/>
                    <a:pt x="449" y="224"/>
                  </a:cubicBezTo>
                  <a:cubicBezTo>
                    <a:pt x="443" y="224"/>
                    <a:pt x="436" y="224"/>
                    <a:pt x="430" y="224"/>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86" name="Google Shape;13886;p20"/>
            <p:cNvSpPr/>
            <p:nvPr/>
          </p:nvSpPr>
          <p:spPr>
            <a:xfrm>
              <a:off x="3241300" y="3447825"/>
              <a:ext cx="7700" cy="7325"/>
            </a:xfrm>
            <a:custGeom>
              <a:avLst/>
              <a:gdLst/>
              <a:ahLst/>
              <a:cxnLst/>
              <a:rect l="l" t="t" r="r" b="b"/>
              <a:pathLst>
                <a:path w="308" h="293" extrusionOk="0">
                  <a:moveTo>
                    <a:pt x="234" y="1"/>
                  </a:moveTo>
                  <a:cubicBezTo>
                    <a:pt x="200" y="1"/>
                    <a:pt x="127" y="65"/>
                    <a:pt x="0" y="255"/>
                  </a:cubicBezTo>
                  <a:cubicBezTo>
                    <a:pt x="26" y="281"/>
                    <a:pt x="52" y="292"/>
                    <a:pt x="77" y="292"/>
                  </a:cubicBezTo>
                  <a:cubicBezTo>
                    <a:pt x="206" y="292"/>
                    <a:pt x="307" y="1"/>
                    <a:pt x="23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87" name="Google Shape;13887;p20"/>
            <p:cNvSpPr/>
            <p:nvPr/>
          </p:nvSpPr>
          <p:spPr>
            <a:xfrm>
              <a:off x="3254225" y="3449400"/>
              <a:ext cx="15100" cy="10425"/>
            </a:xfrm>
            <a:custGeom>
              <a:avLst/>
              <a:gdLst/>
              <a:ahLst/>
              <a:cxnLst/>
              <a:rect l="l" t="t" r="r" b="b"/>
              <a:pathLst>
                <a:path w="604" h="417" extrusionOk="0">
                  <a:moveTo>
                    <a:pt x="284" y="1"/>
                  </a:moveTo>
                  <a:cubicBezTo>
                    <a:pt x="166" y="1"/>
                    <a:pt x="1" y="262"/>
                    <a:pt x="155" y="417"/>
                  </a:cubicBezTo>
                  <a:cubicBezTo>
                    <a:pt x="380" y="417"/>
                    <a:pt x="604" y="417"/>
                    <a:pt x="380" y="192"/>
                  </a:cubicBezTo>
                  <a:cubicBezTo>
                    <a:pt x="380" y="53"/>
                    <a:pt x="336" y="1"/>
                    <a:pt x="28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88" name="Google Shape;13888;p20"/>
            <p:cNvSpPr/>
            <p:nvPr/>
          </p:nvSpPr>
          <p:spPr>
            <a:xfrm>
              <a:off x="4882950" y="3470350"/>
              <a:ext cx="12250" cy="11875"/>
            </a:xfrm>
            <a:custGeom>
              <a:avLst/>
              <a:gdLst/>
              <a:ahLst/>
              <a:cxnLst/>
              <a:rect l="l" t="t" r="r" b="b"/>
              <a:pathLst>
                <a:path w="490" h="475" extrusionOk="0">
                  <a:moveTo>
                    <a:pt x="207" y="1"/>
                  </a:moveTo>
                  <a:cubicBezTo>
                    <a:pt x="139" y="1"/>
                    <a:pt x="62" y="68"/>
                    <a:pt x="1" y="251"/>
                  </a:cubicBezTo>
                  <a:cubicBezTo>
                    <a:pt x="225" y="251"/>
                    <a:pt x="1" y="251"/>
                    <a:pt x="1" y="475"/>
                  </a:cubicBezTo>
                  <a:cubicBezTo>
                    <a:pt x="490" y="475"/>
                    <a:pt x="386" y="1"/>
                    <a:pt x="20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89" name="Google Shape;13889;p20"/>
            <p:cNvSpPr/>
            <p:nvPr/>
          </p:nvSpPr>
          <p:spPr>
            <a:xfrm>
              <a:off x="5191125" y="3475450"/>
              <a:ext cx="14725" cy="7950"/>
            </a:xfrm>
            <a:custGeom>
              <a:avLst/>
              <a:gdLst/>
              <a:ahLst/>
              <a:cxnLst/>
              <a:rect l="l" t="t" r="r" b="b"/>
              <a:pathLst>
                <a:path w="589" h="318" extrusionOk="0">
                  <a:moveTo>
                    <a:pt x="252" y="0"/>
                  </a:moveTo>
                  <a:cubicBezTo>
                    <a:pt x="183" y="0"/>
                    <a:pt x="98" y="14"/>
                    <a:pt x="0" y="47"/>
                  </a:cubicBezTo>
                  <a:lnTo>
                    <a:pt x="0" y="271"/>
                  </a:lnTo>
                  <a:cubicBezTo>
                    <a:pt x="98" y="304"/>
                    <a:pt x="183" y="317"/>
                    <a:pt x="252" y="317"/>
                  </a:cubicBezTo>
                  <a:cubicBezTo>
                    <a:pt x="588" y="317"/>
                    <a:pt x="588" y="0"/>
                    <a:pt x="252"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90" name="Google Shape;13890;p20"/>
            <p:cNvSpPr/>
            <p:nvPr/>
          </p:nvSpPr>
          <p:spPr>
            <a:xfrm>
              <a:off x="4176975" y="3482225"/>
              <a:ext cx="11225" cy="5625"/>
            </a:xfrm>
            <a:custGeom>
              <a:avLst/>
              <a:gdLst/>
              <a:ahLst/>
              <a:cxnLst/>
              <a:rect l="l" t="t" r="r" b="b"/>
              <a:pathLst>
                <a:path w="449" h="225" extrusionOk="0">
                  <a:moveTo>
                    <a:pt x="449" y="0"/>
                  </a:moveTo>
                  <a:cubicBezTo>
                    <a:pt x="225" y="0"/>
                    <a:pt x="1" y="0"/>
                    <a:pt x="1" y="224"/>
                  </a:cubicBezTo>
                  <a:cubicBezTo>
                    <a:pt x="225" y="224"/>
                    <a:pt x="449" y="0"/>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91" name="Google Shape;13891;p20"/>
            <p:cNvSpPr/>
            <p:nvPr/>
          </p:nvSpPr>
          <p:spPr>
            <a:xfrm>
              <a:off x="5202325" y="3489225"/>
              <a:ext cx="11225" cy="6700"/>
            </a:xfrm>
            <a:custGeom>
              <a:avLst/>
              <a:gdLst/>
              <a:ahLst/>
              <a:cxnLst/>
              <a:rect l="l" t="t" r="r" b="b"/>
              <a:pathLst>
                <a:path w="449" h="268" extrusionOk="0">
                  <a:moveTo>
                    <a:pt x="224" y="0"/>
                  </a:moveTo>
                  <a:cubicBezTo>
                    <a:pt x="112" y="0"/>
                    <a:pt x="0" y="56"/>
                    <a:pt x="0" y="168"/>
                  </a:cubicBezTo>
                  <a:cubicBezTo>
                    <a:pt x="150" y="168"/>
                    <a:pt x="199" y="268"/>
                    <a:pt x="282" y="268"/>
                  </a:cubicBezTo>
                  <a:cubicBezTo>
                    <a:pt x="324" y="268"/>
                    <a:pt x="374" y="243"/>
                    <a:pt x="448" y="168"/>
                  </a:cubicBezTo>
                  <a:cubicBezTo>
                    <a:pt x="448" y="56"/>
                    <a:pt x="336" y="0"/>
                    <a:pt x="2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92" name="Google Shape;13892;p20"/>
            <p:cNvSpPr/>
            <p:nvPr/>
          </p:nvSpPr>
          <p:spPr>
            <a:xfrm>
              <a:off x="3332450" y="3493425"/>
              <a:ext cx="20925" cy="13425"/>
            </a:xfrm>
            <a:custGeom>
              <a:avLst/>
              <a:gdLst/>
              <a:ahLst/>
              <a:cxnLst/>
              <a:rect l="l" t="t" r="r" b="b"/>
              <a:pathLst>
                <a:path w="837" h="537" extrusionOk="0">
                  <a:moveTo>
                    <a:pt x="164" y="0"/>
                  </a:moveTo>
                  <a:cubicBezTo>
                    <a:pt x="0" y="328"/>
                    <a:pt x="76" y="536"/>
                    <a:pt x="392" y="536"/>
                  </a:cubicBezTo>
                  <a:cubicBezTo>
                    <a:pt x="508" y="536"/>
                    <a:pt x="656" y="509"/>
                    <a:pt x="836" y="448"/>
                  </a:cubicBezTo>
                  <a:cubicBezTo>
                    <a:pt x="836" y="224"/>
                    <a:pt x="612" y="0"/>
                    <a:pt x="16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93" name="Google Shape;13893;p20"/>
            <p:cNvSpPr/>
            <p:nvPr/>
          </p:nvSpPr>
          <p:spPr>
            <a:xfrm>
              <a:off x="4815725" y="3494825"/>
              <a:ext cx="8425" cy="6700"/>
            </a:xfrm>
            <a:custGeom>
              <a:avLst/>
              <a:gdLst/>
              <a:ahLst/>
              <a:cxnLst/>
              <a:rect l="l" t="t" r="r" b="b"/>
              <a:pathLst>
                <a:path w="337" h="268" extrusionOk="0">
                  <a:moveTo>
                    <a:pt x="196" y="0"/>
                  </a:moveTo>
                  <a:cubicBezTo>
                    <a:pt x="112" y="0"/>
                    <a:pt x="0" y="56"/>
                    <a:pt x="0" y="168"/>
                  </a:cubicBezTo>
                  <a:cubicBezTo>
                    <a:pt x="150" y="168"/>
                    <a:pt x="199" y="268"/>
                    <a:pt x="216" y="268"/>
                  </a:cubicBezTo>
                  <a:cubicBezTo>
                    <a:pt x="224" y="268"/>
                    <a:pt x="224" y="243"/>
                    <a:pt x="224" y="168"/>
                  </a:cubicBezTo>
                  <a:cubicBezTo>
                    <a:pt x="336" y="56"/>
                    <a:pt x="280" y="0"/>
                    <a:pt x="196"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94" name="Google Shape;13894;p20"/>
            <p:cNvSpPr/>
            <p:nvPr/>
          </p:nvSpPr>
          <p:spPr>
            <a:xfrm>
              <a:off x="3174050" y="3499025"/>
              <a:ext cx="5625" cy="2500"/>
            </a:xfrm>
            <a:custGeom>
              <a:avLst/>
              <a:gdLst/>
              <a:ahLst/>
              <a:cxnLst/>
              <a:rect l="l" t="t" r="r" b="b"/>
              <a:pathLst>
                <a:path w="225" h="100" extrusionOk="0">
                  <a:moveTo>
                    <a:pt x="1" y="0"/>
                  </a:moveTo>
                  <a:cubicBezTo>
                    <a:pt x="1" y="0"/>
                    <a:pt x="100" y="100"/>
                    <a:pt x="167" y="100"/>
                  </a:cubicBezTo>
                  <a:cubicBezTo>
                    <a:pt x="200" y="100"/>
                    <a:pt x="225" y="75"/>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95" name="Google Shape;13895;p20"/>
            <p:cNvSpPr/>
            <p:nvPr/>
          </p:nvSpPr>
          <p:spPr>
            <a:xfrm>
              <a:off x="4580400" y="3502125"/>
              <a:ext cx="11225" cy="2525"/>
            </a:xfrm>
            <a:custGeom>
              <a:avLst/>
              <a:gdLst/>
              <a:ahLst/>
              <a:cxnLst/>
              <a:rect l="l" t="t" r="r" b="b"/>
              <a:pathLst>
                <a:path w="449" h="101" extrusionOk="0">
                  <a:moveTo>
                    <a:pt x="116" y="1"/>
                  </a:moveTo>
                  <a:cubicBezTo>
                    <a:pt x="50" y="1"/>
                    <a:pt x="0" y="26"/>
                    <a:pt x="0" y="100"/>
                  </a:cubicBezTo>
                  <a:lnTo>
                    <a:pt x="448" y="100"/>
                  </a:lnTo>
                  <a:cubicBezTo>
                    <a:pt x="448" y="100"/>
                    <a:pt x="249" y="1"/>
                    <a:pt x="116"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96" name="Google Shape;13896;p20"/>
            <p:cNvSpPr/>
            <p:nvPr/>
          </p:nvSpPr>
          <p:spPr>
            <a:xfrm>
              <a:off x="4899750" y="3499025"/>
              <a:ext cx="5625" cy="2500"/>
            </a:xfrm>
            <a:custGeom>
              <a:avLst/>
              <a:gdLst/>
              <a:ahLst/>
              <a:cxnLst/>
              <a:rect l="l" t="t" r="r" b="b"/>
              <a:pathLst>
                <a:path w="225" h="100" extrusionOk="0">
                  <a:moveTo>
                    <a:pt x="1" y="0"/>
                  </a:moveTo>
                  <a:cubicBezTo>
                    <a:pt x="1" y="0"/>
                    <a:pt x="100" y="100"/>
                    <a:pt x="167" y="100"/>
                  </a:cubicBezTo>
                  <a:cubicBezTo>
                    <a:pt x="200" y="100"/>
                    <a:pt x="225" y="75"/>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97" name="Google Shape;13897;p20"/>
            <p:cNvSpPr/>
            <p:nvPr/>
          </p:nvSpPr>
          <p:spPr>
            <a:xfrm>
              <a:off x="4766925" y="3515825"/>
              <a:ext cx="20800" cy="7950"/>
            </a:xfrm>
            <a:custGeom>
              <a:avLst/>
              <a:gdLst/>
              <a:ahLst/>
              <a:cxnLst/>
              <a:rect l="l" t="t" r="r" b="b"/>
              <a:pathLst>
                <a:path w="832" h="318" extrusionOk="0">
                  <a:moveTo>
                    <a:pt x="159" y="1"/>
                  </a:moveTo>
                  <a:cubicBezTo>
                    <a:pt x="1" y="159"/>
                    <a:pt x="290" y="318"/>
                    <a:pt x="474" y="318"/>
                  </a:cubicBezTo>
                  <a:cubicBezTo>
                    <a:pt x="550" y="318"/>
                    <a:pt x="607" y="290"/>
                    <a:pt x="607" y="225"/>
                  </a:cubicBezTo>
                  <a:cubicBezTo>
                    <a:pt x="832" y="1"/>
                    <a:pt x="607" y="1"/>
                    <a:pt x="15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98" name="Google Shape;13898;p20"/>
            <p:cNvSpPr/>
            <p:nvPr/>
          </p:nvSpPr>
          <p:spPr>
            <a:xfrm>
              <a:off x="4843725" y="3527025"/>
              <a:ext cx="5625" cy="25"/>
            </a:xfrm>
            <a:custGeom>
              <a:avLst/>
              <a:gdLst/>
              <a:ahLst/>
              <a:cxnLst/>
              <a:rect l="l" t="t" r="r" b="b"/>
              <a:pathLst>
                <a:path w="225" h="1" extrusionOk="0">
                  <a:moveTo>
                    <a:pt x="225" y="1"/>
                  </a:moveTo>
                  <a:lnTo>
                    <a:pt x="1" y="1"/>
                  </a:lnTo>
                  <a:cubicBezTo>
                    <a:pt x="1" y="1"/>
                    <a:pt x="225" y="1"/>
                    <a:pt x="22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99" name="Google Shape;13899;p20"/>
            <p:cNvSpPr/>
            <p:nvPr/>
          </p:nvSpPr>
          <p:spPr>
            <a:xfrm>
              <a:off x="4727700" y="3524725"/>
              <a:ext cx="15200" cy="7950"/>
            </a:xfrm>
            <a:custGeom>
              <a:avLst/>
              <a:gdLst/>
              <a:ahLst/>
              <a:cxnLst/>
              <a:rect l="l" t="t" r="r" b="b"/>
              <a:pathLst>
                <a:path w="608" h="318" extrusionOk="0">
                  <a:moveTo>
                    <a:pt x="376" y="0"/>
                  </a:moveTo>
                  <a:cubicBezTo>
                    <a:pt x="179" y="0"/>
                    <a:pt x="1" y="159"/>
                    <a:pt x="159" y="317"/>
                  </a:cubicBezTo>
                  <a:cubicBezTo>
                    <a:pt x="608" y="317"/>
                    <a:pt x="608" y="317"/>
                    <a:pt x="608" y="93"/>
                  </a:cubicBezTo>
                  <a:cubicBezTo>
                    <a:pt x="542" y="27"/>
                    <a:pt x="457" y="0"/>
                    <a:pt x="376"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00" name="Google Shape;13900;p20"/>
            <p:cNvSpPr/>
            <p:nvPr/>
          </p:nvSpPr>
          <p:spPr>
            <a:xfrm>
              <a:off x="4720475" y="3538250"/>
              <a:ext cx="20275" cy="12750"/>
            </a:xfrm>
            <a:custGeom>
              <a:avLst/>
              <a:gdLst/>
              <a:ahLst/>
              <a:cxnLst/>
              <a:rect l="l" t="t" r="r" b="b"/>
              <a:pathLst>
                <a:path w="811" h="510" extrusionOk="0">
                  <a:moveTo>
                    <a:pt x="448" y="0"/>
                  </a:moveTo>
                  <a:cubicBezTo>
                    <a:pt x="448" y="224"/>
                    <a:pt x="0" y="224"/>
                    <a:pt x="0" y="448"/>
                  </a:cubicBezTo>
                  <a:cubicBezTo>
                    <a:pt x="43" y="491"/>
                    <a:pt x="102" y="509"/>
                    <a:pt x="167" y="509"/>
                  </a:cubicBezTo>
                  <a:cubicBezTo>
                    <a:pt x="440" y="509"/>
                    <a:pt x="811" y="181"/>
                    <a:pt x="44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01" name="Google Shape;13901;p20"/>
            <p:cNvSpPr/>
            <p:nvPr/>
          </p:nvSpPr>
          <p:spPr>
            <a:xfrm>
              <a:off x="4630825" y="3549450"/>
              <a:ext cx="14025" cy="8425"/>
            </a:xfrm>
            <a:custGeom>
              <a:avLst/>
              <a:gdLst/>
              <a:ahLst/>
              <a:cxnLst/>
              <a:rect l="l" t="t" r="r" b="b"/>
              <a:pathLst>
                <a:path w="561" h="337" extrusionOk="0">
                  <a:moveTo>
                    <a:pt x="224" y="0"/>
                  </a:moveTo>
                  <a:lnTo>
                    <a:pt x="224" y="0"/>
                  </a:lnTo>
                  <a:cubicBezTo>
                    <a:pt x="0" y="225"/>
                    <a:pt x="168" y="337"/>
                    <a:pt x="308" y="337"/>
                  </a:cubicBezTo>
                  <a:cubicBezTo>
                    <a:pt x="448" y="337"/>
                    <a:pt x="561" y="225"/>
                    <a:pt x="2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02" name="Google Shape;13902;p20"/>
            <p:cNvSpPr/>
            <p:nvPr/>
          </p:nvSpPr>
          <p:spPr>
            <a:xfrm>
              <a:off x="4800775" y="3560650"/>
              <a:ext cx="14975" cy="2525"/>
            </a:xfrm>
            <a:custGeom>
              <a:avLst/>
              <a:gdLst/>
              <a:ahLst/>
              <a:cxnLst/>
              <a:rect l="l" t="t" r="r" b="b"/>
              <a:pathLst>
                <a:path w="599" h="101" extrusionOk="0">
                  <a:moveTo>
                    <a:pt x="598" y="1"/>
                  </a:moveTo>
                  <a:cubicBezTo>
                    <a:pt x="0" y="1"/>
                    <a:pt x="100" y="100"/>
                    <a:pt x="299" y="100"/>
                  </a:cubicBezTo>
                  <a:cubicBezTo>
                    <a:pt x="399" y="100"/>
                    <a:pt x="523" y="75"/>
                    <a:pt x="59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03" name="Google Shape;13903;p20"/>
            <p:cNvSpPr/>
            <p:nvPr/>
          </p:nvSpPr>
          <p:spPr>
            <a:xfrm>
              <a:off x="4776500" y="3559875"/>
              <a:ext cx="7700" cy="7325"/>
            </a:xfrm>
            <a:custGeom>
              <a:avLst/>
              <a:gdLst/>
              <a:ahLst/>
              <a:cxnLst/>
              <a:rect l="l" t="t" r="r" b="b"/>
              <a:pathLst>
                <a:path w="308" h="293" extrusionOk="0">
                  <a:moveTo>
                    <a:pt x="235" y="1"/>
                  </a:moveTo>
                  <a:cubicBezTo>
                    <a:pt x="200" y="1"/>
                    <a:pt x="127" y="66"/>
                    <a:pt x="0" y="256"/>
                  </a:cubicBezTo>
                  <a:cubicBezTo>
                    <a:pt x="26" y="282"/>
                    <a:pt x="52" y="293"/>
                    <a:pt x="77" y="293"/>
                  </a:cubicBezTo>
                  <a:cubicBezTo>
                    <a:pt x="207" y="293"/>
                    <a:pt x="308" y="1"/>
                    <a:pt x="23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04" name="Google Shape;13904;p20"/>
            <p:cNvSpPr/>
            <p:nvPr/>
          </p:nvSpPr>
          <p:spPr>
            <a:xfrm>
              <a:off x="4552375" y="3568625"/>
              <a:ext cx="4700" cy="6500"/>
            </a:xfrm>
            <a:custGeom>
              <a:avLst/>
              <a:gdLst/>
              <a:ahLst/>
              <a:cxnLst/>
              <a:rect l="l" t="t" r="r" b="b"/>
              <a:pathLst>
                <a:path w="188" h="260" extrusionOk="0">
                  <a:moveTo>
                    <a:pt x="113" y="0"/>
                  </a:moveTo>
                  <a:cubicBezTo>
                    <a:pt x="85" y="0"/>
                    <a:pt x="48" y="35"/>
                    <a:pt x="1" y="130"/>
                  </a:cubicBezTo>
                  <a:cubicBezTo>
                    <a:pt x="48" y="225"/>
                    <a:pt x="85" y="259"/>
                    <a:pt x="113" y="259"/>
                  </a:cubicBezTo>
                  <a:cubicBezTo>
                    <a:pt x="187" y="259"/>
                    <a:pt x="187" y="0"/>
                    <a:pt x="11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05" name="Google Shape;13905;p20"/>
            <p:cNvSpPr/>
            <p:nvPr/>
          </p:nvSpPr>
          <p:spPr>
            <a:xfrm>
              <a:off x="4754075" y="3574975"/>
              <a:ext cx="5625" cy="2500"/>
            </a:xfrm>
            <a:custGeom>
              <a:avLst/>
              <a:gdLst/>
              <a:ahLst/>
              <a:cxnLst/>
              <a:rect l="l" t="t" r="r" b="b"/>
              <a:pathLst>
                <a:path w="225" h="100" extrusionOk="0">
                  <a:moveTo>
                    <a:pt x="59" y="0"/>
                  </a:moveTo>
                  <a:cubicBezTo>
                    <a:pt x="26" y="0"/>
                    <a:pt x="1" y="25"/>
                    <a:pt x="1" y="100"/>
                  </a:cubicBezTo>
                  <a:lnTo>
                    <a:pt x="225" y="100"/>
                  </a:lnTo>
                  <a:cubicBezTo>
                    <a:pt x="225" y="100"/>
                    <a:pt x="125" y="0"/>
                    <a:pt x="5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06" name="Google Shape;13906;p20"/>
            <p:cNvSpPr/>
            <p:nvPr/>
          </p:nvSpPr>
          <p:spPr>
            <a:xfrm>
              <a:off x="4563575" y="3591775"/>
              <a:ext cx="11250" cy="2525"/>
            </a:xfrm>
            <a:custGeom>
              <a:avLst/>
              <a:gdLst/>
              <a:ahLst/>
              <a:cxnLst/>
              <a:rect l="l" t="t" r="r" b="b"/>
              <a:pathLst>
                <a:path w="450" h="101" extrusionOk="0">
                  <a:moveTo>
                    <a:pt x="117" y="1"/>
                  </a:moveTo>
                  <a:cubicBezTo>
                    <a:pt x="51" y="1"/>
                    <a:pt x="1" y="26"/>
                    <a:pt x="1" y="100"/>
                  </a:cubicBezTo>
                  <a:lnTo>
                    <a:pt x="449" y="100"/>
                  </a:lnTo>
                  <a:cubicBezTo>
                    <a:pt x="449" y="100"/>
                    <a:pt x="250" y="1"/>
                    <a:pt x="11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07" name="Google Shape;13907;p20"/>
            <p:cNvSpPr/>
            <p:nvPr/>
          </p:nvSpPr>
          <p:spPr>
            <a:xfrm>
              <a:off x="4742875" y="3588675"/>
              <a:ext cx="5625" cy="2500"/>
            </a:xfrm>
            <a:custGeom>
              <a:avLst/>
              <a:gdLst/>
              <a:ahLst/>
              <a:cxnLst/>
              <a:rect l="l" t="t" r="r" b="b"/>
              <a:pathLst>
                <a:path w="225" h="100" extrusionOk="0">
                  <a:moveTo>
                    <a:pt x="1" y="0"/>
                  </a:moveTo>
                  <a:cubicBezTo>
                    <a:pt x="1" y="0"/>
                    <a:pt x="100" y="100"/>
                    <a:pt x="167" y="100"/>
                  </a:cubicBezTo>
                  <a:cubicBezTo>
                    <a:pt x="200" y="100"/>
                    <a:pt x="225" y="75"/>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08" name="Google Shape;13908;p20"/>
            <p:cNvSpPr/>
            <p:nvPr/>
          </p:nvSpPr>
          <p:spPr>
            <a:xfrm>
              <a:off x="4681250" y="3605475"/>
              <a:ext cx="24300" cy="9975"/>
            </a:xfrm>
            <a:custGeom>
              <a:avLst/>
              <a:gdLst/>
              <a:ahLst/>
              <a:cxnLst/>
              <a:rect l="l" t="t" r="r" b="b"/>
              <a:pathLst>
                <a:path w="972" h="399" extrusionOk="0">
                  <a:moveTo>
                    <a:pt x="0" y="1"/>
                  </a:moveTo>
                  <a:cubicBezTo>
                    <a:pt x="0" y="1"/>
                    <a:pt x="498" y="399"/>
                    <a:pt x="764" y="399"/>
                  </a:cubicBezTo>
                  <a:cubicBezTo>
                    <a:pt x="897" y="399"/>
                    <a:pt x="971" y="299"/>
                    <a:pt x="89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09" name="Google Shape;13909;p20"/>
            <p:cNvSpPr/>
            <p:nvPr/>
          </p:nvSpPr>
          <p:spPr>
            <a:xfrm>
              <a:off x="4658825" y="3616675"/>
              <a:ext cx="5625" cy="25"/>
            </a:xfrm>
            <a:custGeom>
              <a:avLst/>
              <a:gdLst/>
              <a:ahLst/>
              <a:cxnLst/>
              <a:rect l="l" t="t" r="r" b="b"/>
              <a:pathLst>
                <a:path w="225" h="1" extrusionOk="0">
                  <a:moveTo>
                    <a:pt x="225" y="1"/>
                  </a:moveTo>
                  <a:lnTo>
                    <a:pt x="1" y="1"/>
                  </a:lnTo>
                  <a:cubicBezTo>
                    <a:pt x="1" y="1"/>
                    <a:pt x="225" y="1"/>
                    <a:pt x="22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10" name="Google Shape;13910;p20"/>
            <p:cNvSpPr/>
            <p:nvPr/>
          </p:nvSpPr>
          <p:spPr>
            <a:xfrm>
              <a:off x="4675650" y="3614350"/>
              <a:ext cx="16825" cy="7950"/>
            </a:xfrm>
            <a:custGeom>
              <a:avLst/>
              <a:gdLst/>
              <a:ahLst/>
              <a:cxnLst/>
              <a:rect l="l" t="t" r="r" b="b"/>
              <a:pathLst>
                <a:path w="673" h="318" extrusionOk="0">
                  <a:moveTo>
                    <a:pt x="257" y="1"/>
                  </a:moveTo>
                  <a:cubicBezTo>
                    <a:pt x="112" y="1"/>
                    <a:pt x="0" y="159"/>
                    <a:pt x="0" y="318"/>
                  </a:cubicBezTo>
                  <a:cubicBezTo>
                    <a:pt x="448" y="318"/>
                    <a:pt x="673" y="318"/>
                    <a:pt x="448" y="94"/>
                  </a:cubicBezTo>
                  <a:cubicBezTo>
                    <a:pt x="383" y="28"/>
                    <a:pt x="317" y="1"/>
                    <a:pt x="25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11" name="Google Shape;13911;p20"/>
            <p:cNvSpPr/>
            <p:nvPr/>
          </p:nvSpPr>
          <p:spPr>
            <a:xfrm>
              <a:off x="4653225" y="3621350"/>
              <a:ext cx="4900" cy="7325"/>
            </a:xfrm>
            <a:custGeom>
              <a:avLst/>
              <a:gdLst/>
              <a:ahLst/>
              <a:cxnLst/>
              <a:rect l="l" t="t" r="r" b="b"/>
              <a:pathLst>
                <a:path w="196" h="293" extrusionOk="0">
                  <a:moveTo>
                    <a:pt x="70" y="1"/>
                  </a:moveTo>
                  <a:cubicBezTo>
                    <a:pt x="50" y="1"/>
                    <a:pt x="27" y="12"/>
                    <a:pt x="1" y="38"/>
                  </a:cubicBezTo>
                  <a:cubicBezTo>
                    <a:pt x="64" y="228"/>
                    <a:pt x="110" y="293"/>
                    <a:pt x="137" y="293"/>
                  </a:cubicBezTo>
                  <a:cubicBezTo>
                    <a:pt x="196" y="293"/>
                    <a:pt x="173" y="1"/>
                    <a:pt x="7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12" name="Google Shape;13912;p20"/>
            <p:cNvSpPr/>
            <p:nvPr/>
          </p:nvSpPr>
          <p:spPr>
            <a:xfrm>
              <a:off x="4630825" y="3622275"/>
              <a:ext cx="5625" cy="7950"/>
            </a:xfrm>
            <a:custGeom>
              <a:avLst/>
              <a:gdLst/>
              <a:ahLst/>
              <a:cxnLst/>
              <a:rect l="l" t="t" r="r" b="b"/>
              <a:pathLst>
                <a:path w="225" h="318" extrusionOk="0">
                  <a:moveTo>
                    <a:pt x="224" y="1"/>
                  </a:moveTo>
                  <a:lnTo>
                    <a:pt x="224" y="1"/>
                  </a:lnTo>
                  <a:cubicBezTo>
                    <a:pt x="224" y="1"/>
                    <a:pt x="0" y="1"/>
                    <a:pt x="0" y="225"/>
                  </a:cubicBezTo>
                  <a:cubicBezTo>
                    <a:pt x="0" y="291"/>
                    <a:pt x="19" y="318"/>
                    <a:pt x="47" y="318"/>
                  </a:cubicBezTo>
                  <a:cubicBezTo>
                    <a:pt x="112" y="318"/>
                    <a:pt x="224" y="159"/>
                    <a:pt x="22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13" name="Google Shape;13913;p20"/>
            <p:cNvSpPr/>
            <p:nvPr/>
          </p:nvSpPr>
          <p:spPr>
            <a:xfrm>
              <a:off x="4765300" y="3678325"/>
              <a:ext cx="11225" cy="7950"/>
            </a:xfrm>
            <a:custGeom>
              <a:avLst/>
              <a:gdLst/>
              <a:ahLst/>
              <a:cxnLst/>
              <a:rect l="l" t="t" r="r" b="b"/>
              <a:pathLst>
                <a:path w="449" h="318" extrusionOk="0">
                  <a:moveTo>
                    <a:pt x="448" y="0"/>
                  </a:moveTo>
                  <a:cubicBezTo>
                    <a:pt x="0" y="0"/>
                    <a:pt x="0" y="0"/>
                    <a:pt x="0" y="224"/>
                  </a:cubicBezTo>
                  <a:cubicBezTo>
                    <a:pt x="66" y="290"/>
                    <a:pt x="131" y="317"/>
                    <a:pt x="191" y="317"/>
                  </a:cubicBezTo>
                  <a:cubicBezTo>
                    <a:pt x="336" y="317"/>
                    <a:pt x="448" y="159"/>
                    <a:pt x="44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14" name="Google Shape;13914;p20"/>
            <p:cNvSpPr/>
            <p:nvPr/>
          </p:nvSpPr>
          <p:spPr>
            <a:xfrm>
              <a:off x="4798900" y="3678325"/>
              <a:ext cx="5625" cy="25"/>
            </a:xfrm>
            <a:custGeom>
              <a:avLst/>
              <a:gdLst/>
              <a:ahLst/>
              <a:cxnLst/>
              <a:rect l="l" t="t" r="r" b="b"/>
              <a:pathLst>
                <a:path w="225" h="1" extrusionOk="0">
                  <a:moveTo>
                    <a:pt x="225" y="0"/>
                  </a:moveTo>
                  <a:lnTo>
                    <a:pt x="1" y="0"/>
                  </a:lnTo>
                  <a:cubicBezTo>
                    <a:pt x="1" y="0"/>
                    <a:pt x="225" y="0"/>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15" name="Google Shape;13915;p20"/>
            <p:cNvSpPr/>
            <p:nvPr/>
          </p:nvSpPr>
          <p:spPr>
            <a:xfrm>
              <a:off x="4059325" y="3689525"/>
              <a:ext cx="11225" cy="25"/>
            </a:xfrm>
            <a:custGeom>
              <a:avLst/>
              <a:gdLst/>
              <a:ahLst/>
              <a:cxnLst/>
              <a:rect l="l" t="t" r="r" b="b"/>
              <a:pathLst>
                <a:path w="449" h="1" extrusionOk="0">
                  <a:moveTo>
                    <a:pt x="448" y="0"/>
                  </a:moveTo>
                  <a:lnTo>
                    <a:pt x="0" y="0"/>
                  </a:lnTo>
                  <a:cubicBezTo>
                    <a:pt x="0" y="0"/>
                    <a:pt x="448" y="0"/>
                    <a:pt x="44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16" name="Google Shape;13916;p20"/>
            <p:cNvSpPr/>
            <p:nvPr/>
          </p:nvSpPr>
          <p:spPr>
            <a:xfrm>
              <a:off x="4770900" y="3692400"/>
              <a:ext cx="4775" cy="8275"/>
            </a:xfrm>
            <a:custGeom>
              <a:avLst/>
              <a:gdLst/>
              <a:ahLst/>
              <a:cxnLst/>
              <a:rect l="l" t="t" r="r" b="b"/>
              <a:pathLst>
                <a:path w="191" h="331" extrusionOk="0">
                  <a:moveTo>
                    <a:pt x="98" y="0"/>
                  </a:moveTo>
                  <a:cubicBezTo>
                    <a:pt x="72" y="0"/>
                    <a:pt x="40" y="31"/>
                    <a:pt x="0" y="109"/>
                  </a:cubicBezTo>
                  <a:cubicBezTo>
                    <a:pt x="55" y="273"/>
                    <a:pt x="96" y="330"/>
                    <a:pt x="124" y="330"/>
                  </a:cubicBezTo>
                  <a:cubicBezTo>
                    <a:pt x="191" y="330"/>
                    <a:pt x="182" y="0"/>
                    <a:pt x="9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17" name="Google Shape;13917;p20"/>
            <p:cNvSpPr/>
            <p:nvPr/>
          </p:nvSpPr>
          <p:spPr>
            <a:xfrm>
              <a:off x="4748475" y="3700725"/>
              <a:ext cx="11225" cy="25"/>
            </a:xfrm>
            <a:custGeom>
              <a:avLst/>
              <a:gdLst/>
              <a:ahLst/>
              <a:cxnLst/>
              <a:rect l="l" t="t" r="r" b="b"/>
              <a:pathLst>
                <a:path w="449" h="1" extrusionOk="0">
                  <a:moveTo>
                    <a:pt x="449" y="1"/>
                  </a:moveTo>
                  <a:lnTo>
                    <a:pt x="1" y="1"/>
                  </a:lnTo>
                  <a:cubicBezTo>
                    <a:pt x="1" y="1"/>
                    <a:pt x="449" y="1"/>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18" name="Google Shape;13918;p20"/>
            <p:cNvSpPr/>
            <p:nvPr/>
          </p:nvSpPr>
          <p:spPr>
            <a:xfrm>
              <a:off x="4714875" y="3705550"/>
              <a:ext cx="7700" cy="7325"/>
            </a:xfrm>
            <a:custGeom>
              <a:avLst/>
              <a:gdLst/>
              <a:ahLst/>
              <a:cxnLst/>
              <a:rect l="l" t="t" r="r" b="b"/>
              <a:pathLst>
                <a:path w="308" h="293" extrusionOk="0">
                  <a:moveTo>
                    <a:pt x="234" y="1"/>
                  </a:moveTo>
                  <a:cubicBezTo>
                    <a:pt x="200" y="1"/>
                    <a:pt x="127" y="66"/>
                    <a:pt x="0" y="256"/>
                  </a:cubicBezTo>
                  <a:cubicBezTo>
                    <a:pt x="26" y="282"/>
                    <a:pt x="52" y="293"/>
                    <a:pt x="77" y="293"/>
                  </a:cubicBezTo>
                  <a:cubicBezTo>
                    <a:pt x="206" y="293"/>
                    <a:pt x="307" y="1"/>
                    <a:pt x="23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19" name="Google Shape;13919;p20"/>
            <p:cNvSpPr/>
            <p:nvPr/>
          </p:nvSpPr>
          <p:spPr>
            <a:xfrm>
              <a:off x="2232750" y="3714300"/>
              <a:ext cx="4700" cy="6500"/>
            </a:xfrm>
            <a:custGeom>
              <a:avLst/>
              <a:gdLst/>
              <a:ahLst/>
              <a:cxnLst/>
              <a:rect l="l" t="t" r="r" b="b"/>
              <a:pathLst>
                <a:path w="188" h="260" extrusionOk="0">
                  <a:moveTo>
                    <a:pt x="113" y="1"/>
                  </a:moveTo>
                  <a:cubicBezTo>
                    <a:pt x="86" y="1"/>
                    <a:pt x="48" y="35"/>
                    <a:pt x="1" y="130"/>
                  </a:cubicBezTo>
                  <a:cubicBezTo>
                    <a:pt x="48" y="225"/>
                    <a:pt x="86" y="259"/>
                    <a:pt x="113" y="259"/>
                  </a:cubicBezTo>
                  <a:cubicBezTo>
                    <a:pt x="188" y="259"/>
                    <a:pt x="188" y="1"/>
                    <a:pt x="11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20" name="Google Shape;13920;p20"/>
            <p:cNvSpPr/>
            <p:nvPr/>
          </p:nvSpPr>
          <p:spPr>
            <a:xfrm>
              <a:off x="3992075" y="3723150"/>
              <a:ext cx="5625" cy="25"/>
            </a:xfrm>
            <a:custGeom>
              <a:avLst/>
              <a:gdLst/>
              <a:ahLst/>
              <a:cxnLst/>
              <a:rect l="l" t="t" r="r" b="b"/>
              <a:pathLst>
                <a:path w="225" h="1" extrusionOk="0">
                  <a:moveTo>
                    <a:pt x="225" y="0"/>
                  </a:moveTo>
                  <a:lnTo>
                    <a:pt x="1" y="0"/>
                  </a:lnTo>
                  <a:cubicBezTo>
                    <a:pt x="1" y="0"/>
                    <a:pt x="225" y="0"/>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21" name="Google Shape;13921;p20"/>
            <p:cNvSpPr/>
            <p:nvPr/>
          </p:nvSpPr>
          <p:spPr>
            <a:xfrm>
              <a:off x="4653225" y="3731850"/>
              <a:ext cx="5625" cy="2525"/>
            </a:xfrm>
            <a:custGeom>
              <a:avLst/>
              <a:gdLst/>
              <a:ahLst/>
              <a:cxnLst/>
              <a:rect l="l" t="t" r="r" b="b"/>
              <a:pathLst>
                <a:path w="225" h="101" extrusionOk="0">
                  <a:moveTo>
                    <a:pt x="59" y="1"/>
                  </a:moveTo>
                  <a:cubicBezTo>
                    <a:pt x="26" y="1"/>
                    <a:pt x="1" y="26"/>
                    <a:pt x="1" y="100"/>
                  </a:cubicBezTo>
                  <a:lnTo>
                    <a:pt x="225" y="100"/>
                  </a:lnTo>
                  <a:cubicBezTo>
                    <a:pt x="225" y="100"/>
                    <a:pt x="125" y="1"/>
                    <a:pt x="5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22" name="Google Shape;13922;p20"/>
            <p:cNvSpPr/>
            <p:nvPr/>
          </p:nvSpPr>
          <p:spPr>
            <a:xfrm>
              <a:off x="5224725" y="3737450"/>
              <a:ext cx="22450" cy="6725"/>
            </a:xfrm>
            <a:custGeom>
              <a:avLst/>
              <a:gdLst/>
              <a:ahLst/>
              <a:cxnLst/>
              <a:rect l="l" t="t" r="r" b="b"/>
              <a:pathLst>
                <a:path w="898" h="269" extrusionOk="0">
                  <a:moveTo>
                    <a:pt x="449" y="1"/>
                  </a:moveTo>
                  <a:cubicBezTo>
                    <a:pt x="374" y="1"/>
                    <a:pt x="300" y="26"/>
                    <a:pt x="225" y="100"/>
                  </a:cubicBezTo>
                  <a:cubicBezTo>
                    <a:pt x="1" y="212"/>
                    <a:pt x="169" y="268"/>
                    <a:pt x="393" y="268"/>
                  </a:cubicBezTo>
                  <a:cubicBezTo>
                    <a:pt x="617" y="268"/>
                    <a:pt x="897" y="212"/>
                    <a:pt x="897" y="100"/>
                  </a:cubicBezTo>
                  <a:cubicBezTo>
                    <a:pt x="748" y="100"/>
                    <a:pt x="598" y="1"/>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23" name="Google Shape;13923;p20"/>
            <p:cNvSpPr/>
            <p:nvPr/>
          </p:nvSpPr>
          <p:spPr>
            <a:xfrm>
              <a:off x="2210350" y="3739950"/>
              <a:ext cx="16825" cy="16825"/>
            </a:xfrm>
            <a:custGeom>
              <a:avLst/>
              <a:gdLst/>
              <a:ahLst/>
              <a:cxnLst/>
              <a:rect l="l" t="t" r="r" b="b"/>
              <a:pathLst>
                <a:path w="673" h="673" extrusionOk="0">
                  <a:moveTo>
                    <a:pt x="673" y="0"/>
                  </a:moveTo>
                  <a:cubicBezTo>
                    <a:pt x="225" y="0"/>
                    <a:pt x="0" y="224"/>
                    <a:pt x="0" y="673"/>
                  </a:cubicBezTo>
                  <a:cubicBezTo>
                    <a:pt x="673" y="673"/>
                    <a:pt x="449" y="224"/>
                    <a:pt x="67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24" name="Google Shape;13924;p20"/>
            <p:cNvSpPr/>
            <p:nvPr/>
          </p:nvSpPr>
          <p:spPr>
            <a:xfrm>
              <a:off x="4283425" y="3739950"/>
              <a:ext cx="5650" cy="25"/>
            </a:xfrm>
            <a:custGeom>
              <a:avLst/>
              <a:gdLst/>
              <a:ahLst/>
              <a:cxnLst/>
              <a:rect l="l" t="t" r="r" b="b"/>
              <a:pathLst>
                <a:path w="226" h="1" extrusionOk="0">
                  <a:moveTo>
                    <a:pt x="225" y="0"/>
                  </a:moveTo>
                  <a:lnTo>
                    <a:pt x="1" y="0"/>
                  </a:lnTo>
                  <a:cubicBezTo>
                    <a:pt x="1" y="0"/>
                    <a:pt x="225" y="0"/>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25" name="Google Shape;13925;p20"/>
            <p:cNvSpPr/>
            <p:nvPr/>
          </p:nvSpPr>
          <p:spPr>
            <a:xfrm>
              <a:off x="4793300" y="3739950"/>
              <a:ext cx="5625" cy="5625"/>
            </a:xfrm>
            <a:custGeom>
              <a:avLst/>
              <a:gdLst/>
              <a:ahLst/>
              <a:cxnLst/>
              <a:rect l="l" t="t" r="r" b="b"/>
              <a:pathLst>
                <a:path w="225" h="225" extrusionOk="0">
                  <a:moveTo>
                    <a:pt x="225" y="0"/>
                  </a:moveTo>
                  <a:lnTo>
                    <a:pt x="225" y="0"/>
                  </a:lnTo>
                  <a:cubicBezTo>
                    <a:pt x="225" y="0"/>
                    <a:pt x="1" y="224"/>
                    <a:pt x="1" y="224"/>
                  </a:cubicBezTo>
                  <a:cubicBezTo>
                    <a:pt x="1" y="224"/>
                    <a:pt x="225" y="224"/>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26" name="Google Shape;13926;p20"/>
            <p:cNvSpPr/>
            <p:nvPr/>
          </p:nvSpPr>
          <p:spPr>
            <a:xfrm>
              <a:off x="5028625" y="3745550"/>
              <a:ext cx="11225" cy="2525"/>
            </a:xfrm>
            <a:custGeom>
              <a:avLst/>
              <a:gdLst/>
              <a:ahLst/>
              <a:cxnLst/>
              <a:rect l="l" t="t" r="r" b="b"/>
              <a:pathLst>
                <a:path w="449" h="101" extrusionOk="0">
                  <a:moveTo>
                    <a:pt x="1" y="0"/>
                  </a:moveTo>
                  <a:cubicBezTo>
                    <a:pt x="1" y="0"/>
                    <a:pt x="200" y="100"/>
                    <a:pt x="333" y="100"/>
                  </a:cubicBezTo>
                  <a:cubicBezTo>
                    <a:pt x="399" y="100"/>
                    <a:pt x="449" y="75"/>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27" name="Google Shape;13927;p20"/>
            <p:cNvSpPr/>
            <p:nvPr/>
          </p:nvSpPr>
          <p:spPr>
            <a:xfrm>
              <a:off x="5047300" y="3748650"/>
              <a:ext cx="22450" cy="5025"/>
            </a:xfrm>
            <a:custGeom>
              <a:avLst/>
              <a:gdLst/>
              <a:ahLst/>
              <a:cxnLst/>
              <a:rect l="l" t="t" r="r" b="b"/>
              <a:pathLst>
                <a:path w="898" h="201" extrusionOk="0">
                  <a:moveTo>
                    <a:pt x="474" y="1"/>
                  </a:moveTo>
                  <a:cubicBezTo>
                    <a:pt x="399" y="1"/>
                    <a:pt x="299" y="26"/>
                    <a:pt x="150" y="101"/>
                  </a:cubicBezTo>
                  <a:cubicBezTo>
                    <a:pt x="1" y="101"/>
                    <a:pt x="449" y="200"/>
                    <a:pt x="698" y="200"/>
                  </a:cubicBezTo>
                  <a:cubicBezTo>
                    <a:pt x="822" y="200"/>
                    <a:pt x="897" y="175"/>
                    <a:pt x="822" y="101"/>
                  </a:cubicBezTo>
                  <a:cubicBezTo>
                    <a:pt x="673" y="101"/>
                    <a:pt x="623" y="1"/>
                    <a:pt x="47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28" name="Google Shape;13928;p20"/>
            <p:cNvSpPr/>
            <p:nvPr/>
          </p:nvSpPr>
          <p:spPr>
            <a:xfrm>
              <a:off x="6378925" y="3744775"/>
              <a:ext cx="7725" cy="7325"/>
            </a:xfrm>
            <a:custGeom>
              <a:avLst/>
              <a:gdLst/>
              <a:ahLst/>
              <a:cxnLst/>
              <a:rect l="l" t="t" r="r" b="b"/>
              <a:pathLst>
                <a:path w="309" h="293" extrusionOk="0">
                  <a:moveTo>
                    <a:pt x="235" y="1"/>
                  </a:moveTo>
                  <a:cubicBezTo>
                    <a:pt x="201" y="1"/>
                    <a:pt x="128" y="65"/>
                    <a:pt x="1" y="256"/>
                  </a:cubicBezTo>
                  <a:cubicBezTo>
                    <a:pt x="27" y="282"/>
                    <a:pt x="53" y="293"/>
                    <a:pt x="78" y="293"/>
                  </a:cubicBezTo>
                  <a:cubicBezTo>
                    <a:pt x="207" y="293"/>
                    <a:pt x="308" y="1"/>
                    <a:pt x="23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29" name="Google Shape;13929;p20"/>
            <p:cNvSpPr/>
            <p:nvPr/>
          </p:nvSpPr>
          <p:spPr>
            <a:xfrm>
              <a:off x="5079050" y="3749575"/>
              <a:ext cx="14375" cy="7200"/>
            </a:xfrm>
            <a:custGeom>
              <a:avLst/>
              <a:gdLst/>
              <a:ahLst/>
              <a:cxnLst/>
              <a:rect l="l" t="t" r="r" b="b"/>
              <a:pathLst>
                <a:path w="575" h="288" extrusionOk="0">
                  <a:moveTo>
                    <a:pt x="460" y="1"/>
                  </a:moveTo>
                  <a:cubicBezTo>
                    <a:pt x="431" y="1"/>
                    <a:pt x="359" y="19"/>
                    <a:pt x="225" y="64"/>
                  </a:cubicBezTo>
                  <a:cubicBezTo>
                    <a:pt x="225" y="64"/>
                    <a:pt x="1" y="288"/>
                    <a:pt x="1" y="288"/>
                  </a:cubicBezTo>
                  <a:cubicBezTo>
                    <a:pt x="1" y="288"/>
                    <a:pt x="574" y="1"/>
                    <a:pt x="46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30" name="Google Shape;13930;p20"/>
            <p:cNvSpPr/>
            <p:nvPr/>
          </p:nvSpPr>
          <p:spPr>
            <a:xfrm>
              <a:off x="5023025" y="3756750"/>
              <a:ext cx="22425" cy="11225"/>
            </a:xfrm>
            <a:custGeom>
              <a:avLst/>
              <a:gdLst/>
              <a:ahLst/>
              <a:cxnLst/>
              <a:rect l="l" t="t" r="r" b="b"/>
              <a:pathLst>
                <a:path w="897" h="449" extrusionOk="0">
                  <a:moveTo>
                    <a:pt x="897" y="1"/>
                  </a:moveTo>
                  <a:cubicBezTo>
                    <a:pt x="449" y="1"/>
                    <a:pt x="0" y="1"/>
                    <a:pt x="225" y="449"/>
                  </a:cubicBezTo>
                  <a:cubicBezTo>
                    <a:pt x="673" y="449"/>
                    <a:pt x="673" y="225"/>
                    <a:pt x="89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31" name="Google Shape;13931;p20"/>
            <p:cNvSpPr/>
            <p:nvPr/>
          </p:nvSpPr>
          <p:spPr>
            <a:xfrm>
              <a:off x="4821325" y="3762450"/>
              <a:ext cx="15625" cy="8275"/>
            </a:xfrm>
            <a:custGeom>
              <a:avLst/>
              <a:gdLst/>
              <a:ahLst/>
              <a:cxnLst/>
              <a:rect l="l" t="t" r="r" b="b"/>
              <a:pathLst>
                <a:path w="625" h="331" extrusionOk="0">
                  <a:moveTo>
                    <a:pt x="566" y="0"/>
                  </a:moveTo>
                  <a:cubicBezTo>
                    <a:pt x="541" y="0"/>
                    <a:pt x="442" y="58"/>
                    <a:pt x="224" y="221"/>
                  </a:cubicBezTo>
                  <a:cubicBezTo>
                    <a:pt x="224" y="221"/>
                    <a:pt x="125" y="121"/>
                    <a:pt x="58" y="121"/>
                  </a:cubicBezTo>
                  <a:cubicBezTo>
                    <a:pt x="25" y="121"/>
                    <a:pt x="0" y="146"/>
                    <a:pt x="0" y="221"/>
                  </a:cubicBezTo>
                  <a:cubicBezTo>
                    <a:pt x="0" y="300"/>
                    <a:pt x="35" y="330"/>
                    <a:pt x="87" y="330"/>
                  </a:cubicBezTo>
                  <a:cubicBezTo>
                    <a:pt x="260" y="330"/>
                    <a:pt x="625" y="0"/>
                    <a:pt x="566"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32" name="Google Shape;13932;p20"/>
            <p:cNvSpPr/>
            <p:nvPr/>
          </p:nvSpPr>
          <p:spPr>
            <a:xfrm>
              <a:off x="4981000" y="3762350"/>
              <a:ext cx="8425" cy="4225"/>
            </a:xfrm>
            <a:custGeom>
              <a:avLst/>
              <a:gdLst/>
              <a:ahLst/>
              <a:cxnLst/>
              <a:rect l="l" t="t" r="r" b="b"/>
              <a:pathLst>
                <a:path w="337" h="169" extrusionOk="0">
                  <a:moveTo>
                    <a:pt x="113" y="1"/>
                  </a:moveTo>
                  <a:cubicBezTo>
                    <a:pt x="1" y="113"/>
                    <a:pt x="57" y="169"/>
                    <a:pt x="141" y="169"/>
                  </a:cubicBezTo>
                  <a:cubicBezTo>
                    <a:pt x="225" y="169"/>
                    <a:pt x="337" y="113"/>
                    <a:pt x="33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33" name="Google Shape;13933;p20"/>
            <p:cNvSpPr/>
            <p:nvPr/>
          </p:nvSpPr>
          <p:spPr>
            <a:xfrm>
              <a:off x="4967000" y="3762350"/>
              <a:ext cx="25" cy="5625"/>
            </a:xfrm>
            <a:custGeom>
              <a:avLst/>
              <a:gdLst/>
              <a:ahLst/>
              <a:cxnLst/>
              <a:rect l="l" t="t" r="r" b="b"/>
              <a:pathLst>
                <a:path w="1" h="225" extrusionOk="0">
                  <a:moveTo>
                    <a:pt x="0" y="225"/>
                  </a:moveTo>
                  <a:lnTo>
                    <a:pt x="0" y="225"/>
                  </a:lnTo>
                  <a:cubicBezTo>
                    <a:pt x="0" y="1"/>
                    <a:pt x="0" y="225"/>
                    <a:pt x="0" y="225"/>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34" name="Google Shape;13934;p20"/>
            <p:cNvSpPr/>
            <p:nvPr/>
          </p:nvSpPr>
          <p:spPr>
            <a:xfrm>
              <a:off x="5230325" y="3761450"/>
              <a:ext cx="10125" cy="13050"/>
            </a:xfrm>
            <a:custGeom>
              <a:avLst/>
              <a:gdLst/>
              <a:ahLst/>
              <a:cxnLst/>
              <a:rect l="l" t="t" r="r" b="b"/>
              <a:pathLst>
                <a:path w="405" h="522" extrusionOk="0">
                  <a:moveTo>
                    <a:pt x="135" y="1"/>
                  </a:moveTo>
                  <a:cubicBezTo>
                    <a:pt x="96" y="1"/>
                    <a:pt x="51" y="12"/>
                    <a:pt x="1" y="37"/>
                  </a:cubicBezTo>
                  <a:lnTo>
                    <a:pt x="1" y="485"/>
                  </a:lnTo>
                  <a:cubicBezTo>
                    <a:pt x="51" y="510"/>
                    <a:pt x="96" y="521"/>
                    <a:pt x="135" y="521"/>
                  </a:cubicBezTo>
                  <a:cubicBezTo>
                    <a:pt x="404" y="521"/>
                    <a:pt x="404" y="1"/>
                    <a:pt x="13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35" name="Google Shape;13935;p20"/>
            <p:cNvSpPr/>
            <p:nvPr/>
          </p:nvSpPr>
          <p:spPr>
            <a:xfrm>
              <a:off x="4451525" y="3769350"/>
              <a:ext cx="11225" cy="6725"/>
            </a:xfrm>
            <a:custGeom>
              <a:avLst/>
              <a:gdLst/>
              <a:ahLst/>
              <a:cxnLst/>
              <a:rect l="l" t="t" r="r" b="b"/>
              <a:pathLst>
                <a:path w="449" h="269" extrusionOk="0">
                  <a:moveTo>
                    <a:pt x="309" y="1"/>
                  </a:moveTo>
                  <a:cubicBezTo>
                    <a:pt x="225" y="1"/>
                    <a:pt x="113" y="57"/>
                    <a:pt x="0" y="169"/>
                  </a:cubicBezTo>
                  <a:cubicBezTo>
                    <a:pt x="150" y="169"/>
                    <a:pt x="299" y="269"/>
                    <a:pt x="382" y="269"/>
                  </a:cubicBezTo>
                  <a:cubicBezTo>
                    <a:pt x="424" y="269"/>
                    <a:pt x="449" y="244"/>
                    <a:pt x="449" y="169"/>
                  </a:cubicBezTo>
                  <a:cubicBezTo>
                    <a:pt x="449" y="57"/>
                    <a:pt x="393" y="1"/>
                    <a:pt x="30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36" name="Google Shape;13936;p20"/>
            <p:cNvSpPr/>
            <p:nvPr/>
          </p:nvSpPr>
          <p:spPr>
            <a:xfrm>
              <a:off x="5006225" y="3762350"/>
              <a:ext cx="25" cy="22450"/>
            </a:xfrm>
            <a:custGeom>
              <a:avLst/>
              <a:gdLst/>
              <a:ahLst/>
              <a:cxnLst/>
              <a:rect l="l" t="t" r="r" b="b"/>
              <a:pathLst>
                <a:path w="1" h="898" extrusionOk="0">
                  <a:moveTo>
                    <a:pt x="0" y="449"/>
                  </a:moveTo>
                  <a:cubicBezTo>
                    <a:pt x="0" y="897"/>
                    <a:pt x="0" y="1"/>
                    <a:pt x="0" y="449"/>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37" name="Google Shape;13937;p20"/>
            <p:cNvSpPr/>
            <p:nvPr/>
          </p:nvSpPr>
          <p:spPr>
            <a:xfrm>
              <a:off x="5028625" y="3767950"/>
              <a:ext cx="11225" cy="5650"/>
            </a:xfrm>
            <a:custGeom>
              <a:avLst/>
              <a:gdLst/>
              <a:ahLst/>
              <a:cxnLst/>
              <a:rect l="l" t="t" r="r" b="b"/>
              <a:pathLst>
                <a:path w="449" h="226" extrusionOk="0">
                  <a:moveTo>
                    <a:pt x="449" y="1"/>
                  </a:moveTo>
                  <a:cubicBezTo>
                    <a:pt x="449" y="1"/>
                    <a:pt x="1" y="1"/>
                    <a:pt x="1" y="225"/>
                  </a:cubicBezTo>
                  <a:cubicBezTo>
                    <a:pt x="1" y="225"/>
                    <a:pt x="449" y="225"/>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38" name="Google Shape;13938;p20"/>
            <p:cNvSpPr/>
            <p:nvPr/>
          </p:nvSpPr>
          <p:spPr>
            <a:xfrm>
              <a:off x="6294900" y="3770325"/>
              <a:ext cx="7825" cy="6500"/>
            </a:xfrm>
            <a:custGeom>
              <a:avLst/>
              <a:gdLst/>
              <a:ahLst/>
              <a:cxnLst/>
              <a:rect l="l" t="t" r="r" b="b"/>
              <a:pathLst>
                <a:path w="313" h="260" extrusionOk="0">
                  <a:moveTo>
                    <a:pt x="201" y="1"/>
                  </a:moveTo>
                  <a:cubicBezTo>
                    <a:pt x="160" y="1"/>
                    <a:pt x="95" y="35"/>
                    <a:pt x="0" y="130"/>
                  </a:cubicBezTo>
                  <a:cubicBezTo>
                    <a:pt x="48" y="225"/>
                    <a:pt x="95" y="259"/>
                    <a:pt x="136" y="259"/>
                  </a:cubicBezTo>
                  <a:cubicBezTo>
                    <a:pt x="248" y="259"/>
                    <a:pt x="313" y="1"/>
                    <a:pt x="20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39" name="Google Shape;13939;p20"/>
            <p:cNvSpPr/>
            <p:nvPr/>
          </p:nvSpPr>
          <p:spPr>
            <a:xfrm>
              <a:off x="1308275" y="3771700"/>
              <a:ext cx="33650" cy="9975"/>
            </a:xfrm>
            <a:custGeom>
              <a:avLst/>
              <a:gdLst/>
              <a:ahLst/>
              <a:cxnLst/>
              <a:rect l="l" t="t" r="r" b="b"/>
              <a:pathLst>
                <a:path w="1346" h="399" extrusionOk="0">
                  <a:moveTo>
                    <a:pt x="399" y="0"/>
                  </a:moveTo>
                  <a:cubicBezTo>
                    <a:pt x="274" y="0"/>
                    <a:pt x="150" y="75"/>
                    <a:pt x="0" y="299"/>
                  </a:cubicBezTo>
                  <a:cubicBezTo>
                    <a:pt x="150" y="299"/>
                    <a:pt x="598" y="399"/>
                    <a:pt x="947" y="399"/>
                  </a:cubicBezTo>
                  <a:cubicBezTo>
                    <a:pt x="1121" y="399"/>
                    <a:pt x="1270" y="374"/>
                    <a:pt x="1345" y="299"/>
                  </a:cubicBezTo>
                  <a:cubicBezTo>
                    <a:pt x="897" y="299"/>
                    <a:pt x="648" y="0"/>
                    <a:pt x="39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40" name="Google Shape;13940;p20"/>
            <p:cNvSpPr/>
            <p:nvPr/>
          </p:nvSpPr>
          <p:spPr>
            <a:xfrm>
              <a:off x="4944575" y="3770325"/>
              <a:ext cx="9375" cy="6500"/>
            </a:xfrm>
            <a:custGeom>
              <a:avLst/>
              <a:gdLst/>
              <a:ahLst/>
              <a:cxnLst/>
              <a:rect l="l" t="t" r="r" b="b"/>
              <a:pathLst>
                <a:path w="375" h="260" extrusionOk="0">
                  <a:moveTo>
                    <a:pt x="225" y="1"/>
                  </a:moveTo>
                  <a:cubicBezTo>
                    <a:pt x="170" y="1"/>
                    <a:pt x="96" y="35"/>
                    <a:pt x="1" y="130"/>
                  </a:cubicBezTo>
                  <a:cubicBezTo>
                    <a:pt x="96" y="225"/>
                    <a:pt x="170" y="259"/>
                    <a:pt x="225" y="259"/>
                  </a:cubicBezTo>
                  <a:cubicBezTo>
                    <a:pt x="374" y="259"/>
                    <a:pt x="374" y="1"/>
                    <a:pt x="22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41" name="Google Shape;13941;p20"/>
            <p:cNvSpPr/>
            <p:nvPr/>
          </p:nvSpPr>
          <p:spPr>
            <a:xfrm>
              <a:off x="4961400" y="3773575"/>
              <a:ext cx="11225" cy="2500"/>
            </a:xfrm>
            <a:custGeom>
              <a:avLst/>
              <a:gdLst/>
              <a:ahLst/>
              <a:cxnLst/>
              <a:rect l="l" t="t" r="r" b="b"/>
              <a:pathLst>
                <a:path w="449" h="100" extrusionOk="0">
                  <a:moveTo>
                    <a:pt x="0" y="0"/>
                  </a:moveTo>
                  <a:cubicBezTo>
                    <a:pt x="0" y="0"/>
                    <a:pt x="199" y="100"/>
                    <a:pt x="332" y="100"/>
                  </a:cubicBezTo>
                  <a:cubicBezTo>
                    <a:pt x="399" y="100"/>
                    <a:pt x="448" y="75"/>
                    <a:pt x="44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42" name="Google Shape;13942;p20"/>
            <p:cNvSpPr/>
            <p:nvPr/>
          </p:nvSpPr>
          <p:spPr>
            <a:xfrm>
              <a:off x="1409125" y="3784775"/>
              <a:ext cx="173725" cy="39250"/>
            </a:xfrm>
            <a:custGeom>
              <a:avLst/>
              <a:gdLst/>
              <a:ahLst/>
              <a:cxnLst/>
              <a:rect l="l" t="t" r="r" b="b"/>
              <a:pathLst>
                <a:path w="6949" h="1570" extrusionOk="0">
                  <a:moveTo>
                    <a:pt x="1" y="0"/>
                  </a:moveTo>
                  <a:cubicBezTo>
                    <a:pt x="2242" y="897"/>
                    <a:pt x="4483" y="1569"/>
                    <a:pt x="6948" y="1569"/>
                  </a:cubicBezTo>
                  <a:cubicBezTo>
                    <a:pt x="4483" y="1121"/>
                    <a:pt x="2466" y="449"/>
                    <a:pt x="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43" name="Google Shape;13943;p20"/>
            <p:cNvSpPr/>
            <p:nvPr/>
          </p:nvSpPr>
          <p:spPr>
            <a:xfrm>
              <a:off x="2210350" y="3790375"/>
              <a:ext cx="11225" cy="7950"/>
            </a:xfrm>
            <a:custGeom>
              <a:avLst/>
              <a:gdLst/>
              <a:ahLst/>
              <a:cxnLst/>
              <a:rect l="l" t="t" r="r" b="b"/>
              <a:pathLst>
                <a:path w="449" h="318" extrusionOk="0">
                  <a:moveTo>
                    <a:pt x="449" y="0"/>
                  </a:moveTo>
                  <a:cubicBezTo>
                    <a:pt x="0" y="0"/>
                    <a:pt x="0" y="0"/>
                    <a:pt x="0" y="225"/>
                  </a:cubicBezTo>
                  <a:cubicBezTo>
                    <a:pt x="66" y="290"/>
                    <a:pt x="132" y="317"/>
                    <a:pt x="192" y="317"/>
                  </a:cubicBezTo>
                  <a:cubicBezTo>
                    <a:pt x="337" y="317"/>
                    <a:pt x="449" y="159"/>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44" name="Google Shape;13944;p20"/>
            <p:cNvSpPr/>
            <p:nvPr/>
          </p:nvSpPr>
          <p:spPr>
            <a:xfrm>
              <a:off x="4524375" y="3795975"/>
              <a:ext cx="16825" cy="11225"/>
            </a:xfrm>
            <a:custGeom>
              <a:avLst/>
              <a:gdLst/>
              <a:ahLst/>
              <a:cxnLst/>
              <a:rect l="l" t="t" r="r" b="b"/>
              <a:pathLst>
                <a:path w="673" h="449" extrusionOk="0">
                  <a:moveTo>
                    <a:pt x="448" y="1"/>
                  </a:moveTo>
                  <a:cubicBezTo>
                    <a:pt x="448" y="449"/>
                    <a:pt x="0" y="449"/>
                    <a:pt x="672" y="449"/>
                  </a:cubicBezTo>
                  <a:cubicBezTo>
                    <a:pt x="672" y="225"/>
                    <a:pt x="672" y="1"/>
                    <a:pt x="44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45" name="Google Shape;13945;p20"/>
            <p:cNvSpPr/>
            <p:nvPr/>
          </p:nvSpPr>
          <p:spPr>
            <a:xfrm>
              <a:off x="4804500" y="3801575"/>
              <a:ext cx="16850" cy="7950"/>
            </a:xfrm>
            <a:custGeom>
              <a:avLst/>
              <a:gdLst/>
              <a:ahLst/>
              <a:cxnLst/>
              <a:rect l="l" t="t" r="r" b="b"/>
              <a:pathLst>
                <a:path w="674" h="318" extrusionOk="0">
                  <a:moveTo>
                    <a:pt x="673" y="1"/>
                  </a:moveTo>
                  <a:cubicBezTo>
                    <a:pt x="225" y="1"/>
                    <a:pt x="1" y="1"/>
                    <a:pt x="225" y="225"/>
                  </a:cubicBezTo>
                  <a:cubicBezTo>
                    <a:pt x="291" y="290"/>
                    <a:pt x="356" y="318"/>
                    <a:pt x="416" y="318"/>
                  </a:cubicBezTo>
                  <a:cubicBezTo>
                    <a:pt x="561" y="318"/>
                    <a:pt x="673" y="159"/>
                    <a:pt x="67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46" name="Google Shape;13946;p20"/>
            <p:cNvSpPr/>
            <p:nvPr/>
          </p:nvSpPr>
          <p:spPr>
            <a:xfrm>
              <a:off x="5219125" y="3803950"/>
              <a:ext cx="4700" cy="6500"/>
            </a:xfrm>
            <a:custGeom>
              <a:avLst/>
              <a:gdLst/>
              <a:ahLst/>
              <a:cxnLst/>
              <a:rect l="l" t="t" r="r" b="b"/>
              <a:pathLst>
                <a:path w="188" h="260" extrusionOk="0">
                  <a:moveTo>
                    <a:pt x="113" y="0"/>
                  </a:moveTo>
                  <a:cubicBezTo>
                    <a:pt x="85" y="0"/>
                    <a:pt x="48" y="35"/>
                    <a:pt x="1" y="130"/>
                  </a:cubicBezTo>
                  <a:cubicBezTo>
                    <a:pt x="48" y="224"/>
                    <a:pt x="85" y="259"/>
                    <a:pt x="113" y="259"/>
                  </a:cubicBezTo>
                  <a:cubicBezTo>
                    <a:pt x="187" y="259"/>
                    <a:pt x="187" y="0"/>
                    <a:pt x="11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47" name="Google Shape;13947;p20"/>
            <p:cNvSpPr/>
            <p:nvPr/>
          </p:nvSpPr>
          <p:spPr>
            <a:xfrm>
              <a:off x="5235925" y="3803950"/>
              <a:ext cx="4700" cy="6500"/>
            </a:xfrm>
            <a:custGeom>
              <a:avLst/>
              <a:gdLst/>
              <a:ahLst/>
              <a:cxnLst/>
              <a:rect l="l" t="t" r="r" b="b"/>
              <a:pathLst>
                <a:path w="188" h="260" extrusionOk="0">
                  <a:moveTo>
                    <a:pt x="113" y="0"/>
                  </a:moveTo>
                  <a:cubicBezTo>
                    <a:pt x="86" y="0"/>
                    <a:pt x="48" y="35"/>
                    <a:pt x="1" y="130"/>
                  </a:cubicBezTo>
                  <a:cubicBezTo>
                    <a:pt x="48" y="224"/>
                    <a:pt x="86" y="259"/>
                    <a:pt x="113" y="259"/>
                  </a:cubicBezTo>
                  <a:cubicBezTo>
                    <a:pt x="188" y="259"/>
                    <a:pt x="188" y="0"/>
                    <a:pt x="11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48" name="Google Shape;13948;p20"/>
            <p:cNvSpPr/>
            <p:nvPr/>
          </p:nvSpPr>
          <p:spPr>
            <a:xfrm>
              <a:off x="4877350" y="3803950"/>
              <a:ext cx="4700" cy="6500"/>
            </a:xfrm>
            <a:custGeom>
              <a:avLst/>
              <a:gdLst/>
              <a:ahLst/>
              <a:cxnLst/>
              <a:rect l="l" t="t" r="r" b="b"/>
              <a:pathLst>
                <a:path w="188" h="260" extrusionOk="0">
                  <a:moveTo>
                    <a:pt x="112" y="0"/>
                  </a:moveTo>
                  <a:cubicBezTo>
                    <a:pt x="85" y="0"/>
                    <a:pt x="48" y="35"/>
                    <a:pt x="0" y="130"/>
                  </a:cubicBezTo>
                  <a:cubicBezTo>
                    <a:pt x="48" y="224"/>
                    <a:pt x="85" y="259"/>
                    <a:pt x="112" y="259"/>
                  </a:cubicBezTo>
                  <a:cubicBezTo>
                    <a:pt x="187" y="259"/>
                    <a:pt x="187" y="0"/>
                    <a:pt x="112"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49" name="Google Shape;13949;p20"/>
            <p:cNvSpPr/>
            <p:nvPr/>
          </p:nvSpPr>
          <p:spPr>
            <a:xfrm>
              <a:off x="4602800" y="3809550"/>
              <a:ext cx="4700" cy="6500"/>
            </a:xfrm>
            <a:custGeom>
              <a:avLst/>
              <a:gdLst/>
              <a:ahLst/>
              <a:cxnLst/>
              <a:rect l="l" t="t" r="r" b="b"/>
              <a:pathLst>
                <a:path w="188" h="260" extrusionOk="0">
                  <a:moveTo>
                    <a:pt x="113" y="0"/>
                  </a:moveTo>
                  <a:cubicBezTo>
                    <a:pt x="85" y="0"/>
                    <a:pt x="48" y="35"/>
                    <a:pt x="1" y="130"/>
                  </a:cubicBezTo>
                  <a:cubicBezTo>
                    <a:pt x="48" y="225"/>
                    <a:pt x="85" y="259"/>
                    <a:pt x="113" y="259"/>
                  </a:cubicBezTo>
                  <a:cubicBezTo>
                    <a:pt x="187" y="259"/>
                    <a:pt x="187" y="0"/>
                    <a:pt x="11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50" name="Google Shape;13950;p20"/>
            <p:cNvSpPr/>
            <p:nvPr/>
          </p:nvSpPr>
          <p:spPr>
            <a:xfrm>
              <a:off x="4978200" y="3815150"/>
              <a:ext cx="4700" cy="6500"/>
            </a:xfrm>
            <a:custGeom>
              <a:avLst/>
              <a:gdLst/>
              <a:ahLst/>
              <a:cxnLst/>
              <a:rect l="l" t="t" r="r" b="b"/>
              <a:pathLst>
                <a:path w="188" h="260" extrusionOk="0">
                  <a:moveTo>
                    <a:pt x="113" y="1"/>
                  </a:moveTo>
                  <a:cubicBezTo>
                    <a:pt x="85" y="1"/>
                    <a:pt x="48" y="35"/>
                    <a:pt x="1" y="130"/>
                  </a:cubicBezTo>
                  <a:cubicBezTo>
                    <a:pt x="48" y="225"/>
                    <a:pt x="85" y="259"/>
                    <a:pt x="113" y="259"/>
                  </a:cubicBezTo>
                  <a:cubicBezTo>
                    <a:pt x="187" y="259"/>
                    <a:pt x="187" y="1"/>
                    <a:pt x="11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51" name="Google Shape;13951;p20"/>
            <p:cNvSpPr/>
            <p:nvPr/>
          </p:nvSpPr>
          <p:spPr>
            <a:xfrm>
              <a:off x="5011825" y="3815150"/>
              <a:ext cx="7825" cy="6500"/>
            </a:xfrm>
            <a:custGeom>
              <a:avLst/>
              <a:gdLst/>
              <a:ahLst/>
              <a:cxnLst/>
              <a:rect l="l" t="t" r="r" b="b"/>
              <a:pathLst>
                <a:path w="313" h="260" extrusionOk="0">
                  <a:moveTo>
                    <a:pt x="201" y="1"/>
                  </a:moveTo>
                  <a:cubicBezTo>
                    <a:pt x="160" y="1"/>
                    <a:pt x="95" y="35"/>
                    <a:pt x="0" y="130"/>
                  </a:cubicBezTo>
                  <a:cubicBezTo>
                    <a:pt x="48" y="225"/>
                    <a:pt x="95" y="259"/>
                    <a:pt x="136" y="259"/>
                  </a:cubicBezTo>
                  <a:cubicBezTo>
                    <a:pt x="248" y="259"/>
                    <a:pt x="313" y="1"/>
                    <a:pt x="20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52" name="Google Shape;13952;p20"/>
            <p:cNvSpPr/>
            <p:nvPr/>
          </p:nvSpPr>
          <p:spPr>
            <a:xfrm>
              <a:off x="5217250" y="3818375"/>
              <a:ext cx="22450" cy="7500"/>
            </a:xfrm>
            <a:custGeom>
              <a:avLst/>
              <a:gdLst/>
              <a:ahLst/>
              <a:cxnLst/>
              <a:rect l="l" t="t" r="r" b="b"/>
              <a:pathLst>
                <a:path w="898" h="300" extrusionOk="0">
                  <a:moveTo>
                    <a:pt x="300" y="1"/>
                  </a:moveTo>
                  <a:cubicBezTo>
                    <a:pt x="1" y="225"/>
                    <a:pt x="1" y="300"/>
                    <a:pt x="100" y="300"/>
                  </a:cubicBezTo>
                  <a:cubicBezTo>
                    <a:pt x="300" y="300"/>
                    <a:pt x="897" y="1"/>
                    <a:pt x="30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53" name="Google Shape;13953;p20"/>
            <p:cNvSpPr/>
            <p:nvPr/>
          </p:nvSpPr>
          <p:spPr>
            <a:xfrm>
              <a:off x="1504375" y="3824000"/>
              <a:ext cx="5625" cy="25"/>
            </a:xfrm>
            <a:custGeom>
              <a:avLst/>
              <a:gdLst/>
              <a:ahLst/>
              <a:cxnLst/>
              <a:rect l="l" t="t" r="r" b="b"/>
              <a:pathLst>
                <a:path w="225" h="1" extrusionOk="0">
                  <a:moveTo>
                    <a:pt x="225" y="0"/>
                  </a:moveTo>
                  <a:lnTo>
                    <a:pt x="1" y="0"/>
                  </a:ln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54" name="Google Shape;13954;p20"/>
            <p:cNvSpPr/>
            <p:nvPr/>
          </p:nvSpPr>
          <p:spPr>
            <a:xfrm>
              <a:off x="1515575" y="3823125"/>
              <a:ext cx="25675" cy="11475"/>
            </a:xfrm>
            <a:custGeom>
              <a:avLst/>
              <a:gdLst/>
              <a:ahLst/>
              <a:cxnLst/>
              <a:rect l="l" t="t" r="r" b="b"/>
              <a:pathLst>
                <a:path w="1027" h="459" extrusionOk="0">
                  <a:moveTo>
                    <a:pt x="510" y="0"/>
                  </a:moveTo>
                  <a:cubicBezTo>
                    <a:pt x="310" y="0"/>
                    <a:pt x="96" y="70"/>
                    <a:pt x="1" y="259"/>
                  </a:cubicBezTo>
                  <a:cubicBezTo>
                    <a:pt x="300" y="259"/>
                    <a:pt x="499" y="458"/>
                    <a:pt x="665" y="458"/>
                  </a:cubicBezTo>
                  <a:cubicBezTo>
                    <a:pt x="748" y="458"/>
                    <a:pt x="823" y="409"/>
                    <a:pt x="897" y="259"/>
                  </a:cubicBezTo>
                  <a:cubicBezTo>
                    <a:pt x="1027" y="130"/>
                    <a:pt x="783" y="0"/>
                    <a:pt x="51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55" name="Google Shape;13955;p20"/>
            <p:cNvSpPr/>
            <p:nvPr/>
          </p:nvSpPr>
          <p:spPr>
            <a:xfrm>
              <a:off x="4913575" y="3837575"/>
              <a:ext cx="9400" cy="6475"/>
            </a:xfrm>
            <a:custGeom>
              <a:avLst/>
              <a:gdLst/>
              <a:ahLst/>
              <a:cxnLst/>
              <a:rect l="l" t="t" r="r" b="b"/>
              <a:pathLst>
                <a:path w="376" h="259" extrusionOk="0">
                  <a:moveTo>
                    <a:pt x="338" y="0"/>
                  </a:moveTo>
                  <a:cubicBezTo>
                    <a:pt x="324" y="0"/>
                    <a:pt x="262" y="35"/>
                    <a:pt x="120" y="129"/>
                  </a:cubicBezTo>
                  <a:cubicBezTo>
                    <a:pt x="26" y="224"/>
                    <a:pt x="1" y="259"/>
                    <a:pt x="15" y="259"/>
                  </a:cubicBezTo>
                  <a:cubicBezTo>
                    <a:pt x="52" y="259"/>
                    <a:pt x="375" y="0"/>
                    <a:pt x="33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56" name="Google Shape;13956;p20"/>
            <p:cNvSpPr/>
            <p:nvPr/>
          </p:nvSpPr>
          <p:spPr>
            <a:xfrm>
              <a:off x="4821325" y="3843900"/>
              <a:ext cx="11225" cy="2525"/>
            </a:xfrm>
            <a:custGeom>
              <a:avLst/>
              <a:gdLst/>
              <a:ahLst/>
              <a:cxnLst/>
              <a:rect l="l" t="t" r="r" b="b"/>
              <a:pathLst>
                <a:path w="449" h="101" extrusionOk="0">
                  <a:moveTo>
                    <a:pt x="116" y="1"/>
                  </a:moveTo>
                  <a:cubicBezTo>
                    <a:pt x="50" y="1"/>
                    <a:pt x="0" y="26"/>
                    <a:pt x="0" y="101"/>
                  </a:cubicBezTo>
                  <a:lnTo>
                    <a:pt x="448" y="101"/>
                  </a:lnTo>
                  <a:cubicBezTo>
                    <a:pt x="448" y="101"/>
                    <a:pt x="249" y="1"/>
                    <a:pt x="116"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57" name="Google Shape;13957;p20"/>
            <p:cNvSpPr/>
            <p:nvPr/>
          </p:nvSpPr>
          <p:spPr>
            <a:xfrm>
              <a:off x="4965725" y="3843175"/>
              <a:ext cx="12500" cy="6475"/>
            </a:xfrm>
            <a:custGeom>
              <a:avLst/>
              <a:gdLst/>
              <a:ahLst/>
              <a:cxnLst/>
              <a:rect l="l" t="t" r="r" b="b"/>
              <a:pathLst>
                <a:path w="500" h="259" extrusionOk="0">
                  <a:moveTo>
                    <a:pt x="187" y="0"/>
                  </a:moveTo>
                  <a:cubicBezTo>
                    <a:pt x="0" y="0"/>
                    <a:pt x="65" y="259"/>
                    <a:pt x="252" y="259"/>
                  </a:cubicBezTo>
                  <a:cubicBezTo>
                    <a:pt x="320" y="259"/>
                    <a:pt x="405" y="224"/>
                    <a:pt x="500" y="130"/>
                  </a:cubicBezTo>
                  <a:cubicBezTo>
                    <a:pt x="357" y="35"/>
                    <a:pt x="255" y="0"/>
                    <a:pt x="18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58" name="Google Shape;13958;p20"/>
            <p:cNvSpPr/>
            <p:nvPr/>
          </p:nvSpPr>
          <p:spPr>
            <a:xfrm>
              <a:off x="4944575" y="3843600"/>
              <a:ext cx="22450" cy="13400"/>
            </a:xfrm>
            <a:custGeom>
              <a:avLst/>
              <a:gdLst/>
              <a:ahLst/>
              <a:cxnLst/>
              <a:rect l="l" t="t" r="r" b="b"/>
              <a:pathLst>
                <a:path w="898" h="536" extrusionOk="0">
                  <a:moveTo>
                    <a:pt x="449" y="1"/>
                  </a:moveTo>
                  <a:cubicBezTo>
                    <a:pt x="225" y="1"/>
                    <a:pt x="1" y="113"/>
                    <a:pt x="1" y="337"/>
                  </a:cubicBezTo>
                  <a:cubicBezTo>
                    <a:pt x="1" y="337"/>
                    <a:pt x="300" y="536"/>
                    <a:pt x="565" y="536"/>
                  </a:cubicBezTo>
                  <a:cubicBezTo>
                    <a:pt x="698" y="536"/>
                    <a:pt x="823" y="486"/>
                    <a:pt x="897" y="337"/>
                  </a:cubicBezTo>
                  <a:cubicBezTo>
                    <a:pt x="897" y="113"/>
                    <a:pt x="673" y="1"/>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59" name="Google Shape;13959;p20"/>
            <p:cNvSpPr/>
            <p:nvPr/>
          </p:nvSpPr>
          <p:spPr>
            <a:xfrm>
              <a:off x="4938975" y="3863200"/>
              <a:ext cx="15200" cy="7950"/>
            </a:xfrm>
            <a:custGeom>
              <a:avLst/>
              <a:gdLst/>
              <a:ahLst/>
              <a:cxnLst/>
              <a:rect l="l" t="t" r="r" b="b"/>
              <a:pathLst>
                <a:path w="608" h="318" extrusionOk="0">
                  <a:moveTo>
                    <a:pt x="449" y="1"/>
                  </a:moveTo>
                  <a:cubicBezTo>
                    <a:pt x="225" y="1"/>
                    <a:pt x="1" y="1"/>
                    <a:pt x="225" y="225"/>
                  </a:cubicBezTo>
                  <a:cubicBezTo>
                    <a:pt x="225" y="291"/>
                    <a:pt x="263" y="318"/>
                    <a:pt x="312" y="318"/>
                  </a:cubicBezTo>
                  <a:cubicBezTo>
                    <a:pt x="430" y="318"/>
                    <a:pt x="607" y="159"/>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60" name="Google Shape;13960;p20"/>
            <p:cNvSpPr/>
            <p:nvPr/>
          </p:nvSpPr>
          <p:spPr>
            <a:xfrm>
              <a:off x="4798900" y="3863300"/>
              <a:ext cx="4800" cy="8275"/>
            </a:xfrm>
            <a:custGeom>
              <a:avLst/>
              <a:gdLst/>
              <a:ahLst/>
              <a:cxnLst/>
              <a:rect l="l" t="t" r="r" b="b"/>
              <a:pathLst>
                <a:path w="192" h="331" extrusionOk="0">
                  <a:moveTo>
                    <a:pt x="124" y="0"/>
                  </a:moveTo>
                  <a:cubicBezTo>
                    <a:pt x="96" y="0"/>
                    <a:pt x="55" y="58"/>
                    <a:pt x="1" y="221"/>
                  </a:cubicBezTo>
                  <a:cubicBezTo>
                    <a:pt x="40" y="300"/>
                    <a:pt x="73" y="330"/>
                    <a:pt x="98" y="330"/>
                  </a:cubicBezTo>
                  <a:cubicBezTo>
                    <a:pt x="183" y="330"/>
                    <a:pt x="191" y="0"/>
                    <a:pt x="1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61" name="Google Shape;13961;p20"/>
            <p:cNvSpPr/>
            <p:nvPr/>
          </p:nvSpPr>
          <p:spPr>
            <a:xfrm>
              <a:off x="4670050" y="3871175"/>
              <a:ext cx="4675" cy="6500"/>
            </a:xfrm>
            <a:custGeom>
              <a:avLst/>
              <a:gdLst/>
              <a:ahLst/>
              <a:cxnLst/>
              <a:rect l="l" t="t" r="r" b="b"/>
              <a:pathLst>
                <a:path w="187" h="260" extrusionOk="0">
                  <a:moveTo>
                    <a:pt x="112" y="1"/>
                  </a:moveTo>
                  <a:cubicBezTo>
                    <a:pt x="85" y="1"/>
                    <a:pt x="47" y="35"/>
                    <a:pt x="0" y="130"/>
                  </a:cubicBezTo>
                  <a:cubicBezTo>
                    <a:pt x="47" y="225"/>
                    <a:pt x="85" y="260"/>
                    <a:pt x="112" y="260"/>
                  </a:cubicBezTo>
                  <a:cubicBezTo>
                    <a:pt x="187" y="260"/>
                    <a:pt x="187" y="1"/>
                    <a:pt x="112"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62" name="Google Shape;13962;p20"/>
            <p:cNvSpPr/>
            <p:nvPr/>
          </p:nvSpPr>
          <p:spPr>
            <a:xfrm>
              <a:off x="4742875" y="3870475"/>
              <a:ext cx="4850" cy="5150"/>
            </a:xfrm>
            <a:custGeom>
              <a:avLst/>
              <a:gdLst/>
              <a:ahLst/>
              <a:cxnLst/>
              <a:rect l="l" t="t" r="r" b="b"/>
              <a:pathLst>
                <a:path w="194" h="206" extrusionOk="0">
                  <a:moveTo>
                    <a:pt x="130" y="0"/>
                  </a:moveTo>
                  <a:cubicBezTo>
                    <a:pt x="103" y="0"/>
                    <a:pt x="59" y="41"/>
                    <a:pt x="1" y="158"/>
                  </a:cubicBezTo>
                  <a:cubicBezTo>
                    <a:pt x="34" y="192"/>
                    <a:pt x="63" y="205"/>
                    <a:pt x="87" y="205"/>
                  </a:cubicBezTo>
                  <a:cubicBezTo>
                    <a:pt x="179" y="205"/>
                    <a:pt x="193" y="0"/>
                    <a:pt x="13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63" name="Google Shape;13963;p20"/>
            <p:cNvSpPr/>
            <p:nvPr/>
          </p:nvSpPr>
          <p:spPr>
            <a:xfrm>
              <a:off x="2266375" y="3876775"/>
              <a:ext cx="4700" cy="6500"/>
            </a:xfrm>
            <a:custGeom>
              <a:avLst/>
              <a:gdLst/>
              <a:ahLst/>
              <a:cxnLst/>
              <a:rect l="l" t="t" r="r" b="b"/>
              <a:pathLst>
                <a:path w="188" h="260" extrusionOk="0">
                  <a:moveTo>
                    <a:pt x="113" y="1"/>
                  </a:moveTo>
                  <a:cubicBezTo>
                    <a:pt x="85" y="1"/>
                    <a:pt x="48" y="36"/>
                    <a:pt x="1" y="130"/>
                  </a:cubicBezTo>
                  <a:cubicBezTo>
                    <a:pt x="48" y="225"/>
                    <a:pt x="85" y="260"/>
                    <a:pt x="113" y="260"/>
                  </a:cubicBezTo>
                  <a:cubicBezTo>
                    <a:pt x="187" y="260"/>
                    <a:pt x="187" y="1"/>
                    <a:pt x="11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64" name="Google Shape;13964;p20"/>
            <p:cNvSpPr/>
            <p:nvPr/>
          </p:nvSpPr>
          <p:spPr>
            <a:xfrm>
              <a:off x="6692700" y="3874425"/>
              <a:ext cx="16600" cy="12375"/>
            </a:xfrm>
            <a:custGeom>
              <a:avLst/>
              <a:gdLst/>
              <a:ahLst/>
              <a:cxnLst/>
              <a:rect l="l" t="t" r="r" b="b"/>
              <a:pathLst>
                <a:path w="664" h="495" extrusionOk="0">
                  <a:moveTo>
                    <a:pt x="225" y="0"/>
                  </a:moveTo>
                  <a:cubicBezTo>
                    <a:pt x="225" y="224"/>
                    <a:pt x="225" y="224"/>
                    <a:pt x="1" y="448"/>
                  </a:cubicBezTo>
                  <a:cubicBezTo>
                    <a:pt x="97" y="480"/>
                    <a:pt x="179" y="494"/>
                    <a:pt x="248" y="494"/>
                  </a:cubicBezTo>
                  <a:cubicBezTo>
                    <a:pt x="664" y="494"/>
                    <a:pt x="609" y="0"/>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65" name="Google Shape;13965;p20"/>
            <p:cNvSpPr/>
            <p:nvPr/>
          </p:nvSpPr>
          <p:spPr>
            <a:xfrm>
              <a:off x="3106825" y="3885625"/>
              <a:ext cx="5625" cy="25"/>
            </a:xfrm>
            <a:custGeom>
              <a:avLst/>
              <a:gdLst/>
              <a:ahLst/>
              <a:cxnLst/>
              <a:rect l="l" t="t" r="r" b="b"/>
              <a:pathLst>
                <a:path w="225" h="1" extrusionOk="0">
                  <a:moveTo>
                    <a:pt x="224" y="0"/>
                  </a:moveTo>
                  <a:lnTo>
                    <a:pt x="0" y="0"/>
                  </a:lnTo>
                  <a:cubicBezTo>
                    <a:pt x="0" y="0"/>
                    <a:pt x="224" y="0"/>
                    <a:pt x="2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66" name="Google Shape;13966;p20"/>
            <p:cNvSpPr/>
            <p:nvPr/>
          </p:nvSpPr>
          <p:spPr>
            <a:xfrm>
              <a:off x="5230575" y="3906875"/>
              <a:ext cx="16600" cy="7950"/>
            </a:xfrm>
            <a:custGeom>
              <a:avLst/>
              <a:gdLst/>
              <a:ahLst/>
              <a:cxnLst/>
              <a:rect l="l" t="t" r="r" b="b"/>
              <a:pathLst>
                <a:path w="664" h="318" extrusionOk="0">
                  <a:moveTo>
                    <a:pt x="542" y="0"/>
                  </a:moveTo>
                  <a:cubicBezTo>
                    <a:pt x="317" y="0"/>
                    <a:pt x="0" y="317"/>
                    <a:pt x="225" y="317"/>
                  </a:cubicBezTo>
                  <a:cubicBezTo>
                    <a:pt x="271" y="317"/>
                    <a:pt x="341" y="304"/>
                    <a:pt x="439" y="271"/>
                  </a:cubicBezTo>
                  <a:cubicBezTo>
                    <a:pt x="439" y="271"/>
                    <a:pt x="663" y="47"/>
                    <a:pt x="663" y="47"/>
                  </a:cubicBezTo>
                  <a:cubicBezTo>
                    <a:pt x="630" y="14"/>
                    <a:pt x="588" y="0"/>
                    <a:pt x="542"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67" name="Google Shape;13967;p20"/>
            <p:cNvSpPr/>
            <p:nvPr/>
          </p:nvSpPr>
          <p:spPr>
            <a:xfrm>
              <a:off x="4989400" y="3939325"/>
              <a:ext cx="11225" cy="7950"/>
            </a:xfrm>
            <a:custGeom>
              <a:avLst/>
              <a:gdLst/>
              <a:ahLst/>
              <a:cxnLst/>
              <a:rect l="l" t="t" r="r" b="b"/>
              <a:pathLst>
                <a:path w="449" h="318" extrusionOk="0">
                  <a:moveTo>
                    <a:pt x="80" y="1"/>
                  </a:moveTo>
                  <a:cubicBezTo>
                    <a:pt x="1" y="1"/>
                    <a:pt x="1" y="159"/>
                    <a:pt x="1" y="318"/>
                  </a:cubicBezTo>
                  <a:cubicBezTo>
                    <a:pt x="225" y="318"/>
                    <a:pt x="449" y="318"/>
                    <a:pt x="225" y="94"/>
                  </a:cubicBezTo>
                  <a:cubicBezTo>
                    <a:pt x="159" y="28"/>
                    <a:pt x="113" y="1"/>
                    <a:pt x="8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68" name="Google Shape;13968;p20"/>
            <p:cNvSpPr/>
            <p:nvPr/>
          </p:nvSpPr>
          <p:spPr>
            <a:xfrm>
              <a:off x="5006225" y="3941650"/>
              <a:ext cx="5625" cy="2525"/>
            </a:xfrm>
            <a:custGeom>
              <a:avLst/>
              <a:gdLst/>
              <a:ahLst/>
              <a:cxnLst/>
              <a:rect l="l" t="t" r="r" b="b"/>
              <a:pathLst>
                <a:path w="225" h="101" extrusionOk="0">
                  <a:moveTo>
                    <a:pt x="0" y="1"/>
                  </a:moveTo>
                  <a:cubicBezTo>
                    <a:pt x="0" y="1"/>
                    <a:pt x="100" y="100"/>
                    <a:pt x="166" y="100"/>
                  </a:cubicBezTo>
                  <a:cubicBezTo>
                    <a:pt x="199" y="100"/>
                    <a:pt x="224" y="75"/>
                    <a:pt x="22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69" name="Google Shape;13969;p20"/>
            <p:cNvSpPr/>
            <p:nvPr/>
          </p:nvSpPr>
          <p:spPr>
            <a:xfrm>
              <a:off x="4658825" y="3947250"/>
              <a:ext cx="5625" cy="25"/>
            </a:xfrm>
            <a:custGeom>
              <a:avLst/>
              <a:gdLst/>
              <a:ahLst/>
              <a:cxnLst/>
              <a:rect l="l" t="t" r="r" b="b"/>
              <a:pathLst>
                <a:path w="225" h="1" extrusionOk="0">
                  <a:moveTo>
                    <a:pt x="225" y="1"/>
                  </a:moveTo>
                  <a:lnTo>
                    <a:pt x="1" y="1"/>
                  </a:lnTo>
                  <a:cubicBezTo>
                    <a:pt x="1" y="1"/>
                    <a:pt x="225" y="1"/>
                    <a:pt x="22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70" name="Google Shape;13970;p20"/>
            <p:cNvSpPr/>
            <p:nvPr/>
          </p:nvSpPr>
          <p:spPr>
            <a:xfrm>
              <a:off x="2092675" y="3941650"/>
              <a:ext cx="22450" cy="22450"/>
            </a:xfrm>
            <a:custGeom>
              <a:avLst/>
              <a:gdLst/>
              <a:ahLst/>
              <a:cxnLst/>
              <a:rect l="l" t="t" r="r" b="b"/>
              <a:pathLst>
                <a:path w="898" h="898" extrusionOk="0">
                  <a:moveTo>
                    <a:pt x="449" y="449"/>
                  </a:moveTo>
                  <a:cubicBezTo>
                    <a:pt x="1" y="1"/>
                    <a:pt x="897" y="897"/>
                    <a:pt x="449" y="449"/>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71" name="Google Shape;13971;p20"/>
            <p:cNvSpPr/>
            <p:nvPr/>
          </p:nvSpPr>
          <p:spPr>
            <a:xfrm>
              <a:off x="4686850" y="3949000"/>
              <a:ext cx="15425" cy="9475"/>
            </a:xfrm>
            <a:custGeom>
              <a:avLst/>
              <a:gdLst/>
              <a:ahLst/>
              <a:cxnLst/>
              <a:rect l="l" t="t" r="r" b="b"/>
              <a:pathLst>
                <a:path w="617" h="379" extrusionOk="0">
                  <a:moveTo>
                    <a:pt x="197" y="1"/>
                  </a:moveTo>
                  <a:cubicBezTo>
                    <a:pt x="126" y="1"/>
                    <a:pt x="56" y="43"/>
                    <a:pt x="0" y="155"/>
                  </a:cubicBezTo>
                  <a:cubicBezTo>
                    <a:pt x="449" y="155"/>
                    <a:pt x="449" y="155"/>
                    <a:pt x="449" y="379"/>
                  </a:cubicBezTo>
                  <a:cubicBezTo>
                    <a:pt x="617" y="379"/>
                    <a:pt x="407" y="1"/>
                    <a:pt x="19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72" name="Google Shape;13972;p20"/>
            <p:cNvSpPr/>
            <p:nvPr/>
          </p:nvSpPr>
          <p:spPr>
            <a:xfrm>
              <a:off x="4832525" y="3958450"/>
              <a:ext cx="11225" cy="25"/>
            </a:xfrm>
            <a:custGeom>
              <a:avLst/>
              <a:gdLst/>
              <a:ahLst/>
              <a:cxnLst/>
              <a:rect l="l" t="t" r="r" b="b"/>
              <a:pathLst>
                <a:path w="449" h="1" extrusionOk="0">
                  <a:moveTo>
                    <a:pt x="0" y="1"/>
                  </a:moveTo>
                  <a:lnTo>
                    <a:pt x="449" y="1"/>
                  </a:lnTo>
                  <a:cubicBezTo>
                    <a:pt x="449" y="1"/>
                    <a:pt x="0" y="1"/>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73" name="Google Shape;13973;p20"/>
            <p:cNvSpPr/>
            <p:nvPr/>
          </p:nvSpPr>
          <p:spPr>
            <a:xfrm>
              <a:off x="4698050" y="3969675"/>
              <a:ext cx="11225" cy="2500"/>
            </a:xfrm>
            <a:custGeom>
              <a:avLst/>
              <a:gdLst/>
              <a:ahLst/>
              <a:cxnLst/>
              <a:rect l="l" t="t" r="r" b="b"/>
              <a:pathLst>
                <a:path w="449" h="100" extrusionOk="0">
                  <a:moveTo>
                    <a:pt x="1" y="0"/>
                  </a:moveTo>
                  <a:cubicBezTo>
                    <a:pt x="1" y="0"/>
                    <a:pt x="200" y="100"/>
                    <a:pt x="333" y="100"/>
                  </a:cubicBezTo>
                  <a:cubicBezTo>
                    <a:pt x="399" y="100"/>
                    <a:pt x="449" y="75"/>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74" name="Google Shape;13974;p20"/>
            <p:cNvSpPr/>
            <p:nvPr/>
          </p:nvSpPr>
          <p:spPr>
            <a:xfrm>
              <a:off x="5644950" y="3995200"/>
              <a:ext cx="16825" cy="6700"/>
            </a:xfrm>
            <a:custGeom>
              <a:avLst/>
              <a:gdLst/>
              <a:ahLst/>
              <a:cxnLst/>
              <a:rect l="l" t="t" r="r" b="b"/>
              <a:pathLst>
                <a:path w="673" h="268" extrusionOk="0">
                  <a:moveTo>
                    <a:pt x="274" y="0"/>
                  </a:moveTo>
                  <a:cubicBezTo>
                    <a:pt x="175" y="0"/>
                    <a:pt x="75" y="25"/>
                    <a:pt x="1" y="100"/>
                  </a:cubicBezTo>
                  <a:cubicBezTo>
                    <a:pt x="225" y="212"/>
                    <a:pt x="393" y="268"/>
                    <a:pt x="505" y="268"/>
                  </a:cubicBezTo>
                  <a:cubicBezTo>
                    <a:pt x="617" y="268"/>
                    <a:pt x="673" y="212"/>
                    <a:pt x="673" y="100"/>
                  </a:cubicBezTo>
                  <a:cubicBezTo>
                    <a:pt x="673" y="100"/>
                    <a:pt x="474" y="0"/>
                    <a:pt x="27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75" name="Google Shape;13975;p20"/>
            <p:cNvSpPr/>
            <p:nvPr/>
          </p:nvSpPr>
          <p:spPr>
            <a:xfrm>
              <a:off x="5527300" y="4015900"/>
              <a:ext cx="11225" cy="4225"/>
            </a:xfrm>
            <a:custGeom>
              <a:avLst/>
              <a:gdLst/>
              <a:ahLst/>
              <a:cxnLst/>
              <a:rect l="l" t="t" r="r" b="b"/>
              <a:pathLst>
                <a:path w="449" h="169" extrusionOk="0">
                  <a:moveTo>
                    <a:pt x="224" y="0"/>
                  </a:moveTo>
                  <a:cubicBezTo>
                    <a:pt x="112" y="0"/>
                    <a:pt x="0" y="56"/>
                    <a:pt x="0" y="168"/>
                  </a:cubicBezTo>
                  <a:lnTo>
                    <a:pt x="448" y="168"/>
                  </a:lnTo>
                  <a:cubicBezTo>
                    <a:pt x="448" y="56"/>
                    <a:pt x="336" y="0"/>
                    <a:pt x="2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76" name="Google Shape;13976;p20"/>
            <p:cNvSpPr/>
            <p:nvPr/>
          </p:nvSpPr>
          <p:spPr>
            <a:xfrm>
              <a:off x="4513150" y="4040025"/>
              <a:ext cx="14975" cy="2500"/>
            </a:xfrm>
            <a:custGeom>
              <a:avLst/>
              <a:gdLst/>
              <a:ahLst/>
              <a:cxnLst/>
              <a:rect l="l" t="t" r="r" b="b"/>
              <a:pathLst>
                <a:path w="599" h="100" extrusionOk="0">
                  <a:moveTo>
                    <a:pt x="167" y="0"/>
                  </a:moveTo>
                  <a:cubicBezTo>
                    <a:pt x="75" y="0"/>
                    <a:pt x="1" y="25"/>
                    <a:pt x="1" y="100"/>
                  </a:cubicBezTo>
                  <a:lnTo>
                    <a:pt x="449" y="100"/>
                  </a:lnTo>
                  <a:cubicBezTo>
                    <a:pt x="598" y="100"/>
                    <a:pt x="349" y="0"/>
                    <a:pt x="16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77" name="Google Shape;13977;p20"/>
            <p:cNvSpPr/>
            <p:nvPr/>
          </p:nvSpPr>
          <p:spPr>
            <a:xfrm>
              <a:off x="3825875" y="4048100"/>
              <a:ext cx="14950" cy="2525"/>
            </a:xfrm>
            <a:custGeom>
              <a:avLst/>
              <a:gdLst/>
              <a:ahLst/>
              <a:cxnLst/>
              <a:rect l="l" t="t" r="r" b="b"/>
              <a:pathLst>
                <a:path w="598" h="101" extrusionOk="0">
                  <a:moveTo>
                    <a:pt x="149" y="1"/>
                  </a:moveTo>
                  <a:cubicBezTo>
                    <a:pt x="0" y="1"/>
                    <a:pt x="249" y="100"/>
                    <a:pt x="432" y="100"/>
                  </a:cubicBezTo>
                  <a:cubicBezTo>
                    <a:pt x="523" y="100"/>
                    <a:pt x="598" y="75"/>
                    <a:pt x="59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78" name="Google Shape;13978;p20"/>
            <p:cNvSpPr/>
            <p:nvPr/>
          </p:nvSpPr>
          <p:spPr>
            <a:xfrm>
              <a:off x="5773825" y="4040175"/>
              <a:ext cx="11225" cy="7950"/>
            </a:xfrm>
            <a:custGeom>
              <a:avLst/>
              <a:gdLst/>
              <a:ahLst/>
              <a:cxnLst/>
              <a:rect l="l" t="t" r="r" b="b"/>
              <a:pathLst>
                <a:path w="449" h="318" extrusionOk="0">
                  <a:moveTo>
                    <a:pt x="79" y="1"/>
                  </a:moveTo>
                  <a:cubicBezTo>
                    <a:pt x="0" y="1"/>
                    <a:pt x="0" y="159"/>
                    <a:pt x="0" y="318"/>
                  </a:cubicBezTo>
                  <a:cubicBezTo>
                    <a:pt x="224" y="318"/>
                    <a:pt x="448" y="318"/>
                    <a:pt x="224" y="94"/>
                  </a:cubicBezTo>
                  <a:cubicBezTo>
                    <a:pt x="159" y="28"/>
                    <a:pt x="112" y="1"/>
                    <a:pt x="7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79" name="Google Shape;13979;p20"/>
            <p:cNvSpPr/>
            <p:nvPr/>
          </p:nvSpPr>
          <p:spPr>
            <a:xfrm>
              <a:off x="3779175" y="4048100"/>
              <a:ext cx="11225" cy="7950"/>
            </a:xfrm>
            <a:custGeom>
              <a:avLst/>
              <a:gdLst/>
              <a:ahLst/>
              <a:cxnLst/>
              <a:rect l="l" t="t" r="r" b="b"/>
              <a:pathLst>
                <a:path w="449" h="318" extrusionOk="0">
                  <a:moveTo>
                    <a:pt x="449" y="1"/>
                  </a:moveTo>
                  <a:cubicBezTo>
                    <a:pt x="449" y="1"/>
                    <a:pt x="0" y="1"/>
                    <a:pt x="0" y="225"/>
                  </a:cubicBezTo>
                  <a:cubicBezTo>
                    <a:pt x="0" y="291"/>
                    <a:pt x="39" y="318"/>
                    <a:pt x="93" y="318"/>
                  </a:cubicBezTo>
                  <a:cubicBezTo>
                    <a:pt x="224" y="318"/>
                    <a:pt x="449" y="159"/>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80" name="Google Shape;13980;p20"/>
            <p:cNvSpPr/>
            <p:nvPr/>
          </p:nvSpPr>
          <p:spPr>
            <a:xfrm>
              <a:off x="5591350" y="4058125"/>
              <a:ext cx="11100" cy="5150"/>
            </a:xfrm>
            <a:custGeom>
              <a:avLst/>
              <a:gdLst/>
              <a:ahLst/>
              <a:cxnLst/>
              <a:rect l="l" t="t" r="r" b="b"/>
              <a:pathLst>
                <a:path w="444" h="206" extrusionOk="0">
                  <a:moveTo>
                    <a:pt x="321" y="1"/>
                  </a:moveTo>
                  <a:cubicBezTo>
                    <a:pt x="289" y="1"/>
                    <a:pt x="229" y="14"/>
                    <a:pt x="127" y="48"/>
                  </a:cubicBezTo>
                  <a:cubicBezTo>
                    <a:pt x="10" y="165"/>
                    <a:pt x="0" y="206"/>
                    <a:pt x="38" y="206"/>
                  </a:cubicBezTo>
                  <a:cubicBezTo>
                    <a:pt x="121" y="206"/>
                    <a:pt x="443" y="1"/>
                    <a:pt x="32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81" name="Google Shape;13981;p20"/>
            <p:cNvSpPr/>
            <p:nvPr/>
          </p:nvSpPr>
          <p:spPr>
            <a:xfrm>
              <a:off x="5622775" y="4069375"/>
              <a:ext cx="16600" cy="12375"/>
            </a:xfrm>
            <a:custGeom>
              <a:avLst/>
              <a:gdLst/>
              <a:ahLst/>
              <a:cxnLst/>
              <a:rect l="l" t="t" r="r" b="b"/>
              <a:pathLst>
                <a:path w="664" h="495" extrusionOk="0">
                  <a:moveTo>
                    <a:pt x="416" y="1"/>
                  </a:moveTo>
                  <a:cubicBezTo>
                    <a:pt x="0" y="1"/>
                    <a:pt x="55" y="494"/>
                    <a:pt x="439" y="494"/>
                  </a:cubicBezTo>
                  <a:cubicBezTo>
                    <a:pt x="439" y="270"/>
                    <a:pt x="663" y="270"/>
                    <a:pt x="663" y="46"/>
                  </a:cubicBezTo>
                  <a:cubicBezTo>
                    <a:pt x="567" y="14"/>
                    <a:pt x="485" y="1"/>
                    <a:pt x="416"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82" name="Google Shape;13982;p20"/>
            <p:cNvSpPr/>
            <p:nvPr/>
          </p:nvSpPr>
          <p:spPr>
            <a:xfrm>
              <a:off x="5773825" y="4088725"/>
              <a:ext cx="22425" cy="4225"/>
            </a:xfrm>
            <a:custGeom>
              <a:avLst/>
              <a:gdLst/>
              <a:ahLst/>
              <a:cxnLst/>
              <a:rect l="l" t="t" r="r" b="b"/>
              <a:pathLst>
                <a:path w="897" h="169" extrusionOk="0">
                  <a:moveTo>
                    <a:pt x="505" y="1"/>
                  </a:moveTo>
                  <a:cubicBezTo>
                    <a:pt x="280" y="1"/>
                    <a:pt x="0" y="57"/>
                    <a:pt x="0" y="169"/>
                  </a:cubicBezTo>
                  <a:lnTo>
                    <a:pt x="673" y="169"/>
                  </a:lnTo>
                  <a:cubicBezTo>
                    <a:pt x="897" y="57"/>
                    <a:pt x="729" y="1"/>
                    <a:pt x="50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83" name="Google Shape;13983;p20"/>
            <p:cNvSpPr/>
            <p:nvPr/>
          </p:nvSpPr>
          <p:spPr>
            <a:xfrm>
              <a:off x="5829850" y="4092925"/>
              <a:ext cx="5625" cy="2525"/>
            </a:xfrm>
            <a:custGeom>
              <a:avLst/>
              <a:gdLst/>
              <a:ahLst/>
              <a:cxnLst/>
              <a:rect l="l" t="t" r="r" b="b"/>
              <a:pathLst>
                <a:path w="225" h="101" extrusionOk="0">
                  <a:moveTo>
                    <a:pt x="0" y="1"/>
                  </a:moveTo>
                  <a:cubicBezTo>
                    <a:pt x="0" y="1"/>
                    <a:pt x="100" y="100"/>
                    <a:pt x="166" y="100"/>
                  </a:cubicBezTo>
                  <a:cubicBezTo>
                    <a:pt x="200" y="100"/>
                    <a:pt x="225" y="75"/>
                    <a:pt x="22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84" name="Google Shape;13984;p20"/>
            <p:cNvSpPr/>
            <p:nvPr/>
          </p:nvSpPr>
          <p:spPr>
            <a:xfrm>
              <a:off x="4552375" y="4120950"/>
              <a:ext cx="5625" cy="2500"/>
            </a:xfrm>
            <a:custGeom>
              <a:avLst/>
              <a:gdLst/>
              <a:ahLst/>
              <a:cxnLst/>
              <a:rect l="l" t="t" r="r" b="b"/>
              <a:pathLst>
                <a:path w="225" h="100" extrusionOk="0">
                  <a:moveTo>
                    <a:pt x="1" y="0"/>
                  </a:moveTo>
                  <a:cubicBezTo>
                    <a:pt x="1" y="0"/>
                    <a:pt x="100" y="100"/>
                    <a:pt x="167" y="100"/>
                  </a:cubicBezTo>
                  <a:cubicBezTo>
                    <a:pt x="200" y="100"/>
                    <a:pt x="225" y="75"/>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85" name="Google Shape;13985;p20"/>
            <p:cNvSpPr/>
            <p:nvPr/>
          </p:nvSpPr>
          <p:spPr>
            <a:xfrm>
              <a:off x="4092925" y="4171375"/>
              <a:ext cx="16850" cy="11225"/>
            </a:xfrm>
            <a:custGeom>
              <a:avLst/>
              <a:gdLst/>
              <a:ahLst/>
              <a:cxnLst/>
              <a:rect l="l" t="t" r="r" b="b"/>
              <a:pathLst>
                <a:path w="674" h="449" extrusionOk="0">
                  <a:moveTo>
                    <a:pt x="1" y="0"/>
                  </a:moveTo>
                  <a:cubicBezTo>
                    <a:pt x="1" y="224"/>
                    <a:pt x="225" y="449"/>
                    <a:pt x="673" y="449"/>
                  </a:cubicBezTo>
                  <a:cubicBezTo>
                    <a:pt x="449" y="224"/>
                    <a:pt x="225" y="0"/>
                    <a:pt x="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86" name="Google Shape;13986;p20"/>
            <p:cNvSpPr/>
            <p:nvPr/>
          </p:nvSpPr>
          <p:spPr>
            <a:xfrm>
              <a:off x="4294650" y="4171375"/>
              <a:ext cx="11225" cy="2500"/>
            </a:xfrm>
            <a:custGeom>
              <a:avLst/>
              <a:gdLst/>
              <a:ahLst/>
              <a:cxnLst/>
              <a:rect l="l" t="t" r="r" b="b"/>
              <a:pathLst>
                <a:path w="449" h="100" extrusionOk="0">
                  <a:moveTo>
                    <a:pt x="0" y="0"/>
                  </a:moveTo>
                  <a:cubicBezTo>
                    <a:pt x="0" y="0"/>
                    <a:pt x="199" y="100"/>
                    <a:pt x="332" y="100"/>
                  </a:cubicBezTo>
                  <a:cubicBezTo>
                    <a:pt x="399" y="100"/>
                    <a:pt x="448" y="75"/>
                    <a:pt x="44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87" name="Google Shape;13987;p20"/>
            <p:cNvSpPr/>
            <p:nvPr/>
          </p:nvSpPr>
          <p:spPr>
            <a:xfrm>
              <a:off x="2917500" y="4175800"/>
              <a:ext cx="15650" cy="5150"/>
            </a:xfrm>
            <a:custGeom>
              <a:avLst/>
              <a:gdLst/>
              <a:ahLst/>
              <a:cxnLst/>
              <a:rect l="l" t="t" r="r" b="b"/>
              <a:pathLst>
                <a:path w="626" h="206" extrusionOk="0">
                  <a:moveTo>
                    <a:pt x="308" y="0"/>
                  </a:moveTo>
                  <a:cubicBezTo>
                    <a:pt x="1" y="0"/>
                    <a:pt x="88" y="205"/>
                    <a:pt x="298" y="205"/>
                  </a:cubicBezTo>
                  <a:cubicBezTo>
                    <a:pt x="391" y="205"/>
                    <a:pt x="508" y="165"/>
                    <a:pt x="626" y="47"/>
                  </a:cubicBezTo>
                  <a:cubicBezTo>
                    <a:pt x="491" y="14"/>
                    <a:pt x="386" y="0"/>
                    <a:pt x="30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88" name="Google Shape;13988;p20"/>
            <p:cNvSpPr/>
            <p:nvPr/>
          </p:nvSpPr>
          <p:spPr>
            <a:xfrm>
              <a:off x="4104150" y="4182575"/>
              <a:ext cx="11225" cy="11225"/>
            </a:xfrm>
            <a:custGeom>
              <a:avLst/>
              <a:gdLst/>
              <a:ahLst/>
              <a:cxnLst/>
              <a:rect l="l" t="t" r="r" b="b"/>
              <a:pathLst>
                <a:path w="449" h="449" extrusionOk="0">
                  <a:moveTo>
                    <a:pt x="0" y="1"/>
                  </a:moveTo>
                  <a:cubicBezTo>
                    <a:pt x="0" y="225"/>
                    <a:pt x="0" y="449"/>
                    <a:pt x="224" y="449"/>
                  </a:cubicBezTo>
                  <a:cubicBezTo>
                    <a:pt x="448" y="449"/>
                    <a:pt x="0" y="1"/>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89" name="Google Shape;13989;p20"/>
            <p:cNvSpPr/>
            <p:nvPr/>
          </p:nvSpPr>
          <p:spPr>
            <a:xfrm>
              <a:off x="4322650" y="4210675"/>
              <a:ext cx="4800" cy="8275"/>
            </a:xfrm>
            <a:custGeom>
              <a:avLst/>
              <a:gdLst/>
              <a:ahLst/>
              <a:cxnLst/>
              <a:rect l="l" t="t" r="r" b="b"/>
              <a:pathLst>
                <a:path w="192" h="331" extrusionOk="0">
                  <a:moveTo>
                    <a:pt x="124" y="1"/>
                  </a:moveTo>
                  <a:cubicBezTo>
                    <a:pt x="96" y="1"/>
                    <a:pt x="55" y="58"/>
                    <a:pt x="1" y="221"/>
                  </a:cubicBezTo>
                  <a:cubicBezTo>
                    <a:pt x="40" y="300"/>
                    <a:pt x="73" y="330"/>
                    <a:pt x="98" y="330"/>
                  </a:cubicBezTo>
                  <a:cubicBezTo>
                    <a:pt x="183" y="330"/>
                    <a:pt x="191" y="1"/>
                    <a:pt x="12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90" name="Google Shape;13990;p20"/>
            <p:cNvSpPr/>
            <p:nvPr/>
          </p:nvSpPr>
          <p:spPr>
            <a:xfrm>
              <a:off x="3471000" y="4217600"/>
              <a:ext cx="11250" cy="4225"/>
            </a:xfrm>
            <a:custGeom>
              <a:avLst/>
              <a:gdLst/>
              <a:ahLst/>
              <a:cxnLst/>
              <a:rect l="l" t="t" r="r" b="b"/>
              <a:pathLst>
                <a:path w="450" h="169" extrusionOk="0">
                  <a:moveTo>
                    <a:pt x="225" y="0"/>
                  </a:moveTo>
                  <a:cubicBezTo>
                    <a:pt x="113" y="0"/>
                    <a:pt x="1" y="56"/>
                    <a:pt x="1" y="168"/>
                  </a:cubicBezTo>
                  <a:lnTo>
                    <a:pt x="449" y="168"/>
                  </a:lnTo>
                  <a:cubicBezTo>
                    <a:pt x="449" y="56"/>
                    <a:pt x="337" y="0"/>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91" name="Google Shape;13991;p20"/>
            <p:cNvSpPr/>
            <p:nvPr/>
          </p:nvSpPr>
          <p:spPr>
            <a:xfrm>
              <a:off x="4653225" y="4244200"/>
              <a:ext cx="5625" cy="25"/>
            </a:xfrm>
            <a:custGeom>
              <a:avLst/>
              <a:gdLst/>
              <a:ahLst/>
              <a:cxnLst/>
              <a:rect l="l" t="t" r="r" b="b"/>
              <a:pathLst>
                <a:path w="225" h="1" extrusionOk="0">
                  <a:moveTo>
                    <a:pt x="225" y="1"/>
                  </a:moveTo>
                  <a:lnTo>
                    <a:pt x="1" y="1"/>
                  </a:ln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92" name="Google Shape;13992;p20"/>
            <p:cNvSpPr/>
            <p:nvPr/>
          </p:nvSpPr>
          <p:spPr>
            <a:xfrm>
              <a:off x="4602800" y="4277825"/>
              <a:ext cx="11225" cy="11225"/>
            </a:xfrm>
            <a:custGeom>
              <a:avLst/>
              <a:gdLst/>
              <a:ahLst/>
              <a:cxnLst/>
              <a:rect l="l" t="t" r="r" b="b"/>
              <a:pathLst>
                <a:path w="449" h="449" extrusionOk="0">
                  <a:moveTo>
                    <a:pt x="225" y="1"/>
                  </a:moveTo>
                  <a:lnTo>
                    <a:pt x="1" y="449"/>
                  </a:lnTo>
                  <a:cubicBezTo>
                    <a:pt x="449" y="449"/>
                    <a:pt x="449" y="1"/>
                    <a:pt x="22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93" name="Google Shape;13993;p20"/>
            <p:cNvSpPr/>
            <p:nvPr/>
          </p:nvSpPr>
          <p:spPr>
            <a:xfrm>
              <a:off x="4501950" y="4277825"/>
              <a:ext cx="22425" cy="22450"/>
            </a:xfrm>
            <a:custGeom>
              <a:avLst/>
              <a:gdLst/>
              <a:ahLst/>
              <a:cxnLst/>
              <a:rect l="l" t="t" r="r" b="b"/>
              <a:pathLst>
                <a:path w="897" h="898" extrusionOk="0">
                  <a:moveTo>
                    <a:pt x="449" y="1"/>
                  </a:moveTo>
                  <a:cubicBezTo>
                    <a:pt x="449" y="449"/>
                    <a:pt x="1" y="897"/>
                    <a:pt x="673" y="897"/>
                  </a:cubicBezTo>
                  <a:cubicBezTo>
                    <a:pt x="673" y="673"/>
                    <a:pt x="897" y="1"/>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94" name="Google Shape;13994;p20"/>
            <p:cNvSpPr/>
            <p:nvPr/>
          </p:nvSpPr>
          <p:spPr>
            <a:xfrm>
              <a:off x="4507550" y="4300250"/>
              <a:ext cx="33650" cy="22425"/>
            </a:xfrm>
            <a:custGeom>
              <a:avLst/>
              <a:gdLst/>
              <a:ahLst/>
              <a:cxnLst/>
              <a:rect l="l" t="t" r="r" b="b"/>
              <a:pathLst>
                <a:path w="1346" h="897" extrusionOk="0">
                  <a:moveTo>
                    <a:pt x="449" y="0"/>
                  </a:moveTo>
                  <a:cubicBezTo>
                    <a:pt x="225" y="224"/>
                    <a:pt x="1" y="672"/>
                    <a:pt x="1" y="896"/>
                  </a:cubicBezTo>
                  <a:cubicBezTo>
                    <a:pt x="673" y="896"/>
                    <a:pt x="1345" y="0"/>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95" name="Google Shape;13995;p20"/>
            <p:cNvSpPr/>
            <p:nvPr/>
          </p:nvSpPr>
          <p:spPr>
            <a:xfrm>
              <a:off x="4272225" y="4336225"/>
              <a:ext cx="4700" cy="6500"/>
            </a:xfrm>
            <a:custGeom>
              <a:avLst/>
              <a:gdLst/>
              <a:ahLst/>
              <a:cxnLst/>
              <a:rect l="l" t="t" r="r" b="b"/>
              <a:pathLst>
                <a:path w="188" h="260" extrusionOk="0">
                  <a:moveTo>
                    <a:pt x="113" y="0"/>
                  </a:moveTo>
                  <a:cubicBezTo>
                    <a:pt x="85" y="0"/>
                    <a:pt x="48" y="35"/>
                    <a:pt x="1" y="130"/>
                  </a:cubicBezTo>
                  <a:cubicBezTo>
                    <a:pt x="48" y="225"/>
                    <a:pt x="85" y="259"/>
                    <a:pt x="113" y="259"/>
                  </a:cubicBezTo>
                  <a:cubicBezTo>
                    <a:pt x="187" y="259"/>
                    <a:pt x="187" y="0"/>
                    <a:pt x="11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96" name="Google Shape;13996;p20"/>
            <p:cNvSpPr/>
            <p:nvPr/>
          </p:nvSpPr>
          <p:spPr>
            <a:xfrm>
              <a:off x="4838125" y="4361875"/>
              <a:ext cx="5625" cy="2500"/>
            </a:xfrm>
            <a:custGeom>
              <a:avLst/>
              <a:gdLst/>
              <a:ahLst/>
              <a:cxnLst/>
              <a:rect l="l" t="t" r="r" b="b"/>
              <a:pathLst>
                <a:path w="225" h="100" extrusionOk="0">
                  <a:moveTo>
                    <a:pt x="1" y="0"/>
                  </a:moveTo>
                  <a:cubicBezTo>
                    <a:pt x="1" y="0"/>
                    <a:pt x="100" y="100"/>
                    <a:pt x="167" y="100"/>
                  </a:cubicBezTo>
                  <a:cubicBezTo>
                    <a:pt x="200" y="100"/>
                    <a:pt x="225" y="75"/>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97" name="Google Shape;13997;p20"/>
            <p:cNvSpPr/>
            <p:nvPr/>
          </p:nvSpPr>
          <p:spPr>
            <a:xfrm>
              <a:off x="4378675" y="4384275"/>
              <a:ext cx="16850" cy="2525"/>
            </a:xfrm>
            <a:custGeom>
              <a:avLst/>
              <a:gdLst/>
              <a:ahLst/>
              <a:cxnLst/>
              <a:rect l="l" t="t" r="r" b="b"/>
              <a:pathLst>
                <a:path w="674" h="101" extrusionOk="0">
                  <a:moveTo>
                    <a:pt x="1" y="1"/>
                  </a:moveTo>
                  <a:cubicBezTo>
                    <a:pt x="1" y="1"/>
                    <a:pt x="300" y="100"/>
                    <a:pt x="499" y="100"/>
                  </a:cubicBezTo>
                  <a:cubicBezTo>
                    <a:pt x="599" y="100"/>
                    <a:pt x="673" y="75"/>
                    <a:pt x="67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98" name="Google Shape;13998;p20"/>
            <p:cNvSpPr/>
            <p:nvPr/>
          </p:nvSpPr>
          <p:spPr>
            <a:xfrm>
              <a:off x="5768225" y="4384275"/>
              <a:ext cx="11225" cy="25"/>
            </a:xfrm>
            <a:custGeom>
              <a:avLst/>
              <a:gdLst/>
              <a:ahLst/>
              <a:cxnLst/>
              <a:rect l="l" t="t" r="r" b="b"/>
              <a:pathLst>
                <a:path w="449" h="1" extrusionOk="0">
                  <a:moveTo>
                    <a:pt x="448" y="1"/>
                  </a:moveTo>
                  <a:lnTo>
                    <a:pt x="0" y="1"/>
                  </a:lnTo>
                  <a:cubicBezTo>
                    <a:pt x="0" y="1"/>
                    <a:pt x="224" y="1"/>
                    <a:pt x="44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99" name="Google Shape;13999;p20"/>
            <p:cNvSpPr/>
            <p:nvPr/>
          </p:nvSpPr>
          <p:spPr>
            <a:xfrm>
              <a:off x="5757000" y="4384275"/>
              <a:ext cx="11250" cy="25"/>
            </a:xfrm>
            <a:custGeom>
              <a:avLst/>
              <a:gdLst/>
              <a:ahLst/>
              <a:cxnLst/>
              <a:rect l="l" t="t" r="r" b="b"/>
              <a:pathLst>
                <a:path w="450" h="1" extrusionOk="0">
                  <a:moveTo>
                    <a:pt x="449" y="1"/>
                  </a:moveTo>
                  <a:cubicBezTo>
                    <a:pt x="225" y="1"/>
                    <a:pt x="1" y="1"/>
                    <a:pt x="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00" name="Google Shape;14000;p20"/>
            <p:cNvSpPr/>
            <p:nvPr/>
          </p:nvSpPr>
          <p:spPr>
            <a:xfrm>
              <a:off x="4473925" y="4381950"/>
              <a:ext cx="16850" cy="7950"/>
            </a:xfrm>
            <a:custGeom>
              <a:avLst/>
              <a:gdLst/>
              <a:ahLst/>
              <a:cxnLst/>
              <a:rect l="l" t="t" r="r" b="b"/>
              <a:pathLst>
                <a:path w="674" h="318" extrusionOk="0">
                  <a:moveTo>
                    <a:pt x="436" y="1"/>
                  </a:moveTo>
                  <a:cubicBezTo>
                    <a:pt x="225" y="1"/>
                    <a:pt x="1" y="159"/>
                    <a:pt x="1" y="318"/>
                  </a:cubicBezTo>
                  <a:cubicBezTo>
                    <a:pt x="225" y="318"/>
                    <a:pt x="673" y="318"/>
                    <a:pt x="673" y="94"/>
                  </a:cubicBezTo>
                  <a:cubicBezTo>
                    <a:pt x="608" y="28"/>
                    <a:pt x="523" y="1"/>
                    <a:pt x="436"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01" name="Google Shape;14001;p20"/>
            <p:cNvSpPr/>
            <p:nvPr/>
          </p:nvSpPr>
          <p:spPr>
            <a:xfrm>
              <a:off x="4507550" y="4386650"/>
              <a:ext cx="4700" cy="6500"/>
            </a:xfrm>
            <a:custGeom>
              <a:avLst/>
              <a:gdLst/>
              <a:ahLst/>
              <a:cxnLst/>
              <a:rect l="l" t="t" r="r" b="b"/>
              <a:pathLst>
                <a:path w="188" h="260" extrusionOk="0">
                  <a:moveTo>
                    <a:pt x="113" y="0"/>
                  </a:moveTo>
                  <a:cubicBezTo>
                    <a:pt x="85" y="0"/>
                    <a:pt x="48" y="35"/>
                    <a:pt x="1" y="130"/>
                  </a:cubicBezTo>
                  <a:cubicBezTo>
                    <a:pt x="48" y="225"/>
                    <a:pt x="85" y="259"/>
                    <a:pt x="113" y="259"/>
                  </a:cubicBezTo>
                  <a:cubicBezTo>
                    <a:pt x="187" y="259"/>
                    <a:pt x="187" y="0"/>
                    <a:pt x="11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02" name="Google Shape;14002;p20"/>
            <p:cNvSpPr/>
            <p:nvPr/>
          </p:nvSpPr>
          <p:spPr>
            <a:xfrm>
              <a:off x="6681500" y="4389875"/>
              <a:ext cx="11225" cy="25"/>
            </a:xfrm>
            <a:custGeom>
              <a:avLst/>
              <a:gdLst/>
              <a:ahLst/>
              <a:cxnLst/>
              <a:rect l="l" t="t" r="r" b="b"/>
              <a:pathLst>
                <a:path w="449" h="1" extrusionOk="0">
                  <a:moveTo>
                    <a:pt x="449" y="1"/>
                  </a:moveTo>
                  <a:lnTo>
                    <a:pt x="0" y="1"/>
                  </a:lnTo>
                  <a:cubicBezTo>
                    <a:pt x="0" y="1"/>
                    <a:pt x="449" y="1"/>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03" name="Google Shape;14003;p20"/>
            <p:cNvSpPr/>
            <p:nvPr/>
          </p:nvSpPr>
          <p:spPr>
            <a:xfrm>
              <a:off x="4373075" y="4389875"/>
              <a:ext cx="11100" cy="17750"/>
            </a:xfrm>
            <a:custGeom>
              <a:avLst/>
              <a:gdLst/>
              <a:ahLst/>
              <a:cxnLst/>
              <a:rect l="l" t="t" r="r" b="b"/>
              <a:pathLst>
                <a:path w="444" h="710" extrusionOk="0">
                  <a:moveTo>
                    <a:pt x="1" y="1"/>
                  </a:moveTo>
                  <a:lnTo>
                    <a:pt x="1" y="673"/>
                  </a:lnTo>
                  <a:cubicBezTo>
                    <a:pt x="51" y="698"/>
                    <a:pt x="95" y="709"/>
                    <a:pt x="134" y="709"/>
                  </a:cubicBezTo>
                  <a:cubicBezTo>
                    <a:pt x="444" y="709"/>
                    <a:pt x="399" y="1"/>
                    <a:pt x="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04" name="Google Shape;14004;p20"/>
            <p:cNvSpPr/>
            <p:nvPr/>
          </p:nvSpPr>
          <p:spPr>
            <a:xfrm>
              <a:off x="4436875" y="4397150"/>
              <a:ext cx="9200" cy="5150"/>
            </a:xfrm>
            <a:custGeom>
              <a:avLst/>
              <a:gdLst/>
              <a:ahLst/>
              <a:cxnLst/>
              <a:rect l="l" t="t" r="r" b="b"/>
              <a:pathLst>
                <a:path w="368" h="206" extrusionOk="0">
                  <a:moveTo>
                    <a:pt x="358" y="0"/>
                  </a:moveTo>
                  <a:cubicBezTo>
                    <a:pt x="337" y="0"/>
                    <a:pt x="0" y="205"/>
                    <a:pt x="31" y="205"/>
                  </a:cubicBezTo>
                  <a:cubicBezTo>
                    <a:pt x="39" y="205"/>
                    <a:pt x="71" y="192"/>
                    <a:pt x="138" y="158"/>
                  </a:cubicBezTo>
                  <a:cubicBezTo>
                    <a:pt x="314" y="41"/>
                    <a:pt x="367" y="0"/>
                    <a:pt x="35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05" name="Google Shape;14005;p20"/>
            <p:cNvSpPr/>
            <p:nvPr/>
          </p:nvSpPr>
          <p:spPr>
            <a:xfrm>
              <a:off x="4619625" y="4395500"/>
              <a:ext cx="5625" cy="5625"/>
            </a:xfrm>
            <a:custGeom>
              <a:avLst/>
              <a:gdLst/>
              <a:ahLst/>
              <a:cxnLst/>
              <a:rect l="l" t="t" r="r" b="b"/>
              <a:pathLst>
                <a:path w="225" h="225" extrusionOk="0">
                  <a:moveTo>
                    <a:pt x="224" y="0"/>
                  </a:moveTo>
                  <a:lnTo>
                    <a:pt x="224" y="0"/>
                  </a:lnTo>
                  <a:cubicBezTo>
                    <a:pt x="224" y="0"/>
                    <a:pt x="0" y="0"/>
                    <a:pt x="0" y="224"/>
                  </a:cubicBezTo>
                  <a:cubicBezTo>
                    <a:pt x="0" y="224"/>
                    <a:pt x="224" y="224"/>
                    <a:pt x="2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06" name="Google Shape;14006;p20"/>
            <p:cNvSpPr/>
            <p:nvPr/>
          </p:nvSpPr>
          <p:spPr>
            <a:xfrm>
              <a:off x="6631075" y="4401100"/>
              <a:ext cx="22425" cy="5625"/>
            </a:xfrm>
            <a:custGeom>
              <a:avLst/>
              <a:gdLst/>
              <a:ahLst/>
              <a:cxnLst/>
              <a:rect l="l" t="t" r="r" b="b"/>
              <a:pathLst>
                <a:path w="897" h="225" extrusionOk="0">
                  <a:moveTo>
                    <a:pt x="897" y="0"/>
                  </a:moveTo>
                  <a:lnTo>
                    <a:pt x="0" y="224"/>
                  </a:lnTo>
                  <a:cubicBezTo>
                    <a:pt x="448" y="224"/>
                    <a:pt x="897" y="224"/>
                    <a:pt x="89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07" name="Google Shape;14007;p20"/>
            <p:cNvSpPr/>
            <p:nvPr/>
          </p:nvSpPr>
          <p:spPr>
            <a:xfrm>
              <a:off x="4350675" y="4417900"/>
              <a:ext cx="11225" cy="2525"/>
            </a:xfrm>
            <a:custGeom>
              <a:avLst/>
              <a:gdLst/>
              <a:ahLst/>
              <a:cxnLst/>
              <a:rect l="l" t="t" r="r" b="b"/>
              <a:pathLst>
                <a:path w="449" h="101" extrusionOk="0">
                  <a:moveTo>
                    <a:pt x="0" y="0"/>
                  </a:moveTo>
                  <a:cubicBezTo>
                    <a:pt x="0" y="0"/>
                    <a:pt x="200" y="100"/>
                    <a:pt x="332" y="100"/>
                  </a:cubicBezTo>
                  <a:cubicBezTo>
                    <a:pt x="399" y="100"/>
                    <a:pt x="449" y="75"/>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08" name="Google Shape;14008;p20"/>
            <p:cNvSpPr/>
            <p:nvPr/>
          </p:nvSpPr>
          <p:spPr>
            <a:xfrm>
              <a:off x="4373075" y="4420275"/>
              <a:ext cx="4700" cy="6475"/>
            </a:xfrm>
            <a:custGeom>
              <a:avLst/>
              <a:gdLst/>
              <a:ahLst/>
              <a:cxnLst/>
              <a:rect l="l" t="t" r="r" b="b"/>
              <a:pathLst>
                <a:path w="188" h="259" extrusionOk="0">
                  <a:moveTo>
                    <a:pt x="113" y="0"/>
                  </a:moveTo>
                  <a:cubicBezTo>
                    <a:pt x="86" y="0"/>
                    <a:pt x="48" y="35"/>
                    <a:pt x="1" y="130"/>
                  </a:cubicBezTo>
                  <a:cubicBezTo>
                    <a:pt x="48" y="224"/>
                    <a:pt x="86" y="259"/>
                    <a:pt x="113" y="259"/>
                  </a:cubicBezTo>
                  <a:cubicBezTo>
                    <a:pt x="188" y="259"/>
                    <a:pt x="188" y="0"/>
                    <a:pt x="11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09" name="Google Shape;14009;p20"/>
            <p:cNvSpPr/>
            <p:nvPr/>
          </p:nvSpPr>
          <p:spPr>
            <a:xfrm>
              <a:off x="4832525" y="4457125"/>
              <a:ext cx="11225" cy="2500"/>
            </a:xfrm>
            <a:custGeom>
              <a:avLst/>
              <a:gdLst/>
              <a:ahLst/>
              <a:cxnLst/>
              <a:rect l="l" t="t" r="r" b="b"/>
              <a:pathLst>
                <a:path w="449" h="100" extrusionOk="0">
                  <a:moveTo>
                    <a:pt x="0" y="0"/>
                  </a:moveTo>
                  <a:cubicBezTo>
                    <a:pt x="0" y="0"/>
                    <a:pt x="200" y="100"/>
                    <a:pt x="333" y="100"/>
                  </a:cubicBezTo>
                  <a:cubicBezTo>
                    <a:pt x="399" y="100"/>
                    <a:pt x="449" y="75"/>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10" name="Google Shape;14010;p20"/>
            <p:cNvSpPr/>
            <p:nvPr/>
          </p:nvSpPr>
          <p:spPr>
            <a:xfrm>
              <a:off x="4821325" y="4466000"/>
              <a:ext cx="11225" cy="7950"/>
            </a:xfrm>
            <a:custGeom>
              <a:avLst/>
              <a:gdLst/>
              <a:ahLst/>
              <a:cxnLst/>
              <a:rect l="l" t="t" r="r" b="b"/>
              <a:pathLst>
                <a:path w="449" h="318" extrusionOk="0">
                  <a:moveTo>
                    <a:pt x="79" y="1"/>
                  </a:moveTo>
                  <a:cubicBezTo>
                    <a:pt x="0" y="1"/>
                    <a:pt x="0" y="159"/>
                    <a:pt x="0" y="318"/>
                  </a:cubicBezTo>
                  <a:cubicBezTo>
                    <a:pt x="224" y="318"/>
                    <a:pt x="448" y="318"/>
                    <a:pt x="224" y="94"/>
                  </a:cubicBezTo>
                  <a:cubicBezTo>
                    <a:pt x="159" y="28"/>
                    <a:pt x="112" y="1"/>
                    <a:pt x="7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11" name="Google Shape;14011;p20"/>
            <p:cNvSpPr/>
            <p:nvPr/>
          </p:nvSpPr>
          <p:spPr>
            <a:xfrm>
              <a:off x="4922175" y="4476300"/>
              <a:ext cx="7825" cy="6500"/>
            </a:xfrm>
            <a:custGeom>
              <a:avLst/>
              <a:gdLst/>
              <a:ahLst/>
              <a:cxnLst/>
              <a:rect l="l" t="t" r="r" b="b"/>
              <a:pathLst>
                <a:path w="313" h="260" extrusionOk="0">
                  <a:moveTo>
                    <a:pt x="136" y="0"/>
                  </a:moveTo>
                  <a:cubicBezTo>
                    <a:pt x="95" y="0"/>
                    <a:pt x="48" y="35"/>
                    <a:pt x="0" y="130"/>
                  </a:cubicBezTo>
                  <a:cubicBezTo>
                    <a:pt x="95" y="224"/>
                    <a:pt x="160" y="259"/>
                    <a:pt x="201" y="259"/>
                  </a:cubicBezTo>
                  <a:cubicBezTo>
                    <a:pt x="313" y="259"/>
                    <a:pt x="248" y="0"/>
                    <a:pt x="136"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12" name="Google Shape;14012;p20"/>
            <p:cNvSpPr/>
            <p:nvPr/>
          </p:nvSpPr>
          <p:spPr>
            <a:xfrm>
              <a:off x="1564150" y="4698050"/>
              <a:ext cx="18700" cy="2500"/>
            </a:xfrm>
            <a:custGeom>
              <a:avLst/>
              <a:gdLst/>
              <a:ahLst/>
              <a:cxnLst/>
              <a:rect l="l" t="t" r="r" b="b"/>
              <a:pathLst>
                <a:path w="748" h="100" extrusionOk="0">
                  <a:moveTo>
                    <a:pt x="299" y="0"/>
                  </a:moveTo>
                  <a:cubicBezTo>
                    <a:pt x="0" y="0"/>
                    <a:pt x="299" y="100"/>
                    <a:pt x="531" y="100"/>
                  </a:cubicBezTo>
                  <a:cubicBezTo>
                    <a:pt x="648" y="100"/>
                    <a:pt x="747" y="75"/>
                    <a:pt x="74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13" name="Google Shape;14013;p20"/>
            <p:cNvSpPr/>
            <p:nvPr/>
          </p:nvSpPr>
          <p:spPr>
            <a:xfrm>
              <a:off x="6053975" y="1663475"/>
              <a:ext cx="115750" cy="76100"/>
            </a:xfrm>
            <a:custGeom>
              <a:avLst/>
              <a:gdLst/>
              <a:ahLst/>
              <a:cxnLst/>
              <a:rect l="l" t="t" r="r" b="b"/>
              <a:pathLst>
                <a:path w="4630" h="3044" extrusionOk="0">
                  <a:moveTo>
                    <a:pt x="4200" y="1"/>
                  </a:moveTo>
                  <a:cubicBezTo>
                    <a:pt x="4082" y="1"/>
                    <a:pt x="3759" y="229"/>
                    <a:pt x="3138" y="809"/>
                  </a:cubicBezTo>
                  <a:cubicBezTo>
                    <a:pt x="2914" y="809"/>
                    <a:pt x="0" y="1929"/>
                    <a:pt x="1793" y="2602"/>
                  </a:cubicBezTo>
                  <a:cubicBezTo>
                    <a:pt x="1699" y="2914"/>
                    <a:pt x="1723" y="3043"/>
                    <a:pt x="1825" y="3043"/>
                  </a:cubicBezTo>
                  <a:cubicBezTo>
                    <a:pt x="2316" y="3043"/>
                    <a:pt x="4629" y="1"/>
                    <a:pt x="420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14" name="Google Shape;14014;p20"/>
            <p:cNvSpPr/>
            <p:nvPr/>
          </p:nvSpPr>
          <p:spPr>
            <a:xfrm>
              <a:off x="6003550" y="1717300"/>
              <a:ext cx="50450" cy="22225"/>
            </a:xfrm>
            <a:custGeom>
              <a:avLst/>
              <a:gdLst/>
              <a:ahLst/>
              <a:cxnLst/>
              <a:rect l="l" t="t" r="r" b="b"/>
              <a:pathLst>
                <a:path w="2018" h="889" extrusionOk="0">
                  <a:moveTo>
                    <a:pt x="2017" y="0"/>
                  </a:moveTo>
                  <a:cubicBezTo>
                    <a:pt x="1057" y="0"/>
                    <a:pt x="1084" y="494"/>
                    <a:pt x="406" y="494"/>
                  </a:cubicBezTo>
                  <a:cubicBezTo>
                    <a:pt x="293" y="494"/>
                    <a:pt x="160" y="481"/>
                    <a:pt x="0" y="449"/>
                  </a:cubicBezTo>
                  <a:lnTo>
                    <a:pt x="0" y="449"/>
                  </a:lnTo>
                  <a:cubicBezTo>
                    <a:pt x="129" y="770"/>
                    <a:pt x="313" y="889"/>
                    <a:pt x="521" y="889"/>
                  </a:cubicBezTo>
                  <a:cubicBezTo>
                    <a:pt x="1037" y="889"/>
                    <a:pt x="1698" y="160"/>
                    <a:pt x="201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15" name="Google Shape;14015;p20"/>
            <p:cNvSpPr/>
            <p:nvPr/>
          </p:nvSpPr>
          <p:spPr>
            <a:xfrm>
              <a:off x="5622550" y="1941400"/>
              <a:ext cx="16825" cy="16850"/>
            </a:xfrm>
            <a:custGeom>
              <a:avLst/>
              <a:gdLst/>
              <a:ahLst/>
              <a:cxnLst/>
              <a:rect l="l" t="t" r="r" b="b"/>
              <a:pathLst>
                <a:path w="673" h="674" extrusionOk="0">
                  <a:moveTo>
                    <a:pt x="0" y="1"/>
                  </a:moveTo>
                  <a:cubicBezTo>
                    <a:pt x="224" y="225"/>
                    <a:pt x="224" y="449"/>
                    <a:pt x="672" y="673"/>
                  </a:cubicBezTo>
                  <a:cubicBezTo>
                    <a:pt x="448" y="449"/>
                    <a:pt x="672" y="1"/>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16" name="Google Shape;14016;p20"/>
            <p:cNvSpPr/>
            <p:nvPr/>
          </p:nvSpPr>
          <p:spPr>
            <a:xfrm>
              <a:off x="5633750" y="1972375"/>
              <a:ext cx="28025" cy="19475"/>
            </a:xfrm>
            <a:custGeom>
              <a:avLst/>
              <a:gdLst/>
              <a:ahLst/>
              <a:cxnLst/>
              <a:rect l="l" t="t" r="r" b="b"/>
              <a:pathLst>
                <a:path w="1121" h="779" extrusionOk="0">
                  <a:moveTo>
                    <a:pt x="172" y="1"/>
                  </a:moveTo>
                  <a:cubicBezTo>
                    <a:pt x="100" y="1"/>
                    <a:pt x="38" y="32"/>
                    <a:pt x="0" y="107"/>
                  </a:cubicBezTo>
                  <a:cubicBezTo>
                    <a:pt x="224" y="107"/>
                    <a:pt x="0" y="555"/>
                    <a:pt x="0" y="779"/>
                  </a:cubicBezTo>
                  <a:cubicBezTo>
                    <a:pt x="1121" y="779"/>
                    <a:pt x="529" y="1"/>
                    <a:pt x="172"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17" name="Google Shape;14017;p20"/>
            <p:cNvSpPr/>
            <p:nvPr/>
          </p:nvSpPr>
          <p:spPr>
            <a:xfrm>
              <a:off x="5605725" y="2014250"/>
              <a:ext cx="25" cy="50450"/>
            </a:xfrm>
            <a:custGeom>
              <a:avLst/>
              <a:gdLst/>
              <a:ahLst/>
              <a:cxnLst/>
              <a:rect l="l" t="t" r="r" b="b"/>
              <a:pathLst>
                <a:path w="1" h="2018" extrusionOk="0">
                  <a:moveTo>
                    <a:pt x="1" y="449"/>
                  </a:moveTo>
                  <a:cubicBezTo>
                    <a:pt x="1" y="2018"/>
                    <a:pt x="1" y="0"/>
                    <a:pt x="1" y="449"/>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18" name="Google Shape;14018;p20"/>
            <p:cNvSpPr/>
            <p:nvPr/>
          </p:nvSpPr>
          <p:spPr>
            <a:xfrm>
              <a:off x="5772975" y="2181150"/>
              <a:ext cx="16500" cy="5150"/>
            </a:xfrm>
            <a:custGeom>
              <a:avLst/>
              <a:gdLst/>
              <a:ahLst/>
              <a:cxnLst/>
              <a:rect l="l" t="t" r="r" b="b"/>
              <a:pathLst>
                <a:path w="660" h="206" extrusionOk="0">
                  <a:moveTo>
                    <a:pt x="39" y="1"/>
                  </a:moveTo>
                  <a:cubicBezTo>
                    <a:pt x="7" y="1"/>
                    <a:pt x="1" y="14"/>
                    <a:pt x="34" y="48"/>
                  </a:cubicBezTo>
                  <a:cubicBezTo>
                    <a:pt x="386" y="165"/>
                    <a:pt x="538" y="206"/>
                    <a:pt x="576" y="206"/>
                  </a:cubicBezTo>
                  <a:cubicBezTo>
                    <a:pt x="659" y="206"/>
                    <a:pt x="162" y="1"/>
                    <a:pt x="3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19" name="Google Shape;14019;p20"/>
            <p:cNvSpPr/>
            <p:nvPr/>
          </p:nvSpPr>
          <p:spPr>
            <a:xfrm>
              <a:off x="5171900" y="1894975"/>
              <a:ext cx="12625" cy="3250"/>
            </a:xfrm>
            <a:custGeom>
              <a:avLst/>
              <a:gdLst/>
              <a:ahLst/>
              <a:cxnLst/>
              <a:rect l="l" t="t" r="r" b="b"/>
              <a:pathLst>
                <a:path w="505" h="130" extrusionOk="0">
                  <a:moveTo>
                    <a:pt x="491" y="0"/>
                  </a:moveTo>
                  <a:cubicBezTo>
                    <a:pt x="454" y="0"/>
                    <a:pt x="1" y="130"/>
                    <a:pt x="38" y="130"/>
                  </a:cubicBezTo>
                  <a:cubicBezTo>
                    <a:pt x="52" y="130"/>
                    <a:pt x="131" y="112"/>
                    <a:pt x="321" y="65"/>
                  </a:cubicBezTo>
                  <a:cubicBezTo>
                    <a:pt x="463" y="18"/>
                    <a:pt x="505" y="0"/>
                    <a:pt x="49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20" name="Google Shape;14020;p20"/>
            <p:cNvSpPr/>
            <p:nvPr/>
          </p:nvSpPr>
          <p:spPr>
            <a:xfrm>
              <a:off x="5095875" y="1896600"/>
              <a:ext cx="22425" cy="5625"/>
            </a:xfrm>
            <a:custGeom>
              <a:avLst/>
              <a:gdLst/>
              <a:ahLst/>
              <a:cxnLst/>
              <a:rect l="l" t="t" r="r" b="b"/>
              <a:pathLst>
                <a:path w="897" h="225" extrusionOk="0">
                  <a:moveTo>
                    <a:pt x="896" y="0"/>
                  </a:moveTo>
                  <a:cubicBezTo>
                    <a:pt x="672" y="0"/>
                    <a:pt x="0" y="224"/>
                    <a:pt x="448" y="224"/>
                  </a:cubicBezTo>
                  <a:cubicBezTo>
                    <a:pt x="448" y="224"/>
                    <a:pt x="672" y="0"/>
                    <a:pt x="896"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21" name="Google Shape;14021;p20"/>
            <p:cNvSpPr/>
            <p:nvPr/>
          </p:nvSpPr>
          <p:spPr>
            <a:xfrm>
              <a:off x="3364550" y="2176725"/>
              <a:ext cx="22450" cy="11250"/>
            </a:xfrm>
            <a:custGeom>
              <a:avLst/>
              <a:gdLst/>
              <a:ahLst/>
              <a:cxnLst/>
              <a:rect l="l" t="t" r="r" b="b"/>
              <a:pathLst>
                <a:path w="898" h="450" extrusionOk="0">
                  <a:moveTo>
                    <a:pt x="225" y="1"/>
                  </a:moveTo>
                  <a:cubicBezTo>
                    <a:pt x="225" y="1"/>
                    <a:pt x="1" y="449"/>
                    <a:pt x="225" y="449"/>
                  </a:cubicBezTo>
                  <a:cubicBezTo>
                    <a:pt x="449" y="449"/>
                    <a:pt x="897" y="449"/>
                    <a:pt x="22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22" name="Google Shape;14022;p20"/>
            <p:cNvSpPr/>
            <p:nvPr/>
          </p:nvSpPr>
          <p:spPr>
            <a:xfrm>
              <a:off x="6474175" y="2204750"/>
              <a:ext cx="25" cy="25"/>
            </a:xfrm>
            <a:custGeom>
              <a:avLst/>
              <a:gdLst/>
              <a:ahLst/>
              <a:cxnLst/>
              <a:rect l="l" t="t" r="r" b="b"/>
              <a:pathLst>
                <a:path w="1" h="1" extrusionOk="0">
                  <a:moveTo>
                    <a:pt x="1" y="0"/>
                  </a:move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23" name="Google Shape;14023;p20"/>
            <p:cNvSpPr/>
            <p:nvPr/>
          </p:nvSpPr>
          <p:spPr>
            <a:xfrm>
              <a:off x="5975525" y="2462475"/>
              <a:ext cx="11225" cy="12775"/>
            </a:xfrm>
            <a:custGeom>
              <a:avLst/>
              <a:gdLst/>
              <a:ahLst/>
              <a:cxnLst/>
              <a:rect l="l" t="t" r="r" b="b"/>
              <a:pathLst>
                <a:path w="449" h="511" extrusionOk="0">
                  <a:moveTo>
                    <a:pt x="0" y="1"/>
                  </a:moveTo>
                  <a:cubicBezTo>
                    <a:pt x="0" y="182"/>
                    <a:pt x="147" y="510"/>
                    <a:pt x="322" y="510"/>
                  </a:cubicBezTo>
                  <a:cubicBezTo>
                    <a:pt x="363" y="510"/>
                    <a:pt x="406" y="492"/>
                    <a:pt x="449" y="449"/>
                  </a:cubicBezTo>
                  <a:cubicBezTo>
                    <a:pt x="225" y="225"/>
                    <a:pt x="225" y="225"/>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24" name="Google Shape;14024;p20"/>
            <p:cNvSpPr/>
            <p:nvPr/>
          </p:nvSpPr>
          <p:spPr>
            <a:xfrm>
              <a:off x="5922300" y="2392750"/>
              <a:ext cx="16825" cy="6725"/>
            </a:xfrm>
            <a:custGeom>
              <a:avLst/>
              <a:gdLst/>
              <a:ahLst/>
              <a:cxnLst/>
              <a:rect l="l" t="t" r="r" b="b"/>
              <a:pathLst>
                <a:path w="673" h="269" extrusionOk="0">
                  <a:moveTo>
                    <a:pt x="278" y="1"/>
                  </a:moveTo>
                  <a:cubicBezTo>
                    <a:pt x="237" y="1"/>
                    <a:pt x="187" y="26"/>
                    <a:pt x="112" y="100"/>
                  </a:cubicBezTo>
                  <a:cubicBezTo>
                    <a:pt x="0" y="212"/>
                    <a:pt x="168" y="268"/>
                    <a:pt x="337" y="268"/>
                  </a:cubicBezTo>
                  <a:cubicBezTo>
                    <a:pt x="505" y="268"/>
                    <a:pt x="673" y="212"/>
                    <a:pt x="561" y="100"/>
                  </a:cubicBezTo>
                  <a:cubicBezTo>
                    <a:pt x="411" y="100"/>
                    <a:pt x="361" y="1"/>
                    <a:pt x="27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25" name="Google Shape;14025;p20"/>
            <p:cNvSpPr/>
            <p:nvPr/>
          </p:nvSpPr>
          <p:spPr>
            <a:xfrm>
              <a:off x="5971800" y="2344825"/>
              <a:ext cx="14950" cy="5000"/>
            </a:xfrm>
            <a:custGeom>
              <a:avLst/>
              <a:gdLst/>
              <a:ahLst/>
              <a:cxnLst/>
              <a:rect l="l" t="t" r="r" b="b"/>
              <a:pathLst>
                <a:path w="598" h="200" extrusionOk="0">
                  <a:moveTo>
                    <a:pt x="149" y="0"/>
                  </a:moveTo>
                  <a:cubicBezTo>
                    <a:pt x="0" y="0"/>
                    <a:pt x="249" y="200"/>
                    <a:pt x="432" y="200"/>
                  </a:cubicBezTo>
                  <a:cubicBezTo>
                    <a:pt x="523" y="200"/>
                    <a:pt x="598" y="150"/>
                    <a:pt x="59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26" name="Google Shape;14026;p20"/>
            <p:cNvSpPr/>
            <p:nvPr/>
          </p:nvSpPr>
          <p:spPr>
            <a:xfrm>
              <a:off x="6014750" y="2501700"/>
              <a:ext cx="5625" cy="2525"/>
            </a:xfrm>
            <a:custGeom>
              <a:avLst/>
              <a:gdLst/>
              <a:ahLst/>
              <a:cxnLst/>
              <a:rect l="l" t="t" r="r" b="b"/>
              <a:pathLst>
                <a:path w="225" h="101" extrusionOk="0">
                  <a:moveTo>
                    <a:pt x="0" y="1"/>
                  </a:moveTo>
                  <a:cubicBezTo>
                    <a:pt x="0" y="1"/>
                    <a:pt x="100" y="100"/>
                    <a:pt x="166" y="100"/>
                  </a:cubicBezTo>
                  <a:cubicBezTo>
                    <a:pt x="200" y="100"/>
                    <a:pt x="224" y="75"/>
                    <a:pt x="22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27" name="Google Shape;14027;p20"/>
            <p:cNvSpPr/>
            <p:nvPr/>
          </p:nvSpPr>
          <p:spPr>
            <a:xfrm>
              <a:off x="5958725" y="2440075"/>
              <a:ext cx="16825" cy="5625"/>
            </a:xfrm>
            <a:custGeom>
              <a:avLst/>
              <a:gdLst/>
              <a:ahLst/>
              <a:cxnLst/>
              <a:rect l="l" t="t" r="r" b="b"/>
              <a:pathLst>
                <a:path w="673" h="225" extrusionOk="0">
                  <a:moveTo>
                    <a:pt x="0" y="0"/>
                  </a:moveTo>
                  <a:cubicBezTo>
                    <a:pt x="0" y="0"/>
                    <a:pt x="0" y="224"/>
                    <a:pt x="448" y="224"/>
                  </a:cubicBezTo>
                  <a:cubicBezTo>
                    <a:pt x="672" y="224"/>
                    <a:pt x="224" y="0"/>
                    <a:pt x="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28" name="Google Shape;14028;p20"/>
            <p:cNvSpPr/>
            <p:nvPr/>
          </p:nvSpPr>
          <p:spPr>
            <a:xfrm>
              <a:off x="5062250" y="2434475"/>
              <a:ext cx="28025" cy="5625"/>
            </a:xfrm>
            <a:custGeom>
              <a:avLst/>
              <a:gdLst/>
              <a:ahLst/>
              <a:cxnLst/>
              <a:rect l="l" t="t" r="r" b="b"/>
              <a:pathLst>
                <a:path w="1121" h="225" extrusionOk="0">
                  <a:moveTo>
                    <a:pt x="1121" y="0"/>
                  </a:moveTo>
                  <a:lnTo>
                    <a:pt x="1121" y="0"/>
                  </a:lnTo>
                  <a:cubicBezTo>
                    <a:pt x="897" y="0"/>
                    <a:pt x="0" y="224"/>
                    <a:pt x="449" y="224"/>
                  </a:cubicBezTo>
                  <a:cubicBezTo>
                    <a:pt x="673" y="224"/>
                    <a:pt x="897" y="0"/>
                    <a:pt x="112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29" name="Google Shape;14029;p20"/>
            <p:cNvSpPr/>
            <p:nvPr/>
          </p:nvSpPr>
          <p:spPr>
            <a:xfrm>
              <a:off x="6406950" y="2580150"/>
              <a:ext cx="28050" cy="28025"/>
            </a:xfrm>
            <a:custGeom>
              <a:avLst/>
              <a:gdLst/>
              <a:ahLst/>
              <a:cxnLst/>
              <a:rect l="l" t="t" r="r" b="b"/>
              <a:pathLst>
                <a:path w="1122" h="1121" extrusionOk="0">
                  <a:moveTo>
                    <a:pt x="1121" y="0"/>
                  </a:moveTo>
                  <a:cubicBezTo>
                    <a:pt x="225" y="0"/>
                    <a:pt x="1" y="1121"/>
                    <a:pt x="673" y="1121"/>
                  </a:cubicBezTo>
                  <a:cubicBezTo>
                    <a:pt x="673" y="673"/>
                    <a:pt x="1121" y="673"/>
                    <a:pt x="112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30" name="Google Shape;14030;p20"/>
            <p:cNvSpPr/>
            <p:nvPr/>
          </p:nvSpPr>
          <p:spPr>
            <a:xfrm>
              <a:off x="5495825" y="2612575"/>
              <a:ext cx="9200" cy="5150"/>
            </a:xfrm>
            <a:custGeom>
              <a:avLst/>
              <a:gdLst/>
              <a:ahLst/>
              <a:cxnLst/>
              <a:rect l="l" t="t" r="r" b="b"/>
              <a:pathLst>
                <a:path w="368" h="206" extrusionOk="0">
                  <a:moveTo>
                    <a:pt x="31" y="1"/>
                  </a:moveTo>
                  <a:cubicBezTo>
                    <a:pt x="1" y="1"/>
                    <a:pt x="337" y="206"/>
                    <a:pt x="358" y="206"/>
                  </a:cubicBezTo>
                  <a:cubicBezTo>
                    <a:pt x="368" y="206"/>
                    <a:pt x="314" y="165"/>
                    <a:pt x="138" y="48"/>
                  </a:cubicBezTo>
                  <a:cubicBezTo>
                    <a:pt x="71" y="14"/>
                    <a:pt x="39" y="1"/>
                    <a:pt x="3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31" name="Google Shape;14031;p20"/>
            <p:cNvSpPr/>
            <p:nvPr/>
          </p:nvSpPr>
          <p:spPr>
            <a:xfrm>
              <a:off x="5656150" y="2636175"/>
              <a:ext cx="11225" cy="4225"/>
            </a:xfrm>
            <a:custGeom>
              <a:avLst/>
              <a:gdLst/>
              <a:ahLst/>
              <a:cxnLst/>
              <a:rect l="l" t="t" r="r" b="b"/>
              <a:pathLst>
                <a:path w="449" h="169" extrusionOk="0">
                  <a:moveTo>
                    <a:pt x="1" y="0"/>
                  </a:moveTo>
                  <a:cubicBezTo>
                    <a:pt x="1" y="112"/>
                    <a:pt x="113" y="168"/>
                    <a:pt x="225" y="168"/>
                  </a:cubicBezTo>
                  <a:cubicBezTo>
                    <a:pt x="337" y="168"/>
                    <a:pt x="449" y="112"/>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32" name="Google Shape;14032;p20"/>
            <p:cNvSpPr/>
            <p:nvPr/>
          </p:nvSpPr>
          <p:spPr>
            <a:xfrm>
              <a:off x="5600125" y="2628250"/>
              <a:ext cx="11225" cy="7950"/>
            </a:xfrm>
            <a:custGeom>
              <a:avLst/>
              <a:gdLst/>
              <a:ahLst/>
              <a:cxnLst/>
              <a:rect l="l" t="t" r="r" b="b"/>
              <a:pathLst>
                <a:path w="449" h="318" extrusionOk="0">
                  <a:moveTo>
                    <a:pt x="356" y="0"/>
                  </a:moveTo>
                  <a:cubicBezTo>
                    <a:pt x="225" y="0"/>
                    <a:pt x="1" y="159"/>
                    <a:pt x="1" y="317"/>
                  </a:cubicBezTo>
                  <a:cubicBezTo>
                    <a:pt x="225" y="317"/>
                    <a:pt x="449" y="317"/>
                    <a:pt x="449" y="93"/>
                  </a:cubicBezTo>
                  <a:cubicBezTo>
                    <a:pt x="449" y="28"/>
                    <a:pt x="410" y="0"/>
                    <a:pt x="356"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33" name="Google Shape;14033;p20"/>
            <p:cNvSpPr/>
            <p:nvPr/>
          </p:nvSpPr>
          <p:spPr>
            <a:xfrm>
              <a:off x="5622550" y="2636175"/>
              <a:ext cx="5625" cy="25"/>
            </a:xfrm>
            <a:custGeom>
              <a:avLst/>
              <a:gdLst/>
              <a:ahLst/>
              <a:cxnLst/>
              <a:rect l="l" t="t" r="r" b="b"/>
              <a:pathLst>
                <a:path w="225" h="1" extrusionOk="0">
                  <a:moveTo>
                    <a:pt x="0" y="0"/>
                  </a:moveTo>
                  <a:lnTo>
                    <a:pt x="224" y="0"/>
                  </a:ln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34" name="Google Shape;14034;p20"/>
            <p:cNvSpPr/>
            <p:nvPr/>
          </p:nvSpPr>
          <p:spPr>
            <a:xfrm>
              <a:off x="3207675" y="2669800"/>
              <a:ext cx="16825" cy="12750"/>
            </a:xfrm>
            <a:custGeom>
              <a:avLst/>
              <a:gdLst/>
              <a:ahLst/>
              <a:cxnLst/>
              <a:rect l="l" t="t" r="r" b="b"/>
              <a:pathLst>
                <a:path w="673" h="510" extrusionOk="0">
                  <a:moveTo>
                    <a:pt x="0" y="0"/>
                  </a:moveTo>
                  <a:cubicBezTo>
                    <a:pt x="0" y="181"/>
                    <a:pt x="294" y="509"/>
                    <a:pt x="524" y="509"/>
                  </a:cubicBezTo>
                  <a:cubicBezTo>
                    <a:pt x="579" y="509"/>
                    <a:pt x="630" y="491"/>
                    <a:pt x="673" y="448"/>
                  </a:cubicBezTo>
                  <a:cubicBezTo>
                    <a:pt x="449" y="224"/>
                    <a:pt x="224" y="224"/>
                    <a:pt x="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35" name="Google Shape;14035;p20"/>
            <p:cNvSpPr/>
            <p:nvPr/>
          </p:nvSpPr>
          <p:spPr>
            <a:xfrm>
              <a:off x="3394425" y="2756950"/>
              <a:ext cx="23100" cy="13125"/>
            </a:xfrm>
            <a:custGeom>
              <a:avLst/>
              <a:gdLst/>
              <a:ahLst/>
              <a:cxnLst/>
              <a:rect l="l" t="t" r="r" b="b"/>
              <a:pathLst>
                <a:path w="924" h="525" extrusionOk="0">
                  <a:moveTo>
                    <a:pt x="125" y="0"/>
                  </a:moveTo>
                  <a:cubicBezTo>
                    <a:pt x="26" y="0"/>
                    <a:pt x="1" y="25"/>
                    <a:pt x="150" y="100"/>
                  </a:cubicBezTo>
                  <a:cubicBezTo>
                    <a:pt x="396" y="346"/>
                    <a:pt x="642" y="524"/>
                    <a:pt x="777" y="524"/>
                  </a:cubicBezTo>
                  <a:cubicBezTo>
                    <a:pt x="888" y="524"/>
                    <a:pt x="924" y="403"/>
                    <a:pt x="823" y="100"/>
                  </a:cubicBezTo>
                  <a:cubicBezTo>
                    <a:pt x="823" y="100"/>
                    <a:pt x="325" y="0"/>
                    <a:pt x="1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36" name="Google Shape;14036;p20"/>
            <p:cNvSpPr/>
            <p:nvPr/>
          </p:nvSpPr>
          <p:spPr>
            <a:xfrm>
              <a:off x="7034475" y="2887150"/>
              <a:ext cx="11225" cy="11575"/>
            </a:xfrm>
            <a:custGeom>
              <a:avLst/>
              <a:gdLst/>
              <a:ahLst/>
              <a:cxnLst/>
              <a:rect l="l" t="t" r="r" b="b"/>
              <a:pathLst>
                <a:path w="449" h="463" extrusionOk="0">
                  <a:moveTo>
                    <a:pt x="146" y="0"/>
                  </a:moveTo>
                  <a:cubicBezTo>
                    <a:pt x="113" y="0"/>
                    <a:pt x="66" y="14"/>
                    <a:pt x="1" y="47"/>
                  </a:cubicBezTo>
                  <a:cubicBezTo>
                    <a:pt x="1" y="201"/>
                    <a:pt x="214" y="463"/>
                    <a:pt x="346" y="463"/>
                  </a:cubicBezTo>
                  <a:cubicBezTo>
                    <a:pt x="406" y="463"/>
                    <a:pt x="449" y="410"/>
                    <a:pt x="449" y="271"/>
                  </a:cubicBezTo>
                  <a:lnTo>
                    <a:pt x="449" y="271"/>
                  </a:lnTo>
                  <a:cubicBezTo>
                    <a:pt x="383" y="304"/>
                    <a:pt x="337" y="317"/>
                    <a:pt x="304" y="317"/>
                  </a:cubicBezTo>
                  <a:cubicBezTo>
                    <a:pt x="146" y="317"/>
                    <a:pt x="304" y="0"/>
                    <a:pt x="146"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37" name="Google Shape;14037;p20"/>
            <p:cNvSpPr/>
            <p:nvPr/>
          </p:nvSpPr>
          <p:spPr>
            <a:xfrm>
              <a:off x="6687100" y="3342150"/>
              <a:ext cx="5625" cy="25"/>
            </a:xfrm>
            <a:custGeom>
              <a:avLst/>
              <a:gdLst/>
              <a:ahLst/>
              <a:cxnLst/>
              <a:rect l="l" t="t" r="r" b="b"/>
              <a:pathLst>
                <a:path w="225" h="1" extrusionOk="0">
                  <a:moveTo>
                    <a:pt x="225" y="0"/>
                  </a:moveTo>
                  <a:lnTo>
                    <a:pt x="0" y="0"/>
                  </a:lnTo>
                  <a:cubicBezTo>
                    <a:pt x="0" y="0"/>
                    <a:pt x="225" y="0"/>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38" name="Google Shape;14038;p20"/>
            <p:cNvSpPr/>
            <p:nvPr/>
          </p:nvSpPr>
          <p:spPr>
            <a:xfrm>
              <a:off x="6608650" y="3316500"/>
              <a:ext cx="23375" cy="6500"/>
            </a:xfrm>
            <a:custGeom>
              <a:avLst/>
              <a:gdLst/>
              <a:ahLst/>
              <a:cxnLst/>
              <a:rect l="l" t="t" r="r" b="b"/>
              <a:pathLst>
                <a:path w="935" h="260" extrusionOk="0">
                  <a:moveTo>
                    <a:pt x="561" y="0"/>
                  </a:moveTo>
                  <a:cubicBezTo>
                    <a:pt x="424" y="0"/>
                    <a:pt x="238" y="35"/>
                    <a:pt x="1" y="130"/>
                  </a:cubicBezTo>
                  <a:cubicBezTo>
                    <a:pt x="238" y="224"/>
                    <a:pt x="424" y="259"/>
                    <a:pt x="561" y="259"/>
                  </a:cubicBezTo>
                  <a:cubicBezTo>
                    <a:pt x="935" y="259"/>
                    <a:pt x="935" y="0"/>
                    <a:pt x="56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39" name="Google Shape;14039;p20"/>
            <p:cNvSpPr/>
            <p:nvPr/>
          </p:nvSpPr>
          <p:spPr>
            <a:xfrm>
              <a:off x="6530225" y="3291725"/>
              <a:ext cx="5625" cy="2500"/>
            </a:xfrm>
            <a:custGeom>
              <a:avLst/>
              <a:gdLst/>
              <a:ahLst/>
              <a:cxnLst/>
              <a:rect l="l" t="t" r="r" b="b"/>
              <a:pathLst>
                <a:path w="225" h="100" extrusionOk="0">
                  <a:moveTo>
                    <a:pt x="0" y="0"/>
                  </a:moveTo>
                  <a:cubicBezTo>
                    <a:pt x="0" y="0"/>
                    <a:pt x="100" y="100"/>
                    <a:pt x="166" y="100"/>
                  </a:cubicBezTo>
                  <a:cubicBezTo>
                    <a:pt x="199" y="100"/>
                    <a:pt x="224" y="75"/>
                    <a:pt x="2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40" name="Google Shape;14040;p20"/>
            <p:cNvSpPr/>
            <p:nvPr/>
          </p:nvSpPr>
          <p:spPr>
            <a:xfrm>
              <a:off x="6558225" y="3302925"/>
              <a:ext cx="11225" cy="25"/>
            </a:xfrm>
            <a:custGeom>
              <a:avLst/>
              <a:gdLst/>
              <a:ahLst/>
              <a:cxnLst/>
              <a:rect l="l" t="t" r="r" b="b"/>
              <a:pathLst>
                <a:path w="449" h="1" extrusionOk="0">
                  <a:moveTo>
                    <a:pt x="449" y="0"/>
                  </a:moveTo>
                  <a:lnTo>
                    <a:pt x="1" y="0"/>
                  </a:lnTo>
                  <a:cubicBezTo>
                    <a:pt x="1" y="0"/>
                    <a:pt x="449" y="0"/>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41" name="Google Shape;14041;p20"/>
            <p:cNvSpPr/>
            <p:nvPr/>
          </p:nvSpPr>
          <p:spPr>
            <a:xfrm>
              <a:off x="3790375" y="2979600"/>
              <a:ext cx="22450" cy="8950"/>
            </a:xfrm>
            <a:custGeom>
              <a:avLst/>
              <a:gdLst/>
              <a:ahLst/>
              <a:cxnLst/>
              <a:rect l="l" t="t" r="r" b="b"/>
              <a:pathLst>
                <a:path w="898" h="358" extrusionOk="0">
                  <a:moveTo>
                    <a:pt x="180" y="1"/>
                  </a:moveTo>
                  <a:cubicBezTo>
                    <a:pt x="118" y="1"/>
                    <a:pt x="59" y="41"/>
                    <a:pt x="1" y="159"/>
                  </a:cubicBezTo>
                  <a:cubicBezTo>
                    <a:pt x="150" y="159"/>
                    <a:pt x="399" y="358"/>
                    <a:pt x="615" y="358"/>
                  </a:cubicBezTo>
                  <a:cubicBezTo>
                    <a:pt x="723" y="358"/>
                    <a:pt x="822" y="308"/>
                    <a:pt x="897" y="159"/>
                  </a:cubicBezTo>
                  <a:lnTo>
                    <a:pt x="897" y="159"/>
                  </a:lnTo>
                  <a:cubicBezTo>
                    <a:pt x="830" y="192"/>
                    <a:pt x="767" y="206"/>
                    <a:pt x="709" y="206"/>
                  </a:cubicBezTo>
                  <a:cubicBezTo>
                    <a:pt x="482" y="206"/>
                    <a:pt x="321" y="1"/>
                    <a:pt x="18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42" name="Google Shape;14042;p20"/>
            <p:cNvSpPr/>
            <p:nvPr/>
          </p:nvSpPr>
          <p:spPr>
            <a:xfrm>
              <a:off x="4527175" y="3345250"/>
              <a:ext cx="19625" cy="10925"/>
            </a:xfrm>
            <a:custGeom>
              <a:avLst/>
              <a:gdLst/>
              <a:ahLst/>
              <a:cxnLst/>
              <a:rect l="l" t="t" r="r" b="b"/>
              <a:pathLst>
                <a:path w="785" h="437" extrusionOk="0">
                  <a:moveTo>
                    <a:pt x="187" y="1"/>
                  </a:moveTo>
                  <a:cubicBezTo>
                    <a:pt x="137" y="1"/>
                    <a:pt x="112" y="26"/>
                    <a:pt x="112" y="100"/>
                  </a:cubicBezTo>
                  <a:cubicBezTo>
                    <a:pt x="0" y="324"/>
                    <a:pt x="168" y="436"/>
                    <a:pt x="364" y="436"/>
                  </a:cubicBezTo>
                  <a:cubicBezTo>
                    <a:pt x="560" y="436"/>
                    <a:pt x="784" y="324"/>
                    <a:pt x="784" y="100"/>
                  </a:cubicBezTo>
                  <a:cubicBezTo>
                    <a:pt x="486" y="100"/>
                    <a:pt x="286" y="1"/>
                    <a:pt x="18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43" name="Google Shape;14043;p20"/>
            <p:cNvSpPr/>
            <p:nvPr/>
          </p:nvSpPr>
          <p:spPr>
            <a:xfrm>
              <a:off x="4020100" y="3101225"/>
              <a:ext cx="95275" cy="44825"/>
            </a:xfrm>
            <a:custGeom>
              <a:avLst/>
              <a:gdLst/>
              <a:ahLst/>
              <a:cxnLst/>
              <a:rect l="l" t="t" r="r" b="b"/>
              <a:pathLst>
                <a:path w="3811" h="1793" extrusionOk="0">
                  <a:moveTo>
                    <a:pt x="0" y="0"/>
                  </a:moveTo>
                  <a:lnTo>
                    <a:pt x="0" y="0"/>
                  </a:lnTo>
                  <a:cubicBezTo>
                    <a:pt x="1121" y="897"/>
                    <a:pt x="2466" y="1345"/>
                    <a:pt x="3810" y="1793"/>
                  </a:cubicBezTo>
                  <a:cubicBezTo>
                    <a:pt x="2690" y="1345"/>
                    <a:pt x="1569" y="448"/>
                    <a:pt x="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44" name="Google Shape;14044;p20"/>
            <p:cNvSpPr/>
            <p:nvPr/>
          </p:nvSpPr>
          <p:spPr>
            <a:xfrm>
              <a:off x="4193800" y="3185250"/>
              <a:ext cx="28025" cy="16850"/>
            </a:xfrm>
            <a:custGeom>
              <a:avLst/>
              <a:gdLst/>
              <a:ahLst/>
              <a:cxnLst/>
              <a:rect l="l" t="t" r="r" b="b"/>
              <a:pathLst>
                <a:path w="1121" h="674" extrusionOk="0">
                  <a:moveTo>
                    <a:pt x="0" y="1"/>
                  </a:moveTo>
                  <a:cubicBezTo>
                    <a:pt x="0" y="449"/>
                    <a:pt x="672" y="673"/>
                    <a:pt x="1121" y="673"/>
                  </a:cubicBezTo>
                  <a:cubicBezTo>
                    <a:pt x="1121" y="449"/>
                    <a:pt x="448" y="449"/>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45" name="Google Shape;14045;p20"/>
            <p:cNvSpPr/>
            <p:nvPr/>
          </p:nvSpPr>
          <p:spPr>
            <a:xfrm>
              <a:off x="4123375" y="3125275"/>
              <a:ext cx="11100" cy="5150"/>
            </a:xfrm>
            <a:custGeom>
              <a:avLst/>
              <a:gdLst/>
              <a:ahLst/>
              <a:cxnLst/>
              <a:rect l="l" t="t" r="r" b="b"/>
              <a:pathLst>
                <a:path w="444" h="206" extrusionOk="0">
                  <a:moveTo>
                    <a:pt x="38" y="1"/>
                  </a:moveTo>
                  <a:cubicBezTo>
                    <a:pt x="1" y="1"/>
                    <a:pt x="10" y="41"/>
                    <a:pt x="128" y="159"/>
                  </a:cubicBezTo>
                  <a:cubicBezTo>
                    <a:pt x="229" y="192"/>
                    <a:pt x="289" y="206"/>
                    <a:pt x="321" y="206"/>
                  </a:cubicBezTo>
                  <a:cubicBezTo>
                    <a:pt x="444" y="206"/>
                    <a:pt x="122" y="1"/>
                    <a:pt x="3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46" name="Google Shape;14046;p20"/>
            <p:cNvSpPr/>
            <p:nvPr/>
          </p:nvSpPr>
          <p:spPr>
            <a:xfrm>
              <a:off x="4871750" y="3174050"/>
              <a:ext cx="25" cy="25"/>
            </a:xfrm>
            <a:custGeom>
              <a:avLst/>
              <a:gdLst/>
              <a:ahLst/>
              <a:cxnLst/>
              <a:rect l="l" t="t" r="r" b="b"/>
              <a:pathLst>
                <a:path w="1" h="1" extrusionOk="0">
                  <a:moveTo>
                    <a:pt x="0" y="1"/>
                  </a:move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47" name="Google Shape;14047;p20"/>
            <p:cNvSpPr/>
            <p:nvPr/>
          </p:nvSpPr>
          <p:spPr>
            <a:xfrm>
              <a:off x="6631900" y="3330925"/>
              <a:ext cx="31675" cy="5625"/>
            </a:xfrm>
            <a:custGeom>
              <a:avLst/>
              <a:gdLst/>
              <a:ahLst/>
              <a:cxnLst/>
              <a:rect l="l" t="t" r="r" b="b"/>
              <a:pathLst>
                <a:path w="1267" h="225" extrusionOk="0">
                  <a:moveTo>
                    <a:pt x="864" y="1"/>
                  </a:moveTo>
                  <a:cubicBezTo>
                    <a:pt x="864" y="1"/>
                    <a:pt x="1" y="217"/>
                    <a:pt x="603" y="225"/>
                  </a:cubicBezTo>
                  <a:lnTo>
                    <a:pt x="603" y="225"/>
                  </a:lnTo>
                  <a:cubicBezTo>
                    <a:pt x="583" y="223"/>
                    <a:pt x="1267" y="202"/>
                    <a:pt x="864" y="1"/>
                  </a:cubicBezTo>
                  <a:close/>
                  <a:moveTo>
                    <a:pt x="603" y="225"/>
                  </a:moveTo>
                  <a:cubicBezTo>
                    <a:pt x="606" y="225"/>
                    <a:pt x="617" y="225"/>
                    <a:pt x="640" y="225"/>
                  </a:cubicBezTo>
                  <a:cubicBezTo>
                    <a:pt x="627" y="225"/>
                    <a:pt x="615" y="225"/>
                    <a:pt x="603" y="225"/>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48" name="Google Shape;14048;p20"/>
            <p:cNvSpPr/>
            <p:nvPr/>
          </p:nvSpPr>
          <p:spPr>
            <a:xfrm>
              <a:off x="4373075" y="3364550"/>
              <a:ext cx="11250" cy="12125"/>
            </a:xfrm>
            <a:custGeom>
              <a:avLst/>
              <a:gdLst/>
              <a:ahLst/>
              <a:cxnLst/>
              <a:rect l="l" t="t" r="r" b="b"/>
              <a:pathLst>
                <a:path w="450" h="485" extrusionOk="0">
                  <a:moveTo>
                    <a:pt x="1" y="1"/>
                  </a:moveTo>
                  <a:cubicBezTo>
                    <a:pt x="1" y="404"/>
                    <a:pt x="1" y="485"/>
                    <a:pt x="98" y="485"/>
                  </a:cubicBezTo>
                  <a:cubicBezTo>
                    <a:pt x="162" y="485"/>
                    <a:pt x="270" y="449"/>
                    <a:pt x="449" y="449"/>
                  </a:cubicBezTo>
                  <a:cubicBezTo>
                    <a:pt x="449" y="225"/>
                    <a:pt x="449" y="1"/>
                    <a:pt x="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49" name="Google Shape;14049;p20"/>
            <p:cNvSpPr/>
            <p:nvPr/>
          </p:nvSpPr>
          <p:spPr>
            <a:xfrm>
              <a:off x="4384300" y="3375750"/>
              <a:ext cx="5625" cy="25"/>
            </a:xfrm>
            <a:custGeom>
              <a:avLst/>
              <a:gdLst/>
              <a:ahLst/>
              <a:cxnLst/>
              <a:rect l="l" t="t" r="r" b="b"/>
              <a:pathLst>
                <a:path w="225" h="1" extrusionOk="0">
                  <a:moveTo>
                    <a:pt x="224" y="1"/>
                  </a:moveTo>
                  <a:cubicBezTo>
                    <a:pt x="224" y="1"/>
                    <a:pt x="0" y="1"/>
                    <a:pt x="0" y="1"/>
                  </a:cubicBezTo>
                  <a:cubicBezTo>
                    <a:pt x="0" y="1"/>
                    <a:pt x="224" y="1"/>
                    <a:pt x="22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50" name="Google Shape;14050;p20"/>
            <p:cNvSpPr/>
            <p:nvPr/>
          </p:nvSpPr>
          <p:spPr>
            <a:xfrm>
              <a:off x="1504375" y="3370150"/>
              <a:ext cx="28050" cy="17975"/>
            </a:xfrm>
            <a:custGeom>
              <a:avLst/>
              <a:gdLst/>
              <a:ahLst/>
              <a:cxnLst/>
              <a:rect l="l" t="t" r="r" b="b"/>
              <a:pathLst>
                <a:path w="1122" h="719" extrusionOk="0">
                  <a:moveTo>
                    <a:pt x="1" y="1"/>
                  </a:moveTo>
                  <a:cubicBezTo>
                    <a:pt x="193" y="193"/>
                    <a:pt x="552" y="718"/>
                    <a:pt x="934" y="718"/>
                  </a:cubicBezTo>
                  <a:cubicBezTo>
                    <a:pt x="996" y="718"/>
                    <a:pt x="1059" y="704"/>
                    <a:pt x="1121" y="673"/>
                  </a:cubicBezTo>
                  <a:cubicBezTo>
                    <a:pt x="449" y="673"/>
                    <a:pt x="673" y="1"/>
                    <a:pt x="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51" name="Google Shape;14051;p20"/>
            <p:cNvSpPr/>
            <p:nvPr/>
          </p:nvSpPr>
          <p:spPr>
            <a:xfrm>
              <a:off x="4692450" y="3540600"/>
              <a:ext cx="4700" cy="6500"/>
            </a:xfrm>
            <a:custGeom>
              <a:avLst/>
              <a:gdLst/>
              <a:ahLst/>
              <a:cxnLst/>
              <a:rect l="l" t="t" r="r" b="b"/>
              <a:pathLst>
                <a:path w="188" h="260" extrusionOk="0">
                  <a:moveTo>
                    <a:pt x="113" y="1"/>
                  </a:moveTo>
                  <a:cubicBezTo>
                    <a:pt x="85" y="1"/>
                    <a:pt x="48" y="36"/>
                    <a:pt x="1" y="130"/>
                  </a:cubicBezTo>
                  <a:cubicBezTo>
                    <a:pt x="48" y="225"/>
                    <a:pt x="85" y="260"/>
                    <a:pt x="113" y="260"/>
                  </a:cubicBezTo>
                  <a:cubicBezTo>
                    <a:pt x="187" y="260"/>
                    <a:pt x="187" y="1"/>
                    <a:pt x="11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52" name="Google Shape;14052;p20"/>
            <p:cNvSpPr/>
            <p:nvPr/>
          </p:nvSpPr>
          <p:spPr>
            <a:xfrm>
              <a:off x="4627250" y="3570675"/>
              <a:ext cx="8125" cy="5150"/>
            </a:xfrm>
            <a:custGeom>
              <a:avLst/>
              <a:gdLst/>
              <a:ahLst/>
              <a:cxnLst/>
              <a:rect l="l" t="t" r="r" b="b"/>
              <a:pathLst>
                <a:path w="325" h="206" extrusionOk="0">
                  <a:moveTo>
                    <a:pt x="263" y="1"/>
                  </a:moveTo>
                  <a:cubicBezTo>
                    <a:pt x="248" y="1"/>
                    <a:pt x="211" y="14"/>
                    <a:pt x="143" y="48"/>
                  </a:cubicBezTo>
                  <a:cubicBezTo>
                    <a:pt x="26" y="165"/>
                    <a:pt x="1" y="206"/>
                    <a:pt x="19" y="206"/>
                  </a:cubicBezTo>
                  <a:cubicBezTo>
                    <a:pt x="61" y="206"/>
                    <a:pt x="325" y="1"/>
                    <a:pt x="26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53" name="Google Shape;14053;p20"/>
            <p:cNvSpPr/>
            <p:nvPr/>
          </p:nvSpPr>
          <p:spPr>
            <a:xfrm>
              <a:off x="2905125" y="3594275"/>
              <a:ext cx="28025" cy="7950"/>
            </a:xfrm>
            <a:custGeom>
              <a:avLst/>
              <a:gdLst/>
              <a:ahLst/>
              <a:cxnLst/>
              <a:rect l="l" t="t" r="r" b="b"/>
              <a:pathLst>
                <a:path w="1121" h="318" extrusionOk="0">
                  <a:moveTo>
                    <a:pt x="0" y="0"/>
                  </a:moveTo>
                  <a:cubicBezTo>
                    <a:pt x="0" y="159"/>
                    <a:pt x="560" y="317"/>
                    <a:pt x="889" y="317"/>
                  </a:cubicBezTo>
                  <a:cubicBezTo>
                    <a:pt x="1024" y="317"/>
                    <a:pt x="1121" y="290"/>
                    <a:pt x="1121" y="224"/>
                  </a:cubicBezTo>
                  <a:lnTo>
                    <a:pt x="1121" y="224"/>
                  </a:lnTo>
                  <a:cubicBezTo>
                    <a:pt x="986" y="269"/>
                    <a:pt x="888" y="287"/>
                    <a:pt x="810" y="287"/>
                  </a:cubicBezTo>
                  <a:cubicBezTo>
                    <a:pt x="502" y="287"/>
                    <a:pt x="538" y="0"/>
                    <a:pt x="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54" name="Google Shape;14054;p20"/>
            <p:cNvSpPr/>
            <p:nvPr/>
          </p:nvSpPr>
          <p:spPr>
            <a:xfrm>
              <a:off x="5028625" y="3784775"/>
              <a:ext cx="11225" cy="11225"/>
            </a:xfrm>
            <a:custGeom>
              <a:avLst/>
              <a:gdLst/>
              <a:ahLst/>
              <a:cxnLst/>
              <a:rect l="l" t="t" r="r" b="b"/>
              <a:pathLst>
                <a:path w="449" h="449" extrusionOk="0">
                  <a:moveTo>
                    <a:pt x="449" y="0"/>
                  </a:moveTo>
                  <a:cubicBezTo>
                    <a:pt x="1" y="0"/>
                    <a:pt x="1" y="224"/>
                    <a:pt x="225" y="449"/>
                  </a:cubicBezTo>
                  <a:cubicBezTo>
                    <a:pt x="225" y="224"/>
                    <a:pt x="225" y="0"/>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55" name="Google Shape;14055;p20"/>
            <p:cNvSpPr/>
            <p:nvPr/>
          </p:nvSpPr>
          <p:spPr>
            <a:xfrm>
              <a:off x="2199150" y="3812775"/>
              <a:ext cx="16825" cy="16850"/>
            </a:xfrm>
            <a:custGeom>
              <a:avLst/>
              <a:gdLst/>
              <a:ahLst/>
              <a:cxnLst/>
              <a:rect l="l" t="t" r="r" b="b"/>
              <a:pathLst>
                <a:path w="673" h="674" extrusionOk="0">
                  <a:moveTo>
                    <a:pt x="448" y="1"/>
                  </a:moveTo>
                  <a:cubicBezTo>
                    <a:pt x="448" y="1"/>
                    <a:pt x="0" y="673"/>
                    <a:pt x="673" y="673"/>
                  </a:cubicBezTo>
                  <a:cubicBezTo>
                    <a:pt x="448" y="225"/>
                    <a:pt x="673" y="1"/>
                    <a:pt x="44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56" name="Google Shape;14056;p20"/>
            <p:cNvSpPr/>
            <p:nvPr/>
          </p:nvSpPr>
          <p:spPr>
            <a:xfrm>
              <a:off x="5067850" y="3926500"/>
              <a:ext cx="22425" cy="8950"/>
            </a:xfrm>
            <a:custGeom>
              <a:avLst/>
              <a:gdLst/>
              <a:ahLst/>
              <a:cxnLst/>
              <a:rect l="l" t="t" r="r" b="b"/>
              <a:pathLst>
                <a:path w="897" h="358" extrusionOk="0">
                  <a:moveTo>
                    <a:pt x="180" y="1"/>
                  </a:moveTo>
                  <a:cubicBezTo>
                    <a:pt x="118" y="1"/>
                    <a:pt x="59" y="41"/>
                    <a:pt x="0" y="158"/>
                  </a:cubicBezTo>
                  <a:cubicBezTo>
                    <a:pt x="150" y="158"/>
                    <a:pt x="498" y="358"/>
                    <a:pt x="714" y="358"/>
                  </a:cubicBezTo>
                  <a:cubicBezTo>
                    <a:pt x="822" y="358"/>
                    <a:pt x="897" y="308"/>
                    <a:pt x="897" y="158"/>
                  </a:cubicBezTo>
                  <a:lnTo>
                    <a:pt x="897" y="158"/>
                  </a:lnTo>
                  <a:cubicBezTo>
                    <a:pt x="829" y="192"/>
                    <a:pt x="767" y="205"/>
                    <a:pt x="709" y="205"/>
                  </a:cubicBezTo>
                  <a:cubicBezTo>
                    <a:pt x="482" y="205"/>
                    <a:pt x="321" y="1"/>
                    <a:pt x="18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57" name="Google Shape;14057;p20"/>
            <p:cNvSpPr/>
            <p:nvPr/>
          </p:nvSpPr>
          <p:spPr>
            <a:xfrm>
              <a:off x="4995000" y="3908650"/>
              <a:ext cx="50450" cy="12475"/>
            </a:xfrm>
            <a:custGeom>
              <a:avLst/>
              <a:gdLst/>
              <a:ahLst/>
              <a:cxnLst/>
              <a:rect l="l" t="t" r="r" b="b"/>
              <a:pathLst>
                <a:path w="2018" h="499" extrusionOk="0">
                  <a:moveTo>
                    <a:pt x="524" y="1"/>
                  </a:moveTo>
                  <a:cubicBezTo>
                    <a:pt x="275" y="1"/>
                    <a:pt x="76" y="51"/>
                    <a:pt x="1" y="200"/>
                  </a:cubicBezTo>
                  <a:cubicBezTo>
                    <a:pt x="300" y="200"/>
                    <a:pt x="897" y="499"/>
                    <a:pt x="1395" y="499"/>
                  </a:cubicBezTo>
                  <a:cubicBezTo>
                    <a:pt x="1644" y="499"/>
                    <a:pt x="1869" y="424"/>
                    <a:pt x="2018" y="200"/>
                  </a:cubicBezTo>
                  <a:cubicBezTo>
                    <a:pt x="1719" y="200"/>
                    <a:pt x="1022" y="1"/>
                    <a:pt x="52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58" name="Google Shape;14058;p20"/>
            <p:cNvSpPr/>
            <p:nvPr/>
          </p:nvSpPr>
          <p:spPr>
            <a:xfrm>
              <a:off x="4950175" y="3930450"/>
              <a:ext cx="11250" cy="25"/>
            </a:xfrm>
            <a:custGeom>
              <a:avLst/>
              <a:gdLst/>
              <a:ahLst/>
              <a:cxnLst/>
              <a:rect l="l" t="t" r="r" b="b"/>
              <a:pathLst>
                <a:path w="450" h="1" extrusionOk="0">
                  <a:moveTo>
                    <a:pt x="449" y="0"/>
                  </a:moveTo>
                  <a:lnTo>
                    <a:pt x="1" y="0"/>
                  </a:lnTo>
                  <a:cubicBezTo>
                    <a:pt x="1" y="0"/>
                    <a:pt x="449" y="0"/>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59" name="Google Shape;14059;p20"/>
            <p:cNvSpPr/>
            <p:nvPr/>
          </p:nvSpPr>
          <p:spPr>
            <a:xfrm>
              <a:off x="5115100" y="3929275"/>
              <a:ext cx="11100" cy="5150"/>
            </a:xfrm>
            <a:custGeom>
              <a:avLst/>
              <a:gdLst/>
              <a:ahLst/>
              <a:cxnLst/>
              <a:rect l="l" t="t" r="r" b="b"/>
              <a:pathLst>
                <a:path w="444" h="206" extrusionOk="0">
                  <a:moveTo>
                    <a:pt x="321" y="0"/>
                  </a:moveTo>
                  <a:cubicBezTo>
                    <a:pt x="289" y="0"/>
                    <a:pt x="229" y="14"/>
                    <a:pt x="127" y="47"/>
                  </a:cubicBezTo>
                  <a:cubicBezTo>
                    <a:pt x="10" y="165"/>
                    <a:pt x="0" y="205"/>
                    <a:pt x="38" y="205"/>
                  </a:cubicBezTo>
                  <a:cubicBezTo>
                    <a:pt x="121" y="205"/>
                    <a:pt x="443" y="0"/>
                    <a:pt x="32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60" name="Google Shape;14060;p20"/>
            <p:cNvSpPr/>
            <p:nvPr/>
          </p:nvSpPr>
          <p:spPr>
            <a:xfrm>
              <a:off x="5544100" y="4020100"/>
              <a:ext cx="50450" cy="22425"/>
            </a:xfrm>
            <a:custGeom>
              <a:avLst/>
              <a:gdLst/>
              <a:ahLst/>
              <a:cxnLst/>
              <a:rect l="l" t="t" r="r" b="b"/>
              <a:pathLst>
                <a:path w="2018" h="897" extrusionOk="0">
                  <a:moveTo>
                    <a:pt x="0" y="0"/>
                  </a:moveTo>
                  <a:lnTo>
                    <a:pt x="1009" y="448"/>
                  </a:lnTo>
                  <a:lnTo>
                    <a:pt x="1009" y="448"/>
                  </a:lnTo>
                  <a:cubicBezTo>
                    <a:pt x="673" y="280"/>
                    <a:pt x="337" y="112"/>
                    <a:pt x="0" y="0"/>
                  </a:cubicBezTo>
                  <a:close/>
                  <a:moveTo>
                    <a:pt x="1009" y="448"/>
                  </a:moveTo>
                  <a:cubicBezTo>
                    <a:pt x="1345" y="617"/>
                    <a:pt x="1681" y="785"/>
                    <a:pt x="2017" y="897"/>
                  </a:cubicBezTo>
                  <a:lnTo>
                    <a:pt x="1009" y="448"/>
                  </a:ln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61" name="Google Shape;14061;p20"/>
            <p:cNvSpPr/>
            <p:nvPr/>
          </p:nvSpPr>
          <p:spPr>
            <a:xfrm>
              <a:off x="5594525" y="4042500"/>
              <a:ext cx="39250" cy="16825"/>
            </a:xfrm>
            <a:custGeom>
              <a:avLst/>
              <a:gdLst/>
              <a:ahLst/>
              <a:cxnLst/>
              <a:rect l="l" t="t" r="r" b="b"/>
              <a:pathLst>
                <a:path w="1570" h="673" extrusionOk="0">
                  <a:moveTo>
                    <a:pt x="0" y="1"/>
                  </a:moveTo>
                  <a:lnTo>
                    <a:pt x="1569" y="673"/>
                  </a:lnTo>
                  <a:cubicBezTo>
                    <a:pt x="1121" y="225"/>
                    <a:pt x="449" y="1"/>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62" name="Google Shape;14062;p20"/>
            <p:cNvSpPr/>
            <p:nvPr/>
          </p:nvSpPr>
          <p:spPr>
            <a:xfrm>
              <a:off x="1784525" y="3880025"/>
              <a:ext cx="11225" cy="2500"/>
            </a:xfrm>
            <a:custGeom>
              <a:avLst/>
              <a:gdLst/>
              <a:ahLst/>
              <a:cxnLst/>
              <a:rect l="l" t="t" r="r" b="b"/>
              <a:pathLst>
                <a:path w="449" h="100" extrusionOk="0">
                  <a:moveTo>
                    <a:pt x="0" y="0"/>
                  </a:moveTo>
                  <a:cubicBezTo>
                    <a:pt x="0" y="0"/>
                    <a:pt x="200" y="100"/>
                    <a:pt x="333" y="100"/>
                  </a:cubicBezTo>
                  <a:cubicBezTo>
                    <a:pt x="399" y="100"/>
                    <a:pt x="449" y="75"/>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63" name="Google Shape;14063;p20"/>
            <p:cNvSpPr/>
            <p:nvPr/>
          </p:nvSpPr>
          <p:spPr>
            <a:xfrm>
              <a:off x="5605725" y="4064925"/>
              <a:ext cx="33650" cy="11225"/>
            </a:xfrm>
            <a:custGeom>
              <a:avLst/>
              <a:gdLst/>
              <a:ahLst/>
              <a:cxnLst/>
              <a:rect l="l" t="t" r="r" b="b"/>
              <a:pathLst>
                <a:path w="1346" h="449" extrusionOk="0">
                  <a:moveTo>
                    <a:pt x="673" y="0"/>
                  </a:moveTo>
                  <a:cubicBezTo>
                    <a:pt x="673" y="0"/>
                    <a:pt x="1" y="224"/>
                    <a:pt x="673" y="448"/>
                  </a:cubicBezTo>
                  <a:cubicBezTo>
                    <a:pt x="449" y="224"/>
                    <a:pt x="1345" y="224"/>
                    <a:pt x="67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64" name="Google Shape;14064;p20"/>
            <p:cNvSpPr/>
            <p:nvPr/>
          </p:nvSpPr>
          <p:spPr>
            <a:xfrm>
              <a:off x="2703400" y="4137750"/>
              <a:ext cx="39250" cy="5625"/>
            </a:xfrm>
            <a:custGeom>
              <a:avLst/>
              <a:gdLst/>
              <a:ahLst/>
              <a:cxnLst/>
              <a:rect l="l" t="t" r="r" b="b"/>
              <a:pathLst>
                <a:path w="1570" h="225" extrusionOk="0">
                  <a:moveTo>
                    <a:pt x="1" y="1"/>
                  </a:moveTo>
                  <a:lnTo>
                    <a:pt x="1570" y="225"/>
                  </a:lnTo>
                  <a:cubicBezTo>
                    <a:pt x="1121" y="1"/>
                    <a:pt x="673" y="1"/>
                    <a:pt x="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65" name="Google Shape;14065;p20"/>
            <p:cNvSpPr/>
            <p:nvPr/>
          </p:nvSpPr>
          <p:spPr>
            <a:xfrm>
              <a:off x="2664175" y="4126550"/>
              <a:ext cx="39250" cy="11225"/>
            </a:xfrm>
            <a:custGeom>
              <a:avLst/>
              <a:gdLst/>
              <a:ahLst/>
              <a:cxnLst/>
              <a:rect l="l" t="t" r="r" b="b"/>
              <a:pathLst>
                <a:path w="1570" h="449" extrusionOk="0">
                  <a:moveTo>
                    <a:pt x="1" y="0"/>
                  </a:moveTo>
                  <a:cubicBezTo>
                    <a:pt x="169" y="56"/>
                    <a:pt x="323" y="98"/>
                    <a:pt x="467" y="133"/>
                  </a:cubicBezTo>
                  <a:lnTo>
                    <a:pt x="467" y="133"/>
                  </a:lnTo>
                  <a:lnTo>
                    <a:pt x="1" y="0"/>
                  </a:lnTo>
                  <a:close/>
                  <a:moveTo>
                    <a:pt x="467" y="133"/>
                  </a:moveTo>
                  <a:lnTo>
                    <a:pt x="1570" y="449"/>
                  </a:lnTo>
                  <a:cubicBezTo>
                    <a:pt x="1234" y="281"/>
                    <a:pt x="897" y="239"/>
                    <a:pt x="467" y="133"/>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66" name="Google Shape;14066;p20"/>
            <p:cNvSpPr/>
            <p:nvPr/>
          </p:nvSpPr>
          <p:spPr>
            <a:xfrm>
              <a:off x="4529975" y="4328250"/>
              <a:ext cx="22425" cy="16825"/>
            </a:xfrm>
            <a:custGeom>
              <a:avLst/>
              <a:gdLst/>
              <a:ahLst/>
              <a:cxnLst/>
              <a:rect l="l" t="t" r="r" b="b"/>
              <a:pathLst>
                <a:path w="897" h="673" extrusionOk="0">
                  <a:moveTo>
                    <a:pt x="897" y="1"/>
                  </a:moveTo>
                  <a:cubicBezTo>
                    <a:pt x="672" y="1"/>
                    <a:pt x="0" y="449"/>
                    <a:pt x="448" y="673"/>
                  </a:cubicBezTo>
                  <a:cubicBezTo>
                    <a:pt x="448" y="225"/>
                    <a:pt x="897" y="225"/>
                    <a:pt x="89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67" name="Google Shape;14067;p20"/>
            <p:cNvSpPr/>
            <p:nvPr/>
          </p:nvSpPr>
          <p:spPr>
            <a:xfrm>
              <a:off x="5964325" y="1650050"/>
              <a:ext cx="11225" cy="2525"/>
            </a:xfrm>
            <a:custGeom>
              <a:avLst/>
              <a:gdLst/>
              <a:ahLst/>
              <a:cxnLst/>
              <a:rect l="l" t="t" r="r" b="b"/>
              <a:pathLst>
                <a:path w="449" h="101" extrusionOk="0">
                  <a:moveTo>
                    <a:pt x="0" y="1"/>
                  </a:moveTo>
                  <a:cubicBezTo>
                    <a:pt x="0" y="1"/>
                    <a:pt x="199" y="100"/>
                    <a:pt x="332" y="100"/>
                  </a:cubicBezTo>
                  <a:cubicBezTo>
                    <a:pt x="399" y="100"/>
                    <a:pt x="448" y="76"/>
                    <a:pt x="44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68" name="Google Shape;14068;p20"/>
            <p:cNvSpPr/>
            <p:nvPr/>
          </p:nvSpPr>
          <p:spPr>
            <a:xfrm>
              <a:off x="5992325" y="1636525"/>
              <a:ext cx="16850" cy="7950"/>
            </a:xfrm>
            <a:custGeom>
              <a:avLst/>
              <a:gdLst/>
              <a:ahLst/>
              <a:cxnLst/>
              <a:rect l="l" t="t" r="r" b="b"/>
              <a:pathLst>
                <a:path w="674" h="318" extrusionOk="0">
                  <a:moveTo>
                    <a:pt x="337" y="1"/>
                  </a:moveTo>
                  <a:cubicBezTo>
                    <a:pt x="113" y="1"/>
                    <a:pt x="1" y="159"/>
                    <a:pt x="1" y="318"/>
                  </a:cubicBezTo>
                  <a:cubicBezTo>
                    <a:pt x="449" y="318"/>
                    <a:pt x="673" y="318"/>
                    <a:pt x="673" y="94"/>
                  </a:cubicBezTo>
                  <a:cubicBezTo>
                    <a:pt x="542" y="28"/>
                    <a:pt x="430" y="1"/>
                    <a:pt x="33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69" name="Google Shape;14069;p20"/>
            <p:cNvSpPr/>
            <p:nvPr/>
          </p:nvSpPr>
          <p:spPr>
            <a:xfrm>
              <a:off x="5974500" y="1625700"/>
              <a:ext cx="283075" cy="36875"/>
            </a:xfrm>
            <a:custGeom>
              <a:avLst/>
              <a:gdLst/>
              <a:ahLst/>
              <a:cxnLst/>
              <a:rect l="l" t="t" r="r" b="b"/>
              <a:pathLst>
                <a:path w="11323" h="1475" extrusionOk="0">
                  <a:moveTo>
                    <a:pt x="4300" y="751"/>
                  </a:moveTo>
                  <a:cubicBezTo>
                    <a:pt x="4524" y="751"/>
                    <a:pt x="4076" y="975"/>
                    <a:pt x="4076" y="975"/>
                  </a:cubicBezTo>
                  <a:lnTo>
                    <a:pt x="4076" y="751"/>
                  </a:lnTo>
                  <a:close/>
                  <a:moveTo>
                    <a:pt x="6230" y="1"/>
                  </a:moveTo>
                  <a:cubicBezTo>
                    <a:pt x="3972" y="1"/>
                    <a:pt x="1" y="1423"/>
                    <a:pt x="5869" y="1423"/>
                  </a:cubicBezTo>
                  <a:cubicBezTo>
                    <a:pt x="5833" y="1458"/>
                    <a:pt x="5863" y="1474"/>
                    <a:pt x="5945" y="1474"/>
                  </a:cubicBezTo>
                  <a:cubicBezTo>
                    <a:pt x="6658" y="1474"/>
                    <a:pt x="11323" y="254"/>
                    <a:pt x="10473" y="254"/>
                  </a:cubicBezTo>
                  <a:cubicBezTo>
                    <a:pt x="10190" y="254"/>
                    <a:pt x="9295" y="390"/>
                    <a:pt x="7437" y="751"/>
                  </a:cubicBezTo>
                  <a:cubicBezTo>
                    <a:pt x="7682" y="201"/>
                    <a:pt x="7076" y="1"/>
                    <a:pt x="623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70" name="Google Shape;14070;p20"/>
            <p:cNvSpPr/>
            <p:nvPr/>
          </p:nvSpPr>
          <p:spPr>
            <a:xfrm>
              <a:off x="5633750" y="1638225"/>
              <a:ext cx="231100" cy="94125"/>
            </a:xfrm>
            <a:custGeom>
              <a:avLst/>
              <a:gdLst/>
              <a:ahLst/>
              <a:cxnLst/>
              <a:rect l="l" t="t" r="r" b="b"/>
              <a:pathLst>
                <a:path w="9244" h="3765" extrusionOk="0">
                  <a:moveTo>
                    <a:pt x="4034" y="1819"/>
                  </a:moveTo>
                  <a:cubicBezTo>
                    <a:pt x="4034" y="1922"/>
                    <a:pt x="4034" y="2134"/>
                    <a:pt x="4034" y="2267"/>
                  </a:cubicBezTo>
                  <a:cubicBezTo>
                    <a:pt x="3810" y="2267"/>
                    <a:pt x="4034" y="2043"/>
                    <a:pt x="4034" y="1819"/>
                  </a:cubicBezTo>
                  <a:close/>
                  <a:moveTo>
                    <a:pt x="7180" y="0"/>
                  </a:moveTo>
                  <a:cubicBezTo>
                    <a:pt x="6528" y="0"/>
                    <a:pt x="5273" y="378"/>
                    <a:pt x="3138" y="1370"/>
                  </a:cubicBezTo>
                  <a:cubicBezTo>
                    <a:pt x="2914" y="1370"/>
                    <a:pt x="0" y="2267"/>
                    <a:pt x="3810" y="3612"/>
                  </a:cubicBezTo>
                  <a:cubicBezTo>
                    <a:pt x="3863" y="3717"/>
                    <a:pt x="3963" y="3765"/>
                    <a:pt x="4098" y="3765"/>
                  </a:cubicBezTo>
                  <a:cubicBezTo>
                    <a:pt x="5297" y="3765"/>
                    <a:pt x="9244" y="0"/>
                    <a:pt x="718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71" name="Google Shape;14071;p20"/>
            <p:cNvSpPr/>
            <p:nvPr/>
          </p:nvSpPr>
          <p:spPr>
            <a:xfrm>
              <a:off x="6642275" y="2906525"/>
              <a:ext cx="16825" cy="4225"/>
            </a:xfrm>
            <a:custGeom>
              <a:avLst/>
              <a:gdLst/>
              <a:ahLst/>
              <a:cxnLst/>
              <a:rect l="l" t="t" r="r" b="b"/>
              <a:pathLst>
                <a:path w="673" h="169" extrusionOk="0">
                  <a:moveTo>
                    <a:pt x="393" y="0"/>
                  </a:moveTo>
                  <a:cubicBezTo>
                    <a:pt x="225" y="0"/>
                    <a:pt x="0" y="56"/>
                    <a:pt x="0" y="168"/>
                  </a:cubicBezTo>
                  <a:lnTo>
                    <a:pt x="449" y="168"/>
                  </a:lnTo>
                  <a:cubicBezTo>
                    <a:pt x="673" y="56"/>
                    <a:pt x="561" y="0"/>
                    <a:pt x="39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72" name="Google Shape;14072;p20"/>
            <p:cNvSpPr/>
            <p:nvPr/>
          </p:nvSpPr>
          <p:spPr>
            <a:xfrm>
              <a:off x="3301650" y="3422950"/>
              <a:ext cx="12500" cy="6500"/>
            </a:xfrm>
            <a:custGeom>
              <a:avLst/>
              <a:gdLst/>
              <a:ahLst/>
              <a:cxnLst/>
              <a:rect l="l" t="t" r="r" b="b"/>
              <a:pathLst>
                <a:path w="500" h="260" extrusionOk="0">
                  <a:moveTo>
                    <a:pt x="187" y="0"/>
                  </a:moveTo>
                  <a:cubicBezTo>
                    <a:pt x="0" y="0"/>
                    <a:pt x="65" y="259"/>
                    <a:pt x="252" y="259"/>
                  </a:cubicBezTo>
                  <a:cubicBezTo>
                    <a:pt x="320" y="259"/>
                    <a:pt x="405" y="225"/>
                    <a:pt x="500" y="130"/>
                  </a:cubicBezTo>
                  <a:cubicBezTo>
                    <a:pt x="358" y="35"/>
                    <a:pt x="255" y="0"/>
                    <a:pt x="18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73" name="Google Shape;14073;p20"/>
            <p:cNvSpPr/>
            <p:nvPr/>
          </p:nvSpPr>
          <p:spPr>
            <a:xfrm>
              <a:off x="4591600" y="3717525"/>
              <a:ext cx="15200" cy="7950"/>
            </a:xfrm>
            <a:custGeom>
              <a:avLst/>
              <a:gdLst/>
              <a:ahLst/>
              <a:cxnLst/>
              <a:rect l="l" t="t" r="r" b="b"/>
              <a:pathLst>
                <a:path w="608" h="318" extrusionOk="0">
                  <a:moveTo>
                    <a:pt x="449" y="1"/>
                  </a:moveTo>
                  <a:cubicBezTo>
                    <a:pt x="225" y="1"/>
                    <a:pt x="0" y="1"/>
                    <a:pt x="225" y="225"/>
                  </a:cubicBezTo>
                  <a:cubicBezTo>
                    <a:pt x="225" y="291"/>
                    <a:pt x="263" y="318"/>
                    <a:pt x="312" y="318"/>
                  </a:cubicBezTo>
                  <a:cubicBezTo>
                    <a:pt x="429" y="318"/>
                    <a:pt x="607" y="159"/>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74" name="Google Shape;14074;p20"/>
            <p:cNvSpPr/>
            <p:nvPr/>
          </p:nvSpPr>
          <p:spPr>
            <a:xfrm>
              <a:off x="4529975" y="3734350"/>
              <a:ext cx="11225" cy="11225"/>
            </a:xfrm>
            <a:custGeom>
              <a:avLst/>
              <a:gdLst/>
              <a:ahLst/>
              <a:cxnLst/>
              <a:rect l="l" t="t" r="r" b="b"/>
              <a:pathLst>
                <a:path w="449" h="449" extrusionOk="0">
                  <a:moveTo>
                    <a:pt x="0" y="0"/>
                  </a:moveTo>
                  <a:cubicBezTo>
                    <a:pt x="0" y="224"/>
                    <a:pt x="0" y="448"/>
                    <a:pt x="224" y="448"/>
                  </a:cubicBezTo>
                  <a:cubicBezTo>
                    <a:pt x="224" y="224"/>
                    <a:pt x="448" y="0"/>
                    <a:pt x="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75" name="Google Shape;14075;p20"/>
            <p:cNvSpPr/>
            <p:nvPr/>
          </p:nvSpPr>
          <p:spPr>
            <a:xfrm>
              <a:off x="4597200" y="3728750"/>
              <a:ext cx="25" cy="22425"/>
            </a:xfrm>
            <a:custGeom>
              <a:avLst/>
              <a:gdLst/>
              <a:ahLst/>
              <a:cxnLst/>
              <a:rect l="l" t="t" r="r" b="b"/>
              <a:pathLst>
                <a:path w="1" h="897" extrusionOk="0">
                  <a:moveTo>
                    <a:pt x="1" y="448"/>
                  </a:moveTo>
                  <a:cubicBezTo>
                    <a:pt x="1" y="897"/>
                    <a:pt x="1" y="0"/>
                    <a:pt x="1" y="448"/>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76" name="Google Shape;14076;p20"/>
            <p:cNvSpPr/>
            <p:nvPr/>
          </p:nvSpPr>
          <p:spPr>
            <a:xfrm>
              <a:off x="4546775" y="3627900"/>
              <a:ext cx="14025" cy="8425"/>
            </a:xfrm>
            <a:custGeom>
              <a:avLst/>
              <a:gdLst/>
              <a:ahLst/>
              <a:cxnLst/>
              <a:rect l="l" t="t" r="r" b="b"/>
              <a:pathLst>
                <a:path w="561" h="337" extrusionOk="0">
                  <a:moveTo>
                    <a:pt x="225" y="0"/>
                  </a:moveTo>
                  <a:lnTo>
                    <a:pt x="225" y="0"/>
                  </a:lnTo>
                  <a:cubicBezTo>
                    <a:pt x="0" y="224"/>
                    <a:pt x="169" y="336"/>
                    <a:pt x="309" y="336"/>
                  </a:cubicBezTo>
                  <a:cubicBezTo>
                    <a:pt x="449" y="336"/>
                    <a:pt x="561" y="224"/>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77" name="Google Shape;14077;p20"/>
            <p:cNvSpPr/>
            <p:nvPr/>
          </p:nvSpPr>
          <p:spPr>
            <a:xfrm>
              <a:off x="4597200" y="3641450"/>
              <a:ext cx="7850" cy="6500"/>
            </a:xfrm>
            <a:custGeom>
              <a:avLst/>
              <a:gdLst/>
              <a:ahLst/>
              <a:cxnLst/>
              <a:rect l="l" t="t" r="r" b="b"/>
              <a:pathLst>
                <a:path w="314" h="260" extrusionOk="0">
                  <a:moveTo>
                    <a:pt x="201" y="1"/>
                  </a:moveTo>
                  <a:cubicBezTo>
                    <a:pt x="160" y="1"/>
                    <a:pt x="95" y="36"/>
                    <a:pt x="1" y="130"/>
                  </a:cubicBezTo>
                  <a:cubicBezTo>
                    <a:pt x="48" y="225"/>
                    <a:pt x="95" y="260"/>
                    <a:pt x="136" y="260"/>
                  </a:cubicBezTo>
                  <a:cubicBezTo>
                    <a:pt x="248" y="260"/>
                    <a:pt x="313" y="1"/>
                    <a:pt x="20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78" name="Google Shape;14078;p20"/>
            <p:cNvSpPr/>
            <p:nvPr/>
          </p:nvSpPr>
          <p:spPr>
            <a:xfrm>
              <a:off x="4563575" y="3751150"/>
              <a:ext cx="16850" cy="22450"/>
            </a:xfrm>
            <a:custGeom>
              <a:avLst/>
              <a:gdLst/>
              <a:ahLst/>
              <a:cxnLst/>
              <a:rect l="l" t="t" r="r" b="b"/>
              <a:pathLst>
                <a:path w="674" h="898" extrusionOk="0">
                  <a:moveTo>
                    <a:pt x="1" y="1"/>
                  </a:moveTo>
                  <a:cubicBezTo>
                    <a:pt x="1" y="449"/>
                    <a:pt x="1" y="673"/>
                    <a:pt x="449" y="897"/>
                  </a:cubicBezTo>
                  <a:cubicBezTo>
                    <a:pt x="449" y="449"/>
                    <a:pt x="673" y="1"/>
                    <a:pt x="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79" name="Google Shape;14079;p20"/>
            <p:cNvSpPr/>
            <p:nvPr/>
          </p:nvSpPr>
          <p:spPr>
            <a:xfrm>
              <a:off x="4551300" y="3711925"/>
              <a:ext cx="19900" cy="10650"/>
            </a:xfrm>
            <a:custGeom>
              <a:avLst/>
              <a:gdLst/>
              <a:ahLst/>
              <a:cxnLst/>
              <a:rect l="l" t="t" r="r" b="b"/>
              <a:pathLst>
                <a:path w="796" h="426" extrusionOk="0">
                  <a:moveTo>
                    <a:pt x="492" y="1"/>
                  </a:moveTo>
                  <a:lnTo>
                    <a:pt x="492" y="1"/>
                  </a:lnTo>
                  <a:cubicBezTo>
                    <a:pt x="0" y="247"/>
                    <a:pt x="250" y="425"/>
                    <a:pt x="465" y="425"/>
                  </a:cubicBezTo>
                  <a:cubicBezTo>
                    <a:pt x="642" y="425"/>
                    <a:pt x="795" y="304"/>
                    <a:pt x="492"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80" name="Google Shape;14080;p20"/>
            <p:cNvSpPr/>
            <p:nvPr/>
          </p:nvSpPr>
          <p:spPr>
            <a:xfrm>
              <a:off x="4548825" y="3615500"/>
              <a:ext cx="8125" cy="5150"/>
            </a:xfrm>
            <a:custGeom>
              <a:avLst/>
              <a:gdLst/>
              <a:ahLst/>
              <a:cxnLst/>
              <a:rect l="l" t="t" r="r" b="b"/>
              <a:pathLst>
                <a:path w="325" h="206" extrusionOk="0">
                  <a:moveTo>
                    <a:pt x="263" y="1"/>
                  </a:moveTo>
                  <a:cubicBezTo>
                    <a:pt x="247" y="1"/>
                    <a:pt x="210" y="14"/>
                    <a:pt x="143" y="48"/>
                  </a:cubicBezTo>
                  <a:cubicBezTo>
                    <a:pt x="25" y="165"/>
                    <a:pt x="0" y="206"/>
                    <a:pt x="19" y="206"/>
                  </a:cubicBezTo>
                  <a:cubicBezTo>
                    <a:pt x="61" y="206"/>
                    <a:pt x="324" y="1"/>
                    <a:pt x="26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81" name="Google Shape;14081;p20"/>
            <p:cNvSpPr/>
            <p:nvPr/>
          </p:nvSpPr>
          <p:spPr>
            <a:xfrm>
              <a:off x="4574800" y="3666350"/>
              <a:ext cx="7700" cy="7300"/>
            </a:xfrm>
            <a:custGeom>
              <a:avLst/>
              <a:gdLst/>
              <a:ahLst/>
              <a:cxnLst/>
              <a:rect l="l" t="t" r="r" b="b"/>
              <a:pathLst>
                <a:path w="308" h="292" extrusionOk="0">
                  <a:moveTo>
                    <a:pt x="234" y="0"/>
                  </a:moveTo>
                  <a:cubicBezTo>
                    <a:pt x="200" y="0"/>
                    <a:pt x="127" y="65"/>
                    <a:pt x="0" y="255"/>
                  </a:cubicBezTo>
                  <a:cubicBezTo>
                    <a:pt x="26" y="281"/>
                    <a:pt x="52" y="292"/>
                    <a:pt x="77" y="292"/>
                  </a:cubicBezTo>
                  <a:cubicBezTo>
                    <a:pt x="206" y="292"/>
                    <a:pt x="307" y="0"/>
                    <a:pt x="23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82" name="Google Shape;14082;p20"/>
            <p:cNvSpPr/>
            <p:nvPr/>
          </p:nvSpPr>
          <p:spPr>
            <a:xfrm>
              <a:off x="4066950" y="4114175"/>
              <a:ext cx="8150" cy="5125"/>
            </a:xfrm>
            <a:custGeom>
              <a:avLst/>
              <a:gdLst/>
              <a:ahLst/>
              <a:cxnLst/>
              <a:rect l="l" t="t" r="r" b="b"/>
              <a:pathLst>
                <a:path w="326" h="205" extrusionOk="0">
                  <a:moveTo>
                    <a:pt x="264" y="0"/>
                  </a:moveTo>
                  <a:cubicBezTo>
                    <a:pt x="248" y="0"/>
                    <a:pt x="211" y="13"/>
                    <a:pt x="143" y="47"/>
                  </a:cubicBezTo>
                  <a:cubicBezTo>
                    <a:pt x="26" y="164"/>
                    <a:pt x="1" y="205"/>
                    <a:pt x="20" y="205"/>
                  </a:cubicBezTo>
                  <a:cubicBezTo>
                    <a:pt x="62" y="205"/>
                    <a:pt x="325" y="0"/>
                    <a:pt x="26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83" name="Google Shape;14083;p20"/>
            <p:cNvSpPr/>
            <p:nvPr/>
          </p:nvSpPr>
          <p:spPr>
            <a:xfrm>
              <a:off x="4036900" y="4061675"/>
              <a:ext cx="7850" cy="6500"/>
            </a:xfrm>
            <a:custGeom>
              <a:avLst/>
              <a:gdLst/>
              <a:ahLst/>
              <a:cxnLst/>
              <a:rect l="l" t="t" r="r" b="b"/>
              <a:pathLst>
                <a:path w="314" h="260" extrusionOk="0">
                  <a:moveTo>
                    <a:pt x="201" y="1"/>
                  </a:moveTo>
                  <a:cubicBezTo>
                    <a:pt x="160" y="1"/>
                    <a:pt x="95" y="35"/>
                    <a:pt x="1" y="130"/>
                  </a:cubicBezTo>
                  <a:cubicBezTo>
                    <a:pt x="48" y="225"/>
                    <a:pt x="95" y="260"/>
                    <a:pt x="137" y="260"/>
                  </a:cubicBezTo>
                  <a:cubicBezTo>
                    <a:pt x="249" y="260"/>
                    <a:pt x="313" y="1"/>
                    <a:pt x="20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84" name="Google Shape;14084;p20"/>
            <p:cNvSpPr/>
            <p:nvPr/>
          </p:nvSpPr>
          <p:spPr>
            <a:xfrm>
              <a:off x="4014500" y="4106500"/>
              <a:ext cx="4700" cy="6500"/>
            </a:xfrm>
            <a:custGeom>
              <a:avLst/>
              <a:gdLst/>
              <a:ahLst/>
              <a:cxnLst/>
              <a:rect l="l" t="t" r="r" b="b"/>
              <a:pathLst>
                <a:path w="188" h="260" extrusionOk="0">
                  <a:moveTo>
                    <a:pt x="112" y="1"/>
                  </a:moveTo>
                  <a:cubicBezTo>
                    <a:pt x="85" y="1"/>
                    <a:pt x="48" y="35"/>
                    <a:pt x="0" y="130"/>
                  </a:cubicBezTo>
                  <a:cubicBezTo>
                    <a:pt x="48" y="225"/>
                    <a:pt x="85" y="259"/>
                    <a:pt x="112" y="259"/>
                  </a:cubicBezTo>
                  <a:cubicBezTo>
                    <a:pt x="187" y="259"/>
                    <a:pt x="187" y="1"/>
                    <a:pt x="112"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85" name="Google Shape;14085;p20"/>
            <p:cNvSpPr/>
            <p:nvPr/>
          </p:nvSpPr>
          <p:spPr>
            <a:xfrm>
              <a:off x="7111200" y="2686600"/>
              <a:ext cx="22425" cy="6500"/>
            </a:xfrm>
            <a:custGeom>
              <a:avLst/>
              <a:gdLst/>
              <a:ahLst/>
              <a:cxnLst/>
              <a:rect l="l" t="t" r="r" b="b"/>
              <a:pathLst>
                <a:path w="897" h="260" extrusionOk="0">
                  <a:moveTo>
                    <a:pt x="518" y="0"/>
                  </a:moveTo>
                  <a:lnTo>
                    <a:pt x="518" y="0"/>
                  </a:lnTo>
                  <a:cubicBezTo>
                    <a:pt x="0" y="130"/>
                    <a:pt x="379" y="259"/>
                    <a:pt x="619" y="259"/>
                  </a:cubicBezTo>
                  <a:cubicBezTo>
                    <a:pt x="795" y="259"/>
                    <a:pt x="896" y="190"/>
                    <a:pt x="51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86" name="Google Shape;14086;p20"/>
            <p:cNvSpPr/>
            <p:nvPr/>
          </p:nvSpPr>
          <p:spPr>
            <a:xfrm>
              <a:off x="7034475" y="2675400"/>
              <a:ext cx="25250" cy="4225"/>
            </a:xfrm>
            <a:custGeom>
              <a:avLst/>
              <a:gdLst/>
              <a:ahLst/>
              <a:cxnLst/>
              <a:rect l="l" t="t" r="r" b="b"/>
              <a:pathLst>
                <a:path w="1010" h="169" extrusionOk="0">
                  <a:moveTo>
                    <a:pt x="449" y="0"/>
                  </a:moveTo>
                  <a:lnTo>
                    <a:pt x="449" y="0"/>
                  </a:lnTo>
                  <a:cubicBezTo>
                    <a:pt x="1" y="112"/>
                    <a:pt x="281" y="168"/>
                    <a:pt x="533" y="168"/>
                  </a:cubicBezTo>
                  <a:cubicBezTo>
                    <a:pt x="785" y="168"/>
                    <a:pt x="1009" y="112"/>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87" name="Google Shape;14087;p20"/>
            <p:cNvSpPr/>
            <p:nvPr/>
          </p:nvSpPr>
          <p:spPr>
            <a:xfrm>
              <a:off x="7008725" y="775100"/>
              <a:ext cx="20175" cy="13050"/>
            </a:xfrm>
            <a:custGeom>
              <a:avLst/>
              <a:gdLst/>
              <a:ahLst/>
              <a:cxnLst/>
              <a:rect l="l" t="t" r="r" b="b"/>
              <a:pathLst>
                <a:path w="807" h="522" extrusionOk="0">
                  <a:moveTo>
                    <a:pt x="597" y="0"/>
                  </a:moveTo>
                  <a:cubicBezTo>
                    <a:pt x="156" y="0"/>
                    <a:pt x="0" y="521"/>
                    <a:pt x="232" y="521"/>
                  </a:cubicBezTo>
                  <a:cubicBezTo>
                    <a:pt x="266" y="521"/>
                    <a:pt x="308" y="510"/>
                    <a:pt x="358" y="485"/>
                  </a:cubicBezTo>
                  <a:cubicBezTo>
                    <a:pt x="358" y="261"/>
                    <a:pt x="807" y="261"/>
                    <a:pt x="807" y="37"/>
                  </a:cubicBezTo>
                  <a:cubicBezTo>
                    <a:pt x="731" y="11"/>
                    <a:pt x="661" y="0"/>
                    <a:pt x="59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88" name="Google Shape;14088;p20"/>
            <p:cNvSpPr/>
            <p:nvPr/>
          </p:nvSpPr>
          <p:spPr>
            <a:xfrm>
              <a:off x="7000875" y="2973600"/>
              <a:ext cx="22425" cy="9975"/>
            </a:xfrm>
            <a:custGeom>
              <a:avLst/>
              <a:gdLst/>
              <a:ahLst/>
              <a:cxnLst/>
              <a:rect l="l" t="t" r="r" b="b"/>
              <a:pathLst>
                <a:path w="897" h="399" extrusionOk="0">
                  <a:moveTo>
                    <a:pt x="299" y="0"/>
                  </a:moveTo>
                  <a:cubicBezTo>
                    <a:pt x="149" y="0"/>
                    <a:pt x="0" y="100"/>
                    <a:pt x="0" y="399"/>
                  </a:cubicBezTo>
                  <a:cubicBezTo>
                    <a:pt x="896" y="399"/>
                    <a:pt x="598" y="0"/>
                    <a:pt x="29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89" name="Google Shape;14089;p20"/>
            <p:cNvSpPr/>
            <p:nvPr/>
          </p:nvSpPr>
          <p:spPr>
            <a:xfrm>
              <a:off x="7000875" y="3930450"/>
              <a:ext cx="11225" cy="11225"/>
            </a:xfrm>
            <a:custGeom>
              <a:avLst/>
              <a:gdLst/>
              <a:ahLst/>
              <a:cxnLst/>
              <a:rect l="l" t="t" r="r" b="b"/>
              <a:pathLst>
                <a:path w="449" h="449" extrusionOk="0">
                  <a:moveTo>
                    <a:pt x="0" y="0"/>
                  </a:moveTo>
                  <a:cubicBezTo>
                    <a:pt x="0" y="224"/>
                    <a:pt x="0" y="449"/>
                    <a:pt x="224" y="449"/>
                  </a:cubicBezTo>
                  <a:cubicBezTo>
                    <a:pt x="448" y="449"/>
                    <a:pt x="224" y="0"/>
                    <a:pt x="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90" name="Google Shape;14090;p20"/>
            <p:cNvSpPr/>
            <p:nvPr/>
          </p:nvSpPr>
          <p:spPr>
            <a:xfrm>
              <a:off x="6964450" y="3969675"/>
              <a:ext cx="28025" cy="4225"/>
            </a:xfrm>
            <a:custGeom>
              <a:avLst/>
              <a:gdLst/>
              <a:ahLst/>
              <a:cxnLst/>
              <a:rect l="l" t="t" r="r" b="b"/>
              <a:pathLst>
                <a:path w="1121" h="169" extrusionOk="0">
                  <a:moveTo>
                    <a:pt x="561" y="0"/>
                  </a:moveTo>
                  <a:cubicBezTo>
                    <a:pt x="0" y="112"/>
                    <a:pt x="280" y="168"/>
                    <a:pt x="561" y="168"/>
                  </a:cubicBezTo>
                  <a:cubicBezTo>
                    <a:pt x="841" y="168"/>
                    <a:pt x="1121" y="112"/>
                    <a:pt x="56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91" name="Google Shape;14091;p20"/>
            <p:cNvSpPr/>
            <p:nvPr/>
          </p:nvSpPr>
          <p:spPr>
            <a:xfrm>
              <a:off x="6849575" y="916075"/>
              <a:ext cx="16850" cy="11225"/>
            </a:xfrm>
            <a:custGeom>
              <a:avLst/>
              <a:gdLst/>
              <a:ahLst/>
              <a:cxnLst/>
              <a:rect l="l" t="t" r="r" b="b"/>
              <a:pathLst>
                <a:path w="674" h="449" extrusionOk="0">
                  <a:moveTo>
                    <a:pt x="1" y="1"/>
                  </a:moveTo>
                  <a:cubicBezTo>
                    <a:pt x="1" y="225"/>
                    <a:pt x="1" y="449"/>
                    <a:pt x="225" y="449"/>
                  </a:cubicBezTo>
                  <a:cubicBezTo>
                    <a:pt x="673" y="449"/>
                    <a:pt x="449" y="1"/>
                    <a:pt x="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92" name="Google Shape;14092;p20"/>
            <p:cNvSpPr/>
            <p:nvPr/>
          </p:nvSpPr>
          <p:spPr>
            <a:xfrm>
              <a:off x="6832775" y="787200"/>
              <a:ext cx="11225" cy="11250"/>
            </a:xfrm>
            <a:custGeom>
              <a:avLst/>
              <a:gdLst/>
              <a:ahLst/>
              <a:cxnLst/>
              <a:rect l="l" t="t" r="r" b="b"/>
              <a:pathLst>
                <a:path w="449" h="450" extrusionOk="0">
                  <a:moveTo>
                    <a:pt x="0" y="1"/>
                  </a:moveTo>
                  <a:cubicBezTo>
                    <a:pt x="0" y="1"/>
                    <a:pt x="0" y="449"/>
                    <a:pt x="225" y="449"/>
                  </a:cubicBezTo>
                  <a:cubicBezTo>
                    <a:pt x="449" y="449"/>
                    <a:pt x="225" y="1"/>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93" name="Google Shape;14093;p20"/>
            <p:cNvSpPr/>
            <p:nvPr/>
          </p:nvSpPr>
          <p:spPr>
            <a:xfrm>
              <a:off x="6832775" y="2311200"/>
              <a:ext cx="11225" cy="11225"/>
            </a:xfrm>
            <a:custGeom>
              <a:avLst/>
              <a:gdLst/>
              <a:ahLst/>
              <a:cxnLst/>
              <a:rect l="l" t="t" r="r" b="b"/>
              <a:pathLst>
                <a:path w="449" h="449" extrusionOk="0">
                  <a:moveTo>
                    <a:pt x="0" y="1"/>
                  </a:moveTo>
                  <a:cubicBezTo>
                    <a:pt x="0" y="225"/>
                    <a:pt x="0" y="449"/>
                    <a:pt x="225" y="449"/>
                  </a:cubicBezTo>
                  <a:cubicBezTo>
                    <a:pt x="449" y="449"/>
                    <a:pt x="225" y="1"/>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94" name="Google Shape;14094;p20"/>
            <p:cNvSpPr/>
            <p:nvPr/>
          </p:nvSpPr>
          <p:spPr>
            <a:xfrm>
              <a:off x="6818250" y="2893150"/>
              <a:ext cx="20150" cy="18325"/>
            </a:xfrm>
            <a:custGeom>
              <a:avLst/>
              <a:gdLst/>
              <a:ahLst/>
              <a:cxnLst/>
              <a:rect l="l" t="t" r="r" b="b"/>
              <a:pathLst>
                <a:path w="806" h="733" extrusionOk="0">
                  <a:moveTo>
                    <a:pt x="632" y="1"/>
                  </a:moveTo>
                  <a:cubicBezTo>
                    <a:pt x="153" y="1"/>
                    <a:pt x="1" y="733"/>
                    <a:pt x="419" y="733"/>
                  </a:cubicBezTo>
                  <a:cubicBezTo>
                    <a:pt x="466" y="733"/>
                    <a:pt x="520" y="724"/>
                    <a:pt x="581" y="703"/>
                  </a:cubicBezTo>
                  <a:cubicBezTo>
                    <a:pt x="581" y="479"/>
                    <a:pt x="806" y="255"/>
                    <a:pt x="806" y="31"/>
                  </a:cubicBezTo>
                  <a:cubicBezTo>
                    <a:pt x="744" y="10"/>
                    <a:pt x="686" y="1"/>
                    <a:pt x="632"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95" name="Google Shape;14095;p20"/>
            <p:cNvSpPr/>
            <p:nvPr/>
          </p:nvSpPr>
          <p:spPr>
            <a:xfrm>
              <a:off x="6810375" y="804025"/>
              <a:ext cx="22275" cy="17725"/>
            </a:xfrm>
            <a:custGeom>
              <a:avLst/>
              <a:gdLst/>
              <a:ahLst/>
              <a:cxnLst/>
              <a:rect l="l" t="t" r="r" b="b"/>
              <a:pathLst>
                <a:path w="891" h="709" extrusionOk="0">
                  <a:moveTo>
                    <a:pt x="448" y="0"/>
                  </a:moveTo>
                  <a:cubicBezTo>
                    <a:pt x="448" y="224"/>
                    <a:pt x="0" y="224"/>
                    <a:pt x="224" y="673"/>
                  </a:cubicBezTo>
                  <a:cubicBezTo>
                    <a:pt x="299" y="698"/>
                    <a:pt x="365" y="709"/>
                    <a:pt x="424" y="709"/>
                  </a:cubicBezTo>
                  <a:cubicBezTo>
                    <a:pt x="891" y="709"/>
                    <a:pt x="847" y="0"/>
                    <a:pt x="44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96" name="Google Shape;14096;p20"/>
            <p:cNvSpPr/>
            <p:nvPr/>
          </p:nvSpPr>
          <p:spPr>
            <a:xfrm>
              <a:off x="6801950" y="826425"/>
              <a:ext cx="28050" cy="4225"/>
            </a:xfrm>
            <a:custGeom>
              <a:avLst/>
              <a:gdLst/>
              <a:ahLst/>
              <a:cxnLst/>
              <a:rect l="l" t="t" r="r" b="b"/>
              <a:pathLst>
                <a:path w="1122" h="169" extrusionOk="0">
                  <a:moveTo>
                    <a:pt x="561" y="1"/>
                  </a:moveTo>
                  <a:cubicBezTo>
                    <a:pt x="1" y="113"/>
                    <a:pt x="281" y="169"/>
                    <a:pt x="561" y="169"/>
                  </a:cubicBezTo>
                  <a:cubicBezTo>
                    <a:pt x="841" y="169"/>
                    <a:pt x="1121" y="113"/>
                    <a:pt x="56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97" name="Google Shape;14097;p20"/>
            <p:cNvSpPr/>
            <p:nvPr/>
          </p:nvSpPr>
          <p:spPr>
            <a:xfrm>
              <a:off x="6803025" y="858325"/>
              <a:ext cx="20075" cy="12950"/>
            </a:xfrm>
            <a:custGeom>
              <a:avLst/>
              <a:gdLst/>
              <a:ahLst/>
              <a:cxnLst/>
              <a:rect l="l" t="t" r="r" b="b"/>
              <a:pathLst>
                <a:path w="803" h="518" extrusionOk="0">
                  <a:moveTo>
                    <a:pt x="525" y="0"/>
                  </a:moveTo>
                  <a:cubicBezTo>
                    <a:pt x="305" y="0"/>
                    <a:pt x="1" y="259"/>
                    <a:pt x="518" y="518"/>
                  </a:cubicBezTo>
                  <a:cubicBezTo>
                    <a:pt x="802" y="139"/>
                    <a:pt x="686" y="0"/>
                    <a:pt x="5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98" name="Google Shape;14098;p20"/>
            <p:cNvSpPr/>
            <p:nvPr/>
          </p:nvSpPr>
          <p:spPr>
            <a:xfrm>
              <a:off x="6810375" y="2878350"/>
              <a:ext cx="22425" cy="9975"/>
            </a:xfrm>
            <a:custGeom>
              <a:avLst/>
              <a:gdLst/>
              <a:ahLst/>
              <a:cxnLst/>
              <a:rect l="l" t="t" r="r" b="b"/>
              <a:pathLst>
                <a:path w="897" h="399" extrusionOk="0">
                  <a:moveTo>
                    <a:pt x="299" y="0"/>
                  </a:moveTo>
                  <a:cubicBezTo>
                    <a:pt x="149" y="0"/>
                    <a:pt x="0" y="100"/>
                    <a:pt x="0" y="399"/>
                  </a:cubicBezTo>
                  <a:cubicBezTo>
                    <a:pt x="896" y="399"/>
                    <a:pt x="598" y="0"/>
                    <a:pt x="29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99" name="Google Shape;14099;p20"/>
            <p:cNvSpPr/>
            <p:nvPr/>
          </p:nvSpPr>
          <p:spPr>
            <a:xfrm>
              <a:off x="6777775" y="892925"/>
              <a:ext cx="27000" cy="23175"/>
            </a:xfrm>
            <a:custGeom>
              <a:avLst/>
              <a:gdLst/>
              <a:ahLst/>
              <a:cxnLst/>
              <a:rect l="l" t="t" r="r" b="b"/>
              <a:pathLst>
                <a:path w="1080" h="927" extrusionOk="0">
                  <a:moveTo>
                    <a:pt x="903" y="1"/>
                  </a:moveTo>
                  <a:cubicBezTo>
                    <a:pt x="333" y="1"/>
                    <a:pt x="0" y="927"/>
                    <a:pt x="408" y="927"/>
                  </a:cubicBezTo>
                  <a:cubicBezTo>
                    <a:pt x="856" y="702"/>
                    <a:pt x="632" y="254"/>
                    <a:pt x="1080" y="30"/>
                  </a:cubicBezTo>
                  <a:cubicBezTo>
                    <a:pt x="1019" y="10"/>
                    <a:pt x="960" y="1"/>
                    <a:pt x="90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00" name="Google Shape;14100;p20"/>
            <p:cNvSpPr/>
            <p:nvPr/>
          </p:nvSpPr>
          <p:spPr>
            <a:xfrm>
              <a:off x="6787950" y="988925"/>
              <a:ext cx="16825" cy="11225"/>
            </a:xfrm>
            <a:custGeom>
              <a:avLst/>
              <a:gdLst/>
              <a:ahLst/>
              <a:cxnLst/>
              <a:rect l="l" t="t" r="r" b="b"/>
              <a:pathLst>
                <a:path w="673" h="449" extrusionOk="0">
                  <a:moveTo>
                    <a:pt x="1" y="0"/>
                  </a:moveTo>
                  <a:cubicBezTo>
                    <a:pt x="1" y="0"/>
                    <a:pt x="1" y="448"/>
                    <a:pt x="225" y="448"/>
                  </a:cubicBezTo>
                  <a:cubicBezTo>
                    <a:pt x="673" y="448"/>
                    <a:pt x="225" y="0"/>
                    <a:pt x="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01" name="Google Shape;14101;p20"/>
            <p:cNvSpPr/>
            <p:nvPr/>
          </p:nvSpPr>
          <p:spPr>
            <a:xfrm>
              <a:off x="6782350" y="1005725"/>
              <a:ext cx="11225" cy="5625"/>
            </a:xfrm>
            <a:custGeom>
              <a:avLst/>
              <a:gdLst/>
              <a:ahLst/>
              <a:cxnLst/>
              <a:rect l="l" t="t" r="r" b="b"/>
              <a:pathLst>
                <a:path w="449" h="225" extrusionOk="0">
                  <a:moveTo>
                    <a:pt x="0" y="0"/>
                  </a:moveTo>
                  <a:cubicBezTo>
                    <a:pt x="0" y="0"/>
                    <a:pt x="0" y="225"/>
                    <a:pt x="225" y="225"/>
                  </a:cubicBezTo>
                  <a:cubicBezTo>
                    <a:pt x="449" y="225"/>
                    <a:pt x="225" y="0"/>
                    <a:pt x="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02" name="Google Shape;14102;p20"/>
            <p:cNvSpPr/>
            <p:nvPr/>
          </p:nvSpPr>
          <p:spPr>
            <a:xfrm>
              <a:off x="6737525" y="2882700"/>
              <a:ext cx="16825" cy="22425"/>
            </a:xfrm>
            <a:custGeom>
              <a:avLst/>
              <a:gdLst/>
              <a:ahLst/>
              <a:cxnLst/>
              <a:rect l="l" t="t" r="r" b="b"/>
              <a:pathLst>
                <a:path w="673" h="897" extrusionOk="0">
                  <a:moveTo>
                    <a:pt x="0" y="1"/>
                  </a:moveTo>
                  <a:cubicBezTo>
                    <a:pt x="0" y="449"/>
                    <a:pt x="0" y="897"/>
                    <a:pt x="449" y="897"/>
                  </a:cubicBezTo>
                  <a:cubicBezTo>
                    <a:pt x="449" y="449"/>
                    <a:pt x="673" y="1"/>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03" name="Google Shape;14103;p20"/>
            <p:cNvSpPr/>
            <p:nvPr/>
          </p:nvSpPr>
          <p:spPr>
            <a:xfrm>
              <a:off x="6737525" y="983325"/>
              <a:ext cx="11225" cy="11225"/>
            </a:xfrm>
            <a:custGeom>
              <a:avLst/>
              <a:gdLst/>
              <a:ahLst/>
              <a:cxnLst/>
              <a:rect l="l" t="t" r="r" b="b"/>
              <a:pathLst>
                <a:path w="449" h="449" extrusionOk="0">
                  <a:moveTo>
                    <a:pt x="0" y="0"/>
                  </a:moveTo>
                  <a:cubicBezTo>
                    <a:pt x="0" y="224"/>
                    <a:pt x="0" y="448"/>
                    <a:pt x="225" y="448"/>
                  </a:cubicBezTo>
                  <a:cubicBezTo>
                    <a:pt x="449" y="448"/>
                    <a:pt x="225" y="0"/>
                    <a:pt x="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04" name="Google Shape;14104;p20"/>
            <p:cNvSpPr/>
            <p:nvPr/>
          </p:nvSpPr>
          <p:spPr>
            <a:xfrm>
              <a:off x="6723525" y="2339225"/>
              <a:ext cx="25225" cy="4225"/>
            </a:xfrm>
            <a:custGeom>
              <a:avLst/>
              <a:gdLst/>
              <a:ahLst/>
              <a:cxnLst/>
              <a:rect l="l" t="t" r="r" b="b"/>
              <a:pathLst>
                <a:path w="1009" h="169" extrusionOk="0">
                  <a:moveTo>
                    <a:pt x="560" y="0"/>
                  </a:moveTo>
                  <a:lnTo>
                    <a:pt x="560" y="0"/>
                  </a:lnTo>
                  <a:cubicBezTo>
                    <a:pt x="0" y="112"/>
                    <a:pt x="224" y="168"/>
                    <a:pt x="476" y="168"/>
                  </a:cubicBezTo>
                  <a:cubicBezTo>
                    <a:pt x="729" y="168"/>
                    <a:pt x="1009" y="112"/>
                    <a:pt x="56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05" name="Google Shape;14105;p20"/>
            <p:cNvSpPr/>
            <p:nvPr/>
          </p:nvSpPr>
          <p:spPr>
            <a:xfrm>
              <a:off x="6715125" y="3880025"/>
              <a:ext cx="25225" cy="4225"/>
            </a:xfrm>
            <a:custGeom>
              <a:avLst/>
              <a:gdLst/>
              <a:ahLst/>
              <a:cxnLst/>
              <a:rect l="l" t="t" r="r" b="b"/>
              <a:pathLst>
                <a:path w="1009" h="169" extrusionOk="0">
                  <a:moveTo>
                    <a:pt x="448" y="0"/>
                  </a:moveTo>
                  <a:lnTo>
                    <a:pt x="448" y="0"/>
                  </a:lnTo>
                  <a:cubicBezTo>
                    <a:pt x="0" y="112"/>
                    <a:pt x="280" y="168"/>
                    <a:pt x="532" y="168"/>
                  </a:cubicBezTo>
                  <a:cubicBezTo>
                    <a:pt x="784" y="168"/>
                    <a:pt x="1009" y="112"/>
                    <a:pt x="44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06" name="Google Shape;14106;p20"/>
            <p:cNvSpPr/>
            <p:nvPr/>
          </p:nvSpPr>
          <p:spPr>
            <a:xfrm>
              <a:off x="6709500" y="1442750"/>
              <a:ext cx="22450" cy="11225"/>
            </a:xfrm>
            <a:custGeom>
              <a:avLst/>
              <a:gdLst/>
              <a:ahLst/>
              <a:cxnLst/>
              <a:rect l="l" t="t" r="r" b="b"/>
              <a:pathLst>
                <a:path w="898" h="449" extrusionOk="0">
                  <a:moveTo>
                    <a:pt x="449" y="1"/>
                  </a:moveTo>
                  <a:cubicBezTo>
                    <a:pt x="449" y="225"/>
                    <a:pt x="1" y="225"/>
                    <a:pt x="449" y="449"/>
                  </a:cubicBezTo>
                  <a:cubicBezTo>
                    <a:pt x="897" y="449"/>
                    <a:pt x="897" y="1"/>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07" name="Google Shape;14107;p20"/>
            <p:cNvSpPr/>
            <p:nvPr/>
          </p:nvSpPr>
          <p:spPr>
            <a:xfrm>
              <a:off x="6687100" y="2991075"/>
              <a:ext cx="37950" cy="20525"/>
            </a:xfrm>
            <a:custGeom>
              <a:avLst/>
              <a:gdLst/>
              <a:ahLst/>
              <a:cxnLst/>
              <a:rect l="l" t="t" r="r" b="b"/>
              <a:pathLst>
                <a:path w="1518" h="821" extrusionOk="0">
                  <a:moveTo>
                    <a:pt x="397" y="0"/>
                  </a:moveTo>
                  <a:cubicBezTo>
                    <a:pt x="245" y="0"/>
                    <a:pt x="105" y="44"/>
                    <a:pt x="0" y="148"/>
                  </a:cubicBezTo>
                  <a:cubicBezTo>
                    <a:pt x="673" y="148"/>
                    <a:pt x="673" y="820"/>
                    <a:pt x="1345" y="820"/>
                  </a:cubicBezTo>
                  <a:cubicBezTo>
                    <a:pt x="1517" y="476"/>
                    <a:pt x="897" y="0"/>
                    <a:pt x="39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08" name="Google Shape;14108;p20"/>
            <p:cNvSpPr/>
            <p:nvPr/>
          </p:nvSpPr>
          <p:spPr>
            <a:xfrm>
              <a:off x="6689900" y="3835200"/>
              <a:ext cx="25225" cy="4225"/>
            </a:xfrm>
            <a:custGeom>
              <a:avLst/>
              <a:gdLst/>
              <a:ahLst/>
              <a:cxnLst/>
              <a:rect l="l" t="t" r="r" b="b"/>
              <a:pathLst>
                <a:path w="1009" h="169" extrusionOk="0">
                  <a:moveTo>
                    <a:pt x="561" y="0"/>
                  </a:moveTo>
                  <a:lnTo>
                    <a:pt x="561" y="0"/>
                  </a:lnTo>
                  <a:cubicBezTo>
                    <a:pt x="0" y="112"/>
                    <a:pt x="225" y="168"/>
                    <a:pt x="477" y="168"/>
                  </a:cubicBezTo>
                  <a:cubicBezTo>
                    <a:pt x="729" y="168"/>
                    <a:pt x="1009" y="112"/>
                    <a:pt x="56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09" name="Google Shape;14109;p20"/>
            <p:cNvSpPr/>
            <p:nvPr/>
          </p:nvSpPr>
          <p:spPr>
            <a:xfrm>
              <a:off x="6664675" y="1329775"/>
              <a:ext cx="20700" cy="13050"/>
            </a:xfrm>
            <a:custGeom>
              <a:avLst/>
              <a:gdLst/>
              <a:ahLst/>
              <a:cxnLst/>
              <a:rect l="l" t="t" r="r" b="b"/>
              <a:pathLst>
                <a:path w="828" h="522" extrusionOk="0">
                  <a:moveTo>
                    <a:pt x="211" y="1"/>
                  </a:moveTo>
                  <a:cubicBezTo>
                    <a:pt x="147" y="1"/>
                    <a:pt x="77" y="12"/>
                    <a:pt x="1" y="37"/>
                  </a:cubicBezTo>
                  <a:cubicBezTo>
                    <a:pt x="1" y="261"/>
                    <a:pt x="225" y="485"/>
                    <a:pt x="673" y="485"/>
                  </a:cubicBezTo>
                  <a:cubicBezTo>
                    <a:pt x="699" y="511"/>
                    <a:pt x="718" y="522"/>
                    <a:pt x="732" y="522"/>
                  </a:cubicBezTo>
                  <a:cubicBezTo>
                    <a:pt x="827" y="522"/>
                    <a:pt x="654" y="1"/>
                    <a:pt x="21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10" name="Google Shape;14110;p20"/>
            <p:cNvSpPr/>
            <p:nvPr/>
          </p:nvSpPr>
          <p:spPr>
            <a:xfrm>
              <a:off x="6647875" y="1438100"/>
              <a:ext cx="24750" cy="15875"/>
            </a:xfrm>
            <a:custGeom>
              <a:avLst/>
              <a:gdLst/>
              <a:ahLst/>
              <a:cxnLst/>
              <a:rect l="l" t="t" r="r" b="b"/>
              <a:pathLst>
                <a:path w="990" h="635" extrusionOk="0">
                  <a:moveTo>
                    <a:pt x="221" y="1"/>
                  </a:moveTo>
                  <a:cubicBezTo>
                    <a:pt x="97" y="1"/>
                    <a:pt x="1" y="55"/>
                    <a:pt x="1" y="187"/>
                  </a:cubicBezTo>
                  <a:cubicBezTo>
                    <a:pt x="449" y="187"/>
                    <a:pt x="449" y="411"/>
                    <a:pt x="673" y="635"/>
                  </a:cubicBezTo>
                  <a:cubicBezTo>
                    <a:pt x="990" y="318"/>
                    <a:pt x="522" y="1"/>
                    <a:pt x="22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11" name="Google Shape;14111;p20"/>
            <p:cNvSpPr/>
            <p:nvPr/>
          </p:nvSpPr>
          <p:spPr>
            <a:xfrm>
              <a:off x="6645075" y="3812775"/>
              <a:ext cx="28050" cy="4225"/>
            </a:xfrm>
            <a:custGeom>
              <a:avLst/>
              <a:gdLst/>
              <a:ahLst/>
              <a:cxnLst/>
              <a:rect l="l" t="t" r="r" b="b"/>
              <a:pathLst>
                <a:path w="1122" h="169" extrusionOk="0">
                  <a:moveTo>
                    <a:pt x="561" y="1"/>
                  </a:moveTo>
                  <a:cubicBezTo>
                    <a:pt x="1" y="113"/>
                    <a:pt x="281" y="169"/>
                    <a:pt x="561" y="169"/>
                  </a:cubicBezTo>
                  <a:cubicBezTo>
                    <a:pt x="841" y="169"/>
                    <a:pt x="1121" y="113"/>
                    <a:pt x="56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12" name="Google Shape;14112;p20"/>
            <p:cNvSpPr/>
            <p:nvPr/>
          </p:nvSpPr>
          <p:spPr>
            <a:xfrm>
              <a:off x="6647875" y="3774800"/>
              <a:ext cx="22450" cy="10000"/>
            </a:xfrm>
            <a:custGeom>
              <a:avLst/>
              <a:gdLst/>
              <a:ahLst/>
              <a:cxnLst/>
              <a:rect l="l" t="t" r="r" b="b"/>
              <a:pathLst>
                <a:path w="898" h="400" extrusionOk="0">
                  <a:moveTo>
                    <a:pt x="299" y="1"/>
                  </a:moveTo>
                  <a:cubicBezTo>
                    <a:pt x="150" y="1"/>
                    <a:pt x="1" y="100"/>
                    <a:pt x="1" y="399"/>
                  </a:cubicBezTo>
                  <a:cubicBezTo>
                    <a:pt x="897" y="399"/>
                    <a:pt x="598" y="1"/>
                    <a:pt x="29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13" name="Google Shape;14113;p20"/>
            <p:cNvSpPr/>
            <p:nvPr/>
          </p:nvSpPr>
          <p:spPr>
            <a:xfrm>
              <a:off x="6616175" y="2997625"/>
              <a:ext cx="14175" cy="8275"/>
            </a:xfrm>
            <a:custGeom>
              <a:avLst/>
              <a:gdLst/>
              <a:ahLst/>
              <a:cxnLst/>
              <a:rect l="l" t="t" r="r" b="b"/>
              <a:pathLst>
                <a:path w="567" h="331" extrusionOk="0">
                  <a:moveTo>
                    <a:pt x="102" y="1"/>
                  </a:moveTo>
                  <a:cubicBezTo>
                    <a:pt x="1" y="1"/>
                    <a:pt x="452" y="331"/>
                    <a:pt x="533" y="331"/>
                  </a:cubicBezTo>
                  <a:cubicBezTo>
                    <a:pt x="566" y="331"/>
                    <a:pt x="535" y="273"/>
                    <a:pt x="372" y="110"/>
                  </a:cubicBezTo>
                  <a:cubicBezTo>
                    <a:pt x="214" y="31"/>
                    <a:pt x="133" y="1"/>
                    <a:pt x="102"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14" name="Google Shape;14114;p20"/>
            <p:cNvSpPr/>
            <p:nvPr/>
          </p:nvSpPr>
          <p:spPr>
            <a:xfrm>
              <a:off x="6580650" y="3840800"/>
              <a:ext cx="22425" cy="5625"/>
            </a:xfrm>
            <a:custGeom>
              <a:avLst/>
              <a:gdLst/>
              <a:ahLst/>
              <a:cxnLst/>
              <a:rect l="l" t="t" r="r" b="b"/>
              <a:pathLst>
                <a:path w="897" h="225" extrusionOk="0">
                  <a:moveTo>
                    <a:pt x="448" y="0"/>
                  </a:moveTo>
                  <a:cubicBezTo>
                    <a:pt x="0" y="0"/>
                    <a:pt x="0" y="225"/>
                    <a:pt x="448" y="225"/>
                  </a:cubicBezTo>
                  <a:cubicBezTo>
                    <a:pt x="673" y="225"/>
                    <a:pt x="897" y="0"/>
                    <a:pt x="44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15" name="Google Shape;14115;p20"/>
            <p:cNvSpPr/>
            <p:nvPr/>
          </p:nvSpPr>
          <p:spPr>
            <a:xfrm>
              <a:off x="6566625" y="3908025"/>
              <a:ext cx="28050" cy="4225"/>
            </a:xfrm>
            <a:custGeom>
              <a:avLst/>
              <a:gdLst/>
              <a:ahLst/>
              <a:cxnLst/>
              <a:rect l="l" t="t" r="r" b="b"/>
              <a:pathLst>
                <a:path w="1122" h="169" extrusionOk="0">
                  <a:moveTo>
                    <a:pt x="561" y="1"/>
                  </a:moveTo>
                  <a:cubicBezTo>
                    <a:pt x="1" y="113"/>
                    <a:pt x="281" y="169"/>
                    <a:pt x="561" y="169"/>
                  </a:cubicBezTo>
                  <a:cubicBezTo>
                    <a:pt x="841" y="169"/>
                    <a:pt x="1121" y="113"/>
                    <a:pt x="56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16" name="Google Shape;14116;p20"/>
            <p:cNvSpPr/>
            <p:nvPr/>
          </p:nvSpPr>
          <p:spPr>
            <a:xfrm>
              <a:off x="6547025" y="1532400"/>
              <a:ext cx="50450" cy="25"/>
            </a:xfrm>
            <a:custGeom>
              <a:avLst/>
              <a:gdLst/>
              <a:ahLst/>
              <a:cxnLst/>
              <a:rect l="l" t="t" r="r" b="b"/>
              <a:pathLst>
                <a:path w="2018" h="1" extrusionOk="0">
                  <a:moveTo>
                    <a:pt x="897" y="0"/>
                  </a:moveTo>
                  <a:cubicBezTo>
                    <a:pt x="0" y="0"/>
                    <a:pt x="2018" y="0"/>
                    <a:pt x="89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17" name="Google Shape;14117;p20"/>
            <p:cNvSpPr/>
            <p:nvPr/>
          </p:nvSpPr>
          <p:spPr>
            <a:xfrm>
              <a:off x="6552625" y="1308275"/>
              <a:ext cx="26200" cy="23325"/>
            </a:xfrm>
            <a:custGeom>
              <a:avLst/>
              <a:gdLst/>
              <a:ahLst/>
              <a:cxnLst/>
              <a:rect l="l" t="t" r="r" b="b"/>
              <a:pathLst>
                <a:path w="1048" h="933" extrusionOk="0">
                  <a:moveTo>
                    <a:pt x="449" y="1"/>
                  </a:moveTo>
                  <a:cubicBezTo>
                    <a:pt x="449" y="449"/>
                    <a:pt x="1" y="449"/>
                    <a:pt x="1" y="897"/>
                  </a:cubicBezTo>
                  <a:cubicBezTo>
                    <a:pt x="74" y="922"/>
                    <a:pt x="145" y="933"/>
                    <a:pt x="212" y="933"/>
                  </a:cubicBezTo>
                  <a:cubicBezTo>
                    <a:pt x="758" y="933"/>
                    <a:pt x="1047" y="200"/>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18" name="Google Shape;14118;p20"/>
            <p:cNvSpPr/>
            <p:nvPr/>
          </p:nvSpPr>
          <p:spPr>
            <a:xfrm>
              <a:off x="6535825" y="3000350"/>
              <a:ext cx="16825" cy="11250"/>
            </a:xfrm>
            <a:custGeom>
              <a:avLst/>
              <a:gdLst/>
              <a:ahLst/>
              <a:cxnLst/>
              <a:rect l="l" t="t" r="r" b="b"/>
              <a:pathLst>
                <a:path w="673" h="450" extrusionOk="0">
                  <a:moveTo>
                    <a:pt x="448" y="1"/>
                  </a:moveTo>
                  <a:cubicBezTo>
                    <a:pt x="0" y="1"/>
                    <a:pt x="448" y="449"/>
                    <a:pt x="673" y="449"/>
                  </a:cubicBezTo>
                  <a:cubicBezTo>
                    <a:pt x="673" y="225"/>
                    <a:pt x="673" y="1"/>
                    <a:pt x="44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19" name="Google Shape;14119;p20"/>
            <p:cNvSpPr/>
            <p:nvPr/>
          </p:nvSpPr>
          <p:spPr>
            <a:xfrm>
              <a:off x="6530225" y="3924850"/>
              <a:ext cx="22425" cy="9975"/>
            </a:xfrm>
            <a:custGeom>
              <a:avLst/>
              <a:gdLst/>
              <a:ahLst/>
              <a:cxnLst/>
              <a:rect l="l" t="t" r="r" b="b"/>
              <a:pathLst>
                <a:path w="897" h="399" extrusionOk="0">
                  <a:moveTo>
                    <a:pt x="897" y="0"/>
                  </a:moveTo>
                  <a:cubicBezTo>
                    <a:pt x="0" y="0"/>
                    <a:pt x="299" y="399"/>
                    <a:pt x="598" y="399"/>
                  </a:cubicBezTo>
                  <a:cubicBezTo>
                    <a:pt x="747" y="399"/>
                    <a:pt x="897" y="299"/>
                    <a:pt x="89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20" name="Google Shape;14120;p20"/>
            <p:cNvSpPr/>
            <p:nvPr/>
          </p:nvSpPr>
          <p:spPr>
            <a:xfrm>
              <a:off x="6530225" y="1404775"/>
              <a:ext cx="22425" cy="9975"/>
            </a:xfrm>
            <a:custGeom>
              <a:avLst/>
              <a:gdLst/>
              <a:ahLst/>
              <a:cxnLst/>
              <a:rect l="l" t="t" r="r" b="b"/>
              <a:pathLst>
                <a:path w="897" h="399" extrusionOk="0">
                  <a:moveTo>
                    <a:pt x="299" y="1"/>
                  </a:moveTo>
                  <a:cubicBezTo>
                    <a:pt x="150" y="1"/>
                    <a:pt x="0" y="100"/>
                    <a:pt x="0" y="399"/>
                  </a:cubicBezTo>
                  <a:cubicBezTo>
                    <a:pt x="897" y="399"/>
                    <a:pt x="598" y="1"/>
                    <a:pt x="29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21" name="Google Shape;14121;p20"/>
            <p:cNvSpPr/>
            <p:nvPr/>
          </p:nvSpPr>
          <p:spPr>
            <a:xfrm>
              <a:off x="6485400" y="1325100"/>
              <a:ext cx="44850" cy="56050"/>
            </a:xfrm>
            <a:custGeom>
              <a:avLst/>
              <a:gdLst/>
              <a:ahLst/>
              <a:cxnLst/>
              <a:rect l="l" t="t" r="r" b="b"/>
              <a:pathLst>
                <a:path w="1794" h="2242" extrusionOk="0">
                  <a:moveTo>
                    <a:pt x="1793" y="0"/>
                  </a:moveTo>
                  <a:cubicBezTo>
                    <a:pt x="897" y="224"/>
                    <a:pt x="0" y="1569"/>
                    <a:pt x="448" y="2241"/>
                  </a:cubicBezTo>
                  <a:cubicBezTo>
                    <a:pt x="897" y="1345"/>
                    <a:pt x="1345" y="672"/>
                    <a:pt x="179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22" name="Google Shape;14122;p20"/>
            <p:cNvSpPr/>
            <p:nvPr/>
          </p:nvSpPr>
          <p:spPr>
            <a:xfrm>
              <a:off x="6498100" y="3767225"/>
              <a:ext cx="32150" cy="28775"/>
            </a:xfrm>
            <a:custGeom>
              <a:avLst/>
              <a:gdLst/>
              <a:ahLst/>
              <a:cxnLst/>
              <a:rect l="l" t="t" r="r" b="b"/>
              <a:pathLst>
                <a:path w="1286" h="1151" extrusionOk="0">
                  <a:moveTo>
                    <a:pt x="1054" y="0"/>
                  </a:moveTo>
                  <a:cubicBezTo>
                    <a:pt x="317" y="0"/>
                    <a:pt x="1" y="947"/>
                    <a:pt x="613" y="1151"/>
                  </a:cubicBezTo>
                  <a:cubicBezTo>
                    <a:pt x="613" y="702"/>
                    <a:pt x="1061" y="478"/>
                    <a:pt x="1285" y="30"/>
                  </a:cubicBezTo>
                  <a:cubicBezTo>
                    <a:pt x="1204" y="10"/>
                    <a:pt x="1127" y="0"/>
                    <a:pt x="105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23" name="Google Shape;14123;p20"/>
            <p:cNvSpPr/>
            <p:nvPr/>
          </p:nvSpPr>
          <p:spPr>
            <a:xfrm>
              <a:off x="6491000" y="3759550"/>
              <a:ext cx="25225" cy="14900"/>
            </a:xfrm>
            <a:custGeom>
              <a:avLst/>
              <a:gdLst/>
              <a:ahLst/>
              <a:cxnLst/>
              <a:rect l="l" t="t" r="r" b="b"/>
              <a:pathLst>
                <a:path w="1009" h="596" extrusionOk="0">
                  <a:moveTo>
                    <a:pt x="533" y="1"/>
                  </a:moveTo>
                  <a:cubicBezTo>
                    <a:pt x="280" y="1"/>
                    <a:pt x="0" y="113"/>
                    <a:pt x="0" y="337"/>
                  </a:cubicBezTo>
                  <a:cubicBezTo>
                    <a:pt x="0" y="526"/>
                    <a:pt x="120" y="596"/>
                    <a:pt x="276" y="596"/>
                  </a:cubicBezTo>
                  <a:cubicBezTo>
                    <a:pt x="489" y="596"/>
                    <a:pt x="767" y="466"/>
                    <a:pt x="897" y="337"/>
                  </a:cubicBezTo>
                  <a:cubicBezTo>
                    <a:pt x="1009" y="113"/>
                    <a:pt x="785" y="1"/>
                    <a:pt x="53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24" name="Google Shape;14124;p20"/>
            <p:cNvSpPr/>
            <p:nvPr/>
          </p:nvSpPr>
          <p:spPr>
            <a:xfrm>
              <a:off x="6502200" y="3924850"/>
              <a:ext cx="16825" cy="5625"/>
            </a:xfrm>
            <a:custGeom>
              <a:avLst/>
              <a:gdLst/>
              <a:ahLst/>
              <a:cxnLst/>
              <a:rect l="l" t="t" r="r" b="b"/>
              <a:pathLst>
                <a:path w="673" h="225" extrusionOk="0">
                  <a:moveTo>
                    <a:pt x="1" y="0"/>
                  </a:moveTo>
                  <a:cubicBezTo>
                    <a:pt x="1" y="0"/>
                    <a:pt x="1" y="224"/>
                    <a:pt x="449" y="224"/>
                  </a:cubicBezTo>
                  <a:cubicBezTo>
                    <a:pt x="673" y="224"/>
                    <a:pt x="449" y="0"/>
                    <a:pt x="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25" name="Google Shape;14125;p20"/>
            <p:cNvSpPr/>
            <p:nvPr/>
          </p:nvSpPr>
          <p:spPr>
            <a:xfrm>
              <a:off x="6462975" y="3964075"/>
              <a:ext cx="16675" cy="19475"/>
            </a:xfrm>
            <a:custGeom>
              <a:avLst/>
              <a:gdLst/>
              <a:ahLst/>
              <a:cxnLst/>
              <a:rect l="l" t="t" r="r" b="b"/>
              <a:pathLst>
                <a:path w="667" h="779" extrusionOk="0">
                  <a:moveTo>
                    <a:pt x="449" y="0"/>
                  </a:moveTo>
                  <a:cubicBezTo>
                    <a:pt x="449" y="224"/>
                    <a:pt x="1" y="448"/>
                    <a:pt x="1" y="672"/>
                  </a:cubicBezTo>
                  <a:cubicBezTo>
                    <a:pt x="113" y="747"/>
                    <a:pt x="206" y="778"/>
                    <a:pt x="283" y="778"/>
                  </a:cubicBezTo>
                  <a:cubicBezTo>
                    <a:pt x="667" y="778"/>
                    <a:pt x="636" y="0"/>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26" name="Google Shape;14126;p20"/>
            <p:cNvSpPr/>
            <p:nvPr/>
          </p:nvSpPr>
          <p:spPr>
            <a:xfrm>
              <a:off x="6448975" y="1381125"/>
              <a:ext cx="28025" cy="4225"/>
            </a:xfrm>
            <a:custGeom>
              <a:avLst/>
              <a:gdLst/>
              <a:ahLst/>
              <a:cxnLst/>
              <a:rect l="l" t="t" r="r" b="b"/>
              <a:pathLst>
                <a:path w="1121" h="169" extrusionOk="0">
                  <a:moveTo>
                    <a:pt x="561" y="0"/>
                  </a:moveTo>
                  <a:cubicBezTo>
                    <a:pt x="0" y="112"/>
                    <a:pt x="281" y="168"/>
                    <a:pt x="561" y="168"/>
                  </a:cubicBezTo>
                  <a:cubicBezTo>
                    <a:pt x="841" y="168"/>
                    <a:pt x="1121" y="112"/>
                    <a:pt x="56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27" name="Google Shape;14127;p20"/>
            <p:cNvSpPr/>
            <p:nvPr/>
          </p:nvSpPr>
          <p:spPr>
            <a:xfrm>
              <a:off x="6443375" y="2288800"/>
              <a:ext cx="28025" cy="4225"/>
            </a:xfrm>
            <a:custGeom>
              <a:avLst/>
              <a:gdLst/>
              <a:ahLst/>
              <a:cxnLst/>
              <a:rect l="l" t="t" r="r" b="b"/>
              <a:pathLst>
                <a:path w="1121" h="169" extrusionOk="0">
                  <a:moveTo>
                    <a:pt x="561" y="0"/>
                  </a:moveTo>
                  <a:cubicBezTo>
                    <a:pt x="0" y="112"/>
                    <a:pt x="280" y="168"/>
                    <a:pt x="561" y="168"/>
                  </a:cubicBezTo>
                  <a:cubicBezTo>
                    <a:pt x="841" y="168"/>
                    <a:pt x="1121" y="112"/>
                    <a:pt x="56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28" name="Google Shape;14128;p20"/>
            <p:cNvSpPr/>
            <p:nvPr/>
          </p:nvSpPr>
          <p:spPr>
            <a:xfrm>
              <a:off x="6345325" y="4155800"/>
              <a:ext cx="22425" cy="10000"/>
            </a:xfrm>
            <a:custGeom>
              <a:avLst/>
              <a:gdLst/>
              <a:ahLst/>
              <a:cxnLst/>
              <a:rect l="l" t="t" r="r" b="b"/>
              <a:pathLst>
                <a:path w="897" h="400" extrusionOk="0">
                  <a:moveTo>
                    <a:pt x="299" y="1"/>
                  </a:moveTo>
                  <a:cubicBezTo>
                    <a:pt x="150" y="1"/>
                    <a:pt x="0" y="100"/>
                    <a:pt x="0" y="399"/>
                  </a:cubicBezTo>
                  <a:cubicBezTo>
                    <a:pt x="897" y="399"/>
                    <a:pt x="598" y="1"/>
                    <a:pt x="29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29" name="Google Shape;14129;p20"/>
            <p:cNvSpPr/>
            <p:nvPr/>
          </p:nvSpPr>
          <p:spPr>
            <a:xfrm>
              <a:off x="6329925" y="2496100"/>
              <a:ext cx="15425" cy="23550"/>
            </a:xfrm>
            <a:custGeom>
              <a:avLst/>
              <a:gdLst/>
              <a:ahLst/>
              <a:cxnLst/>
              <a:rect l="l" t="t" r="r" b="b"/>
              <a:pathLst>
                <a:path w="617" h="942" extrusionOk="0">
                  <a:moveTo>
                    <a:pt x="168" y="0"/>
                  </a:moveTo>
                  <a:cubicBezTo>
                    <a:pt x="168" y="387"/>
                    <a:pt x="1" y="941"/>
                    <a:pt x="388" y="941"/>
                  </a:cubicBezTo>
                  <a:cubicBezTo>
                    <a:pt x="449" y="941"/>
                    <a:pt x="524" y="928"/>
                    <a:pt x="616" y="897"/>
                  </a:cubicBezTo>
                  <a:cubicBezTo>
                    <a:pt x="616" y="449"/>
                    <a:pt x="616" y="225"/>
                    <a:pt x="16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30" name="Google Shape;14130;p20"/>
            <p:cNvSpPr/>
            <p:nvPr/>
          </p:nvSpPr>
          <p:spPr>
            <a:xfrm>
              <a:off x="6328500" y="2535325"/>
              <a:ext cx="25250" cy="4225"/>
            </a:xfrm>
            <a:custGeom>
              <a:avLst/>
              <a:gdLst/>
              <a:ahLst/>
              <a:cxnLst/>
              <a:rect l="l" t="t" r="r" b="b"/>
              <a:pathLst>
                <a:path w="1010" h="169" extrusionOk="0">
                  <a:moveTo>
                    <a:pt x="449" y="0"/>
                  </a:moveTo>
                  <a:lnTo>
                    <a:pt x="449" y="0"/>
                  </a:lnTo>
                  <a:cubicBezTo>
                    <a:pt x="1" y="112"/>
                    <a:pt x="281" y="168"/>
                    <a:pt x="533" y="168"/>
                  </a:cubicBezTo>
                  <a:cubicBezTo>
                    <a:pt x="785" y="168"/>
                    <a:pt x="1009" y="112"/>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31" name="Google Shape;14131;p20"/>
            <p:cNvSpPr/>
            <p:nvPr/>
          </p:nvSpPr>
          <p:spPr>
            <a:xfrm>
              <a:off x="6314900" y="2464850"/>
              <a:ext cx="12625" cy="6500"/>
            </a:xfrm>
            <a:custGeom>
              <a:avLst/>
              <a:gdLst/>
              <a:ahLst/>
              <a:cxnLst/>
              <a:rect l="l" t="t" r="r" b="b"/>
              <a:pathLst>
                <a:path w="505" h="260" extrusionOk="0">
                  <a:moveTo>
                    <a:pt x="38" y="1"/>
                  </a:moveTo>
                  <a:cubicBezTo>
                    <a:pt x="1" y="1"/>
                    <a:pt x="454" y="259"/>
                    <a:pt x="491" y="259"/>
                  </a:cubicBezTo>
                  <a:cubicBezTo>
                    <a:pt x="505" y="259"/>
                    <a:pt x="463" y="225"/>
                    <a:pt x="321" y="130"/>
                  </a:cubicBezTo>
                  <a:cubicBezTo>
                    <a:pt x="131" y="35"/>
                    <a:pt x="52" y="1"/>
                    <a:pt x="3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32" name="Google Shape;14132;p20"/>
            <p:cNvSpPr/>
            <p:nvPr/>
          </p:nvSpPr>
          <p:spPr>
            <a:xfrm>
              <a:off x="6278075" y="4126550"/>
              <a:ext cx="56050" cy="25"/>
            </a:xfrm>
            <a:custGeom>
              <a:avLst/>
              <a:gdLst/>
              <a:ahLst/>
              <a:cxnLst/>
              <a:rect l="l" t="t" r="r" b="b"/>
              <a:pathLst>
                <a:path w="2242" h="1" extrusionOk="0">
                  <a:moveTo>
                    <a:pt x="1121" y="0"/>
                  </a:moveTo>
                  <a:cubicBezTo>
                    <a:pt x="1" y="0"/>
                    <a:pt x="2242" y="0"/>
                    <a:pt x="112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33" name="Google Shape;14133;p20"/>
            <p:cNvSpPr/>
            <p:nvPr/>
          </p:nvSpPr>
          <p:spPr>
            <a:xfrm>
              <a:off x="6252875" y="2395250"/>
              <a:ext cx="28025" cy="4225"/>
            </a:xfrm>
            <a:custGeom>
              <a:avLst/>
              <a:gdLst/>
              <a:ahLst/>
              <a:cxnLst/>
              <a:rect l="l" t="t" r="r" b="b"/>
              <a:pathLst>
                <a:path w="1121" h="169" extrusionOk="0">
                  <a:moveTo>
                    <a:pt x="561" y="0"/>
                  </a:moveTo>
                  <a:cubicBezTo>
                    <a:pt x="0" y="112"/>
                    <a:pt x="280" y="168"/>
                    <a:pt x="561" y="168"/>
                  </a:cubicBezTo>
                  <a:cubicBezTo>
                    <a:pt x="841" y="168"/>
                    <a:pt x="1121" y="112"/>
                    <a:pt x="56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34" name="Google Shape;14134;p20"/>
            <p:cNvSpPr/>
            <p:nvPr/>
          </p:nvSpPr>
          <p:spPr>
            <a:xfrm>
              <a:off x="6182825" y="1504375"/>
              <a:ext cx="33650" cy="39250"/>
            </a:xfrm>
            <a:custGeom>
              <a:avLst/>
              <a:gdLst/>
              <a:ahLst/>
              <a:cxnLst/>
              <a:rect l="l" t="t" r="r" b="b"/>
              <a:pathLst>
                <a:path w="1346" h="1570" extrusionOk="0">
                  <a:moveTo>
                    <a:pt x="1" y="1"/>
                  </a:moveTo>
                  <a:cubicBezTo>
                    <a:pt x="449" y="449"/>
                    <a:pt x="449" y="897"/>
                    <a:pt x="1" y="1570"/>
                  </a:cubicBezTo>
                  <a:cubicBezTo>
                    <a:pt x="1346" y="1570"/>
                    <a:pt x="897" y="1"/>
                    <a:pt x="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35" name="Google Shape;14135;p20"/>
            <p:cNvSpPr/>
            <p:nvPr/>
          </p:nvSpPr>
          <p:spPr>
            <a:xfrm>
              <a:off x="6182825" y="1575700"/>
              <a:ext cx="16850" cy="12750"/>
            </a:xfrm>
            <a:custGeom>
              <a:avLst/>
              <a:gdLst/>
              <a:ahLst/>
              <a:cxnLst/>
              <a:rect l="l" t="t" r="r" b="b"/>
              <a:pathLst>
                <a:path w="674" h="510" extrusionOk="0">
                  <a:moveTo>
                    <a:pt x="317" y="0"/>
                  </a:moveTo>
                  <a:cubicBezTo>
                    <a:pt x="233" y="0"/>
                    <a:pt x="129" y="19"/>
                    <a:pt x="1" y="61"/>
                  </a:cubicBezTo>
                  <a:cubicBezTo>
                    <a:pt x="1" y="285"/>
                    <a:pt x="449" y="510"/>
                    <a:pt x="673" y="510"/>
                  </a:cubicBezTo>
                  <a:cubicBezTo>
                    <a:pt x="673" y="328"/>
                    <a:pt x="673" y="0"/>
                    <a:pt x="31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36" name="Google Shape;14136;p20"/>
            <p:cNvSpPr/>
            <p:nvPr/>
          </p:nvSpPr>
          <p:spPr>
            <a:xfrm>
              <a:off x="6171625" y="1453950"/>
              <a:ext cx="11225" cy="16850"/>
            </a:xfrm>
            <a:custGeom>
              <a:avLst/>
              <a:gdLst/>
              <a:ahLst/>
              <a:cxnLst/>
              <a:rect l="l" t="t" r="r" b="b"/>
              <a:pathLst>
                <a:path w="449" h="674" extrusionOk="0">
                  <a:moveTo>
                    <a:pt x="1" y="1"/>
                  </a:moveTo>
                  <a:cubicBezTo>
                    <a:pt x="1" y="449"/>
                    <a:pt x="225" y="449"/>
                    <a:pt x="449" y="673"/>
                  </a:cubicBezTo>
                  <a:cubicBezTo>
                    <a:pt x="449" y="225"/>
                    <a:pt x="449" y="1"/>
                    <a:pt x="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37" name="Google Shape;14137;p20"/>
            <p:cNvSpPr/>
            <p:nvPr/>
          </p:nvSpPr>
          <p:spPr>
            <a:xfrm>
              <a:off x="6160425" y="1589325"/>
              <a:ext cx="16825" cy="26250"/>
            </a:xfrm>
            <a:custGeom>
              <a:avLst/>
              <a:gdLst/>
              <a:ahLst/>
              <a:cxnLst/>
              <a:rect l="l" t="t" r="r" b="b"/>
              <a:pathLst>
                <a:path w="673" h="1050" extrusionOk="0">
                  <a:moveTo>
                    <a:pt x="199" y="0"/>
                  </a:moveTo>
                  <a:cubicBezTo>
                    <a:pt x="153" y="0"/>
                    <a:pt x="90" y="54"/>
                    <a:pt x="0" y="189"/>
                  </a:cubicBezTo>
                  <a:cubicBezTo>
                    <a:pt x="359" y="189"/>
                    <a:pt x="144" y="1049"/>
                    <a:pt x="388" y="1049"/>
                  </a:cubicBezTo>
                  <a:cubicBezTo>
                    <a:pt x="449" y="1049"/>
                    <a:pt x="538" y="996"/>
                    <a:pt x="673" y="861"/>
                  </a:cubicBezTo>
                  <a:cubicBezTo>
                    <a:pt x="314" y="861"/>
                    <a:pt x="386" y="0"/>
                    <a:pt x="19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38" name="Google Shape;14138;p20"/>
            <p:cNvSpPr/>
            <p:nvPr/>
          </p:nvSpPr>
          <p:spPr>
            <a:xfrm>
              <a:off x="6152025" y="1269050"/>
              <a:ext cx="28025" cy="4250"/>
            </a:xfrm>
            <a:custGeom>
              <a:avLst/>
              <a:gdLst/>
              <a:ahLst/>
              <a:cxnLst/>
              <a:rect l="l" t="t" r="r" b="b"/>
              <a:pathLst>
                <a:path w="1121" h="170" extrusionOk="0">
                  <a:moveTo>
                    <a:pt x="560" y="1"/>
                  </a:moveTo>
                  <a:cubicBezTo>
                    <a:pt x="0" y="113"/>
                    <a:pt x="280" y="169"/>
                    <a:pt x="560" y="169"/>
                  </a:cubicBezTo>
                  <a:cubicBezTo>
                    <a:pt x="841" y="169"/>
                    <a:pt x="1121" y="113"/>
                    <a:pt x="56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39" name="Google Shape;14139;p20"/>
            <p:cNvSpPr/>
            <p:nvPr/>
          </p:nvSpPr>
          <p:spPr>
            <a:xfrm>
              <a:off x="6110000" y="2524125"/>
              <a:ext cx="36050" cy="9275"/>
            </a:xfrm>
            <a:custGeom>
              <a:avLst/>
              <a:gdLst/>
              <a:ahLst/>
              <a:cxnLst/>
              <a:rect l="l" t="t" r="r" b="b"/>
              <a:pathLst>
                <a:path w="1442" h="371" extrusionOk="0">
                  <a:moveTo>
                    <a:pt x="1345" y="0"/>
                  </a:moveTo>
                  <a:lnTo>
                    <a:pt x="1345" y="0"/>
                  </a:lnTo>
                  <a:cubicBezTo>
                    <a:pt x="1243" y="51"/>
                    <a:pt x="1119" y="67"/>
                    <a:pt x="987" y="67"/>
                  </a:cubicBezTo>
                  <a:cubicBezTo>
                    <a:pt x="752" y="67"/>
                    <a:pt x="493" y="15"/>
                    <a:pt x="300" y="15"/>
                  </a:cubicBezTo>
                  <a:cubicBezTo>
                    <a:pt x="123" y="15"/>
                    <a:pt x="0" y="59"/>
                    <a:pt x="0" y="224"/>
                  </a:cubicBezTo>
                  <a:cubicBezTo>
                    <a:pt x="128" y="224"/>
                    <a:pt x="622" y="371"/>
                    <a:pt x="980" y="371"/>
                  </a:cubicBezTo>
                  <a:cubicBezTo>
                    <a:pt x="1249" y="371"/>
                    <a:pt x="1441" y="288"/>
                    <a:pt x="134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40" name="Google Shape;14140;p20"/>
            <p:cNvSpPr/>
            <p:nvPr/>
          </p:nvSpPr>
          <p:spPr>
            <a:xfrm>
              <a:off x="6121200" y="3717525"/>
              <a:ext cx="11225" cy="11250"/>
            </a:xfrm>
            <a:custGeom>
              <a:avLst/>
              <a:gdLst/>
              <a:ahLst/>
              <a:cxnLst/>
              <a:rect l="l" t="t" r="r" b="b"/>
              <a:pathLst>
                <a:path w="449" h="450" extrusionOk="0">
                  <a:moveTo>
                    <a:pt x="1" y="1"/>
                  </a:moveTo>
                  <a:cubicBezTo>
                    <a:pt x="1" y="1"/>
                    <a:pt x="1" y="449"/>
                    <a:pt x="225" y="449"/>
                  </a:cubicBezTo>
                  <a:cubicBezTo>
                    <a:pt x="449" y="449"/>
                    <a:pt x="449" y="1"/>
                    <a:pt x="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41" name="Google Shape;14141;p20"/>
            <p:cNvSpPr/>
            <p:nvPr/>
          </p:nvSpPr>
          <p:spPr>
            <a:xfrm>
              <a:off x="6100725" y="3681175"/>
              <a:ext cx="14150" cy="8275"/>
            </a:xfrm>
            <a:custGeom>
              <a:avLst/>
              <a:gdLst/>
              <a:ahLst/>
              <a:cxnLst/>
              <a:rect l="l" t="t" r="r" b="b"/>
              <a:pathLst>
                <a:path w="566" h="331" extrusionOk="0">
                  <a:moveTo>
                    <a:pt x="101" y="1"/>
                  </a:moveTo>
                  <a:cubicBezTo>
                    <a:pt x="0" y="1"/>
                    <a:pt x="452" y="331"/>
                    <a:pt x="532" y="331"/>
                  </a:cubicBezTo>
                  <a:cubicBezTo>
                    <a:pt x="566" y="331"/>
                    <a:pt x="535" y="273"/>
                    <a:pt x="371" y="110"/>
                  </a:cubicBezTo>
                  <a:cubicBezTo>
                    <a:pt x="213" y="31"/>
                    <a:pt x="132" y="1"/>
                    <a:pt x="10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42" name="Google Shape;14142;p20"/>
            <p:cNvSpPr/>
            <p:nvPr/>
          </p:nvSpPr>
          <p:spPr>
            <a:xfrm>
              <a:off x="5986725" y="1235450"/>
              <a:ext cx="16850" cy="11225"/>
            </a:xfrm>
            <a:custGeom>
              <a:avLst/>
              <a:gdLst/>
              <a:ahLst/>
              <a:cxnLst/>
              <a:rect l="l" t="t" r="r" b="b"/>
              <a:pathLst>
                <a:path w="674" h="449" extrusionOk="0">
                  <a:moveTo>
                    <a:pt x="449" y="0"/>
                  </a:moveTo>
                  <a:cubicBezTo>
                    <a:pt x="1" y="0"/>
                    <a:pt x="449" y="448"/>
                    <a:pt x="673" y="448"/>
                  </a:cubicBezTo>
                  <a:cubicBezTo>
                    <a:pt x="673" y="448"/>
                    <a:pt x="673" y="0"/>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43" name="Google Shape;14143;p20"/>
            <p:cNvSpPr/>
            <p:nvPr/>
          </p:nvSpPr>
          <p:spPr>
            <a:xfrm>
              <a:off x="5977450" y="1641725"/>
              <a:ext cx="14175" cy="8275"/>
            </a:xfrm>
            <a:custGeom>
              <a:avLst/>
              <a:gdLst/>
              <a:ahLst/>
              <a:cxnLst/>
              <a:rect l="l" t="t" r="r" b="b"/>
              <a:pathLst>
                <a:path w="567" h="331" extrusionOk="0">
                  <a:moveTo>
                    <a:pt x="102" y="1"/>
                  </a:moveTo>
                  <a:cubicBezTo>
                    <a:pt x="1" y="1"/>
                    <a:pt x="452" y="331"/>
                    <a:pt x="532" y="331"/>
                  </a:cubicBezTo>
                  <a:cubicBezTo>
                    <a:pt x="566" y="331"/>
                    <a:pt x="535" y="273"/>
                    <a:pt x="372" y="110"/>
                  </a:cubicBezTo>
                  <a:cubicBezTo>
                    <a:pt x="214" y="31"/>
                    <a:pt x="132" y="1"/>
                    <a:pt x="102"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44" name="Google Shape;14144;p20"/>
            <p:cNvSpPr/>
            <p:nvPr/>
          </p:nvSpPr>
          <p:spPr>
            <a:xfrm>
              <a:off x="5981125" y="2165525"/>
              <a:ext cx="20575" cy="17725"/>
            </a:xfrm>
            <a:custGeom>
              <a:avLst/>
              <a:gdLst/>
              <a:ahLst/>
              <a:cxnLst/>
              <a:rect l="l" t="t" r="r" b="b"/>
              <a:pathLst>
                <a:path w="823" h="709" extrusionOk="0">
                  <a:moveTo>
                    <a:pt x="225" y="1"/>
                  </a:moveTo>
                  <a:cubicBezTo>
                    <a:pt x="225" y="449"/>
                    <a:pt x="1" y="1"/>
                    <a:pt x="1" y="673"/>
                  </a:cubicBezTo>
                  <a:cubicBezTo>
                    <a:pt x="75" y="698"/>
                    <a:pt x="144" y="709"/>
                    <a:pt x="207" y="709"/>
                  </a:cubicBezTo>
                  <a:cubicBezTo>
                    <a:pt x="712" y="709"/>
                    <a:pt x="822" y="1"/>
                    <a:pt x="22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45" name="Google Shape;14145;p20"/>
            <p:cNvSpPr/>
            <p:nvPr/>
          </p:nvSpPr>
          <p:spPr>
            <a:xfrm>
              <a:off x="5969925" y="2092700"/>
              <a:ext cx="19225" cy="9275"/>
            </a:xfrm>
            <a:custGeom>
              <a:avLst/>
              <a:gdLst/>
              <a:ahLst/>
              <a:cxnLst/>
              <a:rect l="l" t="t" r="r" b="b"/>
              <a:pathLst>
                <a:path w="769" h="371" extrusionOk="0">
                  <a:moveTo>
                    <a:pt x="673" y="0"/>
                  </a:moveTo>
                  <a:cubicBezTo>
                    <a:pt x="449" y="0"/>
                    <a:pt x="224" y="0"/>
                    <a:pt x="0" y="224"/>
                  </a:cubicBezTo>
                  <a:cubicBezTo>
                    <a:pt x="128" y="224"/>
                    <a:pt x="403" y="371"/>
                    <a:pt x="573" y="371"/>
                  </a:cubicBezTo>
                  <a:cubicBezTo>
                    <a:pt x="700" y="371"/>
                    <a:pt x="769" y="288"/>
                    <a:pt x="67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46" name="Google Shape;14146;p20"/>
            <p:cNvSpPr/>
            <p:nvPr/>
          </p:nvSpPr>
          <p:spPr>
            <a:xfrm>
              <a:off x="5967125" y="2131900"/>
              <a:ext cx="28025" cy="4225"/>
            </a:xfrm>
            <a:custGeom>
              <a:avLst/>
              <a:gdLst/>
              <a:ahLst/>
              <a:cxnLst/>
              <a:rect l="l" t="t" r="r" b="b"/>
              <a:pathLst>
                <a:path w="1121" h="169" extrusionOk="0">
                  <a:moveTo>
                    <a:pt x="561" y="1"/>
                  </a:moveTo>
                  <a:cubicBezTo>
                    <a:pt x="0" y="113"/>
                    <a:pt x="280" y="169"/>
                    <a:pt x="561" y="169"/>
                  </a:cubicBezTo>
                  <a:cubicBezTo>
                    <a:pt x="841" y="169"/>
                    <a:pt x="1121" y="113"/>
                    <a:pt x="56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47" name="Google Shape;14147;p20"/>
            <p:cNvSpPr/>
            <p:nvPr/>
          </p:nvSpPr>
          <p:spPr>
            <a:xfrm>
              <a:off x="5947500" y="4042500"/>
              <a:ext cx="25250" cy="4225"/>
            </a:xfrm>
            <a:custGeom>
              <a:avLst/>
              <a:gdLst/>
              <a:ahLst/>
              <a:cxnLst/>
              <a:rect l="l" t="t" r="r" b="b"/>
              <a:pathLst>
                <a:path w="1010" h="169" extrusionOk="0">
                  <a:moveTo>
                    <a:pt x="449" y="1"/>
                  </a:moveTo>
                  <a:lnTo>
                    <a:pt x="449" y="1"/>
                  </a:lnTo>
                  <a:cubicBezTo>
                    <a:pt x="1" y="113"/>
                    <a:pt x="281" y="169"/>
                    <a:pt x="533" y="169"/>
                  </a:cubicBezTo>
                  <a:cubicBezTo>
                    <a:pt x="785" y="169"/>
                    <a:pt x="1009" y="113"/>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48" name="Google Shape;14148;p20"/>
            <p:cNvSpPr/>
            <p:nvPr/>
          </p:nvSpPr>
          <p:spPr>
            <a:xfrm>
              <a:off x="5947500" y="2131900"/>
              <a:ext cx="11250" cy="11250"/>
            </a:xfrm>
            <a:custGeom>
              <a:avLst/>
              <a:gdLst/>
              <a:ahLst/>
              <a:cxnLst/>
              <a:rect l="l" t="t" r="r" b="b"/>
              <a:pathLst>
                <a:path w="450" h="450" extrusionOk="0">
                  <a:moveTo>
                    <a:pt x="225" y="1"/>
                  </a:moveTo>
                  <a:cubicBezTo>
                    <a:pt x="1" y="1"/>
                    <a:pt x="225" y="449"/>
                    <a:pt x="449" y="449"/>
                  </a:cubicBezTo>
                  <a:cubicBezTo>
                    <a:pt x="449" y="225"/>
                    <a:pt x="449" y="1"/>
                    <a:pt x="22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49" name="Google Shape;14149;p20"/>
            <p:cNvSpPr/>
            <p:nvPr/>
          </p:nvSpPr>
          <p:spPr>
            <a:xfrm>
              <a:off x="5927625" y="1638850"/>
              <a:ext cx="31125" cy="13450"/>
            </a:xfrm>
            <a:custGeom>
              <a:avLst/>
              <a:gdLst/>
              <a:ahLst/>
              <a:cxnLst/>
              <a:rect l="l" t="t" r="r" b="b"/>
              <a:pathLst>
                <a:path w="1245" h="538" extrusionOk="0">
                  <a:moveTo>
                    <a:pt x="124" y="1"/>
                  </a:moveTo>
                  <a:cubicBezTo>
                    <a:pt x="0" y="371"/>
                    <a:pt x="352" y="537"/>
                    <a:pt x="656" y="537"/>
                  </a:cubicBezTo>
                  <a:cubicBezTo>
                    <a:pt x="905" y="537"/>
                    <a:pt x="1121" y="426"/>
                    <a:pt x="1020" y="225"/>
                  </a:cubicBezTo>
                  <a:cubicBezTo>
                    <a:pt x="348" y="225"/>
                    <a:pt x="1244" y="1"/>
                    <a:pt x="12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50" name="Google Shape;14150;p20"/>
            <p:cNvSpPr/>
            <p:nvPr/>
          </p:nvSpPr>
          <p:spPr>
            <a:xfrm>
              <a:off x="5927750" y="1753925"/>
              <a:ext cx="16250" cy="13825"/>
            </a:xfrm>
            <a:custGeom>
              <a:avLst/>
              <a:gdLst/>
              <a:ahLst/>
              <a:cxnLst/>
              <a:rect l="l" t="t" r="r" b="b"/>
              <a:pathLst>
                <a:path w="650" h="553" extrusionOk="0">
                  <a:moveTo>
                    <a:pt x="435" y="1"/>
                  </a:moveTo>
                  <a:cubicBezTo>
                    <a:pt x="239" y="1"/>
                    <a:pt x="0" y="411"/>
                    <a:pt x="567" y="552"/>
                  </a:cubicBezTo>
                  <a:cubicBezTo>
                    <a:pt x="649" y="140"/>
                    <a:pt x="550" y="1"/>
                    <a:pt x="43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51" name="Google Shape;14151;p20"/>
            <p:cNvSpPr/>
            <p:nvPr/>
          </p:nvSpPr>
          <p:spPr>
            <a:xfrm>
              <a:off x="5917550" y="2237500"/>
              <a:ext cx="25575" cy="12975"/>
            </a:xfrm>
            <a:custGeom>
              <a:avLst/>
              <a:gdLst/>
              <a:ahLst/>
              <a:cxnLst/>
              <a:rect l="l" t="t" r="r" b="b"/>
              <a:pathLst>
                <a:path w="1023" h="519" extrusionOk="0">
                  <a:moveTo>
                    <a:pt x="181" y="0"/>
                  </a:moveTo>
                  <a:cubicBezTo>
                    <a:pt x="0" y="0"/>
                    <a:pt x="604" y="518"/>
                    <a:pt x="872" y="518"/>
                  </a:cubicBezTo>
                  <a:cubicBezTo>
                    <a:pt x="969" y="518"/>
                    <a:pt x="1022" y="449"/>
                    <a:pt x="975" y="259"/>
                  </a:cubicBezTo>
                  <a:lnTo>
                    <a:pt x="751" y="259"/>
                  </a:lnTo>
                  <a:cubicBezTo>
                    <a:pt x="419" y="70"/>
                    <a:pt x="248" y="0"/>
                    <a:pt x="18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52" name="Google Shape;14152;p20"/>
            <p:cNvSpPr/>
            <p:nvPr/>
          </p:nvSpPr>
          <p:spPr>
            <a:xfrm>
              <a:off x="5915500" y="1693750"/>
              <a:ext cx="9625" cy="12375"/>
            </a:xfrm>
            <a:custGeom>
              <a:avLst/>
              <a:gdLst/>
              <a:ahLst/>
              <a:cxnLst/>
              <a:rect l="l" t="t" r="r" b="b"/>
              <a:pathLst>
                <a:path w="385" h="495" extrusionOk="0">
                  <a:moveTo>
                    <a:pt x="90" y="0"/>
                  </a:moveTo>
                  <a:cubicBezTo>
                    <a:pt x="0" y="0"/>
                    <a:pt x="192" y="494"/>
                    <a:pt x="384" y="494"/>
                  </a:cubicBezTo>
                  <a:cubicBezTo>
                    <a:pt x="384" y="270"/>
                    <a:pt x="384" y="46"/>
                    <a:pt x="160" y="46"/>
                  </a:cubicBezTo>
                  <a:cubicBezTo>
                    <a:pt x="128" y="14"/>
                    <a:pt x="105" y="0"/>
                    <a:pt x="9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53" name="Google Shape;14153;p20"/>
            <p:cNvSpPr/>
            <p:nvPr/>
          </p:nvSpPr>
          <p:spPr>
            <a:xfrm>
              <a:off x="5813050" y="3997675"/>
              <a:ext cx="22425" cy="16850"/>
            </a:xfrm>
            <a:custGeom>
              <a:avLst/>
              <a:gdLst/>
              <a:ahLst/>
              <a:cxnLst/>
              <a:rect l="l" t="t" r="r" b="b"/>
              <a:pathLst>
                <a:path w="897" h="674" extrusionOk="0">
                  <a:moveTo>
                    <a:pt x="0" y="1"/>
                  </a:moveTo>
                  <a:cubicBezTo>
                    <a:pt x="0" y="225"/>
                    <a:pt x="224" y="449"/>
                    <a:pt x="448" y="673"/>
                  </a:cubicBezTo>
                  <a:cubicBezTo>
                    <a:pt x="897" y="673"/>
                    <a:pt x="448" y="1"/>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54" name="Google Shape;14154;p20"/>
            <p:cNvSpPr/>
            <p:nvPr/>
          </p:nvSpPr>
          <p:spPr>
            <a:xfrm>
              <a:off x="5772075" y="1756525"/>
              <a:ext cx="24825" cy="6475"/>
            </a:xfrm>
            <a:custGeom>
              <a:avLst/>
              <a:gdLst/>
              <a:ahLst/>
              <a:cxnLst/>
              <a:rect l="l" t="t" r="r" b="b"/>
              <a:pathLst>
                <a:path w="993" h="259" extrusionOk="0">
                  <a:moveTo>
                    <a:pt x="518" y="0"/>
                  </a:moveTo>
                  <a:lnTo>
                    <a:pt x="518" y="0"/>
                  </a:lnTo>
                  <a:cubicBezTo>
                    <a:pt x="1" y="129"/>
                    <a:pt x="454" y="259"/>
                    <a:pt x="715" y="259"/>
                  </a:cubicBezTo>
                  <a:cubicBezTo>
                    <a:pt x="905" y="259"/>
                    <a:pt x="992" y="190"/>
                    <a:pt x="51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55" name="Google Shape;14155;p20"/>
            <p:cNvSpPr/>
            <p:nvPr/>
          </p:nvSpPr>
          <p:spPr>
            <a:xfrm>
              <a:off x="5684175" y="1902200"/>
              <a:ext cx="9625" cy="12375"/>
            </a:xfrm>
            <a:custGeom>
              <a:avLst/>
              <a:gdLst/>
              <a:ahLst/>
              <a:cxnLst/>
              <a:rect l="l" t="t" r="r" b="b"/>
              <a:pathLst>
                <a:path w="385" h="495" extrusionOk="0">
                  <a:moveTo>
                    <a:pt x="0" y="0"/>
                  </a:moveTo>
                  <a:cubicBezTo>
                    <a:pt x="0" y="224"/>
                    <a:pt x="0" y="448"/>
                    <a:pt x="224" y="448"/>
                  </a:cubicBezTo>
                  <a:cubicBezTo>
                    <a:pt x="256" y="480"/>
                    <a:pt x="279" y="494"/>
                    <a:pt x="294" y="494"/>
                  </a:cubicBezTo>
                  <a:cubicBezTo>
                    <a:pt x="385" y="494"/>
                    <a:pt x="192" y="0"/>
                    <a:pt x="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56" name="Google Shape;14156;p20"/>
            <p:cNvSpPr/>
            <p:nvPr/>
          </p:nvSpPr>
          <p:spPr>
            <a:xfrm>
              <a:off x="5615075" y="1834950"/>
              <a:ext cx="18700" cy="10000"/>
            </a:xfrm>
            <a:custGeom>
              <a:avLst/>
              <a:gdLst/>
              <a:ahLst/>
              <a:cxnLst/>
              <a:rect l="l" t="t" r="r" b="b"/>
              <a:pathLst>
                <a:path w="748" h="400" extrusionOk="0">
                  <a:moveTo>
                    <a:pt x="747" y="1"/>
                  </a:moveTo>
                  <a:cubicBezTo>
                    <a:pt x="0" y="1"/>
                    <a:pt x="249" y="399"/>
                    <a:pt x="498" y="399"/>
                  </a:cubicBezTo>
                  <a:cubicBezTo>
                    <a:pt x="623" y="399"/>
                    <a:pt x="747" y="300"/>
                    <a:pt x="74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57" name="Google Shape;14157;p20"/>
            <p:cNvSpPr/>
            <p:nvPr/>
          </p:nvSpPr>
          <p:spPr>
            <a:xfrm>
              <a:off x="5560900" y="1157000"/>
              <a:ext cx="22450" cy="50450"/>
            </a:xfrm>
            <a:custGeom>
              <a:avLst/>
              <a:gdLst/>
              <a:ahLst/>
              <a:cxnLst/>
              <a:rect l="l" t="t" r="r" b="b"/>
              <a:pathLst>
                <a:path w="898" h="2018" extrusionOk="0">
                  <a:moveTo>
                    <a:pt x="1" y="1"/>
                  </a:moveTo>
                  <a:lnTo>
                    <a:pt x="1" y="1"/>
                  </a:lnTo>
                  <a:cubicBezTo>
                    <a:pt x="449" y="449"/>
                    <a:pt x="1" y="1569"/>
                    <a:pt x="673" y="2018"/>
                  </a:cubicBezTo>
                  <a:cubicBezTo>
                    <a:pt x="673" y="1345"/>
                    <a:pt x="897" y="449"/>
                    <a:pt x="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58" name="Google Shape;14158;p20"/>
            <p:cNvSpPr/>
            <p:nvPr/>
          </p:nvSpPr>
          <p:spPr>
            <a:xfrm>
              <a:off x="5560900" y="1213025"/>
              <a:ext cx="11225" cy="11250"/>
            </a:xfrm>
            <a:custGeom>
              <a:avLst/>
              <a:gdLst/>
              <a:ahLst/>
              <a:cxnLst/>
              <a:rect l="l" t="t" r="r" b="b"/>
              <a:pathLst>
                <a:path w="449" h="450" extrusionOk="0">
                  <a:moveTo>
                    <a:pt x="225" y="1"/>
                  </a:moveTo>
                  <a:cubicBezTo>
                    <a:pt x="1" y="1"/>
                    <a:pt x="225" y="449"/>
                    <a:pt x="449" y="449"/>
                  </a:cubicBezTo>
                  <a:cubicBezTo>
                    <a:pt x="449" y="225"/>
                    <a:pt x="449" y="1"/>
                    <a:pt x="22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59" name="Google Shape;14159;p20"/>
            <p:cNvSpPr/>
            <p:nvPr/>
          </p:nvSpPr>
          <p:spPr>
            <a:xfrm>
              <a:off x="5555300" y="2014250"/>
              <a:ext cx="11225" cy="11225"/>
            </a:xfrm>
            <a:custGeom>
              <a:avLst/>
              <a:gdLst/>
              <a:ahLst/>
              <a:cxnLst/>
              <a:rect l="l" t="t" r="r" b="b"/>
              <a:pathLst>
                <a:path w="449" h="449" extrusionOk="0">
                  <a:moveTo>
                    <a:pt x="225" y="0"/>
                  </a:moveTo>
                  <a:cubicBezTo>
                    <a:pt x="1" y="0"/>
                    <a:pt x="225" y="449"/>
                    <a:pt x="449" y="449"/>
                  </a:cubicBezTo>
                  <a:cubicBezTo>
                    <a:pt x="449" y="225"/>
                    <a:pt x="449" y="0"/>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60" name="Google Shape;14160;p20"/>
            <p:cNvSpPr/>
            <p:nvPr/>
          </p:nvSpPr>
          <p:spPr>
            <a:xfrm>
              <a:off x="5537050" y="1274675"/>
              <a:ext cx="24975" cy="10625"/>
            </a:xfrm>
            <a:custGeom>
              <a:avLst/>
              <a:gdLst/>
              <a:ahLst/>
              <a:cxnLst/>
              <a:rect l="l" t="t" r="r" b="b"/>
              <a:pathLst>
                <a:path w="999" h="425" extrusionOk="0">
                  <a:moveTo>
                    <a:pt x="507" y="0"/>
                  </a:moveTo>
                  <a:lnTo>
                    <a:pt x="507" y="0"/>
                  </a:lnTo>
                  <a:cubicBezTo>
                    <a:pt x="1" y="304"/>
                    <a:pt x="134" y="424"/>
                    <a:pt x="350" y="424"/>
                  </a:cubicBezTo>
                  <a:cubicBezTo>
                    <a:pt x="613" y="424"/>
                    <a:pt x="998" y="246"/>
                    <a:pt x="50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61" name="Google Shape;14161;p20"/>
            <p:cNvSpPr/>
            <p:nvPr/>
          </p:nvSpPr>
          <p:spPr>
            <a:xfrm>
              <a:off x="5396200" y="2316800"/>
              <a:ext cx="19850" cy="14825"/>
            </a:xfrm>
            <a:custGeom>
              <a:avLst/>
              <a:gdLst/>
              <a:ahLst/>
              <a:cxnLst/>
              <a:rect l="l" t="t" r="r" b="b"/>
              <a:pathLst>
                <a:path w="794" h="593" extrusionOk="0">
                  <a:moveTo>
                    <a:pt x="313" y="1"/>
                  </a:moveTo>
                  <a:cubicBezTo>
                    <a:pt x="1" y="417"/>
                    <a:pt x="173" y="592"/>
                    <a:pt x="356" y="592"/>
                  </a:cubicBezTo>
                  <a:cubicBezTo>
                    <a:pt x="567" y="592"/>
                    <a:pt x="793" y="361"/>
                    <a:pt x="31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62" name="Google Shape;14162;p20"/>
            <p:cNvSpPr/>
            <p:nvPr/>
          </p:nvSpPr>
          <p:spPr>
            <a:xfrm>
              <a:off x="5308775" y="3103675"/>
              <a:ext cx="26925" cy="14375"/>
            </a:xfrm>
            <a:custGeom>
              <a:avLst/>
              <a:gdLst/>
              <a:ahLst/>
              <a:cxnLst/>
              <a:rect l="l" t="t" r="r" b="b"/>
              <a:pathLst>
                <a:path w="1077" h="575" extrusionOk="0">
                  <a:moveTo>
                    <a:pt x="201" y="1"/>
                  </a:moveTo>
                  <a:cubicBezTo>
                    <a:pt x="117" y="1"/>
                    <a:pt x="45" y="37"/>
                    <a:pt x="0" y="126"/>
                  </a:cubicBezTo>
                  <a:cubicBezTo>
                    <a:pt x="449" y="126"/>
                    <a:pt x="449" y="574"/>
                    <a:pt x="897" y="574"/>
                  </a:cubicBezTo>
                  <a:cubicBezTo>
                    <a:pt x="1076" y="574"/>
                    <a:pt x="538" y="1"/>
                    <a:pt x="20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63" name="Google Shape;14163;p20"/>
            <p:cNvSpPr/>
            <p:nvPr/>
          </p:nvSpPr>
          <p:spPr>
            <a:xfrm>
              <a:off x="5263950" y="3074950"/>
              <a:ext cx="28050" cy="15725"/>
            </a:xfrm>
            <a:custGeom>
              <a:avLst/>
              <a:gdLst/>
              <a:ahLst/>
              <a:cxnLst/>
              <a:rect l="l" t="t" r="r" b="b"/>
              <a:pathLst>
                <a:path w="1122" h="629" extrusionOk="0">
                  <a:moveTo>
                    <a:pt x="239" y="1"/>
                  </a:moveTo>
                  <a:cubicBezTo>
                    <a:pt x="141" y="1"/>
                    <a:pt x="57" y="43"/>
                    <a:pt x="1" y="155"/>
                  </a:cubicBezTo>
                  <a:cubicBezTo>
                    <a:pt x="164" y="155"/>
                    <a:pt x="445" y="629"/>
                    <a:pt x="759" y="629"/>
                  </a:cubicBezTo>
                  <a:cubicBezTo>
                    <a:pt x="877" y="629"/>
                    <a:pt x="999" y="562"/>
                    <a:pt x="1121" y="379"/>
                  </a:cubicBezTo>
                  <a:cubicBezTo>
                    <a:pt x="953" y="379"/>
                    <a:pt x="533" y="1"/>
                    <a:pt x="23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64" name="Google Shape;14164;p20"/>
            <p:cNvSpPr/>
            <p:nvPr/>
          </p:nvSpPr>
          <p:spPr>
            <a:xfrm>
              <a:off x="5100825" y="2899500"/>
              <a:ext cx="24800" cy="6500"/>
            </a:xfrm>
            <a:custGeom>
              <a:avLst/>
              <a:gdLst/>
              <a:ahLst/>
              <a:cxnLst/>
              <a:rect l="l" t="t" r="r" b="b"/>
              <a:pathLst>
                <a:path w="992" h="260" extrusionOk="0">
                  <a:moveTo>
                    <a:pt x="474" y="1"/>
                  </a:moveTo>
                  <a:cubicBezTo>
                    <a:pt x="1" y="190"/>
                    <a:pt x="88" y="260"/>
                    <a:pt x="278" y="260"/>
                  </a:cubicBezTo>
                  <a:cubicBezTo>
                    <a:pt x="538" y="260"/>
                    <a:pt x="992" y="130"/>
                    <a:pt x="47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65" name="Google Shape;14165;p20"/>
            <p:cNvSpPr/>
            <p:nvPr/>
          </p:nvSpPr>
          <p:spPr>
            <a:xfrm>
              <a:off x="5079050" y="1829350"/>
              <a:ext cx="25250" cy="4225"/>
            </a:xfrm>
            <a:custGeom>
              <a:avLst/>
              <a:gdLst/>
              <a:ahLst/>
              <a:cxnLst/>
              <a:rect l="l" t="t" r="r" b="b"/>
              <a:pathLst>
                <a:path w="1010" h="169" extrusionOk="0">
                  <a:moveTo>
                    <a:pt x="449" y="1"/>
                  </a:moveTo>
                  <a:cubicBezTo>
                    <a:pt x="1" y="113"/>
                    <a:pt x="281" y="169"/>
                    <a:pt x="533" y="169"/>
                  </a:cubicBezTo>
                  <a:cubicBezTo>
                    <a:pt x="785" y="169"/>
                    <a:pt x="1009" y="113"/>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66" name="Google Shape;14166;p20"/>
            <p:cNvSpPr/>
            <p:nvPr/>
          </p:nvSpPr>
          <p:spPr>
            <a:xfrm>
              <a:off x="5067850" y="3952100"/>
              <a:ext cx="33650" cy="13850"/>
            </a:xfrm>
            <a:custGeom>
              <a:avLst/>
              <a:gdLst/>
              <a:ahLst/>
              <a:cxnLst/>
              <a:rect l="l" t="t" r="r" b="b"/>
              <a:pathLst>
                <a:path w="1346" h="554" extrusionOk="0">
                  <a:moveTo>
                    <a:pt x="244" y="0"/>
                  </a:moveTo>
                  <a:cubicBezTo>
                    <a:pt x="145" y="0"/>
                    <a:pt x="64" y="65"/>
                    <a:pt x="0" y="255"/>
                  </a:cubicBezTo>
                  <a:cubicBezTo>
                    <a:pt x="150" y="255"/>
                    <a:pt x="698" y="554"/>
                    <a:pt x="1046" y="554"/>
                  </a:cubicBezTo>
                  <a:cubicBezTo>
                    <a:pt x="1221" y="554"/>
                    <a:pt x="1345" y="479"/>
                    <a:pt x="1345" y="255"/>
                  </a:cubicBezTo>
                  <a:lnTo>
                    <a:pt x="1345" y="255"/>
                  </a:lnTo>
                  <a:cubicBezTo>
                    <a:pt x="1267" y="281"/>
                    <a:pt x="1192" y="292"/>
                    <a:pt x="1120" y="292"/>
                  </a:cubicBezTo>
                  <a:cubicBezTo>
                    <a:pt x="747" y="292"/>
                    <a:pt x="455" y="0"/>
                    <a:pt x="24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67" name="Google Shape;14167;p20"/>
            <p:cNvSpPr/>
            <p:nvPr/>
          </p:nvSpPr>
          <p:spPr>
            <a:xfrm>
              <a:off x="4950175" y="4479525"/>
              <a:ext cx="72875" cy="61675"/>
            </a:xfrm>
            <a:custGeom>
              <a:avLst/>
              <a:gdLst/>
              <a:ahLst/>
              <a:cxnLst/>
              <a:rect l="l" t="t" r="r" b="b"/>
              <a:pathLst>
                <a:path w="2915" h="2467" extrusionOk="0">
                  <a:moveTo>
                    <a:pt x="2914" y="1"/>
                  </a:moveTo>
                  <a:cubicBezTo>
                    <a:pt x="1794" y="449"/>
                    <a:pt x="673" y="1345"/>
                    <a:pt x="1" y="2466"/>
                  </a:cubicBezTo>
                  <a:cubicBezTo>
                    <a:pt x="1122" y="2018"/>
                    <a:pt x="2242" y="1121"/>
                    <a:pt x="291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68" name="Google Shape;14168;p20"/>
            <p:cNvSpPr/>
            <p:nvPr/>
          </p:nvSpPr>
          <p:spPr>
            <a:xfrm>
              <a:off x="4989400" y="3594275"/>
              <a:ext cx="22450" cy="9975"/>
            </a:xfrm>
            <a:custGeom>
              <a:avLst/>
              <a:gdLst/>
              <a:ahLst/>
              <a:cxnLst/>
              <a:rect l="l" t="t" r="r" b="b"/>
              <a:pathLst>
                <a:path w="898" h="399" extrusionOk="0">
                  <a:moveTo>
                    <a:pt x="897" y="0"/>
                  </a:moveTo>
                  <a:cubicBezTo>
                    <a:pt x="1" y="0"/>
                    <a:pt x="300" y="399"/>
                    <a:pt x="598" y="399"/>
                  </a:cubicBezTo>
                  <a:cubicBezTo>
                    <a:pt x="748" y="399"/>
                    <a:pt x="897" y="299"/>
                    <a:pt x="89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69" name="Google Shape;14169;p20"/>
            <p:cNvSpPr/>
            <p:nvPr/>
          </p:nvSpPr>
          <p:spPr>
            <a:xfrm>
              <a:off x="4989400" y="3812775"/>
              <a:ext cx="16850" cy="5625"/>
            </a:xfrm>
            <a:custGeom>
              <a:avLst/>
              <a:gdLst/>
              <a:ahLst/>
              <a:cxnLst/>
              <a:rect l="l" t="t" r="r" b="b"/>
              <a:pathLst>
                <a:path w="674" h="225" extrusionOk="0">
                  <a:moveTo>
                    <a:pt x="1" y="1"/>
                  </a:moveTo>
                  <a:cubicBezTo>
                    <a:pt x="1" y="1"/>
                    <a:pt x="1" y="225"/>
                    <a:pt x="225" y="225"/>
                  </a:cubicBezTo>
                  <a:cubicBezTo>
                    <a:pt x="673" y="225"/>
                    <a:pt x="449" y="1"/>
                    <a:pt x="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70" name="Google Shape;14170;p20"/>
            <p:cNvSpPr/>
            <p:nvPr/>
          </p:nvSpPr>
          <p:spPr>
            <a:xfrm>
              <a:off x="4983800" y="2725825"/>
              <a:ext cx="11225" cy="11225"/>
            </a:xfrm>
            <a:custGeom>
              <a:avLst/>
              <a:gdLst/>
              <a:ahLst/>
              <a:cxnLst/>
              <a:rect l="l" t="t" r="r" b="b"/>
              <a:pathLst>
                <a:path w="449" h="449" extrusionOk="0">
                  <a:moveTo>
                    <a:pt x="1" y="0"/>
                  </a:moveTo>
                  <a:cubicBezTo>
                    <a:pt x="1" y="224"/>
                    <a:pt x="1" y="448"/>
                    <a:pt x="225" y="448"/>
                  </a:cubicBezTo>
                  <a:cubicBezTo>
                    <a:pt x="449" y="448"/>
                    <a:pt x="225" y="0"/>
                    <a:pt x="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71" name="Google Shape;14171;p20"/>
            <p:cNvSpPr/>
            <p:nvPr/>
          </p:nvSpPr>
          <p:spPr>
            <a:xfrm>
              <a:off x="4965250" y="2696075"/>
              <a:ext cx="22450" cy="12950"/>
            </a:xfrm>
            <a:custGeom>
              <a:avLst/>
              <a:gdLst/>
              <a:ahLst/>
              <a:cxnLst/>
              <a:rect l="l" t="t" r="r" b="b"/>
              <a:pathLst>
                <a:path w="898" h="518" extrusionOk="0">
                  <a:moveTo>
                    <a:pt x="620" y="0"/>
                  </a:moveTo>
                  <a:cubicBezTo>
                    <a:pt x="380" y="0"/>
                    <a:pt x="1" y="259"/>
                    <a:pt x="519" y="518"/>
                  </a:cubicBezTo>
                  <a:cubicBezTo>
                    <a:pt x="897" y="139"/>
                    <a:pt x="796" y="0"/>
                    <a:pt x="62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72" name="Google Shape;14172;p20"/>
            <p:cNvSpPr/>
            <p:nvPr/>
          </p:nvSpPr>
          <p:spPr>
            <a:xfrm>
              <a:off x="4935775" y="2859150"/>
              <a:ext cx="25650" cy="12375"/>
            </a:xfrm>
            <a:custGeom>
              <a:avLst/>
              <a:gdLst/>
              <a:ahLst/>
              <a:cxnLst/>
              <a:rect l="l" t="t" r="r" b="b"/>
              <a:pathLst>
                <a:path w="1026" h="495" extrusionOk="0">
                  <a:moveTo>
                    <a:pt x="824" y="0"/>
                  </a:moveTo>
                  <a:cubicBezTo>
                    <a:pt x="412" y="0"/>
                    <a:pt x="1" y="494"/>
                    <a:pt x="577" y="494"/>
                  </a:cubicBezTo>
                  <a:cubicBezTo>
                    <a:pt x="577" y="270"/>
                    <a:pt x="1025" y="270"/>
                    <a:pt x="1025" y="46"/>
                  </a:cubicBezTo>
                  <a:cubicBezTo>
                    <a:pt x="961" y="14"/>
                    <a:pt x="893" y="0"/>
                    <a:pt x="8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73" name="Google Shape;14173;p20"/>
            <p:cNvSpPr/>
            <p:nvPr/>
          </p:nvSpPr>
          <p:spPr>
            <a:xfrm>
              <a:off x="4849325" y="3835200"/>
              <a:ext cx="11250" cy="11225"/>
            </a:xfrm>
            <a:custGeom>
              <a:avLst/>
              <a:gdLst/>
              <a:ahLst/>
              <a:cxnLst/>
              <a:rect l="l" t="t" r="r" b="b"/>
              <a:pathLst>
                <a:path w="450" h="449" extrusionOk="0">
                  <a:moveTo>
                    <a:pt x="1" y="0"/>
                  </a:moveTo>
                  <a:cubicBezTo>
                    <a:pt x="1" y="224"/>
                    <a:pt x="1" y="449"/>
                    <a:pt x="449" y="449"/>
                  </a:cubicBezTo>
                  <a:cubicBezTo>
                    <a:pt x="449" y="224"/>
                    <a:pt x="449" y="0"/>
                    <a:pt x="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74" name="Google Shape;14174;p20"/>
            <p:cNvSpPr/>
            <p:nvPr/>
          </p:nvSpPr>
          <p:spPr>
            <a:xfrm>
              <a:off x="4814750" y="2847525"/>
              <a:ext cx="34600" cy="10875"/>
            </a:xfrm>
            <a:custGeom>
              <a:avLst/>
              <a:gdLst/>
              <a:ahLst/>
              <a:cxnLst/>
              <a:rect l="l" t="t" r="r" b="b"/>
              <a:pathLst>
                <a:path w="1384" h="435" extrusionOk="0">
                  <a:moveTo>
                    <a:pt x="509" y="0"/>
                  </a:moveTo>
                  <a:cubicBezTo>
                    <a:pt x="434" y="0"/>
                    <a:pt x="353" y="18"/>
                    <a:pt x="263" y="63"/>
                  </a:cubicBezTo>
                  <a:cubicBezTo>
                    <a:pt x="1" y="325"/>
                    <a:pt x="430" y="434"/>
                    <a:pt x="831" y="434"/>
                  </a:cubicBezTo>
                  <a:cubicBezTo>
                    <a:pt x="1115" y="434"/>
                    <a:pt x="1384" y="380"/>
                    <a:pt x="1384" y="287"/>
                  </a:cubicBezTo>
                  <a:cubicBezTo>
                    <a:pt x="1025" y="287"/>
                    <a:pt x="810" y="0"/>
                    <a:pt x="50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75" name="Google Shape;14175;p20"/>
            <p:cNvSpPr/>
            <p:nvPr/>
          </p:nvSpPr>
          <p:spPr>
            <a:xfrm>
              <a:off x="4815725" y="3149775"/>
              <a:ext cx="28025" cy="13875"/>
            </a:xfrm>
            <a:custGeom>
              <a:avLst/>
              <a:gdLst/>
              <a:ahLst/>
              <a:cxnLst/>
              <a:rect l="l" t="t" r="r" b="b"/>
              <a:pathLst>
                <a:path w="1121" h="555" extrusionOk="0">
                  <a:moveTo>
                    <a:pt x="291" y="0"/>
                  </a:moveTo>
                  <a:cubicBezTo>
                    <a:pt x="174" y="0"/>
                    <a:pt x="75" y="75"/>
                    <a:pt x="0" y="299"/>
                  </a:cubicBezTo>
                  <a:cubicBezTo>
                    <a:pt x="26" y="273"/>
                    <a:pt x="55" y="262"/>
                    <a:pt x="87" y="262"/>
                  </a:cubicBezTo>
                  <a:cubicBezTo>
                    <a:pt x="251" y="262"/>
                    <a:pt x="487" y="554"/>
                    <a:pt x="745" y="554"/>
                  </a:cubicBezTo>
                  <a:cubicBezTo>
                    <a:pt x="867" y="554"/>
                    <a:pt x="994" y="489"/>
                    <a:pt x="1121" y="299"/>
                  </a:cubicBezTo>
                  <a:cubicBezTo>
                    <a:pt x="822" y="299"/>
                    <a:pt x="523" y="0"/>
                    <a:pt x="29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76" name="Google Shape;14176;p20"/>
            <p:cNvSpPr/>
            <p:nvPr/>
          </p:nvSpPr>
          <p:spPr>
            <a:xfrm>
              <a:off x="4817650" y="3524300"/>
              <a:ext cx="14150" cy="8275"/>
            </a:xfrm>
            <a:custGeom>
              <a:avLst/>
              <a:gdLst/>
              <a:ahLst/>
              <a:cxnLst/>
              <a:rect l="l" t="t" r="r" b="b"/>
              <a:pathLst>
                <a:path w="566" h="331" extrusionOk="0">
                  <a:moveTo>
                    <a:pt x="101" y="1"/>
                  </a:moveTo>
                  <a:cubicBezTo>
                    <a:pt x="0" y="1"/>
                    <a:pt x="452" y="331"/>
                    <a:pt x="532" y="331"/>
                  </a:cubicBezTo>
                  <a:cubicBezTo>
                    <a:pt x="566" y="331"/>
                    <a:pt x="535" y="273"/>
                    <a:pt x="371" y="110"/>
                  </a:cubicBezTo>
                  <a:cubicBezTo>
                    <a:pt x="214" y="31"/>
                    <a:pt x="132" y="1"/>
                    <a:pt x="10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77" name="Google Shape;14177;p20"/>
            <p:cNvSpPr/>
            <p:nvPr/>
          </p:nvSpPr>
          <p:spPr>
            <a:xfrm>
              <a:off x="4784900" y="3235675"/>
              <a:ext cx="28050" cy="4225"/>
            </a:xfrm>
            <a:custGeom>
              <a:avLst/>
              <a:gdLst/>
              <a:ahLst/>
              <a:cxnLst/>
              <a:rect l="l" t="t" r="r" b="b"/>
              <a:pathLst>
                <a:path w="1122" h="169" extrusionOk="0">
                  <a:moveTo>
                    <a:pt x="561" y="1"/>
                  </a:moveTo>
                  <a:cubicBezTo>
                    <a:pt x="0" y="113"/>
                    <a:pt x="281" y="169"/>
                    <a:pt x="561" y="169"/>
                  </a:cubicBezTo>
                  <a:cubicBezTo>
                    <a:pt x="841" y="169"/>
                    <a:pt x="1121" y="113"/>
                    <a:pt x="56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78" name="Google Shape;14178;p20"/>
            <p:cNvSpPr/>
            <p:nvPr/>
          </p:nvSpPr>
          <p:spPr>
            <a:xfrm>
              <a:off x="4759675" y="2154325"/>
              <a:ext cx="33650" cy="28025"/>
            </a:xfrm>
            <a:custGeom>
              <a:avLst/>
              <a:gdLst/>
              <a:ahLst/>
              <a:cxnLst/>
              <a:rect l="l" t="t" r="r" b="b"/>
              <a:pathLst>
                <a:path w="1346" h="1121" extrusionOk="0">
                  <a:moveTo>
                    <a:pt x="449" y="0"/>
                  </a:moveTo>
                  <a:cubicBezTo>
                    <a:pt x="225" y="0"/>
                    <a:pt x="1" y="1121"/>
                    <a:pt x="449" y="1121"/>
                  </a:cubicBezTo>
                  <a:cubicBezTo>
                    <a:pt x="449" y="673"/>
                    <a:pt x="1346" y="224"/>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79" name="Google Shape;14179;p20"/>
            <p:cNvSpPr/>
            <p:nvPr/>
          </p:nvSpPr>
          <p:spPr>
            <a:xfrm>
              <a:off x="4765300" y="4301475"/>
              <a:ext cx="22425" cy="10000"/>
            </a:xfrm>
            <a:custGeom>
              <a:avLst/>
              <a:gdLst/>
              <a:ahLst/>
              <a:cxnLst/>
              <a:rect l="l" t="t" r="r" b="b"/>
              <a:pathLst>
                <a:path w="897" h="400" extrusionOk="0">
                  <a:moveTo>
                    <a:pt x="299" y="1"/>
                  </a:moveTo>
                  <a:cubicBezTo>
                    <a:pt x="149" y="1"/>
                    <a:pt x="0" y="100"/>
                    <a:pt x="0" y="399"/>
                  </a:cubicBezTo>
                  <a:cubicBezTo>
                    <a:pt x="897" y="399"/>
                    <a:pt x="598" y="1"/>
                    <a:pt x="29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80" name="Google Shape;14180;p20"/>
            <p:cNvSpPr/>
            <p:nvPr/>
          </p:nvSpPr>
          <p:spPr>
            <a:xfrm>
              <a:off x="4746625" y="1919000"/>
              <a:ext cx="18700" cy="9975"/>
            </a:xfrm>
            <a:custGeom>
              <a:avLst/>
              <a:gdLst/>
              <a:ahLst/>
              <a:cxnLst/>
              <a:rect l="l" t="t" r="r" b="b"/>
              <a:pathLst>
                <a:path w="748" h="399" extrusionOk="0">
                  <a:moveTo>
                    <a:pt x="747" y="0"/>
                  </a:moveTo>
                  <a:cubicBezTo>
                    <a:pt x="0" y="0"/>
                    <a:pt x="249" y="399"/>
                    <a:pt x="498" y="399"/>
                  </a:cubicBezTo>
                  <a:cubicBezTo>
                    <a:pt x="623" y="399"/>
                    <a:pt x="747" y="299"/>
                    <a:pt x="74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81" name="Google Shape;14181;p20"/>
            <p:cNvSpPr/>
            <p:nvPr/>
          </p:nvSpPr>
          <p:spPr>
            <a:xfrm>
              <a:off x="4731675" y="4317050"/>
              <a:ext cx="22425" cy="5625"/>
            </a:xfrm>
            <a:custGeom>
              <a:avLst/>
              <a:gdLst/>
              <a:ahLst/>
              <a:cxnLst/>
              <a:rect l="l" t="t" r="r" b="b"/>
              <a:pathLst>
                <a:path w="897" h="225" extrusionOk="0">
                  <a:moveTo>
                    <a:pt x="897" y="0"/>
                  </a:moveTo>
                  <a:cubicBezTo>
                    <a:pt x="449" y="0"/>
                    <a:pt x="224" y="0"/>
                    <a:pt x="0" y="224"/>
                  </a:cubicBezTo>
                  <a:cubicBezTo>
                    <a:pt x="449" y="224"/>
                    <a:pt x="673" y="224"/>
                    <a:pt x="89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82" name="Google Shape;14182;p20"/>
            <p:cNvSpPr/>
            <p:nvPr/>
          </p:nvSpPr>
          <p:spPr>
            <a:xfrm>
              <a:off x="4701025" y="1958300"/>
              <a:ext cx="16575" cy="8275"/>
            </a:xfrm>
            <a:custGeom>
              <a:avLst/>
              <a:gdLst/>
              <a:ahLst/>
              <a:cxnLst/>
              <a:rect l="l" t="t" r="r" b="b"/>
              <a:pathLst>
                <a:path w="663" h="331" extrusionOk="0">
                  <a:moveTo>
                    <a:pt x="591" y="1"/>
                  </a:moveTo>
                  <a:cubicBezTo>
                    <a:pt x="444" y="1"/>
                    <a:pt x="1" y="331"/>
                    <a:pt x="187" y="331"/>
                  </a:cubicBezTo>
                  <a:cubicBezTo>
                    <a:pt x="243" y="331"/>
                    <a:pt x="357" y="300"/>
                    <a:pt x="554" y="221"/>
                  </a:cubicBezTo>
                  <a:cubicBezTo>
                    <a:pt x="663" y="58"/>
                    <a:pt x="653" y="1"/>
                    <a:pt x="59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83" name="Google Shape;14183;p20"/>
            <p:cNvSpPr/>
            <p:nvPr/>
          </p:nvSpPr>
          <p:spPr>
            <a:xfrm>
              <a:off x="4692450" y="4333850"/>
              <a:ext cx="22425" cy="10000"/>
            </a:xfrm>
            <a:custGeom>
              <a:avLst/>
              <a:gdLst/>
              <a:ahLst/>
              <a:cxnLst/>
              <a:rect l="l" t="t" r="r" b="b"/>
              <a:pathLst>
                <a:path w="897" h="400" extrusionOk="0">
                  <a:moveTo>
                    <a:pt x="897" y="1"/>
                  </a:moveTo>
                  <a:cubicBezTo>
                    <a:pt x="1" y="1"/>
                    <a:pt x="299" y="399"/>
                    <a:pt x="598" y="399"/>
                  </a:cubicBezTo>
                  <a:cubicBezTo>
                    <a:pt x="748" y="399"/>
                    <a:pt x="897" y="300"/>
                    <a:pt x="89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84" name="Google Shape;14184;p20"/>
            <p:cNvSpPr/>
            <p:nvPr/>
          </p:nvSpPr>
          <p:spPr>
            <a:xfrm>
              <a:off x="4672850" y="2854675"/>
              <a:ext cx="25225" cy="4250"/>
            </a:xfrm>
            <a:custGeom>
              <a:avLst/>
              <a:gdLst/>
              <a:ahLst/>
              <a:cxnLst/>
              <a:rect l="l" t="t" r="r" b="b"/>
              <a:pathLst>
                <a:path w="1009" h="170" extrusionOk="0">
                  <a:moveTo>
                    <a:pt x="560" y="1"/>
                  </a:moveTo>
                  <a:cubicBezTo>
                    <a:pt x="0" y="113"/>
                    <a:pt x="224" y="169"/>
                    <a:pt x="476" y="169"/>
                  </a:cubicBezTo>
                  <a:cubicBezTo>
                    <a:pt x="729" y="169"/>
                    <a:pt x="1009" y="113"/>
                    <a:pt x="56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85" name="Google Shape;14185;p20"/>
            <p:cNvSpPr/>
            <p:nvPr/>
          </p:nvSpPr>
          <p:spPr>
            <a:xfrm>
              <a:off x="4580400" y="3515825"/>
              <a:ext cx="33625" cy="16850"/>
            </a:xfrm>
            <a:custGeom>
              <a:avLst/>
              <a:gdLst/>
              <a:ahLst/>
              <a:cxnLst/>
              <a:rect l="l" t="t" r="r" b="b"/>
              <a:pathLst>
                <a:path w="1345" h="674" extrusionOk="0">
                  <a:moveTo>
                    <a:pt x="0" y="1"/>
                  </a:moveTo>
                  <a:cubicBezTo>
                    <a:pt x="0" y="673"/>
                    <a:pt x="673" y="673"/>
                    <a:pt x="1121" y="673"/>
                  </a:cubicBezTo>
                  <a:cubicBezTo>
                    <a:pt x="1345" y="225"/>
                    <a:pt x="897" y="1"/>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86" name="Google Shape;14186;p20"/>
            <p:cNvSpPr/>
            <p:nvPr/>
          </p:nvSpPr>
          <p:spPr>
            <a:xfrm>
              <a:off x="4588800" y="3555050"/>
              <a:ext cx="28025" cy="4225"/>
            </a:xfrm>
            <a:custGeom>
              <a:avLst/>
              <a:gdLst/>
              <a:ahLst/>
              <a:cxnLst/>
              <a:rect l="l" t="t" r="r" b="b"/>
              <a:pathLst>
                <a:path w="1121" h="169" extrusionOk="0">
                  <a:moveTo>
                    <a:pt x="561" y="1"/>
                  </a:moveTo>
                  <a:lnTo>
                    <a:pt x="561" y="1"/>
                  </a:lnTo>
                  <a:cubicBezTo>
                    <a:pt x="0" y="113"/>
                    <a:pt x="281" y="169"/>
                    <a:pt x="561" y="169"/>
                  </a:cubicBezTo>
                  <a:cubicBezTo>
                    <a:pt x="841" y="169"/>
                    <a:pt x="1121" y="113"/>
                    <a:pt x="56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87" name="Google Shape;14187;p20"/>
            <p:cNvSpPr/>
            <p:nvPr/>
          </p:nvSpPr>
          <p:spPr>
            <a:xfrm>
              <a:off x="4501950" y="2631525"/>
              <a:ext cx="26400" cy="15875"/>
            </a:xfrm>
            <a:custGeom>
              <a:avLst/>
              <a:gdLst/>
              <a:ahLst/>
              <a:cxnLst/>
              <a:rect l="l" t="t" r="r" b="b"/>
              <a:pathLst>
                <a:path w="1056" h="635" extrusionOk="0">
                  <a:moveTo>
                    <a:pt x="227" y="1"/>
                  </a:moveTo>
                  <a:cubicBezTo>
                    <a:pt x="97" y="1"/>
                    <a:pt x="1" y="55"/>
                    <a:pt x="1" y="186"/>
                  </a:cubicBezTo>
                  <a:cubicBezTo>
                    <a:pt x="449" y="186"/>
                    <a:pt x="449" y="635"/>
                    <a:pt x="897" y="635"/>
                  </a:cubicBezTo>
                  <a:cubicBezTo>
                    <a:pt x="1055" y="318"/>
                    <a:pt x="542" y="1"/>
                    <a:pt x="22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88" name="Google Shape;14188;p20"/>
            <p:cNvSpPr/>
            <p:nvPr/>
          </p:nvSpPr>
          <p:spPr>
            <a:xfrm>
              <a:off x="4479550" y="1302675"/>
              <a:ext cx="21800" cy="12750"/>
            </a:xfrm>
            <a:custGeom>
              <a:avLst/>
              <a:gdLst/>
              <a:ahLst/>
              <a:cxnLst/>
              <a:rect l="l" t="t" r="r" b="b"/>
              <a:pathLst>
                <a:path w="872" h="510" extrusionOk="0">
                  <a:moveTo>
                    <a:pt x="0" y="1"/>
                  </a:moveTo>
                  <a:cubicBezTo>
                    <a:pt x="0" y="225"/>
                    <a:pt x="0" y="449"/>
                    <a:pt x="672" y="449"/>
                  </a:cubicBezTo>
                  <a:cubicBezTo>
                    <a:pt x="758" y="492"/>
                    <a:pt x="803" y="510"/>
                    <a:pt x="816" y="510"/>
                  </a:cubicBezTo>
                  <a:cubicBezTo>
                    <a:pt x="872" y="510"/>
                    <a:pt x="363" y="182"/>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89" name="Google Shape;14189;p20"/>
            <p:cNvSpPr/>
            <p:nvPr/>
          </p:nvSpPr>
          <p:spPr>
            <a:xfrm>
              <a:off x="4434725" y="2334850"/>
              <a:ext cx="22425" cy="10000"/>
            </a:xfrm>
            <a:custGeom>
              <a:avLst/>
              <a:gdLst/>
              <a:ahLst/>
              <a:cxnLst/>
              <a:rect l="l" t="t" r="r" b="b"/>
              <a:pathLst>
                <a:path w="897" h="400" extrusionOk="0">
                  <a:moveTo>
                    <a:pt x="299" y="1"/>
                  </a:moveTo>
                  <a:cubicBezTo>
                    <a:pt x="150" y="1"/>
                    <a:pt x="0" y="101"/>
                    <a:pt x="0" y="399"/>
                  </a:cubicBezTo>
                  <a:cubicBezTo>
                    <a:pt x="897" y="399"/>
                    <a:pt x="598" y="1"/>
                    <a:pt x="29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90" name="Google Shape;14190;p20"/>
            <p:cNvSpPr/>
            <p:nvPr/>
          </p:nvSpPr>
          <p:spPr>
            <a:xfrm>
              <a:off x="4423500" y="3033975"/>
              <a:ext cx="28050" cy="22450"/>
            </a:xfrm>
            <a:custGeom>
              <a:avLst/>
              <a:gdLst/>
              <a:ahLst/>
              <a:cxnLst/>
              <a:rect l="l" t="t" r="r" b="b"/>
              <a:pathLst>
                <a:path w="1122" h="898" extrusionOk="0">
                  <a:moveTo>
                    <a:pt x="897" y="1"/>
                  </a:moveTo>
                  <a:cubicBezTo>
                    <a:pt x="225" y="1"/>
                    <a:pt x="1" y="225"/>
                    <a:pt x="225" y="897"/>
                  </a:cubicBezTo>
                  <a:cubicBezTo>
                    <a:pt x="897" y="897"/>
                    <a:pt x="1121" y="449"/>
                    <a:pt x="89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91" name="Google Shape;14191;p20"/>
            <p:cNvSpPr/>
            <p:nvPr/>
          </p:nvSpPr>
          <p:spPr>
            <a:xfrm>
              <a:off x="4412300" y="1280275"/>
              <a:ext cx="16825" cy="11225"/>
            </a:xfrm>
            <a:custGeom>
              <a:avLst/>
              <a:gdLst/>
              <a:ahLst/>
              <a:cxnLst/>
              <a:rect l="l" t="t" r="r" b="b"/>
              <a:pathLst>
                <a:path w="673" h="449" extrusionOk="0">
                  <a:moveTo>
                    <a:pt x="1" y="0"/>
                  </a:moveTo>
                  <a:cubicBezTo>
                    <a:pt x="1" y="0"/>
                    <a:pt x="1" y="448"/>
                    <a:pt x="225" y="448"/>
                  </a:cubicBezTo>
                  <a:cubicBezTo>
                    <a:pt x="673" y="448"/>
                    <a:pt x="225" y="0"/>
                    <a:pt x="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92" name="Google Shape;14192;p20"/>
            <p:cNvSpPr/>
            <p:nvPr/>
          </p:nvSpPr>
          <p:spPr>
            <a:xfrm>
              <a:off x="4395500" y="3002275"/>
              <a:ext cx="22425" cy="10725"/>
            </a:xfrm>
            <a:custGeom>
              <a:avLst/>
              <a:gdLst/>
              <a:ahLst/>
              <a:cxnLst/>
              <a:rect l="l" t="t" r="r" b="b"/>
              <a:pathLst>
                <a:path w="897" h="429" extrusionOk="0">
                  <a:moveTo>
                    <a:pt x="467" y="1"/>
                  </a:moveTo>
                  <a:cubicBezTo>
                    <a:pt x="231" y="1"/>
                    <a:pt x="0" y="110"/>
                    <a:pt x="0" y="372"/>
                  </a:cubicBezTo>
                  <a:cubicBezTo>
                    <a:pt x="336" y="372"/>
                    <a:pt x="505" y="428"/>
                    <a:pt x="617" y="428"/>
                  </a:cubicBezTo>
                  <a:cubicBezTo>
                    <a:pt x="729" y="428"/>
                    <a:pt x="785" y="372"/>
                    <a:pt x="897" y="148"/>
                  </a:cubicBezTo>
                  <a:cubicBezTo>
                    <a:pt x="804" y="55"/>
                    <a:pt x="634" y="1"/>
                    <a:pt x="46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93" name="Google Shape;14193;p20"/>
            <p:cNvSpPr/>
            <p:nvPr/>
          </p:nvSpPr>
          <p:spPr>
            <a:xfrm>
              <a:off x="4367475" y="2344825"/>
              <a:ext cx="44850" cy="18325"/>
            </a:xfrm>
            <a:custGeom>
              <a:avLst/>
              <a:gdLst/>
              <a:ahLst/>
              <a:cxnLst/>
              <a:rect l="l" t="t" r="r" b="b"/>
              <a:pathLst>
                <a:path w="1794" h="733" extrusionOk="0">
                  <a:moveTo>
                    <a:pt x="1794" y="0"/>
                  </a:moveTo>
                  <a:cubicBezTo>
                    <a:pt x="897" y="0"/>
                    <a:pt x="1" y="0"/>
                    <a:pt x="1" y="673"/>
                  </a:cubicBezTo>
                  <a:cubicBezTo>
                    <a:pt x="124" y="714"/>
                    <a:pt x="247" y="732"/>
                    <a:pt x="369" y="732"/>
                  </a:cubicBezTo>
                  <a:cubicBezTo>
                    <a:pt x="912" y="732"/>
                    <a:pt x="1428" y="366"/>
                    <a:pt x="179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94" name="Google Shape;14194;p20"/>
            <p:cNvSpPr/>
            <p:nvPr/>
          </p:nvSpPr>
          <p:spPr>
            <a:xfrm>
              <a:off x="4389900" y="1161500"/>
              <a:ext cx="23850" cy="23550"/>
            </a:xfrm>
            <a:custGeom>
              <a:avLst/>
              <a:gdLst/>
              <a:ahLst/>
              <a:cxnLst/>
              <a:rect l="l" t="t" r="r" b="b"/>
              <a:pathLst>
                <a:path w="954" h="942" extrusionOk="0">
                  <a:moveTo>
                    <a:pt x="510" y="0"/>
                  </a:moveTo>
                  <a:cubicBezTo>
                    <a:pt x="440" y="0"/>
                    <a:pt x="347" y="14"/>
                    <a:pt x="224" y="45"/>
                  </a:cubicBezTo>
                  <a:cubicBezTo>
                    <a:pt x="0" y="493"/>
                    <a:pt x="224" y="717"/>
                    <a:pt x="673" y="941"/>
                  </a:cubicBezTo>
                  <a:cubicBezTo>
                    <a:pt x="479" y="554"/>
                    <a:pt x="954" y="0"/>
                    <a:pt x="51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95" name="Google Shape;14195;p20"/>
            <p:cNvSpPr/>
            <p:nvPr/>
          </p:nvSpPr>
          <p:spPr>
            <a:xfrm>
              <a:off x="4361875" y="2372825"/>
              <a:ext cx="28050" cy="8450"/>
            </a:xfrm>
            <a:custGeom>
              <a:avLst/>
              <a:gdLst/>
              <a:ahLst/>
              <a:cxnLst/>
              <a:rect l="l" t="t" r="r" b="b"/>
              <a:pathLst>
                <a:path w="1122" h="338" extrusionOk="0">
                  <a:moveTo>
                    <a:pt x="225" y="1"/>
                  </a:moveTo>
                  <a:cubicBezTo>
                    <a:pt x="1" y="225"/>
                    <a:pt x="281" y="337"/>
                    <a:pt x="561" y="337"/>
                  </a:cubicBezTo>
                  <a:cubicBezTo>
                    <a:pt x="841" y="337"/>
                    <a:pt x="1121" y="225"/>
                    <a:pt x="89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96" name="Google Shape;14196;p20"/>
            <p:cNvSpPr/>
            <p:nvPr/>
          </p:nvSpPr>
          <p:spPr>
            <a:xfrm>
              <a:off x="4345975" y="1307650"/>
              <a:ext cx="21525" cy="28675"/>
            </a:xfrm>
            <a:custGeom>
              <a:avLst/>
              <a:gdLst/>
              <a:ahLst/>
              <a:cxnLst/>
              <a:rect l="l" t="t" r="r" b="b"/>
              <a:pathLst>
                <a:path w="861" h="1147" extrusionOk="0">
                  <a:moveTo>
                    <a:pt x="673" y="1"/>
                  </a:moveTo>
                  <a:cubicBezTo>
                    <a:pt x="0" y="1"/>
                    <a:pt x="223" y="1146"/>
                    <a:pt x="637" y="1146"/>
                  </a:cubicBezTo>
                  <a:cubicBezTo>
                    <a:pt x="861" y="698"/>
                    <a:pt x="861" y="474"/>
                    <a:pt x="861" y="26"/>
                  </a:cubicBezTo>
                  <a:cubicBezTo>
                    <a:pt x="792" y="9"/>
                    <a:pt x="729" y="1"/>
                    <a:pt x="67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97" name="Google Shape;14197;p20"/>
            <p:cNvSpPr/>
            <p:nvPr/>
          </p:nvSpPr>
          <p:spPr>
            <a:xfrm>
              <a:off x="4341700" y="1278700"/>
              <a:ext cx="9000" cy="7200"/>
            </a:xfrm>
            <a:custGeom>
              <a:avLst/>
              <a:gdLst/>
              <a:ahLst/>
              <a:cxnLst/>
              <a:rect l="l" t="t" r="r" b="b"/>
              <a:pathLst>
                <a:path w="360" h="288" extrusionOk="0">
                  <a:moveTo>
                    <a:pt x="51" y="0"/>
                  </a:moveTo>
                  <a:cubicBezTo>
                    <a:pt x="1" y="0"/>
                    <a:pt x="180" y="287"/>
                    <a:pt x="359" y="287"/>
                  </a:cubicBezTo>
                  <a:cubicBezTo>
                    <a:pt x="359" y="287"/>
                    <a:pt x="359" y="63"/>
                    <a:pt x="135" y="63"/>
                  </a:cubicBezTo>
                  <a:cubicBezTo>
                    <a:pt x="90" y="18"/>
                    <a:pt x="64" y="0"/>
                    <a:pt x="5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98" name="Google Shape;14198;p20"/>
            <p:cNvSpPr/>
            <p:nvPr/>
          </p:nvSpPr>
          <p:spPr>
            <a:xfrm>
              <a:off x="4302775" y="2404875"/>
              <a:ext cx="36725" cy="15025"/>
            </a:xfrm>
            <a:custGeom>
              <a:avLst/>
              <a:gdLst/>
              <a:ahLst/>
              <a:cxnLst/>
              <a:rect l="l" t="t" r="r" b="b"/>
              <a:pathLst>
                <a:path w="1469" h="601" extrusionOk="0">
                  <a:moveTo>
                    <a:pt x="457" y="1"/>
                  </a:moveTo>
                  <a:cubicBezTo>
                    <a:pt x="365" y="1"/>
                    <a:pt x="258" y="19"/>
                    <a:pt x="123" y="64"/>
                  </a:cubicBezTo>
                  <a:cubicBezTo>
                    <a:pt x="0" y="434"/>
                    <a:pt x="420" y="600"/>
                    <a:pt x="823" y="600"/>
                  </a:cubicBezTo>
                  <a:cubicBezTo>
                    <a:pt x="1151" y="600"/>
                    <a:pt x="1468" y="489"/>
                    <a:pt x="1468" y="288"/>
                  </a:cubicBezTo>
                  <a:cubicBezTo>
                    <a:pt x="930" y="288"/>
                    <a:pt x="823" y="1"/>
                    <a:pt x="45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99" name="Google Shape;14199;p20"/>
            <p:cNvSpPr/>
            <p:nvPr/>
          </p:nvSpPr>
          <p:spPr>
            <a:xfrm>
              <a:off x="4277825" y="1420350"/>
              <a:ext cx="28050" cy="16825"/>
            </a:xfrm>
            <a:custGeom>
              <a:avLst/>
              <a:gdLst/>
              <a:ahLst/>
              <a:cxnLst/>
              <a:rect l="l" t="t" r="r" b="b"/>
              <a:pathLst>
                <a:path w="1122" h="673" extrusionOk="0">
                  <a:moveTo>
                    <a:pt x="449" y="0"/>
                  </a:moveTo>
                  <a:cubicBezTo>
                    <a:pt x="1" y="0"/>
                    <a:pt x="673" y="672"/>
                    <a:pt x="1121" y="672"/>
                  </a:cubicBezTo>
                  <a:cubicBezTo>
                    <a:pt x="1121" y="448"/>
                    <a:pt x="1121" y="224"/>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00" name="Google Shape;14200;p20"/>
            <p:cNvSpPr/>
            <p:nvPr/>
          </p:nvSpPr>
          <p:spPr>
            <a:xfrm>
              <a:off x="4273725" y="2409850"/>
              <a:ext cx="26550" cy="14575"/>
            </a:xfrm>
            <a:custGeom>
              <a:avLst/>
              <a:gdLst/>
              <a:ahLst/>
              <a:cxnLst/>
              <a:rect l="l" t="t" r="r" b="b"/>
              <a:pathLst>
                <a:path w="1062" h="583" extrusionOk="0">
                  <a:moveTo>
                    <a:pt x="481" y="1"/>
                  </a:moveTo>
                  <a:cubicBezTo>
                    <a:pt x="77" y="1"/>
                    <a:pt x="1" y="209"/>
                    <a:pt x="165" y="537"/>
                  </a:cubicBezTo>
                  <a:cubicBezTo>
                    <a:pt x="261" y="569"/>
                    <a:pt x="339" y="583"/>
                    <a:pt x="403" y="583"/>
                  </a:cubicBezTo>
                  <a:cubicBezTo>
                    <a:pt x="787" y="583"/>
                    <a:pt x="677" y="89"/>
                    <a:pt x="1061" y="89"/>
                  </a:cubicBezTo>
                  <a:cubicBezTo>
                    <a:pt x="821" y="29"/>
                    <a:pt x="629" y="1"/>
                    <a:pt x="48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01" name="Google Shape;14201;p20"/>
            <p:cNvSpPr/>
            <p:nvPr/>
          </p:nvSpPr>
          <p:spPr>
            <a:xfrm>
              <a:off x="4259300" y="3000350"/>
              <a:ext cx="24800" cy="6500"/>
            </a:xfrm>
            <a:custGeom>
              <a:avLst/>
              <a:gdLst/>
              <a:ahLst/>
              <a:cxnLst/>
              <a:rect l="l" t="t" r="r" b="b"/>
              <a:pathLst>
                <a:path w="992" h="260" extrusionOk="0">
                  <a:moveTo>
                    <a:pt x="518" y="1"/>
                  </a:moveTo>
                  <a:lnTo>
                    <a:pt x="518" y="1"/>
                  </a:lnTo>
                  <a:cubicBezTo>
                    <a:pt x="0" y="130"/>
                    <a:pt x="454" y="260"/>
                    <a:pt x="714" y="260"/>
                  </a:cubicBezTo>
                  <a:cubicBezTo>
                    <a:pt x="904" y="260"/>
                    <a:pt x="991" y="190"/>
                    <a:pt x="51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02" name="Google Shape;14202;p20"/>
            <p:cNvSpPr/>
            <p:nvPr/>
          </p:nvSpPr>
          <p:spPr>
            <a:xfrm>
              <a:off x="4249825" y="1033750"/>
              <a:ext cx="22425" cy="22425"/>
            </a:xfrm>
            <a:custGeom>
              <a:avLst/>
              <a:gdLst/>
              <a:ahLst/>
              <a:cxnLst/>
              <a:rect l="l" t="t" r="r" b="b"/>
              <a:pathLst>
                <a:path w="897" h="897" extrusionOk="0">
                  <a:moveTo>
                    <a:pt x="224" y="0"/>
                  </a:moveTo>
                  <a:lnTo>
                    <a:pt x="224" y="0"/>
                  </a:lnTo>
                  <a:cubicBezTo>
                    <a:pt x="448" y="448"/>
                    <a:pt x="0" y="897"/>
                    <a:pt x="897" y="897"/>
                  </a:cubicBezTo>
                  <a:cubicBezTo>
                    <a:pt x="897" y="448"/>
                    <a:pt x="673" y="224"/>
                    <a:pt x="2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03" name="Google Shape;14203;p20"/>
            <p:cNvSpPr/>
            <p:nvPr/>
          </p:nvSpPr>
          <p:spPr>
            <a:xfrm>
              <a:off x="4255425" y="1470775"/>
              <a:ext cx="16825" cy="5625"/>
            </a:xfrm>
            <a:custGeom>
              <a:avLst/>
              <a:gdLst/>
              <a:ahLst/>
              <a:cxnLst/>
              <a:rect l="l" t="t" r="r" b="b"/>
              <a:pathLst>
                <a:path w="673" h="225" extrusionOk="0">
                  <a:moveTo>
                    <a:pt x="449" y="0"/>
                  </a:moveTo>
                  <a:cubicBezTo>
                    <a:pt x="0" y="0"/>
                    <a:pt x="449" y="224"/>
                    <a:pt x="673" y="224"/>
                  </a:cubicBezTo>
                  <a:cubicBezTo>
                    <a:pt x="673" y="224"/>
                    <a:pt x="673" y="0"/>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04" name="Google Shape;14204;p20"/>
            <p:cNvSpPr/>
            <p:nvPr/>
          </p:nvSpPr>
          <p:spPr>
            <a:xfrm>
              <a:off x="4165775" y="2243975"/>
              <a:ext cx="50450" cy="28025"/>
            </a:xfrm>
            <a:custGeom>
              <a:avLst/>
              <a:gdLst/>
              <a:ahLst/>
              <a:cxnLst/>
              <a:rect l="l" t="t" r="r" b="b"/>
              <a:pathLst>
                <a:path w="2018" h="1121" extrusionOk="0">
                  <a:moveTo>
                    <a:pt x="2018" y="0"/>
                  </a:moveTo>
                  <a:cubicBezTo>
                    <a:pt x="1345" y="0"/>
                    <a:pt x="0" y="673"/>
                    <a:pt x="1121" y="1121"/>
                  </a:cubicBezTo>
                  <a:cubicBezTo>
                    <a:pt x="1121" y="448"/>
                    <a:pt x="2018" y="448"/>
                    <a:pt x="201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05" name="Google Shape;14205;p20"/>
            <p:cNvSpPr/>
            <p:nvPr/>
          </p:nvSpPr>
          <p:spPr>
            <a:xfrm>
              <a:off x="4132150" y="4373075"/>
              <a:ext cx="28050" cy="12625"/>
            </a:xfrm>
            <a:custGeom>
              <a:avLst/>
              <a:gdLst/>
              <a:ahLst/>
              <a:cxnLst/>
              <a:rect l="l" t="t" r="r" b="b"/>
              <a:pathLst>
                <a:path w="1122" h="505" extrusionOk="0">
                  <a:moveTo>
                    <a:pt x="225" y="1"/>
                  </a:moveTo>
                  <a:cubicBezTo>
                    <a:pt x="1" y="337"/>
                    <a:pt x="281" y="505"/>
                    <a:pt x="561" y="505"/>
                  </a:cubicBezTo>
                  <a:cubicBezTo>
                    <a:pt x="841" y="505"/>
                    <a:pt x="1121" y="337"/>
                    <a:pt x="89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06" name="Google Shape;14206;p20"/>
            <p:cNvSpPr/>
            <p:nvPr/>
          </p:nvSpPr>
          <p:spPr>
            <a:xfrm>
              <a:off x="4123750" y="832025"/>
              <a:ext cx="30850" cy="8450"/>
            </a:xfrm>
            <a:custGeom>
              <a:avLst/>
              <a:gdLst/>
              <a:ahLst/>
              <a:cxnLst/>
              <a:rect l="l" t="t" r="r" b="b"/>
              <a:pathLst>
                <a:path w="1234" h="338" extrusionOk="0">
                  <a:moveTo>
                    <a:pt x="113" y="1"/>
                  </a:moveTo>
                  <a:cubicBezTo>
                    <a:pt x="1" y="225"/>
                    <a:pt x="337" y="337"/>
                    <a:pt x="645" y="337"/>
                  </a:cubicBezTo>
                  <a:cubicBezTo>
                    <a:pt x="953" y="337"/>
                    <a:pt x="1233" y="225"/>
                    <a:pt x="100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07" name="Google Shape;14207;p20"/>
            <p:cNvSpPr/>
            <p:nvPr/>
          </p:nvSpPr>
          <p:spPr>
            <a:xfrm>
              <a:off x="4126550" y="2283200"/>
              <a:ext cx="28050" cy="22425"/>
            </a:xfrm>
            <a:custGeom>
              <a:avLst/>
              <a:gdLst/>
              <a:ahLst/>
              <a:cxnLst/>
              <a:rect l="l" t="t" r="r" b="b"/>
              <a:pathLst>
                <a:path w="1122" h="897" extrusionOk="0">
                  <a:moveTo>
                    <a:pt x="1" y="0"/>
                  </a:moveTo>
                  <a:lnTo>
                    <a:pt x="1" y="897"/>
                  </a:lnTo>
                  <a:cubicBezTo>
                    <a:pt x="1121" y="897"/>
                    <a:pt x="897" y="0"/>
                    <a:pt x="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08" name="Google Shape;14208;p20"/>
            <p:cNvSpPr/>
            <p:nvPr/>
          </p:nvSpPr>
          <p:spPr>
            <a:xfrm>
              <a:off x="4115350" y="1039350"/>
              <a:ext cx="22425" cy="23550"/>
            </a:xfrm>
            <a:custGeom>
              <a:avLst/>
              <a:gdLst/>
              <a:ahLst/>
              <a:cxnLst/>
              <a:rect l="l" t="t" r="r" b="b"/>
              <a:pathLst>
                <a:path w="897" h="942" extrusionOk="0">
                  <a:moveTo>
                    <a:pt x="897" y="0"/>
                  </a:moveTo>
                  <a:cubicBezTo>
                    <a:pt x="0" y="0"/>
                    <a:pt x="225" y="673"/>
                    <a:pt x="0" y="897"/>
                  </a:cubicBezTo>
                  <a:cubicBezTo>
                    <a:pt x="123" y="927"/>
                    <a:pt x="220" y="941"/>
                    <a:pt x="298" y="941"/>
                  </a:cubicBezTo>
                  <a:cubicBezTo>
                    <a:pt x="791" y="941"/>
                    <a:pt x="510" y="387"/>
                    <a:pt x="89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09" name="Google Shape;14209;p20"/>
            <p:cNvSpPr/>
            <p:nvPr/>
          </p:nvSpPr>
          <p:spPr>
            <a:xfrm>
              <a:off x="4108000" y="2428875"/>
              <a:ext cx="24825" cy="6475"/>
            </a:xfrm>
            <a:custGeom>
              <a:avLst/>
              <a:gdLst/>
              <a:ahLst/>
              <a:cxnLst/>
              <a:rect l="l" t="t" r="r" b="b"/>
              <a:pathLst>
                <a:path w="993" h="259" extrusionOk="0">
                  <a:moveTo>
                    <a:pt x="519" y="0"/>
                  </a:moveTo>
                  <a:cubicBezTo>
                    <a:pt x="1" y="129"/>
                    <a:pt x="455" y="259"/>
                    <a:pt x="715" y="259"/>
                  </a:cubicBezTo>
                  <a:cubicBezTo>
                    <a:pt x="905" y="259"/>
                    <a:pt x="992" y="190"/>
                    <a:pt x="51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10" name="Google Shape;14210;p20"/>
            <p:cNvSpPr/>
            <p:nvPr/>
          </p:nvSpPr>
          <p:spPr>
            <a:xfrm>
              <a:off x="4109750" y="837625"/>
              <a:ext cx="11225" cy="11250"/>
            </a:xfrm>
            <a:custGeom>
              <a:avLst/>
              <a:gdLst/>
              <a:ahLst/>
              <a:cxnLst/>
              <a:rect l="l" t="t" r="r" b="b"/>
              <a:pathLst>
                <a:path w="449" h="450" extrusionOk="0">
                  <a:moveTo>
                    <a:pt x="224" y="1"/>
                  </a:moveTo>
                  <a:cubicBezTo>
                    <a:pt x="0" y="1"/>
                    <a:pt x="224" y="449"/>
                    <a:pt x="449" y="449"/>
                  </a:cubicBezTo>
                  <a:cubicBezTo>
                    <a:pt x="449" y="225"/>
                    <a:pt x="449" y="1"/>
                    <a:pt x="22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11" name="Google Shape;14211;p20"/>
            <p:cNvSpPr/>
            <p:nvPr/>
          </p:nvSpPr>
          <p:spPr>
            <a:xfrm>
              <a:off x="4098425" y="945850"/>
              <a:ext cx="23475" cy="13375"/>
            </a:xfrm>
            <a:custGeom>
              <a:avLst/>
              <a:gdLst/>
              <a:ahLst/>
              <a:cxnLst/>
              <a:rect l="l" t="t" r="r" b="b"/>
              <a:pathLst>
                <a:path w="939" h="535" extrusionOk="0">
                  <a:moveTo>
                    <a:pt x="82" y="0"/>
                  </a:moveTo>
                  <a:cubicBezTo>
                    <a:pt x="0" y="0"/>
                    <a:pt x="643" y="534"/>
                    <a:pt x="854" y="534"/>
                  </a:cubicBezTo>
                  <a:cubicBezTo>
                    <a:pt x="914" y="534"/>
                    <a:pt x="939" y="490"/>
                    <a:pt x="902" y="378"/>
                  </a:cubicBezTo>
                  <a:cubicBezTo>
                    <a:pt x="902" y="266"/>
                    <a:pt x="846" y="210"/>
                    <a:pt x="789" y="210"/>
                  </a:cubicBezTo>
                  <a:cubicBezTo>
                    <a:pt x="733" y="210"/>
                    <a:pt x="677" y="266"/>
                    <a:pt x="677" y="378"/>
                  </a:cubicBezTo>
                  <a:cubicBezTo>
                    <a:pt x="285" y="98"/>
                    <a:pt x="117" y="0"/>
                    <a:pt x="82"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12" name="Google Shape;14212;p20"/>
            <p:cNvSpPr/>
            <p:nvPr/>
          </p:nvSpPr>
          <p:spPr>
            <a:xfrm>
              <a:off x="4092925" y="2412050"/>
              <a:ext cx="16850" cy="11225"/>
            </a:xfrm>
            <a:custGeom>
              <a:avLst/>
              <a:gdLst/>
              <a:ahLst/>
              <a:cxnLst/>
              <a:rect l="l" t="t" r="r" b="b"/>
              <a:pathLst>
                <a:path w="674" h="449" extrusionOk="0">
                  <a:moveTo>
                    <a:pt x="225" y="1"/>
                  </a:moveTo>
                  <a:cubicBezTo>
                    <a:pt x="1" y="1"/>
                    <a:pt x="449" y="449"/>
                    <a:pt x="673" y="449"/>
                  </a:cubicBezTo>
                  <a:cubicBezTo>
                    <a:pt x="673" y="225"/>
                    <a:pt x="673" y="1"/>
                    <a:pt x="22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13" name="Google Shape;14213;p20"/>
            <p:cNvSpPr/>
            <p:nvPr/>
          </p:nvSpPr>
          <p:spPr>
            <a:xfrm>
              <a:off x="4098550" y="3364550"/>
              <a:ext cx="16825" cy="11225"/>
            </a:xfrm>
            <a:custGeom>
              <a:avLst/>
              <a:gdLst/>
              <a:ahLst/>
              <a:cxnLst/>
              <a:rect l="l" t="t" r="r" b="b"/>
              <a:pathLst>
                <a:path w="673" h="449" extrusionOk="0">
                  <a:moveTo>
                    <a:pt x="0" y="1"/>
                  </a:moveTo>
                  <a:cubicBezTo>
                    <a:pt x="0" y="225"/>
                    <a:pt x="0" y="449"/>
                    <a:pt x="448" y="449"/>
                  </a:cubicBezTo>
                  <a:cubicBezTo>
                    <a:pt x="672" y="449"/>
                    <a:pt x="448" y="1"/>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14" name="Google Shape;14214;p20"/>
            <p:cNvSpPr/>
            <p:nvPr/>
          </p:nvSpPr>
          <p:spPr>
            <a:xfrm>
              <a:off x="4070525" y="1095375"/>
              <a:ext cx="33650" cy="39250"/>
            </a:xfrm>
            <a:custGeom>
              <a:avLst/>
              <a:gdLst/>
              <a:ahLst/>
              <a:cxnLst/>
              <a:rect l="l" t="t" r="r" b="b"/>
              <a:pathLst>
                <a:path w="1346" h="1570" extrusionOk="0">
                  <a:moveTo>
                    <a:pt x="897" y="0"/>
                  </a:moveTo>
                  <a:cubicBezTo>
                    <a:pt x="673" y="673"/>
                    <a:pt x="0" y="897"/>
                    <a:pt x="225" y="1569"/>
                  </a:cubicBezTo>
                  <a:cubicBezTo>
                    <a:pt x="897" y="1569"/>
                    <a:pt x="1345" y="224"/>
                    <a:pt x="89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15" name="Google Shape;14215;p20"/>
            <p:cNvSpPr/>
            <p:nvPr/>
          </p:nvSpPr>
          <p:spPr>
            <a:xfrm>
              <a:off x="4080000" y="3605475"/>
              <a:ext cx="22425" cy="6500"/>
            </a:xfrm>
            <a:custGeom>
              <a:avLst/>
              <a:gdLst/>
              <a:ahLst/>
              <a:cxnLst/>
              <a:rect l="l" t="t" r="r" b="b"/>
              <a:pathLst>
                <a:path w="897" h="260" extrusionOk="0">
                  <a:moveTo>
                    <a:pt x="518" y="1"/>
                  </a:moveTo>
                  <a:cubicBezTo>
                    <a:pt x="0" y="130"/>
                    <a:pt x="379" y="259"/>
                    <a:pt x="619" y="259"/>
                  </a:cubicBezTo>
                  <a:cubicBezTo>
                    <a:pt x="795" y="259"/>
                    <a:pt x="897" y="190"/>
                    <a:pt x="51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16" name="Google Shape;14216;p20"/>
            <p:cNvSpPr/>
            <p:nvPr/>
          </p:nvSpPr>
          <p:spPr>
            <a:xfrm>
              <a:off x="4073725" y="2408825"/>
              <a:ext cx="12625" cy="6500"/>
            </a:xfrm>
            <a:custGeom>
              <a:avLst/>
              <a:gdLst/>
              <a:ahLst/>
              <a:cxnLst/>
              <a:rect l="l" t="t" r="r" b="b"/>
              <a:pathLst>
                <a:path w="505" h="260" extrusionOk="0">
                  <a:moveTo>
                    <a:pt x="38" y="0"/>
                  </a:moveTo>
                  <a:cubicBezTo>
                    <a:pt x="1" y="0"/>
                    <a:pt x="454" y="259"/>
                    <a:pt x="491" y="259"/>
                  </a:cubicBezTo>
                  <a:cubicBezTo>
                    <a:pt x="505" y="259"/>
                    <a:pt x="463" y="224"/>
                    <a:pt x="321" y="130"/>
                  </a:cubicBezTo>
                  <a:cubicBezTo>
                    <a:pt x="131" y="35"/>
                    <a:pt x="52" y="0"/>
                    <a:pt x="3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17" name="Google Shape;14217;p20"/>
            <p:cNvSpPr/>
            <p:nvPr/>
          </p:nvSpPr>
          <p:spPr>
            <a:xfrm>
              <a:off x="4041600" y="2481925"/>
              <a:ext cx="45750" cy="15100"/>
            </a:xfrm>
            <a:custGeom>
              <a:avLst/>
              <a:gdLst/>
              <a:ahLst/>
              <a:cxnLst/>
              <a:rect l="l" t="t" r="r" b="b"/>
              <a:pathLst>
                <a:path w="1830" h="604" extrusionOk="0">
                  <a:moveTo>
                    <a:pt x="1200" y="1"/>
                  </a:moveTo>
                  <a:cubicBezTo>
                    <a:pt x="637" y="1"/>
                    <a:pt x="1" y="284"/>
                    <a:pt x="709" y="567"/>
                  </a:cubicBezTo>
                  <a:cubicBezTo>
                    <a:pt x="758" y="470"/>
                    <a:pt x="839" y="436"/>
                    <a:pt x="936" y="436"/>
                  </a:cubicBezTo>
                  <a:cubicBezTo>
                    <a:pt x="1151" y="436"/>
                    <a:pt x="1445" y="604"/>
                    <a:pt x="1636" y="604"/>
                  </a:cubicBezTo>
                  <a:cubicBezTo>
                    <a:pt x="1752" y="604"/>
                    <a:pt x="1830" y="542"/>
                    <a:pt x="1830" y="343"/>
                  </a:cubicBezTo>
                  <a:cubicBezTo>
                    <a:pt x="1830" y="96"/>
                    <a:pt x="1527" y="1"/>
                    <a:pt x="120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18" name="Google Shape;14218;p20"/>
            <p:cNvSpPr/>
            <p:nvPr/>
          </p:nvSpPr>
          <p:spPr>
            <a:xfrm>
              <a:off x="4042500" y="1145800"/>
              <a:ext cx="33650" cy="22425"/>
            </a:xfrm>
            <a:custGeom>
              <a:avLst/>
              <a:gdLst/>
              <a:ahLst/>
              <a:cxnLst/>
              <a:rect l="l" t="t" r="r" b="b"/>
              <a:pathLst>
                <a:path w="1346" h="897" extrusionOk="0">
                  <a:moveTo>
                    <a:pt x="673" y="0"/>
                  </a:moveTo>
                  <a:cubicBezTo>
                    <a:pt x="673" y="0"/>
                    <a:pt x="1" y="897"/>
                    <a:pt x="673" y="897"/>
                  </a:cubicBezTo>
                  <a:cubicBezTo>
                    <a:pt x="897" y="673"/>
                    <a:pt x="1346" y="0"/>
                    <a:pt x="67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19" name="Google Shape;14219;p20"/>
            <p:cNvSpPr/>
            <p:nvPr/>
          </p:nvSpPr>
          <p:spPr>
            <a:xfrm>
              <a:off x="4048125" y="2389650"/>
              <a:ext cx="11225" cy="11225"/>
            </a:xfrm>
            <a:custGeom>
              <a:avLst/>
              <a:gdLst/>
              <a:ahLst/>
              <a:cxnLst/>
              <a:rect l="l" t="t" r="r" b="b"/>
              <a:pathLst>
                <a:path w="449" h="449" extrusionOk="0">
                  <a:moveTo>
                    <a:pt x="224" y="0"/>
                  </a:moveTo>
                  <a:cubicBezTo>
                    <a:pt x="0" y="0"/>
                    <a:pt x="224" y="449"/>
                    <a:pt x="448" y="449"/>
                  </a:cubicBezTo>
                  <a:cubicBezTo>
                    <a:pt x="448" y="224"/>
                    <a:pt x="448" y="0"/>
                    <a:pt x="2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20" name="Google Shape;14220;p20"/>
            <p:cNvSpPr/>
            <p:nvPr/>
          </p:nvSpPr>
          <p:spPr>
            <a:xfrm>
              <a:off x="4048125" y="3431775"/>
              <a:ext cx="11225" cy="5650"/>
            </a:xfrm>
            <a:custGeom>
              <a:avLst/>
              <a:gdLst/>
              <a:ahLst/>
              <a:cxnLst/>
              <a:rect l="l" t="t" r="r" b="b"/>
              <a:pathLst>
                <a:path w="449" h="226" extrusionOk="0">
                  <a:moveTo>
                    <a:pt x="0" y="1"/>
                  </a:moveTo>
                  <a:cubicBezTo>
                    <a:pt x="0" y="1"/>
                    <a:pt x="0" y="225"/>
                    <a:pt x="224" y="225"/>
                  </a:cubicBezTo>
                  <a:cubicBezTo>
                    <a:pt x="448" y="225"/>
                    <a:pt x="224" y="1"/>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21" name="Google Shape;14221;p20"/>
            <p:cNvSpPr/>
            <p:nvPr/>
          </p:nvSpPr>
          <p:spPr>
            <a:xfrm>
              <a:off x="4010525" y="2372825"/>
              <a:ext cx="37600" cy="15875"/>
            </a:xfrm>
            <a:custGeom>
              <a:avLst/>
              <a:gdLst/>
              <a:ahLst/>
              <a:cxnLst/>
              <a:rect l="l" t="t" r="r" b="b"/>
              <a:pathLst>
                <a:path w="1504" h="635" extrusionOk="0">
                  <a:moveTo>
                    <a:pt x="159" y="1"/>
                  </a:moveTo>
                  <a:lnTo>
                    <a:pt x="159" y="1"/>
                  </a:lnTo>
                  <a:cubicBezTo>
                    <a:pt x="1" y="318"/>
                    <a:pt x="627" y="635"/>
                    <a:pt x="1086" y="635"/>
                  </a:cubicBezTo>
                  <a:cubicBezTo>
                    <a:pt x="1277" y="635"/>
                    <a:pt x="1438" y="580"/>
                    <a:pt x="1504" y="449"/>
                  </a:cubicBezTo>
                  <a:cubicBezTo>
                    <a:pt x="1056" y="225"/>
                    <a:pt x="608" y="225"/>
                    <a:pt x="15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22" name="Google Shape;14222;p20"/>
            <p:cNvSpPr/>
            <p:nvPr/>
          </p:nvSpPr>
          <p:spPr>
            <a:xfrm>
              <a:off x="4008900" y="880350"/>
              <a:ext cx="33625" cy="18950"/>
            </a:xfrm>
            <a:custGeom>
              <a:avLst/>
              <a:gdLst/>
              <a:ahLst/>
              <a:cxnLst/>
              <a:rect l="l" t="t" r="r" b="b"/>
              <a:pathLst>
                <a:path w="1345" h="758" extrusionOk="0">
                  <a:moveTo>
                    <a:pt x="883" y="1"/>
                  </a:moveTo>
                  <a:cubicBezTo>
                    <a:pt x="462" y="1"/>
                    <a:pt x="168" y="253"/>
                    <a:pt x="0" y="757"/>
                  </a:cubicBezTo>
                  <a:cubicBezTo>
                    <a:pt x="448" y="757"/>
                    <a:pt x="897" y="533"/>
                    <a:pt x="1345" y="85"/>
                  </a:cubicBezTo>
                  <a:cubicBezTo>
                    <a:pt x="1177" y="29"/>
                    <a:pt x="1023" y="1"/>
                    <a:pt x="88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23" name="Google Shape;14223;p20"/>
            <p:cNvSpPr/>
            <p:nvPr/>
          </p:nvSpPr>
          <p:spPr>
            <a:xfrm>
              <a:off x="4020100" y="2809875"/>
              <a:ext cx="22425" cy="11225"/>
            </a:xfrm>
            <a:custGeom>
              <a:avLst/>
              <a:gdLst/>
              <a:ahLst/>
              <a:cxnLst/>
              <a:rect l="l" t="t" r="r" b="b"/>
              <a:pathLst>
                <a:path w="897" h="449" extrusionOk="0">
                  <a:moveTo>
                    <a:pt x="449" y="0"/>
                  </a:moveTo>
                  <a:cubicBezTo>
                    <a:pt x="225" y="0"/>
                    <a:pt x="0" y="224"/>
                    <a:pt x="449" y="448"/>
                  </a:cubicBezTo>
                  <a:cubicBezTo>
                    <a:pt x="897" y="448"/>
                    <a:pt x="897" y="0"/>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24" name="Google Shape;14224;p20"/>
            <p:cNvSpPr/>
            <p:nvPr/>
          </p:nvSpPr>
          <p:spPr>
            <a:xfrm>
              <a:off x="4008100" y="1209450"/>
              <a:ext cx="25050" cy="14825"/>
            </a:xfrm>
            <a:custGeom>
              <a:avLst/>
              <a:gdLst/>
              <a:ahLst/>
              <a:cxnLst/>
              <a:rect l="l" t="t" r="r" b="b"/>
              <a:pathLst>
                <a:path w="1002" h="593" extrusionOk="0">
                  <a:moveTo>
                    <a:pt x="617" y="1"/>
                  </a:moveTo>
                  <a:cubicBezTo>
                    <a:pt x="355" y="1"/>
                    <a:pt x="1" y="232"/>
                    <a:pt x="480" y="592"/>
                  </a:cubicBezTo>
                  <a:cubicBezTo>
                    <a:pt x="1001" y="175"/>
                    <a:pt x="844" y="1"/>
                    <a:pt x="61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25" name="Google Shape;14225;p20"/>
            <p:cNvSpPr/>
            <p:nvPr/>
          </p:nvSpPr>
          <p:spPr>
            <a:xfrm>
              <a:off x="3980875" y="1229850"/>
              <a:ext cx="33650" cy="22425"/>
            </a:xfrm>
            <a:custGeom>
              <a:avLst/>
              <a:gdLst/>
              <a:ahLst/>
              <a:cxnLst/>
              <a:rect l="l" t="t" r="r" b="b"/>
              <a:pathLst>
                <a:path w="1346" h="897" extrusionOk="0">
                  <a:moveTo>
                    <a:pt x="673" y="0"/>
                  </a:moveTo>
                  <a:cubicBezTo>
                    <a:pt x="897" y="448"/>
                    <a:pt x="1" y="672"/>
                    <a:pt x="673" y="897"/>
                  </a:cubicBezTo>
                  <a:cubicBezTo>
                    <a:pt x="673" y="897"/>
                    <a:pt x="1345" y="0"/>
                    <a:pt x="67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26" name="Google Shape;14226;p20"/>
            <p:cNvSpPr/>
            <p:nvPr/>
          </p:nvSpPr>
          <p:spPr>
            <a:xfrm>
              <a:off x="3997675" y="3000350"/>
              <a:ext cx="16850" cy="16850"/>
            </a:xfrm>
            <a:custGeom>
              <a:avLst/>
              <a:gdLst/>
              <a:ahLst/>
              <a:cxnLst/>
              <a:rect l="l" t="t" r="r" b="b"/>
              <a:pathLst>
                <a:path w="674" h="674" extrusionOk="0">
                  <a:moveTo>
                    <a:pt x="1" y="1"/>
                  </a:moveTo>
                  <a:cubicBezTo>
                    <a:pt x="1" y="225"/>
                    <a:pt x="1" y="673"/>
                    <a:pt x="449" y="673"/>
                  </a:cubicBezTo>
                  <a:cubicBezTo>
                    <a:pt x="673" y="673"/>
                    <a:pt x="449" y="1"/>
                    <a:pt x="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27" name="Google Shape;14227;p20"/>
            <p:cNvSpPr/>
            <p:nvPr/>
          </p:nvSpPr>
          <p:spPr>
            <a:xfrm>
              <a:off x="3989700" y="3053150"/>
              <a:ext cx="12625" cy="6500"/>
            </a:xfrm>
            <a:custGeom>
              <a:avLst/>
              <a:gdLst/>
              <a:ahLst/>
              <a:cxnLst/>
              <a:rect l="l" t="t" r="r" b="b"/>
              <a:pathLst>
                <a:path w="505" h="260" extrusionOk="0">
                  <a:moveTo>
                    <a:pt x="37" y="1"/>
                  </a:moveTo>
                  <a:cubicBezTo>
                    <a:pt x="0" y="1"/>
                    <a:pt x="453" y="260"/>
                    <a:pt x="490" y="260"/>
                  </a:cubicBezTo>
                  <a:cubicBezTo>
                    <a:pt x="504" y="260"/>
                    <a:pt x="462" y="225"/>
                    <a:pt x="320" y="130"/>
                  </a:cubicBezTo>
                  <a:cubicBezTo>
                    <a:pt x="131" y="35"/>
                    <a:pt x="51" y="1"/>
                    <a:pt x="3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28" name="Google Shape;14228;p20"/>
            <p:cNvSpPr/>
            <p:nvPr/>
          </p:nvSpPr>
          <p:spPr>
            <a:xfrm>
              <a:off x="3980250" y="3196475"/>
              <a:ext cx="24800" cy="6475"/>
            </a:xfrm>
            <a:custGeom>
              <a:avLst/>
              <a:gdLst/>
              <a:ahLst/>
              <a:cxnLst/>
              <a:rect l="l" t="t" r="r" b="b"/>
              <a:pathLst>
                <a:path w="992" h="259" extrusionOk="0">
                  <a:moveTo>
                    <a:pt x="474" y="0"/>
                  </a:moveTo>
                  <a:cubicBezTo>
                    <a:pt x="0" y="190"/>
                    <a:pt x="87" y="259"/>
                    <a:pt x="278" y="259"/>
                  </a:cubicBezTo>
                  <a:cubicBezTo>
                    <a:pt x="538" y="259"/>
                    <a:pt x="991" y="129"/>
                    <a:pt x="47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29" name="Google Shape;14229;p20"/>
            <p:cNvSpPr/>
            <p:nvPr/>
          </p:nvSpPr>
          <p:spPr>
            <a:xfrm>
              <a:off x="3941650" y="2339225"/>
              <a:ext cx="44850" cy="22425"/>
            </a:xfrm>
            <a:custGeom>
              <a:avLst/>
              <a:gdLst/>
              <a:ahLst/>
              <a:cxnLst/>
              <a:rect l="l" t="t" r="r" b="b"/>
              <a:pathLst>
                <a:path w="1794" h="897" extrusionOk="0">
                  <a:moveTo>
                    <a:pt x="449" y="0"/>
                  </a:moveTo>
                  <a:lnTo>
                    <a:pt x="449" y="0"/>
                  </a:lnTo>
                  <a:cubicBezTo>
                    <a:pt x="1" y="897"/>
                    <a:pt x="1345" y="448"/>
                    <a:pt x="1794" y="897"/>
                  </a:cubicBezTo>
                  <a:cubicBezTo>
                    <a:pt x="1570" y="673"/>
                    <a:pt x="1121" y="224"/>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30" name="Google Shape;14230;p20"/>
            <p:cNvSpPr/>
            <p:nvPr/>
          </p:nvSpPr>
          <p:spPr>
            <a:xfrm>
              <a:off x="3964075" y="3129225"/>
              <a:ext cx="33625" cy="32675"/>
            </a:xfrm>
            <a:custGeom>
              <a:avLst/>
              <a:gdLst/>
              <a:ahLst/>
              <a:cxnLst/>
              <a:rect l="l" t="t" r="r" b="b"/>
              <a:pathLst>
                <a:path w="1345" h="1307" extrusionOk="0">
                  <a:moveTo>
                    <a:pt x="0" y="1"/>
                  </a:moveTo>
                  <a:cubicBezTo>
                    <a:pt x="0" y="362"/>
                    <a:pt x="0" y="1306"/>
                    <a:pt x="353" y="1306"/>
                  </a:cubicBezTo>
                  <a:cubicBezTo>
                    <a:pt x="437" y="1306"/>
                    <a:pt x="542" y="1252"/>
                    <a:pt x="673" y="1121"/>
                  </a:cubicBezTo>
                  <a:cubicBezTo>
                    <a:pt x="224" y="897"/>
                    <a:pt x="1345" y="225"/>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31" name="Google Shape;14231;p20"/>
            <p:cNvSpPr/>
            <p:nvPr/>
          </p:nvSpPr>
          <p:spPr>
            <a:xfrm>
              <a:off x="3952875" y="1269050"/>
              <a:ext cx="30825" cy="19500"/>
            </a:xfrm>
            <a:custGeom>
              <a:avLst/>
              <a:gdLst/>
              <a:ahLst/>
              <a:cxnLst/>
              <a:rect l="l" t="t" r="r" b="b"/>
              <a:pathLst>
                <a:path w="1233" h="780" extrusionOk="0">
                  <a:moveTo>
                    <a:pt x="672" y="1"/>
                  </a:moveTo>
                  <a:cubicBezTo>
                    <a:pt x="672" y="449"/>
                    <a:pt x="0" y="225"/>
                    <a:pt x="224" y="673"/>
                  </a:cubicBezTo>
                  <a:cubicBezTo>
                    <a:pt x="261" y="748"/>
                    <a:pt x="318" y="779"/>
                    <a:pt x="382" y="779"/>
                  </a:cubicBezTo>
                  <a:cubicBezTo>
                    <a:pt x="703" y="779"/>
                    <a:pt x="1233" y="1"/>
                    <a:pt x="672"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32" name="Google Shape;14232;p20"/>
            <p:cNvSpPr/>
            <p:nvPr/>
          </p:nvSpPr>
          <p:spPr>
            <a:xfrm>
              <a:off x="3952875" y="3162850"/>
              <a:ext cx="27900" cy="28775"/>
            </a:xfrm>
            <a:custGeom>
              <a:avLst/>
              <a:gdLst/>
              <a:ahLst/>
              <a:cxnLst/>
              <a:rect l="l" t="t" r="r" b="b"/>
              <a:pathLst>
                <a:path w="1116" h="1151" extrusionOk="0">
                  <a:moveTo>
                    <a:pt x="448" y="0"/>
                  </a:moveTo>
                  <a:lnTo>
                    <a:pt x="448" y="0"/>
                  </a:lnTo>
                  <a:cubicBezTo>
                    <a:pt x="672" y="673"/>
                    <a:pt x="0" y="673"/>
                    <a:pt x="224" y="1121"/>
                  </a:cubicBezTo>
                  <a:cubicBezTo>
                    <a:pt x="305" y="1141"/>
                    <a:pt x="378" y="1150"/>
                    <a:pt x="445" y="1150"/>
                  </a:cubicBezTo>
                  <a:cubicBezTo>
                    <a:pt x="1115" y="1150"/>
                    <a:pt x="1060" y="204"/>
                    <a:pt x="44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33" name="Google Shape;14233;p20"/>
            <p:cNvSpPr/>
            <p:nvPr/>
          </p:nvSpPr>
          <p:spPr>
            <a:xfrm>
              <a:off x="3947250" y="3196475"/>
              <a:ext cx="28050" cy="28025"/>
            </a:xfrm>
            <a:custGeom>
              <a:avLst/>
              <a:gdLst/>
              <a:ahLst/>
              <a:cxnLst/>
              <a:rect l="l" t="t" r="r" b="b"/>
              <a:pathLst>
                <a:path w="1122" h="1121" extrusionOk="0">
                  <a:moveTo>
                    <a:pt x="449" y="0"/>
                  </a:moveTo>
                  <a:cubicBezTo>
                    <a:pt x="673" y="224"/>
                    <a:pt x="1" y="1121"/>
                    <a:pt x="897" y="1121"/>
                  </a:cubicBezTo>
                  <a:cubicBezTo>
                    <a:pt x="897" y="672"/>
                    <a:pt x="1121" y="0"/>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34" name="Google Shape;14234;p20"/>
            <p:cNvSpPr/>
            <p:nvPr/>
          </p:nvSpPr>
          <p:spPr>
            <a:xfrm>
              <a:off x="3952875" y="3248125"/>
              <a:ext cx="18700" cy="10000"/>
            </a:xfrm>
            <a:custGeom>
              <a:avLst/>
              <a:gdLst/>
              <a:ahLst/>
              <a:cxnLst/>
              <a:rect l="l" t="t" r="r" b="b"/>
              <a:pathLst>
                <a:path w="748" h="400" extrusionOk="0">
                  <a:moveTo>
                    <a:pt x="249" y="1"/>
                  </a:moveTo>
                  <a:cubicBezTo>
                    <a:pt x="125" y="1"/>
                    <a:pt x="0" y="101"/>
                    <a:pt x="0" y="399"/>
                  </a:cubicBezTo>
                  <a:cubicBezTo>
                    <a:pt x="747" y="399"/>
                    <a:pt x="498" y="1"/>
                    <a:pt x="2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35" name="Google Shape;14235;p20"/>
            <p:cNvSpPr/>
            <p:nvPr/>
          </p:nvSpPr>
          <p:spPr>
            <a:xfrm>
              <a:off x="3941650" y="3325325"/>
              <a:ext cx="16850" cy="11225"/>
            </a:xfrm>
            <a:custGeom>
              <a:avLst/>
              <a:gdLst/>
              <a:ahLst/>
              <a:cxnLst/>
              <a:rect l="l" t="t" r="r" b="b"/>
              <a:pathLst>
                <a:path w="674" h="449" extrusionOk="0">
                  <a:moveTo>
                    <a:pt x="449" y="1"/>
                  </a:moveTo>
                  <a:cubicBezTo>
                    <a:pt x="1" y="1"/>
                    <a:pt x="1" y="225"/>
                    <a:pt x="449" y="449"/>
                  </a:cubicBezTo>
                  <a:cubicBezTo>
                    <a:pt x="673" y="449"/>
                    <a:pt x="673" y="1"/>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36" name="Google Shape;14236;p20"/>
            <p:cNvSpPr/>
            <p:nvPr/>
          </p:nvSpPr>
          <p:spPr>
            <a:xfrm>
              <a:off x="3936050" y="3431775"/>
              <a:ext cx="28050" cy="11250"/>
            </a:xfrm>
            <a:custGeom>
              <a:avLst/>
              <a:gdLst/>
              <a:ahLst/>
              <a:cxnLst/>
              <a:rect l="l" t="t" r="r" b="b"/>
              <a:pathLst>
                <a:path w="1122" h="450" extrusionOk="0">
                  <a:moveTo>
                    <a:pt x="1" y="1"/>
                  </a:moveTo>
                  <a:cubicBezTo>
                    <a:pt x="1" y="225"/>
                    <a:pt x="1" y="449"/>
                    <a:pt x="673" y="449"/>
                  </a:cubicBezTo>
                  <a:cubicBezTo>
                    <a:pt x="1121" y="449"/>
                    <a:pt x="673" y="1"/>
                    <a:pt x="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37" name="Google Shape;14237;p20"/>
            <p:cNvSpPr/>
            <p:nvPr/>
          </p:nvSpPr>
          <p:spPr>
            <a:xfrm>
              <a:off x="3947250" y="4115350"/>
              <a:ext cx="11250" cy="11225"/>
            </a:xfrm>
            <a:custGeom>
              <a:avLst/>
              <a:gdLst/>
              <a:ahLst/>
              <a:cxnLst/>
              <a:rect l="l" t="t" r="r" b="b"/>
              <a:pathLst>
                <a:path w="450" h="449" extrusionOk="0">
                  <a:moveTo>
                    <a:pt x="1" y="0"/>
                  </a:moveTo>
                  <a:cubicBezTo>
                    <a:pt x="1" y="224"/>
                    <a:pt x="1" y="448"/>
                    <a:pt x="225" y="448"/>
                  </a:cubicBezTo>
                  <a:cubicBezTo>
                    <a:pt x="449" y="448"/>
                    <a:pt x="225" y="0"/>
                    <a:pt x="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38" name="Google Shape;14238;p20"/>
            <p:cNvSpPr/>
            <p:nvPr/>
          </p:nvSpPr>
          <p:spPr>
            <a:xfrm>
              <a:off x="3919250" y="927275"/>
              <a:ext cx="16825" cy="11250"/>
            </a:xfrm>
            <a:custGeom>
              <a:avLst/>
              <a:gdLst/>
              <a:ahLst/>
              <a:cxnLst/>
              <a:rect l="l" t="t" r="r" b="b"/>
              <a:pathLst>
                <a:path w="673" h="450" extrusionOk="0">
                  <a:moveTo>
                    <a:pt x="673" y="1"/>
                  </a:moveTo>
                  <a:cubicBezTo>
                    <a:pt x="224" y="1"/>
                    <a:pt x="0" y="225"/>
                    <a:pt x="0" y="449"/>
                  </a:cubicBezTo>
                  <a:cubicBezTo>
                    <a:pt x="449" y="449"/>
                    <a:pt x="673" y="449"/>
                    <a:pt x="67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39" name="Google Shape;14239;p20"/>
            <p:cNvSpPr/>
            <p:nvPr/>
          </p:nvSpPr>
          <p:spPr>
            <a:xfrm>
              <a:off x="3911800" y="2187025"/>
              <a:ext cx="24275" cy="7300"/>
            </a:xfrm>
            <a:custGeom>
              <a:avLst/>
              <a:gdLst/>
              <a:ahLst/>
              <a:cxnLst/>
              <a:rect l="l" t="t" r="r" b="b"/>
              <a:pathLst>
                <a:path w="971" h="292" extrusionOk="0">
                  <a:moveTo>
                    <a:pt x="543" y="0"/>
                  </a:moveTo>
                  <a:cubicBezTo>
                    <a:pt x="1" y="0"/>
                    <a:pt x="394" y="292"/>
                    <a:pt x="701" y="292"/>
                  </a:cubicBezTo>
                  <a:cubicBezTo>
                    <a:pt x="845" y="292"/>
                    <a:pt x="971" y="227"/>
                    <a:pt x="971" y="37"/>
                  </a:cubicBezTo>
                  <a:cubicBezTo>
                    <a:pt x="788" y="11"/>
                    <a:pt x="648" y="0"/>
                    <a:pt x="54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40" name="Google Shape;14240;p20"/>
            <p:cNvSpPr/>
            <p:nvPr/>
          </p:nvSpPr>
          <p:spPr>
            <a:xfrm>
              <a:off x="3924850" y="3017175"/>
              <a:ext cx="11225" cy="5625"/>
            </a:xfrm>
            <a:custGeom>
              <a:avLst/>
              <a:gdLst/>
              <a:ahLst/>
              <a:cxnLst/>
              <a:rect l="l" t="t" r="r" b="b"/>
              <a:pathLst>
                <a:path w="449" h="225" extrusionOk="0">
                  <a:moveTo>
                    <a:pt x="0" y="0"/>
                  </a:moveTo>
                  <a:cubicBezTo>
                    <a:pt x="0" y="0"/>
                    <a:pt x="0" y="224"/>
                    <a:pt x="225" y="224"/>
                  </a:cubicBezTo>
                  <a:cubicBezTo>
                    <a:pt x="449" y="224"/>
                    <a:pt x="225" y="0"/>
                    <a:pt x="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41" name="Google Shape;14241;p20"/>
            <p:cNvSpPr/>
            <p:nvPr/>
          </p:nvSpPr>
          <p:spPr>
            <a:xfrm>
              <a:off x="3871075" y="3062900"/>
              <a:ext cx="14575" cy="12400"/>
            </a:xfrm>
            <a:custGeom>
              <a:avLst/>
              <a:gdLst/>
              <a:ahLst/>
              <a:cxnLst/>
              <a:rect l="l" t="t" r="r" b="b"/>
              <a:pathLst>
                <a:path w="583" h="496" extrusionOk="0">
                  <a:moveTo>
                    <a:pt x="181" y="0"/>
                  </a:moveTo>
                  <a:cubicBezTo>
                    <a:pt x="1" y="0"/>
                    <a:pt x="58" y="495"/>
                    <a:pt x="353" y="495"/>
                  </a:cubicBezTo>
                  <a:cubicBezTo>
                    <a:pt x="418" y="495"/>
                    <a:pt x="494" y="471"/>
                    <a:pt x="583" y="412"/>
                  </a:cubicBezTo>
                  <a:cubicBezTo>
                    <a:pt x="398" y="105"/>
                    <a:pt x="265" y="0"/>
                    <a:pt x="18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42" name="Google Shape;14242;p20"/>
            <p:cNvSpPr/>
            <p:nvPr/>
          </p:nvSpPr>
          <p:spPr>
            <a:xfrm>
              <a:off x="3857625" y="1392325"/>
              <a:ext cx="22425" cy="12475"/>
            </a:xfrm>
            <a:custGeom>
              <a:avLst/>
              <a:gdLst/>
              <a:ahLst/>
              <a:cxnLst/>
              <a:rect l="l" t="t" r="r" b="b"/>
              <a:pathLst>
                <a:path w="897" h="499" extrusionOk="0">
                  <a:moveTo>
                    <a:pt x="0" y="1"/>
                  </a:moveTo>
                  <a:cubicBezTo>
                    <a:pt x="0" y="374"/>
                    <a:pt x="149" y="499"/>
                    <a:pt x="299" y="499"/>
                  </a:cubicBezTo>
                  <a:cubicBezTo>
                    <a:pt x="598" y="499"/>
                    <a:pt x="896" y="1"/>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43" name="Google Shape;14243;p20"/>
            <p:cNvSpPr/>
            <p:nvPr/>
          </p:nvSpPr>
          <p:spPr>
            <a:xfrm>
              <a:off x="3829600" y="1419600"/>
              <a:ext cx="15475" cy="14650"/>
            </a:xfrm>
            <a:custGeom>
              <a:avLst/>
              <a:gdLst/>
              <a:ahLst/>
              <a:cxnLst/>
              <a:rect l="l" t="t" r="r" b="b"/>
              <a:pathLst>
                <a:path w="619" h="586" extrusionOk="0">
                  <a:moveTo>
                    <a:pt x="337" y="0"/>
                  </a:moveTo>
                  <a:cubicBezTo>
                    <a:pt x="304" y="0"/>
                    <a:pt x="266" y="9"/>
                    <a:pt x="225" y="30"/>
                  </a:cubicBezTo>
                  <a:cubicBezTo>
                    <a:pt x="225" y="254"/>
                    <a:pt x="0" y="30"/>
                    <a:pt x="0" y="478"/>
                  </a:cubicBezTo>
                  <a:cubicBezTo>
                    <a:pt x="114" y="554"/>
                    <a:pt x="209" y="585"/>
                    <a:pt x="286" y="585"/>
                  </a:cubicBezTo>
                  <a:cubicBezTo>
                    <a:pt x="618" y="585"/>
                    <a:pt x="605" y="0"/>
                    <a:pt x="33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44" name="Google Shape;14244;p20"/>
            <p:cNvSpPr/>
            <p:nvPr/>
          </p:nvSpPr>
          <p:spPr>
            <a:xfrm>
              <a:off x="3745550" y="1448350"/>
              <a:ext cx="72875" cy="67275"/>
            </a:xfrm>
            <a:custGeom>
              <a:avLst/>
              <a:gdLst/>
              <a:ahLst/>
              <a:cxnLst/>
              <a:rect l="l" t="t" r="r" b="b"/>
              <a:pathLst>
                <a:path w="2915" h="2691" extrusionOk="0">
                  <a:moveTo>
                    <a:pt x="2466" y="1"/>
                  </a:moveTo>
                  <a:lnTo>
                    <a:pt x="2466" y="1"/>
                  </a:lnTo>
                  <a:cubicBezTo>
                    <a:pt x="2242" y="897"/>
                    <a:pt x="1" y="1570"/>
                    <a:pt x="673" y="2690"/>
                  </a:cubicBezTo>
                  <a:cubicBezTo>
                    <a:pt x="1121" y="1794"/>
                    <a:pt x="2914" y="897"/>
                    <a:pt x="2466"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45" name="Google Shape;14245;p20"/>
            <p:cNvSpPr/>
            <p:nvPr/>
          </p:nvSpPr>
          <p:spPr>
            <a:xfrm>
              <a:off x="3734350" y="2557725"/>
              <a:ext cx="25225" cy="4225"/>
            </a:xfrm>
            <a:custGeom>
              <a:avLst/>
              <a:gdLst/>
              <a:ahLst/>
              <a:cxnLst/>
              <a:rect l="l" t="t" r="r" b="b"/>
              <a:pathLst>
                <a:path w="1009" h="169" extrusionOk="0">
                  <a:moveTo>
                    <a:pt x="449" y="1"/>
                  </a:moveTo>
                  <a:lnTo>
                    <a:pt x="449" y="1"/>
                  </a:lnTo>
                  <a:cubicBezTo>
                    <a:pt x="0" y="113"/>
                    <a:pt x="281" y="169"/>
                    <a:pt x="533" y="169"/>
                  </a:cubicBezTo>
                  <a:cubicBezTo>
                    <a:pt x="785" y="169"/>
                    <a:pt x="1009" y="113"/>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46" name="Google Shape;14246;p20"/>
            <p:cNvSpPr/>
            <p:nvPr/>
          </p:nvSpPr>
          <p:spPr>
            <a:xfrm>
              <a:off x="3667125" y="1050550"/>
              <a:ext cx="25225" cy="4225"/>
            </a:xfrm>
            <a:custGeom>
              <a:avLst/>
              <a:gdLst/>
              <a:ahLst/>
              <a:cxnLst/>
              <a:rect l="l" t="t" r="r" b="b"/>
              <a:pathLst>
                <a:path w="1009" h="169" extrusionOk="0">
                  <a:moveTo>
                    <a:pt x="448" y="0"/>
                  </a:moveTo>
                  <a:lnTo>
                    <a:pt x="448" y="0"/>
                  </a:lnTo>
                  <a:cubicBezTo>
                    <a:pt x="0" y="112"/>
                    <a:pt x="280" y="168"/>
                    <a:pt x="532" y="168"/>
                  </a:cubicBezTo>
                  <a:cubicBezTo>
                    <a:pt x="784" y="168"/>
                    <a:pt x="1009" y="112"/>
                    <a:pt x="44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47" name="Google Shape;14247;p20"/>
            <p:cNvSpPr/>
            <p:nvPr/>
          </p:nvSpPr>
          <p:spPr>
            <a:xfrm>
              <a:off x="3633500" y="1577225"/>
              <a:ext cx="56050" cy="33650"/>
            </a:xfrm>
            <a:custGeom>
              <a:avLst/>
              <a:gdLst/>
              <a:ahLst/>
              <a:cxnLst/>
              <a:rect l="l" t="t" r="r" b="b"/>
              <a:pathLst>
                <a:path w="2242" h="1346" extrusionOk="0">
                  <a:moveTo>
                    <a:pt x="2241" y="0"/>
                  </a:moveTo>
                  <a:cubicBezTo>
                    <a:pt x="1121" y="0"/>
                    <a:pt x="449" y="673"/>
                    <a:pt x="0" y="1345"/>
                  </a:cubicBezTo>
                  <a:cubicBezTo>
                    <a:pt x="1345" y="1345"/>
                    <a:pt x="1345" y="449"/>
                    <a:pt x="224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48" name="Google Shape;14248;p20"/>
            <p:cNvSpPr/>
            <p:nvPr/>
          </p:nvSpPr>
          <p:spPr>
            <a:xfrm>
              <a:off x="3577475" y="748000"/>
              <a:ext cx="16825" cy="11225"/>
            </a:xfrm>
            <a:custGeom>
              <a:avLst/>
              <a:gdLst/>
              <a:ahLst/>
              <a:cxnLst/>
              <a:rect l="l" t="t" r="r" b="b"/>
              <a:pathLst>
                <a:path w="673" h="449" extrusionOk="0">
                  <a:moveTo>
                    <a:pt x="224" y="0"/>
                  </a:moveTo>
                  <a:cubicBezTo>
                    <a:pt x="0" y="0"/>
                    <a:pt x="224" y="224"/>
                    <a:pt x="672" y="448"/>
                  </a:cubicBezTo>
                  <a:cubicBezTo>
                    <a:pt x="672" y="224"/>
                    <a:pt x="672" y="0"/>
                    <a:pt x="2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49" name="Google Shape;14249;p20"/>
            <p:cNvSpPr/>
            <p:nvPr/>
          </p:nvSpPr>
          <p:spPr>
            <a:xfrm>
              <a:off x="3528975" y="2784725"/>
              <a:ext cx="14150" cy="8275"/>
            </a:xfrm>
            <a:custGeom>
              <a:avLst/>
              <a:gdLst/>
              <a:ahLst/>
              <a:cxnLst/>
              <a:rect l="l" t="t" r="r" b="b"/>
              <a:pathLst>
                <a:path w="566" h="331" extrusionOk="0">
                  <a:moveTo>
                    <a:pt x="101" y="0"/>
                  </a:moveTo>
                  <a:cubicBezTo>
                    <a:pt x="0" y="0"/>
                    <a:pt x="452" y="330"/>
                    <a:pt x="532" y="330"/>
                  </a:cubicBezTo>
                  <a:cubicBezTo>
                    <a:pt x="566" y="330"/>
                    <a:pt x="535" y="273"/>
                    <a:pt x="371" y="110"/>
                  </a:cubicBezTo>
                  <a:cubicBezTo>
                    <a:pt x="213" y="31"/>
                    <a:pt x="132" y="0"/>
                    <a:pt x="10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50" name="Google Shape;14250;p20"/>
            <p:cNvSpPr/>
            <p:nvPr/>
          </p:nvSpPr>
          <p:spPr>
            <a:xfrm>
              <a:off x="3459800" y="1088650"/>
              <a:ext cx="19700" cy="23550"/>
            </a:xfrm>
            <a:custGeom>
              <a:avLst/>
              <a:gdLst/>
              <a:ahLst/>
              <a:cxnLst/>
              <a:rect l="l" t="t" r="r" b="b"/>
              <a:pathLst>
                <a:path w="788" h="942" extrusionOk="0">
                  <a:moveTo>
                    <a:pt x="586" y="1"/>
                  </a:moveTo>
                  <a:cubicBezTo>
                    <a:pt x="555" y="1"/>
                    <a:pt x="510" y="15"/>
                    <a:pt x="449" y="45"/>
                  </a:cubicBezTo>
                  <a:cubicBezTo>
                    <a:pt x="449" y="269"/>
                    <a:pt x="1" y="942"/>
                    <a:pt x="673" y="942"/>
                  </a:cubicBezTo>
                  <a:cubicBezTo>
                    <a:pt x="480" y="555"/>
                    <a:pt x="787" y="1"/>
                    <a:pt x="586"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51" name="Google Shape;14251;p20"/>
            <p:cNvSpPr/>
            <p:nvPr/>
          </p:nvSpPr>
          <p:spPr>
            <a:xfrm>
              <a:off x="3431800" y="1762125"/>
              <a:ext cx="28025" cy="16825"/>
            </a:xfrm>
            <a:custGeom>
              <a:avLst/>
              <a:gdLst/>
              <a:ahLst/>
              <a:cxnLst/>
              <a:rect l="l" t="t" r="r" b="b"/>
              <a:pathLst>
                <a:path w="1121" h="673" extrusionOk="0">
                  <a:moveTo>
                    <a:pt x="448" y="0"/>
                  </a:moveTo>
                  <a:cubicBezTo>
                    <a:pt x="448" y="224"/>
                    <a:pt x="0" y="224"/>
                    <a:pt x="0" y="673"/>
                  </a:cubicBezTo>
                  <a:cubicBezTo>
                    <a:pt x="448" y="673"/>
                    <a:pt x="1121" y="0"/>
                    <a:pt x="44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52" name="Google Shape;14252;p20"/>
            <p:cNvSpPr/>
            <p:nvPr/>
          </p:nvSpPr>
          <p:spPr>
            <a:xfrm>
              <a:off x="3380275" y="1196225"/>
              <a:ext cx="22425" cy="10625"/>
            </a:xfrm>
            <a:custGeom>
              <a:avLst/>
              <a:gdLst/>
              <a:ahLst/>
              <a:cxnLst/>
              <a:rect l="l" t="t" r="r" b="b"/>
              <a:pathLst>
                <a:path w="897" h="425" extrusionOk="0">
                  <a:moveTo>
                    <a:pt x="492" y="0"/>
                  </a:moveTo>
                  <a:lnTo>
                    <a:pt x="492" y="0"/>
                  </a:lnTo>
                  <a:cubicBezTo>
                    <a:pt x="0" y="246"/>
                    <a:pt x="318" y="425"/>
                    <a:pt x="557" y="425"/>
                  </a:cubicBezTo>
                  <a:cubicBezTo>
                    <a:pt x="754" y="425"/>
                    <a:pt x="897" y="304"/>
                    <a:pt x="492"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53" name="Google Shape;14253;p20"/>
            <p:cNvSpPr/>
            <p:nvPr/>
          </p:nvSpPr>
          <p:spPr>
            <a:xfrm>
              <a:off x="3364550" y="1806950"/>
              <a:ext cx="30850" cy="19475"/>
            </a:xfrm>
            <a:custGeom>
              <a:avLst/>
              <a:gdLst/>
              <a:ahLst/>
              <a:cxnLst/>
              <a:rect l="l" t="t" r="r" b="b"/>
              <a:pathLst>
                <a:path w="1234" h="779" extrusionOk="0">
                  <a:moveTo>
                    <a:pt x="673" y="0"/>
                  </a:moveTo>
                  <a:cubicBezTo>
                    <a:pt x="673" y="224"/>
                    <a:pt x="1" y="224"/>
                    <a:pt x="225" y="672"/>
                  </a:cubicBezTo>
                  <a:cubicBezTo>
                    <a:pt x="262" y="747"/>
                    <a:pt x="318" y="778"/>
                    <a:pt x="382" y="778"/>
                  </a:cubicBezTo>
                  <a:cubicBezTo>
                    <a:pt x="704" y="778"/>
                    <a:pt x="1233" y="0"/>
                    <a:pt x="67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54" name="Google Shape;14254;p20"/>
            <p:cNvSpPr/>
            <p:nvPr/>
          </p:nvSpPr>
          <p:spPr>
            <a:xfrm>
              <a:off x="3342150" y="1829350"/>
              <a:ext cx="11225" cy="5625"/>
            </a:xfrm>
            <a:custGeom>
              <a:avLst/>
              <a:gdLst/>
              <a:ahLst/>
              <a:cxnLst/>
              <a:rect l="l" t="t" r="r" b="b"/>
              <a:pathLst>
                <a:path w="449" h="225" extrusionOk="0">
                  <a:moveTo>
                    <a:pt x="224" y="1"/>
                  </a:moveTo>
                  <a:cubicBezTo>
                    <a:pt x="0" y="1"/>
                    <a:pt x="224" y="225"/>
                    <a:pt x="448" y="225"/>
                  </a:cubicBezTo>
                  <a:cubicBezTo>
                    <a:pt x="448" y="225"/>
                    <a:pt x="448" y="1"/>
                    <a:pt x="22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55" name="Google Shape;14255;p20"/>
            <p:cNvSpPr/>
            <p:nvPr/>
          </p:nvSpPr>
          <p:spPr>
            <a:xfrm>
              <a:off x="3342150" y="3689525"/>
              <a:ext cx="11225" cy="11225"/>
            </a:xfrm>
            <a:custGeom>
              <a:avLst/>
              <a:gdLst/>
              <a:ahLst/>
              <a:cxnLst/>
              <a:rect l="l" t="t" r="r" b="b"/>
              <a:pathLst>
                <a:path w="449" h="449" extrusionOk="0">
                  <a:moveTo>
                    <a:pt x="0" y="0"/>
                  </a:moveTo>
                  <a:cubicBezTo>
                    <a:pt x="0" y="0"/>
                    <a:pt x="0" y="449"/>
                    <a:pt x="224" y="449"/>
                  </a:cubicBezTo>
                  <a:cubicBezTo>
                    <a:pt x="448" y="449"/>
                    <a:pt x="224" y="0"/>
                    <a:pt x="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56" name="Google Shape;14256;p20"/>
            <p:cNvSpPr/>
            <p:nvPr/>
          </p:nvSpPr>
          <p:spPr>
            <a:xfrm>
              <a:off x="3306650" y="1235450"/>
              <a:ext cx="18700" cy="9975"/>
            </a:xfrm>
            <a:custGeom>
              <a:avLst/>
              <a:gdLst/>
              <a:ahLst/>
              <a:cxnLst/>
              <a:rect l="l" t="t" r="r" b="b"/>
              <a:pathLst>
                <a:path w="748" h="399" extrusionOk="0">
                  <a:moveTo>
                    <a:pt x="748" y="0"/>
                  </a:moveTo>
                  <a:cubicBezTo>
                    <a:pt x="1" y="0"/>
                    <a:pt x="250" y="399"/>
                    <a:pt x="499" y="399"/>
                  </a:cubicBezTo>
                  <a:cubicBezTo>
                    <a:pt x="623" y="399"/>
                    <a:pt x="748" y="299"/>
                    <a:pt x="74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57" name="Google Shape;14257;p20"/>
            <p:cNvSpPr/>
            <p:nvPr/>
          </p:nvSpPr>
          <p:spPr>
            <a:xfrm>
              <a:off x="3185250" y="1308275"/>
              <a:ext cx="22450" cy="16850"/>
            </a:xfrm>
            <a:custGeom>
              <a:avLst/>
              <a:gdLst/>
              <a:ahLst/>
              <a:cxnLst/>
              <a:rect l="l" t="t" r="r" b="b"/>
              <a:pathLst>
                <a:path w="898" h="674" extrusionOk="0">
                  <a:moveTo>
                    <a:pt x="897" y="1"/>
                  </a:moveTo>
                  <a:cubicBezTo>
                    <a:pt x="225" y="1"/>
                    <a:pt x="1" y="225"/>
                    <a:pt x="1" y="673"/>
                  </a:cubicBezTo>
                  <a:cubicBezTo>
                    <a:pt x="673" y="673"/>
                    <a:pt x="897" y="449"/>
                    <a:pt x="89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58" name="Google Shape;14258;p20"/>
            <p:cNvSpPr/>
            <p:nvPr/>
          </p:nvSpPr>
          <p:spPr>
            <a:xfrm>
              <a:off x="3159500" y="1324175"/>
              <a:ext cx="20175" cy="13050"/>
            </a:xfrm>
            <a:custGeom>
              <a:avLst/>
              <a:gdLst/>
              <a:ahLst/>
              <a:cxnLst/>
              <a:rect l="l" t="t" r="r" b="b"/>
              <a:pathLst>
                <a:path w="807" h="522" extrusionOk="0">
                  <a:moveTo>
                    <a:pt x="597" y="1"/>
                  </a:moveTo>
                  <a:cubicBezTo>
                    <a:pt x="157" y="1"/>
                    <a:pt x="0" y="522"/>
                    <a:pt x="232" y="522"/>
                  </a:cubicBezTo>
                  <a:cubicBezTo>
                    <a:pt x="266" y="522"/>
                    <a:pt x="308" y="511"/>
                    <a:pt x="359" y="485"/>
                  </a:cubicBezTo>
                  <a:cubicBezTo>
                    <a:pt x="359" y="261"/>
                    <a:pt x="807" y="261"/>
                    <a:pt x="807" y="37"/>
                  </a:cubicBezTo>
                  <a:cubicBezTo>
                    <a:pt x="731" y="12"/>
                    <a:pt x="661" y="1"/>
                    <a:pt x="59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59" name="Google Shape;14259;p20"/>
            <p:cNvSpPr/>
            <p:nvPr/>
          </p:nvSpPr>
          <p:spPr>
            <a:xfrm>
              <a:off x="3123625" y="1347500"/>
              <a:ext cx="22450" cy="10000"/>
            </a:xfrm>
            <a:custGeom>
              <a:avLst/>
              <a:gdLst/>
              <a:ahLst/>
              <a:cxnLst/>
              <a:rect l="l" t="t" r="r" b="b"/>
              <a:pathLst>
                <a:path w="898" h="400" extrusionOk="0">
                  <a:moveTo>
                    <a:pt x="897" y="1"/>
                  </a:moveTo>
                  <a:cubicBezTo>
                    <a:pt x="1" y="1"/>
                    <a:pt x="299" y="399"/>
                    <a:pt x="598" y="399"/>
                  </a:cubicBezTo>
                  <a:cubicBezTo>
                    <a:pt x="748" y="399"/>
                    <a:pt x="897" y="299"/>
                    <a:pt x="89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60" name="Google Shape;14260;p20"/>
            <p:cNvSpPr/>
            <p:nvPr/>
          </p:nvSpPr>
          <p:spPr>
            <a:xfrm>
              <a:off x="3090000" y="1364300"/>
              <a:ext cx="22450" cy="16850"/>
            </a:xfrm>
            <a:custGeom>
              <a:avLst/>
              <a:gdLst/>
              <a:ahLst/>
              <a:cxnLst/>
              <a:rect l="l" t="t" r="r" b="b"/>
              <a:pathLst>
                <a:path w="898" h="674" extrusionOk="0">
                  <a:moveTo>
                    <a:pt x="897" y="1"/>
                  </a:moveTo>
                  <a:cubicBezTo>
                    <a:pt x="225" y="1"/>
                    <a:pt x="1" y="225"/>
                    <a:pt x="1" y="673"/>
                  </a:cubicBezTo>
                  <a:cubicBezTo>
                    <a:pt x="673" y="673"/>
                    <a:pt x="897" y="449"/>
                    <a:pt x="89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61" name="Google Shape;14261;p20"/>
            <p:cNvSpPr/>
            <p:nvPr/>
          </p:nvSpPr>
          <p:spPr>
            <a:xfrm>
              <a:off x="3080450" y="3701700"/>
              <a:ext cx="32000" cy="15850"/>
            </a:xfrm>
            <a:custGeom>
              <a:avLst/>
              <a:gdLst/>
              <a:ahLst/>
              <a:cxnLst/>
              <a:rect l="l" t="t" r="r" b="b"/>
              <a:pathLst>
                <a:path w="1280" h="634" extrusionOk="0">
                  <a:moveTo>
                    <a:pt x="810" y="0"/>
                  </a:moveTo>
                  <a:cubicBezTo>
                    <a:pt x="402" y="0"/>
                    <a:pt x="0" y="317"/>
                    <a:pt x="159" y="634"/>
                  </a:cubicBezTo>
                  <a:cubicBezTo>
                    <a:pt x="607" y="634"/>
                    <a:pt x="1279" y="634"/>
                    <a:pt x="1279" y="186"/>
                  </a:cubicBezTo>
                  <a:cubicBezTo>
                    <a:pt x="1148" y="54"/>
                    <a:pt x="978" y="0"/>
                    <a:pt x="81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62" name="Google Shape;14262;p20"/>
            <p:cNvSpPr/>
            <p:nvPr/>
          </p:nvSpPr>
          <p:spPr>
            <a:xfrm>
              <a:off x="3095625" y="4053700"/>
              <a:ext cx="16625" cy="17750"/>
            </a:xfrm>
            <a:custGeom>
              <a:avLst/>
              <a:gdLst/>
              <a:ahLst/>
              <a:cxnLst/>
              <a:rect l="l" t="t" r="r" b="b"/>
              <a:pathLst>
                <a:path w="665" h="710" extrusionOk="0">
                  <a:moveTo>
                    <a:pt x="0" y="1"/>
                  </a:moveTo>
                  <a:cubicBezTo>
                    <a:pt x="0" y="225"/>
                    <a:pt x="0" y="673"/>
                    <a:pt x="224" y="673"/>
                  </a:cubicBezTo>
                  <a:cubicBezTo>
                    <a:pt x="274" y="698"/>
                    <a:pt x="318" y="709"/>
                    <a:pt x="357" y="709"/>
                  </a:cubicBezTo>
                  <a:cubicBezTo>
                    <a:pt x="664" y="709"/>
                    <a:pt x="598" y="1"/>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63" name="Google Shape;14263;p20"/>
            <p:cNvSpPr/>
            <p:nvPr/>
          </p:nvSpPr>
          <p:spPr>
            <a:xfrm>
              <a:off x="3000375" y="2053475"/>
              <a:ext cx="16375" cy="7200"/>
            </a:xfrm>
            <a:custGeom>
              <a:avLst/>
              <a:gdLst/>
              <a:ahLst/>
              <a:cxnLst/>
              <a:rect l="l" t="t" r="r" b="b"/>
              <a:pathLst>
                <a:path w="655" h="288" extrusionOk="0">
                  <a:moveTo>
                    <a:pt x="224" y="0"/>
                  </a:moveTo>
                  <a:cubicBezTo>
                    <a:pt x="224" y="0"/>
                    <a:pt x="0" y="224"/>
                    <a:pt x="224" y="224"/>
                  </a:cubicBezTo>
                  <a:cubicBezTo>
                    <a:pt x="314" y="269"/>
                    <a:pt x="385" y="287"/>
                    <a:pt x="439" y="287"/>
                  </a:cubicBezTo>
                  <a:cubicBezTo>
                    <a:pt x="654" y="287"/>
                    <a:pt x="583" y="0"/>
                    <a:pt x="2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64" name="Google Shape;14264;p20"/>
            <p:cNvSpPr/>
            <p:nvPr/>
          </p:nvSpPr>
          <p:spPr>
            <a:xfrm>
              <a:off x="2994750" y="2120700"/>
              <a:ext cx="25250" cy="4225"/>
            </a:xfrm>
            <a:custGeom>
              <a:avLst/>
              <a:gdLst/>
              <a:ahLst/>
              <a:cxnLst/>
              <a:rect l="l" t="t" r="r" b="b"/>
              <a:pathLst>
                <a:path w="1010" h="169" extrusionOk="0">
                  <a:moveTo>
                    <a:pt x="449" y="1"/>
                  </a:moveTo>
                  <a:cubicBezTo>
                    <a:pt x="1" y="113"/>
                    <a:pt x="281" y="169"/>
                    <a:pt x="533" y="169"/>
                  </a:cubicBezTo>
                  <a:cubicBezTo>
                    <a:pt x="785" y="169"/>
                    <a:pt x="1009" y="113"/>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65" name="Google Shape;14265;p20"/>
            <p:cNvSpPr/>
            <p:nvPr/>
          </p:nvSpPr>
          <p:spPr>
            <a:xfrm>
              <a:off x="2972350" y="2131900"/>
              <a:ext cx="16825" cy="11250"/>
            </a:xfrm>
            <a:custGeom>
              <a:avLst/>
              <a:gdLst/>
              <a:ahLst/>
              <a:cxnLst/>
              <a:rect l="l" t="t" r="r" b="b"/>
              <a:pathLst>
                <a:path w="673" h="450" extrusionOk="0">
                  <a:moveTo>
                    <a:pt x="225" y="1"/>
                  </a:moveTo>
                  <a:cubicBezTo>
                    <a:pt x="0" y="1"/>
                    <a:pt x="225" y="449"/>
                    <a:pt x="673" y="449"/>
                  </a:cubicBezTo>
                  <a:cubicBezTo>
                    <a:pt x="673" y="225"/>
                    <a:pt x="673" y="1"/>
                    <a:pt x="22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66" name="Google Shape;14266;p20"/>
            <p:cNvSpPr/>
            <p:nvPr/>
          </p:nvSpPr>
          <p:spPr>
            <a:xfrm>
              <a:off x="2927525" y="1543600"/>
              <a:ext cx="67250" cy="39250"/>
            </a:xfrm>
            <a:custGeom>
              <a:avLst/>
              <a:gdLst/>
              <a:ahLst/>
              <a:cxnLst/>
              <a:rect l="l" t="t" r="r" b="b"/>
              <a:pathLst>
                <a:path w="2690" h="1570" extrusionOk="0">
                  <a:moveTo>
                    <a:pt x="1345" y="1"/>
                  </a:moveTo>
                  <a:lnTo>
                    <a:pt x="1345" y="1"/>
                  </a:lnTo>
                  <a:cubicBezTo>
                    <a:pt x="673" y="449"/>
                    <a:pt x="225" y="897"/>
                    <a:pt x="0" y="1569"/>
                  </a:cubicBezTo>
                  <a:cubicBezTo>
                    <a:pt x="673" y="1345"/>
                    <a:pt x="2690" y="449"/>
                    <a:pt x="134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67" name="Google Shape;14267;p20"/>
            <p:cNvSpPr/>
            <p:nvPr/>
          </p:nvSpPr>
          <p:spPr>
            <a:xfrm>
              <a:off x="2944325" y="1465175"/>
              <a:ext cx="16850" cy="11225"/>
            </a:xfrm>
            <a:custGeom>
              <a:avLst/>
              <a:gdLst/>
              <a:ahLst/>
              <a:cxnLst/>
              <a:rect l="l" t="t" r="r" b="b"/>
              <a:pathLst>
                <a:path w="674" h="449" extrusionOk="0">
                  <a:moveTo>
                    <a:pt x="449" y="0"/>
                  </a:moveTo>
                  <a:cubicBezTo>
                    <a:pt x="1" y="0"/>
                    <a:pt x="449" y="448"/>
                    <a:pt x="673" y="448"/>
                  </a:cubicBezTo>
                  <a:cubicBezTo>
                    <a:pt x="673" y="448"/>
                    <a:pt x="673" y="0"/>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68" name="Google Shape;14268;p20"/>
            <p:cNvSpPr/>
            <p:nvPr/>
          </p:nvSpPr>
          <p:spPr>
            <a:xfrm>
              <a:off x="2933125" y="2714625"/>
              <a:ext cx="16825" cy="5625"/>
            </a:xfrm>
            <a:custGeom>
              <a:avLst/>
              <a:gdLst/>
              <a:ahLst/>
              <a:cxnLst/>
              <a:rect l="l" t="t" r="r" b="b"/>
              <a:pathLst>
                <a:path w="673" h="225" extrusionOk="0">
                  <a:moveTo>
                    <a:pt x="225" y="0"/>
                  </a:moveTo>
                  <a:cubicBezTo>
                    <a:pt x="1" y="0"/>
                    <a:pt x="225" y="224"/>
                    <a:pt x="673" y="224"/>
                  </a:cubicBezTo>
                  <a:cubicBezTo>
                    <a:pt x="673" y="224"/>
                    <a:pt x="673" y="0"/>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69" name="Google Shape;14269;p20"/>
            <p:cNvSpPr/>
            <p:nvPr/>
          </p:nvSpPr>
          <p:spPr>
            <a:xfrm>
              <a:off x="2910725" y="3540100"/>
              <a:ext cx="22425" cy="14975"/>
            </a:xfrm>
            <a:custGeom>
              <a:avLst/>
              <a:gdLst/>
              <a:ahLst/>
              <a:cxnLst/>
              <a:rect l="l" t="t" r="r" b="b"/>
              <a:pathLst>
                <a:path w="897" h="599" extrusionOk="0">
                  <a:moveTo>
                    <a:pt x="299" y="1"/>
                  </a:moveTo>
                  <a:cubicBezTo>
                    <a:pt x="150" y="1"/>
                    <a:pt x="0" y="150"/>
                    <a:pt x="0" y="599"/>
                  </a:cubicBezTo>
                  <a:cubicBezTo>
                    <a:pt x="897" y="599"/>
                    <a:pt x="598" y="1"/>
                    <a:pt x="29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70" name="Google Shape;14270;p20"/>
            <p:cNvSpPr/>
            <p:nvPr/>
          </p:nvSpPr>
          <p:spPr>
            <a:xfrm>
              <a:off x="2905125" y="2109500"/>
              <a:ext cx="16825" cy="5625"/>
            </a:xfrm>
            <a:custGeom>
              <a:avLst/>
              <a:gdLst/>
              <a:ahLst/>
              <a:cxnLst/>
              <a:rect l="l" t="t" r="r" b="b"/>
              <a:pathLst>
                <a:path w="673" h="225" extrusionOk="0">
                  <a:moveTo>
                    <a:pt x="224" y="0"/>
                  </a:moveTo>
                  <a:cubicBezTo>
                    <a:pt x="0" y="0"/>
                    <a:pt x="224" y="225"/>
                    <a:pt x="672" y="225"/>
                  </a:cubicBezTo>
                  <a:cubicBezTo>
                    <a:pt x="672" y="225"/>
                    <a:pt x="672" y="0"/>
                    <a:pt x="2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71" name="Google Shape;14271;p20"/>
            <p:cNvSpPr/>
            <p:nvPr/>
          </p:nvSpPr>
          <p:spPr>
            <a:xfrm>
              <a:off x="2888300" y="1594025"/>
              <a:ext cx="16825" cy="18325"/>
            </a:xfrm>
            <a:custGeom>
              <a:avLst/>
              <a:gdLst/>
              <a:ahLst/>
              <a:cxnLst/>
              <a:rect l="l" t="t" r="r" b="b"/>
              <a:pathLst>
                <a:path w="673" h="733" extrusionOk="0">
                  <a:moveTo>
                    <a:pt x="673" y="1"/>
                  </a:moveTo>
                  <a:cubicBezTo>
                    <a:pt x="1" y="1"/>
                    <a:pt x="1" y="449"/>
                    <a:pt x="1" y="673"/>
                  </a:cubicBezTo>
                  <a:cubicBezTo>
                    <a:pt x="124" y="714"/>
                    <a:pt x="225" y="733"/>
                    <a:pt x="307" y="733"/>
                  </a:cubicBezTo>
                  <a:cubicBezTo>
                    <a:pt x="673" y="733"/>
                    <a:pt x="673" y="367"/>
                    <a:pt x="67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72" name="Google Shape;14272;p20"/>
            <p:cNvSpPr/>
            <p:nvPr/>
          </p:nvSpPr>
          <p:spPr>
            <a:xfrm>
              <a:off x="2857500" y="1616450"/>
              <a:ext cx="28025" cy="4225"/>
            </a:xfrm>
            <a:custGeom>
              <a:avLst/>
              <a:gdLst/>
              <a:ahLst/>
              <a:cxnLst/>
              <a:rect l="l" t="t" r="r" b="b"/>
              <a:pathLst>
                <a:path w="1121" h="169" extrusionOk="0">
                  <a:moveTo>
                    <a:pt x="560" y="0"/>
                  </a:moveTo>
                  <a:cubicBezTo>
                    <a:pt x="0" y="112"/>
                    <a:pt x="280" y="168"/>
                    <a:pt x="560" y="168"/>
                  </a:cubicBezTo>
                  <a:cubicBezTo>
                    <a:pt x="840" y="168"/>
                    <a:pt x="1121" y="112"/>
                    <a:pt x="56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73" name="Google Shape;14273;p20"/>
            <p:cNvSpPr/>
            <p:nvPr/>
          </p:nvSpPr>
          <p:spPr>
            <a:xfrm>
              <a:off x="2842025" y="1635625"/>
              <a:ext cx="15175" cy="6500"/>
            </a:xfrm>
            <a:custGeom>
              <a:avLst/>
              <a:gdLst/>
              <a:ahLst/>
              <a:cxnLst/>
              <a:rect l="l" t="t" r="r" b="b"/>
              <a:pathLst>
                <a:path w="607" h="260" extrusionOk="0">
                  <a:moveTo>
                    <a:pt x="112" y="0"/>
                  </a:moveTo>
                  <a:cubicBezTo>
                    <a:pt x="0" y="0"/>
                    <a:pt x="453" y="259"/>
                    <a:pt x="565" y="259"/>
                  </a:cubicBezTo>
                  <a:cubicBezTo>
                    <a:pt x="606" y="259"/>
                    <a:pt x="602" y="224"/>
                    <a:pt x="507" y="130"/>
                  </a:cubicBezTo>
                  <a:cubicBezTo>
                    <a:pt x="270" y="35"/>
                    <a:pt x="153" y="0"/>
                    <a:pt x="112"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74" name="Google Shape;14274;p20"/>
            <p:cNvSpPr/>
            <p:nvPr/>
          </p:nvSpPr>
          <p:spPr>
            <a:xfrm>
              <a:off x="2826675" y="2711875"/>
              <a:ext cx="28100" cy="8275"/>
            </a:xfrm>
            <a:custGeom>
              <a:avLst/>
              <a:gdLst/>
              <a:ahLst/>
              <a:cxnLst/>
              <a:rect l="l" t="t" r="r" b="b"/>
              <a:pathLst>
                <a:path w="1124" h="331" extrusionOk="0">
                  <a:moveTo>
                    <a:pt x="442" y="1"/>
                  </a:moveTo>
                  <a:cubicBezTo>
                    <a:pt x="309" y="1"/>
                    <a:pt x="158" y="31"/>
                    <a:pt x="0" y="110"/>
                  </a:cubicBezTo>
                  <a:cubicBezTo>
                    <a:pt x="381" y="273"/>
                    <a:pt x="630" y="331"/>
                    <a:pt x="775" y="331"/>
                  </a:cubicBezTo>
                  <a:cubicBezTo>
                    <a:pt x="1124" y="331"/>
                    <a:pt x="881" y="1"/>
                    <a:pt x="442"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75" name="Google Shape;14275;p20"/>
            <p:cNvSpPr/>
            <p:nvPr/>
          </p:nvSpPr>
          <p:spPr>
            <a:xfrm>
              <a:off x="2759425" y="1691525"/>
              <a:ext cx="22450" cy="14600"/>
            </a:xfrm>
            <a:custGeom>
              <a:avLst/>
              <a:gdLst/>
              <a:ahLst/>
              <a:cxnLst/>
              <a:rect l="l" t="t" r="r" b="b"/>
              <a:pathLst>
                <a:path w="898" h="584" extrusionOk="0">
                  <a:moveTo>
                    <a:pt x="328" y="1"/>
                  </a:moveTo>
                  <a:cubicBezTo>
                    <a:pt x="91" y="1"/>
                    <a:pt x="1" y="157"/>
                    <a:pt x="1" y="583"/>
                  </a:cubicBezTo>
                  <a:cubicBezTo>
                    <a:pt x="225" y="583"/>
                    <a:pt x="673" y="583"/>
                    <a:pt x="897" y="135"/>
                  </a:cubicBezTo>
                  <a:cubicBezTo>
                    <a:pt x="651" y="53"/>
                    <a:pt x="465" y="1"/>
                    <a:pt x="32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76" name="Google Shape;14276;p20"/>
            <p:cNvSpPr/>
            <p:nvPr/>
          </p:nvSpPr>
          <p:spPr>
            <a:xfrm>
              <a:off x="2753825" y="3347750"/>
              <a:ext cx="25" cy="25"/>
            </a:xfrm>
            <a:custGeom>
              <a:avLst/>
              <a:gdLst/>
              <a:ahLst/>
              <a:cxnLst/>
              <a:rect l="l" t="t" r="r" b="b"/>
              <a:pathLst>
                <a:path w="1" h="1" extrusionOk="0">
                  <a:moveTo>
                    <a:pt x="1" y="0"/>
                  </a:move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77" name="Google Shape;14277;p20"/>
            <p:cNvSpPr/>
            <p:nvPr/>
          </p:nvSpPr>
          <p:spPr>
            <a:xfrm>
              <a:off x="2770650" y="3353350"/>
              <a:ext cx="25" cy="25"/>
            </a:xfrm>
            <a:custGeom>
              <a:avLst/>
              <a:gdLst/>
              <a:ahLst/>
              <a:cxnLst/>
              <a:rect l="l" t="t" r="r" b="b"/>
              <a:pathLst>
                <a:path w="1" h="1" extrusionOk="0">
                  <a:moveTo>
                    <a:pt x="0" y="0"/>
                  </a:move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78" name="Google Shape;14278;p20"/>
            <p:cNvSpPr/>
            <p:nvPr/>
          </p:nvSpPr>
          <p:spPr>
            <a:xfrm>
              <a:off x="2692200" y="2257075"/>
              <a:ext cx="44850" cy="20525"/>
            </a:xfrm>
            <a:custGeom>
              <a:avLst/>
              <a:gdLst/>
              <a:ahLst/>
              <a:cxnLst/>
              <a:rect l="l" t="t" r="r" b="b"/>
              <a:pathLst>
                <a:path w="1794" h="821" extrusionOk="0">
                  <a:moveTo>
                    <a:pt x="1300" y="1"/>
                  </a:moveTo>
                  <a:cubicBezTo>
                    <a:pt x="741" y="1"/>
                    <a:pt x="173" y="477"/>
                    <a:pt x="1" y="821"/>
                  </a:cubicBezTo>
                  <a:cubicBezTo>
                    <a:pt x="449" y="597"/>
                    <a:pt x="1121" y="373"/>
                    <a:pt x="1793" y="149"/>
                  </a:cubicBezTo>
                  <a:cubicBezTo>
                    <a:pt x="1637" y="44"/>
                    <a:pt x="1469" y="1"/>
                    <a:pt x="130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79" name="Google Shape;14279;p20"/>
            <p:cNvSpPr/>
            <p:nvPr/>
          </p:nvSpPr>
          <p:spPr>
            <a:xfrm>
              <a:off x="2669800" y="2277575"/>
              <a:ext cx="22425" cy="7500"/>
            </a:xfrm>
            <a:custGeom>
              <a:avLst/>
              <a:gdLst/>
              <a:ahLst/>
              <a:cxnLst/>
              <a:rect l="l" t="t" r="r" b="b"/>
              <a:pathLst>
                <a:path w="897" h="300" extrusionOk="0">
                  <a:moveTo>
                    <a:pt x="0" y="1"/>
                  </a:moveTo>
                  <a:cubicBezTo>
                    <a:pt x="0" y="225"/>
                    <a:pt x="149" y="300"/>
                    <a:pt x="299" y="300"/>
                  </a:cubicBezTo>
                  <a:cubicBezTo>
                    <a:pt x="598" y="300"/>
                    <a:pt x="897" y="1"/>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80" name="Google Shape;14280;p20"/>
            <p:cNvSpPr/>
            <p:nvPr/>
          </p:nvSpPr>
          <p:spPr>
            <a:xfrm>
              <a:off x="2650175" y="2243975"/>
              <a:ext cx="25250" cy="4225"/>
            </a:xfrm>
            <a:custGeom>
              <a:avLst/>
              <a:gdLst/>
              <a:ahLst/>
              <a:cxnLst/>
              <a:rect l="l" t="t" r="r" b="b"/>
              <a:pathLst>
                <a:path w="1010" h="169" extrusionOk="0">
                  <a:moveTo>
                    <a:pt x="561" y="0"/>
                  </a:moveTo>
                  <a:lnTo>
                    <a:pt x="561" y="0"/>
                  </a:lnTo>
                  <a:cubicBezTo>
                    <a:pt x="1" y="112"/>
                    <a:pt x="225" y="168"/>
                    <a:pt x="477" y="168"/>
                  </a:cubicBezTo>
                  <a:cubicBezTo>
                    <a:pt x="729" y="168"/>
                    <a:pt x="1009" y="112"/>
                    <a:pt x="56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81" name="Google Shape;14281;p20"/>
            <p:cNvSpPr/>
            <p:nvPr/>
          </p:nvSpPr>
          <p:spPr>
            <a:xfrm>
              <a:off x="2524125" y="2294400"/>
              <a:ext cx="28025" cy="11225"/>
            </a:xfrm>
            <a:custGeom>
              <a:avLst/>
              <a:gdLst/>
              <a:ahLst/>
              <a:cxnLst/>
              <a:rect l="l" t="t" r="r" b="b"/>
              <a:pathLst>
                <a:path w="1121" h="449" extrusionOk="0">
                  <a:moveTo>
                    <a:pt x="1121" y="0"/>
                  </a:moveTo>
                  <a:cubicBezTo>
                    <a:pt x="672" y="0"/>
                    <a:pt x="224" y="0"/>
                    <a:pt x="0" y="449"/>
                  </a:cubicBezTo>
                  <a:cubicBezTo>
                    <a:pt x="448" y="449"/>
                    <a:pt x="896" y="224"/>
                    <a:pt x="112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82" name="Google Shape;14282;p20"/>
            <p:cNvSpPr/>
            <p:nvPr/>
          </p:nvSpPr>
          <p:spPr>
            <a:xfrm>
              <a:off x="2479300" y="776000"/>
              <a:ext cx="16825" cy="11225"/>
            </a:xfrm>
            <a:custGeom>
              <a:avLst/>
              <a:gdLst/>
              <a:ahLst/>
              <a:cxnLst/>
              <a:rect l="l" t="t" r="r" b="b"/>
              <a:pathLst>
                <a:path w="673" h="449" extrusionOk="0">
                  <a:moveTo>
                    <a:pt x="0" y="1"/>
                  </a:moveTo>
                  <a:cubicBezTo>
                    <a:pt x="0" y="225"/>
                    <a:pt x="0" y="449"/>
                    <a:pt x="224" y="449"/>
                  </a:cubicBezTo>
                  <a:cubicBezTo>
                    <a:pt x="672" y="449"/>
                    <a:pt x="224" y="1"/>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83" name="Google Shape;14283;p20"/>
            <p:cNvSpPr/>
            <p:nvPr/>
          </p:nvSpPr>
          <p:spPr>
            <a:xfrm>
              <a:off x="2336825" y="2851450"/>
              <a:ext cx="12625" cy="6500"/>
            </a:xfrm>
            <a:custGeom>
              <a:avLst/>
              <a:gdLst/>
              <a:ahLst/>
              <a:cxnLst/>
              <a:rect l="l" t="t" r="r" b="b"/>
              <a:pathLst>
                <a:path w="505" h="260" extrusionOk="0">
                  <a:moveTo>
                    <a:pt x="38" y="1"/>
                  </a:moveTo>
                  <a:cubicBezTo>
                    <a:pt x="0" y="1"/>
                    <a:pt x="453" y="259"/>
                    <a:pt x="491" y="259"/>
                  </a:cubicBezTo>
                  <a:cubicBezTo>
                    <a:pt x="504" y="259"/>
                    <a:pt x="462" y="225"/>
                    <a:pt x="320" y="130"/>
                  </a:cubicBezTo>
                  <a:cubicBezTo>
                    <a:pt x="131" y="35"/>
                    <a:pt x="51" y="1"/>
                    <a:pt x="3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84" name="Google Shape;14284;p20"/>
            <p:cNvSpPr/>
            <p:nvPr/>
          </p:nvSpPr>
          <p:spPr>
            <a:xfrm>
              <a:off x="2294400" y="1067350"/>
              <a:ext cx="28025" cy="50450"/>
            </a:xfrm>
            <a:custGeom>
              <a:avLst/>
              <a:gdLst/>
              <a:ahLst/>
              <a:cxnLst/>
              <a:rect l="l" t="t" r="r" b="b"/>
              <a:pathLst>
                <a:path w="1121" h="2018" extrusionOk="0">
                  <a:moveTo>
                    <a:pt x="1121" y="1"/>
                  </a:moveTo>
                  <a:lnTo>
                    <a:pt x="1121" y="1"/>
                  </a:lnTo>
                  <a:cubicBezTo>
                    <a:pt x="0" y="225"/>
                    <a:pt x="224" y="1345"/>
                    <a:pt x="0" y="2018"/>
                  </a:cubicBezTo>
                  <a:cubicBezTo>
                    <a:pt x="897" y="1794"/>
                    <a:pt x="897" y="897"/>
                    <a:pt x="112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85" name="Google Shape;14285;p20"/>
            <p:cNvSpPr/>
            <p:nvPr/>
          </p:nvSpPr>
          <p:spPr>
            <a:xfrm>
              <a:off x="2288800" y="1123375"/>
              <a:ext cx="22425" cy="16850"/>
            </a:xfrm>
            <a:custGeom>
              <a:avLst/>
              <a:gdLst/>
              <a:ahLst/>
              <a:cxnLst/>
              <a:rect l="l" t="t" r="r" b="b"/>
              <a:pathLst>
                <a:path w="897" h="674" extrusionOk="0">
                  <a:moveTo>
                    <a:pt x="0" y="1"/>
                  </a:moveTo>
                  <a:cubicBezTo>
                    <a:pt x="0" y="449"/>
                    <a:pt x="224" y="449"/>
                    <a:pt x="448" y="673"/>
                  </a:cubicBezTo>
                  <a:cubicBezTo>
                    <a:pt x="897" y="673"/>
                    <a:pt x="672" y="1"/>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86" name="Google Shape;14286;p20"/>
            <p:cNvSpPr/>
            <p:nvPr/>
          </p:nvSpPr>
          <p:spPr>
            <a:xfrm>
              <a:off x="2274775" y="1033750"/>
              <a:ext cx="28050" cy="4225"/>
            </a:xfrm>
            <a:custGeom>
              <a:avLst/>
              <a:gdLst/>
              <a:ahLst/>
              <a:cxnLst/>
              <a:rect l="l" t="t" r="r" b="b"/>
              <a:pathLst>
                <a:path w="1122" h="169" extrusionOk="0">
                  <a:moveTo>
                    <a:pt x="561" y="0"/>
                  </a:moveTo>
                  <a:cubicBezTo>
                    <a:pt x="1" y="112"/>
                    <a:pt x="281" y="168"/>
                    <a:pt x="561" y="168"/>
                  </a:cubicBezTo>
                  <a:cubicBezTo>
                    <a:pt x="841" y="168"/>
                    <a:pt x="1121" y="112"/>
                    <a:pt x="56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87" name="Google Shape;14287;p20"/>
            <p:cNvSpPr/>
            <p:nvPr/>
          </p:nvSpPr>
          <p:spPr>
            <a:xfrm>
              <a:off x="2249575" y="1140200"/>
              <a:ext cx="67250" cy="100875"/>
            </a:xfrm>
            <a:custGeom>
              <a:avLst/>
              <a:gdLst/>
              <a:ahLst/>
              <a:cxnLst/>
              <a:rect l="l" t="t" r="r" b="b"/>
              <a:pathLst>
                <a:path w="2690" h="4035" extrusionOk="0">
                  <a:moveTo>
                    <a:pt x="1345" y="0"/>
                  </a:moveTo>
                  <a:lnTo>
                    <a:pt x="1345" y="0"/>
                  </a:lnTo>
                  <a:cubicBezTo>
                    <a:pt x="1121" y="1345"/>
                    <a:pt x="673" y="2690"/>
                    <a:pt x="0" y="4034"/>
                  </a:cubicBezTo>
                  <a:cubicBezTo>
                    <a:pt x="1121" y="3362"/>
                    <a:pt x="2690" y="1121"/>
                    <a:pt x="134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88" name="Google Shape;14288;p20"/>
            <p:cNvSpPr/>
            <p:nvPr/>
          </p:nvSpPr>
          <p:spPr>
            <a:xfrm>
              <a:off x="2126300" y="1257850"/>
              <a:ext cx="112075" cy="156900"/>
            </a:xfrm>
            <a:custGeom>
              <a:avLst/>
              <a:gdLst/>
              <a:ahLst/>
              <a:cxnLst/>
              <a:rect l="l" t="t" r="r" b="b"/>
              <a:pathLst>
                <a:path w="4483" h="6276" extrusionOk="0">
                  <a:moveTo>
                    <a:pt x="4035" y="1"/>
                  </a:moveTo>
                  <a:lnTo>
                    <a:pt x="4035" y="1"/>
                  </a:lnTo>
                  <a:cubicBezTo>
                    <a:pt x="3138" y="2242"/>
                    <a:pt x="449" y="4259"/>
                    <a:pt x="1" y="6276"/>
                  </a:cubicBezTo>
                  <a:cubicBezTo>
                    <a:pt x="1345" y="4483"/>
                    <a:pt x="4483" y="1794"/>
                    <a:pt x="403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89" name="Google Shape;14289;p20"/>
            <p:cNvSpPr/>
            <p:nvPr/>
          </p:nvSpPr>
          <p:spPr>
            <a:xfrm>
              <a:off x="2182325" y="4602800"/>
              <a:ext cx="44850" cy="16825"/>
            </a:xfrm>
            <a:custGeom>
              <a:avLst/>
              <a:gdLst/>
              <a:ahLst/>
              <a:cxnLst/>
              <a:rect l="l" t="t" r="r" b="b"/>
              <a:pathLst>
                <a:path w="1794" h="673" extrusionOk="0">
                  <a:moveTo>
                    <a:pt x="1794" y="0"/>
                  </a:moveTo>
                  <a:cubicBezTo>
                    <a:pt x="1121" y="0"/>
                    <a:pt x="449" y="224"/>
                    <a:pt x="1" y="673"/>
                  </a:cubicBezTo>
                  <a:cubicBezTo>
                    <a:pt x="673" y="673"/>
                    <a:pt x="1346" y="449"/>
                    <a:pt x="179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90" name="Google Shape;14290;p20"/>
            <p:cNvSpPr/>
            <p:nvPr/>
          </p:nvSpPr>
          <p:spPr>
            <a:xfrm>
              <a:off x="2126300" y="4630800"/>
              <a:ext cx="28050" cy="12650"/>
            </a:xfrm>
            <a:custGeom>
              <a:avLst/>
              <a:gdLst/>
              <a:ahLst/>
              <a:cxnLst/>
              <a:rect l="l" t="t" r="r" b="b"/>
              <a:pathLst>
                <a:path w="1122" h="506" extrusionOk="0">
                  <a:moveTo>
                    <a:pt x="225" y="1"/>
                  </a:moveTo>
                  <a:cubicBezTo>
                    <a:pt x="1" y="337"/>
                    <a:pt x="281" y="505"/>
                    <a:pt x="561" y="505"/>
                  </a:cubicBezTo>
                  <a:cubicBezTo>
                    <a:pt x="841" y="505"/>
                    <a:pt x="1121" y="337"/>
                    <a:pt x="89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91" name="Google Shape;14291;p20"/>
            <p:cNvSpPr/>
            <p:nvPr/>
          </p:nvSpPr>
          <p:spPr>
            <a:xfrm>
              <a:off x="2053475" y="2647600"/>
              <a:ext cx="39225" cy="19750"/>
            </a:xfrm>
            <a:custGeom>
              <a:avLst/>
              <a:gdLst/>
              <a:ahLst/>
              <a:cxnLst/>
              <a:rect l="l" t="t" r="r" b="b"/>
              <a:pathLst>
                <a:path w="1569" h="790" extrusionOk="0">
                  <a:moveTo>
                    <a:pt x="341" y="1"/>
                  </a:moveTo>
                  <a:cubicBezTo>
                    <a:pt x="219" y="1"/>
                    <a:pt x="104" y="61"/>
                    <a:pt x="0" y="216"/>
                  </a:cubicBezTo>
                  <a:cubicBezTo>
                    <a:pt x="359" y="216"/>
                    <a:pt x="861" y="789"/>
                    <a:pt x="1277" y="789"/>
                  </a:cubicBezTo>
                  <a:cubicBezTo>
                    <a:pt x="1381" y="789"/>
                    <a:pt x="1479" y="754"/>
                    <a:pt x="1569" y="664"/>
                  </a:cubicBezTo>
                  <a:cubicBezTo>
                    <a:pt x="1224" y="664"/>
                    <a:pt x="747" y="1"/>
                    <a:pt x="34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92" name="Google Shape;14292;p20"/>
            <p:cNvSpPr/>
            <p:nvPr/>
          </p:nvSpPr>
          <p:spPr>
            <a:xfrm>
              <a:off x="2025450" y="4658825"/>
              <a:ext cx="50450" cy="16825"/>
            </a:xfrm>
            <a:custGeom>
              <a:avLst/>
              <a:gdLst/>
              <a:ahLst/>
              <a:cxnLst/>
              <a:rect l="l" t="t" r="r" b="b"/>
              <a:pathLst>
                <a:path w="2018" h="673" extrusionOk="0">
                  <a:moveTo>
                    <a:pt x="1569" y="0"/>
                  </a:moveTo>
                  <a:cubicBezTo>
                    <a:pt x="1121" y="0"/>
                    <a:pt x="1" y="449"/>
                    <a:pt x="673" y="673"/>
                  </a:cubicBezTo>
                  <a:cubicBezTo>
                    <a:pt x="673" y="225"/>
                    <a:pt x="2018" y="673"/>
                    <a:pt x="156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93" name="Google Shape;14293;p20"/>
            <p:cNvSpPr/>
            <p:nvPr/>
          </p:nvSpPr>
          <p:spPr>
            <a:xfrm>
              <a:off x="1991825" y="4682475"/>
              <a:ext cx="18700" cy="10000"/>
            </a:xfrm>
            <a:custGeom>
              <a:avLst/>
              <a:gdLst/>
              <a:ahLst/>
              <a:cxnLst/>
              <a:rect l="l" t="t" r="r" b="b"/>
              <a:pathLst>
                <a:path w="748" h="400" extrusionOk="0">
                  <a:moveTo>
                    <a:pt x="250" y="1"/>
                  </a:moveTo>
                  <a:cubicBezTo>
                    <a:pt x="125" y="1"/>
                    <a:pt x="1" y="100"/>
                    <a:pt x="1" y="399"/>
                  </a:cubicBezTo>
                  <a:cubicBezTo>
                    <a:pt x="748" y="399"/>
                    <a:pt x="499" y="1"/>
                    <a:pt x="25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94" name="Google Shape;14294;p20"/>
            <p:cNvSpPr/>
            <p:nvPr/>
          </p:nvSpPr>
          <p:spPr>
            <a:xfrm>
              <a:off x="1941400" y="4698050"/>
              <a:ext cx="28050" cy="11225"/>
            </a:xfrm>
            <a:custGeom>
              <a:avLst/>
              <a:gdLst/>
              <a:ahLst/>
              <a:cxnLst/>
              <a:rect l="l" t="t" r="r" b="b"/>
              <a:pathLst>
                <a:path w="1122" h="449" extrusionOk="0">
                  <a:moveTo>
                    <a:pt x="1121" y="0"/>
                  </a:moveTo>
                  <a:cubicBezTo>
                    <a:pt x="673" y="0"/>
                    <a:pt x="1" y="0"/>
                    <a:pt x="1" y="449"/>
                  </a:cubicBezTo>
                  <a:cubicBezTo>
                    <a:pt x="449" y="449"/>
                    <a:pt x="897" y="224"/>
                    <a:pt x="112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95" name="Google Shape;14295;p20"/>
            <p:cNvSpPr/>
            <p:nvPr/>
          </p:nvSpPr>
          <p:spPr>
            <a:xfrm>
              <a:off x="1948925" y="4431975"/>
              <a:ext cx="14175" cy="8275"/>
            </a:xfrm>
            <a:custGeom>
              <a:avLst/>
              <a:gdLst/>
              <a:ahLst/>
              <a:cxnLst/>
              <a:rect l="l" t="t" r="r" b="b"/>
              <a:pathLst>
                <a:path w="567" h="331" extrusionOk="0">
                  <a:moveTo>
                    <a:pt x="102" y="1"/>
                  </a:moveTo>
                  <a:cubicBezTo>
                    <a:pt x="1" y="1"/>
                    <a:pt x="452" y="331"/>
                    <a:pt x="533" y="331"/>
                  </a:cubicBezTo>
                  <a:cubicBezTo>
                    <a:pt x="566" y="331"/>
                    <a:pt x="535" y="273"/>
                    <a:pt x="372" y="110"/>
                  </a:cubicBezTo>
                  <a:cubicBezTo>
                    <a:pt x="214" y="31"/>
                    <a:pt x="133" y="1"/>
                    <a:pt x="102"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96" name="Google Shape;14296;p20"/>
            <p:cNvSpPr/>
            <p:nvPr/>
          </p:nvSpPr>
          <p:spPr>
            <a:xfrm>
              <a:off x="1876975" y="4737275"/>
              <a:ext cx="25225" cy="4225"/>
            </a:xfrm>
            <a:custGeom>
              <a:avLst/>
              <a:gdLst/>
              <a:ahLst/>
              <a:cxnLst/>
              <a:rect l="l" t="t" r="r" b="b"/>
              <a:pathLst>
                <a:path w="1009" h="169" extrusionOk="0">
                  <a:moveTo>
                    <a:pt x="561" y="0"/>
                  </a:moveTo>
                  <a:lnTo>
                    <a:pt x="561" y="0"/>
                  </a:lnTo>
                  <a:cubicBezTo>
                    <a:pt x="0" y="112"/>
                    <a:pt x="225" y="168"/>
                    <a:pt x="477" y="168"/>
                  </a:cubicBezTo>
                  <a:cubicBezTo>
                    <a:pt x="729" y="168"/>
                    <a:pt x="1009" y="112"/>
                    <a:pt x="56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97" name="Google Shape;14297;p20"/>
            <p:cNvSpPr/>
            <p:nvPr/>
          </p:nvSpPr>
          <p:spPr>
            <a:xfrm>
              <a:off x="1868575" y="2619375"/>
              <a:ext cx="25225" cy="4225"/>
            </a:xfrm>
            <a:custGeom>
              <a:avLst/>
              <a:gdLst/>
              <a:ahLst/>
              <a:cxnLst/>
              <a:rect l="l" t="t" r="r" b="b"/>
              <a:pathLst>
                <a:path w="1009" h="169" extrusionOk="0">
                  <a:moveTo>
                    <a:pt x="448" y="0"/>
                  </a:moveTo>
                  <a:lnTo>
                    <a:pt x="448" y="0"/>
                  </a:lnTo>
                  <a:cubicBezTo>
                    <a:pt x="0" y="112"/>
                    <a:pt x="280" y="168"/>
                    <a:pt x="533" y="168"/>
                  </a:cubicBezTo>
                  <a:cubicBezTo>
                    <a:pt x="785" y="168"/>
                    <a:pt x="1009" y="112"/>
                    <a:pt x="44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98" name="Google Shape;14298;p20"/>
            <p:cNvSpPr/>
            <p:nvPr/>
          </p:nvSpPr>
          <p:spPr>
            <a:xfrm>
              <a:off x="1795725" y="2744275"/>
              <a:ext cx="33650" cy="8950"/>
            </a:xfrm>
            <a:custGeom>
              <a:avLst/>
              <a:gdLst/>
              <a:ahLst/>
              <a:cxnLst/>
              <a:rect l="l" t="t" r="r" b="b"/>
              <a:pathLst>
                <a:path w="1346" h="358" extrusionOk="0">
                  <a:moveTo>
                    <a:pt x="223" y="1"/>
                  </a:moveTo>
                  <a:cubicBezTo>
                    <a:pt x="133" y="1"/>
                    <a:pt x="59" y="41"/>
                    <a:pt x="1" y="159"/>
                  </a:cubicBezTo>
                  <a:cubicBezTo>
                    <a:pt x="1" y="159"/>
                    <a:pt x="499" y="358"/>
                    <a:pt x="897" y="358"/>
                  </a:cubicBezTo>
                  <a:cubicBezTo>
                    <a:pt x="1096" y="358"/>
                    <a:pt x="1271" y="308"/>
                    <a:pt x="1345" y="159"/>
                  </a:cubicBezTo>
                  <a:lnTo>
                    <a:pt x="1345" y="159"/>
                  </a:lnTo>
                  <a:cubicBezTo>
                    <a:pt x="1244" y="192"/>
                    <a:pt x="1148" y="206"/>
                    <a:pt x="1057" y="206"/>
                  </a:cubicBezTo>
                  <a:cubicBezTo>
                    <a:pt x="701" y="206"/>
                    <a:pt x="423" y="1"/>
                    <a:pt x="22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99" name="Google Shape;14299;p20"/>
            <p:cNvSpPr/>
            <p:nvPr/>
          </p:nvSpPr>
          <p:spPr>
            <a:xfrm>
              <a:off x="1793875" y="4440300"/>
              <a:ext cx="18700" cy="19950"/>
            </a:xfrm>
            <a:custGeom>
              <a:avLst/>
              <a:gdLst/>
              <a:ahLst/>
              <a:cxnLst/>
              <a:rect l="l" t="t" r="r" b="b"/>
              <a:pathLst>
                <a:path w="748" h="798" extrusionOk="0">
                  <a:moveTo>
                    <a:pt x="747" y="1"/>
                  </a:moveTo>
                  <a:cubicBezTo>
                    <a:pt x="0" y="1"/>
                    <a:pt x="249" y="798"/>
                    <a:pt x="498" y="798"/>
                  </a:cubicBezTo>
                  <a:cubicBezTo>
                    <a:pt x="623" y="798"/>
                    <a:pt x="747" y="599"/>
                    <a:pt x="74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00" name="Google Shape;14300;p20"/>
            <p:cNvSpPr/>
            <p:nvPr/>
          </p:nvSpPr>
          <p:spPr>
            <a:xfrm>
              <a:off x="1694875" y="4434700"/>
              <a:ext cx="100875" cy="207350"/>
            </a:xfrm>
            <a:custGeom>
              <a:avLst/>
              <a:gdLst/>
              <a:ahLst/>
              <a:cxnLst/>
              <a:rect l="l" t="t" r="r" b="b"/>
              <a:pathLst>
                <a:path w="4035" h="8294" extrusionOk="0">
                  <a:moveTo>
                    <a:pt x="4035" y="1"/>
                  </a:moveTo>
                  <a:lnTo>
                    <a:pt x="4035" y="1"/>
                  </a:lnTo>
                  <a:cubicBezTo>
                    <a:pt x="1" y="1121"/>
                    <a:pt x="1794" y="6052"/>
                    <a:pt x="2242" y="8293"/>
                  </a:cubicBezTo>
                  <a:cubicBezTo>
                    <a:pt x="2466" y="6052"/>
                    <a:pt x="1345" y="1794"/>
                    <a:pt x="403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01" name="Google Shape;14301;p20"/>
            <p:cNvSpPr/>
            <p:nvPr/>
          </p:nvSpPr>
          <p:spPr>
            <a:xfrm>
              <a:off x="1773325" y="4636425"/>
              <a:ext cx="16825" cy="28025"/>
            </a:xfrm>
            <a:custGeom>
              <a:avLst/>
              <a:gdLst/>
              <a:ahLst/>
              <a:cxnLst/>
              <a:rect l="l" t="t" r="r" b="b"/>
              <a:pathLst>
                <a:path w="673" h="1121" extrusionOk="0">
                  <a:moveTo>
                    <a:pt x="224" y="0"/>
                  </a:moveTo>
                  <a:cubicBezTo>
                    <a:pt x="224" y="448"/>
                    <a:pt x="0" y="1121"/>
                    <a:pt x="673" y="1121"/>
                  </a:cubicBezTo>
                  <a:cubicBezTo>
                    <a:pt x="448" y="896"/>
                    <a:pt x="673" y="224"/>
                    <a:pt x="2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02" name="Google Shape;14302;p20"/>
            <p:cNvSpPr/>
            <p:nvPr/>
          </p:nvSpPr>
          <p:spPr>
            <a:xfrm>
              <a:off x="1750900" y="4653225"/>
              <a:ext cx="28050" cy="50450"/>
            </a:xfrm>
            <a:custGeom>
              <a:avLst/>
              <a:gdLst/>
              <a:ahLst/>
              <a:cxnLst/>
              <a:rect l="l" t="t" r="r" b="b"/>
              <a:pathLst>
                <a:path w="1122" h="2018" extrusionOk="0">
                  <a:moveTo>
                    <a:pt x="1" y="0"/>
                  </a:moveTo>
                  <a:cubicBezTo>
                    <a:pt x="449" y="673"/>
                    <a:pt x="1" y="1569"/>
                    <a:pt x="897" y="2017"/>
                  </a:cubicBezTo>
                  <a:cubicBezTo>
                    <a:pt x="673" y="1345"/>
                    <a:pt x="1121" y="224"/>
                    <a:pt x="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03" name="Google Shape;14303;p20"/>
            <p:cNvSpPr/>
            <p:nvPr/>
          </p:nvSpPr>
          <p:spPr>
            <a:xfrm>
              <a:off x="1713600" y="2728700"/>
              <a:ext cx="14175" cy="8275"/>
            </a:xfrm>
            <a:custGeom>
              <a:avLst/>
              <a:gdLst/>
              <a:ahLst/>
              <a:cxnLst/>
              <a:rect l="l" t="t" r="r" b="b"/>
              <a:pathLst>
                <a:path w="567" h="331" extrusionOk="0">
                  <a:moveTo>
                    <a:pt x="102" y="0"/>
                  </a:moveTo>
                  <a:cubicBezTo>
                    <a:pt x="1" y="0"/>
                    <a:pt x="453" y="330"/>
                    <a:pt x="533" y="330"/>
                  </a:cubicBezTo>
                  <a:cubicBezTo>
                    <a:pt x="567" y="330"/>
                    <a:pt x="535" y="273"/>
                    <a:pt x="372" y="109"/>
                  </a:cubicBezTo>
                  <a:cubicBezTo>
                    <a:pt x="214" y="30"/>
                    <a:pt x="133" y="0"/>
                    <a:pt x="102"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04" name="Google Shape;14304;p20"/>
            <p:cNvSpPr/>
            <p:nvPr/>
          </p:nvSpPr>
          <p:spPr>
            <a:xfrm>
              <a:off x="1447250" y="1674375"/>
              <a:ext cx="17925" cy="21425"/>
            </a:xfrm>
            <a:custGeom>
              <a:avLst/>
              <a:gdLst/>
              <a:ahLst/>
              <a:cxnLst/>
              <a:rect l="l" t="t" r="r" b="b"/>
              <a:pathLst>
                <a:path w="717" h="857" extrusionOk="0">
                  <a:moveTo>
                    <a:pt x="229" y="1"/>
                  </a:moveTo>
                  <a:cubicBezTo>
                    <a:pt x="161" y="1"/>
                    <a:pt x="97" y="44"/>
                    <a:pt x="44" y="148"/>
                  </a:cubicBezTo>
                  <a:cubicBezTo>
                    <a:pt x="642" y="148"/>
                    <a:pt x="0" y="857"/>
                    <a:pt x="480" y="857"/>
                  </a:cubicBezTo>
                  <a:cubicBezTo>
                    <a:pt x="540" y="857"/>
                    <a:pt x="617" y="846"/>
                    <a:pt x="717" y="821"/>
                  </a:cubicBezTo>
                  <a:cubicBezTo>
                    <a:pt x="717" y="477"/>
                    <a:pt x="453" y="1"/>
                    <a:pt x="22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05" name="Google Shape;14305;p20"/>
            <p:cNvSpPr/>
            <p:nvPr/>
          </p:nvSpPr>
          <p:spPr>
            <a:xfrm>
              <a:off x="1425925" y="1638850"/>
              <a:ext cx="22450" cy="28050"/>
            </a:xfrm>
            <a:custGeom>
              <a:avLst/>
              <a:gdLst/>
              <a:ahLst/>
              <a:cxnLst/>
              <a:rect l="l" t="t" r="r" b="b"/>
              <a:pathLst>
                <a:path w="898" h="1122" extrusionOk="0">
                  <a:moveTo>
                    <a:pt x="1" y="1"/>
                  </a:moveTo>
                  <a:cubicBezTo>
                    <a:pt x="1" y="673"/>
                    <a:pt x="449" y="673"/>
                    <a:pt x="897" y="1121"/>
                  </a:cubicBezTo>
                  <a:cubicBezTo>
                    <a:pt x="897" y="449"/>
                    <a:pt x="673" y="1"/>
                    <a:pt x="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06" name="Google Shape;14306;p20"/>
            <p:cNvSpPr/>
            <p:nvPr/>
          </p:nvSpPr>
          <p:spPr>
            <a:xfrm>
              <a:off x="1325075" y="1582825"/>
              <a:ext cx="100875" cy="106475"/>
            </a:xfrm>
            <a:custGeom>
              <a:avLst/>
              <a:gdLst/>
              <a:ahLst/>
              <a:cxnLst/>
              <a:rect l="l" t="t" r="r" b="b"/>
              <a:pathLst>
                <a:path w="4035" h="4259" extrusionOk="0">
                  <a:moveTo>
                    <a:pt x="1" y="0"/>
                  </a:moveTo>
                  <a:lnTo>
                    <a:pt x="1" y="0"/>
                  </a:lnTo>
                  <a:cubicBezTo>
                    <a:pt x="587" y="4105"/>
                    <a:pt x="1173" y="3437"/>
                    <a:pt x="3097" y="3942"/>
                  </a:cubicBezTo>
                  <a:lnTo>
                    <a:pt x="3097" y="3942"/>
                  </a:lnTo>
                  <a:cubicBezTo>
                    <a:pt x="1541" y="3227"/>
                    <a:pt x="377" y="1692"/>
                    <a:pt x="1" y="0"/>
                  </a:cubicBezTo>
                  <a:close/>
                  <a:moveTo>
                    <a:pt x="3097" y="3942"/>
                  </a:moveTo>
                  <a:cubicBezTo>
                    <a:pt x="3396" y="4079"/>
                    <a:pt x="3710" y="4186"/>
                    <a:pt x="4035" y="4259"/>
                  </a:cubicBezTo>
                  <a:cubicBezTo>
                    <a:pt x="3691" y="4115"/>
                    <a:pt x="3380" y="4016"/>
                    <a:pt x="3097" y="3942"/>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07" name="Google Shape;14307;p20"/>
            <p:cNvSpPr/>
            <p:nvPr/>
          </p:nvSpPr>
          <p:spPr>
            <a:xfrm>
              <a:off x="1263450" y="1241050"/>
              <a:ext cx="56050" cy="17050"/>
            </a:xfrm>
            <a:custGeom>
              <a:avLst/>
              <a:gdLst/>
              <a:ahLst/>
              <a:cxnLst/>
              <a:rect l="l" t="t" r="r" b="b"/>
              <a:pathLst>
                <a:path w="2242" h="682" extrusionOk="0">
                  <a:moveTo>
                    <a:pt x="1" y="0"/>
                  </a:moveTo>
                  <a:cubicBezTo>
                    <a:pt x="290" y="435"/>
                    <a:pt x="766" y="682"/>
                    <a:pt x="1309" y="682"/>
                  </a:cubicBezTo>
                  <a:cubicBezTo>
                    <a:pt x="1607" y="682"/>
                    <a:pt x="1924" y="607"/>
                    <a:pt x="2242" y="449"/>
                  </a:cubicBezTo>
                  <a:cubicBezTo>
                    <a:pt x="1345" y="224"/>
                    <a:pt x="673" y="224"/>
                    <a:pt x="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08" name="Google Shape;14308;p20"/>
            <p:cNvSpPr/>
            <p:nvPr/>
          </p:nvSpPr>
          <p:spPr>
            <a:xfrm>
              <a:off x="1210225" y="2466675"/>
              <a:ext cx="36450" cy="13300"/>
            </a:xfrm>
            <a:custGeom>
              <a:avLst/>
              <a:gdLst/>
              <a:ahLst/>
              <a:cxnLst/>
              <a:rect l="l" t="t" r="r" b="b"/>
              <a:pathLst>
                <a:path w="1458" h="532" extrusionOk="0">
                  <a:moveTo>
                    <a:pt x="393" y="1"/>
                  </a:moveTo>
                  <a:cubicBezTo>
                    <a:pt x="112" y="1"/>
                    <a:pt x="0" y="57"/>
                    <a:pt x="337" y="57"/>
                  </a:cubicBezTo>
                  <a:cubicBezTo>
                    <a:pt x="663" y="57"/>
                    <a:pt x="870" y="531"/>
                    <a:pt x="1131" y="531"/>
                  </a:cubicBezTo>
                  <a:cubicBezTo>
                    <a:pt x="1229" y="531"/>
                    <a:pt x="1335" y="464"/>
                    <a:pt x="1457" y="281"/>
                  </a:cubicBezTo>
                  <a:cubicBezTo>
                    <a:pt x="1121" y="57"/>
                    <a:pt x="673" y="1"/>
                    <a:pt x="39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09" name="Google Shape;14309;p20"/>
            <p:cNvSpPr/>
            <p:nvPr/>
          </p:nvSpPr>
          <p:spPr>
            <a:xfrm>
              <a:off x="1196225" y="1228175"/>
              <a:ext cx="61650" cy="21575"/>
            </a:xfrm>
            <a:custGeom>
              <a:avLst/>
              <a:gdLst/>
              <a:ahLst/>
              <a:cxnLst/>
              <a:rect l="l" t="t" r="r" b="b"/>
              <a:pathLst>
                <a:path w="2466" h="863" extrusionOk="0">
                  <a:moveTo>
                    <a:pt x="746" y="0"/>
                  </a:moveTo>
                  <a:cubicBezTo>
                    <a:pt x="471" y="0"/>
                    <a:pt x="213" y="78"/>
                    <a:pt x="0" y="291"/>
                  </a:cubicBezTo>
                  <a:cubicBezTo>
                    <a:pt x="480" y="291"/>
                    <a:pt x="1304" y="863"/>
                    <a:pt x="1898" y="863"/>
                  </a:cubicBezTo>
                  <a:cubicBezTo>
                    <a:pt x="2136" y="863"/>
                    <a:pt x="2337" y="772"/>
                    <a:pt x="2465" y="515"/>
                  </a:cubicBezTo>
                  <a:cubicBezTo>
                    <a:pt x="2006" y="362"/>
                    <a:pt x="1338" y="0"/>
                    <a:pt x="746"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10" name="Google Shape;14310;p20"/>
            <p:cNvSpPr/>
            <p:nvPr/>
          </p:nvSpPr>
          <p:spPr>
            <a:xfrm>
              <a:off x="1235425" y="748000"/>
              <a:ext cx="16850" cy="11225"/>
            </a:xfrm>
            <a:custGeom>
              <a:avLst/>
              <a:gdLst/>
              <a:ahLst/>
              <a:cxnLst/>
              <a:rect l="l" t="t" r="r" b="b"/>
              <a:pathLst>
                <a:path w="674" h="449" extrusionOk="0">
                  <a:moveTo>
                    <a:pt x="225" y="0"/>
                  </a:moveTo>
                  <a:cubicBezTo>
                    <a:pt x="1" y="0"/>
                    <a:pt x="225" y="448"/>
                    <a:pt x="673" y="448"/>
                  </a:cubicBezTo>
                  <a:cubicBezTo>
                    <a:pt x="673" y="224"/>
                    <a:pt x="673" y="0"/>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11" name="Google Shape;14311;p20"/>
            <p:cNvSpPr/>
            <p:nvPr/>
          </p:nvSpPr>
          <p:spPr>
            <a:xfrm>
              <a:off x="1229825" y="2524125"/>
              <a:ext cx="11250" cy="5625"/>
            </a:xfrm>
            <a:custGeom>
              <a:avLst/>
              <a:gdLst/>
              <a:ahLst/>
              <a:cxnLst/>
              <a:rect l="l" t="t" r="r" b="b"/>
              <a:pathLst>
                <a:path w="450" h="225" extrusionOk="0">
                  <a:moveTo>
                    <a:pt x="1" y="0"/>
                  </a:moveTo>
                  <a:cubicBezTo>
                    <a:pt x="1" y="0"/>
                    <a:pt x="1" y="224"/>
                    <a:pt x="225" y="224"/>
                  </a:cubicBezTo>
                  <a:cubicBezTo>
                    <a:pt x="449" y="224"/>
                    <a:pt x="225" y="0"/>
                    <a:pt x="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12" name="Google Shape;14312;p20"/>
            <p:cNvSpPr/>
            <p:nvPr/>
          </p:nvSpPr>
          <p:spPr>
            <a:xfrm>
              <a:off x="1185000" y="1033750"/>
              <a:ext cx="11250" cy="5625"/>
            </a:xfrm>
            <a:custGeom>
              <a:avLst/>
              <a:gdLst/>
              <a:ahLst/>
              <a:cxnLst/>
              <a:rect l="l" t="t" r="r" b="b"/>
              <a:pathLst>
                <a:path w="450" h="225" extrusionOk="0">
                  <a:moveTo>
                    <a:pt x="1" y="0"/>
                  </a:moveTo>
                  <a:cubicBezTo>
                    <a:pt x="1" y="0"/>
                    <a:pt x="1" y="224"/>
                    <a:pt x="225" y="224"/>
                  </a:cubicBezTo>
                  <a:cubicBezTo>
                    <a:pt x="449" y="224"/>
                    <a:pt x="225" y="0"/>
                    <a:pt x="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13" name="Google Shape;14313;p20"/>
            <p:cNvSpPr/>
            <p:nvPr/>
          </p:nvSpPr>
          <p:spPr>
            <a:xfrm>
              <a:off x="1084150" y="2949925"/>
              <a:ext cx="56050" cy="50450"/>
            </a:xfrm>
            <a:custGeom>
              <a:avLst/>
              <a:gdLst/>
              <a:ahLst/>
              <a:cxnLst/>
              <a:rect l="l" t="t" r="r" b="b"/>
              <a:pathLst>
                <a:path w="2242" h="2018" extrusionOk="0">
                  <a:moveTo>
                    <a:pt x="1570" y="1"/>
                  </a:moveTo>
                  <a:cubicBezTo>
                    <a:pt x="1570" y="673"/>
                    <a:pt x="1" y="1794"/>
                    <a:pt x="1570" y="2018"/>
                  </a:cubicBezTo>
                  <a:cubicBezTo>
                    <a:pt x="1121" y="1346"/>
                    <a:pt x="2242" y="449"/>
                    <a:pt x="157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14" name="Google Shape;14314;p20"/>
            <p:cNvSpPr/>
            <p:nvPr/>
          </p:nvSpPr>
          <p:spPr>
            <a:xfrm>
              <a:off x="1044925" y="2877100"/>
              <a:ext cx="72875" cy="190525"/>
            </a:xfrm>
            <a:custGeom>
              <a:avLst/>
              <a:gdLst/>
              <a:ahLst/>
              <a:cxnLst/>
              <a:rect l="l" t="t" r="r" b="b"/>
              <a:pathLst>
                <a:path w="2915" h="7621" extrusionOk="0">
                  <a:moveTo>
                    <a:pt x="2690" y="0"/>
                  </a:moveTo>
                  <a:cubicBezTo>
                    <a:pt x="1794" y="2242"/>
                    <a:pt x="1" y="5379"/>
                    <a:pt x="1122" y="7620"/>
                  </a:cubicBezTo>
                  <a:cubicBezTo>
                    <a:pt x="897" y="5379"/>
                    <a:pt x="2914" y="2466"/>
                    <a:pt x="269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15" name="Google Shape;14315;p20"/>
            <p:cNvSpPr/>
            <p:nvPr/>
          </p:nvSpPr>
          <p:spPr>
            <a:xfrm>
              <a:off x="1072950" y="1229850"/>
              <a:ext cx="22425" cy="22425"/>
            </a:xfrm>
            <a:custGeom>
              <a:avLst/>
              <a:gdLst/>
              <a:ahLst/>
              <a:cxnLst/>
              <a:rect l="l" t="t" r="r" b="b"/>
              <a:pathLst>
                <a:path w="897" h="897" extrusionOk="0">
                  <a:moveTo>
                    <a:pt x="225" y="0"/>
                  </a:moveTo>
                  <a:cubicBezTo>
                    <a:pt x="225" y="448"/>
                    <a:pt x="1" y="897"/>
                    <a:pt x="897" y="897"/>
                  </a:cubicBezTo>
                  <a:cubicBezTo>
                    <a:pt x="897" y="448"/>
                    <a:pt x="897" y="224"/>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16" name="Google Shape;14316;p20"/>
            <p:cNvSpPr/>
            <p:nvPr/>
          </p:nvSpPr>
          <p:spPr>
            <a:xfrm>
              <a:off x="1033725" y="3129225"/>
              <a:ext cx="50450" cy="25"/>
            </a:xfrm>
            <a:custGeom>
              <a:avLst/>
              <a:gdLst/>
              <a:ahLst/>
              <a:cxnLst/>
              <a:rect l="l" t="t" r="r" b="b"/>
              <a:pathLst>
                <a:path w="2018" h="1" extrusionOk="0">
                  <a:moveTo>
                    <a:pt x="1121" y="1"/>
                  </a:moveTo>
                  <a:cubicBezTo>
                    <a:pt x="1" y="1"/>
                    <a:pt x="2018" y="1"/>
                    <a:pt x="112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17" name="Google Shape;14317;p20"/>
            <p:cNvSpPr/>
            <p:nvPr/>
          </p:nvSpPr>
          <p:spPr>
            <a:xfrm>
              <a:off x="1016925" y="4624575"/>
              <a:ext cx="54175" cy="18100"/>
            </a:xfrm>
            <a:custGeom>
              <a:avLst/>
              <a:gdLst/>
              <a:ahLst/>
              <a:cxnLst/>
              <a:rect l="l" t="t" r="r" b="b"/>
              <a:pathLst>
                <a:path w="2167" h="724" extrusionOk="0">
                  <a:moveTo>
                    <a:pt x="1096" y="1"/>
                  </a:moveTo>
                  <a:cubicBezTo>
                    <a:pt x="498" y="1"/>
                    <a:pt x="0" y="100"/>
                    <a:pt x="0" y="698"/>
                  </a:cubicBezTo>
                  <a:cubicBezTo>
                    <a:pt x="299" y="698"/>
                    <a:pt x="648" y="723"/>
                    <a:pt x="972" y="723"/>
                  </a:cubicBezTo>
                  <a:cubicBezTo>
                    <a:pt x="1619" y="723"/>
                    <a:pt x="2167" y="623"/>
                    <a:pt x="2017" y="26"/>
                  </a:cubicBezTo>
                  <a:cubicBezTo>
                    <a:pt x="1719" y="26"/>
                    <a:pt x="1395" y="1"/>
                    <a:pt x="1096"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18" name="Google Shape;14318;p20"/>
            <p:cNvSpPr/>
            <p:nvPr/>
          </p:nvSpPr>
          <p:spPr>
            <a:xfrm>
              <a:off x="1000125" y="1235450"/>
              <a:ext cx="44825" cy="56050"/>
            </a:xfrm>
            <a:custGeom>
              <a:avLst/>
              <a:gdLst/>
              <a:ahLst/>
              <a:cxnLst/>
              <a:rect l="l" t="t" r="r" b="b"/>
              <a:pathLst>
                <a:path w="1793" h="2242" extrusionOk="0">
                  <a:moveTo>
                    <a:pt x="1793" y="0"/>
                  </a:moveTo>
                  <a:lnTo>
                    <a:pt x="1793" y="0"/>
                  </a:lnTo>
                  <a:cubicBezTo>
                    <a:pt x="672" y="224"/>
                    <a:pt x="448" y="1345"/>
                    <a:pt x="0" y="2241"/>
                  </a:cubicBezTo>
                  <a:cubicBezTo>
                    <a:pt x="1569" y="2241"/>
                    <a:pt x="1121" y="448"/>
                    <a:pt x="179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19" name="Google Shape;14319;p20"/>
            <p:cNvSpPr/>
            <p:nvPr/>
          </p:nvSpPr>
          <p:spPr>
            <a:xfrm>
              <a:off x="1022525" y="3190850"/>
              <a:ext cx="16825" cy="11250"/>
            </a:xfrm>
            <a:custGeom>
              <a:avLst/>
              <a:gdLst/>
              <a:ahLst/>
              <a:cxnLst/>
              <a:rect l="l" t="t" r="r" b="b"/>
              <a:pathLst>
                <a:path w="673" h="450" extrusionOk="0">
                  <a:moveTo>
                    <a:pt x="449" y="1"/>
                  </a:moveTo>
                  <a:cubicBezTo>
                    <a:pt x="0" y="1"/>
                    <a:pt x="0" y="449"/>
                    <a:pt x="449" y="449"/>
                  </a:cubicBezTo>
                  <a:cubicBezTo>
                    <a:pt x="673" y="449"/>
                    <a:pt x="673" y="1"/>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20" name="Google Shape;14320;p20"/>
            <p:cNvSpPr/>
            <p:nvPr/>
          </p:nvSpPr>
          <p:spPr>
            <a:xfrm>
              <a:off x="994500" y="3302925"/>
              <a:ext cx="39250" cy="22425"/>
            </a:xfrm>
            <a:custGeom>
              <a:avLst/>
              <a:gdLst/>
              <a:ahLst/>
              <a:cxnLst/>
              <a:rect l="l" t="t" r="r" b="b"/>
              <a:pathLst>
                <a:path w="1570" h="897" extrusionOk="0">
                  <a:moveTo>
                    <a:pt x="673" y="0"/>
                  </a:moveTo>
                  <a:cubicBezTo>
                    <a:pt x="673" y="0"/>
                    <a:pt x="1" y="897"/>
                    <a:pt x="673" y="897"/>
                  </a:cubicBezTo>
                  <a:cubicBezTo>
                    <a:pt x="673" y="673"/>
                    <a:pt x="1570" y="224"/>
                    <a:pt x="67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21" name="Google Shape;14321;p20"/>
            <p:cNvSpPr/>
            <p:nvPr/>
          </p:nvSpPr>
          <p:spPr>
            <a:xfrm>
              <a:off x="944075" y="2031050"/>
              <a:ext cx="16850" cy="11250"/>
            </a:xfrm>
            <a:custGeom>
              <a:avLst/>
              <a:gdLst/>
              <a:ahLst/>
              <a:cxnLst/>
              <a:rect l="l" t="t" r="r" b="b"/>
              <a:pathLst>
                <a:path w="674" h="450" extrusionOk="0">
                  <a:moveTo>
                    <a:pt x="225" y="1"/>
                  </a:moveTo>
                  <a:cubicBezTo>
                    <a:pt x="1" y="1"/>
                    <a:pt x="225" y="449"/>
                    <a:pt x="673" y="449"/>
                  </a:cubicBezTo>
                  <a:cubicBezTo>
                    <a:pt x="673" y="225"/>
                    <a:pt x="673" y="1"/>
                    <a:pt x="22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22" name="Google Shape;14322;p20"/>
            <p:cNvSpPr/>
            <p:nvPr/>
          </p:nvSpPr>
          <p:spPr>
            <a:xfrm>
              <a:off x="949675" y="2053475"/>
              <a:ext cx="16850" cy="22425"/>
            </a:xfrm>
            <a:custGeom>
              <a:avLst/>
              <a:gdLst/>
              <a:ahLst/>
              <a:cxnLst/>
              <a:rect l="l" t="t" r="r" b="b"/>
              <a:pathLst>
                <a:path w="674" h="897" extrusionOk="0">
                  <a:moveTo>
                    <a:pt x="1" y="0"/>
                  </a:moveTo>
                  <a:cubicBezTo>
                    <a:pt x="1" y="449"/>
                    <a:pt x="1" y="897"/>
                    <a:pt x="673" y="897"/>
                  </a:cubicBezTo>
                  <a:cubicBezTo>
                    <a:pt x="673" y="449"/>
                    <a:pt x="673" y="0"/>
                    <a:pt x="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23" name="Google Shape;14323;p20"/>
            <p:cNvSpPr/>
            <p:nvPr/>
          </p:nvSpPr>
          <p:spPr>
            <a:xfrm>
              <a:off x="949900" y="1850875"/>
              <a:ext cx="22225" cy="17725"/>
            </a:xfrm>
            <a:custGeom>
              <a:avLst/>
              <a:gdLst/>
              <a:ahLst/>
              <a:cxnLst/>
              <a:rect l="l" t="t" r="r" b="b"/>
              <a:pathLst>
                <a:path w="889" h="709" extrusionOk="0">
                  <a:moveTo>
                    <a:pt x="622" y="0"/>
                  </a:moveTo>
                  <a:cubicBezTo>
                    <a:pt x="0" y="0"/>
                    <a:pt x="67" y="708"/>
                    <a:pt x="664" y="708"/>
                  </a:cubicBezTo>
                  <a:cubicBezTo>
                    <a:pt x="664" y="484"/>
                    <a:pt x="888" y="260"/>
                    <a:pt x="888" y="36"/>
                  </a:cubicBezTo>
                  <a:cubicBezTo>
                    <a:pt x="789" y="11"/>
                    <a:pt x="700" y="0"/>
                    <a:pt x="622"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24" name="Google Shape;14324;p20"/>
            <p:cNvSpPr/>
            <p:nvPr/>
          </p:nvSpPr>
          <p:spPr>
            <a:xfrm>
              <a:off x="966500" y="1808175"/>
              <a:ext cx="18700" cy="10000"/>
            </a:xfrm>
            <a:custGeom>
              <a:avLst/>
              <a:gdLst/>
              <a:ahLst/>
              <a:cxnLst/>
              <a:rect l="l" t="t" r="r" b="b"/>
              <a:pathLst>
                <a:path w="748" h="400" extrusionOk="0">
                  <a:moveTo>
                    <a:pt x="249" y="1"/>
                  </a:moveTo>
                  <a:cubicBezTo>
                    <a:pt x="125" y="1"/>
                    <a:pt x="0" y="101"/>
                    <a:pt x="0" y="399"/>
                  </a:cubicBezTo>
                  <a:cubicBezTo>
                    <a:pt x="747" y="399"/>
                    <a:pt x="498" y="1"/>
                    <a:pt x="2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25" name="Google Shape;14325;p20"/>
            <p:cNvSpPr/>
            <p:nvPr/>
          </p:nvSpPr>
          <p:spPr>
            <a:xfrm>
              <a:off x="960900" y="3392575"/>
              <a:ext cx="11225" cy="16825"/>
            </a:xfrm>
            <a:custGeom>
              <a:avLst/>
              <a:gdLst/>
              <a:ahLst/>
              <a:cxnLst/>
              <a:rect l="l" t="t" r="r" b="b"/>
              <a:pathLst>
                <a:path w="449" h="673" extrusionOk="0">
                  <a:moveTo>
                    <a:pt x="0" y="0"/>
                  </a:moveTo>
                  <a:cubicBezTo>
                    <a:pt x="0" y="224"/>
                    <a:pt x="0" y="448"/>
                    <a:pt x="224" y="672"/>
                  </a:cubicBezTo>
                  <a:cubicBezTo>
                    <a:pt x="448" y="672"/>
                    <a:pt x="224" y="0"/>
                    <a:pt x="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26" name="Google Shape;14326;p20"/>
            <p:cNvSpPr/>
            <p:nvPr/>
          </p:nvSpPr>
          <p:spPr>
            <a:xfrm>
              <a:off x="944075" y="1801350"/>
              <a:ext cx="16850" cy="11225"/>
            </a:xfrm>
            <a:custGeom>
              <a:avLst/>
              <a:gdLst/>
              <a:ahLst/>
              <a:cxnLst/>
              <a:rect l="l" t="t" r="r" b="b"/>
              <a:pathLst>
                <a:path w="674" h="449" extrusionOk="0">
                  <a:moveTo>
                    <a:pt x="225" y="0"/>
                  </a:moveTo>
                  <a:cubicBezTo>
                    <a:pt x="1" y="0"/>
                    <a:pt x="225" y="448"/>
                    <a:pt x="673" y="448"/>
                  </a:cubicBezTo>
                  <a:cubicBezTo>
                    <a:pt x="673" y="224"/>
                    <a:pt x="673" y="0"/>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27" name="Google Shape;14327;p20"/>
            <p:cNvSpPr/>
            <p:nvPr/>
          </p:nvSpPr>
          <p:spPr>
            <a:xfrm>
              <a:off x="893650" y="3465400"/>
              <a:ext cx="33650" cy="28050"/>
            </a:xfrm>
            <a:custGeom>
              <a:avLst/>
              <a:gdLst/>
              <a:ahLst/>
              <a:cxnLst/>
              <a:rect l="l" t="t" r="r" b="b"/>
              <a:pathLst>
                <a:path w="1346" h="1122" extrusionOk="0">
                  <a:moveTo>
                    <a:pt x="673" y="1"/>
                  </a:moveTo>
                  <a:cubicBezTo>
                    <a:pt x="673" y="449"/>
                    <a:pt x="1" y="897"/>
                    <a:pt x="673" y="1121"/>
                  </a:cubicBezTo>
                  <a:cubicBezTo>
                    <a:pt x="673" y="897"/>
                    <a:pt x="1345" y="225"/>
                    <a:pt x="67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28" name="Google Shape;14328;p20"/>
            <p:cNvSpPr/>
            <p:nvPr/>
          </p:nvSpPr>
          <p:spPr>
            <a:xfrm>
              <a:off x="871250" y="1263450"/>
              <a:ext cx="33625" cy="44850"/>
            </a:xfrm>
            <a:custGeom>
              <a:avLst/>
              <a:gdLst/>
              <a:ahLst/>
              <a:cxnLst/>
              <a:rect l="l" t="t" r="r" b="b"/>
              <a:pathLst>
                <a:path w="1345" h="1794" extrusionOk="0">
                  <a:moveTo>
                    <a:pt x="449" y="1"/>
                  </a:moveTo>
                  <a:lnTo>
                    <a:pt x="449" y="1"/>
                  </a:lnTo>
                  <a:cubicBezTo>
                    <a:pt x="673" y="1121"/>
                    <a:pt x="0" y="1794"/>
                    <a:pt x="1345" y="1794"/>
                  </a:cubicBezTo>
                  <a:cubicBezTo>
                    <a:pt x="897" y="1346"/>
                    <a:pt x="1345" y="225"/>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29" name="Google Shape;14329;p20"/>
            <p:cNvSpPr/>
            <p:nvPr/>
          </p:nvSpPr>
          <p:spPr>
            <a:xfrm>
              <a:off x="874975" y="1947025"/>
              <a:ext cx="29900" cy="9975"/>
            </a:xfrm>
            <a:custGeom>
              <a:avLst/>
              <a:gdLst/>
              <a:ahLst/>
              <a:cxnLst/>
              <a:rect l="l" t="t" r="r" b="b"/>
              <a:pathLst>
                <a:path w="1196" h="399" extrusionOk="0">
                  <a:moveTo>
                    <a:pt x="1196" y="0"/>
                  </a:moveTo>
                  <a:cubicBezTo>
                    <a:pt x="1" y="0"/>
                    <a:pt x="300" y="398"/>
                    <a:pt x="698" y="398"/>
                  </a:cubicBezTo>
                  <a:cubicBezTo>
                    <a:pt x="897" y="398"/>
                    <a:pt x="1121" y="299"/>
                    <a:pt x="1196"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30" name="Google Shape;14330;p20"/>
            <p:cNvSpPr/>
            <p:nvPr/>
          </p:nvSpPr>
          <p:spPr>
            <a:xfrm>
              <a:off x="854425" y="3437400"/>
              <a:ext cx="44850" cy="50450"/>
            </a:xfrm>
            <a:custGeom>
              <a:avLst/>
              <a:gdLst/>
              <a:ahLst/>
              <a:cxnLst/>
              <a:rect l="l" t="t" r="r" b="b"/>
              <a:pathLst>
                <a:path w="1794" h="2018" extrusionOk="0">
                  <a:moveTo>
                    <a:pt x="1346" y="0"/>
                  </a:moveTo>
                  <a:lnTo>
                    <a:pt x="1346" y="0"/>
                  </a:lnTo>
                  <a:cubicBezTo>
                    <a:pt x="1122" y="897"/>
                    <a:pt x="225" y="1345"/>
                    <a:pt x="1" y="2017"/>
                  </a:cubicBezTo>
                  <a:cubicBezTo>
                    <a:pt x="1122" y="1793"/>
                    <a:pt x="1794" y="672"/>
                    <a:pt x="1346"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31" name="Google Shape;14331;p20"/>
            <p:cNvSpPr/>
            <p:nvPr/>
          </p:nvSpPr>
          <p:spPr>
            <a:xfrm>
              <a:off x="876850" y="3504625"/>
              <a:ext cx="22425" cy="11225"/>
            </a:xfrm>
            <a:custGeom>
              <a:avLst/>
              <a:gdLst/>
              <a:ahLst/>
              <a:cxnLst/>
              <a:rect l="l" t="t" r="r" b="b"/>
              <a:pathLst>
                <a:path w="897" h="449" extrusionOk="0">
                  <a:moveTo>
                    <a:pt x="673" y="0"/>
                  </a:moveTo>
                  <a:cubicBezTo>
                    <a:pt x="225" y="0"/>
                    <a:pt x="0" y="225"/>
                    <a:pt x="0" y="449"/>
                  </a:cubicBezTo>
                  <a:cubicBezTo>
                    <a:pt x="673" y="449"/>
                    <a:pt x="897" y="449"/>
                    <a:pt x="67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32" name="Google Shape;14332;p20"/>
            <p:cNvSpPr/>
            <p:nvPr/>
          </p:nvSpPr>
          <p:spPr>
            <a:xfrm>
              <a:off x="843975" y="3552325"/>
              <a:ext cx="14175" cy="8275"/>
            </a:xfrm>
            <a:custGeom>
              <a:avLst/>
              <a:gdLst/>
              <a:ahLst/>
              <a:cxnLst/>
              <a:rect l="l" t="t" r="r" b="b"/>
              <a:pathLst>
                <a:path w="567" h="331" extrusionOk="0">
                  <a:moveTo>
                    <a:pt x="465" y="0"/>
                  </a:moveTo>
                  <a:cubicBezTo>
                    <a:pt x="434" y="0"/>
                    <a:pt x="353" y="31"/>
                    <a:pt x="195" y="110"/>
                  </a:cubicBezTo>
                  <a:cubicBezTo>
                    <a:pt x="32" y="273"/>
                    <a:pt x="0" y="330"/>
                    <a:pt x="34" y="330"/>
                  </a:cubicBezTo>
                  <a:cubicBezTo>
                    <a:pt x="114" y="330"/>
                    <a:pt x="566" y="0"/>
                    <a:pt x="46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33" name="Google Shape;14333;p20"/>
            <p:cNvSpPr/>
            <p:nvPr/>
          </p:nvSpPr>
          <p:spPr>
            <a:xfrm>
              <a:off x="853800" y="3499025"/>
              <a:ext cx="24800" cy="6500"/>
            </a:xfrm>
            <a:custGeom>
              <a:avLst/>
              <a:gdLst/>
              <a:ahLst/>
              <a:cxnLst/>
              <a:rect l="l" t="t" r="r" b="b"/>
              <a:pathLst>
                <a:path w="992" h="260" extrusionOk="0">
                  <a:moveTo>
                    <a:pt x="474" y="0"/>
                  </a:moveTo>
                  <a:lnTo>
                    <a:pt x="474" y="0"/>
                  </a:lnTo>
                  <a:cubicBezTo>
                    <a:pt x="1" y="190"/>
                    <a:pt x="87" y="259"/>
                    <a:pt x="278" y="259"/>
                  </a:cubicBezTo>
                  <a:cubicBezTo>
                    <a:pt x="538" y="259"/>
                    <a:pt x="992" y="130"/>
                    <a:pt x="47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34" name="Google Shape;14334;p20"/>
            <p:cNvSpPr/>
            <p:nvPr/>
          </p:nvSpPr>
          <p:spPr>
            <a:xfrm>
              <a:off x="839875" y="3514250"/>
              <a:ext cx="20200" cy="7200"/>
            </a:xfrm>
            <a:custGeom>
              <a:avLst/>
              <a:gdLst/>
              <a:ahLst/>
              <a:cxnLst/>
              <a:rect l="l" t="t" r="r" b="b"/>
              <a:pathLst>
                <a:path w="808" h="288" extrusionOk="0">
                  <a:moveTo>
                    <a:pt x="230" y="1"/>
                  </a:moveTo>
                  <a:cubicBezTo>
                    <a:pt x="72" y="1"/>
                    <a:pt x="0" y="288"/>
                    <a:pt x="359" y="288"/>
                  </a:cubicBezTo>
                  <a:cubicBezTo>
                    <a:pt x="583" y="288"/>
                    <a:pt x="807" y="64"/>
                    <a:pt x="359" y="64"/>
                  </a:cubicBezTo>
                  <a:cubicBezTo>
                    <a:pt x="314" y="19"/>
                    <a:pt x="269" y="1"/>
                    <a:pt x="23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35" name="Google Shape;14335;p20"/>
            <p:cNvSpPr/>
            <p:nvPr/>
          </p:nvSpPr>
          <p:spPr>
            <a:xfrm>
              <a:off x="823625" y="3532650"/>
              <a:ext cx="28025" cy="4225"/>
            </a:xfrm>
            <a:custGeom>
              <a:avLst/>
              <a:gdLst/>
              <a:ahLst/>
              <a:cxnLst/>
              <a:rect l="l" t="t" r="r" b="b"/>
              <a:pathLst>
                <a:path w="1121" h="169" extrusionOk="0">
                  <a:moveTo>
                    <a:pt x="561" y="0"/>
                  </a:moveTo>
                  <a:cubicBezTo>
                    <a:pt x="0" y="112"/>
                    <a:pt x="280" y="168"/>
                    <a:pt x="561" y="168"/>
                  </a:cubicBezTo>
                  <a:cubicBezTo>
                    <a:pt x="841" y="168"/>
                    <a:pt x="1121" y="112"/>
                    <a:pt x="56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36" name="Google Shape;14336;p20"/>
            <p:cNvSpPr/>
            <p:nvPr/>
          </p:nvSpPr>
          <p:spPr>
            <a:xfrm>
              <a:off x="816650" y="1168200"/>
              <a:ext cx="25525" cy="10650"/>
            </a:xfrm>
            <a:custGeom>
              <a:avLst/>
              <a:gdLst/>
              <a:ahLst/>
              <a:cxnLst/>
              <a:rect l="l" t="t" r="r" b="b"/>
              <a:pathLst>
                <a:path w="1021" h="426" extrusionOk="0">
                  <a:moveTo>
                    <a:pt x="615" y="1"/>
                  </a:moveTo>
                  <a:cubicBezTo>
                    <a:pt x="1" y="247"/>
                    <a:pt x="330" y="425"/>
                    <a:pt x="605" y="425"/>
                  </a:cubicBezTo>
                  <a:cubicBezTo>
                    <a:pt x="831" y="425"/>
                    <a:pt x="1020" y="304"/>
                    <a:pt x="61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37" name="Google Shape;14337;p20"/>
            <p:cNvSpPr/>
            <p:nvPr/>
          </p:nvSpPr>
          <p:spPr>
            <a:xfrm>
              <a:off x="820825" y="1582825"/>
              <a:ext cx="16825" cy="5625"/>
            </a:xfrm>
            <a:custGeom>
              <a:avLst/>
              <a:gdLst/>
              <a:ahLst/>
              <a:cxnLst/>
              <a:rect l="l" t="t" r="r" b="b"/>
              <a:pathLst>
                <a:path w="673" h="225" extrusionOk="0">
                  <a:moveTo>
                    <a:pt x="448" y="0"/>
                  </a:moveTo>
                  <a:cubicBezTo>
                    <a:pt x="0" y="0"/>
                    <a:pt x="448" y="225"/>
                    <a:pt x="673" y="225"/>
                  </a:cubicBezTo>
                  <a:cubicBezTo>
                    <a:pt x="673" y="225"/>
                    <a:pt x="673" y="0"/>
                    <a:pt x="44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38" name="Google Shape;14338;p20"/>
            <p:cNvSpPr/>
            <p:nvPr/>
          </p:nvSpPr>
          <p:spPr>
            <a:xfrm>
              <a:off x="812825" y="1142575"/>
              <a:ext cx="12625" cy="6475"/>
            </a:xfrm>
            <a:custGeom>
              <a:avLst/>
              <a:gdLst/>
              <a:ahLst/>
              <a:cxnLst/>
              <a:rect l="l" t="t" r="r" b="b"/>
              <a:pathLst>
                <a:path w="505" h="259" extrusionOk="0">
                  <a:moveTo>
                    <a:pt x="38" y="0"/>
                  </a:moveTo>
                  <a:cubicBezTo>
                    <a:pt x="0" y="0"/>
                    <a:pt x="453" y="259"/>
                    <a:pt x="491" y="259"/>
                  </a:cubicBezTo>
                  <a:cubicBezTo>
                    <a:pt x="504" y="259"/>
                    <a:pt x="462" y="224"/>
                    <a:pt x="320" y="129"/>
                  </a:cubicBezTo>
                  <a:cubicBezTo>
                    <a:pt x="131" y="35"/>
                    <a:pt x="51" y="0"/>
                    <a:pt x="3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39" name="Google Shape;14339;p20"/>
            <p:cNvSpPr/>
            <p:nvPr/>
          </p:nvSpPr>
          <p:spPr>
            <a:xfrm>
              <a:off x="736775" y="1239975"/>
              <a:ext cx="95275" cy="40325"/>
            </a:xfrm>
            <a:custGeom>
              <a:avLst/>
              <a:gdLst/>
              <a:ahLst/>
              <a:cxnLst/>
              <a:rect l="l" t="t" r="r" b="b"/>
              <a:pathLst>
                <a:path w="3811" h="1613" extrusionOk="0">
                  <a:moveTo>
                    <a:pt x="3204" y="0"/>
                  </a:moveTo>
                  <a:cubicBezTo>
                    <a:pt x="1851" y="0"/>
                    <a:pt x="586" y="636"/>
                    <a:pt x="0" y="1612"/>
                  </a:cubicBezTo>
                  <a:cubicBezTo>
                    <a:pt x="2018" y="1612"/>
                    <a:pt x="2466" y="716"/>
                    <a:pt x="3810" y="43"/>
                  </a:cubicBezTo>
                  <a:cubicBezTo>
                    <a:pt x="3608" y="14"/>
                    <a:pt x="3405" y="0"/>
                    <a:pt x="320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40" name="Google Shape;14340;p20"/>
            <p:cNvSpPr/>
            <p:nvPr/>
          </p:nvSpPr>
          <p:spPr>
            <a:xfrm>
              <a:off x="787200" y="2014250"/>
              <a:ext cx="44850" cy="33650"/>
            </a:xfrm>
            <a:custGeom>
              <a:avLst/>
              <a:gdLst/>
              <a:ahLst/>
              <a:cxnLst/>
              <a:rect l="l" t="t" r="r" b="b"/>
              <a:pathLst>
                <a:path w="1794" h="1346" extrusionOk="0">
                  <a:moveTo>
                    <a:pt x="1793" y="0"/>
                  </a:moveTo>
                  <a:cubicBezTo>
                    <a:pt x="449" y="0"/>
                    <a:pt x="225" y="449"/>
                    <a:pt x="1" y="1345"/>
                  </a:cubicBezTo>
                  <a:cubicBezTo>
                    <a:pt x="897" y="1121"/>
                    <a:pt x="1569" y="673"/>
                    <a:pt x="179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41" name="Google Shape;14341;p20"/>
            <p:cNvSpPr/>
            <p:nvPr/>
          </p:nvSpPr>
          <p:spPr>
            <a:xfrm>
              <a:off x="770400" y="1111300"/>
              <a:ext cx="35975" cy="34525"/>
            </a:xfrm>
            <a:custGeom>
              <a:avLst/>
              <a:gdLst/>
              <a:ahLst/>
              <a:cxnLst/>
              <a:rect l="l" t="t" r="r" b="b"/>
              <a:pathLst>
                <a:path w="1439" h="1381" extrusionOk="0">
                  <a:moveTo>
                    <a:pt x="430" y="1"/>
                  </a:moveTo>
                  <a:cubicBezTo>
                    <a:pt x="310" y="1"/>
                    <a:pt x="168" y="12"/>
                    <a:pt x="0" y="36"/>
                  </a:cubicBezTo>
                  <a:cubicBezTo>
                    <a:pt x="0" y="708"/>
                    <a:pt x="224" y="1156"/>
                    <a:pt x="1345" y="1380"/>
                  </a:cubicBezTo>
                  <a:cubicBezTo>
                    <a:pt x="945" y="780"/>
                    <a:pt x="1438" y="1"/>
                    <a:pt x="43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42" name="Google Shape;14342;p20"/>
            <p:cNvSpPr/>
            <p:nvPr/>
          </p:nvSpPr>
          <p:spPr>
            <a:xfrm>
              <a:off x="787200" y="1532400"/>
              <a:ext cx="16825" cy="16825"/>
            </a:xfrm>
            <a:custGeom>
              <a:avLst/>
              <a:gdLst/>
              <a:ahLst/>
              <a:cxnLst/>
              <a:rect l="l" t="t" r="r" b="b"/>
              <a:pathLst>
                <a:path w="673" h="673" extrusionOk="0">
                  <a:moveTo>
                    <a:pt x="1" y="0"/>
                  </a:moveTo>
                  <a:cubicBezTo>
                    <a:pt x="1" y="225"/>
                    <a:pt x="1" y="673"/>
                    <a:pt x="225" y="673"/>
                  </a:cubicBezTo>
                  <a:cubicBezTo>
                    <a:pt x="673" y="673"/>
                    <a:pt x="449" y="0"/>
                    <a:pt x="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43" name="Google Shape;14343;p20"/>
            <p:cNvSpPr/>
            <p:nvPr/>
          </p:nvSpPr>
          <p:spPr>
            <a:xfrm>
              <a:off x="764800" y="1571625"/>
              <a:ext cx="50450" cy="39250"/>
            </a:xfrm>
            <a:custGeom>
              <a:avLst/>
              <a:gdLst/>
              <a:ahLst/>
              <a:cxnLst/>
              <a:rect l="l" t="t" r="r" b="b"/>
              <a:pathLst>
                <a:path w="2018" h="1570" extrusionOk="0">
                  <a:moveTo>
                    <a:pt x="224" y="0"/>
                  </a:moveTo>
                  <a:cubicBezTo>
                    <a:pt x="0" y="448"/>
                    <a:pt x="224" y="1121"/>
                    <a:pt x="672" y="1569"/>
                  </a:cubicBezTo>
                  <a:lnTo>
                    <a:pt x="672" y="1569"/>
                  </a:lnTo>
                  <a:cubicBezTo>
                    <a:pt x="672" y="897"/>
                    <a:pt x="2017" y="0"/>
                    <a:pt x="2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44" name="Google Shape;14344;p20"/>
            <p:cNvSpPr/>
            <p:nvPr/>
          </p:nvSpPr>
          <p:spPr>
            <a:xfrm>
              <a:off x="776000" y="2014250"/>
              <a:ext cx="11225" cy="11225"/>
            </a:xfrm>
            <a:custGeom>
              <a:avLst/>
              <a:gdLst/>
              <a:ahLst/>
              <a:cxnLst/>
              <a:rect l="l" t="t" r="r" b="b"/>
              <a:pathLst>
                <a:path w="449" h="449" extrusionOk="0">
                  <a:moveTo>
                    <a:pt x="224" y="0"/>
                  </a:moveTo>
                  <a:cubicBezTo>
                    <a:pt x="0" y="0"/>
                    <a:pt x="224" y="449"/>
                    <a:pt x="449" y="449"/>
                  </a:cubicBezTo>
                  <a:cubicBezTo>
                    <a:pt x="449" y="225"/>
                    <a:pt x="449" y="0"/>
                    <a:pt x="2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45" name="Google Shape;14345;p20"/>
            <p:cNvSpPr/>
            <p:nvPr/>
          </p:nvSpPr>
          <p:spPr>
            <a:xfrm>
              <a:off x="759175" y="2047875"/>
              <a:ext cx="28050" cy="28025"/>
            </a:xfrm>
            <a:custGeom>
              <a:avLst/>
              <a:gdLst/>
              <a:ahLst/>
              <a:cxnLst/>
              <a:rect l="l" t="t" r="r" b="b"/>
              <a:pathLst>
                <a:path w="1122" h="1121" extrusionOk="0">
                  <a:moveTo>
                    <a:pt x="1122" y="0"/>
                  </a:moveTo>
                  <a:cubicBezTo>
                    <a:pt x="225" y="0"/>
                    <a:pt x="1" y="448"/>
                    <a:pt x="1" y="1121"/>
                  </a:cubicBezTo>
                  <a:cubicBezTo>
                    <a:pt x="673" y="897"/>
                    <a:pt x="1122" y="673"/>
                    <a:pt x="1122"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46" name="Google Shape;14346;p20"/>
            <p:cNvSpPr/>
            <p:nvPr/>
          </p:nvSpPr>
          <p:spPr>
            <a:xfrm>
              <a:off x="663925" y="2047875"/>
              <a:ext cx="56075" cy="39225"/>
            </a:xfrm>
            <a:custGeom>
              <a:avLst/>
              <a:gdLst/>
              <a:ahLst/>
              <a:cxnLst/>
              <a:rect l="l" t="t" r="r" b="b"/>
              <a:pathLst>
                <a:path w="2243" h="1569" extrusionOk="0">
                  <a:moveTo>
                    <a:pt x="2242" y="0"/>
                  </a:moveTo>
                  <a:lnTo>
                    <a:pt x="2242" y="0"/>
                  </a:lnTo>
                  <a:cubicBezTo>
                    <a:pt x="897" y="224"/>
                    <a:pt x="1" y="673"/>
                    <a:pt x="1" y="1569"/>
                  </a:cubicBezTo>
                  <a:cubicBezTo>
                    <a:pt x="2018" y="1345"/>
                    <a:pt x="1570" y="1121"/>
                    <a:pt x="2242"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47" name="Google Shape;14347;p20"/>
            <p:cNvSpPr/>
            <p:nvPr/>
          </p:nvSpPr>
          <p:spPr>
            <a:xfrm>
              <a:off x="659775" y="1705350"/>
              <a:ext cx="21000" cy="18325"/>
            </a:xfrm>
            <a:custGeom>
              <a:avLst/>
              <a:gdLst/>
              <a:ahLst/>
              <a:cxnLst/>
              <a:rect l="l" t="t" r="r" b="b"/>
              <a:pathLst>
                <a:path w="840" h="733" extrusionOk="0">
                  <a:moveTo>
                    <a:pt x="615" y="0"/>
                  </a:moveTo>
                  <a:cubicBezTo>
                    <a:pt x="16" y="0"/>
                    <a:pt x="1" y="732"/>
                    <a:pt x="447" y="732"/>
                  </a:cubicBezTo>
                  <a:cubicBezTo>
                    <a:pt x="497" y="732"/>
                    <a:pt x="553" y="723"/>
                    <a:pt x="615" y="702"/>
                  </a:cubicBezTo>
                  <a:cubicBezTo>
                    <a:pt x="615" y="254"/>
                    <a:pt x="839" y="254"/>
                    <a:pt x="839" y="30"/>
                  </a:cubicBezTo>
                  <a:cubicBezTo>
                    <a:pt x="757" y="9"/>
                    <a:pt x="682" y="0"/>
                    <a:pt x="61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48" name="Google Shape;14348;p20"/>
            <p:cNvSpPr/>
            <p:nvPr/>
          </p:nvSpPr>
          <p:spPr>
            <a:xfrm>
              <a:off x="613500" y="1762125"/>
              <a:ext cx="11250" cy="16825"/>
            </a:xfrm>
            <a:custGeom>
              <a:avLst/>
              <a:gdLst/>
              <a:ahLst/>
              <a:cxnLst/>
              <a:rect l="l" t="t" r="r" b="b"/>
              <a:pathLst>
                <a:path w="450" h="673" extrusionOk="0">
                  <a:moveTo>
                    <a:pt x="1" y="0"/>
                  </a:moveTo>
                  <a:cubicBezTo>
                    <a:pt x="1" y="224"/>
                    <a:pt x="1" y="448"/>
                    <a:pt x="225" y="673"/>
                  </a:cubicBezTo>
                  <a:cubicBezTo>
                    <a:pt x="449" y="673"/>
                    <a:pt x="225" y="0"/>
                    <a:pt x="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49" name="Google Shape;14349;p20"/>
            <p:cNvSpPr/>
            <p:nvPr/>
          </p:nvSpPr>
          <p:spPr>
            <a:xfrm>
              <a:off x="568675" y="1818150"/>
              <a:ext cx="50450" cy="33650"/>
            </a:xfrm>
            <a:custGeom>
              <a:avLst/>
              <a:gdLst/>
              <a:ahLst/>
              <a:cxnLst/>
              <a:rect l="l" t="t" r="r" b="b"/>
              <a:pathLst>
                <a:path w="2018" h="1346" extrusionOk="0">
                  <a:moveTo>
                    <a:pt x="2018" y="0"/>
                  </a:moveTo>
                  <a:cubicBezTo>
                    <a:pt x="1122" y="0"/>
                    <a:pt x="449" y="673"/>
                    <a:pt x="1" y="1345"/>
                  </a:cubicBezTo>
                  <a:cubicBezTo>
                    <a:pt x="897" y="1121"/>
                    <a:pt x="1570" y="673"/>
                    <a:pt x="201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50" name="Google Shape;14350;p20"/>
            <p:cNvSpPr/>
            <p:nvPr/>
          </p:nvSpPr>
          <p:spPr>
            <a:xfrm>
              <a:off x="591100" y="1778925"/>
              <a:ext cx="16825" cy="22450"/>
            </a:xfrm>
            <a:custGeom>
              <a:avLst/>
              <a:gdLst/>
              <a:ahLst/>
              <a:cxnLst/>
              <a:rect l="l" t="t" r="r" b="b"/>
              <a:pathLst>
                <a:path w="673" h="898" extrusionOk="0">
                  <a:moveTo>
                    <a:pt x="673" y="1"/>
                  </a:moveTo>
                  <a:cubicBezTo>
                    <a:pt x="225" y="1"/>
                    <a:pt x="0" y="449"/>
                    <a:pt x="0" y="897"/>
                  </a:cubicBezTo>
                  <a:cubicBezTo>
                    <a:pt x="673" y="897"/>
                    <a:pt x="673" y="449"/>
                    <a:pt x="67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51" name="Google Shape;14351;p20"/>
            <p:cNvSpPr/>
            <p:nvPr/>
          </p:nvSpPr>
          <p:spPr>
            <a:xfrm>
              <a:off x="596700" y="3286100"/>
              <a:ext cx="16825" cy="11250"/>
            </a:xfrm>
            <a:custGeom>
              <a:avLst/>
              <a:gdLst/>
              <a:ahLst/>
              <a:cxnLst/>
              <a:rect l="l" t="t" r="r" b="b"/>
              <a:pathLst>
                <a:path w="673" h="450" extrusionOk="0">
                  <a:moveTo>
                    <a:pt x="1" y="1"/>
                  </a:moveTo>
                  <a:cubicBezTo>
                    <a:pt x="1" y="1"/>
                    <a:pt x="1" y="449"/>
                    <a:pt x="225" y="449"/>
                  </a:cubicBezTo>
                  <a:cubicBezTo>
                    <a:pt x="673" y="449"/>
                    <a:pt x="449" y="1"/>
                    <a:pt x="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52" name="Google Shape;14352;p20"/>
            <p:cNvSpPr/>
            <p:nvPr/>
          </p:nvSpPr>
          <p:spPr>
            <a:xfrm>
              <a:off x="591100" y="3420575"/>
              <a:ext cx="8250" cy="12375"/>
            </a:xfrm>
            <a:custGeom>
              <a:avLst/>
              <a:gdLst/>
              <a:ahLst/>
              <a:cxnLst/>
              <a:rect l="l" t="t" r="r" b="b"/>
              <a:pathLst>
                <a:path w="330" h="495" extrusionOk="0">
                  <a:moveTo>
                    <a:pt x="0" y="1"/>
                  </a:moveTo>
                  <a:cubicBezTo>
                    <a:pt x="0" y="225"/>
                    <a:pt x="0" y="449"/>
                    <a:pt x="225" y="449"/>
                  </a:cubicBezTo>
                  <a:cubicBezTo>
                    <a:pt x="257" y="481"/>
                    <a:pt x="275" y="495"/>
                    <a:pt x="283" y="495"/>
                  </a:cubicBezTo>
                  <a:cubicBezTo>
                    <a:pt x="330" y="495"/>
                    <a:pt x="0" y="1"/>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53" name="Google Shape;14353;p20"/>
            <p:cNvSpPr/>
            <p:nvPr/>
          </p:nvSpPr>
          <p:spPr>
            <a:xfrm>
              <a:off x="546275" y="1795725"/>
              <a:ext cx="33650" cy="33650"/>
            </a:xfrm>
            <a:custGeom>
              <a:avLst/>
              <a:gdLst/>
              <a:ahLst/>
              <a:cxnLst/>
              <a:rect l="l" t="t" r="r" b="b"/>
              <a:pathLst>
                <a:path w="1346" h="1346" extrusionOk="0">
                  <a:moveTo>
                    <a:pt x="1345" y="1"/>
                  </a:moveTo>
                  <a:cubicBezTo>
                    <a:pt x="0" y="1"/>
                    <a:pt x="449" y="1346"/>
                    <a:pt x="1345" y="1346"/>
                  </a:cubicBezTo>
                  <a:cubicBezTo>
                    <a:pt x="1345" y="673"/>
                    <a:pt x="897" y="673"/>
                    <a:pt x="134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54" name="Google Shape;14354;p20"/>
            <p:cNvSpPr/>
            <p:nvPr/>
          </p:nvSpPr>
          <p:spPr>
            <a:xfrm>
              <a:off x="549075" y="1857375"/>
              <a:ext cx="28050" cy="4225"/>
            </a:xfrm>
            <a:custGeom>
              <a:avLst/>
              <a:gdLst/>
              <a:ahLst/>
              <a:cxnLst/>
              <a:rect l="l" t="t" r="r" b="b"/>
              <a:pathLst>
                <a:path w="1122" h="169" extrusionOk="0">
                  <a:moveTo>
                    <a:pt x="561" y="0"/>
                  </a:moveTo>
                  <a:lnTo>
                    <a:pt x="561" y="0"/>
                  </a:lnTo>
                  <a:cubicBezTo>
                    <a:pt x="1" y="112"/>
                    <a:pt x="281" y="168"/>
                    <a:pt x="561" y="168"/>
                  </a:cubicBezTo>
                  <a:cubicBezTo>
                    <a:pt x="841" y="168"/>
                    <a:pt x="1121" y="112"/>
                    <a:pt x="56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55" name="Google Shape;14355;p20"/>
            <p:cNvSpPr/>
            <p:nvPr/>
          </p:nvSpPr>
          <p:spPr>
            <a:xfrm>
              <a:off x="540025" y="1862975"/>
              <a:ext cx="24825" cy="6500"/>
            </a:xfrm>
            <a:custGeom>
              <a:avLst/>
              <a:gdLst/>
              <a:ahLst/>
              <a:cxnLst/>
              <a:rect l="l" t="t" r="r" b="b"/>
              <a:pathLst>
                <a:path w="993" h="260" extrusionOk="0">
                  <a:moveTo>
                    <a:pt x="475" y="0"/>
                  </a:moveTo>
                  <a:lnTo>
                    <a:pt x="475" y="0"/>
                  </a:lnTo>
                  <a:cubicBezTo>
                    <a:pt x="1" y="190"/>
                    <a:pt x="88" y="259"/>
                    <a:pt x="278" y="259"/>
                  </a:cubicBezTo>
                  <a:cubicBezTo>
                    <a:pt x="539" y="259"/>
                    <a:pt x="992" y="130"/>
                    <a:pt x="47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56" name="Google Shape;14356;p20"/>
            <p:cNvSpPr/>
            <p:nvPr/>
          </p:nvSpPr>
          <p:spPr>
            <a:xfrm>
              <a:off x="529475" y="1409125"/>
              <a:ext cx="16825" cy="11250"/>
            </a:xfrm>
            <a:custGeom>
              <a:avLst/>
              <a:gdLst/>
              <a:ahLst/>
              <a:cxnLst/>
              <a:rect l="l" t="t" r="r" b="b"/>
              <a:pathLst>
                <a:path w="673" h="450" extrusionOk="0">
                  <a:moveTo>
                    <a:pt x="224" y="1"/>
                  </a:moveTo>
                  <a:cubicBezTo>
                    <a:pt x="0" y="1"/>
                    <a:pt x="224" y="449"/>
                    <a:pt x="672" y="449"/>
                  </a:cubicBezTo>
                  <a:cubicBezTo>
                    <a:pt x="672" y="225"/>
                    <a:pt x="672" y="1"/>
                    <a:pt x="22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57" name="Google Shape;14357;p20"/>
            <p:cNvSpPr/>
            <p:nvPr/>
          </p:nvSpPr>
          <p:spPr>
            <a:xfrm>
              <a:off x="525600" y="1840550"/>
              <a:ext cx="22425" cy="6500"/>
            </a:xfrm>
            <a:custGeom>
              <a:avLst/>
              <a:gdLst/>
              <a:ahLst/>
              <a:cxnLst/>
              <a:rect l="l" t="t" r="r" b="b"/>
              <a:pathLst>
                <a:path w="897" h="260" extrusionOk="0">
                  <a:moveTo>
                    <a:pt x="379" y="1"/>
                  </a:moveTo>
                  <a:lnTo>
                    <a:pt x="379" y="1"/>
                  </a:lnTo>
                  <a:cubicBezTo>
                    <a:pt x="0" y="190"/>
                    <a:pt x="102" y="260"/>
                    <a:pt x="278" y="260"/>
                  </a:cubicBezTo>
                  <a:cubicBezTo>
                    <a:pt x="518" y="260"/>
                    <a:pt x="897" y="130"/>
                    <a:pt x="37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58" name="Google Shape;14358;p20"/>
            <p:cNvSpPr/>
            <p:nvPr/>
          </p:nvSpPr>
          <p:spPr>
            <a:xfrm>
              <a:off x="456625" y="2193550"/>
              <a:ext cx="67250" cy="39250"/>
            </a:xfrm>
            <a:custGeom>
              <a:avLst/>
              <a:gdLst/>
              <a:ahLst/>
              <a:cxnLst/>
              <a:rect l="l" t="t" r="r" b="b"/>
              <a:pathLst>
                <a:path w="2690" h="1570" extrusionOk="0">
                  <a:moveTo>
                    <a:pt x="2690" y="0"/>
                  </a:moveTo>
                  <a:lnTo>
                    <a:pt x="2690" y="0"/>
                  </a:lnTo>
                  <a:cubicBezTo>
                    <a:pt x="1569" y="224"/>
                    <a:pt x="1" y="897"/>
                    <a:pt x="449" y="1569"/>
                  </a:cubicBezTo>
                  <a:cubicBezTo>
                    <a:pt x="1121" y="897"/>
                    <a:pt x="2242" y="673"/>
                    <a:pt x="269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59" name="Google Shape;14359;p20"/>
            <p:cNvSpPr/>
            <p:nvPr/>
          </p:nvSpPr>
          <p:spPr>
            <a:xfrm>
              <a:off x="430125" y="1906050"/>
              <a:ext cx="21550" cy="12975"/>
            </a:xfrm>
            <a:custGeom>
              <a:avLst/>
              <a:gdLst/>
              <a:ahLst/>
              <a:cxnLst/>
              <a:rect l="l" t="t" r="r" b="b"/>
              <a:pathLst>
                <a:path w="862" h="519" extrusionOk="0">
                  <a:moveTo>
                    <a:pt x="654" y="1"/>
                  </a:moveTo>
                  <a:cubicBezTo>
                    <a:pt x="434" y="1"/>
                    <a:pt x="0" y="260"/>
                    <a:pt x="388" y="518"/>
                  </a:cubicBezTo>
                  <a:cubicBezTo>
                    <a:pt x="862" y="140"/>
                    <a:pt x="815" y="1"/>
                    <a:pt x="65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60" name="Google Shape;14360;p20"/>
            <p:cNvSpPr/>
            <p:nvPr/>
          </p:nvSpPr>
          <p:spPr>
            <a:xfrm>
              <a:off x="422150" y="2232000"/>
              <a:ext cx="28900" cy="9625"/>
            </a:xfrm>
            <a:custGeom>
              <a:avLst/>
              <a:gdLst/>
              <a:ahLst/>
              <a:cxnLst/>
              <a:rect l="l" t="t" r="r" b="b"/>
              <a:pathLst>
                <a:path w="1156" h="385" extrusionOk="0">
                  <a:moveTo>
                    <a:pt x="733" y="1"/>
                  </a:moveTo>
                  <a:cubicBezTo>
                    <a:pt x="0" y="1"/>
                    <a:pt x="356" y="384"/>
                    <a:pt x="728" y="384"/>
                  </a:cubicBezTo>
                  <a:cubicBezTo>
                    <a:pt x="907" y="384"/>
                    <a:pt x="1089" y="295"/>
                    <a:pt x="1155" y="31"/>
                  </a:cubicBezTo>
                  <a:cubicBezTo>
                    <a:pt x="986" y="10"/>
                    <a:pt x="847" y="1"/>
                    <a:pt x="73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61" name="Google Shape;14361;p20"/>
            <p:cNvSpPr/>
            <p:nvPr/>
          </p:nvSpPr>
          <p:spPr>
            <a:xfrm>
              <a:off x="307750" y="1957075"/>
              <a:ext cx="25625" cy="12375"/>
            </a:xfrm>
            <a:custGeom>
              <a:avLst/>
              <a:gdLst/>
              <a:ahLst/>
              <a:cxnLst/>
              <a:rect l="l" t="t" r="r" b="b"/>
              <a:pathLst>
                <a:path w="1025" h="495" extrusionOk="0">
                  <a:moveTo>
                    <a:pt x="753" y="1"/>
                  </a:moveTo>
                  <a:cubicBezTo>
                    <a:pt x="247" y="1"/>
                    <a:pt x="0" y="495"/>
                    <a:pt x="577" y="495"/>
                  </a:cubicBezTo>
                  <a:cubicBezTo>
                    <a:pt x="577" y="270"/>
                    <a:pt x="1025" y="270"/>
                    <a:pt x="1025" y="46"/>
                  </a:cubicBezTo>
                  <a:cubicBezTo>
                    <a:pt x="929" y="14"/>
                    <a:pt x="837" y="1"/>
                    <a:pt x="75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62" name="Google Shape;14362;p20"/>
            <p:cNvSpPr/>
            <p:nvPr/>
          </p:nvSpPr>
          <p:spPr>
            <a:xfrm>
              <a:off x="288550" y="2292875"/>
              <a:ext cx="39225" cy="12750"/>
            </a:xfrm>
            <a:custGeom>
              <a:avLst/>
              <a:gdLst/>
              <a:ahLst/>
              <a:cxnLst/>
              <a:rect l="l" t="t" r="r" b="b"/>
              <a:pathLst>
                <a:path w="1569" h="510" extrusionOk="0">
                  <a:moveTo>
                    <a:pt x="1103" y="0"/>
                  </a:moveTo>
                  <a:cubicBezTo>
                    <a:pt x="509" y="0"/>
                    <a:pt x="181" y="328"/>
                    <a:pt x="0" y="510"/>
                  </a:cubicBezTo>
                  <a:cubicBezTo>
                    <a:pt x="672" y="510"/>
                    <a:pt x="1569" y="510"/>
                    <a:pt x="1569" y="61"/>
                  </a:cubicBezTo>
                  <a:cubicBezTo>
                    <a:pt x="1398" y="18"/>
                    <a:pt x="1243" y="0"/>
                    <a:pt x="110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63" name="Google Shape;14363;p20"/>
            <p:cNvSpPr/>
            <p:nvPr/>
          </p:nvSpPr>
          <p:spPr>
            <a:xfrm>
              <a:off x="249325" y="1033750"/>
              <a:ext cx="16825" cy="5625"/>
            </a:xfrm>
            <a:custGeom>
              <a:avLst/>
              <a:gdLst/>
              <a:ahLst/>
              <a:cxnLst/>
              <a:rect l="l" t="t" r="r" b="b"/>
              <a:pathLst>
                <a:path w="673" h="225" extrusionOk="0">
                  <a:moveTo>
                    <a:pt x="448" y="0"/>
                  </a:moveTo>
                  <a:cubicBezTo>
                    <a:pt x="0" y="0"/>
                    <a:pt x="448" y="224"/>
                    <a:pt x="673" y="224"/>
                  </a:cubicBezTo>
                  <a:cubicBezTo>
                    <a:pt x="673" y="224"/>
                    <a:pt x="673" y="0"/>
                    <a:pt x="44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64" name="Google Shape;14364;p20"/>
            <p:cNvSpPr/>
            <p:nvPr/>
          </p:nvSpPr>
          <p:spPr>
            <a:xfrm>
              <a:off x="252525" y="2324775"/>
              <a:ext cx="12625" cy="6500"/>
            </a:xfrm>
            <a:custGeom>
              <a:avLst/>
              <a:gdLst/>
              <a:ahLst/>
              <a:cxnLst/>
              <a:rect l="l" t="t" r="r" b="b"/>
              <a:pathLst>
                <a:path w="505" h="260" extrusionOk="0">
                  <a:moveTo>
                    <a:pt x="38" y="1"/>
                  </a:moveTo>
                  <a:cubicBezTo>
                    <a:pt x="1" y="1"/>
                    <a:pt x="454" y="259"/>
                    <a:pt x="491" y="259"/>
                  </a:cubicBezTo>
                  <a:cubicBezTo>
                    <a:pt x="505" y="259"/>
                    <a:pt x="463" y="225"/>
                    <a:pt x="320" y="130"/>
                  </a:cubicBezTo>
                  <a:cubicBezTo>
                    <a:pt x="131" y="35"/>
                    <a:pt x="52" y="1"/>
                    <a:pt x="3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65" name="Google Shape;14365;p20"/>
            <p:cNvSpPr/>
            <p:nvPr/>
          </p:nvSpPr>
          <p:spPr>
            <a:xfrm>
              <a:off x="232500" y="2367225"/>
              <a:ext cx="44850" cy="22450"/>
            </a:xfrm>
            <a:custGeom>
              <a:avLst/>
              <a:gdLst/>
              <a:ahLst/>
              <a:cxnLst/>
              <a:rect l="l" t="t" r="r" b="b"/>
              <a:pathLst>
                <a:path w="1794" h="898" extrusionOk="0">
                  <a:moveTo>
                    <a:pt x="1794" y="1"/>
                  </a:moveTo>
                  <a:cubicBezTo>
                    <a:pt x="673" y="1"/>
                    <a:pt x="1" y="1"/>
                    <a:pt x="225" y="897"/>
                  </a:cubicBezTo>
                  <a:lnTo>
                    <a:pt x="1794" y="1"/>
                  </a:ln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66" name="Google Shape;14366;p20"/>
            <p:cNvSpPr/>
            <p:nvPr/>
          </p:nvSpPr>
          <p:spPr>
            <a:xfrm>
              <a:off x="6855175" y="742400"/>
              <a:ext cx="95275" cy="162500"/>
            </a:xfrm>
            <a:custGeom>
              <a:avLst/>
              <a:gdLst/>
              <a:ahLst/>
              <a:cxnLst/>
              <a:rect l="l" t="t" r="r" b="b"/>
              <a:pathLst>
                <a:path w="3811" h="6500" extrusionOk="0">
                  <a:moveTo>
                    <a:pt x="3811" y="0"/>
                  </a:moveTo>
                  <a:cubicBezTo>
                    <a:pt x="1122" y="0"/>
                    <a:pt x="1" y="2017"/>
                    <a:pt x="1" y="6499"/>
                  </a:cubicBezTo>
                  <a:lnTo>
                    <a:pt x="3811" y="0"/>
                  </a:ln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67" name="Google Shape;14367;p20"/>
            <p:cNvSpPr/>
            <p:nvPr/>
          </p:nvSpPr>
          <p:spPr>
            <a:xfrm>
              <a:off x="6658000" y="748875"/>
              <a:ext cx="176675" cy="312900"/>
            </a:xfrm>
            <a:custGeom>
              <a:avLst/>
              <a:gdLst/>
              <a:ahLst/>
              <a:cxnLst/>
              <a:rect l="l" t="t" r="r" b="b"/>
              <a:pathLst>
                <a:path w="7067" h="12516" extrusionOk="0">
                  <a:moveTo>
                    <a:pt x="6968" y="1"/>
                  </a:moveTo>
                  <a:lnTo>
                    <a:pt x="6968" y="1"/>
                  </a:lnTo>
                  <a:cubicBezTo>
                    <a:pt x="6577" y="1"/>
                    <a:pt x="0" y="11979"/>
                    <a:pt x="716" y="12516"/>
                  </a:cubicBezTo>
                  <a:cubicBezTo>
                    <a:pt x="2509" y="9154"/>
                    <a:pt x="4078" y="6016"/>
                    <a:pt x="5871" y="2655"/>
                  </a:cubicBezTo>
                  <a:cubicBezTo>
                    <a:pt x="6773" y="761"/>
                    <a:pt x="7067" y="1"/>
                    <a:pt x="696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68" name="Google Shape;14368;p20"/>
            <p:cNvSpPr/>
            <p:nvPr/>
          </p:nvSpPr>
          <p:spPr>
            <a:xfrm>
              <a:off x="6838375" y="748000"/>
              <a:ext cx="39250" cy="22425"/>
            </a:xfrm>
            <a:custGeom>
              <a:avLst/>
              <a:gdLst/>
              <a:ahLst/>
              <a:cxnLst/>
              <a:rect l="l" t="t" r="r" b="b"/>
              <a:pathLst>
                <a:path w="1570" h="897" extrusionOk="0">
                  <a:moveTo>
                    <a:pt x="673" y="0"/>
                  </a:moveTo>
                  <a:cubicBezTo>
                    <a:pt x="673" y="224"/>
                    <a:pt x="1" y="897"/>
                    <a:pt x="449" y="897"/>
                  </a:cubicBezTo>
                  <a:cubicBezTo>
                    <a:pt x="673" y="672"/>
                    <a:pt x="1569" y="224"/>
                    <a:pt x="67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69" name="Google Shape;14369;p20"/>
            <p:cNvSpPr/>
            <p:nvPr/>
          </p:nvSpPr>
          <p:spPr>
            <a:xfrm>
              <a:off x="6743125" y="949700"/>
              <a:ext cx="28050" cy="28025"/>
            </a:xfrm>
            <a:custGeom>
              <a:avLst/>
              <a:gdLst/>
              <a:ahLst/>
              <a:cxnLst/>
              <a:rect l="l" t="t" r="r" b="b"/>
              <a:pathLst>
                <a:path w="1122" h="1121" extrusionOk="0">
                  <a:moveTo>
                    <a:pt x="1121" y="0"/>
                  </a:moveTo>
                  <a:cubicBezTo>
                    <a:pt x="225" y="224"/>
                    <a:pt x="449" y="673"/>
                    <a:pt x="1" y="1121"/>
                  </a:cubicBezTo>
                  <a:cubicBezTo>
                    <a:pt x="673" y="1121"/>
                    <a:pt x="673" y="673"/>
                    <a:pt x="112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70" name="Google Shape;14370;p20"/>
            <p:cNvSpPr/>
            <p:nvPr/>
          </p:nvSpPr>
          <p:spPr>
            <a:xfrm>
              <a:off x="6664675" y="3842550"/>
              <a:ext cx="22450" cy="15725"/>
            </a:xfrm>
            <a:custGeom>
              <a:avLst/>
              <a:gdLst/>
              <a:ahLst/>
              <a:cxnLst/>
              <a:rect l="l" t="t" r="r" b="b"/>
              <a:pathLst>
                <a:path w="898" h="629" extrusionOk="0">
                  <a:moveTo>
                    <a:pt x="299" y="0"/>
                  </a:moveTo>
                  <a:cubicBezTo>
                    <a:pt x="211" y="0"/>
                    <a:pt x="113" y="43"/>
                    <a:pt x="1" y="155"/>
                  </a:cubicBezTo>
                  <a:cubicBezTo>
                    <a:pt x="327" y="155"/>
                    <a:pt x="534" y="629"/>
                    <a:pt x="710" y="629"/>
                  </a:cubicBezTo>
                  <a:cubicBezTo>
                    <a:pt x="775" y="629"/>
                    <a:pt x="836" y="562"/>
                    <a:pt x="897" y="379"/>
                  </a:cubicBezTo>
                  <a:cubicBezTo>
                    <a:pt x="729" y="379"/>
                    <a:pt x="561" y="0"/>
                    <a:pt x="29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71" name="Google Shape;14371;p20"/>
            <p:cNvSpPr/>
            <p:nvPr/>
          </p:nvSpPr>
          <p:spPr>
            <a:xfrm>
              <a:off x="6513400" y="3997675"/>
              <a:ext cx="5625" cy="11225"/>
            </a:xfrm>
            <a:custGeom>
              <a:avLst/>
              <a:gdLst/>
              <a:ahLst/>
              <a:cxnLst/>
              <a:rect l="l" t="t" r="r" b="b"/>
              <a:pathLst>
                <a:path w="225" h="449" extrusionOk="0">
                  <a:moveTo>
                    <a:pt x="225" y="1"/>
                  </a:moveTo>
                  <a:cubicBezTo>
                    <a:pt x="1" y="1"/>
                    <a:pt x="1" y="225"/>
                    <a:pt x="1" y="449"/>
                  </a:cubicBezTo>
                  <a:lnTo>
                    <a:pt x="225" y="1"/>
                  </a:ln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72" name="Google Shape;14372;p20"/>
            <p:cNvSpPr/>
            <p:nvPr/>
          </p:nvSpPr>
          <p:spPr>
            <a:xfrm>
              <a:off x="6515325" y="3938925"/>
              <a:ext cx="14175" cy="8275"/>
            </a:xfrm>
            <a:custGeom>
              <a:avLst/>
              <a:gdLst/>
              <a:ahLst/>
              <a:cxnLst/>
              <a:rect l="l" t="t" r="r" b="b"/>
              <a:pathLst>
                <a:path w="567" h="331" extrusionOk="0">
                  <a:moveTo>
                    <a:pt x="102" y="0"/>
                  </a:moveTo>
                  <a:cubicBezTo>
                    <a:pt x="1" y="0"/>
                    <a:pt x="452" y="330"/>
                    <a:pt x="533" y="330"/>
                  </a:cubicBezTo>
                  <a:cubicBezTo>
                    <a:pt x="566" y="330"/>
                    <a:pt x="535" y="273"/>
                    <a:pt x="372" y="110"/>
                  </a:cubicBezTo>
                  <a:cubicBezTo>
                    <a:pt x="214" y="31"/>
                    <a:pt x="133" y="0"/>
                    <a:pt x="102"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73" name="Google Shape;14373;p20"/>
            <p:cNvSpPr/>
            <p:nvPr/>
          </p:nvSpPr>
          <p:spPr>
            <a:xfrm>
              <a:off x="6513400" y="3947250"/>
              <a:ext cx="25" cy="25"/>
            </a:xfrm>
            <a:custGeom>
              <a:avLst/>
              <a:gdLst/>
              <a:ahLst/>
              <a:cxnLst/>
              <a:rect l="l" t="t" r="r" b="b"/>
              <a:pathLst>
                <a:path w="1" h="1" extrusionOk="0">
                  <a:moveTo>
                    <a:pt x="1" y="1"/>
                  </a:move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74" name="Google Shape;14374;p20"/>
            <p:cNvSpPr/>
            <p:nvPr/>
          </p:nvSpPr>
          <p:spPr>
            <a:xfrm>
              <a:off x="6194050" y="1694875"/>
              <a:ext cx="39225" cy="22450"/>
            </a:xfrm>
            <a:custGeom>
              <a:avLst/>
              <a:gdLst/>
              <a:ahLst/>
              <a:cxnLst/>
              <a:rect l="l" t="t" r="r" b="b"/>
              <a:pathLst>
                <a:path w="1569" h="898" extrusionOk="0">
                  <a:moveTo>
                    <a:pt x="448" y="1"/>
                  </a:moveTo>
                  <a:cubicBezTo>
                    <a:pt x="448" y="1"/>
                    <a:pt x="0" y="897"/>
                    <a:pt x="448" y="897"/>
                  </a:cubicBezTo>
                  <a:cubicBezTo>
                    <a:pt x="672" y="449"/>
                    <a:pt x="1569" y="225"/>
                    <a:pt x="44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75" name="Google Shape;14375;p20"/>
            <p:cNvSpPr/>
            <p:nvPr/>
          </p:nvSpPr>
          <p:spPr>
            <a:xfrm>
              <a:off x="5981125" y="1535400"/>
              <a:ext cx="20175" cy="19425"/>
            </a:xfrm>
            <a:custGeom>
              <a:avLst/>
              <a:gdLst/>
              <a:ahLst/>
              <a:cxnLst/>
              <a:rect l="l" t="t" r="r" b="b"/>
              <a:pathLst>
                <a:path w="807" h="777" extrusionOk="0">
                  <a:moveTo>
                    <a:pt x="606" y="1"/>
                  </a:moveTo>
                  <a:cubicBezTo>
                    <a:pt x="460" y="1"/>
                    <a:pt x="190" y="209"/>
                    <a:pt x="1" y="777"/>
                  </a:cubicBezTo>
                  <a:cubicBezTo>
                    <a:pt x="777" y="389"/>
                    <a:pt x="806" y="1"/>
                    <a:pt x="606"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76" name="Google Shape;14376;p20"/>
            <p:cNvSpPr/>
            <p:nvPr/>
          </p:nvSpPr>
          <p:spPr>
            <a:xfrm>
              <a:off x="5930700" y="1582825"/>
              <a:ext cx="50450" cy="50450"/>
            </a:xfrm>
            <a:custGeom>
              <a:avLst/>
              <a:gdLst/>
              <a:ahLst/>
              <a:cxnLst/>
              <a:rect l="l" t="t" r="r" b="b"/>
              <a:pathLst>
                <a:path w="2018" h="2018" extrusionOk="0">
                  <a:moveTo>
                    <a:pt x="1121" y="0"/>
                  </a:moveTo>
                  <a:cubicBezTo>
                    <a:pt x="897" y="449"/>
                    <a:pt x="1" y="2018"/>
                    <a:pt x="673" y="2018"/>
                  </a:cubicBezTo>
                  <a:cubicBezTo>
                    <a:pt x="225" y="1121"/>
                    <a:pt x="2018" y="673"/>
                    <a:pt x="112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77" name="Google Shape;14377;p20"/>
            <p:cNvSpPr/>
            <p:nvPr/>
          </p:nvSpPr>
          <p:spPr>
            <a:xfrm>
              <a:off x="5817000" y="4065000"/>
              <a:ext cx="12000" cy="8275"/>
            </a:xfrm>
            <a:custGeom>
              <a:avLst/>
              <a:gdLst/>
              <a:ahLst/>
              <a:cxnLst/>
              <a:rect l="l" t="t" r="r" b="b"/>
              <a:pathLst>
                <a:path w="480" h="331" extrusionOk="0">
                  <a:moveTo>
                    <a:pt x="6" y="0"/>
                  </a:moveTo>
                  <a:lnTo>
                    <a:pt x="6" y="0"/>
                  </a:lnTo>
                  <a:cubicBezTo>
                    <a:pt x="0" y="0"/>
                    <a:pt x="73" y="58"/>
                    <a:pt x="290" y="221"/>
                  </a:cubicBezTo>
                  <a:cubicBezTo>
                    <a:pt x="409" y="300"/>
                    <a:pt x="458" y="330"/>
                    <a:pt x="463" y="330"/>
                  </a:cubicBezTo>
                  <a:cubicBezTo>
                    <a:pt x="480" y="330"/>
                    <a:pt x="19" y="0"/>
                    <a:pt x="6"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78" name="Google Shape;14378;p20"/>
            <p:cNvSpPr/>
            <p:nvPr/>
          </p:nvSpPr>
          <p:spPr>
            <a:xfrm>
              <a:off x="5661750" y="1853675"/>
              <a:ext cx="28050" cy="21425"/>
            </a:xfrm>
            <a:custGeom>
              <a:avLst/>
              <a:gdLst/>
              <a:ahLst/>
              <a:cxnLst/>
              <a:rect l="l" t="t" r="r" b="b"/>
              <a:pathLst>
                <a:path w="1122" h="857" extrusionOk="0">
                  <a:moveTo>
                    <a:pt x="246" y="0"/>
                  </a:moveTo>
                  <a:cubicBezTo>
                    <a:pt x="141" y="0"/>
                    <a:pt x="53" y="44"/>
                    <a:pt x="1" y="148"/>
                  </a:cubicBezTo>
                  <a:cubicBezTo>
                    <a:pt x="599" y="148"/>
                    <a:pt x="311" y="857"/>
                    <a:pt x="869" y="857"/>
                  </a:cubicBezTo>
                  <a:cubicBezTo>
                    <a:pt x="939" y="857"/>
                    <a:pt x="1022" y="845"/>
                    <a:pt x="1121" y="821"/>
                  </a:cubicBezTo>
                  <a:cubicBezTo>
                    <a:pt x="1121" y="476"/>
                    <a:pt x="593" y="0"/>
                    <a:pt x="246"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79" name="Google Shape;14379;p20"/>
            <p:cNvSpPr/>
            <p:nvPr/>
          </p:nvSpPr>
          <p:spPr>
            <a:xfrm>
              <a:off x="4272225" y="2315700"/>
              <a:ext cx="76950" cy="81825"/>
            </a:xfrm>
            <a:custGeom>
              <a:avLst/>
              <a:gdLst/>
              <a:ahLst/>
              <a:cxnLst/>
              <a:rect l="l" t="t" r="r" b="b"/>
              <a:pathLst>
                <a:path w="3078" h="3273" extrusionOk="0">
                  <a:moveTo>
                    <a:pt x="472" y="206"/>
                  </a:moveTo>
                  <a:cubicBezTo>
                    <a:pt x="458" y="206"/>
                    <a:pt x="449" y="224"/>
                    <a:pt x="449" y="269"/>
                  </a:cubicBezTo>
                  <a:cubicBezTo>
                    <a:pt x="449" y="269"/>
                    <a:pt x="449" y="493"/>
                    <a:pt x="673" y="493"/>
                  </a:cubicBezTo>
                  <a:cubicBezTo>
                    <a:pt x="673" y="493"/>
                    <a:pt x="530" y="206"/>
                    <a:pt x="472" y="206"/>
                  </a:cubicBezTo>
                  <a:close/>
                  <a:moveTo>
                    <a:pt x="1" y="1389"/>
                  </a:moveTo>
                  <a:cubicBezTo>
                    <a:pt x="1" y="1390"/>
                    <a:pt x="1" y="1614"/>
                    <a:pt x="225" y="1614"/>
                  </a:cubicBezTo>
                  <a:cubicBezTo>
                    <a:pt x="225" y="1614"/>
                    <a:pt x="85" y="1474"/>
                    <a:pt x="1" y="1389"/>
                  </a:cubicBezTo>
                  <a:close/>
                  <a:moveTo>
                    <a:pt x="1706" y="1"/>
                  </a:moveTo>
                  <a:cubicBezTo>
                    <a:pt x="1555" y="1"/>
                    <a:pt x="1363" y="15"/>
                    <a:pt x="1121" y="45"/>
                  </a:cubicBezTo>
                  <a:cubicBezTo>
                    <a:pt x="875" y="537"/>
                    <a:pt x="798" y="1148"/>
                    <a:pt x="843" y="1705"/>
                  </a:cubicBezTo>
                  <a:lnTo>
                    <a:pt x="843" y="1705"/>
                  </a:lnTo>
                  <a:cubicBezTo>
                    <a:pt x="1014" y="1149"/>
                    <a:pt x="3078" y="1"/>
                    <a:pt x="1706" y="1"/>
                  </a:cubicBezTo>
                  <a:close/>
                  <a:moveTo>
                    <a:pt x="843" y="1705"/>
                  </a:moveTo>
                  <a:cubicBezTo>
                    <a:pt x="825" y="1764"/>
                    <a:pt x="828" y="1817"/>
                    <a:pt x="859" y="1860"/>
                  </a:cubicBezTo>
                  <a:lnTo>
                    <a:pt x="859" y="1860"/>
                  </a:lnTo>
                  <a:cubicBezTo>
                    <a:pt x="853" y="1809"/>
                    <a:pt x="848" y="1757"/>
                    <a:pt x="843" y="1705"/>
                  </a:cubicBezTo>
                  <a:close/>
                  <a:moveTo>
                    <a:pt x="2914" y="1838"/>
                  </a:moveTo>
                  <a:cubicBezTo>
                    <a:pt x="2236" y="1951"/>
                    <a:pt x="1757" y="2000"/>
                    <a:pt x="1431" y="2000"/>
                  </a:cubicBezTo>
                  <a:cubicBezTo>
                    <a:pt x="1095" y="2000"/>
                    <a:pt x="921" y="1948"/>
                    <a:pt x="859" y="1860"/>
                  </a:cubicBezTo>
                  <a:lnTo>
                    <a:pt x="859" y="1860"/>
                  </a:lnTo>
                  <a:cubicBezTo>
                    <a:pt x="956" y="2637"/>
                    <a:pt x="1292" y="3273"/>
                    <a:pt x="1734" y="3273"/>
                  </a:cubicBezTo>
                  <a:cubicBezTo>
                    <a:pt x="2084" y="3273"/>
                    <a:pt x="2499" y="2876"/>
                    <a:pt x="2914" y="1838"/>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80" name="Google Shape;14380;p20"/>
            <p:cNvSpPr/>
            <p:nvPr/>
          </p:nvSpPr>
          <p:spPr>
            <a:xfrm>
              <a:off x="5314375" y="1457525"/>
              <a:ext cx="33775" cy="20900"/>
            </a:xfrm>
            <a:custGeom>
              <a:avLst/>
              <a:gdLst/>
              <a:ahLst/>
              <a:cxnLst/>
              <a:rect l="l" t="t" r="r" b="b"/>
              <a:pathLst>
                <a:path w="1351" h="836" extrusionOk="0">
                  <a:moveTo>
                    <a:pt x="1091" y="0"/>
                  </a:moveTo>
                  <a:cubicBezTo>
                    <a:pt x="1046" y="0"/>
                    <a:pt x="983" y="25"/>
                    <a:pt x="897" y="82"/>
                  </a:cubicBezTo>
                  <a:cubicBezTo>
                    <a:pt x="897" y="530"/>
                    <a:pt x="225" y="530"/>
                    <a:pt x="1" y="754"/>
                  </a:cubicBezTo>
                  <a:cubicBezTo>
                    <a:pt x="115" y="811"/>
                    <a:pt x="225" y="836"/>
                    <a:pt x="330" y="836"/>
                  </a:cubicBezTo>
                  <a:cubicBezTo>
                    <a:pt x="942" y="836"/>
                    <a:pt x="1350" y="0"/>
                    <a:pt x="109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81" name="Google Shape;14381;p20"/>
            <p:cNvSpPr/>
            <p:nvPr/>
          </p:nvSpPr>
          <p:spPr>
            <a:xfrm>
              <a:off x="5493675" y="1280275"/>
              <a:ext cx="11225" cy="11225"/>
            </a:xfrm>
            <a:custGeom>
              <a:avLst/>
              <a:gdLst/>
              <a:ahLst/>
              <a:cxnLst/>
              <a:rect l="l" t="t" r="r" b="b"/>
              <a:pathLst>
                <a:path w="449" h="449" extrusionOk="0">
                  <a:moveTo>
                    <a:pt x="224" y="0"/>
                  </a:moveTo>
                  <a:cubicBezTo>
                    <a:pt x="0" y="0"/>
                    <a:pt x="224" y="448"/>
                    <a:pt x="449" y="448"/>
                  </a:cubicBezTo>
                  <a:cubicBezTo>
                    <a:pt x="449" y="448"/>
                    <a:pt x="449" y="0"/>
                    <a:pt x="2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82" name="Google Shape;14382;p20"/>
            <p:cNvSpPr/>
            <p:nvPr/>
          </p:nvSpPr>
          <p:spPr>
            <a:xfrm>
              <a:off x="4866150" y="1795725"/>
              <a:ext cx="22425" cy="7500"/>
            </a:xfrm>
            <a:custGeom>
              <a:avLst/>
              <a:gdLst/>
              <a:ahLst/>
              <a:cxnLst/>
              <a:rect l="l" t="t" r="r" b="b"/>
              <a:pathLst>
                <a:path w="897" h="300" extrusionOk="0">
                  <a:moveTo>
                    <a:pt x="897" y="1"/>
                  </a:moveTo>
                  <a:cubicBezTo>
                    <a:pt x="0" y="1"/>
                    <a:pt x="299" y="300"/>
                    <a:pt x="598" y="300"/>
                  </a:cubicBezTo>
                  <a:cubicBezTo>
                    <a:pt x="747" y="300"/>
                    <a:pt x="897" y="225"/>
                    <a:pt x="89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83" name="Google Shape;14383;p20"/>
            <p:cNvSpPr/>
            <p:nvPr/>
          </p:nvSpPr>
          <p:spPr>
            <a:xfrm>
              <a:off x="5532900" y="1089775"/>
              <a:ext cx="16825" cy="11225"/>
            </a:xfrm>
            <a:custGeom>
              <a:avLst/>
              <a:gdLst/>
              <a:ahLst/>
              <a:cxnLst/>
              <a:rect l="l" t="t" r="r" b="b"/>
              <a:pathLst>
                <a:path w="673" h="449" extrusionOk="0">
                  <a:moveTo>
                    <a:pt x="224" y="0"/>
                  </a:moveTo>
                  <a:cubicBezTo>
                    <a:pt x="0" y="0"/>
                    <a:pt x="224" y="448"/>
                    <a:pt x="673" y="448"/>
                  </a:cubicBezTo>
                  <a:cubicBezTo>
                    <a:pt x="673" y="448"/>
                    <a:pt x="673" y="0"/>
                    <a:pt x="2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84" name="Google Shape;14384;p20"/>
            <p:cNvSpPr/>
            <p:nvPr/>
          </p:nvSpPr>
          <p:spPr>
            <a:xfrm>
              <a:off x="5282675" y="1498875"/>
              <a:ext cx="14175" cy="8275"/>
            </a:xfrm>
            <a:custGeom>
              <a:avLst/>
              <a:gdLst/>
              <a:ahLst/>
              <a:cxnLst/>
              <a:rect l="l" t="t" r="r" b="b"/>
              <a:pathLst>
                <a:path w="567" h="331" extrusionOk="0">
                  <a:moveTo>
                    <a:pt x="533" y="0"/>
                  </a:moveTo>
                  <a:cubicBezTo>
                    <a:pt x="452" y="0"/>
                    <a:pt x="1" y="330"/>
                    <a:pt x="102" y="330"/>
                  </a:cubicBezTo>
                  <a:cubicBezTo>
                    <a:pt x="133" y="330"/>
                    <a:pt x="214" y="300"/>
                    <a:pt x="372" y="221"/>
                  </a:cubicBezTo>
                  <a:cubicBezTo>
                    <a:pt x="535" y="58"/>
                    <a:pt x="566" y="0"/>
                    <a:pt x="53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85" name="Google Shape;14385;p20"/>
            <p:cNvSpPr/>
            <p:nvPr/>
          </p:nvSpPr>
          <p:spPr>
            <a:xfrm>
              <a:off x="5460050" y="1325100"/>
              <a:ext cx="22450" cy="11225"/>
            </a:xfrm>
            <a:custGeom>
              <a:avLst/>
              <a:gdLst/>
              <a:ahLst/>
              <a:cxnLst/>
              <a:rect l="l" t="t" r="r" b="b"/>
              <a:pathLst>
                <a:path w="898" h="449" extrusionOk="0">
                  <a:moveTo>
                    <a:pt x="449" y="0"/>
                  </a:moveTo>
                  <a:cubicBezTo>
                    <a:pt x="449" y="224"/>
                    <a:pt x="1" y="224"/>
                    <a:pt x="449" y="448"/>
                  </a:cubicBezTo>
                  <a:cubicBezTo>
                    <a:pt x="897" y="448"/>
                    <a:pt x="897" y="0"/>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86" name="Google Shape;14386;p20"/>
            <p:cNvSpPr/>
            <p:nvPr/>
          </p:nvSpPr>
          <p:spPr>
            <a:xfrm>
              <a:off x="4653225" y="1991825"/>
              <a:ext cx="16850" cy="5650"/>
            </a:xfrm>
            <a:custGeom>
              <a:avLst/>
              <a:gdLst/>
              <a:ahLst/>
              <a:cxnLst/>
              <a:rect l="l" t="t" r="r" b="b"/>
              <a:pathLst>
                <a:path w="674" h="226" extrusionOk="0">
                  <a:moveTo>
                    <a:pt x="1" y="1"/>
                  </a:moveTo>
                  <a:cubicBezTo>
                    <a:pt x="1" y="1"/>
                    <a:pt x="225" y="225"/>
                    <a:pt x="449" y="225"/>
                  </a:cubicBezTo>
                  <a:cubicBezTo>
                    <a:pt x="673" y="225"/>
                    <a:pt x="225" y="1"/>
                    <a:pt x="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87" name="Google Shape;14387;p20"/>
            <p:cNvSpPr/>
            <p:nvPr/>
          </p:nvSpPr>
          <p:spPr>
            <a:xfrm>
              <a:off x="4969800" y="1011325"/>
              <a:ext cx="28025" cy="4225"/>
            </a:xfrm>
            <a:custGeom>
              <a:avLst/>
              <a:gdLst/>
              <a:ahLst/>
              <a:cxnLst/>
              <a:rect l="l" t="t" r="r" b="b"/>
              <a:pathLst>
                <a:path w="1121" h="169" extrusionOk="0">
                  <a:moveTo>
                    <a:pt x="561" y="1"/>
                  </a:moveTo>
                  <a:lnTo>
                    <a:pt x="561" y="1"/>
                  </a:lnTo>
                  <a:cubicBezTo>
                    <a:pt x="0" y="113"/>
                    <a:pt x="281" y="169"/>
                    <a:pt x="561" y="169"/>
                  </a:cubicBezTo>
                  <a:cubicBezTo>
                    <a:pt x="841" y="169"/>
                    <a:pt x="1121" y="113"/>
                    <a:pt x="56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88" name="Google Shape;14388;p20"/>
            <p:cNvSpPr/>
            <p:nvPr/>
          </p:nvSpPr>
          <p:spPr>
            <a:xfrm>
              <a:off x="4653350" y="1945000"/>
              <a:ext cx="44125" cy="30950"/>
            </a:xfrm>
            <a:custGeom>
              <a:avLst/>
              <a:gdLst/>
              <a:ahLst/>
              <a:cxnLst/>
              <a:rect l="l" t="t" r="r" b="b"/>
              <a:pathLst>
                <a:path w="1765" h="1238" extrusionOk="0">
                  <a:moveTo>
                    <a:pt x="949" y="1"/>
                  </a:moveTo>
                  <a:cubicBezTo>
                    <a:pt x="833" y="1"/>
                    <a:pt x="668" y="25"/>
                    <a:pt x="444" y="81"/>
                  </a:cubicBezTo>
                  <a:cubicBezTo>
                    <a:pt x="44" y="481"/>
                    <a:pt x="1" y="1237"/>
                    <a:pt x="155" y="1237"/>
                  </a:cubicBezTo>
                  <a:cubicBezTo>
                    <a:pt x="174" y="1237"/>
                    <a:pt x="196" y="1226"/>
                    <a:pt x="220" y="1202"/>
                  </a:cubicBezTo>
                  <a:cubicBezTo>
                    <a:pt x="220" y="1202"/>
                    <a:pt x="1764" y="1"/>
                    <a:pt x="9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89" name="Google Shape;14389;p20"/>
            <p:cNvSpPr/>
            <p:nvPr/>
          </p:nvSpPr>
          <p:spPr>
            <a:xfrm>
              <a:off x="5432050" y="1375525"/>
              <a:ext cx="56050" cy="50450"/>
            </a:xfrm>
            <a:custGeom>
              <a:avLst/>
              <a:gdLst/>
              <a:ahLst/>
              <a:cxnLst/>
              <a:rect l="l" t="t" r="r" b="b"/>
              <a:pathLst>
                <a:path w="2242" h="2018" extrusionOk="0">
                  <a:moveTo>
                    <a:pt x="1793" y="0"/>
                  </a:moveTo>
                  <a:lnTo>
                    <a:pt x="1793" y="0"/>
                  </a:lnTo>
                  <a:cubicBezTo>
                    <a:pt x="1345" y="897"/>
                    <a:pt x="224" y="1121"/>
                    <a:pt x="0" y="2017"/>
                  </a:cubicBezTo>
                  <a:cubicBezTo>
                    <a:pt x="897" y="1569"/>
                    <a:pt x="2241" y="673"/>
                    <a:pt x="179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90" name="Google Shape;14390;p20"/>
            <p:cNvSpPr/>
            <p:nvPr/>
          </p:nvSpPr>
          <p:spPr>
            <a:xfrm>
              <a:off x="4910975" y="3840800"/>
              <a:ext cx="33625" cy="33650"/>
            </a:xfrm>
            <a:custGeom>
              <a:avLst/>
              <a:gdLst/>
              <a:ahLst/>
              <a:cxnLst/>
              <a:rect l="l" t="t" r="r" b="b"/>
              <a:pathLst>
                <a:path w="1345" h="1346" extrusionOk="0">
                  <a:moveTo>
                    <a:pt x="1345" y="0"/>
                  </a:moveTo>
                  <a:cubicBezTo>
                    <a:pt x="224" y="0"/>
                    <a:pt x="224" y="673"/>
                    <a:pt x="0" y="1345"/>
                  </a:cubicBezTo>
                  <a:cubicBezTo>
                    <a:pt x="1121" y="1345"/>
                    <a:pt x="897" y="225"/>
                    <a:pt x="134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91" name="Google Shape;14391;p20"/>
            <p:cNvSpPr/>
            <p:nvPr/>
          </p:nvSpPr>
          <p:spPr>
            <a:xfrm>
              <a:off x="4708175" y="4261025"/>
              <a:ext cx="45925" cy="30625"/>
            </a:xfrm>
            <a:custGeom>
              <a:avLst/>
              <a:gdLst/>
              <a:ahLst/>
              <a:cxnLst/>
              <a:rect l="l" t="t" r="r" b="b"/>
              <a:pathLst>
                <a:path w="1837" h="1225" extrusionOk="0">
                  <a:moveTo>
                    <a:pt x="1164" y="0"/>
                  </a:moveTo>
                  <a:lnTo>
                    <a:pt x="1164" y="0"/>
                  </a:lnTo>
                  <a:cubicBezTo>
                    <a:pt x="977" y="376"/>
                    <a:pt x="1" y="1225"/>
                    <a:pt x="87" y="1225"/>
                  </a:cubicBezTo>
                  <a:cubicBezTo>
                    <a:pt x="103" y="1225"/>
                    <a:pt x="159" y="1193"/>
                    <a:pt x="268" y="1121"/>
                  </a:cubicBezTo>
                  <a:cubicBezTo>
                    <a:pt x="716" y="897"/>
                    <a:pt x="1837" y="448"/>
                    <a:pt x="116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92" name="Google Shape;14392;p20"/>
            <p:cNvSpPr/>
            <p:nvPr/>
          </p:nvSpPr>
          <p:spPr>
            <a:xfrm>
              <a:off x="4225750" y="2484975"/>
              <a:ext cx="12025" cy="8275"/>
            </a:xfrm>
            <a:custGeom>
              <a:avLst/>
              <a:gdLst/>
              <a:ahLst/>
              <a:cxnLst/>
              <a:rect l="l" t="t" r="r" b="b"/>
              <a:pathLst>
                <a:path w="481" h="331" extrusionOk="0">
                  <a:moveTo>
                    <a:pt x="7" y="1"/>
                  </a:moveTo>
                  <a:cubicBezTo>
                    <a:pt x="1" y="1"/>
                    <a:pt x="73" y="58"/>
                    <a:pt x="291" y="221"/>
                  </a:cubicBezTo>
                  <a:cubicBezTo>
                    <a:pt x="409" y="300"/>
                    <a:pt x="458" y="331"/>
                    <a:pt x="463" y="331"/>
                  </a:cubicBezTo>
                  <a:cubicBezTo>
                    <a:pt x="480" y="331"/>
                    <a:pt x="20" y="1"/>
                    <a:pt x="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93" name="Google Shape;14393;p20"/>
            <p:cNvSpPr/>
            <p:nvPr/>
          </p:nvSpPr>
          <p:spPr>
            <a:xfrm>
              <a:off x="4154575" y="815225"/>
              <a:ext cx="39250" cy="11225"/>
            </a:xfrm>
            <a:custGeom>
              <a:avLst/>
              <a:gdLst/>
              <a:ahLst/>
              <a:cxnLst/>
              <a:rect l="l" t="t" r="r" b="b"/>
              <a:pathLst>
                <a:path w="1570" h="449" extrusionOk="0">
                  <a:moveTo>
                    <a:pt x="1345" y="1"/>
                  </a:moveTo>
                  <a:cubicBezTo>
                    <a:pt x="897" y="1"/>
                    <a:pt x="0" y="449"/>
                    <a:pt x="673" y="449"/>
                  </a:cubicBezTo>
                  <a:cubicBezTo>
                    <a:pt x="561" y="225"/>
                    <a:pt x="841" y="225"/>
                    <a:pt x="1093" y="225"/>
                  </a:cubicBezTo>
                  <a:cubicBezTo>
                    <a:pt x="1345" y="225"/>
                    <a:pt x="1569" y="225"/>
                    <a:pt x="134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94" name="Google Shape;14394;p20"/>
            <p:cNvSpPr/>
            <p:nvPr/>
          </p:nvSpPr>
          <p:spPr>
            <a:xfrm>
              <a:off x="3913650" y="1302675"/>
              <a:ext cx="44850" cy="44850"/>
            </a:xfrm>
            <a:custGeom>
              <a:avLst/>
              <a:gdLst/>
              <a:ahLst/>
              <a:cxnLst/>
              <a:rect l="l" t="t" r="r" b="b"/>
              <a:pathLst>
                <a:path w="1794" h="1794" extrusionOk="0">
                  <a:moveTo>
                    <a:pt x="1793" y="1"/>
                  </a:moveTo>
                  <a:cubicBezTo>
                    <a:pt x="448" y="1"/>
                    <a:pt x="673" y="1121"/>
                    <a:pt x="0" y="1794"/>
                  </a:cubicBezTo>
                  <a:cubicBezTo>
                    <a:pt x="897" y="1345"/>
                    <a:pt x="1121" y="449"/>
                    <a:pt x="179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95" name="Google Shape;14395;p20"/>
            <p:cNvSpPr/>
            <p:nvPr/>
          </p:nvSpPr>
          <p:spPr>
            <a:xfrm>
              <a:off x="3894025" y="3044275"/>
              <a:ext cx="27525" cy="13050"/>
            </a:xfrm>
            <a:custGeom>
              <a:avLst/>
              <a:gdLst/>
              <a:ahLst/>
              <a:cxnLst/>
              <a:rect l="l" t="t" r="r" b="b"/>
              <a:pathLst>
                <a:path w="1101" h="522" extrusionOk="0">
                  <a:moveTo>
                    <a:pt x="904" y="1"/>
                  </a:moveTo>
                  <a:cubicBezTo>
                    <a:pt x="875" y="1"/>
                    <a:pt x="836" y="12"/>
                    <a:pt x="785" y="37"/>
                  </a:cubicBezTo>
                  <a:cubicBezTo>
                    <a:pt x="673" y="261"/>
                    <a:pt x="449" y="261"/>
                    <a:pt x="281" y="261"/>
                  </a:cubicBezTo>
                  <a:cubicBezTo>
                    <a:pt x="113" y="261"/>
                    <a:pt x="1" y="261"/>
                    <a:pt x="113" y="485"/>
                  </a:cubicBezTo>
                  <a:cubicBezTo>
                    <a:pt x="189" y="510"/>
                    <a:pt x="262" y="521"/>
                    <a:pt x="331" y="521"/>
                  </a:cubicBezTo>
                  <a:cubicBezTo>
                    <a:pt x="806" y="521"/>
                    <a:pt x="1101" y="1"/>
                    <a:pt x="90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96" name="Google Shape;14396;p20"/>
            <p:cNvSpPr/>
            <p:nvPr/>
          </p:nvSpPr>
          <p:spPr>
            <a:xfrm>
              <a:off x="3667125" y="1532400"/>
              <a:ext cx="84050" cy="39250"/>
            </a:xfrm>
            <a:custGeom>
              <a:avLst/>
              <a:gdLst/>
              <a:ahLst/>
              <a:cxnLst/>
              <a:rect l="l" t="t" r="r" b="b"/>
              <a:pathLst>
                <a:path w="3362" h="1570" extrusionOk="0">
                  <a:moveTo>
                    <a:pt x="1793" y="0"/>
                  </a:moveTo>
                  <a:lnTo>
                    <a:pt x="1793" y="0"/>
                  </a:lnTo>
                  <a:cubicBezTo>
                    <a:pt x="2017" y="897"/>
                    <a:pt x="0" y="1121"/>
                    <a:pt x="1345" y="1569"/>
                  </a:cubicBezTo>
                  <a:cubicBezTo>
                    <a:pt x="1121" y="897"/>
                    <a:pt x="3362" y="673"/>
                    <a:pt x="179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97" name="Google Shape;14397;p20"/>
            <p:cNvSpPr/>
            <p:nvPr/>
          </p:nvSpPr>
          <p:spPr>
            <a:xfrm>
              <a:off x="3599875" y="1622050"/>
              <a:ext cx="33650" cy="22425"/>
            </a:xfrm>
            <a:custGeom>
              <a:avLst/>
              <a:gdLst/>
              <a:ahLst/>
              <a:cxnLst/>
              <a:rect l="l" t="t" r="r" b="b"/>
              <a:pathLst>
                <a:path w="1346" h="897" extrusionOk="0">
                  <a:moveTo>
                    <a:pt x="1345" y="0"/>
                  </a:moveTo>
                  <a:cubicBezTo>
                    <a:pt x="449" y="0"/>
                    <a:pt x="1" y="449"/>
                    <a:pt x="1" y="897"/>
                  </a:cubicBezTo>
                  <a:cubicBezTo>
                    <a:pt x="897" y="897"/>
                    <a:pt x="673" y="224"/>
                    <a:pt x="134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98" name="Google Shape;14398;p20"/>
            <p:cNvSpPr/>
            <p:nvPr/>
          </p:nvSpPr>
          <p:spPr>
            <a:xfrm>
              <a:off x="3527050" y="1644450"/>
              <a:ext cx="89650" cy="56050"/>
            </a:xfrm>
            <a:custGeom>
              <a:avLst/>
              <a:gdLst/>
              <a:ahLst/>
              <a:cxnLst/>
              <a:rect l="l" t="t" r="r" b="b"/>
              <a:pathLst>
                <a:path w="3586" h="2242" extrusionOk="0">
                  <a:moveTo>
                    <a:pt x="2241" y="1"/>
                  </a:moveTo>
                  <a:cubicBezTo>
                    <a:pt x="2241" y="1121"/>
                    <a:pt x="0" y="1570"/>
                    <a:pt x="448" y="2242"/>
                  </a:cubicBezTo>
                  <a:cubicBezTo>
                    <a:pt x="897" y="1570"/>
                    <a:pt x="3586" y="673"/>
                    <a:pt x="224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99" name="Google Shape;14399;p20"/>
            <p:cNvSpPr/>
            <p:nvPr/>
          </p:nvSpPr>
          <p:spPr>
            <a:xfrm>
              <a:off x="3487825" y="1011325"/>
              <a:ext cx="16825" cy="16825"/>
            </a:xfrm>
            <a:custGeom>
              <a:avLst/>
              <a:gdLst/>
              <a:ahLst/>
              <a:cxnLst/>
              <a:rect l="l" t="t" r="r" b="b"/>
              <a:pathLst>
                <a:path w="673" h="673" extrusionOk="0">
                  <a:moveTo>
                    <a:pt x="448" y="1"/>
                  </a:moveTo>
                  <a:cubicBezTo>
                    <a:pt x="0" y="1"/>
                    <a:pt x="224" y="449"/>
                    <a:pt x="673" y="673"/>
                  </a:cubicBezTo>
                  <a:cubicBezTo>
                    <a:pt x="673" y="449"/>
                    <a:pt x="673" y="1"/>
                    <a:pt x="44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00" name="Google Shape;14400;p20"/>
            <p:cNvSpPr/>
            <p:nvPr/>
          </p:nvSpPr>
          <p:spPr>
            <a:xfrm>
              <a:off x="3315600" y="1846150"/>
              <a:ext cx="20975" cy="11375"/>
            </a:xfrm>
            <a:custGeom>
              <a:avLst/>
              <a:gdLst/>
              <a:ahLst/>
              <a:cxnLst/>
              <a:rect l="l" t="t" r="r" b="b"/>
              <a:pathLst>
                <a:path w="839" h="455" extrusionOk="0">
                  <a:moveTo>
                    <a:pt x="838" y="1"/>
                  </a:moveTo>
                  <a:lnTo>
                    <a:pt x="838" y="1"/>
                  </a:lnTo>
                  <a:cubicBezTo>
                    <a:pt x="1" y="141"/>
                    <a:pt x="32" y="454"/>
                    <a:pt x="284" y="454"/>
                  </a:cubicBezTo>
                  <a:cubicBezTo>
                    <a:pt x="436" y="454"/>
                    <a:pt x="669" y="339"/>
                    <a:pt x="83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01" name="Google Shape;14401;p20"/>
            <p:cNvSpPr/>
            <p:nvPr/>
          </p:nvSpPr>
          <p:spPr>
            <a:xfrm>
              <a:off x="3280500" y="1860925"/>
              <a:ext cx="29900" cy="20925"/>
            </a:xfrm>
            <a:custGeom>
              <a:avLst/>
              <a:gdLst/>
              <a:ahLst/>
              <a:cxnLst/>
              <a:rect l="l" t="t" r="r" b="b"/>
              <a:pathLst>
                <a:path w="1196" h="837" extrusionOk="0">
                  <a:moveTo>
                    <a:pt x="1026" y="1"/>
                  </a:moveTo>
                  <a:cubicBezTo>
                    <a:pt x="997" y="1"/>
                    <a:pt x="954" y="25"/>
                    <a:pt x="897" y="82"/>
                  </a:cubicBezTo>
                  <a:cubicBezTo>
                    <a:pt x="897" y="531"/>
                    <a:pt x="1" y="306"/>
                    <a:pt x="1" y="755"/>
                  </a:cubicBezTo>
                  <a:cubicBezTo>
                    <a:pt x="115" y="812"/>
                    <a:pt x="222" y="836"/>
                    <a:pt x="321" y="836"/>
                  </a:cubicBezTo>
                  <a:cubicBezTo>
                    <a:pt x="898" y="836"/>
                    <a:pt x="1195" y="1"/>
                    <a:pt x="1026"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02" name="Google Shape;14402;p20"/>
            <p:cNvSpPr/>
            <p:nvPr/>
          </p:nvSpPr>
          <p:spPr>
            <a:xfrm>
              <a:off x="3241300" y="1890975"/>
              <a:ext cx="28025" cy="16850"/>
            </a:xfrm>
            <a:custGeom>
              <a:avLst/>
              <a:gdLst/>
              <a:ahLst/>
              <a:cxnLst/>
              <a:rect l="l" t="t" r="r" b="b"/>
              <a:pathLst>
                <a:path w="1121" h="674" extrusionOk="0">
                  <a:moveTo>
                    <a:pt x="672" y="1"/>
                  </a:moveTo>
                  <a:cubicBezTo>
                    <a:pt x="672" y="225"/>
                    <a:pt x="0" y="225"/>
                    <a:pt x="0" y="673"/>
                  </a:cubicBezTo>
                  <a:lnTo>
                    <a:pt x="0" y="673"/>
                  </a:lnTo>
                  <a:cubicBezTo>
                    <a:pt x="672" y="673"/>
                    <a:pt x="1121" y="1"/>
                    <a:pt x="672"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03" name="Google Shape;14403;p20"/>
            <p:cNvSpPr/>
            <p:nvPr/>
          </p:nvSpPr>
          <p:spPr>
            <a:xfrm>
              <a:off x="3076925" y="2065925"/>
              <a:ext cx="24325" cy="9975"/>
            </a:xfrm>
            <a:custGeom>
              <a:avLst/>
              <a:gdLst/>
              <a:ahLst/>
              <a:cxnLst/>
              <a:rect l="l" t="t" r="r" b="b"/>
              <a:pathLst>
                <a:path w="973" h="399" extrusionOk="0">
                  <a:moveTo>
                    <a:pt x="698" y="0"/>
                  </a:moveTo>
                  <a:cubicBezTo>
                    <a:pt x="399" y="0"/>
                    <a:pt x="1" y="399"/>
                    <a:pt x="300" y="399"/>
                  </a:cubicBezTo>
                  <a:lnTo>
                    <a:pt x="972" y="399"/>
                  </a:lnTo>
                  <a:cubicBezTo>
                    <a:pt x="972" y="100"/>
                    <a:pt x="848" y="0"/>
                    <a:pt x="69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04" name="Google Shape;14404;p20"/>
            <p:cNvSpPr/>
            <p:nvPr/>
          </p:nvSpPr>
          <p:spPr>
            <a:xfrm>
              <a:off x="2819425" y="3039675"/>
              <a:ext cx="12000" cy="8275"/>
            </a:xfrm>
            <a:custGeom>
              <a:avLst/>
              <a:gdLst/>
              <a:ahLst/>
              <a:cxnLst/>
              <a:rect l="l" t="t" r="r" b="b"/>
              <a:pathLst>
                <a:path w="480" h="331" extrusionOk="0">
                  <a:moveTo>
                    <a:pt x="6" y="0"/>
                  </a:moveTo>
                  <a:cubicBezTo>
                    <a:pt x="0" y="0"/>
                    <a:pt x="73" y="58"/>
                    <a:pt x="290" y="221"/>
                  </a:cubicBezTo>
                  <a:cubicBezTo>
                    <a:pt x="409" y="300"/>
                    <a:pt x="458" y="330"/>
                    <a:pt x="463" y="330"/>
                  </a:cubicBezTo>
                  <a:cubicBezTo>
                    <a:pt x="480" y="330"/>
                    <a:pt x="19" y="0"/>
                    <a:pt x="6"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05" name="Google Shape;14405;p20"/>
            <p:cNvSpPr/>
            <p:nvPr/>
          </p:nvSpPr>
          <p:spPr>
            <a:xfrm>
              <a:off x="2072675" y="4646475"/>
              <a:ext cx="36850" cy="12375"/>
            </a:xfrm>
            <a:custGeom>
              <a:avLst/>
              <a:gdLst/>
              <a:ahLst/>
              <a:cxnLst/>
              <a:rect l="l" t="t" r="r" b="b"/>
              <a:pathLst>
                <a:path w="1474" h="495" extrusionOk="0">
                  <a:moveTo>
                    <a:pt x="1036" y="1"/>
                  </a:moveTo>
                  <a:cubicBezTo>
                    <a:pt x="577" y="1"/>
                    <a:pt x="1" y="494"/>
                    <a:pt x="577" y="494"/>
                  </a:cubicBezTo>
                  <a:cubicBezTo>
                    <a:pt x="577" y="270"/>
                    <a:pt x="857" y="270"/>
                    <a:pt x="1081" y="270"/>
                  </a:cubicBezTo>
                  <a:cubicBezTo>
                    <a:pt x="1305" y="270"/>
                    <a:pt x="1473" y="270"/>
                    <a:pt x="1249" y="46"/>
                  </a:cubicBezTo>
                  <a:cubicBezTo>
                    <a:pt x="1185" y="14"/>
                    <a:pt x="1112" y="1"/>
                    <a:pt x="1036"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06" name="Google Shape;14406;p20"/>
            <p:cNvSpPr/>
            <p:nvPr/>
          </p:nvSpPr>
          <p:spPr>
            <a:xfrm>
              <a:off x="1100975" y="1061750"/>
              <a:ext cx="67250" cy="61650"/>
            </a:xfrm>
            <a:custGeom>
              <a:avLst/>
              <a:gdLst/>
              <a:ahLst/>
              <a:cxnLst/>
              <a:rect l="l" t="t" r="r" b="b"/>
              <a:pathLst>
                <a:path w="2690" h="2466" extrusionOk="0">
                  <a:moveTo>
                    <a:pt x="1793" y="1"/>
                  </a:moveTo>
                  <a:lnTo>
                    <a:pt x="1793" y="1"/>
                  </a:lnTo>
                  <a:cubicBezTo>
                    <a:pt x="2017" y="1121"/>
                    <a:pt x="0" y="1569"/>
                    <a:pt x="897" y="2466"/>
                  </a:cubicBezTo>
                  <a:cubicBezTo>
                    <a:pt x="897" y="1794"/>
                    <a:pt x="2690" y="897"/>
                    <a:pt x="179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07" name="Google Shape;14407;p20"/>
            <p:cNvSpPr/>
            <p:nvPr/>
          </p:nvSpPr>
          <p:spPr>
            <a:xfrm>
              <a:off x="271725" y="1044950"/>
              <a:ext cx="95275" cy="44850"/>
            </a:xfrm>
            <a:custGeom>
              <a:avLst/>
              <a:gdLst/>
              <a:ahLst/>
              <a:cxnLst/>
              <a:rect l="l" t="t" r="r" b="b"/>
              <a:pathLst>
                <a:path w="3811" h="1794" extrusionOk="0">
                  <a:moveTo>
                    <a:pt x="3362" y="0"/>
                  </a:moveTo>
                  <a:cubicBezTo>
                    <a:pt x="2690" y="673"/>
                    <a:pt x="1" y="1793"/>
                    <a:pt x="225" y="1793"/>
                  </a:cubicBezTo>
                  <a:cubicBezTo>
                    <a:pt x="1794" y="1569"/>
                    <a:pt x="3811" y="897"/>
                    <a:pt x="3362"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08" name="Google Shape;14408;p20"/>
            <p:cNvSpPr/>
            <p:nvPr/>
          </p:nvSpPr>
          <p:spPr>
            <a:xfrm>
              <a:off x="507050" y="742400"/>
              <a:ext cx="28050" cy="28025"/>
            </a:xfrm>
            <a:custGeom>
              <a:avLst/>
              <a:gdLst/>
              <a:ahLst/>
              <a:cxnLst/>
              <a:rect l="l" t="t" r="r" b="b"/>
              <a:pathLst>
                <a:path w="1122" h="1121" extrusionOk="0">
                  <a:moveTo>
                    <a:pt x="673" y="0"/>
                  </a:moveTo>
                  <a:cubicBezTo>
                    <a:pt x="449" y="448"/>
                    <a:pt x="1" y="896"/>
                    <a:pt x="673" y="1121"/>
                  </a:cubicBezTo>
                  <a:cubicBezTo>
                    <a:pt x="673" y="672"/>
                    <a:pt x="1121" y="224"/>
                    <a:pt x="67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09" name="Google Shape;14409;p20"/>
            <p:cNvSpPr/>
            <p:nvPr/>
          </p:nvSpPr>
          <p:spPr>
            <a:xfrm>
              <a:off x="1064525" y="3105300"/>
              <a:ext cx="8600" cy="11475"/>
            </a:xfrm>
            <a:custGeom>
              <a:avLst/>
              <a:gdLst/>
              <a:ahLst/>
              <a:cxnLst/>
              <a:rect l="l" t="t" r="r" b="b"/>
              <a:pathLst>
                <a:path w="344" h="459" extrusionOk="0">
                  <a:moveTo>
                    <a:pt x="334" y="1"/>
                  </a:moveTo>
                  <a:cubicBezTo>
                    <a:pt x="330" y="1"/>
                    <a:pt x="271" y="75"/>
                    <a:pt x="113" y="285"/>
                  </a:cubicBezTo>
                  <a:cubicBezTo>
                    <a:pt x="30" y="411"/>
                    <a:pt x="1" y="458"/>
                    <a:pt x="5" y="458"/>
                  </a:cubicBezTo>
                  <a:cubicBezTo>
                    <a:pt x="16" y="458"/>
                    <a:pt x="344" y="1"/>
                    <a:pt x="33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10" name="Google Shape;14410;p20"/>
            <p:cNvSpPr/>
            <p:nvPr/>
          </p:nvSpPr>
          <p:spPr>
            <a:xfrm>
              <a:off x="1012200" y="1126250"/>
              <a:ext cx="12000" cy="8275"/>
            </a:xfrm>
            <a:custGeom>
              <a:avLst/>
              <a:gdLst/>
              <a:ahLst/>
              <a:cxnLst/>
              <a:rect l="l" t="t" r="r" b="b"/>
              <a:pathLst>
                <a:path w="480" h="331" extrusionOk="0">
                  <a:moveTo>
                    <a:pt x="17" y="1"/>
                  </a:moveTo>
                  <a:cubicBezTo>
                    <a:pt x="0" y="1"/>
                    <a:pt x="460" y="331"/>
                    <a:pt x="474" y="331"/>
                  </a:cubicBezTo>
                  <a:cubicBezTo>
                    <a:pt x="479" y="331"/>
                    <a:pt x="407" y="273"/>
                    <a:pt x="189" y="110"/>
                  </a:cubicBezTo>
                  <a:cubicBezTo>
                    <a:pt x="71" y="31"/>
                    <a:pt x="22" y="1"/>
                    <a:pt x="1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11" name="Google Shape;14411;p20"/>
            <p:cNvSpPr/>
            <p:nvPr/>
          </p:nvSpPr>
          <p:spPr>
            <a:xfrm>
              <a:off x="955300" y="3351075"/>
              <a:ext cx="40325" cy="30300"/>
            </a:xfrm>
            <a:custGeom>
              <a:avLst/>
              <a:gdLst/>
              <a:ahLst/>
              <a:cxnLst/>
              <a:rect l="l" t="t" r="r" b="b"/>
              <a:pathLst>
                <a:path w="1613" h="1212" extrusionOk="0">
                  <a:moveTo>
                    <a:pt x="1330" y="0"/>
                  </a:moveTo>
                  <a:cubicBezTo>
                    <a:pt x="1284" y="0"/>
                    <a:pt x="1216" y="28"/>
                    <a:pt x="1121" y="91"/>
                  </a:cubicBezTo>
                  <a:cubicBezTo>
                    <a:pt x="1121" y="315"/>
                    <a:pt x="0" y="764"/>
                    <a:pt x="897" y="1212"/>
                  </a:cubicBezTo>
                  <a:cubicBezTo>
                    <a:pt x="1089" y="1019"/>
                    <a:pt x="1612" y="0"/>
                    <a:pt x="133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12" name="Google Shape;14412;p20"/>
            <p:cNvSpPr/>
            <p:nvPr/>
          </p:nvSpPr>
          <p:spPr>
            <a:xfrm>
              <a:off x="916075" y="3426175"/>
              <a:ext cx="39250" cy="33650"/>
            </a:xfrm>
            <a:custGeom>
              <a:avLst/>
              <a:gdLst/>
              <a:ahLst/>
              <a:cxnLst/>
              <a:rect l="l" t="t" r="r" b="b"/>
              <a:pathLst>
                <a:path w="1570" h="1346" extrusionOk="0">
                  <a:moveTo>
                    <a:pt x="897" y="1"/>
                  </a:moveTo>
                  <a:cubicBezTo>
                    <a:pt x="897" y="449"/>
                    <a:pt x="0" y="897"/>
                    <a:pt x="673" y="1346"/>
                  </a:cubicBezTo>
                  <a:cubicBezTo>
                    <a:pt x="448" y="897"/>
                    <a:pt x="1569" y="225"/>
                    <a:pt x="89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13" name="Google Shape;14413;p20"/>
            <p:cNvSpPr/>
            <p:nvPr/>
          </p:nvSpPr>
          <p:spPr>
            <a:xfrm>
              <a:off x="865650" y="1319500"/>
              <a:ext cx="33625" cy="16825"/>
            </a:xfrm>
            <a:custGeom>
              <a:avLst/>
              <a:gdLst/>
              <a:ahLst/>
              <a:cxnLst/>
              <a:rect l="l" t="t" r="r" b="b"/>
              <a:pathLst>
                <a:path w="1345" h="673" extrusionOk="0">
                  <a:moveTo>
                    <a:pt x="673" y="0"/>
                  </a:moveTo>
                  <a:cubicBezTo>
                    <a:pt x="673" y="0"/>
                    <a:pt x="0" y="672"/>
                    <a:pt x="673" y="672"/>
                  </a:cubicBezTo>
                  <a:cubicBezTo>
                    <a:pt x="448" y="448"/>
                    <a:pt x="1345" y="0"/>
                    <a:pt x="67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14" name="Google Shape;14414;p20"/>
            <p:cNvSpPr/>
            <p:nvPr/>
          </p:nvSpPr>
          <p:spPr>
            <a:xfrm>
              <a:off x="832025" y="1963825"/>
              <a:ext cx="50450" cy="44850"/>
            </a:xfrm>
            <a:custGeom>
              <a:avLst/>
              <a:gdLst/>
              <a:ahLst/>
              <a:cxnLst/>
              <a:rect l="l" t="t" r="r" b="b"/>
              <a:pathLst>
                <a:path w="2018" h="1794" extrusionOk="0">
                  <a:moveTo>
                    <a:pt x="2018" y="0"/>
                  </a:moveTo>
                  <a:lnTo>
                    <a:pt x="2018" y="0"/>
                  </a:lnTo>
                  <a:cubicBezTo>
                    <a:pt x="1345" y="449"/>
                    <a:pt x="0" y="897"/>
                    <a:pt x="0" y="1793"/>
                  </a:cubicBezTo>
                  <a:cubicBezTo>
                    <a:pt x="1121" y="1569"/>
                    <a:pt x="1569" y="673"/>
                    <a:pt x="201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15" name="Google Shape;14415;p20"/>
            <p:cNvSpPr/>
            <p:nvPr/>
          </p:nvSpPr>
          <p:spPr>
            <a:xfrm>
              <a:off x="389400" y="1065875"/>
              <a:ext cx="351150" cy="39975"/>
            </a:xfrm>
            <a:custGeom>
              <a:avLst/>
              <a:gdLst/>
              <a:ahLst/>
              <a:cxnLst/>
              <a:rect l="l" t="t" r="r" b="b"/>
              <a:pathLst>
                <a:path w="14046" h="1599" extrusionOk="0">
                  <a:moveTo>
                    <a:pt x="4900" y="1"/>
                  </a:moveTo>
                  <a:cubicBezTo>
                    <a:pt x="3356" y="1"/>
                    <a:pt x="1699" y="198"/>
                    <a:pt x="0" y="732"/>
                  </a:cubicBezTo>
                  <a:lnTo>
                    <a:pt x="11733" y="1111"/>
                  </a:lnTo>
                  <a:lnTo>
                    <a:pt x="11733" y="1111"/>
                  </a:lnTo>
                  <a:cubicBezTo>
                    <a:pt x="10095" y="641"/>
                    <a:pt x="7680" y="1"/>
                    <a:pt x="4900" y="1"/>
                  </a:cubicBezTo>
                  <a:close/>
                  <a:moveTo>
                    <a:pt x="11733" y="1111"/>
                  </a:moveTo>
                  <a:cubicBezTo>
                    <a:pt x="12683" y="1383"/>
                    <a:pt x="13372" y="1598"/>
                    <a:pt x="13719" y="1598"/>
                  </a:cubicBezTo>
                  <a:cubicBezTo>
                    <a:pt x="13976" y="1598"/>
                    <a:pt x="14046" y="1480"/>
                    <a:pt x="13895" y="1180"/>
                  </a:cubicBezTo>
                  <a:lnTo>
                    <a:pt x="11733" y="1111"/>
                  </a:ln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16" name="Google Shape;14416;p20"/>
            <p:cNvSpPr/>
            <p:nvPr/>
          </p:nvSpPr>
          <p:spPr>
            <a:xfrm>
              <a:off x="544475" y="3516375"/>
              <a:ext cx="12700" cy="18475"/>
            </a:xfrm>
            <a:custGeom>
              <a:avLst/>
              <a:gdLst/>
              <a:ahLst/>
              <a:cxnLst/>
              <a:rect l="l" t="t" r="r" b="b"/>
              <a:pathLst>
                <a:path w="508" h="739" extrusionOk="0">
                  <a:moveTo>
                    <a:pt x="467" y="0"/>
                  </a:moveTo>
                  <a:cubicBezTo>
                    <a:pt x="456" y="0"/>
                    <a:pt x="406" y="57"/>
                    <a:pt x="297" y="203"/>
                  </a:cubicBezTo>
                  <a:cubicBezTo>
                    <a:pt x="70" y="600"/>
                    <a:pt x="1" y="739"/>
                    <a:pt x="13" y="739"/>
                  </a:cubicBezTo>
                  <a:cubicBezTo>
                    <a:pt x="43" y="739"/>
                    <a:pt x="507" y="0"/>
                    <a:pt x="46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17" name="Google Shape;14417;p20"/>
            <p:cNvSpPr/>
            <p:nvPr/>
          </p:nvSpPr>
          <p:spPr>
            <a:xfrm>
              <a:off x="282925" y="2271975"/>
              <a:ext cx="240950" cy="89675"/>
            </a:xfrm>
            <a:custGeom>
              <a:avLst/>
              <a:gdLst/>
              <a:ahLst/>
              <a:cxnLst/>
              <a:rect l="l" t="t" r="r" b="b"/>
              <a:pathLst>
                <a:path w="9638" h="3587" extrusionOk="0">
                  <a:moveTo>
                    <a:pt x="5604" y="1"/>
                  </a:moveTo>
                  <a:lnTo>
                    <a:pt x="5604" y="1"/>
                  </a:lnTo>
                  <a:cubicBezTo>
                    <a:pt x="3363" y="449"/>
                    <a:pt x="1346" y="1794"/>
                    <a:pt x="1" y="3587"/>
                  </a:cubicBezTo>
                  <a:cubicBezTo>
                    <a:pt x="7621" y="2466"/>
                    <a:pt x="9638" y="1346"/>
                    <a:pt x="560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18" name="Google Shape;14418;p20"/>
            <p:cNvSpPr/>
            <p:nvPr/>
          </p:nvSpPr>
          <p:spPr>
            <a:xfrm>
              <a:off x="333375" y="2249575"/>
              <a:ext cx="72850" cy="33650"/>
            </a:xfrm>
            <a:custGeom>
              <a:avLst/>
              <a:gdLst/>
              <a:ahLst/>
              <a:cxnLst/>
              <a:rect l="l" t="t" r="r" b="b"/>
              <a:pathLst>
                <a:path w="2914" h="1346" extrusionOk="0">
                  <a:moveTo>
                    <a:pt x="2914" y="0"/>
                  </a:moveTo>
                  <a:cubicBezTo>
                    <a:pt x="2241" y="0"/>
                    <a:pt x="0" y="1345"/>
                    <a:pt x="1121" y="1345"/>
                  </a:cubicBezTo>
                  <a:cubicBezTo>
                    <a:pt x="1569" y="897"/>
                    <a:pt x="2689" y="673"/>
                    <a:pt x="291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19" name="Google Shape;14419;p20"/>
            <p:cNvSpPr/>
            <p:nvPr/>
          </p:nvSpPr>
          <p:spPr>
            <a:xfrm>
              <a:off x="254925" y="3891225"/>
              <a:ext cx="39250" cy="22425"/>
            </a:xfrm>
            <a:custGeom>
              <a:avLst/>
              <a:gdLst/>
              <a:ahLst/>
              <a:cxnLst/>
              <a:rect l="l" t="t" r="r" b="b"/>
              <a:pathLst>
                <a:path w="1570" h="897" extrusionOk="0">
                  <a:moveTo>
                    <a:pt x="897" y="1"/>
                  </a:moveTo>
                  <a:cubicBezTo>
                    <a:pt x="673" y="449"/>
                    <a:pt x="224" y="673"/>
                    <a:pt x="0" y="897"/>
                  </a:cubicBezTo>
                  <a:cubicBezTo>
                    <a:pt x="449" y="897"/>
                    <a:pt x="1569" y="225"/>
                    <a:pt x="89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4420" name="Google Shape;14420;p20"/>
          <p:cNvSpPr txBox="1">
            <a:spLocks noGrp="1"/>
          </p:cNvSpPr>
          <p:nvPr>
            <p:ph type="title"/>
          </p:nvPr>
        </p:nvSpPr>
        <p:spPr>
          <a:xfrm>
            <a:off x="2389500" y="450933"/>
            <a:ext cx="7434000" cy="983600"/>
          </a:xfrm>
          <a:prstGeom prst="rect">
            <a:avLst/>
          </a:prstGeom>
        </p:spPr>
        <p:txBody>
          <a:bodyPr spcFirstLastPara="1" wrap="square" lIns="91425" tIns="91425" rIns="91425" bIns="91425" anchor="b" anchorCtr="0">
            <a:noAutofit/>
          </a:bodyPr>
          <a:lstStyle>
            <a:lvl1pPr lvl="0" algn="ctr" rtl="0">
              <a:spcBef>
                <a:spcPts val="0"/>
              </a:spcBef>
              <a:spcAft>
                <a:spcPts val="0"/>
              </a:spcAft>
              <a:buClr>
                <a:schemeClr val="lt1"/>
              </a:buClr>
              <a:buSzPts val="3600"/>
              <a:buFont typeface="Josefin Sans Thin"/>
              <a:buNone/>
              <a:defRPr sz="4800">
                <a:solidFill>
                  <a:schemeClr val="lt1"/>
                </a:solidFill>
                <a:latin typeface="Josefin Sans Thin"/>
                <a:ea typeface="Josefin Sans Thin"/>
                <a:cs typeface="Josefin Sans Thin"/>
                <a:sym typeface="Josefin Sans Thin"/>
              </a:defRPr>
            </a:lvl1pPr>
            <a:lvl2pPr lvl="1" algn="ctr" rtl="0">
              <a:spcBef>
                <a:spcPts val="0"/>
              </a:spcBef>
              <a:spcAft>
                <a:spcPts val="0"/>
              </a:spcAft>
              <a:buClr>
                <a:schemeClr val="lt1"/>
              </a:buClr>
              <a:buSzPts val="2400"/>
              <a:buFont typeface="Josefin Sans Thin"/>
              <a:buNone/>
              <a:defRPr sz="3200">
                <a:solidFill>
                  <a:schemeClr val="lt1"/>
                </a:solidFill>
                <a:latin typeface="Josefin Sans Thin"/>
                <a:ea typeface="Josefin Sans Thin"/>
                <a:cs typeface="Josefin Sans Thin"/>
                <a:sym typeface="Josefin Sans Thin"/>
              </a:defRPr>
            </a:lvl2pPr>
            <a:lvl3pPr lvl="2" algn="ctr" rtl="0">
              <a:spcBef>
                <a:spcPts val="0"/>
              </a:spcBef>
              <a:spcAft>
                <a:spcPts val="0"/>
              </a:spcAft>
              <a:buClr>
                <a:schemeClr val="lt1"/>
              </a:buClr>
              <a:buSzPts val="2400"/>
              <a:buFont typeface="Josefin Sans Thin"/>
              <a:buNone/>
              <a:defRPr sz="3200">
                <a:solidFill>
                  <a:schemeClr val="lt1"/>
                </a:solidFill>
                <a:latin typeface="Josefin Sans Thin"/>
                <a:ea typeface="Josefin Sans Thin"/>
                <a:cs typeface="Josefin Sans Thin"/>
                <a:sym typeface="Josefin Sans Thin"/>
              </a:defRPr>
            </a:lvl3pPr>
            <a:lvl4pPr lvl="3" algn="ctr" rtl="0">
              <a:spcBef>
                <a:spcPts val="0"/>
              </a:spcBef>
              <a:spcAft>
                <a:spcPts val="0"/>
              </a:spcAft>
              <a:buClr>
                <a:schemeClr val="lt1"/>
              </a:buClr>
              <a:buSzPts val="2400"/>
              <a:buFont typeface="Josefin Sans Thin"/>
              <a:buNone/>
              <a:defRPr sz="3200">
                <a:solidFill>
                  <a:schemeClr val="lt1"/>
                </a:solidFill>
                <a:latin typeface="Josefin Sans Thin"/>
                <a:ea typeface="Josefin Sans Thin"/>
                <a:cs typeface="Josefin Sans Thin"/>
                <a:sym typeface="Josefin Sans Thin"/>
              </a:defRPr>
            </a:lvl4pPr>
            <a:lvl5pPr lvl="4" algn="ctr" rtl="0">
              <a:spcBef>
                <a:spcPts val="0"/>
              </a:spcBef>
              <a:spcAft>
                <a:spcPts val="0"/>
              </a:spcAft>
              <a:buClr>
                <a:schemeClr val="lt1"/>
              </a:buClr>
              <a:buSzPts val="2400"/>
              <a:buFont typeface="Josefin Sans Thin"/>
              <a:buNone/>
              <a:defRPr sz="3200">
                <a:solidFill>
                  <a:schemeClr val="lt1"/>
                </a:solidFill>
                <a:latin typeface="Josefin Sans Thin"/>
                <a:ea typeface="Josefin Sans Thin"/>
                <a:cs typeface="Josefin Sans Thin"/>
                <a:sym typeface="Josefin Sans Thin"/>
              </a:defRPr>
            </a:lvl5pPr>
            <a:lvl6pPr lvl="5" algn="ctr" rtl="0">
              <a:spcBef>
                <a:spcPts val="0"/>
              </a:spcBef>
              <a:spcAft>
                <a:spcPts val="0"/>
              </a:spcAft>
              <a:buClr>
                <a:schemeClr val="lt1"/>
              </a:buClr>
              <a:buSzPts val="2400"/>
              <a:buFont typeface="Josefin Sans Thin"/>
              <a:buNone/>
              <a:defRPr sz="3200">
                <a:solidFill>
                  <a:schemeClr val="lt1"/>
                </a:solidFill>
                <a:latin typeface="Josefin Sans Thin"/>
                <a:ea typeface="Josefin Sans Thin"/>
                <a:cs typeface="Josefin Sans Thin"/>
                <a:sym typeface="Josefin Sans Thin"/>
              </a:defRPr>
            </a:lvl6pPr>
            <a:lvl7pPr lvl="6" algn="ctr" rtl="0">
              <a:spcBef>
                <a:spcPts val="0"/>
              </a:spcBef>
              <a:spcAft>
                <a:spcPts val="0"/>
              </a:spcAft>
              <a:buClr>
                <a:schemeClr val="lt1"/>
              </a:buClr>
              <a:buSzPts val="2400"/>
              <a:buFont typeface="Josefin Sans Thin"/>
              <a:buNone/>
              <a:defRPr sz="3200">
                <a:solidFill>
                  <a:schemeClr val="lt1"/>
                </a:solidFill>
                <a:latin typeface="Josefin Sans Thin"/>
                <a:ea typeface="Josefin Sans Thin"/>
                <a:cs typeface="Josefin Sans Thin"/>
                <a:sym typeface="Josefin Sans Thin"/>
              </a:defRPr>
            </a:lvl7pPr>
            <a:lvl8pPr lvl="7" algn="ctr" rtl="0">
              <a:spcBef>
                <a:spcPts val="0"/>
              </a:spcBef>
              <a:spcAft>
                <a:spcPts val="0"/>
              </a:spcAft>
              <a:buClr>
                <a:schemeClr val="lt1"/>
              </a:buClr>
              <a:buSzPts val="2400"/>
              <a:buFont typeface="Josefin Sans Thin"/>
              <a:buNone/>
              <a:defRPr sz="3200">
                <a:solidFill>
                  <a:schemeClr val="lt1"/>
                </a:solidFill>
                <a:latin typeface="Josefin Sans Thin"/>
                <a:ea typeface="Josefin Sans Thin"/>
                <a:cs typeface="Josefin Sans Thin"/>
                <a:sym typeface="Josefin Sans Thin"/>
              </a:defRPr>
            </a:lvl8pPr>
            <a:lvl9pPr lvl="8" algn="ctr" rtl="0">
              <a:spcBef>
                <a:spcPts val="0"/>
              </a:spcBef>
              <a:spcAft>
                <a:spcPts val="0"/>
              </a:spcAft>
              <a:buClr>
                <a:schemeClr val="lt1"/>
              </a:buClr>
              <a:buSzPts val="2400"/>
              <a:buFont typeface="Josefin Sans Thin"/>
              <a:buNone/>
              <a:defRPr sz="3200">
                <a:solidFill>
                  <a:schemeClr val="lt1"/>
                </a:solidFill>
                <a:latin typeface="Josefin Sans Thin"/>
                <a:ea typeface="Josefin Sans Thin"/>
                <a:cs typeface="Josefin Sans Thin"/>
                <a:sym typeface="Josefin Sans Thin"/>
              </a:defRPr>
            </a:lvl9pPr>
          </a:lstStyle>
          <a:p>
            <a:endParaRPr/>
          </a:p>
        </p:txBody>
      </p:sp>
      <p:sp>
        <p:nvSpPr>
          <p:cNvPr id="14421" name="Google Shape;14421;p20"/>
          <p:cNvSpPr txBox="1">
            <a:spLocks noGrp="1"/>
          </p:cNvSpPr>
          <p:nvPr>
            <p:ph type="subTitle" idx="1"/>
          </p:nvPr>
        </p:nvSpPr>
        <p:spPr>
          <a:xfrm>
            <a:off x="6859867" y="3586833"/>
            <a:ext cx="3632800" cy="718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chemeClr val="lt1"/>
              </a:buClr>
              <a:buSzPts val="1400"/>
              <a:buFont typeface="Roboto Mono"/>
              <a:buNone/>
              <a:defRPr sz="1867">
                <a:solidFill>
                  <a:schemeClr val="lt1"/>
                </a:solidFill>
                <a:latin typeface="Roboto Mono"/>
                <a:ea typeface="Roboto Mono"/>
                <a:cs typeface="Roboto Mono"/>
                <a:sym typeface="Roboto Mono"/>
              </a:defRPr>
            </a:lvl1pPr>
            <a:lvl2pPr lvl="1" algn="r" rtl="0">
              <a:lnSpc>
                <a:spcPct val="100000"/>
              </a:lnSpc>
              <a:spcBef>
                <a:spcPts val="0"/>
              </a:spcBef>
              <a:spcAft>
                <a:spcPts val="0"/>
              </a:spcAft>
              <a:buClr>
                <a:schemeClr val="lt1"/>
              </a:buClr>
              <a:buSzPts val="2100"/>
              <a:buNone/>
              <a:defRPr sz="2800">
                <a:solidFill>
                  <a:schemeClr val="lt1"/>
                </a:solidFill>
              </a:defRPr>
            </a:lvl2pPr>
            <a:lvl3pPr lvl="2" algn="r" rtl="0">
              <a:lnSpc>
                <a:spcPct val="100000"/>
              </a:lnSpc>
              <a:spcBef>
                <a:spcPts val="0"/>
              </a:spcBef>
              <a:spcAft>
                <a:spcPts val="0"/>
              </a:spcAft>
              <a:buClr>
                <a:schemeClr val="lt1"/>
              </a:buClr>
              <a:buSzPts val="2100"/>
              <a:buNone/>
              <a:defRPr sz="2800">
                <a:solidFill>
                  <a:schemeClr val="lt1"/>
                </a:solidFill>
              </a:defRPr>
            </a:lvl3pPr>
            <a:lvl4pPr lvl="3" algn="r" rtl="0">
              <a:lnSpc>
                <a:spcPct val="100000"/>
              </a:lnSpc>
              <a:spcBef>
                <a:spcPts val="0"/>
              </a:spcBef>
              <a:spcAft>
                <a:spcPts val="0"/>
              </a:spcAft>
              <a:buClr>
                <a:schemeClr val="lt1"/>
              </a:buClr>
              <a:buSzPts val="2100"/>
              <a:buNone/>
              <a:defRPr sz="2800">
                <a:solidFill>
                  <a:schemeClr val="lt1"/>
                </a:solidFill>
              </a:defRPr>
            </a:lvl4pPr>
            <a:lvl5pPr lvl="4" algn="r" rtl="0">
              <a:lnSpc>
                <a:spcPct val="100000"/>
              </a:lnSpc>
              <a:spcBef>
                <a:spcPts val="0"/>
              </a:spcBef>
              <a:spcAft>
                <a:spcPts val="0"/>
              </a:spcAft>
              <a:buClr>
                <a:schemeClr val="lt1"/>
              </a:buClr>
              <a:buSzPts val="2100"/>
              <a:buNone/>
              <a:defRPr sz="2800">
                <a:solidFill>
                  <a:schemeClr val="lt1"/>
                </a:solidFill>
              </a:defRPr>
            </a:lvl5pPr>
            <a:lvl6pPr lvl="5" algn="r" rtl="0">
              <a:lnSpc>
                <a:spcPct val="100000"/>
              </a:lnSpc>
              <a:spcBef>
                <a:spcPts val="0"/>
              </a:spcBef>
              <a:spcAft>
                <a:spcPts val="0"/>
              </a:spcAft>
              <a:buClr>
                <a:schemeClr val="lt1"/>
              </a:buClr>
              <a:buSzPts val="2100"/>
              <a:buNone/>
              <a:defRPr sz="2800">
                <a:solidFill>
                  <a:schemeClr val="lt1"/>
                </a:solidFill>
              </a:defRPr>
            </a:lvl6pPr>
            <a:lvl7pPr lvl="6" algn="r" rtl="0">
              <a:lnSpc>
                <a:spcPct val="100000"/>
              </a:lnSpc>
              <a:spcBef>
                <a:spcPts val="0"/>
              </a:spcBef>
              <a:spcAft>
                <a:spcPts val="0"/>
              </a:spcAft>
              <a:buClr>
                <a:schemeClr val="lt1"/>
              </a:buClr>
              <a:buSzPts val="2100"/>
              <a:buNone/>
              <a:defRPr sz="2800">
                <a:solidFill>
                  <a:schemeClr val="lt1"/>
                </a:solidFill>
              </a:defRPr>
            </a:lvl7pPr>
            <a:lvl8pPr lvl="7" algn="r" rtl="0">
              <a:lnSpc>
                <a:spcPct val="100000"/>
              </a:lnSpc>
              <a:spcBef>
                <a:spcPts val="0"/>
              </a:spcBef>
              <a:spcAft>
                <a:spcPts val="0"/>
              </a:spcAft>
              <a:buClr>
                <a:schemeClr val="lt1"/>
              </a:buClr>
              <a:buSzPts val="2100"/>
              <a:buNone/>
              <a:defRPr sz="2800">
                <a:solidFill>
                  <a:schemeClr val="lt1"/>
                </a:solidFill>
              </a:defRPr>
            </a:lvl8pPr>
            <a:lvl9pPr lvl="8" algn="r" rtl="0">
              <a:lnSpc>
                <a:spcPct val="100000"/>
              </a:lnSpc>
              <a:spcBef>
                <a:spcPts val="0"/>
              </a:spcBef>
              <a:spcAft>
                <a:spcPts val="0"/>
              </a:spcAft>
              <a:buClr>
                <a:schemeClr val="lt1"/>
              </a:buClr>
              <a:buSzPts val="2100"/>
              <a:buNone/>
              <a:defRPr sz="2800">
                <a:solidFill>
                  <a:schemeClr val="lt1"/>
                </a:solidFill>
              </a:defRPr>
            </a:lvl9pPr>
          </a:lstStyle>
          <a:p>
            <a:endParaRPr/>
          </a:p>
        </p:txBody>
      </p:sp>
      <p:sp>
        <p:nvSpPr>
          <p:cNvPr id="14422" name="Google Shape;14422;p20"/>
          <p:cNvSpPr txBox="1">
            <a:spLocks noGrp="1"/>
          </p:cNvSpPr>
          <p:nvPr>
            <p:ph type="subTitle" idx="2"/>
          </p:nvPr>
        </p:nvSpPr>
        <p:spPr>
          <a:xfrm>
            <a:off x="6859867" y="2417533"/>
            <a:ext cx="3680400" cy="7876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chemeClr val="lt1"/>
              </a:buClr>
              <a:buSzPts val="1400"/>
              <a:buFont typeface="Roboto Mono"/>
              <a:buNone/>
              <a:defRPr sz="1867">
                <a:solidFill>
                  <a:schemeClr val="lt1"/>
                </a:solidFill>
                <a:latin typeface="Roboto Mono"/>
                <a:ea typeface="Roboto Mono"/>
                <a:cs typeface="Roboto Mono"/>
                <a:sym typeface="Roboto Mono"/>
              </a:defRPr>
            </a:lvl1pPr>
            <a:lvl2pPr lvl="1" algn="r" rtl="0">
              <a:lnSpc>
                <a:spcPct val="100000"/>
              </a:lnSpc>
              <a:spcBef>
                <a:spcPts val="0"/>
              </a:spcBef>
              <a:spcAft>
                <a:spcPts val="0"/>
              </a:spcAft>
              <a:buClr>
                <a:schemeClr val="lt1"/>
              </a:buClr>
              <a:buSzPts val="2100"/>
              <a:buNone/>
              <a:defRPr sz="2800">
                <a:solidFill>
                  <a:schemeClr val="lt1"/>
                </a:solidFill>
              </a:defRPr>
            </a:lvl2pPr>
            <a:lvl3pPr lvl="2" algn="r" rtl="0">
              <a:lnSpc>
                <a:spcPct val="100000"/>
              </a:lnSpc>
              <a:spcBef>
                <a:spcPts val="0"/>
              </a:spcBef>
              <a:spcAft>
                <a:spcPts val="0"/>
              </a:spcAft>
              <a:buClr>
                <a:schemeClr val="lt1"/>
              </a:buClr>
              <a:buSzPts val="2100"/>
              <a:buNone/>
              <a:defRPr sz="2800">
                <a:solidFill>
                  <a:schemeClr val="lt1"/>
                </a:solidFill>
              </a:defRPr>
            </a:lvl3pPr>
            <a:lvl4pPr lvl="3" algn="r" rtl="0">
              <a:lnSpc>
                <a:spcPct val="100000"/>
              </a:lnSpc>
              <a:spcBef>
                <a:spcPts val="0"/>
              </a:spcBef>
              <a:spcAft>
                <a:spcPts val="0"/>
              </a:spcAft>
              <a:buClr>
                <a:schemeClr val="lt1"/>
              </a:buClr>
              <a:buSzPts val="2100"/>
              <a:buNone/>
              <a:defRPr sz="2800">
                <a:solidFill>
                  <a:schemeClr val="lt1"/>
                </a:solidFill>
              </a:defRPr>
            </a:lvl4pPr>
            <a:lvl5pPr lvl="4" algn="r" rtl="0">
              <a:lnSpc>
                <a:spcPct val="100000"/>
              </a:lnSpc>
              <a:spcBef>
                <a:spcPts val="0"/>
              </a:spcBef>
              <a:spcAft>
                <a:spcPts val="0"/>
              </a:spcAft>
              <a:buClr>
                <a:schemeClr val="lt1"/>
              </a:buClr>
              <a:buSzPts val="2100"/>
              <a:buNone/>
              <a:defRPr sz="2800">
                <a:solidFill>
                  <a:schemeClr val="lt1"/>
                </a:solidFill>
              </a:defRPr>
            </a:lvl5pPr>
            <a:lvl6pPr lvl="5" algn="r" rtl="0">
              <a:lnSpc>
                <a:spcPct val="100000"/>
              </a:lnSpc>
              <a:spcBef>
                <a:spcPts val="0"/>
              </a:spcBef>
              <a:spcAft>
                <a:spcPts val="0"/>
              </a:spcAft>
              <a:buClr>
                <a:schemeClr val="lt1"/>
              </a:buClr>
              <a:buSzPts val="2100"/>
              <a:buNone/>
              <a:defRPr sz="2800">
                <a:solidFill>
                  <a:schemeClr val="lt1"/>
                </a:solidFill>
              </a:defRPr>
            </a:lvl6pPr>
            <a:lvl7pPr lvl="6" algn="r" rtl="0">
              <a:lnSpc>
                <a:spcPct val="100000"/>
              </a:lnSpc>
              <a:spcBef>
                <a:spcPts val="0"/>
              </a:spcBef>
              <a:spcAft>
                <a:spcPts val="0"/>
              </a:spcAft>
              <a:buClr>
                <a:schemeClr val="lt1"/>
              </a:buClr>
              <a:buSzPts val="2100"/>
              <a:buNone/>
              <a:defRPr sz="2800">
                <a:solidFill>
                  <a:schemeClr val="lt1"/>
                </a:solidFill>
              </a:defRPr>
            </a:lvl7pPr>
            <a:lvl8pPr lvl="7" algn="r" rtl="0">
              <a:lnSpc>
                <a:spcPct val="100000"/>
              </a:lnSpc>
              <a:spcBef>
                <a:spcPts val="0"/>
              </a:spcBef>
              <a:spcAft>
                <a:spcPts val="0"/>
              </a:spcAft>
              <a:buClr>
                <a:schemeClr val="lt1"/>
              </a:buClr>
              <a:buSzPts val="2100"/>
              <a:buNone/>
              <a:defRPr sz="2800">
                <a:solidFill>
                  <a:schemeClr val="lt1"/>
                </a:solidFill>
              </a:defRPr>
            </a:lvl8pPr>
            <a:lvl9pPr lvl="8" algn="r" rtl="0">
              <a:lnSpc>
                <a:spcPct val="100000"/>
              </a:lnSpc>
              <a:spcBef>
                <a:spcPts val="0"/>
              </a:spcBef>
              <a:spcAft>
                <a:spcPts val="0"/>
              </a:spcAft>
              <a:buClr>
                <a:schemeClr val="lt1"/>
              </a:buClr>
              <a:buSzPts val="2100"/>
              <a:buNone/>
              <a:defRPr sz="2800">
                <a:solidFill>
                  <a:schemeClr val="lt1"/>
                </a:solidFill>
              </a:defRPr>
            </a:lvl9pPr>
          </a:lstStyle>
          <a:p>
            <a:endParaRPr/>
          </a:p>
        </p:txBody>
      </p:sp>
      <p:sp>
        <p:nvSpPr>
          <p:cNvPr id="14423" name="Google Shape;14423;p20"/>
          <p:cNvSpPr txBox="1">
            <a:spLocks noGrp="1"/>
          </p:cNvSpPr>
          <p:nvPr>
            <p:ph type="subTitle" idx="3"/>
          </p:nvPr>
        </p:nvSpPr>
        <p:spPr>
          <a:xfrm>
            <a:off x="6860020" y="4652867"/>
            <a:ext cx="3632800" cy="7876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chemeClr val="lt1"/>
              </a:buClr>
              <a:buSzPts val="1400"/>
              <a:buFont typeface="Roboto Mono"/>
              <a:buNone/>
              <a:defRPr sz="1867">
                <a:solidFill>
                  <a:schemeClr val="lt1"/>
                </a:solidFill>
                <a:latin typeface="Roboto Mono"/>
                <a:ea typeface="Roboto Mono"/>
                <a:cs typeface="Roboto Mono"/>
                <a:sym typeface="Roboto Mono"/>
              </a:defRPr>
            </a:lvl1pPr>
            <a:lvl2pPr lvl="1" algn="r" rtl="0">
              <a:lnSpc>
                <a:spcPct val="100000"/>
              </a:lnSpc>
              <a:spcBef>
                <a:spcPts val="0"/>
              </a:spcBef>
              <a:spcAft>
                <a:spcPts val="0"/>
              </a:spcAft>
              <a:buClr>
                <a:schemeClr val="lt1"/>
              </a:buClr>
              <a:buSzPts val="2100"/>
              <a:buNone/>
              <a:defRPr sz="2800">
                <a:solidFill>
                  <a:schemeClr val="lt1"/>
                </a:solidFill>
              </a:defRPr>
            </a:lvl2pPr>
            <a:lvl3pPr lvl="2" algn="r" rtl="0">
              <a:lnSpc>
                <a:spcPct val="100000"/>
              </a:lnSpc>
              <a:spcBef>
                <a:spcPts val="0"/>
              </a:spcBef>
              <a:spcAft>
                <a:spcPts val="0"/>
              </a:spcAft>
              <a:buClr>
                <a:schemeClr val="lt1"/>
              </a:buClr>
              <a:buSzPts val="2100"/>
              <a:buNone/>
              <a:defRPr sz="2800">
                <a:solidFill>
                  <a:schemeClr val="lt1"/>
                </a:solidFill>
              </a:defRPr>
            </a:lvl3pPr>
            <a:lvl4pPr lvl="3" algn="r" rtl="0">
              <a:lnSpc>
                <a:spcPct val="100000"/>
              </a:lnSpc>
              <a:spcBef>
                <a:spcPts val="0"/>
              </a:spcBef>
              <a:spcAft>
                <a:spcPts val="0"/>
              </a:spcAft>
              <a:buClr>
                <a:schemeClr val="lt1"/>
              </a:buClr>
              <a:buSzPts val="2100"/>
              <a:buNone/>
              <a:defRPr sz="2800">
                <a:solidFill>
                  <a:schemeClr val="lt1"/>
                </a:solidFill>
              </a:defRPr>
            </a:lvl4pPr>
            <a:lvl5pPr lvl="4" algn="r" rtl="0">
              <a:lnSpc>
                <a:spcPct val="100000"/>
              </a:lnSpc>
              <a:spcBef>
                <a:spcPts val="0"/>
              </a:spcBef>
              <a:spcAft>
                <a:spcPts val="0"/>
              </a:spcAft>
              <a:buClr>
                <a:schemeClr val="lt1"/>
              </a:buClr>
              <a:buSzPts val="2100"/>
              <a:buNone/>
              <a:defRPr sz="2800">
                <a:solidFill>
                  <a:schemeClr val="lt1"/>
                </a:solidFill>
              </a:defRPr>
            </a:lvl5pPr>
            <a:lvl6pPr lvl="5" algn="r" rtl="0">
              <a:lnSpc>
                <a:spcPct val="100000"/>
              </a:lnSpc>
              <a:spcBef>
                <a:spcPts val="0"/>
              </a:spcBef>
              <a:spcAft>
                <a:spcPts val="0"/>
              </a:spcAft>
              <a:buClr>
                <a:schemeClr val="lt1"/>
              </a:buClr>
              <a:buSzPts val="2100"/>
              <a:buNone/>
              <a:defRPr sz="2800">
                <a:solidFill>
                  <a:schemeClr val="lt1"/>
                </a:solidFill>
              </a:defRPr>
            </a:lvl6pPr>
            <a:lvl7pPr lvl="6" algn="r" rtl="0">
              <a:lnSpc>
                <a:spcPct val="100000"/>
              </a:lnSpc>
              <a:spcBef>
                <a:spcPts val="0"/>
              </a:spcBef>
              <a:spcAft>
                <a:spcPts val="0"/>
              </a:spcAft>
              <a:buClr>
                <a:schemeClr val="lt1"/>
              </a:buClr>
              <a:buSzPts val="2100"/>
              <a:buNone/>
              <a:defRPr sz="2800">
                <a:solidFill>
                  <a:schemeClr val="lt1"/>
                </a:solidFill>
              </a:defRPr>
            </a:lvl7pPr>
            <a:lvl8pPr lvl="7" algn="r" rtl="0">
              <a:lnSpc>
                <a:spcPct val="100000"/>
              </a:lnSpc>
              <a:spcBef>
                <a:spcPts val="0"/>
              </a:spcBef>
              <a:spcAft>
                <a:spcPts val="0"/>
              </a:spcAft>
              <a:buClr>
                <a:schemeClr val="lt1"/>
              </a:buClr>
              <a:buSzPts val="2100"/>
              <a:buNone/>
              <a:defRPr sz="2800">
                <a:solidFill>
                  <a:schemeClr val="lt1"/>
                </a:solidFill>
              </a:defRPr>
            </a:lvl8pPr>
            <a:lvl9pPr lvl="8" algn="r" rtl="0">
              <a:lnSpc>
                <a:spcPct val="100000"/>
              </a:lnSpc>
              <a:spcBef>
                <a:spcPts val="0"/>
              </a:spcBef>
              <a:spcAft>
                <a:spcPts val="0"/>
              </a:spcAft>
              <a:buClr>
                <a:schemeClr val="lt1"/>
              </a:buClr>
              <a:buSzPts val="2100"/>
              <a:buNone/>
              <a:defRPr sz="2800">
                <a:solidFill>
                  <a:schemeClr val="lt1"/>
                </a:solidFill>
              </a:defRPr>
            </a:lvl9pPr>
          </a:lstStyle>
          <a:p>
            <a:endParaRPr/>
          </a:p>
        </p:txBody>
      </p:sp>
    </p:spTree>
    <p:extLst>
      <p:ext uri="{BB962C8B-B14F-4D97-AF65-F5344CB8AC3E}">
        <p14:creationId xmlns:p14="http://schemas.microsoft.com/office/powerpoint/2010/main" val="1028048383"/>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Title and four columns">
  <p:cSld name="Title and four columns">
    <p:bg>
      <p:bgPr>
        <a:solidFill>
          <a:srgbClr val="FFEECF"/>
        </a:solidFill>
        <a:effectLst/>
      </p:bgPr>
    </p:bg>
    <p:spTree>
      <p:nvGrpSpPr>
        <p:cNvPr id="1" name="Shape 14424"/>
        <p:cNvGrpSpPr/>
        <p:nvPr/>
      </p:nvGrpSpPr>
      <p:grpSpPr>
        <a:xfrm>
          <a:off x="0" y="0"/>
          <a:ext cx="0" cy="0"/>
          <a:chOff x="0" y="0"/>
          <a:chExt cx="0" cy="0"/>
        </a:xfrm>
      </p:grpSpPr>
      <p:grpSp>
        <p:nvGrpSpPr>
          <p:cNvPr id="14425" name="Google Shape;14425;p21"/>
          <p:cNvGrpSpPr/>
          <p:nvPr/>
        </p:nvGrpSpPr>
        <p:grpSpPr>
          <a:xfrm>
            <a:off x="-26733" y="-6491"/>
            <a:ext cx="12227873" cy="6889649"/>
            <a:chOff x="232500" y="742400"/>
            <a:chExt cx="6901125" cy="3999100"/>
          </a:xfrm>
        </p:grpSpPr>
        <p:sp>
          <p:nvSpPr>
            <p:cNvPr id="14426" name="Google Shape;14426;p21"/>
            <p:cNvSpPr/>
            <p:nvPr/>
          </p:nvSpPr>
          <p:spPr>
            <a:xfrm>
              <a:off x="4983800" y="1582375"/>
              <a:ext cx="128900" cy="22875"/>
            </a:xfrm>
            <a:custGeom>
              <a:avLst/>
              <a:gdLst/>
              <a:ahLst/>
              <a:cxnLst/>
              <a:rect l="l" t="t" r="r" b="b"/>
              <a:pathLst>
                <a:path w="5156" h="915" extrusionOk="0">
                  <a:moveTo>
                    <a:pt x="3722" y="0"/>
                  </a:moveTo>
                  <a:cubicBezTo>
                    <a:pt x="2242" y="0"/>
                    <a:pt x="321" y="115"/>
                    <a:pt x="1" y="915"/>
                  </a:cubicBezTo>
                  <a:cubicBezTo>
                    <a:pt x="1345" y="467"/>
                    <a:pt x="3362" y="243"/>
                    <a:pt x="5155" y="18"/>
                  </a:cubicBezTo>
                  <a:cubicBezTo>
                    <a:pt x="4835" y="18"/>
                    <a:pt x="4314" y="0"/>
                    <a:pt x="372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27" name="Google Shape;14427;p21"/>
            <p:cNvSpPr/>
            <p:nvPr/>
          </p:nvSpPr>
          <p:spPr>
            <a:xfrm>
              <a:off x="6037150" y="1596400"/>
              <a:ext cx="4700" cy="6500"/>
            </a:xfrm>
            <a:custGeom>
              <a:avLst/>
              <a:gdLst/>
              <a:ahLst/>
              <a:cxnLst/>
              <a:rect l="l" t="t" r="r" b="b"/>
              <a:pathLst>
                <a:path w="188" h="260" extrusionOk="0">
                  <a:moveTo>
                    <a:pt x="113" y="0"/>
                  </a:moveTo>
                  <a:cubicBezTo>
                    <a:pt x="85" y="0"/>
                    <a:pt x="48" y="35"/>
                    <a:pt x="1" y="130"/>
                  </a:cubicBezTo>
                  <a:cubicBezTo>
                    <a:pt x="48" y="225"/>
                    <a:pt x="85" y="259"/>
                    <a:pt x="113" y="259"/>
                  </a:cubicBezTo>
                  <a:cubicBezTo>
                    <a:pt x="188" y="259"/>
                    <a:pt x="188" y="0"/>
                    <a:pt x="11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28" name="Google Shape;14428;p21"/>
            <p:cNvSpPr/>
            <p:nvPr/>
          </p:nvSpPr>
          <p:spPr>
            <a:xfrm>
              <a:off x="6059575" y="1610850"/>
              <a:ext cx="11225" cy="4225"/>
            </a:xfrm>
            <a:custGeom>
              <a:avLst/>
              <a:gdLst/>
              <a:ahLst/>
              <a:cxnLst/>
              <a:rect l="l" t="t" r="r" b="b"/>
              <a:pathLst>
                <a:path w="449" h="169" extrusionOk="0">
                  <a:moveTo>
                    <a:pt x="0" y="0"/>
                  </a:moveTo>
                  <a:cubicBezTo>
                    <a:pt x="0" y="112"/>
                    <a:pt x="112" y="168"/>
                    <a:pt x="224" y="168"/>
                  </a:cubicBezTo>
                  <a:cubicBezTo>
                    <a:pt x="336" y="168"/>
                    <a:pt x="448" y="112"/>
                    <a:pt x="4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29" name="Google Shape;14429;p21"/>
            <p:cNvSpPr/>
            <p:nvPr/>
          </p:nvSpPr>
          <p:spPr>
            <a:xfrm>
              <a:off x="5073450" y="1615275"/>
              <a:ext cx="8625" cy="7950"/>
            </a:xfrm>
            <a:custGeom>
              <a:avLst/>
              <a:gdLst/>
              <a:ahLst/>
              <a:cxnLst/>
              <a:rect l="l" t="t" r="r" b="b"/>
              <a:pathLst>
                <a:path w="345" h="318" extrusionOk="0">
                  <a:moveTo>
                    <a:pt x="156" y="1"/>
                  </a:moveTo>
                  <a:cubicBezTo>
                    <a:pt x="117" y="1"/>
                    <a:pt x="66" y="14"/>
                    <a:pt x="1" y="47"/>
                  </a:cubicBezTo>
                  <a:cubicBezTo>
                    <a:pt x="1" y="47"/>
                    <a:pt x="1" y="271"/>
                    <a:pt x="1" y="271"/>
                  </a:cubicBezTo>
                  <a:cubicBezTo>
                    <a:pt x="33" y="304"/>
                    <a:pt x="66" y="318"/>
                    <a:pt x="97" y="318"/>
                  </a:cubicBezTo>
                  <a:cubicBezTo>
                    <a:pt x="245" y="318"/>
                    <a:pt x="344" y="1"/>
                    <a:pt x="15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30" name="Google Shape;14430;p21"/>
            <p:cNvSpPr/>
            <p:nvPr/>
          </p:nvSpPr>
          <p:spPr>
            <a:xfrm>
              <a:off x="4967000" y="1619850"/>
              <a:ext cx="39250" cy="13425"/>
            </a:xfrm>
            <a:custGeom>
              <a:avLst/>
              <a:gdLst/>
              <a:ahLst/>
              <a:cxnLst/>
              <a:rect l="l" t="t" r="r" b="b"/>
              <a:pathLst>
                <a:path w="1570" h="537" extrusionOk="0">
                  <a:moveTo>
                    <a:pt x="1098" y="0"/>
                  </a:moveTo>
                  <a:cubicBezTo>
                    <a:pt x="601" y="0"/>
                    <a:pt x="0" y="208"/>
                    <a:pt x="0" y="537"/>
                  </a:cubicBezTo>
                  <a:cubicBezTo>
                    <a:pt x="673" y="312"/>
                    <a:pt x="1121" y="312"/>
                    <a:pt x="1569" y="88"/>
                  </a:cubicBezTo>
                  <a:cubicBezTo>
                    <a:pt x="1449" y="28"/>
                    <a:pt x="1281" y="0"/>
                    <a:pt x="10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31" name="Google Shape;14431;p21"/>
            <p:cNvSpPr/>
            <p:nvPr/>
          </p:nvSpPr>
          <p:spPr>
            <a:xfrm>
              <a:off x="5028700" y="1630075"/>
              <a:ext cx="16750" cy="9725"/>
            </a:xfrm>
            <a:custGeom>
              <a:avLst/>
              <a:gdLst/>
              <a:ahLst/>
              <a:cxnLst/>
              <a:rect l="l" t="t" r="r" b="b"/>
              <a:pathLst>
                <a:path w="670" h="389" extrusionOk="0">
                  <a:moveTo>
                    <a:pt x="406" y="0"/>
                  </a:moveTo>
                  <a:cubicBezTo>
                    <a:pt x="139" y="0"/>
                    <a:pt x="1" y="388"/>
                    <a:pt x="413" y="388"/>
                  </a:cubicBezTo>
                  <a:cubicBezTo>
                    <a:pt x="482" y="388"/>
                    <a:pt x="567" y="377"/>
                    <a:pt x="670" y="352"/>
                  </a:cubicBezTo>
                  <a:lnTo>
                    <a:pt x="670" y="128"/>
                  </a:lnTo>
                  <a:cubicBezTo>
                    <a:pt x="578" y="36"/>
                    <a:pt x="486" y="0"/>
                    <a:pt x="40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32" name="Google Shape;14432;p21"/>
            <p:cNvSpPr/>
            <p:nvPr/>
          </p:nvSpPr>
          <p:spPr>
            <a:xfrm>
              <a:off x="1336300" y="1644450"/>
              <a:ext cx="5625" cy="2525"/>
            </a:xfrm>
            <a:custGeom>
              <a:avLst/>
              <a:gdLst/>
              <a:ahLst/>
              <a:cxnLst/>
              <a:rect l="l" t="t" r="r" b="b"/>
              <a:pathLst>
                <a:path w="225" h="101" extrusionOk="0">
                  <a:moveTo>
                    <a:pt x="0" y="1"/>
                  </a:moveTo>
                  <a:cubicBezTo>
                    <a:pt x="0" y="1"/>
                    <a:pt x="100" y="100"/>
                    <a:pt x="166" y="100"/>
                  </a:cubicBezTo>
                  <a:cubicBezTo>
                    <a:pt x="199" y="100"/>
                    <a:pt x="224" y="75"/>
                    <a:pt x="2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33" name="Google Shape;14433;p21"/>
            <p:cNvSpPr/>
            <p:nvPr/>
          </p:nvSpPr>
          <p:spPr>
            <a:xfrm>
              <a:off x="4384300" y="1664550"/>
              <a:ext cx="5625" cy="7950"/>
            </a:xfrm>
            <a:custGeom>
              <a:avLst/>
              <a:gdLst/>
              <a:ahLst/>
              <a:cxnLst/>
              <a:rect l="l" t="t" r="r" b="b"/>
              <a:pathLst>
                <a:path w="225" h="318" extrusionOk="0">
                  <a:moveTo>
                    <a:pt x="178" y="0"/>
                  </a:moveTo>
                  <a:cubicBezTo>
                    <a:pt x="112" y="0"/>
                    <a:pt x="0" y="159"/>
                    <a:pt x="0" y="317"/>
                  </a:cubicBezTo>
                  <a:cubicBezTo>
                    <a:pt x="0" y="317"/>
                    <a:pt x="224" y="317"/>
                    <a:pt x="224" y="93"/>
                  </a:cubicBezTo>
                  <a:cubicBezTo>
                    <a:pt x="224" y="28"/>
                    <a:pt x="205" y="0"/>
                    <a:pt x="17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34" name="Google Shape;14434;p21"/>
            <p:cNvSpPr/>
            <p:nvPr/>
          </p:nvSpPr>
          <p:spPr>
            <a:xfrm>
              <a:off x="5975525" y="1678075"/>
              <a:ext cx="14975" cy="7500"/>
            </a:xfrm>
            <a:custGeom>
              <a:avLst/>
              <a:gdLst/>
              <a:ahLst/>
              <a:cxnLst/>
              <a:rect l="l" t="t" r="r" b="b"/>
              <a:pathLst>
                <a:path w="599" h="300" extrusionOk="0">
                  <a:moveTo>
                    <a:pt x="0" y="0"/>
                  </a:moveTo>
                  <a:cubicBezTo>
                    <a:pt x="0" y="225"/>
                    <a:pt x="100" y="299"/>
                    <a:pt x="200" y="299"/>
                  </a:cubicBezTo>
                  <a:cubicBezTo>
                    <a:pt x="399" y="299"/>
                    <a:pt x="598"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35" name="Google Shape;14435;p21"/>
            <p:cNvSpPr/>
            <p:nvPr/>
          </p:nvSpPr>
          <p:spPr>
            <a:xfrm>
              <a:off x="5992325" y="1678075"/>
              <a:ext cx="22450" cy="11225"/>
            </a:xfrm>
            <a:custGeom>
              <a:avLst/>
              <a:gdLst/>
              <a:ahLst/>
              <a:cxnLst/>
              <a:rect l="l" t="t" r="r" b="b"/>
              <a:pathLst>
                <a:path w="898" h="449" extrusionOk="0">
                  <a:moveTo>
                    <a:pt x="225" y="0"/>
                  </a:moveTo>
                  <a:cubicBezTo>
                    <a:pt x="225" y="225"/>
                    <a:pt x="1" y="449"/>
                    <a:pt x="225" y="449"/>
                  </a:cubicBezTo>
                  <a:cubicBezTo>
                    <a:pt x="225" y="225"/>
                    <a:pt x="897" y="0"/>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36" name="Google Shape;14436;p21"/>
            <p:cNvSpPr/>
            <p:nvPr/>
          </p:nvSpPr>
          <p:spPr>
            <a:xfrm>
              <a:off x="6121200" y="1680450"/>
              <a:ext cx="4700" cy="6475"/>
            </a:xfrm>
            <a:custGeom>
              <a:avLst/>
              <a:gdLst/>
              <a:ahLst/>
              <a:cxnLst/>
              <a:rect l="l" t="t" r="r" b="b"/>
              <a:pathLst>
                <a:path w="188" h="259" extrusionOk="0">
                  <a:moveTo>
                    <a:pt x="113" y="0"/>
                  </a:moveTo>
                  <a:cubicBezTo>
                    <a:pt x="85" y="0"/>
                    <a:pt x="48" y="35"/>
                    <a:pt x="1" y="130"/>
                  </a:cubicBezTo>
                  <a:cubicBezTo>
                    <a:pt x="48" y="224"/>
                    <a:pt x="85" y="259"/>
                    <a:pt x="113" y="259"/>
                  </a:cubicBezTo>
                  <a:cubicBezTo>
                    <a:pt x="187" y="259"/>
                    <a:pt x="187" y="0"/>
                    <a:pt x="11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37" name="Google Shape;14437;p21"/>
            <p:cNvSpPr/>
            <p:nvPr/>
          </p:nvSpPr>
          <p:spPr>
            <a:xfrm>
              <a:off x="6001300" y="1682525"/>
              <a:ext cx="20450" cy="15525"/>
            </a:xfrm>
            <a:custGeom>
              <a:avLst/>
              <a:gdLst/>
              <a:ahLst/>
              <a:cxnLst/>
              <a:rect l="l" t="t" r="r" b="b"/>
              <a:pathLst>
                <a:path w="818" h="621" extrusionOk="0">
                  <a:moveTo>
                    <a:pt x="668" y="1"/>
                  </a:moveTo>
                  <a:cubicBezTo>
                    <a:pt x="644" y="1"/>
                    <a:pt x="602" y="15"/>
                    <a:pt x="538" y="47"/>
                  </a:cubicBezTo>
                  <a:cubicBezTo>
                    <a:pt x="0" y="47"/>
                    <a:pt x="323" y="620"/>
                    <a:pt x="589" y="620"/>
                  </a:cubicBezTo>
                  <a:cubicBezTo>
                    <a:pt x="655" y="620"/>
                    <a:pt x="718" y="584"/>
                    <a:pt x="762" y="495"/>
                  </a:cubicBezTo>
                  <a:cubicBezTo>
                    <a:pt x="378" y="495"/>
                    <a:pt x="817" y="1"/>
                    <a:pt x="66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38" name="Google Shape;14438;p21"/>
            <p:cNvSpPr/>
            <p:nvPr/>
          </p:nvSpPr>
          <p:spPr>
            <a:xfrm>
              <a:off x="6104400" y="1683675"/>
              <a:ext cx="11225" cy="25"/>
            </a:xfrm>
            <a:custGeom>
              <a:avLst/>
              <a:gdLst/>
              <a:ahLst/>
              <a:cxnLst/>
              <a:rect l="l" t="t" r="r" b="b"/>
              <a:pathLst>
                <a:path w="449" h="1" extrusionOk="0">
                  <a:moveTo>
                    <a:pt x="448" y="1"/>
                  </a:moveTo>
                  <a:lnTo>
                    <a:pt x="0" y="1"/>
                  </a:lnTo>
                  <a:cubicBezTo>
                    <a:pt x="0" y="1"/>
                    <a:pt x="448" y="1"/>
                    <a:pt x="4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39" name="Google Shape;14439;p21"/>
            <p:cNvSpPr/>
            <p:nvPr/>
          </p:nvSpPr>
          <p:spPr>
            <a:xfrm>
              <a:off x="6154825" y="1691650"/>
              <a:ext cx="4675" cy="6500"/>
            </a:xfrm>
            <a:custGeom>
              <a:avLst/>
              <a:gdLst/>
              <a:ahLst/>
              <a:cxnLst/>
              <a:rect l="l" t="t" r="r" b="b"/>
              <a:pathLst>
                <a:path w="187" h="260" extrusionOk="0">
                  <a:moveTo>
                    <a:pt x="112" y="0"/>
                  </a:moveTo>
                  <a:cubicBezTo>
                    <a:pt x="85" y="0"/>
                    <a:pt x="48" y="35"/>
                    <a:pt x="0" y="130"/>
                  </a:cubicBezTo>
                  <a:cubicBezTo>
                    <a:pt x="48" y="225"/>
                    <a:pt x="85" y="259"/>
                    <a:pt x="112" y="259"/>
                  </a:cubicBezTo>
                  <a:cubicBezTo>
                    <a:pt x="187" y="259"/>
                    <a:pt x="187" y="0"/>
                    <a:pt x="11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40" name="Google Shape;14440;p21"/>
            <p:cNvSpPr/>
            <p:nvPr/>
          </p:nvSpPr>
          <p:spPr>
            <a:xfrm>
              <a:off x="5975525" y="1694875"/>
              <a:ext cx="11225" cy="2525"/>
            </a:xfrm>
            <a:custGeom>
              <a:avLst/>
              <a:gdLst/>
              <a:ahLst/>
              <a:cxnLst/>
              <a:rect l="l" t="t" r="r" b="b"/>
              <a:pathLst>
                <a:path w="449" h="101" extrusionOk="0">
                  <a:moveTo>
                    <a:pt x="0" y="1"/>
                  </a:moveTo>
                  <a:cubicBezTo>
                    <a:pt x="0" y="1"/>
                    <a:pt x="200" y="100"/>
                    <a:pt x="333" y="100"/>
                  </a:cubicBezTo>
                  <a:cubicBezTo>
                    <a:pt x="399" y="100"/>
                    <a:pt x="449" y="76"/>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41" name="Google Shape;14441;p21"/>
            <p:cNvSpPr/>
            <p:nvPr/>
          </p:nvSpPr>
          <p:spPr>
            <a:xfrm>
              <a:off x="6025950" y="1700475"/>
              <a:ext cx="15325" cy="13450"/>
            </a:xfrm>
            <a:custGeom>
              <a:avLst/>
              <a:gdLst/>
              <a:ahLst/>
              <a:cxnLst/>
              <a:rect l="l" t="t" r="r" b="b"/>
              <a:pathLst>
                <a:path w="613" h="538" extrusionOk="0">
                  <a:moveTo>
                    <a:pt x="449" y="1"/>
                  </a:moveTo>
                  <a:cubicBezTo>
                    <a:pt x="225" y="1"/>
                    <a:pt x="1" y="1"/>
                    <a:pt x="225" y="449"/>
                  </a:cubicBezTo>
                  <a:cubicBezTo>
                    <a:pt x="225" y="509"/>
                    <a:pt x="257" y="537"/>
                    <a:pt x="300" y="537"/>
                  </a:cubicBezTo>
                  <a:cubicBezTo>
                    <a:pt x="417" y="537"/>
                    <a:pt x="613" y="329"/>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42" name="Google Shape;14442;p21"/>
            <p:cNvSpPr/>
            <p:nvPr/>
          </p:nvSpPr>
          <p:spPr>
            <a:xfrm>
              <a:off x="1291475" y="1711700"/>
              <a:ext cx="25" cy="22425"/>
            </a:xfrm>
            <a:custGeom>
              <a:avLst/>
              <a:gdLst/>
              <a:ahLst/>
              <a:cxnLst/>
              <a:rect l="l" t="t" r="r" b="b"/>
              <a:pathLst>
                <a:path w="1" h="897" extrusionOk="0">
                  <a:moveTo>
                    <a:pt x="0" y="448"/>
                  </a:moveTo>
                  <a:cubicBezTo>
                    <a:pt x="0" y="897"/>
                    <a:pt x="0" y="0"/>
                    <a:pt x="0" y="448"/>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43" name="Google Shape;14443;p21"/>
            <p:cNvSpPr/>
            <p:nvPr/>
          </p:nvSpPr>
          <p:spPr>
            <a:xfrm>
              <a:off x="5913900" y="1711700"/>
              <a:ext cx="25" cy="22425"/>
            </a:xfrm>
            <a:custGeom>
              <a:avLst/>
              <a:gdLst/>
              <a:ahLst/>
              <a:cxnLst/>
              <a:rect l="l" t="t" r="r" b="b"/>
              <a:pathLst>
                <a:path w="1" h="897" extrusionOk="0">
                  <a:moveTo>
                    <a:pt x="0" y="448"/>
                  </a:moveTo>
                  <a:cubicBezTo>
                    <a:pt x="0" y="897"/>
                    <a:pt x="0" y="0"/>
                    <a:pt x="0" y="448"/>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44" name="Google Shape;14444;p21"/>
            <p:cNvSpPr/>
            <p:nvPr/>
          </p:nvSpPr>
          <p:spPr>
            <a:xfrm>
              <a:off x="6149225" y="1727325"/>
              <a:ext cx="7750" cy="5150"/>
            </a:xfrm>
            <a:custGeom>
              <a:avLst/>
              <a:gdLst/>
              <a:ahLst/>
              <a:cxnLst/>
              <a:rect l="l" t="t" r="r" b="b"/>
              <a:pathLst>
                <a:path w="310" h="206" extrusionOk="0">
                  <a:moveTo>
                    <a:pt x="99" y="0"/>
                  </a:moveTo>
                  <a:cubicBezTo>
                    <a:pt x="68" y="0"/>
                    <a:pt x="34" y="14"/>
                    <a:pt x="0" y="48"/>
                  </a:cubicBezTo>
                  <a:cubicBezTo>
                    <a:pt x="117" y="165"/>
                    <a:pt x="189" y="205"/>
                    <a:pt x="226" y="205"/>
                  </a:cubicBezTo>
                  <a:cubicBezTo>
                    <a:pt x="310" y="205"/>
                    <a:pt x="222" y="0"/>
                    <a:pt x="9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45" name="Google Shape;14445;p21"/>
            <p:cNvSpPr/>
            <p:nvPr/>
          </p:nvSpPr>
          <p:spPr>
            <a:xfrm>
              <a:off x="6085725" y="1728500"/>
              <a:ext cx="13100" cy="7500"/>
            </a:xfrm>
            <a:custGeom>
              <a:avLst/>
              <a:gdLst/>
              <a:ahLst/>
              <a:cxnLst/>
              <a:rect l="l" t="t" r="r" b="b"/>
              <a:pathLst>
                <a:path w="524" h="300" extrusionOk="0">
                  <a:moveTo>
                    <a:pt x="75" y="1"/>
                  </a:moveTo>
                  <a:cubicBezTo>
                    <a:pt x="0" y="225"/>
                    <a:pt x="50" y="299"/>
                    <a:pt x="125" y="299"/>
                  </a:cubicBezTo>
                  <a:cubicBezTo>
                    <a:pt x="274" y="299"/>
                    <a:pt x="523" y="1"/>
                    <a:pt x="7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46" name="Google Shape;14446;p21"/>
            <p:cNvSpPr/>
            <p:nvPr/>
          </p:nvSpPr>
          <p:spPr>
            <a:xfrm>
              <a:off x="2529725" y="1737225"/>
              <a:ext cx="5625" cy="6700"/>
            </a:xfrm>
            <a:custGeom>
              <a:avLst/>
              <a:gdLst/>
              <a:ahLst/>
              <a:cxnLst/>
              <a:rect l="l" t="t" r="r" b="b"/>
              <a:pathLst>
                <a:path w="225" h="268" extrusionOk="0">
                  <a:moveTo>
                    <a:pt x="58" y="0"/>
                  </a:moveTo>
                  <a:cubicBezTo>
                    <a:pt x="25" y="0"/>
                    <a:pt x="0" y="25"/>
                    <a:pt x="0" y="100"/>
                  </a:cubicBezTo>
                  <a:cubicBezTo>
                    <a:pt x="0" y="212"/>
                    <a:pt x="56" y="268"/>
                    <a:pt x="112" y="268"/>
                  </a:cubicBezTo>
                  <a:cubicBezTo>
                    <a:pt x="168" y="268"/>
                    <a:pt x="224" y="212"/>
                    <a:pt x="224" y="100"/>
                  </a:cubicBezTo>
                  <a:cubicBezTo>
                    <a:pt x="224" y="100"/>
                    <a:pt x="125" y="0"/>
                    <a:pt x="5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47" name="Google Shape;14447;p21"/>
            <p:cNvSpPr/>
            <p:nvPr/>
          </p:nvSpPr>
          <p:spPr>
            <a:xfrm>
              <a:off x="5969925" y="1734100"/>
              <a:ext cx="11225" cy="2525"/>
            </a:xfrm>
            <a:custGeom>
              <a:avLst/>
              <a:gdLst/>
              <a:ahLst/>
              <a:cxnLst/>
              <a:rect l="l" t="t" r="r" b="b"/>
              <a:pathLst>
                <a:path w="449" h="101" extrusionOk="0">
                  <a:moveTo>
                    <a:pt x="0" y="1"/>
                  </a:moveTo>
                  <a:cubicBezTo>
                    <a:pt x="0" y="1"/>
                    <a:pt x="200" y="100"/>
                    <a:pt x="332" y="100"/>
                  </a:cubicBezTo>
                  <a:cubicBezTo>
                    <a:pt x="399" y="100"/>
                    <a:pt x="449" y="75"/>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48" name="Google Shape;14448;p21"/>
            <p:cNvSpPr/>
            <p:nvPr/>
          </p:nvSpPr>
          <p:spPr>
            <a:xfrm>
              <a:off x="6059575" y="1728500"/>
              <a:ext cx="25" cy="22425"/>
            </a:xfrm>
            <a:custGeom>
              <a:avLst/>
              <a:gdLst/>
              <a:ahLst/>
              <a:cxnLst/>
              <a:rect l="l" t="t" r="r" b="b"/>
              <a:pathLst>
                <a:path w="1" h="897" extrusionOk="0">
                  <a:moveTo>
                    <a:pt x="0" y="449"/>
                  </a:moveTo>
                  <a:cubicBezTo>
                    <a:pt x="0" y="897"/>
                    <a:pt x="0" y="1"/>
                    <a:pt x="0" y="449"/>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49" name="Google Shape;14449;p21"/>
            <p:cNvSpPr/>
            <p:nvPr/>
          </p:nvSpPr>
          <p:spPr>
            <a:xfrm>
              <a:off x="6042750" y="1736975"/>
              <a:ext cx="4800" cy="8275"/>
            </a:xfrm>
            <a:custGeom>
              <a:avLst/>
              <a:gdLst/>
              <a:ahLst/>
              <a:cxnLst/>
              <a:rect l="l" t="t" r="r" b="b"/>
              <a:pathLst>
                <a:path w="192" h="331" extrusionOk="0">
                  <a:moveTo>
                    <a:pt x="98" y="1"/>
                  </a:moveTo>
                  <a:cubicBezTo>
                    <a:pt x="73" y="1"/>
                    <a:pt x="40" y="31"/>
                    <a:pt x="1" y="110"/>
                  </a:cubicBezTo>
                  <a:cubicBezTo>
                    <a:pt x="55" y="273"/>
                    <a:pt x="96" y="331"/>
                    <a:pt x="124" y="331"/>
                  </a:cubicBezTo>
                  <a:cubicBezTo>
                    <a:pt x="191" y="331"/>
                    <a:pt x="183" y="1"/>
                    <a:pt x="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50" name="Google Shape;14450;p21"/>
            <p:cNvSpPr/>
            <p:nvPr/>
          </p:nvSpPr>
          <p:spPr>
            <a:xfrm>
              <a:off x="5852250" y="1745300"/>
              <a:ext cx="11250" cy="7950"/>
            </a:xfrm>
            <a:custGeom>
              <a:avLst/>
              <a:gdLst/>
              <a:ahLst/>
              <a:cxnLst/>
              <a:rect l="l" t="t" r="r" b="b"/>
              <a:pathLst>
                <a:path w="450" h="318" extrusionOk="0">
                  <a:moveTo>
                    <a:pt x="449" y="1"/>
                  </a:moveTo>
                  <a:cubicBezTo>
                    <a:pt x="1" y="1"/>
                    <a:pt x="1" y="1"/>
                    <a:pt x="1" y="225"/>
                  </a:cubicBezTo>
                  <a:cubicBezTo>
                    <a:pt x="67" y="291"/>
                    <a:pt x="132" y="318"/>
                    <a:pt x="192" y="318"/>
                  </a:cubicBezTo>
                  <a:cubicBezTo>
                    <a:pt x="337" y="318"/>
                    <a:pt x="449" y="159"/>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51" name="Google Shape;14451;p21"/>
            <p:cNvSpPr/>
            <p:nvPr/>
          </p:nvSpPr>
          <p:spPr>
            <a:xfrm>
              <a:off x="6003550" y="1745400"/>
              <a:ext cx="4775" cy="8275"/>
            </a:xfrm>
            <a:custGeom>
              <a:avLst/>
              <a:gdLst/>
              <a:ahLst/>
              <a:cxnLst/>
              <a:rect l="l" t="t" r="r" b="b"/>
              <a:pathLst>
                <a:path w="191" h="331" extrusionOk="0">
                  <a:moveTo>
                    <a:pt x="124" y="0"/>
                  </a:moveTo>
                  <a:cubicBezTo>
                    <a:pt x="96" y="0"/>
                    <a:pt x="54" y="58"/>
                    <a:pt x="0" y="221"/>
                  </a:cubicBezTo>
                  <a:cubicBezTo>
                    <a:pt x="40" y="300"/>
                    <a:pt x="72" y="330"/>
                    <a:pt x="98" y="330"/>
                  </a:cubicBezTo>
                  <a:cubicBezTo>
                    <a:pt x="182" y="330"/>
                    <a:pt x="191" y="0"/>
                    <a:pt x="1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52" name="Google Shape;14452;p21"/>
            <p:cNvSpPr/>
            <p:nvPr/>
          </p:nvSpPr>
          <p:spPr>
            <a:xfrm>
              <a:off x="5975525" y="1753275"/>
              <a:ext cx="4700" cy="6500"/>
            </a:xfrm>
            <a:custGeom>
              <a:avLst/>
              <a:gdLst/>
              <a:ahLst/>
              <a:cxnLst/>
              <a:rect l="l" t="t" r="r" b="b"/>
              <a:pathLst>
                <a:path w="188" h="260" extrusionOk="0">
                  <a:moveTo>
                    <a:pt x="113" y="1"/>
                  </a:moveTo>
                  <a:cubicBezTo>
                    <a:pt x="85" y="1"/>
                    <a:pt x="48" y="35"/>
                    <a:pt x="0" y="130"/>
                  </a:cubicBezTo>
                  <a:cubicBezTo>
                    <a:pt x="48" y="225"/>
                    <a:pt x="85" y="259"/>
                    <a:pt x="113" y="259"/>
                  </a:cubicBezTo>
                  <a:cubicBezTo>
                    <a:pt x="187" y="259"/>
                    <a:pt x="187" y="1"/>
                    <a:pt x="1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53" name="Google Shape;14453;p21"/>
            <p:cNvSpPr/>
            <p:nvPr/>
          </p:nvSpPr>
          <p:spPr>
            <a:xfrm>
              <a:off x="6261275" y="1755650"/>
              <a:ext cx="23300" cy="6500"/>
            </a:xfrm>
            <a:custGeom>
              <a:avLst/>
              <a:gdLst/>
              <a:ahLst/>
              <a:cxnLst/>
              <a:rect l="l" t="t" r="r" b="b"/>
              <a:pathLst>
                <a:path w="932" h="260" extrusionOk="0">
                  <a:moveTo>
                    <a:pt x="398" y="0"/>
                  </a:moveTo>
                  <a:cubicBezTo>
                    <a:pt x="201" y="0"/>
                    <a:pt x="0" y="70"/>
                    <a:pt x="0" y="259"/>
                  </a:cubicBezTo>
                  <a:lnTo>
                    <a:pt x="673" y="259"/>
                  </a:lnTo>
                  <a:cubicBezTo>
                    <a:pt x="932" y="130"/>
                    <a:pt x="667" y="0"/>
                    <a:pt x="3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54" name="Google Shape;14454;p21"/>
            <p:cNvSpPr/>
            <p:nvPr/>
          </p:nvSpPr>
          <p:spPr>
            <a:xfrm>
              <a:off x="5745800" y="1756525"/>
              <a:ext cx="16825" cy="7950"/>
            </a:xfrm>
            <a:custGeom>
              <a:avLst/>
              <a:gdLst/>
              <a:ahLst/>
              <a:cxnLst/>
              <a:rect l="l" t="t" r="r" b="b"/>
              <a:pathLst>
                <a:path w="673" h="318" extrusionOk="0">
                  <a:moveTo>
                    <a:pt x="673" y="0"/>
                  </a:moveTo>
                  <a:cubicBezTo>
                    <a:pt x="225" y="0"/>
                    <a:pt x="1" y="0"/>
                    <a:pt x="1" y="224"/>
                  </a:cubicBezTo>
                  <a:cubicBezTo>
                    <a:pt x="66" y="290"/>
                    <a:pt x="151" y="317"/>
                    <a:pt x="238" y="317"/>
                  </a:cubicBezTo>
                  <a:cubicBezTo>
                    <a:pt x="449" y="317"/>
                    <a:pt x="673" y="159"/>
                    <a:pt x="6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55" name="Google Shape;14455;p21"/>
            <p:cNvSpPr/>
            <p:nvPr/>
          </p:nvSpPr>
          <p:spPr>
            <a:xfrm>
              <a:off x="5807425" y="1758875"/>
              <a:ext cx="4700" cy="6500"/>
            </a:xfrm>
            <a:custGeom>
              <a:avLst/>
              <a:gdLst/>
              <a:ahLst/>
              <a:cxnLst/>
              <a:rect l="l" t="t" r="r" b="b"/>
              <a:pathLst>
                <a:path w="188" h="260" extrusionOk="0">
                  <a:moveTo>
                    <a:pt x="113" y="1"/>
                  </a:moveTo>
                  <a:cubicBezTo>
                    <a:pt x="86" y="1"/>
                    <a:pt x="48" y="35"/>
                    <a:pt x="1" y="130"/>
                  </a:cubicBezTo>
                  <a:cubicBezTo>
                    <a:pt x="48" y="225"/>
                    <a:pt x="86" y="260"/>
                    <a:pt x="113" y="260"/>
                  </a:cubicBezTo>
                  <a:cubicBezTo>
                    <a:pt x="188" y="260"/>
                    <a:pt x="188" y="1"/>
                    <a:pt x="1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56" name="Google Shape;14456;p21"/>
            <p:cNvSpPr/>
            <p:nvPr/>
          </p:nvSpPr>
          <p:spPr>
            <a:xfrm>
              <a:off x="6022000" y="1754200"/>
              <a:ext cx="20775" cy="7950"/>
            </a:xfrm>
            <a:custGeom>
              <a:avLst/>
              <a:gdLst/>
              <a:ahLst/>
              <a:cxnLst/>
              <a:rect l="l" t="t" r="r" b="b"/>
              <a:pathLst>
                <a:path w="831" h="318" extrusionOk="0">
                  <a:moveTo>
                    <a:pt x="473" y="0"/>
                  </a:moveTo>
                  <a:cubicBezTo>
                    <a:pt x="290" y="0"/>
                    <a:pt x="0" y="159"/>
                    <a:pt x="159" y="317"/>
                  </a:cubicBezTo>
                  <a:cubicBezTo>
                    <a:pt x="607" y="317"/>
                    <a:pt x="831" y="317"/>
                    <a:pt x="607" y="93"/>
                  </a:cubicBezTo>
                  <a:cubicBezTo>
                    <a:pt x="607" y="27"/>
                    <a:pt x="549" y="0"/>
                    <a:pt x="4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57" name="Google Shape;14457;p21"/>
            <p:cNvSpPr/>
            <p:nvPr/>
          </p:nvSpPr>
          <p:spPr>
            <a:xfrm>
              <a:off x="5521675" y="1762125"/>
              <a:ext cx="28050" cy="34525"/>
            </a:xfrm>
            <a:custGeom>
              <a:avLst/>
              <a:gdLst/>
              <a:ahLst/>
              <a:cxnLst/>
              <a:rect l="l" t="t" r="r" b="b"/>
              <a:pathLst>
                <a:path w="1122" h="1381" extrusionOk="0">
                  <a:moveTo>
                    <a:pt x="1" y="0"/>
                  </a:moveTo>
                  <a:cubicBezTo>
                    <a:pt x="1" y="601"/>
                    <a:pt x="180" y="1380"/>
                    <a:pt x="857" y="1380"/>
                  </a:cubicBezTo>
                  <a:cubicBezTo>
                    <a:pt x="938" y="1380"/>
                    <a:pt x="1026" y="1369"/>
                    <a:pt x="1122" y="1345"/>
                  </a:cubicBezTo>
                  <a:cubicBezTo>
                    <a:pt x="673" y="897"/>
                    <a:pt x="897"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58" name="Google Shape;14458;p21"/>
            <p:cNvSpPr/>
            <p:nvPr/>
          </p:nvSpPr>
          <p:spPr>
            <a:xfrm>
              <a:off x="5986725" y="1767725"/>
              <a:ext cx="25" cy="25"/>
            </a:xfrm>
            <a:custGeom>
              <a:avLst/>
              <a:gdLst/>
              <a:ahLst/>
              <a:cxnLst/>
              <a:rect l="l" t="t" r="r" b="b"/>
              <a:pathLst>
                <a:path w="1" h="1" extrusionOk="0">
                  <a:moveTo>
                    <a:pt x="1" y="0"/>
                  </a:move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59" name="Google Shape;14459;p21"/>
            <p:cNvSpPr/>
            <p:nvPr/>
          </p:nvSpPr>
          <p:spPr>
            <a:xfrm>
              <a:off x="5981125" y="1767725"/>
              <a:ext cx="5625" cy="16825"/>
            </a:xfrm>
            <a:custGeom>
              <a:avLst/>
              <a:gdLst/>
              <a:ahLst/>
              <a:cxnLst/>
              <a:rect l="l" t="t" r="r" b="b"/>
              <a:pathLst>
                <a:path w="225" h="673" extrusionOk="0">
                  <a:moveTo>
                    <a:pt x="225" y="0"/>
                  </a:moveTo>
                  <a:lnTo>
                    <a:pt x="225" y="0"/>
                  </a:lnTo>
                  <a:cubicBezTo>
                    <a:pt x="1" y="673"/>
                    <a:pt x="225" y="0"/>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60" name="Google Shape;14460;p21"/>
            <p:cNvSpPr/>
            <p:nvPr/>
          </p:nvSpPr>
          <p:spPr>
            <a:xfrm>
              <a:off x="5947500" y="1770600"/>
              <a:ext cx="4800" cy="8275"/>
            </a:xfrm>
            <a:custGeom>
              <a:avLst/>
              <a:gdLst/>
              <a:ahLst/>
              <a:cxnLst/>
              <a:rect l="l" t="t" r="r" b="b"/>
              <a:pathLst>
                <a:path w="192" h="331" extrusionOk="0">
                  <a:moveTo>
                    <a:pt x="98" y="0"/>
                  </a:moveTo>
                  <a:cubicBezTo>
                    <a:pt x="73" y="0"/>
                    <a:pt x="40" y="31"/>
                    <a:pt x="1" y="109"/>
                  </a:cubicBezTo>
                  <a:cubicBezTo>
                    <a:pt x="55" y="273"/>
                    <a:pt x="96" y="330"/>
                    <a:pt x="124" y="330"/>
                  </a:cubicBezTo>
                  <a:cubicBezTo>
                    <a:pt x="191" y="330"/>
                    <a:pt x="183" y="0"/>
                    <a:pt x="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61" name="Google Shape;14461;p21"/>
            <p:cNvSpPr/>
            <p:nvPr/>
          </p:nvSpPr>
          <p:spPr>
            <a:xfrm>
              <a:off x="6003550" y="1770600"/>
              <a:ext cx="4775" cy="8275"/>
            </a:xfrm>
            <a:custGeom>
              <a:avLst/>
              <a:gdLst/>
              <a:ahLst/>
              <a:cxnLst/>
              <a:rect l="l" t="t" r="r" b="b"/>
              <a:pathLst>
                <a:path w="191" h="331" extrusionOk="0">
                  <a:moveTo>
                    <a:pt x="98" y="0"/>
                  </a:moveTo>
                  <a:cubicBezTo>
                    <a:pt x="72" y="0"/>
                    <a:pt x="40" y="31"/>
                    <a:pt x="0" y="109"/>
                  </a:cubicBezTo>
                  <a:cubicBezTo>
                    <a:pt x="54" y="273"/>
                    <a:pt x="96" y="330"/>
                    <a:pt x="124" y="330"/>
                  </a:cubicBezTo>
                  <a:cubicBezTo>
                    <a:pt x="191" y="330"/>
                    <a:pt x="182" y="0"/>
                    <a:pt x="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62" name="Google Shape;14462;p21"/>
            <p:cNvSpPr/>
            <p:nvPr/>
          </p:nvSpPr>
          <p:spPr>
            <a:xfrm>
              <a:off x="5818650" y="1776600"/>
              <a:ext cx="11225" cy="7950"/>
            </a:xfrm>
            <a:custGeom>
              <a:avLst/>
              <a:gdLst/>
              <a:ahLst/>
              <a:cxnLst/>
              <a:rect l="l" t="t" r="r" b="b"/>
              <a:pathLst>
                <a:path w="449" h="318" extrusionOk="0">
                  <a:moveTo>
                    <a:pt x="257" y="1"/>
                  </a:moveTo>
                  <a:cubicBezTo>
                    <a:pt x="112" y="1"/>
                    <a:pt x="0" y="159"/>
                    <a:pt x="0" y="318"/>
                  </a:cubicBezTo>
                  <a:cubicBezTo>
                    <a:pt x="448" y="318"/>
                    <a:pt x="448" y="318"/>
                    <a:pt x="448" y="94"/>
                  </a:cubicBezTo>
                  <a:cubicBezTo>
                    <a:pt x="383" y="28"/>
                    <a:pt x="317" y="1"/>
                    <a:pt x="25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63" name="Google Shape;14463;p21"/>
            <p:cNvSpPr/>
            <p:nvPr/>
          </p:nvSpPr>
          <p:spPr>
            <a:xfrm>
              <a:off x="5869075" y="1778925"/>
              <a:ext cx="5625" cy="25"/>
            </a:xfrm>
            <a:custGeom>
              <a:avLst/>
              <a:gdLst/>
              <a:ahLst/>
              <a:cxnLst/>
              <a:rect l="l" t="t" r="r" b="b"/>
              <a:pathLst>
                <a:path w="225" h="1" extrusionOk="0">
                  <a:moveTo>
                    <a:pt x="224" y="1"/>
                  </a:moveTo>
                  <a:lnTo>
                    <a:pt x="0" y="1"/>
                  </a:lnTo>
                  <a:cubicBezTo>
                    <a:pt x="0" y="1"/>
                    <a:pt x="224" y="1"/>
                    <a:pt x="2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64" name="Google Shape;14464;p21"/>
            <p:cNvSpPr/>
            <p:nvPr/>
          </p:nvSpPr>
          <p:spPr>
            <a:xfrm>
              <a:off x="5745800" y="1783750"/>
              <a:ext cx="7700" cy="7325"/>
            </a:xfrm>
            <a:custGeom>
              <a:avLst/>
              <a:gdLst/>
              <a:ahLst/>
              <a:cxnLst/>
              <a:rect l="l" t="t" r="r" b="b"/>
              <a:pathLst>
                <a:path w="308" h="293" extrusionOk="0">
                  <a:moveTo>
                    <a:pt x="235" y="1"/>
                  </a:moveTo>
                  <a:cubicBezTo>
                    <a:pt x="200" y="1"/>
                    <a:pt x="127" y="66"/>
                    <a:pt x="1" y="256"/>
                  </a:cubicBezTo>
                  <a:cubicBezTo>
                    <a:pt x="27" y="282"/>
                    <a:pt x="53" y="293"/>
                    <a:pt x="78" y="293"/>
                  </a:cubicBezTo>
                  <a:cubicBezTo>
                    <a:pt x="207" y="293"/>
                    <a:pt x="308" y="1"/>
                    <a:pt x="23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65" name="Google Shape;14465;p21"/>
            <p:cNvSpPr/>
            <p:nvPr/>
          </p:nvSpPr>
          <p:spPr>
            <a:xfrm>
              <a:off x="5848975" y="1786450"/>
              <a:ext cx="14525" cy="9300"/>
            </a:xfrm>
            <a:custGeom>
              <a:avLst/>
              <a:gdLst/>
              <a:ahLst/>
              <a:cxnLst/>
              <a:rect l="l" t="t" r="r" b="b"/>
              <a:pathLst>
                <a:path w="581" h="372" extrusionOk="0">
                  <a:moveTo>
                    <a:pt x="205" y="1"/>
                  </a:moveTo>
                  <a:cubicBezTo>
                    <a:pt x="100" y="1"/>
                    <a:pt x="1" y="109"/>
                    <a:pt x="132" y="372"/>
                  </a:cubicBezTo>
                  <a:cubicBezTo>
                    <a:pt x="356" y="372"/>
                    <a:pt x="580" y="372"/>
                    <a:pt x="356" y="148"/>
                  </a:cubicBezTo>
                  <a:cubicBezTo>
                    <a:pt x="356" y="55"/>
                    <a:pt x="279" y="1"/>
                    <a:pt x="20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66" name="Google Shape;14466;p21"/>
            <p:cNvSpPr/>
            <p:nvPr/>
          </p:nvSpPr>
          <p:spPr>
            <a:xfrm>
              <a:off x="5219125" y="1795725"/>
              <a:ext cx="11225" cy="5650"/>
            </a:xfrm>
            <a:custGeom>
              <a:avLst/>
              <a:gdLst/>
              <a:ahLst/>
              <a:cxnLst/>
              <a:rect l="l" t="t" r="r" b="b"/>
              <a:pathLst>
                <a:path w="449" h="226" extrusionOk="0">
                  <a:moveTo>
                    <a:pt x="449" y="1"/>
                  </a:moveTo>
                  <a:cubicBezTo>
                    <a:pt x="225" y="1"/>
                    <a:pt x="225" y="225"/>
                    <a:pt x="1" y="225"/>
                  </a:cubicBezTo>
                  <a:cubicBezTo>
                    <a:pt x="225" y="225"/>
                    <a:pt x="449" y="225"/>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67" name="Google Shape;14467;p21"/>
            <p:cNvSpPr/>
            <p:nvPr/>
          </p:nvSpPr>
          <p:spPr>
            <a:xfrm>
              <a:off x="5729000" y="1793425"/>
              <a:ext cx="11225" cy="7950"/>
            </a:xfrm>
            <a:custGeom>
              <a:avLst/>
              <a:gdLst/>
              <a:ahLst/>
              <a:cxnLst/>
              <a:rect l="l" t="t" r="r" b="b"/>
              <a:pathLst>
                <a:path w="449" h="318" extrusionOk="0">
                  <a:moveTo>
                    <a:pt x="257" y="0"/>
                  </a:moveTo>
                  <a:cubicBezTo>
                    <a:pt x="112" y="0"/>
                    <a:pt x="0" y="159"/>
                    <a:pt x="0" y="317"/>
                  </a:cubicBezTo>
                  <a:cubicBezTo>
                    <a:pt x="449" y="317"/>
                    <a:pt x="449" y="317"/>
                    <a:pt x="449" y="93"/>
                  </a:cubicBezTo>
                  <a:cubicBezTo>
                    <a:pt x="383" y="27"/>
                    <a:pt x="317" y="0"/>
                    <a:pt x="25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68" name="Google Shape;14468;p21"/>
            <p:cNvSpPr/>
            <p:nvPr/>
          </p:nvSpPr>
          <p:spPr>
            <a:xfrm>
              <a:off x="5745800" y="1795725"/>
              <a:ext cx="28050" cy="11250"/>
            </a:xfrm>
            <a:custGeom>
              <a:avLst/>
              <a:gdLst/>
              <a:ahLst/>
              <a:cxnLst/>
              <a:rect l="l" t="t" r="r" b="b"/>
              <a:pathLst>
                <a:path w="1122" h="450" extrusionOk="0">
                  <a:moveTo>
                    <a:pt x="225" y="1"/>
                  </a:moveTo>
                  <a:cubicBezTo>
                    <a:pt x="1" y="449"/>
                    <a:pt x="225" y="449"/>
                    <a:pt x="673" y="449"/>
                  </a:cubicBezTo>
                  <a:cubicBezTo>
                    <a:pt x="673" y="225"/>
                    <a:pt x="1121" y="1"/>
                    <a:pt x="2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69" name="Google Shape;14469;p21"/>
            <p:cNvSpPr/>
            <p:nvPr/>
          </p:nvSpPr>
          <p:spPr>
            <a:xfrm>
              <a:off x="5846650" y="1823750"/>
              <a:ext cx="11225" cy="25"/>
            </a:xfrm>
            <a:custGeom>
              <a:avLst/>
              <a:gdLst/>
              <a:ahLst/>
              <a:cxnLst/>
              <a:rect l="l" t="t" r="r" b="b"/>
              <a:pathLst>
                <a:path w="449" h="1" extrusionOk="0">
                  <a:moveTo>
                    <a:pt x="1" y="0"/>
                  </a:moveTo>
                  <a:lnTo>
                    <a:pt x="225" y="0"/>
                  </a:lnTo>
                  <a:cubicBezTo>
                    <a:pt x="449" y="0"/>
                    <a:pt x="1"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70" name="Google Shape;14470;p21"/>
            <p:cNvSpPr/>
            <p:nvPr/>
          </p:nvSpPr>
          <p:spPr>
            <a:xfrm>
              <a:off x="5913900" y="1798850"/>
              <a:ext cx="5625" cy="2525"/>
            </a:xfrm>
            <a:custGeom>
              <a:avLst/>
              <a:gdLst/>
              <a:ahLst/>
              <a:cxnLst/>
              <a:rect l="l" t="t" r="r" b="b"/>
              <a:pathLst>
                <a:path w="225" h="101" extrusionOk="0">
                  <a:moveTo>
                    <a:pt x="166" y="0"/>
                  </a:moveTo>
                  <a:cubicBezTo>
                    <a:pt x="100" y="0"/>
                    <a:pt x="0" y="100"/>
                    <a:pt x="0" y="100"/>
                  </a:cubicBezTo>
                  <a:lnTo>
                    <a:pt x="224" y="100"/>
                  </a:lnTo>
                  <a:cubicBezTo>
                    <a:pt x="224" y="25"/>
                    <a:pt x="199" y="0"/>
                    <a:pt x="16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71" name="Google Shape;14471;p21"/>
            <p:cNvSpPr/>
            <p:nvPr/>
          </p:nvSpPr>
          <p:spPr>
            <a:xfrm>
              <a:off x="5930700" y="1801350"/>
              <a:ext cx="11225" cy="2500"/>
            </a:xfrm>
            <a:custGeom>
              <a:avLst/>
              <a:gdLst/>
              <a:ahLst/>
              <a:cxnLst/>
              <a:rect l="l" t="t" r="r" b="b"/>
              <a:pathLst>
                <a:path w="449" h="100" extrusionOk="0">
                  <a:moveTo>
                    <a:pt x="1" y="0"/>
                  </a:moveTo>
                  <a:cubicBezTo>
                    <a:pt x="1" y="75"/>
                    <a:pt x="50" y="100"/>
                    <a:pt x="117" y="100"/>
                  </a:cubicBezTo>
                  <a:cubicBezTo>
                    <a:pt x="250" y="100"/>
                    <a:pt x="449" y="0"/>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72" name="Google Shape;14472;p21"/>
            <p:cNvSpPr/>
            <p:nvPr/>
          </p:nvSpPr>
          <p:spPr>
            <a:xfrm>
              <a:off x="5824250" y="1810050"/>
              <a:ext cx="5625" cy="2525"/>
            </a:xfrm>
            <a:custGeom>
              <a:avLst/>
              <a:gdLst/>
              <a:ahLst/>
              <a:cxnLst/>
              <a:rect l="l" t="t" r="r" b="b"/>
              <a:pathLst>
                <a:path w="225" h="101" extrusionOk="0">
                  <a:moveTo>
                    <a:pt x="58" y="1"/>
                  </a:moveTo>
                  <a:cubicBezTo>
                    <a:pt x="25" y="1"/>
                    <a:pt x="0" y="26"/>
                    <a:pt x="0" y="100"/>
                  </a:cubicBezTo>
                  <a:lnTo>
                    <a:pt x="224" y="100"/>
                  </a:lnTo>
                  <a:cubicBezTo>
                    <a:pt x="224" y="100"/>
                    <a:pt x="125" y="1"/>
                    <a:pt x="5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73" name="Google Shape;14473;p21"/>
            <p:cNvSpPr/>
            <p:nvPr/>
          </p:nvSpPr>
          <p:spPr>
            <a:xfrm>
              <a:off x="5521675" y="1811425"/>
              <a:ext cx="37700" cy="17950"/>
            </a:xfrm>
            <a:custGeom>
              <a:avLst/>
              <a:gdLst/>
              <a:ahLst/>
              <a:cxnLst/>
              <a:rect l="l" t="t" r="r" b="b"/>
              <a:pathLst>
                <a:path w="1508" h="718" extrusionOk="0">
                  <a:moveTo>
                    <a:pt x="152" y="0"/>
                  </a:moveTo>
                  <a:cubicBezTo>
                    <a:pt x="85" y="0"/>
                    <a:pt x="32" y="14"/>
                    <a:pt x="1" y="45"/>
                  </a:cubicBezTo>
                  <a:cubicBezTo>
                    <a:pt x="449" y="45"/>
                    <a:pt x="673" y="718"/>
                    <a:pt x="1122" y="718"/>
                  </a:cubicBezTo>
                  <a:cubicBezTo>
                    <a:pt x="1507" y="525"/>
                    <a:pt x="566" y="0"/>
                    <a:pt x="15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74" name="Google Shape;14474;p21"/>
            <p:cNvSpPr/>
            <p:nvPr/>
          </p:nvSpPr>
          <p:spPr>
            <a:xfrm>
              <a:off x="5566500" y="1812550"/>
              <a:ext cx="11250" cy="11225"/>
            </a:xfrm>
            <a:custGeom>
              <a:avLst/>
              <a:gdLst/>
              <a:ahLst/>
              <a:cxnLst/>
              <a:rect l="l" t="t" r="r" b="b"/>
              <a:pathLst>
                <a:path w="450" h="449" extrusionOk="0">
                  <a:moveTo>
                    <a:pt x="1" y="0"/>
                  </a:moveTo>
                  <a:lnTo>
                    <a:pt x="449" y="448"/>
                  </a:lnTo>
                  <a:cubicBezTo>
                    <a:pt x="449" y="224"/>
                    <a:pt x="449" y="224"/>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75" name="Google Shape;14475;p21"/>
            <p:cNvSpPr/>
            <p:nvPr/>
          </p:nvSpPr>
          <p:spPr>
            <a:xfrm>
              <a:off x="5729000" y="1818150"/>
              <a:ext cx="11225" cy="2500"/>
            </a:xfrm>
            <a:custGeom>
              <a:avLst/>
              <a:gdLst/>
              <a:ahLst/>
              <a:cxnLst/>
              <a:rect l="l" t="t" r="r" b="b"/>
              <a:pathLst>
                <a:path w="449" h="100" extrusionOk="0">
                  <a:moveTo>
                    <a:pt x="0" y="0"/>
                  </a:moveTo>
                  <a:cubicBezTo>
                    <a:pt x="0" y="0"/>
                    <a:pt x="200" y="100"/>
                    <a:pt x="332" y="100"/>
                  </a:cubicBezTo>
                  <a:cubicBezTo>
                    <a:pt x="399" y="100"/>
                    <a:pt x="449" y="75"/>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76" name="Google Shape;14476;p21"/>
            <p:cNvSpPr/>
            <p:nvPr/>
          </p:nvSpPr>
          <p:spPr>
            <a:xfrm>
              <a:off x="6278075" y="1829350"/>
              <a:ext cx="84075" cy="50450"/>
            </a:xfrm>
            <a:custGeom>
              <a:avLst/>
              <a:gdLst/>
              <a:ahLst/>
              <a:cxnLst/>
              <a:rect l="l" t="t" r="r" b="b"/>
              <a:pathLst>
                <a:path w="3363" h="2018" extrusionOk="0">
                  <a:moveTo>
                    <a:pt x="1" y="1"/>
                  </a:moveTo>
                  <a:lnTo>
                    <a:pt x="3363" y="2018"/>
                  </a:lnTo>
                  <a:cubicBezTo>
                    <a:pt x="2242" y="1121"/>
                    <a:pt x="1121" y="449"/>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77" name="Google Shape;14477;p21"/>
            <p:cNvSpPr/>
            <p:nvPr/>
          </p:nvSpPr>
          <p:spPr>
            <a:xfrm>
              <a:off x="5569300" y="1829350"/>
              <a:ext cx="16850" cy="4225"/>
            </a:xfrm>
            <a:custGeom>
              <a:avLst/>
              <a:gdLst/>
              <a:ahLst/>
              <a:cxnLst/>
              <a:rect l="l" t="t" r="r" b="b"/>
              <a:pathLst>
                <a:path w="674" h="169" extrusionOk="0">
                  <a:moveTo>
                    <a:pt x="337" y="1"/>
                  </a:moveTo>
                  <a:cubicBezTo>
                    <a:pt x="1" y="113"/>
                    <a:pt x="169" y="169"/>
                    <a:pt x="337" y="169"/>
                  </a:cubicBezTo>
                  <a:cubicBezTo>
                    <a:pt x="505" y="169"/>
                    <a:pt x="673" y="113"/>
                    <a:pt x="33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78" name="Google Shape;14478;p21"/>
            <p:cNvSpPr/>
            <p:nvPr/>
          </p:nvSpPr>
          <p:spPr>
            <a:xfrm>
              <a:off x="5880275" y="1827025"/>
              <a:ext cx="11225" cy="7950"/>
            </a:xfrm>
            <a:custGeom>
              <a:avLst/>
              <a:gdLst/>
              <a:ahLst/>
              <a:cxnLst/>
              <a:rect l="l" t="t" r="r" b="b"/>
              <a:pathLst>
                <a:path w="449" h="318" extrusionOk="0">
                  <a:moveTo>
                    <a:pt x="159" y="1"/>
                  </a:moveTo>
                  <a:cubicBezTo>
                    <a:pt x="0" y="1"/>
                    <a:pt x="0" y="159"/>
                    <a:pt x="0" y="318"/>
                  </a:cubicBezTo>
                  <a:lnTo>
                    <a:pt x="449" y="94"/>
                  </a:lnTo>
                  <a:cubicBezTo>
                    <a:pt x="317" y="28"/>
                    <a:pt x="225" y="1"/>
                    <a:pt x="15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79" name="Google Shape;14479;p21"/>
            <p:cNvSpPr/>
            <p:nvPr/>
          </p:nvSpPr>
          <p:spPr>
            <a:xfrm>
              <a:off x="4429125" y="1831725"/>
              <a:ext cx="4675" cy="6500"/>
            </a:xfrm>
            <a:custGeom>
              <a:avLst/>
              <a:gdLst/>
              <a:ahLst/>
              <a:cxnLst/>
              <a:rect l="l" t="t" r="r" b="b"/>
              <a:pathLst>
                <a:path w="187" h="260" extrusionOk="0">
                  <a:moveTo>
                    <a:pt x="112" y="0"/>
                  </a:moveTo>
                  <a:cubicBezTo>
                    <a:pt x="85" y="0"/>
                    <a:pt x="47" y="35"/>
                    <a:pt x="0" y="130"/>
                  </a:cubicBezTo>
                  <a:cubicBezTo>
                    <a:pt x="47" y="224"/>
                    <a:pt x="85" y="259"/>
                    <a:pt x="112" y="259"/>
                  </a:cubicBezTo>
                  <a:cubicBezTo>
                    <a:pt x="187" y="259"/>
                    <a:pt x="187" y="0"/>
                    <a:pt x="11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80" name="Google Shape;14480;p21"/>
            <p:cNvSpPr/>
            <p:nvPr/>
          </p:nvSpPr>
          <p:spPr>
            <a:xfrm>
              <a:off x="4434725" y="1851775"/>
              <a:ext cx="11225" cy="25"/>
            </a:xfrm>
            <a:custGeom>
              <a:avLst/>
              <a:gdLst/>
              <a:ahLst/>
              <a:cxnLst/>
              <a:rect l="l" t="t" r="r" b="b"/>
              <a:pathLst>
                <a:path w="449" h="1" extrusionOk="0">
                  <a:moveTo>
                    <a:pt x="0" y="0"/>
                  </a:moveTo>
                  <a:lnTo>
                    <a:pt x="448" y="0"/>
                  </a:lnTo>
                  <a:cubicBezTo>
                    <a:pt x="448" y="0"/>
                    <a:pt x="0"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81" name="Google Shape;14481;p21"/>
            <p:cNvSpPr/>
            <p:nvPr/>
          </p:nvSpPr>
          <p:spPr>
            <a:xfrm>
              <a:off x="5504875" y="1861825"/>
              <a:ext cx="26450" cy="12375"/>
            </a:xfrm>
            <a:custGeom>
              <a:avLst/>
              <a:gdLst/>
              <a:ahLst/>
              <a:cxnLst/>
              <a:rect l="l" t="t" r="r" b="b"/>
              <a:pathLst>
                <a:path w="1058" h="495" extrusionOk="0">
                  <a:moveTo>
                    <a:pt x="273" y="1"/>
                  </a:moveTo>
                  <a:cubicBezTo>
                    <a:pt x="188" y="1"/>
                    <a:pt x="97" y="14"/>
                    <a:pt x="1" y="46"/>
                  </a:cubicBezTo>
                  <a:cubicBezTo>
                    <a:pt x="1" y="270"/>
                    <a:pt x="1" y="495"/>
                    <a:pt x="673" y="495"/>
                  </a:cubicBezTo>
                  <a:cubicBezTo>
                    <a:pt x="1057" y="495"/>
                    <a:pt x="783" y="1"/>
                    <a:pt x="2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82" name="Google Shape;14482;p21"/>
            <p:cNvSpPr/>
            <p:nvPr/>
          </p:nvSpPr>
          <p:spPr>
            <a:xfrm>
              <a:off x="5527300" y="1866275"/>
              <a:ext cx="22425" cy="19775"/>
            </a:xfrm>
            <a:custGeom>
              <a:avLst/>
              <a:gdLst/>
              <a:ahLst/>
              <a:cxnLst/>
              <a:rect l="l" t="t" r="r" b="b"/>
              <a:pathLst>
                <a:path w="897" h="791" extrusionOk="0">
                  <a:moveTo>
                    <a:pt x="473" y="0"/>
                  </a:moveTo>
                  <a:cubicBezTo>
                    <a:pt x="405" y="0"/>
                    <a:pt x="321" y="28"/>
                    <a:pt x="224" y="92"/>
                  </a:cubicBezTo>
                  <a:cubicBezTo>
                    <a:pt x="897" y="317"/>
                    <a:pt x="0" y="541"/>
                    <a:pt x="0" y="765"/>
                  </a:cubicBezTo>
                  <a:cubicBezTo>
                    <a:pt x="70" y="782"/>
                    <a:pt x="134" y="790"/>
                    <a:pt x="193" y="790"/>
                  </a:cubicBezTo>
                  <a:cubicBezTo>
                    <a:pt x="783" y="790"/>
                    <a:pt x="841" y="0"/>
                    <a:pt x="4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83" name="Google Shape;14483;p21"/>
            <p:cNvSpPr/>
            <p:nvPr/>
          </p:nvSpPr>
          <p:spPr>
            <a:xfrm>
              <a:off x="4451525" y="1874175"/>
              <a:ext cx="16825" cy="11225"/>
            </a:xfrm>
            <a:custGeom>
              <a:avLst/>
              <a:gdLst/>
              <a:ahLst/>
              <a:cxnLst/>
              <a:rect l="l" t="t" r="r" b="b"/>
              <a:pathLst>
                <a:path w="673" h="449" extrusionOk="0">
                  <a:moveTo>
                    <a:pt x="0" y="1"/>
                  </a:moveTo>
                  <a:cubicBezTo>
                    <a:pt x="0" y="225"/>
                    <a:pt x="0" y="449"/>
                    <a:pt x="225" y="449"/>
                  </a:cubicBezTo>
                  <a:cubicBezTo>
                    <a:pt x="673" y="449"/>
                    <a:pt x="225"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84" name="Google Shape;14484;p21"/>
            <p:cNvSpPr/>
            <p:nvPr/>
          </p:nvSpPr>
          <p:spPr>
            <a:xfrm>
              <a:off x="5193525" y="1873025"/>
              <a:ext cx="20025" cy="12375"/>
            </a:xfrm>
            <a:custGeom>
              <a:avLst/>
              <a:gdLst/>
              <a:ahLst/>
              <a:cxnLst/>
              <a:rect l="l" t="t" r="r" b="b"/>
              <a:pathLst>
                <a:path w="801" h="495" extrusionOk="0">
                  <a:moveTo>
                    <a:pt x="682" y="1"/>
                  </a:moveTo>
                  <a:cubicBezTo>
                    <a:pt x="412" y="1"/>
                    <a:pt x="0" y="495"/>
                    <a:pt x="576" y="495"/>
                  </a:cubicBezTo>
                  <a:cubicBezTo>
                    <a:pt x="576" y="271"/>
                    <a:pt x="800" y="271"/>
                    <a:pt x="800" y="47"/>
                  </a:cubicBezTo>
                  <a:cubicBezTo>
                    <a:pt x="768" y="15"/>
                    <a:pt x="727" y="1"/>
                    <a:pt x="68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85" name="Google Shape;14485;p21"/>
            <p:cNvSpPr/>
            <p:nvPr/>
          </p:nvSpPr>
          <p:spPr>
            <a:xfrm>
              <a:off x="5163100" y="1881175"/>
              <a:ext cx="28025" cy="10700"/>
            </a:xfrm>
            <a:custGeom>
              <a:avLst/>
              <a:gdLst/>
              <a:ahLst/>
              <a:cxnLst/>
              <a:rect l="l" t="t" r="r" b="b"/>
              <a:pathLst>
                <a:path w="1121" h="428" extrusionOk="0">
                  <a:moveTo>
                    <a:pt x="477" y="1"/>
                  </a:moveTo>
                  <a:cubicBezTo>
                    <a:pt x="281" y="1"/>
                    <a:pt x="112" y="57"/>
                    <a:pt x="0" y="169"/>
                  </a:cubicBezTo>
                  <a:cubicBezTo>
                    <a:pt x="0" y="358"/>
                    <a:pt x="201" y="428"/>
                    <a:pt x="432" y="428"/>
                  </a:cubicBezTo>
                  <a:cubicBezTo>
                    <a:pt x="747" y="428"/>
                    <a:pt x="1121" y="298"/>
                    <a:pt x="1121" y="169"/>
                  </a:cubicBezTo>
                  <a:cubicBezTo>
                    <a:pt x="897" y="57"/>
                    <a:pt x="673" y="1"/>
                    <a:pt x="47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86" name="Google Shape;14486;p21"/>
            <p:cNvSpPr/>
            <p:nvPr/>
          </p:nvSpPr>
          <p:spPr>
            <a:xfrm>
              <a:off x="5191125" y="1890975"/>
              <a:ext cx="39225" cy="11250"/>
            </a:xfrm>
            <a:custGeom>
              <a:avLst/>
              <a:gdLst/>
              <a:ahLst/>
              <a:cxnLst/>
              <a:rect l="l" t="t" r="r" b="b"/>
              <a:pathLst>
                <a:path w="1569" h="450" extrusionOk="0">
                  <a:moveTo>
                    <a:pt x="1569" y="1"/>
                  </a:moveTo>
                  <a:cubicBezTo>
                    <a:pt x="896" y="1"/>
                    <a:pt x="224" y="1"/>
                    <a:pt x="0" y="449"/>
                  </a:cubicBezTo>
                  <a:cubicBezTo>
                    <a:pt x="448" y="225"/>
                    <a:pt x="1345" y="449"/>
                    <a:pt x="156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87" name="Google Shape;14487;p21"/>
            <p:cNvSpPr/>
            <p:nvPr/>
          </p:nvSpPr>
          <p:spPr>
            <a:xfrm>
              <a:off x="5527300" y="1888250"/>
              <a:ext cx="4775" cy="8275"/>
            </a:xfrm>
            <a:custGeom>
              <a:avLst/>
              <a:gdLst/>
              <a:ahLst/>
              <a:cxnLst/>
              <a:rect l="l" t="t" r="r" b="b"/>
              <a:pathLst>
                <a:path w="191" h="331" extrusionOk="0">
                  <a:moveTo>
                    <a:pt x="98" y="1"/>
                  </a:moveTo>
                  <a:cubicBezTo>
                    <a:pt x="72" y="1"/>
                    <a:pt x="40" y="31"/>
                    <a:pt x="0" y="110"/>
                  </a:cubicBezTo>
                  <a:cubicBezTo>
                    <a:pt x="54" y="273"/>
                    <a:pt x="96" y="331"/>
                    <a:pt x="124" y="331"/>
                  </a:cubicBezTo>
                  <a:cubicBezTo>
                    <a:pt x="191" y="331"/>
                    <a:pt x="182" y="1"/>
                    <a:pt x="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88" name="Google Shape;14488;p21"/>
            <p:cNvSpPr/>
            <p:nvPr/>
          </p:nvSpPr>
          <p:spPr>
            <a:xfrm>
              <a:off x="5129475" y="1904550"/>
              <a:ext cx="7850" cy="6500"/>
            </a:xfrm>
            <a:custGeom>
              <a:avLst/>
              <a:gdLst/>
              <a:ahLst/>
              <a:cxnLst/>
              <a:rect l="l" t="t" r="r" b="b"/>
              <a:pathLst>
                <a:path w="314" h="260" extrusionOk="0">
                  <a:moveTo>
                    <a:pt x="136" y="1"/>
                  </a:moveTo>
                  <a:cubicBezTo>
                    <a:pt x="95" y="1"/>
                    <a:pt x="48" y="36"/>
                    <a:pt x="1" y="130"/>
                  </a:cubicBezTo>
                  <a:cubicBezTo>
                    <a:pt x="95" y="225"/>
                    <a:pt x="160" y="260"/>
                    <a:pt x="201" y="260"/>
                  </a:cubicBezTo>
                  <a:cubicBezTo>
                    <a:pt x="313" y="260"/>
                    <a:pt x="249" y="1"/>
                    <a:pt x="13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89" name="Google Shape;14489;p21"/>
            <p:cNvSpPr/>
            <p:nvPr/>
          </p:nvSpPr>
          <p:spPr>
            <a:xfrm>
              <a:off x="5572125" y="1915775"/>
              <a:ext cx="4675" cy="6475"/>
            </a:xfrm>
            <a:custGeom>
              <a:avLst/>
              <a:gdLst/>
              <a:ahLst/>
              <a:cxnLst/>
              <a:rect l="l" t="t" r="r" b="b"/>
              <a:pathLst>
                <a:path w="187" h="259" extrusionOk="0">
                  <a:moveTo>
                    <a:pt x="112" y="0"/>
                  </a:moveTo>
                  <a:cubicBezTo>
                    <a:pt x="85" y="0"/>
                    <a:pt x="47" y="35"/>
                    <a:pt x="0" y="129"/>
                  </a:cubicBezTo>
                  <a:cubicBezTo>
                    <a:pt x="47" y="224"/>
                    <a:pt x="85" y="259"/>
                    <a:pt x="112" y="259"/>
                  </a:cubicBezTo>
                  <a:cubicBezTo>
                    <a:pt x="187" y="259"/>
                    <a:pt x="187" y="0"/>
                    <a:pt x="11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90" name="Google Shape;14490;p21"/>
            <p:cNvSpPr/>
            <p:nvPr/>
          </p:nvSpPr>
          <p:spPr>
            <a:xfrm>
              <a:off x="5510475" y="1914800"/>
              <a:ext cx="16850" cy="4225"/>
            </a:xfrm>
            <a:custGeom>
              <a:avLst/>
              <a:gdLst/>
              <a:ahLst/>
              <a:cxnLst/>
              <a:rect l="l" t="t" r="r" b="b"/>
              <a:pathLst>
                <a:path w="674" h="169" extrusionOk="0">
                  <a:moveTo>
                    <a:pt x="393" y="0"/>
                  </a:moveTo>
                  <a:cubicBezTo>
                    <a:pt x="225" y="0"/>
                    <a:pt x="1" y="56"/>
                    <a:pt x="1" y="168"/>
                  </a:cubicBezTo>
                  <a:lnTo>
                    <a:pt x="449" y="168"/>
                  </a:lnTo>
                  <a:cubicBezTo>
                    <a:pt x="673" y="56"/>
                    <a:pt x="561" y="0"/>
                    <a:pt x="3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91" name="Google Shape;14491;p21"/>
            <p:cNvSpPr/>
            <p:nvPr/>
          </p:nvSpPr>
          <p:spPr>
            <a:xfrm>
              <a:off x="5566500" y="1980625"/>
              <a:ext cx="16850" cy="11225"/>
            </a:xfrm>
            <a:custGeom>
              <a:avLst/>
              <a:gdLst/>
              <a:ahLst/>
              <a:cxnLst/>
              <a:rect l="l" t="t" r="r" b="b"/>
              <a:pathLst>
                <a:path w="674" h="449" extrusionOk="0">
                  <a:moveTo>
                    <a:pt x="1" y="1"/>
                  </a:moveTo>
                  <a:cubicBezTo>
                    <a:pt x="1" y="225"/>
                    <a:pt x="225" y="449"/>
                    <a:pt x="673" y="449"/>
                  </a:cubicBezTo>
                  <a:cubicBezTo>
                    <a:pt x="673" y="225"/>
                    <a:pt x="225"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92" name="Google Shape;14492;p21"/>
            <p:cNvSpPr/>
            <p:nvPr/>
          </p:nvSpPr>
          <p:spPr>
            <a:xfrm>
              <a:off x="5291975" y="2008650"/>
              <a:ext cx="11225" cy="7950"/>
            </a:xfrm>
            <a:custGeom>
              <a:avLst/>
              <a:gdLst/>
              <a:ahLst/>
              <a:cxnLst/>
              <a:rect l="l" t="t" r="r" b="b"/>
              <a:pathLst>
                <a:path w="449" h="318" extrusionOk="0">
                  <a:moveTo>
                    <a:pt x="448" y="0"/>
                  </a:moveTo>
                  <a:cubicBezTo>
                    <a:pt x="448" y="0"/>
                    <a:pt x="0" y="0"/>
                    <a:pt x="0" y="224"/>
                  </a:cubicBezTo>
                  <a:cubicBezTo>
                    <a:pt x="0" y="290"/>
                    <a:pt x="39" y="317"/>
                    <a:pt x="93" y="317"/>
                  </a:cubicBezTo>
                  <a:cubicBezTo>
                    <a:pt x="224" y="317"/>
                    <a:pt x="448" y="159"/>
                    <a:pt x="4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93" name="Google Shape;14493;p21"/>
            <p:cNvSpPr/>
            <p:nvPr/>
          </p:nvSpPr>
          <p:spPr>
            <a:xfrm>
              <a:off x="4675650" y="2019850"/>
              <a:ext cx="28025" cy="5625"/>
            </a:xfrm>
            <a:custGeom>
              <a:avLst/>
              <a:gdLst/>
              <a:ahLst/>
              <a:cxnLst/>
              <a:rect l="l" t="t" r="r" b="b"/>
              <a:pathLst>
                <a:path w="1121" h="225" extrusionOk="0">
                  <a:moveTo>
                    <a:pt x="0" y="1"/>
                  </a:moveTo>
                  <a:cubicBezTo>
                    <a:pt x="0" y="225"/>
                    <a:pt x="1121" y="225"/>
                    <a:pt x="1121" y="225"/>
                  </a:cubicBezTo>
                  <a:cubicBezTo>
                    <a:pt x="1009" y="113"/>
                    <a:pt x="841" y="113"/>
                    <a:pt x="645" y="113"/>
                  </a:cubicBezTo>
                  <a:cubicBezTo>
                    <a:pt x="448" y="113"/>
                    <a:pt x="224" y="113"/>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94" name="Google Shape;14494;p21"/>
            <p:cNvSpPr/>
            <p:nvPr/>
          </p:nvSpPr>
          <p:spPr>
            <a:xfrm>
              <a:off x="5286375" y="2033425"/>
              <a:ext cx="4675" cy="6500"/>
            </a:xfrm>
            <a:custGeom>
              <a:avLst/>
              <a:gdLst/>
              <a:ahLst/>
              <a:cxnLst/>
              <a:rect l="l" t="t" r="r" b="b"/>
              <a:pathLst>
                <a:path w="187" h="260" extrusionOk="0">
                  <a:moveTo>
                    <a:pt x="112" y="1"/>
                  </a:moveTo>
                  <a:cubicBezTo>
                    <a:pt x="85" y="1"/>
                    <a:pt x="47" y="35"/>
                    <a:pt x="0" y="130"/>
                  </a:cubicBezTo>
                  <a:cubicBezTo>
                    <a:pt x="47" y="225"/>
                    <a:pt x="85" y="259"/>
                    <a:pt x="112" y="259"/>
                  </a:cubicBezTo>
                  <a:cubicBezTo>
                    <a:pt x="187" y="259"/>
                    <a:pt x="187" y="1"/>
                    <a:pt x="11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95" name="Google Shape;14495;p21"/>
            <p:cNvSpPr/>
            <p:nvPr/>
          </p:nvSpPr>
          <p:spPr>
            <a:xfrm>
              <a:off x="5583325" y="2045375"/>
              <a:ext cx="11225" cy="2525"/>
            </a:xfrm>
            <a:custGeom>
              <a:avLst/>
              <a:gdLst/>
              <a:ahLst/>
              <a:cxnLst/>
              <a:rect l="l" t="t" r="r" b="b"/>
              <a:pathLst>
                <a:path w="449" h="101" extrusionOk="0">
                  <a:moveTo>
                    <a:pt x="116" y="1"/>
                  </a:moveTo>
                  <a:cubicBezTo>
                    <a:pt x="50" y="1"/>
                    <a:pt x="0" y="25"/>
                    <a:pt x="0" y="100"/>
                  </a:cubicBezTo>
                  <a:lnTo>
                    <a:pt x="448" y="100"/>
                  </a:lnTo>
                  <a:cubicBezTo>
                    <a:pt x="448" y="100"/>
                    <a:pt x="249" y="1"/>
                    <a:pt x="11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96" name="Google Shape;14496;p21"/>
            <p:cNvSpPr/>
            <p:nvPr/>
          </p:nvSpPr>
          <p:spPr>
            <a:xfrm>
              <a:off x="5473950" y="2067925"/>
              <a:ext cx="2925" cy="10275"/>
            </a:xfrm>
            <a:custGeom>
              <a:avLst/>
              <a:gdLst/>
              <a:ahLst/>
              <a:cxnLst/>
              <a:rect l="l" t="t" r="r" b="b"/>
              <a:pathLst>
                <a:path w="117" h="411" extrusionOk="0">
                  <a:moveTo>
                    <a:pt x="104" y="0"/>
                  </a:moveTo>
                  <a:cubicBezTo>
                    <a:pt x="73" y="0"/>
                    <a:pt x="0" y="410"/>
                    <a:pt x="21" y="410"/>
                  </a:cubicBezTo>
                  <a:cubicBezTo>
                    <a:pt x="30" y="410"/>
                    <a:pt x="58" y="329"/>
                    <a:pt x="117" y="95"/>
                  </a:cubicBezTo>
                  <a:cubicBezTo>
                    <a:pt x="117" y="27"/>
                    <a:pt x="112" y="0"/>
                    <a:pt x="10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97" name="Google Shape;14497;p21"/>
            <p:cNvSpPr/>
            <p:nvPr/>
          </p:nvSpPr>
          <p:spPr>
            <a:xfrm>
              <a:off x="3381375" y="2077275"/>
              <a:ext cx="16825" cy="8425"/>
            </a:xfrm>
            <a:custGeom>
              <a:avLst/>
              <a:gdLst/>
              <a:ahLst/>
              <a:cxnLst/>
              <a:rect l="l" t="t" r="r" b="b"/>
              <a:pathLst>
                <a:path w="673" h="337" extrusionOk="0">
                  <a:moveTo>
                    <a:pt x="336" y="1"/>
                  </a:moveTo>
                  <a:cubicBezTo>
                    <a:pt x="224" y="1"/>
                    <a:pt x="112" y="57"/>
                    <a:pt x="0" y="169"/>
                  </a:cubicBezTo>
                  <a:cubicBezTo>
                    <a:pt x="0" y="281"/>
                    <a:pt x="168" y="337"/>
                    <a:pt x="336" y="337"/>
                  </a:cubicBezTo>
                  <a:cubicBezTo>
                    <a:pt x="504" y="337"/>
                    <a:pt x="672" y="281"/>
                    <a:pt x="672" y="169"/>
                  </a:cubicBezTo>
                  <a:cubicBezTo>
                    <a:pt x="560" y="57"/>
                    <a:pt x="448" y="1"/>
                    <a:pt x="33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98" name="Google Shape;14498;p21"/>
            <p:cNvSpPr/>
            <p:nvPr/>
          </p:nvSpPr>
          <p:spPr>
            <a:xfrm>
              <a:off x="5258350" y="2081475"/>
              <a:ext cx="11225" cy="2525"/>
            </a:xfrm>
            <a:custGeom>
              <a:avLst/>
              <a:gdLst/>
              <a:ahLst/>
              <a:cxnLst/>
              <a:rect l="l" t="t" r="r" b="b"/>
              <a:pathLst>
                <a:path w="449" h="101" extrusionOk="0">
                  <a:moveTo>
                    <a:pt x="0" y="1"/>
                  </a:moveTo>
                  <a:cubicBezTo>
                    <a:pt x="0" y="1"/>
                    <a:pt x="200" y="100"/>
                    <a:pt x="332" y="100"/>
                  </a:cubicBezTo>
                  <a:cubicBezTo>
                    <a:pt x="399" y="100"/>
                    <a:pt x="449" y="76"/>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99" name="Google Shape;14499;p21"/>
            <p:cNvSpPr/>
            <p:nvPr/>
          </p:nvSpPr>
          <p:spPr>
            <a:xfrm>
              <a:off x="5034225" y="2089450"/>
              <a:ext cx="4700" cy="6500"/>
            </a:xfrm>
            <a:custGeom>
              <a:avLst/>
              <a:gdLst/>
              <a:ahLst/>
              <a:cxnLst/>
              <a:rect l="l" t="t" r="r" b="b"/>
              <a:pathLst>
                <a:path w="188" h="260" extrusionOk="0">
                  <a:moveTo>
                    <a:pt x="113" y="1"/>
                  </a:moveTo>
                  <a:cubicBezTo>
                    <a:pt x="85" y="1"/>
                    <a:pt x="48" y="35"/>
                    <a:pt x="1" y="130"/>
                  </a:cubicBezTo>
                  <a:cubicBezTo>
                    <a:pt x="48" y="225"/>
                    <a:pt x="85" y="259"/>
                    <a:pt x="113" y="259"/>
                  </a:cubicBezTo>
                  <a:cubicBezTo>
                    <a:pt x="187" y="259"/>
                    <a:pt x="187" y="1"/>
                    <a:pt x="1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00" name="Google Shape;14500;p21"/>
            <p:cNvSpPr/>
            <p:nvPr/>
          </p:nvSpPr>
          <p:spPr>
            <a:xfrm>
              <a:off x="5471250" y="2103975"/>
              <a:ext cx="4800" cy="8275"/>
            </a:xfrm>
            <a:custGeom>
              <a:avLst/>
              <a:gdLst/>
              <a:ahLst/>
              <a:cxnLst/>
              <a:rect l="l" t="t" r="r" b="b"/>
              <a:pathLst>
                <a:path w="192" h="331" extrusionOk="0">
                  <a:moveTo>
                    <a:pt x="124" y="1"/>
                  </a:moveTo>
                  <a:cubicBezTo>
                    <a:pt x="96" y="1"/>
                    <a:pt x="55" y="58"/>
                    <a:pt x="1" y="221"/>
                  </a:cubicBezTo>
                  <a:cubicBezTo>
                    <a:pt x="40" y="300"/>
                    <a:pt x="73" y="331"/>
                    <a:pt x="98" y="331"/>
                  </a:cubicBezTo>
                  <a:cubicBezTo>
                    <a:pt x="183" y="331"/>
                    <a:pt x="191" y="1"/>
                    <a:pt x="1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01" name="Google Shape;14501;p21"/>
            <p:cNvSpPr/>
            <p:nvPr/>
          </p:nvSpPr>
          <p:spPr>
            <a:xfrm>
              <a:off x="5919500" y="2131900"/>
              <a:ext cx="22425" cy="11250"/>
            </a:xfrm>
            <a:custGeom>
              <a:avLst/>
              <a:gdLst/>
              <a:ahLst/>
              <a:cxnLst/>
              <a:rect l="l" t="t" r="r" b="b"/>
              <a:pathLst>
                <a:path w="897" h="450" extrusionOk="0">
                  <a:moveTo>
                    <a:pt x="449" y="1"/>
                  </a:moveTo>
                  <a:cubicBezTo>
                    <a:pt x="0" y="1"/>
                    <a:pt x="0" y="449"/>
                    <a:pt x="449" y="449"/>
                  </a:cubicBezTo>
                  <a:cubicBezTo>
                    <a:pt x="449" y="449"/>
                    <a:pt x="897" y="1"/>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02" name="Google Shape;14502;p21"/>
            <p:cNvSpPr/>
            <p:nvPr/>
          </p:nvSpPr>
          <p:spPr>
            <a:xfrm>
              <a:off x="3431800" y="2139875"/>
              <a:ext cx="7825" cy="6500"/>
            </a:xfrm>
            <a:custGeom>
              <a:avLst/>
              <a:gdLst/>
              <a:ahLst/>
              <a:cxnLst/>
              <a:rect l="l" t="t" r="r" b="b"/>
              <a:pathLst>
                <a:path w="313" h="260" extrusionOk="0">
                  <a:moveTo>
                    <a:pt x="201" y="1"/>
                  </a:moveTo>
                  <a:cubicBezTo>
                    <a:pt x="159" y="1"/>
                    <a:pt x="95" y="35"/>
                    <a:pt x="0" y="130"/>
                  </a:cubicBezTo>
                  <a:cubicBezTo>
                    <a:pt x="47" y="225"/>
                    <a:pt x="95" y="260"/>
                    <a:pt x="136" y="260"/>
                  </a:cubicBezTo>
                  <a:cubicBezTo>
                    <a:pt x="248" y="260"/>
                    <a:pt x="313" y="1"/>
                    <a:pt x="20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03" name="Google Shape;14503;p21"/>
            <p:cNvSpPr/>
            <p:nvPr/>
          </p:nvSpPr>
          <p:spPr>
            <a:xfrm>
              <a:off x="5992325" y="2143750"/>
              <a:ext cx="44850" cy="7475"/>
            </a:xfrm>
            <a:custGeom>
              <a:avLst/>
              <a:gdLst/>
              <a:ahLst/>
              <a:cxnLst/>
              <a:rect l="l" t="t" r="r" b="b"/>
              <a:pathLst>
                <a:path w="1794" h="299" extrusionOk="0">
                  <a:moveTo>
                    <a:pt x="466" y="0"/>
                  </a:moveTo>
                  <a:cubicBezTo>
                    <a:pt x="300" y="0"/>
                    <a:pt x="150" y="50"/>
                    <a:pt x="1" y="199"/>
                  </a:cubicBezTo>
                  <a:cubicBezTo>
                    <a:pt x="300" y="199"/>
                    <a:pt x="798" y="299"/>
                    <a:pt x="1229" y="299"/>
                  </a:cubicBezTo>
                  <a:cubicBezTo>
                    <a:pt x="1445" y="299"/>
                    <a:pt x="1644" y="274"/>
                    <a:pt x="1794" y="199"/>
                  </a:cubicBezTo>
                  <a:cubicBezTo>
                    <a:pt x="1196" y="199"/>
                    <a:pt x="798" y="0"/>
                    <a:pt x="46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04" name="Google Shape;14504;p21"/>
            <p:cNvSpPr/>
            <p:nvPr/>
          </p:nvSpPr>
          <p:spPr>
            <a:xfrm>
              <a:off x="3527050" y="2151825"/>
              <a:ext cx="5625" cy="2525"/>
            </a:xfrm>
            <a:custGeom>
              <a:avLst/>
              <a:gdLst/>
              <a:ahLst/>
              <a:cxnLst/>
              <a:rect l="l" t="t" r="r" b="b"/>
              <a:pathLst>
                <a:path w="225" h="101" extrusionOk="0">
                  <a:moveTo>
                    <a:pt x="58" y="1"/>
                  </a:moveTo>
                  <a:cubicBezTo>
                    <a:pt x="25" y="1"/>
                    <a:pt x="0" y="26"/>
                    <a:pt x="0" y="100"/>
                  </a:cubicBezTo>
                  <a:lnTo>
                    <a:pt x="224" y="100"/>
                  </a:lnTo>
                  <a:cubicBezTo>
                    <a:pt x="224" y="100"/>
                    <a:pt x="125" y="1"/>
                    <a:pt x="5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05" name="Google Shape;14505;p21"/>
            <p:cNvSpPr/>
            <p:nvPr/>
          </p:nvSpPr>
          <p:spPr>
            <a:xfrm>
              <a:off x="6056000" y="2153150"/>
              <a:ext cx="8125" cy="5150"/>
            </a:xfrm>
            <a:custGeom>
              <a:avLst/>
              <a:gdLst/>
              <a:ahLst/>
              <a:cxnLst/>
              <a:rect l="l" t="t" r="r" b="b"/>
              <a:pathLst>
                <a:path w="325" h="206" extrusionOk="0">
                  <a:moveTo>
                    <a:pt x="263" y="0"/>
                  </a:moveTo>
                  <a:cubicBezTo>
                    <a:pt x="248" y="0"/>
                    <a:pt x="211" y="14"/>
                    <a:pt x="143" y="47"/>
                  </a:cubicBezTo>
                  <a:cubicBezTo>
                    <a:pt x="26" y="165"/>
                    <a:pt x="1" y="205"/>
                    <a:pt x="19" y="205"/>
                  </a:cubicBezTo>
                  <a:cubicBezTo>
                    <a:pt x="61" y="205"/>
                    <a:pt x="325" y="0"/>
                    <a:pt x="26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06" name="Google Shape;14506;p21"/>
            <p:cNvSpPr/>
            <p:nvPr/>
          </p:nvSpPr>
          <p:spPr>
            <a:xfrm>
              <a:off x="6065175" y="2151075"/>
              <a:ext cx="4700" cy="6500"/>
            </a:xfrm>
            <a:custGeom>
              <a:avLst/>
              <a:gdLst/>
              <a:ahLst/>
              <a:cxnLst/>
              <a:rect l="l" t="t" r="r" b="b"/>
              <a:pathLst>
                <a:path w="188" h="260" extrusionOk="0">
                  <a:moveTo>
                    <a:pt x="112" y="1"/>
                  </a:moveTo>
                  <a:cubicBezTo>
                    <a:pt x="85" y="1"/>
                    <a:pt x="48" y="36"/>
                    <a:pt x="0" y="130"/>
                  </a:cubicBezTo>
                  <a:cubicBezTo>
                    <a:pt x="48" y="225"/>
                    <a:pt x="85" y="260"/>
                    <a:pt x="112" y="260"/>
                  </a:cubicBezTo>
                  <a:cubicBezTo>
                    <a:pt x="187" y="260"/>
                    <a:pt x="187" y="1"/>
                    <a:pt x="11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07" name="Google Shape;14507;p21"/>
            <p:cNvSpPr/>
            <p:nvPr/>
          </p:nvSpPr>
          <p:spPr>
            <a:xfrm>
              <a:off x="3381375" y="2156700"/>
              <a:ext cx="9350" cy="6475"/>
            </a:xfrm>
            <a:custGeom>
              <a:avLst/>
              <a:gdLst/>
              <a:ahLst/>
              <a:cxnLst/>
              <a:rect l="l" t="t" r="r" b="b"/>
              <a:pathLst>
                <a:path w="374" h="259" extrusionOk="0">
                  <a:moveTo>
                    <a:pt x="224" y="0"/>
                  </a:moveTo>
                  <a:cubicBezTo>
                    <a:pt x="169" y="0"/>
                    <a:pt x="95" y="35"/>
                    <a:pt x="0" y="129"/>
                  </a:cubicBezTo>
                  <a:cubicBezTo>
                    <a:pt x="95" y="224"/>
                    <a:pt x="169" y="259"/>
                    <a:pt x="224" y="259"/>
                  </a:cubicBezTo>
                  <a:cubicBezTo>
                    <a:pt x="374" y="259"/>
                    <a:pt x="374" y="0"/>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08" name="Google Shape;14508;p21"/>
            <p:cNvSpPr/>
            <p:nvPr/>
          </p:nvSpPr>
          <p:spPr>
            <a:xfrm>
              <a:off x="6104400" y="2159925"/>
              <a:ext cx="16825" cy="4225"/>
            </a:xfrm>
            <a:custGeom>
              <a:avLst/>
              <a:gdLst/>
              <a:ahLst/>
              <a:cxnLst/>
              <a:rect l="l" t="t" r="r" b="b"/>
              <a:pathLst>
                <a:path w="673" h="169" extrusionOk="0">
                  <a:moveTo>
                    <a:pt x="224" y="0"/>
                  </a:moveTo>
                  <a:cubicBezTo>
                    <a:pt x="0" y="113"/>
                    <a:pt x="112" y="169"/>
                    <a:pt x="280" y="169"/>
                  </a:cubicBezTo>
                  <a:cubicBezTo>
                    <a:pt x="448" y="169"/>
                    <a:pt x="673" y="113"/>
                    <a:pt x="6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09" name="Google Shape;14509;p21"/>
            <p:cNvSpPr/>
            <p:nvPr/>
          </p:nvSpPr>
          <p:spPr>
            <a:xfrm>
              <a:off x="6136725" y="2162300"/>
              <a:ext cx="12525" cy="6475"/>
            </a:xfrm>
            <a:custGeom>
              <a:avLst/>
              <a:gdLst/>
              <a:ahLst/>
              <a:cxnLst/>
              <a:rect l="l" t="t" r="r" b="b"/>
              <a:pathLst>
                <a:path w="501" h="259" extrusionOk="0">
                  <a:moveTo>
                    <a:pt x="188" y="0"/>
                  </a:moveTo>
                  <a:cubicBezTo>
                    <a:pt x="1" y="0"/>
                    <a:pt x="66" y="259"/>
                    <a:pt x="252" y="259"/>
                  </a:cubicBezTo>
                  <a:cubicBezTo>
                    <a:pt x="321" y="259"/>
                    <a:pt x="405" y="224"/>
                    <a:pt x="500" y="130"/>
                  </a:cubicBezTo>
                  <a:cubicBezTo>
                    <a:pt x="358" y="35"/>
                    <a:pt x="256" y="0"/>
                    <a:pt x="18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10" name="Google Shape;14510;p21"/>
            <p:cNvSpPr/>
            <p:nvPr/>
          </p:nvSpPr>
          <p:spPr>
            <a:xfrm>
              <a:off x="6506175" y="2193550"/>
              <a:ext cx="22425" cy="7950"/>
            </a:xfrm>
            <a:custGeom>
              <a:avLst/>
              <a:gdLst/>
              <a:ahLst/>
              <a:cxnLst/>
              <a:rect l="l" t="t" r="r" b="b"/>
              <a:pathLst>
                <a:path w="897" h="318" extrusionOk="0">
                  <a:moveTo>
                    <a:pt x="738" y="0"/>
                  </a:moveTo>
                  <a:cubicBezTo>
                    <a:pt x="290" y="0"/>
                    <a:pt x="66" y="0"/>
                    <a:pt x="66" y="224"/>
                  </a:cubicBezTo>
                  <a:cubicBezTo>
                    <a:pt x="0" y="290"/>
                    <a:pt x="50" y="317"/>
                    <a:pt x="147" y="317"/>
                  </a:cubicBezTo>
                  <a:cubicBezTo>
                    <a:pt x="383" y="317"/>
                    <a:pt x="896" y="159"/>
                    <a:pt x="73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11" name="Google Shape;14511;p21"/>
            <p:cNvSpPr/>
            <p:nvPr/>
          </p:nvSpPr>
          <p:spPr>
            <a:xfrm>
              <a:off x="3549450" y="2198000"/>
              <a:ext cx="21625" cy="12375"/>
            </a:xfrm>
            <a:custGeom>
              <a:avLst/>
              <a:gdLst/>
              <a:ahLst/>
              <a:cxnLst/>
              <a:rect l="l" t="t" r="r" b="b"/>
              <a:pathLst>
                <a:path w="865" h="495" extrusionOk="0">
                  <a:moveTo>
                    <a:pt x="120" y="1"/>
                  </a:moveTo>
                  <a:cubicBezTo>
                    <a:pt x="74" y="1"/>
                    <a:pt x="33" y="14"/>
                    <a:pt x="1" y="46"/>
                  </a:cubicBezTo>
                  <a:cubicBezTo>
                    <a:pt x="225" y="46"/>
                    <a:pt x="449" y="270"/>
                    <a:pt x="673" y="495"/>
                  </a:cubicBezTo>
                  <a:cubicBezTo>
                    <a:pt x="865" y="495"/>
                    <a:pt x="398" y="1"/>
                    <a:pt x="12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12" name="Google Shape;14512;p21"/>
            <p:cNvSpPr/>
            <p:nvPr/>
          </p:nvSpPr>
          <p:spPr>
            <a:xfrm>
              <a:off x="3398175" y="2196950"/>
              <a:ext cx="22425" cy="13425"/>
            </a:xfrm>
            <a:custGeom>
              <a:avLst/>
              <a:gdLst/>
              <a:ahLst/>
              <a:cxnLst/>
              <a:rect l="l" t="t" r="r" b="b"/>
              <a:pathLst>
                <a:path w="897" h="537" extrusionOk="0">
                  <a:moveTo>
                    <a:pt x="738" y="0"/>
                  </a:moveTo>
                  <a:cubicBezTo>
                    <a:pt x="481" y="0"/>
                    <a:pt x="0" y="208"/>
                    <a:pt x="0" y="537"/>
                  </a:cubicBezTo>
                  <a:cubicBezTo>
                    <a:pt x="224" y="537"/>
                    <a:pt x="897" y="537"/>
                    <a:pt x="897" y="88"/>
                  </a:cubicBezTo>
                  <a:cubicBezTo>
                    <a:pt x="897" y="28"/>
                    <a:pt x="832" y="0"/>
                    <a:pt x="73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13" name="Google Shape;14513;p21"/>
            <p:cNvSpPr/>
            <p:nvPr/>
          </p:nvSpPr>
          <p:spPr>
            <a:xfrm>
              <a:off x="6496600" y="2208475"/>
              <a:ext cx="37375" cy="7500"/>
            </a:xfrm>
            <a:custGeom>
              <a:avLst/>
              <a:gdLst/>
              <a:ahLst/>
              <a:cxnLst/>
              <a:rect l="l" t="t" r="r" b="b"/>
              <a:pathLst>
                <a:path w="1495" h="300" extrusionOk="0">
                  <a:moveTo>
                    <a:pt x="698" y="1"/>
                  </a:moveTo>
                  <a:cubicBezTo>
                    <a:pt x="449" y="1"/>
                    <a:pt x="150" y="76"/>
                    <a:pt x="0" y="300"/>
                  </a:cubicBezTo>
                  <a:cubicBezTo>
                    <a:pt x="1495" y="300"/>
                    <a:pt x="1196" y="1"/>
                    <a:pt x="6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14" name="Google Shape;14514;p21"/>
            <p:cNvSpPr/>
            <p:nvPr/>
          </p:nvSpPr>
          <p:spPr>
            <a:xfrm>
              <a:off x="3431800" y="2215950"/>
              <a:ext cx="11225" cy="25"/>
            </a:xfrm>
            <a:custGeom>
              <a:avLst/>
              <a:gdLst/>
              <a:ahLst/>
              <a:cxnLst/>
              <a:rect l="l" t="t" r="r" b="b"/>
              <a:pathLst>
                <a:path w="449" h="1" extrusionOk="0">
                  <a:moveTo>
                    <a:pt x="448" y="1"/>
                  </a:moveTo>
                  <a:lnTo>
                    <a:pt x="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15" name="Google Shape;14515;p21"/>
            <p:cNvSpPr/>
            <p:nvPr/>
          </p:nvSpPr>
          <p:spPr>
            <a:xfrm>
              <a:off x="3381375" y="2217350"/>
              <a:ext cx="5625" cy="4225"/>
            </a:xfrm>
            <a:custGeom>
              <a:avLst/>
              <a:gdLst/>
              <a:ahLst/>
              <a:cxnLst/>
              <a:rect l="l" t="t" r="r" b="b"/>
              <a:pathLst>
                <a:path w="225" h="169" extrusionOk="0">
                  <a:moveTo>
                    <a:pt x="112" y="1"/>
                  </a:moveTo>
                  <a:cubicBezTo>
                    <a:pt x="56" y="1"/>
                    <a:pt x="0" y="57"/>
                    <a:pt x="0" y="169"/>
                  </a:cubicBezTo>
                  <a:lnTo>
                    <a:pt x="224" y="169"/>
                  </a:lnTo>
                  <a:cubicBezTo>
                    <a:pt x="224" y="57"/>
                    <a:pt x="168" y="1"/>
                    <a:pt x="11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16" name="Google Shape;14516;p21"/>
            <p:cNvSpPr/>
            <p:nvPr/>
          </p:nvSpPr>
          <p:spPr>
            <a:xfrm>
              <a:off x="3394150" y="2220375"/>
              <a:ext cx="9650" cy="5150"/>
            </a:xfrm>
            <a:custGeom>
              <a:avLst/>
              <a:gdLst/>
              <a:ahLst/>
              <a:cxnLst/>
              <a:rect l="l" t="t" r="r" b="b"/>
              <a:pathLst>
                <a:path w="386" h="206" extrusionOk="0">
                  <a:moveTo>
                    <a:pt x="214" y="1"/>
                  </a:moveTo>
                  <a:cubicBezTo>
                    <a:pt x="29" y="1"/>
                    <a:pt x="0" y="206"/>
                    <a:pt x="126" y="206"/>
                  </a:cubicBezTo>
                  <a:cubicBezTo>
                    <a:pt x="182" y="206"/>
                    <a:pt x="268" y="165"/>
                    <a:pt x="385" y="48"/>
                  </a:cubicBezTo>
                  <a:cubicBezTo>
                    <a:pt x="318" y="14"/>
                    <a:pt x="261" y="1"/>
                    <a:pt x="21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17" name="Google Shape;14517;p21"/>
            <p:cNvSpPr/>
            <p:nvPr/>
          </p:nvSpPr>
          <p:spPr>
            <a:xfrm>
              <a:off x="3392575" y="2229075"/>
              <a:ext cx="11225" cy="20525"/>
            </a:xfrm>
            <a:custGeom>
              <a:avLst/>
              <a:gdLst/>
              <a:ahLst/>
              <a:cxnLst/>
              <a:rect l="l" t="t" r="r" b="b"/>
              <a:pathLst>
                <a:path w="449" h="821" extrusionOk="0">
                  <a:moveTo>
                    <a:pt x="246" y="0"/>
                  </a:moveTo>
                  <a:cubicBezTo>
                    <a:pt x="184" y="0"/>
                    <a:pt x="104" y="44"/>
                    <a:pt x="0" y="148"/>
                  </a:cubicBezTo>
                  <a:cubicBezTo>
                    <a:pt x="448" y="148"/>
                    <a:pt x="0" y="820"/>
                    <a:pt x="448" y="820"/>
                  </a:cubicBezTo>
                  <a:cubicBezTo>
                    <a:pt x="448" y="476"/>
                    <a:pt x="448" y="0"/>
                    <a:pt x="2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18" name="Google Shape;14518;p21"/>
            <p:cNvSpPr/>
            <p:nvPr/>
          </p:nvSpPr>
          <p:spPr>
            <a:xfrm>
              <a:off x="2423250" y="2231225"/>
              <a:ext cx="22450" cy="12775"/>
            </a:xfrm>
            <a:custGeom>
              <a:avLst/>
              <a:gdLst/>
              <a:ahLst/>
              <a:cxnLst/>
              <a:rect l="l" t="t" r="r" b="b"/>
              <a:pathLst>
                <a:path w="898" h="511" extrusionOk="0">
                  <a:moveTo>
                    <a:pt x="171" y="1"/>
                  </a:moveTo>
                  <a:cubicBezTo>
                    <a:pt x="103" y="1"/>
                    <a:pt x="44" y="19"/>
                    <a:pt x="1" y="62"/>
                  </a:cubicBezTo>
                  <a:cubicBezTo>
                    <a:pt x="225" y="286"/>
                    <a:pt x="673" y="286"/>
                    <a:pt x="897" y="510"/>
                  </a:cubicBezTo>
                  <a:cubicBezTo>
                    <a:pt x="897" y="329"/>
                    <a:pt x="457" y="1"/>
                    <a:pt x="17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19" name="Google Shape;14519;p21"/>
            <p:cNvSpPr/>
            <p:nvPr/>
          </p:nvSpPr>
          <p:spPr>
            <a:xfrm>
              <a:off x="3398175" y="2215950"/>
              <a:ext cx="124450" cy="280175"/>
            </a:xfrm>
            <a:custGeom>
              <a:avLst/>
              <a:gdLst/>
              <a:ahLst/>
              <a:cxnLst/>
              <a:rect l="l" t="t" r="r" b="b"/>
              <a:pathLst>
                <a:path w="4978" h="11207" extrusionOk="0">
                  <a:moveTo>
                    <a:pt x="2242" y="1"/>
                  </a:moveTo>
                  <a:lnTo>
                    <a:pt x="2242" y="1"/>
                  </a:lnTo>
                  <a:cubicBezTo>
                    <a:pt x="2084" y="402"/>
                    <a:pt x="1971" y="805"/>
                    <a:pt x="1892" y="1207"/>
                  </a:cubicBezTo>
                  <a:lnTo>
                    <a:pt x="1892" y="1207"/>
                  </a:lnTo>
                  <a:cubicBezTo>
                    <a:pt x="2098" y="1163"/>
                    <a:pt x="2242" y="761"/>
                    <a:pt x="2242" y="1"/>
                  </a:cubicBezTo>
                  <a:close/>
                  <a:moveTo>
                    <a:pt x="0" y="9862"/>
                  </a:moveTo>
                  <a:cubicBezTo>
                    <a:pt x="0" y="10124"/>
                    <a:pt x="77" y="10233"/>
                    <a:pt x="141" y="10233"/>
                  </a:cubicBezTo>
                  <a:cubicBezTo>
                    <a:pt x="186" y="10233"/>
                    <a:pt x="224" y="10179"/>
                    <a:pt x="224" y="10086"/>
                  </a:cubicBezTo>
                  <a:cubicBezTo>
                    <a:pt x="449" y="10086"/>
                    <a:pt x="224" y="9862"/>
                    <a:pt x="0" y="9862"/>
                  </a:cubicBezTo>
                  <a:close/>
                  <a:moveTo>
                    <a:pt x="1345" y="673"/>
                  </a:moveTo>
                  <a:cubicBezTo>
                    <a:pt x="1121" y="673"/>
                    <a:pt x="449" y="10310"/>
                    <a:pt x="224" y="11206"/>
                  </a:cubicBezTo>
                  <a:cubicBezTo>
                    <a:pt x="4978" y="10587"/>
                    <a:pt x="965" y="5965"/>
                    <a:pt x="1892" y="1207"/>
                  </a:cubicBezTo>
                  <a:lnTo>
                    <a:pt x="1892" y="1207"/>
                  </a:lnTo>
                  <a:cubicBezTo>
                    <a:pt x="1880" y="1210"/>
                    <a:pt x="1867" y="1211"/>
                    <a:pt x="1854" y="1211"/>
                  </a:cubicBezTo>
                  <a:cubicBezTo>
                    <a:pt x="1704" y="1211"/>
                    <a:pt x="1524" y="1032"/>
                    <a:pt x="1345" y="673"/>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20" name="Google Shape;14520;p21"/>
            <p:cNvSpPr/>
            <p:nvPr/>
          </p:nvSpPr>
          <p:spPr>
            <a:xfrm>
              <a:off x="1857375" y="2319175"/>
              <a:ext cx="4675" cy="6500"/>
            </a:xfrm>
            <a:custGeom>
              <a:avLst/>
              <a:gdLst/>
              <a:ahLst/>
              <a:cxnLst/>
              <a:rect l="l" t="t" r="r" b="b"/>
              <a:pathLst>
                <a:path w="187" h="260" extrusionOk="0">
                  <a:moveTo>
                    <a:pt x="112" y="0"/>
                  </a:moveTo>
                  <a:cubicBezTo>
                    <a:pt x="85" y="0"/>
                    <a:pt x="47" y="35"/>
                    <a:pt x="0" y="130"/>
                  </a:cubicBezTo>
                  <a:cubicBezTo>
                    <a:pt x="47" y="225"/>
                    <a:pt x="85" y="259"/>
                    <a:pt x="112" y="259"/>
                  </a:cubicBezTo>
                  <a:cubicBezTo>
                    <a:pt x="187" y="259"/>
                    <a:pt x="187" y="0"/>
                    <a:pt x="11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21" name="Google Shape;14521;p21"/>
            <p:cNvSpPr/>
            <p:nvPr/>
          </p:nvSpPr>
          <p:spPr>
            <a:xfrm>
              <a:off x="1857375" y="2282450"/>
              <a:ext cx="20500" cy="28775"/>
            </a:xfrm>
            <a:custGeom>
              <a:avLst/>
              <a:gdLst/>
              <a:ahLst/>
              <a:cxnLst/>
              <a:rect l="l" t="t" r="r" b="b"/>
              <a:pathLst>
                <a:path w="820" h="1151" extrusionOk="0">
                  <a:moveTo>
                    <a:pt x="549" y="1"/>
                  </a:moveTo>
                  <a:cubicBezTo>
                    <a:pt x="522" y="1"/>
                    <a:pt x="489" y="10"/>
                    <a:pt x="448" y="30"/>
                  </a:cubicBezTo>
                  <a:cubicBezTo>
                    <a:pt x="672" y="478"/>
                    <a:pt x="0" y="927"/>
                    <a:pt x="448" y="1151"/>
                  </a:cubicBezTo>
                  <a:cubicBezTo>
                    <a:pt x="448" y="947"/>
                    <a:pt x="819" y="1"/>
                    <a:pt x="5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22" name="Google Shape;14522;p21"/>
            <p:cNvSpPr/>
            <p:nvPr/>
          </p:nvSpPr>
          <p:spPr>
            <a:xfrm>
              <a:off x="3409375" y="2232775"/>
              <a:ext cx="11225" cy="2500"/>
            </a:xfrm>
            <a:custGeom>
              <a:avLst/>
              <a:gdLst/>
              <a:ahLst/>
              <a:cxnLst/>
              <a:rect l="l" t="t" r="r" b="b"/>
              <a:pathLst>
                <a:path w="449" h="100" extrusionOk="0">
                  <a:moveTo>
                    <a:pt x="1" y="0"/>
                  </a:moveTo>
                  <a:cubicBezTo>
                    <a:pt x="1" y="0"/>
                    <a:pt x="200" y="100"/>
                    <a:pt x="333" y="100"/>
                  </a:cubicBezTo>
                  <a:cubicBezTo>
                    <a:pt x="399" y="100"/>
                    <a:pt x="449" y="75"/>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23" name="Google Shape;14523;p21"/>
            <p:cNvSpPr/>
            <p:nvPr/>
          </p:nvSpPr>
          <p:spPr>
            <a:xfrm>
              <a:off x="3588675" y="2249650"/>
              <a:ext cx="4775" cy="8275"/>
            </a:xfrm>
            <a:custGeom>
              <a:avLst/>
              <a:gdLst/>
              <a:ahLst/>
              <a:cxnLst/>
              <a:rect l="l" t="t" r="r" b="b"/>
              <a:pathLst>
                <a:path w="191" h="331" extrusionOk="0">
                  <a:moveTo>
                    <a:pt x="124" y="1"/>
                  </a:moveTo>
                  <a:cubicBezTo>
                    <a:pt x="96" y="1"/>
                    <a:pt x="55" y="58"/>
                    <a:pt x="0" y="221"/>
                  </a:cubicBezTo>
                  <a:cubicBezTo>
                    <a:pt x="40" y="300"/>
                    <a:pt x="72" y="331"/>
                    <a:pt x="98" y="331"/>
                  </a:cubicBezTo>
                  <a:cubicBezTo>
                    <a:pt x="182" y="331"/>
                    <a:pt x="191" y="1"/>
                    <a:pt x="1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24" name="Google Shape;14524;p21"/>
            <p:cNvSpPr/>
            <p:nvPr/>
          </p:nvSpPr>
          <p:spPr>
            <a:xfrm>
              <a:off x="3381375" y="2283200"/>
              <a:ext cx="11225" cy="25"/>
            </a:xfrm>
            <a:custGeom>
              <a:avLst/>
              <a:gdLst/>
              <a:ahLst/>
              <a:cxnLst/>
              <a:rect l="l" t="t" r="r" b="b"/>
              <a:pathLst>
                <a:path w="449" h="1" extrusionOk="0">
                  <a:moveTo>
                    <a:pt x="0" y="0"/>
                  </a:moveTo>
                  <a:lnTo>
                    <a:pt x="44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25" name="Google Shape;14525;p21"/>
            <p:cNvSpPr/>
            <p:nvPr/>
          </p:nvSpPr>
          <p:spPr>
            <a:xfrm>
              <a:off x="5392825" y="2294400"/>
              <a:ext cx="28025" cy="11725"/>
            </a:xfrm>
            <a:custGeom>
              <a:avLst/>
              <a:gdLst/>
              <a:ahLst/>
              <a:cxnLst/>
              <a:rect l="l" t="t" r="r" b="b"/>
              <a:pathLst>
                <a:path w="1121" h="469" extrusionOk="0">
                  <a:moveTo>
                    <a:pt x="0" y="0"/>
                  </a:moveTo>
                  <a:cubicBezTo>
                    <a:pt x="139" y="277"/>
                    <a:pt x="363" y="469"/>
                    <a:pt x="620" y="469"/>
                  </a:cubicBezTo>
                  <a:cubicBezTo>
                    <a:pt x="778" y="469"/>
                    <a:pt x="950" y="396"/>
                    <a:pt x="1121" y="224"/>
                  </a:cubicBezTo>
                  <a:cubicBezTo>
                    <a:pt x="673" y="0"/>
                    <a:pt x="224"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26" name="Google Shape;14526;p21"/>
            <p:cNvSpPr/>
            <p:nvPr/>
          </p:nvSpPr>
          <p:spPr>
            <a:xfrm>
              <a:off x="5174300" y="2297275"/>
              <a:ext cx="4800" cy="8275"/>
            </a:xfrm>
            <a:custGeom>
              <a:avLst/>
              <a:gdLst/>
              <a:ahLst/>
              <a:cxnLst/>
              <a:rect l="l" t="t" r="r" b="b"/>
              <a:pathLst>
                <a:path w="192" h="331" extrusionOk="0">
                  <a:moveTo>
                    <a:pt x="98" y="0"/>
                  </a:moveTo>
                  <a:cubicBezTo>
                    <a:pt x="73" y="0"/>
                    <a:pt x="40" y="30"/>
                    <a:pt x="1" y="109"/>
                  </a:cubicBezTo>
                  <a:cubicBezTo>
                    <a:pt x="55" y="273"/>
                    <a:pt x="96" y="330"/>
                    <a:pt x="124" y="330"/>
                  </a:cubicBezTo>
                  <a:cubicBezTo>
                    <a:pt x="191" y="330"/>
                    <a:pt x="183" y="0"/>
                    <a:pt x="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27" name="Google Shape;14527;p21"/>
            <p:cNvSpPr/>
            <p:nvPr/>
          </p:nvSpPr>
          <p:spPr>
            <a:xfrm>
              <a:off x="5325575" y="2297675"/>
              <a:ext cx="16850" cy="7950"/>
            </a:xfrm>
            <a:custGeom>
              <a:avLst/>
              <a:gdLst/>
              <a:ahLst/>
              <a:cxnLst/>
              <a:rect l="l" t="t" r="r" b="b"/>
              <a:pathLst>
                <a:path w="674" h="318" extrusionOk="0">
                  <a:moveTo>
                    <a:pt x="534" y="1"/>
                  </a:moveTo>
                  <a:cubicBezTo>
                    <a:pt x="337" y="1"/>
                    <a:pt x="1" y="159"/>
                    <a:pt x="1" y="318"/>
                  </a:cubicBezTo>
                  <a:cubicBezTo>
                    <a:pt x="449" y="318"/>
                    <a:pt x="673" y="318"/>
                    <a:pt x="673" y="93"/>
                  </a:cubicBezTo>
                  <a:cubicBezTo>
                    <a:pt x="673" y="28"/>
                    <a:pt x="616" y="1"/>
                    <a:pt x="5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28" name="Google Shape;14528;p21"/>
            <p:cNvSpPr/>
            <p:nvPr/>
          </p:nvSpPr>
          <p:spPr>
            <a:xfrm>
              <a:off x="5345675" y="2303275"/>
              <a:ext cx="19150" cy="7950"/>
            </a:xfrm>
            <a:custGeom>
              <a:avLst/>
              <a:gdLst/>
              <a:ahLst/>
              <a:cxnLst/>
              <a:rect l="l" t="t" r="r" b="b"/>
              <a:pathLst>
                <a:path w="766" h="318" extrusionOk="0">
                  <a:moveTo>
                    <a:pt x="493" y="1"/>
                  </a:moveTo>
                  <a:cubicBezTo>
                    <a:pt x="244" y="1"/>
                    <a:pt x="0" y="159"/>
                    <a:pt x="317" y="318"/>
                  </a:cubicBezTo>
                  <a:cubicBezTo>
                    <a:pt x="766" y="318"/>
                    <a:pt x="766" y="318"/>
                    <a:pt x="766" y="94"/>
                  </a:cubicBezTo>
                  <a:cubicBezTo>
                    <a:pt x="700" y="28"/>
                    <a:pt x="596" y="1"/>
                    <a:pt x="49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29" name="Google Shape;14529;p21"/>
            <p:cNvSpPr/>
            <p:nvPr/>
          </p:nvSpPr>
          <p:spPr>
            <a:xfrm>
              <a:off x="5325575" y="2322400"/>
              <a:ext cx="16850" cy="11250"/>
            </a:xfrm>
            <a:custGeom>
              <a:avLst/>
              <a:gdLst/>
              <a:ahLst/>
              <a:cxnLst/>
              <a:rect l="l" t="t" r="r" b="b"/>
              <a:pathLst>
                <a:path w="674" h="450" extrusionOk="0">
                  <a:moveTo>
                    <a:pt x="449" y="1"/>
                  </a:moveTo>
                  <a:cubicBezTo>
                    <a:pt x="1" y="225"/>
                    <a:pt x="225" y="449"/>
                    <a:pt x="673" y="449"/>
                  </a:cubicBezTo>
                  <a:cubicBezTo>
                    <a:pt x="673" y="225"/>
                    <a:pt x="673" y="1"/>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30" name="Google Shape;14530;p21"/>
            <p:cNvSpPr/>
            <p:nvPr/>
          </p:nvSpPr>
          <p:spPr>
            <a:xfrm>
              <a:off x="3515825" y="2324775"/>
              <a:ext cx="4700" cy="6500"/>
            </a:xfrm>
            <a:custGeom>
              <a:avLst/>
              <a:gdLst/>
              <a:ahLst/>
              <a:cxnLst/>
              <a:rect l="l" t="t" r="r" b="b"/>
              <a:pathLst>
                <a:path w="188" h="260" extrusionOk="0">
                  <a:moveTo>
                    <a:pt x="113" y="1"/>
                  </a:moveTo>
                  <a:cubicBezTo>
                    <a:pt x="86" y="1"/>
                    <a:pt x="48" y="35"/>
                    <a:pt x="1" y="130"/>
                  </a:cubicBezTo>
                  <a:cubicBezTo>
                    <a:pt x="48" y="225"/>
                    <a:pt x="86" y="259"/>
                    <a:pt x="113" y="259"/>
                  </a:cubicBezTo>
                  <a:cubicBezTo>
                    <a:pt x="188" y="259"/>
                    <a:pt x="188" y="1"/>
                    <a:pt x="1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31" name="Google Shape;14531;p21"/>
            <p:cNvSpPr/>
            <p:nvPr/>
          </p:nvSpPr>
          <p:spPr>
            <a:xfrm>
              <a:off x="5263950" y="2332700"/>
              <a:ext cx="10100" cy="13050"/>
            </a:xfrm>
            <a:custGeom>
              <a:avLst/>
              <a:gdLst/>
              <a:ahLst/>
              <a:cxnLst/>
              <a:rect l="l" t="t" r="r" b="b"/>
              <a:pathLst>
                <a:path w="404" h="522" extrusionOk="0">
                  <a:moveTo>
                    <a:pt x="135" y="1"/>
                  </a:moveTo>
                  <a:cubicBezTo>
                    <a:pt x="96" y="1"/>
                    <a:pt x="51" y="12"/>
                    <a:pt x="1" y="37"/>
                  </a:cubicBezTo>
                  <a:lnTo>
                    <a:pt x="1" y="485"/>
                  </a:lnTo>
                  <a:cubicBezTo>
                    <a:pt x="51" y="511"/>
                    <a:pt x="96" y="522"/>
                    <a:pt x="135" y="522"/>
                  </a:cubicBezTo>
                  <a:cubicBezTo>
                    <a:pt x="404" y="522"/>
                    <a:pt x="404" y="1"/>
                    <a:pt x="13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32" name="Google Shape;14532;p21"/>
            <p:cNvSpPr/>
            <p:nvPr/>
          </p:nvSpPr>
          <p:spPr>
            <a:xfrm>
              <a:off x="5286375" y="2356025"/>
              <a:ext cx="16825" cy="11225"/>
            </a:xfrm>
            <a:custGeom>
              <a:avLst/>
              <a:gdLst/>
              <a:ahLst/>
              <a:cxnLst/>
              <a:rect l="l" t="t" r="r" b="b"/>
              <a:pathLst>
                <a:path w="673" h="449" extrusionOk="0">
                  <a:moveTo>
                    <a:pt x="0" y="1"/>
                  </a:moveTo>
                  <a:lnTo>
                    <a:pt x="0" y="449"/>
                  </a:lnTo>
                  <a:cubicBezTo>
                    <a:pt x="672" y="449"/>
                    <a:pt x="672"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33" name="Google Shape;14533;p21"/>
            <p:cNvSpPr/>
            <p:nvPr/>
          </p:nvSpPr>
          <p:spPr>
            <a:xfrm>
              <a:off x="5168700" y="2358400"/>
              <a:ext cx="4700" cy="6500"/>
            </a:xfrm>
            <a:custGeom>
              <a:avLst/>
              <a:gdLst/>
              <a:ahLst/>
              <a:cxnLst/>
              <a:rect l="l" t="t" r="r" b="b"/>
              <a:pathLst>
                <a:path w="188" h="260" extrusionOk="0">
                  <a:moveTo>
                    <a:pt x="113" y="0"/>
                  </a:moveTo>
                  <a:cubicBezTo>
                    <a:pt x="85" y="0"/>
                    <a:pt x="48" y="35"/>
                    <a:pt x="1" y="130"/>
                  </a:cubicBezTo>
                  <a:cubicBezTo>
                    <a:pt x="48" y="224"/>
                    <a:pt x="85" y="259"/>
                    <a:pt x="113" y="259"/>
                  </a:cubicBezTo>
                  <a:cubicBezTo>
                    <a:pt x="187" y="259"/>
                    <a:pt x="187" y="0"/>
                    <a:pt x="11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34" name="Google Shape;14534;p21"/>
            <p:cNvSpPr/>
            <p:nvPr/>
          </p:nvSpPr>
          <p:spPr>
            <a:xfrm>
              <a:off x="2714625" y="2363025"/>
              <a:ext cx="14025" cy="4225"/>
            </a:xfrm>
            <a:custGeom>
              <a:avLst/>
              <a:gdLst/>
              <a:ahLst/>
              <a:cxnLst/>
              <a:rect l="l" t="t" r="r" b="b"/>
              <a:pathLst>
                <a:path w="561" h="169" extrusionOk="0">
                  <a:moveTo>
                    <a:pt x="308" y="1"/>
                  </a:moveTo>
                  <a:cubicBezTo>
                    <a:pt x="168" y="1"/>
                    <a:pt x="0" y="57"/>
                    <a:pt x="0" y="169"/>
                  </a:cubicBezTo>
                  <a:lnTo>
                    <a:pt x="448" y="169"/>
                  </a:lnTo>
                  <a:cubicBezTo>
                    <a:pt x="560" y="57"/>
                    <a:pt x="448" y="1"/>
                    <a:pt x="30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35" name="Google Shape;14535;p21"/>
            <p:cNvSpPr/>
            <p:nvPr/>
          </p:nvSpPr>
          <p:spPr>
            <a:xfrm>
              <a:off x="4950175" y="2386925"/>
              <a:ext cx="4800" cy="8275"/>
            </a:xfrm>
            <a:custGeom>
              <a:avLst/>
              <a:gdLst/>
              <a:ahLst/>
              <a:cxnLst/>
              <a:rect l="l" t="t" r="r" b="b"/>
              <a:pathLst>
                <a:path w="192" h="331" extrusionOk="0">
                  <a:moveTo>
                    <a:pt x="98" y="0"/>
                  </a:moveTo>
                  <a:cubicBezTo>
                    <a:pt x="73" y="0"/>
                    <a:pt x="40" y="30"/>
                    <a:pt x="1" y="109"/>
                  </a:cubicBezTo>
                  <a:cubicBezTo>
                    <a:pt x="55" y="272"/>
                    <a:pt x="97" y="330"/>
                    <a:pt x="125" y="330"/>
                  </a:cubicBezTo>
                  <a:cubicBezTo>
                    <a:pt x="192" y="330"/>
                    <a:pt x="183" y="0"/>
                    <a:pt x="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36" name="Google Shape;14536;p21"/>
            <p:cNvSpPr/>
            <p:nvPr/>
          </p:nvSpPr>
          <p:spPr>
            <a:xfrm>
              <a:off x="5404025" y="2400850"/>
              <a:ext cx="16825" cy="5625"/>
            </a:xfrm>
            <a:custGeom>
              <a:avLst/>
              <a:gdLst/>
              <a:ahLst/>
              <a:cxnLst/>
              <a:rect l="l" t="t" r="r" b="b"/>
              <a:pathLst>
                <a:path w="673" h="225" extrusionOk="0">
                  <a:moveTo>
                    <a:pt x="449" y="1"/>
                  </a:moveTo>
                  <a:cubicBezTo>
                    <a:pt x="0" y="1"/>
                    <a:pt x="449" y="225"/>
                    <a:pt x="673" y="225"/>
                  </a:cubicBezTo>
                  <a:cubicBezTo>
                    <a:pt x="673" y="1"/>
                    <a:pt x="673" y="1"/>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37" name="Google Shape;14537;p21"/>
            <p:cNvSpPr/>
            <p:nvPr/>
          </p:nvSpPr>
          <p:spPr>
            <a:xfrm>
              <a:off x="6244475" y="2399700"/>
              <a:ext cx="16475" cy="12375"/>
            </a:xfrm>
            <a:custGeom>
              <a:avLst/>
              <a:gdLst/>
              <a:ahLst/>
              <a:cxnLst/>
              <a:rect l="l" t="t" r="r" b="b"/>
              <a:pathLst>
                <a:path w="659" h="495" extrusionOk="0">
                  <a:moveTo>
                    <a:pt x="247" y="1"/>
                  </a:moveTo>
                  <a:cubicBezTo>
                    <a:pt x="179" y="1"/>
                    <a:pt x="96" y="14"/>
                    <a:pt x="0" y="47"/>
                  </a:cubicBezTo>
                  <a:lnTo>
                    <a:pt x="0" y="495"/>
                  </a:lnTo>
                  <a:cubicBezTo>
                    <a:pt x="576" y="495"/>
                    <a:pt x="659" y="1"/>
                    <a:pt x="24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38" name="Google Shape;14538;p21"/>
            <p:cNvSpPr/>
            <p:nvPr/>
          </p:nvSpPr>
          <p:spPr>
            <a:xfrm>
              <a:off x="6218200" y="2401650"/>
              <a:ext cx="15075" cy="10425"/>
            </a:xfrm>
            <a:custGeom>
              <a:avLst/>
              <a:gdLst/>
              <a:ahLst/>
              <a:cxnLst/>
              <a:rect l="l" t="t" r="r" b="b"/>
              <a:pathLst>
                <a:path w="603" h="417" extrusionOk="0">
                  <a:moveTo>
                    <a:pt x="184" y="1"/>
                  </a:moveTo>
                  <a:cubicBezTo>
                    <a:pt x="59" y="1"/>
                    <a:pt x="0" y="262"/>
                    <a:pt x="155" y="417"/>
                  </a:cubicBezTo>
                  <a:cubicBezTo>
                    <a:pt x="379" y="417"/>
                    <a:pt x="603" y="417"/>
                    <a:pt x="379" y="193"/>
                  </a:cubicBezTo>
                  <a:cubicBezTo>
                    <a:pt x="309" y="54"/>
                    <a:pt x="240" y="1"/>
                    <a:pt x="18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39" name="Google Shape;14539;p21"/>
            <p:cNvSpPr/>
            <p:nvPr/>
          </p:nvSpPr>
          <p:spPr>
            <a:xfrm>
              <a:off x="4675650" y="2414425"/>
              <a:ext cx="9350" cy="6500"/>
            </a:xfrm>
            <a:custGeom>
              <a:avLst/>
              <a:gdLst/>
              <a:ahLst/>
              <a:cxnLst/>
              <a:rect l="l" t="t" r="r" b="b"/>
              <a:pathLst>
                <a:path w="374" h="260" extrusionOk="0">
                  <a:moveTo>
                    <a:pt x="224" y="0"/>
                  </a:moveTo>
                  <a:cubicBezTo>
                    <a:pt x="170" y="0"/>
                    <a:pt x="95" y="35"/>
                    <a:pt x="0" y="130"/>
                  </a:cubicBezTo>
                  <a:cubicBezTo>
                    <a:pt x="95" y="225"/>
                    <a:pt x="170" y="259"/>
                    <a:pt x="224" y="259"/>
                  </a:cubicBezTo>
                  <a:cubicBezTo>
                    <a:pt x="374" y="259"/>
                    <a:pt x="374" y="0"/>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40" name="Google Shape;14540;p21"/>
            <p:cNvSpPr/>
            <p:nvPr/>
          </p:nvSpPr>
          <p:spPr>
            <a:xfrm>
              <a:off x="3528100" y="2422125"/>
              <a:ext cx="18525" cy="13900"/>
            </a:xfrm>
            <a:custGeom>
              <a:avLst/>
              <a:gdLst/>
              <a:ahLst/>
              <a:cxnLst/>
              <a:rect l="l" t="t" r="r" b="b"/>
              <a:pathLst>
                <a:path w="741" h="556" extrusionOk="0">
                  <a:moveTo>
                    <a:pt x="407" y="0"/>
                  </a:moveTo>
                  <a:cubicBezTo>
                    <a:pt x="351" y="0"/>
                    <a:pt x="278" y="14"/>
                    <a:pt x="182" y="46"/>
                  </a:cubicBezTo>
                  <a:cubicBezTo>
                    <a:pt x="1" y="227"/>
                    <a:pt x="406" y="555"/>
                    <a:pt x="568" y="555"/>
                  </a:cubicBezTo>
                  <a:cubicBezTo>
                    <a:pt x="606" y="555"/>
                    <a:pt x="630" y="537"/>
                    <a:pt x="630" y="494"/>
                  </a:cubicBezTo>
                  <a:cubicBezTo>
                    <a:pt x="438" y="494"/>
                    <a:pt x="740" y="0"/>
                    <a:pt x="40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41" name="Google Shape;14541;p21"/>
            <p:cNvSpPr/>
            <p:nvPr/>
          </p:nvSpPr>
          <p:spPr>
            <a:xfrm>
              <a:off x="6395750" y="2434475"/>
              <a:ext cx="11225" cy="5625"/>
            </a:xfrm>
            <a:custGeom>
              <a:avLst/>
              <a:gdLst/>
              <a:ahLst/>
              <a:cxnLst/>
              <a:rect l="l" t="t" r="r" b="b"/>
              <a:pathLst>
                <a:path w="449" h="225" extrusionOk="0">
                  <a:moveTo>
                    <a:pt x="449" y="0"/>
                  </a:moveTo>
                  <a:cubicBezTo>
                    <a:pt x="445" y="0"/>
                    <a:pt x="441" y="0"/>
                    <a:pt x="437" y="0"/>
                  </a:cubicBezTo>
                  <a:lnTo>
                    <a:pt x="437" y="0"/>
                  </a:lnTo>
                  <a:cubicBezTo>
                    <a:pt x="444" y="0"/>
                    <a:pt x="449" y="0"/>
                    <a:pt x="449" y="0"/>
                  </a:cubicBezTo>
                  <a:close/>
                  <a:moveTo>
                    <a:pt x="437" y="0"/>
                  </a:moveTo>
                  <a:cubicBezTo>
                    <a:pt x="366" y="2"/>
                    <a:pt x="0" y="22"/>
                    <a:pt x="0" y="224"/>
                  </a:cubicBezTo>
                  <a:cubicBezTo>
                    <a:pt x="0" y="224"/>
                    <a:pt x="217" y="8"/>
                    <a:pt x="43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42" name="Google Shape;14542;p21"/>
            <p:cNvSpPr/>
            <p:nvPr/>
          </p:nvSpPr>
          <p:spPr>
            <a:xfrm>
              <a:off x="5135075" y="2437750"/>
              <a:ext cx="20800" cy="10275"/>
            </a:xfrm>
            <a:custGeom>
              <a:avLst/>
              <a:gdLst/>
              <a:ahLst/>
              <a:cxnLst/>
              <a:rect l="l" t="t" r="r" b="b"/>
              <a:pathLst>
                <a:path w="832" h="411" extrusionOk="0">
                  <a:moveTo>
                    <a:pt x="337" y="0"/>
                  </a:moveTo>
                  <a:cubicBezTo>
                    <a:pt x="113" y="0"/>
                    <a:pt x="1" y="159"/>
                    <a:pt x="1" y="317"/>
                  </a:cubicBezTo>
                  <a:cubicBezTo>
                    <a:pt x="198" y="383"/>
                    <a:pt x="356" y="410"/>
                    <a:pt x="476" y="410"/>
                  </a:cubicBezTo>
                  <a:cubicBezTo>
                    <a:pt x="766" y="410"/>
                    <a:pt x="832" y="252"/>
                    <a:pt x="673" y="93"/>
                  </a:cubicBezTo>
                  <a:cubicBezTo>
                    <a:pt x="542" y="28"/>
                    <a:pt x="430" y="0"/>
                    <a:pt x="33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43" name="Google Shape;14543;p21"/>
            <p:cNvSpPr/>
            <p:nvPr/>
          </p:nvSpPr>
          <p:spPr>
            <a:xfrm>
              <a:off x="3439925" y="2445675"/>
              <a:ext cx="22425" cy="10625"/>
            </a:xfrm>
            <a:custGeom>
              <a:avLst/>
              <a:gdLst/>
              <a:ahLst/>
              <a:cxnLst/>
              <a:rect l="l" t="t" r="r" b="b"/>
              <a:pathLst>
                <a:path w="897" h="425" extrusionOk="0">
                  <a:moveTo>
                    <a:pt x="123" y="0"/>
                  </a:moveTo>
                  <a:cubicBezTo>
                    <a:pt x="0" y="246"/>
                    <a:pt x="282" y="425"/>
                    <a:pt x="525" y="425"/>
                  </a:cubicBezTo>
                  <a:cubicBezTo>
                    <a:pt x="724" y="425"/>
                    <a:pt x="897" y="304"/>
                    <a:pt x="79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44" name="Google Shape;14544;p21"/>
            <p:cNvSpPr/>
            <p:nvPr/>
          </p:nvSpPr>
          <p:spPr>
            <a:xfrm>
              <a:off x="3588675" y="2445675"/>
              <a:ext cx="5625" cy="2525"/>
            </a:xfrm>
            <a:custGeom>
              <a:avLst/>
              <a:gdLst/>
              <a:ahLst/>
              <a:cxnLst/>
              <a:rect l="l" t="t" r="r" b="b"/>
              <a:pathLst>
                <a:path w="225" h="101" extrusionOk="0">
                  <a:moveTo>
                    <a:pt x="0" y="0"/>
                  </a:moveTo>
                  <a:cubicBezTo>
                    <a:pt x="0" y="0"/>
                    <a:pt x="100" y="100"/>
                    <a:pt x="166" y="100"/>
                  </a:cubicBezTo>
                  <a:cubicBezTo>
                    <a:pt x="200" y="100"/>
                    <a:pt x="224" y="75"/>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45" name="Google Shape;14545;p21"/>
            <p:cNvSpPr/>
            <p:nvPr/>
          </p:nvSpPr>
          <p:spPr>
            <a:xfrm>
              <a:off x="3605475" y="2448050"/>
              <a:ext cx="4700" cy="6475"/>
            </a:xfrm>
            <a:custGeom>
              <a:avLst/>
              <a:gdLst/>
              <a:ahLst/>
              <a:cxnLst/>
              <a:rect l="l" t="t" r="r" b="b"/>
              <a:pathLst>
                <a:path w="188" h="259" extrusionOk="0">
                  <a:moveTo>
                    <a:pt x="113" y="0"/>
                  </a:moveTo>
                  <a:cubicBezTo>
                    <a:pt x="85" y="0"/>
                    <a:pt x="48" y="35"/>
                    <a:pt x="1" y="130"/>
                  </a:cubicBezTo>
                  <a:cubicBezTo>
                    <a:pt x="48" y="224"/>
                    <a:pt x="85" y="259"/>
                    <a:pt x="113" y="259"/>
                  </a:cubicBezTo>
                  <a:cubicBezTo>
                    <a:pt x="187" y="259"/>
                    <a:pt x="187" y="0"/>
                    <a:pt x="11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46" name="Google Shape;14546;p21"/>
            <p:cNvSpPr/>
            <p:nvPr/>
          </p:nvSpPr>
          <p:spPr>
            <a:xfrm>
              <a:off x="4854925" y="2445675"/>
              <a:ext cx="15200" cy="7950"/>
            </a:xfrm>
            <a:custGeom>
              <a:avLst/>
              <a:gdLst/>
              <a:ahLst/>
              <a:cxnLst/>
              <a:rect l="l" t="t" r="r" b="b"/>
              <a:pathLst>
                <a:path w="608" h="318" extrusionOk="0">
                  <a:moveTo>
                    <a:pt x="449" y="0"/>
                  </a:moveTo>
                  <a:cubicBezTo>
                    <a:pt x="225" y="0"/>
                    <a:pt x="1" y="0"/>
                    <a:pt x="225" y="225"/>
                  </a:cubicBezTo>
                  <a:cubicBezTo>
                    <a:pt x="225" y="290"/>
                    <a:pt x="264" y="317"/>
                    <a:pt x="312" y="317"/>
                  </a:cubicBezTo>
                  <a:cubicBezTo>
                    <a:pt x="430" y="317"/>
                    <a:pt x="608" y="159"/>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47" name="Google Shape;14547;p21"/>
            <p:cNvSpPr/>
            <p:nvPr/>
          </p:nvSpPr>
          <p:spPr>
            <a:xfrm>
              <a:off x="3542375" y="2466900"/>
              <a:ext cx="10500" cy="5150"/>
            </a:xfrm>
            <a:custGeom>
              <a:avLst/>
              <a:gdLst/>
              <a:ahLst/>
              <a:cxnLst/>
              <a:rect l="l" t="t" r="r" b="b"/>
              <a:pathLst>
                <a:path w="420" h="206" extrusionOk="0">
                  <a:moveTo>
                    <a:pt x="266" y="1"/>
                  </a:moveTo>
                  <a:cubicBezTo>
                    <a:pt x="226" y="1"/>
                    <a:pt x="161" y="14"/>
                    <a:pt x="59" y="48"/>
                  </a:cubicBezTo>
                  <a:cubicBezTo>
                    <a:pt x="1" y="165"/>
                    <a:pt x="19" y="206"/>
                    <a:pt x="65" y="206"/>
                  </a:cubicBezTo>
                  <a:cubicBezTo>
                    <a:pt x="170" y="206"/>
                    <a:pt x="419" y="1"/>
                    <a:pt x="26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48" name="Google Shape;14548;p21"/>
            <p:cNvSpPr/>
            <p:nvPr/>
          </p:nvSpPr>
          <p:spPr>
            <a:xfrm>
              <a:off x="3571875" y="2479300"/>
              <a:ext cx="11225" cy="25"/>
            </a:xfrm>
            <a:custGeom>
              <a:avLst/>
              <a:gdLst/>
              <a:ahLst/>
              <a:cxnLst/>
              <a:rect l="l" t="t" r="r" b="b"/>
              <a:pathLst>
                <a:path w="449" h="1" extrusionOk="0">
                  <a:moveTo>
                    <a:pt x="448" y="0"/>
                  </a:moveTo>
                  <a:lnTo>
                    <a:pt x="0" y="0"/>
                  </a:lnTo>
                  <a:cubicBezTo>
                    <a:pt x="0" y="0"/>
                    <a:pt x="448" y="0"/>
                    <a:pt x="4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49" name="Google Shape;14549;p21"/>
            <p:cNvSpPr/>
            <p:nvPr/>
          </p:nvSpPr>
          <p:spPr>
            <a:xfrm>
              <a:off x="3431800" y="2500825"/>
              <a:ext cx="28025" cy="8125"/>
            </a:xfrm>
            <a:custGeom>
              <a:avLst/>
              <a:gdLst/>
              <a:ahLst/>
              <a:cxnLst/>
              <a:rect l="l" t="t" r="r" b="b"/>
              <a:pathLst>
                <a:path w="1121" h="325" extrusionOk="0">
                  <a:moveTo>
                    <a:pt x="689" y="1"/>
                  </a:moveTo>
                  <a:cubicBezTo>
                    <a:pt x="374" y="1"/>
                    <a:pt x="0" y="130"/>
                    <a:pt x="0" y="260"/>
                  </a:cubicBezTo>
                  <a:cubicBezTo>
                    <a:pt x="142" y="212"/>
                    <a:pt x="254" y="195"/>
                    <a:pt x="347" y="195"/>
                  </a:cubicBezTo>
                  <a:cubicBezTo>
                    <a:pt x="600" y="195"/>
                    <a:pt x="708" y="324"/>
                    <a:pt x="886" y="324"/>
                  </a:cubicBezTo>
                  <a:cubicBezTo>
                    <a:pt x="951" y="324"/>
                    <a:pt x="1026" y="307"/>
                    <a:pt x="1121" y="260"/>
                  </a:cubicBezTo>
                  <a:cubicBezTo>
                    <a:pt x="1121" y="70"/>
                    <a:pt x="920" y="1"/>
                    <a:pt x="68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50" name="Google Shape;14550;p21"/>
            <p:cNvSpPr/>
            <p:nvPr/>
          </p:nvSpPr>
          <p:spPr>
            <a:xfrm>
              <a:off x="6346400" y="2507300"/>
              <a:ext cx="21350" cy="12775"/>
            </a:xfrm>
            <a:custGeom>
              <a:avLst/>
              <a:gdLst/>
              <a:ahLst/>
              <a:cxnLst/>
              <a:rect l="l" t="t" r="r" b="b"/>
              <a:pathLst>
                <a:path w="854" h="511" extrusionOk="0">
                  <a:moveTo>
                    <a:pt x="181" y="1"/>
                  </a:moveTo>
                  <a:cubicBezTo>
                    <a:pt x="0" y="182"/>
                    <a:pt x="405" y="510"/>
                    <a:pt x="686" y="510"/>
                  </a:cubicBezTo>
                  <a:cubicBezTo>
                    <a:pt x="752" y="510"/>
                    <a:pt x="811" y="492"/>
                    <a:pt x="854" y="449"/>
                  </a:cubicBezTo>
                  <a:cubicBezTo>
                    <a:pt x="405" y="449"/>
                    <a:pt x="630" y="1"/>
                    <a:pt x="18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51" name="Google Shape;14551;p21"/>
            <p:cNvSpPr/>
            <p:nvPr/>
          </p:nvSpPr>
          <p:spPr>
            <a:xfrm>
              <a:off x="3437400" y="2514650"/>
              <a:ext cx="15425" cy="9500"/>
            </a:xfrm>
            <a:custGeom>
              <a:avLst/>
              <a:gdLst/>
              <a:ahLst/>
              <a:cxnLst/>
              <a:rect l="l" t="t" r="r" b="b"/>
              <a:pathLst>
                <a:path w="617" h="380" extrusionOk="0">
                  <a:moveTo>
                    <a:pt x="102" y="1"/>
                  </a:moveTo>
                  <a:cubicBezTo>
                    <a:pt x="42" y="1"/>
                    <a:pt x="0" y="43"/>
                    <a:pt x="0" y="155"/>
                  </a:cubicBezTo>
                  <a:cubicBezTo>
                    <a:pt x="224" y="155"/>
                    <a:pt x="224" y="155"/>
                    <a:pt x="448" y="379"/>
                  </a:cubicBezTo>
                  <a:cubicBezTo>
                    <a:pt x="617" y="379"/>
                    <a:pt x="280" y="1"/>
                    <a:pt x="10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52" name="Google Shape;14552;p21"/>
            <p:cNvSpPr/>
            <p:nvPr/>
          </p:nvSpPr>
          <p:spPr>
            <a:xfrm>
              <a:off x="3504625" y="2525525"/>
              <a:ext cx="25250" cy="4225"/>
            </a:xfrm>
            <a:custGeom>
              <a:avLst/>
              <a:gdLst/>
              <a:ahLst/>
              <a:cxnLst/>
              <a:rect l="l" t="t" r="r" b="b"/>
              <a:pathLst>
                <a:path w="1010" h="169" extrusionOk="0">
                  <a:moveTo>
                    <a:pt x="533" y="0"/>
                  </a:moveTo>
                  <a:cubicBezTo>
                    <a:pt x="281" y="0"/>
                    <a:pt x="1" y="56"/>
                    <a:pt x="1" y="168"/>
                  </a:cubicBezTo>
                  <a:lnTo>
                    <a:pt x="897" y="168"/>
                  </a:lnTo>
                  <a:cubicBezTo>
                    <a:pt x="1009" y="56"/>
                    <a:pt x="785" y="0"/>
                    <a:pt x="53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53" name="Google Shape;14553;p21"/>
            <p:cNvSpPr/>
            <p:nvPr/>
          </p:nvSpPr>
          <p:spPr>
            <a:xfrm>
              <a:off x="6423750" y="2524125"/>
              <a:ext cx="16850" cy="11225"/>
            </a:xfrm>
            <a:custGeom>
              <a:avLst/>
              <a:gdLst/>
              <a:ahLst/>
              <a:cxnLst/>
              <a:rect l="l" t="t" r="r" b="b"/>
              <a:pathLst>
                <a:path w="674" h="449" extrusionOk="0">
                  <a:moveTo>
                    <a:pt x="225" y="0"/>
                  </a:moveTo>
                  <a:cubicBezTo>
                    <a:pt x="1" y="224"/>
                    <a:pt x="225" y="448"/>
                    <a:pt x="673" y="448"/>
                  </a:cubicBezTo>
                  <a:cubicBezTo>
                    <a:pt x="673" y="224"/>
                    <a:pt x="673" y="0"/>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54" name="Google Shape;14554;p21"/>
            <p:cNvSpPr/>
            <p:nvPr/>
          </p:nvSpPr>
          <p:spPr>
            <a:xfrm>
              <a:off x="6429375" y="2539350"/>
              <a:ext cx="20175" cy="9525"/>
            </a:xfrm>
            <a:custGeom>
              <a:avLst/>
              <a:gdLst/>
              <a:ahLst/>
              <a:cxnLst/>
              <a:rect l="l" t="t" r="r" b="b"/>
              <a:pathLst>
                <a:path w="807" h="381" extrusionOk="0">
                  <a:moveTo>
                    <a:pt x="348" y="1"/>
                  </a:moveTo>
                  <a:cubicBezTo>
                    <a:pt x="251" y="1"/>
                    <a:pt x="134" y="19"/>
                    <a:pt x="0" y="63"/>
                  </a:cubicBezTo>
                  <a:cubicBezTo>
                    <a:pt x="0" y="222"/>
                    <a:pt x="0" y="380"/>
                    <a:pt x="158" y="380"/>
                  </a:cubicBezTo>
                  <a:cubicBezTo>
                    <a:pt x="224" y="380"/>
                    <a:pt x="317" y="353"/>
                    <a:pt x="448" y="288"/>
                  </a:cubicBezTo>
                  <a:cubicBezTo>
                    <a:pt x="807" y="288"/>
                    <a:pt x="735" y="1"/>
                    <a:pt x="3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55" name="Google Shape;14555;p21"/>
            <p:cNvSpPr/>
            <p:nvPr/>
          </p:nvSpPr>
          <p:spPr>
            <a:xfrm>
              <a:off x="3471000" y="2540925"/>
              <a:ext cx="22450" cy="28025"/>
            </a:xfrm>
            <a:custGeom>
              <a:avLst/>
              <a:gdLst/>
              <a:ahLst/>
              <a:cxnLst/>
              <a:rect l="l" t="t" r="r" b="b"/>
              <a:pathLst>
                <a:path w="898" h="1121" extrusionOk="0">
                  <a:moveTo>
                    <a:pt x="225" y="0"/>
                  </a:moveTo>
                  <a:cubicBezTo>
                    <a:pt x="449" y="449"/>
                    <a:pt x="1" y="1121"/>
                    <a:pt x="897" y="1121"/>
                  </a:cubicBezTo>
                  <a:cubicBezTo>
                    <a:pt x="673" y="897"/>
                    <a:pt x="897" y="225"/>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56" name="Google Shape;14556;p21"/>
            <p:cNvSpPr/>
            <p:nvPr/>
          </p:nvSpPr>
          <p:spPr>
            <a:xfrm>
              <a:off x="6345325" y="2557725"/>
              <a:ext cx="22425" cy="5625"/>
            </a:xfrm>
            <a:custGeom>
              <a:avLst/>
              <a:gdLst/>
              <a:ahLst/>
              <a:cxnLst/>
              <a:rect l="l" t="t" r="r" b="b"/>
              <a:pathLst>
                <a:path w="897" h="225" extrusionOk="0">
                  <a:moveTo>
                    <a:pt x="897" y="1"/>
                  </a:moveTo>
                  <a:cubicBezTo>
                    <a:pt x="224" y="1"/>
                    <a:pt x="224" y="1"/>
                    <a:pt x="0" y="225"/>
                  </a:cubicBezTo>
                  <a:cubicBezTo>
                    <a:pt x="448" y="225"/>
                    <a:pt x="897" y="225"/>
                    <a:pt x="8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57" name="Google Shape;14557;p21"/>
            <p:cNvSpPr/>
            <p:nvPr/>
          </p:nvSpPr>
          <p:spPr>
            <a:xfrm>
              <a:off x="4852125" y="2559125"/>
              <a:ext cx="8450" cy="8425"/>
            </a:xfrm>
            <a:custGeom>
              <a:avLst/>
              <a:gdLst/>
              <a:ahLst/>
              <a:cxnLst/>
              <a:rect l="l" t="t" r="r" b="b"/>
              <a:pathLst>
                <a:path w="338" h="337" extrusionOk="0">
                  <a:moveTo>
                    <a:pt x="225" y="1"/>
                  </a:moveTo>
                  <a:cubicBezTo>
                    <a:pt x="169" y="1"/>
                    <a:pt x="113" y="57"/>
                    <a:pt x="113" y="169"/>
                  </a:cubicBezTo>
                  <a:cubicBezTo>
                    <a:pt x="1" y="281"/>
                    <a:pt x="1" y="337"/>
                    <a:pt x="57" y="337"/>
                  </a:cubicBezTo>
                  <a:cubicBezTo>
                    <a:pt x="113" y="337"/>
                    <a:pt x="225" y="281"/>
                    <a:pt x="337" y="169"/>
                  </a:cubicBezTo>
                  <a:cubicBezTo>
                    <a:pt x="337" y="57"/>
                    <a:pt x="281" y="1"/>
                    <a:pt x="2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58" name="Google Shape;14558;p21"/>
            <p:cNvSpPr/>
            <p:nvPr/>
          </p:nvSpPr>
          <p:spPr>
            <a:xfrm>
              <a:off x="4950175" y="2574550"/>
              <a:ext cx="20300" cy="11725"/>
            </a:xfrm>
            <a:custGeom>
              <a:avLst/>
              <a:gdLst/>
              <a:ahLst/>
              <a:cxnLst/>
              <a:rect l="l" t="t" r="r" b="b"/>
              <a:pathLst>
                <a:path w="812" h="469" extrusionOk="0">
                  <a:moveTo>
                    <a:pt x="673" y="0"/>
                  </a:moveTo>
                  <a:cubicBezTo>
                    <a:pt x="225" y="0"/>
                    <a:pt x="1" y="0"/>
                    <a:pt x="225" y="224"/>
                  </a:cubicBezTo>
                  <a:cubicBezTo>
                    <a:pt x="311" y="395"/>
                    <a:pt x="429" y="469"/>
                    <a:pt x="530" y="469"/>
                  </a:cubicBezTo>
                  <a:cubicBezTo>
                    <a:pt x="694" y="469"/>
                    <a:pt x="812" y="277"/>
                    <a:pt x="6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59" name="Google Shape;14559;p21"/>
            <p:cNvSpPr/>
            <p:nvPr/>
          </p:nvSpPr>
          <p:spPr>
            <a:xfrm>
              <a:off x="5084650" y="2577425"/>
              <a:ext cx="4800" cy="8250"/>
            </a:xfrm>
            <a:custGeom>
              <a:avLst/>
              <a:gdLst/>
              <a:ahLst/>
              <a:cxnLst/>
              <a:rect l="l" t="t" r="r" b="b"/>
              <a:pathLst>
                <a:path w="192" h="330" extrusionOk="0">
                  <a:moveTo>
                    <a:pt x="98" y="0"/>
                  </a:moveTo>
                  <a:cubicBezTo>
                    <a:pt x="73" y="0"/>
                    <a:pt x="40" y="30"/>
                    <a:pt x="1" y="109"/>
                  </a:cubicBezTo>
                  <a:cubicBezTo>
                    <a:pt x="55" y="272"/>
                    <a:pt x="96" y="330"/>
                    <a:pt x="124" y="330"/>
                  </a:cubicBezTo>
                  <a:cubicBezTo>
                    <a:pt x="191" y="330"/>
                    <a:pt x="183" y="0"/>
                    <a:pt x="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60" name="Google Shape;14560;p21"/>
            <p:cNvSpPr/>
            <p:nvPr/>
          </p:nvSpPr>
          <p:spPr>
            <a:xfrm>
              <a:off x="5151900" y="2577825"/>
              <a:ext cx="16825" cy="7950"/>
            </a:xfrm>
            <a:custGeom>
              <a:avLst/>
              <a:gdLst/>
              <a:ahLst/>
              <a:cxnLst/>
              <a:rect l="l" t="t" r="r" b="b"/>
              <a:pathLst>
                <a:path w="673" h="318" extrusionOk="0">
                  <a:moveTo>
                    <a:pt x="257" y="0"/>
                  </a:moveTo>
                  <a:cubicBezTo>
                    <a:pt x="112" y="0"/>
                    <a:pt x="0" y="159"/>
                    <a:pt x="0" y="317"/>
                  </a:cubicBezTo>
                  <a:cubicBezTo>
                    <a:pt x="448" y="317"/>
                    <a:pt x="673" y="317"/>
                    <a:pt x="448" y="93"/>
                  </a:cubicBezTo>
                  <a:cubicBezTo>
                    <a:pt x="383" y="28"/>
                    <a:pt x="317" y="0"/>
                    <a:pt x="25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61" name="Google Shape;14561;p21"/>
            <p:cNvSpPr/>
            <p:nvPr/>
          </p:nvSpPr>
          <p:spPr>
            <a:xfrm>
              <a:off x="6378925" y="2596950"/>
              <a:ext cx="22450" cy="22450"/>
            </a:xfrm>
            <a:custGeom>
              <a:avLst/>
              <a:gdLst/>
              <a:ahLst/>
              <a:cxnLst/>
              <a:rect l="l" t="t" r="r" b="b"/>
              <a:pathLst>
                <a:path w="898" h="898" extrusionOk="0">
                  <a:moveTo>
                    <a:pt x="897" y="1"/>
                  </a:moveTo>
                  <a:cubicBezTo>
                    <a:pt x="1" y="1"/>
                    <a:pt x="449" y="449"/>
                    <a:pt x="225" y="897"/>
                  </a:cubicBezTo>
                  <a:cubicBezTo>
                    <a:pt x="897" y="897"/>
                    <a:pt x="897" y="449"/>
                    <a:pt x="8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62" name="Google Shape;14562;p21"/>
            <p:cNvSpPr/>
            <p:nvPr/>
          </p:nvSpPr>
          <p:spPr>
            <a:xfrm>
              <a:off x="5482475" y="2608150"/>
              <a:ext cx="11225" cy="2525"/>
            </a:xfrm>
            <a:custGeom>
              <a:avLst/>
              <a:gdLst/>
              <a:ahLst/>
              <a:cxnLst/>
              <a:rect l="l" t="t" r="r" b="b"/>
              <a:pathLst>
                <a:path w="449" h="101" extrusionOk="0">
                  <a:moveTo>
                    <a:pt x="0" y="1"/>
                  </a:moveTo>
                  <a:cubicBezTo>
                    <a:pt x="0" y="1"/>
                    <a:pt x="199" y="100"/>
                    <a:pt x="332" y="100"/>
                  </a:cubicBezTo>
                  <a:cubicBezTo>
                    <a:pt x="399" y="100"/>
                    <a:pt x="448" y="76"/>
                    <a:pt x="4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63" name="Google Shape;14563;p21"/>
            <p:cNvSpPr/>
            <p:nvPr/>
          </p:nvSpPr>
          <p:spPr>
            <a:xfrm>
              <a:off x="6429375" y="2602550"/>
              <a:ext cx="0" cy="22450"/>
            </a:xfrm>
            <a:custGeom>
              <a:avLst/>
              <a:gdLst/>
              <a:ahLst/>
              <a:cxnLst/>
              <a:rect l="l" t="t" r="r" b="b"/>
              <a:pathLst>
                <a:path h="898" extrusionOk="0">
                  <a:moveTo>
                    <a:pt x="0" y="449"/>
                  </a:moveTo>
                  <a:cubicBezTo>
                    <a:pt x="0" y="897"/>
                    <a:pt x="0" y="1"/>
                    <a:pt x="0" y="449"/>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64" name="Google Shape;14564;p21"/>
            <p:cNvSpPr/>
            <p:nvPr/>
          </p:nvSpPr>
          <p:spPr>
            <a:xfrm>
              <a:off x="6373325" y="2624975"/>
              <a:ext cx="16850" cy="11225"/>
            </a:xfrm>
            <a:custGeom>
              <a:avLst/>
              <a:gdLst/>
              <a:ahLst/>
              <a:cxnLst/>
              <a:rect l="l" t="t" r="r" b="b"/>
              <a:pathLst>
                <a:path w="674" h="449" extrusionOk="0">
                  <a:moveTo>
                    <a:pt x="225" y="0"/>
                  </a:moveTo>
                  <a:cubicBezTo>
                    <a:pt x="225" y="224"/>
                    <a:pt x="1" y="224"/>
                    <a:pt x="1" y="448"/>
                  </a:cubicBezTo>
                  <a:cubicBezTo>
                    <a:pt x="673" y="448"/>
                    <a:pt x="673" y="0"/>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65" name="Google Shape;14565;p21"/>
            <p:cNvSpPr/>
            <p:nvPr/>
          </p:nvSpPr>
          <p:spPr>
            <a:xfrm>
              <a:off x="6363200" y="2637825"/>
              <a:ext cx="8125" cy="5150"/>
            </a:xfrm>
            <a:custGeom>
              <a:avLst/>
              <a:gdLst/>
              <a:ahLst/>
              <a:cxnLst/>
              <a:rect l="l" t="t" r="r" b="b"/>
              <a:pathLst>
                <a:path w="325" h="206" extrusionOk="0">
                  <a:moveTo>
                    <a:pt x="306" y="1"/>
                  </a:moveTo>
                  <a:cubicBezTo>
                    <a:pt x="264" y="1"/>
                    <a:pt x="0" y="206"/>
                    <a:pt x="62" y="206"/>
                  </a:cubicBezTo>
                  <a:cubicBezTo>
                    <a:pt x="77" y="206"/>
                    <a:pt x="114" y="192"/>
                    <a:pt x="182" y="159"/>
                  </a:cubicBezTo>
                  <a:cubicBezTo>
                    <a:pt x="299" y="41"/>
                    <a:pt x="324" y="1"/>
                    <a:pt x="30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66" name="Google Shape;14566;p21"/>
            <p:cNvSpPr/>
            <p:nvPr/>
          </p:nvSpPr>
          <p:spPr>
            <a:xfrm>
              <a:off x="6395750" y="2641775"/>
              <a:ext cx="11225" cy="25"/>
            </a:xfrm>
            <a:custGeom>
              <a:avLst/>
              <a:gdLst/>
              <a:ahLst/>
              <a:cxnLst/>
              <a:rect l="l" t="t" r="r" b="b"/>
              <a:pathLst>
                <a:path w="449" h="1" extrusionOk="0">
                  <a:moveTo>
                    <a:pt x="449" y="1"/>
                  </a:moveTo>
                  <a:lnTo>
                    <a:pt x="0" y="1"/>
                  </a:lnTo>
                  <a:cubicBezTo>
                    <a:pt x="0" y="1"/>
                    <a:pt x="224" y="1"/>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67" name="Google Shape;14567;p21"/>
            <p:cNvSpPr/>
            <p:nvPr/>
          </p:nvSpPr>
          <p:spPr>
            <a:xfrm>
              <a:off x="3190875" y="2664175"/>
              <a:ext cx="16825" cy="11250"/>
            </a:xfrm>
            <a:custGeom>
              <a:avLst/>
              <a:gdLst/>
              <a:ahLst/>
              <a:cxnLst/>
              <a:rect l="l" t="t" r="r" b="b"/>
              <a:pathLst>
                <a:path w="673" h="450" extrusionOk="0">
                  <a:moveTo>
                    <a:pt x="0" y="1"/>
                  </a:moveTo>
                  <a:cubicBezTo>
                    <a:pt x="0" y="225"/>
                    <a:pt x="0" y="225"/>
                    <a:pt x="224" y="449"/>
                  </a:cubicBezTo>
                  <a:cubicBezTo>
                    <a:pt x="672" y="449"/>
                    <a:pt x="224"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68" name="Google Shape;14568;p21"/>
            <p:cNvSpPr/>
            <p:nvPr/>
          </p:nvSpPr>
          <p:spPr>
            <a:xfrm>
              <a:off x="3263700" y="2686600"/>
              <a:ext cx="95275" cy="50450"/>
            </a:xfrm>
            <a:custGeom>
              <a:avLst/>
              <a:gdLst/>
              <a:ahLst/>
              <a:cxnLst/>
              <a:rect l="l" t="t" r="r" b="b"/>
              <a:pathLst>
                <a:path w="3811" h="2018" extrusionOk="0">
                  <a:moveTo>
                    <a:pt x="1" y="0"/>
                  </a:moveTo>
                  <a:cubicBezTo>
                    <a:pt x="673" y="1121"/>
                    <a:pt x="2466" y="1345"/>
                    <a:pt x="3811" y="2017"/>
                  </a:cubicBezTo>
                  <a:cubicBezTo>
                    <a:pt x="2466" y="1121"/>
                    <a:pt x="1345" y="449"/>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69" name="Google Shape;14569;p21"/>
            <p:cNvSpPr/>
            <p:nvPr/>
          </p:nvSpPr>
          <p:spPr>
            <a:xfrm>
              <a:off x="3910850" y="2717425"/>
              <a:ext cx="22425" cy="8425"/>
            </a:xfrm>
            <a:custGeom>
              <a:avLst/>
              <a:gdLst/>
              <a:ahLst/>
              <a:cxnLst/>
              <a:rect l="l" t="t" r="r" b="b"/>
              <a:pathLst>
                <a:path w="897" h="337" extrusionOk="0">
                  <a:moveTo>
                    <a:pt x="448" y="0"/>
                  </a:moveTo>
                  <a:cubicBezTo>
                    <a:pt x="224" y="0"/>
                    <a:pt x="0" y="112"/>
                    <a:pt x="112" y="336"/>
                  </a:cubicBezTo>
                  <a:lnTo>
                    <a:pt x="785" y="336"/>
                  </a:lnTo>
                  <a:cubicBezTo>
                    <a:pt x="897" y="112"/>
                    <a:pt x="672" y="0"/>
                    <a:pt x="4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70" name="Google Shape;14570;p21"/>
            <p:cNvSpPr/>
            <p:nvPr/>
          </p:nvSpPr>
          <p:spPr>
            <a:xfrm>
              <a:off x="3824000" y="2737025"/>
              <a:ext cx="15175" cy="7950"/>
            </a:xfrm>
            <a:custGeom>
              <a:avLst/>
              <a:gdLst/>
              <a:ahLst/>
              <a:cxnLst/>
              <a:rect l="l" t="t" r="r" b="b"/>
              <a:pathLst>
                <a:path w="607" h="318" extrusionOk="0">
                  <a:moveTo>
                    <a:pt x="449" y="0"/>
                  </a:moveTo>
                  <a:cubicBezTo>
                    <a:pt x="224" y="0"/>
                    <a:pt x="0" y="0"/>
                    <a:pt x="224" y="225"/>
                  </a:cubicBezTo>
                  <a:cubicBezTo>
                    <a:pt x="224" y="290"/>
                    <a:pt x="263" y="317"/>
                    <a:pt x="312" y="317"/>
                  </a:cubicBezTo>
                  <a:cubicBezTo>
                    <a:pt x="429" y="317"/>
                    <a:pt x="607" y="159"/>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71" name="Google Shape;14571;p21"/>
            <p:cNvSpPr/>
            <p:nvPr/>
          </p:nvSpPr>
          <p:spPr>
            <a:xfrm>
              <a:off x="3734350" y="2763850"/>
              <a:ext cx="7750" cy="5150"/>
            </a:xfrm>
            <a:custGeom>
              <a:avLst/>
              <a:gdLst/>
              <a:ahLst/>
              <a:cxnLst/>
              <a:rect l="l" t="t" r="r" b="b"/>
              <a:pathLst>
                <a:path w="310" h="206" extrusionOk="0">
                  <a:moveTo>
                    <a:pt x="99" y="1"/>
                  </a:moveTo>
                  <a:cubicBezTo>
                    <a:pt x="68" y="1"/>
                    <a:pt x="34" y="14"/>
                    <a:pt x="0" y="48"/>
                  </a:cubicBezTo>
                  <a:cubicBezTo>
                    <a:pt x="118" y="165"/>
                    <a:pt x="189" y="206"/>
                    <a:pt x="226" y="206"/>
                  </a:cubicBezTo>
                  <a:cubicBezTo>
                    <a:pt x="310" y="206"/>
                    <a:pt x="222" y="1"/>
                    <a:pt x="9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72" name="Google Shape;14572;p21"/>
            <p:cNvSpPr/>
            <p:nvPr/>
          </p:nvSpPr>
          <p:spPr>
            <a:xfrm>
              <a:off x="3443000" y="2776250"/>
              <a:ext cx="61650" cy="33650"/>
            </a:xfrm>
            <a:custGeom>
              <a:avLst/>
              <a:gdLst/>
              <a:ahLst/>
              <a:cxnLst/>
              <a:rect l="l" t="t" r="r" b="b"/>
              <a:pathLst>
                <a:path w="2466" h="1346" extrusionOk="0">
                  <a:moveTo>
                    <a:pt x="0" y="0"/>
                  </a:moveTo>
                  <a:lnTo>
                    <a:pt x="0" y="0"/>
                  </a:lnTo>
                  <a:cubicBezTo>
                    <a:pt x="673" y="897"/>
                    <a:pt x="1569" y="1345"/>
                    <a:pt x="2466" y="1345"/>
                  </a:cubicBezTo>
                  <a:cubicBezTo>
                    <a:pt x="1793" y="897"/>
                    <a:pt x="897" y="449"/>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73" name="Google Shape;14573;p21"/>
            <p:cNvSpPr/>
            <p:nvPr/>
          </p:nvSpPr>
          <p:spPr>
            <a:xfrm>
              <a:off x="4938975" y="2781850"/>
              <a:ext cx="16850" cy="16825"/>
            </a:xfrm>
            <a:custGeom>
              <a:avLst/>
              <a:gdLst/>
              <a:ahLst/>
              <a:cxnLst/>
              <a:rect l="l" t="t" r="r" b="b"/>
              <a:pathLst>
                <a:path w="674" h="673" extrusionOk="0">
                  <a:moveTo>
                    <a:pt x="673" y="0"/>
                  </a:moveTo>
                  <a:cubicBezTo>
                    <a:pt x="1" y="225"/>
                    <a:pt x="1" y="673"/>
                    <a:pt x="673" y="673"/>
                  </a:cubicBezTo>
                  <a:lnTo>
                    <a:pt x="67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74" name="Google Shape;14574;p21"/>
            <p:cNvSpPr/>
            <p:nvPr/>
          </p:nvSpPr>
          <p:spPr>
            <a:xfrm>
              <a:off x="2972350" y="2793050"/>
              <a:ext cx="33650" cy="33650"/>
            </a:xfrm>
            <a:custGeom>
              <a:avLst/>
              <a:gdLst/>
              <a:ahLst/>
              <a:cxnLst/>
              <a:rect l="l" t="t" r="r" b="b"/>
              <a:pathLst>
                <a:path w="1346" h="1346" extrusionOk="0">
                  <a:moveTo>
                    <a:pt x="0" y="1"/>
                  </a:moveTo>
                  <a:lnTo>
                    <a:pt x="0" y="1"/>
                  </a:lnTo>
                  <a:cubicBezTo>
                    <a:pt x="225" y="449"/>
                    <a:pt x="673" y="897"/>
                    <a:pt x="1345" y="1345"/>
                  </a:cubicBezTo>
                  <a:cubicBezTo>
                    <a:pt x="897" y="897"/>
                    <a:pt x="673" y="225"/>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75" name="Google Shape;14575;p21"/>
            <p:cNvSpPr/>
            <p:nvPr/>
          </p:nvSpPr>
          <p:spPr>
            <a:xfrm>
              <a:off x="5174300" y="2798650"/>
              <a:ext cx="11225" cy="25"/>
            </a:xfrm>
            <a:custGeom>
              <a:avLst/>
              <a:gdLst/>
              <a:ahLst/>
              <a:cxnLst/>
              <a:rect l="l" t="t" r="r" b="b"/>
              <a:pathLst>
                <a:path w="449" h="1" extrusionOk="0">
                  <a:moveTo>
                    <a:pt x="449" y="1"/>
                  </a:moveTo>
                  <a:lnTo>
                    <a:pt x="1" y="1"/>
                  </a:lnTo>
                  <a:cubicBezTo>
                    <a:pt x="1" y="1"/>
                    <a:pt x="449" y="1"/>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76" name="Google Shape;14576;p21"/>
            <p:cNvSpPr/>
            <p:nvPr/>
          </p:nvSpPr>
          <p:spPr>
            <a:xfrm>
              <a:off x="3011575" y="2822900"/>
              <a:ext cx="28025" cy="15000"/>
            </a:xfrm>
            <a:custGeom>
              <a:avLst/>
              <a:gdLst/>
              <a:ahLst/>
              <a:cxnLst/>
              <a:rect l="l" t="t" r="r" b="b"/>
              <a:pathLst>
                <a:path w="1121" h="600" extrusionOk="0">
                  <a:moveTo>
                    <a:pt x="350" y="1"/>
                  </a:moveTo>
                  <a:cubicBezTo>
                    <a:pt x="229" y="1"/>
                    <a:pt x="108" y="44"/>
                    <a:pt x="0" y="151"/>
                  </a:cubicBezTo>
                  <a:cubicBezTo>
                    <a:pt x="0" y="600"/>
                    <a:pt x="224" y="600"/>
                    <a:pt x="1121" y="600"/>
                  </a:cubicBezTo>
                  <a:cubicBezTo>
                    <a:pt x="1121" y="429"/>
                    <a:pt x="733" y="1"/>
                    <a:pt x="35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77" name="Google Shape;14577;p21"/>
            <p:cNvSpPr/>
            <p:nvPr/>
          </p:nvSpPr>
          <p:spPr>
            <a:xfrm>
              <a:off x="3555050" y="2837875"/>
              <a:ext cx="22450" cy="11225"/>
            </a:xfrm>
            <a:custGeom>
              <a:avLst/>
              <a:gdLst/>
              <a:ahLst/>
              <a:cxnLst/>
              <a:rect l="l" t="t" r="r" b="b"/>
              <a:pathLst>
                <a:path w="898" h="449" extrusionOk="0">
                  <a:moveTo>
                    <a:pt x="1" y="1"/>
                  </a:moveTo>
                  <a:cubicBezTo>
                    <a:pt x="1" y="225"/>
                    <a:pt x="225" y="449"/>
                    <a:pt x="897" y="449"/>
                  </a:cubicBezTo>
                  <a:cubicBezTo>
                    <a:pt x="897" y="1"/>
                    <a:pt x="225" y="225"/>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78" name="Google Shape;14578;p21"/>
            <p:cNvSpPr/>
            <p:nvPr/>
          </p:nvSpPr>
          <p:spPr>
            <a:xfrm>
              <a:off x="3011575" y="2837875"/>
              <a:ext cx="28025" cy="16825"/>
            </a:xfrm>
            <a:custGeom>
              <a:avLst/>
              <a:gdLst/>
              <a:ahLst/>
              <a:cxnLst/>
              <a:rect l="l" t="t" r="r" b="b"/>
              <a:pathLst>
                <a:path w="1121" h="673" extrusionOk="0">
                  <a:moveTo>
                    <a:pt x="0" y="1"/>
                  </a:moveTo>
                  <a:cubicBezTo>
                    <a:pt x="0" y="449"/>
                    <a:pt x="448" y="449"/>
                    <a:pt x="224" y="673"/>
                  </a:cubicBezTo>
                  <a:cubicBezTo>
                    <a:pt x="1121" y="673"/>
                    <a:pt x="673"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79" name="Google Shape;14579;p21"/>
            <p:cNvSpPr/>
            <p:nvPr/>
          </p:nvSpPr>
          <p:spPr>
            <a:xfrm>
              <a:off x="6462975" y="2849075"/>
              <a:ext cx="11225" cy="2525"/>
            </a:xfrm>
            <a:custGeom>
              <a:avLst/>
              <a:gdLst/>
              <a:ahLst/>
              <a:cxnLst/>
              <a:rect l="l" t="t" r="r" b="b"/>
              <a:pathLst>
                <a:path w="449" h="101" extrusionOk="0">
                  <a:moveTo>
                    <a:pt x="1" y="1"/>
                  </a:moveTo>
                  <a:cubicBezTo>
                    <a:pt x="1" y="1"/>
                    <a:pt x="200" y="100"/>
                    <a:pt x="333" y="100"/>
                  </a:cubicBezTo>
                  <a:cubicBezTo>
                    <a:pt x="399" y="100"/>
                    <a:pt x="449" y="76"/>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80" name="Google Shape;14580;p21"/>
            <p:cNvSpPr/>
            <p:nvPr/>
          </p:nvSpPr>
          <p:spPr>
            <a:xfrm>
              <a:off x="6552625" y="2854675"/>
              <a:ext cx="11225" cy="11250"/>
            </a:xfrm>
            <a:custGeom>
              <a:avLst/>
              <a:gdLst/>
              <a:ahLst/>
              <a:cxnLst/>
              <a:rect l="l" t="t" r="r" b="b"/>
              <a:pathLst>
                <a:path w="449" h="450" extrusionOk="0">
                  <a:moveTo>
                    <a:pt x="449" y="1"/>
                  </a:moveTo>
                  <a:cubicBezTo>
                    <a:pt x="225" y="1"/>
                    <a:pt x="1" y="225"/>
                    <a:pt x="1" y="449"/>
                  </a:cubicBezTo>
                  <a:cubicBezTo>
                    <a:pt x="225" y="449"/>
                    <a:pt x="449" y="449"/>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81" name="Google Shape;14581;p21"/>
            <p:cNvSpPr/>
            <p:nvPr/>
          </p:nvSpPr>
          <p:spPr>
            <a:xfrm>
              <a:off x="3022775" y="2860300"/>
              <a:ext cx="11225" cy="2500"/>
            </a:xfrm>
            <a:custGeom>
              <a:avLst/>
              <a:gdLst/>
              <a:ahLst/>
              <a:cxnLst/>
              <a:rect l="l" t="t" r="r" b="b"/>
              <a:pathLst>
                <a:path w="449" h="100" extrusionOk="0">
                  <a:moveTo>
                    <a:pt x="0" y="0"/>
                  </a:moveTo>
                  <a:cubicBezTo>
                    <a:pt x="0" y="0"/>
                    <a:pt x="200" y="100"/>
                    <a:pt x="333" y="100"/>
                  </a:cubicBezTo>
                  <a:cubicBezTo>
                    <a:pt x="399" y="100"/>
                    <a:pt x="449" y="75"/>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82" name="Google Shape;14582;p21"/>
            <p:cNvSpPr/>
            <p:nvPr/>
          </p:nvSpPr>
          <p:spPr>
            <a:xfrm>
              <a:off x="6502200" y="2871500"/>
              <a:ext cx="5625" cy="25"/>
            </a:xfrm>
            <a:custGeom>
              <a:avLst/>
              <a:gdLst/>
              <a:ahLst/>
              <a:cxnLst/>
              <a:rect l="l" t="t" r="r" b="b"/>
              <a:pathLst>
                <a:path w="225" h="1" extrusionOk="0">
                  <a:moveTo>
                    <a:pt x="1" y="0"/>
                  </a:moveTo>
                  <a:lnTo>
                    <a:pt x="225" y="0"/>
                  </a:lnTo>
                  <a:cubicBezTo>
                    <a:pt x="225" y="0"/>
                    <a:pt x="1"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83" name="Google Shape;14583;p21"/>
            <p:cNvSpPr/>
            <p:nvPr/>
          </p:nvSpPr>
          <p:spPr>
            <a:xfrm>
              <a:off x="3896825" y="2873875"/>
              <a:ext cx="9375" cy="6475"/>
            </a:xfrm>
            <a:custGeom>
              <a:avLst/>
              <a:gdLst/>
              <a:ahLst/>
              <a:cxnLst/>
              <a:rect l="l" t="t" r="r" b="b"/>
              <a:pathLst>
                <a:path w="375" h="259" extrusionOk="0">
                  <a:moveTo>
                    <a:pt x="225" y="0"/>
                  </a:moveTo>
                  <a:cubicBezTo>
                    <a:pt x="170" y="0"/>
                    <a:pt x="96" y="35"/>
                    <a:pt x="1" y="129"/>
                  </a:cubicBezTo>
                  <a:cubicBezTo>
                    <a:pt x="96" y="224"/>
                    <a:pt x="170" y="259"/>
                    <a:pt x="225" y="259"/>
                  </a:cubicBezTo>
                  <a:cubicBezTo>
                    <a:pt x="374" y="259"/>
                    <a:pt x="374" y="0"/>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84" name="Google Shape;14584;p21"/>
            <p:cNvSpPr/>
            <p:nvPr/>
          </p:nvSpPr>
          <p:spPr>
            <a:xfrm>
              <a:off x="3644700" y="2881525"/>
              <a:ext cx="7775" cy="5150"/>
            </a:xfrm>
            <a:custGeom>
              <a:avLst/>
              <a:gdLst/>
              <a:ahLst/>
              <a:cxnLst/>
              <a:rect l="l" t="t" r="r" b="b"/>
              <a:pathLst>
                <a:path w="311" h="206" extrusionOk="0">
                  <a:moveTo>
                    <a:pt x="99" y="0"/>
                  </a:moveTo>
                  <a:cubicBezTo>
                    <a:pt x="68" y="0"/>
                    <a:pt x="34" y="14"/>
                    <a:pt x="1" y="48"/>
                  </a:cubicBezTo>
                  <a:cubicBezTo>
                    <a:pt x="118" y="165"/>
                    <a:pt x="189" y="205"/>
                    <a:pt x="226" y="205"/>
                  </a:cubicBezTo>
                  <a:cubicBezTo>
                    <a:pt x="310" y="205"/>
                    <a:pt x="222" y="0"/>
                    <a:pt x="9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85" name="Google Shape;14585;p21"/>
            <p:cNvSpPr/>
            <p:nvPr/>
          </p:nvSpPr>
          <p:spPr>
            <a:xfrm>
              <a:off x="3700725" y="2944325"/>
              <a:ext cx="11225" cy="2525"/>
            </a:xfrm>
            <a:custGeom>
              <a:avLst/>
              <a:gdLst/>
              <a:ahLst/>
              <a:cxnLst/>
              <a:rect l="l" t="t" r="r" b="b"/>
              <a:pathLst>
                <a:path w="449" h="101" extrusionOk="0">
                  <a:moveTo>
                    <a:pt x="1" y="1"/>
                  </a:moveTo>
                  <a:cubicBezTo>
                    <a:pt x="1" y="1"/>
                    <a:pt x="200" y="100"/>
                    <a:pt x="333" y="100"/>
                  </a:cubicBezTo>
                  <a:cubicBezTo>
                    <a:pt x="399" y="100"/>
                    <a:pt x="449" y="76"/>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86" name="Google Shape;14586;p21"/>
            <p:cNvSpPr/>
            <p:nvPr/>
          </p:nvSpPr>
          <p:spPr>
            <a:xfrm>
              <a:off x="3790375" y="2952300"/>
              <a:ext cx="4700" cy="6500"/>
            </a:xfrm>
            <a:custGeom>
              <a:avLst/>
              <a:gdLst/>
              <a:ahLst/>
              <a:cxnLst/>
              <a:rect l="l" t="t" r="r" b="b"/>
              <a:pathLst>
                <a:path w="188" h="260" extrusionOk="0">
                  <a:moveTo>
                    <a:pt x="113" y="1"/>
                  </a:moveTo>
                  <a:cubicBezTo>
                    <a:pt x="85" y="1"/>
                    <a:pt x="48" y="35"/>
                    <a:pt x="1" y="130"/>
                  </a:cubicBezTo>
                  <a:cubicBezTo>
                    <a:pt x="48" y="225"/>
                    <a:pt x="85" y="259"/>
                    <a:pt x="113" y="259"/>
                  </a:cubicBezTo>
                  <a:cubicBezTo>
                    <a:pt x="187" y="259"/>
                    <a:pt x="187" y="1"/>
                    <a:pt x="1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87" name="Google Shape;14587;p21"/>
            <p:cNvSpPr/>
            <p:nvPr/>
          </p:nvSpPr>
          <p:spPr>
            <a:xfrm>
              <a:off x="3168450" y="2976800"/>
              <a:ext cx="14725" cy="7950"/>
            </a:xfrm>
            <a:custGeom>
              <a:avLst/>
              <a:gdLst/>
              <a:ahLst/>
              <a:cxnLst/>
              <a:rect l="l" t="t" r="r" b="b"/>
              <a:pathLst>
                <a:path w="589" h="318" extrusionOk="0">
                  <a:moveTo>
                    <a:pt x="182" y="0"/>
                  </a:moveTo>
                  <a:cubicBezTo>
                    <a:pt x="127" y="0"/>
                    <a:pt x="66" y="14"/>
                    <a:pt x="1" y="47"/>
                  </a:cubicBezTo>
                  <a:cubicBezTo>
                    <a:pt x="1" y="159"/>
                    <a:pt x="113" y="159"/>
                    <a:pt x="225" y="159"/>
                  </a:cubicBezTo>
                  <a:cubicBezTo>
                    <a:pt x="337" y="159"/>
                    <a:pt x="449" y="159"/>
                    <a:pt x="449" y="271"/>
                  </a:cubicBezTo>
                  <a:cubicBezTo>
                    <a:pt x="482" y="303"/>
                    <a:pt x="505" y="317"/>
                    <a:pt x="519" y="317"/>
                  </a:cubicBezTo>
                  <a:cubicBezTo>
                    <a:pt x="588" y="317"/>
                    <a:pt x="449" y="0"/>
                    <a:pt x="18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88" name="Google Shape;14588;p21"/>
            <p:cNvSpPr/>
            <p:nvPr/>
          </p:nvSpPr>
          <p:spPr>
            <a:xfrm>
              <a:off x="6715125" y="2976800"/>
              <a:ext cx="14725" cy="7950"/>
            </a:xfrm>
            <a:custGeom>
              <a:avLst/>
              <a:gdLst/>
              <a:ahLst/>
              <a:cxnLst/>
              <a:rect l="l" t="t" r="r" b="b"/>
              <a:pathLst>
                <a:path w="589" h="318" extrusionOk="0">
                  <a:moveTo>
                    <a:pt x="252" y="0"/>
                  </a:moveTo>
                  <a:cubicBezTo>
                    <a:pt x="183" y="0"/>
                    <a:pt x="98" y="14"/>
                    <a:pt x="0" y="47"/>
                  </a:cubicBezTo>
                  <a:lnTo>
                    <a:pt x="0" y="271"/>
                  </a:lnTo>
                  <a:cubicBezTo>
                    <a:pt x="98" y="303"/>
                    <a:pt x="183" y="317"/>
                    <a:pt x="252" y="317"/>
                  </a:cubicBezTo>
                  <a:cubicBezTo>
                    <a:pt x="588" y="317"/>
                    <a:pt x="588" y="0"/>
                    <a:pt x="25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89" name="Google Shape;14589;p21"/>
            <p:cNvSpPr/>
            <p:nvPr/>
          </p:nvSpPr>
          <p:spPr>
            <a:xfrm>
              <a:off x="876850" y="2983550"/>
              <a:ext cx="61650" cy="22450"/>
            </a:xfrm>
            <a:custGeom>
              <a:avLst/>
              <a:gdLst/>
              <a:ahLst/>
              <a:cxnLst/>
              <a:rect l="l" t="t" r="r" b="b"/>
              <a:pathLst>
                <a:path w="2466" h="898" extrusionOk="0">
                  <a:moveTo>
                    <a:pt x="0" y="1"/>
                  </a:moveTo>
                  <a:cubicBezTo>
                    <a:pt x="673" y="673"/>
                    <a:pt x="1569" y="897"/>
                    <a:pt x="2466" y="897"/>
                  </a:cubicBezTo>
                  <a:cubicBezTo>
                    <a:pt x="1793" y="449"/>
                    <a:pt x="897"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90" name="Google Shape;14590;p21"/>
            <p:cNvSpPr/>
            <p:nvPr/>
          </p:nvSpPr>
          <p:spPr>
            <a:xfrm>
              <a:off x="4328250" y="2983550"/>
              <a:ext cx="11250" cy="2525"/>
            </a:xfrm>
            <a:custGeom>
              <a:avLst/>
              <a:gdLst/>
              <a:ahLst/>
              <a:cxnLst/>
              <a:rect l="l" t="t" r="r" b="b"/>
              <a:pathLst>
                <a:path w="450" h="101" extrusionOk="0">
                  <a:moveTo>
                    <a:pt x="1" y="1"/>
                  </a:moveTo>
                  <a:cubicBezTo>
                    <a:pt x="1" y="1"/>
                    <a:pt x="200" y="100"/>
                    <a:pt x="333" y="100"/>
                  </a:cubicBezTo>
                  <a:cubicBezTo>
                    <a:pt x="399" y="100"/>
                    <a:pt x="449" y="75"/>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91" name="Google Shape;14591;p21"/>
            <p:cNvSpPr/>
            <p:nvPr/>
          </p:nvSpPr>
          <p:spPr>
            <a:xfrm>
              <a:off x="3157250" y="2989150"/>
              <a:ext cx="11225" cy="11225"/>
            </a:xfrm>
            <a:custGeom>
              <a:avLst/>
              <a:gdLst/>
              <a:ahLst/>
              <a:cxnLst/>
              <a:rect l="l" t="t" r="r" b="b"/>
              <a:pathLst>
                <a:path w="449" h="449" extrusionOk="0">
                  <a:moveTo>
                    <a:pt x="0" y="1"/>
                  </a:moveTo>
                  <a:lnTo>
                    <a:pt x="449" y="449"/>
                  </a:lnTo>
                  <a:cubicBezTo>
                    <a:pt x="449" y="225"/>
                    <a:pt x="449"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92" name="Google Shape;14592;p21"/>
            <p:cNvSpPr/>
            <p:nvPr/>
          </p:nvSpPr>
          <p:spPr>
            <a:xfrm>
              <a:off x="4597200" y="2997875"/>
              <a:ext cx="11225" cy="2500"/>
            </a:xfrm>
            <a:custGeom>
              <a:avLst/>
              <a:gdLst/>
              <a:ahLst/>
              <a:cxnLst/>
              <a:rect l="l" t="t" r="r" b="b"/>
              <a:pathLst>
                <a:path w="449" h="100" extrusionOk="0">
                  <a:moveTo>
                    <a:pt x="117" y="0"/>
                  </a:moveTo>
                  <a:cubicBezTo>
                    <a:pt x="50" y="0"/>
                    <a:pt x="1" y="25"/>
                    <a:pt x="1" y="100"/>
                  </a:cubicBezTo>
                  <a:lnTo>
                    <a:pt x="449" y="100"/>
                  </a:lnTo>
                  <a:cubicBezTo>
                    <a:pt x="449" y="100"/>
                    <a:pt x="250" y="0"/>
                    <a:pt x="11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93" name="Google Shape;14593;p21"/>
            <p:cNvSpPr/>
            <p:nvPr/>
          </p:nvSpPr>
          <p:spPr>
            <a:xfrm>
              <a:off x="6709500" y="3014850"/>
              <a:ext cx="16850" cy="7950"/>
            </a:xfrm>
            <a:custGeom>
              <a:avLst/>
              <a:gdLst/>
              <a:ahLst/>
              <a:cxnLst/>
              <a:rect l="l" t="t" r="r" b="b"/>
              <a:pathLst>
                <a:path w="674" h="318" extrusionOk="0">
                  <a:moveTo>
                    <a:pt x="356" y="0"/>
                  </a:moveTo>
                  <a:cubicBezTo>
                    <a:pt x="225" y="0"/>
                    <a:pt x="1" y="159"/>
                    <a:pt x="1" y="317"/>
                  </a:cubicBezTo>
                  <a:cubicBezTo>
                    <a:pt x="225" y="317"/>
                    <a:pt x="673" y="317"/>
                    <a:pt x="449" y="93"/>
                  </a:cubicBezTo>
                  <a:cubicBezTo>
                    <a:pt x="449" y="28"/>
                    <a:pt x="411" y="0"/>
                    <a:pt x="3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94" name="Google Shape;14594;p21"/>
            <p:cNvSpPr/>
            <p:nvPr/>
          </p:nvSpPr>
          <p:spPr>
            <a:xfrm>
              <a:off x="5291975" y="3022775"/>
              <a:ext cx="11225" cy="2525"/>
            </a:xfrm>
            <a:custGeom>
              <a:avLst/>
              <a:gdLst/>
              <a:ahLst/>
              <a:cxnLst/>
              <a:rect l="l" t="t" r="r" b="b"/>
              <a:pathLst>
                <a:path w="449" h="101" extrusionOk="0">
                  <a:moveTo>
                    <a:pt x="0" y="0"/>
                  </a:moveTo>
                  <a:cubicBezTo>
                    <a:pt x="0" y="0"/>
                    <a:pt x="199" y="100"/>
                    <a:pt x="332" y="100"/>
                  </a:cubicBezTo>
                  <a:cubicBezTo>
                    <a:pt x="399" y="100"/>
                    <a:pt x="448" y="75"/>
                    <a:pt x="4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95" name="Google Shape;14595;p21"/>
            <p:cNvSpPr/>
            <p:nvPr/>
          </p:nvSpPr>
          <p:spPr>
            <a:xfrm>
              <a:off x="4916575" y="3028375"/>
              <a:ext cx="20800" cy="7950"/>
            </a:xfrm>
            <a:custGeom>
              <a:avLst/>
              <a:gdLst/>
              <a:ahLst/>
              <a:cxnLst/>
              <a:rect l="l" t="t" r="r" b="b"/>
              <a:pathLst>
                <a:path w="832" h="318" extrusionOk="0">
                  <a:moveTo>
                    <a:pt x="673" y="1"/>
                  </a:moveTo>
                  <a:cubicBezTo>
                    <a:pt x="224" y="1"/>
                    <a:pt x="0" y="1"/>
                    <a:pt x="224" y="225"/>
                  </a:cubicBezTo>
                  <a:cubicBezTo>
                    <a:pt x="290" y="290"/>
                    <a:pt x="375" y="318"/>
                    <a:pt x="456" y="318"/>
                  </a:cubicBezTo>
                  <a:cubicBezTo>
                    <a:pt x="653" y="318"/>
                    <a:pt x="831" y="159"/>
                    <a:pt x="6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96" name="Google Shape;14596;p21"/>
            <p:cNvSpPr/>
            <p:nvPr/>
          </p:nvSpPr>
          <p:spPr>
            <a:xfrm>
              <a:off x="4916575" y="3039575"/>
              <a:ext cx="11225" cy="2525"/>
            </a:xfrm>
            <a:custGeom>
              <a:avLst/>
              <a:gdLst/>
              <a:ahLst/>
              <a:cxnLst/>
              <a:rect l="l" t="t" r="r" b="b"/>
              <a:pathLst>
                <a:path w="449" h="101" extrusionOk="0">
                  <a:moveTo>
                    <a:pt x="0" y="1"/>
                  </a:moveTo>
                  <a:cubicBezTo>
                    <a:pt x="0" y="1"/>
                    <a:pt x="100" y="100"/>
                    <a:pt x="233" y="100"/>
                  </a:cubicBezTo>
                  <a:cubicBezTo>
                    <a:pt x="299" y="100"/>
                    <a:pt x="374" y="75"/>
                    <a:pt x="4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97" name="Google Shape;14597;p21"/>
            <p:cNvSpPr/>
            <p:nvPr/>
          </p:nvSpPr>
          <p:spPr>
            <a:xfrm>
              <a:off x="5247150" y="3045175"/>
              <a:ext cx="15325" cy="13450"/>
            </a:xfrm>
            <a:custGeom>
              <a:avLst/>
              <a:gdLst/>
              <a:ahLst/>
              <a:cxnLst/>
              <a:rect l="l" t="t" r="r" b="b"/>
              <a:pathLst>
                <a:path w="613" h="538" extrusionOk="0">
                  <a:moveTo>
                    <a:pt x="448" y="1"/>
                  </a:moveTo>
                  <a:cubicBezTo>
                    <a:pt x="224" y="1"/>
                    <a:pt x="0" y="1"/>
                    <a:pt x="224" y="449"/>
                  </a:cubicBezTo>
                  <a:cubicBezTo>
                    <a:pt x="224" y="509"/>
                    <a:pt x="256" y="537"/>
                    <a:pt x="299" y="537"/>
                  </a:cubicBezTo>
                  <a:cubicBezTo>
                    <a:pt x="416" y="537"/>
                    <a:pt x="612" y="329"/>
                    <a:pt x="4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98" name="Google Shape;14598;p21"/>
            <p:cNvSpPr/>
            <p:nvPr/>
          </p:nvSpPr>
          <p:spPr>
            <a:xfrm>
              <a:off x="5286375" y="3050875"/>
              <a:ext cx="4775" cy="8275"/>
            </a:xfrm>
            <a:custGeom>
              <a:avLst/>
              <a:gdLst/>
              <a:ahLst/>
              <a:cxnLst/>
              <a:rect l="l" t="t" r="r" b="b"/>
              <a:pathLst>
                <a:path w="191" h="331" extrusionOk="0">
                  <a:moveTo>
                    <a:pt x="124" y="0"/>
                  </a:moveTo>
                  <a:cubicBezTo>
                    <a:pt x="96" y="0"/>
                    <a:pt x="54" y="58"/>
                    <a:pt x="0" y="221"/>
                  </a:cubicBezTo>
                  <a:cubicBezTo>
                    <a:pt x="39" y="300"/>
                    <a:pt x="72" y="330"/>
                    <a:pt x="98" y="330"/>
                  </a:cubicBezTo>
                  <a:cubicBezTo>
                    <a:pt x="182" y="330"/>
                    <a:pt x="191" y="0"/>
                    <a:pt x="1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99" name="Google Shape;14599;p21"/>
            <p:cNvSpPr/>
            <p:nvPr/>
          </p:nvSpPr>
          <p:spPr>
            <a:xfrm>
              <a:off x="3129225" y="3062625"/>
              <a:ext cx="28050" cy="9975"/>
            </a:xfrm>
            <a:custGeom>
              <a:avLst/>
              <a:gdLst/>
              <a:ahLst/>
              <a:cxnLst/>
              <a:rect l="l" t="t" r="r" b="b"/>
              <a:pathLst>
                <a:path w="1122" h="399" extrusionOk="0">
                  <a:moveTo>
                    <a:pt x="192" y="0"/>
                  </a:moveTo>
                  <a:cubicBezTo>
                    <a:pt x="75" y="0"/>
                    <a:pt x="1" y="50"/>
                    <a:pt x="1" y="199"/>
                  </a:cubicBezTo>
                  <a:cubicBezTo>
                    <a:pt x="150" y="199"/>
                    <a:pt x="399" y="399"/>
                    <a:pt x="681" y="399"/>
                  </a:cubicBezTo>
                  <a:cubicBezTo>
                    <a:pt x="822" y="399"/>
                    <a:pt x="972" y="349"/>
                    <a:pt x="1121" y="199"/>
                  </a:cubicBezTo>
                  <a:cubicBezTo>
                    <a:pt x="822" y="199"/>
                    <a:pt x="424" y="0"/>
                    <a:pt x="19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00" name="Google Shape;14600;p21"/>
            <p:cNvSpPr/>
            <p:nvPr/>
          </p:nvSpPr>
          <p:spPr>
            <a:xfrm>
              <a:off x="3213275" y="3067600"/>
              <a:ext cx="33650" cy="16825"/>
            </a:xfrm>
            <a:custGeom>
              <a:avLst/>
              <a:gdLst/>
              <a:ahLst/>
              <a:cxnLst/>
              <a:rect l="l" t="t" r="r" b="b"/>
              <a:pathLst>
                <a:path w="1346" h="673" extrusionOk="0">
                  <a:moveTo>
                    <a:pt x="449" y="0"/>
                  </a:moveTo>
                  <a:cubicBezTo>
                    <a:pt x="0" y="224"/>
                    <a:pt x="897" y="673"/>
                    <a:pt x="1345" y="673"/>
                  </a:cubicBezTo>
                  <a:cubicBezTo>
                    <a:pt x="1121" y="224"/>
                    <a:pt x="1121" y="0"/>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01" name="Google Shape;14601;p21"/>
            <p:cNvSpPr/>
            <p:nvPr/>
          </p:nvSpPr>
          <p:spPr>
            <a:xfrm>
              <a:off x="3975275" y="3079425"/>
              <a:ext cx="22425" cy="6625"/>
            </a:xfrm>
            <a:custGeom>
              <a:avLst/>
              <a:gdLst/>
              <a:ahLst/>
              <a:cxnLst/>
              <a:rect l="l" t="t" r="r" b="b"/>
              <a:pathLst>
                <a:path w="897" h="265" extrusionOk="0">
                  <a:moveTo>
                    <a:pt x="133" y="1"/>
                  </a:moveTo>
                  <a:cubicBezTo>
                    <a:pt x="50" y="1"/>
                    <a:pt x="0" y="50"/>
                    <a:pt x="0" y="200"/>
                  </a:cubicBezTo>
                  <a:cubicBezTo>
                    <a:pt x="48" y="152"/>
                    <a:pt x="105" y="135"/>
                    <a:pt x="168" y="135"/>
                  </a:cubicBezTo>
                  <a:cubicBezTo>
                    <a:pt x="341" y="135"/>
                    <a:pt x="557" y="264"/>
                    <a:pt x="729" y="264"/>
                  </a:cubicBezTo>
                  <a:cubicBezTo>
                    <a:pt x="792" y="264"/>
                    <a:pt x="850" y="247"/>
                    <a:pt x="897" y="200"/>
                  </a:cubicBezTo>
                  <a:cubicBezTo>
                    <a:pt x="598" y="200"/>
                    <a:pt x="299" y="1"/>
                    <a:pt x="13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02" name="Google Shape;14602;p21"/>
            <p:cNvSpPr/>
            <p:nvPr/>
          </p:nvSpPr>
          <p:spPr>
            <a:xfrm>
              <a:off x="4905375" y="3126750"/>
              <a:ext cx="11225" cy="2500"/>
            </a:xfrm>
            <a:custGeom>
              <a:avLst/>
              <a:gdLst/>
              <a:ahLst/>
              <a:cxnLst/>
              <a:rect l="l" t="t" r="r" b="b"/>
              <a:pathLst>
                <a:path w="449" h="100" extrusionOk="0">
                  <a:moveTo>
                    <a:pt x="116" y="0"/>
                  </a:moveTo>
                  <a:cubicBezTo>
                    <a:pt x="50" y="0"/>
                    <a:pt x="0" y="25"/>
                    <a:pt x="0" y="100"/>
                  </a:cubicBezTo>
                  <a:lnTo>
                    <a:pt x="448" y="100"/>
                  </a:lnTo>
                  <a:cubicBezTo>
                    <a:pt x="448" y="100"/>
                    <a:pt x="249" y="0"/>
                    <a:pt x="11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03" name="Google Shape;14603;p21"/>
            <p:cNvSpPr/>
            <p:nvPr/>
          </p:nvSpPr>
          <p:spPr>
            <a:xfrm>
              <a:off x="4866150" y="3134825"/>
              <a:ext cx="16825" cy="7950"/>
            </a:xfrm>
            <a:custGeom>
              <a:avLst/>
              <a:gdLst/>
              <a:ahLst/>
              <a:cxnLst/>
              <a:rect l="l" t="t" r="r" b="b"/>
              <a:pathLst>
                <a:path w="673" h="318" extrusionOk="0">
                  <a:moveTo>
                    <a:pt x="673" y="1"/>
                  </a:moveTo>
                  <a:cubicBezTo>
                    <a:pt x="224" y="1"/>
                    <a:pt x="0" y="1"/>
                    <a:pt x="0" y="225"/>
                  </a:cubicBezTo>
                  <a:cubicBezTo>
                    <a:pt x="66" y="291"/>
                    <a:pt x="151" y="318"/>
                    <a:pt x="238" y="318"/>
                  </a:cubicBezTo>
                  <a:cubicBezTo>
                    <a:pt x="448" y="318"/>
                    <a:pt x="673" y="159"/>
                    <a:pt x="6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04" name="Google Shape;14604;p21"/>
            <p:cNvSpPr/>
            <p:nvPr/>
          </p:nvSpPr>
          <p:spPr>
            <a:xfrm>
              <a:off x="2884350" y="3154925"/>
              <a:ext cx="19150" cy="10275"/>
            </a:xfrm>
            <a:custGeom>
              <a:avLst/>
              <a:gdLst/>
              <a:ahLst/>
              <a:cxnLst/>
              <a:rect l="l" t="t" r="r" b="b"/>
              <a:pathLst>
                <a:path w="766" h="411" extrusionOk="0">
                  <a:moveTo>
                    <a:pt x="489" y="0"/>
                  </a:moveTo>
                  <a:cubicBezTo>
                    <a:pt x="402" y="0"/>
                    <a:pt x="290" y="28"/>
                    <a:pt x="159" y="93"/>
                  </a:cubicBezTo>
                  <a:cubicBezTo>
                    <a:pt x="0" y="252"/>
                    <a:pt x="66" y="410"/>
                    <a:pt x="276" y="410"/>
                  </a:cubicBezTo>
                  <a:cubicBezTo>
                    <a:pt x="364" y="410"/>
                    <a:pt x="476" y="383"/>
                    <a:pt x="607" y="317"/>
                  </a:cubicBezTo>
                  <a:cubicBezTo>
                    <a:pt x="765" y="159"/>
                    <a:pt x="700" y="0"/>
                    <a:pt x="48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05" name="Google Shape;14605;p21"/>
            <p:cNvSpPr/>
            <p:nvPr/>
          </p:nvSpPr>
          <p:spPr>
            <a:xfrm>
              <a:off x="2933125" y="3174050"/>
              <a:ext cx="22450" cy="22450"/>
            </a:xfrm>
            <a:custGeom>
              <a:avLst/>
              <a:gdLst/>
              <a:ahLst/>
              <a:cxnLst/>
              <a:rect l="l" t="t" r="r" b="b"/>
              <a:pathLst>
                <a:path w="898" h="898" extrusionOk="0">
                  <a:moveTo>
                    <a:pt x="1" y="1"/>
                  </a:moveTo>
                  <a:cubicBezTo>
                    <a:pt x="225" y="449"/>
                    <a:pt x="1" y="673"/>
                    <a:pt x="673" y="897"/>
                  </a:cubicBezTo>
                  <a:cubicBezTo>
                    <a:pt x="897" y="897"/>
                    <a:pt x="449" y="225"/>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06" name="Google Shape;14606;p21"/>
            <p:cNvSpPr/>
            <p:nvPr/>
          </p:nvSpPr>
          <p:spPr>
            <a:xfrm>
              <a:off x="4535575" y="3182775"/>
              <a:ext cx="5625" cy="2500"/>
            </a:xfrm>
            <a:custGeom>
              <a:avLst/>
              <a:gdLst/>
              <a:ahLst/>
              <a:cxnLst/>
              <a:rect l="l" t="t" r="r" b="b"/>
              <a:pathLst>
                <a:path w="225" h="100" extrusionOk="0">
                  <a:moveTo>
                    <a:pt x="58" y="0"/>
                  </a:moveTo>
                  <a:cubicBezTo>
                    <a:pt x="25" y="0"/>
                    <a:pt x="0" y="25"/>
                    <a:pt x="0" y="100"/>
                  </a:cubicBezTo>
                  <a:lnTo>
                    <a:pt x="224" y="100"/>
                  </a:lnTo>
                  <a:cubicBezTo>
                    <a:pt x="224" y="100"/>
                    <a:pt x="125" y="0"/>
                    <a:pt x="5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07" name="Google Shape;14607;p21"/>
            <p:cNvSpPr/>
            <p:nvPr/>
          </p:nvSpPr>
          <p:spPr>
            <a:xfrm>
              <a:off x="4843725" y="3182775"/>
              <a:ext cx="5625" cy="2500"/>
            </a:xfrm>
            <a:custGeom>
              <a:avLst/>
              <a:gdLst/>
              <a:ahLst/>
              <a:cxnLst/>
              <a:rect l="l" t="t" r="r" b="b"/>
              <a:pathLst>
                <a:path w="225" h="100" extrusionOk="0">
                  <a:moveTo>
                    <a:pt x="59" y="0"/>
                  </a:moveTo>
                  <a:cubicBezTo>
                    <a:pt x="26" y="0"/>
                    <a:pt x="1" y="25"/>
                    <a:pt x="1" y="100"/>
                  </a:cubicBezTo>
                  <a:lnTo>
                    <a:pt x="225" y="100"/>
                  </a:lnTo>
                  <a:cubicBezTo>
                    <a:pt x="225" y="100"/>
                    <a:pt x="125" y="0"/>
                    <a:pt x="5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08" name="Google Shape;14608;p21"/>
            <p:cNvSpPr/>
            <p:nvPr/>
          </p:nvSpPr>
          <p:spPr>
            <a:xfrm>
              <a:off x="5280750" y="3228900"/>
              <a:ext cx="7775" cy="5150"/>
            </a:xfrm>
            <a:custGeom>
              <a:avLst/>
              <a:gdLst/>
              <a:ahLst/>
              <a:cxnLst/>
              <a:rect l="l" t="t" r="r" b="b"/>
              <a:pathLst>
                <a:path w="311" h="206" extrusionOk="0">
                  <a:moveTo>
                    <a:pt x="100" y="1"/>
                  </a:moveTo>
                  <a:cubicBezTo>
                    <a:pt x="68" y="1"/>
                    <a:pt x="35" y="14"/>
                    <a:pt x="1" y="48"/>
                  </a:cubicBezTo>
                  <a:cubicBezTo>
                    <a:pt x="118" y="165"/>
                    <a:pt x="189" y="206"/>
                    <a:pt x="227" y="206"/>
                  </a:cubicBezTo>
                  <a:cubicBezTo>
                    <a:pt x="310" y="206"/>
                    <a:pt x="223" y="1"/>
                    <a:pt x="10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09" name="Google Shape;14609;p21"/>
            <p:cNvSpPr/>
            <p:nvPr/>
          </p:nvSpPr>
          <p:spPr>
            <a:xfrm>
              <a:off x="3566250" y="3241275"/>
              <a:ext cx="11250" cy="25"/>
            </a:xfrm>
            <a:custGeom>
              <a:avLst/>
              <a:gdLst/>
              <a:ahLst/>
              <a:cxnLst/>
              <a:rect l="l" t="t" r="r" b="b"/>
              <a:pathLst>
                <a:path w="450" h="1" extrusionOk="0">
                  <a:moveTo>
                    <a:pt x="449" y="1"/>
                  </a:moveTo>
                  <a:lnTo>
                    <a:pt x="1" y="1"/>
                  </a:lnTo>
                  <a:cubicBezTo>
                    <a:pt x="1" y="1"/>
                    <a:pt x="449" y="1"/>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10" name="Google Shape;14610;p21"/>
            <p:cNvSpPr/>
            <p:nvPr/>
          </p:nvSpPr>
          <p:spPr>
            <a:xfrm>
              <a:off x="4373075" y="3243650"/>
              <a:ext cx="4700" cy="6500"/>
            </a:xfrm>
            <a:custGeom>
              <a:avLst/>
              <a:gdLst/>
              <a:ahLst/>
              <a:cxnLst/>
              <a:rect l="l" t="t" r="r" b="b"/>
              <a:pathLst>
                <a:path w="188" h="260" extrusionOk="0">
                  <a:moveTo>
                    <a:pt x="113" y="1"/>
                  </a:moveTo>
                  <a:cubicBezTo>
                    <a:pt x="86" y="1"/>
                    <a:pt x="48" y="35"/>
                    <a:pt x="1" y="130"/>
                  </a:cubicBezTo>
                  <a:cubicBezTo>
                    <a:pt x="48" y="225"/>
                    <a:pt x="86" y="259"/>
                    <a:pt x="113" y="259"/>
                  </a:cubicBezTo>
                  <a:cubicBezTo>
                    <a:pt x="188" y="259"/>
                    <a:pt x="188" y="1"/>
                    <a:pt x="1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11" name="Google Shape;14611;p21"/>
            <p:cNvSpPr/>
            <p:nvPr/>
          </p:nvSpPr>
          <p:spPr>
            <a:xfrm>
              <a:off x="3504625" y="3258100"/>
              <a:ext cx="34975" cy="12750"/>
            </a:xfrm>
            <a:custGeom>
              <a:avLst/>
              <a:gdLst/>
              <a:ahLst/>
              <a:cxnLst/>
              <a:rect l="l" t="t" r="r" b="b"/>
              <a:pathLst>
                <a:path w="1399" h="510" extrusionOk="0">
                  <a:moveTo>
                    <a:pt x="673" y="0"/>
                  </a:moveTo>
                  <a:cubicBezTo>
                    <a:pt x="673" y="102"/>
                    <a:pt x="638" y="134"/>
                    <a:pt x="585" y="134"/>
                  </a:cubicBezTo>
                  <a:cubicBezTo>
                    <a:pt x="490" y="134"/>
                    <a:pt x="335" y="31"/>
                    <a:pt x="208" y="31"/>
                  </a:cubicBezTo>
                  <a:cubicBezTo>
                    <a:pt x="92" y="31"/>
                    <a:pt x="1" y="117"/>
                    <a:pt x="1" y="449"/>
                  </a:cubicBezTo>
                  <a:cubicBezTo>
                    <a:pt x="43" y="491"/>
                    <a:pt x="127" y="510"/>
                    <a:pt x="228" y="510"/>
                  </a:cubicBezTo>
                  <a:cubicBezTo>
                    <a:pt x="657" y="510"/>
                    <a:pt x="1398" y="182"/>
                    <a:pt x="6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12" name="Google Shape;14612;p21"/>
            <p:cNvSpPr/>
            <p:nvPr/>
          </p:nvSpPr>
          <p:spPr>
            <a:xfrm>
              <a:off x="4339475" y="3259500"/>
              <a:ext cx="11225" cy="6725"/>
            </a:xfrm>
            <a:custGeom>
              <a:avLst/>
              <a:gdLst/>
              <a:ahLst/>
              <a:cxnLst/>
              <a:rect l="l" t="t" r="r" b="b"/>
              <a:pathLst>
                <a:path w="449" h="269" extrusionOk="0">
                  <a:moveTo>
                    <a:pt x="224" y="0"/>
                  </a:moveTo>
                  <a:cubicBezTo>
                    <a:pt x="112" y="0"/>
                    <a:pt x="0" y="56"/>
                    <a:pt x="0" y="168"/>
                  </a:cubicBezTo>
                  <a:cubicBezTo>
                    <a:pt x="150" y="168"/>
                    <a:pt x="199" y="268"/>
                    <a:pt x="282" y="268"/>
                  </a:cubicBezTo>
                  <a:cubicBezTo>
                    <a:pt x="324" y="268"/>
                    <a:pt x="374" y="243"/>
                    <a:pt x="448" y="168"/>
                  </a:cubicBezTo>
                  <a:cubicBezTo>
                    <a:pt x="448" y="56"/>
                    <a:pt x="336" y="0"/>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13" name="Google Shape;14613;p21"/>
            <p:cNvSpPr/>
            <p:nvPr/>
          </p:nvSpPr>
          <p:spPr>
            <a:xfrm>
              <a:off x="4672075" y="3268125"/>
              <a:ext cx="8125" cy="5150"/>
            </a:xfrm>
            <a:custGeom>
              <a:avLst/>
              <a:gdLst/>
              <a:ahLst/>
              <a:cxnLst/>
              <a:rect l="l" t="t" r="r" b="b"/>
              <a:pathLst>
                <a:path w="325" h="206" extrusionOk="0">
                  <a:moveTo>
                    <a:pt x="263" y="0"/>
                  </a:moveTo>
                  <a:cubicBezTo>
                    <a:pt x="248" y="0"/>
                    <a:pt x="211" y="14"/>
                    <a:pt x="143" y="48"/>
                  </a:cubicBezTo>
                  <a:cubicBezTo>
                    <a:pt x="26" y="165"/>
                    <a:pt x="1" y="205"/>
                    <a:pt x="19" y="205"/>
                  </a:cubicBezTo>
                  <a:cubicBezTo>
                    <a:pt x="61" y="205"/>
                    <a:pt x="325" y="0"/>
                    <a:pt x="26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14" name="Google Shape;14614;p21"/>
            <p:cNvSpPr/>
            <p:nvPr/>
          </p:nvSpPr>
          <p:spPr>
            <a:xfrm>
              <a:off x="4720475" y="3266800"/>
              <a:ext cx="11225" cy="5025"/>
            </a:xfrm>
            <a:custGeom>
              <a:avLst/>
              <a:gdLst/>
              <a:ahLst/>
              <a:cxnLst/>
              <a:rect l="l" t="t" r="r" b="b"/>
              <a:pathLst>
                <a:path w="449" h="201" extrusionOk="0">
                  <a:moveTo>
                    <a:pt x="116" y="1"/>
                  </a:moveTo>
                  <a:cubicBezTo>
                    <a:pt x="50" y="1"/>
                    <a:pt x="0" y="26"/>
                    <a:pt x="0" y="101"/>
                  </a:cubicBezTo>
                  <a:cubicBezTo>
                    <a:pt x="0" y="175"/>
                    <a:pt x="50" y="200"/>
                    <a:pt x="116" y="200"/>
                  </a:cubicBezTo>
                  <a:cubicBezTo>
                    <a:pt x="249" y="200"/>
                    <a:pt x="448" y="101"/>
                    <a:pt x="448" y="101"/>
                  </a:cubicBezTo>
                  <a:cubicBezTo>
                    <a:pt x="448" y="101"/>
                    <a:pt x="249" y="1"/>
                    <a:pt x="11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15" name="Google Shape;14615;p21"/>
            <p:cNvSpPr/>
            <p:nvPr/>
          </p:nvSpPr>
          <p:spPr>
            <a:xfrm>
              <a:off x="4059325" y="3274900"/>
              <a:ext cx="15325" cy="13425"/>
            </a:xfrm>
            <a:custGeom>
              <a:avLst/>
              <a:gdLst/>
              <a:ahLst/>
              <a:cxnLst/>
              <a:rect l="l" t="t" r="r" b="b"/>
              <a:pathLst>
                <a:path w="613" h="537" extrusionOk="0">
                  <a:moveTo>
                    <a:pt x="448" y="1"/>
                  </a:moveTo>
                  <a:cubicBezTo>
                    <a:pt x="0" y="1"/>
                    <a:pt x="0" y="1"/>
                    <a:pt x="0" y="449"/>
                  </a:cubicBezTo>
                  <a:cubicBezTo>
                    <a:pt x="60" y="509"/>
                    <a:pt x="136" y="537"/>
                    <a:pt x="211" y="537"/>
                  </a:cubicBezTo>
                  <a:cubicBezTo>
                    <a:pt x="416" y="537"/>
                    <a:pt x="613" y="329"/>
                    <a:pt x="4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16" name="Google Shape;14616;p21"/>
            <p:cNvSpPr/>
            <p:nvPr/>
          </p:nvSpPr>
          <p:spPr>
            <a:xfrm>
              <a:off x="4742875" y="3277275"/>
              <a:ext cx="4700" cy="6500"/>
            </a:xfrm>
            <a:custGeom>
              <a:avLst/>
              <a:gdLst/>
              <a:ahLst/>
              <a:cxnLst/>
              <a:rect l="l" t="t" r="r" b="b"/>
              <a:pathLst>
                <a:path w="188" h="260" extrusionOk="0">
                  <a:moveTo>
                    <a:pt x="113" y="0"/>
                  </a:moveTo>
                  <a:cubicBezTo>
                    <a:pt x="85" y="0"/>
                    <a:pt x="48" y="35"/>
                    <a:pt x="1" y="130"/>
                  </a:cubicBezTo>
                  <a:cubicBezTo>
                    <a:pt x="48" y="225"/>
                    <a:pt x="85" y="259"/>
                    <a:pt x="113" y="259"/>
                  </a:cubicBezTo>
                  <a:cubicBezTo>
                    <a:pt x="187" y="259"/>
                    <a:pt x="187" y="0"/>
                    <a:pt x="11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17" name="Google Shape;14617;p21"/>
            <p:cNvSpPr/>
            <p:nvPr/>
          </p:nvSpPr>
          <p:spPr>
            <a:xfrm>
              <a:off x="6485400" y="3302925"/>
              <a:ext cx="22425" cy="5625"/>
            </a:xfrm>
            <a:custGeom>
              <a:avLst/>
              <a:gdLst/>
              <a:ahLst/>
              <a:cxnLst/>
              <a:rect l="l" t="t" r="r" b="b"/>
              <a:pathLst>
                <a:path w="897" h="225" extrusionOk="0">
                  <a:moveTo>
                    <a:pt x="224" y="0"/>
                  </a:moveTo>
                  <a:cubicBezTo>
                    <a:pt x="0" y="0"/>
                    <a:pt x="673" y="224"/>
                    <a:pt x="897" y="224"/>
                  </a:cubicBezTo>
                  <a:cubicBezTo>
                    <a:pt x="897" y="0"/>
                    <a:pt x="673" y="0"/>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18" name="Google Shape;14618;p21"/>
            <p:cNvSpPr/>
            <p:nvPr/>
          </p:nvSpPr>
          <p:spPr>
            <a:xfrm>
              <a:off x="2697800" y="3305275"/>
              <a:ext cx="9375" cy="6500"/>
            </a:xfrm>
            <a:custGeom>
              <a:avLst/>
              <a:gdLst/>
              <a:ahLst/>
              <a:cxnLst/>
              <a:rect l="l" t="t" r="r" b="b"/>
              <a:pathLst>
                <a:path w="375" h="260" extrusionOk="0">
                  <a:moveTo>
                    <a:pt x="225" y="1"/>
                  </a:moveTo>
                  <a:cubicBezTo>
                    <a:pt x="170" y="1"/>
                    <a:pt x="95" y="36"/>
                    <a:pt x="1" y="130"/>
                  </a:cubicBezTo>
                  <a:cubicBezTo>
                    <a:pt x="95" y="225"/>
                    <a:pt x="170" y="260"/>
                    <a:pt x="225" y="260"/>
                  </a:cubicBezTo>
                  <a:cubicBezTo>
                    <a:pt x="374" y="260"/>
                    <a:pt x="374" y="1"/>
                    <a:pt x="2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19" name="Google Shape;14619;p21"/>
            <p:cNvSpPr/>
            <p:nvPr/>
          </p:nvSpPr>
          <p:spPr>
            <a:xfrm>
              <a:off x="3409375" y="3302925"/>
              <a:ext cx="16825" cy="11225"/>
            </a:xfrm>
            <a:custGeom>
              <a:avLst/>
              <a:gdLst/>
              <a:ahLst/>
              <a:cxnLst/>
              <a:rect l="l" t="t" r="r" b="b"/>
              <a:pathLst>
                <a:path w="673" h="449" extrusionOk="0">
                  <a:moveTo>
                    <a:pt x="673" y="0"/>
                  </a:moveTo>
                  <a:lnTo>
                    <a:pt x="673" y="0"/>
                  </a:lnTo>
                  <a:cubicBezTo>
                    <a:pt x="449" y="224"/>
                    <a:pt x="1" y="0"/>
                    <a:pt x="1" y="449"/>
                  </a:cubicBezTo>
                  <a:cubicBezTo>
                    <a:pt x="449" y="449"/>
                    <a:pt x="673" y="224"/>
                    <a:pt x="6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20" name="Google Shape;14620;p21"/>
            <p:cNvSpPr/>
            <p:nvPr/>
          </p:nvSpPr>
          <p:spPr>
            <a:xfrm>
              <a:off x="4655175" y="3302925"/>
              <a:ext cx="9275" cy="12750"/>
            </a:xfrm>
            <a:custGeom>
              <a:avLst/>
              <a:gdLst/>
              <a:ahLst/>
              <a:cxnLst/>
              <a:rect l="l" t="t" r="r" b="b"/>
              <a:pathLst>
                <a:path w="371" h="510" extrusionOk="0">
                  <a:moveTo>
                    <a:pt x="147" y="0"/>
                  </a:moveTo>
                  <a:cubicBezTo>
                    <a:pt x="147" y="182"/>
                    <a:pt x="0" y="510"/>
                    <a:pt x="181" y="510"/>
                  </a:cubicBezTo>
                  <a:cubicBezTo>
                    <a:pt x="224" y="510"/>
                    <a:pt x="285" y="491"/>
                    <a:pt x="371" y="449"/>
                  </a:cubicBezTo>
                  <a:cubicBezTo>
                    <a:pt x="371" y="224"/>
                    <a:pt x="371" y="0"/>
                    <a:pt x="14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21" name="Google Shape;14621;p21"/>
            <p:cNvSpPr/>
            <p:nvPr/>
          </p:nvSpPr>
          <p:spPr>
            <a:xfrm>
              <a:off x="6519000" y="3308525"/>
              <a:ext cx="11250" cy="5625"/>
            </a:xfrm>
            <a:custGeom>
              <a:avLst/>
              <a:gdLst/>
              <a:ahLst/>
              <a:cxnLst/>
              <a:rect l="l" t="t" r="r" b="b"/>
              <a:pathLst>
                <a:path w="450" h="225" extrusionOk="0">
                  <a:moveTo>
                    <a:pt x="449" y="0"/>
                  </a:moveTo>
                  <a:cubicBezTo>
                    <a:pt x="449" y="0"/>
                    <a:pt x="1" y="0"/>
                    <a:pt x="1" y="225"/>
                  </a:cubicBezTo>
                  <a:cubicBezTo>
                    <a:pt x="1" y="225"/>
                    <a:pt x="449" y="225"/>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22" name="Google Shape;14622;p21"/>
            <p:cNvSpPr/>
            <p:nvPr/>
          </p:nvSpPr>
          <p:spPr>
            <a:xfrm>
              <a:off x="6552625" y="3314125"/>
              <a:ext cx="25" cy="28050"/>
            </a:xfrm>
            <a:custGeom>
              <a:avLst/>
              <a:gdLst/>
              <a:ahLst/>
              <a:cxnLst/>
              <a:rect l="l" t="t" r="r" b="b"/>
              <a:pathLst>
                <a:path w="1" h="1122" extrusionOk="0">
                  <a:moveTo>
                    <a:pt x="1" y="673"/>
                  </a:moveTo>
                  <a:cubicBezTo>
                    <a:pt x="1" y="1121"/>
                    <a:pt x="1" y="1"/>
                    <a:pt x="1" y="673"/>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23" name="Google Shape;14623;p21"/>
            <p:cNvSpPr/>
            <p:nvPr/>
          </p:nvSpPr>
          <p:spPr>
            <a:xfrm>
              <a:off x="6576375" y="3327000"/>
              <a:ext cx="15500" cy="5125"/>
            </a:xfrm>
            <a:custGeom>
              <a:avLst/>
              <a:gdLst/>
              <a:ahLst/>
              <a:cxnLst/>
              <a:rect l="l" t="t" r="r" b="b"/>
              <a:pathLst>
                <a:path w="620" h="205" extrusionOk="0">
                  <a:moveTo>
                    <a:pt x="168" y="0"/>
                  </a:moveTo>
                  <a:cubicBezTo>
                    <a:pt x="0" y="0"/>
                    <a:pt x="176" y="205"/>
                    <a:pt x="422" y="205"/>
                  </a:cubicBezTo>
                  <a:cubicBezTo>
                    <a:pt x="485" y="205"/>
                    <a:pt x="552" y="192"/>
                    <a:pt x="619" y="158"/>
                  </a:cubicBezTo>
                  <a:cubicBezTo>
                    <a:pt x="385" y="41"/>
                    <a:pt x="242" y="0"/>
                    <a:pt x="16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24" name="Google Shape;14624;p21"/>
            <p:cNvSpPr/>
            <p:nvPr/>
          </p:nvSpPr>
          <p:spPr>
            <a:xfrm>
              <a:off x="2905125" y="3330925"/>
              <a:ext cx="22425" cy="2525"/>
            </a:xfrm>
            <a:custGeom>
              <a:avLst/>
              <a:gdLst/>
              <a:ahLst/>
              <a:cxnLst/>
              <a:rect l="l" t="t" r="r" b="b"/>
              <a:pathLst>
                <a:path w="897" h="101" extrusionOk="0">
                  <a:moveTo>
                    <a:pt x="0" y="1"/>
                  </a:moveTo>
                  <a:cubicBezTo>
                    <a:pt x="0" y="1"/>
                    <a:pt x="299" y="100"/>
                    <a:pt x="564" y="100"/>
                  </a:cubicBezTo>
                  <a:cubicBezTo>
                    <a:pt x="697" y="100"/>
                    <a:pt x="822" y="76"/>
                    <a:pt x="89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25" name="Google Shape;14625;p21"/>
            <p:cNvSpPr/>
            <p:nvPr/>
          </p:nvSpPr>
          <p:spPr>
            <a:xfrm>
              <a:off x="4305850" y="3331025"/>
              <a:ext cx="4800" cy="8275"/>
            </a:xfrm>
            <a:custGeom>
              <a:avLst/>
              <a:gdLst/>
              <a:ahLst/>
              <a:cxnLst/>
              <a:rect l="l" t="t" r="r" b="b"/>
              <a:pathLst>
                <a:path w="192" h="331" extrusionOk="0">
                  <a:moveTo>
                    <a:pt x="124" y="0"/>
                  </a:moveTo>
                  <a:cubicBezTo>
                    <a:pt x="96" y="0"/>
                    <a:pt x="55" y="58"/>
                    <a:pt x="0" y="221"/>
                  </a:cubicBezTo>
                  <a:cubicBezTo>
                    <a:pt x="40" y="300"/>
                    <a:pt x="72" y="330"/>
                    <a:pt x="98" y="330"/>
                  </a:cubicBezTo>
                  <a:cubicBezTo>
                    <a:pt x="182" y="330"/>
                    <a:pt x="191" y="0"/>
                    <a:pt x="1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26" name="Google Shape;14626;p21"/>
            <p:cNvSpPr/>
            <p:nvPr/>
          </p:nvSpPr>
          <p:spPr>
            <a:xfrm>
              <a:off x="6470750" y="3332600"/>
              <a:ext cx="9200" cy="5150"/>
            </a:xfrm>
            <a:custGeom>
              <a:avLst/>
              <a:gdLst/>
              <a:ahLst/>
              <a:cxnLst/>
              <a:rect l="l" t="t" r="r" b="b"/>
              <a:pathLst>
                <a:path w="368" h="206" extrusionOk="0">
                  <a:moveTo>
                    <a:pt x="358" y="0"/>
                  </a:moveTo>
                  <a:cubicBezTo>
                    <a:pt x="337" y="0"/>
                    <a:pt x="0" y="205"/>
                    <a:pt x="31" y="205"/>
                  </a:cubicBezTo>
                  <a:cubicBezTo>
                    <a:pt x="39" y="205"/>
                    <a:pt x="71" y="192"/>
                    <a:pt x="138" y="158"/>
                  </a:cubicBezTo>
                  <a:cubicBezTo>
                    <a:pt x="314" y="41"/>
                    <a:pt x="367" y="0"/>
                    <a:pt x="35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27" name="Google Shape;14627;p21"/>
            <p:cNvSpPr/>
            <p:nvPr/>
          </p:nvSpPr>
          <p:spPr>
            <a:xfrm>
              <a:off x="6614250" y="3337150"/>
              <a:ext cx="33650" cy="8950"/>
            </a:xfrm>
            <a:custGeom>
              <a:avLst/>
              <a:gdLst/>
              <a:ahLst/>
              <a:cxnLst/>
              <a:rect l="l" t="t" r="r" b="b"/>
              <a:pathLst>
                <a:path w="1346" h="358" extrusionOk="0">
                  <a:moveTo>
                    <a:pt x="499" y="1"/>
                  </a:moveTo>
                  <a:cubicBezTo>
                    <a:pt x="325" y="1"/>
                    <a:pt x="150" y="51"/>
                    <a:pt x="1" y="200"/>
                  </a:cubicBezTo>
                  <a:cubicBezTo>
                    <a:pt x="102" y="166"/>
                    <a:pt x="193" y="153"/>
                    <a:pt x="276" y="153"/>
                  </a:cubicBezTo>
                  <a:cubicBezTo>
                    <a:pt x="601" y="153"/>
                    <a:pt x="806" y="358"/>
                    <a:pt x="1028" y="358"/>
                  </a:cubicBezTo>
                  <a:cubicBezTo>
                    <a:pt x="1126" y="358"/>
                    <a:pt x="1228" y="317"/>
                    <a:pt x="1346" y="200"/>
                  </a:cubicBezTo>
                  <a:cubicBezTo>
                    <a:pt x="1196" y="200"/>
                    <a:pt x="848" y="1"/>
                    <a:pt x="49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28" name="Google Shape;14628;p21"/>
            <p:cNvSpPr/>
            <p:nvPr/>
          </p:nvSpPr>
          <p:spPr>
            <a:xfrm>
              <a:off x="6660275" y="3344500"/>
              <a:ext cx="15650" cy="6500"/>
            </a:xfrm>
            <a:custGeom>
              <a:avLst/>
              <a:gdLst/>
              <a:ahLst/>
              <a:cxnLst/>
              <a:rect l="l" t="t" r="r" b="b"/>
              <a:pathLst>
                <a:path w="626" h="260" extrusionOk="0">
                  <a:moveTo>
                    <a:pt x="224" y="1"/>
                  </a:moveTo>
                  <a:cubicBezTo>
                    <a:pt x="0" y="1"/>
                    <a:pt x="130" y="260"/>
                    <a:pt x="354" y="260"/>
                  </a:cubicBezTo>
                  <a:cubicBezTo>
                    <a:pt x="436" y="260"/>
                    <a:pt x="530" y="225"/>
                    <a:pt x="625" y="130"/>
                  </a:cubicBezTo>
                  <a:cubicBezTo>
                    <a:pt x="436" y="35"/>
                    <a:pt x="306" y="1"/>
                    <a:pt x="2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29" name="Google Shape;14629;p21"/>
            <p:cNvSpPr/>
            <p:nvPr/>
          </p:nvSpPr>
          <p:spPr>
            <a:xfrm>
              <a:off x="3432850" y="3363025"/>
              <a:ext cx="15775" cy="12750"/>
            </a:xfrm>
            <a:custGeom>
              <a:avLst/>
              <a:gdLst/>
              <a:ahLst/>
              <a:cxnLst/>
              <a:rect l="l" t="t" r="r" b="b"/>
              <a:pathLst>
                <a:path w="631" h="510" extrusionOk="0">
                  <a:moveTo>
                    <a:pt x="365" y="0"/>
                  </a:moveTo>
                  <a:cubicBezTo>
                    <a:pt x="260" y="0"/>
                    <a:pt x="1" y="328"/>
                    <a:pt x="182" y="510"/>
                  </a:cubicBezTo>
                  <a:cubicBezTo>
                    <a:pt x="406" y="510"/>
                    <a:pt x="630" y="510"/>
                    <a:pt x="406" y="62"/>
                  </a:cubicBezTo>
                  <a:cubicBezTo>
                    <a:pt x="406" y="19"/>
                    <a:pt x="390" y="0"/>
                    <a:pt x="36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30" name="Google Shape;14630;p21"/>
            <p:cNvSpPr/>
            <p:nvPr/>
          </p:nvSpPr>
          <p:spPr>
            <a:xfrm>
              <a:off x="4328250" y="3375750"/>
              <a:ext cx="16850" cy="2525"/>
            </a:xfrm>
            <a:custGeom>
              <a:avLst/>
              <a:gdLst/>
              <a:ahLst/>
              <a:cxnLst/>
              <a:rect l="l" t="t" r="r" b="b"/>
              <a:pathLst>
                <a:path w="674" h="101" extrusionOk="0">
                  <a:moveTo>
                    <a:pt x="1" y="1"/>
                  </a:moveTo>
                  <a:cubicBezTo>
                    <a:pt x="1" y="1"/>
                    <a:pt x="300" y="100"/>
                    <a:pt x="499" y="100"/>
                  </a:cubicBezTo>
                  <a:cubicBezTo>
                    <a:pt x="599" y="100"/>
                    <a:pt x="673" y="75"/>
                    <a:pt x="6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31" name="Google Shape;14631;p21"/>
            <p:cNvSpPr/>
            <p:nvPr/>
          </p:nvSpPr>
          <p:spPr>
            <a:xfrm>
              <a:off x="4361875" y="3384225"/>
              <a:ext cx="4800" cy="8275"/>
            </a:xfrm>
            <a:custGeom>
              <a:avLst/>
              <a:gdLst/>
              <a:ahLst/>
              <a:cxnLst/>
              <a:rect l="l" t="t" r="r" b="b"/>
              <a:pathLst>
                <a:path w="192" h="331" extrusionOk="0">
                  <a:moveTo>
                    <a:pt x="98" y="1"/>
                  </a:moveTo>
                  <a:cubicBezTo>
                    <a:pt x="73" y="1"/>
                    <a:pt x="40" y="31"/>
                    <a:pt x="1" y="110"/>
                  </a:cubicBezTo>
                  <a:cubicBezTo>
                    <a:pt x="55" y="273"/>
                    <a:pt x="96" y="331"/>
                    <a:pt x="124" y="331"/>
                  </a:cubicBezTo>
                  <a:cubicBezTo>
                    <a:pt x="191" y="331"/>
                    <a:pt x="183" y="1"/>
                    <a:pt x="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32" name="Google Shape;14632;p21"/>
            <p:cNvSpPr/>
            <p:nvPr/>
          </p:nvSpPr>
          <p:spPr>
            <a:xfrm>
              <a:off x="1498775" y="3386975"/>
              <a:ext cx="11225" cy="2500"/>
            </a:xfrm>
            <a:custGeom>
              <a:avLst/>
              <a:gdLst/>
              <a:ahLst/>
              <a:cxnLst/>
              <a:rect l="l" t="t" r="r" b="b"/>
              <a:pathLst>
                <a:path w="449" h="100" extrusionOk="0">
                  <a:moveTo>
                    <a:pt x="0" y="0"/>
                  </a:moveTo>
                  <a:cubicBezTo>
                    <a:pt x="0" y="0"/>
                    <a:pt x="200" y="100"/>
                    <a:pt x="332" y="100"/>
                  </a:cubicBezTo>
                  <a:cubicBezTo>
                    <a:pt x="399" y="100"/>
                    <a:pt x="449" y="75"/>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33" name="Google Shape;14633;p21"/>
            <p:cNvSpPr/>
            <p:nvPr/>
          </p:nvSpPr>
          <p:spPr>
            <a:xfrm>
              <a:off x="1504375" y="3392575"/>
              <a:ext cx="28050" cy="16825"/>
            </a:xfrm>
            <a:custGeom>
              <a:avLst/>
              <a:gdLst/>
              <a:ahLst/>
              <a:cxnLst/>
              <a:rect l="l" t="t" r="r" b="b"/>
              <a:pathLst>
                <a:path w="1122" h="673" extrusionOk="0">
                  <a:moveTo>
                    <a:pt x="225" y="0"/>
                  </a:moveTo>
                  <a:cubicBezTo>
                    <a:pt x="1" y="448"/>
                    <a:pt x="225" y="448"/>
                    <a:pt x="897" y="672"/>
                  </a:cubicBezTo>
                  <a:cubicBezTo>
                    <a:pt x="1121" y="0"/>
                    <a:pt x="1121" y="0"/>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34" name="Google Shape;14634;p21"/>
            <p:cNvSpPr/>
            <p:nvPr/>
          </p:nvSpPr>
          <p:spPr>
            <a:xfrm>
              <a:off x="1532400" y="3392575"/>
              <a:ext cx="11225" cy="11225"/>
            </a:xfrm>
            <a:custGeom>
              <a:avLst/>
              <a:gdLst/>
              <a:ahLst/>
              <a:cxnLst/>
              <a:rect l="l" t="t" r="r" b="b"/>
              <a:pathLst>
                <a:path w="449" h="449" extrusionOk="0">
                  <a:moveTo>
                    <a:pt x="0" y="0"/>
                  </a:moveTo>
                  <a:lnTo>
                    <a:pt x="448" y="448"/>
                  </a:lnTo>
                  <a:cubicBezTo>
                    <a:pt x="448" y="224"/>
                    <a:pt x="448"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35" name="Google Shape;14635;p21"/>
            <p:cNvSpPr/>
            <p:nvPr/>
          </p:nvSpPr>
          <p:spPr>
            <a:xfrm>
              <a:off x="3824000" y="3394925"/>
              <a:ext cx="4700" cy="6500"/>
            </a:xfrm>
            <a:custGeom>
              <a:avLst/>
              <a:gdLst/>
              <a:ahLst/>
              <a:cxnLst/>
              <a:rect l="l" t="t" r="r" b="b"/>
              <a:pathLst>
                <a:path w="188" h="260" extrusionOk="0">
                  <a:moveTo>
                    <a:pt x="112" y="1"/>
                  </a:moveTo>
                  <a:cubicBezTo>
                    <a:pt x="85" y="1"/>
                    <a:pt x="48" y="36"/>
                    <a:pt x="0" y="130"/>
                  </a:cubicBezTo>
                  <a:cubicBezTo>
                    <a:pt x="48" y="225"/>
                    <a:pt x="85" y="260"/>
                    <a:pt x="112" y="260"/>
                  </a:cubicBezTo>
                  <a:cubicBezTo>
                    <a:pt x="187" y="260"/>
                    <a:pt x="187" y="1"/>
                    <a:pt x="11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36" name="Google Shape;14636;p21"/>
            <p:cNvSpPr/>
            <p:nvPr/>
          </p:nvSpPr>
          <p:spPr>
            <a:xfrm>
              <a:off x="1549200" y="3402200"/>
              <a:ext cx="15725" cy="7200"/>
            </a:xfrm>
            <a:custGeom>
              <a:avLst/>
              <a:gdLst/>
              <a:ahLst/>
              <a:cxnLst/>
              <a:rect l="l" t="t" r="r" b="b"/>
              <a:pathLst>
                <a:path w="629" h="288" extrusionOk="0">
                  <a:moveTo>
                    <a:pt x="69" y="1"/>
                  </a:moveTo>
                  <a:cubicBezTo>
                    <a:pt x="27" y="1"/>
                    <a:pt x="1" y="19"/>
                    <a:pt x="1" y="63"/>
                  </a:cubicBezTo>
                  <a:cubicBezTo>
                    <a:pt x="225" y="63"/>
                    <a:pt x="225" y="287"/>
                    <a:pt x="449" y="287"/>
                  </a:cubicBezTo>
                  <a:cubicBezTo>
                    <a:pt x="628" y="287"/>
                    <a:pt x="234" y="1"/>
                    <a:pt x="6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37" name="Google Shape;14637;p21"/>
            <p:cNvSpPr/>
            <p:nvPr/>
          </p:nvSpPr>
          <p:spPr>
            <a:xfrm>
              <a:off x="3465400" y="3411750"/>
              <a:ext cx="7850" cy="6475"/>
            </a:xfrm>
            <a:custGeom>
              <a:avLst/>
              <a:gdLst/>
              <a:ahLst/>
              <a:cxnLst/>
              <a:rect l="l" t="t" r="r" b="b"/>
              <a:pathLst>
                <a:path w="314" h="259" extrusionOk="0">
                  <a:moveTo>
                    <a:pt x="137" y="0"/>
                  </a:moveTo>
                  <a:cubicBezTo>
                    <a:pt x="95" y="0"/>
                    <a:pt x="48" y="35"/>
                    <a:pt x="1" y="130"/>
                  </a:cubicBezTo>
                  <a:cubicBezTo>
                    <a:pt x="95" y="224"/>
                    <a:pt x="160" y="259"/>
                    <a:pt x="201" y="259"/>
                  </a:cubicBezTo>
                  <a:cubicBezTo>
                    <a:pt x="313" y="259"/>
                    <a:pt x="249" y="0"/>
                    <a:pt x="13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38" name="Google Shape;14638;p21"/>
            <p:cNvSpPr/>
            <p:nvPr/>
          </p:nvSpPr>
          <p:spPr>
            <a:xfrm>
              <a:off x="3386975" y="3414975"/>
              <a:ext cx="11225" cy="2525"/>
            </a:xfrm>
            <a:custGeom>
              <a:avLst/>
              <a:gdLst/>
              <a:ahLst/>
              <a:cxnLst/>
              <a:rect l="l" t="t" r="r" b="b"/>
              <a:pathLst>
                <a:path w="449" h="101" extrusionOk="0">
                  <a:moveTo>
                    <a:pt x="0" y="1"/>
                  </a:moveTo>
                  <a:cubicBezTo>
                    <a:pt x="0" y="1"/>
                    <a:pt x="199" y="100"/>
                    <a:pt x="332" y="100"/>
                  </a:cubicBezTo>
                  <a:cubicBezTo>
                    <a:pt x="399" y="100"/>
                    <a:pt x="448" y="75"/>
                    <a:pt x="4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39" name="Google Shape;14639;p21"/>
            <p:cNvSpPr/>
            <p:nvPr/>
          </p:nvSpPr>
          <p:spPr>
            <a:xfrm>
              <a:off x="3482225" y="3416375"/>
              <a:ext cx="8425" cy="6725"/>
            </a:xfrm>
            <a:custGeom>
              <a:avLst/>
              <a:gdLst/>
              <a:ahLst/>
              <a:cxnLst/>
              <a:rect l="l" t="t" r="r" b="b"/>
              <a:pathLst>
                <a:path w="337" h="269" extrusionOk="0">
                  <a:moveTo>
                    <a:pt x="196" y="1"/>
                  </a:moveTo>
                  <a:cubicBezTo>
                    <a:pt x="112" y="1"/>
                    <a:pt x="0" y="57"/>
                    <a:pt x="0" y="169"/>
                  </a:cubicBezTo>
                  <a:cubicBezTo>
                    <a:pt x="150" y="169"/>
                    <a:pt x="199" y="268"/>
                    <a:pt x="216" y="268"/>
                  </a:cubicBezTo>
                  <a:cubicBezTo>
                    <a:pt x="224" y="268"/>
                    <a:pt x="224" y="243"/>
                    <a:pt x="224" y="169"/>
                  </a:cubicBezTo>
                  <a:cubicBezTo>
                    <a:pt x="336" y="57"/>
                    <a:pt x="280" y="1"/>
                    <a:pt x="19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40" name="Google Shape;14640;p21"/>
            <p:cNvSpPr/>
            <p:nvPr/>
          </p:nvSpPr>
          <p:spPr>
            <a:xfrm>
              <a:off x="1554800" y="3418100"/>
              <a:ext cx="20575" cy="6700"/>
            </a:xfrm>
            <a:custGeom>
              <a:avLst/>
              <a:gdLst/>
              <a:ahLst/>
              <a:cxnLst/>
              <a:rect l="l" t="t" r="r" b="b"/>
              <a:pathLst>
                <a:path w="823" h="268" extrusionOk="0">
                  <a:moveTo>
                    <a:pt x="225" y="0"/>
                  </a:moveTo>
                  <a:cubicBezTo>
                    <a:pt x="100" y="0"/>
                    <a:pt x="1" y="25"/>
                    <a:pt x="1" y="100"/>
                  </a:cubicBezTo>
                  <a:cubicBezTo>
                    <a:pt x="113" y="212"/>
                    <a:pt x="225" y="268"/>
                    <a:pt x="337" y="268"/>
                  </a:cubicBezTo>
                  <a:cubicBezTo>
                    <a:pt x="449" y="268"/>
                    <a:pt x="561" y="212"/>
                    <a:pt x="673" y="100"/>
                  </a:cubicBezTo>
                  <a:cubicBezTo>
                    <a:pt x="822" y="100"/>
                    <a:pt x="474" y="0"/>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41" name="Google Shape;14641;p21"/>
            <p:cNvSpPr/>
            <p:nvPr/>
          </p:nvSpPr>
          <p:spPr>
            <a:xfrm>
              <a:off x="4922175" y="3448600"/>
              <a:ext cx="33650" cy="11225"/>
            </a:xfrm>
            <a:custGeom>
              <a:avLst/>
              <a:gdLst/>
              <a:ahLst/>
              <a:cxnLst/>
              <a:rect l="l" t="t" r="r" b="b"/>
              <a:pathLst>
                <a:path w="1346" h="449" extrusionOk="0">
                  <a:moveTo>
                    <a:pt x="1345" y="0"/>
                  </a:moveTo>
                  <a:cubicBezTo>
                    <a:pt x="897" y="0"/>
                    <a:pt x="449" y="224"/>
                    <a:pt x="0" y="449"/>
                  </a:cubicBezTo>
                  <a:lnTo>
                    <a:pt x="134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42" name="Google Shape;14642;p21"/>
            <p:cNvSpPr/>
            <p:nvPr/>
          </p:nvSpPr>
          <p:spPr>
            <a:xfrm>
              <a:off x="1577225" y="3437400"/>
              <a:ext cx="11225" cy="2500"/>
            </a:xfrm>
            <a:custGeom>
              <a:avLst/>
              <a:gdLst/>
              <a:ahLst/>
              <a:cxnLst/>
              <a:rect l="l" t="t" r="r" b="b"/>
              <a:pathLst>
                <a:path w="449" h="100" extrusionOk="0">
                  <a:moveTo>
                    <a:pt x="0" y="0"/>
                  </a:moveTo>
                  <a:cubicBezTo>
                    <a:pt x="0" y="0"/>
                    <a:pt x="199" y="100"/>
                    <a:pt x="332" y="100"/>
                  </a:cubicBezTo>
                  <a:cubicBezTo>
                    <a:pt x="399" y="100"/>
                    <a:pt x="448" y="75"/>
                    <a:pt x="4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43" name="Google Shape;14643;p21"/>
            <p:cNvSpPr/>
            <p:nvPr/>
          </p:nvSpPr>
          <p:spPr>
            <a:xfrm>
              <a:off x="3370150" y="3448600"/>
              <a:ext cx="12800" cy="7200"/>
            </a:xfrm>
            <a:custGeom>
              <a:avLst/>
              <a:gdLst/>
              <a:ahLst/>
              <a:cxnLst/>
              <a:rect l="l" t="t" r="r" b="b"/>
              <a:pathLst>
                <a:path w="512" h="288" extrusionOk="0">
                  <a:moveTo>
                    <a:pt x="1" y="0"/>
                  </a:moveTo>
                  <a:cubicBezTo>
                    <a:pt x="1" y="218"/>
                    <a:pt x="212" y="224"/>
                    <a:pt x="430" y="224"/>
                  </a:cubicBezTo>
                  <a:lnTo>
                    <a:pt x="430" y="224"/>
                  </a:lnTo>
                  <a:cubicBezTo>
                    <a:pt x="321" y="140"/>
                    <a:pt x="126" y="0"/>
                    <a:pt x="1" y="0"/>
                  </a:cubicBezTo>
                  <a:close/>
                  <a:moveTo>
                    <a:pt x="430" y="224"/>
                  </a:moveTo>
                  <a:cubicBezTo>
                    <a:pt x="477" y="261"/>
                    <a:pt x="508" y="287"/>
                    <a:pt x="510" y="287"/>
                  </a:cubicBezTo>
                  <a:cubicBezTo>
                    <a:pt x="512" y="287"/>
                    <a:pt x="494" y="269"/>
                    <a:pt x="449" y="224"/>
                  </a:cubicBezTo>
                  <a:cubicBezTo>
                    <a:pt x="443" y="224"/>
                    <a:pt x="436" y="224"/>
                    <a:pt x="430" y="224"/>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44" name="Google Shape;14644;p21"/>
            <p:cNvSpPr/>
            <p:nvPr/>
          </p:nvSpPr>
          <p:spPr>
            <a:xfrm>
              <a:off x="3241300" y="3447825"/>
              <a:ext cx="7700" cy="7325"/>
            </a:xfrm>
            <a:custGeom>
              <a:avLst/>
              <a:gdLst/>
              <a:ahLst/>
              <a:cxnLst/>
              <a:rect l="l" t="t" r="r" b="b"/>
              <a:pathLst>
                <a:path w="308" h="293" extrusionOk="0">
                  <a:moveTo>
                    <a:pt x="234" y="1"/>
                  </a:moveTo>
                  <a:cubicBezTo>
                    <a:pt x="200" y="1"/>
                    <a:pt x="127" y="65"/>
                    <a:pt x="0" y="255"/>
                  </a:cubicBezTo>
                  <a:cubicBezTo>
                    <a:pt x="26" y="281"/>
                    <a:pt x="52" y="292"/>
                    <a:pt x="77" y="292"/>
                  </a:cubicBezTo>
                  <a:cubicBezTo>
                    <a:pt x="206" y="292"/>
                    <a:pt x="307" y="1"/>
                    <a:pt x="2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45" name="Google Shape;14645;p21"/>
            <p:cNvSpPr/>
            <p:nvPr/>
          </p:nvSpPr>
          <p:spPr>
            <a:xfrm>
              <a:off x="3254225" y="3449400"/>
              <a:ext cx="15100" cy="10425"/>
            </a:xfrm>
            <a:custGeom>
              <a:avLst/>
              <a:gdLst/>
              <a:ahLst/>
              <a:cxnLst/>
              <a:rect l="l" t="t" r="r" b="b"/>
              <a:pathLst>
                <a:path w="604" h="417" extrusionOk="0">
                  <a:moveTo>
                    <a:pt x="284" y="1"/>
                  </a:moveTo>
                  <a:cubicBezTo>
                    <a:pt x="166" y="1"/>
                    <a:pt x="1" y="262"/>
                    <a:pt x="155" y="417"/>
                  </a:cubicBezTo>
                  <a:cubicBezTo>
                    <a:pt x="380" y="417"/>
                    <a:pt x="604" y="417"/>
                    <a:pt x="380" y="192"/>
                  </a:cubicBezTo>
                  <a:cubicBezTo>
                    <a:pt x="380" y="53"/>
                    <a:pt x="336" y="1"/>
                    <a:pt x="28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46" name="Google Shape;14646;p21"/>
            <p:cNvSpPr/>
            <p:nvPr/>
          </p:nvSpPr>
          <p:spPr>
            <a:xfrm>
              <a:off x="4882950" y="3470350"/>
              <a:ext cx="12250" cy="11875"/>
            </a:xfrm>
            <a:custGeom>
              <a:avLst/>
              <a:gdLst/>
              <a:ahLst/>
              <a:cxnLst/>
              <a:rect l="l" t="t" r="r" b="b"/>
              <a:pathLst>
                <a:path w="490" h="475" extrusionOk="0">
                  <a:moveTo>
                    <a:pt x="207" y="1"/>
                  </a:moveTo>
                  <a:cubicBezTo>
                    <a:pt x="139" y="1"/>
                    <a:pt x="62" y="68"/>
                    <a:pt x="1" y="251"/>
                  </a:cubicBezTo>
                  <a:cubicBezTo>
                    <a:pt x="225" y="251"/>
                    <a:pt x="1" y="251"/>
                    <a:pt x="1" y="475"/>
                  </a:cubicBezTo>
                  <a:cubicBezTo>
                    <a:pt x="490" y="475"/>
                    <a:pt x="386" y="1"/>
                    <a:pt x="20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47" name="Google Shape;14647;p21"/>
            <p:cNvSpPr/>
            <p:nvPr/>
          </p:nvSpPr>
          <p:spPr>
            <a:xfrm>
              <a:off x="5191125" y="3475450"/>
              <a:ext cx="14725" cy="7950"/>
            </a:xfrm>
            <a:custGeom>
              <a:avLst/>
              <a:gdLst/>
              <a:ahLst/>
              <a:cxnLst/>
              <a:rect l="l" t="t" r="r" b="b"/>
              <a:pathLst>
                <a:path w="589" h="318" extrusionOk="0">
                  <a:moveTo>
                    <a:pt x="252" y="0"/>
                  </a:moveTo>
                  <a:cubicBezTo>
                    <a:pt x="183" y="0"/>
                    <a:pt x="98" y="14"/>
                    <a:pt x="0" y="47"/>
                  </a:cubicBezTo>
                  <a:lnTo>
                    <a:pt x="0" y="271"/>
                  </a:lnTo>
                  <a:cubicBezTo>
                    <a:pt x="98" y="304"/>
                    <a:pt x="183" y="317"/>
                    <a:pt x="252" y="317"/>
                  </a:cubicBezTo>
                  <a:cubicBezTo>
                    <a:pt x="588" y="317"/>
                    <a:pt x="588" y="0"/>
                    <a:pt x="25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48" name="Google Shape;14648;p21"/>
            <p:cNvSpPr/>
            <p:nvPr/>
          </p:nvSpPr>
          <p:spPr>
            <a:xfrm>
              <a:off x="4176975" y="3482225"/>
              <a:ext cx="11225" cy="5625"/>
            </a:xfrm>
            <a:custGeom>
              <a:avLst/>
              <a:gdLst/>
              <a:ahLst/>
              <a:cxnLst/>
              <a:rect l="l" t="t" r="r" b="b"/>
              <a:pathLst>
                <a:path w="449" h="225" extrusionOk="0">
                  <a:moveTo>
                    <a:pt x="449" y="0"/>
                  </a:moveTo>
                  <a:cubicBezTo>
                    <a:pt x="225" y="0"/>
                    <a:pt x="1" y="0"/>
                    <a:pt x="1" y="224"/>
                  </a:cubicBezTo>
                  <a:cubicBezTo>
                    <a:pt x="225" y="224"/>
                    <a:pt x="449" y="0"/>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49" name="Google Shape;14649;p21"/>
            <p:cNvSpPr/>
            <p:nvPr/>
          </p:nvSpPr>
          <p:spPr>
            <a:xfrm>
              <a:off x="5202325" y="3489225"/>
              <a:ext cx="11225" cy="6700"/>
            </a:xfrm>
            <a:custGeom>
              <a:avLst/>
              <a:gdLst/>
              <a:ahLst/>
              <a:cxnLst/>
              <a:rect l="l" t="t" r="r" b="b"/>
              <a:pathLst>
                <a:path w="449" h="268" extrusionOk="0">
                  <a:moveTo>
                    <a:pt x="224" y="0"/>
                  </a:moveTo>
                  <a:cubicBezTo>
                    <a:pt x="112" y="0"/>
                    <a:pt x="0" y="56"/>
                    <a:pt x="0" y="168"/>
                  </a:cubicBezTo>
                  <a:cubicBezTo>
                    <a:pt x="150" y="168"/>
                    <a:pt x="199" y="268"/>
                    <a:pt x="282" y="268"/>
                  </a:cubicBezTo>
                  <a:cubicBezTo>
                    <a:pt x="324" y="268"/>
                    <a:pt x="374" y="243"/>
                    <a:pt x="448" y="168"/>
                  </a:cubicBezTo>
                  <a:cubicBezTo>
                    <a:pt x="448" y="56"/>
                    <a:pt x="336" y="0"/>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50" name="Google Shape;14650;p21"/>
            <p:cNvSpPr/>
            <p:nvPr/>
          </p:nvSpPr>
          <p:spPr>
            <a:xfrm>
              <a:off x="3332450" y="3493425"/>
              <a:ext cx="20925" cy="13425"/>
            </a:xfrm>
            <a:custGeom>
              <a:avLst/>
              <a:gdLst/>
              <a:ahLst/>
              <a:cxnLst/>
              <a:rect l="l" t="t" r="r" b="b"/>
              <a:pathLst>
                <a:path w="837" h="537" extrusionOk="0">
                  <a:moveTo>
                    <a:pt x="164" y="0"/>
                  </a:moveTo>
                  <a:cubicBezTo>
                    <a:pt x="0" y="328"/>
                    <a:pt x="76" y="536"/>
                    <a:pt x="392" y="536"/>
                  </a:cubicBezTo>
                  <a:cubicBezTo>
                    <a:pt x="508" y="536"/>
                    <a:pt x="656" y="509"/>
                    <a:pt x="836" y="448"/>
                  </a:cubicBezTo>
                  <a:cubicBezTo>
                    <a:pt x="836" y="224"/>
                    <a:pt x="612" y="0"/>
                    <a:pt x="16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51" name="Google Shape;14651;p21"/>
            <p:cNvSpPr/>
            <p:nvPr/>
          </p:nvSpPr>
          <p:spPr>
            <a:xfrm>
              <a:off x="4815725" y="3494825"/>
              <a:ext cx="8425" cy="6700"/>
            </a:xfrm>
            <a:custGeom>
              <a:avLst/>
              <a:gdLst/>
              <a:ahLst/>
              <a:cxnLst/>
              <a:rect l="l" t="t" r="r" b="b"/>
              <a:pathLst>
                <a:path w="337" h="268" extrusionOk="0">
                  <a:moveTo>
                    <a:pt x="196" y="0"/>
                  </a:moveTo>
                  <a:cubicBezTo>
                    <a:pt x="112" y="0"/>
                    <a:pt x="0" y="56"/>
                    <a:pt x="0" y="168"/>
                  </a:cubicBezTo>
                  <a:cubicBezTo>
                    <a:pt x="150" y="168"/>
                    <a:pt x="199" y="268"/>
                    <a:pt x="216" y="268"/>
                  </a:cubicBezTo>
                  <a:cubicBezTo>
                    <a:pt x="224" y="268"/>
                    <a:pt x="224" y="243"/>
                    <a:pt x="224" y="168"/>
                  </a:cubicBezTo>
                  <a:cubicBezTo>
                    <a:pt x="336" y="56"/>
                    <a:pt x="280" y="0"/>
                    <a:pt x="19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52" name="Google Shape;14652;p21"/>
            <p:cNvSpPr/>
            <p:nvPr/>
          </p:nvSpPr>
          <p:spPr>
            <a:xfrm>
              <a:off x="3174050" y="3499025"/>
              <a:ext cx="5625" cy="2500"/>
            </a:xfrm>
            <a:custGeom>
              <a:avLst/>
              <a:gdLst/>
              <a:ahLst/>
              <a:cxnLst/>
              <a:rect l="l" t="t" r="r" b="b"/>
              <a:pathLst>
                <a:path w="225" h="100" extrusionOk="0">
                  <a:moveTo>
                    <a:pt x="1" y="0"/>
                  </a:moveTo>
                  <a:cubicBezTo>
                    <a:pt x="1" y="0"/>
                    <a:pt x="100" y="100"/>
                    <a:pt x="167" y="100"/>
                  </a:cubicBezTo>
                  <a:cubicBezTo>
                    <a:pt x="200" y="100"/>
                    <a:pt x="225" y="75"/>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53" name="Google Shape;14653;p21"/>
            <p:cNvSpPr/>
            <p:nvPr/>
          </p:nvSpPr>
          <p:spPr>
            <a:xfrm>
              <a:off x="4580400" y="3502125"/>
              <a:ext cx="11225" cy="2525"/>
            </a:xfrm>
            <a:custGeom>
              <a:avLst/>
              <a:gdLst/>
              <a:ahLst/>
              <a:cxnLst/>
              <a:rect l="l" t="t" r="r" b="b"/>
              <a:pathLst>
                <a:path w="449" h="101" extrusionOk="0">
                  <a:moveTo>
                    <a:pt x="116" y="1"/>
                  </a:moveTo>
                  <a:cubicBezTo>
                    <a:pt x="50" y="1"/>
                    <a:pt x="0" y="26"/>
                    <a:pt x="0" y="100"/>
                  </a:cubicBezTo>
                  <a:lnTo>
                    <a:pt x="448" y="100"/>
                  </a:lnTo>
                  <a:cubicBezTo>
                    <a:pt x="448" y="100"/>
                    <a:pt x="249" y="1"/>
                    <a:pt x="11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54" name="Google Shape;14654;p21"/>
            <p:cNvSpPr/>
            <p:nvPr/>
          </p:nvSpPr>
          <p:spPr>
            <a:xfrm>
              <a:off x="4899750" y="3499025"/>
              <a:ext cx="5625" cy="2500"/>
            </a:xfrm>
            <a:custGeom>
              <a:avLst/>
              <a:gdLst/>
              <a:ahLst/>
              <a:cxnLst/>
              <a:rect l="l" t="t" r="r" b="b"/>
              <a:pathLst>
                <a:path w="225" h="100" extrusionOk="0">
                  <a:moveTo>
                    <a:pt x="1" y="0"/>
                  </a:moveTo>
                  <a:cubicBezTo>
                    <a:pt x="1" y="0"/>
                    <a:pt x="100" y="100"/>
                    <a:pt x="167" y="100"/>
                  </a:cubicBezTo>
                  <a:cubicBezTo>
                    <a:pt x="200" y="100"/>
                    <a:pt x="225" y="75"/>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55" name="Google Shape;14655;p21"/>
            <p:cNvSpPr/>
            <p:nvPr/>
          </p:nvSpPr>
          <p:spPr>
            <a:xfrm>
              <a:off x="4766925" y="3515825"/>
              <a:ext cx="20800" cy="7950"/>
            </a:xfrm>
            <a:custGeom>
              <a:avLst/>
              <a:gdLst/>
              <a:ahLst/>
              <a:cxnLst/>
              <a:rect l="l" t="t" r="r" b="b"/>
              <a:pathLst>
                <a:path w="832" h="318" extrusionOk="0">
                  <a:moveTo>
                    <a:pt x="159" y="1"/>
                  </a:moveTo>
                  <a:cubicBezTo>
                    <a:pt x="1" y="159"/>
                    <a:pt x="290" y="318"/>
                    <a:pt x="474" y="318"/>
                  </a:cubicBezTo>
                  <a:cubicBezTo>
                    <a:pt x="550" y="318"/>
                    <a:pt x="607" y="290"/>
                    <a:pt x="607" y="225"/>
                  </a:cubicBezTo>
                  <a:cubicBezTo>
                    <a:pt x="832" y="1"/>
                    <a:pt x="607" y="1"/>
                    <a:pt x="15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56" name="Google Shape;14656;p21"/>
            <p:cNvSpPr/>
            <p:nvPr/>
          </p:nvSpPr>
          <p:spPr>
            <a:xfrm>
              <a:off x="4843725" y="3527025"/>
              <a:ext cx="5625" cy="25"/>
            </a:xfrm>
            <a:custGeom>
              <a:avLst/>
              <a:gdLst/>
              <a:ahLst/>
              <a:cxnLst/>
              <a:rect l="l" t="t" r="r" b="b"/>
              <a:pathLst>
                <a:path w="225" h="1" extrusionOk="0">
                  <a:moveTo>
                    <a:pt x="225" y="1"/>
                  </a:moveTo>
                  <a:lnTo>
                    <a:pt x="1" y="1"/>
                  </a:lnTo>
                  <a:cubicBezTo>
                    <a:pt x="1" y="1"/>
                    <a:pt x="225" y="1"/>
                    <a:pt x="2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57" name="Google Shape;14657;p21"/>
            <p:cNvSpPr/>
            <p:nvPr/>
          </p:nvSpPr>
          <p:spPr>
            <a:xfrm>
              <a:off x="4727700" y="3524725"/>
              <a:ext cx="15200" cy="7950"/>
            </a:xfrm>
            <a:custGeom>
              <a:avLst/>
              <a:gdLst/>
              <a:ahLst/>
              <a:cxnLst/>
              <a:rect l="l" t="t" r="r" b="b"/>
              <a:pathLst>
                <a:path w="608" h="318" extrusionOk="0">
                  <a:moveTo>
                    <a:pt x="376" y="0"/>
                  </a:moveTo>
                  <a:cubicBezTo>
                    <a:pt x="179" y="0"/>
                    <a:pt x="1" y="159"/>
                    <a:pt x="159" y="317"/>
                  </a:cubicBezTo>
                  <a:cubicBezTo>
                    <a:pt x="608" y="317"/>
                    <a:pt x="608" y="317"/>
                    <a:pt x="608" y="93"/>
                  </a:cubicBezTo>
                  <a:cubicBezTo>
                    <a:pt x="542" y="27"/>
                    <a:pt x="457" y="0"/>
                    <a:pt x="37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58" name="Google Shape;14658;p21"/>
            <p:cNvSpPr/>
            <p:nvPr/>
          </p:nvSpPr>
          <p:spPr>
            <a:xfrm>
              <a:off x="4720475" y="3538250"/>
              <a:ext cx="20275" cy="12750"/>
            </a:xfrm>
            <a:custGeom>
              <a:avLst/>
              <a:gdLst/>
              <a:ahLst/>
              <a:cxnLst/>
              <a:rect l="l" t="t" r="r" b="b"/>
              <a:pathLst>
                <a:path w="811" h="510" extrusionOk="0">
                  <a:moveTo>
                    <a:pt x="448" y="0"/>
                  </a:moveTo>
                  <a:cubicBezTo>
                    <a:pt x="448" y="224"/>
                    <a:pt x="0" y="224"/>
                    <a:pt x="0" y="448"/>
                  </a:cubicBezTo>
                  <a:cubicBezTo>
                    <a:pt x="43" y="491"/>
                    <a:pt x="102" y="509"/>
                    <a:pt x="167" y="509"/>
                  </a:cubicBezTo>
                  <a:cubicBezTo>
                    <a:pt x="440" y="509"/>
                    <a:pt x="811" y="181"/>
                    <a:pt x="4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59" name="Google Shape;14659;p21"/>
            <p:cNvSpPr/>
            <p:nvPr/>
          </p:nvSpPr>
          <p:spPr>
            <a:xfrm>
              <a:off x="4630825" y="3549450"/>
              <a:ext cx="14025" cy="8425"/>
            </a:xfrm>
            <a:custGeom>
              <a:avLst/>
              <a:gdLst/>
              <a:ahLst/>
              <a:cxnLst/>
              <a:rect l="l" t="t" r="r" b="b"/>
              <a:pathLst>
                <a:path w="561" h="337" extrusionOk="0">
                  <a:moveTo>
                    <a:pt x="224" y="0"/>
                  </a:moveTo>
                  <a:lnTo>
                    <a:pt x="224" y="0"/>
                  </a:lnTo>
                  <a:cubicBezTo>
                    <a:pt x="0" y="225"/>
                    <a:pt x="168" y="337"/>
                    <a:pt x="308" y="337"/>
                  </a:cubicBezTo>
                  <a:cubicBezTo>
                    <a:pt x="448" y="337"/>
                    <a:pt x="561" y="225"/>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60" name="Google Shape;14660;p21"/>
            <p:cNvSpPr/>
            <p:nvPr/>
          </p:nvSpPr>
          <p:spPr>
            <a:xfrm>
              <a:off x="4800775" y="3560650"/>
              <a:ext cx="14975" cy="2525"/>
            </a:xfrm>
            <a:custGeom>
              <a:avLst/>
              <a:gdLst/>
              <a:ahLst/>
              <a:cxnLst/>
              <a:rect l="l" t="t" r="r" b="b"/>
              <a:pathLst>
                <a:path w="599" h="101" extrusionOk="0">
                  <a:moveTo>
                    <a:pt x="598" y="1"/>
                  </a:moveTo>
                  <a:cubicBezTo>
                    <a:pt x="0" y="1"/>
                    <a:pt x="100" y="100"/>
                    <a:pt x="299" y="100"/>
                  </a:cubicBezTo>
                  <a:cubicBezTo>
                    <a:pt x="399" y="100"/>
                    <a:pt x="523" y="75"/>
                    <a:pt x="5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61" name="Google Shape;14661;p21"/>
            <p:cNvSpPr/>
            <p:nvPr/>
          </p:nvSpPr>
          <p:spPr>
            <a:xfrm>
              <a:off x="4776500" y="3559875"/>
              <a:ext cx="7700" cy="7325"/>
            </a:xfrm>
            <a:custGeom>
              <a:avLst/>
              <a:gdLst/>
              <a:ahLst/>
              <a:cxnLst/>
              <a:rect l="l" t="t" r="r" b="b"/>
              <a:pathLst>
                <a:path w="308" h="293" extrusionOk="0">
                  <a:moveTo>
                    <a:pt x="235" y="1"/>
                  </a:moveTo>
                  <a:cubicBezTo>
                    <a:pt x="200" y="1"/>
                    <a:pt x="127" y="66"/>
                    <a:pt x="0" y="256"/>
                  </a:cubicBezTo>
                  <a:cubicBezTo>
                    <a:pt x="26" y="282"/>
                    <a:pt x="52" y="293"/>
                    <a:pt x="77" y="293"/>
                  </a:cubicBezTo>
                  <a:cubicBezTo>
                    <a:pt x="207" y="293"/>
                    <a:pt x="308" y="1"/>
                    <a:pt x="23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62" name="Google Shape;14662;p21"/>
            <p:cNvSpPr/>
            <p:nvPr/>
          </p:nvSpPr>
          <p:spPr>
            <a:xfrm>
              <a:off x="4552375" y="3568625"/>
              <a:ext cx="4700" cy="6500"/>
            </a:xfrm>
            <a:custGeom>
              <a:avLst/>
              <a:gdLst/>
              <a:ahLst/>
              <a:cxnLst/>
              <a:rect l="l" t="t" r="r" b="b"/>
              <a:pathLst>
                <a:path w="188" h="260" extrusionOk="0">
                  <a:moveTo>
                    <a:pt x="113" y="0"/>
                  </a:moveTo>
                  <a:cubicBezTo>
                    <a:pt x="85" y="0"/>
                    <a:pt x="48" y="35"/>
                    <a:pt x="1" y="130"/>
                  </a:cubicBezTo>
                  <a:cubicBezTo>
                    <a:pt x="48" y="225"/>
                    <a:pt x="85" y="259"/>
                    <a:pt x="113" y="259"/>
                  </a:cubicBezTo>
                  <a:cubicBezTo>
                    <a:pt x="187" y="259"/>
                    <a:pt x="187" y="0"/>
                    <a:pt x="11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63" name="Google Shape;14663;p21"/>
            <p:cNvSpPr/>
            <p:nvPr/>
          </p:nvSpPr>
          <p:spPr>
            <a:xfrm>
              <a:off x="4754075" y="3574975"/>
              <a:ext cx="5625" cy="2500"/>
            </a:xfrm>
            <a:custGeom>
              <a:avLst/>
              <a:gdLst/>
              <a:ahLst/>
              <a:cxnLst/>
              <a:rect l="l" t="t" r="r" b="b"/>
              <a:pathLst>
                <a:path w="225" h="100" extrusionOk="0">
                  <a:moveTo>
                    <a:pt x="59" y="0"/>
                  </a:moveTo>
                  <a:cubicBezTo>
                    <a:pt x="26" y="0"/>
                    <a:pt x="1" y="25"/>
                    <a:pt x="1" y="100"/>
                  </a:cubicBezTo>
                  <a:lnTo>
                    <a:pt x="225" y="100"/>
                  </a:lnTo>
                  <a:cubicBezTo>
                    <a:pt x="225" y="100"/>
                    <a:pt x="125" y="0"/>
                    <a:pt x="5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64" name="Google Shape;14664;p21"/>
            <p:cNvSpPr/>
            <p:nvPr/>
          </p:nvSpPr>
          <p:spPr>
            <a:xfrm>
              <a:off x="4563575" y="3591775"/>
              <a:ext cx="11250" cy="2525"/>
            </a:xfrm>
            <a:custGeom>
              <a:avLst/>
              <a:gdLst/>
              <a:ahLst/>
              <a:cxnLst/>
              <a:rect l="l" t="t" r="r" b="b"/>
              <a:pathLst>
                <a:path w="450" h="101" extrusionOk="0">
                  <a:moveTo>
                    <a:pt x="117" y="1"/>
                  </a:moveTo>
                  <a:cubicBezTo>
                    <a:pt x="51" y="1"/>
                    <a:pt x="1" y="26"/>
                    <a:pt x="1" y="100"/>
                  </a:cubicBezTo>
                  <a:lnTo>
                    <a:pt x="449" y="100"/>
                  </a:lnTo>
                  <a:cubicBezTo>
                    <a:pt x="449" y="100"/>
                    <a:pt x="250" y="1"/>
                    <a:pt x="11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65" name="Google Shape;14665;p21"/>
            <p:cNvSpPr/>
            <p:nvPr/>
          </p:nvSpPr>
          <p:spPr>
            <a:xfrm>
              <a:off x="4742875" y="3588675"/>
              <a:ext cx="5625" cy="2500"/>
            </a:xfrm>
            <a:custGeom>
              <a:avLst/>
              <a:gdLst/>
              <a:ahLst/>
              <a:cxnLst/>
              <a:rect l="l" t="t" r="r" b="b"/>
              <a:pathLst>
                <a:path w="225" h="100" extrusionOk="0">
                  <a:moveTo>
                    <a:pt x="1" y="0"/>
                  </a:moveTo>
                  <a:cubicBezTo>
                    <a:pt x="1" y="0"/>
                    <a:pt x="100" y="100"/>
                    <a:pt x="167" y="100"/>
                  </a:cubicBezTo>
                  <a:cubicBezTo>
                    <a:pt x="200" y="100"/>
                    <a:pt x="225" y="75"/>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66" name="Google Shape;14666;p21"/>
            <p:cNvSpPr/>
            <p:nvPr/>
          </p:nvSpPr>
          <p:spPr>
            <a:xfrm>
              <a:off x="4681250" y="3605475"/>
              <a:ext cx="24300" cy="9975"/>
            </a:xfrm>
            <a:custGeom>
              <a:avLst/>
              <a:gdLst/>
              <a:ahLst/>
              <a:cxnLst/>
              <a:rect l="l" t="t" r="r" b="b"/>
              <a:pathLst>
                <a:path w="972" h="399" extrusionOk="0">
                  <a:moveTo>
                    <a:pt x="0" y="1"/>
                  </a:moveTo>
                  <a:cubicBezTo>
                    <a:pt x="0" y="1"/>
                    <a:pt x="498" y="399"/>
                    <a:pt x="764" y="399"/>
                  </a:cubicBezTo>
                  <a:cubicBezTo>
                    <a:pt x="897" y="399"/>
                    <a:pt x="971" y="299"/>
                    <a:pt x="8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67" name="Google Shape;14667;p21"/>
            <p:cNvSpPr/>
            <p:nvPr/>
          </p:nvSpPr>
          <p:spPr>
            <a:xfrm>
              <a:off x="4658825" y="3616675"/>
              <a:ext cx="5625" cy="25"/>
            </a:xfrm>
            <a:custGeom>
              <a:avLst/>
              <a:gdLst/>
              <a:ahLst/>
              <a:cxnLst/>
              <a:rect l="l" t="t" r="r" b="b"/>
              <a:pathLst>
                <a:path w="225" h="1" extrusionOk="0">
                  <a:moveTo>
                    <a:pt x="225" y="1"/>
                  </a:moveTo>
                  <a:lnTo>
                    <a:pt x="1" y="1"/>
                  </a:lnTo>
                  <a:cubicBezTo>
                    <a:pt x="1" y="1"/>
                    <a:pt x="225" y="1"/>
                    <a:pt x="2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68" name="Google Shape;14668;p21"/>
            <p:cNvSpPr/>
            <p:nvPr/>
          </p:nvSpPr>
          <p:spPr>
            <a:xfrm>
              <a:off x="4675650" y="3614350"/>
              <a:ext cx="16825" cy="7950"/>
            </a:xfrm>
            <a:custGeom>
              <a:avLst/>
              <a:gdLst/>
              <a:ahLst/>
              <a:cxnLst/>
              <a:rect l="l" t="t" r="r" b="b"/>
              <a:pathLst>
                <a:path w="673" h="318" extrusionOk="0">
                  <a:moveTo>
                    <a:pt x="257" y="1"/>
                  </a:moveTo>
                  <a:cubicBezTo>
                    <a:pt x="112" y="1"/>
                    <a:pt x="0" y="159"/>
                    <a:pt x="0" y="318"/>
                  </a:cubicBezTo>
                  <a:cubicBezTo>
                    <a:pt x="448" y="318"/>
                    <a:pt x="673" y="318"/>
                    <a:pt x="448" y="94"/>
                  </a:cubicBezTo>
                  <a:cubicBezTo>
                    <a:pt x="383" y="28"/>
                    <a:pt x="317" y="1"/>
                    <a:pt x="25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69" name="Google Shape;14669;p21"/>
            <p:cNvSpPr/>
            <p:nvPr/>
          </p:nvSpPr>
          <p:spPr>
            <a:xfrm>
              <a:off x="4653225" y="3621350"/>
              <a:ext cx="4900" cy="7325"/>
            </a:xfrm>
            <a:custGeom>
              <a:avLst/>
              <a:gdLst/>
              <a:ahLst/>
              <a:cxnLst/>
              <a:rect l="l" t="t" r="r" b="b"/>
              <a:pathLst>
                <a:path w="196" h="293" extrusionOk="0">
                  <a:moveTo>
                    <a:pt x="70" y="1"/>
                  </a:moveTo>
                  <a:cubicBezTo>
                    <a:pt x="50" y="1"/>
                    <a:pt x="27" y="12"/>
                    <a:pt x="1" y="38"/>
                  </a:cubicBezTo>
                  <a:cubicBezTo>
                    <a:pt x="64" y="228"/>
                    <a:pt x="110" y="293"/>
                    <a:pt x="137" y="293"/>
                  </a:cubicBezTo>
                  <a:cubicBezTo>
                    <a:pt x="196" y="293"/>
                    <a:pt x="173" y="1"/>
                    <a:pt x="7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70" name="Google Shape;14670;p21"/>
            <p:cNvSpPr/>
            <p:nvPr/>
          </p:nvSpPr>
          <p:spPr>
            <a:xfrm>
              <a:off x="4630825" y="3622275"/>
              <a:ext cx="5625" cy="7950"/>
            </a:xfrm>
            <a:custGeom>
              <a:avLst/>
              <a:gdLst/>
              <a:ahLst/>
              <a:cxnLst/>
              <a:rect l="l" t="t" r="r" b="b"/>
              <a:pathLst>
                <a:path w="225" h="318" extrusionOk="0">
                  <a:moveTo>
                    <a:pt x="224" y="1"/>
                  </a:moveTo>
                  <a:lnTo>
                    <a:pt x="224" y="1"/>
                  </a:lnTo>
                  <a:cubicBezTo>
                    <a:pt x="224" y="1"/>
                    <a:pt x="0" y="1"/>
                    <a:pt x="0" y="225"/>
                  </a:cubicBezTo>
                  <a:cubicBezTo>
                    <a:pt x="0" y="291"/>
                    <a:pt x="19" y="318"/>
                    <a:pt x="47" y="318"/>
                  </a:cubicBezTo>
                  <a:cubicBezTo>
                    <a:pt x="112" y="318"/>
                    <a:pt x="224" y="159"/>
                    <a:pt x="2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71" name="Google Shape;14671;p21"/>
            <p:cNvSpPr/>
            <p:nvPr/>
          </p:nvSpPr>
          <p:spPr>
            <a:xfrm>
              <a:off x="4765300" y="3678325"/>
              <a:ext cx="11225" cy="7950"/>
            </a:xfrm>
            <a:custGeom>
              <a:avLst/>
              <a:gdLst/>
              <a:ahLst/>
              <a:cxnLst/>
              <a:rect l="l" t="t" r="r" b="b"/>
              <a:pathLst>
                <a:path w="449" h="318" extrusionOk="0">
                  <a:moveTo>
                    <a:pt x="448" y="0"/>
                  </a:moveTo>
                  <a:cubicBezTo>
                    <a:pt x="0" y="0"/>
                    <a:pt x="0" y="0"/>
                    <a:pt x="0" y="224"/>
                  </a:cubicBezTo>
                  <a:cubicBezTo>
                    <a:pt x="66" y="290"/>
                    <a:pt x="131" y="317"/>
                    <a:pt x="191" y="317"/>
                  </a:cubicBezTo>
                  <a:cubicBezTo>
                    <a:pt x="336" y="317"/>
                    <a:pt x="448" y="159"/>
                    <a:pt x="4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72" name="Google Shape;14672;p21"/>
            <p:cNvSpPr/>
            <p:nvPr/>
          </p:nvSpPr>
          <p:spPr>
            <a:xfrm>
              <a:off x="4798900" y="3678325"/>
              <a:ext cx="5625" cy="25"/>
            </a:xfrm>
            <a:custGeom>
              <a:avLst/>
              <a:gdLst/>
              <a:ahLst/>
              <a:cxnLst/>
              <a:rect l="l" t="t" r="r" b="b"/>
              <a:pathLst>
                <a:path w="225" h="1" extrusionOk="0">
                  <a:moveTo>
                    <a:pt x="225" y="0"/>
                  </a:moveTo>
                  <a:lnTo>
                    <a:pt x="1" y="0"/>
                  </a:lnTo>
                  <a:cubicBezTo>
                    <a:pt x="1" y="0"/>
                    <a:pt x="225" y="0"/>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73" name="Google Shape;14673;p21"/>
            <p:cNvSpPr/>
            <p:nvPr/>
          </p:nvSpPr>
          <p:spPr>
            <a:xfrm>
              <a:off x="4059325" y="3689525"/>
              <a:ext cx="11225" cy="25"/>
            </a:xfrm>
            <a:custGeom>
              <a:avLst/>
              <a:gdLst/>
              <a:ahLst/>
              <a:cxnLst/>
              <a:rect l="l" t="t" r="r" b="b"/>
              <a:pathLst>
                <a:path w="449" h="1" extrusionOk="0">
                  <a:moveTo>
                    <a:pt x="448" y="0"/>
                  </a:moveTo>
                  <a:lnTo>
                    <a:pt x="0" y="0"/>
                  </a:lnTo>
                  <a:cubicBezTo>
                    <a:pt x="0" y="0"/>
                    <a:pt x="448" y="0"/>
                    <a:pt x="4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74" name="Google Shape;14674;p21"/>
            <p:cNvSpPr/>
            <p:nvPr/>
          </p:nvSpPr>
          <p:spPr>
            <a:xfrm>
              <a:off x="4770900" y="3692400"/>
              <a:ext cx="4775" cy="8275"/>
            </a:xfrm>
            <a:custGeom>
              <a:avLst/>
              <a:gdLst/>
              <a:ahLst/>
              <a:cxnLst/>
              <a:rect l="l" t="t" r="r" b="b"/>
              <a:pathLst>
                <a:path w="191" h="331" extrusionOk="0">
                  <a:moveTo>
                    <a:pt x="98" y="0"/>
                  </a:moveTo>
                  <a:cubicBezTo>
                    <a:pt x="72" y="0"/>
                    <a:pt x="40" y="31"/>
                    <a:pt x="0" y="109"/>
                  </a:cubicBezTo>
                  <a:cubicBezTo>
                    <a:pt x="55" y="273"/>
                    <a:pt x="96" y="330"/>
                    <a:pt x="124" y="330"/>
                  </a:cubicBezTo>
                  <a:cubicBezTo>
                    <a:pt x="191" y="330"/>
                    <a:pt x="182" y="0"/>
                    <a:pt x="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75" name="Google Shape;14675;p21"/>
            <p:cNvSpPr/>
            <p:nvPr/>
          </p:nvSpPr>
          <p:spPr>
            <a:xfrm>
              <a:off x="4748475" y="3700725"/>
              <a:ext cx="11225" cy="25"/>
            </a:xfrm>
            <a:custGeom>
              <a:avLst/>
              <a:gdLst/>
              <a:ahLst/>
              <a:cxnLst/>
              <a:rect l="l" t="t" r="r" b="b"/>
              <a:pathLst>
                <a:path w="449" h="1" extrusionOk="0">
                  <a:moveTo>
                    <a:pt x="449" y="1"/>
                  </a:moveTo>
                  <a:lnTo>
                    <a:pt x="1" y="1"/>
                  </a:lnTo>
                  <a:cubicBezTo>
                    <a:pt x="1" y="1"/>
                    <a:pt x="449" y="1"/>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76" name="Google Shape;14676;p21"/>
            <p:cNvSpPr/>
            <p:nvPr/>
          </p:nvSpPr>
          <p:spPr>
            <a:xfrm>
              <a:off x="4714875" y="3705550"/>
              <a:ext cx="7700" cy="7325"/>
            </a:xfrm>
            <a:custGeom>
              <a:avLst/>
              <a:gdLst/>
              <a:ahLst/>
              <a:cxnLst/>
              <a:rect l="l" t="t" r="r" b="b"/>
              <a:pathLst>
                <a:path w="308" h="293" extrusionOk="0">
                  <a:moveTo>
                    <a:pt x="234" y="1"/>
                  </a:moveTo>
                  <a:cubicBezTo>
                    <a:pt x="200" y="1"/>
                    <a:pt x="127" y="66"/>
                    <a:pt x="0" y="256"/>
                  </a:cubicBezTo>
                  <a:cubicBezTo>
                    <a:pt x="26" y="282"/>
                    <a:pt x="52" y="293"/>
                    <a:pt x="77" y="293"/>
                  </a:cubicBezTo>
                  <a:cubicBezTo>
                    <a:pt x="206" y="293"/>
                    <a:pt x="307" y="1"/>
                    <a:pt x="2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77" name="Google Shape;14677;p21"/>
            <p:cNvSpPr/>
            <p:nvPr/>
          </p:nvSpPr>
          <p:spPr>
            <a:xfrm>
              <a:off x="2232750" y="3714300"/>
              <a:ext cx="4700" cy="6500"/>
            </a:xfrm>
            <a:custGeom>
              <a:avLst/>
              <a:gdLst/>
              <a:ahLst/>
              <a:cxnLst/>
              <a:rect l="l" t="t" r="r" b="b"/>
              <a:pathLst>
                <a:path w="188" h="260" extrusionOk="0">
                  <a:moveTo>
                    <a:pt x="113" y="1"/>
                  </a:moveTo>
                  <a:cubicBezTo>
                    <a:pt x="86" y="1"/>
                    <a:pt x="48" y="35"/>
                    <a:pt x="1" y="130"/>
                  </a:cubicBezTo>
                  <a:cubicBezTo>
                    <a:pt x="48" y="225"/>
                    <a:pt x="86" y="259"/>
                    <a:pt x="113" y="259"/>
                  </a:cubicBezTo>
                  <a:cubicBezTo>
                    <a:pt x="188" y="259"/>
                    <a:pt x="188" y="1"/>
                    <a:pt x="1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78" name="Google Shape;14678;p21"/>
            <p:cNvSpPr/>
            <p:nvPr/>
          </p:nvSpPr>
          <p:spPr>
            <a:xfrm>
              <a:off x="3992075" y="3723150"/>
              <a:ext cx="5625" cy="25"/>
            </a:xfrm>
            <a:custGeom>
              <a:avLst/>
              <a:gdLst/>
              <a:ahLst/>
              <a:cxnLst/>
              <a:rect l="l" t="t" r="r" b="b"/>
              <a:pathLst>
                <a:path w="225" h="1" extrusionOk="0">
                  <a:moveTo>
                    <a:pt x="225" y="0"/>
                  </a:moveTo>
                  <a:lnTo>
                    <a:pt x="1" y="0"/>
                  </a:lnTo>
                  <a:cubicBezTo>
                    <a:pt x="1" y="0"/>
                    <a:pt x="225" y="0"/>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79" name="Google Shape;14679;p21"/>
            <p:cNvSpPr/>
            <p:nvPr/>
          </p:nvSpPr>
          <p:spPr>
            <a:xfrm>
              <a:off x="4653225" y="3731850"/>
              <a:ext cx="5625" cy="2525"/>
            </a:xfrm>
            <a:custGeom>
              <a:avLst/>
              <a:gdLst/>
              <a:ahLst/>
              <a:cxnLst/>
              <a:rect l="l" t="t" r="r" b="b"/>
              <a:pathLst>
                <a:path w="225" h="101" extrusionOk="0">
                  <a:moveTo>
                    <a:pt x="59" y="1"/>
                  </a:moveTo>
                  <a:cubicBezTo>
                    <a:pt x="26" y="1"/>
                    <a:pt x="1" y="26"/>
                    <a:pt x="1" y="100"/>
                  </a:cubicBezTo>
                  <a:lnTo>
                    <a:pt x="225" y="100"/>
                  </a:lnTo>
                  <a:cubicBezTo>
                    <a:pt x="225" y="100"/>
                    <a:pt x="125" y="1"/>
                    <a:pt x="5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80" name="Google Shape;14680;p21"/>
            <p:cNvSpPr/>
            <p:nvPr/>
          </p:nvSpPr>
          <p:spPr>
            <a:xfrm>
              <a:off x="5224725" y="3737450"/>
              <a:ext cx="22450" cy="6725"/>
            </a:xfrm>
            <a:custGeom>
              <a:avLst/>
              <a:gdLst/>
              <a:ahLst/>
              <a:cxnLst/>
              <a:rect l="l" t="t" r="r" b="b"/>
              <a:pathLst>
                <a:path w="898" h="269" extrusionOk="0">
                  <a:moveTo>
                    <a:pt x="449" y="1"/>
                  </a:moveTo>
                  <a:cubicBezTo>
                    <a:pt x="374" y="1"/>
                    <a:pt x="300" y="26"/>
                    <a:pt x="225" y="100"/>
                  </a:cubicBezTo>
                  <a:cubicBezTo>
                    <a:pt x="1" y="212"/>
                    <a:pt x="169" y="268"/>
                    <a:pt x="393" y="268"/>
                  </a:cubicBezTo>
                  <a:cubicBezTo>
                    <a:pt x="617" y="268"/>
                    <a:pt x="897" y="212"/>
                    <a:pt x="897" y="100"/>
                  </a:cubicBezTo>
                  <a:cubicBezTo>
                    <a:pt x="748" y="100"/>
                    <a:pt x="598" y="1"/>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81" name="Google Shape;14681;p21"/>
            <p:cNvSpPr/>
            <p:nvPr/>
          </p:nvSpPr>
          <p:spPr>
            <a:xfrm>
              <a:off x="2210350" y="3739950"/>
              <a:ext cx="16825" cy="16825"/>
            </a:xfrm>
            <a:custGeom>
              <a:avLst/>
              <a:gdLst/>
              <a:ahLst/>
              <a:cxnLst/>
              <a:rect l="l" t="t" r="r" b="b"/>
              <a:pathLst>
                <a:path w="673" h="673" extrusionOk="0">
                  <a:moveTo>
                    <a:pt x="673" y="0"/>
                  </a:moveTo>
                  <a:cubicBezTo>
                    <a:pt x="225" y="0"/>
                    <a:pt x="0" y="224"/>
                    <a:pt x="0" y="673"/>
                  </a:cubicBezTo>
                  <a:cubicBezTo>
                    <a:pt x="673" y="673"/>
                    <a:pt x="449" y="224"/>
                    <a:pt x="6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82" name="Google Shape;14682;p21"/>
            <p:cNvSpPr/>
            <p:nvPr/>
          </p:nvSpPr>
          <p:spPr>
            <a:xfrm>
              <a:off x="4283425" y="3739950"/>
              <a:ext cx="5650" cy="25"/>
            </a:xfrm>
            <a:custGeom>
              <a:avLst/>
              <a:gdLst/>
              <a:ahLst/>
              <a:cxnLst/>
              <a:rect l="l" t="t" r="r" b="b"/>
              <a:pathLst>
                <a:path w="226" h="1" extrusionOk="0">
                  <a:moveTo>
                    <a:pt x="225" y="0"/>
                  </a:moveTo>
                  <a:lnTo>
                    <a:pt x="1" y="0"/>
                  </a:lnTo>
                  <a:cubicBezTo>
                    <a:pt x="1" y="0"/>
                    <a:pt x="225" y="0"/>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83" name="Google Shape;14683;p21"/>
            <p:cNvSpPr/>
            <p:nvPr/>
          </p:nvSpPr>
          <p:spPr>
            <a:xfrm>
              <a:off x="4793300" y="3739950"/>
              <a:ext cx="5625" cy="5625"/>
            </a:xfrm>
            <a:custGeom>
              <a:avLst/>
              <a:gdLst/>
              <a:ahLst/>
              <a:cxnLst/>
              <a:rect l="l" t="t" r="r" b="b"/>
              <a:pathLst>
                <a:path w="225" h="225" extrusionOk="0">
                  <a:moveTo>
                    <a:pt x="225" y="0"/>
                  </a:moveTo>
                  <a:lnTo>
                    <a:pt x="225" y="0"/>
                  </a:lnTo>
                  <a:cubicBezTo>
                    <a:pt x="225" y="0"/>
                    <a:pt x="1" y="224"/>
                    <a:pt x="1" y="224"/>
                  </a:cubicBezTo>
                  <a:cubicBezTo>
                    <a:pt x="1" y="224"/>
                    <a:pt x="225" y="224"/>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84" name="Google Shape;14684;p21"/>
            <p:cNvSpPr/>
            <p:nvPr/>
          </p:nvSpPr>
          <p:spPr>
            <a:xfrm>
              <a:off x="5028625" y="3745550"/>
              <a:ext cx="11225" cy="2525"/>
            </a:xfrm>
            <a:custGeom>
              <a:avLst/>
              <a:gdLst/>
              <a:ahLst/>
              <a:cxnLst/>
              <a:rect l="l" t="t" r="r" b="b"/>
              <a:pathLst>
                <a:path w="449" h="101" extrusionOk="0">
                  <a:moveTo>
                    <a:pt x="1" y="0"/>
                  </a:moveTo>
                  <a:cubicBezTo>
                    <a:pt x="1" y="0"/>
                    <a:pt x="200" y="100"/>
                    <a:pt x="333" y="100"/>
                  </a:cubicBezTo>
                  <a:cubicBezTo>
                    <a:pt x="399" y="100"/>
                    <a:pt x="449" y="75"/>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85" name="Google Shape;14685;p21"/>
            <p:cNvSpPr/>
            <p:nvPr/>
          </p:nvSpPr>
          <p:spPr>
            <a:xfrm>
              <a:off x="5047300" y="3748650"/>
              <a:ext cx="22450" cy="5025"/>
            </a:xfrm>
            <a:custGeom>
              <a:avLst/>
              <a:gdLst/>
              <a:ahLst/>
              <a:cxnLst/>
              <a:rect l="l" t="t" r="r" b="b"/>
              <a:pathLst>
                <a:path w="898" h="201" extrusionOk="0">
                  <a:moveTo>
                    <a:pt x="474" y="1"/>
                  </a:moveTo>
                  <a:cubicBezTo>
                    <a:pt x="399" y="1"/>
                    <a:pt x="299" y="26"/>
                    <a:pt x="150" y="101"/>
                  </a:cubicBezTo>
                  <a:cubicBezTo>
                    <a:pt x="1" y="101"/>
                    <a:pt x="449" y="200"/>
                    <a:pt x="698" y="200"/>
                  </a:cubicBezTo>
                  <a:cubicBezTo>
                    <a:pt x="822" y="200"/>
                    <a:pt x="897" y="175"/>
                    <a:pt x="822" y="101"/>
                  </a:cubicBezTo>
                  <a:cubicBezTo>
                    <a:pt x="673" y="101"/>
                    <a:pt x="623" y="1"/>
                    <a:pt x="47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86" name="Google Shape;14686;p21"/>
            <p:cNvSpPr/>
            <p:nvPr/>
          </p:nvSpPr>
          <p:spPr>
            <a:xfrm>
              <a:off x="6378925" y="3744775"/>
              <a:ext cx="7725" cy="7325"/>
            </a:xfrm>
            <a:custGeom>
              <a:avLst/>
              <a:gdLst/>
              <a:ahLst/>
              <a:cxnLst/>
              <a:rect l="l" t="t" r="r" b="b"/>
              <a:pathLst>
                <a:path w="309" h="293" extrusionOk="0">
                  <a:moveTo>
                    <a:pt x="235" y="1"/>
                  </a:moveTo>
                  <a:cubicBezTo>
                    <a:pt x="201" y="1"/>
                    <a:pt x="128" y="65"/>
                    <a:pt x="1" y="256"/>
                  </a:cubicBezTo>
                  <a:cubicBezTo>
                    <a:pt x="27" y="282"/>
                    <a:pt x="53" y="293"/>
                    <a:pt x="78" y="293"/>
                  </a:cubicBezTo>
                  <a:cubicBezTo>
                    <a:pt x="207" y="293"/>
                    <a:pt x="308" y="1"/>
                    <a:pt x="23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87" name="Google Shape;14687;p21"/>
            <p:cNvSpPr/>
            <p:nvPr/>
          </p:nvSpPr>
          <p:spPr>
            <a:xfrm>
              <a:off x="5079050" y="3749575"/>
              <a:ext cx="14375" cy="7200"/>
            </a:xfrm>
            <a:custGeom>
              <a:avLst/>
              <a:gdLst/>
              <a:ahLst/>
              <a:cxnLst/>
              <a:rect l="l" t="t" r="r" b="b"/>
              <a:pathLst>
                <a:path w="575" h="288" extrusionOk="0">
                  <a:moveTo>
                    <a:pt x="460" y="1"/>
                  </a:moveTo>
                  <a:cubicBezTo>
                    <a:pt x="431" y="1"/>
                    <a:pt x="359" y="19"/>
                    <a:pt x="225" y="64"/>
                  </a:cubicBezTo>
                  <a:cubicBezTo>
                    <a:pt x="225" y="64"/>
                    <a:pt x="1" y="288"/>
                    <a:pt x="1" y="288"/>
                  </a:cubicBezTo>
                  <a:cubicBezTo>
                    <a:pt x="1" y="288"/>
                    <a:pt x="574" y="1"/>
                    <a:pt x="46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88" name="Google Shape;14688;p21"/>
            <p:cNvSpPr/>
            <p:nvPr/>
          </p:nvSpPr>
          <p:spPr>
            <a:xfrm>
              <a:off x="5023025" y="3756750"/>
              <a:ext cx="22425" cy="11225"/>
            </a:xfrm>
            <a:custGeom>
              <a:avLst/>
              <a:gdLst/>
              <a:ahLst/>
              <a:cxnLst/>
              <a:rect l="l" t="t" r="r" b="b"/>
              <a:pathLst>
                <a:path w="897" h="449" extrusionOk="0">
                  <a:moveTo>
                    <a:pt x="897" y="1"/>
                  </a:moveTo>
                  <a:cubicBezTo>
                    <a:pt x="449" y="1"/>
                    <a:pt x="0" y="1"/>
                    <a:pt x="225" y="449"/>
                  </a:cubicBezTo>
                  <a:cubicBezTo>
                    <a:pt x="673" y="449"/>
                    <a:pt x="673" y="225"/>
                    <a:pt x="8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89" name="Google Shape;14689;p21"/>
            <p:cNvSpPr/>
            <p:nvPr/>
          </p:nvSpPr>
          <p:spPr>
            <a:xfrm>
              <a:off x="4821325" y="3762450"/>
              <a:ext cx="15625" cy="8275"/>
            </a:xfrm>
            <a:custGeom>
              <a:avLst/>
              <a:gdLst/>
              <a:ahLst/>
              <a:cxnLst/>
              <a:rect l="l" t="t" r="r" b="b"/>
              <a:pathLst>
                <a:path w="625" h="331" extrusionOk="0">
                  <a:moveTo>
                    <a:pt x="566" y="0"/>
                  </a:moveTo>
                  <a:cubicBezTo>
                    <a:pt x="541" y="0"/>
                    <a:pt x="442" y="58"/>
                    <a:pt x="224" y="221"/>
                  </a:cubicBezTo>
                  <a:cubicBezTo>
                    <a:pt x="224" y="221"/>
                    <a:pt x="125" y="121"/>
                    <a:pt x="58" y="121"/>
                  </a:cubicBezTo>
                  <a:cubicBezTo>
                    <a:pt x="25" y="121"/>
                    <a:pt x="0" y="146"/>
                    <a:pt x="0" y="221"/>
                  </a:cubicBezTo>
                  <a:cubicBezTo>
                    <a:pt x="0" y="300"/>
                    <a:pt x="35" y="330"/>
                    <a:pt x="87" y="330"/>
                  </a:cubicBezTo>
                  <a:cubicBezTo>
                    <a:pt x="260" y="330"/>
                    <a:pt x="625" y="0"/>
                    <a:pt x="56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90" name="Google Shape;14690;p21"/>
            <p:cNvSpPr/>
            <p:nvPr/>
          </p:nvSpPr>
          <p:spPr>
            <a:xfrm>
              <a:off x="4981000" y="3762350"/>
              <a:ext cx="8425" cy="4225"/>
            </a:xfrm>
            <a:custGeom>
              <a:avLst/>
              <a:gdLst/>
              <a:ahLst/>
              <a:cxnLst/>
              <a:rect l="l" t="t" r="r" b="b"/>
              <a:pathLst>
                <a:path w="337" h="169" extrusionOk="0">
                  <a:moveTo>
                    <a:pt x="113" y="1"/>
                  </a:moveTo>
                  <a:cubicBezTo>
                    <a:pt x="1" y="113"/>
                    <a:pt x="57" y="169"/>
                    <a:pt x="141" y="169"/>
                  </a:cubicBezTo>
                  <a:cubicBezTo>
                    <a:pt x="225" y="169"/>
                    <a:pt x="337" y="113"/>
                    <a:pt x="33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91" name="Google Shape;14691;p21"/>
            <p:cNvSpPr/>
            <p:nvPr/>
          </p:nvSpPr>
          <p:spPr>
            <a:xfrm>
              <a:off x="4967000" y="3762350"/>
              <a:ext cx="25" cy="5625"/>
            </a:xfrm>
            <a:custGeom>
              <a:avLst/>
              <a:gdLst/>
              <a:ahLst/>
              <a:cxnLst/>
              <a:rect l="l" t="t" r="r" b="b"/>
              <a:pathLst>
                <a:path w="1" h="225" extrusionOk="0">
                  <a:moveTo>
                    <a:pt x="0" y="225"/>
                  </a:moveTo>
                  <a:lnTo>
                    <a:pt x="0" y="225"/>
                  </a:lnTo>
                  <a:cubicBezTo>
                    <a:pt x="0" y="1"/>
                    <a:pt x="0" y="225"/>
                    <a:pt x="0" y="225"/>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92" name="Google Shape;14692;p21"/>
            <p:cNvSpPr/>
            <p:nvPr/>
          </p:nvSpPr>
          <p:spPr>
            <a:xfrm>
              <a:off x="5230325" y="3761450"/>
              <a:ext cx="10125" cy="13050"/>
            </a:xfrm>
            <a:custGeom>
              <a:avLst/>
              <a:gdLst/>
              <a:ahLst/>
              <a:cxnLst/>
              <a:rect l="l" t="t" r="r" b="b"/>
              <a:pathLst>
                <a:path w="405" h="522" extrusionOk="0">
                  <a:moveTo>
                    <a:pt x="135" y="1"/>
                  </a:moveTo>
                  <a:cubicBezTo>
                    <a:pt x="96" y="1"/>
                    <a:pt x="51" y="12"/>
                    <a:pt x="1" y="37"/>
                  </a:cubicBezTo>
                  <a:lnTo>
                    <a:pt x="1" y="485"/>
                  </a:lnTo>
                  <a:cubicBezTo>
                    <a:pt x="51" y="510"/>
                    <a:pt x="96" y="521"/>
                    <a:pt x="135" y="521"/>
                  </a:cubicBezTo>
                  <a:cubicBezTo>
                    <a:pt x="404" y="521"/>
                    <a:pt x="404" y="1"/>
                    <a:pt x="13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93" name="Google Shape;14693;p21"/>
            <p:cNvSpPr/>
            <p:nvPr/>
          </p:nvSpPr>
          <p:spPr>
            <a:xfrm>
              <a:off x="4451525" y="3769350"/>
              <a:ext cx="11225" cy="6725"/>
            </a:xfrm>
            <a:custGeom>
              <a:avLst/>
              <a:gdLst/>
              <a:ahLst/>
              <a:cxnLst/>
              <a:rect l="l" t="t" r="r" b="b"/>
              <a:pathLst>
                <a:path w="449" h="269" extrusionOk="0">
                  <a:moveTo>
                    <a:pt x="309" y="1"/>
                  </a:moveTo>
                  <a:cubicBezTo>
                    <a:pt x="225" y="1"/>
                    <a:pt x="113" y="57"/>
                    <a:pt x="0" y="169"/>
                  </a:cubicBezTo>
                  <a:cubicBezTo>
                    <a:pt x="150" y="169"/>
                    <a:pt x="299" y="269"/>
                    <a:pt x="382" y="269"/>
                  </a:cubicBezTo>
                  <a:cubicBezTo>
                    <a:pt x="424" y="269"/>
                    <a:pt x="449" y="244"/>
                    <a:pt x="449" y="169"/>
                  </a:cubicBezTo>
                  <a:cubicBezTo>
                    <a:pt x="449" y="57"/>
                    <a:pt x="393" y="1"/>
                    <a:pt x="30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94" name="Google Shape;14694;p21"/>
            <p:cNvSpPr/>
            <p:nvPr/>
          </p:nvSpPr>
          <p:spPr>
            <a:xfrm>
              <a:off x="5006225" y="3762350"/>
              <a:ext cx="25" cy="22450"/>
            </a:xfrm>
            <a:custGeom>
              <a:avLst/>
              <a:gdLst/>
              <a:ahLst/>
              <a:cxnLst/>
              <a:rect l="l" t="t" r="r" b="b"/>
              <a:pathLst>
                <a:path w="1" h="898" extrusionOk="0">
                  <a:moveTo>
                    <a:pt x="0" y="449"/>
                  </a:moveTo>
                  <a:cubicBezTo>
                    <a:pt x="0" y="897"/>
                    <a:pt x="0" y="1"/>
                    <a:pt x="0" y="449"/>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95" name="Google Shape;14695;p21"/>
            <p:cNvSpPr/>
            <p:nvPr/>
          </p:nvSpPr>
          <p:spPr>
            <a:xfrm>
              <a:off x="5028625" y="3767950"/>
              <a:ext cx="11225" cy="5650"/>
            </a:xfrm>
            <a:custGeom>
              <a:avLst/>
              <a:gdLst/>
              <a:ahLst/>
              <a:cxnLst/>
              <a:rect l="l" t="t" r="r" b="b"/>
              <a:pathLst>
                <a:path w="449" h="226" extrusionOk="0">
                  <a:moveTo>
                    <a:pt x="449" y="1"/>
                  </a:moveTo>
                  <a:cubicBezTo>
                    <a:pt x="449" y="1"/>
                    <a:pt x="1" y="1"/>
                    <a:pt x="1" y="225"/>
                  </a:cubicBezTo>
                  <a:cubicBezTo>
                    <a:pt x="1" y="225"/>
                    <a:pt x="449" y="225"/>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96" name="Google Shape;14696;p21"/>
            <p:cNvSpPr/>
            <p:nvPr/>
          </p:nvSpPr>
          <p:spPr>
            <a:xfrm>
              <a:off x="6294900" y="3770325"/>
              <a:ext cx="7825" cy="6500"/>
            </a:xfrm>
            <a:custGeom>
              <a:avLst/>
              <a:gdLst/>
              <a:ahLst/>
              <a:cxnLst/>
              <a:rect l="l" t="t" r="r" b="b"/>
              <a:pathLst>
                <a:path w="313" h="260" extrusionOk="0">
                  <a:moveTo>
                    <a:pt x="201" y="1"/>
                  </a:moveTo>
                  <a:cubicBezTo>
                    <a:pt x="160" y="1"/>
                    <a:pt x="95" y="35"/>
                    <a:pt x="0" y="130"/>
                  </a:cubicBezTo>
                  <a:cubicBezTo>
                    <a:pt x="48" y="225"/>
                    <a:pt x="95" y="259"/>
                    <a:pt x="136" y="259"/>
                  </a:cubicBezTo>
                  <a:cubicBezTo>
                    <a:pt x="248" y="259"/>
                    <a:pt x="313" y="1"/>
                    <a:pt x="20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97" name="Google Shape;14697;p21"/>
            <p:cNvSpPr/>
            <p:nvPr/>
          </p:nvSpPr>
          <p:spPr>
            <a:xfrm>
              <a:off x="1308275" y="3771700"/>
              <a:ext cx="33650" cy="9975"/>
            </a:xfrm>
            <a:custGeom>
              <a:avLst/>
              <a:gdLst/>
              <a:ahLst/>
              <a:cxnLst/>
              <a:rect l="l" t="t" r="r" b="b"/>
              <a:pathLst>
                <a:path w="1346" h="399" extrusionOk="0">
                  <a:moveTo>
                    <a:pt x="399" y="0"/>
                  </a:moveTo>
                  <a:cubicBezTo>
                    <a:pt x="274" y="0"/>
                    <a:pt x="150" y="75"/>
                    <a:pt x="0" y="299"/>
                  </a:cubicBezTo>
                  <a:cubicBezTo>
                    <a:pt x="150" y="299"/>
                    <a:pt x="598" y="399"/>
                    <a:pt x="947" y="399"/>
                  </a:cubicBezTo>
                  <a:cubicBezTo>
                    <a:pt x="1121" y="399"/>
                    <a:pt x="1270" y="374"/>
                    <a:pt x="1345" y="299"/>
                  </a:cubicBezTo>
                  <a:cubicBezTo>
                    <a:pt x="897" y="299"/>
                    <a:pt x="648" y="0"/>
                    <a:pt x="39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98" name="Google Shape;14698;p21"/>
            <p:cNvSpPr/>
            <p:nvPr/>
          </p:nvSpPr>
          <p:spPr>
            <a:xfrm>
              <a:off x="4944575" y="3770325"/>
              <a:ext cx="9375" cy="6500"/>
            </a:xfrm>
            <a:custGeom>
              <a:avLst/>
              <a:gdLst/>
              <a:ahLst/>
              <a:cxnLst/>
              <a:rect l="l" t="t" r="r" b="b"/>
              <a:pathLst>
                <a:path w="375" h="260" extrusionOk="0">
                  <a:moveTo>
                    <a:pt x="225" y="1"/>
                  </a:moveTo>
                  <a:cubicBezTo>
                    <a:pt x="170" y="1"/>
                    <a:pt x="96" y="35"/>
                    <a:pt x="1" y="130"/>
                  </a:cubicBezTo>
                  <a:cubicBezTo>
                    <a:pt x="96" y="225"/>
                    <a:pt x="170" y="259"/>
                    <a:pt x="225" y="259"/>
                  </a:cubicBezTo>
                  <a:cubicBezTo>
                    <a:pt x="374" y="259"/>
                    <a:pt x="374" y="1"/>
                    <a:pt x="2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99" name="Google Shape;14699;p21"/>
            <p:cNvSpPr/>
            <p:nvPr/>
          </p:nvSpPr>
          <p:spPr>
            <a:xfrm>
              <a:off x="4961400" y="3773575"/>
              <a:ext cx="11225" cy="2500"/>
            </a:xfrm>
            <a:custGeom>
              <a:avLst/>
              <a:gdLst/>
              <a:ahLst/>
              <a:cxnLst/>
              <a:rect l="l" t="t" r="r" b="b"/>
              <a:pathLst>
                <a:path w="449" h="100" extrusionOk="0">
                  <a:moveTo>
                    <a:pt x="0" y="0"/>
                  </a:moveTo>
                  <a:cubicBezTo>
                    <a:pt x="0" y="0"/>
                    <a:pt x="199" y="100"/>
                    <a:pt x="332" y="100"/>
                  </a:cubicBezTo>
                  <a:cubicBezTo>
                    <a:pt x="399" y="100"/>
                    <a:pt x="448" y="75"/>
                    <a:pt x="4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00" name="Google Shape;14700;p21"/>
            <p:cNvSpPr/>
            <p:nvPr/>
          </p:nvSpPr>
          <p:spPr>
            <a:xfrm>
              <a:off x="1409125" y="3784775"/>
              <a:ext cx="173725" cy="39250"/>
            </a:xfrm>
            <a:custGeom>
              <a:avLst/>
              <a:gdLst/>
              <a:ahLst/>
              <a:cxnLst/>
              <a:rect l="l" t="t" r="r" b="b"/>
              <a:pathLst>
                <a:path w="6949" h="1570" extrusionOk="0">
                  <a:moveTo>
                    <a:pt x="1" y="0"/>
                  </a:moveTo>
                  <a:cubicBezTo>
                    <a:pt x="2242" y="897"/>
                    <a:pt x="4483" y="1569"/>
                    <a:pt x="6948" y="1569"/>
                  </a:cubicBezTo>
                  <a:cubicBezTo>
                    <a:pt x="4483" y="1121"/>
                    <a:pt x="2466" y="449"/>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01" name="Google Shape;14701;p21"/>
            <p:cNvSpPr/>
            <p:nvPr/>
          </p:nvSpPr>
          <p:spPr>
            <a:xfrm>
              <a:off x="2210350" y="3790375"/>
              <a:ext cx="11225" cy="7950"/>
            </a:xfrm>
            <a:custGeom>
              <a:avLst/>
              <a:gdLst/>
              <a:ahLst/>
              <a:cxnLst/>
              <a:rect l="l" t="t" r="r" b="b"/>
              <a:pathLst>
                <a:path w="449" h="318" extrusionOk="0">
                  <a:moveTo>
                    <a:pt x="449" y="0"/>
                  </a:moveTo>
                  <a:cubicBezTo>
                    <a:pt x="0" y="0"/>
                    <a:pt x="0" y="0"/>
                    <a:pt x="0" y="225"/>
                  </a:cubicBezTo>
                  <a:cubicBezTo>
                    <a:pt x="66" y="290"/>
                    <a:pt x="132" y="317"/>
                    <a:pt x="192" y="317"/>
                  </a:cubicBezTo>
                  <a:cubicBezTo>
                    <a:pt x="337" y="317"/>
                    <a:pt x="449" y="159"/>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02" name="Google Shape;14702;p21"/>
            <p:cNvSpPr/>
            <p:nvPr/>
          </p:nvSpPr>
          <p:spPr>
            <a:xfrm>
              <a:off x="4524375" y="3795975"/>
              <a:ext cx="16825" cy="11225"/>
            </a:xfrm>
            <a:custGeom>
              <a:avLst/>
              <a:gdLst/>
              <a:ahLst/>
              <a:cxnLst/>
              <a:rect l="l" t="t" r="r" b="b"/>
              <a:pathLst>
                <a:path w="673" h="449" extrusionOk="0">
                  <a:moveTo>
                    <a:pt x="448" y="1"/>
                  </a:moveTo>
                  <a:cubicBezTo>
                    <a:pt x="448" y="449"/>
                    <a:pt x="0" y="449"/>
                    <a:pt x="672" y="449"/>
                  </a:cubicBezTo>
                  <a:cubicBezTo>
                    <a:pt x="672" y="225"/>
                    <a:pt x="672" y="1"/>
                    <a:pt x="4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03" name="Google Shape;14703;p21"/>
            <p:cNvSpPr/>
            <p:nvPr/>
          </p:nvSpPr>
          <p:spPr>
            <a:xfrm>
              <a:off x="4804500" y="3801575"/>
              <a:ext cx="16850" cy="7950"/>
            </a:xfrm>
            <a:custGeom>
              <a:avLst/>
              <a:gdLst/>
              <a:ahLst/>
              <a:cxnLst/>
              <a:rect l="l" t="t" r="r" b="b"/>
              <a:pathLst>
                <a:path w="674" h="318" extrusionOk="0">
                  <a:moveTo>
                    <a:pt x="673" y="1"/>
                  </a:moveTo>
                  <a:cubicBezTo>
                    <a:pt x="225" y="1"/>
                    <a:pt x="1" y="1"/>
                    <a:pt x="225" y="225"/>
                  </a:cubicBezTo>
                  <a:cubicBezTo>
                    <a:pt x="291" y="290"/>
                    <a:pt x="356" y="318"/>
                    <a:pt x="416" y="318"/>
                  </a:cubicBezTo>
                  <a:cubicBezTo>
                    <a:pt x="561" y="318"/>
                    <a:pt x="673" y="159"/>
                    <a:pt x="6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04" name="Google Shape;14704;p21"/>
            <p:cNvSpPr/>
            <p:nvPr/>
          </p:nvSpPr>
          <p:spPr>
            <a:xfrm>
              <a:off x="5219125" y="3803950"/>
              <a:ext cx="4700" cy="6500"/>
            </a:xfrm>
            <a:custGeom>
              <a:avLst/>
              <a:gdLst/>
              <a:ahLst/>
              <a:cxnLst/>
              <a:rect l="l" t="t" r="r" b="b"/>
              <a:pathLst>
                <a:path w="188" h="260" extrusionOk="0">
                  <a:moveTo>
                    <a:pt x="113" y="0"/>
                  </a:moveTo>
                  <a:cubicBezTo>
                    <a:pt x="85" y="0"/>
                    <a:pt x="48" y="35"/>
                    <a:pt x="1" y="130"/>
                  </a:cubicBezTo>
                  <a:cubicBezTo>
                    <a:pt x="48" y="224"/>
                    <a:pt x="85" y="259"/>
                    <a:pt x="113" y="259"/>
                  </a:cubicBezTo>
                  <a:cubicBezTo>
                    <a:pt x="187" y="259"/>
                    <a:pt x="187" y="0"/>
                    <a:pt x="11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05" name="Google Shape;14705;p21"/>
            <p:cNvSpPr/>
            <p:nvPr/>
          </p:nvSpPr>
          <p:spPr>
            <a:xfrm>
              <a:off x="5235925" y="3803950"/>
              <a:ext cx="4700" cy="6500"/>
            </a:xfrm>
            <a:custGeom>
              <a:avLst/>
              <a:gdLst/>
              <a:ahLst/>
              <a:cxnLst/>
              <a:rect l="l" t="t" r="r" b="b"/>
              <a:pathLst>
                <a:path w="188" h="260" extrusionOk="0">
                  <a:moveTo>
                    <a:pt x="113" y="0"/>
                  </a:moveTo>
                  <a:cubicBezTo>
                    <a:pt x="86" y="0"/>
                    <a:pt x="48" y="35"/>
                    <a:pt x="1" y="130"/>
                  </a:cubicBezTo>
                  <a:cubicBezTo>
                    <a:pt x="48" y="224"/>
                    <a:pt x="86" y="259"/>
                    <a:pt x="113" y="259"/>
                  </a:cubicBezTo>
                  <a:cubicBezTo>
                    <a:pt x="188" y="259"/>
                    <a:pt x="188" y="0"/>
                    <a:pt x="11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06" name="Google Shape;14706;p21"/>
            <p:cNvSpPr/>
            <p:nvPr/>
          </p:nvSpPr>
          <p:spPr>
            <a:xfrm>
              <a:off x="4877350" y="3803950"/>
              <a:ext cx="4700" cy="6500"/>
            </a:xfrm>
            <a:custGeom>
              <a:avLst/>
              <a:gdLst/>
              <a:ahLst/>
              <a:cxnLst/>
              <a:rect l="l" t="t" r="r" b="b"/>
              <a:pathLst>
                <a:path w="188" h="260" extrusionOk="0">
                  <a:moveTo>
                    <a:pt x="112" y="0"/>
                  </a:moveTo>
                  <a:cubicBezTo>
                    <a:pt x="85" y="0"/>
                    <a:pt x="48" y="35"/>
                    <a:pt x="0" y="130"/>
                  </a:cubicBezTo>
                  <a:cubicBezTo>
                    <a:pt x="48" y="224"/>
                    <a:pt x="85" y="259"/>
                    <a:pt x="112" y="259"/>
                  </a:cubicBezTo>
                  <a:cubicBezTo>
                    <a:pt x="187" y="259"/>
                    <a:pt x="187" y="0"/>
                    <a:pt x="11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07" name="Google Shape;14707;p21"/>
            <p:cNvSpPr/>
            <p:nvPr/>
          </p:nvSpPr>
          <p:spPr>
            <a:xfrm>
              <a:off x="4602800" y="3809550"/>
              <a:ext cx="4700" cy="6500"/>
            </a:xfrm>
            <a:custGeom>
              <a:avLst/>
              <a:gdLst/>
              <a:ahLst/>
              <a:cxnLst/>
              <a:rect l="l" t="t" r="r" b="b"/>
              <a:pathLst>
                <a:path w="188" h="260" extrusionOk="0">
                  <a:moveTo>
                    <a:pt x="113" y="0"/>
                  </a:moveTo>
                  <a:cubicBezTo>
                    <a:pt x="85" y="0"/>
                    <a:pt x="48" y="35"/>
                    <a:pt x="1" y="130"/>
                  </a:cubicBezTo>
                  <a:cubicBezTo>
                    <a:pt x="48" y="225"/>
                    <a:pt x="85" y="259"/>
                    <a:pt x="113" y="259"/>
                  </a:cubicBezTo>
                  <a:cubicBezTo>
                    <a:pt x="187" y="259"/>
                    <a:pt x="187" y="0"/>
                    <a:pt x="11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08" name="Google Shape;14708;p21"/>
            <p:cNvSpPr/>
            <p:nvPr/>
          </p:nvSpPr>
          <p:spPr>
            <a:xfrm>
              <a:off x="4978200" y="3815150"/>
              <a:ext cx="4700" cy="6500"/>
            </a:xfrm>
            <a:custGeom>
              <a:avLst/>
              <a:gdLst/>
              <a:ahLst/>
              <a:cxnLst/>
              <a:rect l="l" t="t" r="r" b="b"/>
              <a:pathLst>
                <a:path w="188" h="260" extrusionOk="0">
                  <a:moveTo>
                    <a:pt x="113" y="1"/>
                  </a:moveTo>
                  <a:cubicBezTo>
                    <a:pt x="85" y="1"/>
                    <a:pt x="48" y="35"/>
                    <a:pt x="1" y="130"/>
                  </a:cubicBezTo>
                  <a:cubicBezTo>
                    <a:pt x="48" y="225"/>
                    <a:pt x="85" y="259"/>
                    <a:pt x="113" y="259"/>
                  </a:cubicBezTo>
                  <a:cubicBezTo>
                    <a:pt x="187" y="259"/>
                    <a:pt x="187" y="1"/>
                    <a:pt x="1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09" name="Google Shape;14709;p21"/>
            <p:cNvSpPr/>
            <p:nvPr/>
          </p:nvSpPr>
          <p:spPr>
            <a:xfrm>
              <a:off x="5011825" y="3815150"/>
              <a:ext cx="7825" cy="6500"/>
            </a:xfrm>
            <a:custGeom>
              <a:avLst/>
              <a:gdLst/>
              <a:ahLst/>
              <a:cxnLst/>
              <a:rect l="l" t="t" r="r" b="b"/>
              <a:pathLst>
                <a:path w="313" h="260" extrusionOk="0">
                  <a:moveTo>
                    <a:pt x="201" y="1"/>
                  </a:moveTo>
                  <a:cubicBezTo>
                    <a:pt x="160" y="1"/>
                    <a:pt x="95" y="35"/>
                    <a:pt x="0" y="130"/>
                  </a:cubicBezTo>
                  <a:cubicBezTo>
                    <a:pt x="48" y="225"/>
                    <a:pt x="95" y="259"/>
                    <a:pt x="136" y="259"/>
                  </a:cubicBezTo>
                  <a:cubicBezTo>
                    <a:pt x="248" y="259"/>
                    <a:pt x="313" y="1"/>
                    <a:pt x="20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10" name="Google Shape;14710;p21"/>
            <p:cNvSpPr/>
            <p:nvPr/>
          </p:nvSpPr>
          <p:spPr>
            <a:xfrm>
              <a:off x="5217250" y="3818375"/>
              <a:ext cx="22450" cy="7500"/>
            </a:xfrm>
            <a:custGeom>
              <a:avLst/>
              <a:gdLst/>
              <a:ahLst/>
              <a:cxnLst/>
              <a:rect l="l" t="t" r="r" b="b"/>
              <a:pathLst>
                <a:path w="898" h="300" extrusionOk="0">
                  <a:moveTo>
                    <a:pt x="300" y="1"/>
                  </a:moveTo>
                  <a:cubicBezTo>
                    <a:pt x="1" y="225"/>
                    <a:pt x="1" y="300"/>
                    <a:pt x="100" y="300"/>
                  </a:cubicBezTo>
                  <a:cubicBezTo>
                    <a:pt x="300" y="300"/>
                    <a:pt x="897" y="1"/>
                    <a:pt x="30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11" name="Google Shape;14711;p21"/>
            <p:cNvSpPr/>
            <p:nvPr/>
          </p:nvSpPr>
          <p:spPr>
            <a:xfrm>
              <a:off x="1504375" y="3824000"/>
              <a:ext cx="5625" cy="25"/>
            </a:xfrm>
            <a:custGeom>
              <a:avLst/>
              <a:gdLst/>
              <a:ahLst/>
              <a:cxnLst/>
              <a:rect l="l" t="t" r="r" b="b"/>
              <a:pathLst>
                <a:path w="225" h="1" extrusionOk="0">
                  <a:moveTo>
                    <a:pt x="225" y="0"/>
                  </a:moveTo>
                  <a:lnTo>
                    <a:pt x="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12" name="Google Shape;14712;p21"/>
            <p:cNvSpPr/>
            <p:nvPr/>
          </p:nvSpPr>
          <p:spPr>
            <a:xfrm>
              <a:off x="1515575" y="3823125"/>
              <a:ext cx="25675" cy="11475"/>
            </a:xfrm>
            <a:custGeom>
              <a:avLst/>
              <a:gdLst/>
              <a:ahLst/>
              <a:cxnLst/>
              <a:rect l="l" t="t" r="r" b="b"/>
              <a:pathLst>
                <a:path w="1027" h="459" extrusionOk="0">
                  <a:moveTo>
                    <a:pt x="510" y="0"/>
                  </a:moveTo>
                  <a:cubicBezTo>
                    <a:pt x="310" y="0"/>
                    <a:pt x="96" y="70"/>
                    <a:pt x="1" y="259"/>
                  </a:cubicBezTo>
                  <a:cubicBezTo>
                    <a:pt x="300" y="259"/>
                    <a:pt x="499" y="458"/>
                    <a:pt x="665" y="458"/>
                  </a:cubicBezTo>
                  <a:cubicBezTo>
                    <a:pt x="748" y="458"/>
                    <a:pt x="823" y="409"/>
                    <a:pt x="897" y="259"/>
                  </a:cubicBezTo>
                  <a:cubicBezTo>
                    <a:pt x="1027" y="130"/>
                    <a:pt x="783" y="0"/>
                    <a:pt x="51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13" name="Google Shape;14713;p21"/>
            <p:cNvSpPr/>
            <p:nvPr/>
          </p:nvSpPr>
          <p:spPr>
            <a:xfrm>
              <a:off x="4913575" y="3837575"/>
              <a:ext cx="9400" cy="6475"/>
            </a:xfrm>
            <a:custGeom>
              <a:avLst/>
              <a:gdLst/>
              <a:ahLst/>
              <a:cxnLst/>
              <a:rect l="l" t="t" r="r" b="b"/>
              <a:pathLst>
                <a:path w="376" h="259" extrusionOk="0">
                  <a:moveTo>
                    <a:pt x="338" y="0"/>
                  </a:moveTo>
                  <a:cubicBezTo>
                    <a:pt x="324" y="0"/>
                    <a:pt x="262" y="35"/>
                    <a:pt x="120" y="129"/>
                  </a:cubicBezTo>
                  <a:cubicBezTo>
                    <a:pt x="26" y="224"/>
                    <a:pt x="1" y="259"/>
                    <a:pt x="15" y="259"/>
                  </a:cubicBezTo>
                  <a:cubicBezTo>
                    <a:pt x="52" y="259"/>
                    <a:pt x="375" y="0"/>
                    <a:pt x="33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14" name="Google Shape;14714;p21"/>
            <p:cNvSpPr/>
            <p:nvPr/>
          </p:nvSpPr>
          <p:spPr>
            <a:xfrm>
              <a:off x="4821325" y="3843900"/>
              <a:ext cx="11225" cy="2525"/>
            </a:xfrm>
            <a:custGeom>
              <a:avLst/>
              <a:gdLst/>
              <a:ahLst/>
              <a:cxnLst/>
              <a:rect l="l" t="t" r="r" b="b"/>
              <a:pathLst>
                <a:path w="449" h="101" extrusionOk="0">
                  <a:moveTo>
                    <a:pt x="116" y="1"/>
                  </a:moveTo>
                  <a:cubicBezTo>
                    <a:pt x="50" y="1"/>
                    <a:pt x="0" y="26"/>
                    <a:pt x="0" y="101"/>
                  </a:cubicBezTo>
                  <a:lnTo>
                    <a:pt x="448" y="101"/>
                  </a:lnTo>
                  <a:cubicBezTo>
                    <a:pt x="448" y="101"/>
                    <a:pt x="249" y="1"/>
                    <a:pt x="11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15" name="Google Shape;14715;p21"/>
            <p:cNvSpPr/>
            <p:nvPr/>
          </p:nvSpPr>
          <p:spPr>
            <a:xfrm>
              <a:off x="4965725" y="3843175"/>
              <a:ext cx="12500" cy="6475"/>
            </a:xfrm>
            <a:custGeom>
              <a:avLst/>
              <a:gdLst/>
              <a:ahLst/>
              <a:cxnLst/>
              <a:rect l="l" t="t" r="r" b="b"/>
              <a:pathLst>
                <a:path w="500" h="259" extrusionOk="0">
                  <a:moveTo>
                    <a:pt x="187" y="0"/>
                  </a:moveTo>
                  <a:cubicBezTo>
                    <a:pt x="0" y="0"/>
                    <a:pt x="65" y="259"/>
                    <a:pt x="252" y="259"/>
                  </a:cubicBezTo>
                  <a:cubicBezTo>
                    <a:pt x="320" y="259"/>
                    <a:pt x="405" y="224"/>
                    <a:pt x="500" y="130"/>
                  </a:cubicBezTo>
                  <a:cubicBezTo>
                    <a:pt x="357" y="35"/>
                    <a:pt x="255" y="0"/>
                    <a:pt x="18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16" name="Google Shape;14716;p21"/>
            <p:cNvSpPr/>
            <p:nvPr/>
          </p:nvSpPr>
          <p:spPr>
            <a:xfrm>
              <a:off x="4944575" y="3843600"/>
              <a:ext cx="22450" cy="13400"/>
            </a:xfrm>
            <a:custGeom>
              <a:avLst/>
              <a:gdLst/>
              <a:ahLst/>
              <a:cxnLst/>
              <a:rect l="l" t="t" r="r" b="b"/>
              <a:pathLst>
                <a:path w="898" h="536" extrusionOk="0">
                  <a:moveTo>
                    <a:pt x="449" y="1"/>
                  </a:moveTo>
                  <a:cubicBezTo>
                    <a:pt x="225" y="1"/>
                    <a:pt x="1" y="113"/>
                    <a:pt x="1" y="337"/>
                  </a:cubicBezTo>
                  <a:cubicBezTo>
                    <a:pt x="1" y="337"/>
                    <a:pt x="300" y="536"/>
                    <a:pt x="565" y="536"/>
                  </a:cubicBezTo>
                  <a:cubicBezTo>
                    <a:pt x="698" y="536"/>
                    <a:pt x="823" y="486"/>
                    <a:pt x="897" y="337"/>
                  </a:cubicBezTo>
                  <a:cubicBezTo>
                    <a:pt x="897" y="113"/>
                    <a:pt x="673" y="1"/>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17" name="Google Shape;14717;p21"/>
            <p:cNvSpPr/>
            <p:nvPr/>
          </p:nvSpPr>
          <p:spPr>
            <a:xfrm>
              <a:off x="4938975" y="3863200"/>
              <a:ext cx="15200" cy="7950"/>
            </a:xfrm>
            <a:custGeom>
              <a:avLst/>
              <a:gdLst/>
              <a:ahLst/>
              <a:cxnLst/>
              <a:rect l="l" t="t" r="r" b="b"/>
              <a:pathLst>
                <a:path w="608" h="318" extrusionOk="0">
                  <a:moveTo>
                    <a:pt x="449" y="1"/>
                  </a:moveTo>
                  <a:cubicBezTo>
                    <a:pt x="225" y="1"/>
                    <a:pt x="1" y="1"/>
                    <a:pt x="225" y="225"/>
                  </a:cubicBezTo>
                  <a:cubicBezTo>
                    <a:pt x="225" y="291"/>
                    <a:pt x="263" y="318"/>
                    <a:pt x="312" y="318"/>
                  </a:cubicBezTo>
                  <a:cubicBezTo>
                    <a:pt x="430" y="318"/>
                    <a:pt x="607" y="159"/>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18" name="Google Shape;14718;p21"/>
            <p:cNvSpPr/>
            <p:nvPr/>
          </p:nvSpPr>
          <p:spPr>
            <a:xfrm>
              <a:off x="4798900" y="3863300"/>
              <a:ext cx="4800" cy="8275"/>
            </a:xfrm>
            <a:custGeom>
              <a:avLst/>
              <a:gdLst/>
              <a:ahLst/>
              <a:cxnLst/>
              <a:rect l="l" t="t" r="r" b="b"/>
              <a:pathLst>
                <a:path w="192" h="331" extrusionOk="0">
                  <a:moveTo>
                    <a:pt x="124" y="0"/>
                  </a:moveTo>
                  <a:cubicBezTo>
                    <a:pt x="96" y="0"/>
                    <a:pt x="55" y="58"/>
                    <a:pt x="1" y="221"/>
                  </a:cubicBezTo>
                  <a:cubicBezTo>
                    <a:pt x="40" y="300"/>
                    <a:pt x="73" y="330"/>
                    <a:pt x="98" y="330"/>
                  </a:cubicBezTo>
                  <a:cubicBezTo>
                    <a:pt x="183" y="330"/>
                    <a:pt x="191" y="0"/>
                    <a:pt x="1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19" name="Google Shape;14719;p21"/>
            <p:cNvSpPr/>
            <p:nvPr/>
          </p:nvSpPr>
          <p:spPr>
            <a:xfrm>
              <a:off x="4670050" y="3871175"/>
              <a:ext cx="4675" cy="6500"/>
            </a:xfrm>
            <a:custGeom>
              <a:avLst/>
              <a:gdLst/>
              <a:ahLst/>
              <a:cxnLst/>
              <a:rect l="l" t="t" r="r" b="b"/>
              <a:pathLst>
                <a:path w="187" h="260" extrusionOk="0">
                  <a:moveTo>
                    <a:pt x="112" y="1"/>
                  </a:moveTo>
                  <a:cubicBezTo>
                    <a:pt x="85" y="1"/>
                    <a:pt x="47" y="35"/>
                    <a:pt x="0" y="130"/>
                  </a:cubicBezTo>
                  <a:cubicBezTo>
                    <a:pt x="47" y="225"/>
                    <a:pt x="85" y="260"/>
                    <a:pt x="112" y="260"/>
                  </a:cubicBezTo>
                  <a:cubicBezTo>
                    <a:pt x="187" y="260"/>
                    <a:pt x="187" y="1"/>
                    <a:pt x="11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20" name="Google Shape;14720;p21"/>
            <p:cNvSpPr/>
            <p:nvPr/>
          </p:nvSpPr>
          <p:spPr>
            <a:xfrm>
              <a:off x="4742875" y="3870475"/>
              <a:ext cx="4850" cy="5150"/>
            </a:xfrm>
            <a:custGeom>
              <a:avLst/>
              <a:gdLst/>
              <a:ahLst/>
              <a:cxnLst/>
              <a:rect l="l" t="t" r="r" b="b"/>
              <a:pathLst>
                <a:path w="194" h="206" extrusionOk="0">
                  <a:moveTo>
                    <a:pt x="130" y="0"/>
                  </a:moveTo>
                  <a:cubicBezTo>
                    <a:pt x="103" y="0"/>
                    <a:pt x="59" y="41"/>
                    <a:pt x="1" y="158"/>
                  </a:cubicBezTo>
                  <a:cubicBezTo>
                    <a:pt x="34" y="192"/>
                    <a:pt x="63" y="205"/>
                    <a:pt x="87" y="205"/>
                  </a:cubicBezTo>
                  <a:cubicBezTo>
                    <a:pt x="179" y="205"/>
                    <a:pt x="193" y="0"/>
                    <a:pt x="13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21" name="Google Shape;14721;p21"/>
            <p:cNvSpPr/>
            <p:nvPr/>
          </p:nvSpPr>
          <p:spPr>
            <a:xfrm>
              <a:off x="2266375" y="3876775"/>
              <a:ext cx="4700" cy="6500"/>
            </a:xfrm>
            <a:custGeom>
              <a:avLst/>
              <a:gdLst/>
              <a:ahLst/>
              <a:cxnLst/>
              <a:rect l="l" t="t" r="r" b="b"/>
              <a:pathLst>
                <a:path w="188" h="260" extrusionOk="0">
                  <a:moveTo>
                    <a:pt x="113" y="1"/>
                  </a:moveTo>
                  <a:cubicBezTo>
                    <a:pt x="85" y="1"/>
                    <a:pt x="48" y="36"/>
                    <a:pt x="1" y="130"/>
                  </a:cubicBezTo>
                  <a:cubicBezTo>
                    <a:pt x="48" y="225"/>
                    <a:pt x="85" y="260"/>
                    <a:pt x="113" y="260"/>
                  </a:cubicBezTo>
                  <a:cubicBezTo>
                    <a:pt x="187" y="260"/>
                    <a:pt x="187" y="1"/>
                    <a:pt x="1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22" name="Google Shape;14722;p21"/>
            <p:cNvSpPr/>
            <p:nvPr/>
          </p:nvSpPr>
          <p:spPr>
            <a:xfrm>
              <a:off x="6692700" y="3874425"/>
              <a:ext cx="16600" cy="12375"/>
            </a:xfrm>
            <a:custGeom>
              <a:avLst/>
              <a:gdLst/>
              <a:ahLst/>
              <a:cxnLst/>
              <a:rect l="l" t="t" r="r" b="b"/>
              <a:pathLst>
                <a:path w="664" h="495" extrusionOk="0">
                  <a:moveTo>
                    <a:pt x="225" y="0"/>
                  </a:moveTo>
                  <a:cubicBezTo>
                    <a:pt x="225" y="224"/>
                    <a:pt x="225" y="224"/>
                    <a:pt x="1" y="448"/>
                  </a:cubicBezTo>
                  <a:cubicBezTo>
                    <a:pt x="97" y="480"/>
                    <a:pt x="179" y="494"/>
                    <a:pt x="248" y="494"/>
                  </a:cubicBezTo>
                  <a:cubicBezTo>
                    <a:pt x="664" y="494"/>
                    <a:pt x="609" y="0"/>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23" name="Google Shape;14723;p21"/>
            <p:cNvSpPr/>
            <p:nvPr/>
          </p:nvSpPr>
          <p:spPr>
            <a:xfrm>
              <a:off x="3106825" y="3885625"/>
              <a:ext cx="5625" cy="25"/>
            </a:xfrm>
            <a:custGeom>
              <a:avLst/>
              <a:gdLst/>
              <a:ahLst/>
              <a:cxnLst/>
              <a:rect l="l" t="t" r="r" b="b"/>
              <a:pathLst>
                <a:path w="225" h="1" extrusionOk="0">
                  <a:moveTo>
                    <a:pt x="224" y="0"/>
                  </a:moveTo>
                  <a:lnTo>
                    <a:pt x="0" y="0"/>
                  </a:lnTo>
                  <a:cubicBezTo>
                    <a:pt x="0" y="0"/>
                    <a:pt x="224" y="0"/>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24" name="Google Shape;14724;p21"/>
            <p:cNvSpPr/>
            <p:nvPr/>
          </p:nvSpPr>
          <p:spPr>
            <a:xfrm>
              <a:off x="5230575" y="3906875"/>
              <a:ext cx="16600" cy="7950"/>
            </a:xfrm>
            <a:custGeom>
              <a:avLst/>
              <a:gdLst/>
              <a:ahLst/>
              <a:cxnLst/>
              <a:rect l="l" t="t" r="r" b="b"/>
              <a:pathLst>
                <a:path w="664" h="318" extrusionOk="0">
                  <a:moveTo>
                    <a:pt x="542" y="0"/>
                  </a:moveTo>
                  <a:cubicBezTo>
                    <a:pt x="317" y="0"/>
                    <a:pt x="0" y="317"/>
                    <a:pt x="225" y="317"/>
                  </a:cubicBezTo>
                  <a:cubicBezTo>
                    <a:pt x="271" y="317"/>
                    <a:pt x="341" y="304"/>
                    <a:pt x="439" y="271"/>
                  </a:cubicBezTo>
                  <a:cubicBezTo>
                    <a:pt x="439" y="271"/>
                    <a:pt x="663" y="47"/>
                    <a:pt x="663" y="47"/>
                  </a:cubicBezTo>
                  <a:cubicBezTo>
                    <a:pt x="630" y="14"/>
                    <a:pt x="588" y="0"/>
                    <a:pt x="54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25" name="Google Shape;14725;p21"/>
            <p:cNvSpPr/>
            <p:nvPr/>
          </p:nvSpPr>
          <p:spPr>
            <a:xfrm>
              <a:off x="4989400" y="3939325"/>
              <a:ext cx="11225" cy="7950"/>
            </a:xfrm>
            <a:custGeom>
              <a:avLst/>
              <a:gdLst/>
              <a:ahLst/>
              <a:cxnLst/>
              <a:rect l="l" t="t" r="r" b="b"/>
              <a:pathLst>
                <a:path w="449" h="318" extrusionOk="0">
                  <a:moveTo>
                    <a:pt x="80" y="1"/>
                  </a:moveTo>
                  <a:cubicBezTo>
                    <a:pt x="1" y="1"/>
                    <a:pt x="1" y="159"/>
                    <a:pt x="1" y="318"/>
                  </a:cubicBezTo>
                  <a:cubicBezTo>
                    <a:pt x="225" y="318"/>
                    <a:pt x="449" y="318"/>
                    <a:pt x="225" y="94"/>
                  </a:cubicBezTo>
                  <a:cubicBezTo>
                    <a:pt x="159" y="28"/>
                    <a:pt x="113" y="1"/>
                    <a:pt x="8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26" name="Google Shape;14726;p21"/>
            <p:cNvSpPr/>
            <p:nvPr/>
          </p:nvSpPr>
          <p:spPr>
            <a:xfrm>
              <a:off x="5006225" y="3941650"/>
              <a:ext cx="5625" cy="2525"/>
            </a:xfrm>
            <a:custGeom>
              <a:avLst/>
              <a:gdLst/>
              <a:ahLst/>
              <a:cxnLst/>
              <a:rect l="l" t="t" r="r" b="b"/>
              <a:pathLst>
                <a:path w="225" h="101" extrusionOk="0">
                  <a:moveTo>
                    <a:pt x="0" y="1"/>
                  </a:moveTo>
                  <a:cubicBezTo>
                    <a:pt x="0" y="1"/>
                    <a:pt x="100" y="100"/>
                    <a:pt x="166" y="100"/>
                  </a:cubicBezTo>
                  <a:cubicBezTo>
                    <a:pt x="199" y="100"/>
                    <a:pt x="224" y="75"/>
                    <a:pt x="2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27" name="Google Shape;14727;p21"/>
            <p:cNvSpPr/>
            <p:nvPr/>
          </p:nvSpPr>
          <p:spPr>
            <a:xfrm>
              <a:off x="4658825" y="3947250"/>
              <a:ext cx="5625" cy="25"/>
            </a:xfrm>
            <a:custGeom>
              <a:avLst/>
              <a:gdLst/>
              <a:ahLst/>
              <a:cxnLst/>
              <a:rect l="l" t="t" r="r" b="b"/>
              <a:pathLst>
                <a:path w="225" h="1" extrusionOk="0">
                  <a:moveTo>
                    <a:pt x="225" y="1"/>
                  </a:moveTo>
                  <a:lnTo>
                    <a:pt x="1" y="1"/>
                  </a:lnTo>
                  <a:cubicBezTo>
                    <a:pt x="1" y="1"/>
                    <a:pt x="225" y="1"/>
                    <a:pt x="2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28" name="Google Shape;14728;p21"/>
            <p:cNvSpPr/>
            <p:nvPr/>
          </p:nvSpPr>
          <p:spPr>
            <a:xfrm>
              <a:off x="2092675" y="3941650"/>
              <a:ext cx="22450" cy="22450"/>
            </a:xfrm>
            <a:custGeom>
              <a:avLst/>
              <a:gdLst/>
              <a:ahLst/>
              <a:cxnLst/>
              <a:rect l="l" t="t" r="r" b="b"/>
              <a:pathLst>
                <a:path w="898" h="898" extrusionOk="0">
                  <a:moveTo>
                    <a:pt x="449" y="449"/>
                  </a:moveTo>
                  <a:cubicBezTo>
                    <a:pt x="1" y="1"/>
                    <a:pt x="897" y="897"/>
                    <a:pt x="449" y="449"/>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29" name="Google Shape;14729;p21"/>
            <p:cNvSpPr/>
            <p:nvPr/>
          </p:nvSpPr>
          <p:spPr>
            <a:xfrm>
              <a:off x="4686850" y="3949000"/>
              <a:ext cx="15425" cy="9475"/>
            </a:xfrm>
            <a:custGeom>
              <a:avLst/>
              <a:gdLst/>
              <a:ahLst/>
              <a:cxnLst/>
              <a:rect l="l" t="t" r="r" b="b"/>
              <a:pathLst>
                <a:path w="617" h="379" extrusionOk="0">
                  <a:moveTo>
                    <a:pt x="197" y="1"/>
                  </a:moveTo>
                  <a:cubicBezTo>
                    <a:pt x="126" y="1"/>
                    <a:pt x="56" y="43"/>
                    <a:pt x="0" y="155"/>
                  </a:cubicBezTo>
                  <a:cubicBezTo>
                    <a:pt x="449" y="155"/>
                    <a:pt x="449" y="155"/>
                    <a:pt x="449" y="379"/>
                  </a:cubicBezTo>
                  <a:cubicBezTo>
                    <a:pt x="617" y="379"/>
                    <a:pt x="407" y="1"/>
                    <a:pt x="1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30" name="Google Shape;14730;p21"/>
            <p:cNvSpPr/>
            <p:nvPr/>
          </p:nvSpPr>
          <p:spPr>
            <a:xfrm>
              <a:off x="4832525" y="3958450"/>
              <a:ext cx="11225" cy="25"/>
            </a:xfrm>
            <a:custGeom>
              <a:avLst/>
              <a:gdLst/>
              <a:ahLst/>
              <a:cxnLst/>
              <a:rect l="l" t="t" r="r" b="b"/>
              <a:pathLst>
                <a:path w="449" h="1" extrusionOk="0">
                  <a:moveTo>
                    <a:pt x="0" y="1"/>
                  </a:moveTo>
                  <a:lnTo>
                    <a:pt x="449" y="1"/>
                  </a:lnTo>
                  <a:cubicBezTo>
                    <a:pt x="449" y="1"/>
                    <a:pt x="0"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31" name="Google Shape;14731;p21"/>
            <p:cNvSpPr/>
            <p:nvPr/>
          </p:nvSpPr>
          <p:spPr>
            <a:xfrm>
              <a:off x="4698050" y="3969675"/>
              <a:ext cx="11225" cy="2500"/>
            </a:xfrm>
            <a:custGeom>
              <a:avLst/>
              <a:gdLst/>
              <a:ahLst/>
              <a:cxnLst/>
              <a:rect l="l" t="t" r="r" b="b"/>
              <a:pathLst>
                <a:path w="449" h="100" extrusionOk="0">
                  <a:moveTo>
                    <a:pt x="1" y="0"/>
                  </a:moveTo>
                  <a:cubicBezTo>
                    <a:pt x="1" y="0"/>
                    <a:pt x="200" y="100"/>
                    <a:pt x="333" y="100"/>
                  </a:cubicBezTo>
                  <a:cubicBezTo>
                    <a:pt x="399" y="100"/>
                    <a:pt x="449" y="75"/>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32" name="Google Shape;14732;p21"/>
            <p:cNvSpPr/>
            <p:nvPr/>
          </p:nvSpPr>
          <p:spPr>
            <a:xfrm>
              <a:off x="5644950" y="3995200"/>
              <a:ext cx="16825" cy="6700"/>
            </a:xfrm>
            <a:custGeom>
              <a:avLst/>
              <a:gdLst/>
              <a:ahLst/>
              <a:cxnLst/>
              <a:rect l="l" t="t" r="r" b="b"/>
              <a:pathLst>
                <a:path w="673" h="268" extrusionOk="0">
                  <a:moveTo>
                    <a:pt x="274" y="0"/>
                  </a:moveTo>
                  <a:cubicBezTo>
                    <a:pt x="175" y="0"/>
                    <a:pt x="75" y="25"/>
                    <a:pt x="1" y="100"/>
                  </a:cubicBezTo>
                  <a:cubicBezTo>
                    <a:pt x="225" y="212"/>
                    <a:pt x="393" y="268"/>
                    <a:pt x="505" y="268"/>
                  </a:cubicBezTo>
                  <a:cubicBezTo>
                    <a:pt x="617" y="268"/>
                    <a:pt x="673" y="212"/>
                    <a:pt x="673" y="100"/>
                  </a:cubicBezTo>
                  <a:cubicBezTo>
                    <a:pt x="673" y="100"/>
                    <a:pt x="474" y="0"/>
                    <a:pt x="27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33" name="Google Shape;14733;p21"/>
            <p:cNvSpPr/>
            <p:nvPr/>
          </p:nvSpPr>
          <p:spPr>
            <a:xfrm>
              <a:off x="5527300" y="4015900"/>
              <a:ext cx="11225" cy="4225"/>
            </a:xfrm>
            <a:custGeom>
              <a:avLst/>
              <a:gdLst/>
              <a:ahLst/>
              <a:cxnLst/>
              <a:rect l="l" t="t" r="r" b="b"/>
              <a:pathLst>
                <a:path w="449" h="169" extrusionOk="0">
                  <a:moveTo>
                    <a:pt x="224" y="0"/>
                  </a:moveTo>
                  <a:cubicBezTo>
                    <a:pt x="112" y="0"/>
                    <a:pt x="0" y="56"/>
                    <a:pt x="0" y="168"/>
                  </a:cubicBezTo>
                  <a:lnTo>
                    <a:pt x="448" y="168"/>
                  </a:lnTo>
                  <a:cubicBezTo>
                    <a:pt x="448" y="56"/>
                    <a:pt x="336" y="0"/>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34" name="Google Shape;14734;p21"/>
            <p:cNvSpPr/>
            <p:nvPr/>
          </p:nvSpPr>
          <p:spPr>
            <a:xfrm>
              <a:off x="4513150" y="4040025"/>
              <a:ext cx="14975" cy="2500"/>
            </a:xfrm>
            <a:custGeom>
              <a:avLst/>
              <a:gdLst/>
              <a:ahLst/>
              <a:cxnLst/>
              <a:rect l="l" t="t" r="r" b="b"/>
              <a:pathLst>
                <a:path w="599" h="100" extrusionOk="0">
                  <a:moveTo>
                    <a:pt x="167" y="0"/>
                  </a:moveTo>
                  <a:cubicBezTo>
                    <a:pt x="75" y="0"/>
                    <a:pt x="1" y="25"/>
                    <a:pt x="1" y="100"/>
                  </a:cubicBezTo>
                  <a:lnTo>
                    <a:pt x="449" y="100"/>
                  </a:lnTo>
                  <a:cubicBezTo>
                    <a:pt x="598" y="100"/>
                    <a:pt x="349" y="0"/>
                    <a:pt x="1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35" name="Google Shape;14735;p21"/>
            <p:cNvSpPr/>
            <p:nvPr/>
          </p:nvSpPr>
          <p:spPr>
            <a:xfrm>
              <a:off x="3825875" y="4048100"/>
              <a:ext cx="14950" cy="2525"/>
            </a:xfrm>
            <a:custGeom>
              <a:avLst/>
              <a:gdLst/>
              <a:ahLst/>
              <a:cxnLst/>
              <a:rect l="l" t="t" r="r" b="b"/>
              <a:pathLst>
                <a:path w="598" h="101" extrusionOk="0">
                  <a:moveTo>
                    <a:pt x="149" y="1"/>
                  </a:moveTo>
                  <a:cubicBezTo>
                    <a:pt x="0" y="1"/>
                    <a:pt x="249" y="100"/>
                    <a:pt x="432" y="100"/>
                  </a:cubicBezTo>
                  <a:cubicBezTo>
                    <a:pt x="523" y="100"/>
                    <a:pt x="598" y="75"/>
                    <a:pt x="5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36" name="Google Shape;14736;p21"/>
            <p:cNvSpPr/>
            <p:nvPr/>
          </p:nvSpPr>
          <p:spPr>
            <a:xfrm>
              <a:off x="5773825" y="4040175"/>
              <a:ext cx="11225" cy="7950"/>
            </a:xfrm>
            <a:custGeom>
              <a:avLst/>
              <a:gdLst/>
              <a:ahLst/>
              <a:cxnLst/>
              <a:rect l="l" t="t" r="r" b="b"/>
              <a:pathLst>
                <a:path w="449" h="318" extrusionOk="0">
                  <a:moveTo>
                    <a:pt x="79" y="1"/>
                  </a:moveTo>
                  <a:cubicBezTo>
                    <a:pt x="0" y="1"/>
                    <a:pt x="0" y="159"/>
                    <a:pt x="0" y="318"/>
                  </a:cubicBezTo>
                  <a:cubicBezTo>
                    <a:pt x="224" y="318"/>
                    <a:pt x="448" y="318"/>
                    <a:pt x="224" y="94"/>
                  </a:cubicBezTo>
                  <a:cubicBezTo>
                    <a:pt x="159" y="28"/>
                    <a:pt x="112" y="1"/>
                    <a:pt x="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37" name="Google Shape;14737;p21"/>
            <p:cNvSpPr/>
            <p:nvPr/>
          </p:nvSpPr>
          <p:spPr>
            <a:xfrm>
              <a:off x="3779175" y="4048100"/>
              <a:ext cx="11225" cy="7950"/>
            </a:xfrm>
            <a:custGeom>
              <a:avLst/>
              <a:gdLst/>
              <a:ahLst/>
              <a:cxnLst/>
              <a:rect l="l" t="t" r="r" b="b"/>
              <a:pathLst>
                <a:path w="449" h="318" extrusionOk="0">
                  <a:moveTo>
                    <a:pt x="449" y="1"/>
                  </a:moveTo>
                  <a:cubicBezTo>
                    <a:pt x="449" y="1"/>
                    <a:pt x="0" y="1"/>
                    <a:pt x="0" y="225"/>
                  </a:cubicBezTo>
                  <a:cubicBezTo>
                    <a:pt x="0" y="291"/>
                    <a:pt x="39" y="318"/>
                    <a:pt x="93" y="318"/>
                  </a:cubicBezTo>
                  <a:cubicBezTo>
                    <a:pt x="224" y="318"/>
                    <a:pt x="449" y="159"/>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38" name="Google Shape;14738;p21"/>
            <p:cNvSpPr/>
            <p:nvPr/>
          </p:nvSpPr>
          <p:spPr>
            <a:xfrm>
              <a:off x="5591350" y="4058125"/>
              <a:ext cx="11100" cy="5150"/>
            </a:xfrm>
            <a:custGeom>
              <a:avLst/>
              <a:gdLst/>
              <a:ahLst/>
              <a:cxnLst/>
              <a:rect l="l" t="t" r="r" b="b"/>
              <a:pathLst>
                <a:path w="444" h="206" extrusionOk="0">
                  <a:moveTo>
                    <a:pt x="321" y="1"/>
                  </a:moveTo>
                  <a:cubicBezTo>
                    <a:pt x="289" y="1"/>
                    <a:pt x="229" y="14"/>
                    <a:pt x="127" y="48"/>
                  </a:cubicBezTo>
                  <a:cubicBezTo>
                    <a:pt x="10" y="165"/>
                    <a:pt x="0" y="206"/>
                    <a:pt x="38" y="206"/>
                  </a:cubicBezTo>
                  <a:cubicBezTo>
                    <a:pt x="121" y="206"/>
                    <a:pt x="443" y="1"/>
                    <a:pt x="32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39" name="Google Shape;14739;p21"/>
            <p:cNvSpPr/>
            <p:nvPr/>
          </p:nvSpPr>
          <p:spPr>
            <a:xfrm>
              <a:off x="5622775" y="4069375"/>
              <a:ext cx="16600" cy="12375"/>
            </a:xfrm>
            <a:custGeom>
              <a:avLst/>
              <a:gdLst/>
              <a:ahLst/>
              <a:cxnLst/>
              <a:rect l="l" t="t" r="r" b="b"/>
              <a:pathLst>
                <a:path w="664" h="495" extrusionOk="0">
                  <a:moveTo>
                    <a:pt x="416" y="1"/>
                  </a:moveTo>
                  <a:cubicBezTo>
                    <a:pt x="0" y="1"/>
                    <a:pt x="55" y="494"/>
                    <a:pt x="439" y="494"/>
                  </a:cubicBezTo>
                  <a:cubicBezTo>
                    <a:pt x="439" y="270"/>
                    <a:pt x="663" y="270"/>
                    <a:pt x="663" y="46"/>
                  </a:cubicBezTo>
                  <a:cubicBezTo>
                    <a:pt x="567" y="14"/>
                    <a:pt x="485" y="1"/>
                    <a:pt x="41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40" name="Google Shape;14740;p21"/>
            <p:cNvSpPr/>
            <p:nvPr/>
          </p:nvSpPr>
          <p:spPr>
            <a:xfrm>
              <a:off x="5773825" y="4088725"/>
              <a:ext cx="22425" cy="4225"/>
            </a:xfrm>
            <a:custGeom>
              <a:avLst/>
              <a:gdLst/>
              <a:ahLst/>
              <a:cxnLst/>
              <a:rect l="l" t="t" r="r" b="b"/>
              <a:pathLst>
                <a:path w="897" h="169" extrusionOk="0">
                  <a:moveTo>
                    <a:pt x="505" y="1"/>
                  </a:moveTo>
                  <a:cubicBezTo>
                    <a:pt x="280" y="1"/>
                    <a:pt x="0" y="57"/>
                    <a:pt x="0" y="169"/>
                  </a:cubicBezTo>
                  <a:lnTo>
                    <a:pt x="673" y="169"/>
                  </a:lnTo>
                  <a:cubicBezTo>
                    <a:pt x="897" y="57"/>
                    <a:pt x="729" y="1"/>
                    <a:pt x="50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41" name="Google Shape;14741;p21"/>
            <p:cNvSpPr/>
            <p:nvPr/>
          </p:nvSpPr>
          <p:spPr>
            <a:xfrm>
              <a:off x="5829850" y="4092925"/>
              <a:ext cx="5625" cy="2525"/>
            </a:xfrm>
            <a:custGeom>
              <a:avLst/>
              <a:gdLst/>
              <a:ahLst/>
              <a:cxnLst/>
              <a:rect l="l" t="t" r="r" b="b"/>
              <a:pathLst>
                <a:path w="225" h="101" extrusionOk="0">
                  <a:moveTo>
                    <a:pt x="0" y="1"/>
                  </a:moveTo>
                  <a:cubicBezTo>
                    <a:pt x="0" y="1"/>
                    <a:pt x="100" y="100"/>
                    <a:pt x="166" y="100"/>
                  </a:cubicBezTo>
                  <a:cubicBezTo>
                    <a:pt x="200" y="100"/>
                    <a:pt x="225" y="75"/>
                    <a:pt x="2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42" name="Google Shape;14742;p21"/>
            <p:cNvSpPr/>
            <p:nvPr/>
          </p:nvSpPr>
          <p:spPr>
            <a:xfrm>
              <a:off x="4552375" y="4120950"/>
              <a:ext cx="5625" cy="2500"/>
            </a:xfrm>
            <a:custGeom>
              <a:avLst/>
              <a:gdLst/>
              <a:ahLst/>
              <a:cxnLst/>
              <a:rect l="l" t="t" r="r" b="b"/>
              <a:pathLst>
                <a:path w="225" h="100" extrusionOk="0">
                  <a:moveTo>
                    <a:pt x="1" y="0"/>
                  </a:moveTo>
                  <a:cubicBezTo>
                    <a:pt x="1" y="0"/>
                    <a:pt x="100" y="100"/>
                    <a:pt x="167" y="100"/>
                  </a:cubicBezTo>
                  <a:cubicBezTo>
                    <a:pt x="200" y="100"/>
                    <a:pt x="225" y="75"/>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43" name="Google Shape;14743;p21"/>
            <p:cNvSpPr/>
            <p:nvPr/>
          </p:nvSpPr>
          <p:spPr>
            <a:xfrm>
              <a:off x="4092925" y="4171375"/>
              <a:ext cx="16850" cy="11225"/>
            </a:xfrm>
            <a:custGeom>
              <a:avLst/>
              <a:gdLst/>
              <a:ahLst/>
              <a:cxnLst/>
              <a:rect l="l" t="t" r="r" b="b"/>
              <a:pathLst>
                <a:path w="674" h="449" extrusionOk="0">
                  <a:moveTo>
                    <a:pt x="1" y="0"/>
                  </a:moveTo>
                  <a:cubicBezTo>
                    <a:pt x="1" y="224"/>
                    <a:pt x="225" y="449"/>
                    <a:pt x="673" y="449"/>
                  </a:cubicBezTo>
                  <a:cubicBezTo>
                    <a:pt x="449" y="224"/>
                    <a:pt x="225"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44" name="Google Shape;14744;p21"/>
            <p:cNvSpPr/>
            <p:nvPr/>
          </p:nvSpPr>
          <p:spPr>
            <a:xfrm>
              <a:off x="4294650" y="4171375"/>
              <a:ext cx="11225" cy="2500"/>
            </a:xfrm>
            <a:custGeom>
              <a:avLst/>
              <a:gdLst/>
              <a:ahLst/>
              <a:cxnLst/>
              <a:rect l="l" t="t" r="r" b="b"/>
              <a:pathLst>
                <a:path w="449" h="100" extrusionOk="0">
                  <a:moveTo>
                    <a:pt x="0" y="0"/>
                  </a:moveTo>
                  <a:cubicBezTo>
                    <a:pt x="0" y="0"/>
                    <a:pt x="199" y="100"/>
                    <a:pt x="332" y="100"/>
                  </a:cubicBezTo>
                  <a:cubicBezTo>
                    <a:pt x="399" y="100"/>
                    <a:pt x="448" y="75"/>
                    <a:pt x="4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45" name="Google Shape;14745;p21"/>
            <p:cNvSpPr/>
            <p:nvPr/>
          </p:nvSpPr>
          <p:spPr>
            <a:xfrm>
              <a:off x="2917500" y="4175800"/>
              <a:ext cx="15650" cy="5150"/>
            </a:xfrm>
            <a:custGeom>
              <a:avLst/>
              <a:gdLst/>
              <a:ahLst/>
              <a:cxnLst/>
              <a:rect l="l" t="t" r="r" b="b"/>
              <a:pathLst>
                <a:path w="626" h="206" extrusionOk="0">
                  <a:moveTo>
                    <a:pt x="308" y="0"/>
                  </a:moveTo>
                  <a:cubicBezTo>
                    <a:pt x="1" y="0"/>
                    <a:pt x="88" y="205"/>
                    <a:pt x="298" y="205"/>
                  </a:cubicBezTo>
                  <a:cubicBezTo>
                    <a:pt x="391" y="205"/>
                    <a:pt x="508" y="165"/>
                    <a:pt x="626" y="47"/>
                  </a:cubicBezTo>
                  <a:cubicBezTo>
                    <a:pt x="491" y="14"/>
                    <a:pt x="386" y="0"/>
                    <a:pt x="30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46" name="Google Shape;14746;p21"/>
            <p:cNvSpPr/>
            <p:nvPr/>
          </p:nvSpPr>
          <p:spPr>
            <a:xfrm>
              <a:off x="4104150" y="4182575"/>
              <a:ext cx="11225" cy="11225"/>
            </a:xfrm>
            <a:custGeom>
              <a:avLst/>
              <a:gdLst/>
              <a:ahLst/>
              <a:cxnLst/>
              <a:rect l="l" t="t" r="r" b="b"/>
              <a:pathLst>
                <a:path w="449" h="449" extrusionOk="0">
                  <a:moveTo>
                    <a:pt x="0" y="1"/>
                  </a:moveTo>
                  <a:cubicBezTo>
                    <a:pt x="0" y="225"/>
                    <a:pt x="0" y="449"/>
                    <a:pt x="224" y="449"/>
                  </a:cubicBezTo>
                  <a:cubicBezTo>
                    <a:pt x="448" y="449"/>
                    <a:pt x="0"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47" name="Google Shape;14747;p21"/>
            <p:cNvSpPr/>
            <p:nvPr/>
          </p:nvSpPr>
          <p:spPr>
            <a:xfrm>
              <a:off x="4322650" y="4210675"/>
              <a:ext cx="4800" cy="8275"/>
            </a:xfrm>
            <a:custGeom>
              <a:avLst/>
              <a:gdLst/>
              <a:ahLst/>
              <a:cxnLst/>
              <a:rect l="l" t="t" r="r" b="b"/>
              <a:pathLst>
                <a:path w="192" h="331" extrusionOk="0">
                  <a:moveTo>
                    <a:pt x="124" y="1"/>
                  </a:moveTo>
                  <a:cubicBezTo>
                    <a:pt x="96" y="1"/>
                    <a:pt x="55" y="58"/>
                    <a:pt x="1" y="221"/>
                  </a:cubicBezTo>
                  <a:cubicBezTo>
                    <a:pt x="40" y="300"/>
                    <a:pt x="73" y="330"/>
                    <a:pt x="98" y="330"/>
                  </a:cubicBezTo>
                  <a:cubicBezTo>
                    <a:pt x="183" y="330"/>
                    <a:pt x="191" y="1"/>
                    <a:pt x="1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48" name="Google Shape;14748;p21"/>
            <p:cNvSpPr/>
            <p:nvPr/>
          </p:nvSpPr>
          <p:spPr>
            <a:xfrm>
              <a:off x="3471000" y="4217600"/>
              <a:ext cx="11250" cy="4225"/>
            </a:xfrm>
            <a:custGeom>
              <a:avLst/>
              <a:gdLst/>
              <a:ahLst/>
              <a:cxnLst/>
              <a:rect l="l" t="t" r="r" b="b"/>
              <a:pathLst>
                <a:path w="450" h="169" extrusionOk="0">
                  <a:moveTo>
                    <a:pt x="225" y="0"/>
                  </a:moveTo>
                  <a:cubicBezTo>
                    <a:pt x="113" y="0"/>
                    <a:pt x="1" y="56"/>
                    <a:pt x="1" y="168"/>
                  </a:cubicBezTo>
                  <a:lnTo>
                    <a:pt x="449" y="168"/>
                  </a:lnTo>
                  <a:cubicBezTo>
                    <a:pt x="449" y="56"/>
                    <a:pt x="337" y="0"/>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49" name="Google Shape;14749;p21"/>
            <p:cNvSpPr/>
            <p:nvPr/>
          </p:nvSpPr>
          <p:spPr>
            <a:xfrm>
              <a:off x="4653225" y="4244200"/>
              <a:ext cx="5625" cy="25"/>
            </a:xfrm>
            <a:custGeom>
              <a:avLst/>
              <a:gdLst/>
              <a:ahLst/>
              <a:cxnLst/>
              <a:rect l="l" t="t" r="r" b="b"/>
              <a:pathLst>
                <a:path w="225" h="1" extrusionOk="0">
                  <a:moveTo>
                    <a:pt x="225" y="1"/>
                  </a:moveTo>
                  <a:lnTo>
                    <a:pt x="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50" name="Google Shape;14750;p21"/>
            <p:cNvSpPr/>
            <p:nvPr/>
          </p:nvSpPr>
          <p:spPr>
            <a:xfrm>
              <a:off x="4602800" y="4277825"/>
              <a:ext cx="11225" cy="11225"/>
            </a:xfrm>
            <a:custGeom>
              <a:avLst/>
              <a:gdLst/>
              <a:ahLst/>
              <a:cxnLst/>
              <a:rect l="l" t="t" r="r" b="b"/>
              <a:pathLst>
                <a:path w="449" h="449" extrusionOk="0">
                  <a:moveTo>
                    <a:pt x="225" y="1"/>
                  </a:moveTo>
                  <a:lnTo>
                    <a:pt x="1" y="449"/>
                  </a:lnTo>
                  <a:cubicBezTo>
                    <a:pt x="449" y="449"/>
                    <a:pt x="449" y="1"/>
                    <a:pt x="2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51" name="Google Shape;14751;p21"/>
            <p:cNvSpPr/>
            <p:nvPr/>
          </p:nvSpPr>
          <p:spPr>
            <a:xfrm>
              <a:off x="4501950" y="4277825"/>
              <a:ext cx="22425" cy="22450"/>
            </a:xfrm>
            <a:custGeom>
              <a:avLst/>
              <a:gdLst/>
              <a:ahLst/>
              <a:cxnLst/>
              <a:rect l="l" t="t" r="r" b="b"/>
              <a:pathLst>
                <a:path w="897" h="898" extrusionOk="0">
                  <a:moveTo>
                    <a:pt x="449" y="1"/>
                  </a:moveTo>
                  <a:cubicBezTo>
                    <a:pt x="449" y="449"/>
                    <a:pt x="1" y="897"/>
                    <a:pt x="673" y="897"/>
                  </a:cubicBezTo>
                  <a:cubicBezTo>
                    <a:pt x="673" y="673"/>
                    <a:pt x="897" y="1"/>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52" name="Google Shape;14752;p21"/>
            <p:cNvSpPr/>
            <p:nvPr/>
          </p:nvSpPr>
          <p:spPr>
            <a:xfrm>
              <a:off x="4507550" y="4300250"/>
              <a:ext cx="33650" cy="22425"/>
            </a:xfrm>
            <a:custGeom>
              <a:avLst/>
              <a:gdLst/>
              <a:ahLst/>
              <a:cxnLst/>
              <a:rect l="l" t="t" r="r" b="b"/>
              <a:pathLst>
                <a:path w="1346" h="897" extrusionOk="0">
                  <a:moveTo>
                    <a:pt x="449" y="0"/>
                  </a:moveTo>
                  <a:cubicBezTo>
                    <a:pt x="225" y="224"/>
                    <a:pt x="1" y="672"/>
                    <a:pt x="1" y="896"/>
                  </a:cubicBezTo>
                  <a:cubicBezTo>
                    <a:pt x="673" y="896"/>
                    <a:pt x="1345" y="0"/>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53" name="Google Shape;14753;p21"/>
            <p:cNvSpPr/>
            <p:nvPr/>
          </p:nvSpPr>
          <p:spPr>
            <a:xfrm>
              <a:off x="4272225" y="4336225"/>
              <a:ext cx="4700" cy="6500"/>
            </a:xfrm>
            <a:custGeom>
              <a:avLst/>
              <a:gdLst/>
              <a:ahLst/>
              <a:cxnLst/>
              <a:rect l="l" t="t" r="r" b="b"/>
              <a:pathLst>
                <a:path w="188" h="260" extrusionOk="0">
                  <a:moveTo>
                    <a:pt x="113" y="0"/>
                  </a:moveTo>
                  <a:cubicBezTo>
                    <a:pt x="85" y="0"/>
                    <a:pt x="48" y="35"/>
                    <a:pt x="1" y="130"/>
                  </a:cubicBezTo>
                  <a:cubicBezTo>
                    <a:pt x="48" y="225"/>
                    <a:pt x="85" y="259"/>
                    <a:pt x="113" y="259"/>
                  </a:cubicBezTo>
                  <a:cubicBezTo>
                    <a:pt x="187" y="259"/>
                    <a:pt x="187" y="0"/>
                    <a:pt x="11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54" name="Google Shape;14754;p21"/>
            <p:cNvSpPr/>
            <p:nvPr/>
          </p:nvSpPr>
          <p:spPr>
            <a:xfrm>
              <a:off x="4838125" y="4361875"/>
              <a:ext cx="5625" cy="2500"/>
            </a:xfrm>
            <a:custGeom>
              <a:avLst/>
              <a:gdLst/>
              <a:ahLst/>
              <a:cxnLst/>
              <a:rect l="l" t="t" r="r" b="b"/>
              <a:pathLst>
                <a:path w="225" h="100" extrusionOk="0">
                  <a:moveTo>
                    <a:pt x="1" y="0"/>
                  </a:moveTo>
                  <a:cubicBezTo>
                    <a:pt x="1" y="0"/>
                    <a:pt x="100" y="100"/>
                    <a:pt x="167" y="100"/>
                  </a:cubicBezTo>
                  <a:cubicBezTo>
                    <a:pt x="200" y="100"/>
                    <a:pt x="225" y="75"/>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55" name="Google Shape;14755;p21"/>
            <p:cNvSpPr/>
            <p:nvPr/>
          </p:nvSpPr>
          <p:spPr>
            <a:xfrm>
              <a:off x="4378675" y="4384275"/>
              <a:ext cx="16850" cy="2525"/>
            </a:xfrm>
            <a:custGeom>
              <a:avLst/>
              <a:gdLst/>
              <a:ahLst/>
              <a:cxnLst/>
              <a:rect l="l" t="t" r="r" b="b"/>
              <a:pathLst>
                <a:path w="674" h="101" extrusionOk="0">
                  <a:moveTo>
                    <a:pt x="1" y="1"/>
                  </a:moveTo>
                  <a:cubicBezTo>
                    <a:pt x="1" y="1"/>
                    <a:pt x="300" y="100"/>
                    <a:pt x="499" y="100"/>
                  </a:cubicBezTo>
                  <a:cubicBezTo>
                    <a:pt x="599" y="100"/>
                    <a:pt x="673" y="75"/>
                    <a:pt x="6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56" name="Google Shape;14756;p21"/>
            <p:cNvSpPr/>
            <p:nvPr/>
          </p:nvSpPr>
          <p:spPr>
            <a:xfrm>
              <a:off x="5768225" y="4384275"/>
              <a:ext cx="11225" cy="25"/>
            </a:xfrm>
            <a:custGeom>
              <a:avLst/>
              <a:gdLst/>
              <a:ahLst/>
              <a:cxnLst/>
              <a:rect l="l" t="t" r="r" b="b"/>
              <a:pathLst>
                <a:path w="449" h="1" extrusionOk="0">
                  <a:moveTo>
                    <a:pt x="448" y="1"/>
                  </a:moveTo>
                  <a:lnTo>
                    <a:pt x="0" y="1"/>
                  </a:lnTo>
                  <a:cubicBezTo>
                    <a:pt x="0" y="1"/>
                    <a:pt x="224" y="1"/>
                    <a:pt x="4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57" name="Google Shape;14757;p21"/>
            <p:cNvSpPr/>
            <p:nvPr/>
          </p:nvSpPr>
          <p:spPr>
            <a:xfrm>
              <a:off x="5757000" y="4384275"/>
              <a:ext cx="11250" cy="25"/>
            </a:xfrm>
            <a:custGeom>
              <a:avLst/>
              <a:gdLst/>
              <a:ahLst/>
              <a:cxnLst/>
              <a:rect l="l" t="t" r="r" b="b"/>
              <a:pathLst>
                <a:path w="450" h="1" extrusionOk="0">
                  <a:moveTo>
                    <a:pt x="449" y="1"/>
                  </a:moveTo>
                  <a:cubicBezTo>
                    <a:pt x="225" y="1"/>
                    <a:pt x="1"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58" name="Google Shape;14758;p21"/>
            <p:cNvSpPr/>
            <p:nvPr/>
          </p:nvSpPr>
          <p:spPr>
            <a:xfrm>
              <a:off x="4473925" y="4381950"/>
              <a:ext cx="16850" cy="7950"/>
            </a:xfrm>
            <a:custGeom>
              <a:avLst/>
              <a:gdLst/>
              <a:ahLst/>
              <a:cxnLst/>
              <a:rect l="l" t="t" r="r" b="b"/>
              <a:pathLst>
                <a:path w="674" h="318" extrusionOk="0">
                  <a:moveTo>
                    <a:pt x="436" y="1"/>
                  </a:moveTo>
                  <a:cubicBezTo>
                    <a:pt x="225" y="1"/>
                    <a:pt x="1" y="159"/>
                    <a:pt x="1" y="318"/>
                  </a:cubicBezTo>
                  <a:cubicBezTo>
                    <a:pt x="225" y="318"/>
                    <a:pt x="673" y="318"/>
                    <a:pt x="673" y="94"/>
                  </a:cubicBezTo>
                  <a:cubicBezTo>
                    <a:pt x="608" y="28"/>
                    <a:pt x="523" y="1"/>
                    <a:pt x="43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59" name="Google Shape;14759;p21"/>
            <p:cNvSpPr/>
            <p:nvPr/>
          </p:nvSpPr>
          <p:spPr>
            <a:xfrm>
              <a:off x="4507550" y="4386650"/>
              <a:ext cx="4700" cy="6500"/>
            </a:xfrm>
            <a:custGeom>
              <a:avLst/>
              <a:gdLst/>
              <a:ahLst/>
              <a:cxnLst/>
              <a:rect l="l" t="t" r="r" b="b"/>
              <a:pathLst>
                <a:path w="188" h="260" extrusionOk="0">
                  <a:moveTo>
                    <a:pt x="113" y="0"/>
                  </a:moveTo>
                  <a:cubicBezTo>
                    <a:pt x="85" y="0"/>
                    <a:pt x="48" y="35"/>
                    <a:pt x="1" y="130"/>
                  </a:cubicBezTo>
                  <a:cubicBezTo>
                    <a:pt x="48" y="225"/>
                    <a:pt x="85" y="259"/>
                    <a:pt x="113" y="259"/>
                  </a:cubicBezTo>
                  <a:cubicBezTo>
                    <a:pt x="187" y="259"/>
                    <a:pt x="187" y="0"/>
                    <a:pt x="11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60" name="Google Shape;14760;p21"/>
            <p:cNvSpPr/>
            <p:nvPr/>
          </p:nvSpPr>
          <p:spPr>
            <a:xfrm>
              <a:off x="6681500" y="4389875"/>
              <a:ext cx="11225" cy="25"/>
            </a:xfrm>
            <a:custGeom>
              <a:avLst/>
              <a:gdLst/>
              <a:ahLst/>
              <a:cxnLst/>
              <a:rect l="l" t="t" r="r" b="b"/>
              <a:pathLst>
                <a:path w="449" h="1" extrusionOk="0">
                  <a:moveTo>
                    <a:pt x="449" y="1"/>
                  </a:moveTo>
                  <a:lnTo>
                    <a:pt x="0" y="1"/>
                  </a:lnTo>
                  <a:cubicBezTo>
                    <a:pt x="0" y="1"/>
                    <a:pt x="449" y="1"/>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61" name="Google Shape;14761;p21"/>
            <p:cNvSpPr/>
            <p:nvPr/>
          </p:nvSpPr>
          <p:spPr>
            <a:xfrm>
              <a:off x="4373075" y="4389875"/>
              <a:ext cx="11100" cy="17750"/>
            </a:xfrm>
            <a:custGeom>
              <a:avLst/>
              <a:gdLst/>
              <a:ahLst/>
              <a:cxnLst/>
              <a:rect l="l" t="t" r="r" b="b"/>
              <a:pathLst>
                <a:path w="444" h="710" extrusionOk="0">
                  <a:moveTo>
                    <a:pt x="1" y="1"/>
                  </a:moveTo>
                  <a:lnTo>
                    <a:pt x="1" y="673"/>
                  </a:lnTo>
                  <a:cubicBezTo>
                    <a:pt x="51" y="698"/>
                    <a:pt x="95" y="709"/>
                    <a:pt x="134" y="709"/>
                  </a:cubicBezTo>
                  <a:cubicBezTo>
                    <a:pt x="444" y="709"/>
                    <a:pt x="399"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62" name="Google Shape;14762;p21"/>
            <p:cNvSpPr/>
            <p:nvPr/>
          </p:nvSpPr>
          <p:spPr>
            <a:xfrm>
              <a:off x="4436875" y="4397150"/>
              <a:ext cx="9200" cy="5150"/>
            </a:xfrm>
            <a:custGeom>
              <a:avLst/>
              <a:gdLst/>
              <a:ahLst/>
              <a:cxnLst/>
              <a:rect l="l" t="t" r="r" b="b"/>
              <a:pathLst>
                <a:path w="368" h="206" extrusionOk="0">
                  <a:moveTo>
                    <a:pt x="358" y="0"/>
                  </a:moveTo>
                  <a:cubicBezTo>
                    <a:pt x="337" y="0"/>
                    <a:pt x="0" y="205"/>
                    <a:pt x="31" y="205"/>
                  </a:cubicBezTo>
                  <a:cubicBezTo>
                    <a:pt x="39" y="205"/>
                    <a:pt x="71" y="192"/>
                    <a:pt x="138" y="158"/>
                  </a:cubicBezTo>
                  <a:cubicBezTo>
                    <a:pt x="314" y="41"/>
                    <a:pt x="367" y="0"/>
                    <a:pt x="35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63" name="Google Shape;14763;p21"/>
            <p:cNvSpPr/>
            <p:nvPr/>
          </p:nvSpPr>
          <p:spPr>
            <a:xfrm>
              <a:off x="4619625" y="4395500"/>
              <a:ext cx="5625" cy="5625"/>
            </a:xfrm>
            <a:custGeom>
              <a:avLst/>
              <a:gdLst/>
              <a:ahLst/>
              <a:cxnLst/>
              <a:rect l="l" t="t" r="r" b="b"/>
              <a:pathLst>
                <a:path w="225" h="225" extrusionOk="0">
                  <a:moveTo>
                    <a:pt x="224" y="0"/>
                  </a:moveTo>
                  <a:lnTo>
                    <a:pt x="224" y="0"/>
                  </a:lnTo>
                  <a:cubicBezTo>
                    <a:pt x="224" y="0"/>
                    <a:pt x="0" y="0"/>
                    <a:pt x="0" y="224"/>
                  </a:cubicBezTo>
                  <a:cubicBezTo>
                    <a:pt x="0" y="224"/>
                    <a:pt x="224" y="224"/>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64" name="Google Shape;14764;p21"/>
            <p:cNvSpPr/>
            <p:nvPr/>
          </p:nvSpPr>
          <p:spPr>
            <a:xfrm>
              <a:off x="6631075" y="4401100"/>
              <a:ext cx="22425" cy="5625"/>
            </a:xfrm>
            <a:custGeom>
              <a:avLst/>
              <a:gdLst/>
              <a:ahLst/>
              <a:cxnLst/>
              <a:rect l="l" t="t" r="r" b="b"/>
              <a:pathLst>
                <a:path w="897" h="225" extrusionOk="0">
                  <a:moveTo>
                    <a:pt x="897" y="0"/>
                  </a:moveTo>
                  <a:lnTo>
                    <a:pt x="0" y="224"/>
                  </a:lnTo>
                  <a:cubicBezTo>
                    <a:pt x="448" y="224"/>
                    <a:pt x="897" y="224"/>
                    <a:pt x="89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65" name="Google Shape;14765;p21"/>
            <p:cNvSpPr/>
            <p:nvPr/>
          </p:nvSpPr>
          <p:spPr>
            <a:xfrm>
              <a:off x="4350675" y="4417900"/>
              <a:ext cx="11225" cy="2525"/>
            </a:xfrm>
            <a:custGeom>
              <a:avLst/>
              <a:gdLst/>
              <a:ahLst/>
              <a:cxnLst/>
              <a:rect l="l" t="t" r="r" b="b"/>
              <a:pathLst>
                <a:path w="449" h="101" extrusionOk="0">
                  <a:moveTo>
                    <a:pt x="0" y="0"/>
                  </a:moveTo>
                  <a:cubicBezTo>
                    <a:pt x="0" y="0"/>
                    <a:pt x="200" y="100"/>
                    <a:pt x="332" y="100"/>
                  </a:cubicBezTo>
                  <a:cubicBezTo>
                    <a:pt x="399" y="100"/>
                    <a:pt x="449" y="75"/>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66" name="Google Shape;14766;p21"/>
            <p:cNvSpPr/>
            <p:nvPr/>
          </p:nvSpPr>
          <p:spPr>
            <a:xfrm>
              <a:off x="4373075" y="4420275"/>
              <a:ext cx="4700" cy="6475"/>
            </a:xfrm>
            <a:custGeom>
              <a:avLst/>
              <a:gdLst/>
              <a:ahLst/>
              <a:cxnLst/>
              <a:rect l="l" t="t" r="r" b="b"/>
              <a:pathLst>
                <a:path w="188" h="259" extrusionOk="0">
                  <a:moveTo>
                    <a:pt x="113" y="0"/>
                  </a:moveTo>
                  <a:cubicBezTo>
                    <a:pt x="86" y="0"/>
                    <a:pt x="48" y="35"/>
                    <a:pt x="1" y="130"/>
                  </a:cubicBezTo>
                  <a:cubicBezTo>
                    <a:pt x="48" y="224"/>
                    <a:pt x="86" y="259"/>
                    <a:pt x="113" y="259"/>
                  </a:cubicBezTo>
                  <a:cubicBezTo>
                    <a:pt x="188" y="259"/>
                    <a:pt x="188" y="0"/>
                    <a:pt x="11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67" name="Google Shape;14767;p21"/>
            <p:cNvSpPr/>
            <p:nvPr/>
          </p:nvSpPr>
          <p:spPr>
            <a:xfrm>
              <a:off x="4832525" y="4457125"/>
              <a:ext cx="11225" cy="2500"/>
            </a:xfrm>
            <a:custGeom>
              <a:avLst/>
              <a:gdLst/>
              <a:ahLst/>
              <a:cxnLst/>
              <a:rect l="l" t="t" r="r" b="b"/>
              <a:pathLst>
                <a:path w="449" h="100" extrusionOk="0">
                  <a:moveTo>
                    <a:pt x="0" y="0"/>
                  </a:moveTo>
                  <a:cubicBezTo>
                    <a:pt x="0" y="0"/>
                    <a:pt x="200" y="100"/>
                    <a:pt x="333" y="100"/>
                  </a:cubicBezTo>
                  <a:cubicBezTo>
                    <a:pt x="399" y="100"/>
                    <a:pt x="449" y="75"/>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68" name="Google Shape;14768;p21"/>
            <p:cNvSpPr/>
            <p:nvPr/>
          </p:nvSpPr>
          <p:spPr>
            <a:xfrm>
              <a:off x="4821325" y="4466000"/>
              <a:ext cx="11225" cy="7950"/>
            </a:xfrm>
            <a:custGeom>
              <a:avLst/>
              <a:gdLst/>
              <a:ahLst/>
              <a:cxnLst/>
              <a:rect l="l" t="t" r="r" b="b"/>
              <a:pathLst>
                <a:path w="449" h="318" extrusionOk="0">
                  <a:moveTo>
                    <a:pt x="79" y="1"/>
                  </a:moveTo>
                  <a:cubicBezTo>
                    <a:pt x="0" y="1"/>
                    <a:pt x="0" y="159"/>
                    <a:pt x="0" y="318"/>
                  </a:cubicBezTo>
                  <a:cubicBezTo>
                    <a:pt x="224" y="318"/>
                    <a:pt x="448" y="318"/>
                    <a:pt x="224" y="94"/>
                  </a:cubicBezTo>
                  <a:cubicBezTo>
                    <a:pt x="159" y="28"/>
                    <a:pt x="112" y="1"/>
                    <a:pt x="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69" name="Google Shape;14769;p21"/>
            <p:cNvSpPr/>
            <p:nvPr/>
          </p:nvSpPr>
          <p:spPr>
            <a:xfrm>
              <a:off x="4922175" y="4476300"/>
              <a:ext cx="7825" cy="6500"/>
            </a:xfrm>
            <a:custGeom>
              <a:avLst/>
              <a:gdLst/>
              <a:ahLst/>
              <a:cxnLst/>
              <a:rect l="l" t="t" r="r" b="b"/>
              <a:pathLst>
                <a:path w="313" h="260" extrusionOk="0">
                  <a:moveTo>
                    <a:pt x="136" y="0"/>
                  </a:moveTo>
                  <a:cubicBezTo>
                    <a:pt x="95" y="0"/>
                    <a:pt x="48" y="35"/>
                    <a:pt x="0" y="130"/>
                  </a:cubicBezTo>
                  <a:cubicBezTo>
                    <a:pt x="95" y="224"/>
                    <a:pt x="160" y="259"/>
                    <a:pt x="201" y="259"/>
                  </a:cubicBezTo>
                  <a:cubicBezTo>
                    <a:pt x="313" y="259"/>
                    <a:pt x="248" y="0"/>
                    <a:pt x="13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70" name="Google Shape;14770;p21"/>
            <p:cNvSpPr/>
            <p:nvPr/>
          </p:nvSpPr>
          <p:spPr>
            <a:xfrm>
              <a:off x="1564150" y="4698050"/>
              <a:ext cx="18700" cy="2500"/>
            </a:xfrm>
            <a:custGeom>
              <a:avLst/>
              <a:gdLst/>
              <a:ahLst/>
              <a:cxnLst/>
              <a:rect l="l" t="t" r="r" b="b"/>
              <a:pathLst>
                <a:path w="748" h="100" extrusionOk="0">
                  <a:moveTo>
                    <a:pt x="299" y="0"/>
                  </a:moveTo>
                  <a:cubicBezTo>
                    <a:pt x="0" y="0"/>
                    <a:pt x="299" y="100"/>
                    <a:pt x="531" y="100"/>
                  </a:cubicBezTo>
                  <a:cubicBezTo>
                    <a:pt x="648" y="100"/>
                    <a:pt x="747" y="75"/>
                    <a:pt x="74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71" name="Google Shape;14771;p21"/>
            <p:cNvSpPr/>
            <p:nvPr/>
          </p:nvSpPr>
          <p:spPr>
            <a:xfrm>
              <a:off x="6053975" y="1663475"/>
              <a:ext cx="115750" cy="76100"/>
            </a:xfrm>
            <a:custGeom>
              <a:avLst/>
              <a:gdLst/>
              <a:ahLst/>
              <a:cxnLst/>
              <a:rect l="l" t="t" r="r" b="b"/>
              <a:pathLst>
                <a:path w="4630" h="3044" extrusionOk="0">
                  <a:moveTo>
                    <a:pt x="4200" y="1"/>
                  </a:moveTo>
                  <a:cubicBezTo>
                    <a:pt x="4082" y="1"/>
                    <a:pt x="3759" y="229"/>
                    <a:pt x="3138" y="809"/>
                  </a:cubicBezTo>
                  <a:cubicBezTo>
                    <a:pt x="2914" y="809"/>
                    <a:pt x="0" y="1929"/>
                    <a:pt x="1793" y="2602"/>
                  </a:cubicBezTo>
                  <a:cubicBezTo>
                    <a:pt x="1699" y="2914"/>
                    <a:pt x="1723" y="3043"/>
                    <a:pt x="1825" y="3043"/>
                  </a:cubicBezTo>
                  <a:cubicBezTo>
                    <a:pt x="2316" y="3043"/>
                    <a:pt x="4629" y="1"/>
                    <a:pt x="420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72" name="Google Shape;14772;p21"/>
            <p:cNvSpPr/>
            <p:nvPr/>
          </p:nvSpPr>
          <p:spPr>
            <a:xfrm>
              <a:off x="6003550" y="1717300"/>
              <a:ext cx="50450" cy="22225"/>
            </a:xfrm>
            <a:custGeom>
              <a:avLst/>
              <a:gdLst/>
              <a:ahLst/>
              <a:cxnLst/>
              <a:rect l="l" t="t" r="r" b="b"/>
              <a:pathLst>
                <a:path w="2018" h="889" extrusionOk="0">
                  <a:moveTo>
                    <a:pt x="2017" y="0"/>
                  </a:moveTo>
                  <a:cubicBezTo>
                    <a:pt x="1057" y="0"/>
                    <a:pt x="1084" y="494"/>
                    <a:pt x="406" y="494"/>
                  </a:cubicBezTo>
                  <a:cubicBezTo>
                    <a:pt x="293" y="494"/>
                    <a:pt x="160" y="481"/>
                    <a:pt x="0" y="449"/>
                  </a:cubicBezTo>
                  <a:lnTo>
                    <a:pt x="0" y="449"/>
                  </a:lnTo>
                  <a:cubicBezTo>
                    <a:pt x="129" y="770"/>
                    <a:pt x="313" y="889"/>
                    <a:pt x="521" y="889"/>
                  </a:cubicBezTo>
                  <a:cubicBezTo>
                    <a:pt x="1037" y="889"/>
                    <a:pt x="1698" y="160"/>
                    <a:pt x="201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73" name="Google Shape;14773;p21"/>
            <p:cNvSpPr/>
            <p:nvPr/>
          </p:nvSpPr>
          <p:spPr>
            <a:xfrm>
              <a:off x="5622550" y="1941400"/>
              <a:ext cx="16825" cy="16850"/>
            </a:xfrm>
            <a:custGeom>
              <a:avLst/>
              <a:gdLst/>
              <a:ahLst/>
              <a:cxnLst/>
              <a:rect l="l" t="t" r="r" b="b"/>
              <a:pathLst>
                <a:path w="673" h="674" extrusionOk="0">
                  <a:moveTo>
                    <a:pt x="0" y="1"/>
                  </a:moveTo>
                  <a:cubicBezTo>
                    <a:pt x="224" y="225"/>
                    <a:pt x="224" y="449"/>
                    <a:pt x="672" y="673"/>
                  </a:cubicBezTo>
                  <a:cubicBezTo>
                    <a:pt x="448" y="449"/>
                    <a:pt x="672"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74" name="Google Shape;14774;p21"/>
            <p:cNvSpPr/>
            <p:nvPr/>
          </p:nvSpPr>
          <p:spPr>
            <a:xfrm>
              <a:off x="5633750" y="1972375"/>
              <a:ext cx="28025" cy="19475"/>
            </a:xfrm>
            <a:custGeom>
              <a:avLst/>
              <a:gdLst/>
              <a:ahLst/>
              <a:cxnLst/>
              <a:rect l="l" t="t" r="r" b="b"/>
              <a:pathLst>
                <a:path w="1121" h="779" extrusionOk="0">
                  <a:moveTo>
                    <a:pt x="172" y="1"/>
                  </a:moveTo>
                  <a:cubicBezTo>
                    <a:pt x="100" y="1"/>
                    <a:pt x="38" y="32"/>
                    <a:pt x="0" y="107"/>
                  </a:cubicBezTo>
                  <a:cubicBezTo>
                    <a:pt x="224" y="107"/>
                    <a:pt x="0" y="555"/>
                    <a:pt x="0" y="779"/>
                  </a:cubicBezTo>
                  <a:cubicBezTo>
                    <a:pt x="1121" y="779"/>
                    <a:pt x="529" y="1"/>
                    <a:pt x="1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75" name="Google Shape;14775;p21"/>
            <p:cNvSpPr/>
            <p:nvPr/>
          </p:nvSpPr>
          <p:spPr>
            <a:xfrm>
              <a:off x="5605725" y="2014250"/>
              <a:ext cx="25" cy="50450"/>
            </a:xfrm>
            <a:custGeom>
              <a:avLst/>
              <a:gdLst/>
              <a:ahLst/>
              <a:cxnLst/>
              <a:rect l="l" t="t" r="r" b="b"/>
              <a:pathLst>
                <a:path w="1" h="2018" extrusionOk="0">
                  <a:moveTo>
                    <a:pt x="1" y="449"/>
                  </a:moveTo>
                  <a:cubicBezTo>
                    <a:pt x="1" y="2018"/>
                    <a:pt x="1" y="0"/>
                    <a:pt x="1" y="449"/>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76" name="Google Shape;14776;p21"/>
            <p:cNvSpPr/>
            <p:nvPr/>
          </p:nvSpPr>
          <p:spPr>
            <a:xfrm>
              <a:off x="5772975" y="2181150"/>
              <a:ext cx="16500" cy="5150"/>
            </a:xfrm>
            <a:custGeom>
              <a:avLst/>
              <a:gdLst/>
              <a:ahLst/>
              <a:cxnLst/>
              <a:rect l="l" t="t" r="r" b="b"/>
              <a:pathLst>
                <a:path w="660" h="206" extrusionOk="0">
                  <a:moveTo>
                    <a:pt x="39" y="1"/>
                  </a:moveTo>
                  <a:cubicBezTo>
                    <a:pt x="7" y="1"/>
                    <a:pt x="1" y="14"/>
                    <a:pt x="34" y="48"/>
                  </a:cubicBezTo>
                  <a:cubicBezTo>
                    <a:pt x="386" y="165"/>
                    <a:pt x="538" y="206"/>
                    <a:pt x="576" y="206"/>
                  </a:cubicBezTo>
                  <a:cubicBezTo>
                    <a:pt x="659" y="206"/>
                    <a:pt x="162" y="1"/>
                    <a:pt x="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77" name="Google Shape;14777;p21"/>
            <p:cNvSpPr/>
            <p:nvPr/>
          </p:nvSpPr>
          <p:spPr>
            <a:xfrm>
              <a:off x="5171900" y="1894975"/>
              <a:ext cx="12625" cy="3250"/>
            </a:xfrm>
            <a:custGeom>
              <a:avLst/>
              <a:gdLst/>
              <a:ahLst/>
              <a:cxnLst/>
              <a:rect l="l" t="t" r="r" b="b"/>
              <a:pathLst>
                <a:path w="505" h="130" extrusionOk="0">
                  <a:moveTo>
                    <a:pt x="491" y="0"/>
                  </a:moveTo>
                  <a:cubicBezTo>
                    <a:pt x="454" y="0"/>
                    <a:pt x="1" y="130"/>
                    <a:pt x="38" y="130"/>
                  </a:cubicBezTo>
                  <a:cubicBezTo>
                    <a:pt x="52" y="130"/>
                    <a:pt x="131" y="112"/>
                    <a:pt x="321" y="65"/>
                  </a:cubicBezTo>
                  <a:cubicBezTo>
                    <a:pt x="463" y="18"/>
                    <a:pt x="505" y="0"/>
                    <a:pt x="49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78" name="Google Shape;14778;p21"/>
            <p:cNvSpPr/>
            <p:nvPr/>
          </p:nvSpPr>
          <p:spPr>
            <a:xfrm>
              <a:off x="5095875" y="1896600"/>
              <a:ext cx="22425" cy="5625"/>
            </a:xfrm>
            <a:custGeom>
              <a:avLst/>
              <a:gdLst/>
              <a:ahLst/>
              <a:cxnLst/>
              <a:rect l="l" t="t" r="r" b="b"/>
              <a:pathLst>
                <a:path w="897" h="225" extrusionOk="0">
                  <a:moveTo>
                    <a:pt x="896" y="0"/>
                  </a:moveTo>
                  <a:cubicBezTo>
                    <a:pt x="672" y="0"/>
                    <a:pt x="0" y="224"/>
                    <a:pt x="448" y="224"/>
                  </a:cubicBezTo>
                  <a:cubicBezTo>
                    <a:pt x="448" y="224"/>
                    <a:pt x="672" y="0"/>
                    <a:pt x="89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79" name="Google Shape;14779;p21"/>
            <p:cNvSpPr/>
            <p:nvPr/>
          </p:nvSpPr>
          <p:spPr>
            <a:xfrm>
              <a:off x="3364550" y="2176725"/>
              <a:ext cx="22450" cy="11250"/>
            </a:xfrm>
            <a:custGeom>
              <a:avLst/>
              <a:gdLst/>
              <a:ahLst/>
              <a:cxnLst/>
              <a:rect l="l" t="t" r="r" b="b"/>
              <a:pathLst>
                <a:path w="898" h="450" extrusionOk="0">
                  <a:moveTo>
                    <a:pt x="225" y="1"/>
                  </a:moveTo>
                  <a:cubicBezTo>
                    <a:pt x="225" y="1"/>
                    <a:pt x="1" y="449"/>
                    <a:pt x="225" y="449"/>
                  </a:cubicBezTo>
                  <a:cubicBezTo>
                    <a:pt x="449" y="449"/>
                    <a:pt x="897" y="449"/>
                    <a:pt x="2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80" name="Google Shape;14780;p21"/>
            <p:cNvSpPr/>
            <p:nvPr/>
          </p:nvSpPr>
          <p:spPr>
            <a:xfrm>
              <a:off x="6474175" y="2204750"/>
              <a:ext cx="25" cy="25"/>
            </a:xfrm>
            <a:custGeom>
              <a:avLst/>
              <a:gdLst/>
              <a:ahLst/>
              <a:cxnLst/>
              <a:rect l="l" t="t" r="r" b="b"/>
              <a:pathLst>
                <a:path w="1" h="1" extrusionOk="0">
                  <a:moveTo>
                    <a:pt x="1" y="0"/>
                  </a:move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81" name="Google Shape;14781;p21"/>
            <p:cNvSpPr/>
            <p:nvPr/>
          </p:nvSpPr>
          <p:spPr>
            <a:xfrm>
              <a:off x="5975525" y="2462475"/>
              <a:ext cx="11225" cy="12775"/>
            </a:xfrm>
            <a:custGeom>
              <a:avLst/>
              <a:gdLst/>
              <a:ahLst/>
              <a:cxnLst/>
              <a:rect l="l" t="t" r="r" b="b"/>
              <a:pathLst>
                <a:path w="449" h="511" extrusionOk="0">
                  <a:moveTo>
                    <a:pt x="0" y="1"/>
                  </a:moveTo>
                  <a:cubicBezTo>
                    <a:pt x="0" y="182"/>
                    <a:pt x="147" y="510"/>
                    <a:pt x="322" y="510"/>
                  </a:cubicBezTo>
                  <a:cubicBezTo>
                    <a:pt x="363" y="510"/>
                    <a:pt x="406" y="492"/>
                    <a:pt x="449" y="449"/>
                  </a:cubicBezTo>
                  <a:cubicBezTo>
                    <a:pt x="225" y="225"/>
                    <a:pt x="225" y="225"/>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82" name="Google Shape;14782;p21"/>
            <p:cNvSpPr/>
            <p:nvPr/>
          </p:nvSpPr>
          <p:spPr>
            <a:xfrm>
              <a:off x="5922300" y="2392750"/>
              <a:ext cx="16825" cy="6725"/>
            </a:xfrm>
            <a:custGeom>
              <a:avLst/>
              <a:gdLst/>
              <a:ahLst/>
              <a:cxnLst/>
              <a:rect l="l" t="t" r="r" b="b"/>
              <a:pathLst>
                <a:path w="673" h="269" extrusionOk="0">
                  <a:moveTo>
                    <a:pt x="278" y="1"/>
                  </a:moveTo>
                  <a:cubicBezTo>
                    <a:pt x="237" y="1"/>
                    <a:pt x="187" y="26"/>
                    <a:pt x="112" y="100"/>
                  </a:cubicBezTo>
                  <a:cubicBezTo>
                    <a:pt x="0" y="212"/>
                    <a:pt x="168" y="268"/>
                    <a:pt x="337" y="268"/>
                  </a:cubicBezTo>
                  <a:cubicBezTo>
                    <a:pt x="505" y="268"/>
                    <a:pt x="673" y="212"/>
                    <a:pt x="561" y="100"/>
                  </a:cubicBezTo>
                  <a:cubicBezTo>
                    <a:pt x="411" y="100"/>
                    <a:pt x="361" y="1"/>
                    <a:pt x="27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83" name="Google Shape;14783;p21"/>
            <p:cNvSpPr/>
            <p:nvPr/>
          </p:nvSpPr>
          <p:spPr>
            <a:xfrm>
              <a:off x="5971800" y="2344825"/>
              <a:ext cx="14950" cy="5000"/>
            </a:xfrm>
            <a:custGeom>
              <a:avLst/>
              <a:gdLst/>
              <a:ahLst/>
              <a:cxnLst/>
              <a:rect l="l" t="t" r="r" b="b"/>
              <a:pathLst>
                <a:path w="598" h="200" extrusionOk="0">
                  <a:moveTo>
                    <a:pt x="149" y="0"/>
                  </a:moveTo>
                  <a:cubicBezTo>
                    <a:pt x="0" y="0"/>
                    <a:pt x="249" y="200"/>
                    <a:pt x="432" y="200"/>
                  </a:cubicBezTo>
                  <a:cubicBezTo>
                    <a:pt x="523" y="200"/>
                    <a:pt x="598" y="150"/>
                    <a:pt x="5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84" name="Google Shape;14784;p21"/>
            <p:cNvSpPr/>
            <p:nvPr/>
          </p:nvSpPr>
          <p:spPr>
            <a:xfrm>
              <a:off x="6014750" y="2501700"/>
              <a:ext cx="5625" cy="2525"/>
            </a:xfrm>
            <a:custGeom>
              <a:avLst/>
              <a:gdLst/>
              <a:ahLst/>
              <a:cxnLst/>
              <a:rect l="l" t="t" r="r" b="b"/>
              <a:pathLst>
                <a:path w="225" h="101" extrusionOk="0">
                  <a:moveTo>
                    <a:pt x="0" y="1"/>
                  </a:moveTo>
                  <a:cubicBezTo>
                    <a:pt x="0" y="1"/>
                    <a:pt x="100" y="100"/>
                    <a:pt x="166" y="100"/>
                  </a:cubicBezTo>
                  <a:cubicBezTo>
                    <a:pt x="200" y="100"/>
                    <a:pt x="224" y="75"/>
                    <a:pt x="2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85" name="Google Shape;14785;p21"/>
            <p:cNvSpPr/>
            <p:nvPr/>
          </p:nvSpPr>
          <p:spPr>
            <a:xfrm>
              <a:off x="5958725" y="2440075"/>
              <a:ext cx="16825" cy="5625"/>
            </a:xfrm>
            <a:custGeom>
              <a:avLst/>
              <a:gdLst/>
              <a:ahLst/>
              <a:cxnLst/>
              <a:rect l="l" t="t" r="r" b="b"/>
              <a:pathLst>
                <a:path w="673" h="225" extrusionOk="0">
                  <a:moveTo>
                    <a:pt x="0" y="0"/>
                  </a:moveTo>
                  <a:cubicBezTo>
                    <a:pt x="0" y="0"/>
                    <a:pt x="0" y="224"/>
                    <a:pt x="448" y="224"/>
                  </a:cubicBezTo>
                  <a:cubicBezTo>
                    <a:pt x="672" y="224"/>
                    <a:pt x="224"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86" name="Google Shape;14786;p21"/>
            <p:cNvSpPr/>
            <p:nvPr/>
          </p:nvSpPr>
          <p:spPr>
            <a:xfrm>
              <a:off x="5062250" y="2434475"/>
              <a:ext cx="28025" cy="5625"/>
            </a:xfrm>
            <a:custGeom>
              <a:avLst/>
              <a:gdLst/>
              <a:ahLst/>
              <a:cxnLst/>
              <a:rect l="l" t="t" r="r" b="b"/>
              <a:pathLst>
                <a:path w="1121" h="225" extrusionOk="0">
                  <a:moveTo>
                    <a:pt x="1121" y="0"/>
                  </a:moveTo>
                  <a:lnTo>
                    <a:pt x="1121" y="0"/>
                  </a:lnTo>
                  <a:cubicBezTo>
                    <a:pt x="897" y="0"/>
                    <a:pt x="0" y="224"/>
                    <a:pt x="449" y="224"/>
                  </a:cubicBezTo>
                  <a:cubicBezTo>
                    <a:pt x="673" y="224"/>
                    <a:pt x="897" y="0"/>
                    <a:pt x="112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87" name="Google Shape;14787;p21"/>
            <p:cNvSpPr/>
            <p:nvPr/>
          </p:nvSpPr>
          <p:spPr>
            <a:xfrm>
              <a:off x="6406950" y="2580150"/>
              <a:ext cx="28050" cy="28025"/>
            </a:xfrm>
            <a:custGeom>
              <a:avLst/>
              <a:gdLst/>
              <a:ahLst/>
              <a:cxnLst/>
              <a:rect l="l" t="t" r="r" b="b"/>
              <a:pathLst>
                <a:path w="1122" h="1121" extrusionOk="0">
                  <a:moveTo>
                    <a:pt x="1121" y="0"/>
                  </a:moveTo>
                  <a:cubicBezTo>
                    <a:pt x="225" y="0"/>
                    <a:pt x="1" y="1121"/>
                    <a:pt x="673" y="1121"/>
                  </a:cubicBezTo>
                  <a:cubicBezTo>
                    <a:pt x="673" y="673"/>
                    <a:pt x="1121" y="673"/>
                    <a:pt x="112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88" name="Google Shape;14788;p21"/>
            <p:cNvSpPr/>
            <p:nvPr/>
          </p:nvSpPr>
          <p:spPr>
            <a:xfrm>
              <a:off x="5495825" y="2612575"/>
              <a:ext cx="9200" cy="5150"/>
            </a:xfrm>
            <a:custGeom>
              <a:avLst/>
              <a:gdLst/>
              <a:ahLst/>
              <a:cxnLst/>
              <a:rect l="l" t="t" r="r" b="b"/>
              <a:pathLst>
                <a:path w="368" h="206" extrusionOk="0">
                  <a:moveTo>
                    <a:pt x="31" y="1"/>
                  </a:moveTo>
                  <a:cubicBezTo>
                    <a:pt x="1" y="1"/>
                    <a:pt x="337" y="206"/>
                    <a:pt x="358" y="206"/>
                  </a:cubicBezTo>
                  <a:cubicBezTo>
                    <a:pt x="368" y="206"/>
                    <a:pt x="314" y="165"/>
                    <a:pt x="138" y="48"/>
                  </a:cubicBezTo>
                  <a:cubicBezTo>
                    <a:pt x="71" y="14"/>
                    <a:pt x="39" y="1"/>
                    <a:pt x="3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89" name="Google Shape;14789;p21"/>
            <p:cNvSpPr/>
            <p:nvPr/>
          </p:nvSpPr>
          <p:spPr>
            <a:xfrm>
              <a:off x="5656150" y="2636175"/>
              <a:ext cx="11225" cy="4225"/>
            </a:xfrm>
            <a:custGeom>
              <a:avLst/>
              <a:gdLst/>
              <a:ahLst/>
              <a:cxnLst/>
              <a:rect l="l" t="t" r="r" b="b"/>
              <a:pathLst>
                <a:path w="449" h="169" extrusionOk="0">
                  <a:moveTo>
                    <a:pt x="1" y="0"/>
                  </a:moveTo>
                  <a:cubicBezTo>
                    <a:pt x="1" y="112"/>
                    <a:pt x="113" y="168"/>
                    <a:pt x="225" y="168"/>
                  </a:cubicBezTo>
                  <a:cubicBezTo>
                    <a:pt x="337" y="168"/>
                    <a:pt x="449" y="112"/>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90" name="Google Shape;14790;p21"/>
            <p:cNvSpPr/>
            <p:nvPr/>
          </p:nvSpPr>
          <p:spPr>
            <a:xfrm>
              <a:off x="5600125" y="2628250"/>
              <a:ext cx="11225" cy="7950"/>
            </a:xfrm>
            <a:custGeom>
              <a:avLst/>
              <a:gdLst/>
              <a:ahLst/>
              <a:cxnLst/>
              <a:rect l="l" t="t" r="r" b="b"/>
              <a:pathLst>
                <a:path w="449" h="318" extrusionOk="0">
                  <a:moveTo>
                    <a:pt x="356" y="0"/>
                  </a:moveTo>
                  <a:cubicBezTo>
                    <a:pt x="225" y="0"/>
                    <a:pt x="1" y="159"/>
                    <a:pt x="1" y="317"/>
                  </a:cubicBezTo>
                  <a:cubicBezTo>
                    <a:pt x="225" y="317"/>
                    <a:pt x="449" y="317"/>
                    <a:pt x="449" y="93"/>
                  </a:cubicBezTo>
                  <a:cubicBezTo>
                    <a:pt x="449" y="28"/>
                    <a:pt x="410" y="0"/>
                    <a:pt x="3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91" name="Google Shape;14791;p21"/>
            <p:cNvSpPr/>
            <p:nvPr/>
          </p:nvSpPr>
          <p:spPr>
            <a:xfrm>
              <a:off x="5622550" y="2636175"/>
              <a:ext cx="5625" cy="25"/>
            </a:xfrm>
            <a:custGeom>
              <a:avLst/>
              <a:gdLst/>
              <a:ahLst/>
              <a:cxnLst/>
              <a:rect l="l" t="t" r="r" b="b"/>
              <a:pathLst>
                <a:path w="225" h="1" extrusionOk="0">
                  <a:moveTo>
                    <a:pt x="0" y="0"/>
                  </a:moveTo>
                  <a:lnTo>
                    <a:pt x="22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92" name="Google Shape;14792;p21"/>
            <p:cNvSpPr/>
            <p:nvPr/>
          </p:nvSpPr>
          <p:spPr>
            <a:xfrm>
              <a:off x="3207675" y="2669800"/>
              <a:ext cx="16825" cy="12750"/>
            </a:xfrm>
            <a:custGeom>
              <a:avLst/>
              <a:gdLst/>
              <a:ahLst/>
              <a:cxnLst/>
              <a:rect l="l" t="t" r="r" b="b"/>
              <a:pathLst>
                <a:path w="673" h="510" extrusionOk="0">
                  <a:moveTo>
                    <a:pt x="0" y="0"/>
                  </a:moveTo>
                  <a:cubicBezTo>
                    <a:pt x="0" y="181"/>
                    <a:pt x="294" y="509"/>
                    <a:pt x="524" y="509"/>
                  </a:cubicBezTo>
                  <a:cubicBezTo>
                    <a:pt x="579" y="509"/>
                    <a:pt x="630" y="491"/>
                    <a:pt x="673" y="448"/>
                  </a:cubicBezTo>
                  <a:cubicBezTo>
                    <a:pt x="449" y="224"/>
                    <a:pt x="224" y="224"/>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93" name="Google Shape;14793;p21"/>
            <p:cNvSpPr/>
            <p:nvPr/>
          </p:nvSpPr>
          <p:spPr>
            <a:xfrm>
              <a:off x="3394425" y="2756950"/>
              <a:ext cx="23100" cy="13125"/>
            </a:xfrm>
            <a:custGeom>
              <a:avLst/>
              <a:gdLst/>
              <a:ahLst/>
              <a:cxnLst/>
              <a:rect l="l" t="t" r="r" b="b"/>
              <a:pathLst>
                <a:path w="924" h="525" extrusionOk="0">
                  <a:moveTo>
                    <a:pt x="125" y="0"/>
                  </a:moveTo>
                  <a:cubicBezTo>
                    <a:pt x="26" y="0"/>
                    <a:pt x="1" y="25"/>
                    <a:pt x="150" y="100"/>
                  </a:cubicBezTo>
                  <a:cubicBezTo>
                    <a:pt x="396" y="346"/>
                    <a:pt x="642" y="524"/>
                    <a:pt x="777" y="524"/>
                  </a:cubicBezTo>
                  <a:cubicBezTo>
                    <a:pt x="888" y="524"/>
                    <a:pt x="924" y="403"/>
                    <a:pt x="823" y="100"/>
                  </a:cubicBezTo>
                  <a:cubicBezTo>
                    <a:pt x="823" y="100"/>
                    <a:pt x="325" y="0"/>
                    <a:pt x="1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94" name="Google Shape;14794;p21"/>
            <p:cNvSpPr/>
            <p:nvPr/>
          </p:nvSpPr>
          <p:spPr>
            <a:xfrm>
              <a:off x="7034475" y="2887150"/>
              <a:ext cx="11225" cy="11575"/>
            </a:xfrm>
            <a:custGeom>
              <a:avLst/>
              <a:gdLst/>
              <a:ahLst/>
              <a:cxnLst/>
              <a:rect l="l" t="t" r="r" b="b"/>
              <a:pathLst>
                <a:path w="449" h="463" extrusionOk="0">
                  <a:moveTo>
                    <a:pt x="146" y="0"/>
                  </a:moveTo>
                  <a:cubicBezTo>
                    <a:pt x="113" y="0"/>
                    <a:pt x="66" y="14"/>
                    <a:pt x="1" y="47"/>
                  </a:cubicBezTo>
                  <a:cubicBezTo>
                    <a:pt x="1" y="201"/>
                    <a:pt x="214" y="463"/>
                    <a:pt x="346" y="463"/>
                  </a:cubicBezTo>
                  <a:cubicBezTo>
                    <a:pt x="406" y="463"/>
                    <a:pt x="449" y="410"/>
                    <a:pt x="449" y="271"/>
                  </a:cubicBezTo>
                  <a:lnTo>
                    <a:pt x="449" y="271"/>
                  </a:lnTo>
                  <a:cubicBezTo>
                    <a:pt x="383" y="304"/>
                    <a:pt x="337" y="317"/>
                    <a:pt x="304" y="317"/>
                  </a:cubicBezTo>
                  <a:cubicBezTo>
                    <a:pt x="146" y="317"/>
                    <a:pt x="304" y="0"/>
                    <a:pt x="1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95" name="Google Shape;14795;p21"/>
            <p:cNvSpPr/>
            <p:nvPr/>
          </p:nvSpPr>
          <p:spPr>
            <a:xfrm>
              <a:off x="6687100" y="3342150"/>
              <a:ext cx="5625" cy="25"/>
            </a:xfrm>
            <a:custGeom>
              <a:avLst/>
              <a:gdLst/>
              <a:ahLst/>
              <a:cxnLst/>
              <a:rect l="l" t="t" r="r" b="b"/>
              <a:pathLst>
                <a:path w="225" h="1" extrusionOk="0">
                  <a:moveTo>
                    <a:pt x="225" y="0"/>
                  </a:moveTo>
                  <a:lnTo>
                    <a:pt x="0" y="0"/>
                  </a:lnTo>
                  <a:cubicBezTo>
                    <a:pt x="0" y="0"/>
                    <a:pt x="225" y="0"/>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96" name="Google Shape;14796;p21"/>
            <p:cNvSpPr/>
            <p:nvPr/>
          </p:nvSpPr>
          <p:spPr>
            <a:xfrm>
              <a:off x="6608650" y="3316500"/>
              <a:ext cx="23375" cy="6500"/>
            </a:xfrm>
            <a:custGeom>
              <a:avLst/>
              <a:gdLst/>
              <a:ahLst/>
              <a:cxnLst/>
              <a:rect l="l" t="t" r="r" b="b"/>
              <a:pathLst>
                <a:path w="935" h="260" extrusionOk="0">
                  <a:moveTo>
                    <a:pt x="561" y="0"/>
                  </a:moveTo>
                  <a:cubicBezTo>
                    <a:pt x="424" y="0"/>
                    <a:pt x="238" y="35"/>
                    <a:pt x="1" y="130"/>
                  </a:cubicBezTo>
                  <a:cubicBezTo>
                    <a:pt x="238" y="224"/>
                    <a:pt x="424" y="259"/>
                    <a:pt x="561" y="259"/>
                  </a:cubicBezTo>
                  <a:cubicBezTo>
                    <a:pt x="935" y="259"/>
                    <a:pt x="935" y="0"/>
                    <a:pt x="56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97" name="Google Shape;14797;p21"/>
            <p:cNvSpPr/>
            <p:nvPr/>
          </p:nvSpPr>
          <p:spPr>
            <a:xfrm>
              <a:off x="6530225" y="3291725"/>
              <a:ext cx="5625" cy="2500"/>
            </a:xfrm>
            <a:custGeom>
              <a:avLst/>
              <a:gdLst/>
              <a:ahLst/>
              <a:cxnLst/>
              <a:rect l="l" t="t" r="r" b="b"/>
              <a:pathLst>
                <a:path w="225" h="100" extrusionOk="0">
                  <a:moveTo>
                    <a:pt x="0" y="0"/>
                  </a:moveTo>
                  <a:cubicBezTo>
                    <a:pt x="0" y="0"/>
                    <a:pt x="100" y="100"/>
                    <a:pt x="166" y="100"/>
                  </a:cubicBezTo>
                  <a:cubicBezTo>
                    <a:pt x="199" y="100"/>
                    <a:pt x="224" y="75"/>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98" name="Google Shape;14798;p21"/>
            <p:cNvSpPr/>
            <p:nvPr/>
          </p:nvSpPr>
          <p:spPr>
            <a:xfrm>
              <a:off x="6558225" y="3302925"/>
              <a:ext cx="11225" cy="25"/>
            </a:xfrm>
            <a:custGeom>
              <a:avLst/>
              <a:gdLst/>
              <a:ahLst/>
              <a:cxnLst/>
              <a:rect l="l" t="t" r="r" b="b"/>
              <a:pathLst>
                <a:path w="449" h="1" extrusionOk="0">
                  <a:moveTo>
                    <a:pt x="449" y="0"/>
                  </a:moveTo>
                  <a:lnTo>
                    <a:pt x="1" y="0"/>
                  </a:lnTo>
                  <a:cubicBezTo>
                    <a:pt x="1" y="0"/>
                    <a:pt x="449" y="0"/>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99" name="Google Shape;14799;p21"/>
            <p:cNvSpPr/>
            <p:nvPr/>
          </p:nvSpPr>
          <p:spPr>
            <a:xfrm>
              <a:off x="3790375" y="2979600"/>
              <a:ext cx="22450" cy="8950"/>
            </a:xfrm>
            <a:custGeom>
              <a:avLst/>
              <a:gdLst/>
              <a:ahLst/>
              <a:cxnLst/>
              <a:rect l="l" t="t" r="r" b="b"/>
              <a:pathLst>
                <a:path w="898" h="358" extrusionOk="0">
                  <a:moveTo>
                    <a:pt x="180" y="1"/>
                  </a:moveTo>
                  <a:cubicBezTo>
                    <a:pt x="118" y="1"/>
                    <a:pt x="59" y="41"/>
                    <a:pt x="1" y="159"/>
                  </a:cubicBezTo>
                  <a:cubicBezTo>
                    <a:pt x="150" y="159"/>
                    <a:pt x="399" y="358"/>
                    <a:pt x="615" y="358"/>
                  </a:cubicBezTo>
                  <a:cubicBezTo>
                    <a:pt x="723" y="358"/>
                    <a:pt x="822" y="308"/>
                    <a:pt x="897" y="159"/>
                  </a:cubicBezTo>
                  <a:lnTo>
                    <a:pt x="897" y="159"/>
                  </a:lnTo>
                  <a:cubicBezTo>
                    <a:pt x="830" y="192"/>
                    <a:pt x="767" y="206"/>
                    <a:pt x="709" y="206"/>
                  </a:cubicBezTo>
                  <a:cubicBezTo>
                    <a:pt x="482" y="206"/>
                    <a:pt x="321" y="1"/>
                    <a:pt x="18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00" name="Google Shape;14800;p21"/>
            <p:cNvSpPr/>
            <p:nvPr/>
          </p:nvSpPr>
          <p:spPr>
            <a:xfrm>
              <a:off x="4527175" y="3345250"/>
              <a:ext cx="19625" cy="10925"/>
            </a:xfrm>
            <a:custGeom>
              <a:avLst/>
              <a:gdLst/>
              <a:ahLst/>
              <a:cxnLst/>
              <a:rect l="l" t="t" r="r" b="b"/>
              <a:pathLst>
                <a:path w="785" h="437" extrusionOk="0">
                  <a:moveTo>
                    <a:pt x="187" y="1"/>
                  </a:moveTo>
                  <a:cubicBezTo>
                    <a:pt x="137" y="1"/>
                    <a:pt x="112" y="26"/>
                    <a:pt x="112" y="100"/>
                  </a:cubicBezTo>
                  <a:cubicBezTo>
                    <a:pt x="0" y="324"/>
                    <a:pt x="168" y="436"/>
                    <a:pt x="364" y="436"/>
                  </a:cubicBezTo>
                  <a:cubicBezTo>
                    <a:pt x="560" y="436"/>
                    <a:pt x="784" y="324"/>
                    <a:pt x="784" y="100"/>
                  </a:cubicBezTo>
                  <a:cubicBezTo>
                    <a:pt x="486" y="100"/>
                    <a:pt x="286" y="1"/>
                    <a:pt x="18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01" name="Google Shape;14801;p21"/>
            <p:cNvSpPr/>
            <p:nvPr/>
          </p:nvSpPr>
          <p:spPr>
            <a:xfrm>
              <a:off x="4020100" y="3101225"/>
              <a:ext cx="95275" cy="44825"/>
            </a:xfrm>
            <a:custGeom>
              <a:avLst/>
              <a:gdLst/>
              <a:ahLst/>
              <a:cxnLst/>
              <a:rect l="l" t="t" r="r" b="b"/>
              <a:pathLst>
                <a:path w="3811" h="1793" extrusionOk="0">
                  <a:moveTo>
                    <a:pt x="0" y="0"/>
                  </a:moveTo>
                  <a:lnTo>
                    <a:pt x="0" y="0"/>
                  </a:lnTo>
                  <a:cubicBezTo>
                    <a:pt x="1121" y="897"/>
                    <a:pt x="2466" y="1345"/>
                    <a:pt x="3810" y="1793"/>
                  </a:cubicBezTo>
                  <a:cubicBezTo>
                    <a:pt x="2690" y="1345"/>
                    <a:pt x="1569" y="448"/>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02" name="Google Shape;14802;p21"/>
            <p:cNvSpPr/>
            <p:nvPr/>
          </p:nvSpPr>
          <p:spPr>
            <a:xfrm>
              <a:off x="4193800" y="3185250"/>
              <a:ext cx="28025" cy="16850"/>
            </a:xfrm>
            <a:custGeom>
              <a:avLst/>
              <a:gdLst/>
              <a:ahLst/>
              <a:cxnLst/>
              <a:rect l="l" t="t" r="r" b="b"/>
              <a:pathLst>
                <a:path w="1121" h="674" extrusionOk="0">
                  <a:moveTo>
                    <a:pt x="0" y="1"/>
                  </a:moveTo>
                  <a:cubicBezTo>
                    <a:pt x="0" y="449"/>
                    <a:pt x="672" y="673"/>
                    <a:pt x="1121" y="673"/>
                  </a:cubicBezTo>
                  <a:cubicBezTo>
                    <a:pt x="1121" y="449"/>
                    <a:pt x="448" y="449"/>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03" name="Google Shape;14803;p21"/>
            <p:cNvSpPr/>
            <p:nvPr/>
          </p:nvSpPr>
          <p:spPr>
            <a:xfrm>
              <a:off x="4123375" y="3125275"/>
              <a:ext cx="11100" cy="5150"/>
            </a:xfrm>
            <a:custGeom>
              <a:avLst/>
              <a:gdLst/>
              <a:ahLst/>
              <a:cxnLst/>
              <a:rect l="l" t="t" r="r" b="b"/>
              <a:pathLst>
                <a:path w="444" h="206" extrusionOk="0">
                  <a:moveTo>
                    <a:pt x="38" y="1"/>
                  </a:moveTo>
                  <a:cubicBezTo>
                    <a:pt x="1" y="1"/>
                    <a:pt x="10" y="41"/>
                    <a:pt x="128" y="159"/>
                  </a:cubicBezTo>
                  <a:cubicBezTo>
                    <a:pt x="229" y="192"/>
                    <a:pt x="289" y="206"/>
                    <a:pt x="321" y="206"/>
                  </a:cubicBezTo>
                  <a:cubicBezTo>
                    <a:pt x="444" y="206"/>
                    <a:pt x="122" y="1"/>
                    <a:pt x="3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04" name="Google Shape;14804;p21"/>
            <p:cNvSpPr/>
            <p:nvPr/>
          </p:nvSpPr>
          <p:spPr>
            <a:xfrm>
              <a:off x="4871750" y="3174050"/>
              <a:ext cx="25" cy="25"/>
            </a:xfrm>
            <a:custGeom>
              <a:avLst/>
              <a:gdLst/>
              <a:ahLst/>
              <a:cxnLst/>
              <a:rect l="l" t="t" r="r" b="b"/>
              <a:pathLst>
                <a:path w="1" h="1" extrusionOk="0">
                  <a:moveTo>
                    <a:pt x="0" y="1"/>
                  </a:move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05" name="Google Shape;14805;p21"/>
            <p:cNvSpPr/>
            <p:nvPr/>
          </p:nvSpPr>
          <p:spPr>
            <a:xfrm>
              <a:off x="6631900" y="3330925"/>
              <a:ext cx="31675" cy="5625"/>
            </a:xfrm>
            <a:custGeom>
              <a:avLst/>
              <a:gdLst/>
              <a:ahLst/>
              <a:cxnLst/>
              <a:rect l="l" t="t" r="r" b="b"/>
              <a:pathLst>
                <a:path w="1267" h="225" extrusionOk="0">
                  <a:moveTo>
                    <a:pt x="864" y="1"/>
                  </a:moveTo>
                  <a:cubicBezTo>
                    <a:pt x="864" y="1"/>
                    <a:pt x="1" y="217"/>
                    <a:pt x="603" y="225"/>
                  </a:cubicBezTo>
                  <a:lnTo>
                    <a:pt x="603" y="225"/>
                  </a:lnTo>
                  <a:cubicBezTo>
                    <a:pt x="583" y="223"/>
                    <a:pt x="1267" y="202"/>
                    <a:pt x="864" y="1"/>
                  </a:cubicBezTo>
                  <a:close/>
                  <a:moveTo>
                    <a:pt x="603" y="225"/>
                  </a:moveTo>
                  <a:cubicBezTo>
                    <a:pt x="606" y="225"/>
                    <a:pt x="617" y="225"/>
                    <a:pt x="640" y="225"/>
                  </a:cubicBezTo>
                  <a:cubicBezTo>
                    <a:pt x="627" y="225"/>
                    <a:pt x="615" y="225"/>
                    <a:pt x="603" y="225"/>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06" name="Google Shape;14806;p21"/>
            <p:cNvSpPr/>
            <p:nvPr/>
          </p:nvSpPr>
          <p:spPr>
            <a:xfrm>
              <a:off x="4373075" y="3364550"/>
              <a:ext cx="11250" cy="12125"/>
            </a:xfrm>
            <a:custGeom>
              <a:avLst/>
              <a:gdLst/>
              <a:ahLst/>
              <a:cxnLst/>
              <a:rect l="l" t="t" r="r" b="b"/>
              <a:pathLst>
                <a:path w="450" h="485" extrusionOk="0">
                  <a:moveTo>
                    <a:pt x="1" y="1"/>
                  </a:moveTo>
                  <a:cubicBezTo>
                    <a:pt x="1" y="404"/>
                    <a:pt x="1" y="485"/>
                    <a:pt x="98" y="485"/>
                  </a:cubicBezTo>
                  <a:cubicBezTo>
                    <a:pt x="162" y="485"/>
                    <a:pt x="270" y="449"/>
                    <a:pt x="449" y="449"/>
                  </a:cubicBezTo>
                  <a:cubicBezTo>
                    <a:pt x="449" y="225"/>
                    <a:pt x="449"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07" name="Google Shape;14807;p21"/>
            <p:cNvSpPr/>
            <p:nvPr/>
          </p:nvSpPr>
          <p:spPr>
            <a:xfrm>
              <a:off x="4384300" y="3375750"/>
              <a:ext cx="5625" cy="25"/>
            </a:xfrm>
            <a:custGeom>
              <a:avLst/>
              <a:gdLst/>
              <a:ahLst/>
              <a:cxnLst/>
              <a:rect l="l" t="t" r="r" b="b"/>
              <a:pathLst>
                <a:path w="225" h="1" extrusionOk="0">
                  <a:moveTo>
                    <a:pt x="224" y="1"/>
                  </a:moveTo>
                  <a:cubicBezTo>
                    <a:pt x="224" y="1"/>
                    <a:pt x="0" y="1"/>
                    <a:pt x="0" y="1"/>
                  </a:cubicBezTo>
                  <a:cubicBezTo>
                    <a:pt x="0" y="1"/>
                    <a:pt x="224" y="1"/>
                    <a:pt x="2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08" name="Google Shape;14808;p21"/>
            <p:cNvSpPr/>
            <p:nvPr/>
          </p:nvSpPr>
          <p:spPr>
            <a:xfrm>
              <a:off x="1504375" y="3370150"/>
              <a:ext cx="28050" cy="17975"/>
            </a:xfrm>
            <a:custGeom>
              <a:avLst/>
              <a:gdLst/>
              <a:ahLst/>
              <a:cxnLst/>
              <a:rect l="l" t="t" r="r" b="b"/>
              <a:pathLst>
                <a:path w="1122" h="719" extrusionOk="0">
                  <a:moveTo>
                    <a:pt x="1" y="1"/>
                  </a:moveTo>
                  <a:cubicBezTo>
                    <a:pt x="193" y="193"/>
                    <a:pt x="552" y="718"/>
                    <a:pt x="934" y="718"/>
                  </a:cubicBezTo>
                  <a:cubicBezTo>
                    <a:pt x="996" y="718"/>
                    <a:pt x="1059" y="704"/>
                    <a:pt x="1121" y="673"/>
                  </a:cubicBezTo>
                  <a:cubicBezTo>
                    <a:pt x="449" y="673"/>
                    <a:pt x="673"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09" name="Google Shape;14809;p21"/>
            <p:cNvSpPr/>
            <p:nvPr/>
          </p:nvSpPr>
          <p:spPr>
            <a:xfrm>
              <a:off x="4692450" y="3540600"/>
              <a:ext cx="4700" cy="6500"/>
            </a:xfrm>
            <a:custGeom>
              <a:avLst/>
              <a:gdLst/>
              <a:ahLst/>
              <a:cxnLst/>
              <a:rect l="l" t="t" r="r" b="b"/>
              <a:pathLst>
                <a:path w="188" h="260" extrusionOk="0">
                  <a:moveTo>
                    <a:pt x="113" y="1"/>
                  </a:moveTo>
                  <a:cubicBezTo>
                    <a:pt x="85" y="1"/>
                    <a:pt x="48" y="36"/>
                    <a:pt x="1" y="130"/>
                  </a:cubicBezTo>
                  <a:cubicBezTo>
                    <a:pt x="48" y="225"/>
                    <a:pt x="85" y="260"/>
                    <a:pt x="113" y="260"/>
                  </a:cubicBezTo>
                  <a:cubicBezTo>
                    <a:pt x="187" y="260"/>
                    <a:pt x="187" y="1"/>
                    <a:pt x="1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10" name="Google Shape;14810;p21"/>
            <p:cNvSpPr/>
            <p:nvPr/>
          </p:nvSpPr>
          <p:spPr>
            <a:xfrm>
              <a:off x="4627250" y="3570675"/>
              <a:ext cx="8125" cy="5150"/>
            </a:xfrm>
            <a:custGeom>
              <a:avLst/>
              <a:gdLst/>
              <a:ahLst/>
              <a:cxnLst/>
              <a:rect l="l" t="t" r="r" b="b"/>
              <a:pathLst>
                <a:path w="325" h="206" extrusionOk="0">
                  <a:moveTo>
                    <a:pt x="263" y="1"/>
                  </a:moveTo>
                  <a:cubicBezTo>
                    <a:pt x="248" y="1"/>
                    <a:pt x="211" y="14"/>
                    <a:pt x="143" y="48"/>
                  </a:cubicBezTo>
                  <a:cubicBezTo>
                    <a:pt x="26" y="165"/>
                    <a:pt x="1" y="206"/>
                    <a:pt x="19" y="206"/>
                  </a:cubicBezTo>
                  <a:cubicBezTo>
                    <a:pt x="61" y="206"/>
                    <a:pt x="325" y="1"/>
                    <a:pt x="26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11" name="Google Shape;14811;p21"/>
            <p:cNvSpPr/>
            <p:nvPr/>
          </p:nvSpPr>
          <p:spPr>
            <a:xfrm>
              <a:off x="2905125" y="3594275"/>
              <a:ext cx="28025" cy="7950"/>
            </a:xfrm>
            <a:custGeom>
              <a:avLst/>
              <a:gdLst/>
              <a:ahLst/>
              <a:cxnLst/>
              <a:rect l="l" t="t" r="r" b="b"/>
              <a:pathLst>
                <a:path w="1121" h="318" extrusionOk="0">
                  <a:moveTo>
                    <a:pt x="0" y="0"/>
                  </a:moveTo>
                  <a:cubicBezTo>
                    <a:pt x="0" y="159"/>
                    <a:pt x="560" y="317"/>
                    <a:pt x="889" y="317"/>
                  </a:cubicBezTo>
                  <a:cubicBezTo>
                    <a:pt x="1024" y="317"/>
                    <a:pt x="1121" y="290"/>
                    <a:pt x="1121" y="224"/>
                  </a:cubicBezTo>
                  <a:lnTo>
                    <a:pt x="1121" y="224"/>
                  </a:lnTo>
                  <a:cubicBezTo>
                    <a:pt x="986" y="269"/>
                    <a:pt x="888" y="287"/>
                    <a:pt x="810" y="287"/>
                  </a:cubicBezTo>
                  <a:cubicBezTo>
                    <a:pt x="502" y="287"/>
                    <a:pt x="538"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12" name="Google Shape;14812;p21"/>
            <p:cNvSpPr/>
            <p:nvPr/>
          </p:nvSpPr>
          <p:spPr>
            <a:xfrm>
              <a:off x="5028625" y="3784775"/>
              <a:ext cx="11225" cy="11225"/>
            </a:xfrm>
            <a:custGeom>
              <a:avLst/>
              <a:gdLst/>
              <a:ahLst/>
              <a:cxnLst/>
              <a:rect l="l" t="t" r="r" b="b"/>
              <a:pathLst>
                <a:path w="449" h="449" extrusionOk="0">
                  <a:moveTo>
                    <a:pt x="449" y="0"/>
                  </a:moveTo>
                  <a:cubicBezTo>
                    <a:pt x="1" y="0"/>
                    <a:pt x="1" y="224"/>
                    <a:pt x="225" y="449"/>
                  </a:cubicBezTo>
                  <a:cubicBezTo>
                    <a:pt x="225" y="224"/>
                    <a:pt x="225" y="0"/>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13" name="Google Shape;14813;p21"/>
            <p:cNvSpPr/>
            <p:nvPr/>
          </p:nvSpPr>
          <p:spPr>
            <a:xfrm>
              <a:off x="2199150" y="3812775"/>
              <a:ext cx="16825" cy="16850"/>
            </a:xfrm>
            <a:custGeom>
              <a:avLst/>
              <a:gdLst/>
              <a:ahLst/>
              <a:cxnLst/>
              <a:rect l="l" t="t" r="r" b="b"/>
              <a:pathLst>
                <a:path w="673" h="674" extrusionOk="0">
                  <a:moveTo>
                    <a:pt x="448" y="1"/>
                  </a:moveTo>
                  <a:cubicBezTo>
                    <a:pt x="448" y="1"/>
                    <a:pt x="0" y="673"/>
                    <a:pt x="673" y="673"/>
                  </a:cubicBezTo>
                  <a:cubicBezTo>
                    <a:pt x="448" y="225"/>
                    <a:pt x="673" y="1"/>
                    <a:pt x="4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14" name="Google Shape;14814;p21"/>
            <p:cNvSpPr/>
            <p:nvPr/>
          </p:nvSpPr>
          <p:spPr>
            <a:xfrm>
              <a:off x="5067850" y="3926500"/>
              <a:ext cx="22425" cy="8950"/>
            </a:xfrm>
            <a:custGeom>
              <a:avLst/>
              <a:gdLst/>
              <a:ahLst/>
              <a:cxnLst/>
              <a:rect l="l" t="t" r="r" b="b"/>
              <a:pathLst>
                <a:path w="897" h="358" extrusionOk="0">
                  <a:moveTo>
                    <a:pt x="180" y="1"/>
                  </a:moveTo>
                  <a:cubicBezTo>
                    <a:pt x="118" y="1"/>
                    <a:pt x="59" y="41"/>
                    <a:pt x="0" y="158"/>
                  </a:cubicBezTo>
                  <a:cubicBezTo>
                    <a:pt x="150" y="158"/>
                    <a:pt x="498" y="358"/>
                    <a:pt x="714" y="358"/>
                  </a:cubicBezTo>
                  <a:cubicBezTo>
                    <a:pt x="822" y="358"/>
                    <a:pt x="897" y="308"/>
                    <a:pt x="897" y="158"/>
                  </a:cubicBezTo>
                  <a:lnTo>
                    <a:pt x="897" y="158"/>
                  </a:lnTo>
                  <a:cubicBezTo>
                    <a:pt x="829" y="192"/>
                    <a:pt x="767" y="205"/>
                    <a:pt x="709" y="205"/>
                  </a:cubicBezTo>
                  <a:cubicBezTo>
                    <a:pt x="482" y="205"/>
                    <a:pt x="321" y="1"/>
                    <a:pt x="18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15" name="Google Shape;14815;p21"/>
            <p:cNvSpPr/>
            <p:nvPr/>
          </p:nvSpPr>
          <p:spPr>
            <a:xfrm>
              <a:off x="4995000" y="3908650"/>
              <a:ext cx="50450" cy="12475"/>
            </a:xfrm>
            <a:custGeom>
              <a:avLst/>
              <a:gdLst/>
              <a:ahLst/>
              <a:cxnLst/>
              <a:rect l="l" t="t" r="r" b="b"/>
              <a:pathLst>
                <a:path w="2018" h="499" extrusionOk="0">
                  <a:moveTo>
                    <a:pt x="524" y="1"/>
                  </a:moveTo>
                  <a:cubicBezTo>
                    <a:pt x="275" y="1"/>
                    <a:pt x="76" y="51"/>
                    <a:pt x="1" y="200"/>
                  </a:cubicBezTo>
                  <a:cubicBezTo>
                    <a:pt x="300" y="200"/>
                    <a:pt x="897" y="499"/>
                    <a:pt x="1395" y="499"/>
                  </a:cubicBezTo>
                  <a:cubicBezTo>
                    <a:pt x="1644" y="499"/>
                    <a:pt x="1869" y="424"/>
                    <a:pt x="2018" y="200"/>
                  </a:cubicBezTo>
                  <a:cubicBezTo>
                    <a:pt x="1719" y="200"/>
                    <a:pt x="1022" y="1"/>
                    <a:pt x="5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16" name="Google Shape;14816;p21"/>
            <p:cNvSpPr/>
            <p:nvPr/>
          </p:nvSpPr>
          <p:spPr>
            <a:xfrm>
              <a:off x="4950175" y="3930450"/>
              <a:ext cx="11250" cy="25"/>
            </a:xfrm>
            <a:custGeom>
              <a:avLst/>
              <a:gdLst/>
              <a:ahLst/>
              <a:cxnLst/>
              <a:rect l="l" t="t" r="r" b="b"/>
              <a:pathLst>
                <a:path w="450" h="1" extrusionOk="0">
                  <a:moveTo>
                    <a:pt x="449" y="0"/>
                  </a:moveTo>
                  <a:lnTo>
                    <a:pt x="1" y="0"/>
                  </a:lnTo>
                  <a:cubicBezTo>
                    <a:pt x="1" y="0"/>
                    <a:pt x="449" y="0"/>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17" name="Google Shape;14817;p21"/>
            <p:cNvSpPr/>
            <p:nvPr/>
          </p:nvSpPr>
          <p:spPr>
            <a:xfrm>
              <a:off x="5115100" y="3929275"/>
              <a:ext cx="11100" cy="5150"/>
            </a:xfrm>
            <a:custGeom>
              <a:avLst/>
              <a:gdLst/>
              <a:ahLst/>
              <a:cxnLst/>
              <a:rect l="l" t="t" r="r" b="b"/>
              <a:pathLst>
                <a:path w="444" h="206" extrusionOk="0">
                  <a:moveTo>
                    <a:pt x="321" y="0"/>
                  </a:moveTo>
                  <a:cubicBezTo>
                    <a:pt x="289" y="0"/>
                    <a:pt x="229" y="14"/>
                    <a:pt x="127" y="47"/>
                  </a:cubicBezTo>
                  <a:cubicBezTo>
                    <a:pt x="10" y="165"/>
                    <a:pt x="0" y="205"/>
                    <a:pt x="38" y="205"/>
                  </a:cubicBezTo>
                  <a:cubicBezTo>
                    <a:pt x="121" y="205"/>
                    <a:pt x="443" y="0"/>
                    <a:pt x="32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18" name="Google Shape;14818;p21"/>
            <p:cNvSpPr/>
            <p:nvPr/>
          </p:nvSpPr>
          <p:spPr>
            <a:xfrm>
              <a:off x="5544100" y="4020100"/>
              <a:ext cx="50450" cy="22425"/>
            </a:xfrm>
            <a:custGeom>
              <a:avLst/>
              <a:gdLst/>
              <a:ahLst/>
              <a:cxnLst/>
              <a:rect l="l" t="t" r="r" b="b"/>
              <a:pathLst>
                <a:path w="2018" h="897" extrusionOk="0">
                  <a:moveTo>
                    <a:pt x="0" y="0"/>
                  </a:moveTo>
                  <a:lnTo>
                    <a:pt x="1009" y="448"/>
                  </a:lnTo>
                  <a:lnTo>
                    <a:pt x="1009" y="448"/>
                  </a:lnTo>
                  <a:cubicBezTo>
                    <a:pt x="673" y="280"/>
                    <a:pt x="337" y="112"/>
                    <a:pt x="0" y="0"/>
                  </a:cubicBezTo>
                  <a:close/>
                  <a:moveTo>
                    <a:pt x="1009" y="448"/>
                  </a:moveTo>
                  <a:cubicBezTo>
                    <a:pt x="1345" y="617"/>
                    <a:pt x="1681" y="785"/>
                    <a:pt x="2017" y="897"/>
                  </a:cubicBezTo>
                  <a:lnTo>
                    <a:pt x="1009" y="448"/>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19" name="Google Shape;14819;p21"/>
            <p:cNvSpPr/>
            <p:nvPr/>
          </p:nvSpPr>
          <p:spPr>
            <a:xfrm>
              <a:off x="5594525" y="4042500"/>
              <a:ext cx="39250" cy="16825"/>
            </a:xfrm>
            <a:custGeom>
              <a:avLst/>
              <a:gdLst/>
              <a:ahLst/>
              <a:cxnLst/>
              <a:rect l="l" t="t" r="r" b="b"/>
              <a:pathLst>
                <a:path w="1570" h="673" extrusionOk="0">
                  <a:moveTo>
                    <a:pt x="0" y="1"/>
                  </a:moveTo>
                  <a:lnTo>
                    <a:pt x="1569" y="673"/>
                  </a:lnTo>
                  <a:cubicBezTo>
                    <a:pt x="1121" y="225"/>
                    <a:pt x="449"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20" name="Google Shape;14820;p21"/>
            <p:cNvSpPr/>
            <p:nvPr/>
          </p:nvSpPr>
          <p:spPr>
            <a:xfrm>
              <a:off x="1784525" y="3880025"/>
              <a:ext cx="11225" cy="2500"/>
            </a:xfrm>
            <a:custGeom>
              <a:avLst/>
              <a:gdLst/>
              <a:ahLst/>
              <a:cxnLst/>
              <a:rect l="l" t="t" r="r" b="b"/>
              <a:pathLst>
                <a:path w="449" h="100" extrusionOk="0">
                  <a:moveTo>
                    <a:pt x="0" y="0"/>
                  </a:moveTo>
                  <a:cubicBezTo>
                    <a:pt x="0" y="0"/>
                    <a:pt x="200" y="100"/>
                    <a:pt x="333" y="100"/>
                  </a:cubicBezTo>
                  <a:cubicBezTo>
                    <a:pt x="399" y="100"/>
                    <a:pt x="449" y="75"/>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21" name="Google Shape;14821;p21"/>
            <p:cNvSpPr/>
            <p:nvPr/>
          </p:nvSpPr>
          <p:spPr>
            <a:xfrm>
              <a:off x="5605725" y="4064925"/>
              <a:ext cx="33650" cy="11225"/>
            </a:xfrm>
            <a:custGeom>
              <a:avLst/>
              <a:gdLst/>
              <a:ahLst/>
              <a:cxnLst/>
              <a:rect l="l" t="t" r="r" b="b"/>
              <a:pathLst>
                <a:path w="1346" h="449" extrusionOk="0">
                  <a:moveTo>
                    <a:pt x="673" y="0"/>
                  </a:moveTo>
                  <a:cubicBezTo>
                    <a:pt x="673" y="0"/>
                    <a:pt x="1" y="224"/>
                    <a:pt x="673" y="448"/>
                  </a:cubicBezTo>
                  <a:cubicBezTo>
                    <a:pt x="449" y="224"/>
                    <a:pt x="1345" y="224"/>
                    <a:pt x="6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22" name="Google Shape;14822;p21"/>
            <p:cNvSpPr/>
            <p:nvPr/>
          </p:nvSpPr>
          <p:spPr>
            <a:xfrm>
              <a:off x="2703400" y="4137750"/>
              <a:ext cx="39250" cy="5625"/>
            </a:xfrm>
            <a:custGeom>
              <a:avLst/>
              <a:gdLst/>
              <a:ahLst/>
              <a:cxnLst/>
              <a:rect l="l" t="t" r="r" b="b"/>
              <a:pathLst>
                <a:path w="1570" h="225" extrusionOk="0">
                  <a:moveTo>
                    <a:pt x="1" y="1"/>
                  </a:moveTo>
                  <a:lnTo>
                    <a:pt x="1570" y="225"/>
                  </a:lnTo>
                  <a:cubicBezTo>
                    <a:pt x="1121" y="1"/>
                    <a:pt x="673"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23" name="Google Shape;14823;p21"/>
            <p:cNvSpPr/>
            <p:nvPr/>
          </p:nvSpPr>
          <p:spPr>
            <a:xfrm>
              <a:off x="2664175" y="4126550"/>
              <a:ext cx="39250" cy="11225"/>
            </a:xfrm>
            <a:custGeom>
              <a:avLst/>
              <a:gdLst/>
              <a:ahLst/>
              <a:cxnLst/>
              <a:rect l="l" t="t" r="r" b="b"/>
              <a:pathLst>
                <a:path w="1570" h="449" extrusionOk="0">
                  <a:moveTo>
                    <a:pt x="1" y="0"/>
                  </a:moveTo>
                  <a:cubicBezTo>
                    <a:pt x="169" y="56"/>
                    <a:pt x="323" y="98"/>
                    <a:pt x="467" y="133"/>
                  </a:cubicBezTo>
                  <a:lnTo>
                    <a:pt x="467" y="133"/>
                  </a:lnTo>
                  <a:lnTo>
                    <a:pt x="1" y="0"/>
                  </a:lnTo>
                  <a:close/>
                  <a:moveTo>
                    <a:pt x="467" y="133"/>
                  </a:moveTo>
                  <a:lnTo>
                    <a:pt x="1570" y="449"/>
                  </a:lnTo>
                  <a:cubicBezTo>
                    <a:pt x="1234" y="281"/>
                    <a:pt x="897" y="239"/>
                    <a:pt x="467" y="133"/>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24" name="Google Shape;14824;p21"/>
            <p:cNvSpPr/>
            <p:nvPr/>
          </p:nvSpPr>
          <p:spPr>
            <a:xfrm>
              <a:off x="4529975" y="4328250"/>
              <a:ext cx="22425" cy="16825"/>
            </a:xfrm>
            <a:custGeom>
              <a:avLst/>
              <a:gdLst/>
              <a:ahLst/>
              <a:cxnLst/>
              <a:rect l="l" t="t" r="r" b="b"/>
              <a:pathLst>
                <a:path w="897" h="673" extrusionOk="0">
                  <a:moveTo>
                    <a:pt x="897" y="1"/>
                  </a:moveTo>
                  <a:cubicBezTo>
                    <a:pt x="672" y="1"/>
                    <a:pt x="0" y="449"/>
                    <a:pt x="448" y="673"/>
                  </a:cubicBezTo>
                  <a:cubicBezTo>
                    <a:pt x="448" y="225"/>
                    <a:pt x="897" y="225"/>
                    <a:pt x="8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25" name="Google Shape;14825;p21"/>
            <p:cNvSpPr/>
            <p:nvPr/>
          </p:nvSpPr>
          <p:spPr>
            <a:xfrm>
              <a:off x="5964325" y="1650050"/>
              <a:ext cx="11225" cy="2525"/>
            </a:xfrm>
            <a:custGeom>
              <a:avLst/>
              <a:gdLst/>
              <a:ahLst/>
              <a:cxnLst/>
              <a:rect l="l" t="t" r="r" b="b"/>
              <a:pathLst>
                <a:path w="449" h="101" extrusionOk="0">
                  <a:moveTo>
                    <a:pt x="0" y="1"/>
                  </a:moveTo>
                  <a:cubicBezTo>
                    <a:pt x="0" y="1"/>
                    <a:pt x="199" y="100"/>
                    <a:pt x="332" y="100"/>
                  </a:cubicBezTo>
                  <a:cubicBezTo>
                    <a:pt x="399" y="100"/>
                    <a:pt x="448" y="76"/>
                    <a:pt x="4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26" name="Google Shape;14826;p21"/>
            <p:cNvSpPr/>
            <p:nvPr/>
          </p:nvSpPr>
          <p:spPr>
            <a:xfrm>
              <a:off x="5992325" y="1636525"/>
              <a:ext cx="16850" cy="7950"/>
            </a:xfrm>
            <a:custGeom>
              <a:avLst/>
              <a:gdLst/>
              <a:ahLst/>
              <a:cxnLst/>
              <a:rect l="l" t="t" r="r" b="b"/>
              <a:pathLst>
                <a:path w="674" h="318" extrusionOk="0">
                  <a:moveTo>
                    <a:pt x="337" y="1"/>
                  </a:moveTo>
                  <a:cubicBezTo>
                    <a:pt x="113" y="1"/>
                    <a:pt x="1" y="159"/>
                    <a:pt x="1" y="318"/>
                  </a:cubicBezTo>
                  <a:cubicBezTo>
                    <a:pt x="449" y="318"/>
                    <a:pt x="673" y="318"/>
                    <a:pt x="673" y="94"/>
                  </a:cubicBezTo>
                  <a:cubicBezTo>
                    <a:pt x="542" y="28"/>
                    <a:pt x="430" y="1"/>
                    <a:pt x="33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27" name="Google Shape;14827;p21"/>
            <p:cNvSpPr/>
            <p:nvPr/>
          </p:nvSpPr>
          <p:spPr>
            <a:xfrm>
              <a:off x="5974500" y="1625700"/>
              <a:ext cx="283075" cy="36875"/>
            </a:xfrm>
            <a:custGeom>
              <a:avLst/>
              <a:gdLst/>
              <a:ahLst/>
              <a:cxnLst/>
              <a:rect l="l" t="t" r="r" b="b"/>
              <a:pathLst>
                <a:path w="11323" h="1475" extrusionOk="0">
                  <a:moveTo>
                    <a:pt x="4300" y="751"/>
                  </a:moveTo>
                  <a:cubicBezTo>
                    <a:pt x="4524" y="751"/>
                    <a:pt x="4076" y="975"/>
                    <a:pt x="4076" y="975"/>
                  </a:cubicBezTo>
                  <a:lnTo>
                    <a:pt x="4076" y="751"/>
                  </a:lnTo>
                  <a:close/>
                  <a:moveTo>
                    <a:pt x="6230" y="1"/>
                  </a:moveTo>
                  <a:cubicBezTo>
                    <a:pt x="3972" y="1"/>
                    <a:pt x="1" y="1423"/>
                    <a:pt x="5869" y="1423"/>
                  </a:cubicBezTo>
                  <a:cubicBezTo>
                    <a:pt x="5833" y="1458"/>
                    <a:pt x="5863" y="1474"/>
                    <a:pt x="5945" y="1474"/>
                  </a:cubicBezTo>
                  <a:cubicBezTo>
                    <a:pt x="6658" y="1474"/>
                    <a:pt x="11323" y="254"/>
                    <a:pt x="10473" y="254"/>
                  </a:cubicBezTo>
                  <a:cubicBezTo>
                    <a:pt x="10190" y="254"/>
                    <a:pt x="9295" y="390"/>
                    <a:pt x="7437" y="751"/>
                  </a:cubicBezTo>
                  <a:cubicBezTo>
                    <a:pt x="7682" y="201"/>
                    <a:pt x="7076" y="1"/>
                    <a:pt x="623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28" name="Google Shape;14828;p21"/>
            <p:cNvSpPr/>
            <p:nvPr/>
          </p:nvSpPr>
          <p:spPr>
            <a:xfrm>
              <a:off x="5633750" y="1638225"/>
              <a:ext cx="231100" cy="94125"/>
            </a:xfrm>
            <a:custGeom>
              <a:avLst/>
              <a:gdLst/>
              <a:ahLst/>
              <a:cxnLst/>
              <a:rect l="l" t="t" r="r" b="b"/>
              <a:pathLst>
                <a:path w="9244" h="3765" extrusionOk="0">
                  <a:moveTo>
                    <a:pt x="4034" y="1819"/>
                  </a:moveTo>
                  <a:cubicBezTo>
                    <a:pt x="4034" y="1922"/>
                    <a:pt x="4034" y="2134"/>
                    <a:pt x="4034" y="2267"/>
                  </a:cubicBezTo>
                  <a:cubicBezTo>
                    <a:pt x="3810" y="2267"/>
                    <a:pt x="4034" y="2043"/>
                    <a:pt x="4034" y="1819"/>
                  </a:cubicBezTo>
                  <a:close/>
                  <a:moveTo>
                    <a:pt x="7180" y="0"/>
                  </a:moveTo>
                  <a:cubicBezTo>
                    <a:pt x="6528" y="0"/>
                    <a:pt x="5273" y="378"/>
                    <a:pt x="3138" y="1370"/>
                  </a:cubicBezTo>
                  <a:cubicBezTo>
                    <a:pt x="2914" y="1370"/>
                    <a:pt x="0" y="2267"/>
                    <a:pt x="3810" y="3612"/>
                  </a:cubicBezTo>
                  <a:cubicBezTo>
                    <a:pt x="3863" y="3717"/>
                    <a:pt x="3963" y="3765"/>
                    <a:pt x="4098" y="3765"/>
                  </a:cubicBezTo>
                  <a:cubicBezTo>
                    <a:pt x="5297" y="3765"/>
                    <a:pt x="9244" y="0"/>
                    <a:pt x="718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29" name="Google Shape;14829;p21"/>
            <p:cNvSpPr/>
            <p:nvPr/>
          </p:nvSpPr>
          <p:spPr>
            <a:xfrm>
              <a:off x="6642275" y="2906525"/>
              <a:ext cx="16825" cy="4225"/>
            </a:xfrm>
            <a:custGeom>
              <a:avLst/>
              <a:gdLst/>
              <a:ahLst/>
              <a:cxnLst/>
              <a:rect l="l" t="t" r="r" b="b"/>
              <a:pathLst>
                <a:path w="673" h="169" extrusionOk="0">
                  <a:moveTo>
                    <a:pt x="393" y="0"/>
                  </a:moveTo>
                  <a:cubicBezTo>
                    <a:pt x="225" y="0"/>
                    <a:pt x="0" y="56"/>
                    <a:pt x="0" y="168"/>
                  </a:cubicBezTo>
                  <a:lnTo>
                    <a:pt x="449" y="168"/>
                  </a:lnTo>
                  <a:cubicBezTo>
                    <a:pt x="673" y="56"/>
                    <a:pt x="561" y="0"/>
                    <a:pt x="3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30" name="Google Shape;14830;p21"/>
            <p:cNvSpPr/>
            <p:nvPr/>
          </p:nvSpPr>
          <p:spPr>
            <a:xfrm>
              <a:off x="3301650" y="3422950"/>
              <a:ext cx="12500" cy="6500"/>
            </a:xfrm>
            <a:custGeom>
              <a:avLst/>
              <a:gdLst/>
              <a:ahLst/>
              <a:cxnLst/>
              <a:rect l="l" t="t" r="r" b="b"/>
              <a:pathLst>
                <a:path w="500" h="260" extrusionOk="0">
                  <a:moveTo>
                    <a:pt x="187" y="0"/>
                  </a:moveTo>
                  <a:cubicBezTo>
                    <a:pt x="0" y="0"/>
                    <a:pt x="65" y="259"/>
                    <a:pt x="252" y="259"/>
                  </a:cubicBezTo>
                  <a:cubicBezTo>
                    <a:pt x="320" y="259"/>
                    <a:pt x="405" y="225"/>
                    <a:pt x="500" y="130"/>
                  </a:cubicBezTo>
                  <a:cubicBezTo>
                    <a:pt x="358" y="35"/>
                    <a:pt x="255" y="0"/>
                    <a:pt x="18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31" name="Google Shape;14831;p21"/>
            <p:cNvSpPr/>
            <p:nvPr/>
          </p:nvSpPr>
          <p:spPr>
            <a:xfrm>
              <a:off x="4591600" y="3717525"/>
              <a:ext cx="15200" cy="7950"/>
            </a:xfrm>
            <a:custGeom>
              <a:avLst/>
              <a:gdLst/>
              <a:ahLst/>
              <a:cxnLst/>
              <a:rect l="l" t="t" r="r" b="b"/>
              <a:pathLst>
                <a:path w="608" h="318" extrusionOk="0">
                  <a:moveTo>
                    <a:pt x="449" y="1"/>
                  </a:moveTo>
                  <a:cubicBezTo>
                    <a:pt x="225" y="1"/>
                    <a:pt x="0" y="1"/>
                    <a:pt x="225" y="225"/>
                  </a:cubicBezTo>
                  <a:cubicBezTo>
                    <a:pt x="225" y="291"/>
                    <a:pt x="263" y="318"/>
                    <a:pt x="312" y="318"/>
                  </a:cubicBezTo>
                  <a:cubicBezTo>
                    <a:pt x="429" y="318"/>
                    <a:pt x="607" y="159"/>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32" name="Google Shape;14832;p21"/>
            <p:cNvSpPr/>
            <p:nvPr/>
          </p:nvSpPr>
          <p:spPr>
            <a:xfrm>
              <a:off x="4529975" y="3734350"/>
              <a:ext cx="11225" cy="11225"/>
            </a:xfrm>
            <a:custGeom>
              <a:avLst/>
              <a:gdLst/>
              <a:ahLst/>
              <a:cxnLst/>
              <a:rect l="l" t="t" r="r" b="b"/>
              <a:pathLst>
                <a:path w="449" h="449" extrusionOk="0">
                  <a:moveTo>
                    <a:pt x="0" y="0"/>
                  </a:moveTo>
                  <a:cubicBezTo>
                    <a:pt x="0" y="224"/>
                    <a:pt x="0" y="448"/>
                    <a:pt x="224" y="448"/>
                  </a:cubicBezTo>
                  <a:cubicBezTo>
                    <a:pt x="224" y="224"/>
                    <a:pt x="448"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33" name="Google Shape;14833;p21"/>
            <p:cNvSpPr/>
            <p:nvPr/>
          </p:nvSpPr>
          <p:spPr>
            <a:xfrm>
              <a:off x="4597200" y="3728750"/>
              <a:ext cx="25" cy="22425"/>
            </a:xfrm>
            <a:custGeom>
              <a:avLst/>
              <a:gdLst/>
              <a:ahLst/>
              <a:cxnLst/>
              <a:rect l="l" t="t" r="r" b="b"/>
              <a:pathLst>
                <a:path w="1" h="897" extrusionOk="0">
                  <a:moveTo>
                    <a:pt x="1" y="448"/>
                  </a:moveTo>
                  <a:cubicBezTo>
                    <a:pt x="1" y="897"/>
                    <a:pt x="1" y="0"/>
                    <a:pt x="1" y="448"/>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34" name="Google Shape;14834;p21"/>
            <p:cNvSpPr/>
            <p:nvPr/>
          </p:nvSpPr>
          <p:spPr>
            <a:xfrm>
              <a:off x="4546775" y="3627900"/>
              <a:ext cx="14025" cy="8425"/>
            </a:xfrm>
            <a:custGeom>
              <a:avLst/>
              <a:gdLst/>
              <a:ahLst/>
              <a:cxnLst/>
              <a:rect l="l" t="t" r="r" b="b"/>
              <a:pathLst>
                <a:path w="561" h="337" extrusionOk="0">
                  <a:moveTo>
                    <a:pt x="225" y="0"/>
                  </a:moveTo>
                  <a:lnTo>
                    <a:pt x="225" y="0"/>
                  </a:lnTo>
                  <a:cubicBezTo>
                    <a:pt x="0" y="224"/>
                    <a:pt x="169" y="336"/>
                    <a:pt x="309" y="336"/>
                  </a:cubicBezTo>
                  <a:cubicBezTo>
                    <a:pt x="449" y="336"/>
                    <a:pt x="561" y="224"/>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35" name="Google Shape;14835;p21"/>
            <p:cNvSpPr/>
            <p:nvPr/>
          </p:nvSpPr>
          <p:spPr>
            <a:xfrm>
              <a:off x="4597200" y="3641450"/>
              <a:ext cx="7850" cy="6500"/>
            </a:xfrm>
            <a:custGeom>
              <a:avLst/>
              <a:gdLst/>
              <a:ahLst/>
              <a:cxnLst/>
              <a:rect l="l" t="t" r="r" b="b"/>
              <a:pathLst>
                <a:path w="314" h="260" extrusionOk="0">
                  <a:moveTo>
                    <a:pt x="201" y="1"/>
                  </a:moveTo>
                  <a:cubicBezTo>
                    <a:pt x="160" y="1"/>
                    <a:pt x="95" y="36"/>
                    <a:pt x="1" y="130"/>
                  </a:cubicBezTo>
                  <a:cubicBezTo>
                    <a:pt x="48" y="225"/>
                    <a:pt x="95" y="260"/>
                    <a:pt x="136" y="260"/>
                  </a:cubicBezTo>
                  <a:cubicBezTo>
                    <a:pt x="248" y="260"/>
                    <a:pt x="313" y="1"/>
                    <a:pt x="20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36" name="Google Shape;14836;p21"/>
            <p:cNvSpPr/>
            <p:nvPr/>
          </p:nvSpPr>
          <p:spPr>
            <a:xfrm>
              <a:off x="4563575" y="3751150"/>
              <a:ext cx="16850" cy="22450"/>
            </a:xfrm>
            <a:custGeom>
              <a:avLst/>
              <a:gdLst/>
              <a:ahLst/>
              <a:cxnLst/>
              <a:rect l="l" t="t" r="r" b="b"/>
              <a:pathLst>
                <a:path w="674" h="898" extrusionOk="0">
                  <a:moveTo>
                    <a:pt x="1" y="1"/>
                  </a:moveTo>
                  <a:cubicBezTo>
                    <a:pt x="1" y="449"/>
                    <a:pt x="1" y="673"/>
                    <a:pt x="449" y="897"/>
                  </a:cubicBezTo>
                  <a:cubicBezTo>
                    <a:pt x="449" y="449"/>
                    <a:pt x="673"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37" name="Google Shape;14837;p21"/>
            <p:cNvSpPr/>
            <p:nvPr/>
          </p:nvSpPr>
          <p:spPr>
            <a:xfrm>
              <a:off x="4551300" y="3711925"/>
              <a:ext cx="19900" cy="10650"/>
            </a:xfrm>
            <a:custGeom>
              <a:avLst/>
              <a:gdLst/>
              <a:ahLst/>
              <a:cxnLst/>
              <a:rect l="l" t="t" r="r" b="b"/>
              <a:pathLst>
                <a:path w="796" h="426" extrusionOk="0">
                  <a:moveTo>
                    <a:pt x="492" y="1"/>
                  </a:moveTo>
                  <a:lnTo>
                    <a:pt x="492" y="1"/>
                  </a:lnTo>
                  <a:cubicBezTo>
                    <a:pt x="0" y="247"/>
                    <a:pt x="250" y="425"/>
                    <a:pt x="465" y="425"/>
                  </a:cubicBezTo>
                  <a:cubicBezTo>
                    <a:pt x="642" y="425"/>
                    <a:pt x="795" y="304"/>
                    <a:pt x="49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38" name="Google Shape;14838;p21"/>
            <p:cNvSpPr/>
            <p:nvPr/>
          </p:nvSpPr>
          <p:spPr>
            <a:xfrm>
              <a:off x="4548825" y="3615500"/>
              <a:ext cx="8125" cy="5150"/>
            </a:xfrm>
            <a:custGeom>
              <a:avLst/>
              <a:gdLst/>
              <a:ahLst/>
              <a:cxnLst/>
              <a:rect l="l" t="t" r="r" b="b"/>
              <a:pathLst>
                <a:path w="325" h="206" extrusionOk="0">
                  <a:moveTo>
                    <a:pt x="263" y="1"/>
                  </a:moveTo>
                  <a:cubicBezTo>
                    <a:pt x="247" y="1"/>
                    <a:pt x="210" y="14"/>
                    <a:pt x="143" y="48"/>
                  </a:cubicBezTo>
                  <a:cubicBezTo>
                    <a:pt x="25" y="165"/>
                    <a:pt x="0" y="206"/>
                    <a:pt x="19" y="206"/>
                  </a:cubicBezTo>
                  <a:cubicBezTo>
                    <a:pt x="61" y="206"/>
                    <a:pt x="324" y="1"/>
                    <a:pt x="26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39" name="Google Shape;14839;p21"/>
            <p:cNvSpPr/>
            <p:nvPr/>
          </p:nvSpPr>
          <p:spPr>
            <a:xfrm>
              <a:off x="4574800" y="3666350"/>
              <a:ext cx="7700" cy="7300"/>
            </a:xfrm>
            <a:custGeom>
              <a:avLst/>
              <a:gdLst/>
              <a:ahLst/>
              <a:cxnLst/>
              <a:rect l="l" t="t" r="r" b="b"/>
              <a:pathLst>
                <a:path w="308" h="292" extrusionOk="0">
                  <a:moveTo>
                    <a:pt x="234" y="0"/>
                  </a:moveTo>
                  <a:cubicBezTo>
                    <a:pt x="200" y="0"/>
                    <a:pt x="127" y="65"/>
                    <a:pt x="0" y="255"/>
                  </a:cubicBezTo>
                  <a:cubicBezTo>
                    <a:pt x="26" y="281"/>
                    <a:pt x="52" y="292"/>
                    <a:pt x="77" y="292"/>
                  </a:cubicBezTo>
                  <a:cubicBezTo>
                    <a:pt x="206" y="292"/>
                    <a:pt x="307" y="0"/>
                    <a:pt x="23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40" name="Google Shape;14840;p21"/>
            <p:cNvSpPr/>
            <p:nvPr/>
          </p:nvSpPr>
          <p:spPr>
            <a:xfrm>
              <a:off x="4066950" y="4114175"/>
              <a:ext cx="8150" cy="5125"/>
            </a:xfrm>
            <a:custGeom>
              <a:avLst/>
              <a:gdLst/>
              <a:ahLst/>
              <a:cxnLst/>
              <a:rect l="l" t="t" r="r" b="b"/>
              <a:pathLst>
                <a:path w="326" h="205" extrusionOk="0">
                  <a:moveTo>
                    <a:pt x="264" y="0"/>
                  </a:moveTo>
                  <a:cubicBezTo>
                    <a:pt x="248" y="0"/>
                    <a:pt x="211" y="13"/>
                    <a:pt x="143" y="47"/>
                  </a:cubicBezTo>
                  <a:cubicBezTo>
                    <a:pt x="26" y="164"/>
                    <a:pt x="1" y="205"/>
                    <a:pt x="20" y="205"/>
                  </a:cubicBezTo>
                  <a:cubicBezTo>
                    <a:pt x="62" y="205"/>
                    <a:pt x="325" y="0"/>
                    <a:pt x="26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41" name="Google Shape;14841;p21"/>
            <p:cNvSpPr/>
            <p:nvPr/>
          </p:nvSpPr>
          <p:spPr>
            <a:xfrm>
              <a:off x="4036900" y="4061675"/>
              <a:ext cx="7850" cy="6500"/>
            </a:xfrm>
            <a:custGeom>
              <a:avLst/>
              <a:gdLst/>
              <a:ahLst/>
              <a:cxnLst/>
              <a:rect l="l" t="t" r="r" b="b"/>
              <a:pathLst>
                <a:path w="314" h="260" extrusionOk="0">
                  <a:moveTo>
                    <a:pt x="201" y="1"/>
                  </a:moveTo>
                  <a:cubicBezTo>
                    <a:pt x="160" y="1"/>
                    <a:pt x="95" y="35"/>
                    <a:pt x="1" y="130"/>
                  </a:cubicBezTo>
                  <a:cubicBezTo>
                    <a:pt x="48" y="225"/>
                    <a:pt x="95" y="260"/>
                    <a:pt x="137" y="260"/>
                  </a:cubicBezTo>
                  <a:cubicBezTo>
                    <a:pt x="249" y="260"/>
                    <a:pt x="313" y="1"/>
                    <a:pt x="20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42" name="Google Shape;14842;p21"/>
            <p:cNvSpPr/>
            <p:nvPr/>
          </p:nvSpPr>
          <p:spPr>
            <a:xfrm>
              <a:off x="4014500" y="4106500"/>
              <a:ext cx="4700" cy="6500"/>
            </a:xfrm>
            <a:custGeom>
              <a:avLst/>
              <a:gdLst/>
              <a:ahLst/>
              <a:cxnLst/>
              <a:rect l="l" t="t" r="r" b="b"/>
              <a:pathLst>
                <a:path w="188" h="260" extrusionOk="0">
                  <a:moveTo>
                    <a:pt x="112" y="1"/>
                  </a:moveTo>
                  <a:cubicBezTo>
                    <a:pt x="85" y="1"/>
                    <a:pt x="48" y="35"/>
                    <a:pt x="0" y="130"/>
                  </a:cubicBezTo>
                  <a:cubicBezTo>
                    <a:pt x="48" y="225"/>
                    <a:pt x="85" y="259"/>
                    <a:pt x="112" y="259"/>
                  </a:cubicBezTo>
                  <a:cubicBezTo>
                    <a:pt x="187" y="259"/>
                    <a:pt x="187" y="1"/>
                    <a:pt x="11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43" name="Google Shape;14843;p21"/>
            <p:cNvSpPr/>
            <p:nvPr/>
          </p:nvSpPr>
          <p:spPr>
            <a:xfrm>
              <a:off x="7111200" y="2686600"/>
              <a:ext cx="22425" cy="6500"/>
            </a:xfrm>
            <a:custGeom>
              <a:avLst/>
              <a:gdLst/>
              <a:ahLst/>
              <a:cxnLst/>
              <a:rect l="l" t="t" r="r" b="b"/>
              <a:pathLst>
                <a:path w="897" h="260" extrusionOk="0">
                  <a:moveTo>
                    <a:pt x="518" y="0"/>
                  </a:moveTo>
                  <a:lnTo>
                    <a:pt x="518" y="0"/>
                  </a:lnTo>
                  <a:cubicBezTo>
                    <a:pt x="0" y="130"/>
                    <a:pt x="379" y="259"/>
                    <a:pt x="619" y="259"/>
                  </a:cubicBezTo>
                  <a:cubicBezTo>
                    <a:pt x="795" y="259"/>
                    <a:pt x="896" y="190"/>
                    <a:pt x="51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44" name="Google Shape;14844;p21"/>
            <p:cNvSpPr/>
            <p:nvPr/>
          </p:nvSpPr>
          <p:spPr>
            <a:xfrm>
              <a:off x="7034475" y="2675400"/>
              <a:ext cx="25250" cy="4225"/>
            </a:xfrm>
            <a:custGeom>
              <a:avLst/>
              <a:gdLst/>
              <a:ahLst/>
              <a:cxnLst/>
              <a:rect l="l" t="t" r="r" b="b"/>
              <a:pathLst>
                <a:path w="1010" h="169" extrusionOk="0">
                  <a:moveTo>
                    <a:pt x="449" y="0"/>
                  </a:moveTo>
                  <a:lnTo>
                    <a:pt x="449" y="0"/>
                  </a:lnTo>
                  <a:cubicBezTo>
                    <a:pt x="1" y="112"/>
                    <a:pt x="281" y="168"/>
                    <a:pt x="533" y="168"/>
                  </a:cubicBezTo>
                  <a:cubicBezTo>
                    <a:pt x="785" y="168"/>
                    <a:pt x="1009" y="112"/>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45" name="Google Shape;14845;p21"/>
            <p:cNvSpPr/>
            <p:nvPr/>
          </p:nvSpPr>
          <p:spPr>
            <a:xfrm>
              <a:off x="7008725" y="775100"/>
              <a:ext cx="20175" cy="13050"/>
            </a:xfrm>
            <a:custGeom>
              <a:avLst/>
              <a:gdLst/>
              <a:ahLst/>
              <a:cxnLst/>
              <a:rect l="l" t="t" r="r" b="b"/>
              <a:pathLst>
                <a:path w="807" h="522" extrusionOk="0">
                  <a:moveTo>
                    <a:pt x="597" y="0"/>
                  </a:moveTo>
                  <a:cubicBezTo>
                    <a:pt x="156" y="0"/>
                    <a:pt x="0" y="521"/>
                    <a:pt x="232" y="521"/>
                  </a:cubicBezTo>
                  <a:cubicBezTo>
                    <a:pt x="266" y="521"/>
                    <a:pt x="308" y="510"/>
                    <a:pt x="358" y="485"/>
                  </a:cubicBezTo>
                  <a:cubicBezTo>
                    <a:pt x="358" y="261"/>
                    <a:pt x="807" y="261"/>
                    <a:pt x="807" y="37"/>
                  </a:cubicBezTo>
                  <a:cubicBezTo>
                    <a:pt x="731" y="11"/>
                    <a:pt x="661" y="0"/>
                    <a:pt x="59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46" name="Google Shape;14846;p21"/>
            <p:cNvSpPr/>
            <p:nvPr/>
          </p:nvSpPr>
          <p:spPr>
            <a:xfrm>
              <a:off x="7000875" y="2973600"/>
              <a:ext cx="22425" cy="9975"/>
            </a:xfrm>
            <a:custGeom>
              <a:avLst/>
              <a:gdLst/>
              <a:ahLst/>
              <a:cxnLst/>
              <a:rect l="l" t="t" r="r" b="b"/>
              <a:pathLst>
                <a:path w="897" h="399" extrusionOk="0">
                  <a:moveTo>
                    <a:pt x="299" y="0"/>
                  </a:moveTo>
                  <a:cubicBezTo>
                    <a:pt x="149" y="0"/>
                    <a:pt x="0" y="100"/>
                    <a:pt x="0" y="399"/>
                  </a:cubicBezTo>
                  <a:cubicBezTo>
                    <a:pt x="896" y="399"/>
                    <a:pt x="598" y="0"/>
                    <a:pt x="29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47" name="Google Shape;14847;p21"/>
            <p:cNvSpPr/>
            <p:nvPr/>
          </p:nvSpPr>
          <p:spPr>
            <a:xfrm>
              <a:off x="7000875" y="3930450"/>
              <a:ext cx="11225" cy="11225"/>
            </a:xfrm>
            <a:custGeom>
              <a:avLst/>
              <a:gdLst/>
              <a:ahLst/>
              <a:cxnLst/>
              <a:rect l="l" t="t" r="r" b="b"/>
              <a:pathLst>
                <a:path w="449" h="449" extrusionOk="0">
                  <a:moveTo>
                    <a:pt x="0" y="0"/>
                  </a:moveTo>
                  <a:cubicBezTo>
                    <a:pt x="0" y="224"/>
                    <a:pt x="0" y="449"/>
                    <a:pt x="224" y="449"/>
                  </a:cubicBezTo>
                  <a:cubicBezTo>
                    <a:pt x="448" y="449"/>
                    <a:pt x="224"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48" name="Google Shape;14848;p21"/>
            <p:cNvSpPr/>
            <p:nvPr/>
          </p:nvSpPr>
          <p:spPr>
            <a:xfrm>
              <a:off x="6964450" y="3969675"/>
              <a:ext cx="28025" cy="4225"/>
            </a:xfrm>
            <a:custGeom>
              <a:avLst/>
              <a:gdLst/>
              <a:ahLst/>
              <a:cxnLst/>
              <a:rect l="l" t="t" r="r" b="b"/>
              <a:pathLst>
                <a:path w="1121" h="169" extrusionOk="0">
                  <a:moveTo>
                    <a:pt x="561" y="0"/>
                  </a:moveTo>
                  <a:cubicBezTo>
                    <a:pt x="0" y="112"/>
                    <a:pt x="280" y="168"/>
                    <a:pt x="561" y="168"/>
                  </a:cubicBezTo>
                  <a:cubicBezTo>
                    <a:pt x="841" y="168"/>
                    <a:pt x="1121" y="112"/>
                    <a:pt x="56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49" name="Google Shape;14849;p21"/>
            <p:cNvSpPr/>
            <p:nvPr/>
          </p:nvSpPr>
          <p:spPr>
            <a:xfrm>
              <a:off x="6849575" y="916075"/>
              <a:ext cx="16850" cy="11225"/>
            </a:xfrm>
            <a:custGeom>
              <a:avLst/>
              <a:gdLst/>
              <a:ahLst/>
              <a:cxnLst/>
              <a:rect l="l" t="t" r="r" b="b"/>
              <a:pathLst>
                <a:path w="674" h="449" extrusionOk="0">
                  <a:moveTo>
                    <a:pt x="1" y="1"/>
                  </a:moveTo>
                  <a:cubicBezTo>
                    <a:pt x="1" y="225"/>
                    <a:pt x="1" y="449"/>
                    <a:pt x="225" y="449"/>
                  </a:cubicBezTo>
                  <a:cubicBezTo>
                    <a:pt x="673" y="449"/>
                    <a:pt x="449"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50" name="Google Shape;14850;p21"/>
            <p:cNvSpPr/>
            <p:nvPr/>
          </p:nvSpPr>
          <p:spPr>
            <a:xfrm>
              <a:off x="6832775" y="787200"/>
              <a:ext cx="11225" cy="11250"/>
            </a:xfrm>
            <a:custGeom>
              <a:avLst/>
              <a:gdLst/>
              <a:ahLst/>
              <a:cxnLst/>
              <a:rect l="l" t="t" r="r" b="b"/>
              <a:pathLst>
                <a:path w="449" h="450" extrusionOk="0">
                  <a:moveTo>
                    <a:pt x="0" y="1"/>
                  </a:moveTo>
                  <a:cubicBezTo>
                    <a:pt x="0" y="1"/>
                    <a:pt x="0" y="449"/>
                    <a:pt x="225" y="449"/>
                  </a:cubicBezTo>
                  <a:cubicBezTo>
                    <a:pt x="449" y="449"/>
                    <a:pt x="225"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51" name="Google Shape;14851;p21"/>
            <p:cNvSpPr/>
            <p:nvPr/>
          </p:nvSpPr>
          <p:spPr>
            <a:xfrm>
              <a:off x="6832775" y="2311200"/>
              <a:ext cx="11225" cy="11225"/>
            </a:xfrm>
            <a:custGeom>
              <a:avLst/>
              <a:gdLst/>
              <a:ahLst/>
              <a:cxnLst/>
              <a:rect l="l" t="t" r="r" b="b"/>
              <a:pathLst>
                <a:path w="449" h="449" extrusionOk="0">
                  <a:moveTo>
                    <a:pt x="0" y="1"/>
                  </a:moveTo>
                  <a:cubicBezTo>
                    <a:pt x="0" y="225"/>
                    <a:pt x="0" y="449"/>
                    <a:pt x="225" y="449"/>
                  </a:cubicBezTo>
                  <a:cubicBezTo>
                    <a:pt x="449" y="449"/>
                    <a:pt x="225"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52" name="Google Shape;14852;p21"/>
            <p:cNvSpPr/>
            <p:nvPr/>
          </p:nvSpPr>
          <p:spPr>
            <a:xfrm>
              <a:off x="6818250" y="2893150"/>
              <a:ext cx="20150" cy="18325"/>
            </a:xfrm>
            <a:custGeom>
              <a:avLst/>
              <a:gdLst/>
              <a:ahLst/>
              <a:cxnLst/>
              <a:rect l="l" t="t" r="r" b="b"/>
              <a:pathLst>
                <a:path w="806" h="733" extrusionOk="0">
                  <a:moveTo>
                    <a:pt x="632" y="1"/>
                  </a:moveTo>
                  <a:cubicBezTo>
                    <a:pt x="153" y="1"/>
                    <a:pt x="1" y="733"/>
                    <a:pt x="419" y="733"/>
                  </a:cubicBezTo>
                  <a:cubicBezTo>
                    <a:pt x="466" y="733"/>
                    <a:pt x="520" y="724"/>
                    <a:pt x="581" y="703"/>
                  </a:cubicBezTo>
                  <a:cubicBezTo>
                    <a:pt x="581" y="479"/>
                    <a:pt x="806" y="255"/>
                    <a:pt x="806" y="31"/>
                  </a:cubicBezTo>
                  <a:cubicBezTo>
                    <a:pt x="744" y="10"/>
                    <a:pt x="686" y="1"/>
                    <a:pt x="63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53" name="Google Shape;14853;p21"/>
            <p:cNvSpPr/>
            <p:nvPr/>
          </p:nvSpPr>
          <p:spPr>
            <a:xfrm>
              <a:off x="6810375" y="804025"/>
              <a:ext cx="22275" cy="17725"/>
            </a:xfrm>
            <a:custGeom>
              <a:avLst/>
              <a:gdLst/>
              <a:ahLst/>
              <a:cxnLst/>
              <a:rect l="l" t="t" r="r" b="b"/>
              <a:pathLst>
                <a:path w="891" h="709" extrusionOk="0">
                  <a:moveTo>
                    <a:pt x="448" y="0"/>
                  </a:moveTo>
                  <a:cubicBezTo>
                    <a:pt x="448" y="224"/>
                    <a:pt x="0" y="224"/>
                    <a:pt x="224" y="673"/>
                  </a:cubicBezTo>
                  <a:cubicBezTo>
                    <a:pt x="299" y="698"/>
                    <a:pt x="365" y="709"/>
                    <a:pt x="424" y="709"/>
                  </a:cubicBezTo>
                  <a:cubicBezTo>
                    <a:pt x="891" y="709"/>
                    <a:pt x="847" y="0"/>
                    <a:pt x="4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54" name="Google Shape;14854;p21"/>
            <p:cNvSpPr/>
            <p:nvPr/>
          </p:nvSpPr>
          <p:spPr>
            <a:xfrm>
              <a:off x="6801950" y="826425"/>
              <a:ext cx="28050" cy="4225"/>
            </a:xfrm>
            <a:custGeom>
              <a:avLst/>
              <a:gdLst/>
              <a:ahLst/>
              <a:cxnLst/>
              <a:rect l="l" t="t" r="r" b="b"/>
              <a:pathLst>
                <a:path w="1122" h="169" extrusionOk="0">
                  <a:moveTo>
                    <a:pt x="561" y="1"/>
                  </a:moveTo>
                  <a:cubicBezTo>
                    <a:pt x="1" y="113"/>
                    <a:pt x="281" y="169"/>
                    <a:pt x="561" y="169"/>
                  </a:cubicBezTo>
                  <a:cubicBezTo>
                    <a:pt x="841" y="169"/>
                    <a:pt x="1121" y="113"/>
                    <a:pt x="5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55" name="Google Shape;14855;p21"/>
            <p:cNvSpPr/>
            <p:nvPr/>
          </p:nvSpPr>
          <p:spPr>
            <a:xfrm>
              <a:off x="6803025" y="858325"/>
              <a:ext cx="20075" cy="12950"/>
            </a:xfrm>
            <a:custGeom>
              <a:avLst/>
              <a:gdLst/>
              <a:ahLst/>
              <a:cxnLst/>
              <a:rect l="l" t="t" r="r" b="b"/>
              <a:pathLst>
                <a:path w="803" h="518" extrusionOk="0">
                  <a:moveTo>
                    <a:pt x="525" y="0"/>
                  </a:moveTo>
                  <a:cubicBezTo>
                    <a:pt x="305" y="0"/>
                    <a:pt x="1" y="259"/>
                    <a:pt x="518" y="518"/>
                  </a:cubicBezTo>
                  <a:cubicBezTo>
                    <a:pt x="802" y="139"/>
                    <a:pt x="686" y="0"/>
                    <a:pt x="5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56" name="Google Shape;14856;p21"/>
            <p:cNvSpPr/>
            <p:nvPr/>
          </p:nvSpPr>
          <p:spPr>
            <a:xfrm>
              <a:off x="6810375" y="2878350"/>
              <a:ext cx="22425" cy="9975"/>
            </a:xfrm>
            <a:custGeom>
              <a:avLst/>
              <a:gdLst/>
              <a:ahLst/>
              <a:cxnLst/>
              <a:rect l="l" t="t" r="r" b="b"/>
              <a:pathLst>
                <a:path w="897" h="399" extrusionOk="0">
                  <a:moveTo>
                    <a:pt x="299" y="0"/>
                  </a:moveTo>
                  <a:cubicBezTo>
                    <a:pt x="149" y="0"/>
                    <a:pt x="0" y="100"/>
                    <a:pt x="0" y="399"/>
                  </a:cubicBezTo>
                  <a:cubicBezTo>
                    <a:pt x="896" y="399"/>
                    <a:pt x="598" y="0"/>
                    <a:pt x="29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57" name="Google Shape;14857;p21"/>
            <p:cNvSpPr/>
            <p:nvPr/>
          </p:nvSpPr>
          <p:spPr>
            <a:xfrm>
              <a:off x="6777775" y="892925"/>
              <a:ext cx="27000" cy="23175"/>
            </a:xfrm>
            <a:custGeom>
              <a:avLst/>
              <a:gdLst/>
              <a:ahLst/>
              <a:cxnLst/>
              <a:rect l="l" t="t" r="r" b="b"/>
              <a:pathLst>
                <a:path w="1080" h="927" extrusionOk="0">
                  <a:moveTo>
                    <a:pt x="903" y="1"/>
                  </a:moveTo>
                  <a:cubicBezTo>
                    <a:pt x="333" y="1"/>
                    <a:pt x="0" y="927"/>
                    <a:pt x="408" y="927"/>
                  </a:cubicBezTo>
                  <a:cubicBezTo>
                    <a:pt x="856" y="702"/>
                    <a:pt x="632" y="254"/>
                    <a:pt x="1080" y="30"/>
                  </a:cubicBezTo>
                  <a:cubicBezTo>
                    <a:pt x="1019" y="10"/>
                    <a:pt x="960" y="1"/>
                    <a:pt x="90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58" name="Google Shape;14858;p21"/>
            <p:cNvSpPr/>
            <p:nvPr/>
          </p:nvSpPr>
          <p:spPr>
            <a:xfrm>
              <a:off x="6787950" y="988925"/>
              <a:ext cx="16825" cy="11225"/>
            </a:xfrm>
            <a:custGeom>
              <a:avLst/>
              <a:gdLst/>
              <a:ahLst/>
              <a:cxnLst/>
              <a:rect l="l" t="t" r="r" b="b"/>
              <a:pathLst>
                <a:path w="673" h="449" extrusionOk="0">
                  <a:moveTo>
                    <a:pt x="1" y="0"/>
                  </a:moveTo>
                  <a:cubicBezTo>
                    <a:pt x="1" y="0"/>
                    <a:pt x="1" y="448"/>
                    <a:pt x="225" y="448"/>
                  </a:cubicBezTo>
                  <a:cubicBezTo>
                    <a:pt x="673" y="448"/>
                    <a:pt x="225"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59" name="Google Shape;14859;p21"/>
            <p:cNvSpPr/>
            <p:nvPr/>
          </p:nvSpPr>
          <p:spPr>
            <a:xfrm>
              <a:off x="6782350" y="1005725"/>
              <a:ext cx="11225" cy="5625"/>
            </a:xfrm>
            <a:custGeom>
              <a:avLst/>
              <a:gdLst/>
              <a:ahLst/>
              <a:cxnLst/>
              <a:rect l="l" t="t" r="r" b="b"/>
              <a:pathLst>
                <a:path w="449" h="225" extrusionOk="0">
                  <a:moveTo>
                    <a:pt x="0" y="0"/>
                  </a:moveTo>
                  <a:cubicBezTo>
                    <a:pt x="0" y="0"/>
                    <a:pt x="0" y="225"/>
                    <a:pt x="225" y="225"/>
                  </a:cubicBezTo>
                  <a:cubicBezTo>
                    <a:pt x="449" y="225"/>
                    <a:pt x="225"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60" name="Google Shape;14860;p21"/>
            <p:cNvSpPr/>
            <p:nvPr/>
          </p:nvSpPr>
          <p:spPr>
            <a:xfrm>
              <a:off x="6737525" y="2882700"/>
              <a:ext cx="16825" cy="22425"/>
            </a:xfrm>
            <a:custGeom>
              <a:avLst/>
              <a:gdLst/>
              <a:ahLst/>
              <a:cxnLst/>
              <a:rect l="l" t="t" r="r" b="b"/>
              <a:pathLst>
                <a:path w="673" h="897" extrusionOk="0">
                  <a:moveTo>
                    <a:pt x="0" y="1"/>
                  </a:moveTo>
                  <a:cubicBezTo>
                    <a:pt x="0" y="449"/>
                    <a:pt x="0" y="897"/>
                    <a:pt x="449" y="897"/>
                  </a:cubicBezTo>
                  <a:cubicBezTo>
                    <a:pt x="449" y="449"/>
                    <a:pt x="673"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61" name="Google Shape;14861;p21"/>
            <p:cNvSpPr/>
            <p:nvPr/>
          </p:nvSpPr>
          <p:spPr>
            <a:xfrm>
              <a:off x="6737525" y="983325"/>
              <a:ext cx="11225" cy="11225"/>
            </a:xfrm>
            <a:custGeom>
              <a:avLst/>
              <a:gdLst/>
              <a:ahLst/>
              <a:cxnLst/>
              <a:rect l="l" t="t" r="r" b="b"/>
              <a:pathLst>
                <a:path w="449" h="449" extrusionOk="0">
                  <a:moveTo>
                    <a:pt x="0" y="0"/>
                  </a:moveTo>
                  <a:cubicBezTo>
                    <a:pt x="0" y="224"/>
                    <a:pt x="0" y="448"/>
                    <a:pt x="225" y="448"/>
                  </a:cubicBezTo>
                  <a:cubicBezTo>
                    <a:pt x="449" y="448"/>
                    <a:pt x="225"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62" name="Google Shape;14862;p21"/>
            <p:cNvSpPr/>
            <p:nvPr/>
          </p:nvSpPr>
          <p:spPr>
            <a:xfrm>
              <a:off x="6723525" y="2339225"/>
              <a:ext cx="25225" cy="4225"/>
            </a:xfrm>
            <a:custGeom>
              <a:avLst/>
              <a:gdLst/>
              <a:ahLst/>
              <a:cxnLst/>
              <a:rect l="l" t="t" r="r" b="b"/>
              <a:pathLst>
                <a:path w="1009" h="169" extrusionOk="0">
                  <a:moveTo>
                    <a:pt x="560" y="0"/>
                  </a:moveTo>
                  <a:lnTo>
                    <a:pt x="560" y="0"/>
                  </a:lnTo>
                  <a:cubicBezTo>
                    <a:pt x="0" y="112"/>
                    <a:pt x="224" y="168"/>
                    <a:pt x="476" y="168"/>
                  </a:cubicBezTo>
                  <a:cubicBezTo>
                    <a:pt x="729" y="168"/>
                    <a:pt x="1009" y="112"/>
                    <a:pt x="5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63" name="Google Shape;14863;p21"/>
            <p:cNvSpPr/>
            <p:nvPr/>
          </p:nvSpPr>
          <p:spPr>
            <a:xfrm>
              <a:off x="6715125" y="3880025"/>
              <a:ext cx="25225" cy="4225"/>
            </a:xfrm>
            <a:custGeom>
              <a:avLst/>
              <a:gdLst/>
              <a:ahLst/>
              <a:cxnLst/>
              <a:rect l="l" t="t" r="r" b="b"/>
              <a:pathLst>
                <a:path w="1009" h="169" extrusionOk="0">
                  <a:moveTo>
                    <a:pt x="448" y="0"/>
                  </a:moveTo>
                  <a:lnTo>
                    <a:pt x="448" y="0"/>
                  </a:lnTo>
                  <a:cubicBezTo>
                    <a:pt x="0" y="112"/>
                    <a:pt x="280" y="168"/>
                    <a:pt x="532" y="168"/>
                  </a:cubicBezTo>
                  <a:cubicBezTo>
                    <a:pt x="784" y="168"/>
                    <a:pt x="1009" y="112"/>
                    <a:pt x="4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64" name="Google Shape;14864;p21"/>
            <p:cNvSpPr/>
            <p:nvPr/>
          </p:nvSpPr>
          <p:spPr>
            <a:xfrm>
              <a:off x="6709500" y="1442750"/>
              <a:ext cx="22450" cy="11225"/>
            </a:xfrm>
            <a:custGeom>
              <a:avLst/>
              <a:gdLst/>
              <a:ahLst/>
              <a:cxnLst/>
              <a:rect l="l" t="t" r="r" b="b"/>
              <a:pathLst>
                <a:path w="898" h="449" extrusionOk="0">
                  <a:moveTo>
                    <a:pt x="449" y="1"/>
                  </a:moveTo>
                  <a:cubicBezTo>
                    <a:pt x="449" y="225"/>
                    <a:pt x="1" y="225"/>
                    <a:pt x="449" y="449"/>
                  </a:cubicBezTo>
                  <a:cubicBezTo>
                    <a:pt x="897" y="449"/>
                    <a:pt x="897" y="1"/>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65" name="Google Shape;14865;p21"/>
            <p:cNvSpPr/>
            <p:nvPr/>
          </p:nvSpPr>
          <p:spPr>
            <a:xfrm>
              <a:off x="6687100" y="2991075"/>
              <a:ext cx="37950" cy="20525"/>
            </a:xfrm>
            <a:custGeom>
              <a:avLst/>
              <a:gdLst/>
              <a:ahLst/>
              <a:cxnLst/>
              <a:rect l="l" t="t" r="r" b="b"/>
              <a:pathLst>
                <a:path w="1518" h="821" extrusionOk="0">
                  <a:moveTo>
                    <a:pt x="397" y="0"/>
                  </a:moveTo>
                  <a:cubicBezTo>
                    <a:pt x="245" y="0"/>
                    <a:pt x="105" y="44"/>
                    <a:pt x="0" y="148"/>
                  </a:cubicBezTo>
                  <a:cubicBezTo>
                    <a:pt x="673" y="148"/>
                    <a:pt x="673" y="820"/>
                    <a:pt x="1345" y="820"/>
                  </a:cubicBezTo>
                  <a:cubicBezTo>
                    <a:pt x="1517" y="476"/>
                    <a:pt x="897" y="0"/>
                    <a:pt x="39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66" name="Google Shape;14866;p21"/>
            <p:cNvSpPr/>
            <p:nvPr/>
          </p:nvSpPr>
          <p:spPr>
            <a:xfrm>
              <a:off x="6689900" y="3835200"/>
              <a:ext cx="25225" cy="4225"/>
            </a:xfrm>
            <a:custGeom>
              <a:avLst/>
              <a:gdLst/>
              <a:ahLst/>
              <a:cxnLst/>
              <a:rect l="l" t="t" r="r" b="b"/>
              <a:pathLst>
                <a:path w="1009" h="169" extrusionOk="0">
                  <a:moveTo>
                    <a:pt x="561" y="0"/>
                  </a:moveTo>
                  <a:lnTo>
                    <a:pt x="561" y="0"/>
                  </a:lnTo>
                  <a:cubicBezTo>
                    <a:pt x="0" y="112"/>
                    <a:pt x="225" y="168"/>
                    <a:pt x="477" y="168"/>
                  </a:cubicBezTo>
                  <a:cubicBezTo>
                    <a:pt x="729" y="168"/>
                    <a:pt x="1009" y="112"/>
                    <a:pt x="56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67" name="Google Shape;14867;p21"/>
            <p:cNvSpPr/>
            <p:nvPr/>
          </p:nvSpPr>
          <p:spPr>
            <a:xfrm>
              <a:off x="6664675" y="1329775"/>
              <a:ext cx="20700" cy="13050"/>
            </a:xfrm>
            <a:custGeom>
              <a:avLst/>
              <a:gdLst/>
              <a:ahLst/>
              <a:cxnLst/>
              <a:rect l="l" t="t" r="r" b="b"/>
              <a:pathLst>
                <a:path w="828" h="522" extrusionOk="0">
                  <a:moveTo>
                    <a:pt x="211" y="1"/>
                  </a:moveTo>
                  <a:cubicBezTo>
                    <a:pt x="147" y="1"/>
                    <a:pt x="77" y="12"/>
                    <a:pt x="1" y="37"/>
                  </a:cubicBezTo>
                  <a:cubicBezTo>
                    <a:pt x="1" y="261"/>
                    <a:pt x="225" y="485"/>
                    <a:pt x="673" y="485"/>
                  </a:cubicBezTo>
                  <a:cubicBezTo>
                    <a:pt x="699" y="511"/>
                    <a:pt x="718" y="522"/>
                    <a:pt x="732" y="522"/>
                  </a:cubicBezTo>
                  <a:cubicBezTo>
                    <a:pt x="827" y="522"/>
                    <a:pt x="654" y="1"/>
                    <a:pt x="21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68" name="Google Shape;14868;p21"/>
            <p:cNvSpPr/>
            <p:nvPr/>
          </p:nvSpPr>
          <p:spPr>
            <a:xfrm>
              <a:off x="6647875" y="1438100"/>
              <a:ext cx="24750" cy="15875"/>
            </a:xfrm>
            <a:custGeom>
              <a:avLst/>
              <a:gdLst/>
              <a:ahLst/>
              <a:cxnLst/>
              <a:rect l="l" t="t" r="r" b="b"/>
              <a:pathLst>
                <a:path w="990" h="635" extrusionOk="0">
                  <a:moveTo>
                    <a:pt x="221" y="1"/>
                  </a:moveTo>
                  <a:cubicBezTo>
                    <a:pt x="97" y="1"/>
                    <a:pt x="1" y="55"/>
                    <a:pt x="1" y="187"/>
                  </a:cubicBezTo>
                  <a:cubicBezTo>
                    <a:pt x="449" y="187"/>
                    <a:pt x="449" y="411"/>
                    <a:pt x="673" y="635"/>
                  </a:cubicBezTo>
                  <a:cubicBezTo>
                    <a:pt x="990" y="318"/>
                    <a:pt x="522" y="1"/>
                    <a:pt x="22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69" name="Google Shape;14869;p21"/>
            <p:cNvSpPr/>
            <p:nvPr/>
          </p:nvSpPr>
          <p:spPr>
            <a:xfrm>
              <a:off x="6645075" y="3812775"/>
              <a:ext cx="28050" cy="4225"/>
            </a:xfrm>
            <a:custGeom>
              <a:avLst/>
              <a:gdLst/>
              <a:ahLst/>
              <a:cxnLst/>
              <a:rect l="l" t="t" r="r" b="b"/>
              <a:pathLst>
                <a:path w="1122" h="169" extrusionOk="0">
                  <a:moveTo>
                    <a:pt x="561" y="1"/>
                  </a:moveTo>
                  <a:cubicBezTo>
                    <a:pt x="1" y="113"/>
                    <a:pt x="281" y="169"/>
                    <a:pt x="561" y="169"/>
                  </a:cubicBezTo>
                  <a:cubicBezTo>
                    <a:pt x="841" y="169"/>
                    <a:pt x="1121" y="113"/>
                    <a:pt x="5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70" name="Google Shape;14870;p21"/>
            <p:cNvSpPr/>
            <p:nvPr/>
          </p:nvSpPr>
          <p:spPr>
            <a:xfrm>
              <a:off x="6647875" y="3774800"/>
              <a:ext cx="22450" cy="10000"/>
            </a:xfrm>
            <a:custGeom>
              <a:avLst/>
              <a:gdLst/>
              <a:ahLst/>
              <a:cxnLst/>
              <a:rect l="l" t="t" r="r" b="b"/>
              <a:pathLst>
                <a:path w="898" h="400" extrusionOk="0">
                  <a:moveTo>
                    <a:pt x="299" y="1"/>
                  </a:moveTo>
                  <a:cubicBezTo>
                    <a:pt x="150" y="1"/>
                    <a:pt x="1" y="100"/>
                    <a:pt x="1" y="399"/>
                  </a:cubicBezTo>
                  <a:cubicBezTo>
                    <a:pt x="897" y="399"/>
                    <a:pt x="598" y="1"/>
                    <a:pt x="29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71" name="Google Shape;14871;p21"/>
            <p:cNvSpPr/>
            <p:nvPr/>
          </p:nvSpPr>
          <p:spPr>
            <a:xfrm>
              <a:off x="6616175" y="2997625"/>
              <a:ext cx="14175" cy="8275"/>
            </a:xfrm>
            <a:custGeom>
              <a:avLst/>
              <a:gdLst/>
              <a:ahLst/>
              <a:cxnLst/>
              <a:rect l="l" t="t" r="r" b="b"/>
              <a:pathLst>
                <a:path w="567" h="331" extrusionOk="0">
                  <a:moveTo>
                    <a:pt x="102" y="1"/>
                  </a:moveTo>
                  <a:cubicBezTo>
                    <a:pt x="1" y="1"/>
                    <a:pt x="452" y="331"/>
                    <a:pt x="533" y="331"/>
                  </a:cubicBezTo>
                  <a:cubicBezTo>
                    <a:pt x="566" y="331"/>
                    <a:pt x="535" y="273"/>
                    <a:pt x="372" y="110"/>
                  </a:cubicBezTo>
                  <a:cubicBezTo>
                    <a:pt x="214" y="31"/>
                    <a:pt x="133" y="1"/>
                    <a:pt x="10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72" name="Google Shape;14872;p21"/>
            <p:cNvSpPr/>
            <p:nvPr/>
          </p:nvSpPr>
          <p:spPr>
            <a:xfrm>
              <a:off x="6580650" y="3840800"/>
              <a:ext cx="22425" cy="5625"/>
            </a:xfrm>
            <a:custGeom>
              <a:avLst/>
              <a:gdLst/>
              <a:ahLst/>
              <a:cxnLst/>
              <a:rect l="l" t="t" r="r" b="b"/>
              <a:pathLst>
                <a:path w="897" h="225" extrusionOk="0">
                  <a:moveTo>
                    <a:pt x="448" y="0"/>
                  </a:moveTo>
                  <a:cubicBezTo>
                    <a:pt x="0" y="0"/>
                    <a:pt x="0" y="225"/>
                    <a:pt x="448" y="225"/>
                  </a:cubicBezTo>
                  <a:cubicBezTo>
                    <a:pt x="673" y="225"/>
                    <a:pt x="897" y="0"/>
                    <a:pt x="4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73" name="Google Shape;14873;p21"/>
            <p:cNvSpPr/>
            <p:nvPr/>
          </p:nvSpPr>
          <p:spPr>
            <a:xfrm>
              <a:off x="6566625" y="3908025"/>
              <a:ext cx="28050" cy="4225"/>
            </a:xfrm>
            <a:custGeom>
              <a:avLst/>
              <a:gdLst/>
              <a:ahLst/>
              <a:cxnLst/>
              <a:rect l="l" t="t" r="r" b="b"/>
              <a:pathLst>
                <a:path w="1122" h="169" extrusionOk="0">
                  <a:moveTo>
                    <a:pt x="561" y="1"/>
                  </a:moveTo>
                  <a:cubicBezTo>
                    <a:pt x="1" y="113"/>
                    <a:pt x="281" y="169"/>
                    <a:pt x="561" y="169"/>
                  </a:cubicBezTo>
                  <a:cubicBezTo>
                    <a:pt x="841" y="169"/>
                    <a:pt x="1121" y="113"/>
                    <a:pt x="5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74" name="Google Shape;14874;p21"/>
            <p:cNvSpPr/>
            <p:nvPr/>
          </p:nvSpPr>
          <p:spPr>
            <a:xfrm>
              <a:off x="6547025" y="1532400"/>
              <a:ext cx="50450" cy="25"/>
            </a:xfrm>
            <a:custGeom>
              <a:avLst/>
              <a:gdLst/>
              <a:ahLst/>
              <a:cxnLst/>
              <a:rect l="l" t="t" r="r" b="b"/>
              <a:pathLst>
                <a:path w="2018" h="1" extrusionOk="0">
                  <a:moveTo>
                    <a:pt x="897" y="0"/>
                  </a:moveTo>
                  <a:cubicBezTo>
                    <a:pt x="0" y="0"/>
                    <a:pt x="2018" y="0"/>
                    <a:pt x="89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75" name="Google Shape;14875;p21"/>
            <p:cNvSpPr/>
            <p:nvPr/>
          </p:nvSpPr>
          <p:spPr>
            <a:xfrm>
              <a:off x="6552625" y="1308275"/>
              <a:ext cx="26200" cy="23325"/>
            </a:xfrm>
            <a:custGeom>
              <a:avLst/>
              <a:gdLst/>
              <a:ahLst/>
              <a:cxnLst/>
              <a:rect l="l" t="t" r="r" b="b"/>
              <a:pathLst>
                <a:path w="1048" h="933" extrusionOk="0">
                  <a:moveTo>
                    <a:pt x="449" y="1"/>
                  </a:moveTo>
                  <a:cubicBezTo>
                    <a:pt x="449" y="449"/>
                    <a:pt x="1" y="449"/>
                    <a:pt x="1" y="897"/>
                  </a:cubicBezTo>
                  <a:cubicBezTo>
                    <a:pt x="74" y="922"/>
                    <a:pt x="145" y="933"/>
                    <a:pt x="212" y="933"/>
                  </a:cubicBezTo>
                  <a:cubicBezTo>
                    <a:pt x="758" y="933"/>
                    <a:pt x="1047" y="200"/>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76" name="Google Shape;14876;p21"/>
            <p:cNvSpPr/>
            <p:nvPr/>
          </p:nvSpPr>
          <p:spPr>
            <a:xfrm>
              <a:off x="6535825" y="3000350"/>
              <a:ext cx="16825" cy="11250"/>
            </a:xfrm>
            <a:custGeom>
              <a:avLst/>
              <a:gdLst/>
              <a:ahLst/>
              <a:cxnLst/>
              <a:rect l="l" t="t" r="r" b="b"/>
              <a:pathLst>
                <a:path w="673" h="450" extrusionOk="0">
                  <a:moveTo>
                    <a:pt x="448" y="1"/>
                  </a:moveTo>
                  <a:cubicBezTo>
                    <a:pt x="0" y="1"/>
                    <a:pt x="448" y="449"/>
                    <a:pt x="673" y="449"/>
                  </a:cubicBezTo>
                  <a:cubicBezTo>
                    <a:pt x="673" y="225"/>
                    <a:pt x="673" y="1"/>
                    <a:pt x="4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77" name="Google Shape;14877;p21"/>
            <p:cNvSpPr/>
            <p:nvPr/>
          </p:nvSpPr>
          <p:spPr>
            <a:xfrm>
              <a:off x="6530225" y="3924850"/>
              <a:ext cx="22425" cy="9975"/>
            </a:xfrm>
            <a:custGeom>
              <a:avLst/>
              <a:gdLst/>
              <a:ahLst/>
              <a:cxnLst/>
              <a:rect l="l" t="t" r="r" b="b"/>
              <a:pathLst>
                <a:path w="897" h="399" extrusionOk="0">
                  <a:moveTo>
                    <a:pt x="897" y="0"/>
                  </a:moveTo>
                  <a:cubicBezTo>
                    <a:pt x="0" y="0"/>
                    <a:pt x="299" y="399"/>
                    <a:pt x="598" y="399"/>
                  </a:cubicBezTo>
                  <a:cubicBezTo>
                    <a:pt x="747" y="399"/>
                    <a:pt x="897" y="299"/>
                    <a:pt x="89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78" name="Google Shape;14878;p21"/>
            <p:cNvSpPr/>
            <p:nvPr/>
          </p:nvSpPr>
          <p:spPr>
            <a:xfrm>
              <a:off x="6530225" y="1404775"/>
              <a:ext cx="22425" cy="9975"/>
            </a:xfrm>
            <a:custGeom>
              <a:avLst/>
              <a:gdLst/>
              <a:ahLst/>
              <a:cxnLst/>
              <a:rect l="l" t="t" r="r" b="b"/>
              <a:pathLst>
                <a:path w="897" h="399" extrusionOk="0">
                  <a:moveTo>
                    <a:pt x="299" y="1"/>
                  </a:moveTo>
                  <a:cubicBezTo>
                    <a:pt x="150" y="1"/>
                    <a:pt x="0" y="100"/>
                    <a:pt x="0" y="399"/>
                  </a:cubicBezTo>
                  <a:cubicBezTo>
                    <a:pt x="897" y="399"/>
                    <a:pt x="598" y="1"/>
                    <a:pt x="29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79" name="Google Shape;14879;p21"/>
            <p:cNvSpPr/>
            <p:nvPr/>
          </p:nvSpPr>
          <p:spPr>
            <a:xfrm>
              <a:off x="6485400" y="1325100"/>
              <a:ext cx="44850" cy="56050"/>
            </a:xfrm>
            <a:custGeom>
              <a:avLst/>
              <a:gdLst/>
              <a:ahLst/>
              <a:cxnLst/>
              <a:rect l="l" t="t" r="r" b="b"/>
              <a:pathLst>
                <a:path w="1794" h="2242" extrusionOk="0">
                  <a:moveTo>
                    <a:pt x="1793" y="0"/>
                  </a:moveTo>
                  <a:cubicBezTo>
                    <a:pt x="897" y="224"/>
                    <a:pt x="0" y="1569"/>
                    <a:pt x="448" y="2241"/>
                  </a:cubicBezTo>
                  <a:cubicBezTo>
                    <a:pt x="897" y="1345"/>
                    <a:pt x="1345" y="672"/>
                    <a:pt x="17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80" name="Google Shape;14880;p21"/>
            <p:cNvSpPr/>
            <p:nvPr/>
          </p:nvSpPr>
          <p:spPr>
            <a:xfrm>
              <a:off x="6498100" y="3767225"/>
              <a:ext cx="32150" cy="28775"/>
            </a:xfrm>
            <a:custGeom>
              <a:avLst/>
              <a:gdLst/>
              <a:ahLst/>
              <a:cxnLst/>
              <a:rect l="l" t="t" r="r" b="b"/>
              <a:pathLst>
                <a:path w="1286" h="1151" extrusionOk="0">
                  <a:moveTo>
                    <a:pt x="1054" y="0"/>
                  </a:moveTo>
                  <a:cubicBezTo>
                    <a:pt x="317" y="0"/>
                    <a:pt x="1" y="947"/>
                    <a:pt x="613" y="1151"/>
                  </a:cubicBezTo>
                  <a:cubicBezTo>
                    <a:pt x="613" y="702"/>
                    <a:pt x="1061" y="478"/>
                    <a:pt x="1285" y="30"/>
                  </a:cubicBezTo>
                  <a:cubicBezTo>
                    <a:pt x="1204" y="10"/>
                    <a:pt x="1127" y="0"/>
                    <a:pt x="105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81" name="Google Shape;14881;p21"/>
            <p:cNvSpPr/>
            <p:nvPr/>
          </p:nvSpPr>
          <p:spPr>
            <a:xfrm>
              <a:off x="6491000" y="3759550"/>
              <a:ext cx="25225" cy="14900"/>
            </a:xfrm>
            <a:custGeom>
              <a:avLst/>
              <a:gdLst/>
              <a:ahLst/>
              <a:cxnLst/>
              <a:rect l="l" t="t" r="r" b="b"/>
              <a:pathLst>
                <a:path w="1009" h="596" extrusionOk="0">
                  <a:moveTo>
                    <a:pt x="533" y="1"/>
                  </a:moveTo>
                  <a:cubicBezTo>
                    <a:pt x="280" y="1"/>
                    <a:pt x="0" y="113"/>
                    <a:pt x="0" y="337"/>
                  </a:cubicBezTo>
                  <a:cubicBezTo>
                    <a:pt x="0" y="526"/>
                    <a:pt x="120" y="596"/>
                    <a:pt x="276" y="596"/>
                  </a:cubicBezTo>
                  <a:cubicBezTo>
                    <a:pt x="489" y="596"/>
                    <a:pt x="767" y="466"/>
                    <a:pt x="897" y="337"/>
                  </a:cubicBezTo>
                  <a:cubicBezTo>
                    <a:pt x="1009" y="113"/>
                    <a:pt x="785" y="1"/>
                    <a:pt x="53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82" name="Google Shape;14882;p21"/>
            <p:cNvSpPr/>
            <p:nvPr/>
          </p:nvSpPr>
          <p:spPr>
            <a:xfrm>
              <a:off x="6502200" y="3924850"/>
              <a:ext cx="16825" cy="5625"/>
            </a:xfrm>
            <a:custGeom>
              <a:avLst/>
              <a:gdLst/>
              <a:ahLst/>
              <a:cxnLst/>
              <a:rect l="l" t="t" r="r" b="b"/>
              <a:pathLst>
                <a:path w="673" h="225" extrusionOk="0">
                  <a:moveTo>
                    <a:pt x="1" y="0"/>
                  </a:moveTo>
                  <a:cubicBezTo>
                    <a:pt x="1" y="0"/>
                    <a:pt x="1" y="224"/>
                    <a:pt x="449" y="224"/>
                  </a:cubicBezTo>
                  <a:cubicBezTo>
                    <a:pt x="673" y="224"/>
                    <a:pt x="449"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83" name="Google Shape;14883;p21"/>
            <p:cNvSpPr/>
            <p:nvPr/>
          </p:nvSpPr>
          <p:spPr>
            <a:xfrm>
              <a:off x="6462975" y="3964075"/>
              <a:ext cx="16675" cy="19475"/>
            </a:xfrm>
            <a:custGeom>
              <a:avLst/>
              <a:gdLst/>
              <a:ahLst/>
              <a:cxnLst/>
              <a:rect l="l" t="t" r="r" b="b"/>
              <a:pathLst>
                <a:path w="667" h="779" extrusionOk="0">
                  <a:moveTo>
                    <a:pt x="449" y="0"/>
                  </a:moveTo>
                  <a:cubicBezTo>
                    <a:pt x="449" y="224"/>
                    <a:pt x="1" y="448"/>
                    <a:pt x="1" y="672"/>
                  </a:cubicBezTo>
                  <a:cubicBezTo>
                    <a:pt x="113" y="747"/>
                    <a:pt x="206" y="778"/>
                    <a:pt x="283" y="778"/>
                  </a:cubicBezTo>
                  <a:cubicBezTo>
                    <a:pt x="667" y="778"/>
                    <a:pt x="636" y="0"/>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84" name="Google Shape;14884;p21"/>
            <p:cNvSpPr/>
            <p:nvPr/>
          </p:nvSpPr>
          <p:spPr>
            <a:xfrm>
              <a:off x="6448975" y="1381125"/>
              <a:ext cx="28025" cy="4225"/>
            </a:xfrm>
            <a:custGeom>
              <a:avLst/>
              <a:gdLst/>
              <a:ahLst/>
              <a:cxnLst/>
              <a:rect l="l" t="t" r="r" b="b"/>
              <a:pathLst>
                <a:path w="1121" h="169" extrusionOk="0">
                  <a:moveTo>
                    <a:pt x="561" y="0"/>
                  </a:moveTo>
                  <a:cubicBezTo>
                    <a:pt x="0" y="112"/>
                    <a:pt x="281" y="168"/>
                    <a:pt x="561" y="168"/>
                  </a:cubicBezTo>
                  <a:cubicBezTo>
                    <a:pt x="841" y="168"/>
                    <a:pt x="1121" y="112"/>
                    <a:pt x="56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85" name="Google Shape;14885;p21"/>
            <p:cNvSpPr/>
            <p:nvPr/>
          </p:nvSpPr>
          <p:spPr>
            <a:xfrm>
              <a:off x="6443375" y="2288800"/>
              <a:ext cx="28025" cy="4225"/>
            </a:xfrm>
            <a:custGeom>
              <a:avLst/>
              <a:gdLst/>
              <a:ahLst/>
              <a:cxnLst/>
              <a:rect l="l" t="t" r="r" b="b"/>
              <a:pathLst>
                <a:path w="1121" h="169" extrusionOk="0">
                  <a:moveTo>
                    <a:pt x="561" y="0"/>
                  </a:moveTo>
                  <a:cubicBezTo>
                    <a:pt x="0" y="112"/>
                    <a:pt x="280" y="168"/>
                    <a:pt x="561" y="168"/>
                  </a:cubicBezTo>
                  <a:cubicBezTo>
                    <a:pt x="841" y="168"/>
                    <a:pt x="1121" y="112"/>
                    <a:pt x="56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86" name="Google Shape;14886;p21"/>
            <p:cNvSpPr/>
            <p:nvPr/>
          </p:nvSpPr>
          <p:spPr>
            <a:xfrm>
              <a:off x="6345325" y="4155800"/>
              <a:ext cx="22425" cy="10000"/>
            </a:xfrm>
            <a:custGeom>
              <a:avLst/>
              <a:gdLst/>
              <a:ahLst/>
              <a:cxnLst/>
              <a:rect l="l" t="t" r="r" b="b"/>
              <a:pathLst>
                <a:path w="897" h="400" extrusionOk="0">
                  <a:moveTo>
                    <a:pt x="299" y="1"/>
                  </a:moveTo>
                  <a:cubicBezTo>
                    <a:pt x="150" y="1"/>
                    <a:pt x="0" y="100"/>
                    <a:pt x="0" y="399"/>
                  </a:cubicBezTo>
                  <a:cubicBezTo>
                    <a:pt x="897" y="399"/>
                    <a:pt x="598" y="1"/>
                    <a:pt x="29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87" name="Google Shape;14887;p21"/>
            <p:cNvSpPr/>
            <p:nvPr/>
          </p:nvSpPr>
          <p:spPr>
            <a:xfrm>
              <a:off x="6329925" y="2496100"/>
              <a:ext cx="15425" cy="23550"/>
            </a:xfrm>
            <a:custGeom>
              <a:avLst/>
              <a:gdLst/>
              <a:ahLst/>
              <a:cxnLst/>
              <a:rect l="l" t="t" r="r" b="b"/>
              <a:pathLst>
                <a:path w="617" h="942" extrusionOk="0">
                  <a:moveTo>
                    <a:pt x="168" y="0"/>
                  </a:moveTo>
                  <a:cubicBezTo>
                    <a:pt x="168" y="387"/>
                    <a:pt x="1" y="941"/>
                    <a:pt x="388" y="941"/>
                  </a:cubicBezTo>
                  <a:cubicBezTo>
                    <a:pt x="449" y="941"/>
                    <a:pt x="524" y="928"/>
                    <a:pt x="616" y="897"/>
                  </a:cubicBezTo>
                  <a:cubicBezTo>
                    <a:pt x="616" y="449"/>
                    <a:pt x="616" y="225"/>
                    <a:pt x="16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88" name="Google Shape;14888;p21"/>
            <p:cNvSpPr/>
            <p:nvPr/>
          </p:nvSpPr>
          <p:spPr>
            <a:xfrm>
              <a:off x="6328500" y="2535325"/>
              <a:ext cx="25250" cy="4225"/>
            </a:xfrm>
            <a:custGeom>
              <a:avLst/>
              <a:gdLst/>
              <a:ahLst/>
              <a:cxnLst/>
              <a:rect l="l" t="t" r="r" b="b"/>
              <a:pathLst>
                <a:path w="1010" h="169" extrusionOk="0">
                  <a:moveTo>
                    <a:pt x="449" y="0"/>
                  </a:moveTo>
                  <a:lnTo>
                    <a:pt x="449" y="0"/>
                  </a:lnTo>
                  <a:cubicBezTo>
                    <a:pt x="1" y="112"/>
                    <a:pt x="281" y="168"/>
                    <a:pt x="533" y="168"/>
                  </a:cubicBezTo>
                  <a:cubicBezTo>
                    <a:pt x="785" y="168"/>
                    <a:pt x="1009" y="112"/>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89" name="Google Shape;14889;p21"/>
            <p:cNvSpPr/>
            <p:nvPr/>
          </p:nvSpPr>
          <p:spPr>
            <a:xfrm>
              <a:off x="6314900" y="2464850"/>
              <a:ext cx="12625" cy="6500"/>
            </a:xfrm>
            <a:custGeom>
              <a:avLst/>
              <a:gdLst/>
              <a:ahLst/>
              <a:cxnLst/>
              <a:rect l="l" t="t" r="r" b="b"/>
              <a:pathLst>
                <a:path w="505" h="260" extrusionOk="0">
                  <a:moveTo>
                    <a:pt x="38" y="1"/>
                  </a:moveTo>
                  <a:cubicBezTo>
                    <a:pt x="1" y="1"/>
                    <a:pt x="454" y="259"/>
                    <a:pt x="491" y="259"/>
                  </a:cubicBezTo>
                  <a:cubicBezTo>
                    <a:pt x="505" y="259"/>
                    <a:pt x="463" y="225"/>
                    <a:pt x="321" y="130"/>
                  </a:cubicBezTo>
                  <a:cubicBezTo>
                    <a:pt x="131" y="35"/>
                    <a:pt x="52" y="1"/>
                    <a:pt x="3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90" name="Google Shape;14890;p21"/>
            <p:cNvSpPr/>
            <p:nvPr/>
          </p:nvSpPr>
          <p:spPr>
            <a:xfrm>
              <a:off x="6278075" y="4126550"/>
              <a:ext cx="56050" cy="25"/>
            </a:xfrm>
            <a:custGeom>
              <a:avLst/>
              <a:gdLst/>
              <a:ahLst/>
              <a:cxnLst/>
              <a:rect l="l" t="t" r="r" b="b"/>
              <a:pathLst>
                <a:path w="2242" h="1" extrusionOk="0">
                  <a:moveTo>
                    <a:pt x="1121" y="0"/>
                  </a:moveTo>
                  <a:cubicBezTo>
                    <a:pt x="1" y="0"/>
                    <a:pt x="2242" y="0"/>
                    <a:pt x="112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91" name="Google Shape;14891;p21"/>
            <p:cNvSpPr/>
            <p:nvPr/>
          </p:nvSpPr>
          <p:spPr>
            <a:xfrm>
              <a:off x="6252875" y="2395250"/>
              <a:ext cx="28025" cy="4225"/>
            </a:xfrm>
            <a:custGeom>
              <a:avLst/>
              <a:gdLst/>
              <a:ahLst/>
              <a:cxnLst/>
              <a:rect l="l" t="t" r="r" b="b"/>
              <a:pathLst>
                <a:path w="1121" h="169" extrusionOk="0">
                  <a:moveTo>
                    <a:pt x="561" y="0"/>
                  </a:moveTo>
                  <a:cubicBezTo>
                    <a:pt x="0" y="112"/>
                    <a:pt x="280" y="168"/>
                    <a:pt x="561" y="168"/>
                  </a:cubicBezTo>
                  <a:cubicBezTo>
                    <a:pt x="841" y="168"/>
                    <a:pt x="1121" y="112"/>
                    <a:pt x="56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92" name="Google Shape;14892;p21"/>
            <p:cNvSpPr/>
            <p:nvPr/>
          </p:nvSpPr>
          <p:spPr>
            <a:xfrm>
              <a:off x="6182825" y="1504375"/>
              <a:ext cx="33650" cy="39250"/>
            </a:xfrm>
            <a:custGeom>
              <a:avLst/>
              <a:gdLst/>
              <a:ahLst/>
              <a:cxnLst/>
              <a:rect l="l" t="t" r="r" b="b"/>
              <a:pathLst>
                <a:path w="1346" h="1570" extrusionOk="0">
                  <a:moveTo>
                    <a:pt x="1" y="1"/>
                  </a:moveTo>
                  <a:cubicBezTo>
                    <a:pt x="449" y="449"/>
                    <a:pt x="449" y="897"/>
                    <a:pt x="1" y="1570"/>
                  </a:cubicBezTo>
                  <a:cubicBezTo>
                    <a:pt x="1346" y="1570"/>
                    <a:pt x="897"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93" name="Google Shape;14893;p21"/>
            <p:cNvSpPr/>
            <p:nvPr/>
          </p:nvSpPr>
          <p:spPr>
            <a:xfrm>
              <a:off x="6182825" y="1575700"/>
              <a:ext cx="16850" cy="12750"/>
            </a:xfrm>
            <a:custGeom>
              <a:avLst/>
              <a:gdLst/>
              <a:ahLst/>
              <a:cxnLst/>
              <a:rect l="l" t="t" r="r" b="b"/>
              <a:pathLst>
                <a:path w="674" h="510" extrusionOk="0">
                  <a:moveTo>
                    <a:pt x="317" y="0"/>
                  </a:moveTo>
                  <a:cubicBezTo>
                    <a:pt x="233" y="0"/>
                    <a:pt x="129" y="19"/>
                    <a:pt x="1" y="61"/>
                  </a:cubicBezTo>
                  <a:cubicBezTo>
                    <a:pt x="1" y="285"/>
                    <a:pt x="449" y="510"/>
                    <a:pt x="673" y="510"/>
                  </a:cubicBezTo>
                  <a:cubicBezTo>
                    <a:pt x="673" y="328"/>
                    <a:pt x="673" y="0"/>
                    <a:pt x="31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94" name="Google Shape;14894;p21"/>
            <p:cNvSpPr/>
            <p:nvPr/>
          </p:nvSpPr>
          <p:spPr>
            <a:xfrm>
              <a:off x="6171625" y="1453950"/>
              <a:ext cx="11225" cy="16850"/>
            </a:xfrm>
            <a:custGeom>
              <a:avLst/>
              <a:gdLst/>
              <a:ahLst/>
              <a:cxnLst/>
              <a:rect l="l" t="t" r="r" b="b"/>
              <a:pathLst>
                <a:path w="449" h="674" extrusionOk="0">
                  <a:moveTo>
                    <a:pt x="1" y="1"/>
                  </a:moveTo>
                  <a:cubicBezTo>
                    <a:pt x="1" y="449"/>
                    <a:pt x="225" y="449"/>
                    <a:pt x="449" y="673"/>
                  </a:cubicBezTo>
                  <a:cubicBezTo>
                    <a:pt x="449" y="225"/>
                    <a:pt x="449"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95" name="Google Shape;14895;p21"/>
            <p:cNvSpPr/>
            <p:nvPr/>
          </p:nvSpPr>
          <p:spPr>
            <a:xfrm>
              <a:off x="6160425" y="1589325"/>
              <a:ext cx="16825" cy="26250"/>
            </a:xfrm>
            <a:custGeom>
              <a:avLst/>
              <a:gdLst/>
              <a:ahLst/>
              <a:cxnLst/>
              <a:rect l="l" t="t" r="r" b="b"/>
              <a:pathLst>
                <a:path w="673" h="1050" extrusionOk="0">
                  <a:moveTo>
                    <a:pt x="199" y="0"/>
                  </a:moveTo>
                  <a:cubicBezTo>
                    <a:pt x="153" y="0"/>
                    <a:pt x="90" y="54"/>
                    <a:pt x="0" y="189"/>
                  </a:cubicBezTo>
                  <a:cubicBezTo>
                    <a:pt x="359" y="189"/>
                    <a:pt x="144" y="1049"/>
                    <a:pt x="388" y="1049"/>
                  </a:cubicBezTo>
                  <a:cubicBezTo>
                    <a:pt x="449" y="1049"/>
                    <a:pt x="538" y="996"/>
                    <a:pt x="673" y="861"/>
                  </a:cubicBezTo>
                  <a:cubicBezTo>
                    <a:pt x="314" y="861"/>
                    <a:pt x="386" y="0"/>
                    <a:pt x="19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96" name="Google Shape;14896;p21"/>
            <p:cNvSpPr/>
            <p:nvPr/>
          </p:nvSpPr>
          <p:spPr>
            <a:xfrm>
              <a:off x="6152025" y="1269050"/>
              <a:ext cx="28025" cy="4250"/>
            </a:xfrm>
            <a:custGeom>
              <a:avLst/>
              <a:gdLst/>
              <a:ahLst/>
              <a:cxnLst/>
              <a:rect l="l" t="t" r="r" b="b"/>
              <a:pathLst>
                <a:path w="1121" h="170" extrusionOk="0">
                  <a:moveTo>
                    <a:pt x="560" y="1"/>
                  </a:moveTo>
                  <a:cubicBezTo>
                    <a:pt x="0" y="113"/>
                    <a:pt x="280" y="169"/>
                    <a:pt x="560" y="169"/>
                  </a:cubicBezTo>
                  <a:cubicBezTo>
                    <a:pt x="841" y="169"/>
                    <a:pt x="1121" y="113"/>
                    <a:pt x="56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97" name="Google Shape;14897;p21"/>
            <p:cNvSpPr/>
            <p:nvPr/>
          </p:nvSpPr>
          <p:spPr>
            <a:xfrm>
              <a:off x="6110000" y="2524125"/>
              <a:ext cx="36050" cy="9275"/>
            </a:xfrm>
            <a:custGeom>
              <a:avLst/>
              <a:gdLst/>
              <a:ahLst/>
              <a:cxnLst/>
              <a:rect l="l" t="t" r="r" b="b"/>
              <a:pathLst>
                <a:path w="1442" h="371" extrusionOk="0">
                  <a:moveTo>
                    <a:pt x="1345" y="0"/>
                  </a:moveTo>
                  <a:lnTo>
                    <a:pt x="1345" y="0"/>
                  </a:lnTo>
                  <a:cubicBezTo>
                    <a:pt x="1243" y="51"/>
                    <a:pt x="1119" y="67"/>
                    <a:pt x="987" y="67"/>
                  </a:cubicBezTo>
                  <a:cubicBezTo>
                    <a:pt x="752" y="67"/>
                    <a:pt x="493" y="15"/>
                    <a:pt x="300" y="15"/>
                  </a:cubicBezTo>
                  <a:cubicBezTo>
                    <a:pt x="123" y="15"/>
                    <a:pt x="0" y="59"/>
                    <a:pt x="0" y="224"/>
                  </a:cubicBezTo>
                  <a:cubicBezTo>
                    <a:pt x="128" y="224"/>
                    <a:pt x="622" y="371"/>
                    <a:pt x="980" y="371"/>
                  </a:cubicBezTo>
                  <a:cubicBezTo>
                    <a:pt x="1249" y="371"/>
                    <a:pt x="1441" y="288"/>
                    <a:pt x="134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98" name="Google Shape;14898;p21"/>
            <p:cNvSpPr/>
            <p:nvPr/>
          </p:nvSpPr>
          <p:spPr>
            <a:xfrm>
              <a:off x="6121200" y="3717525"/>
              <a:ext cx="11225" cy="11250"/>
            </a:xfrm>
            <a:custGeom>
              <a:avLst/>
              <a:gdLst/>
              <a:ahLst/>
              <a:cxnLst/>
              <a:rect l="l" t="t" r="r" b="b"/>
              <a:pathLst>
                <a:path w="449" h="450" extrusionOk="0">
                  <a:moveTo>
                    <a:pt x="1" y="1"/>
                  </a:moveTo>
                  <a:cubicBezTo>
                    <a:pt x="1" y="1"/>
                    <a:pt x="1" y="449"/>
                    <a:pt x="225" y="449"/>
                  </a:cubicBezTo>
                  <a:cubicBezTo>
                    <a:pt x="449" y="449"/>
                    <a:pt x="449"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99" name="Google Shape;14899;p21"/>
            <p:cNvSpPr/>
            <p:nvPr/>
          </p:nvSpPr>
          <p:spPr>
            <a:xfrm>
              <a:off x="6100725" y="3681175"/>
              <a:ext cx="14150" cy="8275"/>
            </a:xfrm>
            <a:custGeom>
              <a:avLst/>
              <a:gdLst/>
              <a:ahLst/>
              <a:cxnLst/>
              <a:rect l="l" t="t" r="r" b="b"/>
              <a:pathLst>
                <a:path w="566" h="331" extrusionOk="0">
                  <a:moveTo>
                    <a:pt x="101" y="1"/>
                  </a:moveTo>
                  <a:cubicBezTo>
                    <a:pt x="0" y="1"/>
                    <a:pt x="452" y="331"/>
                    <a:pt x="532" y="331"/>
                  </a:cubicBezTo>
                  <a:cubicBezTo>
                    <a:pt x="566" y="331"/>
                    <a:pt x="535" y="273"/>
                    <a:pt x="371" y="110"/>
                  </a:cubicBezTo>
                  <a:cubicBezTo>
                    <a:pt x="213" y="31"/>
                    <a:pt x="132" y="1"/>
                    <a:pt x="10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00" name="Google Shape;14900;p21"/>
            <p:cNvSpPr/>
            <p:nvPr/>
          </p:nvSpPr>
          <p:spPr>
            <a:xfrm>
              <a:off x="5986725" y="1235450"/>
              <a:ext cx="16850" cy="11225"/>
            </a:xfrm>
            <a:custGeom>
              <a:avLst/>
              <a:gdLst/>
              <a:ahLst/>
              <a:cxnLst/>
              <a:rect l="l" t="t" r="r" b="b"/>
              <a:pathLst>
                <a:path w="674" h="449" extrusionOk="0">
                  <a:moveTo>
                    <a:pt x="449" y="0"/>
                  </a:moveTo>
                  <a:cubicBezTo>
                    <a:pt x="1" y="0"/>
                    <a:pt x="449" y="448"/>
                    <a:pt x="673" y="448"/>
                  </a:cubicBezTo>
                  <a:cubicBezTo>
                    <a:pt x="673" y="448"/>
                    <a:pt x="673" y="0"/>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01" name="Google Shape;14901;p21"/>
            <p:cNvSpPr/>
            <p:nvPr/>
          </p:nvSpPr>
          <p:spPr>
            <a:xfrm>
              <a:off x="5977450" y="1641725"/>
              <a:ext cx="14175" cy="8275"/>
            </a:xfrm>
            <a:custGeom>
              <a:avLst/>
              <a:gdLst/>
              <a:ahLst/>
              <a:cxnLst/>
              <a:rect l="l" t="t" r="r" b="b"/>
              <a:pathLst>
                <a:path w="567" h="331" extrusionOk="0">
                  <a:moveTo>
                    <a:pt x="102" y="1"/>
                  </a:moveTo>
                  <a:cubicBezTo>
                    <a:pt x="1" y="1"/>
                    <a:pt x="452" y="331"/>
                    <a:pt x="532" y="331"/>
                  </a:cubicBezTo>
                  <a:cubicBezTo>
                    <a:pt x="566" y="331"/>
                    <a:pt x="535" y="273"/>
                    <a:pt x="372" y="110"/>
                  </a:cubicBezTo>
                  <a:cubicBezTo>
                    <a:pt x="214" y="31"/>
                    <a:pt x="132" y="1"/>
                    <a:pt x="10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02" name="Google Shape;14902;p21"/>
            <p:cNvSpPr/>
            <p:nvPr/>
          </p:nvSpPr>
          <p:spPr>
            <a:xfrm>
              <a:off x="5981125" y="2165525"/>
              <a:ext cx="20575" cy="17725"/>
            </a:xfrm>
            <a:custGeom>
              <a:avLst/>
              <a:gdLst/>
              <a:ahLst/>
              <a:cxnLst/>
              <a:rect l="l" t="t" r="r" b="b"/>
              <a:pathLst>
                <a:path w="823" h="709" extrusionOk="0">
                  <a:moveTo>
                    <a:pt x="225" y="1"/>
                  </a:moveTo>
                  <a:cubicBezTo>
                    <a:pt x="225" y="449"/>
                    <a:pt x="1" y="1"/>
                    <a:pt x="1" y="673"/>
                  </a:cubicBezTo>
                  <a:cubicBezTo>
                    <a:pt x="75" y="698"/>
                    <a:pt x="144" y="709"/>
                    <a:pt x="207" y="709"/>
                  </a:cubicBezTo>
                  <a:cubicBezTo>
                    <a:pt x="712" y="709"/>
                    <a:pt x="822" y="1"/>
                    <a:pt x="2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03" name="Google Shape;14903;p21"/>
            <p:cNvSpPr/>
            <p:nvPr/>
          </p:nvSpPr>
          <p:spPr>
            <a:xfrm>
              <a:off x="5969925" y="2092700"/>
              <a:ext cx="19225" cy="9275"/>
            </a:xfrm>
            <a:custGeom>
              <a:avLst/>
              <a:gdLst/>
              <a:ahLst/>
              <a:cxnLst/>
              <a:rect l="l" t="t" r="r" b="b"/>
              <a:pathLst>
                <a:path w="769" h="371" extrusionOk="0">
                  <a:moveTo>
                    <a:pt x="673" y="0"/>
                  </a:moveTo>
                  <a:cubicBezTo>
                    <a:pt x="449" y="0"/>
                    <a:pt x="224" y="0"/>
                    <a:pt x="0" y="224"/>
                  </a:cubicBezTo>
                  <a:cubicBezTo>
                    <a:pt x="128" y="224"/>
                    <a:pt x="403" y="371"/>
                    <a:pt x="573" y="371"/>
                  </a:cubicBezTo>
                  <a:cubicBezTo>
                    <a:pt x="700" y="371"/>
                    <a:pt x="769" y="288"/>
                    <a:pt x="6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04" name="Google Shape;14904;p21"/>
            <p:cNvSpPr/>
            <p:nvPr/>
          </p:nvSpPr>
          <p:spPr>
            <a:xfrm>
              <a:off x="5967125" y="2131900"/>
              <a:ext cx="28025" cy="4225"/>
            </a:xfrm>
            <a:custGeom>
              <a:avLst/>
              <a:gdLst/>
              <a:ahLst/>
              <a:cxnLst/>
              <a:rect l="l" t="t" r="r" b="b"/>
              <a:pathLst>
                <a:path w="1121" h="169" extrusionOk="0">
                  <a:moveTo>
                    <a:pt x="561" y="1"/>
                  </a:moveTo>
                  <a:cubicBezTo>
                    <a:pt x="0" y="113"/>
                    <a:pt x="280" y="169"/>
                    <a:pt x="561" y="169"/>
                  </a:cubicBezTo>
                  <a:cubicBezTo>
                    <a:pt x="841" y="169"/>
                    <a:pt x="1121" y="113"/>
                    <a:pt x="5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05" name="Google Shape;14905;p21"/>
            <p:cNvSpPr/>
            <p:nvPr/>
          </p:nvSpPr>
          <p:spPr>
            <a:xfrm>
              <a:off x="5947500" y="4042500"/>
              <a:ext cx="25250" cy="4225"/>
            </a:xfrm>
            <a:custGeom>
              <a:avLst/>
              <a:gdLst/>
              <a:ahLst/>
              <a:cxnLst/>
              <a:rect l="l" t="t" r="r" b="b"/>
              <a:pathLst>
                <a:path w="1010" h="169" extrusionOk="0">
                  <a:moveTo>
                    <a:pt x="449" y="1"/>
                  </a:moveTo>
                  <a:lnTo>
                    <a:pt x="449" y="1"/>
                  </a:lnTo>
                  <a:cubicBezTo>
                    <a:pt x="1" y="113"/>
                    <a:pt x="281" y="169"/>
                    <a:pt x="533" y="169"/>
                  </a:cubicBezTo>
                  <a:cubicBezTo>
                    <a:pt x="785" y="169"/>
                    <a:pt x="1009" y="113"/>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06" name="Google Shape;14906;p21"/>
            <p:cNvSpPr/>
            <p:nvPr/>
          </p:nvSpPr>
          <p:spPr>
            <a:xfrm>
              <a:off x="5947500" y="2131900"/>
              <a:ext cx="11250" cy="11250"/>
            </a:xfrm>
            <a:custGeom>
              <a:avLst/>
              <a:gdLst/>
              <a:ahLst/>
              <a:cxnLst/>
              <a:rect l="l" t="t" r="r" b="b"/>
              <a:pathLst>
                <a:path w="450" h="450" extrusionOk="0">
                  <a:moveTo>
                    <a:pt x="225" y="1"/>
                  </a:moveTo>
                  <a:cubicBezTo>
                    <a:pt x="1" y="1"/>
                    <a:pt x="225" y="449"/>
                    <a:pt x="449" y="449"/>
                  </a:cubicBezTo>
                  <a:cubicBezTo>
                    <a:pt x="449" y="225"/>
                    <a:pt x="449" y="1"/>
                    <a:pt x="2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07" name="Google Shape;14907;p21"/>
            <p:cNvSpPr/>
            <p:nvPr/>
          </p:nvSpPr>
          <p:spPr>
            <a:xfrm>
              <a:off x="5927625" y="1638850"/>
              <a:ext cx="31125" cy="13450"/>
            </a:xfrm>
            <a:custGeom>
              <a:avLst/>
              <a:gdLst/>
              <a:ahLst/>
              <a:cxnLst/>
              <a:rect l="l" t="t" r="r" b="b"/>
              <a:pathLst>
                <a:path w="1245" h="538" extrusionOk="0">
                  <a:moveTo>
                    <a:pt x="124" y="1"/>
                  </a:moveTo>
                  <a:cubicBezTo>
                    <a:pt x="0" y="371"/>
                    <a:pt x="352" y="537"/>
                    <a:pt x="656" y="537"/>
                  </a:cubicBezTo>
                  <a:cubicBezTo>
                    <a:pt x="905" y="537"/>
                    <a:pt x="1121" y="426"/>
                    <a:pt x="1020" y="225"/>
                  </a:cubicBezTo>
                  <a:cubicBezTo>
                    <a:pt x="348" y="225"/>
                    <a:pt x="1244" y="1"/>
                    <a:pt x="1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08" name="Google Shape;14908;p21"/>
            <p:cNvSpPr/>
            <p:nvPr/>
          </p:nvSpPr>
          <p:spPr>
            <a:xfrm>
              <a:off x="5927750" y="1753925"/>
              <a:ext cx="16250" cy="13825"/>
            </a:xfrm>
            <a:custGeom>
              <a:avLst/>
              <a:gdLst/>
              <a:ahLst/>
              <a:cxnLst/>
              <a:rect l="l" t="t" r="r" b="b"/>
              <a:pathLst>
                <a:path w="650" h="553" extrusionOk="0">
                  <a:moveTo>
                    <a:pt x="435" y="1"/>
                  </a:moveTo>
                  <a:cubicBezTo>
                    <a:pt x="239" y="1"/>
                    <a:pt x="0" y="411"/>
                    <a:pt x="567" y="552"/>
                  </a:cubicBezTo>
                  <a:cubicBezTo>
                    <a:pt x="649" y="140"/>
                    <a:pt x="550" y="1"/>
                    <a:pt x="43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09" name="Google Shape;14909;p21"/>
            <p:cNvSpPr/>
            <p:nvPr/>
          </p:nvSpPr>
          <p:spPr>
            <a:xfrm>
              <a:off x="5917550" y="2237500"/>
              <a:ext cx="25575" cy="12975"/>
            </a:xfrm>
            <a:custGeom>
              <a:avLst/>
              <a:gdLst/>
              <a:ahLst/>
              <a:cxnLst/>
              <a:rect l="l" t="t" r="r" b="b"/>
              <a:pathLst>
                <a:path w="1023" h="519" extrusionOk="0">
                  <a:moveTo>
                    <a:pt x="181" y="0"/>
                  </a:moveTo>
                  <a:cubicBezTo>
                    <a:pt x="0" y="0"/>
                    <a:pt x="604" y="518"/>
                    <a:pt x="872" y="518"/>
                  </a:cubicBezTo>
                  <a:cubicBezTo>
                    <a:pt x="969" y="518"/>
                    <a:pt x="1022" y="449"/>
                    <a:pt x="975" y="259"/>
                  </a:cubicBezTo>
                  <a:lnTo>
                    <a:pt x="751" y="259"/>
                  </a:lnTo>
                  <a:cubicBezTo>
                    <a:pt x="419" y="70"/>
                    <a:pt x="248" y="0"/>
                    <a:pt x="18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10" name="Google Shape;14910;p21"/>
            <p:cNvSpPr/>
            <p:nvPr/>
          </p:nvSpPr>
          <p:spPr>
            <a:xfrm>
              <a:off x="5915500" y="1693750"/>
              <a:ext cx="9625" cy="12375"/>
            </a:xfrm>
            <a:custGeom>
              <a:avLst/>
              <a:gdLst/>
              <a:ahLst/>
              <a:cxnLst/>
              <a:rect l="l" t="t" r="r" b="b"/>
              <a:pathLst>
                <a:path w="385" h="495" extrusionOk="0">
                  <a:moveTo>
                    <a:pt x="90" y="0"/>
                  </a:moveTo>
                  <a:cubicBezTo>
                    <a:pt x="0" y="0"/>
                    <a:pt x="192" y="494"/>
                    <a:pt x="384" y="494"/>
                  </a:cubicBezTo>
                  <a:cubicBezTo>
                    <a:pt x="384" y="270"/>
                    <a:pt x="384" y="46"/>
                    <a:pt x="160" y="46"/>
                  </a:cubicBezTo>
                  <a:cubicBezTo>
                    <a:pt x="128" y="14"/>
                    <a:pt x="105" y="0"/>
                    <a:pt x="9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11" name="Google Shape;14911;p21"/>
            <p:cNvSpPr/>
            <p:nvPr/>
          </p:nvSpPr>
          <p:spPr>
            <a:xfrm>
              <a:off x="5813050" y="3997675"/>
              <a:ext cx="22425" cy="16850"/>
            </a:xfrm>
            <a:custGeom>
              <a:avLst/>
              <a:gdLst/>
              <a:ahLst/>
              <a:cxnLst/>
              <a:rect l="l" t="t" r="r" b="b"/>
              <a:pathLst>
                <a:path w="897" h="674" extrusionOk="0">
                  <a:moveTo>
                    <a:pt x="0" y="1"/>
                  </a:moveTo>
                  <a:cubicBezTo>
                    <a:pt x="0" y="225"/>
                    <a:pt x="224" y="449"/>
                    <a:pt x="448" y="673"/>
                  </a:cubicBezTo>
                  <a:cubicBezTo>
                    <a:pt x="897" y="673"/>
                    <a:pt x="448"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12" name="Google Shape;14912;p21"/>
            <p:cNvSpPr/>
            <p:nvPr/>
          </p:nvSpPr>
          <p:spPr>
            <a:xfrm>
              <a:off x="5772075" y="1756525"/>
              <a:ext cx="24825" cy="6475"/>
            </a:xfrm>
            <a:custGeom>
              <a:avLst/>
              <a:gdLst/>
              <a:ahLst/>
              <a:cxnLst/>
              <a:rect l="l" t="t" r="r" b="b"/>
              <a:pathLst>
                <a:path w="993" h="259" extrusionOk="0">
                  <a:moveTo>
                    <a:pt x="518" y="0"/>
                  </a:moveTo>
                  <a:lnTo>
                    <a:pt x="518" y="0"/>
                  </a:lnTo>
                  <a:cubicBezTo>
                    <a:pt x="1" y="129"/>
                    <a:pt x="454" y="259"/>
                    <a:pt x="715" y="259"/>
                  </a:cubicBezTo>
                  <a:cubicBezTo>
                    <a:pt x="905" y="259"/>
                    <a:pt x="992" y="190"/>
                    <a:pt x="51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13" name="Google Shape;14913;p21"/>
            <p:cNvSpPr/>
            <p:nvPr/>
          </p:nvSpPr>
          <p:spPr>
            <a:xfrm>
              <a:off x="5684175" y="1902200"/>
              <a:ext cx="9625" cy="12375"/>
            </a:xfrm>
            <a:custGeom>
              <a:avLst/>
              <a:gdLst/>
              <a:ahLst/>
              <a:cxnLst/>
              <a:rect l="l" t="t" r="r" b="b"/>
              <a:pathLst>
                <a:path w="385" h="495" extrusionOk="0">
                  <a:moveTo>
                    <a:pt x="0" y="0"/>
                  </a:moveTo>
                  <a:cubicBezTo>
                    <a:pt x="0" y="224"/>
                    <a:pt x="0" y="448"/>
                    <a:pt x="224" y="448"/>
                  </a:cubicBezTo>
                  <a:cubicBezTo>
                    <a:pt x="256" y="480"/>
                    <a:pt x="279" y="494"/>
                    <a:pt x="294" y="494"/>
                  </a:cubicBezTo>
                  <a:cubicBezTo>
                    <a:pt x="385" y="494"/>
                    <a:pt x="192"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14" name="Google Shape;14914;p21"/>
            <p:cNvSpPr/>
            <p:nvPr/>
          </p:nvSpPr>
          <p:spPr>
            <a:xfrm>
              <a:off x="5615075" y="1834950"/>
              <a:ext cx="18700" cy="10000"/>
            </a:xfrm>
            <a:custGeom>
              <a:avLst/>
              <a:gdLst/>
              <a:ahLst/>
              <a:cxnLst/>
              <a:rect l="l" t="t" r="r" b="b"/>
              <a:pathLst>
                <a:path w="748" h="400" extrusionOk="0">
                  <a:moveTo>
                    <a:pt x="747" y="1"/>
                  </a:moveTo>
                  <a:cubicBezTo>
                    <a:pt x="0" y="1"/>
                    <a:pt x="249" y="399"/>
                    <a:pt x="498" y="399"/>
                  </a:cubicBezTo>
                  <a:cubicBezTo>
                    <a:pt x="623" y="399"/>
                    <a:pt x="747" y="300"/>
                    <a:pt x="74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15" name="Google Shape;14915;p21"/>
            <p:cNvSpPr/>
            <p:nvPr/>
          </p:nvSpPr>
          <p:spPr>
            <a:xfrm>
              <a:off x="5560900" y="1157000"/>
              <a:ext cx="22450" cy="50450"/>
            </a:xfrm>
            <a:custGeom>
              <a:avLst/>
              <a:gdLst/>
              <a:ahLst/>
              <a:cxnLst/>
              <a:rect l="l" t="t" r="r" b="b"/>
              <a:pathLst>
                <a:path w="898" h="2018" extrusionOk="0">
                  <a:moveTo>
                    <a:pt x="1" y="1"/>
                  </a:moveTo>
                  <a:lnTo>
                    <a:pt x="1" y="1"/>
                  </a:lnTo>
                  <a:cubicBezTo>
                    <a:pt x="449" y="449"/>
                    <a:pt x="1" y="1569"/>
                    <a:pt x="673" y="2018"/>
                  </a:cubicBezTo>
                  <a:cubicBezTo>
                    <a:pt x="673" y="1345"/>
                    <a:pt x="897" y="449"/>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16" name="Google Shape;14916;p21"/>
            <p:cNvSpPr/>
            <p:nvPr/>
          </p:nvSpPr>
          <p:spPr>
            <a:xfrm>
              <a:off x="5560900" y="1213025"/>
              <a:ext cx="11225" cy="11250"/>
            </a:xfrm>
            <a:custGeom>
              <a:avLst/>
              <a:gdLst/>
              <a:ahLst/>
              <a:cxnLst/>
              <a:rect l="l" t="t" r="r" b="b"/>
              <a:pathLst>
                <a:path w="449" h="450" extrusionOk="0">
                  <a:moveTo>
                    <a:pt x="225" y="1"/>
                  </a:moveTo>
                  <a:cubicBezTo>
                    <a:pt x="1" y="1"/>
                    <a:pt x="225" y="449"/>
                    <a:pt x="449" y="449"/>
                  </a:cubicBezTo>
                  <a:cubicBezTo>
                    <a:pt x="449" y="225"/>
                    <a:pt x="449" y="1"/>
                    <a:pt x="2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17" name="Google Shape;14917;p21"/>
            <p:cNvSpPr/>
            <p:nvPr/>
          </p:nvSpPr>
          <p:spPr>
            <a:xfrm>
              <a:off x="5555300" y="2014250"/>
              <a:ext cx="11225" cy="11225"/>
            </a:xfrm>
            <a:custGeom>
              <a:avLst/>
              <a:gdLst/>
              <a:ahLst/>
              <a:cxnLst/>
              <a:rect l="l" t="t" r="r" b="b"/>
              <a:pathLst>
                <a:path w="449" h="449" extrusionOk="0">
                  <a:moveTo>
                    <a:pt x="225" y="0"/>
                  </a:moveTo>
                  <a:cubicBezTo>
                    <a:pt x="1" y="0"/>
                    <a:pt x="225" y="449"/>
                    <a:pt x="449" y="449"/>
                  </a:cubicBezTo>
                  <a:cubicBezTo>
                    <a:pt x="449" y="225"/>
                    <a:pt x="449" y="0"/>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18" name="Google Shape;14918;p21"/>
            <p:cNvSpPr/>
            <p:nvPr/>
          </p:nvSpPr>
          <p:spPr>
            <a:xfrm>
              <a:off x="5537050" y="1274675"/>
              <a:ext cx="24975" cy="10625"/>
            </a:xfrm>
            <a:custGeom>
              <a:avLst/>
              <a:gdLst/>
              <a:ahLst/>
              <a:cxnLst/>
              <a:rect l="l" t="t" r="r" b="b"/>
              <a:pathLst>
                <a:path w="999" h="425" extrusionOk="0">
                  <a:moveTo>
                    <a:pt x="507" y="0"/>
                  </a:moveTo>
                  <a:lnTo>
                    <a:pt x="507" y="0"/>
                  </a:lnTo>
                  <a:cubicBezTo>
                    <a:pt x="1" y="304"/>
                    <a:pt x="134" y="424"/>
                    <a:pt x="350" y="424"/>
                  </a:cubicBezTo>
                  <a:cubicBezTo>
                    <a:pt x="613" y="424"/>
                    <a:pt x="998" y="246"/>
                    <a:pt x="50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19" name="Google Shape;14919;p21"/>
            <p:cNvSpPr/>
            <p:nvPr/>
          </p:nvSpPr>
          <p:spPr>
            <a:xfrm>
              <a:off x="5396200" y="2316800"/>
              <a:ext cx="19850" cy="14825"/>
            </a:xfrm>
            <a:custGeom>
              <a:avLst/>
              <a:gdLst/>
              <a:ahLst/>
              <a:cxnLst/>
              <a:rect l="l" t="t" r="r" b="b"/>
              <a:pathLst>
                <a:path w="794" h="593" extrusionOk="0">
                  <a:moveTo>
                    <a:pt x="313" y="1"/>
                  </a:moveTo>
                  <a:cubicBezTo>
                    <a:pt x="1" y="417"/>
                    <a:pt x="173" y="592"/>
                    <a:pt x="356" y="592"/>
                  </a:cubicBezTo>
                  <a:cubicBezTo>
                    <a:pt x="567" y="592"/>
                    <a:pt x="793" y="361"/>
                    <a:pt x="3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20" name="Google Shape;14920;p21"/>
            <p:cNvSpPr/>
            <p:nvPr/>
          </p:nvSpPr>
          <p:spPr>
            <a:xfrm>
              <a:off x="5308775" y="3103675"/>
              <a:ext cx="26925" cy="14375"/>
            </a:xfrm>
            <a:custGeom>
              <a:avLst/>
              <a:gdLst/>
              <a:ahLst/>
              <a:cxnLst/>
              <a:rect l="l" t="t" r="r" b="b"/>
              <a:pathLst>
                <a:path w="1077" h="575" extrusionOk="0">
                  <a:moveTo>
                    <a:pt x="201" y="1"/>
                  </a:moveTo>
                  <a:cubicBezTo>
                    <a:pt x="117" y="1"/>
                    <a:pt x="45" y="37"/>
                    <a:pt x="0" y="126"/>
                  </a:cubicBezTo>
                  <a:cubicBezTo>
                    <a:pt x="449" y="126"/>
                    <a:pt x="449" y="574"/>
                    <a:pt x="897" y="574"/>
                  </a:cubicBezTo>
                  <a:cubicBezTo>
                    <a:pt x="1076" y="574"/>
                    <a:pt x="538" y="1"/>
                    <a:pt x="20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21" name="Google Shape;14921;p21"/>
            <p:cNvSpPr/>
            <p:nvPr/>
          </p:nvSpPr>
          <p:spPr>
            <a:xfrm>
              <a:off x="5263950" y="3074950"/>
              <a:ext cx="28050" cy="15725"/>
            </a:xfrm>
            <a:custGeom>
              <a:avLst/>
              <a:gdLst/>
              <a:ahLst/>
              <a:cxnLst/>
              <a:rect l="l" t="t" r="r" b="b"/>
              <a:pathLst>
                <a:path w="1122" h="629" extrusionOk="0">
                  <a:moveTo>
                    <a:pt x="239" y="1"/>
                  </a:moveTo>
                  <a:cubicBezTo>
                    <a:pt x="141" y="1"/>
                    <a:pt x="57" y="43"/>
                    <a:pt x="1" y="155"/>
                  </a:cubicBezTo>
                  <a:cubicBezTo>
                    <a:pt x="164" y="155"/>
                    <a:pt x="445" y="629"/>
                    <a:pt x="759" y="629"/>
                  </a:cubicBezTo>
                  <a:cubicBezTo>
                    <a:pt x="877" y="629"/>
                    <a:pt x="999" y="562"/>
                    <a:pt x="1121" y="379"/>
                  </a:cubicBezTo>
                  <a:cubicBezTo>
                    <a:pt x="953" y="379"/>
                    <a:pt x="533" y="1"/>
                    <a:pt x="2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22" name="Google Shape;14922;p21"/>
            <p:cNvSpPr/>
            <p:nvPr/>
          </p:nvSpPr>
          <p:spPr>
            <a:xfrm>
              <a:off x="5100825" y="2899500"/>
              <a:ext cx="24800" cy="6500"/>
            </a:xfrm>
            <a:custGeom>
              <a:avLst/>
              <a:gdLst/>
              <a:ahLst/>
              <a:cxnLst/>
              <a:rect l="l" t="t" r="r" b="b"/>
              <a:pathLst>
                <a:path w="992" h="260" extrusionOk="0">
                  <a:moveTo>
                    <a:pt x="474" y="1"/>
                  </a:moveTo>
                  <a:cubicBezTo>
                    <a:pt x="1" y="190"/>
                    <a:pt x="88" y="260"/>
                    <a:pt x="278" y="260"/>
                  </a:cubicBezTo>
                  <a:cubicBezTo>
                    <a:pt x="538" y="260"/>
                    <a:pt x="992" y="130"/>
                    <a:pt x="47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23" name="Google Shape;14923;p21"/>
            <p:cNvSpPr/>
            <p:nvPr/>
          </p:nvSpPr>
          <p:spPr>
            <a:xfrm>
              <a:off x="5079050" y="1829350"/>
              <a:ext cx="25250" cy="4225"/>
            </a:xfrm>
            <a:custGeom>
              <a:avLst/>
              <a:gdLst/>
              <a:ahLst/>
              <a:cxnLst/>
              <a:rect l="l" t="t" r="r" b="b"/>
              <a:pathLst>
                <a:path w="1010" h="169" extrusionOk="0">
                  <a:moveTo>
                    <a:pt x="449" y="1"/>
                  </a:moveTo>
                  <a:cubicBezTo>
                    <a:pt x="1" y="113"/>
                    <a:pt x="281" y="169"/>
                    <a:pt x="533" y="169"/>
                  </a:cubicBezTo>
                  <a:cubicBezTo>
                    <a:pt x="785" y="169"/>
                    <a:pt x="1009" y="113"/>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24" name="Google Shape;14924;p21"/>
            <p:cNvSpPr/>
            <p:nvPr/>
          </p:nvSpPr>
          <p:spPr>
            <a:xfrm>
              <a:off x="5067850" y="3952100"/>
              <a:ext cx="33650" cy="13850"/>
            </a:xfrm>
            <a:custGeom>
              <a:avLst/>
              <a:gdLst/>
              <a:ahLst/>
              <a:cxnLst/>
              <a:rect l="l" t="t" r="r" b="b"/>
              <a:pathLst>
                <a:path w="1346" h="554" extrusionOk="0">
                  <a:moveTo>
                    <a:pt x="244" y="0"/>
                  </a:moveTo>
                  <a:cubicBezTo>
                    <a:pt x="145" y="0"/>
                    <a:pt x="64" y="65"/>
                    <a:pt x="0" y="255"/>
                  </a:cubicBezTo>
                  <a:cubicBezTo>
                    <a:pt x="150" y="255"/>
                    <a:pt x="698" y="554"/>
                    <a:pt x="1046" y="554"/>
                  </a:cubicBezTo>
                  <a:cubicBezTo>
                    <a:pt x="1221" y="554"/>
                    <a:pt x="1345" y="479"/>
                    <a:pt x="1345" y="255"/>
                  </a:cubicBezTo>
                  <a:lnTo>
                    <a:pt x="1345" y="255"/>
                  </a:lnTo>
                  <a:cubicBezTo>
                    <a:pt x="1267" y="281"/>
                    <a:pt x="1192" y="292"/>
                    <a:pt x="1120" y="292"/>
                  </a:cubicBezTo>
                  <a:cubicBezTo>
                    <a:pt x="747" y="292"/>
                    <a:pt x="455" y="0"/>
                    <a:pt x="24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25" name="Google Shape;14925;p21"/>
            <p:cNvSpPr/>
            <p:nvPr/>
          </p:nvSpPr>
          <p:spPr>
            <a:xfrm>
              <a:off x="4950175" y="4479525"/>
              <a:ext cx="72875" cy="61675"/>
            </a:xfrm>
            <a:custGeom>
              <a:avLst/>
              <a:gdLst/>
              <a:ahLst/>
              <a:cxnLst/>
              <a:rect l="l" t="t" r="r" b="b"/>
              <a:pathLst>
                <a:path w="2915" h="2467" extrusionOk="0">
                  <a:moveTo>
                    <a:pt x="2914" y="1"/>
                  </a:moveTo>
                  <a:cubicBezTo>
                    <a:pt x="1794" y="449"/>
                    <a:pt x="673" y="1345"/>
                    <a:pt x="1" y="2466"/>
                  </a:cubicBezTo>
                  <a:cubicBezTo>
                    <a:pt x="1122" y="2018"/>
                    <a:pt x="2242" y="1121"/>
                    <a:pt x="291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26" name="Google Shape;14926;p21"/>
            <p:cNvSpPr/>
            <p:nvPr/>
          </p:nvSpPr>
          <p:spPr>
            <a:xfrm>
              <a:off x="4989400" y="3594275"/>
              <a:ext cx="22450" cy="9975"/>
            </a:xfrm>
            <a:custGeom>
              <a:avLst/>
              <a:gdLst/>
              <a:ahLst/>
              <a:cxnLst/>
              <a:rect l="l" t="t" r="r" b="b"/>
              <a:pathLst>
                <a:path w="898" h="399" extrusionOk="0">
                  <a:moveTo>
                    <a:pt x="897" y="0"/>
                  </a:moveTo>
                  <a:cubicBezTo>
                    <a:pt x="1" y="0"/>
                    <a:pt x="300" y="399"/>
                    <a:pt x="598" y="399"/>
                  </a:cubicBezTo>
                  <a:cubicBezTo>
                    <a:pt x="748" y="399"/>
                    <a:pt x="897" y="299"/>
                    <a:pt x="89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27" name="Google Shape;14927;p21"/>
            <p:cNvSpPr/>
            <p:nvPr/>
          </p:nvSpPr>
          <p:spPr>
            <a:xfrm>
              <a:off x="4989400" y="3812775"/>
              <a:ext cx="16850" cy="5625"/>
            </a:xfrm>
            <a:custGeom>
              <a:avLst/>
              <a:gdLst/>
              <a:ahLst/>
              <a:cxnLst/>
              <a:rect l="l" t="t" r="r" b="b"/>
              <a:pathLst>
                <a:path w="674" h="225" extrusionOk="0">
                  <a:moveTo>
                    <a:pt x="1" y="1"/>
                  </a:moveTo>
                  <a:cubicBezTo>
                    <a:pt x="1" y="1"/>
                    <a:pt x="1" y="225"/>
                    <a:pt x="225" y="225"/>
                  </a:cubicBezTo>
                  <a:cubicBezTo>
                    <a:pt x="673" y="225"/>
                    <a:pt x="449"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28" name="Google Shape;14928;p21"/>
            <p:cNvSpPr/>
            <p:nvPr/>
          </p:nvSpPr>
          <p:spPr>
            <a:xfrm>
              <a:off x="4983800" y="2725825"/>
              <a:ext cx="11225" cy="11225"/>
            </a:xfrm>
            <a:custGeom>
              <a:avLst/>
              <a:gdLst/>
              <a:ahLst/>
              <a:cxnLst/>
              <a:rect l="l" t="t" r="r" b="b"/>
              <a:pathLst>
                <a:path w="449" h="449" extrusionOk="0">
                  <a:moveTo>
                    <a:pt x="1" y="0"/>
                  </a:moveTo>
                  <a:cubicBezTo>
                    <a:pt x="1" y="224"/>
                    <a:pt x="1" y="448"/>
                    <a:pt x="225" y="448"/>
                  </a:cubicBezTo>
                  <a:cubicBezTo>
                    <a:pt x="449" y="448"/>
                    <a:pt x="225"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29" name="Google Shape;14929;p21"/>
            <p:cNvSpPr/>
            <p:nvPr/>
          </p:nvSpPr>
          <p:spPr>
            <a:xfrm>
              <a:off x="4965250" y="2696075"/>
              <a:ext cx="22450" cy="12950"/>
            </a:xfrm>
            <a:custGeom>
              <a:avLst/>
              <a:gdLst/>
              <a:ahLst/>
              <a:cxnLst/>
              <a:rect l="l" t="t" r="r" b="b"/>
              <a:pathLst>
                <a:path w="898" h="518" extrusionOk="0">
                  <a:moveTo>
                    <a:pt x="620" y="0"/>
                  </a:moveTo>
                  <a:cubicBezTo>
                    <a:pt x="380" y="0"/>
                    <a:pt x="1" y="259"/>
                    <a:pt x="519" y="518"/>
                  </a:cubicBezTo>
                  <a:cubicBezTo>
                    <a:pt x="897" y="139"/>
                    <a:pt x="796" y="0"/>
                    <a:pt x="62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30" name="Google Shape;14930;p21"/>
            <p:cNvSpPr/>
            <p:nvPr/>
          </p:nvSpPr>
          <p:spPr>
            <a:xfrm>
              <a:off x="4935775" y="2859150"/>
              <a:ext cx="25650" cy="12375"/>
            </a:xfrm>
            <a:custGeom>
              <a:avLst/>
              <a:gdLst/>
              <a:ahLst/>
              <a:cxnLst/>
              <a:rect l="l" t="t" r="r" b="b"/>
              <a:pathLst>
                <a:path w="1026" h="495" extrusionOk="0">
                  <a:moveTo>
                    <a:pt x="824" y="0"/>
                  </a:moveTo>
                  <a:cubicBezTo>
                    <a:pt x="412" y="0"/>
                    <a:pt x="1" y="494"/>
                    <a:pt x="577" y="494"/>
                  </a:cubicBezTo>
                  <a:cubicBezTo>
                    <a:pt x="577" y="270"/>
                    <a:pt x="1025" y="270"/>
                    <a:pt x="1025" y="46"/>
                  </a:cubicBezTo>
                  <a:cubicBezTo>
                    <a:pt x="961" y="14"/>
                    <a:pt x="893" y="0"/>
                    <a:pt x="8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31" name="Google Shape;14931;p21"/>
            <p:cNvSpPr/>
            <p:nvPr/>
          </p:nvSpPr>
          <p:spPr>
            <a:xfrm>
              <a:off x="4849325" y="3835200"/>
              <a:ext cx="11250" cy="11225"/>
            </a:xfrm>
            <a:custGeom>
              <a:avLst/>
              <a:gdLst/>
              <a:ahLst/>
              <a:cxnLst/>
              <a:rect l="l" t="t" r="r" b="b"/>
              <a:pathLst>
                <a:path w="450" h="449" extrusionOk="0">
                  <a:moveTo>
                    <a:pt x="1" y="0"/>
                  </a:moveTo>
                  <a:cubicBezTo>
                    <a:pt x="1" y="224"/>
                    <a:pt x="1" y="449"/>
                    <a:pt x="449" y="449"/>
                  </a:cubicBezTo>
                  <a:cubicBezTo>
                    <a:pt x="449" y="224"/>
                    <a:pt x="449"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32" name="Google Shape;14932;p21"/>
            <p:cNvSpPr/>
            <p:nvPr/>
          </p:nvSpPr>
          <p:spPr>
            <a:xfrm>
              <a:off x="4814750" y="2847525"/>
              <a:ext cx="34600" cy="10875"/>
            </a:xfrm>
            <a:custGeom>
              <a:avLst/>
              <a:gdLst/>
              <a:ahLst/>
              <a:cxnLst/>
              <a:rect l="l" t="t" r="r" b="b"/>
              <a:pathLst>
                <a:path w="1384" h="435" extrusionOk="0">
                  <a:moveTo>
                    <a:pt x="509" y="0"/>
                  </a:moveTo>
                  <a:cubicBezTo>
                    <a:pt x="434" y="0"/>
                    <a:pt x="353" y="18"/>
                    <a:pt x="263" y="63"/>
                  </a:cubicBezTo>
                  <a:cubicBezTo>
                    <a:pt x="1" y="325"/>
                    <a:pt x="430" y="434"/>
                    <a:pt x="831" y="434"/>
                  </a:cubicBezTo>
                  <a:cubicBezTo>
                    <a:pt x="1115" y="434"/>
                    <a:pt x="1384" y="380"/>
                    <a:pt x="1384" y="287"/>
                  </a:cubicBezTo>
                  <a:cubicBezTo>
                    <a:pt x="1025" y="287"/>
                    <a:pt x="810" y="0"/>
                    <a:pt x="50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33" name="Google Shape;14933;p21"/>
            <p:cNvSpPr/>
            <p:nvPr/>
          </p:nvSpPr>
          <p:spPr>
            <a:xfrm>
              <a:off x="4815725" y="3149775"/>
              <a:ext cx="28025" cy="13875"/>
            </a:xfrm>
            <a:custGeom>
              <a:avLst/>
              <a:gdLst/>
              <a:ahLst/>
              <a:cxnLst/>
              <a:rect l="l" t="t" r="r" b="b"/>
              <a:pathLst>
                <a:path w="1121" h="555" extrusionOk="0">
                  <a:moveTo>
                    <a:pt x="291" y="0"/>
                  </a:moveTo>
                  <a:cubicBezTo>
                    <a:pt x="174" y="0"/>
                    <a:pt x="75" y="75"/>
                    <a:pt x="0" y="299"/>
                  </a:cubicBezTo>
                  <a:cubicBezTo>
                    <a:pt x="26" y="273"/>
                    <a:pt x="55" y="262"/>
                    <a:pt x="87" y="262"/>
                  </a:cubicBezTo>
                  <a:cubicBezTo>
                    <a:pt x="251" y="262"/>
                    <a:pt x="487" y="554"/>
                    <a:pt x="745" y="554"/>
                  </a:cubicBezTo>
                  <a:cubicBezTo>
                    <a:pt x="867" y="554"/>
                    <a:pt x="994" y="489"/>
                    <a:pt x="1121" y="299"/>
                  </a:cubicBezTo>
                  <a:cubicBezTo>
                    <a:pt x="822" y="299"/>
                    <a:pt x="523" y="0"/>
                    <a:pt x="29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34" name="Google Shape;14934;p21"/>
            <p:cNvSpPr/>
            <p:nvPr/>
          </p:nvSpPr>
          <p:spPr>
            <a:xfrm>
              <a:off x="4817650" y="3524300"/>
              <a:ext cx="14150" cy="8275"/>
            </a:xfrm>
            <a:custGeom>
              <a:avLst/>
              <a:gdLst/>
              <a:ahLst/>
              <a:cxnLst/>
              <a:rect l="l" t="t" r="r" b="b"/>
              <a:pathLst>
                <a:path w="566" h="331" extrusionOk="0">
                  <a:moveTo>
                    <a:pt x="101" y="1"/>
                  </a:moveTo>
                  <a:cubicBezTo>
                    <a:pt x="0" y="1"/>
                    <a:pt x="452" y="331"/>
                    <a:pt x="532" y="331"/>
                  </a:cubicBezTo>
                  <a:cubicBezTo>
                    <a:pt x="566" y="331"/>
                    <a:pt x="535" y="273"/>
                    <a:pt x="371" y="110"/>
                  </a:cubicBezTo>
                  <a:cubicBezTo>
                    <a:pt x="214" y="31"/>
                    <a:pt x="132" y="1"/>
                    <a:pt x="10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35" name="Google Shape;14935;p21"/>
            <p:cNvSpPr/>
            <p:nvPr/>
          </p:nvSpPr>
          <p:spPr>
            <a:xfrm>
              <a:off x="4784900" y="3235675"/>
              <a:ext cx="28050" cy="4225"/>
            </a:xfrm>
            <a:custGeom>
              <a:avLst/>
              <a:gdLst/>
              <a:ahLst/>
              <a:cxnLst/>
              <a:rect l="l" t="t" r="r" b="b"/>
              <a:pathLst>
                <a:path w="1122" h="169" extrusionOk="0">
                  <a:moveTo>
                    <a:pt x="561" y="1"/>
                  </a:moveTo>
                  <a:cubicBezTo>
                    <a:pt x="0" y="113"/>
                    <a:pt x="281" y="169"/>
                    <a:pt x="561" y="169"/>
                  </a:cubicBezTo>
                  <a:cubicBezTo>
                    <a:pt x="841" y="169"/>
                    <a:pt x="1121" y="113"/>
                    <a:pt x="5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36" name="Google Shape;14936;p21"/>
            <p:cNvSpPr/>
            <p:nvPr/>
          </p:nvSpPr>
          <p:spPr>
            <a:xfrm>
              <a:off x="4759675" y="2154325"/>
              <a:ext cx="33650" cy="28025"/>
            </a:xfrm>
            <a:custGeom>
              <a:avLst/>
              <a:gdLst/>
              <a:ahLst/>
              <a:cxnLst/>
              <a:rect l="l" t="t" r="r" b="b"/>
              <a:pathLst>
                <a:path w="1346" h="1121" extrusionOk="0">
                  <a:moveTo>
                    <a:pt x="449" y="0"/>
                  </a:moveTo>
                  <a:cubicBezTo>
                    <a:pt x="225" y="0"/>
                    <a:pt x="1" y="1121"/>
                    <a:pt x="449" y="1121"/>
                  </a:cubicBezTo>
                  <a:cubicBezTo>
                    <a:pt x="449" y="673"/>
                    <a:pt x="1346" y="224"/>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37" name="Google Shape;14937;p21"/>
            <p:cNvSpPr/>
            <p:nvPr/>
          </p:nvSpPr>
          <p:spPr>
            <a:xfrm>
              <a:off x="4765300" y="4301475"/>
              <a:ext cx="22425" cy="10000"/>
            </a:xfrm>
            <a:custGeom>
              <a:avLst/>
              <a:gdLst/>
              <a:ahLst/>
              <a:cxnLst/>
              <a:rect l="l" t="t" r="r" b="b"/>
              <a:pathLst>
                <a:path w="897" h="400" extrusionOk="0">
                  <a:moveTo>
                    <a:pt x="299" y="1"/>
                  </a:moveTo>
                  <a:cubicBezTo>
                    <a:pt x="149" y="1"/>
                    <a:pt x="0" y="100"/>
                    <a:pt x="0" y="399"/>
                  </a:cubicBezTo>
                  <a:cubicBezTo>
                    <a:pt x="897" y="399"/>
                    <a:pt x="598" y="1"/>
                    <a:pt x="29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38" name="Google Shape;14938;p21"/>
            <p:cNvSpPr/>
            <p:nvPr/>
          </p:nvSpPr>
          <p:spPr>
            <a:xfrm>
              <a:off x="4746625" y="1919000"/>
              <a:ext cx="18700" cy="9975"/>
            </a:xfrm>
            <a:custGeom>
              <a:avLst/>
              <a:gdLst/>
              <a:ahLst/>
              <a:cxnLst/>
              <a:rect l="l" t="t" r="r" b="b"/>
              <a:pathLst>
                <a:path w="748" h="399" extrusionOk="0">
                  <a:moveTo>
                    <a:pt x="747" y="0"/>
                  </a:moveTo>
                  <a:cubicBezTo>
                    <a:pt x="0" y="0"/>
                    <a:pt x="249" y="399"/>
                    <a:pt x="498" y="399"/>
                  </a:cubicBezTo>
                  <a:cubicBezTo>
                    <a:pt x="623" y="399"/>
                    <a:pt x="747" y="299"/>
                    <a:pt x="74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39" name="Google Shape;14939;p21"/>
            <p:cNvSpPr/>
            <p:nvPr/>
          </p:nvSpPr>
          <p:spPr>
            <a:xfrm>
              <a:off x="4731675" y="4317050"/>
              <a:ext cx="22425" cy="5625"/>
            </a:xfrm>
            <a:custGeom>
              <a:avLst/>
              <a:gdLst/>
              <a:ahLst/>
              <a:cxnLst/>
              <a:rect l="l" t="t" r="r" b="b"/>
              <a:pathLst>
                <a:path w="897" h="225" extrusionOk="0">
                  <a:moveTo>
                    <a:pt x="897" y="0"/>
                  </a:moveTo>
                  <a:cubicBezTo>
                    <a:pt x="449" y="0"/>
                    <a:pt x="224" y="0"/>
                    <a:pt x="0" y="224"/>
                  </a:cubicBezTo>
                  <a:cubicBezTo>
                    <a:pt x="449" y="224"/>
                    <a:pt x="673" y="224"/>
                    <a:pt x="89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40" name="Google Shape;14940;p21"/>
            <p:cNvSpPr/>
            <p:nvPr/>
          </p:nvSpPr>
          <p:spPr>
            <a:xfrm>
              <a:off x="4701025" y="1958300"/>
              <a:ext cx="16575" cy="8275"/>
            </a:xfrm>
            <a:custGeom>
              <a:avLst/>
              <a:gdLst/>
              <a:ahLst/>
              <a:cxnLst/>
              <a:rect l="l" t="t" r="r" b="b"/>
              <a:pathLst>
                <a:path w="663" h="331" extrusionOk="0">
                  <a:moveTo>
                    <a:pt x="591" y="1"/>
                  </a:moveTo>
                  <a:cubicBezTo>
                    <a:pt x="444" y="1"/>
                    <a:pt x="1" y="331"/>
                    <a:pt x="187" y="331"/>
                  </a:cubicBezTo>
                  <a:cubicBezTo>
                    <a:pt x="243" y="331"/>
                    <a:pt x="357" y="300"/>
                    <a:pt x="554" y="221"/>
                  </a:cubicBezTo>
                  <a:cubicBezTo>
                    <a:pt x="663" y="58"/>
                    <a:pt x="653" y="1"/>
                    <a:pt x="5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41" name="Google Shape;14941;p21"/>
            <p:cNvSpPr/>
            <p:nvPr/>
          </p:nvSpPr>
          <p:spPr>
            <a:xfrm>
              <a:off x="4692450" y="4333850"/>
              <a:ext cx="22425" cy="10000"/>
            </a:xfrm>
            <a:custGeom>
              <a:avLst/>
              <a:gdLst/>
              <a:ahLst/>
              <a:cxnLst/>
              <a:rect l="l" t="t" r="r" b="b"/>
              <a:pathLst>
                <a:path w="897" h="400" extrusionOk="0">
                  <a:moveTo>
                    <a:pt x="897" y="1"/>
                  </a:moveTo>
                  <a:cubicBezTo>
                    <a:pt x="1" y="1"/>
                    <a:pt x="299" y="399"/>
                    <a:pt x="598" y="399"/>
                  </a:cubicBezTo>
                  <a:cubicBezTo>
                    <a:pt x="748" y="399"/>
                    <a:pt x="897" y="300"/>
                    <a:pt x="8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42" name="Google Shape;14942;p21"/>
            <p:cNvSpPr/>
            <p:nvPr/>
          </p:nvSpPr>
          <p:spPr>
            <a:xfrm>
              <a:off x="4672850" y="2854675"/>
              <a:ext cx="25225" cy="4250"/>
            </a:xfrm>
            <a:custGeom>
              <a:avLst/>
              <a:gdLst/>
              <a:ahLst/>
              <a:cxnLst/>
              <a:rect l="l" t="t" r="r" b="b"/>
              <a:pathLst>
                <a:path w="1009" h="170" extrusionOk="0">
                  <a:moveTo>
                    <a:pt x="560" y="1"/>
                  </a:moveTo>
                  <a:cubicBezTo>
                    <a:pt x="0" y="113"/>
                    <a:pt x="224" y="169"/>
                    <a:pt x="476" y="169"/>
                  </a:cubicBezTo>
                  <a:cubicBezTo>
                    <a:pt x="729" y="169"/>
                    <a:pt x="1009" y="113"/>
                    <a:pt x="56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43" name="Google Shape;14943;p21"/>
            <p:cNvSpPr/>
            <p:nvPr/>
          </p:nvSpPr>
          <p:spPr>
            <a:xfrm>
              <a:off x="4580400" y="3515825"/>
              <a:ext cx="33625" cy="16850"/>
            </a:xfrm>
            <a:custGeom>
              <a:avLst/>
              <a:gdLst/>
              <a:ahLst/>
              <a:cxnLst/>
              <a:rect l="l" t="t" r="r" b="b"/>
              <a:pathLst>
                <a:path w="1345" h="674" extrusionOk="0">
                  <a:moveTo>
                    <a:pt x="0" y="1"/>
                  </a:moveTo>
                  <a:cubicBezTo>
                    <a:pt x="0" y="673"/>
                    <a:pt x="673" y="673"/>
                    <a:pt x="1121" y="673"/>
                  </a:cubicBezTo>
                  <a:cubicBezTo>
                    <a:pt x="1345" y="225"/>
                    <a:pt x="897"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44" name="Google Shape;14944;p21"/>
            <p:cNvSpPr/>
            <p:nvPr/>
          </p:nvSpPr>
          <p:spPr>
            <a:xfrm>
              <a:off x="4588800" y="3555050"/>
              <a:ext cx="28025" cy="4225"/>
            </a:xfrm>
            <a:custGeom>
              <a:avLst/>
              <a:gdLst/>
              <a:ahLst/>
              <a:cxnLst/>
              <a:rect l="l" t="t" r="r" b="b"/>
              <a:pathLst>
                <a:path w="1121" h="169" extrusionOk="0">
                  <a:moveTo>
                    <a:pt x="561" y="1"/>
                  </a:moveTo>
                  <a:lnTo>
                    <a:pt x="561" y="1"/>
                  </a:lnTo>
                  <a:cubicBezTo>
                    <a:pt x="0" y="113"/>
                    <a:pt x="281" y="169"/>
                    <a:pt x="561" y="169"/>
                  </a:cubicBezTo>
                  <a:cubicBezTo>
                    <a:pt x="841" y="169"/>
                    <a:pt x="1121" y="113"/>
                    <a:pt x="5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45" name="Google Shape;14945;p21"/>
            <p:cNvSpPr/>
            <p:nvPr/>
          </p:nvSpPr>
          <p:spPr>
            <a:xfrm>
              <a:off x="4501950" y="2631525"/>
              <a:ext cx="26400" cy="15875"/>
            </a:xfrm>
            <a:custGeom>
              <a:avLst/>
              <a:gdLst/>
              <a:ahLst/>
              <a:cxnLst/>
              <a:rect l="l" t="t" r="r" b="b"/>
              <a:pathLst>
                <a:path w="1056" h="635" extrusionOk="0">
                  <a:moveTo>
                    <a:pt x="227" y="1"/>
                  </a:moveTo>
                  <a:cubicBezTo>
                    <a:pt x="97" y="1"/>
                    <a:pt x="1" y="55"/>
                    <a:pt x="1" y="186"/>
                  </a:cubicBezTo>
                  <a:cubicBezTo>
                    <a:pt x="449" y="186"/>
                    <a:pt x="449" y="635"/>
                    <a:pt x="897" y="635"/>
                  </a:cubicBezTo>
                  <a:cubicBezTo>
                    <a:pt x="1055" y="318"/>
                    <a:pt x="542" y="1"/>
                    <a:pt x="22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46" name="Google Shape;14946;p21"/>
            <p:cNvSpPr/>
            <p:nvPr/>
          </p:nvSpPr>
          <p:spPr>
            <a:xfrm>
              <a:off x="4479550" y="1302675"/>
              <a:ext cx="21800" cy="12750"/>
            </a:xfrm>
            <a:custGeom>
              <a:avLst/>
              <a:gdLst/>
              <a:ahLst/>
              <a:cxnLst/>
              <a:rect l="l" t="t" r="r" b="b"/>
              <a:pathLst>
                <a:path w="872" h="510" extrusionOk="0">
                  <a:moveTo>
                    <a:pt x="0" y="1"/>
                  </a:moveTo>
                  <a:cubicBezTo>
                    <a:pt x="0" y="225"/>
                    <a:pt x="0" y="449"/>
                    <a:pt x="672" y="449"/>
                  </a:cubicBezTo>
                  <a:cubicBezTo>
                    <a:pt x="758" y="492"/>
                    <a:pt x="803" y="510"/>
                    <a:pt x="816" y="510"/>
                  </a:cubicBezTo>
                  <a:cubicBezTo>
                    <a:pt x="872" y="510"/>
                    <a:pt x="363" y="182"/>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47" name="Google Shape;14947;p21"/>
            <p:cNvSpPr/>
            <p:nvPr/>
          </p:nvSpPr>
          <p:spPr>
            <a:xfrm>
              <a:off x="4434725" y="2334850"/>
              <a:ext cx="22425" cy="10000"/>
            </a:xfrm>
            <a:custGeom>
              <a:avLst/>
              <a:gdLst/>
              <a:ahLst/>
              <a:cxnLst/>
              <a:rect l="l" t="t" r="r" b="b"/>
              <a:pathLst>
                <a:path w="897" h="400" extrusionOk="0">
                  <a:moveTo>
                    <a:pt x="299" y="1"/>
                  </a:moveTo>
                  <a:cubicBezTo>
                    <a:pt x="150" y="1"/>
                    <a:pt x="0" y="101"/>
                    <a:pt x="0" y="399"/>
                  </a:cubicBezTo>
                  <a:cubicBezTo>
                    <a:pt x="897" y="399"/>
                    <a:pt x="598" y="1"/>
                    <a:pt x="29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48" name="Google Shape;14948;p21"/>
            <p:cNvSpPr/>
            <p:nvPr/>
          </p:nvSpPr>
          <p:spPr>
            <a:xfrm>
              <a:off x="4423500" y="3033975"/>
              <a:ext cx="28050" cy="22450"/>
            </a:xfrm>
            <a:custGeom>
              <a:avLst/>
              <a:gdLst/>
              <a:ahLst/>
              <a:cxnLst/>
              <a:rect l="l" t="t" r="r" b="b"/>
              <a:pathLst>
                <a:path w="1122" h="898" extrusionOk="0">
                  <a:moveTo>
                    <a:pt x="897" y="1"/>
                  </a:moveTo>
                  <a:cubicBezTo>
                    <a:pt x="225" y="1"/>
                    <a:pt x="1" y="225"/>
                    <a:pt x="225" y="897"/>
                  </a:cubicBezTo>
                  <a:cubicBezTo>
                    <a:pt x="897" y="897"/>
                    <a:pt x="1121" y="449"/>
                    <a:pt x="8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49" name="Google Shape;14949;p21"/>
            <p:cNvSpPr/>
            <p:nvPr/>
          </p:nvSpPr>
          <p:spPr>
            <a:xfrm>
              <a:off x="4412300" y="1280275"/>
              <a:ext cx="16825" cy="11225"/>
            </a:xfrm>
            <a:custGeom>
              <a:avLst/>
              <a:gdLst/>
              <a:ahLst/>
              <a:cxnLst/>
              <a:rect l="l" t="t" r="r" b="b"/>
              <a:pathLst>
                <a:path w="673" h="449" extrusionOk="0">
                  <a:moveTo>
                    <a:pt x="1" y="0"/>
                  </a:moveTo>
                  <a:cubicBezTo>
                    <a:pt x="1" y="0"/>
                    <a:pt x="1" y="448"/>
                    <a:pt x="225" y="448"/>
                  </a:cubicBezTo>
                  <a:cubicBezTo>
                    <a:pt x="673" y="448"/>
                    <a:pt x="225"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50" name="Google Shape;14950;p21"/>
            <p:cNvSpPr/>
            <p:nvPr/>
          </p:nvSpPr>
          <p:spPr>
            <a:xfrm>
              <a:off x="4395500" y="3002275"/>
              <a:ext cx="22425" cy="10725"/>
            </a:xfrm>
            <a:custGeom>
              <a:avLst/>
              <a:gdLst/>
              <a:ahLst/>
              <a:cxnLst/>
              <a:rect l="l" t="t" r="r" b="b"/>
              <a:pathLst>
                <a:path w="897" h="429" extrusionOk="0">
                  <a:moveTo>
                    <a:pt x="467" y="1"/>
                  </a:moveTo>
                  <a:cubicBezTo>
                    <a:pt x="231" y="1"/>
                    <a:pt x="0" y="110"/>
                    <a:pt x="0" y="372"/>
                  </a:cubicBezTo>
                  <a:cubicBezTo>
                    <a:pt x="336" y="372"/>
                    <a:pt x="505" y="428"/>
                    <a:pt x="617" y="428"/>
                  </a:cubicBezTo>
                  <a:cubicBezTo>
                    <a:pt x="729" y="428"/>
                    <a:pt x="785" y="372"/>
                    <a:pt x="897" y="148"/>
                  </a:cubicBezTo>
                  <a:cubicBezTo>
                    <a:pt x="804" y="55"/>
                    <a:pt x="634" y="1"/>
                    <a:pt x="46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51" name="Google Shape;14951;p21"/>
            <p:cNvSpPr/>
            <p:nvPr/>
          </p:nvSpPr>
          <p:spPr>
            <a:xfrm>
              <a:off x="4367475" y="2344825"/>
              <a:ext cx="44850" cy="18325"/>
            </a:xfrm>
            <a:custGeom>
              <a:avLst/>
              <a:gdLst/>
              <a:ahLst/>
              <a:cxnLst/>
              <a:rect l="l" t="t" r="r" b="b"/>
              <a:pathLst>
                <a:path w="1794" h="733" extrusionOk="0">
                  <a:moveTo>
                    <a:pt x="1794" y="0"/>
                  </a:moveTo>
                  <a:cubicBezTo>
                    <a:pt x="897" y="0"/>
                    <a:pt x="1" y="0"/>
                    <a:pt x="1" y="673"/>
                  </a:cubicBezTo>
                  <a:cubicBezTo>
                    <a:pt x="124" y="714"/>
                    <a:pt x="247" y="732"/>
                    <a:pt x="369" y="732"/>
                  </a:cubicBezTo>
                  <a:cubicBezTo>
                    <a:pt x="912" y="732"/>
                    <a:pt x="1428" y="366"/>
                    <a:pt x="179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52" name="Google Shape;14952;p21"/>
            <p:cNvSpPr/>
            <p:nvPr/>
          </p:nvSpPr>
          <p:spPr>
            <a:xfrm>
              <a:off x="4389900" y="1161500"/>
              <a:ext cx="23850" cy="23550"/>
            </a:xfrm>
            <a:custGeom>
              <a:avLst/>
              <a:gdLst/>
              <a:ahLst/>
              <a:cxnLst/>
              <a:rect l="l" t="t" r="r" b="b"/>
              <a:pathLst>
                <a:path w="954" h="942" extrusionOk="0">
                  <a:moveTo>
                    <a:pt x="510" y="0"/>
                  </a:moveTo>
                  <a:cubicBezTo>
                    <a:pt x="440" y="0"/>
                    <a:pt x="347" y="14"/>
                    <a:pt x="224" y="45"/>
                  </a:cubicBezTo>
                  <a:cubicBezTo>
                    <a:pt x="0" y="493"/>
                    <a:pt x="224" y="717"/>
                    <a:pt x="673" y="941"/>
                  </a:cubicBezTo>
                  <a:cubicBezTo>
                    <a:pt x="479" y="554"/>
                    <a:pt x="954" y="0"/>
                    <a:pt x="51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53" name="Google Shape;14953;p21"/>
            <p:cNvSpPr/>
            <p:nvPr/>
          </p:nvSpPr>
          <p:spPr>
            <a:xfrm>
              <a:off x="4361875" y="2372825"/>
              <a:ext cx="28050" cy="8450"/>
            </a:xfrm>
            <a:custGeom>
              <a:avLst/>
              <a:gdLst/>
              <a:ahLst/>
              <a:cxnLst/>
              <a:rect l="l" t="t" r="r" b="b"/>
              <a:pathLst>
                <a:path w="1122" h="338" extrusionOk="0">
                  <a:moveTo>
                    <a:pt x="225" y="1"/>
                  </a:moveTo>
                  <a:cubicBezTo>
                    <a:pt x="1" y="225"/>
                    <a:pt x="281" y="337"/>
                    <a:pt x="561" y="337"/>
                  </a:cubicBezTo>
                  <a:cubicBezTo>
                    <a:pt x="841" y="337"/>
                    <a:pt x="1121" y="225"/>
                    <a:pt x="8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54" name="Google Shape;14954;p21"/>
            <p:cNvSpPr/>
            <p:nvPr/>
          </p:nvSpPr>
          <p:spPr>
            <a:xfrm>
              <a:off x="4345975" y="1307650"/>
              <a:ext cx="21525" cy="28675"/>
            </a:xfrm>
            <a:custGeom>
              <a:avLst/>
              <a:gdLst/>
              <a:ahLst/>
              <a:cxnLst/>
              <a:rect l="l" t="t" r="r" b="b"/>
              <a:pathLst>
                <a:path w="861" h="1147" extrusionOk="0">
                  <a:moveTo>
                    <a:pt x="673" y="1"/>
                  </a:moveTo>
                  <a:cubicBezTo>
                    <a:pt x="0" y="1"/>
                    <a:pt x="223" y="1146"/>
                    <a:pt x="637" y="1146"/>
                  </a:cubicBezTo>
                  <a:cubicBezTo>
                    <a:pt x="861" y="698"/>
                    <a:pt x="861" y="474"/>
                    <a:pt x="861" y="26"/>
                  </a:cubicBezTo>
                  <a:cubicBezTo>
                    <a:pt x="792" y="9"/>
                    <a:pt x="729" y="1"/>
                    <a:pt x="6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55" name="Google Shape;14955;p21"/>
            <p:cNvSpPr/>
            <p:nvPr/>
          </p:nvSpPr>
          <p:spPr>
            <a:xfrm>
              <a:off x="4341700" y="1278700"/>
              <a:ext cx="9000" cy="7200"/>
            </a:xfrm>
            <a:custGeom>
              <a:avLst/>
              <a:gdLst/>
              <a:ahLst/>
              <a:cxnLst/>
              <a:rect l="l" t="t" r="r" b="b"/>
              <a:pathLst>
                <a:path w="360" h="288" extrusionOk="0">
                  <a:moveTo>
                    <a:pt x="51" y="0"/>
                  </a:moveTo>
                  <a:cubicBezTo>
                    <a:pt x="1" y="0"/>
                    <a:pt x="180" y="287"/>
                    <a:pt x="359" y="287"/>
                  </a:cubicBezTo>
                  <a:cubicBezTo>
                    <a:pt x="359" y="287"/>
                    <a:pt x="359" y="63"/>
                    <a:pt x="135" y="63"/>
                  </a:cubicBezTo>
                  <a:cubicBezTo>
                    <a:pt x="90" y="18"/>
                    <a:pt x="64" y="0"/>
                    <a:pt x="5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56" name="Google Shape;14956;p21"/>
            <p:cNvSpPr/>
            <p:nvPr/>
          </p:nvSpPr>
          <p:spPr>
            <a:xfrm>
              <a:off x="4302775" y="2404875"/>
              <a:ext cx="36725" cy="15025"/>
            </a:xfrm>
            <a:custGeom>
              <a:avLst/>
              <a:gdLst/>
              <a:ahLst/>
              <a:cxnLst/>
              <a:rect l="l" t="t" r="r" b="b"/>
              <a:pathLst>
                <a:path w="1469" h="601" extrusionOk="0">
                  <a:moveTo>
                    <a:pt x="457" y="1"/>
                  </a:moveTo>
                  <a:cubicBezTo>
                    <a:pt x="365" y="1"/>
                    <a:pt x="258" y="19"/>
                    <a:pt x="123" y="64"/>
                  </a:cubicBezTo>
                  <a:cubicBezTo>
                    <a:pt x="0" y="434"/>
                    <a:pt x="420" y="600"/>
                    <a:pt x="823" y="600"/>
                  </a:cubicBezTo>
                  <a:cubicBezTo>
                    <a:pt x="1151" y="600"/>
                    <a:pt x="1468" y="489"/>
                    <a:pt x="1468" y="288"/>
                  </a:cubicBezTo>
                  <a:cubicBezTo>
                    <a:pt x="930" y="288"/>
                    <a:pt x="823" y="1"/>
                    <a:pt x="45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57" name="Google Shape;14957;p21"/>
            <p:cNvSpPr/>
            <p:nvPr/>
          </p:nvSpPr>
          <p:spPr>
            <a:xfrm>
              <a:off x="4277825" y="1420350"/>
              <a:ext cx="28050" cy="16825"/>
            </a:xfrm>
            <a:custGeom>
              <a:avLst/>
              <a:gdLst/>
              <a:ahLst/>
              <a:cxnLst/>
              <a:rect l="l" t="t" r="r" b="b"/>
              <a:pathLst>
                <a:path w="1122" h="673" extrusionOk="0">
                  <a:moveTo>
                    <a:pt x="449" y="0"/>
                  </a:moveTo>
                  <a:cubicBezTo>
                    <a:pt x="1" y="0"/>
                    <a:pt x="673" y="672"/>
                    <a:pt x="1121" y="672"/>
                  </a:cubicBezTo>
                  <a:cubicBezTo>
                    <a:pt x="1121" y="448"/>
                    <a:pt x="1121" y="224"/>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58" name="Google Shape;14958;p21"/>
            <p:cNvSpPr/>
            <p:nvPr/>
          </p:nvSpPr>
          <p:spPr>
            <a:xfrm>
              <a:off x="4273725" y="2409850"/>
              <a:ext cx="26550" cy="14575"/>
            </a:xfrm>
            <a:custGeom>
              <a:avLst/>
              <a:gdLst/>
              <a:ahLst/>
              <a:cxnLst/>
              <a:rect l="l" t="t" r="r" b="b"/>
              <a:pathLst>
                <a:path w="1062" h="583" extrusionOk="0">
                  <a:moveTo>
                    <a:pt x="481" y="1"/>
                  </a:moveTo>
                  <a:cubicBezTo>
                    <a:pt x="77" y="1"/>
                    <a:pt x="1" y="209"/>
                    <a:pt x="165" y="537"/>
                  </a:cubicBezTo>
                  <a:cubicBezTo>
                    <a:pt x="261" y="569"/>
                    <a:pt x="339" y="583"/>
                    <a:pt x="403" y="583"/>
                  </a:cubicBezTo>
                  <a:cubicBezTo>
                    <a:pt x="787" y="583"/>
                    <a:pt x="677" y="89"/>
                    <a:pt x="1061" y="89"/>
                  </a:cubicBezTo>
                  <a:cubicBezTo>
                    <a:pt x="821" y="29"/>
                    <a:pt x="629" y="1"/>
                    <a:pt x="48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59" name="Google Shape;14959;p21"/>
            <p:cNvSpPr/>
            <p:nvPr/>
          </p:nvSpPr>
          <p:spPr>
            <a:xfrm>
              <a:off x="4259300" y="3000350"/>
              <a:ext cx="24800" cy="6500"/>
            </a:xfrm>
            <a:custGeom>
              <a:avLst/>
              <a:gdLst/>
              <a:ahLst/>
              <a:cxnLst/>
              <a:rect l="l" t="t" r="r" b="b"/>
              <a:pathLst>
                <a:path w="992" h="260" extrusionOk="0">
                  <a:moveTo>
                    <a:pt x="518" y="1"/>
                  </a:moveTo>
                  <a:lnTo>
                    <a:pt x="518" y="1"/>
                  </a:lnTo>
                  <a:cubicBezTo>
                    <a:pt x="0" y="130"/>
                    <a:pt x="454" y="260"/>
                    <a:pt x="714" y="260"/>
                  </a:cubicBezTo>
                  <a:cubicBezTo>
                    <a:pt x="904" y="260"/>
                    <a:pt x="991" y="190"/>
                    <a:pt x="51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60" name="Google Shape;14960;p21"/>
            <p:cNvSpPr/>
            <p:nvPr/>
          </p:nvSpPr>
          <p:spPr>
            <a:xfrm>
              <a:off x="4249825" y="1033750"/>
              <a:ext cx="22425" cy="22425"/>
            </a:xfrm>
            <a:custGeom>
              <a:avLst/>
              <a:gdLst/>
              <a:ahLst/>
              <a:cxnLst/>
              <a:rect l="l" t="t" r="r" b="b"/>
              <a:pathLst>
                <a:path w="897" h="897" extrusionOk="0">
                  <a:moveTo>
                    <a:pt x="224" y="0"/>
                  </a:moveTo>
                  <a:lnTo>
                    <a:pt x="224" y="0"/>
                  </a:lnTo>
                  <a:cubicBezTo>
                    <a:pt x="448" y="448"/>
                    <a:pt x="0" y="897"/>
                    <a:pt x="897" y="897"/>
                  </a:cubicBezTo>
                  <a:cubicBezTo>
                    <a:pt x="897" y="448"/>
                    <a:pt x="673" y="224"/>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61" name="Google Shape;14961;p21"/>
            <p:cNvSpPr/>
            <p:nvPr/>
          </p:nvSpPr>
          <p:spPr>
            <a:xfrm>
              <a:off x="4255425" y="1470775"/>
              <a:ext cx="16825" cy="5625"/>
            </a:xfrm>
            <a:custGeom>
              <a:avLst/>
              <a:gdLst/>
              <a:ahLst/>
              <a:cxnLst/>
              <a:rect l="l" t="t" r="r" b="b"/>
              <a:pathLst>
                <a:path w="673" h="225" extrusionOk="0">
                  <a:moveTo>
                    <a:pt x="449" y="0"/>
                  </a:moveTo>
                  <a:cubicBezTo>
                    <a:pt x="0" y="0"/>
                    <a:pt x="449" y="224"/>
                    <a:pt x="673" y="224"/>
                  </a:cubicBezTo>
                  <a:cubicBezTo>
                    <a:pt x="673" y="224"/>
                    <a:pt x="673" y="0"/>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62" name="Google Shape;14962;p21"/>
            <p:cNvSpPr/>
            <p:nvPr/>
          </p:nvSpPr>
          <p:spPr>
            <a:xfrm>
              <a:off x="4165775" y="2243975"/>
              <a:ext cx="50450" cy="28025"/>
            </a:xfrm>
            <a:custGeom>
              <a:avLst/>
              <a:gdLst/>
              <a:ahLst/>
              <a:cxnLst/>
              <a:rect l="l" t="t" r="r" b="b"/>
              <a:pathLst>
                <a:path w="2018" h="1121" extrusionOk="0">
                  <a:moveTo>
                    <a:pt x="2018" y="0"/>
                  </a:moveTo>
                  <a:cubicBezTo>
                    <a:pt x="1345" y="0"/>
                    <a:pt x="0" y="673"/>
                    <a:pt x="1121" y="1121"/>
                  </a:cubicBezTo>
                  <a:cubicBezTo>
                    <a:pt x="1121" y="448"/>
                    <a:pt x="2018" y="448"/>
                    <a:pt x="201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63" name="Google Shape;14963;p21"/>
            <p:cNvSpPr/>
            <p:nvPr/>
          </p:nvSpPr>
          <p:spPr>
            <a:xfrm>
              <a:off x="4132150" y="4373075"/>
              <a:ext cx="28050" cy="12625"/>
            </a:xfrm>
            <a:custGeom>
              <a:avLst/>
              <a:gdLst/>
              <a:ahLst/>
              <a:cxnLst/>
              <a:rect l="l" t="t" r="r" b="b"/>
              <a:pathLst>
                <a:path w="1122" h="505" extrusionOk="0">
                  <a:moveTo>
                    <a:pt x="225" y="1"/>
                  </a:moveTo>
                  <a:cubicBezTo>
                    <a:pt x="1" y="337"/>
                    <a:pt x="281" y="505"/>
                    <a:pt x="561" y="505"/>
                  </a:cubicBezTo>
                  <a:cubicBezTo>
                    <a:pt x="841" y="505"/>
                    <a:pt x="1121" y="337"/>
                    <a:pt x="8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64" name="Google Shape;14964;p21"/>
            <p:cNvSpPr/>
            <p:nvPr/>
          </p:nvSpPr>
          <p:spPr>
            <a:xfrm>
              <a:off x="4123750" y="832025"/>
              <a:ext cx="30850" cy="8450"/>
            </a:xfrm>
            <a:custGeom>
              <a:avLst/>
              <a:gdLst/>
              <a:ahLst/>
              <a:cxnLst/>
              <a:rect l="l" t="t" r="r" b="b"/>
              <a:pathLst>
                <a:path w="1234" h="338" extrusionOk="0">
                  <a:moveTo>
                    <a:pt x="113" y="1"/>
                  </a:moveTo>
                  <a:cubicBezTo>
                    <a:pt x="1" y="225"/>
                    <a:pt x="337" y="337"/>
                    <a:pt x="645" y="337"/>
                  </a:cubicBezTo>
                  <a:cubicBezTo>
                    <a:pt x="953" y="337"/>
                    <a:pt x="1233" y="225"/>
                    <a:pt x="100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65" name="Google Shape;14965;p21"/>
            <p:cNvSpPr/>
            <p:nvPr/>
          </p:nvSpPr>
          <p:spPr>
            <a:xfrm>
              <a:off x="4126550" y="2283200"/>
              <a:ext cx="28050" cy="22425"/>
            </a:xfrm>
            <a:custGeom>
              <a:avLst/>
              <a:gdLst/>
              <a:ahLst/>
              <a:cxnLst/>
              <a:rect l="l" t="t" r="r" b="b"/>
              <a:pathLst>
                <a:path w="1122" h="897" extrusionOk="0">
                  <a:moveTo>
                    <a:pt x="1" y="0"/>
                  </a:moveTo>
                  <a:lnTo>
                    <a:pt x="1" y="897"/>
                  </a:lnTo>
                  <a:cubicBezTo>
                    <a:pt x="1121" y="897"/>
                    <a:pt x="897"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66" name="Google Shape;14966;p21"/>
            <p:cNvSpPr/>
            <p:nvPr/>
          </p:nvSpPr>
          <p:spPr>
            <a:xfrm>
              <a:off x="4115350" y="1039350"/>
              <a:ext cx="22425" cy="23550"/>
            </a:xfrm>
            <a:custGeom>
              <a:avLst/>
              <a:gdLst/>
              <a:ahLst/>
              <a:cxnLst/>
              <a:rect l="l" t="t" r="r" b="b"/>
              <a:pathLst>
                <a:path w="897" h="942" extrusionOk="0">
                  <a:moveTo>
                    <a:pt x="897" y="0"/>
                  </a:moveTo>
                  <a:cubicBezTo>
                    <a:pt x="0" y="0"/>
                    <a:pt x="225" y="673"/>
                    <a:pt x="0" y="897"/>
                  </a:cubicBezTo>
                  <a:cubicBezTo>
                    <a:pt x="123" y="927"/>
                    <a:pt x="220" y="941"/>
                    <a:pt x="298" y="941"/>
                  </a:cubicBezTo>
                  <a:cubicBezTo>
                    <a:pt x="791" y="941"/>
                    <a:pt x="510" y="387"/>
                    <a:pt x="89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67" name="Google Shape;14967;p21"/>
            <p:cNvSpPr/>
            <p:nvPr/>
          </p:nvSpPr>
          <p:spPr>
            <a:xfrm>
              <a:off x="4108000" y="2428875"/>
              <a:ext cx="24825" cy="6475"/>
            </a:xfrm>
            <a:custGeom>
              <a:avLst/>
              <a:gdLst/>
              <a:ahLst/>
              <a:cxnLst/>
              <a:rect l="l" t="t" r="r" b="b"/>
              <a:pathLst>
                <a:path w="993" h="259" extrusionOk="0">
                  <a:moveTo>
                    <a:pt x="519" y="0"/>
                  </a:moveTo>
                  <a:cubicBezTo>
                    <a:pt x="1" y="129"/>
                    <a:pt x="455" y="259"/>
                    <a:pt x="715" y="259"/>
                  </a:cubicBezTo>
                  <a:cubicBezTo>
                    <a:pt x="905" y="259"/>
                    <a:pt x="992" y="190"/>
                    <a:pt x="51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68" name="Google Shape;14968;p21"/>
            <p:cNvSpPr/>
            <p:nvPr/>
          </p:nvSpPr>
          <p:spPr>
            <a:xfrm>
              <a:off x="4109750" y="837625"/>
              <a:ext cx="11225" cy="11250"/>
            </a:xfrm>
            <a:custGeom>
              <a:avLst/>
              <a:gdLst/>
              <a:ahLst/>
              <a:cxnLst/>
              <a:rect l="l" t="t" r="r" b="b"/>
              <a:pathLst>
                <a:path w="449" h="450" extrusionOk="0">
                  <a:moveTo>
                    <a:pt x="224" y="1"/>
                  </a:moveTo>
                  <a:cubicBezTo>
                    <a:pt x="0" y="1"/>
                    <a:pt x="224" y="449"/>
                    <a:pt x="449" y="449"/>
                  </a:cubicBezTo>
                  <a:cubicBezTo>
                    <a:pt x="449" y="225"/>
                    <a:pt x="449" y="1"/>
                    <a:pt x="2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69" name="Google Shape;14969;p21"/>
            <p:cNvSpPr/>
            <p:nvPr/>
          </p:nvSpPr>
          <p:spPr>
            <a:xfrm>
              <a:off x="4098425" y="945850"/>
              <a:ext cx="23475" cy="13375"/>
            </a:xfrm>
            <a:custGeom>
              <a:avLst/>
              <a:gdLst/>
              <a:ahLst/>
              <a:cxnLst/>
              <a:rect l="l" t="t" r="r" b="b"/>
              <a:pathLst>
                <a:path w="939" h="535" extrusionOk="0">
                  <a:moveTo>
                    <a:pt x="82" y="0"/>
                  </a:moveTo>
                  <a:cubicBezTo>
                    <a:pt x="0" y="0"/>
                    <a:pt x="643" y="534"/>
                    <a:pt x="854" y="534"/>
                  </a:cubicBezTo>
                  <a:cubicBezTo>
                    <a:pt x="914" y="534"/>
                    <a:pt x="939" y="490"/>
                    <a:pt x="902" y="378"/>
                  </a:cubicBezTo>
                  <a:cubicBezTo>
                    <a:pt x="902" y="266"/>
                    <a:pt x="846" y="210"/>
                    <a:pt x="789" y="210"/>
                  </a:cubicBezTo>
                  <a:cubicBezTo>
                    <a:pt x="733" y="210"/>
                    <a:pt x="677" y="266"/>
                    <a:pt x="677" y="378"/>
                  </a:cubicBezTo>
                  <a:cubicBezTo>
                    <a:pt x="285" y="98"/>
                    <a:pt x="117" y="0"/>
                    <a:pt x="8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70" name="Google Shape;14970;p21"/>
            <p:cNvSpPr/>
            <p:nvPr/>
          </p:nvSpPr>
          <p:spPr>
            <a:xfrm>
              <a:off x="4092925" y="2412050"/>
              <a:ext cx="16850" cy="11225"/>
            </a:xfrm>
            <a:custGeom>
              <a:avLst/>
              <a:gdLst/>
              <a:ahLst/>
              <a:cxnLst/>
              <a:rect l="l" t="t" r="r" b="b"/>
              <a:pathLst>
                <a:path w="674" h="449" extrusionOk="0">
                  <a:moveTo>
                    <a:pt x="225" y="1"/>
                  </a:moveTo>
                  <a:cubicBezTo>
                    <a:pt x="1" y="1"/>
                    <a:pt x="449" y="449"/>
                    <a:pt x="673" y="449"/>
                  </a:cubicBezTo>
                  <a:cubicBezTo>
                    <a:pt x="673" y="225"/>
                    <a:pt x="673" y="1"/>
                    <a:pt x="2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71" name="Google Shape;14971;p21"/>
            <p:cNvSpPr/>
            <p:nvPr/>
          </p:nvSpPr>
          <p:spPr>
            <a:xfrm>
              <a:off x="4098550" y="3364550"/>
              <a:ext cx="16825" cy="11225"/>
            </a:xfrm>
            <a:custGeom>
              <a:avLst/>
              <a:gdLst/>
              <a:ahLst/>
              <a:cxnLst/>
              <a:rect l="l" t="t" r="r" b="b"/>
              <a:pathLst>
                <a:path w="673" h="449" extrusionOk="0">
                  <a:moveTo>
                    <a:pt x="0" y="1"/>
                  </a:moveTo>
                  <a:cubicBezTo>
                    <a:pt x="0" y="225"/>
                    <a:pt x="0" y="449"/>
                    <a:pt x="448" y="449"/>
                  </a:cubicBezTo>
                  <a:cubicBezTo>
                    <a:pt x="672" y="449"/>
                    <a:pt x="448"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72" name="Google Shape;14972;p21"/>
            <p:cNvSpPr/>
            <p:nvPr/>
          </p:nvSpPr>
          <p:spPr>
            <a:xfrm>
              <a:off x="4070525" y="1095375"/>
              <a:ext cx="33650" cy="39250"/>
            </a:xfrm>
            <a:custGeom>
              <a:avLst/>
              <a:gdLst/>
              <a:ahLst/>
              <a:cxnLst/>
              <a:rect l="l" t="t" r="r" b="b"/>
              <a:pathLst>
                <a:path w="1346" h="1570" extrusionOk="0">
                  <a:moveTo>
                    <a:pt x="897" y="0"/>
                  </a:moveTo>
                  <a:cubicBezTo>
                    <a:pt x="673" y="673"/>
                    <a:pt x="0" y="897"/>
                    <a:pt x="225" y="1569"/>
                  </a:cubicBezTo>
                  <a:cubicBezTo>
                    <a:pt x="897" y="1569"/>
                    <a:pt x="1345" y="224"/>
                    <a:pt x="89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73" name="Google Shape;14973;p21"/>
            <p:cNvSpPr/>
            <p:nvPr/>
          </p:nvSpPr>
          <p:spPr>
            <a:xfrm>
              <a:off x="4080000" y="3605475"/>
              <a:ext cx="22425" cy="6500"/>
            </a:xfrm>
            <a:custGeom>
              <a:avLst/>
              <a:gdLst/>
              <a:ahLst/>
              <a:cxnLst/>
              <a:rect l="l" t="t" r="r" b="b"/>
              <a:pathLst>
                <a:path w="897" h="260" extrusionOk="0">
                  <a:moveTo>
                    <a:pt x="518" y="1"/>
                  </a:moveTo>
                  <a:cubicBezTo>
                    <a:pt x="0" y="130"/>
                    <a:pt x="379" y="259"/>
                    <a:pt x="619" y="259"/>
                  </a:cubicBezTo>
                  <a:cubicBezTo>
                    <a:pt x="795" y="259"/>
                    <a:pt x="897" y="190"/>
                    <a:pt x="51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74" name="Google Shape;14974;p21"/>
            <p:cNvSpPr/>
            <p:nvPr/>
          </p:nvSpPr>
          <p:spPr>
            <a:xfrm>
              <a:off x="4073725" y="2408825"/>
              <a:ext cx="12625" cy="6500"/>
            </a:xfrm>
            <a:custGeom>
              <a:avLst/>
              <a:gdLst/>
              <a:ahLst/>
              <a:cxnLst/>
              <a:rect l="l" t="t" r="r" b="b"/>
              <a:pathLst>
                <a:path w="505" h="260" extrusionOk="0">
                  <a:moveTo>
                    <a:pt x="38" y="0"/>
                  </a:moveTo>
                  <a:cubicBezTo>
                    <a:pt x="1" y="0"/>
                    <a:pt x="454" y="259"/>
                    <a:pt x="491" y="259"/>
                  </a:cubicBezTo>
                  <a:cubicBezTo>
                    <a:pt x="505" y="259"/>
                    <a:pt x="463" y="224"/>
                    <a:pt x="321" y="130"/>
                  </a:cubicBezTo>
                  <a:cubicBezTo>
                    <a:pt x="131" y="35"/>
                    <a:pt x="52" y="0"/>
                    <a:pt x="3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75" name="Google Shape;14975;p21"/>
            <p:cNvSpPr/>
            <p:nvPr/>
          </p:nvSpPr>
          <p:spPr>
            <a:xfrm>
              <a:off x="4041600" y="2481925"/>
              <a:ext cx="45750" cy="15100"/>
            </a:xfrm>
            <a:custGeom>
              <a:avLst/>
              <a:gdLst/>
              <a:ahLst/>
              <a:cxnLst/>
              <a:rect l="l" t="t" r="r" b="b"/>
              <a:pathLst>
                <a:path w="1830" h="604" extrusionOk="0">
                  <a:moveTo>
                    <a:pt x="1200" y="1"/>
                  </a:moveTo>
                  <a:cubicBezTo>
                    <a:pt x="637" y="1"/>
                    <a:pt x="1" y="284"/>
                    <a:pt x="709" y="567"/>
                  </a:cubicBezTo>
                  <a:cubicBezTo>
                    <a:pt x="758" y="470"/>
                    <a:pt x="839" y="436"/>
                    <a:pt x="936" y="436"/>
                  </a:cubicBezTo>
                  <a:cubicBezTo>
                    <a:pt x="1151" y="436"/>
                    <a:pt x="1445" y="604"/>
                    <a:pt x="1636" y="604"/>
                  </a:cubicBezTo>
                  <a:cubicBezTo>
                    <a:pt x="1752" y="604"/>
                    <a:pt x="1830" y="542"/>
                    <a:pt x="1830" y="343"/>
                  </a:cubicBezTo>
                  <a:cubicBezTo>
                    <a:pt x="1830" y="96"/>
                    <a:pt x="1527" y="1"/>
                    <a:pt x="120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76" name="Google Shape;14976;p21"/>
            <p:cNvSpPr/>
            <p:nvPr/>
          </p:nvSpPr>
          <p:spPr>
            <a:xfrm>
              <a:off x="4042500" y="1145800"/>
              <a:ext cx="33650" cy="22425"/>
            </a:xfrm>
            <a:custGeom>
              <a:avLst/>
              <a:gdLst/>
              <a:ahLst/>
              <a:cxnLst/>
              <a:rect l="l" t="t" r="r" b="b"/>
              <a:pathLst>
                <a:path w="1346" h="897" extrusionOk="0">
                  <a:moveTo>
                    <a:pt x="673" y="0"/>
                  </a:moveTo>
                  <a:cubicBezTo>
                    <a:pt x="673" y="0"/>
                    <a:pt x="1" y="897"/>
                    <a:pt x="673" y="897"/>
                  </a:cubicBezTo>
                  <a:cubicBezTo>
                    <a:pt x="897" y="673"/>
                    <a:pt x="1346" y="0"/>
                    <a:pt x="6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77" name="Google Shape;14977;p21"/>
            <p:cNvSpPr/>
            <p:nvPr/>
          </p:nvSpPr>
          <p:spPr>
            <a:xfrm>
              <a:off x="4048125" y="2389650"/>
              <a:ext cx="11225" cy="11225"/>
            </a:xfrm>
            <a:custGeom>
              <a:avLst/>
              <a:gdLst/>
              <a:ahLst/>
              <a:cxnLst/>
              <a:rect l="l" t="t" r="r" b="b"/>
              <a:pathLst>
                <a:path w="449" h="449" extrusionOk="0">
                  <a:moveTo>
                    <a:pt x="224" y="0"/>
                  </a:moveTo>
                  <a:cubicBezTo>
                    <a:pt x="0" y="0"/>
                    <a:pt x="224" y="449"/>
                    <a:pt x="448" y="449"/>
                  </a:cubicBezTo>
                  <a:cubicBezTo>
                    <a:pt x="448" y="224"/>
                    <a:pt x="448" y="0"/>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78" name="Google Shape;14978;p21"/>
            <p:cNvSpPr/>
            <p:nvPr/>
          </p:nvSpPr>
          <p:spPr>
            <a:xfrm>
              <a:off x="4048125" y="3431775"/>
              <a:ext cx="11225" cy="5650"/>
            </a:xfrm>
            <a:custGeom>
              <a:avLst/>
              <a:gdLst/>
              <a:ahLst/>
              <a:cxnLst/>
              <a:rect l="l" t="t" r="r" b="b"/>
              <a:pathLst>
                <a:path w="449" h="226" extrusionOk="0">
                  <a:moveTo>
                    <a:pt x="0" y="1"/>
                  </a:moveTo>
                  <a:cubicBezTo>
                    <a:pt x="0" y="1"/>
                    <a:pt x="0" y="225"/>
                    <a:pt x="224" y="225"/>
                  </a:cubicBezTo>
                  <a:cubicBezTo>
                    <a:pt x="448" y="225"/>
                    <a:pt x="224"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79" name="Google Shape;14979;p21"/>
            <p:cNvSpPr/>
            <p:nvPr/>
          </p:nvSpPr>
          <p:spPr>
            <a:xfrm>
              <a:off x="4010525" y="2372825"/>
              <a:ext cx="37600" cy="15875"/>
            </a:xfrm>
            <a:custGeom>
              <a:avLst/>
              <a:gdLst/>
              <a:ahLst/>
              <a:cxnLst/>
              <a:rect l="l" t="t" r="r" b="b"/>
              <a:pathLst>
                <a:path w="1504" h="635" extrusionOk="0">
                  <a:moveTo>
                    <a:pt x="159" y="1"/>
                  </a:moveTo>
                  <a:lnTo>
                    <a:pt x="159" y="1"/>
                  </a:lnTo>
                  <a:cubicBezTo>
                    <a:pt x="1" y="318"/>
                    <a:pt x="627" y="635"/>
                    <a:pt x="1086" y="635"/>
                  </a:cubicBezTo>
                  <a:cubicBezTo>
                    <a:pt x="1277" y="635"/>
                    <a:pt x="1438" y="580"/>
                    <a:pt x="1504" y="449"/>
                  </a:cubicBezTo>
                  <a:cubicBezTo>
                    <a:pt x="1056" y="225"/>
                    <a:pt x="608" y="225"/>
                    <a:pt x="15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80" name="Google Shape;14980;p21"/>
            <p:cNvSpPr/>
            <p:nvPr/>
          </p:nvSpPr>
          <p:spPr>
            <a:xfrm>
              <a:off x="4008900" y="880350"/>
              <a:ext cx="33625" cy="18950"/>
            </a:xfrm>
            <a:custGeom>
              <a:avLst/>
              <a:gdLst/>
              <a:ahLst/>
              <a:cxnLst/>
              <a:rect l="l" t="t" r="r" b="b"/>
              <a:pathLst>
                <a:path w="1345" h="758" extrusionOk="0">
                  <a:moveTo>
                    <a:pt x="883" y="1"/>
                  </a:moveTo>
                  <a:cubicBezTo>
                    <a:pt x="462" y="1"/>
                    <a:pt x="168" y="253"/>
                    <a:pt x="0" y="757"/>
                  </a:cubicBezTo>
                  <a:cubicBezTo>
                    <a:pt x="448" y="757"/>
                    <a:pt x="897" y="533"/>
                    <a:pt x="1345" y="85"/>
                  </a:cubicBezTo>
                  <a:cubicBezTo>
                    <a:pt x="1177" y="29"/>
                    <a:pt x="1023" y="1"/>
                    <a:pt x="88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81" name="Google Shape;14981;p21"/>
            <p:cNvSpPr/>
            <p:nvPr/>
          </p:nvSpPr>
          <p:spPr>
            <a:xfrm>
              <a:off x="4020100" y="2809875"/>
              <a:ext cx="22425" cy="11225"/>
            </a:xfrm>
            <a:custGeom>
              <a:avLst/>
              <a:gdLst/>
              <a:ahLst/>
              <a:cxnLst/>
              <a:rect l="l" t="t" r="r" b="b"/>
              <a:pathLst>
                <a:path w="897" h="449" extrusionOk="0">
                  <a:moveTo>
                    <a:pt x="449" y="0"/>
                  </a:moveTo>
                  <a:cubicBezTo>
                    <a:pt x="225" y="0"/>
                    <a:pt x="0" y="224"/>
                    <a:pt x="449" y="448"/>
                  </a:cubicBezTo>
                  <a:cubicBezTo>
                    <a:pt x="897" y="448"/>
                    <a:pt x="897" y="0"/>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82" name="Google Shape;14982;p21"/>
            <p:cNvSpPr/>
            <p:nvPr/>
          </p:nvSpPr>
          <p:spPr>
            <a:xfrm>
              <a:off x="4008100" y="1209450"/>
              <a:ext cx="25050" cy="14825"/>
            </a:xfrm>
            <a:custGeom>
              <a:avLst/>
              <a:gdLst/>
              <a:ahLst/>
              <a:cxnLst/>
              <a:rect l="l" t="t" r="r" b="b"/>
              <a:pathLst>
                <a:path w="1002" h="593" extrusionOk="0">
                  <a:moveTo>
                    <a:pt x="617" y="1"/>
                  </a:moveTo>
                  <a:cubicBezTo>
                    <a:pt x="355" y="1"/>
                    <a:pt x="1" y="232"/>
                    <a:pt x="480" y="592"/>
                  </a:cubicBezTo>
                  <a:cubicBezTo>
                    <a:pt x="1001" y="175"/>
                    <a:pt x="844" y="1"/>
                    <a:pt x="61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83" name="Google Shape;14983;p21"/>
            <p:cNvSpPr/>
            <p:nvPr/>
          </p:nvSpPr>
          <p:spPr>
            <a:xfrm>
              <a:off x="3980875" y="1229850"/>
              <a:ext cx="33650" cy="22425"/>
            </a:xfrm>
            <a:custGeom>
              <a:avLst/>
              <a:gdLst/>
              <a:ahLst/>
              <a:cxnLst/>
              <a:rect l="l" t="t" r="r" b="b"/>
              <a:pathLst>
                <a:path w="1346" h="897" extrusionOk="0">
                  <a:moveTo>
                    <a:pt x="673" y="0"/>
                  </a:moveTo>
                  <a:cubicBezTo>
                    <a:pt x="897" y="448"/>
                    <a:pt x="1" y="672"/>
                    <a:pt x="673" y="897"/>
                  </a:cubicBezTo>
                  <a:cubicBezTo>
                    <a:pt x="673" y="897"/>
                    <a:pt x="1345" y="0"/>
                    <a:pt x="6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84" name="Google Shape;14984;p21"/>
            <p:cNvSpPr/>
            <p:nvPr/>
          </p:nvSpPr>
          <p:spPr>
            <a:xfrm>
              <a:off x="3997675" y="3000350"/>
              <a:ext cx="16850" cy="16850"/>
            </a:xfrm>
            <a:custGeom>
              <a:avLst/>
              <a:gdLst/>
              <a:ahLst/>
              <a:cxnLst/>
              <a:rect l="l" t="t" r="r" b="b"/>
              <a:pathLst>
                <a:path w="674" h="674" extrusionOk="0">
                  <a:moveTo>
                    <a:pt x="1" y="1"/>
                  </a:moveTo>
                  <a:cubicBezTo>
                    <a:pt x="1" y="225"/>
                    <a:pt x="1" y="673"/>
                    <a:pt x="449" y="673"/>
                  </a:cubicBezTo>
                  <a:cubicBezTo>
                    <a:pt x="673" y="673"/>
                    <a:pt x="449"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85" name="Google Shape;14985;p21"/>
            <p:cNvSpPr/>
            <p:nvPr/>
          </p:nvSpPr>
          <p:spPr>
            <a:xfrm>
              <a:off x="3989700" y="3053150"/>
              <a:ext cx="12625" cy="6500"/>
            </a:xfrm>
            <a:custGeom>
              <a:avLst/>
              <a:gdLst/>
              <a:ahLst/>
              <a:cxnLst/>
              <a:rect l="l" t="t" r="r" b="b"/>
              <a:pathLst>
                <a:path w="505" h="260" extrusionOk="0">
                  <a:moveTo>
                    <a:pt x="37" y="1"/>
                  </a:moveTo>
                  <a:cubicBezTo>
                    <a:pt x="0" y="1"/>
                    <a:pt x="453" y="260"/>
                    <a:pt x="490" y="260"/>
                  </a:cubicBezTo>
                  <a:cubicBezTo>
                    <a:pt x="504" y="260"/>
                    <a:pt x="462" y="225"/>
                    <a:pt x="320" y="130"/>
                  </a:cubicBezTo>
                  <a:cubicBezTo>
                    <a:pt x="131" y="35"/>
                    <a:pt x="51" y="1"/>
                    <a:pt x="3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86" name="Google Shape;14986;p21"/>
            <p:cNvSpPr/>
            <p:nvPr/>
          </p:nvSpPr>
          <p:spPr>
            <a:xfrm>
              <a:off x="3980250" y="3196475"/>
              <a:ext cx="24800" cy="6475"/>
            </a:xfrm>
            <a:custGeom>
              <a:avLst/>
              <a:gdLst/>
              <a:ahLst/>
              <a:cxnLst/>
              <a:rect l="l" t="t" r="r" b="b"/>
              <a:pathLst>
                <a:path w="992" h="259" extrusionOk="0">
                  <a:moveTo>
                    <a:pt x="474" y="0"/>
                  </a:moveTo>
                  <a:cubicBezTo>
                    <a:pt x="0" y="190"/>
                    <a:pt x="87" y="259"/>
                    <a:pt x="278" y="259"/>
                  </a:cubicBezTo>
                  <a:cubicBezTo>
                    <a:pt x="538" y="259"/>
                    <a:pt x="991" y="129"/>
                    <a:pt x="47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87" name="Google Shape;14987;p21"/>
            <p:cNvSpPr/>
            <p:nvPr/>
          </p:nvSpPr>
          <p:spPr>
            <a:xfrm>
              <a:off x="3941650" y="2339225"/>
              <a:ext cx="44850" cy="22425"/>
            </a:xfrm>
            <a:custGeom>
              <a:avLst/>
              <a:gdLst/>
              <a:ahLst/>
              <a:cxnLst/>
              <a:rect l="l" t="t" r="r" b="b"/>
              <a:pathLst>
                <a:path w="1794" h="897" extrusionOk="0">
                  <a:moveTo>
                    <a:pt x="449" y="0"/>
                  </a:moveTo>
                  <a:lnTo>
                    <a:pt x="449" y="0"/>
                  </a:lnTo>
                  <a:cubicBezTo>
                    <a:pt x="1" y="897"/>
                    <a:pt x="1345" y="448"/>
                    <a:pt x="1794" y="897"/>
                  </a:cubicBezTo>
                  <a:cubicBezTo>
                    <a:pt x="1570" y="673"/>
                    <a:pt x="1121" y="224"/>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88" name="Google Shape;14988;p21"/>
            <p:cNvSpPr/>
            <p:nvPr/>
          </p:nvSpPr>
          <p:spPr>
            <a:xfrm>
              <a:off x="3964075" y="3129225"/>
              <a:ext cx="33625" cy="32675"/>
            </a:xfrm>
            <a:custGeom>
              <a:avLst/>
              <a:gdLst/>
              <a:ahLst/>
              <a:cxnLst/>
              <a:rect l="l" t="t" r="r" b="b"/>
              <a:pathLst>
                <a:path w="1345" h="1307" extrusionOk="0">
                  <a:moveTo>
                    <a:pt x="0" y="1"/>
                  </a:moveTo>
                  <a:cubicBezTo>
                    <a:pt x="0" y="362"/>
                    <a:pt x="0" y="1306"/>
                    <a:pt x="353" y="1306"/>
                  </a:cubicBezTo>
                  <a:cubicBezTo>
                    <a:pt x="437" y="1306"/>
                    <a:pt x="542" y="1252"/>
                    <a:pt x="673" y="1121"/>
                  </a:cubicBezTo>
                  <a:cubicBezTo>
                    <a:pt x="224" y="897"/>
                    <a:pt x="1345" y="225"/>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89" name="Google Shape;14989;p21"/>
            <p:cNvSpPr/>
            <p:nvPr/>
          </p:nvSpPr>
          <p:spPr>
            <a:xfrm>
              <a:off x="3952875" y="1269050"/>
              <a:ext cx="30825" cy="19500"/>
            </a:xfrm>
            <a:custGeom>
              <a:avLst/>
              <a:gdLst/>
              <a:ahLst/>
              <a:cxnLst/>
              <a:rect l="l" t="t" r="r" b="b"/>
              <a:pathLst>
                <a:path w="1233" h="780" extrusionOk="0">
                  <a:moveTo>
                    <a:pt x="672" y="1"/>
                  </a:moveTo>
                  <a:cubicBezTo>
                    <a:pt x="672" y="449"/>
                    <a:pt x="0" y="225"/>
                    <a:pt x="224" y="673"/>
                  </a:cubicBezTo>
                  <a:cubicBezTo>
                    <a:pt x="261" y="748"/>
                    <a:pt x="318" y="779"/>
                    <a:pt x="382" y="779"/>
                  </a:cubicBezTo>
                  <a:cubicBezTo>
                    <a:pt x="703" y="779"/>
                    <a:pt x="1233" y="1"/>
                    <a:pt x="6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90" name="Google Shape;14990;p21"/>
            <p:cNvSpPr/>
            <p:nvPr/>
          </p:nvSpPr>
          <p:spPr>
            <a:xfrm>
              <a:off x="3952875" y="3162850"/>
              <a:ext cx="27900" cy="28775"/>
            </a:xfrm>
            <a:custGeom>
              <a:avLst/>
              <a:gdLst/>
              <a:ahLst/>
              <a:cxnLst/>
              <a:rect l="l" t="t" r="r" b="b"/>
              <a:pathLst>
                <a:path w="1116" h="1151" extrusionOk="0">
                  <a:moveTo>
                    <a:pt x="448" y="0"/>
                  </a:moveTo>
                  <a:lnTo>
                    <a:pt x="448" y="0"/>
                  </a:lnTo>
                  <a:cubicBezTo>
                    <a:pt x="672" y="673"/>
                    <a:pt x="0" y="673"/>
                    <a:pt x="224" y="1121"/>
                  </a:cubicBezTo>
                  <a:cubicBezTo>
                    <a:pt x="305" y="1141"/>
                    <a:pt x="378" y="1150"/>
                    <a:pt x="445" y="1150"/>
                  </a:cubicBezTo>
                  <a:cubicBezTo>
                    <a:pt x="1115" y="1150"/>
                    <a:pt x="1060" y="204"/>
                    <a:pt x="4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91" name="Google Shape;14991;p21"/>
            <p:cNvSpPr/>
            <p:nvPr/>
          </p:nvSpPr>
          <p:spPr>
            <a:xfrm>
              <a:off x="3947250" y="3196475"/>
              <a:ext cx="28050" cy="28025"/>
            </a:xfrm>
            <a:custGeom>
              <a:avLst/>
              <a:gdLst/>
              <a:ahLst/>
              <a:cxnLst/>
              <a:rect l="l" t="t" r="r" b="b"/>
              <a:pathLst>
                <a:path w="1122" h="1121" extrusionOk="0">
                  <a:moveTo>
                    <a:pt x="449" y="0"/>
                  </a:moveTo>
                  <a:cubicBezTo>
                    <a:pt x="673" y="224"/>
                    <a:pt x="1" y="1121"/>
                    <a:pt x="897" y="1121"/>
                  </a:cubicBezTo>
                  <a:cubicBezTo>
                    <a:pt x="897" y="672"/>
                    <a:pt x="1121" y="0"/>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92" name="Google Shape;14992;p21"/>
            <p:cNvSpPr/>
            <p:nvPr/>
          </p:nvSpPr>
          <p:spPr>
            <a:xfrm>
              <a:off x="3952875" y="3248125"/>
              <a:ext cx="18700" cy="10000"/>
            </a:xfrm>
            <a:custGeom>
              <a:avLst/>
              <a:gdLst/>
              <a:ahLst/>
              <a:cxnLst/>
              <a:rect l="l" t="t" r="r" b="b"/>
              <a:pathLst>
                <a:path w="748" h="400" extrusionOk="0">
                  <a:moveTo>
                    <a:pt x="249" y="1"/>
                  </a:moveTo>
                  <a:cubicBezTo>
                    <a:pt x="125" y="1"/>
                    <a:pt x="0" y="101"/>
                    <a:pt x="0" y="399"/>
                  </a:cubicBezTo>
                  <a:cubicBezTo>
                    <a:pt x="747" y="399"/>
                    <a:pt x="498" y="1"/>
                    <a:pt x="2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93" name="Google Shape;14993;p21"/>
            <p:cNvSpPr/>
            <p:nvPr/>
          </p:nvSpPr>
          <p:spPr>
            <a:xfrm>
              <a:off x="3941650" y="3325325"/>
              <a:ext cx="16850" cy="11225"/>
            </a:xfrm>
            <a:custGeom>
              <a:avLst/>
              <a:gdLst/>
              <a:ahLst/>
              <a:cxnLst/>
              <a:rect l="l" t="t" r="r" b="b"/>
              <a:pathLst>
                <a:path w="674" h="449" extrusionOk="0">
                  <a:moveTo>
                    <a:pt x="449" y="1"/>
                  </a:moveTo>
                  <a:cubicBezTo>
                    <a:pt x="1" y="1"/>
                    <a:pt x="1" y="225"/>
                    <a:pt x="449" y="449"/>
                  </a:cubicBezTo>
                  <a:cubicBezTo>
                    <a:pt x="673" y="449"/>
                    <a:pt x="673" y="1"/>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94" name="Google Shape;14994;p21"/>
            <p:cNvSpPr/>
            <p:nvPr/>
          </p:nvSpPr>
          <p:spPr>
            <a:xfrm>
              <a:off x="3936050" y="3431775"/>
              <a:ext cx="28050" cy="11250"/>
            </a:xfrm>
            <a:custGeom>
              <a:avLst/>
              <a:gdLst/>
              <a:ahLst/>
              <a:cxnLst/>
              <a:rect l="l" t="t" r="r" b="b"/>
              <a:pathLst>
                <a:path w="1122" h="450" extrusionOk="0">
                  <a:moveTo>
                    <a:pt x="1" y="1"/>
                  </a:moveTo>
                  <a:cubicBezTo>
                    <a:pt x="1" y="225"/>
                    <a:pt x="1" y="449"/>
                    <a:pt x="673" y="449"/>
                  </a:cubicBezTo>
                  <a:cubicBezTo>
                    <a:pt x="1121" y="449"/>
                    <a:pt x="673"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95" name="Google Shape;14995;p21"/>
            <p:cNvSpPr/>
            <p:nvPr/>
          </p:nvSpPr>
          <p:spPr>
            <a:xfrm>
              <a:off x="3947250" y="4115350"/>
              <a:ext cx="11250" cy="11225"/>
            </a:xfrm>
            <a:custGeom>
              <a:avLst/>
              <a:gdLst/>
              <a:ahLst/>
              <a:cxnLst/>
              <a:rect l="l" t="t" r="r" b="b"/>
              <a:pathLst>
                <a:path w="450" h="449" extrusionOk="0">
                  <a:moveTo>
                    <a:pt x="1" y="0"/>
                  </a:moveTo>
                  <a:cubicBezTo>
                    <a:pt x="1" y="224"/>
                    <a:pt x="1" y="448"/>
                    <a:pt x="225" y="448"/>
                  </a:cubicBezTo>
                  <a:cubicBezTo>
                    <a:pt x="449" y="448"/>
                    <a:pt x="225"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96" name="Google Shape;14996;p21"/>
            <p:cNvSpPr/>
            <p:nvPr/>
          </p:nvSpPr>
          <p:spPr>
            <a:xfrm>
              <a:off x="3919250" y="927275"/>
              <a:ext cx="16825" cy="11250"/>
            </a:xfrm>
            <a:custGeom>
              <a:avLst/>
              <a:gdLst/>
              <a:ahLst/>
              <a:cxnLst/>
              <a:rect l="l" t="t" r="r" b="b"/>
              <a:pathLst>
                <a:path w="673" h="450" extrusionOk="0">
                  <a:moveTo>
                    <a:pt x="673" y="1"/>
                  </a:moveTo>
                  <a:cubicBezTo>
                    <a:pt x="224" y="1"/>
                    <a:pt x="0" y="225"/>
                    <a:pt x="0" y="449"/>
                  </a:cubicBezTo>
                  <a:cubicBezTo>
                    <a:pt x="449" y="449"/>
                    <a:pt x="673" y="449"/>
                    <a:pt x="6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97" name="Google Shape;14997;p21"/>
            <p:cNvSpPr/>
            <p:nvPr/>
          </p:nvSpPr>
          <p:spPr>
            <a:xfrm>
              <a:off x="3911800" y="2187025"/>
              <a:ext cx="24275" cy="7300"/>
            </a:xfrm>
            <a:custGeom>
              <a:avLst/>
              <a:gdLst/>
              <a:ahLst/>
              <a:cxnLst/>
              <a:rect l="l" t="t" r="r" b="b"/>
              <a:pathLst>
                <a:path w="971" h="292" extrusionOk="0">
                  <a:moveTo>
                    <a:pt x="543" y="0"/>
                  </a:moveTo>
                  <a:cubicBezTo>
                    <a:pt x="1" y="0"/>
                    <a:pt x="394" y="292"/>
                    <a:pt x="701" y="292"/>
                  </a:cubicBezTo>
                  <a:cubicBezTo>
                    <a:pt x="845" y="292"/>
                    <a:pt x="971" y="227"/>
                    <a:pt x="971" y="37"/>
                  </a:cubicBezTo>
                  <a:cubicBezTo>
                    <a:pt x="788" y="11"/>
                    <a:pt x="648" y="0"/>
                    <a:pt x="54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98" name="Google Shape;14998;p21"/>
            <p:cNvSpPr/>
            <p:nvPr/>
          </p:nvSpPr>
          <p:spPr>
            <a:xfrm>
              <a:off x="3924850" y="3017175"/>
              <a:ext cx="11225" cy="5625"/>
            </a:xfrm>
            <a:custGeom>
              <a:avLst/>
              <a:gdLst/>
              <a:ahLst/>
              <a:cxnLst/>
              <a:rect l="l" t="t" r="r" b="b"/>
              <a:pathLst>
                <a:path w="449" h="225" extrusionOk="0">
                  <a:moveTo>
                    <a:pt x="0" y="0"/>
                  </a:moveTo>
                  <a:cubicBezTo>
                    <a:pt x="0" y="0"/>
                    <a:pt x="0" y="224"/>
                    <a:pt x="225" y="224"/>
                  </a:cubicBezTo>
                  <a:cubicBezTo>
                    <a:pt x="449" y="224"/>
                    <a:pt x="225"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99" name="Google Shape;14999;p21"/>
            <p:cNvSpPr/>
            <p:nvPr/>
          </p:nvSpPr>
          <p:spPr>
            <a:xfrm>
              <a:off x="3871075" y="3062900"/>
              <a:ext cx="14575" cy="12400"/>
            </a:xfrm>
            <a:custGeom>
              <a:avLst/>
              <a:gdLst/>
              <a:ahLst/>
              <a:cxnLst/>
              <a:rect l="l" t="t" r="r" b="b"/>
              <a:pathLst>
                <a:path w="583" h="496" extrusionOk="0">
                  <a:moveTo>
                    <a:pt x="181" y="0"/>
                  </a:moveTo>
                  <a:cubicBezTo>
                    <a:pt x="1" y="0"/>
                    <a:pt x="58" y="495"/>
                    <a:pt x="353" y="495"/>
                  </a:cubicBezTo>
                  <a:cubicBezTo>
                    <a:pt x="418" y="495"/>
                    <a:pt x="494" y="471"/>
                    <a:pt x="583" y="412"/>
                  </a:cubicBezTo>
                  <a:cubicBezTo>
                    <a:pt x="398" y="105"/>
                    <a:pt x="265" y="0"/>
                    <a:pt x="18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00" name="Google Shape;15000;p21"/>
            <p:cNvSpPr/>
            <p:nvPr/>
          </p:nvSpPr>
          <p:spPr>
            <a:xfrm>
              <a:off x="3857625" y="1392325"/>
              <a:ext cx="22425" cy="12475"/>
            </a:xfrm>
            <a:custGeom>
              <a:avLst/>
              <a:gdLst/>
              <a:ahLst/>
              <a:cxnLst/>
              <a:rect l="l" t="t" r="r" b="b"/>
              <a:pathLst>
                <a:path w="897" h="499" extrusionOk="0">
                  <a:moveTo>
                    <a:pt x="0" y="1"/>
                  </a:moveTo>
                  <a:cubicBezTo>
                    <a:pt x="0" y="374"/>
                    <a:pt x="149" y="499"/>
                    <a:pt x="299" y="499"/>
                  </a:cubicBezTo>
                  <a:cubicBezTo>
                    <a:pt x="598" y="499"/>
                    <a:pt x="896"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01" name="Google Shape;15001;p21"/>
            <p:cNvSpPr/>
            <p:nvPr/>
          </p:nvSpPr>
          <p:spPr>
            <a:xfrm>
              <a:off x="3829600" y="1419600"/>
              <a:ext cx="15475" cy="14650"/>
            </a:xfrm>
            <a:custGeom>
              <a:avLst/>
              <a:gdLst/>
              <a:ahLst/>
              <a:cxnLst/>
              <a:rect l="l" t="t" r="r" b="b"/>
              <a:pathLst>
                <a:path w="619" h="586" extrusionOk="0">
                  <a:moveTo>
                    <a:pt x="337" y="0"/>
                  </a:moveTo>
                  <a:cubicBezTo>
                    <a:pt x="304" y="0"/>
                    <a:pt x="266" y="9"/>
                    <a:pt x="225" y="30"/>
                  </a:cubicBezTo>
                  <a:cubicBezTo>
                    <a:pt x="225" y="254"/>
                    <a:pt x="0" y="30"/>
                    <a:pt x="0" y="478"/>
                  </a:cubicBezTo>
                  <a:cubicBezTo>
                    <a:pt x="114" y="554"/>
                    <a:pt x="209" y="585"/>
                    <a:pt x="286" y="585"/>
                  </a:cubicBezTo>
                  <a:cubicBezTo>
                    <a:pt x="618" y="585"/>
                    <a:pt x="605" y="0"/>
                    <a:pt x="33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02" name="Google Shape;15002;p21"/>
            <p:cNvSpPr/>
            <p:nvPr/>
          </p:nvSpPr>
          <p:spPr>
            <a:xfrm>
              <a:off x="3745550" y="1448350"/>
              <a:ext cx="72875" cy="67275"/>
            </a:xfrm>
            <a:custGeom>
              <a:avLst/>
              <a:gdLst/>
              <a:ahLst/>
              <a:cxnLst/>
              <a:rect l="l" t="t" r="r" b="b"/>
              <a:pathLst>
                <a:path w="2915" h="2691" extrusionOk="0">
                  <a:moveTo>
                    <a:pt x="2466" y="1"/>
                  </a:moveTo>
                  <a:lnTo>
                    <a:pt x="2466" y="1"/>
                  </a:lnTo>
                  <a:cubicBezTo>
                    <a:pt x="2242" y="897"/>
                    <a:pt x="1" y="1570"/>
                    <a:pt x="673" y="2690"/>
                  </a:cubicBezTo>
                  <a:cubicBezTo>
                    <a:pt x="1121" y="1794"/>
                    <a:pt x="2914" y="897"/>
                    <a:pt x="246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03" name="Google Shape;15003;p21"/>
            <p:cNvSpPr/>
            <p:nvPr/>
          </p:nvSpPr>
          <p:spPr>
            <a:xfrm>
              <a:off x="3734350" y="2557725"/>
              <a:ext cx="25225" cy="4225"/>
            </a:xfrm>
            <a:custGeom>
              <a:avLst/>
              <a:gdLst/>
              <a:ahLst/>
              <a:cxnLst/>
              <a:rect l="l" t="t" r="r" b="b"/>
              <a:pathLst>
                <a:path w="1009" h="169" extrusionOk="0">
                  <a:moveTo>
                    <a:pt x="449" y="1"/>
                  </a:moveTo>
                  <a:lnTo>
                    <a:pt x="449" y="1"/>
                  </a:lnTo>
                  <a:cubicBezTo>
                    <a:pt x="0" y="113"/>
                    <a:pt x="281" y="169"/>
                    <a:pt x="533" y="169"/>
                  </a:cubicBezTo>
                  <a:cubicBezTo>
                    <a:pt x="785" y="169"/>
                    <a:pt x="1009" y="113"/>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04" name="Google Shape;15004;p21"/>
            <p:cNvSpPr/>
            <p:nvPr/>
          </p:nvSpPr>
          <p:spPr>
            <a:xfrm>
              <a:off x="3667125" y="1050550"/>
              <a:ext cx="25225" cy="4225"/>
            </a:xfrm>
            <a:custGeom>
              <a:avLst/>
              <a:gdLst/>
              <a:ahLst/>
              <a:cxnLst/>
              <a:rect l="l" t="t" r="r" b="b"/>
              <a:pathLst>
                <a:path w="1009" h="169" extrusionOk="0">
                  <a:moveTo>
                    <a:pt x="448" y="0"/>
                  </a:moveTo>
                  <a:lnTo>
                    <a:pt x="448" y="0"/>
                  </a:lnTo>
                  <a:cubicBezTo>
                    <a:pt x="0" y="112"/>
                    <a:pt x="280" y="168"/>
                    <a:pt x="532" y="168"/>
                  </a:cubicBezTo>
                  <a:cubicBezTo>
                    <a:pt x="784" y="168"/>
                    <a:pt x="1009" y="112"/>
                    <a:pt x="4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05" name="Google Shape;15005;p21"/>
            <p:cNvSpPr/>
            <p:nvPr/>
          </p:nvSpPr>
          <p:spPr>
            <a:xfrm>
              <a:off x="3633500" y="1577225"/>
              <a:ext cx="56050" cy="33650"/>
            </a:xfrm>
            <a:custGeom>
              <a:avLst/>
              <a:gdLst/>
              <a:ahLst/>
              <a:cxnLst/>
              <a:rect l="l" t="t" r="r" b="b"/>
              <a:pathLst>
                <a:path w="2242" h="1346" extrusionOk="0">
                  <a:moveTo>
                    <a:pt x="2241" y="0"/>
                  </a:moveTo>
                  <a:cubicBezTo>
                    <a:pt x="1121" y="0"/>
                    <a:pt x="449" y="673"/>
                    <a:pt x="0" y="1345"/>
                  </a:cubicBezTo>
                  <a:cubicBezTo>
                    <a:pt x="1345" y="1345"/>
                    <a:pt x="1345" y="449"/>
                    <a:pt x="224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06" name="Google Shape;15006;p21"/>
            <p:cNvSpPr/>
            <p:nvPr/>
          </p:nvSpPr>
          <p:spPr>
            <a:xfrm>
              <a:off x="3577475" y="748000"/>
              <a:ext cx="16825" cy="11225"/>
            </a:xfrm>
            <a:custGeom>
              <a:avLst/>
              <a:gdLst/>
              <a:ahLst/>
              <a:cxnLst/>
              <a:rect l="l" t="t" r="r" b="b"/>
              <a:pathLst>
                <a:path w="673" h="449" extrusionOk="0">
                  <a:moveTo>
                    <a:pt x="224" y="0"/>
                  </a:moveTo>
                  <a:cubicBezTo>
                    <a:pt x="0" y="0"/>
                    <a:pt x="224" y="224"/>
                    <a:pt x="672" y="448"/>
                  </a:cubicBezTo>
                  <a:cubicBezTo>
                    <a:pt x="672" y="224"/>
                    <a:pt x="672" y="0"/>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07" name="Google Shape;15007;p21"/>
            <p:cNvSpPr/>
            <p:nvPr/>
          </p:nvSpPr>
          <p:spPr>
            <a:xfrm>
              <a:off x="3528975" y="2784725"/>
              <a:ext cx="14150" cy="8275"/>
            </a:xfrm>
            <a:custGeom>
              <a:avLst/>
              <a:gdLst/>
              <a:ahLst/>
              <a:cxnLst/>
              <a:rect l="l" t="t" r="r" b="b"/>
              <a:pathLst>
                <a:path w="566" h="331" extrusionOk="0">
                  <a:moveTo>
                    <a:pt x="101" y="0"/>
                  </a:moveTo>
                  <a:cubicBezTo>
                    <a:pt x="0" y="0"/>
                    <a:pt x="452" y="330"/>
                    <a:pt x="532" y="330"/>
                  </a:cubicBezTo>
                  <a:cubicBezTo>
                    <a:pt x="566" y="330"/>
                    <a:pt x="535" y="273"/>
                    <a:pt x="371" y="110"/>
                  </a:cubicBezTo>
                  <a:cubicBezTo>
                    <a:pt x="213" y="31"/>
                    <a:pt x="132" y="0"/>
                    <a:pt x="10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08" name="Google Shape;15008;p21"/>
            <p:cNvSpPr/>
            <p:nvPr/>
          </p:nvSpPr>
          <p:spPr>
            <a:xfrm>
              <a:off x="3459800" y="1088650"/>
              <a:ext cx="19700" cy="23550"/>
            </a:xfrm>
            <a:custGeom>
              <a:avLst/>
              <a:gdLst/>
              <a:ahLst/>
              <a:cxnLst/>
              <a:rect l="l" t="t" r="r" b="b"/>
              <a:pathLst>
                <a:path w="788" h="942" extrusionOk="0">
                  <a:moveTo>
                    <a:pt x="586" y="1"/>
                  </a:moveTo>
                  <a:cubicBezTo>
                    <a:pt x="555" y="1"/>
                    <a:pt x="510" y="15"/>
                    <a:pt x="449" y="45"/>
                  </a:cubicBezTo>
                  <a:cubicBezTo>
                    <a:pt x="449" y="269"/>
                    <a:pt x="1" y="942"/>
                    <a:pt x="673" y="942"/>
                  </a:cubicBezTo>
                  <a:cubicBezTo>
                    <a:pt x="480" y="555"/>
                    <a:pt x="787" y="1"/>
                    <a:pt x="58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09" name="Google Shape;15009;p21"/>
            <p:cNvSpPr/>
            <p:nvPr/>
          </p:nvSpPr>
          <p:spPr>
            <a:xfrm>
              <a:off x="3431800" y="1762125"/>
              <a:ext cx="28025" cy="16825"/>
            </a:xfrm>
            <a:custGeom>
              <a:avLst/>
              <a:gdLst/>
              <a:ahLst/>
              <a:cxnLst/>
              <a:rect l="l" t="t" r="r" b="b"/>
              <a:pathLst>
                <a:path w="1121" h="673" extrusionOk="0">
                  <a:moveTo>
                    <a:pt x="448" y="0"/>
                  </a:moveTo>
                  <a:cubicBezTo>
                    <a:pt x="448" y="224"/>
                    <a:pt x="0" y="224"/>
                    <a:pt x="0" y="673"/>
                  </a:cubicBezTo>
                  <a:cubicBezTo>
                    <a:pt x="448" y="673"/>
                    <a:pt x="1121" y="0"/>
                    <a:pt x="4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10" name="Google Shape;15010;p21"/>
            <p:cNvSpPr/>
            <p:nvPr/>
          </p:nvSpPr>
          <p:spPr>
            <a:xfrm>
              <a:off x="3380275" y="1196225"/>
              <a:ext cx="22425" cy="10625"/>
            </a:xfrm>
            <a:custGeom>
              <a:avLst/>
              <a:gdLst/>
              <a:ahLst/>
              <a:cxnLst/>
              <a:rect l="l" t="t" r="r" b="b"/>
              <a:pathLst>
                <a:path w="897" h="425" extrusionOk="0">
                  <a:moveTo>
                    <a:pt x="492" y="0"/>
                  </a:moveTo>
                  <a:lnTo>
                    <a:pt x="492" y="0"/>
                  </a:lnTo>
                  <a:cubicBezTo>
                    <a:pt x="0" y="246"/>
                    <a:pt x="318" y="425"/>
                    <a:pt x="557" y="425"/>
                  </a:cubicBezTo>
                  <a:cubicBezTo>
                    <a:pt x="754" y="425"/>
                    <a:pt x="897" y="304"/>
                    <a:pt x="49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11" name="Google Shape;15011;p21"/>
            <p:cNvSpPr/>
            <p:nvPr/>
          </p:nvSpPr>
          <p:spPr>
            <a:xfrm>
              <a:off x="3364550" y="1806950"/>
              <a:ext cx="30850" cy="19475"/>
            </a:xfrm>
            <a:custGeom>
              <a:avLst/>
              <a:gdLst/>
              <a:ahLst/>
              <a:cxnLst/>
              <a:rect l="l" t="t" r="r" b="b"/>
              <a:pathLst>
                <a:path w="1234" h="779" extrusionOk="0">
                  <a:moveTo>
                    <a:pt x="673" y="0"/>
                  </a:moveTo>
                  <a:cubicBezTo>
                    <a:pt x="673" y="224"/>
                    <a:pt x="1" y="224"/>
                    <a:pt x="225" y="672"/>
                  </a:cubicBezTo>
                  <a:cubicBezTo>
                    <a:pt x="262" y="747"/>
                    <a:pt x="318" y="778"/>
                    <a:pt x="382" y="778"/>
                  </a:cubicBezTo>
                  <a:cubicBezTo>
                    <a:pt x="704" y="778"/>
                    <a:pt x="1233" y="0"/>
                    <a:pt x="6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12" name="Google Shape;15012;p21"/>
            <p:cNvSpPr/>
            <p:nvPr/>
          </p:nvSpPr>
          <p:spPr>
            <a:xfrm>
              <a:off x="3342150" y="1829350"/>
              <a:ext cx="11225" cy="5625"/>
            </a:xfrm>
            <a:custGeom>
              <a:avLst/>
              <a:gdLst/>
              <a:ahLst/>
              <a:cxnLst/>
              <a:rect l="l" t="t" r="r" b="b"/>
              <a:pathLst>
                <a:path w="449" h="225" extrusionOk="0">
                  <a:moveTo>
                    <a:pt x="224" y="1"/>
                  </a:moveTo>
                  <a:cubicBezTo>
                    <a:pt x="0" y="1"/>
                    <a:pt x="224" y="225"/>
                    <a:pt x="448" y="225"/>
                  </a:cubicBezTo>
                  <a:cubicBezTo>
                    <a:pt x="448" y="225"/>
                    <a:pt x="448" y="1"/>
                    <a:pt x="2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13" name="Google Shape;15013;p21"/>
            <p:cNvSpPr/>
            <p:nvPr/>
          </p:nvSpPr>
          <p:spPr>
            <a:xfrm>
              <a:off x="3342150" y="3689525"/>
              <a:ext cx="11225" cy="11225"/>
            </a:xfrm>
            <a:custGeom>
              <a:avLst/>
              <a:gdLst/>
              <a:ahLst/>
              <a:cxnLst/>
              <a:rect l="l" t="t" r="r" b="b"/>
              <a:pathLst>
                <a:path w="449" h="449" extrusionOk="0">
                  <a:moveTo>
                    <a:pt x="0" y="0"/>
                  </a:moveTo>
                  <a:cubicBezTo>
                    <a:pt x="0" y="0"/>
                    <a:pt x="0" y="449"/>
                    <a:pt x="224" y="449"/>
                  </a:cubicBezTo>
                  <a:cubicBezTo>
                    <a:pt x="448" y="449"/>
                    <a:pt x="224"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14" name="Google Shape;15014;p21"/>
            <p:cNvSpPr/>
            <p:nvPr/>
          </p:nvSpPr>
          <p:spPr>
            <a:xfrm>
              <a:off x="3306650" y="1235450"/>
              <a:ext cx="18700" cy="9975"/>
            </a:xfrm>
            <a:custGeom>
              <a:avLst/>
              <a:gdLst/>
              <a:ahLst/>
              <a:cxnLst/>
              <a:rect l="l" t="t" r="r" b="b"/>
              <a:pathLst>
                <a:path w="748" h="399" extrusionOk="0">
                  <a:moveTo>
                    <a:pt x="748" y="0"/>
                  </a:moveTo>
                  <a:cubicBezTo>
                    <a:pt x="1" y="0"/>
                    <a:pt x="250" y="399"/>
                    <a:pt x="499" y="399"/>
                  </a:cubicBezTo>
                  <a:cubicBezTo>
                    <a:pt x="623" y="399"/>
                    <a:pt x="748" y="299"/>
                    <a:pt x="7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15" name="Google Shape;15015;p21"/>
            <p:cNvSpPr/>
            <p:nvPr/>
          </p:nvSpPr>
          <p:spPr>
            <a:xfrm>
              <a:off x="3185250" y="1308275"/>
              <a:ext cx="22450" cy="16850"/>
            </a:xfrm>
            <a:custGeom>
              <a:avLst/>
              <a:gdLst/>
              <a:ahLst/>
              <a:cxnLst/>
              <a:rect l="l" t="t" r="r" b="b"/>
              <a:pathLst>
                <a:path w="898" h="674" extrusionOk="0">
                  <a:moveTo>
                    <a:pt x="897" y="1"/>
                  </a:moveTo>
                  <a:cubicBezTo>
                    <a:pt x="225" y="1"/>
                    <a:pt x="1" y="225"/>
                    <a:pt x="1" y="673"/>
                  </a:cubicBezTo>
                  <a:cubicBezTo>
                    <a:pt x="673" y="673"/>
                    <a:pt x="897" y="449"/>
                    <a:pt x="8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16" name="Google Shape;15016;p21"/>
            <p:cNvSpPr/>
            <p:nvPr/>
          </p:nvSpPr>
          <p:spPr>
            <a:xfrm>
              <a:off x="3159500" y="1324175"/>
              <a:ext cx="20175" cy="13050"/>
            </a:xfrm>
            <a:custGeom>
              <a:avLst/>
              <a:gdLst/>
              <a:ahLst/>
              <a:cxnLst/>
              <a:rect l="l" t="t" r="r" b="b"/>
              <a:pathLst>
                <a:path w="807" h="522" extrusionOk="0">
                  <a:moveTo>
                    <a:pt x="597" y="1"/>
                  </a:moveTo>
                  <a:cubicBezTo>
                    <a:pt x="157" y="1"/>
                    <a:pt x="0" y="522"/>
                    <a:pt x="232" y="522"/>
                  </a:cubicBezTo>
                  <a:cubicBezTo>
                    <a:pt x="266" y="522"/>
                    <a:pt x="308" y="511"/>
                    <a:pt x="359" y="485"/>
                  </a:cubicBezTo>
                  <a:cubicBezTo>
                    <a:pt x="359" y="261"/>
                    <a:pt x="807" y="261"/>
                    <a:pt x="807" y="37"/>
                  </a:cubicBezTo>
                  <a:cubicBezTo>
                    <a:pt x="731" y="12"/>
                    <a:pt x="661" y="1"/>
                    <a:pt x="5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17" name="Google Shape;15017;p21"/>
            <p:cNvSpPr/>
            <p:nvPr/>
          </p:nvSpPr>
          <p:spPr>
            <a:xfrm>
              <a:off x="3123625" y="1347500"/>
              <a:ext cx="22450" cy="10000"/>
            </a:xfrm>
            <a:custGeom>
              <a:avLst/>
              <a:gdLst/>
              <a:ahLst/>
              <a:cxnLst/>
              <a:rect l="l" t="t" r="r" b="b"/>
              <a:pathLst>
                <a:path w="898" h="400" extrusionOk="0">
                  <a:moveTo>
                    <a:pt x="897" y="1"/>
                  </a:moveTo>
                  <a:cubicBezTo>
                    <a:pt x="1" y="1"/>
                    <a:pt x="299" y="399"/>
                    <a:pt x="598" y="399"/>
                  </a:cubicBezTo>
                  <a:cubicBezTo>
                    <a:pt x="748" y="399"/>
                    <a:pt x="897" y="299"/>
                    <a:pt x="8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18" name="Google Shape;15018;p21"/>
            <p:cNvSpPr/>
            <p:nvPr/>
          </p:nvSpPr>
          <p:spPr>
            <a:xfrm>
              <a:off x="3090000" y="1364300"/>
              <a:ext cx="22450" cy="16850"/>
            </a:xfrm>
            <a:custGeom>
              <a:avLst/>
              <a:gdLst/>
              <a:ahLst/>
              <a:cxnLst/>
              <a:rect l="l" t="t" r="r" b="b"/>
              <a:pathLst>
                <a:path w="898" h="674" extrusionOk="0">
                  <a:moveTo>
                    <a:pt x="897" y="1"/>
                  </a:moveTo>
                  <a:cubicBezTo>
                    <a:pt x="225" y="1"/>
                    <a:pt x="1" y="225"/>
                    <a:pt x="1" y="673"/>
                  </a:cubicBezTo>
                  <a:cubicBezTo>
                    <a:pt x="673" y="673"/>
                    <a:pt x="897" y="449"/>
                    <a:pt x="8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19" name="Google Shape;15019;p21"/>
            <p:cNvSpPr/>
            <p:nvPr/>
          </p:nvSpPr>
          <p:spPr>
            <a:xfrm>
              <a:off x="3080450" y="3701700"/>
              <a:ext cx="32000" cy="15850"/>
            </a:xfrm>
            <a:custGeom>
              <a:avLst/>
              <a:gdLst/>
              <a:ahLst/>
              <a:cxnLst/>
              <a:rect l="l" t="t" r="r" b="b"/>
              <a:pathLst>
                <a:path w="1280" h="634" extrusionOk="0">
                  <a:moveTo>
                    <a:pt x="810" y="0"/>
                  </a:moveTo>
                  <a:cubicBezTo>
                    <a:pt x="402" y="0"/>
                    <a:pt x="0" y="317"/>
                    <a:pt x="159" y="634"/>
                  </a:cubicBezTo>
                  <a:cubicBezTo>
                    <a:pt x="607" y="634"/>
                    <a:pt x="1279" y="634"/>
                    <a:pt x="1279" y="186"/>
                  </a:cubicBezTo>
                  <a:cubicBezTo>
                    <a:pt x="1148" y="54"/>
                    <a:pt x="978" y="0"/>
                    <a:pt x="81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20" name="Google Shape;15020;p21"/>
            <p:cNvSpPr/>
            <p:nvPr/>
          </p:nvSpPr>
          <p:spPr>
            <a:xfrm>
              <a:off x="3095625" y="4053700"/>
              <a:ext cx="16625" cy="17750"/>
            </a:xfrm>
            <a:custGeom>
              <a:avLst/>
              <a:gdLst/>
              <a:ahLst/>
              <a:cxnLst/>
              <a:rect l="l" t="t" r="r" b="b"/>
              <a:pathLst>
                <a:path w="665" h="710" extrusionOk="0">
                  <a:moveTo>
                    <a:pt x="0" y="1"/>
                  </a:moveTo>
                  <a:cubicBezTo>
                    <a:pt x="0" y="225"/>
                    <a:pt x="0" y="673"/>
                    <a:pt x="224" y="673"/>
                  </a:cubicBezTo>
                  <a:cubicBezTo>
                    <a:pt x="274" y="698"/>
                    <a:pt x="318" y="709"/>
                    <a:pt x="357" y="709"/>
                  </a:cubicBezTo>
                  <a:cubicBezTo>
                    <a:pt x="664" y="709"/>
                    <a:pt x="598"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21" name="Google Shape;15021;p21"/>
            <p:cNvSpPr/>
            <p:nvPr/>
          </p:nvSpPr>
          <p:spPr>
            <a:xfrm>
              <a:off x="3000375" y="2053475"/>
              <a:ext cx="16375" cy="7200"/>
            </a:xfrm>
            <a:custGeom>
              <a:avLst/>
              <a:gdLst/>
              <a:ahLst/>
              <a:cxnLst/>
              <a:rect l="l" t="t" r="r" b="b"/>
              <a:pathLst>
                <a:path w="655" h="288" extrusionOk="0">
                  <a:moveTo>
                    <a:pt x="224" y="0"/>
                  </a:moveTo>
                  <a:cubicBezTo>
                    <a:pt x="224" y="0"/>
                    <a:pt x="0" y="224"/>
                    <a:pt x="224" y="224"/>
                  </a:cubicBezTo>
                  <a:cubicBezTo>
                    <a:pt x="314" y="269"/>
                    <a:pt x="385" y="287"/>
                    <a:pt x="439" y="287"/>
                  </a:cubicBezTo>
                  <a:cubicBezTo>
                    <a:pt x="654" y="287"/>
                    <a:pt x="583" y="0"/>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22" name="Google Shape;15022;p21"/>
            <p:cNvSpPr/>
            <p:nvPr/>
          </p:nvSpPr>
          <p:spPr>
            <a:xfrm>
              <a:off x="2994750" y="2120700"/>
              <a:ext cx="25250" cy="4225"/>
            </a:xfrm>
            <a:custGeom>
              <a:avLst/>
              <a:gdLst/>
              <a:ahLst/>
              <a:cxnLst/>
              <a:rect l="l" t="t" r="r" b="b"/>
              <a:pathLst>
                <a:path w="1010" h="169" extrusionOk="0">
                  <a:moveTo>
                    <a:pt x="449" y="1"/>
                  </a:moveTo>
                  <a:cubicBezTo>
                    <a:pt x="1" y="113"/>
                    <a:pt x="281" y="169"/>
                    <a:pt x="533" y="169"/>
                  </a:cubicBezTo>
                  <a:cubicBezTo>
                    <a:pt x="785" y="169"/>
                    <a:pt x="1009" y="113"/>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23" name="Google Shape;15023;p21"/>
            <p:cNvSpPr/>
            <p:nvPr/>
          </p:nvSpPr>
          <p:spPr>
            <a:xfrm>
              <a:off x="2972350" y="2131900"/>
              <a:ext cx="16825" cy="11250"/>
            </a:xfrm>
            <a:custGeom>
              <a:avLst/>
              <a:gdLst/>
              <a:ahLst/>
              <a:cxnLst/>
              <a:rect l="l" t="t" r="r" b="b"/>
              <a:pathLst>
                <a:path w="673" h="450" extrusionOk="0">
                  <a:moveTo>
                    <a:pt x="225" y="1"/>
                  </a:moveTo>
                  <a:cubicBezTo>
                    <a:pt x="0" y="1"/>
                    <a:pt x="225" y="449"/>
                    <a:pt x="673" y="449"/>
                  </a:cubicBezTo>
                  <a:cubicBezTo>
                    <a:pt x="673" y="225"/>
                    <a:pt x="673" y="1"/>
                    <a:pt x="2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24" name="Google Shape;15024;p21"/>
            <p:cNvSpPr/>
            <p:nvPr/>
          </p:nvSpPr>
          <p:spPr>
            <a:xfrm>
              <a:off x="2927525" y="1543600"/>
              <a:ext cx="67250" cy="39250"/>
            </a:xfrm>
            <a:custGeom>
              <a:avLst/>
              <a:gdLst/>
              <a:ahLst/>
              <a:cxnLst/>
              <a:rect l="l" t="t" r="r" b="b"/>
              <a:pathLst>
                <a:path w="2690" h="1570" extrusionOk="0">
                  <a:moveTo>
                    <a:pt x="1345" y="1"/>
                  </a:moveTo>
                  <a:lnTo>
                    <a:pt x="1345" y="1"/>
                  </a:lnTo>
                  <a:cubicBezTo>
                    <a:pt x="673" y="449"/>
                    <a:pt x="225" y="897"/>
                    <a:pt x="0" y="1569"/>
                  </a:cubicBezTo>
                  <a:cubicBezTo>
                    <a:pt x="673" y="1345"/>
                    <a:pt x="2690" y="449"/>
                    <a:pt x="134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25" name="Google Shape;15025;p21"/>
            <p:cNvSpPr/>
            <p:nvPr/>
          </p:nvSpPr>
          <p:spPr>
            <a:xfrm>
              <a:off x="2944325" y="1465175"/>
              <a:ext cx="16850" cy="11225"/>
            </a:xfrm>
            <a:custGeom>
              <a:avLst/>
              <a:gdLst/>
              <a:ahLst/>
              <a:cxnLst/>
              <a:rect l="l" t="t" r="r" b="b"/>
              <a:pathLst>
                <a:path w="674" h="449" extrusionOk="0">
                  <a:moveTo>
                    <a:pt x="449" y="0"/>
                  </a:moveTo>
                  <a:cubicBezTo>
                    <a:pt x="1" y="0"/>
                    <a:pt x="449" y="448"/>
                    <a:pt x="673" y="448"/>
                  </a:cubicBezTo>
                  <a:cubicBezTo>
                    <a:pt x="673" y="448"/>
                    <a:pt x="673" y="0"/>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26" name="Google Shape;15026;p21"/>
            <p:cNvSpPr/>
            <p:nvPr/>
          </p:nvSpPr>
          <p:spPr>
            <a:xfrm>
              <a:off x="2933125" y="2714625"/>
              <a:ext cx="16825" cy="5625"/>
            </a:xfrm>
            <a:custGeom>
              <a:avLst/>
              <a:gdLst/>
              <a:ahLst/>
              <a:cxnLst/>
              <a:rect l="l" t="t" r="r" b="b"/>
              <a:pathLst>
                <a:path w="673" h="225" extrusionOk="0">
                  <a:moveTo>
                    <a:pt x="225" y="0"/>
                  </a:moveTo>
                  <a:cubicBezTo>
                    <a:pt x="1" y="0"/>
                    <a:pt x="225" y="224"/>
                    <a:pt x="673" y="224"/>
                  </a:cubicBezTo>
                  <a:cubicBezTo>
                    <a:pt x="673" y="224"/>
                    <a:pt x="673" y="0"/>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27" name="Google Shape;15027;p21"/>
            <p:cNvSpPr/>
            <p:nvPr/>
          </p:nvSpPr>
          <p:spPr>
            <a:xfrm>
              <a:off x="2910725" y="3540100"/>
              <a:ext cx="22425" cy="14975"/>
            </a:xfrm>
            <a:custGeom>
              <a:avLst/>
              <a:gdLst/>
              <a:ahLst/>
              <a:cxnLst/>
              <a:rect l="l" t="t" r="r" b="b"/>
              <a:pathLst>
                <a:path w="897" h="599" extrusionOk="0">
                  <a:moveTo>
                    <a:pt x="299" y="1"/>
                  </a:moveTo>
                  <a:cubicBezTo>
                    <a:pt x="150" y="1"/>
                    <a:pt x="0" y="150"/>
                    <a:pt x="0" y="599"/>
                  </a:cubicBezTo>
                  <a:cubicBezTo>
                    <a:pt x="897" y="599"/>
                    <a:pt x="598" y="1"/>
                    <a:pt x="29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28" name="Google Shape;15028;p21"/>
            <p:cNvSpPr/>
            <p:nvPr/>
          </p:nvSpPr>
          <p:spPr>
            <a:xfrm>
              <a:off x="2905125" y="2109500"/>
              <a:ext cx="16825" cy="5625"/>
            </a:xfrm>
            <a:custGeom>
              <a:avLst/>
              <a:gdLst/>
              <a:ahLst/>
              <a:cxnLst/>
              <a:rect l="l" t="t" r="r" b="b"/>
              <a:pathLst>
                <a:path w="673" h="225" extrusionOk="0">
                  <a:moveTo>
                    <a:pt x="224" y="0"/>
                  </a:moveTo>
                  <a:cubicBezTo>
                    <a:pt x="0" y="0"/>
                    <a:pt x="224" y="225"/>
                    <a:pt x="672" y="225"/>
                  </a:cubicBezTo>
                  <a:cubicBezTo>
                    <a:pt x="672" y="225"/>
                    <a:pt x="672" y="0"/>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29" name="Google Shape;15029;p21"/>
            <p:cNvSpPr/>
            <p:nvPr/>
          </p:nvSpPr>
          <p:spPr>
            <a:xfrm>
              <a:off x="2888300" y="1594025"/>
              <a:ext cx="16825" cy="18325"/>
            </a:xfrm>
            <a:custGeom>
              <a:avLst/>
              <a:gdLst/>
              <a:ahLst/>
              <a:cxnLst/>
              <a:rect l="l" t="t" r="r" b="b"/>
              <a:pathLst>
                <a:path w="673" h="733" extrusionOk="0">
                  <a:moveTo>
                    <a:pt x="673" y="1"/>
                  </a:moveTo>
                  <a:cubicBezTo>
                    <a:pt x="1" y="1"/>
                    <a:pt x="1" y="449"/>
                    <a:pt x="1" y="673"/>
                  </a:cubicBezTo>
                  <a:cubicBezTo>
                    <a:pt x="124" y="714"/>
                    <a:pt x="225" y="733"/>
                    <a:pt x="307" y="733"/>
                  </a:cubicBezTo>
                  <a:cubicBezTo>
                    <a:pt x="673" y="733"/>
                    <a:pt x="673" y="367"/>
                    <a:pt x="6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30" name="Google Shape;15030;p21"/>
            <p:cNvSpPr/>
            <p:nvPr/>
          </p:nvSpPr>
          <p:spPr>
            <a:xfrm>
              <a:off x="2857500" y="1616450"/>
              <a:ext cx="28025" cy="4225"/>
            </a:xfrm>
            <a:custGeom>
              <a:avLst/>
              <a:gdLst/>
              <a:ahLst/>
              <a:cxnLst/>
              <a:rect l="l" t="t" r="r" b="b"/>
              <a:pathLst>
                <a:path w="1121" h="169" extrusionOk="0">
                  <a:moveTo>
                    <a:pt x="560" y="0"/>
                  </a:moveTo>
                  <a:cubicBezTo>
                    <a:pt x="0" y="112"/>
                    <a:pt x="280" y="168"/>
                    <a:pt x="560" y="168"/>
                  </a:cubicBezTo>
                  <a:cubicBezTo>
                    <a:pt x="840" y="168"/>
                    <a:pt x="1121" y="112"/>
                    <a:pt x="5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31" name="Google Shape;15031;p21"/>
            <p:cNvSpPr/>
            <p:nvPr/>
          </p:nvSpPr>
          <p:spPr>
            <a:xfrm>
              <a:off x="2842025" y="1635625"/>
              <a:ext cx="15175" cy="6500"/>
            </a:xfrm>
            <a:custGeom>
              <a:avLst/>
              <a:gdLst/>
              <a:ahLst/>
              <a:cxnLst/>
              <a:rect l="l" t="t" r="r" b="b"/>
              <a:pathLst>
                <a:path w="607" h="260" extrusionOk="0">
                  <a:moveTo>
                    <a:pt x="112" y="0"/>
                  </a:moveTo>
                  <a:cubicBezTo>
                    <a:pt x="0" y="0"/>
                    <a:pt x="453" y="259"/>
                    <a:pt x="565" y="259"/>
                  </a:cubicBezTo>
                  <a:cubicBezTo>
                    <a:pt x="606" y="259"/>
                    <a:pt x="602" y="224"/>
                    <a:pt x="507" y="130"/>
                  </a:cubicBezTo>
                  <a:cubicBezTo>
                    <a:pt x="270" y="35"/>
                    <a:pt x="153" y="0"/>
                    <a:pt x="11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32" name="Google Shape;15032;p21"/>
            <p:cNvSpPr/>
            <p:nvPr/>
          </p:nvSpPr>
          <p:spPr>
            <a:xfrm>
              <a:off x="2826675" y="2711875"/>
              <a:ext cx="28100" cy="8275"/>
            </a:xfrm>
            <a:custGeom>
              <a:avLst/>
              <a:gdLst/>
              <a:ahLst/>
              <a:cxnLst/>
              <a:rect l="l" t="t" r="r" b="b"/>
              <a:pathLst>
                <a:path w="1124" h="331" extrusionOk="0">
                  <a:moveTo>
                    <a:pt x="442" y="1"/>
                  </a:moveTo>
                  <a:cubicBezTo>
                    <a:pt x="309" y="1"/>
                    <a:pt x="158" y="31"/>
                    <a:pt x="0" y="110"/>
                  </a:cubicBezTo>
                  <a:cubicBezTo>
                    <a:pt x="381" y="273"/>
                    <a:pt x="630" y="331"/>
                    <a:pt x="775" y="331"/>
                  </a:cubicBezTo>
                  <a:cubicBezTo>
                    <a:pt x="1124" y="331"/>
                    <a:pt x="881" y="1"/>
                    <a:pt x="44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33" name="Google Shape;15033;p21"/>
            <p:cNvSpPr/>
            <p:nvPr/>
          </p:nvSpPr>
          <p:spPr>
            <a:xfrm>
              <a:off x="2759425" y="1691525"/>
              <a:ext cx="22450" cy="14600"/>
            </a:xfrm>
            <a:custGeom>
              <a:avLst/>
              <a:gdLst/>
              <a:ahLst/>
              <a:cxnLst/>
              <a:rect l="l" t="t" r="r" b="b"/>
              <a:pathLst>
                <a:path w="898" h="584" extrusionOk="0">
                  <a:moveTo>
                    <a:pt x="328" y="1"/>
                  </a:moveTo>
                  <a:cubicBezTo>
                    <a:pt x="91" y="1"/>
                    <a:pt x="1" y="157"/>
                    <a:pt x="1" y="583"/>
                  </a:cubicBezTo>
                  <a:cubicBezTo>
                    <a:pt x="225" y="583"/>
                    <a:pt x="673" y="583"/>
                    <a:pt x="897" y="135"/>
                  </a:cubicBezTo>
                  <a:cubicBezTo>
                    <a:pt x="651" y="53"/>
                    <a:pt x="465" y="1"/>
                    <a:pt x="32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34" name="Google Shape;15034;p21"/>
            <p:cNvSpPr/>
            <p:nvPr/>
          </p:nvSpPr>
          <p:spPr>
            <a:xfrm>
              <a:off x="2753825" y="3347750"/>
              <a:ext cx="25" cy="25"/>
            </a:xfrm>
            <a:custGeom>
              <a:avLst/>
              <a:gdLst/>
              <a:ahLst/>
              <a:cxnLst/>
              <a:rect l="l" t="t" r="r" b="b"/>
              <a:pathLst>
                <a:path w="1" h="1" extrusionOk="0">
                  <a:moveTo>
                    <a:pt x="1" y="0"/>
                  </a:move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35" name="Google Shape;15035;p21"/>
            <p:cNvSpPr/>
            <p:nvPr/>
          </p:nvSpPr>
          <p:spPr>
            <a:xfrm>
              <a:off x="2770650" y="3353350"/>
              <a:ext cx="25" cy="25"/>
            </a:xfrm>
            <a:custGeom>
              <a:avLst/>
              <a:gdLst/>
              <a:ahLst/>
              <a:cxnLst/>
              <a:rect l="l" t="t" r="r" b="b"/>
              <a:pathLst>
                <a:path w="1" h="1" extrusionOk="0">
                  <a:moveTo>
                    <a:pt x="0" y="0"/>
                  </a:move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36" name="Google Shape;15036;p21"/>
            <p:cNvSpPr/>
            <p:nvPr/>
          </p:nvSpPr>
          <p:spPr>
            <a:xfrm>
              <a:off x="2692200" y="2257075"/>
              <a:ext cx="44850" cy="20525"/>
            </a:xfrm>
            <a:custGeom>
              <a:avLst/>
              <a:gdLst/>
              <a:ahLst/>
              <a:cxnLst/>
              <a:rect l="l" t="t" r="r" b="b"/>
              <a:pathLst>
                <a:path w="1794" h="821" extrusionOk="0">
                  <a:moveTo>
                    <a:pt x="1300" y="1"/>
                  </a:moveTo>
                  <a:cubicBezTo>
                    <a:pt x="741" y="1"/>
                    <a:pt x="173" y="477"/>
                    <a:pt x="1" y="821"/>
                  </a:cubicBezTo>
                  <a:cubicBezTo>
                    <a:pt x="449" y="597"/>
                    <a:pt x="1121" y="373"/>
                    <a:pt x="1793" y="149"/>
                  </a:cubicBezTo>
                  <a:cubicBezTo>
                    <a:pt x="1637" y="44"/>
                    <a:pt x="1469" y="1"/>
                    <a:pt x="130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37" name="Google Shape;15037;p21"/>
            <p:cNvSpPr/>
            <p:nvPr/>
          </p:nvSpPr>
          <p:spPr>
            <a:xfrm>
              <a:off x="2669800" y="2277575"/>
              <a:ext cx="22425" cy="7500"/>
            </a:xfrm>
            <a:custGeom>
              <a:avLst/>
              <a:gdLst/>
              <a:ahLst/>
              <a:cxnLst/>
              <a:rect l="l" t="t" r="r" b="b"/>
              <a:pathLst>
                <a:path w="897" h="300" extrusionOk="0">
                  <a:moveTo>
                    <a:pt x="0" y="1"/>
                  </a:moveTo>
                  <a:cubicBezTo>
                    <a:pt x="0" y="225"/>
                    <a:pt x="149" y="300"/>
                    <a:pt x="299" y="300"/>
                  </a:cubicBezTo>
                  <a:cubicBezTo>
                    <a:pt x="598" y="300"/>
                    <a:pt x="897"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38" name="Google Shape;15038;p21"/>
            <p:cNvSpPr/>
            <p:nvPr/>
          </p:nvSpPr>
          <p:spPr>
            <a:xfrm>
              <a:off x="2650175" y="2243975"/>
              <a:ext cx="25250" cy="4225"/>
            </a:xfrm>
            <a:custGeom>
              <a:avLst/>
              <a:gdLst/>
              <a:ahLst/>
              <a:cxnLst/>
              <a:rect l="l" t="t" r="r" b="b"/>
              <a:pathLst>
                <a:path w="1010" h="169" extrusionOk="0">
                  <a:moveTo>
                    <a:pt x="561" y="0"/>
                  </a:moveTo>
                  <a:lnTo>
                    <a:pt x="561" y="0"/>
                  </a:lnTo>
                  <a:cubicBezTo>
                    <a:pt x="1" y="112"/>
                    <a:pt x="225" y="168"/>
                    <a:pt x="477" y="168"/>
                  </a:cubicBezTo>
                  <a:cubicBezTo>
                    <a:pt x="729" y="168"/>
                    <a:pt x="1009" y="112"/>
                    <a:pt x="56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39" name="Google Shape;15039;p21"/>
            <p:cNvSpPr/>
            <p:nvPr/>
          </p:nvSpPr>
          <p:spPr>
            <a:xfrm>
              <a:off x="2524125" y="2294400"/>
              <a:ext cx="28025" cy="11225"/>
            </a:xfrm>
            <a:custGeom>
              <a:avLst/>
              <a:gdLst/>
              <a:ahLst/>
              <a:cxnLst/>
              <a:rect l="l" t="t" r="r" b="b"/>
              <a:pathLst>
                <a:path w="1121" h="449" extrusionOk="0">
                  <a:moveTo>
                    <a:pt x="1121" y="0"/>
                  </a:moveTo>
                  <a:cubicBezTo>
                    <a:pt x="672" y="0"/>
                    <a:pt x="224" y="0"/>
                    <a:pt x="0" y="449"/>
                  </a:cubicBezTo>
                  <a:cubicBezTo>
                    <a:pt x="448" y="449"/>
                    <a:pt x="896" y="224"/>
                    <a:pt x="112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40" name="Google Shape;15040;p21"/>
            <p:cNvSpPr/>
            <p:nvPr/>
          </p:nvSpPr>
          <p:spPr>
            <a:xfrm>
              <a:off x="2479300" y="776000"/>
              <a:ext cx="16825" cy="11225"/>
            </a:xfrm>
            <a:custGeom>
              <a:avLst/>
              <a:gdLst/>
              <a:ahLst/>
              <a:cxnLst/>
              <a:rect l="l" t="t" r="r" b="b"/>
              <a:pathLst>
                <a:path w="673" h="449" extrusionOk="0">
                  <a:moveTo>
                    <a:pt x="0" y="1"/>
                  </a:moveTo>
                  <a:cubicBezTo>
                    <a:pt x="0" y="225"/>
                    <a:pt x="0" y="449"/>
                    <a:pt x="224" y="449"/>
                  </a:cubicBezTo>
                  <a:cubicBezTo>
                    <a:pt x="672" y="449"/>
                    <a:pt x="224"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41" name="Google Shape;15041;p21"/>
            <p:cNvSpPr/>
            <p:nvPr/>
          </p:nvSpPr>
          <p:spPr>
            <a:xfrm>
              <a:off x="2336825" y="2851450"/>
              <a:ext cx="12625" cy="6500"/>
            </a:xfrm>
            <a:custGeom>
              <a:avLst/>
              <a:gdLst/>
              <a:ahLst/>
              <a:cxnLst/>
              <a:rect l="l" t="t" r="r" b="b"/>
              <a:pathLst>
                <a:path w="505" h="260" extrusionOk="0">
                  <a:moveTo>
                    <a:pt x="38" y="1"/>
                  </a:moveTo>
                  <a:cubicBezTo>
                    <a:pt x="0" y="1"/>
                    <a:pt x="453" y="259"/>
                    <a:pt x="491" y="259"/>
                  </a:cubicBezTo>
                  <a:cubicBezTo>
                    <a:pt x="504" y="259"/>
                    <a:pt x="462" y="225"/>
                    <a:pt x="320" y="130"/>
                  </a:cubicBezTo>
                  <a:cubicBezTo>
                    <a:pt x="131" y="35"/>
                    <a:pt x="51" y="1"/>
                    <a:pt x="3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42" name="Google Shape;15042;p21"/>
            <p:cNvSpPr/>
            <p:nvPr/>
          </p:nvSpPr>
          <p:spPr>
            <a:xfrm>
              <a:off x="2294400" y="1067350"/>
              <a:ext cx="28025" cy="50450"/>
            </a:xfrm>
            <a:custGeom>
              <a:avLst/>
              <a:gdLst/>
              <a:ahLst/>
              <a:cxnLst/>
              <a:rect l="l" t="t" r="r" b="b"/>
              <a:pathLst>
                <a:path w="1121" h="2018" extrusionOk="0">
                  <a:moveTo>
                    <a:pt x="1121" y="1"/>
                  </a:moveTo>
                  <a:lnTo>
                    <a:pt x="1121" y="1"/>
                  </a:lnTo>
                  <a:cubicBezTo>
                    <a:pt x="0" y="225"/>
                    <a:pt x="224" y="1345"/>
                    <a:pt x="0" y="2018"/>
                  </a:cubicBezTo>
                  <a:cubicBezTo>
                    <a:pt x="897" y="1794"/>
                    <a:pt x="897" y="897"/>
                    <a:pt x="112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43" name="Google Shape;15043;p21"/>
            <p:cNvSpPr/>
            <p:nvPr/>
          </p:nvSpPr>
          <p:spPr>
            <a:xfrm>
              <a:off x="2288800" y="1123375"/>
              <a:ext cx="22425" cy="16850"/>
            </a:xfrm>
            <a:custGeom>
              <a:avLst/>
              <a:gdLst/>
              <a:ahLst/>
              <a:cxnLst/>
              <a:rect l="l" t="t" r="r" b="b"/>
              <a:pathLst>
                <a:path w="897" h="674" extrusionOk="0">
                  <a:moveTo>
                    <a:pt x="0" y="1"/>
                  </a:moveTo>
                  <a:cubicBezTo>
                    <a:pt x="0" y="449"/>
                    <a:pt x="224" y="449"/>
                    <a:pt x="448" y="673"/>
                  </a:cubicBezTo>
                  <a:cubicBezTo>
                    <a:pt x="897" y="673"/>
                    <a:pt x="672"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44" name="Google Shape;15044;p21"/>
            <p:cNvSpPr/>
            <p:nvPr/>
          </p:nvSpPr>
          <p:spPr>
            <a:xfrm>
              <a:off x="2274775" y="1033750"/>
              <a:ext cx="28050" cy="4225"/>
            </a:xfrm>
            <a:custGeom>
              <a:avLst/>
              <a:gdLst/>
              <a:ahLst/>
              <a:cxnLst/>
              <a:rect l="l" t="t" r="r" b="b"/>
              <a:pathLst>
                <a:path w="1122" h="169" extrusionOk="0">
                  <a:moveTo>
                    <a:pt x="561" y="0"/>
                  </a:moveTo>
                  <a:cubicBezTo>
                    <a:pt x="1" y="112"/>
                    <a:pt x="281" y="168"/>
                    <a:pt x="561" y="168"/>
                  </a:cubicBezTo>
                  <a:cubicBezTo>
                    <a:pt x="841" y="168"/>
                    <a:pt x="1121" y="112"/>
                    <a:pt x="56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45" name="Google Shape;15045;p21"/>
            <p:cNvSpPr/>
            <p:nvPr/>
          </p:nvSpPr>
          <p:spPr>
            <a:xfrm>
              <a:off x="2249575" y="1140200"/>
              <a:ext cx="67250" cy="100875"/>
            </a:xfrm>
            <a:custGeom>
              <a:avLst/>
              <a:gdLst/>
              <a:ahLst/>
              <a:cxnLst/>
              <a:rect l="l" t="t" r="r" b="b"/>
              <a:pathLst>
                <a:path w="2690" h="4035" extrusionOk="0">
                  <a:moveTo>
                    <a:pt x="1345" y="0"/>
                  </a:moveTo>
                  <a:lnTo>
                    <a:pt x="1345" y="0"/>
                  </a:lnTo>
                  <a:cubicBezTo>
                    <a:pt x="1121" y="1345"/>
                    <a:pt x="673" y="2690"/>
                    <a:pt x="0" y="4034"/>
                  </a:cubicBezTo>
                  <a:cubicBezTo>
                    <a:pt x="1121" y="3362"/>
                    <a:pt x="2690" y="1121"/>
                    <a:pt x="134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46" name="Google Shape;15046;p21"/>
            <p:cNvSpPr/>
            <p:nvPr/>
          </p:nvSpPr>
          <p:spPr>
            <a:xfrm>
              <a:off x="2126300" y="1257850"/>
              <a:ext cx="112075" cy="156900"/>
            </a:xfrm>
            <a:custGeom>
              <a:avLst/>
              <a:gdLst/>
              <a:ahLst/>
              <a:cxnLst/>
              <a:rect l="l" t="t" r="r" b="b"/>
              <a:pathLst>
                <a:path w="4483" h="6276" extrusionOk="0">
                  <a:moveTo>
                    <a:pt x="4035" y="1"/>
                  </a:moveTo>
                  <a:lnTo>
                    <a:pt x="4035" y="1"/>
                  </a:lnTo>
                  <a:cubicBezTo>
                    <a:pt x="3138" y="2242"/>
                    <a:pt x="449" y="4259"/>
                    <a:pt x="1" y="6276"/>
                  </a:cubicBezTo>
                  <a:cubicBezTo>
                    <a:pt x="1345" y="4483"/>
                    <a:pt x="4483" y="1794"/>
                    <a:pt x="403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47" name="Google Shape;15047;p21"/>
            <p:cNvSpPr/>
            <p:nvPr/>
          </p:nvSpPr>
          <p:spPr>
            <a:xfrm>
              <a:off x="2182325" y="4602800"/>
              <a:ext cx="44850" cy="16825"/>
            </a:xfrm>
            <a:custGeom>
              <a:avLst/>
              <a:gdLst/>
              <a:ahLst/>
              <a:cxnLst/>
              <a:rect l="l" t="t" r="r" b="b"/>
              <a:pathLst>
                <a:path w="1794" h="673" extrusionOk="0">
                  <a:moveTo>
                    <a:pt x="1794" y="0"/>
                  </a:moveTo>
                  <a:cubicBezTo>
                    <a:pt x="1121" y="0"/>
                    <a:pt x="449" y="224"/>
                    <a:pt x="1" y="673"/>
                  </a:cubicBezTo>
                  <a:cubicBezTo>
                    <a:pt x="673" y="673"/>
                    <a:pt x="1346" y="449"/>
                    <a:pt x="179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48" name="Google Shape;15048;p21"/>
            <p:cNvSpPr/>
            <p:nvPr/>
          </p:nvSpPr>
          <p:spPr>
            <a:xfrm>
              <a:off x="2126300" y="4630800"/>
              <a:ext cx="28050" cy="12650"/>
            </a:xfrm>
            <a:custGeom>
              <a:avLst/>
              <a:gdLst/>
              <a:ahLst/>
              <a:cxnLst/>
              <a:rect l="l" t="t" r="r" b="b"/>
              <a:pathLst>
                <a:path w="1122" h="506" extrusionOk="0">
                  <a:moveTo>
                    <a:pt x="225" y="1"/>
                  </a:moveTo>
                  <a:cubicBezTo>
                    <a:pt x="1" y="337"/>
                    <a:pt x="281" y="505"/>
                    <a:pt x="561" y="505"/>
                  </a:cubicBezTo>
                  <a:cubicBezTo>
                    <a:pt x="841" y="505"/>
                    <a:pt x="1121" y="337"/>
                    <a:pt x="8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49" name="Google Shape;15049;p21"/>
            <p:cNvSpPr/>
            <p:nvPr/>
          </p:nvSpPr>
          <p:spPr>
            <a:xfrm>
              <a:off x="2053475" y="2647600"/>
              <a:ext cx="39225" cy="19750"/>
            </a:xfrm>
            <a:custGeom>
              <a:avLst/>
              <a:gdLst/>
              <a:ahLst/>
              <a:cxnLst/>
              <a:rect l="l" t="t" r="r" b="b"/>
              <a:pathLst>
                <a:path w="1569" h="790" extrusionOk="0">
                  <a:moveTo>
                    <a:pt x="341" y="1"/>
                  </a:moveTo>
                  <a:cubicBezTo>
                    <a:pt x="219" y="1"/>
                    <a:pt x="104" y="61"/>
                    <a:pt x="0" y="216"/>
                  </a:cubicBezTo>
                  <a:cubicBezTo>
                    <a:pt x="359" y="216"/>
                    <a:pt x="861" y="789"/>
                    <a:pt x="1277" y="789"/>
                  </a:cubicBezTo>
                  <a:cubicBezTo>
                    <a:pt x="1381" y="789"/>
                    <a:pt x="1479" y="754"/>
                    <a:pt x="1569" y="664"/>
                  </a:cubicBezTo>
                  <a:cubicBezTo>
                    <a:pt x="1224" y="664"/>
                    <a:pt x="747" y="1"/>
                    <a:pt x="34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50" name="Google Shape;15050;p21"/>
            <p:cNvSpPr/>
            <p:nvPr/>
          </p:nvSpPr>
          <p:spPr>
            <a:xfrm>
              <a:off x="2025450" y="4658825"/>
              <a:ext cx="50450" cy="16825"/>
            </a:xfrm>
            <a:custGeom>
              <a:avLst/>
              <a:gdLst/>
              <a:ahLst/>
              <a:cxnLst/>
              <a:rect l="l" t="t" r="r" b="b"/>
              <a:pathLst>
                <a:path w="2018" h="673" extrusionOk="0">
                  <a:moveTo>
                    <a:pt x="1569" y="0"/>
                  </a:moveTo>
                  <a:cubicBezTo>
                    <a:pt x="1121" y="0"/>
                    <a:pt x="1" y="449"/>
                    <a:pt x="673" y="673"/>
                  </a:cubicBezTo>
                  <a:cubicBezTo>
                    <a:pt x="673" y="225"/>
                    <a:pt x="2018" y="673"/>
                    <a:pt x="156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51" name="Google Shape;15051;p21"/>
            <p:cNvSpPr/>
            <p:nvPr/>
          </p:nvSpPr>
          <p:spPr>
            <a:xfrm>
              <a:off x="1991825" y="4682475"/>
              <a:ext cx="18700" cy="10000"/>
            </a:xfrm>
            <a:custGeom>
              <a:avLst/>
              <a:gdLst/>
              <a:ahLst/>
              <a:cxnLst/>
              <a:rect l="l" t="t" r="r" b="b"/>
              <a:pathLst>
                <a:path w="748" h="400" extrusionOk="0">
                  <a:moveTo>
                    <a:pt x="250" y="1"/>
                  </a:moveTo>
                  <a:cubicBezTo>
                    <a:pt x="125" y="1"/>
                    <a:pt x="1" y="100"/>
                    <a:pt x="1" y="399"/>
                  </a:cubicBezTo>
                  <a:cubicBezTo>
                    <a:pt x="748" y="399"/>
                    <a:pt x="499" y="1"/>
                    <a:pt x="25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52" name="Google Shape;15052;p21"/>
            <p:cNvSpPr/>
            <p:nvPr/>
          </p:nvSpPr>
          <p:spPr>
            <a:xfrm>
              <a:off x="1941400" y="4698050"/>
              <a:ext cx="28050" cy="11225"/>
            </a:xfrm>
            <a:custGeom>
              <a:avLst/>
              <a:gdLst/>
              <a:ahLst/>
              <a:cxnLst/>
              <a:rect l="l" t="t" r="r" b="b"/>
              <a:pathLst>
                <a:path w="1122" h="449" extrusionOk="0">
                  <a:moveTo>
                    <a:pt x="1121" y="0"/>
                  </a:moveTo>
                  <a:cubicBezTo>
                    <a:pt x="673" y="0"/>
                    <a:pt x="1" y="0"/>
                    <a:pt x="1" y="449"/>
                  </a:cubicBezTo>
                  <a:cubicBezTo>
                    <a:pt x="449" y="449"/>
                    <a:pt x="897" y="224"/>
                    <a:pt x="112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53" name="Google Shape;15053;p21"/>
            <p:cNvSpPr/>
            <p:nvPr/>
          </p:nvSpPr>
          <p:spPr>
            <a:xfrm>
              <a:off x="1948925" y="4431975"/>
              <a:ext cx="14175" cy="8275"/>
            </a:xfrm>
            <a:custGeom>
              <a:avLst/>
              <a:gdLst/>
              <a:ahLst/>
              <a:cxnLst/>
              <a:rect l="l" t="t" r="r" b="b"/>
              <a:pathLst>
                <a:path w="567" h="331" extrusionOk="0">
                  <a:moveTo>
                    <a:pt x="102" y="1"/>
                  </a:moveTo>
                  <a:cubicBezTo>
                    <a:pt x="1" y="1"/>
                    <a:pt x="452" y="331"/>
                    <a:pt x="533" y="331"/>
                  </a:cubicBezTo>
                  <a:cubicBezTo>
                    <a:pt x="566" y="331"/>
                    <a:pt x="535" y="273"/>
                    <a:pt x="372" y="110"/>
                  </a:cubicBezTo>
                  <a:cubicBezTo>
                    <a:pt x="214" y="31"/>
                    <a:pt x="133" y="1"/>
                    <a:pt x="10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54" name="Google Shape;15054;p21"/>
            <p:cNvSpPr/>
            <p:nvPr/>
          </p:nvSpPr>
          <p:spPr>
            <a:xfrm>
              <a:off x="1876975" y="4737275"/>
              <a:ext cx="25225" cy="4225"/>
            </a:xfrm>
            <a:custGeom>
              <a:avLst/>
              <a:gdLst/>
              <a:ahLst/>
              <a:cxnLst/>
              <a:rect l="l" t="t" r="r" b="b"/>
              <a:pathLst>
                <a:path w="1009" h="169" extrusionOk="0">
                  <a:moveTo>
                    <a:pt x="561" y="0"/>
                  </a:moveTo>
                  <a:lnTo>
                    <a:pt x="561" y="0"/>
                  </a:lnTo>
                  <a:cubicBezTo>
                    <a:pt x="0" y="112"/>
                    <a:pt x="225" y="168"/>
                    <a:pt x="477" y="168"/>
                  </a:cubicBezTo>
                  <a:cubicBezTo>
                    <a:pt x="729" y="168"/>
                    <a:pt x="1009" y="112"/>
                    <a:pt x="56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55" name="Google Shape;15055;p21"/>
            <p:cNvSpPr/>
            <p:nvPr/>
          </p:nvSpPr>
          <p:spPr>
            <a:xfrm>
              <a:off x="1868575" y="2619375"/>
              <a:ext cx="25225" cy="4225"/>
            </a:xfrm>
            <a:custGeom>
              <a:avLst/>
              <a:gdLst/>
              <a:ahLst/>
              <a:cxnLst/>
              <a:rect l="l" t="t" r="r" b="b"/>
              <a:pathLst>
                <a:path w="1009" h="169" extrusionOk="0">
                  <a:moveTo>
                    <a:pt x="448" y="0"/>
                  </a:moveTo>
                  <a:lnTo>
                    <a:pt x="448" y="0"/>
                  </a:lnTo>
                  <a:cubicBezTo>
                    <a:pt x="0" y="112"/>
                    <a:pt x="280" y="168"/>
                    <a:pt x="533" y="168"/>
                  </a:cubicBezTo>
                  <a:cubicBezTo>
                    <a:pt x="785" y="168"/>
                    <a:pt x="1009" y="112"/>
                    <a:pt x="4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56" name="Google Shape;15056;p21"/>
            <p:cNvSpPr/>
            <p:nvPr/>
          </p:nvSpPr>
          <p:spPr>
            <a:xfrm>
              <a:off x="1795725" y="2744275"/>
              <a:ext cx="33650" cy="8950"/>
            </a:xfrm>
            <a:custGeom>
              <a:avLst/>
              <a:gdLst/>
              <a:ahLst/>
              <a:cxnLst/>
              <a:rect l="l" t="t" r="r" b="b"/>
              <a:pathLst>
                <a:path w="1346" h="358" extrusionOk="0">
                  <a:moveTo>
                    <a:pt x="223" y="1"/>
                  </a:moveTo>
                  <a:cubicBezTo>
                    <a:pt x="133" y="1"/>
                    <a:pt x="59" y="41"/>
                    <a:pt x="1" y="159"/>
                  </a:cubicBezTo>
                  <a:cubicBezTo>
                    <a:pt x="1" y="159"/>
                    <a:pt x="499" y="358"/>
                    <a:pt x="897" y="358"/>
                  </a:cubicBezTo>
                  <a:cubicBezTo>
                    <a:pt x="1096" y="358"/>
                    <a:pt x="1271" y="308"/>
                    <a:pt x="1345" y="159"/>
                  </a:cubicBezTo>
                  <a:lnTo>
                    <a:pt x="1345" y="159"/>
                  </a:lnTo>
                  <a:cubicBezTo>
                    <a:pt x="1244" y="192"/>
                    <a:pt x="1148" y="206"/>
                    <a:pt x="1057" y="206"/>
                  </a:cubicBezTo>
                  <a:cubicBezTo>
                    <a:pt x="701" y="206"/>
                    <a:pt x="423" y="1"/>
                    <a:pt x="22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57" name="Google Shape;15057;p21"/>
            <p:cNvSpPr/>
            <p:nvPr/>
          </p:nvSpPr>
          <p:spPr>
            <a:xfrm>
              <a:off x="1793875" y="4440300"/>
              <a:ext cx="18700" cy="19950"/>
            </a:xfrm>
            <a:custGeom>
              <a:avLst/>
              <a:gdLst/>
              <a:ahLst/>
              <a:cxnLst/>
              <a:rect l="l" t="t" r="r" b="b"/>
              <a:pathLst>
                <a:path w="748" h="798" extrusionOk="0">
                  <a:moveTo>
                    <a:pt x="747" y="1"/>
                  </a:moveTo>
                  <a:cubicBezTo>
                    <a:pt x="0" y="1"/>
                    <a:pt x="249" y="798"/>
                    <a:pt x="498" y="798"/>
                  </a:cubicBezTo>
                  <a:cubicBezTo>
                    <a:pt x="623" y="798"/>
                    <a:pt x="747" y="599"/>
                    <a:pt x="74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58" name="Google Shape;15058;p21"/>
            <p:cNvSpPr/>
            <p:nvPr/>
          </p:nvSpPr>
          <p:spPr>
            <a:xfrm>
              <a:off x="1694875" y="4434700"/>
              <a:ext cx="100875" cy="207350"/>
            </a:xfrm>
            <a:custGeom>
              <a:avLst/>
              <a:gdLst/>
              <a:ahLst/>
              <a:cxnLst/>
              <a:rect l="l" t="t" r="r" b="b"/>
              <a:pathLst>
                <a:path w="4035" h="8294" extrusionOk="0">
                  <a:moveTo>
                    <a:pt x="4035" y="1"/>
                  </a:moveTo>
                  <a:lnTo>
                    <a:pt x="4035" y="1"/>
                  </a:lnTo>
                  <a:cubicBezTo>
                    <a:pt x="1" y="1121"/>
                    <a:pt x="1794" y="6052"/>
                    <a:pt x="2242" y="8293"/>
                  </a:cubicBezTo>
                  <a:cubicBezTo>
                    <a:pt x="2466" y="6052"/>
                    <a:pt x="1345" y="1794"/>
                    <a:pt x="403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59" name="Google Shape;15059;p21"/>
            <p:cNvSpPr/>
            <p:nvPr/>
          </p:nvSpPr>
          <p:spPr>
            <a:xfrm>
              <a:off x="1773325" y="4636425"/>
              <a:ext cx="16825" cy="28025"/>
            </a:xfrm>
            <a:custGeom>
              <a:avLst/>
              <a:gdLst/>
              <a:ahLst/>
              <a:cxnLst/>
              <a:rect l="l" t="t" r="r" b="b"/>
              <a:pathLst>
                <a:path w="673" h="1121" extrusionOk="0">
                  <a:moveTo>
                    <a:pt x="224" y="0"/>
                  </a:moveTo>
                  <a:cubicBezTo>
                    <a:pt x="224" y="448"/>
                    <a:pt x="0" y="1121"/>
                    <a:pt x="673" y="1121"/>
                  </a:cubicBezTo>
                  <a:cubicBezTo>
                    <a:pt x="448" y="896"/>
                    <a:pt x="673" y="224"/>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60" name="Google Shape;15060;p21"/>
            <p:cNvSpPr/>
            <p:nvPr/>
          </p:nvSpPr>
          <p:spPr>
            <a:xfrm>
              <a:off x="1750900" y="4653225"/>
              <a:ext cx="28050" cy="50450"/>
            </a:xfrm>
            <a:custGeom>
              <a:avLst/>
              <a:gdLst/>
              <a:ahLst/>
              <a:cxnLst/>
              <a:rect l="l" t="t" r="r" b="b"/>
              <a:pathLst>
                <a:path w="1122" h="2018" extrusionOk="0">
                  <a:moveTo>
                    <a:pt x="1" y="0"/>
                  </a:moveTo>
                  <a:cubicBezTo>
                    <a:pt x="449" y="673"/>
                    <a:pt x="1" y="1569"/>
                    <a:pt x="897" y="2017"/>
                  </a:cubicBezTo>
                  <a:cubicBezTo>
                    <a:pt x="673" y="1345"/>
                    <a:pt x="1121" y="224"/>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61" name="Google Shape;15061;p21"/>
            <p:cNvSpPr/>
            <p:nvPr/>
          </p:nvSpPr>
          <p:spPr>
            <a:xfrm>
              <a:off x="1713600" y="2728700"/>
              <a:ext cx="14175" cy="8275"/>
            </a:xfrm>
            <a:custGeom>
              <a:avLst/>
              <a:gdLst/>
              <a:ahLst/>
              <a:cxnLst/>
              <a:rect l="l" t="t" r="r" b="b"/>
              <a:pathLst>
                <a:path w="567" h="331" extrusionOk="0">
                  <a:moveTo>
                    <a:pt x="102" y="0"/>
                  </a:moveTo>
                  <a:cubicBezTo>
                    <a:pt x="1" y="0"/>
                    <a:pt x="453" y="330"/>
                    <a:pt x="533" y="330"/>
                  </a:cubicBezTo>
                  <a:cubicBezTo>
                    <a:pt x="567" y="330"/>
                    <a:pt x="535" y="273"/>
                    <a:pt x="372" y="109"/>
                  </a:cubicBezTo>
                  <a:cubicBezTo>
                    <a:pt x="214" y="30"/>
                    <a:pt x="133" y="0"/>
                    <a:pt x="10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62" name="Google Shape;15062;p21"/>
            <p:cNvSpPr/>
            <p:nvPr/>
          </p:nvSpPr>
          <p:spPr>
            <a:xfrm>
              <a:off x="1447250" y="1674375"/>
              <a:ext cx="17925" cy="21425"/>
            </a:xfrm>
            <a:custGeom>
              <a:avLst/>
              <a:gdLst/>
              <a:ahLst/>
              <a:cxnLst/>
              <a:rect l="l" t="t" r="r" b="b"/>
              <a:pathLst>
                <a:path w="717" h="857" extrusionOk="0">
                  <a:moveTo>
                    <a:pt x="229" y="1"/>
                  </a:moveTo>
                  <a:cubicBezTo>
                    <a:pt x="161" y="1"/>
                    <a:pt x="97" y="44"/>
                    <a:pt x="44" y="148"/>
                  </a:cubicBezTo>
                  <a:cubicBezTo>
                    <a:pt x="642" y="148"/>
                    <a:pt x="0" y="857"/>
                    <a:pt x="480" y="857"/>
                  </a:cubicBezTo>
                  <a:cubicBezTo>
                    <a:pt x="540" y="857"/>
                    <a:pt x="617" y="846"/>
                    <a:pt x="717" y="821"/>
                  </a:cubicBezTo>
                  <a:cubicBezTo>
                    <a:pt x="717" y="477"/>
                    <a:pt x="453" y="1"/>
                    <a:pt x="22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63" name="Google Shape;15063;p21"/>
            <p:cNvSpPr/>
            <p:nvPr/>
          </p:nvSpPr>
          <p:spPr>
            <a:xfrm>
              <a:off x="1425925" y="1638850"/>
              <a:ext cx="22450" cy="28050"/>
            </a:xfrm>
            <a:custGeom>
              <a:avLst/>
              <a:gdLst/>
              <a:ahLst/>
              <a:cxnLst/>
              <a:rect l="l" t="t" r="r" b="b"/>
              <a:pathLst>
                <a:path w="898" h="1122" extrusionOk="0">
                  <a:moveTo>
                    <a:pt x="1" y="1"/>
                  </a:moveTo>
                  <a:cubicBezTo>
                    <a:pt x="1" y="673"/>
                    <a:pt x="449" y="673"/>
                    <a:pt x="897" y="1121"/>
                  </a:cubicBezTo>
                  <a:cubicBezTo>
                    <a:pt x="897" y="449"/>
                    <a:pt x="673"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64" name="Google Shape;15064;p21"/>
            <p:cNvSpPr/>
            <p:nvPr/>
          </p:nvSpPr>
          <p:spPr>
            <a:xfrm>
              <a:off x="1325075" y="1582825"/>
              <a:ext cx="100875" cy="106475"/>
            </a:xfrm>
            <a:custGeom>
              <a:avLst/>
              <a:gdLst/>
              <a:ahLst/>
              <a:cxnLst/>
              <a:rect l="l" t="t" r="r" b="b"/>
              <a:pathLst>
                <a:path w="4035" h="4259" extrusionOk="0">
                  <a:moveTo>
                    <a:pt x="1" y="0"/>
                  </a:moveTo>
                  <a:lnTo>
                    <a:pt x="1" y="0"/>
                  </a:lnTo>
                  <a:cubicBezTo>
                    <a:pt x="587" y="4105"/>
                    <a:pt x="1173" y="3437"/>
                    <a:pt x="3097" y="3942"/>
                  </a:cubicBezTo>
                  <a:lnTo>
                    <a:pt x="3097" y="3942"/>
                  </a:lnTo>
                  <a:cubicBezTo>
                    <a:pt x="1541" y="3227"/>
                    <a:pt x="377" y="1692"/>
                    <a:pt x="1" y="0"/>
                  </a:cubicBezTo>
                  <a:close/>
                  <a:moveTo>
                    <a:pt x="3097" y="3942"/>
                  </a:moveTo>
                  <a:cubicBezTo>
                    <a:pt x="3396" y="4079"/>
                    <a:pt x="3710" y="4186"/>
                    <a:pt x="4035" y="4259"/>
                  </a:cubicBezTo>
                  <a:cubicBezTo>
                    <a:pt x="3691" y="4115"/>
                    <a:pt x="3380" y="4016"/>
                    <a:pt x="3097" y="3942"/>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65" name="Google Shape;15065;p21"/>
            <p:cNvSpPr/>
            <p:nvPr/>
          </p:nvSpPr>
          <p:spPr>
            <a:xfrm>
              <a:off x="1263450" y="1241050"/>
              <a:ext cx="56050" cy="17050"/>
            </a:xfrm>
            <a:custGeom>
              <a:avLst/>
              <a:gdLst/>
              <a:ahLst/>
              <a:cxnLst/>
              <a:rect l="l" t="t" r="r" b="b"/>
              <a:pathLst>
                <a:path w="2242" h="682" extrusionOk="0">
                  <a:moveTo>
                    <a:pt x="1" y="0"/>
                  </a:moveTo>
                  <a:cubicBezTo>
                    <a:pt x="290" y="435"/>
                    <a:pt x="766" y="682"/>
                    <a:pt x="1309" y="682"/>
                  </a:cubicBezTo>
                  <a:cubicBezTo>
                    <a:pt x="1607" y="682"/>
                    <a:pt x="1924" y="607"/>
                    <a:pt x="2242" y="449"/>
                  </a:cubicBezTo>
                  <a:cubicBezTo>
                    <a:pt x="1345" y="224"/>
                    <a:pt x="673" y="224"/>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66" name="Google Shape;15066;p21"/>
            <p:cNvSpPr/>
            <p:nvPr/>
          </p:nvSpPr>
          <p:spPr>
            <a:xfrm>
              <a:off x="1210225" y="2466675"/>
              <a:ext cx="36450" cy="13300"/>
            </a:xfrm>
            <a:custGeom>
              <a:avLst/>
              <a:gdLst/>
              <a:ahLst/>
              <a:cxnLst/>
              <a:rect l="l" t="t" r="r" b="b"/>
              <a:pathLst>
                <a:path w="1458" h="532" extrusionOk="0">
                  <a:moveTo>
                    <a:pt x="393" y="1"/>
                  </a:moveTo>
                  <a:cubicBezTo>
                    <a:pt x="112" y="1"/>
                    <a:pt x="0" y="57"/>
                    <a:pt x="337" y="57"/>
                  </a:cubicBezTo>
                  <a:cubicBezTo>
                    <a:pt x="663" y="57"/>
                    <a:pt x="870" y="531"/>
                    <a:pt x="1131" y="531"/>
                  </a:cubicBezTo>
                  <a:cubicBezTo>
                    <a:pt x="1229" y="531"/>
                    <a:pt x="1335" y="464"/>
                    <a:pt x="1457" y="281"/>
                  </a:cubicBezTo>
                  <a:cubicBezTo>
                    <a:pt x="1121" y="57"/>
                    <a:pt x="673" y="1"/>
                    <a:pt x="39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67" name="Google Shape;15067;p21"/>
            <p:cNvSpPr/>
            <p:nvPr/>
          </p:nvSpPr>
          <p:spPr>
            <a:xfrm>
              <a:off x="1196225" y="1228175"/>
              <a:ext cx="61650" cy="21575"/>
            </a:xfrm>
            <a:custGeom>
              <a:avLst/>
              <a:gdLst/>
              <a:ahLst/>
              <a:cxnLst/>
              <a:rect l="l" t="t" r="r" b="b"/>
              <a:pathLst>
                <a:path w="2466" h="863" extrusionOk="0">
                  <a:moveTo>
                    <a:pt x="746" y="0"/>
                  </a:moveTo>
                  <a:cubicBezTo>
                    <a:pt x="471" y="0"/>
                    <a:pt x="213" y="78"/>
                    <a:pt x="0" y="291"/>
                  </a:cubicBezTo>
                  <a:cubicBezTo>
                    <a:pt x="480" y="291"/>
                    <a:pt x="1304" y="863"/>
                    <a:pt x="1898" y="863"/>
                  </a:cubicBezTo>
                  <a:cubicBezTo>
                    <a:pt x="2136" y="863"/>
                    <a:pt x="2337" y="772"/>
                    <a:pt x="2465" y="515"/>
                  </a:cubicBezTo>
                  <a:cubicBezTo>
                    <a:pt x="2006" y="362"/>
                    <a:pt x="1338" y="0"/>
                    <a:pt x="7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68" name="Google Shape;15068;p21"/>
            <p:cNvSpPr/>
            <p:nvPr/>
          </p:nvSpPr>
          <p:spPr>
            <a:xfrm>
              <a:off x="1235425" y="748000"/>
              <a:ext cx="16850" cy="11225"/>
            </a:xfrm>
            <a:custGeom>
              <a:avLst/>
              <a:gdLst/>
              <a:ahLst/>
              <a:cxnLst/>
              <a:rect l="l" t="t" r="r" b="b"/>
              <a:pathLst>
                <a:path w="674" h="449" extrusionOk="0">
                  <a:moveTo>
                    <a:pt x="225" y="0"/>
                  </a:moveTo>
                  <a:cubicBezTo>
                    <a:pt x="1" y="0"/>
                    <a:pt x="225" y="448"/>
                    <a:pt x="673" y="448"/>
                  </a:cubicBezTo>
                  <a:cubicBezTo>
                    <a:pt x="673" y="224"/>
                    <a:pt x="673" y="0"/>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69" name="Google Shape;15069;p21"/>
            <p:cNvSpPr/>
            <p:nvPr/>
          </p:nvSpPr>
          <p:spPr>
            <a:xfrm>
              <a:off x="1229825" y="2524125"/>
              <a:ext cx="11250" cy="5625"/>
            </a:xfrm>
            <a:custGeom>
              <a:avLst/>
              <a:gdLst/>
              <a:ahLst/>
              <a:cxnLst/>
              <a:rect l="l" t="t" r="r" b="b"/>
              <a:pathLst>
                <a:path w="450" h="225" extrusionOk="0">
                  <a:moveTo>
                    <a:pt x="1" y="0"/>
                  </a:moveTo>
                  <a:cubicBezTo>
                    <a:pt x="1" y="0"/>
                    <a:pt x="1" y="224"/>
                    <a:pt x="225" y="224"/>
                  </a:cubicBezTo>
                  <a:cubicBezTo>
                    <a:pt x="449" y="224"/>
                    <a:pt x="225"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70" name="Google Shape;15070;p21"/>
            <p:cNvSpPr/>
            <p:nvPr/>
          </p:nvSpPr>
          <p:spPr>
            <a:xfrm>
              <a:off x="1185000" y="1033750"/>
              <a:ext cx="11250" cy="5625"/>
            </a:xfrm>
            <a:custGeom>
              <a:avLst/>
              <a:gdLst/>
              <a:ahLst/>
              <a:cxnLst/>
              <a:rect l="l" t="t" r="r" b="b"/>
              <a:pathLst>
                <a:path w="450" h="225" extrusionOk="0">
                  <a:moveTo>
                    <a:pt x="1" y="0"/>
                  </a:moveTo>
                  <a:cubicBezTo>
                    <a:pt x="1" y="0"/>
                    <a:pt x="1" y="224"/>
                    <a:pt x="225" y="224"/>
                  </a:cubicBezTo>
                  <a:cubicBezTo>
                    <a:pt x="449" y="224"/>
                    <a:pt x="225"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71" name="Google Shape;15071;p21"/>
            <p:cNvSpPr/>
            <p:nvPr/>
          </p:nvSpPr>
          <p:spPr>
            <a:xfrm>
              <a:off x="1084150" y="2949925"/>
              <a:ext cx="56050" cy="50450"/>
            </a:xfrm>
            <a:custGeom>
              <a:avLst/>
              <a:gdLst/>
              <a:ahLst/>
              <a:cxnLst/>
              <a:rect l="l" t="t" r="r" b="b"/>
              <a:pathLst>
                <a:path w="2242" h="2018" extrusionOk="0">
                  <a:moveTo>
                    <a:pt x="1570" y="1"/>
                  </a:moveTo>
                  <a:cubicBezTo>
                    <a:pt x="1570" y="673"/>
                    <a:pt x="1" y="1794"/>
                    <a:pt x="1570" y="2018"/>
                  </a:cubicBezTo>
                  <a:cubicBezTo>
                    <a:pt x="1121" y="1346"/>
                    <a:pt x="2242" y="449"/>
                    <a:pt x="157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72" name="Google Shape;15072;p21"/>
            <p:cNvSpPr/>
            <p:nvPr/>
          </p:nvSpPr>
          <p:spPr>
            <a:xfrm>
              <a:off x="1044925" y="2877100"/>
              <a:ext cx="72875" cy="190525"/>
            </a:xfrm>
            <a:custGeom>
              <a:avLst/>
              <a:gdLst/>
              <a:ahLst/>
              <a:cxnLst/>
              <a:rect l="l" t="t" r="r" b="b"/>
              <a:pathLst>
                <a:path w="2915" h="7621" extrusionOk="0">
                  <a:moveTo>
                    <a:pt x="2690" y="0"/>
                  </a:moveTo>
                  <a:cubicBezTo>
                    <a:pt x="1794" y="2242"/>
                    <a:pt x="1" y="5379"/>
                    <a:pt x="1122" y="7620"/>
                  </a:cubicBezTo>
                  <a:cubicBezTo>
                    <a:pt x="897" y="5379"/>
                    <a:pt x="2914" y="2466"/>
                    <a:pt x="269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73" name="Google Shape;15073;p21"/>
            <p:cNvSpPr/>
            <p:nvPr/>
          </p:nvSpPr>
          <p:spPr>
            <a:xfrm>
              <a:off x="1072950" y="1229850"/>
              <a:ext cx="22425" cy="22425"/>
            </a:xfrm>
            <a:custGeom>
              <a:avLst/>
              <a:gdLst/>
              <a:ahLst/>
              <a:cxnLst/>
              <a:rect l="l" t="t" r="r" b="b"/>
              <a:pathLst>
                <a:path w="897" h="897" extrusionOk="0">
                  <a:moveTo>
                    <a:pt x="225" y="0"/>
                  </a:moveTo>
                  <a:cubicBezTo>
                    <a:pt x="225" y="448"/>
                    <a:pt x="1" y="897"/>
                    <a:pt x="897" y="897"/>
                  </a:cubicBezTo>
                  <a:cubicBezTo>
                    <a:pt x="897" y="448"/>
                    <a:pt x="897" y="224"/>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74" name="Google Shape;15074;p21"/>
            <p:cNvSpPr/>
            <p:nvPr/>
          </p:nvSpPr>
          <p:spPr>
            <a:xfrm>
              <a:off x="1033725" y="3129225"/>
              <a:ext cx="50450" cy="25"/>
            </a:xfrm>
            <a:custGeom>
              <a:avLst/>
              <a:gdLst/>
              <a:ahLst/>
              <a:cxnLst/>
              <a:rect l="l" t="t" r="r" b="b"/>
              <a:pathLst>
                <a:path w="2018" h="1" extrusionOk="0">
                  <a:moveTo>
                    <a:pt x="1121" y="1"/>
                  </a:moveTo>
                  <a:cubicBezTo>
                    <a:pt x="1" y="1"/>
                    <a:pt x="2018" y="1"/>
                    <a:pt x="112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75" name="Google Shape;15075;p21"/>
            <p:cNvSpPr/>
            <p:nvPr/>
          </p:nvSpPr>
          <p:spPr>
            <a:xfrm>
              <a:off x="1016925" y="4624575"/>
              <a:ext cx="54175" cy="18100"/>
            </a:xfrm>
            <a:custGeom>
              <a:avLst/>
              <a:gdLst/>
              <a:ahLst/>
              <a:cxnLst/>
              <a:rect l="l" t="t" r="r" b="b"/>
              <a:pathLst>
                <a:path w="2167" h="724" extrusionOk="0">
                  <a:moveTo>
                    <a:pt x="1096" y="1"/>
                  </a:moveTo>
                  <a:cubicBezTo>
                    <a:pt x="498" y="1"/>
                    <a:pt x="0" y="100"/>
                    <a:pt x="0" y="698"/>
                  </a:cubicBezTo>
                  <a:cubicBezTo>
                    <a:pt x="299" y="698"/>
                    <a:pt x="648" y="723"/>
                    <a:pt x="972" y="723"/>
                  </a:cubicBezTo>
                  <a:cubicBezTo>
                    <a:pt x="1619" y="723"/>
                    <a:pt x="2167" y="623"/>
                    <a:pt x="2017" y="26"/>
                  </a:cubicBezTo>
                  <a:cubicBezTo>
                    <a:pt x="1719" y="26"/>
                    <a:pt x="1395" y="1"/>
                    <a:pt x="109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76" name="Google Shape;15076;p21"/>
            <p:cNvSpPr/>
            <p:nvPr/>
          </p:nvSpPr>
          <p:spPr>
            <a:xfrm>
              <a:off x="1000125" y="1235450"/>
              <a:ext cx="44825" cy="56050"/>
            </a:xfrm>
            <a:custGeom>
              <a:avLst/>
              <a:gdLst/>
              <a:ahLst/>
              <a:cxnLst/>
              <a:rect l="l" t="t" r="r" b="b"/>
              <a:pathLst>
                <a:path w="1793" h="2242" extrusionOk="0">
                  <a:moveTo>
                    <a:pt x="1793" y="0"/>
                  </a:moveTo>
                  <a:lnTo>
                    <a:pt x="1793" y="0"/>
                  </a:lnTo>
                  <a:cubicBezTo>
                    <a:pt x="672" y="224"/>
                    <a:pt x="448" y="1345"/>
                    <a:pt x="0" y="2241"/>
                  </a:cubicBezTo>
                  <a:cubicBezTo>
                    <a:pt x="1569" y="2241"/>
                    <a:pt x="1121" y="448"/>
                    <a:pt x="17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77" name="Google Shape;15077;p21"/>
            <p:cNvSpPr/>
            <p:nvPr/>
          </p:nvSpPr>
          <p:spPr>
            <a:xfrm>
              <a:off x="1022525" y="3190850"/>
              <a:ext cx="16825" cy="11250"/>
            </a:xfrm>
            <a:custGeom>
              <a:avLst/>
              <a:gdLst/>
              <a:ahLst/>
              <a:cxnLst/>
              <a:rect l="l" t="t" r="r" b="b"/>
              <a:pathLst>
                <a:path w="673" h="450" extrusionOk="0">
                  <a:moveTo>
                    <a:pt x="449" y="1"/>
                  </a:moveTo>
                  <a:cubicBezTo>
                    <a:pt x="0" y="1"/>
                    <a:pt x="0" y="449"/>
                    <a:pt x="449" y="449"/>
                  </a:cubicBezTo>
                  <a:cubicBezTo>
                    <a:pt x="673" y="449"/>
                    <a:pt x="673" y="1"/>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78" name="Google Shape;15078;p21"/>
            <p:cNvSpPr/>
            <p:nvPr/>
          </p:nvSpPr>
          <p:spPr>
            <a:xfrm>
              <a:off x="994500" y="3302925"/>
              <a:ext cx="39250" cy="22425"/>
            </a:xfrm>
            <a:custGeom>
              <a:avLst/>
              <a:gdLst/>
              <a:ahLst/>
              <a:cxnLst/>
              <a:rect l="l" t="t" r="r" b="b"/>
              <a:pathLst>
                <a:path w="1570" h="897" extrusionOk="0">
                  <a:moveTo>
                    <a:pt x="673" y="0"/>
                  </a:moveTo>
                  <a:cubicBezTo>
                    <a:pt x="673" y="0"/>
                    <a:pt x="1" y="897"/>
                    <a:pt x="673" y="897"/>
                  </a:cubicBezTo>
                  <a:cubicBezTo>
                    <a:pt x="673" y="673"/>
                    <a:pt x="1570" y="224"/>
                    <a:pt x="6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79" name="Google Shape;15079;p21"/>
            <p:cNvSpPr/>
            <p:nvPr/>
          </p:nvSpPr>
          <p:spPr>
            <a:xfrm>
              <a:off x="944075" y="2031050"/>
              <a:ext cx="16850" cy="11250"/>
            </a:xfrm>
            <a:custGeom>
              <a:avLst/>
              <a:gdLst/>
              <a:ahLst/>
              <a:cxnLst/>
              <a:rect l="l" t="t" r="r" b="b"/>
              <a:pathLst>
                <a:path w="674" h="450" extrusionOk="0">
                  <a:moveTo>
                    <a:pt x="225" y="1"/>
                  </a:moveTo>
                  <a:cubicBezTo>
                    <a:pt x="1" y="1"/>
                    <a:pt x="225" y="449"/>
                    <a:pt x="673" y="449"/>
                  </a:cubicBezTo>
                  <a:cubicBezTo>
                    <a:pt x="673" y="225"/>
                    <a:pt x="673" y="1"/>
                    <a:pt x="2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80" name="Google Shape;15080;p21"/>
            <p:cNvSpPr/>
            <p:nvPr/>
          </p:nvSpPr>
          <p:spPr>
            <a:xfrm>
              <a:off x="949675" y="2053475"/>
              <a:ext cx="16850" cy="22425"/>
            </a:xfrm>
            <a:custGeom>
              <a:avLst/>
              <a:gdLst/>
              <a:ahLst/>
              <a:cxnLst/>
              <a:rect l="l" t="t" r="r" b="b"/>
              <a:pathLst>
                <a:path w="674" h="897" extrusionOk="0">
                  <a:moveTo>
                    <a:pt x="1" y="0"/>
                  </a:moveTo>
                  <a:cubicBezTo>
                    <a:pt x="1" y="449"/>
                    <a:pt x="1" y="897"/>
                    <a:pt x="673" y="897"/>
                  </a:cubicBezTo>
                  <a:cubicBezTo>
                    <a:pt x="673" y="449"/>
                    <a:pt x="673"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81" name="Google Shape;15081;p21"/>
            <p:cNvSpPr/>
            <p:nvPr/>
          </p:nvSpPr>
          <p:spPr>
            <a:xfrm>
              <a:off x="949900" y="1850875"/>
              <a:ext cx="22225" cy="17725"/>
            </a:xfrm>
            <a:custGeom>
              <a:avLst/>
              <a:gdLst/>
              <a:ahLst/>
              <a:cxnLst/>
              <a:rect l="l" t="t" r="r" b="b"/>
              <a:pathLst>
                <a:path w="889" h="709" extrusionOk="0">
                  <a:moveTo>
                    <a:pt x="622" y="0"/>
                  </a:moveTo>
                  <a:cubicBezTo>
                    <a:pt x="0" y="0"/>
                    <a:pt x="67" y="708"/>
                    <a:pt x="664" y="708"/>
                  </a:cubicBezTo>
                  <a:cubicBezTo>
                    <a:pt x="664" y="484"/>
                    <a:pt x="888" y="260"/>
                    <a:pt x="888" y="36"/>
                  </a:cubicBezTo>
                  <a:cubicBezTo>
                    <a:pt x="789" y="11"/>
                    <a:pt x="700" y="0"/>
                    <a:pt x="62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82" name="Google Shape;15082;p21"/>
            <p:cNvSpPr/>
            <p:nvPr/>
          </p:nvSpPr>
          <p:spPr>
            <a:xfrm>
              <a:off x="966500" y="1808175"/>
              <a:ext cx="18700" cy="10000"/>
            </a:xfrm>
            <a:custGeom>
              <a:avLst/>
              <a:gdLst/>
              <a:ahLst/>
              <a:cxnLst/>
              <a:rect l="l" t="t" r="r" b="b"/>
              <a:pathLst>
                <a:path w="748" h="400" extrusionOk="0">
                  <a:moveTo>
                    <a:pt x="249" y="1"/>
                  </a:moveTo>
                  <a:cubicBezTo>
                    <a:pt x="125" y="1"/>
                    <a:pt x="0" y="101"/>
                    <a:pt x="0" y="399"/>
                  </a:cubicBezTo>
                  <a:cubicBezTo>
                    <a:pt x="747" y="399"/>
                    <a:pt x="498" y="1"/>
                    <a:pt x="2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83" name="Google Shape;15083;p21"/>
            <p:cNvSpPr/>
            <p:nvPr/>
          </p:nvSpPr>
          <p:spPr>
            <a:xfrm>
              <a:off x="960900" y="3392575"/>
              <a:ext cx="11225" cy="16825"/>
            </a:xfrm>
            <a:custGeom>
              <a:avLst/>
              <a:gdLst/>
              <a:ahLst/>
              <a:cxnLst/>
              <a:rect l="l" t="t" r="r" b="b"/>
              <a:pathLst>
                <a:path w="449" h="673" extrusionOk="0">
                  <a:moveTo>
                    <a:pt x="0" y="0"/>
                  </a:moveTo>
                  <a:cubicBezTo>
                    <a:pt x="0" y="224"/>
                    <a:pt x="0" y="448"/>
                    <a:pt x="224" y="672"/>
                  </a:cubicBezTo>
                  <a:cubicBezTo>
                    <a:pt x="448" y="672"/>
                    <a:pt x="224"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84" name="Google Shape;15084;p21"/>
            <p:cNvSpPr/>
            <p:nvPr/>
          </p:nvSpPr>
          <p:spPr>
            <a:xfrm>
              <a:off x="944075" y="1801350"/>
              <a:ext cx="16850" cy="11225"/>
            </a:xfrm>
            <a:custGeom>
              <a:avLst/>
              <a:gdLst/>
              <a:ahLst/>
              <a:cxnLst/>
              <a:rect l="l" t="t" r="r" b="b"/>
              <a:pathLst>
                <a:path w="674" h="449" extrusionOk="0">
                  <a:moveTo>
                    <a:pt x="225" y="0"/>
                  </a:moveTo>
                  <a:cubicBezTo>
                    <a:pt x="1" y="0"/>
                    <a:pt x="225" y="448"/>
                    <a:pt x="673" y="448"/>
                  </a:cubicBezTo>
                  <a:cubicBezTo>
                    <a:pt x="673" y="224"/>
                    <a:pt x="673" y="0"/>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85" name="Google Shape;15085;p21"/>
            <p:cNvSpPr/>
            <p:nvPr/>
          </p:nvSpPr>
          <p:spPr>
            <a:xfrm>
              <a:off x="893650" y="3465400"/>
              <a:ext cx="33650" cy="28050"/>
            </a:xfrm>
            <a:custGeom>
              <a:avLst/>
              <a:gdLst/>
              <a:ahLst/>
              <a:cxnLst/>
              <a:rect l="l" t="t" r="r" b="b"/>
              <a:pathLst>
                <a:path w="1346" h="1122" extrusionOk="0">
                  <a:moveTo>
                    <a:pt x="673" y="1"/>
                  </a:moveTo>
                  <a:cubicBezTo>
                    <a:pt x="673" y="449"/>
                    <a:pt x="1" y="897"/>
                    <a:pt x="673" y="1121"/>
                  </a:cubicBezTo>
                  <a:cubicBezTo>
                    <a:pt x="673" y="897"/>
                    <a:pt x="1345" y="225"/>
                    <a:pt x="6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86" name="Google Shape;15086;p21"/>
            <p:cNvSpPr/>
            <p:nvPr/>
          </p:nvSpPr>
          <p:spPr>
            <a:xfrm>
              <a:off x="871250" y="1263450"/>
              <a:ext cx="33625" cy="44850"/>
            </a:xfrm>
            <a:custGeom>
              <a:avLst/>
              <a:gdLst/>
              <a:ahLst/>
              <a:cxnLst/>
              <a:rect l="l" t="t" r="r" b="b"/>
              <a:pathLst>
                <a:path w="1345" h="1794" extrusionOk="0">
                  <a:moveTo>
                    <a:pt x="449" y="1"/>
                  </a:moveTo>
                  <a:lnTo>
                    <a:pt x="449" y="1"/>
                  </a:lnTo>
                  <a:cubicBezTo>
                    <a:pt x="673" y="1121"/>
                    <a:pt x="0" y="1794"/>
                    <a:pt x="1345" y="1794"/>
                  </a:cubicBezTo>
                  <a:cubicBezTo>
                    <a:pt x="897" y="1346"/>
                    <a:pt x="1345" y="225"/>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87" name="Google Shape;15087;p21"/>
            <p:cNvSpPr/>
            <p:nvPr/>
          </p:nvSpPr>
          <p:spPr>
            <a:xfrm>
              <a:off x="874975" y="1947025"/>
              <a:ext cx="29900" cy="9975"/>
            </a:xfrm>
            <a:custGeom>
              <a:avLst/>
              <a:gdLst/>
              <a:ahLst/>
              <a:cxnLst/>
              <a:rect l="l" t="t" r="r" b="b"/>
              <a:pathLst>
                <a:path w="1196" h="399" extrusionOk="0">
                  <a:moveTo>
                    <a:pt x="1196" y="0"/>
                  </a:moveTo>
                  <a:cubicBezTo>
                    <a:pt x="1" y="0"/>
                    <a:pt x="300" y="398"/>
                    <a:pt x="698" y="398"/>
                  </a:cubicBezTo>
                  <a:cubicBezTo>
                    <a:pt x="897" y="398"/>
                    <a:pt x="1121" y="299"/>
                    <a:pt x="119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88" name="Google Shape;15088;p21"/>
            <p:cNvSpPr/>
            <p:nvPr/>
          </p:nvSpPr>
          <p:spPr>
            <a:xfrm>
              <a:off x="854425" y="3437400"/>
              <a:ext cx="44850" cy="50450"/>
            </a:xfrm>
            <a:custGeom>
              <a:avLst/>
              <a:gdLst/>
              <a:ahLst/>
              <a:cxnLst/>
              <a:rect l="l" t="t" r="r" b="b"/>
              <a:pathLst>
                <a:path w="1794" h="2018" extrusionOk="0">
                  <a:moveTo>
                    <a:pt x="1346" y="0"/>
                  </a:moveTo>
                  <a:lnTo>
                    <a:pt x="1346" y="0"/>
                  </a:lnTo>
                  <a:cubicBezTo>
                    <a:pt x="1122" y="897"/>
                    <a:pt x="225" y="1345"/>
                    <a:pt x="1" y="2017"/>
                  </a:cubicBezTo>
                  <a:cubicBezTo>
                    <a:pt x="1122" y="1793"/>
                    <a:pt x="1794" y="672"/>
                    <a:pt x="13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89" name="Google Shape;15089;p21"/>
            <p:cNvSpPr/>
            <p:nvPr/>
          </p:nvSpPr>
          <p:spPr>
            <a:xfrm>
              <a:off x="876850" y="3504625"/>
              <a:ext cx="22425" cy="11225"/>
            </a:xfrm>
            <a:custGeom>
              <a:avLst/>
              <a:gdLst/>
              <a:ahLst/>
              <a:cxnLst/>
              <a:rect l="l" t="t" r="r" b="b"/>
              <a:pathLst>
                <a:path w="897" h="449" extrusionOk="0">
                  <a:moveTo>
                    <a:pt x="673" y="0"/>
                  </a:moveTo>
                  <a:cubicBezTo>
                    <a:pt x="225" y="0"/>
                    <a:pt x="0" y="225"/>
                    <a:pt x="0" y="449"/>
                  </a:cubicBezTo>
                  <a:cubicBezTo>
                    <a:pt x="673" y="449"/>
                    <a:pt x="897" y="449"/>
                    <a:pt x="6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90" name="Google Shape;15090;p21"/>
            <p:cNvSpPr/>
            <p:nvPr/>
          </p:nvSpPr>
          <p:spPr>
            <a:xfrm>
              <a:off x="843975" y="3552325"/>
              <a:ext cx="14175" cy="8275"/>
            </a:xfrm>
            <a:custGeom>
              <a:avLst/>
              <a:gdLst/>
              <a:ahLst/>
              <a:cxnLst/>
              <a:rect l="l" t="t" r="r" b="b"/>
              <a:pathLst>
                <a:path w="567" h="331" extrusionOk="0">
                  <a:moveTo>
                    <a:pt x="465" y="0"/>
                  </a:moveTo>
                  <a:cubicBezTo>
                    <a:pt x="434" y="0"/>
                    <a:pt x="353" y="31"/>
                    <a:pt x="195" y="110"/>
                  </a:cubicBezTo>
                  <a:cubicBezTo>
                    <a:pt x="32" y="273"/>
                    <a:pt x="0" y="330"/>
                    <a:pt x="34" y="330"/>
                  </a:cubicBezTo>
                  <a:cubicBezTo>
                    <a:pt x="114" y="330"/>
                    <a:pt x="566" y="0"/>
                    <a:pt x="46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91" name="Google Shape;15091;p21"/>
            <p:cNvSpPr/>
            <p:nvPr/>
          </p:nvSpPr>
          <p:spPr>
            <a:xfrm>
              <a:off x="853800" y="3499025"/>
              <a:ext cx="24800" cy="6500"/>
            </a:xfrm>
            <a:custGeom>
              <a:avLst/>
              <a:gdLst/>
              <a:ahLst/>
              <a:cxnLst/>
              <a:rect l="l" t="t" r="r" b="b"/>
              <a:pathLst>
                <a:path w="992" h="260" extrusionOk="0">
                  <a:moveTo>
                    <a:pt x="474" y="0"/>
                  </a:moveTo>
                  <a:lnTo>
                    <a:pt x="474" y="0"/>
                  </a:lnTo>
                  <a:cubicBezTo>
                    <a:pt x="1" y="190"/>
                    <a:pt x="87" y="259"/>
                    <a:pt x="278" y="259"/>
                  </a:cubicBezTo>
                  <a:cubicBezTo>
                    <a:pt x="538" y="259"/>
                    <a:pt x="992" y="130"/>
                    <a:pt x="47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92" name="Google Shape;15092;p21"/>
            <p:cNvSpPr/>
            <p:nvPr/>
          </p:nvSpPr>
          <p:spPr>
            <a:xfrm>
              <a:off x="839875" y="3514250"/>
              <a:ext cx="20200" cy="7200"/>
            </a:xfrm>
            <a:custGeom>
              <a:avLst/>
              <a:gdLst/>
              <a:ahLst/>
              <a:cxnLst/>
              <a:rect l="l" t="t" r="r" b="b"/>
              <a:pathLst>
                <a:path w="808" h="288" extrusionOk="0">
                  <a:moveTo>
                    <a:pt x="230" y="1"/>
                  </a:moveTo>
                  <a:cubicBezTo>
                    <a:pt x="72" y="1"/>
                    <a:pt x="0" y="288"/>
                    <a:pt x="359" y="288"/>
                  </a:cubicBezTo>
                  <a:cubicBezTo>
                    <a:pt x="583" y="288"/>
                    <a:pt x="807" y="64"/>
                    <a:pt x="359" y="64"/>
                  </a:cubicBezTo>
                  <a:cubicBezTo>
                    <a:pt x="314" y="19"/>
                    <a:pt x="269" y="1"/>
                    <a:pt x="23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93" name="Google Shape;15093;p21"/>
            <p:cNvSpPr/>
            <p:nvPr/>
          </p:nvSpPr>
          <p:spPr>
            <a:xfrm>
              <a:off x="823625" y="3532650"/>
              <a:ext cx="28025" cy="4225"/>
            </a:xfrm>
            <a:custGeom>
              <a:avLst/>
              <a:gdLst/>
              <a:ahLst/>
              <a:cxnLst/>
              <a:rect l="l" t="t" r="r" b="b"/>
              <a:pathLst>
                <a:path w="1121" h="169" extrusionOk="0">
                  <a:moveTo>
                    <a:pt x="561" y="0"/>
                  </a:moveTo>
                  <a:cubicBezTo>
                    <a:pt x="0" y="112"/>
                    <a:pt x="280" y="168"/>
                    <a:pt x="561" y="168"/>
                  </a:cubicBezTo>
                  <a:cubicBezTo>
                    <a:pt x="841" y="168"/>
                    <a:pt x="1121" y="112"/>
                    <a:pt x="56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94" name="Google Shape;15094;p21"/>
            <p:cNvSpPr/>
            <p:nvPr/>
          </p:nvSpPr>
          <p:spPr>
            <a:xfrm>
              <a:off x="816650" y="1168200"/>
              <a:ext cx="25525" cy="10650"/>
            </a:xfrm>
            <a:custGeom>
              <a:avLst/>
              <a:gdLst/>
              <a:ahLst/>
              <a:cxnLst/>
              <a:rect l="l" t="t" r="r" b="b"/>
              <a:pathLst>
                <a:path w="1021" h="426" extrusionOk="0">
                  <a:moveTo>
                    <a:pt x="615" y="1"/>
                  </a:moveTo>
                  <a:cubicBezTo>
                    <a:pt x="1" y="247"/>
                    <a:pt x="330" y="425"/>
                    <a:pt x="605" y="425"/>
                  </a:cubicBezTo>
                  <a:cubicBezTo>
                    <a:pt x="831" y="425"/>
                    <a:pt x="1020" y="304"/>
                    <a:pt x="6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95" name="Google Shape;15095;p21"/>
            <p:cNvSpPr/>
            <p:nvPr/>
          </p:nvSpPr>
          <p:spPr>
            <a:xfrm>
              <a:off x="820825" y="1582825"/>
              <a:ext cx="16825" cy="5625"/>
            </a:xfrm>
            <a:custGeom>
              <a:avLst/>
              <a:gdLst/>
              <a:ahLst/>
              <a:cxnLst/>
              <a:rect l="l" t="t" r="r" b="b"/>
              <a:pathLst>
                <a:path w="673" h="225" extrusionOk="0">
                  <a:moveTo>
                    <a:pt x="448" y="0"/>
                  </a:moveTo>
                  <a:cubicBezTo>
                    <a:pt x="0" y="0"/>
                    <a:pt x="448" y="225"/>
                    <a:pt x="673" y="225"/>
                  </a:cubicBezTo>
                  <a:cubicBezTo>
                    <a:pt x="673" y="225"/>
                    <a:pt x="673" y="0"/>
                    <a:pt x="4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96" name="Google Shape;15096;p21"/>
            <p:cNvSpPr/>
            <p:nvPr/>
          </p:nvSpPr>
          <p:spPr>
            <a:xfrm>
              <a:off x="812825" y="1142575"/>
              <a:ext cx="12625" cy="6475"/>
            </a:xfrm>
            <a:custGeom>
              <a:avLst/>
              <a:gdLst/>
              <a:ahLst/>
              <a:cxnLst/>
              <a:rect l="l" t="t" r="r" b="b"/>
              <a:pathLst>
                <a:path w="505" h="259" extrusionOk="0">
                  <a:moveTo>
                    <a:pt x="38" y="0"/>
                  </a:moveTo>
                  <a:cubicBezTo>
                    <a:pt x="0" y="0"/>
                    <a:pt x="453" y="259"/>
                    <a:pt x="491" y="259"/>
                  </a:cubicBezTo>
                  <a:cubicBezTo>
                    <a:pt x="504" y="259"/>
                    <a:pt x="462" y="224"/>
                    <a:pt x="320" y="129"/>
                  </a:cubicBezTo>
                  <a:cubicBezTo>
                    <a:pt x="131" y="35"/>
                    <a:pt x="51" y="0"/>
                    <a:pt x="3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97" name="Google Shape;15097;p21"/>
            <p:cNvSpPr/>
            <p:nvPr/>
          </p:nvSpPr>
          <p:spPr>
            <a:xfrm>
              <a:off x="736775" y="1239975"/>
              <a:ext cx="95275" cy="40325"/>
            </a:xfrm>
            <a:custGeom>
              <a:avLst/>
              <a:gdLst/>
              <a:ahLst/>
              <a:cxnLst/>
              <a:rect l="l" t="t" r="r" b="b"/>
              <a:pathLst>
                <a:path w="3811" h="1613" extrusionOk="0">
                  <a:moveTo>
                    <a:pt x="3204" y="0"/>
                  </a:moveTo>
                  <a:cubicBezTo>
                    <a:pt x="1851" y="0"/>
                    <a:pt x="586" y="636"/>
                    <a:pt x="0" y="1612"/>
                  </a:cubicBezTo>
                  <a:cubicBezTo>
                    <a:pt x="2018" y="1612"/>
                    <a:pt x="2466" y="716"/>
                    <a:pt x="3810" y="43"/>
                  </a:cubicBezTo>
                  <a:cubicBezTo>
                    <a:pt x="3608" y="14"/>
                    <a:pt x="3405" y="0"/>
                    <a:pt x="320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98" name="Google Shape;15098;p21"/>
            <p:cNvSpPr/>
            <p:nvPr/>
          </p:nvSpPr>
          <p:spPr>
            <a:xfrm>
              <a:off x="787200" y="2014250"/>
              <a:ext cx="44850" cy="33650"/>
            </a:xfrm>
            <a:custGeom>
              <a:avLst/>
              <a:gdLst/>
              <a:ahLst/>
              <a:cxnLst/>
              <a:rect l="l" t="t" r="r" b="b"/>
              <a:pathLst>
                <a:path w="1794" h="1346" extrusionOk="0">
                  <a:moveTo>
                    <a:pt x="1793" y="0"/>
                  </a:moveTo>
                  <a:cubicBezTo>
                    <a:pt x="449" y="0"/>
                    <a:pt x="225" y="449"/>
                    <a:pt x="1" y="1345"/>
                  </a:cubicBezTo>
                  <a:cubicBezTo>
                    <a:pt x="897" y="1121"/>
                    <a:pt x="1569" y="673"/>
                    <a:pt x="17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99" name="Google Shape;15099;p21"/>
            <p:cNvSpPr/>
            <p:nvPr/>
          </p:nvSpPr>
          <p:spPr>
            <a:xfrm>
              <a:off x="770400" y="1111300"/>
              <a:ext cx="35975" cy="34525"/>
            </a:xfrm>
            <a:custGeom>
              <a:avLst/>
              <a:gdLst/>
              <a:ahLst/>
              <a:cxnLst/>
              <a:rect l="l" t="t" r="r" b="b"/>
              <a:pathLst>
                <a:path w="1439" h="1381" extrusionOk="0">
                  <a:moveTo>
                    <a:pt x="430" y="1"/>
                  </a:moveTo>
                  <a:cubicBezTo>
                    <a:pt x="310" y="1"/>
                    <a:pt x="168" y="12"/>
                    <a:pt x="0" y="36"/>
                  </a:cubicBezTo>
                  <a:cubicBezTo>
                    <a:pt x="0" y="708"/>
                    <a:pt x="224" y="1156"/>
                    <a:pt x="1345" y="1380"/>
                  </a:cubicBezTo>
                  <a:cubicBezTo>
                    <a:pt x="945" y="780"/>
                    <a:pt x="1438" y="1"/>
                    <a:pt x="43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00" name="Google Shape;15100;p21"/>
            <p:cNvSpPr/>
            <p:nvPr/>
          </p:nvSpPr>
          <p:spPr>
            <a:xfrm>
              <a:off x="787200" y="1532400"/>
              <a:ext cx="16825" cy="16825"/>
            </a:xfrm>
            <a:custGeom>
              <a:avLst/>
              <a:gdLst/>
              <a:ahLst/>
              <a:cxnLst/>
              <a:rect l="l" t="t" r="r" b="b"/>
              <a:pathLst>
                <a:path w="673" h="673" extrusionOk="0">
                  <a:moveTo>
                    <a:pt x="1" y="0"/>
                  </a:moveTo>
                  <a:cubicBezTo>
                    <a:pt x="1" y="225"/>
                    <a:pt x="1" y="673"/>
                    <a:pt x="225" y="673"/>
                  </a:cubicBezTo>
                  <a:cubicBezTo>
                    <a:pt x="673" y="673"/>
                    <a:pt x="449"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01" name="Google Shape;15101;p21"/>
            <p:cNvSpPr/>
            <p:nvPr/>
          </p:nvSpPr>
          <p:spPr>
            <a:xfrm>
              <a:off x="764800" y="1571625"/>
              <a:ext cx="50450" cy="39250"/>
            </a:xfrm>
            <a:custGeom>
              <a:avLst/>
              <a:gdLst/>
              <a:ahLst/>
              <a:cxnLst/>
              <a:rect l="l" t="t" r="r" b="b"/>
              <a:pathLst>
                <a:path w="2018" h="1570" extrusionOk="0">
                  <a:moveTo>
                    <a:pt x="224" y="0"/>
                  </a:moveTo>
                  <a:cubicBezTo>
                    <a:pt x="0" y="448"/>
                    <a:pt x="224" y="1121"/>
                    <a:pt x="672" y="1569"/>
                  </a:cubicBezTo>
                  <a:lnTo>
                    <a:pt x="672" y="1569"/>
                  </a:lnTo>
                  <a:cubicBezTo>
                    <a:pt x="672" y="897"/>
                    <a:pt x="2017" y="0"/>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02" name="Google Shape;15102;p21"/>
            <p:cNvSpPr/>
            <p:nvPr/>
          </p:nvSpPr>
          <p:spPr>
            <a:xfrm>
              <a:off x="776000" y="2014250"/>
              <a:ext cx="11225" cy="11225"/>
            </a:xfrm>
            <a:custGeom>
              <a:avLst/>
              <a:gdLst/>
              <a:ahLst/>
              <a:cxnLst/>
              <a:rect l="l" t="t" r="r" b="b"/>
              <a:pathLst>
                <a:path w="449" h="449" extrusionOk="0">
                  <a:moveTo>
                    <a:pt x="224" y="0"/>
                  </a:moveTo>
                  <a:cubicBezTo>
                    <a:pt x="0" y="0"/>
                    <a:pt x="224" y="449"/>
                    <a:pt x="449" y="449"/>
                  </a:cubicBezTo>
                  <a:cubicBezTo>
                    <a:pt x="449" y="225"/>
                    <a:pt x="449" y="0"/>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03" name="Google Shape;15103;p21"/>
            <p:cNvSpPr/>
            <p:nvPr/>
          </p:nvSpPr>
          <p:spPr>
            <a:xfrm>
              <a:off x="759175" y="2047875"/>
              <a:ext cx="28050" cy="28025"/>
            </a:xfrm>
            <a:custGeom>
              <a:avLst/>
              <a:gdLst/>
              <a:ahLst/>
              <a:cxnLst/>
              <a:rect l="l" t="t" r="r" b="b"/>
              <a:pathLst>
                <a:path w="1122" h="1121" extrusionOk="0">
                  <a:moveTo>
                    <a:pt x="1122" y="0"/>
                  </a:moveTo>
                  <a:cubicBezTo>
                    <a:pt x="225" y="0"/>
                    <a:pt x="1" y="448"/>
                    <a:pt x="1" y="1121"/>
                  </a:cubicBezTo>
                  <a:cubicBezTo>
                    <a:pt x="673" y="897"/>
                    <a:pt x="1122" y="673"/>
                    <a:pt x="112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04" name="Google Shape;15104;p21"/>
            <p:cNvSpPr/>
            <p:nvPr/>
          </p:nvSpPr>
          <p:spPr>
            <a:xfrm>
              <a:off x="663925" y="2047875"/>
              <a:ext cx="56075" cy="39225"/>
            </a:xfrm>
            <a:custGeom>
              <a:avLst/>
              <a:gdLst/>
              <a:ahLst/>
              <a:cxnLst/>
              <a:rect l="l" t="t" r="r" b="b"/>
              <a:pathLst>
                <a:path w="2243" h="1569" extrusionOk="0">
                  <a:moveTo>
                    <a:pt x="2242" y="0"/>
                  </a:moveTo>
                  <a:lnTo>
                    <a:pt x="2242" y="0"/>
                  </a:lnTo>
                  <a:cubicBezTo>
                    <a:pt x="897" y="224"/>
                    <a:pt x="1" y="673"/>
                    <a:pt x="1" y="1569"/>
                  </a:cubicBezTo>
                  <a:cubicBezTo>
                    <a:pt x="2018" y="1345"/>
                    <a:pt x="1570" y="1121"/>
                    <a:pt x="224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05" name="Google Shape;15105;p21"/>
            <p:cNvSpPr/>
            <p:nvPr/>
          </p:nvSpPr>
          <p:spPr>
            <a:xfrm>
              <a:off x="659775" y="1705350"/>
              <a:ext cx="21000" cy="18325"/>
            </a:xfrm>
            <a:custGeom>
              <a:avLst/>
              <a:gdLst/>
              <a:ahLst/>
              <a:cxnLst/>
              <a:rect l="l" t="t" r="r" b="b"/>
              <a:pathLst>
                <a:path w="840" h="733" extrusionOk="0">
                  <a:moveTo>
                    <a:pt x="615" y="0"/>
                  </a:moveTo>
                  <a:cubicBezTo>
                    <a:pt x="16" y="0"/>
                    <a:pt x="1" y="732"/>
                    <a:pt x="447" y="732"/>
                  </a:cubicBezTo>
                  <a:cubicBezTo>
                    <a:pt x="497" y="732"/>
                    <a:pt x="553" y="723"/>
                    <a:pt x="615" y="702"/>
                  </a:cubicBezTo>
                  <a:cubicBezTo>
                    <a:pt x="615" y="254"/>
                    <a:pt x="839" y="254"/>
                    <a:pt x="839" y="30"/>
                  </a:cubicBezTo>
                  <a:cubicBezTo>
                    <a:pt x="757" y="9"/>
                    <a:pt x="682" y="0"/>
                    <a:pt x="6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06" name="Google Shape;15106;p21"/>
            <p:cNvSpPr/>
            <p:nvPr/>
          </p:nvSpPr>
          <p:spPr>
            <a:xfrm>
              <a:off x="613500" y="1762125"/>
              <a:ext cx="11250" cy="16825"/>
            </a:xfrm>
            <a:custGeom>
              <a:avLst/>
              <a:gdLst/>
              <a:ahLst/>
              <a:cxnLst/>
              <a:rect l="l" t="t" r="r" b="b"/>
              <a:pathLst>
                <a:path w="450" h="673" extrusionOk="0">
                  <a:moveTo>
                    <a:pt x="1" y="0"/>
                  </a:moveTo>
                  <a:cubicBezTo>
                    <a:pt x="1" y="224"/>
                    <a:pt x="1" y="448"/>
                    <a:pt x="225" y="673"/>
                  </a:cubicBezTo>
                  <a:cubicBezTo>
                    <a:pt x="449" y="673"/>
                    <a:pt x="225"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07" name="Google Shape;15107;p21"/>
            <p:cNvSpPr/>
            <p:nvPr/>
          </p:nvSpPr>
          <p:spPr>
            <a:xfrm>
              <a:off x="568675" y="1818150"/>
              <a:ext cx="50450" cy="33650"/>
            </a:xfrm>
            <a:custGeom>
              <a:avLst/>
              <a:gdLst/>
              <a:ahLst/>
              <a:cxnLst/>
              <a:rect l="l" t="t" r="r" b="b"/>
              <a:pathLst>
                <a:path w="2018" h="1346" extrusionOk="0">
                  <a:moveTo>
                    <a:pt x="2018" y="0"/>
                  </a:moveTo>
                  <a:cubicBezTo>
                    <a:pt x="1122" y="0"/>
                    <a:pt x="449" y="673"/>
                    <a:pt x="1" y="1345"/>
                  </a:cubicBezTo>
                  <a:cubicBezTo>
                    <a:pt x="897" y="1121"/>
                    <a:pt x="1570" y="673"/>
                    <a:pt x="201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08" name="Google Shape;15108;p21"/>
            <p:cNvSpPr/>
            <p:nvPr/>
          </p:nvSpPr>
          <p:spPr>
            <a:xfrm>
              <a:off x="591100" y="1778925"/>
              <a:ext cx="16825" cy="22450"/>
            </a:xfrm>
            <a:custGeom>
              <a:avLst/>
              <a:gdLst/>
              <a:ahLst/>
              <a:cxnLst/>
              <a:rect l="l" t="t" r="r" b="b"/>
              <a:pathLst>
                <a:path w="673" h="898" extrusionOk="0">
                  <a:moveTo>
                    <a:pt x="673" y="1"/>
                  </a:moveTo>
                  <a:cubicBezTo>
                    <a:pt x="225" y="1"/>
                    <a:pt x="0" y="449"/>
                    <a:pt x="0" y="897"/>
                  </a:cubicBezTo>
                  <a:cubicBezTo>
                    <a:pt x="673" y="897"/>
                    <a:pt x="673" y="449"/>
                    <a:pt x="6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09" name="Google Shape;15109;p21"/>
            <p:cNvSpPr/>
            <p:nvPr/>
          </p:nvSpPr>
          <p:spPr>
            <a:xfrm>
              <a:off x="596700" y="3286100"/>
              <a:ext cx="16825" cy="11250"/>
            </a:xfrm>
            <a:custGeom>
              <a:avLst/>
              <a:gdLst/>
              <a:ahLst/>
              <a:cxnLst/>
              <a:rect l="l" t="t" r="r" b="b"/>
              <a:pathLst>
                <a:path w="673" h="450" extrusionOk="0">
                  <a:moveTo>
                    <a:pt x="1" y="1"/>
                  </a:moveTo>
                  <a:cubicBezTo>
                    <a:pt x="1" y="1"/>
                    <a:pt x="1" y="449"/>
                    <a:pt x="225" y="449"/>
                  </a:cubicBezTo>
                  <a:cubicBezTo>
                    <a:pt x="673" y="449"/>
                    <a:pt x="449"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10" name="Google Shape;15110;p21"/>
            <p:cNvSpPr/>
            <p:nvPr/>
          </p:nvSpPr>
          <p:spPr>
            <a:xfrm>
              <a:off x="591100" y="3420575"/>
              <a:ext cx="8250" cy="12375"/>
            </a:xfrm>
            <a:custGeom>
              <a:avLst/>
              <a:gdLst/>
              <a:ahLst/>
              <a:cxnLst/>
              <a:rect l="l" t="t" r="r" b="b"/>
              <a:pathLst>
                <a:path w="330" h="495" extrusionOk="0">
                  <a:moveTo>
                    <a:pt x="0" y="1"/>
                  </a:moveTo>
                  <a:cubicBezTo>
                    <a:pt x="0" y="225"/>
                    <a:pt x="0" y="449"/>
                    <a:pt x="225" y="449"/>
                  </a:cubicBezTo>
                  <a:cubicBezTo>
                    <a:pt x="257" y="481"/>
                    <a:pt x="275" y="495"/>
                    <a:pt x="283" y="495"/>
                  </a:cubicBezTo>
                  <a:cubicBezTo>
                    <a:pt x="330" y="495"/>
                    <a:pt x="0"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11" name="Google Shape;15111;p21"/>
            <p:cNvSpPr/>
            <p:nvPr/>
          </p:nvSpPr>
          <p:spPr>
            <a:xfrm>
              <a:off x="546275" y="1795725"/>
              <a:ext cx="33650" cy="33650"/>
            </a:xfrm>
            <a:custGeom>
              <a:avLst/>
              <a:gdLst/>
              <a:ahLst/>
              <a:cxnLst/>
              <a:rect l="l" t="t" r="r" b="b"/>
              <a:pathLst>
                <a:path w="1346" h="1346" extrusionOk="0">
                  <a:moveTo>
                    <a:pt x="1345" y="1"/>
                  </a:moveTo>
                  <a:cubicBezTo>
                    <a:pt x="0" y="1"/>
                    <a:pt x="449" y="1346"/>
                    <a:pt x="1345" y="1346"/>
                  </a:cubicBezTo>
                  <a:cubicBezTo>
                    <a:pt x="1345" y="673"/>
                    <a:pt x="897" y="673"/>
                    <a:pt x="134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12" name="Google Shape;15112;p21"/>
            <p:cNvSpPr/>
            <p:nvPr/>
          </p:nvSpPr>
          <p:spPr>
            <a:xfrm>
              <a:off x="549075" y="1857375"/>
              <a:ext cx="28050" cy="4225"/>
            </a:xfrm>
            <a:custGeom>
              <a:avLst/>
              <a:gdLst/>
              <a:ahLst/>
              <a:cxnLst/>
              <a:rect l="l" t="t" r="r" b="b"/>
              <a:pathLst>
                <a:path w="1122" h="169" extrusionOk="0">
                  <a:moveTo>
                    <a:pt x="561" y="0"/>
                  </a:moveTo>
                  <a:lnTo>
                    <a:pt x="561" y="0"/>
                  </a:lnTo>
                  <a:cubicBezTo>
                    <a:pt x="1" y="112"/>
                    <a:pt x="281" y="168"/>
                    <a:pt x="561" y="168"/>
                  </a:cubicBezTo>
                  <a:cubicBezTo>
                    <a:pt x="841" y="168"/>
                    <a:pt x="1121" y="112"/>
                    <a:pt x="56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13" name="Google Shape;15113;p21"/>
            <p:cNvSpPr/>
            <p:nvPr/>
          </p:nvSpPr>
          <p:spPr>
            <a:xfrm>
              <a:off x="540025" y="1862975"/>
              <a:ext cx="24825" cy="6500"/>
            </a:xfrm>
            <a:custGeom>
              <a:avLst/>
              <a:gdLst/>
              <a:ahLst/>
              <a:cxnLst/>
              <a:rect l="l" t="t" r="r" b="b"/>
              <a:pathLst>
                <a:path w="993" h="260" extrusionOk="0">
                  <a:moveTo>
                    <a:pt x="475" y="0"/>
                  </a:moveTo>
                  <a:lnTo>
                    <a:pt x="475" y="0"/>
                  </a:lnTo>
                  <a:cubicBezTo>
                    <a:pt x="1" y="190"/>
                    <a:pt x="88" y="259"/>
                    <a:pt x="278" y="259"/>
                  </a:cubicBezTo>
                  <a:cubicBezTo>
                    <a:pt x="539" y="259"/>
                    <a:pt x="992" y="130"/>
                    <a:pt x="47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14" name="Google Shape;15114;p21"/>
            <p:cNvSpPr/>
            <p:nvPr/>
          </p:nvSpPr>
          <p:spPr>
            <a:xfrm>
              <a:off x="529475" y="1409125"/>
              <a:ext cx="16825" cy="11250"/>
            </a:xfrm>
            <a:custGeom>
              <a:avLst/>
              <a:gdLst/>
              <a:ahLst/>
              <a:cxnLst/>
              <a:rect l="l" t="t" r="r" b="b"/>
              <a:pathLst>
                <a:path w="673" h="450" extrusionOk="0">
                  <a:moveTo>
                    <a:pt x="224" y="1"/>
                  </a:moveTo>
                  <a:cubicBezTo>
                    <a:pt x="0" y="1"/>
                    <a:pt x="224" y="449"/>
                    <a:pt x="672" y="449"/>
                  </a:cubicBezTo>
                  <a:cubicBezTo>
                    <a:pt x="672" y="225"/>
                    <a:pt x="672" y="1"/>
                    <a:pt x="2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15" name="Google Shape;15115;p21"/>
            <p:cNvSpPr/>
            <p:nvPr/>
          </p:nvSpPr>
          <p:spPr>
            <a:xfrm>
              <a:off x="525600" y="1840550"/>
              <a:ext cx="22425" cy="6500"/>
            </a:xfrm>
            <a:custGeom>
              <a:avLst/>
              <a:gdLst/>
              <a:ahLst/>
              <a:cxnLst/>
              <a:rect l="l" t="t" r="r" b="b"/>
              <a:pathLst>
                <a:path w="897" h="260" extrusionOk="0">
                  <a:moveTo>
                    <a:pt x="379" y="1"/>
                  </a:moveTo>
                  <a:lnTo>
                    <a:pt x="379" y="1"/>
                  </a:lnTo>
                  <a:cubicBezTo>
                    <a:pt x="0" y="190"/>
                    <a:pt x="102" y="260"/>
                    <a:pt x="278" y="260"/>
                  </a:cubicBezTo>
                  <a:cubicBezTo>
                    <a:pt x="518" y="260"/>
                    <a:pt x="897" y="130"/>
                    <a:pt x="3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16" name="Google Shape;15116;p21"/>
            <p:cNvSpPr/>
            <p:nvPr/>
          </p:nvSpPr>
          <p:spPr>
            <a:xfrm>
              <a:off x="456625" y="2193550"/>
              <a:ext cx="67250" cy="39250"/>
            </a:xfrm>
            <a:custGeom>
              <a:avLst/>
              <a:gdLst/>
              <a:ahLst/>
              <a:cxnLst/>
              <a:rect l="l" t="t" r="r" b="b"/>
              <a:pathLst>
                <a:path w="2690" h="1570" extrusionOk="0">
                  <a:moveTo>
                    <a:pt x="2690" y="0"/>
                  </a:moveTo>
                  <a:lnTo>
                    <a:pt x="2690" y="0"/>
                  </a:lnTo>
                  <a:cubicBezTo>
                    <a:pt x="1569" y="224"/>
                    <a:pt x="1" y="897"/>
                    <a:pt x="449" y="1569"/>
                  </a:cubicBezTo>
                  <a:cubicBezTo>
                    <a:pt x="1121" y="897"/>
                    <a:pt x="2242" y="673"/>
                    <a:pt x="269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17" name="Google Shape;15117;p21"/>
            <p:cNvSpPr/>
            <p:nvPr/>
          </p:nvSpPr>
          <p:spPr>
            <a:xfrm>
              <a:off x="430125" y="1906050"/>
              <a:ext cx="21550" cy="12975"/>
            </a:xfrm>
            <a:custGeom>
              <a:avLst/>
              <a:gdLst/>
              <a:ahLst/>
              <a:cxnLst/>
              <a:rect l="l" t="t" r="r" b="b"/>
              <a:pathLst>
                <a:path w="862" h="519" extrusionOk="0">
                  <a:moveTo>
                    <a:pt x="654" y="1"/>
                  </a:moveTo>
                  <a:cubicBezTo>
                    <a:pt x="434" y="1"/>
                    <a:pt x="0" y="260"/>
                    <a:pt x="388" y="518"/>
                  </a:cubicBezTo>
                  <a:cubicBezTo>
                    <a:pt x="862" y="140"/>
                    <a:pt x="815" y="1"/>
                    <a:pt x="65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18" name="Google Shape;15118;p21"/>
            <p:cNvSpPr/>
            <p:nvPr/>
          </p:nvSpPr>
          <p:spPr>
            <a:xfrm>
              <a:off x="422150" y="2232000"/>
              <a:ext cx="28900" cy="9625"/>
            </a:xfrm>
            <a:custGeom>
              <a:avLst/>
              <a:gdLst/>
              <a:ahLst/>
              <a:cxnLst/>
              <a:rect l="l" t="t" r="r" b="b"/>
              <a:pathLst>
                <a:path w="1156" h="385" extrusionOk="0">
                  <a:moveTo>
                    <a:pt x="733" y="1"/>
                  </a:moveTo>
                  <a:cubicBezTo>
                    <a:pt x="0" y="1"/>
                    <a:pt x="356" y="384"/>
                    <a:pt x="728" y="384"/>
                  </a:cubicBezTo>
                  <a:cubicBezTo>
                    <a:pt x="907" y="384"/>
                    <a:pt x="1089" y="295"/>
                    <a:pt x="1155" y="31"/>
                  </a:cubicBezTo>
                  <a:cubicBezTo>
                    <a:pt x="986" y="10"/>
                    <a:pt x="847" y="1"/>
                    <a:pt x="73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19" name="Google Shape;15119;p21"/>
            <p:cNvSpPr/>
            <p:nvPr/>
          </p:nvSpPr>
          <p:spPr>
            <a:xfrm>
              <a:off x="307750" y="1957075"/>
              <a:ext cx="25625" cy="12375"/>
            </a:xfrm>
            <a:custGeom>
              <a:avLst/>
              <a:gdLst/>
              <a:ahLst/>
              <a:cxnLst/>
              <a:rect l="l" t="t" r="r" b="b"/>
              <a:pathLst>
                <a:path w="1025" h="495" extrusionOk="0">
                  <a:moveTo>
                    <a:pt x="753" y="1"/>
                  </a:moveTo>
                  <a:cubicBezTo>
                    <a:pt x="247" y="1"/>
                    <a:pt x="0" y="495"/>
                    <a:pt x="577" y="495"/>
                  </a:cubicBezTo>
                  <a:cubicBezTo>
                    <a:pt x="577" y="270"/>
                    <a:pt x="1025" y="270"/>
                    <a:pt x="1025" y="46"/>
                  </a:cubicBezTo>
                  <a:cubicBezTo>
                    <a:pt x="929" y="14"/>
                    <a:pt x="837" y="1"/>
                    <a:pt x="75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20" name="Google Shape;15120;p21"/>
            <p:cNvSpPr/>
            <p:nvPr/>
          </p:nvSpPr>
          <p:spPr>
            <a:xfrm>
              <a:off x="288550" y="2292875"/>
              <a:ext cx="39225" cy="12750"/>
            </a:xfrm>
            <a:custGeom>
              <a:avLst/>
              <a:gdLst/>
              <a:ahLst/>
              <a:cxnLst/>
              <a:rect l="l" t="t" r="r" b="b"/>
              <a:pathLst>
                <a:path w="1569" h="510" extrusionOk="0">
                  <a:moveTo>
                    <a:pt x="1103" y="0"/>
                  </a:moveTo>
                  <a:cubicBezTo>
                    <a:pt x="509" y="0"/>
                    <a:pt x="181" y="328"/>
                    <a:pt x="0" y="510"/>
                  </a:cubicBezTo>
                  <a:cubicBezTo>
                    <a:pt x="672" y="510"/>
                    <a:pt x="1569" y="510"/>
                    <a:pt x="1569" y="61"/>
                  </a:cubicBezTo>
                  <a:cubicBezTo>
                    <a:pt x="1398" y="18"/>
                    <a:pt x="1243" y="0"/>
                    <a:pt x="11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21" name="Google Shape;15121;p21"/>
            <p:cNvSpPr/>
            <p:nvPr/>
          </p:nvSpPr>
          <p:spPr>
            <a:xfrm>
              <a:off x="249325" y="1033750"/>
              <a:ext cx="16825" cy="5625"/>
            </a:xfrm>
            <a:custGeom>
              <a:avLst/>
              <a:gdLst/>
              <a:ahLst/>
              <a:cxnLst/>
              <a:rect l="l" t="t" r="r" b="b"/>
              <a:pathLst>
                <a:path w="673" h="225" extrusionOk="0">
                  <a:moveTo>
                    <a:pt x="448" y="0"/>
                  </a:moveTo>
                  <a:cubicBezTo>
                    <a:pt x="0" y="0"/>
                    <a:pt x="448" y="224"/>
                    <a:pt x="673" y="224"/>
                  </a:cubicBezTo>
                  <a:cubicBezTo>
                    <a:pt x="673" y="224"/>
                    <a:pt x="673" y="0"/>
                    <a:pt x="4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22" name="Google Shape;15122;p21"/>
            <p:cNvSpPr/>
            <p:nvPr/>
          </p:nvSpPr>
          <p:spPr>
            <a:xfrm>
              <a:off x="252525" y="2324775"/>
              <a:ext cx="12625" cy="6500"/>
            </a:xfrm>
            <a:custGeom>
              <a:avLst/>
              <a:gdLst/>
              <a:ahLst/>
              <a:cxnLst/>
              <a:rect l="l" t="t" r="r" b="b"/>
              <a:pathLst>
                <a:path w="505" h="260" extrusionOk="0">
                  <a:moveTo>
                    <a:pt x="38" y="1"/>
                  </a:moveTo>
                  <a:cubicBezTo>
                    <a:pt x="1" y="1"/>
                    <a:pt x="454" y="259"/>
                    <a:pt x="491" y="259"/>
                  </a:cubicBezTo>
                  <a:cubicBezTo>
                    <a:pt x="505" y="259"/>
                    <a:pt x="463" y="225"/>
                    <a:pt x="320" y="130"/>
                  </a:cubicBezTo>
                  <a:cubicBezTo>
                    <a:pt x="131" y="35"/>
                    <a:pt x="52" y="1"/>
                    <a:pt x="3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23" name="Google Shape;15123;p21"/>
            <p:cNvSpPr/>
            <p:nvPr/>
          </p:nvSpPr>
          <p:spPr>
            <a:xfrm>
              <a:off x="232500" y="2367225"/>
              <a:ext cx="44850" cy="22450"/>
            </a:xfrm>
            <a:custGeom>
              <a:avLst/>
              <a:gdLst/>
              <a:ahLst/>
              <a:cxnLst/>
              <a:rect l="l" t="t" r="r" b="b"/>
              <a:pathLst>
                <a:path w="1794" h="898" extrusionOk="0">
                  <a:moveTo>
                    <a:pt x="1794" y="1"/>
                  </a:moveTo>
                  <a:cubicBezTo>
                    <a:pt x="673" y="1"/>
                    <a:pt x="1" y="1"/>
                    <a:pt x="225" y="897"/>
                  </a:cubicBezTo>
                  <a:lnTo>
                    <a:pt x="1794"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24" name="Google Shape;15124;p21"/>
            <p:cNvSpPr/>
            <p:nvPr/>
          </p:nvSpPr>
          <p:spPr>
            <a:xfrm>
              <a:off x="6855175" y="742400"/>
              <a:ext cx="95275" cy="162500"/>
            </a:xfrm>
            <a:custGeom>
              <a:avLst/>
              <a:gdLst/>
              <a:ahLst/>
              <a:cxnLst/>
              <a:rect l="l" t="t" r="r" b="b"/>
              <a:pathLst>
                <a:path w="3811" h="6500" extrusionOk="0">
                  <a:moveTo>
                    <a:pt x="3811" y="0"/>
                  </a:moveTo>
                  <a:cubicBezTo>
                    <a:pt x="1122" y="0"/>
                    <a:pt x="1" y="2017"/>
                    <a:pt x="1" y="6499"/>
                  </a:cubicBezTo>
                  <a:lnTo>
                    <a:pt x="381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25" name="Google Shape;15125;p21"/>
            <p:cNvSpPr/>
            <p:nvPr/>
          </p:nvSpPr>
          <p:spPr>
            <a:xfrm>
              <a:off x="6658000" y="748875"/>
              <a:ext cx="176675" cy="312900"/>
            </a:xfrm>
            <a:custGeom>
              <a:avLst/>
              <a:gdLst/>
              <a:ahLst/>
              <a:cxnLst/>
              <a:rect l="l" t="t" r="r" b="b"/>
              <a:pathLst>
                <a:path w="7067" h="12516" extrusionOk="0">
                  <a:moveTo>
                    <a:pt x="6968" y="1"/>
                  </a:moveTo>
                  <a:lnTo>
                    <a:pt x="6968" y="1"/>
                  </a:lnTo>
                  <a:cubicBezTo>
                    <a:pt x="6577" y="1"/>
                    <a:pt x="0" y="11979"/>
                    <a:pt x="716" y="12516"/>
                  </a:cubicBezTo>
                  <a:cubicBezTo>
                    <a:pt x="2509" y="9154"/>
                    <a:pt x="4078" y="6016"/>
                    <a:pt x="5871" y="2655"/>
                  </a:cubicBezTo>
                  <a:cubicBezTo>
                    <a:pt x="6773" y="761"/>
                    <a:pt x="7067" y="1"/>
                    <a:pt x="696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26" name="Google Shape;15126;p21"/>
            <p:cNvSpPr/>
            <p:nvPr/>
          </p:nvSpPr>
          <p:spPr>
            <a:xfrm>
              <a:off x="6838375" y="748000"/>
              <a:ext cx="39250" cy="22425"/>
            </a:xfrm>
            <a:custGeom>
              <a:avLst/>
              <a:gdLst/>
              <a:ahLst/>
              <a:cxnLst/>
              <a:rect l="l" t="t" r="r" b="b"/>
              <a:pathLst>
                <a:path w="1570" h="897" extrusionOk="0">
                  <a:moveTo>
                    <a:pt x="673" y="0"/>
                  </a:moveTo>
                  <a:cubicBezTo>
                    <a:pt x="673" y="224"/>
                    <a:pt x="1" y="897"/>
                    <a:pt x="449" y="897"/>
                  </a:cubicBezTo>
                  <a:cubicBezTo>
                    <a:pt x="673" y="672"/>
                    <a:pt x="1569" y="224"/>
                    <a:pt x="6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27" name="Google Shape;15127;p21"/>
            <p:cNvSpPr/>
            <p:nvPr/>
          </p:nvSpPr>
          <p:spPr>
            <a:xfrm>
              <a:off x="6743125" y="949700"/>
              <a:ext cx="28050" cy="28025"/>
            </a:xfrm>
            <a:custGeom>
              <a:avLst/>
              <a:gdLst/>
              <a:ahLst/>
              <a:cxnLst/>
              <a:rect l="l" t="t" r="r" b="b"/>
              <a:pathLst>
                <a:path w="1122" h="1121" extrusionOk="0">
                  <a:moveTo>
                    <a:pt x="1121" y="0"/>
                  </a:moveTo>
                  <a:cubicBezTo>
                    <a:pt x="225" y="224"/>
                    <a:pt x="449" y="673"/>
                    <a:pt x="1" y="1121"/>
                  </a:cubicBezTo>
                  <a:cubicBezTo>
                    <a:pt x="673" y="1121"/>
                    <a:pt x="673" y="673"/>
                    <a:pt x="112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28" name="Google Shape;15128;p21"/>
            <p:cNvSpPr/>
            <p:nvPr/>
          </p:nvSpPr>
          <p:spPr>
            <a:xfrm>
              <a:off x="6664675" y="3842550"/>
              <a:ext cx="22450" cy="15725"/>
            </a:xfrm>
            <a:custGeom>
              <a:avLst/>
              <a:gdLst/>
              <a:ahLst/>
              <a:cxnLst/>
              <a:rect l="l" t="t" r="r" b="b"/>
              <a:pathLst>
                <a:path w="898" h="629" extrusionOk="0">
                  <a:moveTo>
                    <a:pt x="299" y="0"/>
                  </a:moveTo>
                  <a:cubicBezTo>
                    <a:pt x="211" y="0"/>
                    <a:pt x="113" y="43"/>
                    <a:pt x="1" y="155"/>
                  </a:cubicBezTo>
                  <a:cubicBezTo>
                    <a:pt x="327" y="155"/>
                    <a:pt x="534" y="629"/>
                    <a:pt x="710" y="629"/>
                  </a:cubicBezTo>
                  <a:cubicBezTo>
                    <a:pt x="775" y="629"/>
                    <a:pt x="836" y="562"/>
                    <a:pt x="897" y="379"/>
                  </a:cubicBezTo>
                  <a:cubicBezTo>
                    <a:pt x="729" y="379"/>
                    <a:pt x="561" y="0"/>
                    <a:pt x="29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29" name="Google Shape;15129;p21"/>
            <p:cNvSpPr/>
            <p:nvPr/>
          </p:nvSpPr>
          <p:spPr>
            <a:xfrm>
              <a:off x="6513400" y="3997675"/>
              <a:ext cx="5625" cy="11225"/>
            </a:xfrm>
            <a:custGeom>
              <a:avLst/>
              <a:gdLst/>
              <a:ahLst/>
              <a:cxnLst/>
              <a:rect l="l" t="t" r="r" b="b"/>
              <a:pathLst>
                <a:path w="225" h="449" extrusionOk="0">
                  <a:moveTo>
                    <a:pt x="225" y="1"/>
                  </a:moveTo>
                  <a:cubicBezTo>
                    <a:pt x="1" y="1"/>
                    <a:pt x="1" y="225"/>
                    <a:pt x="1" y="449"/>
                  </a:cubicBezTo>
                  <a:lnTo>
                    <a:pt x="22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30" name="Google Shape;15130;p21"/>
            <p:cNvSpPr/>
            <p:nvPr/>
          </p:nvSpPr>
          <p:spPr>
            <a:xfrm>
              <a:off x="6515325" y="3938925"/>
              <a:ext cx="14175" cy="8275"/>
            </a:xfrm>
            <a:custGeom>
              <a:avLst/>
              <a:gdLst/>
              <a:ahLst/>
              <a:cxnLst/>
              <a:rect l="l" t="t" r="r" b="b"/>
              <a:pathLst>
                <a:path w="567" h="331" extrusionOk="0">
                  <a:moveTo>
                    <a:pt x="102" y="0"/>
                  </a:moveTo>
                  <a:cubicBezTo>
                    <a:pt x="1" y="0"/>
                    <a:pt x="452" y="330"/>
                    <a:pt x="533" y="330"/>
                  </a:cubicBezTo>
                  <a:cubicBezTo>
                    <a:pt x="566" y="330"/>
                    <a:pt x="535" y="273"/>
                    <a:pt x="372" y="110"/>
                  </a:cubicBezTo>
                  <a:cubicBezTo>
                    <a:pt x="214" y="31"/>
                    <a:pt x="133" y="0"/>
                    <a:pt x="10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31" name="Google Shape;15131;p21"/>
            <p:cNvSpPr/>
            <p:nvPr/>
          </p:nvSpPr>
          <p:spPr>
            <a:xfrm>
              <a:off x="6513400" y="3947250"/>
              <a:ext cx="25" cy="25"/>
            </a:xfrm>
            <a:custGeom>
              <a:avLst/>
              <a:gdLst/>
              <a:ahLst/>
              <a:cxnLst/>
              <a:rect l="l" t="t" r="r" b="b"/>
              <a:pathLst>
                <a:path w="1" h="1" extrusionOk="0">
                  <a:moveTo>
                    <a:pt x="1" y="1"/>
                  </a:move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32" name="Google Shape;15132;p21"/>
            <p:cNvSpPr/>
            <p:nvPr/>
          </p:nvSpPr>
          <p:spPr>
            <a:xfrm>
              <a:off x="6194050" y="1694875"/>
              <a:ext cx="39225" cy="22450"/>
            </a:xfrm>
            <a:custGeom>
              <a:avLst/>
              <a:gdLst/>
              <a:ahLst/>
              <a:cxnLst/>
              <a:rect l="l" t="t" r="r" b="b"/>
              <a:pathLst>
                <a:path w="1569" h="898" extrusionOk="0">
                  <a:moveTo>
                    <a:pt x="448" y="1"/>
                  </a:moveTo>
                  <a:cubicBezTo>
                    <a:pt x="448" y="1"/>
                    <a:pt x="0" y="897"/>
                    <a:pt x="448" y="897"/>
                  </a:cubicBezTo>
                  <a:cubicBezTo>
                    <a:pt x="672" y="449"/>
                    <a:pt x="1569" y="225"/>
                    <a:pt x="4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33" name="Google Shape;15133;p21"/>
            <p:cNvSpPr/>
            <p:nvPr/>
          </p:nvSpPr>
          <p:spPr>
            <a:xfrm>
              <a:off x="5981125" y="1535400"/>
              <a:ext cx="20175" cy="19425"/>
            </a:xfrm>
            <a:custGeom>
              <a:avLst/>
              <a:gdLst/>
              <a:ahLst/>
              <a:cxnLst/>
              <a:rect l="l" t="t" r="r" b="b"/>
              <a:pathLst>
                <a:path w="807" h="777" extrusionOk="0">
                  <a:moveTo>
                    <a:pt x="606" y="1"/>
                  </a:moveTo>
                  <a:cubicBezTo>
                    <a:pt x="460" y="1"/>
                    <a:pt x="190" y="209"/>
                    <a:pt x="1" y="777"/>
                  </a:cubicBezTo>
                  <a:cubicBezTo>
                    <a:pt x="777" y="389"/>
                    <a:pt x="806" y="1"/>
                    <a:pt x="60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34" name="Google Shape;15134;p21"/>
            <p:cNvSpPr/>
            <p:nvPr/>
          </p:nvSpPr>
          <p:spPr>
            <a:xfrm>
              <a:off x="5930700" y="1582825"/>
              <a:ext cx="50450" cy="50450"/>
            </a:xfrm>
            <a:custGeom>
              <a:avLst/>
              <a:gdLst/>
              <a:ahLst/>
              <a:cxnLst/>
              <a:rect l="l" t="t" r="r" b="b"/>
              <a:pathLst>
                <a:path w="2018" h="2018" extrusionOk="0">
                  <a:moveTo>
                    <a:pt x="1121" y="0"/>
                  </a:moveTo>
                  <a:cubicBezTo>
                    <a:pt x="897" y="449"/>
                    <a:pt x="1" y="2018"/>
                    <a:pt x="673" y="2018"/>
                  </a:cubicBezTo>
                  <a:cubicBezTo>
                    <a:pt x="225" y="1121"/>
                    <a:pt x="2018" y="673"/>
                    <a:pt x="112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35" name="Google Shape;15135;p21"/>
            <p:cNvSpPr/>
            <p:nvPr/>
          </p:nvSpPr>
          <p:spPr>
            <a:xfrm>
              <a:off x="5817000" y="4065000"/>
              <a:ext cx="12000" cy="8275"/>
            </a:xfrm>
            <a:custGeom>
              <a:avLst/>
              <a:gdLst/>
              <a:ahLst/>
              <a:cxnLst/>
              <a:rect l="l" t="t" r="r" b="b"/>
              <a:pathLst>
                <a:path w="480" h="331" extrusionOk="0">
                  <a:moveTo>
                    <a:pt x="6" y="0"/>
                  </a:moveTo>
                  <a:lnTo>
                    <a:pt x="6" y="0"/>
                  </a:lnTo>
                  <a:cubicBezTo>
                    <a:pt x="0" y="0"/>
                    <a:pt x="73" y="58"/>
                    <a:pt x="290" y="221"/>
                  </a:cubicBezTo>
                  <a:cubicBezTo>
                    <a:pt x="409" y="300"/>
                    <a:pt x="458" y="330"/>
                    <a:pt x="463" y="330"/>
                  </a:cubicBezTo>
                  <a:cubicBezTo>
                    <a:pt x="480" y="330"/>
                    <a:pt x="19" y="0"/>
                    <a:pt x="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36" name="Google Shape;15136;p21"/>
            <p:cNvSpPr/>
            <p:nvPr/>
          </p:nvSpPr>
          <p:spPr>
            <a:xfrm>
              <a:off x="5661750" y="1853675"/>
              <a:ext cx="28050" cy="21425"/>
            </a:xfrm>
            <a:custGeom>
              <a:avLst/>
              <a:gdLst/>
              <a:ahLst/>
              <a:cxnLst/>
              <a:rect l="l" t="t" r="r" b="b"/>
              <a:pathLst>
                <a:path w="1122" h="857" extrusionOk="0">
                  <a:moveTo>
                    <a:pt x="246" y="0"/>
                  </a:moveTo>
                  <a:cubicBezTo>
                    <a:pt x="141" y="0"/>
                    <a:pt x="53" y="44"/>
                    <a:pt x="1" y="148"/>
                  </a:cubicBezTo>
                  <a:cubicBezTo>
                    <a:pt x="599" y="148"/>
                    <a:pt x="311" y="857"/>
                    <a:pt x="869" y="857"/>
                  </a:cubicBezTo>
                  <a:cubicBezTo>
                    <a:pt x="939" y="857"/>
                    <a:pt x="1022" y="845"/>
                    <a:pt x="1121" y="821"/>
                  </a:cubicBezTo>
                  <a:cubicBezTo>
                    <a:pt x="1121" y="476"/>
                    <a:pt x="593" y="0"/>
                    <a:pt x="2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37" name="Google Shape;15137;p21"/>
            <p:cNvSpPr/>
            <p:nvPr/>
          </p:nvSpPr>
          <p:spPr>
            <a:xfrm>
              <a:off x="4272225" y="2315700"/>
              <a:ext cx="76950" cy="81825"/>
            </a:xfrm>
            <a:custGeom>
              <a:avLst/>
              <a:gdLst/>
              <a:ahLst/>
              <a:cxnLst/>
              <a:rect l="l" t="t" r="r" b="b"/>
              <a:pathLst>
                <a:path w="3078" h="3273" extrusionOk="0">
                  <a:moveTo>
                    <a:pt x="472" y="206"/>
                  </a:moveTo>
                  <a:cubicBezTo>
                    <a:pt x="458" y="206"/>
                    <a:pt x="449" y="224"/>
                    <a:pt x="449" y="269"/>
                  </a:cubicBezTo>
                  <a:cubicBezTo>
                    <a:pt x="449" y="269"/>
                    <a:pt x="449" y="493"/>
                    <a:pt x="673" y="493"/>
                  </a:cubicBezTo>
                  <a:cubicBezTo>
                    <a:pt x="673" y="493"/>
                    <a:pt x="530" y="206"/>
                    <a:pt x="472" y="206"/>
                  </a:cubicBezTo>
                  <a:close/>
                  <a:moveTo>
                    <a:pt x="1" y="1389"/>
                  </a:moveTo>
                  <a:cubicBezTo>
                    <a:pt x="1" y="1390"/>
                    <a:pt x="1" y="1614"/>
                    <a:pt x="225" y="1614"/>
                  </a:cubicBezTo>
                  <a:cubicBezTo>
                    <a:pt x="225" y="1614"/>
                    <a:pt x="85" y="1474"/>
                    <a:pt x="1" y="1389"/>
                  </a:cubicBezTo>
                  <a:close/>
                  <a:moveTo>
                    <a:pt x="1706" y="1"/>
                  </a:moveTo>
                  <a:cubicBezTo>
                    <a:pt x="1555" y="1"/>
                    <a:pt x="1363" y="15"/>
                    <a:pt x="1121" y="45"/>
                  </a:cubicBezTo>
                  <a:cubicBezTo>
                    <a:pt x="875" y="537"/>
                    <a:pt x="798" y="1148"/>
                    <a:pt x="843" y="1705"/>
                  </a:cubicBezTo>
                  <a:lnTo>
                    <a:pt x="843" y="1705"/>
                  </a:lnTo>
                  <a:cubicBezTo>
                    <a:pt x="1014" y="1149"/>
                    <a:pt x="3078" y="1"/>
                    <a:pt x="1706" y="1"/>
                  </a:cubicBezTo>
                  <a:close/>
                  <a:moveTo>
                    <a:pt x="843" y="1705"/>
                  </a:moveTo>
                  <a:cubicBezTo>
                    <a:pt x="825" y="1764"/>
                    <a:pt x="828" y="1817"/>
                    <a:pt x="859" y="1860"/>
                  </a:cubicBezTo>
                  <a:lnTo>
                    <a:pt x="859" y="1860"/>
                  </a:lnTo>
                  <a:cubicBezTo>
                    <a:pt x="853" y="1809"/>
                    <a:pt x="848" y="1757"/>
                    <a:pt x="843" y="1705"/>
                  </a:cubicBezTo>
                  <a:close/>
                  <a:moveTo>
                    <a:pt x="2914" y="1838"/>
                  </a:moveTo>
                  <a:cubicBezTo>
                    <a:pt x="2236" y="1951"/>
                    <a:pt x="1757" y="2000"/>
                    <a:pt x="1431" y="2000"/>
                  </a:cubicBezTo>
                  <a:cubicBezTo>
                    <a:pt x="1095" y="2000"/>
                    <a:pt x="921" y="1948"/>
                    <a:pt x="859" y="1860"/>
                  </a:cubicBezTo>
                  <a:lnTo>
                    <a:pt x="859" y="1860"/>
                  </a:lnTo>
                  <a:cubicBezTo>
                    <a:pt x="956" y="2637"/>
                    <a:pt x="1292" y="3273"/>
                    <a:pt x="1734" y="3273"/>
                  </a:cubicBezTo>
                  <a:cubicBezTo>
                    <a:pt x="2084" y="3273"/>
                    <a:pt x="2499" y="2876"/>
                    <a:pt x="2914" y="1838"/>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38" name="Google Shape;15138;p21"/>
            <p:cNvSpPr/>
            <p:nvPr/>
          </p:nvSpPr>
          <p:spPr>
            <a:xfrm>
              <a:off x="5314375" y="1457525"/>
              <a:ext cx="33775" cy="20900"/>
            </a:xfrm>
            <a:custGeom>
              <a:avLst/>
              <a:gdLst/>
              <a:ahLst/>
              <a:cxnLst/>
              <a:rect l="l" t="t" r="r" b="b"/>
              <a:pathLst>
                <a:path w="1351" h="836" extrusionOk="0">
                  <a:moveTo>
                    <a:pt x="1091" y="0"/>
                  </a:moveTo>
                  <a:cubicBezTo>
                    <a:pt x="1046" y="0"/>
                    <a:pt x="983" y="25"/>
                    <a:pt x="897" y="82"/>
                  </a:cubicBezTo>
                  <a:cubicBezTo>
                    <a:pt x="897" y="530"/>
                    <a:pt x="225" y="530"/>
                    <a:pt x="1" y="754"/>
                  </a:cubicBezTo>
                  <a:cubicBezTo>
                    <a:pt x="115" y="811"/>
                    <a:pt x="225" y="836"/>
                    <a:pt x="330" y="836"/>
                  </a:cubicBezTo>
                  <a:cubicBezTo>
                    <a:pt x="942" y="836"/>
                    <a:pt x="1350" y="0"/>
                    <a:pt x="109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39" name="Google Shape;15139;p21"/>
            <p:cNvSpPr/>
            <p:nvPr/>
          </p:nvSpPr>
          <p:spPr>
            <a:xfrm>
              <a:off x="5493675" y="1280275"/>
              <a:ext cx="11225" cy="11225"/>
            </a:xfrm>
            <a:custGeom>
              <a:avLst/>
              <a:gdLst/>
              <a:ahLst/>
              <a:cxnLst/>
              <a:rect l="l" t="t" r="r" b="b"/>
              <a:pathLst>
                <a:path w="449" h="449" extrusionOk="0">
                  <a:moveTo>
                    <a:pt x="224" y="0"/>
                  </a:moveTo>
                  <a:cubicBezTo>
                    <a:pt x="0" y="0"/>
                    <a:pt x="224" y="448"/>
                    <a:pt x="449" y="448"/>
                  </a:cubicBezTo>
                  <a:cubicBezTo>
                    <a:pt x="449" y="448"/>
                    <a:pt x="449" y="0"/>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40" name="Google Shape;15140;p21"/>
            <p:cNvSpPr/>
            <p:nvPr/>
          </p:nvSpPr>
          <p:spPr>
            <a:xfrm>
              <a:off x="4866150" y="1795725"/>
              <a:ext cx="22425" cy="7500"/>
            </a:xfrm>
            <a:custGeom>
              <a:avLst/>
              <a:gdLst/>
              <a:ahLst/>
              <a:cxnLst/>
              <a:rect l="l" t="t" r="r" b="b"/>
              <a:pathLst>
                <a:path w="897" h="300" extrusionOk="0">
                  <a:moveTo>
                    <a:pt x="897" y="1"/>
                  </a:moveTo>
                  <a:cubicBezTo>
                    <a:pt x="0" y="1"/>
                    <a:pt x="299" y="300"/>
                    <a:pt x="598" y="300"/>
                  </a:cubicBezTo>
                  <a:cubicBezTo>
                    <a:pt x="747" y="300"/>
                    <a:pt x="897" y="225"/>
                    <a:pt x="8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41" name="Google Shape;15141;p21"/>
            <p:cNvSpPr/>
            <p:nvPr/>
          </p:nvSpPr>
          <p:spPr>
            <a:xfrm>
              <a:off x="5532900" y="1089775"/>
              <a:ext cx="16825" cy="11225"/>
            </a:xfrm>
            <a:custGeom>
              <a:avLst/>
              <a:gdLst/>
              <a:ahLst/>
              <a:cxnLst/>
              <a:rect l="l" t="t" r="r" b="b"/>
              <a:pathLst>
                <a:path w="673" h="449" extrusionOk="0">
                  <a:moveTo>
                    <a:pt x="224" y="0"/>
                  </a:moveTo>
                  <a:cubicBezTo>
                    <a:pt x="0" y="0"/>
                    <a:pt x="224" y="448"/>
                    <a:pt x="673" y="448"/>
                  </a:cubicBezTo>
                  <a:cubicBezTo>
                    <a:pt x="673" y="448"/>
                    <a:pt x="673" y="0"/>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42" name="Google Shape;15142;p21"/>
            <p:cNvSpPr/>
            <p:nvPr/>
          </p:nvSpPr>
          <p:spPr>
            <a:xfrm>
              <a:off x="5282675" y="1498875"/>
              <a:ext cx="14175" cy="8275"/>
            </a:xfrm>
            <a:custGeom>
              <a:avLst/>
              <a:gdLst/>
              <a:ahLst/>
              <a:cxnLst/>
              <a:rect l="l" t="t" r="r" b="b"/>
              <a:pathLst>
                <a:path w="567" h="331" extrusionOk="0">
                  <a:moveTo>
                    <a:pt x="533" y="0"/>
                  </a:moveTo>
                  <a:cubicBezTo>
                    <a:pt x="452" y="0"/>
                    <a:pt x="1" y="330"/>
                    <a:pt x="102" y="330"/>
                  </a:cubicBezTo>
                  <a:cubicBezTo>
                    <a:pt x="133" y="330"/>
                    <a:pt x="214" y="300"/>
                    <a:pt x="372" y="221"/>
                  </a:cubicBezTo>
                  <a:cubicBezTo>
                    <a:pt x="535" y="58"/>
                    <a:pt x="566" y="0"/>
                    <a:pt x="53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43" name="Google Shape;15143;p21"/>
            <p:cNvSpPr/>
            <p:nvPr/>
          </p:nvSpPr>
          <p:spPr>
            <a:xfrm>
              <a:off x="5460050" y="1325100"/>
              <a:ext cx="22450" cy="11225"/>
            </a:xfrm>
            <a:custGeom>
              <a:avLst/>
              <a:gdLst/>
              <a:ahLst/>
              <a:cxnLst/>
              <a:rect l="l" t="t" r="r" b="b"/>
              <a:pathLst>
                <a:path w="898" h="449" extrusionOk="0">
                  <a:moveTo>
                    <a:pt x="449" y="0"/>
                  </a:moveTo>
                  <a:cubicBezTo>
                    <a:pt x="449" y="224"/>
                    <a:pt x="1" y="224"/>
                    <a:pt x="449" y="448"/>
                  </a:cubicBezTo>
                  <a:cubicBezTo>
                    <a:pt x="897" y="448"/>
                    <a:pt x="897" y="0"/>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44" name="Google Shape;15144;p21"/>
            <p:cNvSpPr/>
            <p:nvPr/>
          </p:nvSpPr>
          <p:spPr>
            <a:xfrm>
              <a:off x="4653225" y="1991825"/>
              <a:ext cx="16850" cy="5650"/>
            </a:xfrm>
            <a:custGeom>
              <a:avLst/>
              <a:gdLst/>
              <a:ahLst/>
              <a:cxnLst/>
              <a:rect l="l" t="t" r="r" b="b"/>
              <a:pathLst>
                <a:path w="674" h="226" extrusionOk="0">
                  <a:moveTo>
                    <a:pt x="1" y="1"/>
                  </a:moveTo>
                  <a:cubicBezTo>
                    <a:pt x="1" y="1"/>
                    <a:pt x="225" y="225"/>
                    <a:pt x="449" y="225"/>
                  </a:cubicBezTo>
                  <a:cubicBezTo>
                    <a:pt x="673" y="225"/>
                    <a:pt x="225"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45" name="Google Shape;15145;p21"/>
            <p:cNvSpPr/>
            <p:nvPr/>
          </p:nvSpPr>
          <p:spPr>
            <a:xfrm>
              <a:off x="4969800" y="1011325"/>
              <a:ext cx="28025" cy="4225"/>
            </a:xfrm>
            <a:custGeom>
              <a:avLst/>
              <a:gdLst/>
              <a:ahLst/>
              <a:cxnLst/>
              <a:rect l="l" t="t" r="r" b="b"/>
              <a:pathLst>
                <a:path w="1121" h="169" extrusionOk="0">
                  <a:moveTo>
                    <a:pt x="561" y="1"/>
                  </a:moveTo>
                  <a:lnTo>
                    <a:pt x="561" y="1"/>
                  </a:lnTo>
                  <a:cubicBezTo>
                    <a:pt x="0" y="113"/>
                    <a:pt x="281" y="169"/>
                    <a:pt x="561" y="169"/>
                  </a:cubicBezTo>
                  <a:cubicBezTo>
                    <a:pt x="841" y="169"/>
                    <a:pt x="1121" y="113"/>
                    <a:pt x="5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46" name="Google Shape;15146;p21"/>
            <p:cNvSpPr/>
            <p:nvPr/>
          </p:nvSpPr>
          <p:spPr>
            <a:xfrm>
              <a:off x="4653350" y="1945000"/>
              <a:ext cx="44125" cy="30950"/>
            </a:xfrm>
            <a:custGeom>
              <a:avLst/>
              <a:gdLst/>
              <a:ahLst/>
              <a:cxnLst/>
              <a:rect l="l" t="t" r="r" b="b"/>
              <a:pathLst>
                <a:path w="1765" h="1238" extrusionOk="0">
                  <a:moveTo>
                    <a:pt x="949" y="1"/>
                  </a:moveTo>
                  <a:cubicBezTo>
                    <a:pt x="833" y="1"/>
                    <a:pt x="668" y="25"/>
                    <a:pt x="444" y="81"/>
                  </a:cubicBezTo>
                  <a:cubicBezTo>
                    <a:pt x="44" y="481"/>
                    <a:pt x="1" y="1237"/>
                    <a:pt x="155" y="1237"/>
                  </a:cubicBezTo>
                  <a:cubicBezTo>
                    <a:pt x="174" y="1237"/>
                    <a:pt x="196" y="1226"/>
                    <a:pt x="220" y="1202"/>
                  </a:cubicBezTo>
                  <a:cubicBezTo>
                    <a:pt x="220" y="1202"/>
                    <a:pt x="1764" y="1"/>
                    <a:pt x="9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47" name="Google Shape;15147;p21"/>
            <p:cNvSpPr/>
            <p:nvPr/>
          </p:nvSpPr>
          <p:spPr>
            <a:xfrm>
              <a:off x="5432050" y="1375525"/>
              <a:ext cx="56050" cy="50450"/>
            </a:xfrm>
            <a:custGeom>
              <a:avLst/>
              <a:gdLst/>
              <a:ahLst/>
              <a:cxnLst/>
              <a:rect l="l" t="t" r="r" b="b"/>
              <a:pathLst>
                <a:path w="2242" h="2018" extrusionOk="0">
                  <a:moveTo>
                    <a:pt x="1793" y="0"/>
                  </a:moveTo>
                  <a:lnTo>
                    <a:pt x="1793" y="0"/>
                  </a:lnTo>
                  <a:cubicBezTo>
                    <a:pt x="1345" y="897"/>
                    <a:pt x="224" y="1121"/>
                    <a:pt x="0" y="2017"/>
                  </a:cubicBezTo>
                  <a:cubicBezTo>
                    <a:pt x="897" y="1569"/>
                    <a:pt x="2241" y="673"/>
                    <a:pt x="17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48" name="Google Shape;15148;p21"/>
            <p:cNvSpPr/>
            <p:nvPr/>
          </p:nvSpPr>
          <p:spPr>
            <a:xfrm>
              <a:off x="4910975" y="3840800"/>
              <a:ext cx="33625" cy="33650"/>
            </a:xfrm>
            <a:custGeom>
              <a:avLst/>
              <a:gdLst/>
              <a:ahLst/>
              <a:cxnLst/>
              <a:rect l="l" t="t" r="r" b="b"/>
              <a:pathLst>
                <a:path w="1345" h="1346" extrusionOk="0">
                  <a:moveTo>
                    <a:pt x="1345" y="0"/>
                  </a:moveTo>
                  <a:cubicBezTo>
                    <a:pt x="224" y="0"/>
                    <a:pt x="224" y="673"/>
                    <a:pt x="0" y="1345"/>
                  </a:cubicBezTo>
                  <a:cubicBezTo>
                    <a:pt x="1121" y="1345"/>
                    <a:pt x="897" y="225"/>
                    <a:pt x="134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49" name="Google Shape;15149;p21"/>
            <p:cNvSpPr/>
            <p:nvPr/>
          </p:nvSpPr>
          <p:spPr>
            <a:xfrm>
              <a:off x="4708175" y="4261025"/>
              <a:ext cx="45925" cy="30625"/>
            </a:xfrm>
            <a:custGeom>
              <a:avLst/>
              <a:gdLst/>
              <a:ahLst/>
              <a:cxnLst/>
              <a:rect l="l" t="t" r="r" b="b"/>
              <a:pathLst>
                <a:path w="1837" h="1225" extrusionOk="0">
                  <a:moveTo>
                    <a:pt x="1164" y="0"/>
                  </a:moveTo>
                  <a:lnTo>
                    <a:pt x="1164" y="0"/>
                  </a:lnTo>
                  <a:cubicBezTo>
                    <a:pt x="977" y="376"/>
                    <a:pt x="1" y="1225"/>
                    <a:pt x="87" y="1225"/>
                  </a:cubicBezTo>
                  <a:cubicBezTo>
                    <a:pt x="103" y="1225"/>
                    <a:pt x="159" y="1193"/>
                    <a:pt x="268" y="1121"/>
                  </a:cubicBezTo>
                  <a:cubicBezTo>
                    <a:pt x="716" y="897"/>
                    <a:pt x="1837" y="448"/>
                    <a:pt x="116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50" name="Google Shape;15150;p21"/>
            <p:cNvSpPr/>
            <p:nvPr/>
          </p:nvSpPr>
          <p:spPr>
            <a:xfrm>
              <a:off x="4225750" y="2484975"/>
              <a:ext cx="12025" cy="8275"/>
            </a:xfrm>
            <a:custGeom>
              <a:avLst/>
              <a:gdLst/>
              <a:ahLst/>
              <a:cxnLst/>
              <a:rect l="l" t="t" r="r" b="b"/>
              <a:pathLst>
                <a:path w="481" h="331" extrusionOk="0">
                  <a:moveTo>
                    <a:pt x="7" y="1"/>
                  </a:moveTo>
                  <a:cubicBezTo>
                    <a:pt x="1" y="1"/>
                    <a:pt x="73" y="58"/>
                    <a:pt x="291" y="221"/>
                  </a:cubicBezTo>
                  <a:cubicBezTo>
                    <a:pt x="409" y="300"/>
                    <a:pt x="458" y="331"/>
                    <a:pt x="463" y="331"/>
                  </a:cubicBezTo>
                  <a:cubicBezTo>
                    <a:pt x="480" y="331"/>
                    <a:pt x="20" y="1"/>
                    <a:pt x="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51" name="Google Shape;15151;p21"/>
            <p:cNvSpPr/>
            <p:nvPr/>
          </p:nvSpPr>
          <p:spPr>
            <a:xfrm>
              <a:off x="4154575" y="815225"/>
              <a:ext cx="39250" cy="11225"/>
            </a:xfrm>
            <a:custGeom>
              <a:avLst/>
              <a:gdLst/>
              <a:ahLst/>
              <a:cxnLst/>
              <a:rect l="l" t="t" r="r" b="b"/>
              <a:pathLst>
                <a:path w="1570" h="449" extrusionOk="0">
                  <a:moveTo>
                    <a:pt x="1345" y="1"/>
                  </a:moveTo>
                  <a:cubicBezTo>
                    <a:pt x="897" y="1"/>
                    <a:pt x="0" y="449"/>
                    <a:pt x="673" y="449"/>
                  </a:cubicBezTo>
                  <a:cubicBezTo>
                    <a:pt x="561" y="225"/>
                    <a:pt x="841" y="225"/>
                    <a:pt x="1093" y="225"/>
                  </a:cubicBezTo>
                  <a:cubicBezTo>
                    <a:pt x="1345" y="225"/>
                    <a:pt x="1569" y="225"/>
                    <a:pt x="134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52" name="Google Shape;15152;p21"/>
            <p:cNvSpPr/>
            <p:nvPr/>
          </p:nvSpPr>
          <p:spPr>
            <a:xfrm>
              <a:off x="3913650" y="1302675"/>
              <a:ext cx="44850" cy="44850"/>
            </a:xfrm>
            <a:custGeom>
              <a:avLst/>
              <a:gdLst/>
              <a:ahLst/>
              <a:cxnLst/>
              <a:rect l="l" t="t" r="r" b="b"/>
              <a:pathLst>
                <a:path w="1794" h="1794" extrusionOk="0">
                  <a:moveTo>
                    <a:pt x="1793" y="1"/>
                  </a:moveTo>
                  <a:cubicBezTo>
                    <a:pt x="448" y="1"/>
                    <a:pt x="673" y="1121"/>
                    <a:pt x="0" y="1794"/>
                  </a:cubicBezTo>
                  <a:cubicBezTo>
                    <a:pt x="897" y="1345"/>
                    <a:pt x="1121" y="449"/>
                    <a:pt x="179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53" name="Google Shape;15153;p21"/>
            <p:cNvSpPr/>
            <p:nvPr/>
          </p:nvSpPr>
          <p:spPr>
            <a:xfrm>
              <a:off x="3894025" y="3044275"/>
              <a:ext cx="27525" cy="13050"/>
            </a:xfrm>
            <a:custGeom>
              <a:avLst/>
              <a:gdLst/>
              <a:ahLst/>
              <a:cxnLst/>
              <a:rect l="l" t="t" r="r" b="b"/>
              <a:pathLst>
                <a:path w="1101" h="522" extrusionOk="0">
                  <a:moveTo>
                    <a:pt x="904" y="1"/>
                  </a:moveTo>
                  <a:cubicBezTo>
                    <a:pt x="875" y="1"/>
                    <a:pt x="836" y="12"/>
                    <a:pt x="785" y="37"/>
                  </a:cubicBezTo>
                  <a:cubicBezTo>
                    <a:pt x="673" y="261"/>
                    <a:pt x="449" y="261"/>
                    <a:pt x="281" y="261"/>
                  </a:cubicBezTo>
                  <a:cubicBezTo>
                    <a:pt x="113" y="261"/>
                    <a:pt x="1" y="261"/>
                    <a:pt x="113" y="485"/>
                  </a:cubicBezTo>
                  <a:cubicBezTo>
                    <a:pt x="189" y="510"/>
                    <a:pt x="262" y="521"/>
                    <a:pt x="331" y="521"/>
                  </a:cubicBezTo>
                  <a:cubicBezTo>
                    <a:pt x="806" y="521"/>
                    <a:pt x="1101" y="1"/>
                    <a:pt x="90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54" name="Google Shape;15154;p21"/>
            <p:cNvSpPr/>
            <p:nvPr/>
          </p:nvSpPr>
          <p:spPr>
            <a:xfrm>
              <a:off x="3667125" y="1532400"/>
              <a:ext cx="84050" cy="39250"/>
            </a:xfrm>
            <a:custGeom>
              <a:avLst/>
              <a:gdLst/>
              <a:ahLst/>
              <a:cxnLst/>
              <a:rect l="l" t="t" r="r" b="b"/>
              <a:pathLst>
                <a:path w="3362" h="1570" extrusionOk="0">
                  <a:moveTo>
                    <a:pt x="1793" y="0"/>
                  </a:moveTo>
                  <a:lnTo>
                    <a:pt x="1793" y="0"/>
                  </a:lnTo>
                  <a:cubicBezTo>
                    <a:pt x="2017" y="897"/>
                    <a:pt x="0" y="1121"/>
                    <a:pt x="1345" y="1569"/>
                  </a:cubicBezTo>
                  <a:cubicBezTo>
                    <a:pt x="1121" y="897"/>
                    <a:pt x="3362" y="673"/>
                    <a:pt x="17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55" name="Google Shape;15155;p21"/>
            <p:cNvSpPr/>
            <p:nvPr/>
          </p:nvSpPr>
          <p:spPr>
            <a:xfrm>
              <a:off x="3599875" y="1622050"/>
              <a:ext cx="33650" cy="22425"/>
            </a:xfrm>
            <a:custGeom>
              <a:avLst/>
              <a:gdLst/>
              <a:ahLst/>
              <a:cxnLst/>
              <a:rect l="l" t="t" r="r" b="b"/>
              <a:pathLst>
                <a:path w="1346" h="897" extrusionOk="0">
                  <a:moveTo>
                    <a:pt x="1345" y="0"/>
                  </a:moveTo>
                  <a:cubicBezTo>
                    <a:pt x="449" y="0"/>
                    <a:pt x="1" y="449"/>
                    <a:pt x="1" y="897"/>
                  </a:cubicBezTo>
                  <a:cubicBezTo>
                    <a:pt x="897" y="897"/>
                    <a:pt x="673" y="224"/>
                    <a:pt x="134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56" name="Google Shape;15156;p21"/>
            <p:cNvSpPr/>
            <p:nvPr/>
          </p:nvSpPr>
          <p:spPr>
            <a:xfrm>
              <a:off x="3527050" y="1644450"/>
              <a:ext cx="89650" cy="56050"/>
            </a:xfrm>
            <a:custGeom>
              <a:avLst/>
              <a:gdLst/>
              <a:ahLst/>
              <a:cxnLst/>
              <a:rect l="l" t="t" r="r" b="b"/>
              <a:pathLst>
                <a:path w="3586" h="2242" extrusionOk="0">
                  <a:moveTo>
                    <a:pt x="2241" y="1"/>
                  </a:moveTo>
                  <a:cubicBezTo>
                    <a:pt x="2241" y="1121"/>
                    <a:pt x="0" y="1570"/>
                    <a:pt x="448" y="2242"/>
                  </a:cubicBezTo>
                  <a:cubicBezTo>
                    <a:pt x="897" y="1570"/>
                    <a:pt x="3586" y="673"/>
                    <a:pt x="224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57" name="Google Shape;15157;p21"/>
            <p:cNvSpPr/>
            <p:nvPr/>
          </p:nvSpPr>
          <p:spPr>
            <a:xfrm>
              <a:off x="3487825" y="1011325"/>
              <a:ext cx="16825" cy="16825"/>
            </a:xfrm>
            <a:custGeom>
              <a:avLst/>
              <a:gdLst/>
              <a:ahLst/>
              <a:cxnLst/>
              <a:rect l="l" t="t" r="r" b="b"/>
              <a:pathLst>
                <a:path w="673" h="673" extrusionOk="0">
                  <a:moveTo>
                    <a:pt x="448" y="1"/>
                  </a:moveTo>
                  <a:cubicBezTo>
                    <a:pt x="0" y="1"/>
                    <a:pt x="224" y="449"/>
                    <a:pt x="673" y="673"/>
                  </a:cubicBezTo>
                  <a:cubicBezTo>
                    <a:pt x="673" y="449"/>
                    <a:pt x="673" y="1"/>
                    <a:pt x="4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58" name="Google Shape;15158;p21"/>
            <p:cNvSpPr/>
            <p:nvPr/>
          </p:nvSpPr>
          <p:spPr>
            <a:xfrm>
              <a:off x="3315600" y="1846150"/>
              <a:ext cx="20975" cy="11375"/>
            </a:xfrm>
            <a:custGeom>
              <a:avLst/>
              <a:gdLst/>
              <a:ahLst/>
              <a:cxnLst/>
              <a:rect l="l" t="t" r="r" b="b"/>
              <a:pathLst>
                <a:path w="839" h="455" extrusionOk="0">
                  <a:moveTo>
                    <a:pt x="838" y="1"/>
                  </a:moveTo>
                  <a:lnTo>
                    <a:pt x="838" y="1"/>
                  </a:lnTo>
                  <a:cubicBezTo>
                    <a:pt x="1" y="141"/>
                    <a:pt x="32" y="454"/>
                    <a:pt x="284" y="454"/>
                  </a:cubicBezTo>
                  <a:cubicBezTo>
                    <a:pt x="436" y="454"/>
                    <a:pt x="669" y="339"/>
                    <a:pt x="83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59" name="Google Shape;15159;p21"/>
            <p:cNvSpPr/>
            <p:nvPr/>
          </p:nvSpPr>
          <p:spPr>
            <a:xfrm>
              <a:off x="3280500" y="1860925"/>
              <a:ext cx="29900" cy="20925"/>
            </a:xfrm>
            <a:custGeom>
              <a:avLst/>
              <a:gdLst/>
              <a:ahLst/>
              <a:cxnLst/>
              <a:rect l="l" t="t" r="r" b="b"/>
              <a:pathLst>
                <a:path w="1196" h="837" extrusionOk="0">
                  <a:moveTo>
                    <a:pt x="1026" y="1"/>
                  </a:moveTo>
                  <a:cubicBezTo>
                    <a:pt x="997" y="1"/>
                    <a:pt x="954" y="25"/>
                    <a:pt x="897" y="82"/>
                  </a:cubicBezTo>
                  <a:cubicBezTo>
                    <a:pt x="897" y="531"/>
                    <a:pt x="1" y="306"/>
                    <a:pt x="1" y="755"/>
                  </a:cubicBezTo>
                  <a:cubicBezTo>
                    <a:pt x="115" y="812"/>
                    <a:pt x="222" y="836"/>
                    <a:pt x="321" y="836"/>
                  </a:cubicBezTo>
                  <a:cubicBezTo>
                    <a:pt x="898" y="836"/>
                    <a:pt x="1195" y="1"/>
                    <a:pt x="102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60" name="Google Shape;15160;p21"/>
            <p:cNvSpPr/>
            <p:nvPr/>
          </p:nvSpPr>
          <p:spPr>
            <a:xfrm>
              <a:off x="3241300" y="1890975"/>
              <a:ext cx="28025" cy="16850"/>
            </a:xfrm>
            <a:custGeom>
              <a:avLst/>
              <a:gdLst/>
              <a:ahLst/>
              <a:cxnLst/>
              <a:rect l="l" t="t" r="r" b="b"/>
              <a:pathLst>
                <a:path w="1121" h="674" extrusionOk="0">
                  <a:moveTo>
                    <a:pt x="672" y="1"/>
                  </a:moveTo>
                  <a:cubicBezTo>
                    <a:pt x="672" y="225"/>
                    <a:pt x="0" y="225"/>
                    <a:pt x="0" y="673"/>
                  </a:cubicBezTo>
                  <a:lnTo>
                    <a:pt x="0" y="673"/>
                  </a:lnTo>
                  <a:cubicBezTo>
                    <a:pt x="672" y="673"/>
                    <a:pt x="1121" y="1"/>
                    <a:pt x="6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61" name="Google Shape;15161;p21"/>
            <p:cNvSpPr/>
            <p:nvPr/>
          </p:nvSpPr>
          <p:spPr>
            <a:xfrm>
              <a:off x="3076925" y="2065925"/>
              <a:ext cx="24325" cy="9975"/>
            </a:xfrm>
            <a:custGeom>
              <a:avLst/>
              <a:gdLst/>
              <a:ahLst/>
              <a:cxnLst/>
              <a:rect l="l" t="t" r="r" b="b"/>
              <a:pathLst>
                <a:path w="973" h="399" extrusionOk="0">
                  <a:moveTo>
                    <a:pt x="698" y="0"/>
                  </a:moveTo>
                  <a:cubicBezTo>
                    <a:pt x="399" y="0"/>
                    <a:pt x="1" y="399"/>
                    <a:pt x="300" y="399"/>
                  </a:cubicBezTo>
                  <a:lnTo>
                    <a:pt x="972" y="399"/>
                  </a:lnTo>
                  <a:cubicBezTo>
                    <a:pt x="972" y="100"/>
                    <a:pt x="848" y="0"/>
                    <a:pt x="6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62" name="Google Shape;15162;p21"/>
            <p:cNvSpPr/>
            <p:nvPr/>
          </p:nvSpPr>
          <p:spPr>
            <a:xfrm>
              <a:off x="2819425" y="3039675"/>
              <a:ext cx="12000" cy="8275"/>
            </a:xfrm>
            <a:custGeom>
              <a:avLst/>
              <a:gdLst/>
              <a:ahLst/>
              <a:cxnLst/>
              <a:rect l="l" t="t" r="r" b="b"/>
              <a:pathLst>
                <a:path w="480" h="331" extrusionOk="0">
                  <a:moveTo>
                    <a:pt x="6" y="0"/>
                  </a:moveTo>
                  <a:cubicBezTo>
                    <a:pt x="0" y="0"/>
                    <a:pt x="73" y="58"/>
                    <a:pt x="290" y="221"/>
                  </a:cubicBezTo>
                  <a:cubicBezTo>
                    <a:pt x="409" y="300"/>
                    <a:pt x="458" y="330"/>
                    <a:pt x="463" y="330"/>
                  </a:cubicBezTo>
                  <a:cubicBezTo>
                    <a:pt x="480" y="330"/>
                    <a:pt x="19" y="0"/>
                    <a:pt x="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63" name="Google Shape;15163;p21"/>
            <p:cNvSpPr/>
            <p:nvPr/>
          </p:nvSpPr>
          <p:spPr>
            <a:xfrm>
              <a:off x="2072675" y="4646475"/>
              <a:ext cx="36850" cy="12375"/>
            </a:xfrm>
            <a:custGeom>
              <a:avLst/>
              <a:gdLst/>
              <a:ahLst/>
              <a:cxnLst/>
              <a:rect l="l" t="t" r="r" b="b"/>
              <a:pathLst>
                <a:path w="1474" h="495" extrusionOk="0">
                  <a:moveTo>
                    <a:pt x="1036" y="1"/>
                  </a:moveTo>
                  <a:cubicBezTo>
                    <a:pt x="577" y="1"/>
                    <a:pt x="1" y="494"/>
                    <a:pt x="577" y="494"/>
                  </a:cubicBezTo>
                  <a:cubicBezTo>
                    <a:pt x="577" y="270"/>
                    <a:pt x="857" y="270"/>
                    <a:pt x="1081" y="270"/>
                  </a:cubicBezTo>
                  <a:cubicBezTo>
                    <a:pt x="1305" y="270"/>
                    <a:pt x="1473" y="270"/>
                    <a:pt x="1249" y="46"/>
                  </a:cubicBezTo>
                  <a:cubicBezTo>
                    <a:pt x="1185" y="14"/>
                    <a:pt x="1112" y="1"/>
                    <a:pt x="103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64" name="Google Shape;15164;p21"/>
            <p:cNvSpPr/>
            <p:nvPr/>
          </p:nvSpPr>
          <p:spPr>
            <a:xfrm>
              <a:off x="1100975" y="1061750"/>
              <a:ext cx="67250" cy="61650"/>
            </a:xfrm>
            <a:custGeom>
              <a:avLst/>
              <a:gdLst/>
              <a:ahLst/>
              <a:cxnLst/>
              <a:rect l="l" t="t" r="r" b="b"/>
              <a:pathLst>
                <a:path w="2690" h="2466" extrusionOk="0">
                  <a:moveTo>
                    <a:pt x="1793" y="1"/>
                  </a:moveTo>
                  <a:lnTo>
                    <a:pt x="1793" y="1"/>
                  </a:lnTo>
                  <a:cubicBezTo>
                    <a:pt x="2017" y="1121"/>
                    <a:pt x="0" y="1569"/>
                    <a:pt x="897" y="2466"/>
                  </a:cubicBezTo>
                  <a:cubicBezTo>
                    <a:pt x="897" y="1794"/>
                    <a:pt x="2690" y="897"/>
                    <a:pt x="179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65" name="Google Shape;15165;p21"/>
            <p:cNvSpPr/>
            <p:nvPr/>
          </p:nvSpPr>
          <p:spPr>
            <a:xfrm>
              <a:off x="271725" y="1044950"/>
              <a:ext cx="95275" cy="44850"/>
            </a:xfrm>
            <a:custGeom>
              <a:avLst/>
              <a:gdLst/>
              <a:ahLst/>
              <a:cxnLst/>
              <a:rect l="l" t="t" r="r" b="b"/>
              <a:pathLst>
                <a:path w="3811" h="1794" extrusionOk="0">
                  <a:moveTo>
                    <a:pt x="3362" y="0"/>
                  </a:moveTo>
                  <a:cubicBezTo>
                    <a:pt x="2690" y="673"/>
                    <a:pt x="1" y="1793"/>
                    <a:pt x="225" y="1793"/>
                  </a:cubicBezTo>
                  <a:cubicBezTo>
                    <a:pt x="1794" y="1569"/>
                    <a:pt x="3811" y="897"/>
                    <a:pt x="336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66" name="Google Shape;15166;p21"/>
            <p:cNvSpPr/>
            <p:nvPr/>
          </p:nvSpPr>
          <p:spPr>
            <a:xfrm>
              <a:off x="507050" y="742400"/>
              <a:ext cx="28050" cy="28025"/>
            </a:xfrm>
            <a:custGeom>
              <a:avLst/>
              <a:gdLst/>
              <a:ahLst/>
              <a:cxnLst/>
              <a:rect l="l" t="t" r="r" b="b"/>
              <a:pathLst>
                <a:path w="1122" h="1121" extrusionOk="0">
                  <a:moveTo>
                    <a:pt x="673" y="0"/>
                  </a:moveTo>
                  <a:cubicBezTo>
                    <a:pt x="449" y="448"/>
                    <a:pt x="1" y="896"/>
                    <a:pt x="673" y="1121"/>
                  </a:cubicBezTo>
                  <a:cubicBezTo>
                    <a:pt x="673" y="672"/>
                    <a:pt x="1121" y="224"/>
                    <a:pt x="6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67" name="Google Shape;15167;p21"/>
            <p:cNvSpPr/>
            <p:nvPr/>
          </p:nvSpPr>
          <p:spPr>
            <a:xfrm>
              <a:off x="1064525" y="3105300"/>
              <a:ext cx="8600" cy="11475"/>
            </a:xfrm>
            <a:custGeom>
              <a:avLst/>
              <a:gdLst/>
              <a:ahLst/>
              <a:cxnLst/>
              <a:rect l="l" t="t" r="r" b="b"/>
              <a:pathLst>
                <a:path w="344" h="459" extrusionOk="0">
                  <a:moveTo>
                    <a:pt x="334" y="1"/>
                  </a:moveTo>
                  <a:cubicBezTo>
                    <a:pt x="330" y="1"/>
                    <a:pt x="271" y="75"/>
                    <a:pt x="113" y="285"/>
                  </a:cubicBezTo>
                  <a:cubicBezTo>
                    <a:pt x="30" y="411"/>
                    <a:pt x="1" y="458"/>
                    <a:pt x="5" y="458"/>
                  </a:cubicBezTo>
                  <a:cubicBezTo>
                    <a:pt x="16" y="458"/>
                    <a:pt x="344" y="1"/>
                    <a:pt x="3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68" name="Google Shape;15168;p21"/>
            <p:cNvSpPr/>
            <p:nvPr/>
          </p:nvSpPr>
          <p:spPr>
            <a:xfrm>
              <a:off x="1012200" y="1126250"/>
              <a:ext cx="12000" cy="8275"/>
            </a:xfrm>
            <a:custGeom>
              <a:avLst/>
              <a:gdLst/>
              <a:ahLst/>
              <a:cxnLst/>
              <a:rect l="l" t="t" r="r" b="b"/>
              <a:pathLst>
                <a:path w="480" h="331" extrusionOk="0">
                  <a:moveTo>
                    <a:pt x="17" y="1"/>
                  </a:moveTo>
                  <a:cubicBezTo>
                    <a:pt x="0" y="1"/>
                    <a:pt x="460" y="331"/>
                    <a:pt x="474" y="331"/>
                  </a:cubicBezTo>
                  <a:cubicBezTo>
                    <a:pt x="479" y="331"/>
                    <a:pt x="407" y="273"/>
                    <a:pt x="189" y="110"/>
                  </a:cubicBezTo>
                  <a:cubicBezTo>
                    <a:pt x="71" y="31"/>
                    <a:pt x="22" y="1"/>
                    <a:pt x="1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69" name="Google Shape;15169;p21"/>
            <p:cNvSpPr/>
            <p:nvPr/>
          </p:nvSpPr>
          <p:spPr>
            <a:xfrm>
              <a:off x="955300" y="3351075"/>
              <a:ext cx="40325" cy="30300"/>
            </a:xfrm>
            <a:custGeom>
              <a:avLst/>
              <a:gdLst/>
              <a:ahLst/>
              <a:cxnLst/>
              <a:rect l="l" t="t" r="r" b="b"/>
              <a:pathLst>
                <a:path w="1613" h="1212" extrusionOk="0">
                  <a:moveTo>
                    <a:pt x="1330" y="0"/>
                  </a:moveTo>
                  <a:cubicBezTo>
                    <a:pt x="1284" y="0"/>
                    <a:pt x="1216" y="28"/>
                    <a:pt x="1121" y="91"/>
                  </a:cubicBezTo>
                  <a:cubicBezTo>
                    <a:pt x="1121" y="315"/>
                    <a:pt x="0" y="764"/>
                    <a:pt x="897" y="1212"/>
                  </a:cubicBezTo>
                  <a:cubicBezTo>
                    <a:pt x="1089" y="1019"/>
                    <a:pt x="1612" y="0"/>
                    <a:pt x="133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70" name="Google Shape;15170;p21"/>
            <p:cNvSpPr/>
            <p:nvPr/>
          </p:nvSpPr>
          <p:spPr>
            <a:xfrm>
              <a:off x="916075" y="3426175"/>
              <a:ext cx="39250" cy="33650"/>
            </a:xfrm>
            <a:custGeom>
              <a:avLst/>
              <a:gdLst/>
              <a:ahLst/>
              <a:cxnLst/>
              <a:rect l="l" t="t" r="r" b="b"/>
              <a:pathLst>
                <a:path w="1570" h="1346" extrusionOk="0">
                  <a:moveTo>
                    <a:pt x="897" y="1"/>
                  </a:moveTo>
                  <a:cubicBezTo>
                    <a:pt x="897" y="449"/>
                    <a:pt x="0" y="897"/>
                    <a:pt x="673" y="1346"/>
                  </a:cubicBezTo>
                  <a:cubicBezTo>
                    <a:pt x="448" y="897"/>
                    <a:pt x="1569" y="225"/>
                    <a:pt x="8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71" name="Google Shape;15171;p21"/>
            <p:cNvSpPr/>
            <p:nvPr/>
          </p:nvSpPr>
          <p:spPr>
            <a:xfrm>
              <a:off x="865650" y="1319500"/>
              <a:ext cx="33625" cy="16825"/>
            </a:xfrm>
            <a:custGeom>
              <a:avLst/>
              <a:gdLst/>
              <a:ahLst/>
              <a:cxnLst/>
              <a:rect l="l" t="t" r="r" b="b"/>
              <a:pathLst>
                <a:path w="1345" h="673" extrusionOk="0">
                  <a:moveTo>
                    <a:pt x="673" y="0"/>
                  </a:moveTo>
                  <a:cubicBezTo>
                    <a:pt x="673" y="0"/>
                    <a:pt x="0" y="672"/>
                    <a:pt x="673" y="672"/>
                  </a:cubicBezTo>
                  <a:cubicBezTo>
                    <a:pt x="448" y="448"/>
                    <a:pt x="1345" y="0"/>
                    <a:pt x="6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72" name="Google Shape;15172;p21"/>
            <p:cNvSpPr/>
            <p:nvPr/>
          </p:nvSpPr>
          <p:spPr>
            <a:xfrm>
              <a:off x="832025" y="1963825"/>
              <a:ext cx="50450" cy="44850"/>
            </a:xfrm>
            <a:custGeom>
              <a:avLst/>
              <a:gdLst/>
              <a:ahLst/>
              <a:cxnLst/>
              <a:rect l="l" t="t" r="r" b="b"/>
              <a:pathLst>
                <a:path w="2018" h="1794" extrusionOk="0">
                  <a:moveTo>
                    <a:pt x="2018" y="0"/>
                  </a:moveTo>
                  <a:lnTo>
                    <a:pt x="2018" y="0"/>
                  </a:lnTo>
                  <a:cubicBezTo>
                    <a:pt x="1345" y="449"/>
                    <a:pt x="0" y="897"/>
                    <a:pt x="0" y="1793"/>
                  </a:cubicBezTo>
                  <a:cubicBezTo>
                    <a:pt x="1121" y="1569"/>
                    <a:pt x="1569" y="673"/>
                    <a:pt x="201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73" name="Google Shape;15173;p21"/>
            <p:cNvSpPr/>
            <p:nvPr/>
          </p:nvSpPr>
          <p:spPr>
            <a:xfrm>
              <a:off x="389400" y="1065875"/>
              <a:ext cx="351150" cy="39975"/>
            </a:xfrm>
            <a:custGeom>
              <a:avLst/>
              <a:gdLst/>
              <a:ahLst/>
              <a:cxnLst/>
              <a:rect l="l" t="t" r="r" b="b"/>
              <a:pathLst>
                <a:path w="14046" h="1599" extrusionOk="0">
                  <a:moveTo>
                    <a:pt x="4900" y="1"/>
                  </a:moveTo>
                  <a:cubicBezTo>
                    <a:pt x="3356" y="1"/>
                    <a:pt x="1699" y="198"/>
                    <a:pt x="0" y="732"/>
                  </a:cubicBezTo>
                  <a:lnTo>
                    <a:pt x="11733" y="1111"/>
                  </a:lnTo>
                  <a:lnTo>
                    <a:pt x="11733" y="1111"/>
                  </a:lnTo>
                  <a:cubicBezTo>
                    <a:pt x="10095" y="641"/>
                    <a:pt x="7680" y="1"/>
                    <a:pt x="4900" y="1"/>
                  </a:cubicBezTo>
                  <a:close/>
                  <a:moveTo>
                    <a:pt x="11733" y="1111"/>
                  </a:moveTo>
                  <a:cubicBezTo>
                    <a:pt x="12683" y="1383"/>
                    <a:pt x="13372" y="1598"/>
                    <a:pt x="13719" y="1598"/>
                  </a:cubicBezTo>
                  <a:cubicBezTo>
                    <a:pt x="13976" y="1598"/>
                    <a:pt x="14046" y="1480"/>
                    <a:pt x="13895" y="1180"/>
                  </a:cubicBezTo>
                  <a:lnTo>
                    <a:pt x="11733" y="111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74" name="Google Shape;15174;p21"/>
            <p:cNvSpPr/>
            <p:nvPr/>
          </p:nvSpPr>
          <p:spPr>
            <a:xfrm>
              <a:off x="544475" y="3516375"/>
              <a:ext cx="12700" cy="18475"/>
            </a:xfrm>
            <a:custGeom>
              <a:avLst/>
              <a:gdLst/>
              <a:ahLst/>
              <a:cxnLst/>
              <a:rect l="l" t="t" r="r" b="b"/>
              <a:pathLst>
                <a:path w="508" h="739" extrusionOk="0">
                  <a:moveTo>
                    <a:pt x="467" y="0"/>
                  </a:moveTo>
                  <a:cubicBezTo>
                    <a:pt x="456" y="0"/>
                    <a:pt x="406" y="57"/>
                    <a:pt x="297" y="203"/>
                  </a:cubicBezTo>
                  <a:cubicBezTo>
                    <a:pt x="70" y="600"/>
                    <a:pt x="1" y="739"/>
                    <a:pt x="13" y="739"/>
                  </a:cubicBezTo>
                  <a:cubicBezTo>
                    <a:pt x="43" y="739"/>
                    <a:pt x="507" y="0"/>
                    <a:pt x="4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75" name="Google Shape;15175;p21"/>
            <p:cNvSpPr/>
            <p:nvPr/>
          </p:nvSpPr>
          <p:spPr>
            <a:xfrm>
              <a:off x="282925" y="2271975"/>
              <a:ext cx="240950" cy="89675"/>
            </a:xfrm>
            <a:custGeom>
              <a:avLst/>
              <a:gdLst/>
              <a:ahLst/>
              <a:cxnLst/>
              <a:rect l="l" t="t" r="r" b="b"/>
              <a:pathLst>
                <a:path w="9638" h="3587" extrusionOk="0">
                  <a:moveTo>
                    <a:pt x="5604" y="1"/>
                  </a:moveTo>
                  <a:lnTo>
                    <a:pt x="5604" y="1"/>
                  </a:lnTo>
                  <a:cubicBezTo>
                    <a:pt x="3363" y="449"/>
                    <a:pt x="1346" y="1794"/>
                    <a:pt x="1" y="3587"/>
                  </a:cubicBezTo>
                  <a:cubicBezTo>
                    <a:pt x="7621" y="2466"/>
                    <a:pt x="9638" y="1346"/>
                    <a:pt x="560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76" name="Google Shape;15176;p21"/>
            <p:cNvSpPr/>
            <p:nvPr/>
          </p:nvSpPr>
          <p:spPr>
            <a:xfrm>
              <a:off x="333375" y="2249575"/>
              <a:ext cx="72850" cy="33650"/>
            </a:xfrm>
            <a:custGeom>
              <a:avLst/>
              <a:gdLst/>
              <a:ahLst/>
              <a:cxnLst/>
              <a:rect l="l" t="t" r="r" b="b"/>
              <a:pathLst>
                <a:path w="2914" h="1346" extrusionOk="0">
                  <a:moveTo>
                    <a:pt x="2914" y="0"/>
                  </a:moveTo>
                  <a:cubicBezTo>
                    <a:pt x="2241" y="0"/>
                    <a:pt x="0" y="1345"/>
                    <a:pt x="1121" y="1345"/>
                  </a:cubicBezTo>
                  <a:cubicBezTo>
                    <a:pt x="1569" y="897"/>
                    <a:pt x="2689" y="673"/>
                    <a:pt x="291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77" name="Google Shape;15177;p21"/>
            <p:cNvSpPr/>
            <p:nvPr/>
          </p:nvSpPr>
          <p:spPr>
            <a:xfrm>
              <a:off x="254925" y="3891225"/>
              <a:ext cx="39250" cy="22425"/>
            </a:xfrm>
            <a:custGeom>
              <a:avLst/>
              <a:gdLst/>
              <a:ahLst/>
              <a:cxnLst/>
              <a:rect l="l" t="t" r="r" b="b"/>
              <a:pathLst>
                <a:path w="1570" h="897" extrusionOk="0">
                  <a:moveTo>
                    <a:pt x="897" y="1"/>
                  </a:moveTo>
                  <a:cubicBezTo>
                    <a:pt x="673" y="449"/>
                    <a:pt x="224" y="673"/>
                    <a:pt x="0" y="897"/>
                  </a:cubicBezTo>
                  <a:cubicBezTo>
                    <a:pt x="449" y="897"/>
                    <a:pt x="1569" y="225"/>
                    <a:pt x="8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5178" name="Google Shape;15178;p21"/>
          <p:cNvSpPr txBox="1">
            <a:spLocks noGrp="1"/>
          </p:cNvSpPr>
          <p:nvPr>
            <p:ph type="title"/>
          </p:nvPr>
        </p:nvSpPr>
        <p:spPr>
          <a:xfrm>
            <a:off x="1540184" y="2643247"/>
            <a:ext cx="1630000" cy="592000"/>
          </a:xfrm>
          <a:prstGeom prst="rect">
            <a:avLst/>
          </a:prstGeom>
          <a:solidFill>
            <a:srgbClr val="B33B00"/>
          </a:solidFill>
        </p:spPr>
        <p:txBody>
          <a:bodyPr spcFirstLastPara="1" wrap="square" lIns="91425" tIns="91425" rIns="91425" bIns="91425" anchor="b" anchorCtr="0">
            <a:noAutofit/>
          </a:bodyPr>
          <a:lstStyle>
            <a:lvl1pPr lvl="0" algn="ctr" rtl="0">
              <a:spcBef>
                <a:spcPts val="0"/>
              </a:spcBef>
              <a:spcAft>
                <a:spcPts val="0"/>
              </a:spcAft>
              <a:buClr>
                <a:schemeClr val="lt1"/>
              </a:buClr>
              <a:buSzPts val="1800"/>
              <a:buFont typeface="Josefin Sans Thin"/>
              <a:buNone/>
              <a:defRPr sz="2400">
                <a:solidFill>
                  <a:schemeClr val="lt1"/>
                </a:solidFill>
                <a:latin typeface="Josefin Sans Thin"/>
                <a:ea typeface="Josefin Sans Thin"/>
                <a:cs typeface="Josefin Sans Thin"/>
                <a:sym typeface="Josefin Sans Thin"/>
              </a:defRPr>
            </a:lvl1pPr>
            <a:lvl2pPr lvl="1" algn="ctr" rtl="0">
              <a:spcBef>
                <a:spcPts val="0"/>
              </a:spcBef>
              <a:spcAft>
                <a:spcPts val="0"/>
              </a:spcAft>
              <a:buClr>
                <a:schemeClr val="lt1"/>
              </a:buClr>
              <a:buSzPts val="1800"/>
              <a:buFont typeface="Josefin Sans Thin"/>
              <a:buNone/>
              <a:defRPr sz="2400">
                <a:solidFill>
                  <a:schemeClr val="lt1"/>
                </a:solidFill>
                <a:latin typeface="Josefin Sans Thin"/>
                <a:ea typeface="Josefin Sans Thin"/>
                <a:cs typeface="Josefin Sans Thin"/>
                <a:sym typeface="Josefin Sans Thin"/>
              </a:defRPr>
            </a:lvl2pPr>
            <a:lvl3pPr lvl="2" algn="ctr" rtl="0">
              <a:spcBef>
                <a:spcPts val="0"/>
              </a:spcBef>
              <a:spcAft>
                <a:spcPts val="0"/>
              </a:spcAft>
              <a:buClr>
                <a:schemeClr val="lt1"/>
              </a:buClr>
              <a:buSzPts val="1800"/>
              <a:buFont typeface="Josefin Sans Thin"/>
              <a:buNone/>
              <a:defRPr sz="2400">
                <a:solidFill>
                  <a:schemeClr val="lt1"/>
                </a:solidFill>
                <a:latin typeface="Josefin Sans Thin"/>
                <a:ea typeface="Josefin Sans Thin"/>
                <a:cs typeface="Josefin Sans Thin"/>
                <a:sym typeface="Josefin Sans Thin"/>
              </a:defRPr>
            </a:lvl3pPr>
            <a:lvl4pPr lvl="3" algn="ctr" rtl="0">
              <a:spcBef>
                <a:spcPts val="0"/>
              </a:spcBef>
              <a:spcAft>
                <a:spcPts val="0"/>
              </a:spcAft>
              <a:buClr>
                <a:schemeClr val="lt1"/>
              </a:buClr>
              <a:buSzPts val="1800"/>
              <a:buFont typeface="Josefin Sans Thin"/>
              <a:buNone/>
              <a:defRPr sz="2400">
                <a:solidFill>
                  <a:schemeClr val="lt1"/>
                </a:solidFill>
                <a:latin typeface="Josefin Sans Thin"/>
                <a:ea typeface="Josefin Sans Thin"/>
                <a:cs typeface="Josefin Sans Thin"/>
                <a:sym typeface="Josefin Sans Thin"/>
              </a:defRPr>
            </a:lvl4pPr>
            <a:lvl5pPr lvl="4" algn="ctr" rtl="0">
              <a:spcBef>
                <a:spcPts val="0"/>
              </a:spcBef>
              <a:spcAft>
                <a:spcPts val="0"/>
              </a:spcAft>
              <a:buClr>
                <a:schemeClr val="lt1"/>
              </a:buClr>
              <a:buSzPts val="1800"/>
              <a:buFont typeface="Josefin Sans Thin"/>
              <a:buNone/>
              <a:defRPr sz="2400">
                <a:solidFill>
                  <a:schemeClr val="lt1"/>
                </a:solidFill>
                <a:latin typeface="Josefin Sans Thin"/>
                <a:ea typeface="Josefin Sans Thin"/>
                <a:cs typeface="Josefin Sans Thin"/>
                <a:sym typeface="Josefin Sans Thin"/>
              </a:defRPr>
            </a:lvl5pPr>
            <a:lvl6pPr lvl="5" algn="ctr" rtl="0">
              <a:spcBef>
                <a:spcPts val="0"/>
              </a:spcBef>
              <a:spcAft>
                <a:spcPts val="0"/>
              </a:spcAft>
              <a:buClr>
                <a:schemeClr val="lt1"/>
              </a:buClr>
              <a:buSzPts val="1800"/>
              <a:buFont typeface="Josefin Sans Thin"/>
              <a:buNone/>
              <a:defRPr sz="2400">
                <a:solidFill>
                  <a:schemeClr val="lt1"/>
                </a:solidFill>
                <a:latin typeface="Josefin Sans Thin"/>
                <a:ea typeface="Josefin Sans Thin"/>
                <a:cs typeface="Josefin Sans Thin"/>
                <a:sym typeface="Josefin Sans Thin"/>
              </a:defRPr>
            </a:lvl6pPr>
            <a:lvl7pPr lvl="6" algn="ctr" rtl="0">
              <a:spcBef>
                <a:spcPts val="0"/>
              </a:spcBef>
              <a:spcAft>
                <a:spcPts val="0"/>
              </a:spcAft>
              <a:buClr>
                <a:schemeClr val="lt1"/>
              </a:buClr>
              <a:buSzPts val="1800"/>
              <a:buFont typeface="Josefin Sans Thin"/>
              <a:buNone/>
              <a:defRPr sz="2400">
                <a:solidFill>
                  <a:schemeClr val="lt1"/>
                </a:solidFill>
                <a:latin typeface="Josefin Sans Thin"/>
                <a:ea typeface="Josefin Sans Thin"/>
                <a:cs typeface="Josefin Sans Thin"/>
                <a:sym typeface="Josefin Sans Thin"/>
              </a:defRPr>
            </a:lvl7pPr>
            <a:lvl8pPr lvl="7" algn="ctr" rtl="0">
              <a:spcBef>
                <a:spcPts val="0"/>
              </a:spcBef>
              <a:spcAft>
                <a:spcPts val="0"/>
              </a:spcAft>
              <a:buClr>
                <a:schemeClr val="lt1"/>
              </a:buClr>
              <a:buSzPts val="1800"/>
              <a:buFont typeface="Josefin Sans Thin"/>
              <a:buNone/>
              <a:defRPr sz="2400">
                <a:solidFill>
                  <a:schemeClr val="lt1"/>
                </a:solidFill>
                <a:latin typeface="Josefin Sans Thin"/>
                <a:ea typeface="Josefin Sans Thin"/>
                <a:cs typeface="Josefin Sans Thin"/>
                <a:sym typeface="Josefin Sans Thin"/>
              </a:defRPr>
            </a:lvl8pPr>
            <a:lvl9pPr lvl="8" algn="ctr" rtl="0">
              <a:spcBef>
                <a:spcPts val="0"/>
              </a:spcBef>
              <a:spcAft>
                <a:spcPts val="0"/>
              </a:spcAft>
              <a:buClr>
                <a:schemeClr val="lt1"/>
              </a:buClr>
              <a:buSzPts val="1800"/>
              <a:buFont typeface="Josefin Sans Thin"/>
              <a:buNone/>
              <a:defRPr sz="2400">
                <a:solidFill>
                  <a:schemeClr val="lt1"/>
                </a:solidFill>
                <a:latin typeface="Josefin Sans Thin"/>
                <a:ea typeface="Josefin Sans Thin"/>
                <a:cs typeface="Josefin Sans Thin"/>
                <a:sym typeface="Josefin Sans Thin"/>
              </a:defRPr>
            </a:lvl9pPr>
          </a:lstStyle>
          <a:p>
            <a:endParaRPr/>
          </a:p>
        </p:txBody>
      </p:sp>
      <p:sp>
        <p:nvSpPr>
          <p:cNvPr id="15179" name="Google Shape;15179;p21"/>
          <p:cNvSpPr txBox="1">
            <a:spLocks noGrp="1"/>
          </p:cNvSpPr>
          <p:nvPr>
            <p:ph type="title" idx="2"/>
          </p:nvPr>
        </p:nvSpPr>
        <p:spPr>
          <a:xfrm>
            <a:off x="3870951" y="4526280"/>
            <a:ext cx="1630000" cy="592000"/>
          </a:xfrm>
          <a:prstGeom prst="rect">
            <a:avLst/>
          </a:prstGeom>
          <a:solidFill>
            <a:srgbClr val="B33B00"/>
          </a:solidFill>
        </p:spPr>
        <p:txBody>
          <a:bodyPr spcFirstLastPara="1" wrap="square" lIns="91425" tIns="91425" rIns="91425" bIns="91425" anchor="b" anchorCtr="0">
            <a:noAutofit/>
          </a:bodyPr>
          <a:lstStyle>
            <a:lvl1pPr lvl="0" algn="ctr" rtl="0">
              <a:spcBef>
                <a:spcPts val="0"/>
              </a:spcBef>
              <a:spcAft>
                <a:spcPts val="0"/>
              </a:spcAft>
              <a:buClr>
                <a:schemeClr val="lt1"/>
              </a:buClr>
              <a:buSzPts val="1800"/>
              <a:buFont typeface="Josefin Sans Thin"/>
              <a:buNone/>
              <a:defRPr sz="2400">
                <a:solidFill>
                  <a:schemeClr val="lt1"/>
                </a:solidFill>
                <a:latin typeface="Josefin Sans Thin"/>
                <a:ea typeface="Josefin Sans Thin"/>
                <a:cs typeface="Josefin Sans Thin"/>
                <a:sym typeface="Josefin Sans Thin"/>
              </a:defRPr>
            </a:lvl1pPr>
            <a:lvl2pPr lvl="1" algn="ctr" rtl="0">
              <a:spcBef>
                <a:spcPts val="0"/>
              </a:spcBef>
              <a:spcAft>
                <a:spcPts val="0"/>
              </a:spcAft>
              <a:buClr>
                <a:schemeClr val="lt1"/>
              </a:buClr>
              <a:buSzPts val="1800"/>
              <a:buFont typeface="Josefin Sans Thin"/>
              <a:buNone/>
              <a:defRPr sz="2400">
                <a:solidFill>
                  <a:schemeClr val="lt1"/>
                </a:solidFill>
                <a:latin typeface="Josefin Sans Thin"/>
                <a:ea typeface="Josefin Sans Thin"/>
                <a:cs typeface="Josefin Sans Thin"/>
                <a:sym typeface="Josefin Sans Thin"/>
              </a:defRPr>
            </a:lvl2pPr>
            <a:lvl3pPr lvl="2" algn="ctr" rtl="0">
              <a:spcBef>
                <a:spcPts val="0"/>
              </a:spcBef>
              <a:spcAft>
                <a:spcPts val="0"/>
              </a:spcAft>
              <a:buClr>
                <a:schemeClr val="lt1"/>
              </a:buClr>
              <a:buSzPts val="1800"/>
              <a:buFont typeface="Josefin Sans Thin"/>
              <a:buNone/>
              <a:defRPr sz="2400">
                <a:solidFill>
                  <a:schemeClr val="lt1"/>
                </a:solidFill>
                <a:latin typeface="Josefin Sans Thin"/>
                <a:ea typeface="Josefin Sans Thin"/>
                <a:cs typeface="Josefin Sans Thin"/>
                <a:sym typeface="Josefin Sans Thin"/>
              </a:defRPr>
            </a:lvl3pPr>
            <a:lvl4pPr lvl="3" algn="ctr" rtl="0">
              <a:spcBef>
                <a:spcPts val="0"/>
              </a:spcBef>
              <a:spcAft>
                <a:spcPts val="0"/>
              </a:spcAft>
              <a:buClr>
                <a:schemeClr val="lt1"/>
              </a:buClr>
              <a:buSzPts val="1800"/>
              <a:buFont typeface="Josefin Sans Thin"/>
              <a:buNone/>
              <a:defRPr sz="2400">
                <a:solidFill>
                  <a:schemeClr val="lt1"/>
                </a:solidFill>
                <a:latin typeface="Josefin Sans Thin"/>
                <a:ea typeface="Josefin Sans Thin"/>
                <a:cs typeface="Josefin Sans Thin"/>
                <a:sym typeface="Josefin Sans Thin"/>
              </a:defRPr>
            </a:lvl4pPr>
            <a:lvl5pPr lvl="4" algn="ctr" rtl="0">
              <a:spcBef>
                <a:spcPts val="0"/>
              </a:spcBef>
              <a:spcAft>
                <a:spcPts val="0"/>
              </a:spcAft>
              <a:buClr>
                <a:schemeClr val="lt1"/>
              </a:buClr>
              <a:buSzPts val="1800"/>
              <a:buFont typeface="Josefin Sans Thin"/>
              <a:buNone/>
              <a:defRPr sz="2400">
                <a:solidFill>
                  <a:schemeClr val="lt1"/>
                </a:solidFill>
                <a:latin typeface="Josefin Sans Thin"/>
                <a:ea typeface="Josefin Sans Thin"/>
                <a:cs typeface="Josefin Sans Thin"/>
                <a:sym typeface="Josefin Sans Thin"/>
              </a:defRPr>
            </a:lvl5pPr>
            <a:lvl6pPr lvl="5" algn="ctr" rtl="0">
              <a:spcBef>
                <a:spcPts val="0"/>
              </a:spcBef>
              <a:spcAft>
                <a:spcPts val="0"/>
              </a:spcAft>
              <a:buClr>
                <a:schemeClr val="lt1"/>
              </a:buClr>
              <a:buSzPts val="1800"/>
              <a:buFont typeface="Josefin Sans Thin"/>
              <a:buNone/>
              <a:defRPr sz="2400">
                <a:solidFill>
                  <a:schemeClr val="lt1"/>
                </a:solidFill>
                <a:latin typeface="Josefin Sans Thin"/>
                <a:ea typeface="Josefin Sans Thin"/>
                <a:cs typeface="Josefin Sans Thin"/>
                <a:sym typeface="Josefin Sans Thin"/>
              </a:defRPr>
            </a:lvl6pPr>
            <a:lvl7pPr lvl="6" algn="ctr" rtl="0">
              <a:spcBef>
                <a:spcPts val="0"/>
              </a:spcBef>
              <a:spcAft>
                <a:spcPts val="0"/>
              </a:spcAft>
              <a:buClr>
                <a:schemeClr val="lt1"/>
              </a:buClr>
              <a:buSzPts val="1800"/>
              <a:buFont typeface="Josefin Sans Thin"/>
              <a:buNone/>
              <a:defRPr sz="2400">
                <a:solidFill>
                  <a:schemeClr val="lt1"/>
                </a:solidFill>
                <a:latin typeface="Josefin Sans Thin"/>
                <a:ea typeface="Josefin Sans Thin"/>
                <a:cs typeface="Josefin Sans Thin"/>
                <a:sym typeface="Josefin Sans Thin"/>
              </a:defRPr>
            </a:lvl7pPr>
            <a:lvl8pPr lvl="7" algn="ctr" rtl="0">
              <a:spcBef>
                <a:spcPts val="0"/>
              </a:spcBef>
              <a:spcAft>
                <a:spcPts val="0"/>
              </a:spcAft>
              <a:buClr>
                <a:schemeClr val="lt1"/>
              </a:buClr>
              <a:buSzPts val="1800"/>
              <a:buFont typeface="Josefin Sans Thin"/>
              <a:buNone/>
              <a:defRPr sz="2400">
                <a:solidFill>
                  <a:schemeClr val="lt1"/>
                </a:solidFill>
                <a:latin typeface="Josefin Sans Thin"/>
                <a:ea typeface="Josefin Sans Thin"/>
                <a:cs typeface="Josefin Sans Thin"/>
                <a:sym typeface="Josefin Sans Thin"/>
              </a:defRPr>
            </a:lvl8pPr>
            <a:lvl9pPr lvl="8" algn="ctr" rtl="0">
              <a:spcBef>
                <a:spcPts val="0"/>
              </a:spcBef>
              <a:spcAft>
                <a:spcPts val="0"/>
              </a:spcAft>
              <a:buClr>
                <a:schemeClr val="lt1"/>
              </a:buClr>
              <a:buSzPts val="1800"/>
              <a:buFont typeface="Josefin Sans Thin"/>
              <a:buNone/>
              <a:defRPr sz="2400">
                <a:solidFill>
                  <a:schemeClr val="lt1"/>
                </a:solidFill>
                <a:latin typeface="Josefin Sans Thin"/>
                <a:ea typeface="Josefin Sans Thin"/>
                <a:cs typeface="Josefin Sans Thin"/>
                <a:sym typeface="Josefin Sans Thin"/>
              </a:defRPr>
            </a:lvl9pPr>
          </a:lstStyle>
          <a:p>
            <a:endParaRPr/>
          </a:p>
        </p:txBody>
      </p:sp>
      <p:sp>
        <p:nvSpPr>
          <p:cNvPr id="15180" name="Google Shape;15180;p21"/>
          <p:cNvSpPr txBox="1">
            <a:spLocks noGrp="1"/>
          </p:cNvSpPr>
          <p:nvPr>
            <p:ph type="title" idx="3"/>
          </p:nvPr>
        </p:nvSpPr>
        <p:spPr>
          <a:xfrm>
            <a:off x="6644751" y="4526280"/>
            <a:ext cx="1630000" cy="592000"/>
          </a:xfrm>
          <a:prstGeom prst="rect">
            <a:avLst/>
          </a:prstGeom>
          <a:solidFill>
            <a:srgbClr val="B33B00"/>
          </a:solidFill>
        </p:spPr>
        <p:txBody>
          <a:bodyPr spcFirstLastPara="1" wrap="square" lIns="91425" tIns="91425" rIns="91425" bIns="91425" anchor="b" anchorCtr="0">
            <a:noAutofit/>
          </a:bodyPr>
          <a:lstStyle>
            <a:lvl1pPr lvl="0" algn="ctr" rtl="0">
              <a:spcBef>
                <a:spcPts val="0"/>
              </a:spcBef>
              <a:spcAft>
                <a:spcPts val="0"/>
              </a:spcAft>
              <a:buClr>
                <a:schemeClr val="lt1"/>
              </a:buClr>
              <a:buSzPts val="1800"/>
              <a:buFont typeface="Josefin Sans Thin"/>
              <a:buNone/>
              <a:defRPr sz="2400">
                <a:solidFill>
                  <a:schemeClr val="lt1"/>
                </a:solidFill>
                <a:latin typeface="Josefin Sans Thin"/>
                <a:ea typeface="Josefin Sans Thin"/>
                <a:cs typeface="Josefin Sans Thin"/>
                <a:sym typeface="Josefin Sans Thin"/>
              </a:defRPr>
            </a:lvl1pPr>
            <a:lvl2pPr lvl="1" algn="ctr" rtl="0">
              <a:spcBef>
                <a:spcPts val="0"/>
              </a:spcBef>
              <a:spcAft>
                <a:spcPts val="0"/>
              </a:spcAft>
              <a:buClr>
                <a:schemeClr val="lt1"/>
              </a:buClr>
              <a:buSzPts val="1800"/>
              <a:buFont typeface="Josefin Sans Thin"/>
              <a:buNone/>
              <a:defRPr sz="2400">
                <a:solidFill>
                  <a:schemeClr val="lt1"/>
                </a:solidFill>
                <a:latin typeface="Josefin Sans Thin"/>
                <a:ea typeface="Josefin Sans Thin"/>
                <a:cs typeface="Josefin Sans Thin"/>
                <a:sym typeface="Josefin Sans Thin"/>
              </a:defRPr>
            </a:lvl2pPr>
            <a:lvl3pPr lvl="2" algn="ctr" rtl="0">
              <a:spcBef>
                <a:spcPts val="0"/>
              </a:spcBef>
              <a:spcAft>
                <a:spcPts val="0"/>
              </a:spcAft>
              <a:buClr>
                <a:schemeClr val="lt1"/>
              </a:buClr>
              <a:buSzPts val="1800"/>
              <a:buFont typeface="Josefin Sans Thin"/>
              <a:buNone/>
              <a:defRPr sz="2400">
                <a:solidFill>
                  <a:schemeClr val="lt1"/>
                </a:solidFill>
                <a:latin typeface="Josefin Sans Thin"/>
                <a:ea typeface="Josefin Sans Thin"/>
                <a:cs typeface="Josefin Sans Thin"/>
                <a:sym typeface="Josefin Sans Thin"/>
              </a:defRPr>
            </a:lvl3pPr>
            <a:lvl4pPr lvl="3" algn="ctr" rtl="0">
              <a:spcBef>
                <a:spcPts val="0"/>
              </a:spcBef>
              <a:spcAft>
                <a:spcPts val="0"/>
              </a:spcAft>
              <a:buClr>
                <a:schemeClr val="lt1"/>
              </a:buClr>
              <a:buSzPts val="1800"/>
              <a:buFont typeface="Josefin Sans Thin"/>
              <a:buNone/>
              <a:defRPr sz="2400">
                <a:solidFill>
                  <a:schemeClr val="lt1"/>
                </a:solidFill>
                <a:latin typeface="Josefin Sans Thin"/>
                <a:ea typeface="Josefin Sans Thin"/>
                <a:cs typeface="Josefin Sans Thin"/>
                <a:sym typeface="Josefin Sans Thin"/>
              </a:defRPr>
            </a:lvl4pPr>
            <a:lvl5pPr lvl="4" algn="ctr" rtl="0">
              <a:spcBef>
                <a:spcPts val="0"/>
              </a:spcBef>
              <a:spcAft>
                <a:spcPts val="0"/>
              </a:spcAft>
              <a:buClr>
                <a:schemeClr val="lt1"/>
              </a:buClr>
              <a:buSzPts val="1800"/>
              <a:buFont typeface="Josefin Sans Thin"/>
              <a:buNone/>
              <a:defRPr sz="2400">
                <a:solidFill>
                  <a:schemeClr val="lt1"/>
                </a:solidFill>
                <a:latin typeface="Josefin Sans Thin"/>
                <a:ea typeface="Josefin Sans Thin"/>
                <a:cs typeface="Josefin Sans Thin"/>
                <a:sym typeface="Josefin Sans Thin"/>
              </a:defRPr>
            </a:lvl5pPr>
            <a:lvl6pPr lvl="5" algn="ctr" rtl="0">
              <a:spcBef>
                <a:spcPts val="0"/>
              </a:spcBef>
              <a:spcAft>
                <a:spcPts val="0"/>
              </a:spcAft>
              <a:buClr>
                <a:schemeClr val="lt1"/>
              </a:buClr>
              <a:buSzPts val="1800"/>
              <a:buFont typeface="Josefin Sans Thin"/>
              <a:buNone/>
              <a:defRPr sz="2400">
                <a:solidFill>
                  <a:schemeClr val="lt1"/>
                </a:solidFill>
                <a:latin typeface="Josefin Sans Thin"/>
                <a:ea typeface="Josefin Sans Thin"/>
                <a:cs typeface="Josefin Sans Thin"/>
                <a:sym typeface="Josefin Sans Thin"/>
              </a:defRPr>
            </a:lvl6pPr>
            <a:lvl7pPr lvl="6" algn="ctr" rtl="0">
              <a:spcBef>
                <a:spcPts val="0"/>
              </a:spcBef>
              <a:spcAft>
                <a:spcPts val="0"/>
              </a:spcAft>
              <a:buClr>
                <a:schemeClr val="lt1"/>
              </a:buClr>
              <a:buSzPts val="1800"/>
              <a:buFont typeface="Josefin Sans Thin"/>
              <a:buNone/>
              <a:defRPr sz="2400">
                <a:solidFill>
                  <a:schemeClr val="lt1"/>
                </a:solidFill>
                <a:latin typeface="Josefin Sans Thin"/>
                <a:ea typeface="Josefin Sans Thin"/>
                <a:cs typeface="Josefin Sans Thin"/>
                <a:sym typeface="Josefin Sans Thin"/>
              </a:defRPr>
            </a:lvl7pPr>
            <a:lvl8pPr lvl="7" algn="ctr" rtl="0">
              <a:spcBef>
                <a:spcPts val="0"/>
              </a:spcBef>
              <a:spcAft>
                <a:spcPts val="0"/>
              </a:spcAft>
              <a:buClr>
                <a:schemeClr val="lt1"/>
              </a:buClr>
              <a:buSzPts val="1800"/>
              <a:buFont typeface="Josefin Sans Thin"/>
              <a:buNone/>
              <a:defRPr sz="2400">
                <a:solidFill>
                  <a:schemeClr val="lt1"/>
                </a:solidFill>
                <a:latin typeface="Josefin Sans Thin"/>
                <a:ea typeface="Josefin Sans Thin"/>
                <a:cs typeface="Josefin Sans Thin"/>
                <a:sym typeface="Josefin Sans Thin"/>
              </a:defRPr>
            </a:lvl8pPr>
            <a:lvl9pPr lvl="8" algn="ctr" rtl="0">
              <a:spcBef>
                <a:spcPts val="0"/>
              </a:spcBef>
              <a:spcAft>
                <a:spcPts val="0"/>
              </a:spcAft>
              <a:buClr>
                <a:schemeClr val="lt1"/>
              </a:buClr>
              <a:buSzPts val="1800"/>
              <a:buFont typeface="Josefin Sans Thin"/>
              <a:buNone/>
              <a:defRPr sz="2400">
                <a:solidFill>
                  <a:schemeClr val="lt1"/>
                </a:solidFill>
                <a:latin typeface="Josefin Sans Thin"/>
                <a:ea typeface="Josefin Sans Thin"/>
                <a:cs typeface="Josefin Sans Thin"/>
                <a:sym typeface="Josefin Sans Thin"/>
              </a:defRPr>
            </a:lvl9pPr>
          </a:lstStyle>
          <a:p>
            <a:endParaRPr/>
          </a:p>
        </p:txBody>
      </p:sp>
      <p:sp>
        <p:nvSpPr>
          <p:cNvPr id="15181" name="Google Shape;15181;p21"/>
          <p:cNvSpPr txBox="1">
            <a:spLocks noGrp="1"/>
          </p:cNvSpPr>
          <p:nvPr>
            <p:ph type="title" idx="4"/>
          </p:nvPr>
        </p:nvSpPr>
        <p:spPr>
          <a:xfrm>
            <a:off x="9038451" y="2613413"/>
            <a:ext cx="1630000" cy="592000"/>
          </a:xfrm>
          <a:prstGeom prst="rect">
            <a:avLst/>
          </a:prstGeom>
          <a:solidFill>
            <a:srgbClr val="B33B00"/>
          </a:solidFill>
        </p:spPr>
        <p:txBody>
          <a:bodyPr spcFirstLastPara="1" wrap="square" lIns="91425" tIns="91425" rIns="91425" bIns="91425" anchor="b" anchorCtr="0">
            <a:noAutofit/>
          </a:bodyPr>
          <a:lstStyle>
            <a:lvl1pPr lvl="0" algn="ctr" rtl="0">
              <a:spcBef>
                <a:spcPts val="0"/>
              </a:spcBef>
              <a:spcAft>
                <a:spcPts val="0"/>
              </a:spcAft>
              <a:buClr>
                <a:schemeClr val="lt1"/>
              </a:buClr>
              <a:buSzPts val="1800"/>
              <a:buFont typeface="Josefin Sans Thin"/>
              <a:buNone/>
              <a:defRPr sz="2400">
                <a:solidFill>
                  <a:schemeClr val="lt1"/>
                </a:solidFill>
                <a:latin typeface="Josefin Sans Thin"/>
                <a:ea typeface="Josefin Sans Thin"/>
                <a:cs typeface="Josefin Sans Thin"/>
                <a:sym typeface="Josefin Sans Thin"/>
              </a:defRPr>
            </a:lvl1pPr>
            <a:lvl2pPr lvl="1" algn="ctr" rtl="0">
              <a:spcBef>
                <a:spcPts val="0"/>
              </a:spcBef>
              <a:spcAft>
                <a:spcPts val="0"/>
              </a:spcAft>
              <a:buClr>
                <a:schemeClr val="lt1"/>
              </a:buClr>
              <a:buSzPts val="1800"/>
              <a:buFont typeface="Josefin Sans Thin"/>
              <a:buNone/>
              <a:defRPr sz="2400">
                <a:solidFill>
                  <a:schemeClr val="lt1"/>
                </a:solidFill>
                <a:latin typeface="Josefin Sans Thin"/>
                <a:ea typeface="Josefin Sans Thin"/>
                <a:cs typeface="Josefin Sans Thin"/>
                <a:sym typeface="Josefin Sans Thin"/>
              </a:defRPr>
            </a:lvl2pPr>
            <a:lvl3pPr lvl="2" algn="ctr" rtl="0">
              <a:spcBef>
                <a:spcPts val="0"/>
              </a:spcBef>
              <a:spcAft>
                <a:spcPts val="0"/>
              </a:spcAft>
              <a:buClr>
                <a:schemeClr val="lt1"/>
              </a:buClr>
              <a:buSzPts val="1800"/>
              <a:buFont typeface="Josefin Sans Thin"/>
              <a:buNone/>
              <a:defRPr sz="2400">
                <a:solidFill>
                  <a:schemeClr val="lt1"/>
                </a:solidFill>
                <a:latin typeface="Josefin Sans Thin"/>
                <a:ea typeface="Josefin Sans Thin"/>
                <a:cs typeface="Josefin Sans Thin"/>
                <a:sym typeface="Josefin Sans Thin"/>
              </a:defRPr>
            </a:lvl3pPr>
            <a:lvl4pPr lvl="3" algn="ctr" rtl="0">
              <a:spcBef>
                <a:spcPts val="0"/>
              </a:spcBef>
              <a:spcAft>
                <a:spcPts val="0"/>
              </a:spcAft>
              <a:buClr>
                <a:schemeClr val="lt1"/>
              </a:buClr>
              <a:buSzPts val="1800"/>
              <a:buFont typeface="Josefin Sans Thin"/>
              <a:buNone/>
              <a:defRPr sz="2400">
                <a:solidFill>
                  <a:schemeClr val="lt1"/>
                </a:solidFill>
                <a:latin typeface="Josefin Sans Thin"/>
                <a:ea typeface="Josefin Sans Thin"/>
                <a:cs typeface="Josefin Sans Thin"/>
                <a:sym typeface="Josefin Sans Thin"/>
              </a:defRPr>
            </a:lvl4pPr>
            <a:lvl5pPr lvl="4" algn="ctr" rtl="0">
              <a:spcBef>
                <a:spcPts val="0"/>
              </a:spcBef>
              <a:spcAft>
                <a:spcPts val="0"/>
              </a:spcAft>
              <a:buClr>
                <a:schemeClr val="lt1"/>
              </a:buClr>
              <a:buSzPts val="1800"/>
              <a:buFont typeface="Josefin Sans Thin"/>
              <a:buNone/>
              <a:defRPr sz="2400">
                <a:solidFill>
                  <a:schemeClr val="lt1"/>
                </a:solidFill>
                <a:latin typeface="Josefin Sans Thin"/>
                <a:ea typeface="Josefin Sans Thin"/>
                <a:cs typeface="Josefin Sans Thin"/>
                <a:sym typeface="Josefin Sans Thin"/>
              </a:defRPr>
            </a:lvl5pPr>
            <a:lvl6pPr lvl="5" algn="ctr" rtl="0">
              <a:spcBef>
                <a:spcPts val="0"/>
              </a:spcBef>
              <a:spcAft>
                <a:spcPts val="0"/>
              </a:spcAft>
              <a:buClr>
                <a:schemeClr val="lt1"/>
              </a:buClr>
              <a:buSzPts val="1800"/>
              <a:buFont typeface="Josefin Sans Thin"/>
              <a:buNone/>
              <a:defRPr sz="2400">
                <a:solidFill>
                  <a:schemeClr val="lt1"/>
                </a:solidFill>
                <a:latin typeface="Josefin Sans Thin"/>
                <a:ea typeface="Josefin Sans Thin"/>
                <a:cs typeface="Josefin Sans Thin"/>
                <a:sym typeface="Josefin Sans Thin"/>
              </a:defRPr>
            </a:lvl6pPr>
            <a:lvl7pPr lvl="6" algn="ctr" rtl="0">
              <a:spcBef>
                <a:spcPts val="0"/>
              </a:spcBef>
              <a:spcAft>
                <a:spcPts val="0"/>
              </a:spcAft>
              <a:buClr>
                <a:schemeClr val="lt1"/>
              </a:buClr>
              <a:buSzPts val="1800"/>
              <a:buFont typeface="Josefin Sans Thin"/>
              <a:buNone/>
              <a:defRPr sz="2400">
                <a:solidFill>
                  <a:schemeClr val="lt1"/>
                </a:solidFill>
                <a:latin typeface="Josefin Sans Thin"/>
                <a:ea typeface="Josefin Sans Thin"/>
                <a:cs typeface="Josefin Sans Thin"/>
                <a:sym typeface="Josefin Sans Thin"/>
              </a:defRPr>
            </a:lvl7pPr>
            <a:lvl8pPr lvl="7" algn="ctr" rtl="0">
              <a:spcBef>
                <a:spcPts val="0"/>
              </a:spcBef>
              <a:spcAft>
                <a:spcPts val="0"/>
              </a:spcAft>
              <a:buClr>
                <a:schemeClr val="lt1"/>
              </a:buClr>
              <a:buSzPts val="1800"/>
              <a:buFont typeface="Josefin Sans Thin"/>
              <a:buNone/>
              <a:defRPr sz="2400">
                <a:solidFill>
                  <a:schemeClr val="lt1"/>
                </a:solidFill>
                <a:latin typeface="Josefin Sans Thin"/>
                <a:ea typeface="Josefin Sans Thin"/>
                <a:cs typeface="Josefin Sans Thin"/>
                <a:sym typeface="Josefin Sans Thin"/>
              </a:defRPr>
            </a:lvl8pPr>
            <a:lvl9pPr lvl="8" algn="ctr" rtl="0">
              <a:spcBef>
                <a:spcPts val="0"/>
              </a:spcBef>
              <a:spcAft>
                <a:spcPts val="0"/>
              </a:spcAft>
              <a:buClr>
                <a:schemeClr val="lt1"/>
              </a:buClr>
              <a:buSzPts val="1800"/>
              <a:buFont typeface="Josefin Sans Thin"/>
              <a:buNone/>
              <a:defRPr sz="2400">
                <a:solidFill>
                  <a:schemeClr val="lt1"/>
                </a:solidFill>
                <a:latin typeface="Josefin Sans Thin"/>
                <a:ea typeface="Josefin Sans Thin"/>
                <a:cs typeface="Josefin Sans Thin"/>
                <a:sym typeface="Josefin Sans Thin"/>
              </a:defRPr>
            </a:lvl9pPr>
          </a:lstStyle>
          <a:p>
            <a:endParaRPr/>
          </a:p>
        </p:txBody>
      </p:sp>
      <p:sp>
        <p:nvSpPr>
          <p:cNvPr id="15182" name="Google Shape;15182;p21"/>
          <p:cNvSpPr txBox="1">
            <a:spLocks noGrp="1"/>
          </p:cNvSpPr>
          <p:nvPr>
            <p:ph type="subTitle" idx="1"/>
          </p:nvPr>
        </p:nvSpPr>
        <p:spPr>
          <a:xfrm>
            <a:off x="8684168" y="3287967"/>
            <a:ext cx="2352800" cy="1104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rgbClr val="333333"/>
              </a:buClr>
              <a:buSzPts val="1400"/>
              <a:buFont typeface="Roboto Mono"/>
              <a:buNone/>
              <a:defRPr sz="1867">
                <a:solidFill>
                  <a:srgbClr val="333333"/>
                </a:solidFill>
                <a:latin typeface="Roboto Mono"/>
                <a:ea typeface="Roboto Mono"/>
                <a:cs typeface="Roboto Mono"/>
                <a:sym typeface="Roboto Mono"/>
              </a:defRPr>
            </a:lvl1pPr>
            <a:lvl2pPr lvl="1" algn="ctr" rtl="0">
              <a:lnSpc>
                <a:spcPct val="100000"/>
              </a:lnSpc>
              <a:spcBef>
                <a:spcPts val="0"/>
              </a:spcBef>
              <a:spcAft>
                <a:spcPts val="0"/>
              </a:spcAft>
              <a:buClr>
                <a:srgbClr val="333333"/>
              </a:buClr>
              <a:buSzPts val="1400"/>
              <a:buFont typeface="Roboto Mono"/>
              <a:buNone/>
              <a:defRPr>
                <a:solidFill>
                  <a:srgbClr val="333333"/>
                </a:solidFill>
                <a:latin typeface="Roboto Mono"/>
                <a:ea typeface="Roboto Mono"/>
                <a:cs typeface="Roboto Mono"/>
                <a:sym typeface="Roboto Mono"/>
              </a:defRPr>
            </a:lvl2pPr>
            <a:lvl3pPr lvl="2" algn="ctr" rtl="0">
              <a:lnSpc>
                <a:spcPct val="100000"/>
              </a:lnSpc>
              <a:spcBef>
                <a:spcPts val="0"/>
              </a:spcBef>
              <a:spcAft>
                <a:spcPts val="0"/>
              </a:spcAft>
              <a:buClr>
                <a:srgbClr val="333333"/>
              </a:buClr>
              <a:buSzPts val="1400"/>
              <a:buFont typeface="Roboto Mono"/>
              <a:buNone/>
              <a:defRPr>
                <a:solidFill>
                  <a:srgbClr val="333333"/>
                </a:solidFill>
                <a:latin typeface="Roboto Mono"/>
                <a:ea typeface="Roboto Mono"/>
                <a:cs typeface="Roboto Mono"/>
                <a:sym typeface="Roboto Mono"/>
              </a:defRPr>
            </a:lvl3pPr>
            <a:lvl4pPr lvl="3" algn="ctr" rtl="0">
              <a:lnSpc>
                <a:spcPct val="100000"/>
              </a:lnSpc>
              <a:spcBef>
                <a:spcPts val="0"/>
              </a:spcBef>
              <a:spcAft>
                <a:spcPts val="0"/>
              </a:spcAft>
              <a:buClr>
                <a:srgbClr val="333333"/>
              </a:buClr>
              <a:buSzPts val="1400"/>
              <a:buFont typeface="Roboto Mono"/>
              <a:buNone/>
              <a:defRPr>
                <a:solidFill>
                  <a:srgbClr val="333333"/>
                </a:solidFill>
                <a:latin typeface="Roboto Mono"/>
                <a:ea typeface="Roboto Mono"/>
                <a:cs typeface="Roboto Mono"/>
                <a:sym typeface="Roboto Mono"/>
              </a:defRPr>
            </a:lvl4pPr>
            <a:lvl5pPr lvl="4" algn="ctr" rtl="0">
              <a:lnSpc>
                <a:spcPct val="100000"/>
              </a:lnSpc>
              <a:spcBef>
                <a:spcPts val="0"/>
              </a:spcBef>
              <a:spcAft>
                <a:spcPts val="0"/>
              </a:spcAft>
              <a:buClr>
                <a:srgbClr val="333333"/>
              </a:buClr>
              <a:buSzPts val="1400"/>
              <a:buFont typeface="Roboto Mono"/>
              <a:buNone/>
              <a:defRPr>
                <a:solidFill>
                  <a:srgbClr val="333333"/>
                </a:solidFill>
                <a:latin typeface="Roboto Mono"/>
                <a:ea typeface="Roboto Mono"/>
                <a:cs typeface="Roboto Mono"/>
                <a:sym typeface="Roboto Mono"/>
              </a:defRPr>
            </a:lvl5pPr>
            <a:lvl6pPr lvl="5" algn="ctr" rtl="0">
              <a:lnSpc>
                <a:spcPct val="100000"/>
              </a:lnSpc>
              <a:spcBef>
                <a:spcPts val="0"/>
              </a:spcBef>
              <a:spcAft>
                <a:spcPts val="0"/>
              </a:spcAft>
              <a:buClr>
                <a:srgbClr val="333333"/>
              </a:buClr>
              <a:buSzPts val="1400"/>
              <a:buFont typeface="Roboto Mono"/>
              <a:buNone/>
              <a:defRPr>
                <a:solidFill>
                  <a:srgbClr val="333333"/>
                </a:solidFill>
                <a:latin typeface="Roboto Mono"/>
                <a:ea typeface="Roboto Mono"/>
                <a:cs typeface="Roboto Mono"/>
                <a:sym typeface="Roboto Mono"/>
              </a:defRPr>
            </a:lvl6pPr>
            <a:lvl7pPr lvl="6" algn="ctr" rtl="0">
              <a:lnSpc>
                <a:spcPct val="100000"/>
              </a:lnSpc>
              <a:spcBef>
                <a:spcPts val="0"/>
              </a:spcBef>
              <a:spcAft>
                <a:spcPts val="0"/>
              </a:spcAft>
              <a:buClr>
                <a:srgbClr val="333333"/>
              </a:buClr>
              <a:buSzPts val="1400"/>
              <a:buFont typeface="Roboto Mono"/>
              <a:buNone/>
              <a:defRPr>
                <a:solidFill>
                  <a:srgbClr val="333333"/>
                </a:solidFill>
                <a:latin typeface="Roboto Mono"/>
                <a:ea typeface="Roboto Mono"/>
                <a:cs typeface="Roboto Mono"/>
                <a:sym typeface="Roboto Mono"/>
              </a:defRPr>
            </a:lvl7pPr>
            <a:lvl8pPr lvl="7" algn="ctr" rtl="0">
              <a:lnSpc>
                <a:spcPct val="100000"/>
              </a:lnSpc>
              <a:spcBef>
                <a:spcPts val="0"/>
              </a:spcBef>
              <a:spcAft>
                <a:spcPts val="0"/>
              </a:spcAft>
              <a:buClr>
                <a:srgbClr val="333333"/>
              </a:buClr>
              <a:buSzPts val="1400"/>
              <a:buFont typeface="Roboto Mono"/>
              <a:buNone/>
              <a:defRPr>
                <a:solidFill>
                  <a:srgbClr val="333333"/>
                </a:solidFill>
                <a:latin typeface="Roboto Mono"/>
                <a:ea typeface="Roboto Mono"/>
                <a:cs typeface="Roboto Mono"/>
                <a:sym typeface="Roboto Mono"/>
              </a:defRPr>
            </a:lvl8pPr>
            <a:lvl9pPr lvl="8" algn="ctr" rtl="0">
              <a:lnSpc>
                <a:spcPct val="100000"/>
              </a:lnSpc>
              <a:spcBef>
                <a:spcPts val="0"/>
              </a:spcBef>
              <a:spcAft>
                <a:spcPts val="0"/>
              </a:spcAft>
              <a:buClr>
                <a:srgbClr val="333333"/>
              </a:buClr>
              <a:buSzPts val="1400"/>
              <a:buFont typeface="Roboto Mono"/>
              <a:buNone/>
              <a:defRPr>
                <a:solidFill>
                  <a:srgbClr val="333333"/>
                </a:solidFill>
                <a:latin typeface="Roboto Mono"/>
                <a:ea typeface="Roboto Mono"/>
                <a:cs typeface="Roboto Mono"/>
                <a:sym typeface="Roboto Mono"/>
              </a:defRPr>
            </a:lvl9pPr>
          </a:lstStyle>
          <a:p>
            <a:endParaRPr/>
          </a:p>
        </p:txBody>
      </p:sp>
      <p:sp>
        <p:nvSpPr>
          <p:cNvPr id="15183" name="Google Shape;15183;p21"/>
          <p:cNvSpPr txBox="1">
            <a:spLocks noGrp="1"/>
          </p:cNvSpPr>
          <p:nvPr>
            <p:ph type="subTitle" idx="5"/>
          </p:nvPr>
        </p:nvSpPr>
        <p:spPr>
          <a:xfrm>
            <a:off x="6308168" y="5200833"/>
            <a:ext cx="2352800" cy="1104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rgbClr val="333333"/>
              </a:buClr>
              <a:buSzPts val="1400"/>
              <a:buFont typeface="Roboto Mono"/>
              <a:buNone/>
              <a:defRPr sz="1867">
                <a:solidFill>
                  <a:srgbClr val="333333"/>
                </a:solidFill>
                <a:latin typeface="Roboto Mono"/>
                <a:ea typeface="Roboto Mono"/>
                <a:cs typeface="Roboto Mono"/>
                <a:sym typeface="Roboto Mono"/>
              </a:defRPr>
            </a:lvl1pPr>
            <a:lvl2pPr lvl="1" algn="ctr" rtl="0">
              <a:lnSpc>
                <a:spcPct val="100000"/>
              </a:lnSpc>
              <a:spcBef>
                <a:spcPts val="0"/>
              </a:spcBef>
              <a:spcAft>
                <a:spcPts val="0"/>
              </a:spcAft>
              <a:buClr>
                <a:srgbClr val="333333"/>
              </a:buClr>
              <a:buSzPts val="1400"/>
              <a:buFont typeface="Roboto Mono"/>
              <a:buNone/>
              <a:defRPr>
                <a:solidFill>
                  <a:srgbClr val="333333"/>
                </a:solidFill>
                <a:latin typeface="Roboto Mono"/>
                <a:ea typeface="Roboto Mono"/>
                <a:cs typeface="Roboto Mono"/>
                <a:sym typeface="Roboto Mono"/>
              </a:defRPr>
            </a:lvl2pPr>
            <a:lvl3pPr lvl="2" algn="ctr" rtl="0">
              <a:lnSpc>
                <a:spcPct val="100000"/>
              </a:lnSpc>
              <a:spcBef>
                <a:spcPts val="0"/>
              </a:spcBef>
              <a:spcAft>
                <a:spcPts val="0"/>
              </a:spcAft>
              <a:buClr>
                <a:srgbClr val="333333"/>
              </a:buClr>
              <a:buSzPts val="1400"/>
              <a:buFont typeface="Roboto Mono"/>
              <a:buNone/>
              <a:defRPr>
                <a:solidFill>
                  <a:srgbClr val="333333"/>
                </a:solidFill>
                <a:latin typeface="Roboto Mono"/>
                <a:ea typeface="Roboto Mono"/>
                <a:cs typeface="Roboto Mono"/>
                <a:sym typeface="Roboto Mono"/>
              </a:defRPr>
            </a:lvl3pPr>
            <a:lvl4pPr lvl="3" algn="ctr" rtl="0">
              <a:lnSpc>
                <a:spcPct val="100000"/>
              </a:lnSpc>
              <a:spcBef>
                <a:spcPts val="0"/>
              </a:spcBef>
              <a:spcAft>
                <a:spcPts val="0"/>
              </a:spcAft>
              <a:buClr>
                <a:srgbClr val="333333"/>
              </a:buClr>
              <a:buSzPts val="1400"/>
              <a:buFont typeface="Roboto Mono"/>
              <a:buNone/>
              <a:defRPr>
                <a:solidFill>
                  <a:srgbClr val="333333"/>
                </a:solidFill>
                <a:latin typeface="Roboto Mono"/>
                <a:ea typeface="Roboto Mono"/>
                <a:cs typeface="Roboto Mono"/>
                <a:sym typeface="Roboto Mono"/>
              </a:defRPr>
            </a:lvl4pPr>
            <a:lvl5pPr lvl="4" algn="ctr" rtl="0">
              <a:lnSpc>
                <a:spcPct val="100000"/>
              </a:lnSpc>
              <a:spcBef>
                <a:spcPts val="0"/>
              </a:spcBef>
              <a:spcAft>
                <a:spcPts val="0"/>
              </a:spcAft>
              <a:buClr>
                <a:srgbClr val="333333"/>
              </a:buClr>
              <a:buSzPts val="1400"/>
              <a:buFont typeface="Roboto Mono"/>
              <a:buNone/>
              <a:defRPr>
                <a:solidFill>
                  <a:srgbClr val="333333"/>
                </a:solidFill>
                <a:latin typeface="Roboto Mono"/>
                <a:ea typeface="Roboto Mono"/>
                <a:cs typeface="Roboto Mono"/>
                <a:sym typeface="Roboto Mono"/>
              </a:defRPr>
            </a:lvl5pPr>
            <a:lvl6pPr lvl="5" algn="ctr" rtl="0">
              <a:lnSpc>
                <a:spcPct val="100000"/>
              </a:lnSpc>
              <a:spcBef>
                <a:spcPts val="0"/>
              </a:spcBef>
              <a:spcAft>
                <a:spcPts val="0"/>
              </a:spcAft>
              <a:buClr>
                <a:srgbClr val="333333"/>
              </a:buClr>
              <a:buSzPts val="1400"/>
              <a:buFont typeface="Roboto Mono"/>
              <a:buNone/>
              <a:defRPr>
                <a:solidFill>
                  <a:srgbClr val="333333"/>
                </a:solidFill>
                <a:latin typeface="Roboto Mono"/>
                <a:ea typeface="Roboto Mono"/>
                <a:cs typeface="Roboto Mono"/>
                <a:sym typeface="Roboto Mono"/>
              </a:defRPr>
            </a:lvl6pPr>
            <a:lvl7pPr lvl="6" algn="ctr" rtl="0">
              <a:lnSpc>
                <a:spcPct val="100000"/>
              </a:lnSpc>
              <a:spcBef>
                <a:spcPts val="0"/>
              </a:spcBef>
              <a:spcAft>
                <a:spcPts val="0"/>
              </a:spcAft>
              <a:buClr>
                <a:srgbClr val="333333"/>
              </a:buClr>
              <a:buSzPts val="1400"/>
              <a:buFont typeface="Roboto Mono"/>
              <a:buNone/>
              <a:defRPr>
                <a:solidFill>
                  <a:srgbClr val="333333"/>
                </a:solidFill>
                <a:latin typeface="Roboto Mono"/>
                <a:ea typeface="Roboto Mono"/>
                <a:cs typeface="Roboto Mono"/>
                <a:sym typeface="Roboto Mono"/>
              </a:defRPr>
            </a:lvl7pPr>
            <a:lvl8pPr lvl="7" algn="ctr" rtl="0">
              <a:lnSpc>
                <a:spcPct val="100000"/>
              </a:lnSpc>
              <a:spcBef>
                <a:spcPts val="0"/>
              </a:spcBef>
              <a:spcAft>
                <a:spcPts val="0"/>
              </a:spcAft>
              <a:buClr>
                <a:srgbClr val="333333"/>
              </a:buClr>
              <a:buSzPts val="1400"/>
              <a:buFont typeface="Roboto Mono"/>
              <a:buNone/>
              <a:defRPr>
                <a:solidFill>
                  <a:srgbClr val="333333"/>
                </a:solidFill>
                <a:latin typeface="Roboto Mono"/>
                <a:ea typeface="Roboto Mono"/>
                <a:cs typeface="Roboto Mono"/>
                <a:sym typeface="Roboto Mono"/>
              </a:defRPr>
            </a:lvl8pPr>
            <a:lvl9pPr lvl="8" algn="ctr" rtl="0">
              <a:lnSpc>
                <a:spcPct val="100000"/>
              </a:lnSpc>
              <a:spcBef>
                <a:spcPts val="0"/>
              </a:spcBef>
              <a:spcAft>
                <a:spcPts val="0"/>
              </a:spcAft>
              <a:buClr>
                <a:srgbClr val="333333"/>
              </a:buClr>
              <a:buSzPts val="1400"/>
              <a:buFont typeface="Roboto Mono"/>
              <a:buNone/>
              <a:defRPr>
                <a:solidFill>
                  <a:srgbClr val="333333"/>
                </a:solidFill>
                <a:latin typeface="Roboto Mono"/>
                <a:ea typeface="Roboto Mono"/>
                <a:cs typeface="Roboto Mono"/>
                <a:sym typeface="Roboto Mono"/>
              </a:defRPr>
            </a:lvl9pPr>
          </a:lstStyle>
          <a:p>
            <a:endParaRPr/>
          </a:p>
        </p:txBody>
      </p:sp>
      <p:sp>
        <p:nvSpPr>
          <p:cNvPr id="15184" name="Google Shape;15184;p21"/>
          <p:cNvSpPr txBox="1">
            <a:spLocks noGrp="1"/>
          </p:cNvSpPr>
          <p:nvPr>
            <p:ph type="subTitle" idx="6"/>
          </p:nvPr>
        </p:nvSpPr>
        <p:spPr>
          <a:xfrm>
            <a:off x="3557601" y="5200833"/>
            <a:ext cx="2352800" cy="1104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rgbClr val="333333"/>
              </a:buClr>
              <a:buSzPts val="1400"/>
              <a:buFont typeface="Roboto Mono"/>
              <a:buNone/>
              <a:defRPr sz="1867">
                <a:solidFill>
                  <a:srgbClr val="333333"/>
                </a:solidFill>
                <a:latin typeface="Roboto Mono"/>
                <a:ea typeface="Roboto Mono"/>
                <a:cs typeface="Roboto Mono"/>
                <a:sym typeface="Roboto Mono"/>
              </a:defRPr>
            </a:lvl1pPr>
            <a:lvl2pPr lvl="1" algn="ctr" rtl="0">
              <a:lnSpc>
                <a:spcPct val="100000"/>
              </a:lnSpc>
              <a:spcBef>
                <a:spcPts val="0"/>
              </a:spcBef>
              <a:spcAft>
                <a:spcPts val="0"/>
              </a:spcAft>
              <a:buClr>
                <a:srgbClr val="333333"/>
              </a:buClr>
              <a:buSzPts val="1400"/>
              <a:buFont typeface="Roboto Mono"/>
              <a:buNone/>
              <a:defRPr>
                <a:solidFill>
                  <a:srgbClr val="333333"/>
                </a:solidFill>
                <a:latin typeface="Roboto Mono"/>
                <a:ea typeface="Roboto Mono"/>
                <a:cs typeface="Roboto Mono"/>
                <a:sym typeface="Roboto Mono"/>
              </a:defRPr>
            </a:lvl2pPr>
            <a:lvl3pPr lvl="2" algn="ctr" rtl="0">
              <a:lnSpc>
                <a:spcPct val="100000"/>
              </a:lnSpc>
              <a:spcBef>
                <a:spcPts val="0"/>
              </a:spcBef>
              <a:spcAft>
                <a:spcPts val="0"/>
              </a:spcAft>
              <a:buClr>
                <a:srgbClr val="333333"/>
              </a:buClr>
              <a:buSzPts val="1400"/>
              <a:buFont typeface="Roboto Mono"/>
              <a:buNone/>
              <a:defRPr>
                <a:solidFill>
                  <a:srgbClr val="333333"/>
                </a:solidFill>
                <a:latin typeface="Roboto Mono"/>
                <a:ea typeface="Roboto Mono"/>
                <a:cs typeface="Roboto Mono"/>
                <a:sym typeface="Roboto Mono"/>
              </a:defRPr>
            </a:lvl3pPr>
            <a:lvl4pPr lvl="3" algn="ctr" rtl="0">
              <a:lnSpc>
                <a:spcPct val="100000"/>
              </a:lnSpc>
              <a:spcBef>
                <a:spcPts val="0"/>
              </a:spcBef>
              <a:spcAft>
                <a:spcPts val="0"/>
              </a:spcAft>
              <a:buClr>
                <a:srgbClr val="333333"/>
              </a:buClr>
              <a:buSzPts val="1400"/>
              <a:buFont typeface="Roboto Mono"/>
              <a:buNone/>
              <a:defRPr>
                <a:solidFill>
                  <a:srgbClr val="333333"/>
                </a:solidFill>
                <a:latin typeface="Roboto Mono"/>
                <a:ea typeface="Roboto Mono"/>
                <a:cs typeface="Roboto Mono"/>
                <a:sym typeface="Roboto Mono"/>
              </a:defRPr>
            </a:lvl4pPr>
            <a:lvl5pPr lvl="4" algn="ctr" rtl="0">
              <a:lnSpc>
                <a:spcPct val="100000"/>
              </a:lnSpc>
              <a:spcBef>
                <a:spcPts val="0"/>
              </a:spcBef>
              <a:spcAft>
                <a:spcPts val="0"/>
              </a:spcAft>
              <a:buClr>
                <a:srgbClr val="333333"/>
              </a:buClr>
              <a:buSzPts val="1400"/>
              <a:buFont typeface="Roboto Mono"/>
              <a:buNone/>
              <a:defRPr>
                <a:solidFill>
                  <a:srgbClr val="333333"/>
                </a:solidFill>
                <a:latin typeface="Roboto Mono"/>
                <a:ea typeface="Roboto Mono"/>
                <a:cs typeface="Roboto Mono"/>
                <a:sym typeface="Roboto Mono"/>
              </a:defRPr>
            </a:lvl5pPr>
            <a:lvl6pPr lvl="5" algn="ctr" rtl="0">
              <a:lnSpc>
                <a:spcPct val="100000"/>
              </a:lnSpc>
              <a:spcBef>
                <a:spcPts val="0"/>
              </a:spcBef>
              <a:spcAft>
                <a:spcPts val="0"/>
              </a:spcAft>
              <a:buClr>
                <a:srgbClr val="333333"/>
              </a:buClr>
              <a:buSzPts val="1400"/>
              <a:buFont typeface="Roboto Mono"/>
              <a:buNone/>
              <a:defRPr>
                <a:solidFill>
                  <a:srgbClr val="333333"/>
                </a:solidFill>
                <a:latin typeface="Roboto Mono"/>
                <a:ea typeface="Roboto Mono"/>
                <a:cs typeface="Roboto Mono"/>
                <a:sym typeface="Roboto Mono"/>
              </a:defRPr>
            </a:lvl6pPr>
            <a:lvl7pPr lvl="6" algn="ctr" rtl="0">
              <a:lnSpc>
                <a:spcPct val="100000"/>
              </a:lnSpc>
              <a:spcBef>
                <a:spcPts val="0"/>
              </a:spcBef>
              <a:spcAft>
                <a:spcPts val="0"/>
              </a:spcAft>
              <a:buClr>
                <a:srgbClr val="333333"/>
              </a:buClr>
              <a:buSzPts val="1400"/>
              <a:buFont typeface="Roboto Mono"/>
              <a:buNone/>
              <a:defRPr>
                <a:solidFill>
                  <a:srgbClr val="333333"/>
                </a:solidFill>
                <a:latin typeface="Roboto Mono"/>
                <a:ea typeface="Roboto Mono"/>
                <a:cs typeface="Roboto Mono"/>
                <a:sym typeface="Roboto Mono"/>
              </a:defRPr>
            </a:lvl7pPr>
            <a:lvl8pPr lvl="7" algn="ctr" rtl="0">
              <a:lnSpc>
                <a:spcPct val="100000"/>
              </a:lnSpc>
              <a:spcBef>
                <a:spcPts val="0"/>
              </a:spcBef>
              <a:spcAft>
                <a:spcPts val="0"/>
              </a:spcAft>
              <a:buClr>
                <a:srgbClr val="333333"/>
              </a:buClr>
              <a:buSzPts val="1400"/>
              <a:buFont typeface="Roboto Mono"/>
              <a:buNone/>
              <a:defRPr>
                <a:solidFill>
                  <a:srgbClr val="333333"/>
                </a:solidFill>
                <a:latin typeface="Roboto Mono"/>
                <a:ea typeface="Roboto Mono"/>
                <a:cs typeface="Roboto Mono"/>
                <a:sym typeface="Roboto Mono"/>
              </a:defRPr>
            </a:lvl8pPr>
            <a:lvl9pPr lvl="8" algn="ctr" rtl="0">
              <a:lnSpc>
                <a:spcPct val="100000"/>
              </a:lnSpc>
              <a:spcBef>
                <a:spcPts val="0"/>
              </a:spcBef>
              <a:spcAft>
                <a:spcPts val="0"/>
              </a:spcAft>
              <a:buClr>
                <a:srgbClr val="333333"/>
              </a:buClr>
              <a:buSzPts val="1400"/>
              <a:buFont typeface="Roboto Mono"/>
              <a:buNone/>
              <a:defRPr>
                <a:solidFill>
                  <a:srgbClr val="333333"/>
                </a:solidFill>
                <a:latin typeface="Roboto Mono"/>
                <a:ea typeface="Roboto Mono"/>
                <a:cs typeface="Roboto Mono"/>
                <a:sym typeface="Roboto Mono"/>
              </a:defRPr>
            </a:lvl9pPr>
          </a:lstStyle>
          <a:p>
            <a:endParaRPr/>
          </a:p>
        </p:txBody>
      </p:sp>
      <p:sp>
        <p:nvSpPr>
          <p:cNvPr id="15185" name="Google Shape;15185;p21"/>
          <p:cNvSpPr txBox="1">
            <a:spLocks noGrp="1"/>
          </p:cNvSpPr>
          <p:nvPr>
            <p:ph type="subTitle" idx="7"/>
          </p:nvPr>
        </p:nvSpPr>
        <p:spPr>
          <a:xfrm>
            <a:off x="1152800" y="3336500"/>
            <a:ext cx="2404800" cy="1104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rgbClr val="333333"/>
              </a:buClr>
              <a:buSzPts val="1400"/>
              <a:buFont typeface="Roboto Mono"/>
              <a:buNone/>
              <a:defRPr sz="1867">
                <a:solidFill>
                  <a:srgbClr val="333333"/>
                </a:solidFill>
                <a:latin typeface="Roboto Mono"/>
                <a:ea typeface="Roboto Mono"/>
                <a:cs typeface="Roboto Mono"/>
                <a:sym typeface="Roboto Mono"/>
              </a:defRPr>
            </a:lvl1pPr>
            <a:lvl2pPr lvl="1" algn="ctr" rtl="0">
              <a:lnSpc>
                <a:spcPct val="100000"/>
              </a:lnSpc>
              <a:spcBef>
                <a:spcPts val="0"/>
              </a:spcBef>
              <a:spcAft>
                <a:spcPts val="0"/>
              </a:spcAft>
              <a:buClr>
                <a:srgbClr val="333333"/>
              </a:buClr>
              <a:buSzPts val="1400"/>
              <a:buFont typeface="Roboto Mono"/>
              <a:buNone/>
              <a:defRPr>
                <a:solidFill>
                  <a:srgbClr val="333333"/>
                </a:solidFill>
                <a:latin typeface="Roboto Mono"/>
                <a:ea typeface="Roboto Mono"/>
                <a:cs typeface="Roboto Mono"/>
                <a:sym typeface="Roboto Mono"/>
              </a:defRPr>
            </a:lvl2pPr>
            <a:lvl3pPr lvl="2" algn="ctr" rtl="0">
              <a:lnSpc>
                <a:spcPct val="100000"/>
              </a:lnSpc>
              <a:spcBef>
                <a:spcPts val="0"/>
              </a:spcBef>
              <a:spcAft>
                <a:spcPts val="0"/>
              </a:spcAft>
              <a:buClr>
                <a:srgbClr val="333333"/>
              </a:buClr>
              <a:buSzPts val="1400"/>
              <a:buFont typeface="Roboto Mono"/>
              <a:buNone/>
              <a:defRPr>
                <a:solidFill>
                  <a:srgbClr val="333333"/>
                </a:solidFill>
                <a:latin typeface="Roboto Mono"/>
                <a:ea typeface="Roboto Mono"/>
                <a:cs typeface="Roboto Mono"/>
                <a:sym typeface="Roboto Mono"/>
              </a:defRPr>
            </a:lvl3pPr>
            <a:lvl4pPr lvl="3" algn="ctr" rtl="0">
              <a:lnSpc>
                <a:spcPct val="100000"/>
              </a:lnSpc>
              <a:spcBef>
                <a:spcPts val="0"/>
              </a:spcBef>
              <a:spcAft>
                <a:spcPts val="0"/>
              </a:spcAft>
              <a:buClr>
                <a:srgbClr val="333333"/>
              </a:buClr>
              <a:buSzPts val="1400"/>
              <a:buFont typeface="Roboto Mono"/>
              <a:buNone/>
              <a:defRPr>
                <a:solidFill>
                  <a:srgbClr val="333333"/>
                </a:solidFill>
                <a:latin typeface="Roboto Mono"/>
                <a:ea typeface="Roboto Mono"/>
                <a:cs typeface="Roboto Mono"/>
                <a:sym typeface="Roboto Mono"/>
              </a:defRPr>
            </a:lvl4pPr>
            <a:lvl5pPr lvl="4" algn="ctr" rtl="0">
              <a:lnSpc>
                <a:spcPct val="100000"/>
              </a:lnSpc>
              <a:spcBef>
                <a:spcPts val="0"/>
              </a:spcBef>
              <a:spcAft>
                <a:spcPts val="0"/>
              </a:spcAft>
              <a:buClr>
                <a:srgbClr val="333333"/>
              </a:buClr>
              <a:buSzPts val="1400"/>
              <a:buFont typeface="Roboto Mono"/>
              <a:buNone/>
              <a:defRPr>
                <a:solidFill>
                  <a:srgbClr val="333333"/>
                </a:solidFill>
                <a:latin typeface="Roboto Mono"/>
                <a:ea typeface="Roboto Mono"/>
                <a:cs typeface="Roboto Mono"/>
                <a:sym typeface="Roboto Mono"/>
              </a:defRPr>
            </a:lvl5pPr>
            <a:lvl6pPr lvl="5" algn="ctr" rtl="0">
              <a:lnSpc>
                <a:spcPct val="100000"/>
              </a:lnSpc>
              <a:spcBef>
                <a:spcPts val="0"/>
              </a:spcBef>
              <a:spcAft>
                <a:spcPts val="0"/>
              </a:spcAft>
              <a:buClr>
                <a:srgbClr val="333333"/>
              </a:buClr>
              <a:buSzPts val="1400"/>
              <a:buFont typeface="Roboto Mono"/>
              <a:buNone/>
              <a:defRPr>
                <a:solidFill>
                  <a:srgbClr val="333333"/>
                </a:solidFill>
                <a:latin typeface="Roboto Mono"/>
                <a:ea typeface="Roboto Mono"/>
                <a:cs typeface="Roboto Mono"/>
                <a:sym typeface="Roboto Mono"/>
              </a:defRPr>
            </a:lvl6pPr>
            <a:lvl7pPr lvl="6" algn="ctr" rtl="0">
              <a:lnSpc>
                <a:spcPct val="100000"/>
              </a:lnSpc>
              <a:spcBef>
                <a:spcPts val="0"/>
              </a:spcBef>
              <a:spcAft>
                <a:spcPts val="0"/>
              </a:spcAft>
              <a:buClr>
                <a:srgbClr val="333333"/>
              </a:buClr>
              <a:buSzPts val="1400"/>
              <a:buFont typeface="Roboto Mono"/>
              <a:buNone/>
              <a:defRPr>
                <a:solidFill>
                  <a:srgbClr val="333333"/>
                </a:solidFill>
                <a:latin typeface="Roboto Mono"/>
                <a:ea typeface="Roboto Mono"/>
                <a:cs typeface="Roboto Mono"/>
                <a:sym typeface="Roboto Mono"/>
              </a:defRPr>
            </a:lvl7pPr>
            <a:lvl8pPr lvl="7" algn="ctr" rtl="0">
              <a:lnSpc>
                <a:spcPct val="100000"/>
              </a:lnSpc>
              <a:spcBef>
                <a:spcPts val="0"/>
              </a:spcBef>
              <a:spcAft>
                <a:spcPts val="0"/>
              </a:spcAft>
              <a:buClr>
                <a:srgbClr val="333333"/>
              </a:buClr>
              <a:buSzPts val="1400"/>
              <a:buFont typeface="Roboto Mono"/>
              <a:buNone/>
              <a:defRPr>
                <a:solidFill>
                  <a:srgbClr val="333333"/>
                </a:solidFill>
                <a:latin typeface="Roboto Mono"/>
                <a:ea typeface="Roboto Mono"/>
                <a:cs typeface="Roboto Mono"/>
                <a:sym typeface="Roboto Mono"/>
              </a:defRPr>
            </a:lvl8pPr>
            <a:lvl9pPr lvl="8" algn="ctr" rtl="0">
              <a:lnSpc>
                <a:spcPct val="100000"/>
              </a:lnSpc>
              <a:spcBef>
                <a:spcPts val="0"/>
              </a:spcBef>
              <a:spcAft>
                <a:spcPts val="0"/>
              </a:spcAft>
              <a:buClr>
                <a:srgbClr val="333333"/>
              </a:buClr>
              <a:buSzPts val="1400"/>
              <a:buFont typeface="Roboto Mono"/>
              <a:buNone/>
              <a:defRPr>
                <a:solidFill>
                  <a:srgbClr val="333333"/>
                </a:solidFill>
                <a:latin typeface="Roboto Mono"/>
                <a:ea typeface="Roboto Mono"/>
                <a:cs typeface="Roboto Mono"/>
                <a:sym typeface="Roboto Mono"/>
              </a:defRPr>
            </a:lvl9pPr>
          </a:lstStyle>
          <a:p>
            <a:endParaRPr/>
          </a:p>
        </p:txBody>
      </p:sp>
      <p:sp>
        <p:nvSpPr>
          <p:cNvPr id="15186" name="Google Shape;15186;p21"/>
          <p:cNvSpPr txBox="1">
            <a:spLocks noGrp="1"/>
          </p:cNvSpPr>
          <p:nvPr>
            <p:ph type="title" idx="8"/>
          </p:nvPr>
        </p:nvSpPr>
        <p:spPr>
          <a:xfrm>
            <a:off x="3485400" y="441633"/>
            <a:ext cx="5213600" cy="1722800"/>
          </a:xfrm>
          <a:prstGeom prst="rect">
            <a:avLst/>
          </a:prstGeom>
          <a:noFill/>
        </p:spPr>
        <p:txBody>
          <a:bodyPr spcFirstLastPara="1" wrap="square" lIns="91425" tIns="91425" rIns="91425" bIns="91425" anchor="b" anchorCtr="0">
            <a:noAutofit/>
          </a:bodyPr>
          <a:lstStyle>
            <a:lvl1pPr lvl="0" algn="ctr" rtl="0">
              <a:spcBef>
                <a:spcPts val="0"/>
              </a:spcBef>
              <a:spcAft>
                <a:spcPts val="0"/>
              </a:spcAft>
              <a:buClr>
                <a:srgbClr val="B33B00"/>
              </a:buClr>
              <a:buSzPts val="3600"/>
              <a:buFont typeface="Josefin Sans"/>
              <a:buNone/>
              <a:defRPr sz="4800">
                <a:solidFill>
                  <a:srgbClr val="B33B00"/>
                </a:solidFill>
                <a:latin typeface="Josefin Sans"/>
                <a:ea typeface="Josefin Sans"/>
                <a:cs typeface="Josefin Sans"/>
                <a:sym typeface="Josefin Sans"/>
              </a:defRPr>
            </a:lvl1pPr>
            <a:lvl2pPr lvl="1" algn="ctr" rtl="0">
              <a:spcBef>
                <a:spcPts val="0"/>
              </a:spcBef>
              <a:spcAft>
                <a:spcPts val="0"/>
              </a:spcAft>
              <a:buSzPts val="4800"/>
              <a:buNone/>
              <a:defRPr sz="6400"/>
            </a:lvl2pPr>
            <a:lvl3pPr lvl="2" algn="ctr" rtl="0">
              <a:spcBef>
                <a:spcPts val="0"/>
              </a:spcBef>
              <a:spcAft>
                <a:spcPts val="0"/>
              </a:spcAft>
              <a:buSzPts val="4800"/>
              <a:buNone/>
              <a:defRPr sz="6400"/>
            </a:lvl3pPr>
            <a:lvl4pPr lvl="3" algn="ctr" rtl="0">
              <a:spcBef>
                <a:spcPts val="0"/>
              </a:spcBef>
              <a:spcAft>
                <a:spcPts val="0"/>
              </a:spcAft>
              <a:buSzPts val="4800"/>
              <a:buNone/>
              <a:defRPr sz="6400"/>
            </a:lvl4pPr>
            <a:lvl5pPr lvl="4" algn="ctr" rtl="0">
              <a:spcBef>
                <a:spcPts val="0"/>
              </a:spcBef>
              <a:spcAft>
                <a:spcPts val="0"/>
              </a:spcAft>
              <a:buSzPts val="4800"/>
              <a:buNone/>
              <a:defRPr sz="6400"/>
            </a:lvl5pPr>
            <a:lvl6pPr lvl="5" algn="ctr" rtl="0">
              <a:spcBef>
                <a:spcPts val="0"/>
              </a:spcBef>
              <a:spcAft>
                <a:spcPts val="0"/>
              </a:spcAft>
              <a:buSzPts val="4800"/>
              <a:buNone/>
              <a:defRPr sz="6400"/>
            </a:lvl6pPr>
            <a:lvl7pPr lvl="6" algn="ctr" rtl="0">
              <a:spcBef>
                <a:spcPts val="0"/>
              </a:spcBef>
              <a:spcAft>
                <a:spcPts val="0"/>
              </a:spcAft>
              <a:buSzPts val="4800"/>
              <a:buNone/>
              <a:defRPr sz="6400"/>
            </a:lvl7pPr>
            <a:lvl8pPr lvl="7" algn="ctr" rtl="0">
              <a:spcBef>
                <a:spcPts val="0"/>
              </a:spcBef>
              <a:spcAft>
                <a:spcPts val="0"/>
              </a:spcAft>
              <a:buSzPts val="4800"/>
              <a:buNone/>
              <a:defRPr sz="6400"/>
            </a:lvl8pPr>
            <a:lvl9pPr lvl="8" algn="ctr" rtl="0">
              <a:spcBef>
                <a:spcPts val="0"/>
              </a:spcBef>
              <a:spcAft>
                <a:spcPts val="0"/>
              </a:spcAft>
              <a:buSzPts val="4800"/>
              <a:buNone/>
              <a:defRPr sz="6400"/>
            </a:lvl9pPr>
          </a:lstStyle>
          <a:p>
            <a:endParaRPr/>
          </a:p>
        </p:txBody>
      </p:sp>
    </p:spTree>
    <p:extLst>
      <p:ext uri="{BB962C8B-B14F-4D97-AF65-F5344CB8AC3E}">
        <p14:creationId xmlns:p14="http://schemas.microsoft.com/office/powerpoint/2010/main" val="3193707705"/>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Title and four columns 2">
  <p:cSld name="Title and four columns 2">
    <p:bg>
      <p:bgPr>
        <a:solidFill>
          <a:srgbClr val="FFEECF"/>
        </a:solidFill>
        <a:effectLst/>
      </p:bgPr>
    </p:bg>
    <p:spTree>
      <p:nvGrpSpPr>
        <p:cNvPr id="1" name="Shape 15187"/>
        <p:cNvGrpSpPr/>
        <p:nvPr/>
      </p:nvGrpSpPr>
      <p:grpSpPr>
        <a:xfrm>
          <a:off x="0" y="0"/>
          <a:ext cx="0" cy="0"/>
          <a:chOff x="0" y="0"/>
          <a:chExt cx="0" cy="0"/>
        </a:xfrm>
      </p:grpSpPr>
      <p:grpSp>
        <p:nvGrpSpPr>
          <p:cNvPr id="15188" name="Google Shape;15188;p22"/>
          <p:cNvGrpSpPr/>
          <p:nvPr/>
        </p:nvGrpSpPr>
        <p:grpSpPr>
          <a:xfrm>
            <a:off x="-26733" y="-6491"/>
            <a:ext cx="12227873" cy="6889649"/>
            <a:chOff x="232500" y="742400"/>
            <a:chExt cx="6901125" cy="3999100"/>
          </a:xfrm>
        </p:grpSpPr>
        <p:sp>
          <p:nvSpPr>
            <p:cNvPr id="15189" name="Google Shape;15189;p22"/>
            <p:cNvSpPr/>
            <p:nvPr/>
          </p:nvSpPr>
          <p:spPr>
            <a:xfrm>
              <a:off x="4983800" y="1582375"/>
              <a:ext cx="128900" cy="22875"/>
            </a:xfrm>
            <a:custGeom>
              <a:avLst/>
              <a:gdLst/>
              <a:ahLst/>
              <a:cxnLst/>
              <a:rect l="l" t="t" r="r" b="b"/>
              <a:pathLst>
                <a:path w="5156" h="915" extrusionOk="0">
                  <a:moveTo>
                    <a:pt x="3722" y="0"/>
                  </a:moveTo>
                  <a:cubicBezTo>
                    <a:pt x="2242" y="0"/>
                    <a:pt x="321" y="115"/>
                    <a:pt x="1" y="915"/>
                  </a:cubicBezTo>
                  <a:cubicBezTo>
                    <a:pt x="1345" y="467"/>
                    <a:pt x="3362" y="243"/>
                    <a:pt x="5155" y="18"/>
                  </a:cubicBezTo>
                  <a:cubicBezTo>
                    <a:pt x="4835" y="18"/>
                    <a:pt x="4314" y="0"/>
                    <a:pt x="372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90" name="Google Shape;15190;p22"/>
            <p:cNvSpPr/>
            <p:nvPr/>
          </p:nvSpPr>
          <p:spPr>
            <a:xfrm>
              <a:off x="6037150" y="1596400"/>
              <a:ext cx="4700" cy="6500"/>
            </a:xfrm>
            <a:custGeom>
              <a:avLst/>
              <a:gdLst/>
              <a:ahLst/>
              <a:cxnLst/>
              <a:rect l="l" t="t" r="r" b="b"/>
              <a:pathLst>
                <a:path w="188" h="260" extrusionOk="0">
                  <a:moveTo>
                    <a:pt x="113" y="0"/>
                  </a:moveTo>
                  <a:cubicBezTo>
                    <a:pt x="85" y="0"/>
                    <a:pt x="48" y="35"/>
                    <a:pt x="1" y="130"/>
                  </a:cubicBezTo>
                  <a:cubicBezTo>
                    <a:pt x="48" y="225"/>
                    <a:pt x="85" y="259"/>
                    <a:pt x="113" y="259"/>
                  </a:cubicBezTo>
                  <a:cubicBezTo>
                    <a:pt x="188" y="259"/>
                    <a:pt x="188" y="0"/>
                    <a:pt x="11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91" name="Google Shape;15191;p22"/>
            <p:cNvSpPr/>
            <p:nvPr/>
          </p:nvSpPr>
          <p:spPr>
            <a:xfrm>
              <a:off x="6059575" y="1610850"/>
              <a:ext cx="11225" cy="4225"/>
            </a:xfrm>
            <a:custGeom>
              <a:avLst/>
              <a:gdLst/>
              <a:ahLst/>
              <a:cxnLst/>
              <a:rect l="l" t="t" r="r" b="b"/>
              <a:pathLst>
                <a:path w="449" h="169" extrusionOk="0">
                  <a:moveTo>
                    <a:pt x="0" y="0"/>
                  </a:moveTo>
                  <a:cubicBezTo>
                    <a:pt x="0" y="112"/>
                    <a:pt x="112" y="168"/>
                    <a:pt x="224" y="168"/>
                  </a:cubicBezTo>
                  <a:cubicBezTo>
                    <a:pt x="336" y="168"/>
                    <a:pt x="448" y="112"/>
                    <a:pt x="4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92" name="Google Shape;15192;p22"/>
            <p:cNvSpPr/>
            <p:nvPr/>
          </p:nvSpPr>
          <p:spPr>
            <a:xfrm>
              <a:off x="5073450" y="1615275"/>
              <a:ext cx="8625" cy="7950"/>
            </a:xfrm>
            <a:custGeom>
              <a:avLst/>
              <a:gdLst/>
              <a:ahLst/>
              <a:cxnLst/>
              <a:rect l="l" t="t" r="r" b="b"/>
              <a:pathLst>
                <a:path w="345" h="318" extrusionOk="0">
                  <a:moveTo>
                    <a:pt x="156" y="1"/>
                  </a:moveTo>
                  <a:cubicBezTo>
                    <a:pt x="117" y="1"/>
                    <a:pt x="66" y="14"/>
                    <a:pt x="1" y="47"/>
                  </a:cubicBezTo>
                  <a:cubicBezTo>
                    <a:pt x="1" y="47"/>
                    <a:pt x="1" y="271"/>
                    <a:pt x="1" y="271"/>
                  </a:cubicBezTo>
                  <a:cubicBezTo>
                    <a:pt x="33" y="304"/>
                    <a:pt x="66" y="318"/>
                    <a:pt x="97" y="318"/>
                  </a:cubicBezTo>
                  <a:cubicBezTo>
                    <a:pt x="245" y="318"/>
                    <a:pt x="344" y="1"/>
                    <a:pt x="15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93" name="Google Shape;15193;p22"/>
            <p:cNvSpPr/>
            <p:nvPr/>
          </p:nvSpPr>
          <p:spPr>
            <a:xfrm>
              <a:off x="4967000" y="1619850"/>
              <a:ext cx="39250" cy="13425"/>
            </a:xfrm>
            <a:custGeom>
              <a:avLst/>
              <a:gdLst/>
              <a:ahLst/>
              <a:cxnLst/>
              <a:rect l="l" t="t" r="r" b="b"/>
              <a:pathLst>
                <a:path w="1570" h="537" extrusionOk="0">
                  <a:moveTo>
                    <a:pt x="1098" y="0"/>
                  </a:moveTo>
                  <a:cubicBezTo>
                    <a:pt x="601" y="0"/>
                    <a:pt x="0" y="208"/>
                    <a:pt x="0" y="537"/>
                  </a:cubicBezTo>
                  <a:cubicBezTo>
                    <a:pt x="673" y="312"/>
                    <a:pt x="1121" y="312"/>
                    <a:pt x="1569" y="88"/>
                  </a:cubicBezTo>
                  <a:cubicBezTo>
                    <a:pt x="1449" y="28"/>
                    <a:pt x="1281" y="0"/>
                    <a:pt x="10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94" name="Google Shape;15194;p22"/>
            <p:cNvSpPr/>
            <p:nvPr/>
          </p:nvSpPr>
          <p:spPr>
            <a:xfrm>
              <a:off x="5028700" y="1630075"/>
              <a:ext cx="16750" cy="9725"/>
            </a:xfrm>
            <a:custGeom>
              <a:avLst/>
              <a:gdLst/>
              <a:ahLst/>
              <a:cxnLst/>
              <a:rect l="l" t="t" r="r" b="b"/>
              <a:pathLst>
                <a:path w="670" h="389" extrusionOk="0">
                  <a:moveTo>
                    <a:pt x="406" y="0"/>
                  </a:moveTo>
                  <a:cubicBezTo>
                    <a:pt x="139" y="0"/>
                    <a:pt x="1" y="388"/>
                    <a:pt x="413" y="388"/>
                  </a:cubicBezTo>
                  <a:cubicBezTo>
                    <a:pt x="482" y="388"/>
                    <a:pt x="567" y="377"/>
                    <a:pt x="670" y="352"/>
                  </a:cubicBezTo>
                  <a:lnTo>
                    <a:pt x="670" y="128"/>
                  </a:lnTo>
                  <a:cubicBezTo>
                    <a:pt x="578" y="36"/>
                    <a:pt x="486" y="0"/>
                    <a:pt x="40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95" name="Google Shape;15195;p22"/>
            <p:cNvSpPr/>
            <p:nvPr/>
          </p:nvSpPr>
          <p:spPr>
            <a:xfrm>
              <a:off x="1336300" y="1644450"/>
              <a:ext cx="5625" cy="2525"/>
            </a:xfrm>
            <a:custGeom>
              <a:avLst/>
              <a:gdLst/>
              <a:ahLst/>
              <a:cxnLst/>
              <a:rect l="l" t="t" r="r" b="b"/>
              <a:pathLst>
                <a:path w="225" h="101" extrusionOk="0">
                  <a:moveTo>
                    <a:pt x="0" y="1"/>
                  </a:moveTo>
                  <a:cubicBezTo>
                    <a:pt x="0" y="1"/>
                    <a:pt x="100" y="100"/>
                    <a:pt x="166" y="100"/>
                  </a:cubicBezTo>
                  <a:cubicBezTo>
                    <a:pt x="199" y="100"/>
                    <a:pt x="224" y="75"/>
                    <a:pt x="2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96" name="Google Shape;15196;p22"/>
            <p:cNvSpPr/>
            <p:nvPr/>
          </p:nvSpPr>
          <p:spPr>
            <a:xfrm>
              <a:off x="4384300" y="1664550"/>
              <a:ext cx="5625" cy="7950"/>
            </a:xfrm>
            <a:custGeom>
              <a:avLst/>
              <a:gdLst/>
              <a:ahLst/>
              <a:cxnLst/>
              <a:rect l="l" t="t" r="r" b="b"/>
              <a:pathLst>
                <a:path w="225" h="318" extrusionOk="0">
                  <a:moveTo>
                    <a:pt x="178" y="0"/>
                  </a:moveTo>
                  <a:cubicBezTo>
                    <a:pt x="112" y="0"/>
                    <a:pt x="0" y="159"/>
                    <a:pt x="0" y="317"/>
                  </a:cubicBezTo>
                  <a:cubicBezTo>
                    <a:pt x="0" y="317"/>
                    <a:pt x="224" y="317"/>
                    <a:pt x="224" y="93"/>
                  </a:cubicBezTo>
                  <a:cubicBezTo>
                    <a:pt x="224" y="28"/>
                    <a:pt x="205" y="0"/>
                    <a:pt x="17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97" name="Google Shape;15197;p22"/>
            <p:cNvSpPr/>
            <p:nvPr/>
          </p:nvSpPr>
          <p:spPr>
            <a:xfrm>
              <a:off x="5975525" y="1678075"/>
              <a:ext cx="14975" cy="7500"/>
            </a:xfrm>
            <a:custGeom>
              <a:avLst/>
              <a:gdLst/>
              <a:ahLst/>
              <a:cxnLst/>
              <a:rect l="l" t="t" r="r" b="b"/>
              <a:pathLst>
                <a:path w="599" h="300" extrusionOk="0">
                  <a:moveTo>
                    <a:pt x="0" y="0"/>
                  </a:moveTo>
                  <a:cubicBezTo>
                    <a:pt x="0" y="225"/>
                    <a:pt x="100" y="299"/>
                    <a:pt x="200" y="299"/>
                  </a:cubicBezTo>
                  <a:cubicBezTo>
                    <a:pt x="399" y="299"/>
                    <a:pt x="598"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98" name="Google Shape;15198;p22"/>
            <p:cNvSpPr/>
            <p:nvPr/>
          </p:nvSpPr>
          <p:spPr>
            <a:xfrm>
              <a:off x="5992325" y="1678075"/>
              <a:ext cx="22450" cy="11225"/>
            </a:xfrm>
            <a:custGeom>
              <a:avLst/>
              <a:gdLst/>
              <a:ahLst/>
              <a:cxnLst/>
              <a:rect l="l" t="t" r="r" b="b"/>
              <a:pathLst>
                <a:path w="898" h="449" extrusionOk="0">
                  <a:moveTo>
                    <a:pt x="225" y="0"/>
                  </a:moveTo>
                  <a:cubicBezTo>
                    <a:pt x="225" y="225"/>
                    <a:pt x="1" y="449"/>
                    <a:pt x="225" y="449"/>
                  </a:cubicBezTo>
                  <a:cubicBezTo>
                    <a:pt x="225" y="225"/>
                    <a:pt x="897" y="0"/>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99" name="Google Shape;15199;p22"/>
            <p:cNvSpPr/>
            <p:nvPr/>
          </p:nvSpPr>
          <p:spPr>
            <a:xfrm>
              <a:off x="6121200" y="1680450"/>
              <a:ext cx="4700" cy="6475"/>
            </a:xfrm>
            <a:custGeom>
              <a:avLst/>
              <a:gdLst/>
              <a:ahLst/>
              <a:cxnLst/>
              <a:rect l="l" t="t" r="r" b="b"/>
              <a:pathLst>
                <a:path w="188" h="259" extrusionOk="0">
                  <a:moveTo>
                    <a:pt x="113" y="0"/>
                  </a:moveTo>
                  <a:cubicBezTo>
                    <a:pt x="85" y="0"/>
                    <a:pt x="48" y="35"/>
                    <a:pt x="1" y="130"/>
                  </a:cubicBezTo>
                  <a:cubicBezTo>
                    <a:pt x="48" y="224"/>
                    <a:pt x="85" y="259"/>
                    <a:pt x="113" y="259"/>
                  </a:cubicBezTo>
                  <a:cubicBezTo>
                    <a:pt x="187" y="259"/>
                    <a:pt x="187" y="0"/>
                    <a:pt x="11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00" name="Google Shape;15200;p22"/>
            <p:cNvSpPr/>
            <p:nvPr/>
          </p:nvSpPr>
          <p:spPr>
            <a:xfrm>
              <a:off x="6001300" y="1682525"/>
              <a:ext cx="20450" cy="15525"/>
            </a:xfrm>
            <a:custGeom>
              <a:avLst/>
              <a:gdLst/>
              <a:ahLst/>
              <a:cxnLst/>
              <a:rect l="l" t="t" r="r" b="b"/>
              <a:pathLst>
                <a:path w="818" h="621" extrusionOk="0">
                  <a:moveTo>
                    <a:pt x="668" y="1"/>
                  </a:moveTo>
                  <a:cubicBezTo>
                    <a:pt x="644" y="1"/>
                    <a:pt x="602" y="15"/>
                    <a:pt x="538" y="47"/>
                  </a:cubicBezTo>
                  <a:cubicBezTo>
                    <a:pt x="0" y="47"/>
                    <a:pt x="323" y="620"/>
                    <a:pt x="589" y="620"/>
                  </a:cubicBezTo>
                  <a:cubicBezTo>
                    <a:pt x="655" y="620"/>
                    <a:pt x="718" y="584"/>
                    <a:pt x="762" y="495"/>
                  </a:cubicBezTo>
                  <a:cubicBezTo>
                    <a:pt x="378" y="495"/>
                    <a:pt x="817" y="1"/>
                    <a:pt x="66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01" name="Google Shape;15201;p22"/>
            <p:cNvSpPr/>
            <p:nvPr/>
          </p:nvSpPr>
          <p:spPr>
            <a:xfrm>
              <a:off x="6104400" y="1683675"/>
              <a:ext cx="11225" cy="25"/>
            </a:xfrm>
            <a:custGeom>
              <a:avLst/>
              <a:gdLst/>
              <a:ahLst/>
              <a:cxnLst/>
              <a:rect l="l" t="t" r="r" b="b"/>
              <a:pathLst>
                <a:path w="449" h="1" extrusionOk="0">
                  <a:moveTo>
                    <a:pt x="448" y="1"/>
                  </a:moveTo>
                  <a:lnTo>
                    <a:pt x="0" y="1"/>
                  </a:lnTo>
                  <a:cubicBezTo>
                    <a:pt x="0" y="1"/>
                    <a:pt x="448" y="1"/>
                    <a:pt x="4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02" name="Google Shape;15202;p22"/>
            <p:cNvSpPr/>
            <p:nvPr/>
          </p:nvSpPr>
          <p:spPr>
            <a:xfrm>
              <a:off x="6154825" y="1691650"/>
              <a:ext cx="4675" cy="6500"/>
            </a:xfrm>
            <a:custGeom>
              <a:avLst/>
              <a:gdLst/>
              <a:ahLst/>
              <a:cxnLst/>
              <a:rect l="l" t="t" r="r" b="b"/>
              <a:pathLst>
                <a:path w="187" h="260" extrusionOk="0">
                  <a:moveTo>
                    <a:pt x="112" y="0"/>
                  </a:moveTo>
                  <a:cubicBezTo>
                    <a:pt x="85" y="0"/>
                    <a:pt x="48" y="35"/>
                    <a:pt x="0" y="130"/>
                  </a:cubicBezTo>
                  <a:cubicBezTo>
                    <a:pt x="48" y="225"/>
                    <a:pt x="85" y="259"/>
                    <a:pt x="112" y="259"/>
                  </a:cubicBezTo>
                  <a:cubicBezTo>
                    <a:pt x="187" y="259"/>
                    <a:pt x="187" y="0"/>
                    <a:pt x="11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03" name="Google Shape;15203;p22"/>
            <p:cNvSpPr/>
            <p:nvPr/>
          </p:nvSpPr>
          <p:spPr>
            <a:xfrm>
              <a:off x="5975525" y="1694875"/>
              <a:ext cx="11225" cy="2525"/>
            </a:xfrm>
            <a:custGeom>
              <a:avLst/>
              <a:gdLst/>
              <a:ahLst/>
              <a:cxnLst/>
              <a:rect l="l" t="t" r="r" b="b"/>
              <a:pathLst>
                <a:path w="449" h="101" extrusionOk="0">
                  <a:moveTo>
                    <a:pt x="0" y="1"/>
                  </a:moveTo>
                  <a:cubicBezTo>
                    <a:pt x="0" y="1"/>
                    <a:pt x="200" y="100"/>
                    <a:pt x="333" y="100"/>
                  </a:cubicBezTo>
                  <a:cubicBezTo>
                    <a:pt x="399" y="100"/>
                    <a:pt x="449" y="76"/>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04" name="Google Shape;15204;p22"/>
            <p:cNvSpPr/>
            <p:nvPr/>
          </p:nvSpPr>
          <p:spPr>
            <a:xfrm>
              <a:off x="6025950" y="1700475"/>
              <a:ext cx="15325" cy="13450"/>
            </a:xfrm>
            <a:custGeom>
              <a:avLst/>
              <a:gdLst/>
              <a:ahLst/>
              <a:cxnLst/>
              <a:rect l="l" t="t" r="r" b="b"/>
              <a:pathLst>
                <a:path w="613" h="538" extrusionOk="0">
                  <a:moveTo>
                    <a:pt x="449" y="1"/>
                  </a:moveTo>
                  <a:cubicBezTo>
                    <a:pt x="225" y="1"/>
                    <a:pt x="1" y="1"/>
                    <a:pt x="225" y="449"/>
                  </a:cubicBezTo>
                  <a:cubicBezTo>
                    <a:pt x="225" y="509"/>
                    <a:pt x="257" y="537"/>
                    <a:pt x="300" y="537"/>
                  </a:cubicBezTo>
                  <a:cubicBezTo>
                    <a:pt x="417" y="537"/>
                    <a:pt x="613" y="329"/>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05" name="Google Shape;15205;p22"/>
            <p:cNvSpPr/>
            <p:nvPr/>
          </p:nvSpPr>
          <p:spPr>
            <a:xfrm>
              <a:off x="1291475" y="1711700"/>
              <a:ext cx="25" cy="22425"/>
            </a:xfrm>
            <a:custGeom>
              <a:avLst/>
              <a:gdLst/>
              <a:ahLst/>
              <a:cxnLst/>
              <a:rect l="l" t="t" r="r" b="b"/>
              <a:pathLst>
                <a:path w="1" h="897" extrusionOk="0">
                  <a:moveTo>
                    <a:pt x="0" y="448"/>
                  </a:moveTo>
                  <a:cubicBezTo>
                    <a:pt x="0" y="897"/>
                    <a:pt x="0" y="0"/>
                    <a:pt x="0" y="448"/>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06" name="Google Shape;15206;p22"/>
            <p:cNvSpPr/>
            <p:nvPr/>
          </p:nvSpPr>
          <p:spPr>
            <a:xfrm>
              <a:off x="5913900" y="1711700"/>
              <a:ext cx="25" cy="22425"/>
            </a:xfrm>
            <a:custGeom>
              <a:avLst/>
              <a:gdLst/>
              <a:ahLst/>
              <a:cxnLst/>
              <a:rect l="l" t="t" r="r" b="b"/>
              <a:pathLst>
                <a:path w="1" h="897" extrusionOk="0">
                  <a:moveTo>
                    <a:pt x="0" y="448"/>
                  </a:moveTo>
                  <a:cubicBezTo>
                    <a:pt x="0" y="897"/>
                    <a:pt x="0" y="0"/>
                    <a:pt x="0" y="448"/>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07" name="Google Shape;15207;p22"/>
            <p:cNvSpPr/>
            <p:nvPr/>
          </p:nvSpPr>
          <p:spPr>
            <a:xfrm>
              <a:off x="6149225" y="1727325"/>
              <a:ext cx="7750" cy="5150"/>
            </a:xfrm>
            <a:custGeom>
              <a:avLst/>
              <a:gdLst/>
              <a:ahLst/>
              <a:cxnLst/>
              <a:rect l="l" t="t" r="r" b="b"/>
              <a:pathLst>
                <a:path w="310" h="206" extrusionOk="0">
                  <a:moveTo>
                    <a:pt x="99" y="0"/>
                  </a:moveTo>
                  <a:cubicBezTo>
                    <a:pt x="68" y="0"/>
                    <a:pt x="34" y="14"/>
                    <a:pt x="0" y="48"/>
                  </a:cubicBezTo>
                  <a:cubicBezTo>
                    <a:pt x="117" y="165"/>
                    <a:pt x="189" y="205"/>
                    <a:pt x="226" y="205"/>
                  </a:cubicBezTo>
                  <a:cubicBezTo>
                    <a:pt x="310" y="205"/>
                    <a:pt x="222" y="0"/>
                    <a:pt x="9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08" name="Google Shape;15208;p22"/>
            <p:cNvSpPr/>
            <p:nvPr/>
          </p:nvSpPr>
          <p:spPr>
            <a:xfrm>
              <a:off x="6085725" y="1728500"/>
              <a:ext cx="13100" cy="7500"/>
            </a:xfrm>
            <a:custGeom>
              <a:avLst/>
              <a:gdLst/>
              <a:ahLst/>
              <a:cxnLst/>
              <a:rect l="l" t="t" r="r" b="b"/>
              <a:pathLst>
                <a:path w="524" h="300" extrusionOk="0">
                  <a:moveTo>
                    <a:pt x="75" y="1"/>
                  </a:moveTo>
                  <a:cubicBezTo>
                    <a:pt x="0" y="225"/>
                    <a:pt x="50" y="299"/>
                    <a:pt x="125" y="299"/>
                  </a:cubicBezTo>
                  <a:cubicBezTo>
                    <a:pt x="274" y="299"/>
                    <a:pt x="523" y="1"/>
                    <a:pt x="7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09" name="Google Shape;15209;p22"/>
            <p:cNvSpPr/>
            <p:nvPr/>
          </p:nvSpPr>
          <p:spPr>
            <a:xfrm>
              <a:off x="2529725" y="1737225"/>
              <a:ext cx="5625" cy="6700"/>
            </a:xfrm>
            <a:custGeom>
              <a:avLst/>
              <a:gdLst/>
              <a:ahLst/>
              <a:cxnLst/>
              <a:rect l="l" t="t" r="r" b="b"/>
              <a:pathLst>
                <a:path w="225" h="268" extrusionOk="0">
                  <a:moveTo>
                    <a:pt x="58" y="0"/>
                  </a:moveTo>
                  <a:cubicBezTo>
                    <a:pt x="25" y="0"/>
                    <a:pt x="0" y="25"/>
                    <a:pt x="0" y="100"/>
                  </a:cubicBezTo>
                  <a:cubicBezTo>
                    <a:pt x="0" y="212"/>
                    <a:pt x="56" y="268"/>
                    <a:pt x="112" y="268"/>
                  </a:cubicBezTo>
                  <a:cubicBezTo>
                    <a:pt x="168" y="268"/>
                    <a:pt x="224" y="212"/>
                    <a:pt x="224" y="100"/>
                  </a:cubicBezTo>
                  <a:cubicBezTo>
                    <a:pt x="224" y="100"/>
                    <a:pt x="125" y="0"/>
                    <a:pt x="5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10" name="Google Shape;15210;p22"/>
            <p:cNvSpPr/>
            <p:nvPr/>
          </p:nvSpPr>
          <p:spPr>
            <a:xfrm>
              <a:off x="5969925" y="1734100"/>
              <a:ext cx="11225" cy="2525"/>
            </a:xfrm>
            <a:custGeom>
              <a:avLst/>
              <a:gdLst/>
              <a:ahLst/>
              <a:cxnLst/>
              <a:rect l="l" t="t" r="r" b="b"/>
              <a:pathLst>
                <a:path w="449" h="101" extrusionOk="0">
                  <a:moveTo>
                    <a:pt x="0" y="1"/>
                  </a:moveTo>
                  <a:cubicBezTo>
                    <a:pt x="0" y="1"/>
                    <a:pt x="200" y="100"/>
                    <a:pt x="332" y="100"/>
                  </a:cubicBezTo>
                  <a:cubicBezTo>
                    <a:pt x="399" y="100"/>
                    <a:pt x="449" y="75"/>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11" name="Google Shape;15211;p22"/>
            <p:cNvSpPr/>
            <p:nvPr/>
          </p:nvSpPr>
          <p:spPr>
            <a:xfrm>
              <a:off x="6059575" y="1728500"/>
              <a:ext cx="25" cy="22425"/>
            </a:xfrm>
            <a:custGeom>
              <a:avLst/>
              <a:gdLst/>
              <a:ahLst/>
              <a:cxnLst/>
              <a:rect l="l" t="t" r="r" b="b"/>
              <a:pathLst>
                <a:path w="1" h="897" extrusionOk="0">
                  <a:moveTo>
                    <a:pt x="0" y="449"/>
                  </a:moveTo>
                  <a:cubicBezTo>
                    <a:pt x="0" y="897"/>
                    <a:pt x="0" y="1"/>
                    <a:pt x="0" y="449"/>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12" name="Google Shape;15212;p22"/>
            <p:cNvSpPr/>
            <p:nvPr/>
          </p:nvSpPr>
          <p:spPr>
            <a:xfrm>
              <a:off x="6042750" y="1736975"/>
              <a:ext cx="4800" cy="8275"/>
            </a:xfrm>
            <a:custGeom>
              <a:avLst/>
              <a:gdLst/>
              <a:ahLst/>
              <a:cxnLst/>
              <a:rect l="l" t="t" r="r" b="b"/>
              <a:pathLst>
                <a:path w="192" h="331" extrusionOk="0">
                  <a:moveTo>
                    <a:pt x="98" y="1"/>
                  </a:moveTo>
                  <a:cubicBezTo>
                    <a:pt x="73" y="1"/>
                    <a:pt x="40" y="31"/>
                    <a:pt x="1" y="110"/>
                  </a:cubicBezTo>
                  <a:cubicBezTo>
                    <a:pt x="55" y="273"/>
                    <a:pt x="96" y="331"/>
                    <a:pt x="124" y="331"/>
                  </a:cubicBezTo>
                  <a:cubicBezTo>
                    <a:pt x="191" y="331"/>
                    <a:pt x="183" y="1"/>
                    <a:pt x="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13" name="Google Shape;15213;p22"/>
            <p:cNvSpPr/>
            <p:nvPr/>
          </p:nvSpPr>
          <p:spPr>
            <a:xfrm>
              <a:off x="5852250" y="1745300"/>
              <a:ext cx="11250" cy="7950"/>
            </a:xfrm>
            <a:custGeom>
              <a:avLst/>
              <a:gdLst/>
              <a:ahLst/>
              <a:cxnLst/>
              <a:rect l="l" t="t" r="r" b="b"/>
              <a:pathLst>
                <a:path w="450" h="318" extrusionOk="0">
                  <a:moveTo>
                    <a:pt x="449" y="1"/>
                  </a:moveTo>
                  <a:cubicBezTo>
                    <a:pt x="1" y="1"/>
                    <a:pt x="1" y="1"/>
                    <a:pt x="1" y="225"/>
                  </a:cubicBezTo>
                  <a:cubicBezTo>
                    <a:pt x="67" y="291"/>
                    <a:pt x="132" y="318"/>
                    <a:pt x="192" y="318"/>
                  </a:cubicBezTo>
                  <a:cubicBezTo>
                    <a:pt x="337" y="318"/>
                    <a:pt x="449" y="159"/>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14" name="Google Shape;15214;p22"/>
            <p:cNvSpPr/>
            <p:nvPr/>
          </p:nvSpPr>
          <p:spPr>
            <a:xfrm>
              <a:off x="6003550" y="1745400"/>
              <a:ext cx="4775" cy="8275"/>
            </a:xfrm>
            <a:custGeom>
              <a:avLst/>
              <a:gdLst/>
              <a:ahLst/>
              <a:cxnLst/>
              <a:rect l="l" t="t" r="r" b="b"/>
              <a:pathLst>
                <a:path w="191" h="331" extrusionOk="0">
                  <a:moveTo>
                    <a:pt x="124" y="0"/>
                  </a:moveTo>
                  <a:cubicBezTo>
                    <a:pt x="96" y="0"/>
                    <a:pt x="54" y="58"/>
                    <a:pt x="0" y="221"/>
                  </a:cubicBezTo>
                  <a:cubicBezTo>
                    <a:pt x="40" y="300"/>
                    <a:pt x="72" y="330"/>
                    <a:pt x="98" y="330"/>
                  </a:cubicBezTo>
                  <a:cubicBezTo>
                    <a:pt x="182" y="330"/>
                    <a:pt x="191" y="0"/>
                    <a:pt x="1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15" name="Google Shape;15215;p22"/>
            <p:cNvSpPr/>
            <p:nvPr/>
          </p:nvSpPr>
          <p:spPr>
            <a:xfrm>
              <a:off x="5975525" y="1753275"/>
              <a:ext cx="4700" cy="6500"/>
            </a:xfrm>
            <a:custGeom>
              <a:avLst/>
              <a:gdLst/>
              <a:ahLst/>
              <a:cxnLst/>
              <a:rect l="l" t="t" r="r" b="b"/>
              <a:pathLst>
                <a:path w="188" h="260" extrusionOk="0">
                  <a:moveTo>
                    <a:pt x="113" y="1"/>
                  </a:moveTo>
                  <a:cubicBezTo>
                    <a:pt x="85" y="1"/>
                    <a:pt x="48" y="35"/>
                    <a:pt x="0" y="130"/>
                  </a:cubicBezTo>
                  <a:cubicBezTo>
                    <a:pt x="48" y="225"/>
                    <a:pt x="85" y="259"/>
                    <a:pt x="113" y="259"/>
                  </a:cubicBezTo>
                  <a:cubicBezTo>
                    <a:pt x="187" y="259"/>
                    <a:pt x="187" y="1"/>
                    <a:pt x="1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16" name="Google Shape;15216;p22"/>
            <p:cNvSpPr/>
            <p:nvPr/>
          </p:nvSpPr>
          <p:spPr>
            <a:xfrm>
              <a:off x="6261275" y="1755650"/>
              <a:ext cx="23300" cy="6500"/>
            </a:xfrm>
            <a:custGeom>
              <a:avLst/>
              <a:gdLst/>
              <a:ahLst/>
              <a:cxnLst/>
              <a:rect l="l" t="t" r="r" b="b"/>
              <a:pathLst>
                <a:path w="932" h="260" extrusionOk="0">
                  <a:moveTo>
                    <a:pt x="398" y="0"/>
                  </a:moveTo>
                  <a:cubicBezTo>
                    <a:pt x="201" y="0"/>
                    <a:pt x="0" y="70"/>
                    <a:pt x="0" y="259"/>
                  </a:cubicBezTo>
                  <a:lnTo>
                    <a:pt x="673" y="259"/>
                  </a:lnTo>
                  <a:cubicBezTo>
                    <a:pt x="932" y="130"/>
                    <a:pt x="667" y="0"/>
                    <a:pt x="3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17" name="Google Shape;15217;p22"/>
            <p:cNvSpPr/>
            <p:nvPr/>
          </p:nvSpPr>
          <p:spPr>
            <a:xfrm>
              <a:off x="5745800" y="1756525"/>
              <a:ext cx="16825" cy="7950"/>
            </a:xfrm>
            <a:custGeom>
              <a:avLst/>
              <a:gdLst/>
              <a:ahLst/>
              <a:cxnLst/>
              <a:rect l="l" t="t" r="r" b="b"/>
              <a:pathLst>
                <a:path w="673" h="318" extrusionOk="0">
                  <a:moveTo>
                    <a:pt x="673" y="0"/>
                  </a:moveTo>
                  <a:cubicBezTo>
                    <a:pt x="225" y="0"/>
                    <a:pt x="1" y="0"/>
                    <a:pt x="1" y="224"/>
                  </a:cubicBezTo>
                  <a:cubicBezTo>
                    <a:pt x="66" y="290"/>
                    <a:pt x="151" y="317"/>
                    <a:pt x="238" y="317"/>
                  </a:cubicBezTo>
                  <a:cubicBezTo>
                    <a:pt x="449" y="317"/>
                    <a:pt x="673" y="159"/>
                    <a:pt x="6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18" name="Google Shape;15218;p22"/>
            <p:cNvSpPr/>
            <p:nvPr/>
          </p:nvSpPr>
          <p:spPr>
            <a:xfrm>
              <a:off x="5807425" y="1758875"/>
              <a:ext cx="4700" cy="6500"/>
            </a:xfrm>
            <a:custGeom>
              <a:avLst/>
              <a:gdLst/>
              <a:ahLst/>
              <a:cxnLst/>
              <a:rect l="l" t="t" r="r" b="b"/>
              <a:pathLst>
                <a:path w="188" h="260" extrusionOk="0">
                  <a:moveTo>
                    <a:pt x="113" y="1"/>
                  </a:moveTo>
                  <a:cubicBezTo>
                    <a:pt x="86" y="1"/>
                    <a:pt x="48" y="35"/>
                    <a:pt x="1" y="130"/>
                  </a:cubicBezTo>
                  <a:cubicBezTo>
                    <a:pt x="48" y="225"/>
                    <a:pt x="86" y="260"/>
                    <a:pt x="113" y="260"/>
                  </a:cubicBezTo>
                  <a:cubicBezTo>
                    <a:pt x="188" y="260"/>
                    <a:pt x="188" y="1"/>
                    <a:pt x="1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19" name="Google Shape;15219;p22"/>
            <p:cNvSpPr/>
            <p:nvPr/>
          </p:nvSpPr>
          <p:spPr>
            <a:xfrm>
              <a:off x="6022000" y="1754200"/>
              <a:ext cx="20775" cy="7950"/>
            </a:xfrm>
            <a:custGeom>
              <a:avLst/>
              <a:gdLst/>
              <a:ahLst/>
              <a:cxnLst/>
              <a:rect l="l" t="t" r="r" b="b"/>
              <a:pathLst>
                <a:path w="831" h="318" extrusionOk="0">
                  <a:moveTo>
                    <a:pt x="473" y="0"/>
                  </a:moveTo>
                  <a:cubicBezTo>
                    <a:pt x="290" y="0"/>
                    <a:pt x="0" y="159"/>
                    <a:pt x="159" y="317"/>
                  </a:cubicBezTo>
                  <a:cubicBezTo>
                    <a:pt x="607" y="317"/>
                    <a:pt x="831" y="317"/>
                    <a:pt x="607" y="93"/>
                  </a:cubicBezTo>
                  <a:cubicBezTo>
                    <a:pt x="607" y="27"/>
                    <a:pt x="549" y="0"/>
                    <a:pt x="4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20" name="Google Shape;15220;p22"/>
            <p:cNvSpPr/>
            <p:nvPr/>
          </p:nvSpPr>
          <p:spPr>
            <a:xfrm>
              <a:off x="5521675" y="1762125"/>
              <a:ext cx="28050" cy="34525"/>
            </a:xfrm>
            <a:custGeom>
              <a:avLst/>
              <a:gdLst/>
              <a:ahLst/>
              <a:cxnLst/>
              <a:rect l="l" t="t" r="r" b="b"/>
              <a:pathLst>
                <a:path w="1122" h="1381" extrusionOk="0">
                  <a:moveTo>
                    <a:pt x="1" y="0"/>
                  </a:moveTo>
                  <a:cubicBezTo>
                    <a:pt x="1" y="601"/>
                    <a:pt x="180" y="1380"/>
                    <a:pt x="857" y="1380"/>
                  </a:cubicBezTo>
                  <a:cubicBezTo>
                    <a:pt x="938" y="1380"/>
                    <a:pt x="1026" y="1369"/>
                    <a:pt x="1122" y="1345"/>
                  </a:cubicBezTo>
                  <a:cubicBezTo>
                    <a:pt x="673" y="897"/>
                    <a:pt x="897"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21" name="Google Shape;15221;p22"/>
            <p:cNvSpPr/>
            <p:nvPr/>
          </p:nvSpPr>
          <p:spPr>
            <a:xfrm>
              <a:off x="5986725" y="1767725"/>
              <a:ext cx="25" cy="25"/>
            </a:xfrm>
            <a:custGeom>
              <a:avLst/>
              <a:gdLst/>
              <a:ahLst/>
              <a:cxnLst/>
              <a:rect l="l" t="t" r="r" b="b"/>
              <a:pathLst>
                <a:path w="1" h="1" extrusionOk="0">
                  <a:moveTo>
                    <a:pt x="1" y="0"/>
                  </a:move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22" name="Google Shape;15222;p22"/>
            <p:cNvSpPr/>
            <p:nvPr/>
          </p:nvSpPr>
          <p:spPr>
            <a:xfrm>
              <a:off x="5981125" y="1767725"/>
              <a:ext cx="5625" cy="16825"/>
            </a:xfrm>
            <a:custGeom>
              <a:avLst/>
              <a:gdLst/>
              <a:ahLst/>
              <a:cxnLst/>
              <a:rect l="l" t="t" r="r" b="b"/>
              <a:pathLst>
                <a:path w="225" h="673" extrusionOk="0">
                  <a:moveTo>
                    <a:pt x="225" y="0"/>
                  </a:moveTo>
                  <a:lnTo>
                    <a:pt x="225" y="0"/>
                  </a:lnTo>
                  <a:cubicBezTo>
                    <a:pt x="1" y="673"/>
                    <a:pt x="225" y="0"/>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23" name="Google Shape;15223;p22"/>
            <p:cNvSpPr/>
            <p:nvPr/>
          </p:nvSpPr>
          <p:spPr>
            <a:xfrm>
              <a:off x="5947500" y="1770600"/>
              <a:ext cx="4800" cy="8275"/>
            </a:xfrm>
            <a:custGeom>
              <a:avLst/>
              <a:gdLst/>
              <a:ahLst/>
              <a:cxnLst/>
              <a:rect l="l" t="t" r="r" b="b"/>
              <a:pathLst>
                <a:path w="192" h="331" extrusionOk="0">
                  <a:moveTo>
                    <a:pt x="98" y="0"/>
                  </a:moveTo>
                  <a:cubicBezTo>
                    <a:pt x="73" y="0"/>
                    <a:pt x="40" y="31"/>
                    <a:pt x="1" y="109"/>
                  </a:cubicBezTo>
                  <a:cubicBezTo>
                    <a:pt x="55" y="273"/>
                    <a:pt x="96" y="330"/>
                    <a:pt x="124" y="330"/>
                  </a:cubicBezTo>
                  <a:cubicBezTo>
                    <a:pt x="191" y="330"/>
                    <a:pt x="183" y="0"/>
                    <a:pt x="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24" name="Google Shape;15224;p22"/>
            <p:cNvSpPr/>
            <p:nvPr/>
          </p:nvSpPr>
          <p:spPr>
            <a:xfrm>
              <a:off x="6003550" y="1770600"/>
              <a:ext cx="4775" cy="8275"/>
            </a:xfrm>
            <a:custGeom>
              <a:avLst/>
              <a:gdLst/>
              <a:ahLst/>
              <a:cxnLst/>
              <a:rect l="l" t="t" r="r" b="b"/>
              <a:pathLst>
                <a:path w="191" h="331" extrusionOk="0">
                  <a:moveTo>
                    <a:pt x="98" y="0"/>
                  </a:moveTo>
                  <a:cubicBezTo>
                    <a:pt x="72" y="0"/>
                    <a:pt x="40" y="31"/>
                    <a:pt x="0" y="109"/>
                  </a:cubicBezTo>
                  <a:cubicBezTo>
                    <a:pt x="54" y="273"/>
                    <a:pt x="96" y="330"/>
                    <a:pt x="124" y="330"/>
                  </a:cubicBezTo>
                  <a:cubicBezTo>
                    <a:pt x="191" y="330"/>
                    <a:pt x="182" y="0"/>
                    <a:pt x="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25" name="Google Shape;15225;p22"/>
            <p:cNvSpPr/>
            <p:nvPr/>
          </p:nvSpPr>
          <p:spPr>
            <a:xfrm>
              <a:off x="5818650" y="1776600"/>
              <a:ext cx="11225" cy="7950"/>
            </a:xfrm>
            <a:custGeom>
              <a:avLst/>
              <a:gdLst/>
              <a:ahLst/>
              <a:cxnLst/>
              <a:rect l="l" t="t" r="r" b="b"/>
              <a:pathLst>
                <a:path w="449" h="318" extrusionOk="0">
                  <a:moveTo>
                    <a:pt x="257" y="1"/>
                  </a:moveTo>
                  <a:cubicBezTo>
                    <a:pt x="112" y="1"/>
                    <a:pt x="0" y="159"/>
                    <a:pt x="0" y="318"/>
                  </a:cubicBezTo>
                  <a:cubicBezTo>
                    <a:pt x="448" y="318"/>
                    <a:pt x="448" y="318"/>
                    <a:pt x="448" y="94"/>
                  </a:cubicBezTo>
                  <a:cubicBezTo>
                    <a:pt x="383" y="28"/>
                    <a:pt x="317" y="1"/>
                    <a:pt x="25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26" name="Google Shape;15226;p22"/>
            <p:cNvSpPr/>
            <p:nvPr/>
          </p:nvSpPr>
          <p:spPr>
            <a:xfrm>
              <a:off x="5869075" y="1778925"/>
              <a:ext cx="5625" cy="25"/>
            </a:xfrm>
            <a:custGeom>
              <a:avLst/>
              <a:gdLst/>
              <a:ahLst/>
              <a:cxnLst/>
              <a:rect l="l" t="t" r="r" b="b"/>
              <a:pathLst>
                <a:path w="225" h="1" extrusionOk="0">
                  <a:moveTo>
                    <a:pt x="224" y="1"/>
                  </a:moveTo>
                  <a:lnTo>
                    <a:pt x="0" y="1"/>
                  </a:lnTo>
                  <a:cubicBezTo>
                    <a:pt x="0" y="1"/>
                    <a:pt x="224" y="1"/>
                    <a:pt x="2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27" name="Google Shape;15227;p22"/>
            <p:cNvSpPr/>
            <p:nvPr/>
          </p:nvSpPr>
          <p:spPr>
            <a:xfrm>
              <a:off x="5745800" y="1783750"/>
              <a:ext cx="7700" cy="7325"/>
            </a:xfrm>
            <a:custGeom>
              <a:avLst/>
              <a:gdLst/>
              <a:ahLst/>
              <a:cxnLst/>
              <a:rect l="l" t="t" r="r" b="b"/>
              <a:pathLst>
                <a:path w="308" h="293" extrusionOk="0">
                  <a:moveTo>
                    <a:pt x="235" y="1"/>
                  </a:moveTo>
                  <a:cubicBezTo>
                    <a:pt x="200" y="1"/>
                    <a:pt x="127" y="66"/>
                    <a:pt x="1" y="256"/>
                  </a:cubicBezTo>
                  <a:cubicBezTo>
                    <a:pt x="27" y="282"/>
                    <a:pt x="53" y="293"/>
                    <a:pt x="78" y="293"/>
                  </a:cubicBezTo>
                  <a:cubicBezTo>
                    <a:pt x="207" y="293"/>
                    <a:pt x="308" y="1"/>
                    <a:pt x="23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28" name="Google Shape;15228;p22"/>
            <p:cNvSpPr/>
            <p:nvPr/>
          </p:nvSpPr>
          <p:spPr>
            <a:xfrm>
              <a:off x="5848975" y="1786450"/>
              <a:ext cx="14525" cy="9300"/>
            </a:xfrm>
            <a:custGeom>
              <a:avLst/>
              <a:gdLst/>
              <a:ahLst/>
              <a:cxnLst/>
              <a:rect l="l" t="t" r="r" b="b"/>
              <a:pathLst>
                <a:path w="581" h="372" extrusionOk="0">
                  <a:moveTo>
                    <a:pt x="205" y="1"/>
                  </a:moveTo>
                  <a:cubicBezTo>
                    <a:pt x="100" y="1"/>
                    <a:pt x="1" y="109"/>
                    <a:pt x="132" y="372"/>
                  </a:cubicBezTo>
                  <a:cubicBezTo>
                    <a:pt x="356" y="372"/>
                    <a:pt x="580" y="372"/>
                    <a:pt x="356" y="148"/>
                  </a:cubicBezTo>
                  <a:cubicBezTo>
                    <a:pt x="356" y="55"/>
                    <a:pt x="279" y="1"/>
                    <a:pt x="20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29" name="Google Shape;15229;p22"/>
            <p:cNvSpPr/>
            <p:nvPr/>
          </p:nvSpPr>
          <p:spPr>
            <a:xfrm>
              <a:off x="5219125" y="1795725"/>
              <a:ext cx="11225" cy="5650"/>
            </a:xfrm>
            <a:custGeom>
              <a:avLst/>
              <a:gdLst/>
              <a:ahLst/>
              <a:cxnLst/>
              <a:rect l="l" t="t" r="r" b="b"/>
              <a:pathLst>
                <a:path w="449" h="226" extrusionOk="0">
                  <a:moveTo>
                    <a:pt x="449" y="1"/>
                  </a:moveTo>
                  <a:cubicBezTo>
                    <a:pt x="225" y="1"/>
                    <a:pt x="225" y="225"/>
                    <a:pt x="1" y="225"/>
                  </a:cubicBezTo>
                  <a:cubicBezTo>
                    <a:pt x="225" y="225"/>
                    <a:pt x="449" y="225"/>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30" name="Google Shape;15230;p22"/>
            <p:cNvSpPr/>
            <p:nvPr/>
          </p:nvSpPr>
          <p:spPr>
            <a:xfrm>
              <a:off x="5729000" y="1793425"/>
              <a:ext cx="11225" cy="7950"/>
            </a:xfrm>
            <a:custGeom>
              <a:avLst/>
              <a:gdLst/>
              <a:ahLst/>
              <a:cxnLst/>
              <a:rect l="l" t="t" r="r" b="b"/>
              <a:pathLst>
                <a:path w="449" h="318" extrusionOk="0">
                  <a:moveTo>
                    <a:pt x="257" y="0"/>
                  </a:moveTo>
                  <a:cubicBezTo>
                    <a:pt x="112" y="0"/>
                    <a:pt x="0" y="159"/>
                    <a:pt x="0" y="317"/>
                  </a:cubicBezTo>
                  <a:cubicBezTo>
                    <a:pt x="449" y="317"/>
                    <a:pt x="449" y="317"/>
                    <a:pt x="449" y="93"/>
                  </a:cubicBezTo>
                  <a:cubicBezTo>
                    <a:pt x="383" y="27"/>
                    <a:pt x="317" y="0"/>
                    <a:pt x="25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31" name="Google Shape;15231;p22"/>
            <p:cNvSpPr/>
            <p:nvPr/>
          </p:nvSpPr>
          <p:spPr>
            <a:xfrm>
              <a:off x="5745800" y="1795725"/>
              <a:ext cx="28050" cy="11250"/>
            </a:xfrm>
            <a:custGeom>
              <a:avLst/>
              <a:gdLst/>
              <a:ahLst/>
              <a:cxnLst/>
              <a:rect l="l" t="t" r="r" b="b"/>
              <a:pathLst>
                <a:path w="1122" h="450" extrusionOk="0">
                  <a:moveTo>
                    <a:pt x="225" y="1"/>
                  </a:moveTo>
                  <a:cubicBezTo>
                    <a:pt x="1" y="449"/>
                    <a:pt x="225" y="449"/>
                    <a:pt x="673" y="449"/>
                  </a:cubicBezTo>
                  <a:cubicBezTo>
                    <a:pt x="673" y="225"/>
                    <a:pt x="1121" y="1"/>
                    <a:pt x="2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32" name="Google Shape;15232;p22"/>
            <p:cNvSpPr/>
            <p:nvPr/>
          </p:nvSpPr>
          <p:spPr>
            <a:xfrm>
              <a:off x="5846650" y="1823750"/>
              <a:ext cx="11225" cy="25"/>
            </a:xfrm>
            <a:custGeom>
              <a:avLst/>
              <a:gdLst/>
              <a:ahLst/>
              <a:cxnLst/>
              <a:rect l="l" t="t" r="r" b="b"/>
              <a:pathLst>
                <a:path w="449" h="1" extrusionOk="0">
                  <a:moveTo>
                    <a:pt x="1" y="0"/>
                  </a:moveTo>
                  <a:lnTo>
                    <a:pt x="225" y="0"/>
                  </a:lnTo>
                  <a:cubicBezTo>
                    <a:pt x="449" y="0"/>
                    <a:pt x="1"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33" name="Google Shape;15233;p22"/>
            <p:cNvSpPr/>
            <p:nvPr/>
          </p:nvSpPr>
          <p:spPr>
            <a:xfrm>
              <a:off x="5913900" y="1798850"/>
              <a:ext cx="5625" cy="2525"/>
            </a:xfrm>
            <a:custGeom>
              <a:avLst/>
              <a:gdLst/>
              <a:ahLst/>
              <a:cxnLst/>
              <a:rect l="l" t="t" r="r" b="b"/>
              <a:pathLst>
                <a:path w="225" h="101" extrusionOk="0">
                  <a:moveTo>
                    <a:pt x="166" y="0"/>
                  </a:moveTo>
                  <a:cubicBezTo>
                    <a:pt x="100" y="0"/>
                    <a:pt x="0" y="100"/>
                    <a:pt x="0" y="100"/>
                  </a:cubicBezTo>
                  <a:lnTo>
                    <a:pt x="224" y="100"/>
                  </a:lnTo>
                  <a:cubicBezTo>
                    <a:pt x="224" y="25"/>
                    <a:pt x="199" y="0"/>
                    <a:pt x="16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34" name="Google Shape;15234;p22"/>
            <p:cNvSpPr/>
            <p:nvPr/>
          </p:nvSpPr>
          <p:spPr>
            <a:xfrm>
              <a:off x="5930700" y="1801350"/>
              <a:ext cx="11225" cy="2500"/>
            </a:xfrm>
            <a:custGeom>
              <a:avLst/>
              <a:gdLst/>
              <a:ahLst/>
              <a:cxnLst/>
              <a:rect l="l" t="t" r="r" b="b"/>
              <a:pathLst>
                <a:path w="449" h="100" extrusionOk="0">
                  <a:moveTo>
                    <a:pt x="1" y="0"/>
                  </a:moveTo>
                  <a:cubicBezTo>
                    <a:pt x="1" y="75"/>
                    <a:pt x="50" y="100"/>
                    <a:pt x="117" y="100"/>
                  </a:cubicBezTo>
                  <a:cubicBezTo>
                    <a:pt x="250" y="100"/>
                    <a:pt x="449" y="0"/>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35" name="Google Shape;15235;p22"/>
            <p:cNvSpPr/>
            <p:nvPr/>
          </p:nvSpPr>
          <p:spPr>
            <a:xfrm>
              <a:off x="5824250" y="1810050"/>
              <a:ext cx="5625" cy="2525"/>
            </a:xfrm>
            <a:custGeom>
              <a:avLst/>
              <a:gdLst/>
              <a:ahLst/>
              <a:cxnLst/>
              <a:rect l="l" t="t" r="r" b="b"/>
              <a:pathLst>
                <a:path w="225" h="101" extrusionOk="0">
                  <a:moveTo>
                    <a:pt x="58" y="1"/>
                  </a:moveTo>
                  <a:cubicBezTo>
                    <a:pt x="25" y="1"/>
                    <a:pt x="0" y="26"/>
                    <a:pt x="0" y="100"/>
                  </a:cubicBezTo>
                  <a:lnTo>
                    <a:pt x="224" y="100"/>
                  </a:lnTo>
                  <a:cubicBezTo>
                    <a:pt x="224" y="100"/>
                    <a:pt x="125" y="1"/>
                    <a:pt x="5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36" name="Google Shape;15236;p22"/>
            <p:cNvSpPr/>
            <p:nvPr/>
          </p:nvSpPr>
          <p:spPr>
            <a:xfrm>
              <a:off x="5521675" y="1811425"/>
              <a:ext cx="37700" cy="17950"/>
            </a:xfrm>
            <a:custGeom>
              <a:avLst/>
              <a:gdLst/>
              <a:ahLst/>
              <a:cxnLst/>
              <a:rect l="l" t="t" r="r" b="b"/>
              <a:pathLst>
                <a:path w="1508" h="718" extrusionOk="0">
                  <a:moveTo>
                    <a:pt x="152" y="0"/>
                  </a:moveTo>
                  <a:cubicBezTo>
                    <a:pt x="85" y="0"/>
                    <a:pt x="32" y="14"/>
                    <a:pt x="1" y="45"/>
                  </a:cubicBezTo>
                  <a:cubicBezTo>
                    <a:pt x="449" y="45"/>
                    <a:pt x="673" y="718"/>
                    <a:pt x="1122" y="718"/>
                  </a:cubicBezTo>
                  <a:cubicBezTo>
                    <a:pt x="1507" y="525"/>
                    <a:pt x="566" y="0"/>
                    <a:pt x="15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37" name="Google Shape;15237;p22"/>
            <p:cNvSpPr/>
            <p:nvPr/>
          </p:nvSpPr>
          <p:spPr>
            <a:xfrm>
              <a:off x="5566500" y="1812550"/>
              <a:ext cx="11250" cy="11225"/>
            </a:xfrm>
            <a:custGeom>
              <a:avLst/>
              <a:gdLst/>
              <a:ahLst/>
              <a:cxnLst/>
              <a:rect l="l" t="t" r="r" b="b"/>
              <a:pathLst>
                <a:path w="450" h="449" extrusionOk="0">
                  <a:moveTo>
                    <a:pt x="1" y="0"/>
                  </a:moveTo>
                  <a:lnTo>
                    <a:pt x="449" y="448"/>
                  </a:lnTo>
                  <a:cubicBezTo>
                    <a:pt x="449" y="224"/>
                    <a:pt x="449" y="224"/>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38" name="Google Shape;15238;p22"/>
            <p:cNvSpPr/>
            <p:nvPr/>
          </p:nvSpPr>
          <p:spPr>
            <a:xfrm>
              <a:off x="5729000" y="1818150"/>
              <a:ext cx="11225" cy="2500"/>
            </a:xfrm>
            <a:custGeom>
              <a:avLst/>
              <a:gdLst/>
              <a:ahLst/>
              <a:cxnLst/>
              <a:rect l="l" t="t" r="r" b="b"/>
              <a:pathLst>
                <a:path w="449" h="100" extrusionOk="0">
                  <a:moveTo>
                    <a:pt x="0" y="0"/>
                  </a:moveTo>
                  <a:cubicBezTo>
                    <a:pt x="0" y="0"/>
                    <a:pt x="200" y="100"/>
                    <a:pt x="332" y="100"/>
                  </a:cubicBezTo>
                  <a:cubicBezTo>
                    <a:pt x="399" y="100"/>
                    <a:pt x="449" y="75"/>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39" name="Google Shape;15239;p22"/>
            <p:cNvSpPr/>
            <p:nvPr/>
          </p:nvSpPr>
          <p:spPr>
            <a:xfrm>
              <a:off x="6278075" y="1829350"/>
              <a:ext cx="84075" cy="50450"/>
            </a:xfrm>
            <a:custGeom>
              <a:avLst/>
              <a:gdLst/>
              <a:ahLst/>
              <a:cxnLst/>
              <a:rect l="l" t="t" r="r" b="b"/>
              <a:pathLst>
                <a:path w="3363" h="2018" extrusionOk="0">
                  <a:moveTo>
                    <a:pt x="1" y="1"/>
                  </a:moveTo>
                  <a:lnTo>
                    <a:pt x="3363" y="2018"/>
                  </a:lnTo>
                  <a:cubicBezTo>
                    <a:pt x="2242" y="1121"/>
                    <a:pt x="1121" y="449"/>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40" name="Google Shape;15240;p22"/>
            <p:cNvSpPr/>
            <p:nvPr/>
          </p:nvSpPr>
          <p:spPr>
            <a:xfrm>
              <a:off x="5569300" y="1829350"/>
              <a:ext cx="16850" cy="4225"/>
            </a:xfrm>
            <a:custGeom>
              <a:avLst/>
              <a:gdLst/>
              <a:ahLst/>
              <a:cxnLst/>
              <a:rect l="l" t="t" r="r" b="b"/>
              <a:pathLst>
                <a:path w="674" h="169" extrusionOk="0">
                  <a:moveTo>
                    <a:pt x="337" y="1"/>
                  </a:moveTo>
                  <a:cubicBezTo>
                    <a:pt x="1" y="113"/>
                    <a:pt x="169" y="169"/>
                    <a:pt x="337" y="169"/>
                  </a:cubicBezTo>
                  <a:cubicBezTo>
                    <a:pt x="505" y="169"/>
                    <a:pt x="673" y="113"/>
                    <a:pt x="33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41" name="Google Shape;15241;p22"/>
            <p:cNvSpPr/>
            <p:nvPr/>
          </p:nvSpPr>
          <p:spPr>
            <a:xfrm>
              <a:off x="5880275" y="1827025"/>
              <a:ext cx="11225" cy="7950"/>
            </a:xfrm>
            <a:custGeom>
              <a:avLst/>
              <a:gdLst/>
              <a:ahLst/>
              <a:cxnLst/>
              <a:rect l="l" t="t" r="r" b="b"/>
              <a:pathLst>
                <a:path w="449" h="318" extrusionOk="0">
                  <a:moveTo>
                    <a:pt x="159" y="1"/>
                  </a:moveTo>
                  <a:cubicBezTo>
                    <a:pt x="0" y="1"/>
                    <a:pt x="0" y="159"/>
                    <a:pt x="0" y="318"/>
                  </a:cubicBezTo>
                  <a:lnTo>
                    <a:pt x="449" y="94"/>
                  </a:lnTo>
                  <a:cubicBezTo>
                    <a:pt x="317" y="28"/>
                    <a:pt x="225" y="1"/>
                    <a:pt x="15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42" name="Google Shape;15242;p22"/>
            <p:cNvSpPr/>
            <p:nvPr/>
          </p:nvSpPr>
          <p:spPr>
            <a:xfrm>
              <a:off x="4429125" y="1831725"/>
              <a:ext cx="4675" cy="6500"/>
            </a:xfrm>
            <a:custGeom>
              <a:avLst/>
              <a:gdLst/>
              <a:ahLst/>
              <a:cxnLst/>
              <a:rect l="l" t="t" r="r" b="b"/>
              <a:pathLst>
                <a:path w="187" h="260" extrusionOk="0">
                  <a:moveTo>
                    <a:pt x="112" y="0"/>
                  </a:moveTo>
                  <a:cubicBezTo>
                    <a:pt x="85" y="0"/>
                    <a:pt x="47" y="35"/>
                    <a:pt x="0" y="130"/>
                  </a:cubicBezTo>
                  <a:cubicBezTo>
                    <a:pt x="47" y="224"/>
                    <a:pt x="85" y="259"/>
                    <a:pt x="112" y="259"/>
                  </a:cubicBezTo>
                  <a:cubicBezTo>
                    <a:pt x="187" y="259"/>
                    <a:pt x="187" y="0"/>
                    <a:pt x="11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43" name="Google Shape;15243;p22"/>
            <p:cNvSpPr/>
            <p:nvPr/>
          </p:nvSpPr>
          <p:spPr>
            <a:xfrm>
              <a:off x="4434725" y="1851775"/>
              <a:ext cx="11225" cy="25"/>
            </a:xfrm>
            <a:custGeom>
              <a:avLst/>
              <a:gdLst/>
              <a:ahLst/>
              <a:cxnLst/>
              <a:rect l="l" t="t" r="r" b="b"/>
              <a:pathLst>
                <a:path w="449" h="1" extrusionOk="0">
                  <a:moveTo>
                    <a:pt x="0" y="0"/>
                  </a:moveTo>
                  <a:lnTo>
                    <a:pt x="448" y="0"/>
                  </a:lnTo>
                  <a:cubicBezTo>
                    <a:pt x="448" y="0"/>
                    <a:pt x="0"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44" name="Google Shape;15244;p22"/>
            <p:cNvSpPr/>
            <p:nvPr/>
          </p:nvSpPr>
          <p:spPr>
            <a:xfrm>
              <a:off x="5504875" y="1861825"/>
              <a:ext cx="26450" cy="12375"/>
            </a:xfrm>
            <a:custGeom>
              <a:avLst/>
              <a:gdLst/>
              <a:ahLst/>
              <a:cxnLst/>
              <a:rect l="l" t="t" r="r" b="b"/>
              <a:pathLst>
                <a:path w="1058" h="495" extrusionOk="0">
                  <a:moveTo>
                    <a:pt x="273" y="1"/>
                  </a:moveTo>
                  <a:cubicBezTo>
                    <a:pt x="188" y="1"/>
                    <a:pt x="97" y="14"/>
                    <a:pt x="1" y="46"/>
                  </a:cubicBezTo>
                  <a:cubicBezTo>
                    <a:pt x="1" y="270"/>
                    <a:pt x="1" y="495"/>
                    <a:pt x="673" y="495"/>
                  </a:cubicBezTo>
                  <a:cubicBezTo>
                    <a:pt x="1057" y="495"/>
                    <a:pt x="783" y="1"/>
                    <a:pt x="2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45" name="Google Shape;15245;p22"/>
            <p:cNvSpPr/>
            <p:nvPr/>
          </p:nvSpPr>
          <p:spPr>
            <a:xfrm>
              <a:off x="5527300" y="1866275"/>
              <a:ext cx="22425" cy="19775"/>
            </a:xfrm>
            <a:custGeom>
              <a:avLst/>
              <a:gdLst/>
              <a:ahLst/>
              <a:cxnLst/>
              <a:rect l="l" t="t" r="r" b="b"/>
              <a:pathLst>
                <a:path w="897" h="791" extrusionOk="0">
                  <a:moveTo>
                    <a:pt x="473" y="0"/>
                  </a:moveTo>
                  <a:cubicBezTo>
                    <a:pt x="405" y="0"/>
                    <a:pt x="321" y="28"/>
                    <a:pt x="224" y="92"/>
                  </a:cubicBezTo>
                  <a:cubicBezTo>
                    <a:pt x="897" y="317"/>
                    <a:pt x="0" y="541"/>
                    <a:pt x="0" y="765"/>
                  </a:cubicBezTo>
                  <a:cubicBezTo>
                    <a:pt x="70" y="782"/>
                    <a:pt x="134" y="790"/>
                    <a:pt x="193" y="790"/>
                  </a:cubicBezTo>
                  <a:cubicBezTo>
                    <a:pt x="783" y="790"/>
                    <a:pt x="841" y="0"/>
                    <a:pt x="4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46" name="Google Shape;15246;p22"/>
            <p:cNvSpPr/>
            <p:nvPr/>
          </p:nvSpPr>
          <p:spPr>
            <a:xfrm>
              <a:off x="4451525" y="1874175"/>
              <a:ext cx="16825" cy="11225"/>
            </a:xfrm>
            <a:custGeom>
              <a:avLst/>
              <a:gdLst/>
              <a:ahLst/>
              <a:cxnLst/>
              <a:rect l="l" t="t" r="r" b="b"/>
              <a:pathLst>
                <a:path w="673" h="449" extrusionOk="0">
                  <a:moveTo>
                    <a:pt x="0" y="1"/>
                  </a:moveTo>
                  <a:cubicBezTo>
                    <a:pt x="0" y="225"/>
                    <a:pt x="0" y="449"/>
                    <a:pt x="225" y="449"/>
                  </a:cubicBezTo>
                  <a:cubicBezTo>
                    <a:pt x="673" y="449"/>
                    <a:pt x="225"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47" name="Google Shape;15247;p22"/>
            <p:cNvSpPr/>
            <p:nvPr/>
          </p:nvSpPr>
          <p:spPr>
            <a:xfrm>
              <a:off x="5193525" y="1873025"/>
              <a:ext cx="20025" cy="12375"/>
            </a:xfrm>
            <a:custGeom>
              <a:avLst/>
              <a:gdLst/>
              <a:ahLst/>
              <a:cxnLst/>
              <a:rect l="l" t="t" r="r" b="b"/>
              <a:pathLst>
                <a:path w="801" h="495" extrusionOk="0">
                  <a:moveTo>
                    <a:pt x="682" y="1"/>
                  </a:moveTo>
                  <a:cubicBezTo>
                    <a:pt x="412" y="1"/>
                    <a:pt x="0" y="495"/>
                    <a:pt x="576" y="495"/>
                  </a:cubicBezTo>
                  <a:cubicBezTo>
                    <a:pt x="576" y="271"/>
                    <a:pt x="800" y="271"/>
                    <a:pt x="800" y="47"/>
                  </a:cubicBezTo>
                  <a:cubicBezTo>
                    <a:pt x="768" y="15"/>
                    <a:pt x="727" y="1"/>
                    <a:pt x="68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48" name="Google Shape;15248;p22"/>
            <p:cNvSpPr/>
            <p:nvPr/>
          </p:nvSpPr>
          <p:spPr>
            <a:xfrm>
              <a:off x="5163100" y="1881175"/>
              <a:ext cx="28025" cy="10700"/>
            </a:xfrm>
            <a:custGeom>
              <a:avLst/>
              <a:gdLst/>
              <a:ahLst/>
              <a:cxnLst/>
              <a:rect l="l" t="t" r="r" b="b"/>
              <a:pathLst>
                <a:path w="1121" h="428" extrusionOk="0">
                  <a:moveTo>
                    <a:pt x="477" y="1"/>
                  </a:moveTo>
                  <a:cubicBezTo>
                    <a:pt x="281" y="1"/>
                    <a:pt x="112" y="57"/>
                    <a:pt x="0" y="169"/>
                  </a:cubicBezTo>
                  <a:cubicBezTo>
                    <a:pt x="0" y="358"/>
                    <a:pt x="201" y="428"/>
                    <a:pt x="432" y="428"/>
                  </a:cubicBezTo>
                  <a:cubicBezTo>
                    <a:pt x="747" y="428"/>
                    <a:pt x="1121" y="298"/>
                    <a:pt x="1121" y="169"/>
                  </a:cubicBezTo>
                  <a:cubicBezTo>
                    <a:pt x="897" y="57"/>
                    <a:pt x="673" y="1"/>
                    <a:pt x="47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49" name="Google Shape;15249;p22"/>
            <p:cNvSpPr/>
            <p:nvPr/>
          </p:nvSpPr>
          <p:spPr>
            <a:xfrm>
              <a:off x="5191125" y="1890975"/>
              <a:ext cx="39225" cy="11250"/>
            </a:xfrm>
            <a:custGeom>
              <a:avLst/>
              <a:gdLst/>
              <a:ahLst/>
              <a:cxnLst/>
              <a:rect l="l" t="t" r="r" b="b"/>
              <a:pathLst>
                <a:path w="1569" h="450" extrusionOk="0">
                  <a:moveTo>
                    <a:pt x="1569" y="1"/>
                  </a:moveTo>
                  <a:cubicBezTo>
                    <a:pt x="896" y="1"/>
                    <a:pt x="224" y="1"/>
                    <a:pt x="0" y="449"/>
                  </a:cubicBezTo>
                  <a:cubicBezTo>
                    <a:pt x="448" y="225"/>
                    <a:pt x="1345" y="449"/>
                    <a:pt x="156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50" name="Google Shape;15250;p22"/>
            <p:cNvSpPr/>
            <p:nvPr/>
          </p:nvSpPr>
          <p:spPr>
            <a:xfrm>
              <a:off x="5527300" y="1888250"/>
              <a:ext cx="4775" cy="8275"/>
            </a:xfrm>
            <a:custGeom>
              <a:avLst/>
              <a:gdLst/>
              <a:ahLst/>
              <a:cxnLst/>
              <a:rect l="l" t="t" r="r" b="b"/>
              <a:pathLst>
                <a:path w="191" h="331" extrusionOk="0">
                  <a:moveTo>
                    <a:pt x="98" y="1"/>
                  </a:moveTo>
                  <a:cubicBezTo>
                    <a:pt x="72" y="1"/>
                    <a:pt x="40" y="31"/>
                    <a:pt x="0" y="110"/>
                  </a:cubicBezTo>
                  <a:cubicBezTo>
                    <a:pt x="54" y="273"/>
                    <a:pt x="96" y="331"/>
                    <a:pt x="124" y="331"/>
                  </a:cubicBezTo>
                  <a:cubicBezTo>
                    <a:pt x="191" y="331"/>
                    <a:pt x="182" y="1"/>
                    <a:pt x="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51" name="Google Shape;15251;p22"/>
            <p:cNvSpPr/>
            <p:nvPr/>
          </p:nvSpPr>
          <p:spPr>
            <a:xfrm>
              <a:off x="5129475" y="1904550"/>
              <a:ext cx="7850" cy="6500"/>
            </a:xfrm>
            <a:custGeom>
              <a:avLst/>
              <a:gdLst/>
              <a:ahLst/>
              <a:cxnLst/>
              <a:rect l="l" t="t" r="r" b="b"/>
              <a:pathLst>
                <a:path w="314" h="260" extrusionOk="0">
                  <a:moveTo>
                    <a:pt x="136" y="1"/>
                  </a:moveTo>
                  <a:cubicBezTo>
                    <a:pt x="95" y="1"/>
                    <a:pt x="48" y="36"/>
                    <a:pt x="1" y="130"/>
                  </a:cubicBezTo>
                  <a:cubicBezTo>
                    <a:pt x="95" y="225"/>
                    <a:pt x="160" y="260"/>
                    <a:pt x="201" y="260"/>
                  </a:cubicBezTo>
                  <a:cubicBezTo>
                    <a:pt x="313" y="260"/>
                    <a:pt x="249" y="1"/>
                    <a:pt x="13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52" name="Google Shape;15252;p22"/>
            <p:cNvSpPr/>
            <p:nvPr/>
          </p:nvSpPr>
          <p:spPr>
            <a:xfrm>
              <a:off x="5572125" y="1915775"/>
              <a:ext cx="4675" cy="6475"/>
            </a:xfrm>
            <a:custGeom>
              <a:avLst/>
              <a:gdLst/>
              <a:ahLst/>
              <a:cxnLst/>
              <a:rect l="l" t="t" r="r" b="b"/>
              <a:pathLst>
                <a:path w="187" h="259" extrusionOk="0">
                  <a:moveTo>
                    <a:pt x="112" y="0"/>
                  </a:moveTo>
                  <a:cubicBezTo>
                    <a:pt x="85" y="0"/>
                    <a:pt x="47" y="35"/>
                    <a:pt x="0" y="129"/>
                  </a:cubicBezTo>
                  <a:cubicBezTo>
                    <a:pt x="47" y="224"/>
                    <a:pt x="85" y="259"/>
                    <a:pt x="112" y="259"/>
                  </a:cubicBezTo>
                  <a:cubicBezTo>
                    <a:pt x="187" y="259"/>
                    <a:pt x="187" y="0"/>
                    <a:pt x="11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53" name="Google Shape;15253;p22"/>
            <p:cNvSpPr/>
            <p:nvPr/>
          </p:nvSpPr>
          <p:spPr>
            <a:xfrm>
              <a:off x="5510475" y="1914800"/>
              <a:ext cx="16850" cy="4225"/>
            </a:xfrm>
            <a:custGeom>
              <a:avLst/>
              <a:gdLst/>
              <a:ahLst/>
              <a:cxnLst/>
              <a:rect l="l" t="t" r="r" b="b"/>
              <a:pathLst>
                <a:path w="674" h="169" extrusionOk="0">
                  <a:moveTo>
                    <a:pt x="393" y="0"/>
                  </a:moveTo>
                  <a:cubicBezTo>
                    <a:pt x="225" y="0"/>
                    <a:pt x="1" y="56"/>
                    <a:pt x="1" y="168"/>
                  </a:cubicBezTo>
                  <a:lnTo>
                    <a:pt x="449" y="168"/>
                  </a:lnTo>
                  <a:cubicBezTo>
                    <a:pt x="673" y="56"/>
                    <a:pt x="561" y="0"/>
                    <a:pt x="3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54" name="Google Shape;15254;p22"/>
            <p:cNvSpPr/>
            <p:nvPr/>
          </p:nvSpPr>
          <p:spPr>
            <a:xfrm>
              <a:off x="5566500" y="1980625"/>
              <a:ext cx="16850" cy="11225"/>
            </a:xfrm>
            <a:custGeom>
              <a:avLst/>
              <a:gdLst/>
              <a:ahLst/>
              <a:cxnLst/>
              <a:rect l="l" t="t" r="r" b="b"/>
              <a:pathLst>
                <a:path w="674" h="449" extrusionOk="0">
                  <a:moveTo>
                    <a:pt x="1" y="1"/>
                  </a:moveTo>
                  <a:cubicBezTo>
                    <a:pt x="1" y="225"/>
                    <a:pt x="225" y="449"/>
                    <a:pt x="673" y="449"/>
                  </a:cubicBezTo>
                  <a:cubicBezTo>
                    <a:pt x="673" y="225"/>
                    <a:pt x="225"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55" name="Google Shape;15255;p22"/>
            <p:cNvSpPr/>
            <p:nvPr/>
          </p:nvSpPr>
          <p:spPr>
            <a:xfrm>
              <a:off x="5291975" y="2008650"/>
              <a:ext cx="11225" cy="7950"/>
            </a:xfrm>
            <a:custGeom>
              <a:avLst/>
              <a:gdLst/>
              <a:ahLst/>
              <a:cxnLst/>
              <a:rect l="l" t="t" r="r" b="b"/>
              <a:pathLst>
                <a:path w="449" h="318" extrusionOk="0">
                  <a:moveTo>
                    <a:pt x="448" y="0"/>
                  </a:moveTo>
                  <a:cubicBezTo>
                    <a:pt x="448" y="0"/>
                    <a:pt x="0" y="0"/>
                    <a:pt x="0" y="224"/>
                  </a:cubicBezTo>
                  <a:cubicBezTo>
                    <a:pt x="0" y="290"/>
                    <a:pt x="39" y="317"/>
                    <a:pt x="93" y="317"/>
                  </a:cubicBezTo>
                  <a:cubicBezTo>
                    <a:pt x="224" y="317"/>
                    <a:pt x="448" y="159"/>
                    <a:pt x="4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56" name="Google Shape;15256;p22"/>
            <p:cNvSpPr/>
            <p:nvPr/>
          </p:nvSpPr>
          <p:spPr>
            <a:xfrm>
              <a:off x="4675650" y="2019850"/>
              <a:ext cx="28025" cy="5625"/>
            </a:xfrm>
            <a:custGeom>
              <a:avLst/>
              <a:gdLst/>
              <a:ahLst/>
              <a:cxnLst/>
              <a:rect l="l" t="t" r="r" b="b"/>
              <a:pathLst>
                <a:path w="1121" h="225" extrusionOk="0">
                  <a:moveTo>
                    <a:pt x="0" y="1"/>
                  </a:moveTo>
                  <a:cubicBezTo>
                    <a:pt x="0" y="225"/>
                    <a:pt x="1121" y="225"/>
                    <a:pt x="1121" y="225"/>
                  </a:cubicBezTo>
                  <a:cubicBezTo>
                    <a:pt x="1009" y="113"/>
                    <a:pt x="841" y="113"/>
                    <a:pt x="645" y="113"/>
                  </a:cubicBezTo>
                  <a:cubicBezTo>
                    <a:pt x="448" y="113"/>
                    <a:pt x="224" y="113"/>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57" name="Google Shape;15257;p22"/>
            <p:cNvSpPr/>
            <p:nvPr/>
          </p:nvSpPr>
          <p:spPr>
            <a:xfrm>
              <a:off x="5286375" y="2033425"/>
              <a:ext cx="4675" cy="6500"/>
            </a:xfrm>
            <a:custGeom>
              <a:avLst/>
              <a:gdLst/>
              <a:ahLst/>
              <a:cxnLst/>
              <a:rect l="l" t="t" r="r" b="b"/>
              <a:pathLst>
                <a:path w="187" h="260" extrusionOk="0">
                  <a:moveTo>
                    <a:pt x="112" y="1"/>
                  </a:moveTo>
                  <a:cubicBezTo>
                    <a:pt x="85" y="1"/>
                    <a:pt x="47" y="35"/>
                    <a:pt x="0" y="130"/>
                  </a:cubicBezTo>
                  <a:cubicBezTo>
                    <a:pt x="47" y="225"/>
                    <a:pt x="85" y="259"/>
                    <a:pt x="112" y="259"/>
                  </a:cubicBezTo>
                  <a:cubicBezTo>
                    <a:pt x="187" y="259"/>
                    <a:pt x="187" y="1"/>
                    <a:pt x="11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58" name="Google Shape;15258;p22"/>
            <p:cNvSpPr/>
            <p:nvPr/>
          </p:nvSpPr>
          <p:spPr>
            <a:xfrm>
              <a:off x="5583325" y="2045375"/>
              <a:ext cx="11225" cy="2525"/>
            </a:xfrm>
            <a:custGeom>
              <a:avLst/>
              <a:gdLst/>
              <a:ahLst/>
              <a:cxnLst/>
              <a:rect l="l" t="t" r="r" b="b"/>
              <a:pathLst>
                <a:path w="449" h="101" extrusionOk="0">
                  <a:moveTo>
                    <a:pt x="116" y="1"/>
                  </a:moveTo>
                  <a:cubicBezTo>
                    <a:pt x="50" y="1"/>
                    <a:pt x="0" y="25"/>
                    <a:pt x="0" y="100"/>
                  </a:cubicBezTo>
                  <a:lnTo>
                    <a:pt x="448" y="100"/>
                  </a:lnTo>
                  <a:cubicBezTo>
                    <a:pt x="448" y="100"/>
                    <a:pt x="249" y="1"/>
                    <a:pt x="11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59" name="Google Shape;15259;p22"/>
            <p:cNvSpPr/>
            <p:nvPr/>
          </p:nvSpPr>
          <p:spPr>
            <a:xfrm>
              <a:off x="5473950" y="2067925"/>
              <a:ext cx="2925" cy="10275"/>
            </a:xfrm>
            <a:custGeom>
              <a:avLst/>
              <a:gdLst/>
              <a:ahLst/>
              <a:cxnLst/>
              <a:rect l="l" t="t" r="r" b="b"/>
              <a:pathLst>
                <a:path w="117" h="411" extrusionOk="0">
                  <a:moveTo>
                    <a:pt x="104" y="0"/>
                  </a:moveTo>
                  <a:cubicBezTo>
                    <a:pt x="73" y="0"/>
                    <a:pt x="0" y="410"/>
                    <a:pt x="21" y="410"/>
                  </a:cubicBezTo>
                  <a:cubicBezTo>
                    <a:pt x="30" y="410"/>
                    <a:pt x="58" y="329"/>
                    <a:pt x="117" y="95"/>
                  </a:cubicBezTo>
                  <a:cubicBezTo>
                    <a:pt x="117" y="27"/>
                    <a:pt x="112" y="0"/>
                    <a:pt x="10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60" name="Google Shape;15260;p22"/>
            <p:cNvSpPr/>
            <p:nvPr/>
          </p:nvSpPr>
          <p:spPr>
            <a:xfrm>
              <a:off x="3381375" y="2077275"/>
              <a:ext cx="16825" cy="8425"/>
            </a:xfrm>
            <a:custGeom>
              <a:avLst/>
              <a:gdLst/>
              <a:ahLst/>
              <a:cxnLst/>
              <a:rect l="l" t="t" r="r" b="b"/>
              <a:pathLst>
                <a:path w="673" h="337" extrusionOk="0">
                  <a:moveTo>
                    <a:pt x="336" y="1"/>
                  </a:moveTo>
                  <a:cubicBezTo>
                    <a:pt x="224" y="1"/>
                    <a:pt x="112" y="57"/>
                    <a:pt x="0" y="169"/>
                  </a:cubicBezTo>
                  <a:cubicBezTo>
                    <a:pt x="0" y="281"/>
                    <a:pt x="168" y="337"/>
                    <a:pt x="336" y="337"/>
                  </a:cubicBezTo>
                  <a:cubicBezTo>
                    <a:pt x="504" y="337"/>
                    <a:pt x="672" y="281"/>
                    <a:pt x="672" y="169"/>
                  </a:cubicBezTo>
                  <a:cubicBezTo>
                    <a:pt x="560" y="57"/>
                    <a:pt x="448" y="1"/>
                    <a:pt x="33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61" name="Google Shape;15261;p22"/>
            <p:cNvSpPr/>
            <p:nvPr/>
          </p:nvSpPr>
          <p:spPr>
            <a:xfrm>
              <a:off x="5258350" y="2081475"/>
              <a:ext cx="11225" cy="2525"/>
            </a:xfrm>
            <a:custGeom>
              <a:avLst/>
              <a:gdLst/>
              <a:ahLst/>
              <a:cxnLst/>
              <a:rect l="l" t="t" r="r" b="b"/>
              <a:pathLst>
                <a:path w="449" h="101" extrusionOk="0">
                  <a:moveTo>
                    <a:pt x="0" y="1"/>
                  </a:moveTo>
                  <a:cubicBezTo>
                    <a:pt x="0" y="1"/>
                    <a:pt x="200" y="100"/>
                    <a:pt x="332" y="100"/>
                  </a:cubicBezTo>
                  <a:cubicBezTo>
                    <a:pt x="399" y="100"/>
                    <a:pt x="449" y="76"/>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62" name="Google Shape;15262;p22"/>
            <p:cNvSpPr/>
            <p:nvPr/>
          </p:nvSpPr>
          <p:spPr>
            <a:xfrm>
              <a:off x="5034225" y="2089450"/>
              <a:ext cx="4700" cy="6500"/>
            </a:xfrm>
            <a:custGeom>
              <a:avLst/>
              <a:gdLst/>
              <a:ahLst/>
              <a:cxnLst/>
              <a:rect l="l" t="t" r="r" b="b"/>
              <a:pathLst>
                <a:path w="188" h="260" extrusionOk="0">
                  <a:moveTo>
                    <a:pt x="113" y="1"/>
                  </a:moveTo>
                  <a:cubicBezTo>
                    <a:pt x="85" y="1"/>
                    <a:pt x="48" y="35"/>
                    <a:pt x="1" y="130"/>
                  </a:cubicBezTo>
                  <a:cubicBezTo>
                    <a:pt x="48" y="225"/>
                    <a:pt x="85" y="259"/>
                    <a:pt x="113" y="259"/>
                  </a:cubicBezTo>
                  <a:cubicBezTo>
                    <a:pt x="187" y="259"/>
                    <a:pt x="187" y="1"/>
                    <a:pt x="1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63" name="Google Shape;15263;p22"/>
            <p:cNvSpPr/>
            <p:nvPr/>
          </p:nvSpPr>
          <p:spPr>
            <a:xfrm>
              <a:off x="5471250" y="2103975"/>
              <a:ext cx="4800" cy="8275"/>
            </a:xfrm>
            <a:custGeom>
              <a:avLst/>
              <a:gdLst/>
              <a:ahLst/>
              <a:cxnLst/>
              <a:rect l="l" t="t" r="r" b="b"/>
              <a:pathLst>
                <a:path w="192" h="331" extrusionOk="0">
                  <a:moveTo>
                    <a:pt x="124" y="1"/>
                  </a:moveTo>
                  <a:cubicBezTo>
                    <a:pt x="96" y="1"/>
                    <a:pt x="55" y="58"/>
                    <a:pt x="1" y="221"/>
                  </a:cubicBezTo>
                  <a:cubicBezTo>
                    <a:pt x="40" y="300"/>
                    <a:pt x="73" y="331"/>
                    <a:pt x="98" y="331"/>
                  </a:cubicBezTo>
                  <a:cubicBezTo>
                    <a:pt x="183" y="331"/>
                    <a:pt x="191" y="1"/>
                    <a:pt x="1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64" name="Google Shape;15264;p22"/>
            <p:cNvSpPr/>
            <p:nvPr/>
          </p:nvSpPr>
          <p:spPr>
            <a:xfrm>
              <a:off x="5919500" y="2131900"/>
              <a:ext cx="22425" cy="11250"/>
            </a:xfrm>
            <a:custGeom>
              <a:avLst/>
              <a:gdLst/>
              <a:ahLst/>
              <a:cxnLst/>
              <a:rect l="l" t="t" r="r" b="b"/>
              <a:pathLst>
                <a:path w="897" h="450" extrusionOk="0">
                  <a:moveTo>
                    <a:pt x="449" y="1"/>
                  </a:moveTo>
                  <a:cubicBezTo>
                    <a:pt x="0" y="1"/>
                    <a:pt x="0" y="449"/>
                    <a:pt x="449" y="449"/>
                  </a:cubicBezTo>
                  <a:cubicBezTo>
                    <a:pt x="449" y="449"/>
                    <a:pt x="897" y="1"/>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65" name="Google Shape;15265;p22"/>
            <p:cNvSpPr/>
            <p:nvPr/>
          </p:nvSpPr>
          <p:spPr>
            <a:xfrm>
              <a:off x="3431800" y="2139875"/>
              <a:ext cx="7825" cy="6500"/>
            </a:xfrm>
            <a:custGeom>
              <a:avLst/>
              <a:gdLst/>
              <a:ahLst/>
              <a:cxnLst/>
              <a:rect l="l" t="t" r="r" b="b"/>
              <a:pathLst>
                <a:path w="313" h="260" extrusionOk="0">
                  <a:moveTo>
                    <a:pt x="201" y="1"/>
                  </a:moveTo>
                  <a:cubicBezTo>
                    <a:pt x="159" y="1"/>
                    <a:pt x="95" y="35"/>
                    <a:pt x="0" y="130"/>
                  </a:cubicBezTo>
                  <a:cubicBezTo>
                    <a:pt x="47" y="225"/>
                    <a:pt x="95" y="260"/>
                    <a:pt x="136" y="260"/>
                  </a:cubicBezTo>
                  <a:cubicBezTo>
                    <a:pt x="248" y="260"/>
                    <a:pt x="313" y="1"/>
                    <a:pt x="20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66" name="Google Shape;15266;p22"/>
            <p:cNvSpPr/>
            <p:nvPr/>
          </p:nvSpPr>
          <p:spPr>
            <a:xfrm>
              <a:off x="5992325" y="2143750"/>
              <a:ext cx="44850" cy="7475"/>
            </a:xfrm>
            <a:custGeom>
              <a:avLst/>
              <a:gdLst/>
              <a:ahLst/>
              <a:cxnLst/>
              <a:rect l="l" t="t" r="r" b="b"/>
              <a:pathLst>
                <a:path w="1794" h="299" extrusionOk="0">
                  <a:moveTo>
                    <a:pt x="466" y="0"/>
                  </a:moveTo>
                  <a:cubicBezTo>
                    <a:pt x="300" y="0"/>
                    <a:pt x="150" y="50"/>
                    <a:pt x="1" y="199"/>
                  </a:cubicBezTo>
                  <a:cubicBezTo>
                    <a:pt x="300" y="199"/>
                    <a:pt x="798" y="299"/>
                    <a:pt x="1229" y="299"/>
                  </a:cubicBezTo>
                  <a:cubicBezTo>
                    <a:pt x="1445" y="299"/>
                    <a:pt x="1644" y="274"/>
                    <a:pt x="1794" y="199"/>
                  </a:cubicBezTo>
                  <a:cubicBezTo>
                    <a:pt x="1196" y="199"/>
                    <a:pt x="798" y="0"/>
                    <a:pt x="46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67" name="Google Shape;15267;p22"/>
            <p:cNvSpPr/>
            <p:nvPr/>
          </p:nvSpPr>
          <p:spPr>
            <a:xfrm>
              <a:off x="3527050" y="2151825"/>
              <a:ext cx="5625" cy="2525"/>
            </a:xfrm>
            <a:custGeom>
              <a:avLst/>
              <a:gdLst/>
              <a:ahLst/>
              <a:cxnLst/>
              <a:rect l="l" t="t" r="r" b="b"/>
              <a:pathLst>
                <a:path w="225" h="101" extrusionOk="0">
                  <a:moveTo>
                    <a:pt x="58" y="1"/>
                  </a:moveTo>
                  <a:cubicBezTo>
                    <a:pt x="25" y="1"/>
                    <a:pt x="0" y="26"/>
                    <a:pt x="0" y="100"/>
                  </a:cubicBezTo>
                  <a:lnTo>
                    <a:pt x="224" y="100"/>
                  </a:lnTo>
                  <a:cubicBezTo>
                    <a:pt x="224" y="100"/>
                    <a:pt x="125" y="1"/>
                    <a:pt x="5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68" name="Google Shape;15268;p22"/>
            <p:cNvSpPr/>
            <p:nvPr/>
          </p:nvSpPr>
          <p:spPr>
            <a:xfrm>
              <a:off x="6056000" y="2153150"/>
              <a:ext cx="8125" cy="5150"/>
            </a:xfrm>
            <a:custGeom>
              <a:avLst/>
              <a:gdLst/>
              <a:ahLst/>
              <a:cxnLst/>
              <a:rect l="l" t="t" r="r" b="b"/>
              <a:pathLst>
                <a:path w="325" h="206" extrusionOk="0">
                  <a:moveTo>
                    <a:pt x="263" y="0"/>
                  </a:moveTo>
                  <a:cubicBezTo>
                    <a:pt x="248" y="0"/>
                    <a:pt x="211" y="14"/>
                    <a:pt x="143" y="47"/>
                  </a:cubicBezTo>
                  <a:cubicBezTo>
                    <a:pt x="26" y="165"/>
                    <a:pt x="1" y="205"/>
                    <a:pt x="19" y="205"/>
                  </a:cubicBezTo>
                  <a:cubicBezTo>
                    <a:pt x="61" y="205"/>
                    <a:pt x="325" y="0"/>
                    <a:pt x="26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69" name="Google Shape;15269;p22"/>
            <p:cNvSpPr/>
            <p:nvPr/>
          </p:nvSpPr>
          <p:spPr>
            <a:xfrm>
              <a:off x="6065175" y="2151075"/>
              <a:ext cx="4700" cy="6500"/>
            </a:xfrm>
            <a:custGeom>
              <a:avLst/>
              <a:gdLst/>
              <a:ahLst/>
              <a:cxnLst/>
              <a:rect l="l" t="t" r="r" b="b"/>
              <a:pathLst>
                <a:path w="188" h="260" extrusionOk="0">
                  <a:moveTo>
                    <a:pt x="112" y="1"/>
                  </a:moveTo>
                  <a:cubicBezTo>
                    <a:pt x="85" y="1"/>
                    <a:pt x="48" y="36"/>
                    <a:pt x="0" y="130"/>
                  </a:cubicBezTo>
                  <a:cubicBezTo>
                    <a:pt x="48" y="225"/>
                    <a:pt x="85" y="260"/>
                    <a:pt x="112" y="260"/>
                  </a:cubicBezTo>
                  <a:cubicBezTo>
                    <a:pt x="187" y="260"/>
                    <a:pt x="187" y="1"/>
                    <a:pt x="11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70" name="Google Shape;15270;p22"/>
            <p:cNvSpPr/>
            <p:nvPr/>
          </p:nvSpPr>
          <p:spPr>
            <a:xfrm>
              <a:off x="3381375" y="2156700"/>
              <a:ext cx="9350" cy="6475"/>
            </a:xfrm>
            <a:custGeom>
              <a:avLst/>
              <a:gdLst/>
              <a:ahLst/>
              <a:cxnLst/>
              <a:rect l="l" t="t" r="r" b="b"/>
              <a:pathLst>
                <a:path w="374" h="259" extrusionOk="0">
                  <a:moveTo>
                    <a:pt x="224" y="0"/>
                  </a:moveTo>
                  <a:cubicBezTo>
                    <a:pt x="169" y="0"/>
                    <a:pt x="95" y="35"/>
                    <a:pt x="0" y="129"/>
                  </a:cubicBezTo>
                  <a:cubicBezTo>
                    <a:pt x="95" y="224"/>
                    <a:pt x="169" y="259"/>
                    <a:pt x="224" y="259"/>
                  </a:cubicBezTo>
                  <a:cubicBezTo>
                    <a:pt x="374" y="259"/>
                    <a:pt x="374" y="0"/>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71" name="Google Shape;15271;p22"/>
            <p:cNvSpPr/>
            <p:nvPr/>
          </p:nvSpPr>
          <p:spPr>
            <a:xfrm>
              <a:off x="6104400" y="2159925"/>
              <a:ext cx="16825" cy="4225"/>
            </a:xfrm>
            <a:custGeom>
              <a:avLst/>
              <a:gdLst/>
              <a:ahLst/>
              <a:cxnLst/>
              <a:rect l="l" t="t" r="r" b="b"/>
              <a:pathLst>
                <a:path w="673" h="169" extrusionOk="0">
                  <a:moveTo>
                    <a:pt x="224" y="0"/>
                  </a:moveTo>
                  <a:cubicBezTo>
                    <a:pt x="0" y="113"/>
                    <a:pt x="112" y="169"/>
                    <a:pt x="280" y="169"/>
                  </a:cubicBezTo>
                  <a:cubicBezTo>
                    <a:pt x="448" y="169"/>
                    <a:pt x="673" y="113"/>
                    <a:pt x="6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72" name="Google Shape;15272;p22"/>
            <p:cNvSpPr/>
            <p:nvPr/>
          </p:nvSpPr>
          <p:spPr>
            <a:xfrm>
              <a:off x="6136725" y="2162300"/>
              <a:ext cx="12525" cy="6475"/>
            </a:xfrm>
            <a:custGeom>
              <a:avLst/>
              <a:gdLst/>
              <a:ahLst/>
              <a:cxnLst/>
              <a:rect l="l" t="t" r="r" b="b"/>
              <a:pathLst>
                <a:path w="501" h="259" extrusionOk="0">
                  <a:moveTo>
                    <a:pt x="188" y="0"/>
                  </a:moveTo>
                  <a:cubicBezTo>
                    <a:pt x="1" y="0"/>
                    <a:pt x="66" y="259"/>
                    <a:pt x="252" y="259"/>
                  </a:cubicBezTo>
                  <a:cubicBezTo>
                    <a:pt x="321" y="259"/>
                    <a:pt x="405" y="224"/>
                    <a:pt x="500" y="130"/>
                  </a:cubicBezTo>
                  <a:cubicBezTo>
                    <a:pt x="358" y="35"/>
                    <a:pt x="256" y="0"/>
                    <a:pt x="18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73" name="Google Shape;15273;p22"/>
            <p:cNvSpPr/>
            <p:nvPr/>
          </p:nvSpPr>
          <p:spPr>
            <a:xfrm>
              <a:off x="6506175" y="2193550"/>
              <a:ext cx="22425" cy="7950"/>
            </a:xfrm>
            <a:custGeom>
              <a:avLst/>
              <a:gdLst/>
              <a:ahLst/>
              <a:cxnLst/>
              <a:rect l="l" t="t" r="r" b="b"/>
              <a:pathLst>
                <a:path w="897" h="318" extrusionOk="0">
                  <a:moveTo>
                    <a:pt x="738" y="0"/>
                  </a:moveTo>
                  <a:cubicBezTo>
                    <a:pt x="290" y="0"/>
                    <a:pt x="66" y="0"/>
                    <a:pt x="66" y="224"/>
                  </a:cubicBezTo>
                  <a:cubicBezTo>
                    <a:pt x="0" y="290"/>
                    <a:pt x="50" y="317"/>
                    <a:pt x="147" y="317"/>
                  </a:cubicBezTo>
                  <a:cubicBezTo>
                    <a:pt x="383" y="317"/>
                    <a:pt x="896" y="159"/>
                    <a:pt x="73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74" name="Google Shape;15274;p22"/>
            <p:cNvSpPr/>
            <p:nvPr/>
          </p:nvSpPr>
          <p:spPr>
            <a:xfrm>
              <a:off x="3549450" y="2198000"/>
              <a:ext cx="21625" cy="12375"/>
            </a:xfrm>
            <a:custGeom>
              <a:avLst/>
              <a:gdLst/>
              <a:ahLst/>
              <a:cxnLst/>
              <a:rect l="l" t="t" r="r" b="b"/>
              <a:pathLst>
                <a:path w="865" h="495" extrusionOk="0">
                  <a:moveTo>
                    <a:pt x="120" y="1"/>
                  </a:moveTo>
                  <a:cubicBezTo>
                    <a:pt x="74" y="1"/>
                    <a:pt x="33" y="14"/>
                    <a:pt x="1" y="46"/>
                  </a:cubicBezTo>
                  <a:cubicBezTo>
                    <a:pt x="225" y="46"/>
                    <a:pt x="449" y="270"/>
                    <a:pt x="673" y="495"/>
                  </a:cubicBezTo>
                  <a:cubicBezTo>
                    <a:pt x="865" y="495"/>
                    <a:pt x="398" y="1"/>
                    <a:pt x="12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75" name="Google Shape;15275;p22"/>
            <p:cNvSpPr/>
            <p:nvPr/>
          </p:nvSpPr>
          <p:spPr>
            <a:xfrm>
              <a:off x="3398175" y="2196950"/>
              <a:ext cx="22425" cy="13425"/>
            </a:xfrm>
            <a:custGeom>
              <a:avLst/>
              <a:gdLst/>
              <a:ahLst/>
              <a:cxnLst/>
              <a:rect l="l" t="t" r="r" b="b"/>
              <a:pathLst>
                <a:path w="897" h="537" extrusionOk="0">
                  <a:moveTo>
                    <a:pt x="738" y="0"/>
                  </a:moveTo>
                  <a:cubicBezTo>
                    <a:pt x="481" y="0"/>
                    <a:pt x="0" y="208"/>
                    <a:pt x="0" y="537"/>
                  </a:cubicBezTo>
                  <a:cubicBezTo>
                    <a:pt x="224" y="537"/>
                    <a:pt x="897" y="537"/>
                    <a:pt x="897" y="88"/>
                  </a:cubicBezTo>
                  <a:cubicBezTo>
                    <a:pt x="897" y="28"/>
                    <a:pt x="832" y="0"/>
                    <a:pt x="73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76" name="Google Shape;15276;p22"/>
            <p:cNvSpPr/>
            <p:nvPr/>
          </p:nvSpPr>
          <p:spPr>
            <a:xfrm>
              <a:off x="6496600" y="2208475"/>
              <a:ext cx="37375" cy="7500"/>
            </a:xfrm>
            <a:custGeom>
              <a:avLst/>
              <a:gdLst/>
              <a:ahLst/>
              <a:cxnLst/>
              <a:rect l="l" t="t" r="r" b="b"/>
              <a:pathLst>
                <a:path w="1495" h="300" extrusionOk="0">
                  <a:moveTo>
                    <a:pt x="698" y="1"/>
                  </a:moveTo>
                  <a:cubicBezTo>
                    <a:pt x="449" y="1"/>
                    <a:pt x="150" y="76"/>
                    <a:pt x="0" y="300"/>
                  </a:cubicBezTo>
                  <a:cubicBezTo>
                    <a:pt x="1495" y="300"/>
                    <a:pt x="1196" y="1"/>
                    <a:pt x="6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77" name="Google Shape;15277;p22"/>
            <p:cNvSpPr/>
            <p:nvPr/>
          </p:nvSpPr>
          <p:spPr>
            <a:xfrm>
              <a:off x="3431800" y="2215950"/>
              <a:ext cx="11225" cy="25"/>
            </a:xfrm>
            <a:custGeom>
              <a:avLst/>
              <a:gdLst/>
              <a:ahLst/>
              <a:cxnLst/>
              <a:rect l="l" t="t" r="r" b="b"/>
              <a:pathLst>
                <a:path w="449" h="1" extrusionOk="0">
                  <a:moveTo>
                    <a:pt x="448" y="1"/>
                  </a:moveTo>
                  <a:lnTo>
                    <a:pt x="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78" name="Google Shape;15278;p22"/>
            <p:cNvSpPr/>
            <p:nvPr/>
          </p:nvSpPr>
          <p:spPr>
            <a:xfrm>
              <a:off x="3381375" y="2217350"/>
              <a:ext cx="5625" cy="4225"/>
            </a:xfrm>
            <a:custGeom>
              <a:avLst/>
              <a:gdLst/>
              <a:ahLst/>
              <a:cxnLst/>
              <a:rect l="l" t="t" r="r" b="b"/>
              <a:pathLst>
                <a:path w="225" h="169" extrusionOk="0">
                  <a:moveTo>
                    <a:pt x="112" y="1"/>
                  </a:moveTo>
                  <a:cubicBezTo>
                    <a:pt x="56" y="1"/>
                    <a:pt x="0" y="57"/>
                    <a:pt x="0" y="169"/>
                  </a:cubicBezTo>
                  <a:lnTo>
                    <a:pt x="224" y="169"/>
                  </a:lnTo>
                  <a:cubicBezTo>
                    <a:pt x="224" y="57"/>
                    <a:pt x="168" y="1"/>
                    <a:pt x="11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79" name="Google Shape;15279;p22"/>
            <p:cNvSpPr/>
            <p:nvPr/>
          </p:nvSpPr>
          <p:spPr>
            <a:xfrm>
              <a:off x="3394150" y="2220375"/>
              <a:ext cx="9650" cy="5150"/>
            </a:xfrm>
            <a:custGeom>
              <a:avLst/>
              <a:gdLst/>
              <a:ahLst/>
              <a:cxnLst/>
              <a:rect l="l" t="t" r="r" b="b"/>
              <a:pathLst>
                <a:path w="386" h="206" extrusionOk="0">
                  <a:moveTo>
                    <a:pt x="214" y="1"/>
                  </a:moveTo>
                  <a:cubicBezTo>
                    <a:pt x="29" y="1"/>
                    <a:pt x="0" y="206"/>
                    <a:pt x="126" y="206"/>
                  </a:cubicBezTo>
                  <a:cubicBezTo>
                    <a:pt x="182" y="206"/>
                    <a:pt x="268" y="165"/>
                    <a:pt x="385" y="48"/>
                  </a:cubicBezTo>
                  <a:cubicBezTo>
                    <a:pt x="318" y="14"/>
                    <a:pt x="261" y="1"/>
                    <a:pt x="21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80" name="Google Shape;15280;p22"/>
            <p:cNvSpPr/>
            <p:nvPr/>
          </p:nvSpPr>
          <p:spPr>
            <a:xfrm>
              <a:off x="3392575" y="2229075"/>
              <a:ext cx="11225" cy="20525"/>
            </a:xfrm>
            <a:custGeom>
              <a:avLst/>
              <a:gdLst/>
              <a:ahLst/>
              <a:cxnLst/>
              <a:rect l="l" t="t" r="r" b="b"/>
              <a:pathLst>
                <a:path w="449" h="821" extrusionOk="0">
                  <a:moveTo>
                    <a:pt x="246" y="0"/>
                  </a:moveTo>
                  <a:cubicBezTo>
                    <a:pt x="184" y="0"/>
                    <a:pt x="104" y="44"/>
                    <a:pt x="0" y="148"/>
                  </a:cubicBezTo>
                  <a:cubicBezTo>
                    <a:pt x="448" y="148"/>
                    <a:pt x="0" y="820"/>
                    <a:pt x="448" y="820"/>
                  </a:cubicBezTo>
                  <a:cubicBezTo>
                    <a:pt x="448" y="476"/>
                    <a:pt x="448" y="0"/>
                    <a:pt x="2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81" name="Google Shape;15281;p22"/>
            <p:cNvSpPr/>
            <p:nvPr/>
          </p:nvSpPr>
          <p:spPr>
            <a:xfrm>
              <a:off x="2423250" y="2231225"/>
              <a:ext cx="22450" cy="12775"/>
            </a:xfrm>
            <a:custGeom>
              <a:avLst/>
              <a:gdLst/>
              <a:ahLst/>
              <a:cxnLst/>
              <a:rect l="l" t="t" r="r" b="b"/>
              <a:pathLst>
                <a:path w="898" h="511" extrusionOk="0">
                  <a:moveTo>
                    <a:pt x="171" y="1"/>
                  </a:moveTo>
                  <a:cubicBezTo>
                    <a:pt x="103" y="1"/>
                    <a:pt x="44" y="19"/>
                    <a:pt x="1" y="62"/>
                  </a:cubicBezTo>
                  <a:cubicBezTo>
                    <a:pt x="225" y="286"/>
                    <a:pt x="673" y="286"/>
                    <a:pt x="897" y="510"/>
                  </a:cubicBezTo>
                  <a:cubicBezTo>
                    <a:pt x="897" y="329"/>
                    <a:pt x="457" y="1"/>
                    <a:pt x="17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82" name="Google Shape;15282;p22"/>
            <p:cNvSpPr/>
            <p:nvPr/>
          </p:nvSpPr>
          <p:spPr>
            <a:xfrm>
              <a:off x="3398175" y="2215950"/>
              <a:ext cx="124450" cy="280175"/>
            </a:xfrm>
            <a:custGeom>
              <a:avLst/>
              <a:gdLst/>
              <a:ahLst/>
              <a:cxnLst/>
              <a:rect l="l" t="t" r="r" b="b"/>
              <a:pathLst>
                <a:path w="4978" h="11207" extrusionOk="0">
                  <a:moveTo>
                    <a:pt x="2242" y="1"/>
                  </a:moveTo>
                  <a:lnTo>
                    <a:pt x="2242" y="1"/>
                  </a:lnTo>
                  <a:cubicBezTo>
                    <a:pt x="2084" y="402"/>
                    <a:pt x="1971" y="805"/>
                    <a:pt x="1892" y="1207"/>
                  </a:cubicBezTo>
                  <a:lnTo>
                    <a:pt x="1892" y="1207"/>
                  </a:lnTo>
                  <a:cubicBezTo>
                    <a:pt x="2098" y="1163"/>
                    <a:pt x="2242" y="761"/>
                    <a:pt x="2242" y="1"/>
                  </a:cubicBezTo>
                  <a:close/>
                  <a:moveTo>
                    <a:pt x="0" y="9862"/>
                  </a:moveTo>
                  <a:cubicBezTo>
                    <a:pt x="0" y="10124"/>
                    <a:pt x="77" y="10233"/>
                    <a:pt x="141" y="10233"/>
                  </a:cubicBezTo>
                  <a:cubicBezTo>
                    <a:pt x="186" y="10233"/>
                    <a:pt x="224" y="10179"/>
                    <a:pt x="224" y="10086"/>
                  </a:cubicBezTo>
                  <a:cubicBezTo>
                    <a:pt x="449" y="10086"/>
                    <a:pt x="224" y="9862"/>
                    <a:pt x="0" y="9862"/>
                  </a:cubicBezTo>
                  <a:close/>
                  <a:moveTo>
                    <a:pt x="1345" y="673"/>
                  </a:moveTo>
                  <a:cubicBezTo>
                    <a:pt x="1121" y="673"/>
                    <a:pt x="449" y="10310"/>
                    <a:pt x="224" y="11206"/>
                  </a:cubicBezTo>
                  <a:cubicBezTo>
                    <a:pt x="4978" y="10587"/>
                    <a:pt x="965" y="5965"/>
                    <a:pt x="1892" y="1207"/>
                  </a:cubicBezTo>
                  <a:lnTo>
                    <a:pt x="1892" y="1207"/>
                  </a:lnTo>
                  <a:cubicBezTo>
                    <a:pt x="1880" y="1210"/>
                    <a:pt x="1867" y="1211"/>
                    <a:pt x="1854" y="1211"/>
                  </a:cubicBezTo>
                  <a:cubicBezTo>
                    <a:pt x="1704" y="1211"/>
                    <a:pt x="1524" y="1032"/>
                    <a:pt x="1345" y="673"/>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83" name="Google Shape;15283;p22"/>
            <p:cNvSpPr/>
            <p:nvPr/>
          </p:nvSpPr>
          <p:spPr>
            <a:xfrm>
              <a:off x="1857375" y="2319175"/>
              <a:ext cx="4675" cy="6500"/>
            </a:xfrm>
            <a:custGeom>
              <a:avLst/>
              <a:gdLst/>
              <a:ahLst/>
              <a:cxnLst/>
              <a:rect l="l" t="t" r="r" b="b"/>
              <a:pathLst>
                <a:path w="187" h="260" extrusionOk="0">
                  <a:moveTo>
                    <a:pt x="112" y="0"/>
                  </a:moveTo>
                  <a:cubicBezTo>
                    <a:pt x="85" y="0"/>
                    <a:pt x="47" y="35"/>
                    <a:pt x="0" y="130"/>
                  </a:cubicBezTo>
                  <a:cubicBezTo>
                    <a:pt x="47" y="225"/>
                    <a:pt x="85" y="259"/>
                    <a:pt x="112" y="259"/>
                  </a:cubicBezTo>
                  <a:cubicBezTo>
                    <a:pt x="187" y="259"/>
                    <a:pt x="187" y="0"/>
                    <a:pt x="11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84" name="Google Shape;15284;p22"/>
            <p:cNvSpPr/>
            <p:nvPr/>
          </p:nvSpPr>
          <p:spPr>
            <a:xfrm>
              <a:off x="1857375" y="2282450"/>
              <a:ext cx="20500" cy="28775"/>
            </a:xfrm>
            <a:custGeom>
              <a:avLst/>
              <a:gdLst/>
              <a:ahLst/>
              <a:cxnLst/>
              <a:rect l="l" t="t" r="r" b="b"/>
              <a:pathLst>
                <a:path w="820" h="1151" extrusionOk="0">
                  <a:moveTo>
                    <a:pt x="549" y="1"/>
                  </a:moveTo>
                  <a:cubicBezTo>
                    <a:pt x="522" y="1"/>
                    <a:pt x="489" y="10"/>
                    <a:pt x="448" y="30"/>
                  </a:cubicBezTo>
                  <a:cubicBezTo>
                    <a:pt x="672" y="478"/>
                    <a:pt x="0" y="927"/>
                    <a:pt x="448" y="1151"/>
                  </a:cubicBezTo>
                  <a:cubicBezTo>
                    <a:pt x="448" y="947"/>
                    <a:pt x="819" y="1"/>
                    <a:pt x="5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85" name="Google Shape;15285;p22"/>
            <p:cNvSpPr/>
            <p:nvPr/>
          </p:nvSpPr>
          <p:spPr>
            <a:xfrm>
              <a:off x="3409375" y="2232775"/>
              <a:ext cx="11225" cy="2500"/>
            </a:xfrm>
            <a:custGeom>
              <a:avLst/>
              <a:gdLst/>
              <a:ahLst/>
              <a:cxnLst/>
              <a:rect l="l" t="t" r="r" b="b"/>
              <a:pathLst>
                <a:path w="449" h="100" extrusionOk="0">
                  <a:moveTo>
                    <a:pt x="1" y="0"/>
                  </a:moveTo>
                  <a:cubicBezTo>
                    <a:pt x="1" y="0"/>
                    <a:pt x="200" y="100"/>
                    <a:pt x="333" y="100"/>
                  </a:cubicBezTo>
                  <a:cubicBezTo>
                    <a:pt x="399" y="100"/>
                    <a:pt x="449" y="75"/>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86" name="Google Shape;15286;p22"/>
            <p:cNvSpPr/>
            <p:nvPr/>
          </p:nvSpPr>
          <p:spPr>
            <a:xfrm>
              <a:off x="3588675" y="2249650"/>
              <a:ext cx="4775" cy="8275"/>
            </a:xfrm>
            <a:custGeom>
              <a:avLst/>
              <a:gdLst/>
              <a:ahLst/>
              <a:cxnLst/>
              <a:rect l="l" t="t" r="r" b="b"/>
              <a:pathLst>
                <a:path w="191" h="331" extrusionOk="0">
                  <a:moveTo>
                    <a:pt x="124" y="1"/>
                  </a:moveTo>
                  <a:cubicBezTo>
                    <a:pt x="96" y="1"/>
                    <a:pt x="55" y="58"/>
                    <a:pt x="0" y="221"/>
                  </a:cubicBezTo>
                  <a:cubicBezTo>
                    <a:pt x="40" y="300"/>
                    <a:pt x="72" y="331"/>
                    <a:pt x="98" y="331"/>
                  </a:cubicBezTo>
                  <a:cubicBezTo>
                    <a:pt x="182" y="331"/>
                    <a:pt x="191" y="1"/>
                    <a:pt x="1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87" name="Google Shape;15287;p22"/>
            <p:cNvSpPr/>
            <p:nvPr/>
          </p:nvSpPr>
          <p:spPr>
            <a:xfrm>
              <a:off x="3381375" y="2283200"/>
              <a:ext cx="11225" cy="25"/>
            </a:xfrm>
            <a:custGeom>
              <a:avLst/>
              <a:gdLst/>
              <a:ahLst/>
              <a:cxnLst/>
              <a:rect l="l" t="t" r="r" b="b"/>
              <a:pathLst>
                <a:path w="449" h="1" extrusionOk="0">
                  <a:moveTo>
                    <a:pt x="0" y="0"/>
                  </a:moveTo>
                  <a:lnTo>
                    <a:pt x="44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88" name="Google Shape;15288;p22"/>
            <p:cNvSpPr/>
            <p:nvPr/>
          </p:nvSpPr>
          <p:spPr>
            <a:xfrm>
              <a:off x="5392825" y="2294400"/>
              <a:ext cx="28025" cy="11725"/>
            </a:xfrm>
            <a:custGeom>
              <a:avLst/>
              <a:gdLst/>
              <a:ahLst/>
              <a:cxnLst/>
              <a:rect l="l" t="t" r="r" b="b"/>
              <a:pathLst>
                <a:path w="1121" h="469" extrusionOk="0">
                  <a:moveTo>
                    <a:pt x="0" y="0"/>
                  </a:moveTo>
                  <a:cubicBezTo>
                    <a:pt x="139" y="277"/>
                    <a:pt x="363" y="469"/>
                    <a:pt x="620" y="469"/>
                  </a:cubicBezTo>
                  <a:cubicBezTo>
                    <a:pt x="778" y="469"/>
                    <a:pt x="950" y="396"/>
                    <a:pt x="1121" y="224"/>
                  </a:cubicBezTo>
                  <a:cubicBezTo>
                    <a:pt x="673" y="0"/>
                    <a:pt x="224"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89" name="Google Shape;15289;p22"/>
            <p:cNvSpPr/>
            <p:nvPr/>
          </p:nvSpPr>
          <p:spPr>
            <a:xfrm>
              <a:off x="5174300" y="2297275"/>
              <a:ext cx="4800" cy="8275"/>
            </a:xfrm>
            <a:custGeom>
              <a:avLst/>
              <a:gdLst/>
              <a:ahLst/>
              <a:cxnLst/>
              <a:rect l="l" t="t" r="r" b="b"/>
              <a:pathLst>
                <a:path w="192" h="331" extrusionOk="0">
                  <a:moveTo>
                    <a:pt x="98" y="0"/>
                  </a:moveTo>
                  <a:cubicBezTo>
                    <a:pt x="73" y="0"/>
                    <a:pt x="40" y="30"/>
                    <a:pt x="1" y="109"/>
                  </a:cubicBezTo>
                  <a:cubicBezTo>
                    <a:pt x="55" y="273"/>
                    <a:pt x="96" y="330"/>
                    <a:pt x="124" y="330"/>
                  </a:cubicBezTo>
                  <a:cubicBezTo>
                    <a:pt x="191" y="330"/>
                    <a:pt x="183" y="0"/>
                    <a:pt x="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90" name="Google Shape;15290;p22"/>
            <p:cNvSpPr/>
            <p:nvPr/>
          </p:nvSpPr>
          <p:spPr>
            <a:xfrm>
              <a:off x="5325575" y="2297675"/>
              <a:ext cx="16850" cy="7950"/>
            </a:xfrm>
            <a:custGeom>
              <a:avLst/>
              <a:gdLst/>
              <a:ahLst/>
              <a:cxnLst/>
              <a:rect l="l" t="t" r="r" b="b"/>
              <a:pathLst>
                <a:path w="674" h="318" extrusionOk="0">
                  <a:moveTo>
                    <a:pt x="534" y="1"/>
                  </a:moveTo>
                  <a:cubicBezTo>
                    <a:pt x="337" y="1"/>
                    <a:pt x="1" y="159"/>
                    <a:pt x="1" y="318"/>
                  </a:cubicBezTo>
                  <a:cubicBezTo>
                    <a:pt x="449" y="318"/>
                    <a:pt x="673" y="318"/>
                    <a:pt x="673" y="93"/>
                  </a:cubicBezTo>
                  <a:cubicBezTo>
                    <a:pt x="673" y="28"/>
                    <a:pt x="616" y="1"/>
                    <a:pt x="5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91" name="Google Shape;15291;p22"/>
            <p:cNvSpPr/>
            <p:nvPr/>
          </p:nvSpPr>
          <p:spPr>
            <a:xfrm>
              <a:off x="5345675" y="2303275"/>
              <a:ext cx="19150" cy="7950"/>
            </a:xfrm>
            <a:custGeom>
              <a:avLst/>
              <a:gdLst/>
              <a:ahLst/>
              <a:cxnLst/>
              <a:rect l="l" t="t" r="r" b="b"/>
              <a:pathLst>
                <a:path w="766" h="318" extrusionOk="0">
                  <a:moveTo>
                    <a:pt x="493" y="1"/>
                  </a:moveTo>
                  <a:cubicBezTo>
                    <a:pt x="244" y="1"/>
                    <a:pt x="0" y="159"/>
                    <a:pt x="317" y="318"/>
                  </a:cubicBezTo>
                  <a:cubicBezTo>
                    <a:pt x="766" y="318"/>
                    <a:pt x="766" y="318"/>
                    <a:pt x="766" y="94"/>
                  </a:cubicBezTo>
                  <a:cubicBezTo>
                    <a:pt x="700" y="28"/>
                    <a:pt x="596" y="1"/>
                    <a:pt x="49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92" name="Google Shape;15292;p22"/>
            <p:cNvSpPr/>
            <p:nvPr/>
          </p:nvSpPr>
          <p:spPr>
            <a:xfrm>
              <a:off x="5325575" y="2322400"/>
              <a:ext cx="16850" cy="11250"/>
            </a:xfrm>
            <a:custGeom>
              <a:avLst/>
              <a:gdLst/>
              <a:ahLst/>
              <a:cxnLst/>
              <a:rect l="l" t="t" r="r" b="b"/>
              <a:pathLst>
                <a:path w="674" h="450" extrusionOk="0">
                  <a:moveTo>
                    <a:pt x="449" y="1"/>
                  </a:moveTo>
                  <a:cubicBezTo>
                    <a:pt x="1" y="225"/>
                    <a:pt x="225" y="449"/>
                    <a:pt x="673" y="449"/>
                  </a:cubicBezTo>
                  <a:cubicBezTo>
                    <a:pt x="673" y="225"/>
                    <a:pt x="673" y="1"/>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93" name="Google Shape;15293;p22"/>
            <p:cNvSpPr/>
            <p:nvPr/>
          </p:nvSpPr>
          <p:spPr>
            <a:xfrm>
              <a:off x="3515825" y="2324775"/>
              <a:ext cx="4700" cy="6500"/>
            </a:xfrm>
            <a:custGeom>
              <a:avLst/>
              <a:gdLst/>
              <a:ahLst/>
              <a:cxnLst/>
              <a:rect l="l" t="t" r="r" b="b"/>
              <a:pathLst>
                <a:path w="188" h="260" extrusionOk="0">
                  <a:moveTo>
                    <a:pt x="113" y="1"/>
                  </a:moveTo>
                  <a:cubicBezTo>
                    <a:pt x="86" y="1"/>
                    <a:pt x="48" y="35"/>
                    <a:pt x="1" y="130"/>
                  </a:cubicBezTo>
                  <a:cubicBezTo>
                    <a:pt x="48" y="225"/>
                    <a:pt x="86" y="259"/>
                    <a:pt x="113" y="259"/>
                  </a:cubicBezTo>
                  <a:cubicBezTo>
                    <a:pt x="188" y="259"/>
                    <a:pt x="188" y="1"/>
                    <a:pt x="1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94" name="Google Shape;15294;p22"/>
            <p:cNvSpPr/>
            <p:nvPr/>
          </p:nvSpPr>
          <p:spPr>
            <a:xfrm>
              <a:off x="5263950" y="2332700"/>
              <a:ext cx="10100" cy="13050"/>
            </a:xfrm>
            <a:custGeom>
              <a:avLst/>
              <a:gdLst/>
              <a:ahLst/>
              <a:cxnLst/>
              <a:rect l="l" t="t" r="r" b="b"/>
              <a:pathLst>
                <a:path w="404" h="522" extrusionOk="0">
                  <a:moveTo>
                    <a:pt x="135" y="1"/>
                  </a:moveTo>
                  <a:cubicBezTo>
                    <a:pt x="96" y="1"/>
                    <a:pt x="51" y="12"/>
                    <a:pt x="1" y="37"/>
                  </a:cubicBezTo>
                  <a:lnTo>
                    <a:pt x="1" y="485"/>
                  </a:lnTo>
                  <a:cubicBezTo>
                    <a:pt x="51" y="511"/>
                    <a:pt x="96" y="522"/>
                    <a:pt x="135" y="522"/>
                  </a:cubicBezTo>
                  <a:cubicBezTo>
                    <a:pt x="404" y="522"/>
                    <a:pt x="404" y="1"/>
                    <a:pt x="13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95" name="Google Shape;15295;p22"/>
            <p:cNvSpPr/>
            <p:nvPr/>
          </p:nvSpPr>
          <p:spPr>
            <a:xfrm>
              <a:off x="5286375" y="2356025"/>
              <a:ext cx="16825" cy="11225"/>
            </a:xfrm>
            <a:custGeom>
              <a:avLst/>
              <a:gdLst/>
              <a:ahLst/>
              <a:cxnLst/>
              <a:rect l="l" t="t" r="r" b="b"/>
              <a:pathLst>
                <a:path w="673" h="449" extrusionOk="0">
                  <a:moveTo>
                    <a:pt x="0" y="1"/>
                  </a:moveTo>
                  <a:lnTo>
                    <a:pt x="0" y="449"/>
                  </a:lnTo>
                  <a:cubicBezTo>
                    <a:pt x="672" y="449"/>
                    <a:pt x="672"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96" name="Google Shape;15296;p22"/>
            <p:cNvSpPr/>
            <p:nvPr/>
          </p:nvSpPr>
          <p:spPr>
            <a:xfrm>
              <a:off x="5168700" y="2358400"/>
              <a:ext cx="4700" cy="6500"/>
            </a:xfrm>
            <a:custGeom>
              <a:avLst/>
              <a:gdLst/>
              <a:ahLst/>
              <a:cxnLst/>
              <a:rect l="l" t="t" r="r" b="b"/>
              <a:pathLst>
                <a:path w="188" h="260" extrusionOk="0">
                  <a:moveTo>
                    <a:pt x="113" y="0"/>
                  </a:moveTo>
                  <a:cubicBezTo>
                    <a:pt x="85" y="0"/>
                    <a:pt x="48" y="35"/>
                    <a:pt x="1" y="130"/>
                  </a:cubicBezTo>
                  <a:cubicBezTo>
                    <a:pt x="48" y="224"/>
                    <a:pt x="85" y="259"/>
                    <a:pt x="113" y="259"/>
                  </a:cubicBezTo>
                  <a:cubicBezTo>
                    <a:pt x="187" y="259"/>
                    <a:pt x="187" y="0"/>
                    <a:pt x="11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97" name="Google Shape;15297;p22"/>
            <p:cNvSpPr/>
            <p:nvPr/>
          </p:nvSpPr>
          <p:spPr>
            <a:xfrm>
              <a:off x="2714625" y="2363025"/>
              <a:ext cx="14025" cy="4225"/>
            </a:xfrm>
            <a:custGeom>
              <a:avLst/>
              <a:gdLst/>
              <a:ahLst/>
              <a:cxnLst/>
              <a:rect l="l" t="t" r="r" b="b"/>
              <a:pathLst>
                <a:path w="561" h="169" extrusionOk="0">
                  <a:moveTo>
                    <a:pt x="308" y="1"/>
                  </a:moveTo>
                  <a:cubicBezTo>
                    <a:pt x="168" y="1"/>
                    <a:pt x="0" y="57"/>
                    <a:pt x="0" y="169"/>
                  </a:cubicBezTo>
                  <a:lnTo>
                    <a:pt x="448" y="169"/>
                  </a:lnTo>
                  <a:cubicBezTo>
                    <a:pt x="560" y="57"/>
                    <a:pt x="448" y="1"/>
                    <a:pt x="30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98" name="Google Shape;15298;p22"/>
            <p:cNvSpPr/>
            <p:nvPr/>
          </p:nvSpPr>
          <p:spPr>
            <a:xfrm>
              <a:off x="4950175" y="2386925"/>
              <a:ext cx="4800" cy="8275"/>
            </a:xfrm>
            <a:custGeom>
              <a:avLst/>
              <a:gdLst/>
              <a:ahLst/>
              <a:cxnLst/>
              <a:rect l="l" t="t" r="r" b="b"/>
              <a:pathLst>
                <a:path w="192" h="331" extrusionOk="0">
                  <a:moveTo>
                    <a:pt x="98" y="0"/>
                  </a:moveTo>
                  <a:cubicBezTo>
                    <a:pt x="73" y="0"/>
                    <a:pt x="40" y="30"/>
                    <a:pt x="1" y="109"/>
                  </a:cubicBezTo>
                  <a:cubicBezTo>
                    <a:pt x="55" y="272"/>
                    <a:pt x="97" y="330"/>
                    <a:pt x="125" y="330"/>
                  </a:cubicBezTo>
                  <a:cubicBezTo>
                    <a:pt x="192" y="330"/>
                    <a:pt x="183" y="0"/>
                    <a:pt x="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99" name="Google Shape;15299;p22"/>
            <p:cNvSpPr/>
            <p:nvPr/>
          </p:nvSpPr>
          <p:spPr>
            <a:xfrm>
              <a:off x="5404025" y="2400850"/>
              <a:ext cx="16825" cy="5625"/>
            </a:xfrm>
            <a:custGeom>
              <a:avLst/>
              <a:gdLst/>
              <a:ahLst/>
              <a:cxnLst/>
              <a:rect l="l" t="t" r="r" b="b"/>
              <a:pathLst>
                <a:path w="673" h="225" extrusionOk="0">
                  <a:moveTo>
                    <a:pt x="449" y="1"/>
                  </a:moveTo>
                  <a:cubicBezTo>
                    <a:pt x="0" y="1"/>
                    <a:pt x="449" y="225"/>
                    <a:pt x="673" y="225"/>
                  </a:cubicBezTo>
                  <a:cubicBezTo>
                    <a:pt x="673" y="1"/>
                    <a:pt x="673" y="1"/>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00" name="Google Shape;15300;p22"/>
            <p:cNvSpPr/>
            <p:nvPr/>
          </p:nvSpPr>
          <p:spPr>
            <a:xfrm>
              <a:off x="6244475" y="2399700"/>
              <a:ext cx="16475" cy="12375"/>
            </a:xfrm>
            <a:custGeom>
              <a:avLst/>
              <a:gdLst/>
              <a:ahLst/>
              <a:cxnLst/>
              <a:rect l="l" t="t" r="r" b="b"/>
              <a:pathLst>
                <a:path w="659" h="495" extrusionOk="0">
                  <a:moveTo>
                    <a:pt x="247" y="1"/>
                  </a:moveTo>
                  <a:cubicBezTo>
                    <a:pt x="179" y="1"/>
                    <a:pt x="96" y="14"/>
                    <a:pt x="0" y="47"/>
                  </a:cubicBezTo>
                  <a:lnTo>
                    <a:pt x="0" y="495"/>
                  </a:lnTo>
                  <a:cubicBezTo>
                    <a:pt x="576" y="495"/>
                    <a:pt x="659" y="1"/>
                    <a:pt x="24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01" name="Google Shape;15301;p22"/>
            <p:cNvSpPr/>
            <p:nvPr/>
          </p:nvSpPr>
          <p:spPr>
            <a:xfrm>
              <a:off x="6218200" y="2401650"/>
              <a:ext cx="15075" cy="10425"/>
            </a:xfrm>
            <a:custGeom>
              <a:avLst/>
              <a:gdLst/>
              <a:ahLst/>
              <a:cxnLst/>
              <a:rect l="l" t="t" r="r" b="b"/>
              <a:pathLst>
                <a:path w="603" h="417" extrusionOk="0">
                  <a:moveTo>
                    <a:pt x="184" y="1"/>
                  </a:moveTo>
                  <a:cubicBezTo>
                    <a:pt x="59" y="1"/>
                    <a:pt x="0" y="262"/>
                    <a:pt x="155" y="417"/>
                  </a:cubicBezTo>
                  <a:cubicBezTo>
                    <a:pt x="379" y="417"/>
                    <a:pt x="603" y="417"/>
                    <a:pt x="379" y="193"/>
                  </a:cubicBezTo>
                  <a:cubicBezTo>
                    <a:pt x="309" y="54"/>
                    <a:pt x="240" y="1"/>
                    <a:pt x="18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02" name="Google Shape;15302;p22"/>
            <p:cNvSpPr/>
            <p:nvPr/>
          </p:nvSpPr>
          <p:spPr>
            <a:xfrm>
              <a:off x="4675650" y="2414425"/>
              <a:ext cx="9350" cy="6500"/>
            </a:xfrm>
            <a:custGeom>
              <a:avLst/>
              <a:gdLst/>
              <a:ahLst/>
              <a:cxnLst/>
              <a:rect l="l" t="t" r="r" b="b"/>
              <a:pathLst>
                <a:path w="374" h="260" extrusionOk="0">
                  <a:moveTo>
                    <a:pt x="224" y="0"/>
                  </a:moveTo>
                  <a:cubicBezTo>
                    <a:pt x="170" y="0"/>
                    <a:pt x="95" y="35"/>
                    <a:pt x="0" y="130"/>
                  </a:cubicBezTo>
                  <a:cubicBezTo>
                    <a:pt x="95" y="225"/>
                    <a:pt x="170" y="259"/>
                    <a:pt x="224" y="259"/>
                  </a:cubicBezTo>
                  <a:cubicBezTo>
                    <a:pt x="374" y="259"/>
                    <a:pt x="374" y="0"/>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03" name="Google Shape;15303;p22"/>
            <p:cNvSpPr/>
            <p:nvPr/>
          </p:nvSpPr>
          <p:spPr>
            <a:xfrm>
              <a:off x="3528100" y="2422125"/>
              <a:ext cx="18525" cy="13900"/>
            </a:xfrm>
            <a:custGeom>
              <a:avLst/>
              <a:gdLst/>
              <a:ahLst/>
              <a:cxnLst/>
              <a:rect l="l" t="t" r="r" b="b"/>
              <a:pathLst>
                <a:path w="741" h="556" extrusionOk="0">
                  <a:moveTo>
                    <a:pt x="407" y="0"/>
                  </a:moveTo>
                  <a:cubicBezTo>
                    <a:pt x="351" y="0"/>
                    <a:pt x="278" y="14"/>
                    <a:pt x="182" y="46"/>
                  </a:cubicBezTo>
                  <a:cubicBezTo>
                    <a:pt x="1" y="227"/>
                    <a:pt x="406" y="555"/>
                    <a:pt x="568" y="555"/>
                  </a:cubicBezTo>
                  <a:cubicBezTo>
                    <a:pt x="606" y="555"/>
                    <a:pt x="630" y="537"/>
                    <a:pt x="630" y="494"/>
                  </a:cubicBezTo>
                  <a:cubicBezTo>
                    <a:pt x="438" y="494"/>
                    <a:pt x="740" y="0"/>
                    <a:pt x="40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04" name="Google Shape;15304;p22"/>
            <p:cNvSpPr/>
            <p:nvPr/>
          </p:nvSpPr>
          <p:spPr>
            <a:xfrm>
              <a:off x="6395750" y="2434475"/>
              <a:ext cx="11225" cy="5625"/>
            </a:xfrm>
            <a:custGeom>
              <a:avLst/>
              <a:gdLst/>
              <a:ahLst/>
              <a:cxnLst/>
              <a:rect l="l" t="t" r="r" b="b"/>
              <a:pathLst>
                <a:path w="449" h="225" extrusionOk="0">
                  <a:moveTo>
                    <a:pt x="449" y="0"/>
                  </a:moveTo>
                  <a:cubicBezTo>
                    <a:pt x="445" y="0"/>
                    <a:pt x="441" y="0"/>
                    <a:pt x="437" y="0"/>
                  </a:cubicBezTo>
                  <a:lnTo>
                    <a:pt x="437" y="0"/>
                  </a:lnTo>
                  <a:cubicBezTo>
                    <a:pt x="444" y="0"/>
                    <a:pt x="449" y="0"/>
                    <a:pt x="449" y="0"/>
                  </a:cubicBezTo>
                  <a:close/>
                  <a:moveTo>
                    <a:pt x="437" y="0"/>
                  </a:moveTo>
                  <a:cubicBezTo>
                    <a:pt x="366" y="2"/>
                    <a:pt x="0" y="22"/>
                    <a:pt x="0" y="224"/>
                  </a:cubicBezTo>
                  <a:cubicBezTo>
                    <a:pt x="0" y="224"/>
                    <a:pt x="217" y="8"/>
                    <a:pt x="43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05" name="Google Shape;15305;p22"/>
            <p:cNvSpPr/>
            <p:nvPr/>
          </p:nvSpPr>
          <p:spPr>
            <a:xfrm>
              <a:off x="5135075" y="2437750"/>
              <a:ext cx="20800" cy="10275"/>
            </a:xfrm>
            <a:custGeom>
              <a:avLst/>
              <a:gdLst/>
              <a:ahLst/>
              <a:cxnLst/>
              <a:rect l="l" t="t" r="r" b="b"/>
              <a:pathLst>
                <a:path w="832" h="411" extrusionOk="0">
                  <a:moveTo>
                    <a:pt x="337" y="0"/>
                  </a:moveTo>
                  <a:cubicBezTo>
                    <a:pt x="113" y="0"/>
                    <a:pt x="1" y="159"/>
                    <a:pt x="1" y="317"/>
                  </a:cubicBezTo>
                  <a:cubicBezTo>
                    <a:pt x="198" y="383"/>
                    <a:pt x="356" y="410"/>
                    <a:pt x="476" y="410"/>
                  </a:cubicBezTo>
                  <a:cubicBezTo>
                    <a:pt x="766" y="410"/>
                    <a:pt x="832" y="252"/>
                    <a:pt x="673" y="93"/>
                  </a:cubicBezTo>
                  <a:cubicBezTo>
                    <a:pt x="542" y="28"/>
                    <a:pt x="430" y="0"/>
                    <a:pt x="33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06" name="Google Shape;15306;p22"/>
            <p:cNvSpPr/>
            <p:nvPr/>
          </p:nvSpPr>
          <p:spPr>
            <a:xfrm>
              <a:off x="3439925" y="2445675"/>
              <a:ext cx="22425" cy="10625"/>
            </a:xfrm>
            <a:custGeom>
              <a:avLst/>
              <a:gdLst/>
              <a:ahLst/>
              <a:cxnLst/>
              <a:rect l="l" t="t" r="r" b="b"/>
              <a:pathLst>
                <a:path w="897" h="425" extrusionOk="0">
                  <a:moveTo>
                    <a:pt x="123" y="0"/>
                  </a:moveTo>
                  <a:cubicBezTo>
                    <a:pt x="0" y="246"/>
                    <a:pt x="282" y="425"/>
                    <a:pt x="525" y="425"/>
                  </a:cubicBezTo>
                  <a:cubicBezTo>
                    <a:pt x="724" y="425"/>
                    <a:pt x="897" y="304"/>
                    <a:pt x="79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07" name="Google Shape;15307;p22"/>
            <p:cNvSpPr/>
            <p:nvPr/>
          </p:nvSpPr>
          <p:spPr>
            <a:xfrm>
              <a:off x="3588675" y="2445675"/>
              <a:ext cx="5625" cy="2525"/>
            </a:xfrm>
            <a:custGeom>
              <a:avLst/>
              <a:gdLst/>
              <a:ahLst/>
              <a:cxnLst/>
              <a:rect l="l" t="t" r="r" b="b"/>
              <a:pathLst>
                <a:path w="225" h="101" extrusionOk="0">
                  <a:moveTo>
                    <a:pt x="0" y="0"/>
                  </a:moveTo>
                  <a:cubicBezTo>
                    <a:pt x="0" y="0"/>
                    <a:pt x="100" y="100"/>
                    <a:pt x="166" y="100"/>
                  </a:cubicBezTo>
                  <a:cubicBezTo>
                    <a:pt x="200" y="100"/>
                    <a:pt x="224" y="75"/>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08" name="Google Shape;15308;p22"/>
            <p:cNvSpPr/>
            <p:nvPr/>
          </p:nvSpPr>
          <p:spPr>
            <a:xfrm>
              <a:off x="3605475" y="2448050"/>
              <a:ext cx="4700" cy="6475"/>
            </a:xfrm>
            <a:custGeom>
              <a:avLst/>
              <a:gdLst/>
              <a:ahLst/>
              <a:cxnLst/>
              <a:rect l="l" t="t" r="r" b="b"/>
              <a:pathLst>
                <a:path w="188" h="259" extrusionOk="0">
                  <a:moveTo>
                    <a:pt x="113" y="0"/>
                  </a:moveTo>
                  <a:cubicBezTo>
                    <a:pt x="85" y="0"/>
                    <a:pt x="48" y="35"/>
                    <a:pt x="1" y="130"/>
                  </a:cubicBezTo>
                  <a:cubicBezTo>
                    <a:pt x="48" y="224"/>
                    <a:pt x="85" y="259"/>
                    <a:pt x="113" y="259"/>
                  </a:cubicBezTo>
                  <a:cubicBezTo>
                    <a:pt x="187" y="259"/>
                    <a:pt x="187" y="0"/>
                    <a:pt x="11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09" name="Google Shape;15309;p22"/>
            <p:cNvSpPr/>
            <p:nvPr/>
          </p:nvSpPr>
          <p:spPr>
            <a:xfrm>
              <a:off x="4854925" y="2445675"/>
              <a:ext cx="15200" cy="7950"/>
            </a:xfrm>
            <a:custGeom>
              <a:avLst/>
              <a:gdLst/>
              <a:ahLst/>
              <a:cxnLst/>
              <a:rect l="l" t="t" r="r" b="b"/>
              <a:pathLst>
                <a:path w="608" h="318" extrusionOk="0">
                  <a:moveTo>
                    <a:pt x="449" y="0"/>
                  </a:moveTo>
                  <a:cubicBezTo>
                    <a:pt x="225" y="0"/>
                    <a:pt x="1" y="0"/>
                    <a:pt x="225" y="225"/>
                  </a:cubicBezTo>
                  <a:cubicBezTo>
                    <a:pt x="225" y="290"/>
                    <a:pt x="264" y="317"/>
                    <a:pt x="312" y="317"/>
                  </a:cubicBezTo>
                  <a:cubicBezTo>
                    <a:pt x="430" y="317"/>
                    <a:pt x="608" y="159"/>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10" name="Google Shape;15310;p22"/>
            <p:cNvSpPr/>
            <p:nvPr/>
          </p:nvSpPr>
          <p:spPr>
            <a:xfrm>
              <a:off x="3542375" y="2466900"/>
              <a:ext cx="10500" cy="5150"/>
            </a:xfrm>
            <a:custGeom>
              <a:avLst/>
              <a:gdLst/>
              <a:ahLst/>
              <a:cxnLst/>
              <a:rect l="l" t="t" r="r" b="b"/>
              <a:pathLst>
                <a:path w="420" h="206" extrusionOk="0">
                  <a:moveTo>
                    <a:pt x="266" y="1"/>
                  </a:moveTo>
                  <a:cubicBezTo>
                    <a:pt x="226" y="1"/>
                    <a:pt x="161" y="14"/>
                    <a:pt x="59" y="48"/>
                  </a:cubicBezTo>
                  <a:cubicBezTo>
                    <a:pt x="1" y="165"/>
                    <a:pt x="19" y="206"/>
                    <a:pt x="65" y="206"/>
                  </a:cubicBezTo>
                  <a:cubicBezTo>
                    <a:pt x="170" y="206"/>
                    <a:pt x="419" y="1"/>
                    <a:pt x="26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11" name="Google Shape;15311;p22"/>
            <p:cNvSpPr/>
            <p:nvPr/>
          </p:nvSpPr>
          <p:spPr>
            <a:xfrm>
              <a:off x="3571875" y="2479300"/>
              <a:ext cx="11225" cy="25"/>
            </a:xfrm>
            <a:custGeom>
              <a:avLst/>
              <a:gdLst/>
              <a:ahLst/>
              <a:cxnLst/>
              <a:rect l="l" t="t" r="r" b="b"/>
              <a:pathLst>
                <a:path w="449" h="1" extrusionOk="0">
                  <a:moveTo>
                    <a:pt x="448" y="0"/>
                  </a:moveTo>
                  <a:lnTo>
                    <a:pt x="0" y="0"/>
                  </a:lnTo>
                  <a:cubicBezTo>
                    <a:pt x="0" y="0"/>
                    <a:pt x="448" y="0"/>
                    <a:pt x="4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12" name="Google Shape;15312;p22"/>
            <p:cNvSpPr/>
            <p:nvPr/>
          </p:nvSpPr>
          <p:spPr>
            <a:xfrm>
              <a:off x="3431800" y="2500825"/>
              <a:ext cx="28025" cy="8125"/>
            </a:xfrm>
            <a:custGeom>
              <a:avLst/>
              <a:gdLst/>
              <a:ahLst/>
              <a:cxnLst/>
              <a:rect l="l" t="t" r="r" b="b"/>
              <a:pathLst>
                <a:path w="1121" h="325" extrusionOk="0">
                  <a:moveTo>
                    <a:pt x="689" y="1"/>
                  </a:moveTo>
                  <a:cubicBezTo>
                    <a:pt x="374" y="1"/>
                    <a:pt x="0" y="130"/>
                    <a:pt x="0" y="260"/>
                  </a:cubicBezTo>
                  <a:cubicBezTo>
                    <a:pt x="142" y="212"/>
                    <a:pt x="254" y="195"/>
                    <a:pt x="347" y="195"/>
                  </a:cubicBezTo>
                  <a:cubicBezTo>
                    <a:pt x="600" y="195"/>
                    <a:pt x="708" y="324"/>
                    <a:pt x="886" y="324"/>
                  </a:cubicBezTo>
                  <a:cubicBezTo>
                    <a:pt x="951" y="324"/>
                    <a:pt x="1026" y="307"/>
                    <a:pt x="1121" y="260"/>
                  </a:cubicBezTo>
                  <a:cubicBezTo>
                    <a:pt x="1121" y="70"/>
                    <a:pt x="920" y="1"/>
                    <a:pt x="68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13" name="Google Shape;15313;p22"/>
            <p:cNvSpPr/>
            <p:nvPr/>
          </p:nvSpPr>
          <p:spPr>
            <a:xfrm>
              <a:off x="6346400" y="2507300"/>
              <a:ext cx="21350" cy="12775"/>
            </a:xfrm>
            <a:custGeom>
              <a:avLst/>
              <a:gdLst/>
              <a:ahLst/>
              <a:cxnLst/>
              <a:rect l="l" t="t" r="r" b="b"/>
              <a:pathLst>
                <a:path w="854" h="511" extrusionOk="0">
                  <a:moveTo>
                    <a:pt x="181" y="1"/>
                  </a:moveTo>
                  <a:cubicBezTo>
                    <a:pt x="0" y="182"/>
                    <a:pt x="405" y="510"/>
                    <a:pt x="686" y="510"/>
                  </a:cubicBezTo>
                  <a:cubicBezTo>
                    <a:pt x="752" y="510"/>
                    <a:pt x="811" y="492"/>
                    <a:pt x="854" y="449"/>
                  </a:cubicBezTo>
                  <a:cubicBezTo>
                    <a:pt x="405" y="449"/>
                    <a:pt x="630" y="1"/>
                    <a:pt x="18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14" name="Google Shape;15314;p22"/>
            <p:cNvSpPr/>
            <p:nvPr/>
          </p:nvSpPr>
          <p:spPr>
            <a:xfrm>
              <a:off x="3437400" y="2514650"/>
              <a:ext cx="15425" cy="9500"/>
            </a:xfrm>
            <a:custGeom>
              <a:avLst/>
              <a:gdLst/>
              <a:ahLst/>
              <a:cxnLst/>
              <a:rect l="l" t="t" r="r" b="b"/>
              <a:pathLst>
                <a:path w="617" h="380" extrusionOk="0">
                  <a:moveTo>
                    <a:pt x="102" y="1"/>
                  </a:moveTo>
                  <a:cubicBezTo>
                    <a:pt x="42" y="1"/>
                    <a:pt x="0" y="43"/>
                    <a:pt x="0" y="155"/>
                  </a:cubicBezTo>
                  <a:cubicBezTo>
                    <a:pt x="224" y="155"/>
                    <a:pt x="224" y="155"/>
                    <a:pt x="448" y="379"/>
                  </a:cubicBezTo>
                  <a:cubicBezTo>
                    <a:pt x="617" y="379"/>
                    <a:pt x="280" y="1"/>
                    <a:pt x="10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15" name="Google Shape;15315;p22"/>
            <p:cNvSpPr/>
            <p:nvPr/>
          </p:nvSpPr>
          <p:spPr>
            <a:xfrm>
              <a:off x="3504625" y="2525525"/>
              <a:ext cx="25250" cy="4225"/>
            </a:xfrm>
            <a:custGeom>
              <a:avLst/>
              <a:gdLst/>
              <a:ahLst/>
              <a:cxnLst/>
              <a:rect l="l" t="t" r="r" b="b"/>
              <a:pathLst>
                <a:path w="1010" h="169" extrusionOk="0">
                  <a:moveTo>
                    <a:pt x="533" y="0"/>
                  </a:moveTo>
                  <a:cubicBezTo>
                    <a:pt x="281" y="0"/>
                    <a:pt x="1" y="56"/>
                    <a:pt x="1" y="168"/>
                  </a:cubicBezTo>
                  <a:lnTo>
                    <a:pt x="897" y="168"/>
                  </a:lnTo>
                  <a:cubicBezTo>
                    <a:pt x="1009" y="56"/>
                    <a:pt x="785" y="0"/>
                    <a:pt x="53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16" name="Google Shape;15316;p22"/>
            <p:cNvSpPr/>
            <p:nvPr/>
          </p:nvSpPr>
          <p:spPr>
            <a:xfrm>
              <a:off x="6423750" y="2524125"/>
              <a:ext cx="16850" cy="11225"/>
            </a:xfrm>
            <a:custGeom>
              <a:avLst/>
              <a:gdLst/>
              <a:ahLst/>
              <a:cxnLst/>
              <a:rect l="l" t="t" r="r" b="b"/>
              <a:pathLst>
                <a:path w="674" h="449" extrusionOk="0">
                  <a:moveTo>
                    <a:pt x="225" y="0"/>
                  </a:moveTo>
                  <a:cubicBezTo>
                    <a:pt x="1" y="224"/>
                    <a:pt x="225" y="448"/>
                    <a:pt x="673" y="448"/>
                  </a:cubicBezTo>
                  <a:cubicBezTo>
                    <a:pt x="673" y="224"/>
                    <a:pt x="673" y="0"/>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17" name="Google Shape;15317;p22"/>
            <p:cNvSpPr/>
            <p:nvPr/>
          </p:nvSpPr>
          <p:spPr>
            <a:xfrm>
              <a:off x="6429375" y="2539350"/>
              <a:ext cx="20175" cy="9525"/>
            </a:xfrm>
            <a:custGeom>
              <a:avLst/>
              <a:gdLst/>
              <a:ahLst/>
              <a:cxnLst/>
              <a:rect l="l" t="t" r="r" b="b"/>
              <a:pathLst>
                <a:path w="807" h="381" extrusionOk="0">
                  <a:moveTo>
                    <a:pt x="348" y="1"/>
                  </a:moveTo>
                  <a:cubicBezTo>
                    <a:pt x="251" y="1"/>
                    <a:pt x="134" y="19"/>
                    <a:pt x="0" y="63"/>
                  </a:cubicBezTo>
                  <a:cubicBezTo>
                    <a:pt x="0" y="222"/>
                    <a:pt x="0" y="380"/>
                    <a:pt x="158" y="380"/>
                  </a:cubicBezTo>
                  <a:cubicBezTo>
                    <a:pt x="224" y="380"/>
                    <a:pt x="317" y="353"/>
                    <a:pt x="448" y="288"/>
                  </a:cubicBezTo>
                  <a:cubicBezTo>
                    <a:pt x="807" y="288"/>
                    <a:pt x="735" y="1"/>
                    <a:pt x="3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18" name="Google Shape;15318;p22"/>
            <p:cNvSpPr/>
            <p:nvPr/>
          </p:nvSpPr>
          <p:spPr>
            <a:xfrm>
              <a:off x="3471000" y="2540925"/>
              <a:ext cx="22450" cy="28025"/>
            </a:xfrm>
            <a:custGeom>
              <a:avLst/>
              <a:gdLst/>
              <a:ahLst/>
              <a:cxnLst/>
              <a:rect l="l" t="t" r="r" b="b"/>
              <a:pathLst>
                <a:path w="898" h="1121" extrusionOk="0">
                  <a:moveTo>
                    <a:pt x="225" y="0"/>
                  </a:moveTo>
                  <a:cubicBezTo>
                    <a:pt x="449" y="449"/>
                    <a:pt x="1" y="1121"/>
                    <a:pt x="897" y="1121"/>
                  </a:cubicBezTo>
                  <a:cubicBezTo>
                    <a:pt x="673" y="897"/>
                    <a:pt x="897" y="225"/>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19" name="Google Shape;15319;p22"/>
            <p:cNvSpPr/>
            <p:nvPr/>
          </p:nvSpPr>
          <p:spPr>
            <a:xfrm>
              <a:off x="6345325" y="2557725"/>
              <a:ext cx="22425" cy="5625"/>
            </a:xfrm>
            <a:custGeom>
              <a:avLst/>
              <a:gdLst/>
              <a:ahLst/>
              <a:cxnLst/>
              <a:rect l="l" t="t" r="r" b="b"/>
              <a:pathLst>
                <a:path w="897" h="225" extrusionOk="0">
                  <a:moveTo>
                    <a:pt x="897" y="1"/>
                  </a:moveTo>
                  <a:cubicBezTo>
                    <a:pt x="224" y="1"/>
                    <a:pt x="224" y="1"/>
                    <a:pt x="0" y="225"/>
                  </a:cubicBezTo>
                  <a:cubicBezTo>
                    <a:pt x="448" y="225"/>
                    <a:pt x="897" y="225"/>
                    <a:pt x="8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20" name="Google Shape;15320;p22"/>
            <p:cNvSpPr/>
            <p:nvPr/>
          </p:nvSpPr>
          <p:spPr>
            <a:xfrm>
              <a:off x="4852125" y="2559125"/>
              <a:ext cx="8450" cy="8425"/>
            </a:xfrm>
            <a:custGeom>
              <a:avLst/>
              <a:gdLst/>
              <a:ahLst/>
              <a:cxnLst/>
              <a:rect l="l" t="t" r="r" b="b"/>
              <a:pathLst>
                <a:path w="338" h="337" extrusionOk="0">
                  <a:moveTo>
                    <a:pt x="225" y="1"/>
                  </a:moveTo>
                  <a:cubicBezTo>
                    <a:pt x="169" y="1"/>
                    <a:pt x="113" y="57"/>
                    <a:pt x="113" y="169"/>
                  </a:cubicBezTo>
                  <a:cubicBezTo>
                    <a:pt x="1" y="281"/>
                    <a:pt x="1" y="337"/>
                    <a:pt x="57" y="337"/>
                  </a:cubicBezTo>
                  <a:cubicBezTo>
                    <a:pt x="113" y="337"/>
                    <a:pt x="225" y="281"/>
                    <a:pt x="337" y="169"/>
                  </a:cubicBezTo>
                  <a:cubicBezTo>
                    <a:pt x="337" y="57"/>
                    <a:pt x="281" y="1"/>
                    <a:pt x="2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21" name="Google Shape;15321;p22"/>
            <p:cNvSpPr/>
            <p:nvPr/>
          </p:nvSpPr>
          <p:spPr>
            <a:xfrm>
              <a:off x="4950175" y="2574550"/>
              <a:ext cx="20300" cy="11725"/>
            </a:xfrm>
            <a:custGeom>
              <a:avLst/>
              <a:gdLst/>
              <a:ahLst/>
              <a:cxnLst/>
              <a:rect l="l" t="t" r="r" b="b"/>
              <a:pathLst>
                <a:path w="812" h="469" extrusionOk="0">
                  <a:moveTo>
                    <a:pt x="673" y="0"/>
                  </a:moveTo>
                  <a:cubicBezTo>
                    <a:pt x="225" y="0"/>
                    <a:pt x="1" y="0"/>
                    <a:pt x="225" y="224"/>
                  </a:cubicBezTo>
                  <a:cubicBezTo>
                    <a:pt x="311" y="395"/>
                    <a:pt x="429" y="469"/>
                    <a:pt x="530" y="469"/>
                  </a:cubicBezTo>
                  <a:cubicBezTo>
                    <a:pt x="694" y="469"/>
                    <a:pt x="812" y="277"/>
                    <a:pt x="6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22" name="Google Shape;15322;p22"/>
            <p:cNvSpPr/>
            <p:nvPr/>
          </p:nvSpPr>
          <p:spPr>
            <a:xfrm>
              <a:off x="5084650" y="2577425"/>
              <a:ext cx="4800" cy="8250"/>
            </a:xfrm>
            <a:custGeom>
              <a:avLst/>
              <a:gdLst/>
              <a:ahLst/>
              <a:cxnLst/>
              <a:rect l="l" t="t" r="r" b="b"/>
              <a:pathLst>
                <a:path w="192" h="330" extrusionOk="0">
                  <a:moveTo>
                    <a:pt x="98" y="0"/>
                  </a:moveTo>
                  <a:cubicBezTo>
                    <a:pt x="73" y="0"/>
                    <a:pt x="40" y="30"/>
                    <a:pt x="1" y="109"/>
                  </a:cubicBezTo>
                  <a:cubicBezTo>
                    <a:pt x="55" y="272"/>
                    <a:pt x="96" y="330"/>
                    <a:pt x="124" y="330"/>
                  </a:cubicBezTo>
                  <a:cubicBezTo>
                    <a:pt x="191" y="330"/>
                    <a:pt x="183" y="0"/>
                    <a:pt x="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23" name="Google Shape;15323;p22"/>
            <p:cNvSpPr/>
            <p:nvPr/>
          </p:nvSpPr>
          <p:spPr>
            <a:xfrm>
              <a:off x="5151900" y="2577825"/>
              <a:ext cx="16825" cy="7950"/>
            </a:xfrm>
            <a:custGeom>
              <a:avLst/>
              <a:gdLst/>
              <a:ahLst/>
              <a:cxnLst/>
              <a:rect l="l" t="t" r="r" b="b"/>
              <a:pathLst>
                <a:path w="673" h="318" extrusionOk="0">
                  <a:moveTo>
                    <a:pt x="257" y="0"/>
                  </a:moveTo>
                  <a:cubicBezTo>
                    <a:pt x="112" y="0"/>
                    <a:pt x="0" y="159"/>
                    <a:pt x="0" y="317"/>
                  </a:cubicBezTo>
                  <a:cubicBezTo>
                    <a:pt x="448" y="317"/>
                    <a:pt x="673" y="317"/>
                    <a:pt x="448" y="93"/>
                  </a:cubicBezTo>
                  <a:cubicBezTo>
                    <a:pt x="383" y="28"/>
                    <a:pt x="317" y="0"/>
                    <a:pt x="25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24" name="Google Shape;15324;p22"/>
            <p:cNvSpPr/>
            <p:nvPr/>
          </p:nvSpPr>
          <p:spPr>
            <a:xfrm>
              <a:off x="6378925" y="2596950"/>
              <a:ext cx="22450" cy="22450"/>
            </a:xfrm>
            <a:custGeom>
              <a:avLst/>
              <a:gdLst/>
              <a:ahLst/>
              <a:cxnLst/>
              <a:rect l="l" t="t" r="r" b="b"/>
              <a:pathLst>
                <a:path w="898" h="898" extrusionOk="0">
                  <a:moveTo>
                    <a:pt x="897" y="1"/>
                  </a:moveTo>
                  <a:cubicBezTo>
                    <a:pt x="1" y="1"/>
                    <a:pt x="449" y="449"/>
                    <a:pt x="225" y="897"/>
                  </a:cubicBezTo>
                  <a:cubicBezTo>
                    <a:pt x="897" y="897"/>
                    <a:pt x="897" y="449"/>
                    <a:pt x="8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25" name="Google Shape;15325;p22"/>
            <p:cNvSpPr/>
            <p:nvPr/>
          </p:nvSpPr>
          <p:spPr>
            <a:xfrm>
              <a:off x="5482475" y="2608150"/>
              <a:ext cx="11225" cy="2525"/>
            </a:xfrm>
            <a:custGeom>
              <a:avLst/>
              <a:gdLst/>
              <a:ahLst/>
              <a:cxnLst/>
              <a:rect l="l" t="t" r="r" b="b"/>
              <a:pathLst>
                <a:path w="449" h="101" extrusionOk="0">
                  <a:moveTo>
                    <a:pt x="0" y="1"/>
                  </a:moveTo>
                  <a:cubicBezTo>
                    <a:pt x="0" y="1"/>
                    <a:pt x="199" y="100"/>
                    <a:pt x="332" y="100"/>
                  </a:cubicBezTo>
                  <a:cubicBezTo>
                    <a:pt x="399" y="100"/>
                    <a:pt x="448" y="76"/>
                    <a:pt x="4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26" name="Google Shape;15326;p22"/>
            <p:cNvSpPr/>
            <p:nvPr/>
          </p:nvSpPr>
          <p:spPr>
            <a:xfrm>
              <a:off x="6429375" y="2602550"/>
              <a:ext cx="0" cy="22450"/>
            </a:xfrm>
            <a:custGeom>
              <a:avLst/>
              <a:gdLst/>
              <a:ahLst/>
              <a:cxnLst/>
              <a:rect l="l" t="t" r="r" b="b"/>
              <a:pathLst>
                <a:path h="898" extrusionOk="0">
                  <a:moveTo>
                    <a:pt x="0" y="449"/>
                  </a:moveTo>
                  <a:cubicBezTo>
                    <a:pt x="0" y="897"/>
                    <a:pt x="0" y="1"/>
                    <a:pt x="0" y="449"/>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27" name="Google Shape;15327;p22"/>
            <p:cNvSpPr/>
            <p:nvPr/>
          </p:nvSpPr>
          <p:spPr>
            <a:xfrm>
              <a:off x="6373325" y="2624975"/>
              <a:ext cx="16850" cy="11225"/>
            </a:xfrm>
            <a:custGeom>
              <a:avLst/>
              <a:gdLst/>
              <a:ahLst/>
              <a:cxnLst/>
              <a:rect l="l" t="t" r="r" b="b"/>
              <a:pathLst>
                <a:path w="674" h="449" extrusionOk="0">
                  <a:moveTo>
                    <a:pt x="225" y="0"/>
                  </a:moveTo>
                  <a:cubicBezTo>
                    <a:pt x="225" y="224"/>
                    <a:pt x="1" y="224"/>
                    <a:pt x="1" y="448"/>
                  </a:cubicBezTo>
                  <a:cubicBezTo>
                    <a:pt x="673" y="448"/>
                    <a:pt x="673" y="0"/>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28" name="Google Shape;15328;p22"/>
            <p:cNvSpPr/>
            <p:nvPr/>
          </p:nvSpPr>
          <p:spPr>
            <a:xfrm>
              <a:off x="6363200" y="2637825"/>
              <a:ext cx="8125" cy="5150"/>
            </a:xfrm>
            <a:custGeom>
              <a:avLst/>
              <a:gdLst/>
              <a:ahLst/>
              <a:cxnLst/>
              <a:rect l="l" t="t" r="r" b="b"/>
              <a:pathLst>
                <a:path w="325" h="206" extrusionOk="0">
                  <a:moveTo>
                    <a:pt x="306" y="1"/>
                  </a:moveTo>
                  <a:cubicBezTo>
                    <a:pt x="264" y="1"/>
                    <a:pt x="0" y="206"/>
                    <a:pt x="62" y="206"/>
                  </a:cubicBezTo>
                  <a:cubicBezTo>
                    <a:pt x="77" y="206"/>
                    <a:pt x="114" y="192"/>
                    <a:pt x="182" y="159"/>
                  </a:cubicBezTo>
                  <a:cubicBezTo>
                    <a:pt x="299" y="41"/>
                    <a:pt x="324" y="1"/>
                    <a:pt x="30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29" name="Google Shape;15329;p22"/>
            <p:cNvSpPr/>
            <p:nvPr/>
          </p:nvSpPr>
          <p:spPr>
            <a:xfrm>
              <a:off x="6395750" y="2641775"/>
              <a:ext cx="11225" cy="25"/>
            </a:xfrm>
            <a:custGeom>
              <a:avLst/>
              <a:gdLst/>
              <a:ahLst/>
              <a:cxnLst/>
              <a:rect l="l" t="t" r="r" b="b"/>
              <a:pathLst>
                <a:path w="449" h="1" extrusionOk="0">
                  <a:moveTo>
                    <a:pt x="449" y="1"/>
                  </a:moveTo>
                  <a:lnTo>
                    <a:pt x="0" y="1"/>
                  </a:lnTo>
                  <a:cubicBezTo>
                    <a:pt x="0" y="1"/>
                    <a:pt x="224" y="1"/>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30" name="Google Shape;15330;p22"/>
            <p:cNvSpPr/>
            <p:nvPr/>
          </p:nvSpPr>
          <p:spPr>
            <a:xfrm>
              <a:off x="3190875" y="2664175"/>
              <a:ext cx="16825" cy="11250"/>
            </a:xfrm>
            <a:custGeom>
              <a:avLst/>
              <a:gdLst/>
              <a:ahLst/>
              <a:cxnLst/>
              <a:rect l="l" t="t" r="r" b="b"/>
              <a:pathLst>
                <a:path w="673" h="450" extrusionOk="0">
                  <a:moveTo>
                    <a:pt x="0" y="1"/>
                  </a:moveTo>
                  <a:cubicBezTo>
                    <a:pt x="0" y="225"/>
                    <a:pt x="0" y="225"/>
                    <a:pt x="224" y="449"/>
                  </a:cubicBezTo>
                  <a:cubicBezTo>
                    <a:pt x="672" y="449"/>
                    <a:pt x="224"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31" name="Google Shape;15331;p22"/>
            <p:cNvSpPr/>
            <p:nvPr/>
          </p:nvSpPr>
          <p:spPr>
            <a:xfrm>
              <a:off x="3263700" y="2686600"/>
              <a:ext cx="95275" cy="50450"/>
            </a:xfrm>
            <a:custGeom>
              <a:avLst/>
              <a:gdLst/>
              <a:ahLst/>
              <a:cxnLst/>
              <a:rect l="l" t="t" r="r" b="b"/>
              <a:pathLst>
                <a:path w="3811" h="2018" extrusionOk="0">
                  <a:moveTo>
                    <a:pt x="1" y="0"/>
                  </a:moveTo>
                  <a:cubicBezTo>
                    <a:pt x="673" y="1121"/>
                    <a:pt x="2466" y="1345"/>
                    <a:pt x="3811" y="2017"/>
                  </a:cubicBezTo>
                  <a:cubicBezTo>
                    <a:pt x="2466" y="1121"/>
                    <a:pt x="1345" y="449"/>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32" name="Google Shape;15332;p22"/>
            <p:cNvSpPr/>
            <p:nvPr/>
          </p:nvSpPr>
          <p:spPr>
            <a:xfrm>
              <a:off x="3910850" y="2717425"/>
              <a:ext cx="22425" cy="8425"/>
            </a:xfrm>
            <a:custGeom>
              <a:avLst/>
              <a:gdLst/>
              <a:ahLst/>
              <a:cxnLst/>
              <a:rect l="l" t="t" r="r" b="b"/>
              <a:pathLst>
                <a:path w="897" h="337" extrusionOk="0">
                  <a:moveTo>
                    <a:pt x="448" y="0"/>
                  </a:moveTo>
                  <a:cubicBezTo>
                    <a:pt x="224" y="0"/>
                    <a:pt x="0" y="112"/>
                    <a:pt x="112" y="336"/>
                  </a:cubicBezTo>
                  <a:lnTo>
                    <a:pt x="785" y="336"/>
                  </a:lnTo>
                  <a:cubicBezTo>
                    <a:pt x="897" y="112"/>
                    <a:pt x="672" y="0"/>
                    <a:pt x="4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33" name="Google Shape;15333;p22"/>
            <p:cNvSpPr/>
            <p:nvPr/>
          </p:nvSpPr>
          <p:spPr>
            <a:xfrm>
              <a:off x="3824000" y="2737025"/>
              <a:ext cx="15175" cy="7950"/>
            </a:xfrm>
            <a:custGeom>
              <a:avLst/>
              <a:gdLst/>
              <a:ahLst/>
              <a:cxnLst/>
              <a:rect l="l" t="t" r="r" b="b"/>
              <a:pathLst>
                <a:path w="607" h="318" extrusionOk="0">
                  <a:moveTo>
                    <a:pt x="449" y="0"/>
                  </a:moveTo>
                  <a:cubicBezTo>
                    <a:pt x="224" y="0"/>
                    <a:pt x="0" y="0"/>
                    <a:pt x="224" y="225"/>
                  </a:cubicBezTo>
                  <a:cubicBezTo>
                    <a:pt x="224" y="290"/>
                    <a:pt x="263" y="317"/>
                    <a:pt x="312" y="317"/>
                  </a:cubicBezTo>
                  <a:cubicBezTo>
                    <a:pt x="429" y="317"/>
                    <a:pt x="607" y="159"/>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34" name="Google Shape;15334;p22"/>
            <p:cNvSpPr/>
            <p:nvPr/>
          </p:nvSpPr>
          <p:spPr>
            <a:xfrm>
              <a:off x="3734350" y="2763850"/>
              <a:ext cx="7750" cy="5150"/>
            </a:xfrm>
            <a:custGeom>
              <a:avLst/>
              <a:gdLst/>
              <a:ahLst/>
              <a:cxnLst/>
              <a:rect l="l" t="t" r="r" b="b"/>
              <a:pathLst>
                <a:path w="310" h="206" extrusionOk="0">
                  <a:moveTo>
                    <a:pt x="99" y="1"/>
                  </a:moveTo>
                  <a:cubicBezTo>
                    <a:pt x="68" y="1"/>
                    <a:pt x="34" y="14"/>
                    <a:pt x="0" y="48"/>
                  </a:cubicBezTo>
                  <a:cubicBezTo>
                    <a:pt x="118" y="165"/>
                    <a:pt x="189" y="206"/>
                    <a:pt x="226" y="206"/>
                  </a:cubicBezTo>
                  <a:cubicBezTo>
                    <a:pt x="310" y="206"/>
                    <a:pt x="222" y="1"/>
                    <a:pt x="9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35" name="Google Shape;15335;p22"/>
            <p:cNvSpPr/>
            <p:nvPr/>
          </p:nvSpPr>
          <p:spPr>
            <a:xfrm>
              <a:off x="3443000" y="2776250"/>
              <a:ext cx="61650" cy="33650"/>
            </a:xfrm>
            <a:custGeom>
              <a:avLst/>
              <a:gdLst/>
              <a:ahLst/>
              <a:cxnLst/>
              <a:rect l="l" t="t" r="r" b="b"/>
              <a:pathLst>
                <a:path w="2466" h="1346" extrusionOk="0">
                  <a:moveTo>
                    <a:pt x="0" y="0"/>
                  </a:moveTo>
                  <a:lnTo>
                    <a:pt x="0" y="0"/>
                  </a:lnTo>
                  <a:cubicBezTo>
                    <a:pt x="673" y="897"/>
                    <a:pt x="1569" y="1345"/>
                    <a:pt x="2466" y="1345"/>
                  </a:cubicBezTo>
                  <a:cubicBezTo>
                    <a:pt x="1793" y="897"/>
                    <a:pt x="897" y="449"/>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36" name="Google Shape;15336;p22"/>
            <p:cNvSpPr/>
            <p:nvPr/>
          </p:nvSpPr>
          <p:spPr>
            <a:xfrm>
              <a:off x="4938975" y="2781850"/>
              <a:ext cx="16850" cy="16825"/>
            </a:xfrm>
            <a:custGeom>
              <a:avLst/>
              <a:gdLst/>
              <a:ahLst/>
              <a:cxnLst/>
              <a:rect l="l" t="t" r="r" b="b"/>
              <a:pathLst>
                <a:path w="674" h="673" extrusionOk="0">
                  <a:moveTo>
                    <a:pt x="673" y="0"/>
                  </a:moveTo>
                  <a:cubicBezTo>
                    <a:pt x="1" y="225"/>
                    <a:pt x="1" y="673"/>
                    <a:pt x="673" y="673"/>
                  </a:cubicBezTo>
                  <a:lnTo>
                    <a:pt x="67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37" name="Google Shape;15337;p22"/>
            <p:cNvSpPr/>
            <p:nvPr/>
          </p:nvSpPr>
          <p:spPr>
            <a:xfrm>
              <a:off x="2972350" y="2793050"/>
              <a:ext cx="33650" cy="33650"/>
            </a:xfrm>
            <a:custGeom>
              <a:avLst/>
              <a:gdLst/>
              <a:ahLst/>
              <a:cxnLst/>
              <a:rect l="l" t="t" r="r" b="b"/>
              <a:pathLst>
                <a:path w="1346" h="1346" extrusionOk="0">
                  <a:moveTo>
                    <a:pt x="0" y="1"/>
                  </a:moveTo>
                  <a:lnTo>
                    <a:pt x="0" y="1"/>
                  </a:lnTo>
                  <a:cubicBezTo>
                    <a:pt x="225" y="449"/>
                    <a:pt x="673" y="897"/>
                    <a:pt x="1345" y="1345"/>
                  </a:cubicBezTo>
                  <a:cubicBezTo>
                    <a:pt x="897" y="897"/>
                    <a:pt x="673" y="225"/>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38" name="Google Shape;15338;p22"/>
            <p:cNvSpPr/>
            <p:nvPr/>
          </p:nvSpPr>
          <p:spPr>
            <a:xfrm>
              <a:off x="5174300" y="2798650"/>
              <a:ext cx="11225" cy="25"/>
            </a:xfrm>
            <a:custGeom>
              <a:avLst/>
              <a:gdLst/>
              <a:ahLst/>
              <a:cxnLst/>
              <a:rect l="l" t="t" r="r" b="b"/>
              <a:pathLst>
                <a:path w="449" h="1" extrusionOk="0">
                  <a:moveTo>
                    <a:pt x="449" y="1"/>
                  </a:moveTo>
                  <a:lnTo>
                    <a:pt x="1" y="1"/>
                  </a:lnTo>
                  <a:cubicBezTo>
                    <a:pt x="1" y="1"/>
                    <a:pt x="449" y="1"/>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39" name="Google Shape;15339;p22"/>
            <p:cNvSpPr/>
            <p:nvPr/>
          </p:nvSpPr>
          <p:spPr>
            <a:xfrm>
              <a:off x="3011575" y="2822900"/>
              <a:ext cx="28025" cy="15000"/>
            </a:xfrm>
            <a:custGeom>
              <a:avLst/>
              <a:gdLst/>
              <a:ahLst/>
              <a:cxnLst/>
              <a:rect l="l" t="t" r="r" b="b"/>
              <a:pathLst>
                <a:path w="1121" h="600" extrusionOk="0">
                  <a:moveTo>
                    <a:pt x="350" y="1"/>
                  </a:moveTo>
                  <a:cubicBezTo>
                    <a:pt x="229" y="1"/>
                    <a:pt x="108" y="44"/>
                    <a:pt x="0" y="151"/>
                  </a:cubicBezTo>
                  <a:cubicBezTo>
                    <a:pt x="0" y="600"/>
                    <a:pt x="224" y="600"/>
                    <a:pt x="1121" y="600"/>
                  </a:cubicBezTo>
                  <a:cubicBezTo>
                    <a:pt x="1121" y="429"/>
                    <a:pt x="733" y="1"/>
                    <a:pt x="35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40" name="Google Shape;15340;p22"/>
            <p:cNvSpPr/>
            <p:nvPr/>
          </p:nvSpPr>
          <p:spPr>
            <a:xfrm>
              <a:off x="3555050" y="2837875"/>
              <a:ext cx="22450" cy="11225"/>
            </a:xfrm>
            <a:custGeom>
              <a:avLst/>
              <a:gdLst/>
              <a:ahLst/>
              <a:cxnLst/>
              <a:rect l="l" t="t" r="r" b="b"/>
              <a:pathLst>
                <a:path w="898" h="449" extrusionOk="0">
                  <a:moveTo>
                    <a:pt x="1" y="1"/>
                  </a:moveTo>
                  <a:cubicBezTo>
                    <a:pt x="1" y="225"/>
                    <a:pt x="225" y="449"/>
                    <a:pt x="897" y="449"/>
                  </a:cubicBezTo>
                  <a:cubicBezTo>
                    <a:pt x="897" y="1"/>
                    <a:pt x="225" y="225"/>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41" name="Google Shape;15341;p22"/>
            <p:cNvSpPr/>
            <p:nvPr/>
          </p:nvSpPr>
          <p:spPr>
            <a:xfrm>
              <a:off x="3011575" y="2837875"/>
              <a:ext cx="28025" cy="16825"/>
            </a:xfrm>
            <a:custGeom>
              <a:avLst/>
              <a:gdLst/>
              <a:ahLst/>
              <a:cxnLst/>
              <a:rect l="l" t="t" r="r" b="b"/>
              <a:pathLst>
                <a:path w="1121" h="673" extrusionOk="0">
                  <a:moveTo>
                    <a:pt x="0" y="1"/>
                  </a:moveTo>
                  <a:cubicBezTo>
                    <a:pt x="0" y="449"/>
                    <a:pt x="448" y="449"/>
                    <a:pt x="224" y="673"/>
                  </a:cubicBezTo>
                  <a:cubicBezTo>
                    <a:pt x="1121" y="673"/>
                    <a:pt x="673"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42" name="Google Shape;15342;p22"/>
            <p:cNvSpPr/>
            <p:nvPr/>
          </p:nvSpPr>
          <p:spPr>
            <a:xfrm>
              <a:off x="6462975" y="2849075"/>
              <a:ext cx="11225" cy="2525"/>
            </a:xfrm>
            <a:custGeom>
              <a:avLst/>
              <a:gdLst/>
              <a:ahLst/>
              <a:cxnLst/>
              <a:rect l="l" t="t" r="r" b="b"/>
              <a:pathLst>
                <a:path w="449" h="101" extrusionOk="0">
                  <a:moveTo>
                    <a:pt x="1" y="1"/>
                  </a:moveTo>
                  <a:cubicBezTo>
                    <a:pt x="1" y="1"/>
                    <a:pt x="200" y="100"/>
                    <a:pt x="333" y="100"/>
                  </a:cubicBezTo>
                  <a:cubicBezTo>
                    <a:pt x="399" y="100"/>
                    <a:pt x="449" y="76"/>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43" name="Google Shape;15343;p22"/>
            <p:cNvSpPr/>
            <p:nvPr/>
          </p:nvSpPr>
          <p:spPr>
            <a:xfrm>
              <a:off x="6552625" y="2854675"/>
              <a:ext cx="11225" cy="11250"/>
            </a:xfrm>
            <a:custGeom>
              <a:avLst/>
              <a:gdLst/>
              <a:ahLst/>
              <a:cxnLst/>
              <a:rect l="l" t="t" r="r" b="b"/>
              <a:pathLst>
                <a:path w="449" h="450" extrusionOk="0">
                  <a:moveTo>
                    <a:pt x="449" y="1"/>
                  </a:moveTo>
                  <a:cubicBezTo>
                    <a:pt x="225" y="1"/>
                    <a:pt x="1" y="225"/>
                    <a:pt x="1" y="449"/>
                  </a:cubicBezTo>
                  <a:cubicBezTo>
                    <a:pt x="225" y="449"/>
                    <a:pt x="449" y="449"/>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44" name="Google Shape;15344;p22"/>
            <p:cNvSpPr/>
            <p:nvPr/>
          </p:nvSpPr>
          <p:spPr>
            <a:xfrm>
              <a:off x="3022775" y="2860300"/>
              <a:ext cx="11225" cy="2500"/>
            </a:xfrm>
            <a:custGeom>
              <a:avLst/>
              <a:gdLst/>
              <a:ahLst/>
              <a:cxnLst/>
              <a:rect l="l" t="t" r="r" b="b"/>
              <a:pathLst>
                <a:path w="449" h="100" extrusionOk="0">
                  <a:moveTo>
                    <a:pt x="0" y="0"/>
                  </a:moveTo>
                  <a:cubicBezTo>
                    <a:pt x="0" y="0"/>
                    <a:pt x="200" y="100"/>
                    <a:pt x="333" y="100"/>
                  </a:cubicBezTo>
                  <a:cubicBezTo>
                    <a:pt x="399" y="100"/>
                    <a:pt x="449" y="75"/>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45" name="Google Shape;15345;p22"/>
            <p:cNvSpPr/>
            <p:nvPr/>
          </p:nvSpPr>
          <p:spPr>
            <a:xfrm>
              <a:off x="6502200" y="2871500"/>
              <a:ext cx="5625" cy="25"/>
            </a:xfrm>
            <a:custGeom>
              <a:avLst/>
              <a:gdLst/>
              <a:ahLst/>
              <a:cxnLst/>
              <a:rect l="l" t="t" r="r" b="b"/>
              <a:pathLst>
                <a:path w="225" h="1" extrusionOk="0">
                  <a:moveTo>
                    <a:pt x="1" y="0"/>
                  </a:moveTo>
                  <a:lnTo>
                    <a:pt x="225" y="0"/>
                  </a:lnTo>
                  <a:cubicBezTo>
                    <a:pt x="225" y="0"/>
                    <a:pt x="1"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46" name="Google Shape;15346;p22"/>
            <p:cNvSpPr/>
            <p:nvPr/>
          </p:nvSpPr>
          <p:spPr>
            <a:xfrm>
              <a:off x="3896825" y="2873875"/>
              <a:ext cx="9375" cy="6475"/>
            </a:xfrm>
            <a:custGeom>
              <a:avLst/>
              <a:gdLst/>
              <a:ahLst/>
              <a:cxnLst/>
              <a:rect l="l" t="t" r="r" b="b"/>
              <a:pathLst>
                <a:path w="375" h="259" extrusionOk="0">
                  <a:moveTo>
                    <a:pt x="225" y="0"/>
                  </a:moveTo>
                  <a:cubicBezTo>
                    <a:pt x="170" y="0"/>
                    <a:pt x="96" y="35"/>
                    <a:pt x="1" y="129"/>
                  </a:cubicBezTo>
                  <a:cubicBezTo>
                    <a:pt x="96" y="224"/>
                    <a:pt x="170" y="259"/>
                    <a:pt x="225" y="259"/>
                  </a:cubicBezTo>
                  <a:cubicBezTo>
                    <a:pt x="374" y="259"/>
                    <a:pt x="374" y="0"/>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47" name="Google Shape;15347;p22"/>
            <p:cNvSpPr/>
            <p:nvPr/>
          </p:nvSpPr>
          <p:spPr>
            <a:xfrm>
              <a:off x="3644700" y="2881525"/>
              <a:ext cx="7775" cy="5150"/>
            </a:xfrm>
            <a:custGeom>
              <a:avLst/>
              <a:gdLst/>
              <a:ahLst/>
              <a:cxnLst/>
              <a:rect l="l" t="t" r="r" b="b"/>
              <a:pathLst>
                <a:path w="311" h="206" extrusionOk="0">
                  <a:moveTo>
                    <a:pt x="99" y="0"/>
                  </a:moveTo>
                  <a:cubicBezTo>
                    <a:pt x="68" y="0"/>
                    <a:pt x="34" y="14"/>
                    <a:pt x="1" y="48"/>
                  </a:cubicBezTo>
                  <a:cubicBezTo>
                    <a:pt x="118" y="165"/>
                    <a:pt x="189" y="205"/>
                    <a:pt x="226" y="205"/>
                  </a:cubicBezTo>
                  <a:cubicBezTo>
                    <a:pt x="310" y="205"/>
                    <a:pt x="222" y="0"/>
                    <a:pt x="9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48" name="Google Shape;15348;p22"/>
            <p:cNvSpPr/>
            <p:nvPr/>
          </p:nvSpPr>
          <p:spPr>
            <a:xfrm>
              <a:off x="3700725" y="2944325"/>
              <a:ext cx="11225" cy="2525"/>
            </a:xfrm>
            <a:custGeom>
              <a:avLst/>
              <a:gdLst/>
              <a:ahLst/>
              <a:cxnLst/>
              <a:rect l="l" t="t" r="r" b="b"/>
              <a:pathLst>
                <a:path w="449" h="101" extrusionOk="0">
                  <a:moveTo>
                    <a:pt x="1" y="1"/>
                  </a:moveTo>
                  <a:cubicBezTo>
                    <a:pt x="1" y="1"/>
                    <a:pt x="200" y="100"/>
                    <a:pt x="333" y="100"/>
                  </a:cubicBezTo>
                  <a:cubicBezTo>
                    <a:pt x="399" y="100"/>
                    <a:pt x="449" y="76"/>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49" name="Google Shape;15349;p22"/>
            <p:cNvSpPr/>
            <p:nvPr/>
          </p:nvSpPr>
          <p:spPr>
            <a:xfrm>
              <a:off x="3790375" y="2952300"/>
              <a:ext cx="4700" cy="6500"/>
            </a:xfrm>
            <a:custGeom>
              <a:avLst/>
              <a:gdLst/>
              <a:ahLst/>
              <a:cxnLst/>
              <a:rect l="l" t="t" r="r" b="b"/>
              <a:pathLst>
                <a:path w="188" h="260" extrusionOk="0">
                  <a:moveTo>
                    <a:pt x="113" y="1"/>
                  </a:moveTo>
                  <a:cubicBezTo>
                    <a:pt x="85" y="1"/>
                    <a:pt x="48" y="35"/>
                    <a:pt x="1" y="130"/>
                  </a:cubicBezTo>
                  <a:cubicBezTo>
                    <a:pt x="48" y="225"/>
                    <a:pt x="85" y="259"/>
                    <a:pt x="113" y="259"/>
                  </a:cubicBezTo>
                  <a:cubicBezTo>
                    <a:pt x="187" y="259"/>
                    <a:pt x="187" y="1"/>
                    <a:pt x="1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50" name="Google Shape;15350;p22"/>
            <p:cNvSpPr/>
            <p:nvPr/>
          </p:nvSpPr>
          <p:spPr>
            <a:xfrm>
              <a:off x="3168450" y="2976800"/>
              <a:ext cx="14725" cy="7950"/>
            </a:xfrm>
            <a:custGeom>
              <a:avLst/>
              <a:gdLst/>
              <a:ahLst/>
              <a:cxnLst/>
              <a:rect l="l" t="t" r="r" b="b"/>
              <a:pathLst>
                <a:path w="589" h="318" extrusionOk="0">
                  <a:moveTo>
                    <a:pt x="182" y="0"/>
                  </a:moveTo>
                  <a:cubicBezTo>
                    <a:pt x="127" y="0"/>
                    <a:pt x="66" y="14"/>
                    <a:pt x="1" y="47"/>
                  </a:cubicBezTo>
                  <a:cubicBezTo>
                    <a:pt x="1" y="159"/>
                    <a:pt x="113" y="159"/>
                    <a:pt x="225" y="159"/>
                  </a:cubicBezTo>
                  <a:cubicBezTo>
                    <a:pt x="337" y="159"/>
                    <a:pt x="449" y="159"/>
                    <a:pt x="449" y="271"/>
                  </a:cubicBezTo>
                  <a:cubicBezTo>
                    <a:pt x="482" y="303"/>
                    <a:pt x="505" y="317"/>
                    <a:pt x="519" y="317"/>
                  </a:cubicBezTo>
                  <a:cubicBezTo>
                    <a:pt x="588" y="317"/>
                    <a:pt x="449" y="0"/>
                    <a:pt x="18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51" name="Google Shape;15351;p22"/>
            <p:cNvSpPr/>
            <p:nvPr/>
          </p:nvSpPr>
          <p:spPr>
            <a:xfrm>
              <a:off x="6715125" y="2976800"/>
              <a:ext cx="14725" cy="7950"/>
            </a:xfrm>
            <a:custGeom>
              <a:avLst/>
              <a:gdLst/>
              <a:ahLst/>
              <a:cxnLst/>
              <a:rect l="l" t="t" r="r" b="b"/>
              <a:pathLst>
                <a:path w="589" h="318" extrusionOk="0">
                  <a:moveTo>
                    <a:pt x="252" y="0"/>
                  </a:moveTo>
                  <a:cubicBezTo>
                    <a:pt x="183" y="0"/>
                    <a:pt x="98" y="14"/>
                    <a:pt x="0" y="47"/>
                  </a:cubicBezTo>
                  <a:lnTo>
                    <a:pt x="0" y="271"/>
                  </a:lnTo>
                  <a:cubicBezTo>
                    <a:pt x="98" y="303"/>
                    <a:pt x="183" y="317"/>
                    <a:pt x="252" y="317"/>
                  </a:cubicBezTo>
                  <a:cubicBezTo>
                    <a:pt x="588" y="317"/>
                    <a:pt x="588" y="0"/>
                    <a:pt x="25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52" name="Google Shape;15352;p22"/>
            <p:cNvSpPr/>
            <p:nvPr/>
          </p:nvSpPr>
          <p:spPr>
            <a:xfrm>
              <a:off x="876850" y="2983550"/>
              <a:ext cx="61650" cy="22450"/>
            </a:xfrm>
            <a:custGeom>
              <a:avLst/>
              <a:gdLst/>
              <a:ahLst/>
              <a:cxnLst/>
              <a:rect l="l" t="t" r="r" b="b"/>
              <a:pathLst>
                <a:path w="2466" h="898" extrusionOk="0">
                  <a:moveTo>
                    <a:pt x="0" y="1"/>
                  </a:moveTo>
                  <a:cubicBezTo>
                    <a:pt x="673" y="673"/>
                    <a:pt x="1569" y="897"/>
                    <a:pt x="2466" y="897"/>
                  </a:cubicBezTo>
                  <a:cubicBezTo>
                    <a:pt x="1793" y="449"/>
                    <a:pt x="897"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53" name="Google Shape;15353;p22"/>
            <p:cNvSpPr/>
            <p:nvPr/>
          </p:nvSpPr>
          <p:spPr>
            <a:xfrm>
              <a:off x="4328250" y="2983550"/>
              <a:ext cx="11250" cy="2525"/>
            </a:xfrm>
            <a:custGeom>
              <a:avLst/>
              <a:gdLst/>
              <a:ahLst/>
              <a:cxnLst/>
              <a:rect l="l" t="t" r="r" b="b"/>
              <a:pathLst>
                <a:path w="450" h="101" extrusionOk="0">
                  <a:moveTo>
                    <a:pt x="1" y="1"/>
                  </a:moveTo>
                  <a:cubicBezTo>
                    <a:pt x="1" y="1"/>
                    <a:pt x="200" y="100"/>
                    <a:pt x="333" y="100"/>
                  </a:cubicBezTo>
                  <a:cubicBezTo>
                    <a:pt x="399" y="100"/>
                    <a:pt x="449" y="75"/>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54" name="Google Shape;15354;p22"/>
            <p:cNvSpPr/>
            <p:nvPr/>
          </p:nvSpPr>
          <p:spPr>
            <a:xfrm>
              <a:off x="3157250" y="2989150"/>
              <a:ext cx="11225" cy="11225"/>
            </a:xfrm>
            <a:custGeom>
              <a:avLst/>
              <a:gdLst/>
              <a:ahLst/>
              <a:cxnLst/>
              <a:rect l="l" t="t" r="r" b="b"/>
              <a:pathLst>
                <a:path w="449" h="449" extrusionOk="0">
                  <a:moveTo>
                    <a:pt x="0" y="1"/>
                  </a:moveTo>
                  <a:lnTo>
                    <a:pt x="449" y="449"/>
                  </a:lnTo>
                  <a:cubicBezTo>
                    <a:pt x="449" y="225"/>
                    <a:pt x="449"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55" name="Google Shape;15355;p22"/>
            <p:cNvSpPr/>
            <p:nvPr/>
          </p:nvSpPr>
          <p:spPr>
            <a:xfrm>
              <a:off x="4597200" y="2997875"/>
              <a:ext cx="11225" cy="2500"/>
            </a:xfrm>
            <a:custGeom>
              <a:avLst/>
              <a:gdLst/>
              <a:ahLst/>
              <a:cxnLst/>
              <a:rect l="l" t="t" r="r" b="b"/>
              <a:pathLst>
                <a:path w="449" h="100" extrusionOk="0">
                  <a:moveTo>
                    <a:pt x="117" y="0"/>
                  </a:moveTo>
                  <a:cubicBezTo>
                    <a:pt x="50" y="0"/>
                    <a:pt x="1" y="25"/>
                    <a:pt x="1" y="100"/>
                  </a:cubicBezTo>
                  <a:lnTo>
                    <a:pt x="449" y="100"/>
                  </a:lnTo>
                  <a:cubicBezTo>
                    <a:pt x="449" y="100"/>
                    <a:pt x="250" y="0"/>
                    <a:pt x="11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56" name="Google Shape;15356;p22"/>
            <p:cNvSpPr/>
            <p:nvPr/>
          </p:nvSpPr>
          <p:spPr>
            <a:xfrm>
              <a:off x="6709500" y="3014850"/>
              <a:ext cx="16850" cy="7950"/>
            </a:xfrm>
            <a:custGeom>
              <a:avLst/>
              <a:gdLst/>
              <a:ahLst/>
              <a:cxnLst/>
              <a:rect l="l" t="t" r="r" b="b"/>
              <a:pathLst>
                <a:path w="674" h="318" extrusionOk="0">
                  <a:moveTo>
                    <a:pt x="356" y="0"/>
                  </a:moveTo>
                  <a:cubicBezTo>
                    <a:pt x="225" y="0"/>
                    <a:pt x="1" y="159"/>
                    <a:pt x="1" y="317"/>
                  </a:cubicBezTo>
                  <a:cubicBezTo>
                    <a:pt x="225" y="317"/>
                    <a:pt x="673" y="317"/>
                    <a:pt x="449" y="93"/>
                  </a:cubicBezTo>
                  <a:cubicBezTo>
                    <a:pt x="449" y="28"/>
                    <a:pt x="411" y="0"/>
                    <a:pt x="3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57" name="Google Shape;15357;p22"/>
            <p:cNvSpPr/>
            <p:nvPr/>
          </p:nvSpPr>
          <p:spPr>
            <a:xfrm>
              <a:off x="5291975" y="3022775"/>
              <a:ext cx="11225" cy="2525"/>
            </a:xfrm>
            <a:custGeom>
              <a:avLst/>
              <a:gdLst/>
              <a:ahLst/>
              <a:cxnLst/>
              <a:rect l="l" t="t" r="r" b="b"/>
              <a:pathLst>
                <a:path w="449" h="101" extrusionOk="0">
                  <a:moveTo>
                    <a:pt x="0" y="0"/>
                  </a:moveTo>
                  <a:cubicBezTo>
                    <a:pt x="0" y="0"/>
                    <a:pt x="199" y="100"/>
                    <a:pt x="332" y="100"/>
                  </a:cubicBezTo>
                  <a:cubicBezTo>
                    <a:pt x="399" y="100"/>
                    <a:pt x="448" y="75"/>
                    <a:pt x="4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58" name="Google Shape;15358;p22"/>
            <p:cNvSpPr/>
            <p:nvPr/>
          </p:nvSpPr>
          <p:spPr>
            <a:xfrm>
              <a:off x="4916575" y="3028375"/>
              <a:ext cx="20800" cy="7950"/>
            </a:xfrm>
            <a:custGeom>
              <a:avLst/>
              <a:gdLst/>
              <a:ahLst/>
              <a:cxnLst/>
              <a:rect l="l" t="t" r="r" b="b"/>
              <a:pathLst>
                <a:path w="832" h="318" extrusionOk="0">
                  <a:moveTo>
                    <a:pt x="673" y="1"/>
                  </a:moveTo>
                  <a:cubicBezTo>
                    <a:pt x="224" y="1"/>
                    <a:pt x="0" y="1"/>
                    <a:pt x="224" y="225"/>
                  </a:cubicBezTo>
                  <a:cubicBezTo>
                    <a:pt x="290" y="290"/>
                    <a:pt x="375" y="318"/>
                    <a:pt x="456" y="318"/>
                  </a:cubicBezTo>
                  <a:cubicBezTo>
                    <a:pt x="653" y="318"/>
                    <a:pt x="831" y="159"/>
                    <a:pt x="6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59" name="Google Shape;15359;p22"/>
            <p:cNvSpPr/>
            <p:nvPr/>
          </p:nvSpPr>
          <p:spPr>
            <a:xfrm>
              <a:off x="4916575" y="3039575"/>
              <a:ext cx="11225" cy="2525"/>
            </a:xfrm>
            <a:custGeom>
              <a:avLst/>
              <a:gdLst/>
              <a:ahLst/>
              <a:cxnLst/>
              <a:rect l="l" t="t" r="r" b="b"/>
              <a:pathLst>
                <a:path w="449" h="101" extrusionOk="0">
                  <a:moveTo>
                    <a:pt x="0" y="1"/>
                  </a:moveTo>
                  <a:cubicBezTo>
                    <a:pt x="0" y="1"/>
                    <a:pt x="100" y="100"/>
                    <a:pt x="233" y="100"/>
                  </a:cubicBezTo>
                  <a:cubicBezTo>
                    <a:pt x="299" y="100"/>
                    <a:pt x="374" y="75"/>
                    <a:pt x="4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60" name="Google Shape;15360;p22"/>
            <p:cNvSpPr/>
            <p:nvPr/>
          </p:nvSpPr>
          <p:spPr>
            <a:xfrm>
              <a:off x="5247150" y="3045175"/>
              <a:ext cx="15325" cy="13450"/>
            </a:xfrm>
            <a:custGeom>
              <a:avLst/>
              <a:gdLst/>
              <a:ahLst/>
              <a:cxnLst/>
              <a:rect l="l" t="t" r="r" b="b"/>
              <a:pathLst>
                <a:path w="613" h="538" extrusionOk="0">
                  <a:moveTo>
                    <a:pt x="448" y="1"/>
                  </a:moveTo>
                  <a:cubicBezTo>
                    <a:pt x="224" y="1"/>
                    <a:pt x="0" y="1"/>
                    <a:pt x="224" y="449"/>
                  </a:cubicBezTo>
                  <a:cubicBezTo>
                    <a:pt x="224" y="509"/>
                    <a:pt x="256" y="537"/>
                    <a:pt x="299" y="537"/>
                  </a:cubicBezTo>
                  <a:cubicBezTo>
                    <a:pt x="416" y="537"/>
                    <a:pt x="612" y="329"/>
                    <a:pt x="4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61" name="Google Shape;15361;p22"/>
            <p:cNvSpPr/>
            <p:nvPr/>
          </p:nvSpPr>
          <p:spPr>
            <a:xfrm>
              <a:off x="5286375" y="3050875"/>
              <a:ext cx="4775" cy="8275"/>
            </a:xfrm>
            <a:custGeom>
              <a:avLst/>
              <a:gdLst/>
              <a:ahLst/>
              <a:cxnLst/>
              <a:rect l="l" t="t" r="r" b="b"/>
              <a:pathLst>
                <a:path w="191" h="331" extrusionOk="0">
                  <a:moveTo>
                    <a:pt x="124" y="0"/>
                  </a:moveTo>
                  <a:cubicBezTo>
                    <a:pt x="96" y="0"/>
                    <a:pt x="54" y="58"/>
                    <a:pt x="0" y="221"/>
                  </a:cubicBezTo>
                  <a:cubicBezTo>
                    <a:pt x="39" y="300"/>
                    <a:pt x="72" y="330"/>
                    <a:pt x="98" y="330"/>
                  </a:cubicBezTo>
                  <a:cubicBezTo>
                    <a:pt x="182" y="330"/>
                    <a:pt x="191" y="0"/>
                    <a:pt x="1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62" name="Google Shape;15362;p22"/>
            <p:cNvSpPr/>
            <p:nvPr/>
          </p:nvSpPr>
          <p:spPr>
            <a:xfrm>
              <a:off x="3129225" y="3062625"/>
              <a:ext cx="28050" cy="9975"/>
            </a:xfrm>
            <a:custGeom>
              <a:avLst/>
              <a:gdLst/>
              <a:ahLst/>
              <a:cxnLst/>
              <a:rect l="l" t="t" r="r" b="b"/>
              <a:pathLst>
                <a:path w="1122" h="399" extrusionOk="0">
                  <a:moveTo>
                    <a:pt x="192" y="0"/>
                  </a:moveTo>
                  <a:cubicBezTo>
                    <a:pt x="75" y="0"/>
                    <a:pt x="1" y="50"/>
                    <a:pt x="1" y="199"/>
                  </a:cubicBezTo>
                  <a:cubicBezTo>
                    <a:pt x="150" y="199"/>
                    <a:pt x="399" y="399"/>
                    <a:pt x="681" y="399"/>
                  </a:cubicBezTo>
                  <a:cubicBezTo>
                    <a:pt x="822" y="399"/>
                    <a:pt x="972" y="349"/>
                    <a:pt x="1121" y="199"/>
                  </a:cubicBezTo>
                  <a:cubicBezTo>
                    <a:pt x="822" y="199"/>
                    <a:pt x="424" y="0"/>
                    <a:pt x="19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63" name="Google Shape;15363;p22"/>
            <p:cNvSpPr/>
            <p:nvPr/>
          </p:nvSpPr>
          <p:spPr>
            <a:xfrm>
              <a:off x="3213275" y="3067600"/>
              <a:ext cx="33650" cy="16825"/>
            </a:xfrm>
            <a:custGeom>
              <a:avLst/>
              <a:gdLst/>
              <a:ahLst/>
              <a:cxnLst/>
              <a:rect l="l" t="t" r="r" b="b"/>
              <a:pathLst>
                <a:path w="1346" h="673" extrusionOk="0">
                  <a:moveTo>
                    <a:pt x="449" y="0"/>
                  </a:moveTo>
                  <a:cubicBezTo>
                    <a:pt x="0" y="224"/>
                    <a:pt x="897" y="673"/>
                    <a:pt x="1345" y="673"/>
                  </a:cubicBezTo>
                  <a:cubicBezTo>
                    <a:pt x="1121" y="224"/>
                    <a:pt x="1121" y="0"/>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64" name="Google Shape;15364;p22"/>
            <p:cNvSpPr/>
            <p:nvPr/>
          </p:nvSpPr>
          <p:spPr>
            <a:xfrm>
              <a:off x="3975275" y="3079425"/>
              <a:ext cx="22425" cy="6625"/>
            </a:xfrm>
            <a:custGeom>
              <a:avLst/>
              <a:gdLst/>
              <a:ahLst/>
              <a:cxnLst/>
              <a:rect l="l" t="t" r="r" b="b"/>
              <a:pathLst>
                <a:path w="897" h="265" extrusionOk="0">
                  <a:moveTo>
                    <a:pt x="133" y="1"/>
                  </a:moveTo>
                  <a:cubicBezTo>
                    <a:pt x="50" y="1"/>
                    <a:pt x="0" y="50"/>
                    <a:pt x="0" y="200"/>
                  </a:cubicBezTo>
                  <a:cubicBezTo>
                    <a:pt x="48" y="152"/>
                    <a:pt x="105" y="135"/>
                    <a:pt x="168" y="135"/>
                  </a:cubicBezTo>
                  <a:cubicBezTo>
                    <a:pt x="341" y="135"/>
                    <a:pt x="557" y="264"/>
                    <a:pt x="729" y="264"/>
                  </a:cubicBezTo>
                  <a:cubicBezTo>
                    <a:pt x="792" y="264"/>
                    <a:pt x="850" y="247"/>
                    <a:pt x="897" y="200"/>
                  </a:cubicBezTo>
                  <a:cubicBezTo>
                    <a:pt x="598" y="200"/>
                    <a:pt x="299" y="1"/>
                    <a:pt x="13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65" name="Google Shape;15365;p22"/>
            <p:cNvSpPr/>
            <p:nvPr/>
          </p:nvSpPr>
          <p:spPr>
            <a:xfrm>
              <a:off x="4905375" y="3126750"/>
              <a:ext cx="11225" cy="2500"/>
            </a:xfrm>
            <a:custGeom>
              <a:avLst/>
              <a:gdLst/>
              <a:ahLst/>
              <a:cxnLst/>
              <a:rect l="l" t="t" r="r" b="b"/>
              <a:pathLst>
                <a:path w="449" h="100" extrusionOk="0">
                  <a:moveTo>
                    <a:pt x="116" y="0"/>
                  </a:moveTo>
                  <a:cubicBezTo>
                    <a:pt x="50" y="0"/>
                    <a:pt x="0" y="25"/>
                    <a:pt x="0" y="100"/>
                  </a:cubicBezTo>
                  <a:lnTo>
                    <a:pt x="448" y="100"/>
                  </a:lnTo>
                  <a:cubicBezTo>
                    <a:pt x="448" y="100"/>
                    <a:pt x="249" y="0"/>
                    <a:pt x="11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66" name="Google Shape;15366;p22"/>
            <p:cNvSpPr/>
            <p:nvPr/>
          </p:nvSpPr>
          <p:spPr>
            <a:xfrm>
              <a:off x="4866150" y="3134825"/>
              <a:ext cx="16825" cy="7950"/>
            </a:xfrm>
            <a:custGeom>
              <a:avLst/>
              <a:gdLst/>
              <a:ahLst/>
              <a:cxnLst/>
              <a:rect l="l" t="t" r="r" b="b"/>
              <a:pathLst>
                <a:path w="673" h="318" extrusionOk="0">
                  <a:moveTo>
                    <a:pt x="673" y="1"/>
                  </a:moveTo>
                  <a:cubicBezTo>
                    <a:pt x="224" y="1"/>
                    <a:pt x="0" y="1"/>
                    <a:pt x="0" y="225"/>
                  </a:cubicBezTo>
                  <a:cubicBezTo>
                    <a:pt x="66" y="291"/>
                    <a:pt x="151" y="318"/>
                    <a:pt x="238" y="318"/>
                  </a:cubicBezTo>
                  <a:cubicBezTo>
                    <a:pt x="448" y="318"/>
                    <a:pt x="673" y="159"/>
                    <a:pt x="6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67" name="Google Shape;15367;p22"/>
            <p:cNvSpPr/>
            <p:nvPr/>
          </p:nvSpPr>
          <p:spPr>
            <a:xfrm>
              <a:off x="2884350" y="3154925"/>
              <a:ext cx="19150" cy="10275"/>
            </a:xfrm>
            <a:custGeom>
              <a:avLst/>
              <a:gdLst/>
              <a:ahLst/>
              <a:cxnLst/>
              <a:rect l="l" t="t" r="r" b="b"/>
              <a:pathLst>
                <a:path w="766" h="411" extrusionOk="0">
                  <a:moveTo>
                    <a:pt x="489" y="0"/>
                  </a:moveTo>
                  <a:cubicBezTo>
                    <a:pt x="402" y="0"/>
                    <a:pt x="290" y="28"/>
                    <a:pt x="159" y="93"/>
                  </a:cubicBezTo>
                  <a:cubicBezTo>
                    <a:pt x="0" y="252"/>
                    <a:pt x="66" y="410"/>
                    <a:pt x="276" y="410"/>
                  </a:cubicBezTo>
                  <a:cubicBezTo>
                    <a:pt x="364" y="410"/>
                    <a:pt x="476" y="383"/>
                    <a:pt x="607" y="317"/>
                  </a:cubicBezTo>
                  <a:cubicBezTo>
                    <a:pt x="765" y="159"/>
                    <a:pt x="700" y="0"/>
                    <a:pt x="48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68" name="Google Shape;15368;p22"/>
            <p:cNvSpPr/>
            <p:nvPr/>
          </p:nvSpPr>
          <p:spPr>
            <a:xfrm>
              <a:off x="2933125" y="3174050"/>
              <a:ext cx="22450" cy="22450"/>
            </a:xfrm>
            <a:custGeom>
              <a:avLst/>
              <a:gdLst/>
              <a:ahLst/>
              <a:cxnLst/>
              <a:rect l="l" t="t" r="r" b="b"/>
              <a:pathLst>
                <a:path w="898" h="898" extrusionOk="0">
                  <a:moveTo>
                    <a:pt x="1" y="1"/>
                  </a:moveTo>
                  <a:cubicBezTo>
                    <a:pt x="225" y="449"/>
                    <a:pt x="1" y="673"/>
                    <a:pt x="673" y="897"/>
                  </a:cubicBezTo>
                  <a:cubicBezTo>
                    <a:pt x="897" y="897"/>
                    <a:pt x="449" y="225"/>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69" name="Google Shape;15369;p22"/>
            <p:cNvSpPr/>
            <p:nvPr/>
          </p:nvSpPr>
          <p:spPr>
            <a:xfrm>
              <a:off x="4535575" y="3182775"/>
              <a:ext cx="5625" cy="2500"/>
            </a:xfrm>
            <a:custGeom>
              <a:avLst/>
              <a:gdLst/>
              <a:ahLst/>
              <a:cxnLst/>
              <a:rect l="l" t="t" r="r" b="b"/>
              <a:pathLst>
                <a:path w="225" h="100" extrusionOk="0">
                  <a:moveTo>
                    <a:pt x="58" y="0"/>
                  </a:moveTo>
                  <a:cubicBezTo>
                    <a:pt x="25" y="0"/>
                    <a:pt x="0" y="25"/>
                    <a:pt x="0" y="100"/>
                  </a:cubicBezTo>
                  <a:lnTo>
                    <a:pt x="224" y="100"/>
                  </a:lnTo>
                  <a:cubicBezTo>
                    <a:pt x="224" y="100"/>
                    <a:pt x="125" y="0"/>
                    <a:pt x="5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70" name="Google Shape;15370;p22"/>
            <p:cNvSpPr/>
            <p:nvPr/>
          </p:nvSpPr>
          <p:spPr>
            <a:xfrm>
              <a:off x="4843725" y="3182775"/>
              <a:ext cx="5625" cy="2500"/>
            </a:xfrm>
            <a:custGeom>
              <a:avLst/>
              <a:gdLst/>
              <a:ahLst/>
              <a:cxnLst/>
              <a:rect l="l" t="t" r="r" b="b"/>
              <a:pathLst>
                <a:path w="225" h="100" extrusionOk="0">
                  <a:moveTo>
                    <a:pt x="59" y="0"/>
                  </a:moveTo>
                  <a:cubicBezTo>
                    <a:pt x="26" y="0"/>
                    <a:pt x="1" y="25"/>
                    <a:pt x="1" y="100"/>
                  </a:cubicBezTo>
                  <a:lnTo>
                    <a:pt x="225" y="100"/>
                  </a:lnTo>
                  <a:cubicBezTo>
                    <a:pt x="225" y="100"/>
                    <a:pt x="125" y="0"/>
                    <a:pt x="5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71" name="Google Shape;15371;p22"/>
            <p:cNvSpPr/>
            <p:nvPr/>
          </p:nvSpPr>
          <p:spPr>
            <a:xfrm>
              <a:off x="5280750" y="3228900"/>
              <a:ext cx="7775" cy="5150"/>
            </a:xfrm>
            <a:custGeom>
              <a:avLst/>
              <a:gdLst/>
              <a:ahLst/>
              <a:cxnLst/>
              <a:rect l="l" t="t" r="r" b="b"/>
              <a:pathLst>
                <a:path w="311" h="206" extrusionOk="0">
                  <a:moveTo>
                    <a:pt x="100" y="1"/>
                  </a:moveTo>
                  <a:cubicBezTo>
                    <a:pt x="68" y="1"/>
                    <a:pt x="35" y="14"/>
                    <a:pt x="1" y="48"/>
                  </a:cubicBezTo>
                  <a:cubicBezTo>
                    <a:pt x="118" y="165"/>
                    <a:pt x="189" y="206"/>
                    <a:pt x="227" y="206"/>
                  </a:cubicBezTo>
                  <a:cubicBezTo>
                    <a:pt x="310" y="206"/>
                    <a:pt x="223" y="1"/>
                    <a:pt x="10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72" name="Google Shape;15372;p22"/>
            <p:cNvSpPr/>
            <p:nvPr/>
          </p:nvSpPr>
          <p:spPr>
            <a:xfrm>
              <a:off x="3566250" y="3241275"/>
              <a:ext cx="11250" cy="25"/>
            </a:xfrm>
            <a:custGeom>
              <a:avLst/>
              <a:gdLst/>
              <a:ahLst/>
              <a:cxnLst/>
              <a:rect l="l" t="t" r="r" b="b"/>
              <a:pathLst>
                <a:path w="450" h="1" extrusionOk="0">
                  <a:moveTo>
                    <a:pt x="449" y="1"/>
                  </a:moveTo>
                  <a:lnTo>
                    <a:pt x="1" y="1"/>
                  </a:lnTo>
                  <a:cubicBezTo>
                    <a:pt x="1" y="1"/>
                    <a:pt x="449" y="1"/>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73" name="Google Shape;15373;p22"/>
            <p:cNvSpPr/>
            <p:nvPr/>
          </p:nvSpPr>
          <p:spPr>
            <a:xfrm>
              <a:off x="4373075" y="3243650"/>
              <a:ext cx="4700" cy="6500"/>
            </a:xfrm>
            <a:custGeom>
              <a:avLst/>
              <a:gdLst/>
              <a:ahLst/>
              <a:cxnLst/>
              <a:rect l="l" t="t" r="r" b="b"/>
              <a:pathLst>
                <a:path w="188" h="260" extrusionOk="0">
                  <a:moveTo>
                    <a:pt x="113" y="1"/>
                  </a:moveTo>
                  <a:cubicBezTo>
                    <a:pt x="86" y="1"/>
                    <a:pt x="48" y="35"/>
                    <a:pt x="1" y="130"/>
                  </a:cubicBezTo>
                  <a:cubicBezTo>
                    <a:pt x="48" y="225"/>
                    <a:pt x="86" y="259"/>
                    <a:pt x="113" y="259"/>
                  </a:cubicBezTo>
                  <a:cubicBezTo>
                    <a:pt x="188" y="259"/>
                    <a:pt x="188" y="1"/>
                    <a:pt x="1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74" name="Google Shape;15374;p22"/>
            <p:cNvSpPr/>
            <p:nvPr/>
          </p:nvSpPr>
          <p:spPr>
            <a:xfrm>
              <a:off x="3504625" y="3258100"/>
              <a:ext cx="34975" cy="12750"/>
            </a:xfrm>
            <a:custGeom>
              <a:avLst/>
              <a:gdLst/>
              <a:ahLst/>
              <a:cxnLst/>
              <a:rect l="l" t="t" r="r" b="b"/>
              <a:pathLst>
                <a:path w="1399" h="510" extrusionOk="0">
                  <a:moveTo>
                    <a:pt x="673" y="0"/>
                  </a:moveTo>
                  <a:cubicBezTo>
                    <a:pt x="673" y="102"/>
                    <a:pt x="638" y="134"/>
                    <a:pt x="585" y="134"/>
                  </a:cubicBezTo>
                  <a:cubicBezTo>
                    <a:pt x="490" y="134"/>
                    <a:pt x="335" y="31"/>
                    <a:pt x="208" y="31"/>
                  </a:cubicBezTo>
                  <a:cubicBezTo>
                    <a:pt x="92" y="31"/>
                    <a:pt x="1" y="117"/>
                    <a:pt x="1" y="449"/>
                  </a:cubicBezTo>
                  <a:cubicBezTo>
                    <a:pt x="43" y="491"/>
                    <a:pt x="127" y="510"/>
                    <a:pt x="228" y="510"/>
                  </a:cubicBezTo>
                  <a:cubicBezTo>
                    <a:pt x="657" y="510"/>
                    <a:pt x="1398" y="182"/>
                    <a:pt x="6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75" name="Google Shape;15375;p22"/>
            <p:cNvSpPr/>
            <p:nvPr/>
          </p:nvSpPr>
          <p:spPr>
            <a:xfrm>
              <a:off x="4339475" y="3259500"/>
              <a:ext cx="11225" cy="6725"/>
            </a:xfrm>
            <a:custGeom>
              <a:avLst/>
              <a:gdLst/>
              <a:ahLst/>
              <a:cxnLst/>
              <a:rect l="l" t="t" r="r" b="b"/>
              <a:pathLst>
                <a:path w="449" h="269" extrusionOk="0">
                  <a:moveTo>
                    <a:pt x="224" y="0"/>
                  </a:moveTo>
                  <a:cubicBezTo>
                    <a:pt x="112" y="0"/>
                    <a:pt x="0" y="56"/>
                    <a:pt x="0" y="168"/>
                  </a:cubicBezTo>
                  <a:cubicBezTo>
                    <a:pt x="150" y="168"/>
                    <a:pt x="199" y="268"/>
                    <a:pt x="282" y="268"/>
                  </a:cubicBezTo>
                  <a:cubicBezTo>
                    <a:pt x="324" y="268"/>
                    <a:pt x="374" y="243"/>
                    <a:pt x="448" y="168"/>
                  </a:cubicBezTo>
                  <a:cubicBezTo>
                    <a:pt x="448" y="56"/>
                    <a:pt x="336" y="0"/>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76" name="Google Shape;15376;p22"/>
            <p:cNvSpPr/>
            <p:nvPr/>
          </p:nvSpPr>
          <p:spPr>
            <a:xfrm>
              <a:off x="4672075" y="3268125"/>
              <a:ext cx="8125" cy="5150"/>
            </a:xfrm>
            <a:custGeom>
              <a:avLst/>
              <a:gdLst/>
              <a:ahLst/>
              <a:cxnLst/>
              <a:rect l="l" t="t" r="r" b="b"/>
              <a:pathLst>
                <a:path w="325" h="206" extrusionOk="0">
                  <a:moveTo>
                    <a:pt x="263" y="0"/>
                  </a:moveTo>
                  <a:cubicBezTo>
                    <a:pt x="248" y="0"/>
                    <a:pt x="211" y="14"/>
                    <a:pt x="143" y="48"/>
                  </a:cubicBezTo>
                  <a:cubicBezTo>
                    <a:pt x="26" y="165"/>
                    <a:pt x="1" y="205"/>
                    <a:pt x="19" y="205"/>
                  </a:cubicBezTo>
                  <a:cubicBezTo>
                    <a:pt x="61" y="205"/>
                    <a:pt x="325" y="0"/>
                    <a:pt x="26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77" name="Google Shape;15377;p22"/>
            <p:cNvSpPr/>
            <p:nvPr/>
          </p:nvSpPr>
          <p:spPr>
            <a:xfrm>
              <a:off x="4720475" y="3266800"/>
              <a:ext cx="11225" cy="5025"/>
            </a:xfrm>
            <a:custGeom>
              <a:avLst/>
              <a:gdLst/>
              <a:ahLst/>
              <a:cxnLst/>
              <a:rect l="l" t="t" r="r" b="b"/>
              <a:pathLst>
                <a:path w="449" h="201" extrusionOk="0">
                  <a:moveTo>
                    <a:pt x="116" y="1"/>
                  </a:moveTo>
                  <a:cubicBezTo>
                    <a:pt x="50" y="1"/>
                    <a:pt x="0" y="26"/>
                    <a:pt x="0" y="101"/>
                  </a:cubicBezTo>
                  <a:cubicBezTo>
                    <a:pt x="0" y="175"/>
                    <a:pt x="50" y="200"/>
                    <a:pt x="116" y="200"/>
                  </a:cubicBezTo>
                  <a:cubicBezTo>
                    <a:pt x="249" y="200"/>
                    <a:pt x="448" y="101"/>
                    <a:pt x="448" y="101"/>
                  </a:cubicBezTo>
                  <a:cubicBezTo>
                    <a:pt x="448" y="101"/>
                    <a:pt x="249" y="1"/>
                    <a:pt x="11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78" name="Google Shape;15378;p22"/>
            <p:cNvSpPr/>
            <p:nvPr/>
          </p:nvSpPr>
          <p:spPr>
            <a:xfrm>
              <a:off x="4059325" y="3274900"/>
              <a:ext cx="15325" cy="13425"/>
            </a:xfrm>
            <a:custGeom>
              <a:avLst/>
              <a:gdLst/>
              <a:ahLst/>
              <a:cxnLst/>
              <a:rect l="l" t="t" r="r" b="b"/>
              <a:pathLst>
                <a:path w="613" h="537" extrusionOk="0">
                  <a:moveTo>
                    <a:pt x="448" y="1"/>
                  </a:moveTo>
                  <a:cubicBezTo>
                    <a:pt x="0" y="1"/>
                    <a:pt x="0" y="1"/>
                    <a:pt x="0" y="449"/>
                  </a:cubicBezTo>
                  <a:cubicBezTo>
                    <a:pt x="60" y="509"/>
                    <a:pt x="136" y="537"/>
                    <a:pt x="211" y="537"/>
                  </a:cubicBezTo>
                  <a:cubicBezTo>
                    <a:pt x="416" y="537"/>
                    <a:pt x="613" y="329"/>
                    <a:pt x="4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79" name="Google Shape;15379;p22"/>
            <p:cNvSpPr/>
            <p:nvPr/>
          </p:nvSpPr>
          <p:spPr>
            <a:xfrm>
              <a:off x="4742875" y="3277275"/>
              <a:ext cx="4700" cy="6500"/>
            </a:xfrm>
            <a:custGeom>
              <a:avLst/>
              <a:gdLst/>
              <a:ahLst/>
              <a:cxnLst/>
              <a:rect l="l" t="t" r="r" b="b"/>
              <a:pathLst>
                <a:path w="188" h="260" extrusionOk="0">
                  <a:moveTo>
                    <a:pt x="113" y="0"/>
                  </a:moveTo>
                  <a:cubicBezTo>
                    <a:pt x="85" y="0"/>
                    <a:pt x="48" y="35"/>
                    <a:pt x="1" y="130"/>
                  </a:cubicBezTo>
                  <a:cubicBezTo>
                    <a:pt x="48" y="225"/>
                    <a:pt x="85" y="259"/>
                    <a:pt x="113" y="259"/>
                  </a:cubicBezTo>
                  <a:cubicBezTo>
                    <a:pt x="187" y="259"/>
                    <a:pt x="187" y="0"/>
                    <a:pt x="11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80" name="Google Shape;15380;p22"/>
            <p:cNvSpPr/>
            <p:nvPr/>
          </p:nvSpPr>
          <p:spPr>
            <a:xfrm>
              <a:off x="6485400" y="3302925"/>
              <a:ext cx="22425" cy="5625"/>
            </a:xfrm>
            <a:custGeom>
              <a:avLst/>
              <a:gdLst/>
              <a:ahLst/>
              <a:cxnLst/>
              <a:rect l="l" t="t" r="r" b="b"/>
              <a:pathLst>
                <a:path w="897" h="225" extrusionOk="0">
                  <a:moveTo>
                    <a:pt x="224" y="0"/>
                  </a:moveTo>
                  <a:cubicBezTo>
                    <a:pt x="0" y="0"/>
                    <a:pt x="673" y="224"/>
                    <a:pt x="897" y="224"/>
                  </a:cubicBezTo>
                  <a:cubicBezTo>
                    <a:pt x="897" y="0"/>
                    <a:pt x="673" y="0"/>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81" name="Google Shape;15381;p22"/>
            <p:cNvSpPr/>
            <p:nvPr/>
          </p:nvSpPr>
          <p:spPr>
            <a:xfrm>
              <a:off x="2697800" y="3305275"/>
              <a:ext cx="9375" cy="6500"/>
            </a:xfrm>
            <a:custGeom>
              <a:avLst/>
              <a:gdLst/>
              <a:ahLst/>
              <a:cxnLst/>
              <a:rect l="l" t="t" r="r" b="b"/>
              <a:pathLst>
                <a:path w="375" h="260" extrusionOk="0">
                  <a:moveTo>
                    <a:pt x="225" y="1"/>
                  </a:moveTo>
                  <a:cubicBezTo>
                    <a:pt x="170" y="1"/>
                    <a:pt x="95" y="36"/>
                    <a:pt x="1" y="130"/>
                  </a:cubicBezTo>
                  <a:cubicBezTo>
                    <a:pt x="95" y="225"/>
                    <a:pt x="170" y="260"/>
                    <a:pt x="225" y="260"/>
                  </a:cubicBezTo>
                  <a:cubicBezTo>
                    <a:pt x="374" y="260"/>
                    <a:pt x="374" y="1"/>
                    <a:pt x="2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82" name="Google Shape;15382;p22"/>
            <p:cNvSpPr/>
            <p:nvPr/>
          </p:nvSpPr>
          <p:spPr>
            <a:xfrm>
              <a:off x="3409375" y="3302925"/>
              <a:ext cx="16825" cy="11225"/>
            </a:xfrm>
            <a:custGeom>
              <a:avLst/>
              <a:gdLst/>
              <a:ahLst/>
              <a:cxnLst/>
              <a:rect l="l" t="t" r="r" b="b"/>
              <a:pathLst>
                <a:path w="673" h="449" extrusionOk="0">
                  <a:moveTo>
                    <a:pt x="673" y="0"/>
                  </a:moveTo>
                  <a:lnTo>
                    <a:pt x="673" y="0"/>
                  </a:lnTo>
                  <a:cubicBezTo>
                    <a:pt x="449" y="224"/>
                    <a:pt x="1" y="0"/>
                    <a:pt x="1" y="449"/>
                  </a:cubicBezTo>
                  <a:cubicBezTo>
                    <a:pt x="449" y="449"/>
                    <a:pt x="673" y="224"/>
                    <a:pt x="6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83" name="Google Shape;15383;p22"/>
            <p:cNvSpPr/>
            <p:nvPr/>
          </p:nvSpPr>
          <p:spPr>
            <a:xfrm>
              <a:off x="4655175" y="3302925"/>
              <a:ext cx="9275" cy="12750"/>
            </a:xfrm>
            <a:custGeom>
              <a:avLst/>
              <a:gdLst/>
              <a:ahLst/>
              <a:cxnLst/>
              <a:rect l="l" t="t" r="r" b="b"/>
              <a:pathLst>
                <a:path w="371" h="510" extrusionOk="0">
                  <a:moveTo>
                    <a:pt x="147" y="0"/>
                  </a:moveTo>
                  <a:cubicBezTo>
                    <a:pt x="147" y="182"/>
                    <a:pt x="0" y="510"/>
                    <a:pt x="181" y="510"/>
                  </a:cubicBezTo>
                  <a:cubicBezTo>
                    <a:pt x="224" y="510"/>
                    <a:pt x="285" y="491"/>
                    <a:pt x="371" y="449"/>
                  </a:cubicBezTo>
                  <a:cubicBezTo>
                    <a:pt x="371" y="224"/>
                    <a:pt x="371" y="0"/>
                    <a:pt x="14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84" name="Google Shape;15384;p22"/>
            <p:cNvSpPr/>
            <p:nvPr/>
          </p:nvSpPr>
          <p:spPr>
            <a:xfrm>
              <a:off x="6519000" y="3308525"/>
              <a:ext cx="11250" cy="5625"/>
            </a:xfrm>
            <a:custGeom>
              <a:avLst/>
              <a:gdLst/>
              <a:ahLst/>
              <a:cxnLst/>
              <a:rect l="l" t="t" r="r" b="b"/>
              <a:pathLst>
                <a:path w="450" h="225" extrusionOk="0">
                  <a:moveTo>
                    <a:pt x="449" y="0"/>
                  </a:moveTo>
                  <a:cubicBezTo>
                    <a:pt x="449" y="0"/>
                    <a:pt x="1" y="0"/>
                    <a:pt x="1" y="225"/>
                  </a:cubicBezTo>
                  <a:cubicBezTo>
                    <a:pt x="1" y="225"/>
                    <a:pt x="449" y="225"/>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85" name="Google Shape;15385;p22"/>
            <p:cNvSpPr/>
            <p:nvPr/>
          </p:nvSpPr>
          <p:spPr>
            <a:xfrm>
              <a:off x="6552625" y="3314125"/>
              <a:ext cx="25" cy="28050"/>
            </a:xfrm>
            <a:custGeom>
              <a:avLst/>
              <a:gdLst/>
              <a:ahLst/>
              <a:cxnLst/>
              <a:rect l="l" t="t" r="r" b="b"/>
              <a:pathLst>
                <a:path w="1" h="1122" extrusionOk="0">
                  <a:moveTo>
                    <a:pt x="1" y="673"/>
                  </a:moveTo>
                  <a:cubicBezTo>
                    <a:pt x="1" y="1121"/>
                    <a:pt x="1" y="1"/>
                    <a:pt x="1" y="673"/>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86" name="Google Shape;15386;p22"/>
            <p:cNvSpPr/>
            <p:nvPr/>
          </p:nvSpPr>
          <p:spPr>
            <a:xfrm>
              <a:off x="6576375" y="3327000"/>
              <a:ext cx="15500" cy="5125"/>
            </a:xfrm>
            <a:custGeom>
              <a:avLst/>
              <a:gdLst/>
              <a:ahLst/>
              <a:cxnLst/>
              <a:rect l="l" t="t" r="r" b="b"/>
              <a:pathLst>
                <a:path w="620" h="205" extrusionOk="0">
                  <a:moveTo>
                    <a:pt x="168" y="0"/>
                  </a:moveTo>
                  <a:cubicBezTo>
                    <a:pt x="0" y="0"/>
                    <a:pt x="176" y="205"/>
                    <a:pt x="422" y="205"/>
                  </a:cubicBezTo>
                  <a:cubicBezTo>
                    <a:pt x="485" y="205"/>
                    <a:pt x="552" y="192"/>
                    <a:pt x="619" y="158"/>
                  </a:cubicBezTo>
                  <a:cubicBezTo>
                    <a:pt x="385" y="41"/>
                    <a:pt x="242" y="0"/>
                    <a:pt x="16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87" name="Google Shape;15387;p22"/>
            <p:cNvSpPr/>
            <p:nvPr/>
          </p:nvSpPr>
          <p:spPr>
            <a:xfrm>
              <a:off x="2905125" y="3330925"/>
              <a:ext cx="22425" cy="2525"/>
            </a:xfrm>
            <a:custGeom>
              <a:avLst/>
              <a:gdLst/>
              <a:ahLst/>
              <a:cxnLst/>
              <a:rect l="l" t="t" r="r" b="b"/>
              <a:pathLst>
                <a:path w="897" h="101" extrusionOk="0">
                  <a:moveTo>
                    <a:pt x="0" y="1"/>
                  </a:moveTo>
                  <a:cubicBezTo>
                    <a:pt x="0" y="1"/>
                    <a:pt x="299" y="100"/>
                    <a:pt x="564" y="100"/>
                  </a:cubicBezTo>
                  <a:cubicBezTo>
                    <a:pt x="697" y="100"/>
                    <a:pt x="822" y="76"/>
                    <a:pt x="89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88" name="Google Shape;15388;p22"/>
            <p:cNvSpPr/>
            <p:nvPr/>
          </p:nvSpPr>
          <p:spPr>
            <a:xfrm>
              <a:off x="4305850" y="3331025"/>
              <a:ext cx="4800" cy="8275"/>
            </a:xfrm>
            <a:custGeom>
              <a:avLst/>
              <a:gdLst/>
              <a:ahLst/>
              <a:cxnLst/>
              <a:rect l="l" t="t" r="r" b="b"/>
              <a:pathLst>
                <a:path w="192" h="331" extrusionOk="0">
                  <a:moveTo>
                    <a:pt x="124" y="0"/>
                  </a:moveTo>
                  <a:cubicBezTo>
                    <a:pt x="96" y="0"/>
                    <a:pt x="55" y="58"/>
                    <a:pt x="0" y="221"/>
                  </a:cubicBezTo>
                  <a:cubicBezTo>
                    <a:pt x="40" y="300"/>
                    <a:pt x="72" y="330"/>
                    <a:pt x="98" y="330"/>
                  </a:cubicBezTo>
                  <a:cubicBezTo>
                    <a:pt x="182" y="330"/>
                    <a:pt x="191" y="0"/>
                    <a:pt x="1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89" name="Google Shape;15389;p22"/>
            <p:cNvSpPr/>
            <p:nvPr/>
          </p:nvSpPr>
          <p:spPr>
            <a:xfrm>
              <a:off x="6470750" y="3332600"/>
              <a:ext cx="9200" cy="5150"/>
            </a:xfrm>
            <a:custGeom>
              <a:avLst/>
              <a:gdLst/>
              <a:ahLst/>
              <a:cxnLst/>
              <a:rect l="l" t="t" r="r" b="b"/>
              <a:pathLst>
                <a:path w="368" h="206" extrusionOk="0">
                  <a:moveTo>
                    <a:pt x="358" y="0"/>
                  </a:moveTo>
                  <a:cubicBezTo>
                    <a:pt x="337" y="0"/>
                    <a:pt x="0" y="205"/>
                    <a:pt x="31" y="205"/>
                  </a:cubicBezTo>
                  <a:cubicBezTo>
                    <a:pt x="39" y="205"/>
                    <a:pt x="71" y="192"/>
                    <a:pt x="138" y="158"/>
                  </a:cubicBezTo>
                  <a:cubicBezTo>
                    <a:pt x="314" y="41"/>
                    <a:pt x="367" y="0"/>
                    <a:pt x="35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90" name="Google Shape;15390;p22"/>
            <p:cNvSpPr/>
            <p:nvPr/>
          </p:nvSpPr>
          <p:spPr>
            <a:xfrm>
              <a:off x="6614250" y="3337150"/>
              <a:ext cx="33650" cy="8950"/>
            </a:xfrm>
            <a:custGeom>
              <a:avLst/>
              <a:gdLst/>
              <a:ahLst/>
              <a:cxnLst/>
              <a:rect l="l" t="t" r="r" b="b"/>
              <a:pathLst>
                <a:path w="1346" h="358" extrusionOk="0">
                  <a:moveTo>
                    <a:pt x="499" y="1"/>
                  </a:moveTo>
                  <a:cubicBezTo>
                    <a:pt x="325" y="1"/>
                    <a:pt x="150" y="51"/>
                    <a:pt x="1" y="200"/>
                  </a:cubicBezTo>
                  <a:cubicBezTo>
                    <a:pt x="102" y="166"/>
                    <a:pt x="193" y="153"/>
                    <a:pt x="276" y="153"/>
                  </a:cubicBezTo>
                  <a:cubicBezTo>
                    <a:pt x="601" y="153"/>
                    <a:pt x="806" y="358"/>
                    <a:pt x="1028" y="358"/>
                  </a:cubicBezTo>
                  <a:cubicBezTo>
                    <a:pt x="1126" y="358"/>
                    <a:pt x="1228" y="317"/>
                    <a:pt x="1346" y="200"/>
                  </a:cubicBezTo>
                  <a:cubicBezTo>
                    <a:pt x="1196" y="200"/>
                    <a:pt x="848" y="1"/>
                    <a:pt x="49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91" name="Google Shape;15391;p22"/>
            <p:cNvSpPr/>
            <p:nvPr/>
          </p:nvSpPr>
          <p:spPr>
            <a:xfrm>
              <a:off x="6660275" y="3344500"/>
              <a:ext cx="15650" cy="6500"/>
            </a:xfrm>
            <a:custGeom>
              <a:avLst/>
              <a:gdLst/>
              <a:ahLst/>
              <a:cxnLst/>
              <a:rect l="l" t="t" r="r" b="b"/>
              <a:pathLst>
                <a:path w="626" h="260" extrusionOk="0">
                  <a:moveTo>
                    <a:pt x="224" y="1"/>
                  </a:moveTo>
                  <a:cubicBezTo>
                    <a:pt x="0" y="1"/>
                    <a:pt x="130" y="260"/>
                    <a:pt x="354" y="260"/>
                  </a:cubicBezTo>
                  <a:cubicBezTo>
                    <a:pt x="436" y="260"/>
                    <a:pt x="530" y="225"/>
                    <a:pt x="625" y="130"/>
                  </a:cubicBezTo>
                  <a:cubicBezTo>
                    <a:pt x="436" y="35"/>
                    <a:pt x="306" y="1"/>
                    <a:pt x="2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92" name="Google Shape;15392;p22"/>
            <p:cNvSpPr/>
            <p:nvPr/>
          </p:nvSpPr>
          <p:spPr>
            <a:xfrm>
              <a:off x="3432850" y="3363025"/>
              <a:ext cx="15775" cy="12750"/>
            </a:xfrm>
            <a:custGeom>
              <a:avLst/>
              <a:gdLst/>
              <a:ahLst/>
              <a:cxnLst/>
              <a:rect l="l" t="t" r="r" b="b"/>
              <a:pathLst>
                <a:path w="631" h="510" extrusionOk="0">
                  <a:moveTo>
                    <a:pt x="365" y="0"/>
                  </a:moveTo>
                  <a:cubicBezTo>
                    <a:pt x="260" y="0"/>
                    <a:pt x="1" y="328"/>
                    <a:pt x="182" y="510"/>
                  </a:cubicBezTo>
                  <a:cubicBezTo>
                    <a:pt x="406" y="510"/>
                    <a:pt x="630" y="510"/>
                    <a:pt x="406" y="62"/>
                  </a:cubicBezTo>
                  <a:cubicBezTo>
                    <a:pt x="406" y="19"/>
                    <a:pt x="390" y="0"/>
                    <a:pt x="36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93" name="Google Shape;15393;p22"/>
            <p:cNvSpPr/>
            <p:nvPr/>
          </p:nvSpPr>
          <p:spPr>
            <a:xfrm>
              <a:off x="4328250" y="3375750"/>
              <a:ext cx="16850" cy="2525"/>
            </a:xfrm>
            <a:custGeom>
              <a:avLst/>
              <a:gdLst/>
              <a:ahLst/>
              <a:cxnLst/>
              <a:rect l="l" t="t" r="r" b="b"/>
              <a:pathLst>
                <a:path w="674" h="101" extrusionOk="0">
                  <a:moveTo>
                    <a:pt x="1" y="1"/>
                  </a:moveTo>
                  <a:cubicBezTo>
                    <a:pt x="1" y="1"/>
                    <a:pt x="300" y="100"/>
                    <a:pt x="499" y="100"/>
                  </a:cubicBezTo>
                  <a:cubicBezTo>
                    <a:pt x="599" y="100"/>
                    <a:pt x="673" y="75"/>
                    <a:pt x="6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94" name="Google Shape;15394;p22"/>
            <p:cNvSpPr/>
            <p:nvPr/>
          </p:nvSpPr>
          <p:spPr>
            <a:xfrm>
              <a:off x="4361875" y="3384225"/>
              <a:ext cx="4800" cy="8275"/>
            </a:xfrm>
            <a:custGeom>
              <a:avLst/>
              <a:gdLst/>
              <a:ahLst/>
              <a:cxnLst/>
              <a:rect l="l" t="t" r="r" b="b"/>
              <a:pathLst>
                <a:path w="192" h="331" extrusionOk="0">
                  <a:moveTo>
                    <a:pt x="98" y="1"/>
                  </a:moveTo>
                  <a:cubicBezTo>
                    <a:pt x="73" y="1"/>
                    <a:pt x="40" y="31"/>
                    <a:pt x="1" y="110"/>
                  </a:cubicBezTo>
                  <a:cubicBezTo>
                    <a:pt x="55" y="273"/>
                    <a:pt x="96" y="331"/>
                    <a:pt x="124" y="331"/>
                  </a:cubicBezTo>
                  <a:cubicBezTo>
                    <a:pt x="191" y="331"/>
                    <a:pt x="183" y="1"/>
                    <a:pt x="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95" name="Google Shape;15395;p22"/>
            <p:cNvSpPr/>
            <p:nvPr/>
          </p:nvSpPr>
          <p:spPr>
            <a:xfrm>
              <a:off x="1498775" y="3386975"/>
              <a:ext cx="11225" cy="2500"/>
            </a:xfrm>
            <a:custGeom>
              <a:avLst/>
              <a:gdLst/>
              <a:ahLst/>
              <a:cxnLst/>
              <a:rect l="l" t="t" r="r" b="b"/>
              <a:pathLst>
                <a:path w="449" h="100" extrusionOk="0">
                  <a:moveTo>
                    <a:pt x="0" y="0"/>
                  </a:moveTo>
                  <a:cubicBezTo>
                    <a:pt x="0" y="0"/>
                    <a:pt x="200" y="100"/>
                    <a:pt x="332" y="100"/>
                  </a:cubicBezTo>
                  <a:cubicBezTo>
                    <a:pt x="399" y="100"/>
                    <a:pt x="449" y="75"/>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96" name="Google Shape;15396;p22"/>
            <p:cNvSpPr/>
            <p:nvPr/>
          </p:nvSpPr>
          <p:spPr>
            <a:xfrm>
              <a:off x="1504375" y="3392575"/>
              <a:ext cx="28050" cy="16825"/>
            </a:xfrm>
            <a:custGeom>
              <a:avLst/>
              <a:gdLst/>
              <a:ahLst/>
              <a:cxnLst/>
              <a:rect l="l" t="t" r="r" b="b"/>
              <a:pathLst>
                <a:path w="1122" h="673" extrusionOk="0">
                  <a:moveTo>
                    <a:pt x="225" y="0"/>
                  </a:moveTo>
                  <a:cubicBezTo>
                    <a:pt x="1" y="448"/>
                    <a:pt x="225" y="448"/>
                    <a:pt x="897" y="672"/>
                  </a:cubicBezTo>
                  <a:cubicBezTo>
                    <a:pt x="1121" y="0"/>
                    <a:pt x="1121" y="0"/>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97" name="Google Shape;15397;p22"/>
            <p:cNvSpPr/>
            <p:nvPr/>
          </p:nvSpPr>
          <p:spPr>
            <a:xfrm>
              <a:off x="1532400" y="3392575"/>
              <a:ext cx="11225" cy="11225"/>
            </a:xfrm>
            <a:custGeom>
              <a:avLst/>
              <a:gdLst/>
              <a:ahLst/>
              <a:cxnLst/>
              <a:rect l="l" t="t" r="r" b="b"/>
              <a:pathLst>
                <a:path w="449" h="449" extrusionOk="0">
                  <a:moveTo>
                    <a:pt x="0" y="0"/>
                  </a:moveTo>
                  <a:lnTo>
                    <a:pt x="448" y="448"/>
                  </a:lnTo>
                  <a:cubicBezTo>
                    <a:pt x="448" y="224"/>
                    <a:pt x="448"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98" name="Google Shape;15398;p22"/>
            <p:cNvSpPr/>
            <p:nvPr/>
          </p:nvSpPr>
          <p:spPr>
            <a:xfrm>
              <a:off x="3824000" y="3394925"/>
              <a:ext cx="4700" cy="6500"/>
            </a:xfrm>
            <a:custGeom>
              <a:avLst/>
              <a:gdLst/>
              <a:ahLst/>
              <a:cxnLst/>
              <a:rect l="l" t="t" r="r" b="b"/>
              <a:pathLst>
                <a:path w="188" h="260" extrusionOk="0">
                  <a:moveTo>
                    <a:pt x="112" y="1"/>
                  </a:moveTo>
                  <a:cubicBezTo>
                    <a:pt x="85" y="1"/>
                    <a:pt x="48" y="36"/>
                    <a:pt x="0" y="130"/>
                  </a:cubicBezTo>
                  <a:cubicBezTo>
                    <a:pt x="48" y="225"/>
                    <a:pt x="85" y="260"/>
                    <a:pt x="112" y="260"/>
                  </a:cubicBezTo>
                  <a:cubicBezTo>
                    <a:pt x="187" y="260"/>
                    <a:pt x="187" y="1"/>
                    <a:pt x="11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99" name="Google Shape;15399;p22"/>
            <p:cNvSpPr/>
            <p:nvPr/>
          </p:nvSpPr>
          <p:spPr>
            <a:xfrm>
              <a:off x="1549200" y="3402200"/>
              <a:ext cx="15725" cy="7200"/>
            </a:xfrm>
            <a:custGeom>
              <a:avLst/>
              <a:gdLst/>
              <a:ahLst/>
              <a:cxnLst/>
              <a:rect l="l" t="t" r="r" b="b"/>
              <a:pathLst>
                <a:path w="629" h="288" extrusionOk="0">
                  <a:moveTo>
                    <a:pt x="69" y="1"/>
                  </a:moveTo>
                  <a:cubicBezTo>
                    <a:pt x="27" y="1"/>
                    <a:pt x="1" y="19"/>
                    <a:pt x="1" y="63"/>
                  </a:cubicBezTo>
                  <a:cubicBezTo>
                    <a:pt x="225" y="63"/>
                    <a:pt x="225" y="287"/>
                    <a:pt x="449" y="287"/>
                  </a:cubicBezTo>
                  <a:cubicBezTo>
                    <a:pt x="628" y="287"/>
                    <a:pt x="234" y="1"/>
                    <a:pt x="6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00" name="Google Shape;15400;p22"/>
            <p:cNvSpPr/>
            <p:nvPr/>
          </p:nvSpPr>
          <p:spPr>
            <a:xfrm>
              <a:off x="3465400" y="3411750"/>
              <a:ext cx="7850" cy="6475"/>
            </a:xfrm>
            <a:custGeom>
              <a:avLst/>
              <a:gdLst/>
              <a:ahLst/>
              <a:cxnLst/>
              <a:rect l="l" t="t" r="r" b="b"/>
              <a:pathLst>
                <a:path w="314" h="259" extrusionOk="0">
                  <a:moveTo>
                    <a:pt x="137" y="0"/>
                  </a:moveTo>
                  <a:cubicBezTo>
                    <a:pt x="95" y="0"/>
                    <a:pt x="48" y="35"/>
                    <a:pt x="1" y="130"/>
                  </a:cubicBezTo>
                  <a:cubicBezTo>
                    <a:pt x="95" y="224"/>
                    <a:pt x="160" y="259"/>
                    <a:pt x="201" y="259"/>
                  </a:cubicBezTo>
                  <a:cubicBezTo>
                    <a:pt x="313" y="259"/>
                    <a:pt x="249" y="0"/>
                    <a:pt x="13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01" name="Google Shape;15401;p22"/>
            <p:cNvSpPr/>
            <p:nvPr/>
          </p:nvSpPr>
          <p:spPr>
            <a:xfrm>
              <a:off x="3386975" y="3414975"/>
              <a:ext cx="11225" cy="2525"/>
            </a:xfrm>
            <a:custGeom>
              <a:avLst/>
              <a:gdLst/>
              <a:ahLst/>
              <a:cxnLst/>
              <a:rect l="l" t="t" r="r" b="b"/>
              <a:pathLst>
                <a:path w="449" h="101" extrusionOk="0">
                  <a:moveTo>
                    <a:pt x="0" y="1"/>
                  </a:moveTo>
                  <a:cubicBezTo>
                    <a:pt x="0" y="1"/>
                    <a:pt x="199" y="100"/>
                    <a:pt x="332" y="100"/>
                  </a:cubicBezTo>
                  <a:cubicBezTo>
                    <a:pt x="399" y="100"/>
                    <a:pt x="448" y="75"/>
                    <a:pt x="4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02" name="Google Shape;15402;p22"/>
            <p:cNvSpPr/>
            <p:nvPr/>
          </p:nvSpPr>
          <p:spPr>
            <a:xfrm>
              <a:off x="3482225" y="3416375"/>
              <a:ext cx="8425" cy="6725"/>
            </a:xfrm>
            <a:custGeom>
              <a:avLst/>
              <a:gdLst/>
              <a:ahLst/>
              <a:cxnLst/>
              <a:rect l="l" t="t" r="r" b="b"/>
              <a:pathLst>
                <a:path w="337" h="269" extrusionOk="0">
                  <a:moveTo>
                    <a:pt x="196" y="1"/>
                  </a:moveTo>
                  <a:cubicBezTo>
                    <a:pt x="112" y="1"/>
                    <a:pt x="0" y="57"/>
                    <a:pt x="0" y="169"/>
                  </a:cubicBezTo>
                  <a:cubicBezTo>
                    <a:pt x="150" y="169"/>
                    <a:pt x="199" y="268"/>
                    <a:pt x="216" y="268"/>
                  </a:cubicBezTo>
                  <a:cubicBezTo>
                    <a:pt x="224" y="268"/>
                    <a:pt x="224" y="243"/>
                    <a:pt x="224" y="169"/>
                  </a:cubicBezTo>
                  <a:cubicBezTo>
                    <a:pt x="336" y="57"/>
                    <a:pt x="280" y="1"/>
                    <a:pt x="19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03" name="Google Shape;15403;p22"/>
            <p:cNvSpPr/>
            <p:nvPr/>
          </p:nvSpPr>
          <p:spPr>
            <a:xfrm>
              <a:off x="1554800" y="3418100"/>
              <a:ext cx="20575" cy="6700"/>
            </a:xfrm>
            <a:custGeom>
              <a:avLst/>
              <a:gdLst/>
              <a:ahLst/>
              <a:cxnLst/>
              <a:rect l="l" t="t" r="r" b="b"/>
              <a:pathLst>
                <a:path w="823" h="268" extrusionOk="0">
                  <a:moveTo>
                    <a:pt x="225" y="0"/>
                  </a:moveTo>
                  <a:cubicBezTo>
                    <a:pt x="100" y="0"/>
                    <a:pt x="1" y="25"/>
                    <a:pt x="1" y="100"/>
                  </a:cubicBezTo>
                  <a:cubicBezTo>
                    <a:pt x="113" y="212"/>
                    <a:pt x="225" y="268"/>
                    <a:pt x="337" y="268"/>
                  </a:cubicBezTo>
                  <a:cubicBezTo>
                    <a:pt x="449" y="268"/>
                    <a:pt x="561" y="212"/>
                    <a:pt x="673" y="100"/>
                  </a:cubicBezTo>
                  <a:cubicBezTo>
                    <a:pt x="822" y="100"/>
                    <a:pt x="474" y="0"/>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04" name="Google Shape;15404;p22"/>
            <p:cNvSpPr/>
            <p:nvPr/>
          </p:nvSpPr>
          <p:spPr>
            <a:xfrm>
              <a:off x="4922175" y="3448600"/>
              <a:ext cx="33650" cy="11225"/>
            </a:xfrm>
            <a:custGeom>
              <a:avLst/>
              <a:gdLst/>
              <a:ahLst/>
              <a:cxnLst/>
              <a:rect l="l" t="t" r="r" b="b"/>
              <a:pathLst>
                <a:path w="1346" h="449" extrusionOk="0">
                  <a:moveTo>
                    <a:pt x="1345" y="0"/>
                  </a:moveTo>
                  <a:cubicBezTo>
                    <a:pt x="897" y="0"/>
                    <a:pt x="449" y="224"/>
                    <a:pt x="0" y="449"/>
                  </a:cubicBezTo>
                  <a:lnTo>
                    <a:pt x="134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05" name="Google Shape;15405;p22"/>
            <p:cNvSpPr/>
            <p:nvPr/>
          </p:nvSpPr>
          <p:spPr>
            <a:xfrm>
              <a:off x="1577225" y="3437400"/>
              <a:ext cx="11225" cy="2500"/>
            </a:xfrm>
            <a:custGeom>
              <a:avLst/>
              <a:gdLst/>
              <a:ahLst/>
              <a:cxnLst/>
              <a:rect l="l" t="t" r="r" b="b"/>
              <a:pathLst>
                <a:path w="449" h="100" extrusionOk="0">
                  <a:moveTo>
                    <a:pt x="0" y="0"/>
                  </a:moveTo>
                  <a:cubicBezTo>
                    <a:pt x="0" y="0"/>
                    <a:pt x="199" y="100"/>
                    <a:pt x="332" y="100"/>
                  </a:cubicBezTo>
                  <a:cubicBezTo>
                    <a:pt x="399" y="100"/>
                    <a:pt x="448" y="75"/>
                    <a:pt x="4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06" name="Google Shape;15406;p22"/>
            <p:cNvSpPr/>
            <p:nvPr/>
          </p:nvSpPr>
          <p:spPr>
            <a:xfrm>
              <a:off x="3370150" y="3448600"/>
              <a:ext cx="12800" cy="7200"/>
            </a:xfrm>
            <a:custGeom>
              <a:avLst/>
              <a:gdLst/>
              <a:ahLst/>
              <a:cxnLst/>
              <a:rect l="l" t="t" r="r" b="b"/>
              <a:pathLst>
                <a:path w="512" h="288" extrusionOk="0">
                  <a:moveTo>
                    <a:pt x="1" y="0"/>
                  </a:moveTo>
                  <a:cubicBezTo>
                    <a:pt x="1" y="218"/>
                    <a:pt x="212" y="224"/>
                    <a:pt x="430" y="224"/>
                  </a:cubicBezTo>
                  <a:lnTo>
                    <a:pt x="430" y="224"/>
                  </a:lnTo>
                  <a:cubicBezTo>
                    <a:pt x="321" y="140"/>
                    <a:pt x="126" y="0"/>
                    <a:pt x="1" y="0"/>
                  </a:cubicBezTo>
                  <a:close/>
                  <a:moveTo>
                    <a:pt x="430" y="224"/>
                  </a:moveTo>
                  <a:cubicBezTo>
                    <a:pt x="477" y="261"/>
                    <a:pt x="508" y="287"/>
                    <a:pt x="510" y="287"/>
                  </a:cubicBezTo>
                  <a:cubicBezTo>
                    <a:pt x="512" y="287"/>
                    <a:pt x="494" y="269"/>
                    <a:pt x="449" y="224"/>
                  </a:cubicBezTo>
                  <a:cubicBezTo>
                    <a:pt x="443" y="224"/>
                    <a:pt x="436" y="224"/>
                    <a:pt x="430" y="224"/>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07" name="Google Shape;15407;p22"/>
            <p:cNvSpPr/>
            <p:nvPr/>
          </p:nvSpPr>
          <p:spPr>
            <a:xfrm>
              <a:off x="3241300" y="3447825"/>
              <a:ext cx="7700" cy="7325"/>
            </a:xfrm>
            <a:custGeom>
              <a:avLst/>
              <a:gdLst/>
              <a:ahLst/>
              <a:cxnLst/>
              <a:rect l="l" t="t" r="r" b="b"/>
              <a:pathLst>
                <a:path w="308" h="293" extrusionOk="0">
                  <a:moveTo>
                    <a:pt x="234" y="1"/>
                  </a:moveTo>
                  <a:cubicBezTo>
                    <a:pt x="200" y="1"/>
                    <a:pt x="127" y="65"/>
                    <a:pt x="0" y="255"/>
                  </a:cubicBezTo>
                  <a:cubicBezTo>
                    <a:pt x="26" y="281"/>
                    <a:pt x="52" y="292"/>
                    <a:pt x="77" y="292"/>
                  </a:cubicBezTo>
                  <a:cubicBezTo>
                    <a:pt x="206" y="292"/>
                    <a:pt x="307" y="1"/>
                    <a:pt x="2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08" name="Google Shape;15408;p22"/>
            <p:cNvSpPr/>
            <p:nvPr/>
          </p:nvSpPr>
          <p:spPr>
            <a:xfrm>
              <a:off x="3254225" y="3449400"/>
              <a:ext cx="15100" cy="10425"/>
            </a:xfrm>
            <a:custGeom>
              <a:avLst/>
              <a:gdLst/>
              <a:ahLst/>
              <a:cxnLst/>
              <a:rect l="l" t="t" r="r" b="b"/>
              <a:pathLst>
                <a:path w="604" h="417" extrusionOk="0">
                  <a:moveTo>
                    <a:pt x="284" y="1"/>
                  </a:moveTo>
                  <a:cubicBezTo>
                    <a:pt x="166" y="1"/>
                    <a:pt x="1" y="262"/>
                    <a:pt x="155" y="417"/>
                  </a:cubicBezTo>
                  <a:cubicBezTo>
                    <a:pt x="380" y="417"/>
                    <a:pt x="604" y="417"/>
                    <a:pt x="380" y="192"/>
                  </a:cubicBezTo>
                  <a:cubicBezTo>
                    <a:pt x="380" y="53"/>
                    <a:pt x="336" y="1"/>
                    <a:pt x="28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09" name="Google Shape;15409;p22"/>
            <p:cNvSpPr/>
            <p:nvPr/>
          </p:nvSpPr>
          <p:spPr>
            <a:xfrm>
              <a:off x="4882950" y="3470350"/>
              <a:ext cx="12250" cy="11875"/>
            </a:xfrm>
            <a:custGeom>
              <a:avLst/>
              <a:gdLst/>
              <a:ahLst/>
              <a:cxnLst/>
              <a:rect l="l" t="t" r="r" b="b"/>
              <a:pathLst>
                <a:path w="490" h="475" extrusionOk="0">
                  <a:moveTo>
                    <a:pt x="207" y="1"/>
                  </a:moveTo>
                  <a:cubicBezTo>
                    <a:pt x="139" y="1"/>
                    <a:pt x="62" y="68"/>
                    <a:pt x="1" y="251"/>
                  </a:cubicBezTo>
                  <a:cubicBezTo>
                    <a:pt x="225" y="251"/>
                    <a:pt x="1" y="251"/>
                    <a:pt x="1" y="475"/>
                  </a:cubicBezTo>
                  <a:cubicBezTo>
                    <a:pt x="490" y="475"/>
                    <a:pt x="386" y="1"/>
                    <a:pt x="20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10" name="Google Shape;15410;p22"/>
            <p:cNvSpPr/>
            <p:nvPr/>
          </p:nvSpPr>
          <p:spPr>
            <a:xfrm>
              <a:off x="5191125" y="3475450"/>
              <a:ext cx="14725" cy="7950"/>
            </a:xfrm>
            <a:custGeom>
              <a:avLst/>
              <a:gdLst/>
              <a:ahLst/>
              <a:cxnLst/>
              <a:rect l="l" t="t" r="r" b="b"/>
              <a:pathLst>
                <a:path w="589" h="318" extrusionOk="0">
                  <a:moveTo>
                    <a:pt x="252" y="0"/>
                  </a:moveTo>
                  <a:cubicBezTo>
                    <a:pt x="183" y="0"/>
                    <a:pt x="98" y="14"/>
                    <a:pt x="0" y="47"/>
                  </a:cubicBezTo>
                  <a:lnTo>
                    <a:pt x="0" y="271"/>
                  </a:lnTo>
                  <a:cubicBezTo>
                    <a:pt x="98" y="304"/>
                    <a:pt x="183" y="317"/>
                    <a:pt x="252" y="317"/>
                  </a:cubicBezTo>
                  <a:cubicBezTo>
                    <a:pt x="588" y="317"/>
                    <a:pt x="588" y="0"/>
                    <a:pt x="25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11" name="Google Shape;15411;p22"/>
            <p:cNvSpPr/>
            <p:nvPr/>
          </p:nvSpPr>
          <p:spPr>
            <a:xfrm>
              <a:off x="4176975" y="3482225"/>
              <a:ext cx="11225" cy="5625"/>
            </a:xfrm>
            <a:custGeom>
              <a:avLst/>
              <a:gdLst/>
              <a:ahLst/>
              <a:cxnLst/>
              <a:rect l="l" t="t" r="r" b="b"/>
              <a:pathLst>
                <a:path w="449" h="225" extrusionOk="0">
                  <a:moveTo>
                    <a:pt x="449" y="0"/>
                  </a:moveTo>
                  <a:cubicBezTo>
                    <a:pt x="225" y="0"/>
                    <a:pt x="1" y="0"/>
                    <a:pt x="1" y="224"/>
                  </a:cubicBezTo>
                  <a:cubicBezTo>
                    <a:pt x="225" y="224"/>
                    <a:pt x="449" y="0"/>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12" name="Google Shape;15412;p22"/>
            <p:cNvSpPr/>
            <p:nvPr/>
          </p:nvSpPr>
          <p:spPr>
            <a:xfrm>
              <a:off x="5202325" y="3489225"/>
              <a:ext cx="11225" cy="6700"/>
            </a:xfrm>
            <a:custGeom>
              <a:avLst/>
              <a:gdLst/>
              <a:ahLst/>
              <a:cxnLst/>
              <a:rect l="l" t="t" r="r" b="b"/>
              <a:pathLst>
                <a:path w="449" h="268" extrusionOk="0">
                  <a:moveTo>
                    <a:pt x="224" y="0"/>
                  </a:moveTo>
                  <a:cubicBezTo>
                    <a:pt x="112" y="0"/>
                    <a:pt x="0" y="56"/>
                    <a:pt x="0" y="168"/>
                  </a:cubicBezTo>
                  <a:cubicBezTo>
                    <a:pt x="150" y="168"/>
                    <a:pt x="199" y="268"/>
                    <a:pt x="282" y="268"/>
                  </a:cubicBezTo>
                  <a:cubicBezTo>
                    <a:pt x="324" y="268"/>
                    <a:pt x="374" y="243"/>
                    <a:pt x="448" y="168"/>
                  </a:cubicBezTo>
                  <a:cubicBezTo>
                    <a:pt x="448" y="56"/>
                    <a:pt x="336" y="0"/>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13" name="Google Shape;15413;p22"/>
            <p:cNvSpPr/>
            <p:nvPr/>
          </p:nvSpPr>
          <p:spPr>
            <a:xfrm>
              <a:off x="3332450" y="3493425"/>
              <a:ext cx="20925" cy="13425"/>
            </a:xfrm>
            <a:custGeom>
              <a:avLst/>
              <a:gdLst/>
              <a:ahLst/>
              <a:cxnLst/>
              <a:rect l="l" t="t" r="r" b="b"/>
              <a:pathLst>
                <a:path w="837" h="537" extrusionOk="0">
                  <a:moveTo>
                    <a:pt x="164" y="0"/>
                  </a:moveTo>
                  <a:cubicBezTo>
                    <a:pt x="0" y="328"/>
                    <a:pt x="76" y="536"/>
                    <a:pt x="392" y="536"/>
                  </a:cubicBezTo>
                  <a:cubicBezTo>
                    <a:pt x="508" y="536"/>
                    <a:pt x="656" y="509"/>
                    <a:pt x="836" y="448"/>
                  </a:cubicBezTo>
                  <a:cubicBezTo>
                    <a:pt x="836" y="224"/>
                    <a:pt x="612" y="0"/>
                    <a:pt x="16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14" name="Google Shape;15414;p22"/>
            <p:cNvSpPr/>
            <p:nvPr/>
          </p:nvSpPr>
          <p:spPr>
            <a:xfrm>
              <a:off x="4815725" y="3494825"/>
              <a:ext cx="8425" cy="6700"/>
            </a:xfrm>
            <a:custGeom>
              <a:avLst/>
              <a:gdLst/>
              <a:ahLst/>
              <a:cxnLst/>
              <a:rect l="l" t="t" r="r" b="b"/>
              <a:pathLst>
                <a:path w="337" h="268" extrusionOk="0">
                  <a:moveTo>
                    <a:pt x="196" y="0"/>
                  </a:moveTo>
                  <a:cubicBezTo>
                    <a:pt x="112" y="0"/>
                    <a:pt x="0" y="56"/>
                    <a:pt x="0" y="168"/>
                  </a:cubicBezTo>
                  <a:cubicBezTo>
                    <a:pt x="150" y="168"/>
                    <a:pt x="199" y="268"/>
                    <a:pt x="216" y="268"/>
                  </a:cubicBezTo>
                  <a:cubicBezTo>
                    <a:pt x="224" y="268"/>
                    <a:pt x="224" y="243"/>
                    <a:pt x="224" y="168"/>
                  </a:cubicBezTo>
                  <a:cubicBezTo>
                    <a:pt x="336" y="56"/>
                    <a:pt x="280" y="0"/>
                    <a:pt x="19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15" name="Google Shape;15415;p22"/>
            <p:cNvSpPr/>
            <p:nvPr/>
          </p:nvSpPr>
          <p:spPr>
            <a:xfrm>
              <a:off x="3174050" y="3499025"/>
              <a:ext cx="5625" cy="2500"/>
            </a:xfrm>
            <a:custGeom>
              <a:avLst/>
              <a:gdLst/>
              <a:ahLst/>
              <a:cxnLst/>
              <a:rect l="l" t="t" r="r" b="b"/>
              <a:pathLst>
                <a:path w="225" h="100" extrusionOk="0">
                  <a:moveTo>
                    <a:pt x="1" y="0"/>
                  </a:moveTo>
                  <a:cubicBezTo>
                    <a:pt x="1" y="0"/>
                    <a:pt x="100" y="100"/>
                    <a:pt x="167" y="100"/>
                  </a:cubicBezTo>
                  <a:cubicBezTo>
                    <a:pt x="200" y="100"/>
                    <a:pt x="225" y="75"/>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16" name="Google Shape;15416;p22"/>
            <p:cNvSpPr/>
            <p:nvPr/>
          </p:nvSpPr>
          <p:spPr>
            <a:xfrm>
              <a:off x="4580400" y="3502125"/>
              <a:ext cx="11225" cy="2525"/>
            </a:xfrm>
            <a:custGeom>
              <a:avLst/>
              <a:gdLst/>
              <a:ahLst/>
              <a:cxnLst/>
              <a:rect l="l" t="t" r="r" b="b"/>
              <a:pathLst>
                <a:path w="449" h="101" extrusionOk="0">
                  <a:moveTo>
                    <a:pt x="116" y="1"/>
                  </a:moveTo>
                  <a:cubicBezTo>
                    <a:pt x="50" y="1"/>
                    <a:pt x="0" y="26"/>
                    <a:pt x="0" y="100"/>
                  </a:cubicBezTo>
                  <a:lnTo>
                    <a:pt x="448" y="100"/>
                  </a:lnTo>
                  <a:cubicBezTo>
                    <a:pt x="448" y="100"/>
                    <a:pt x="249" y="1"/>
                    <a:pt x="11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17" name="Google Shape;15417;p22"/>
            <p:cNvSpPr/>
            <p:nvPr/>
          </p:nvSpPr>
          <p:spPr>
            <a:xfrm>
              <a:off x="4899750" y="3499025"/>
              <a:ext cx="5625" cy="2500"/>
            </a:xfrm>
            <a:custGeom>
              <a:avLst/>
              <a:gdLst/>
              <a:ahLst/>
              <a:cxnLst/>
              <a:rect l="l" t="t" r="r" b="b"/>
              <a:pathLst>
                <a:path w="225" h="100" extrusionOk="0">
                  <a:moveTo>
                    <a:pt x="1" y="0"/>
                  </a:moveTo>
                  <a:cubicBezTo>
                    <a:pt x="1" y="0"/>
                    <a:pt x="100" y="100"/>
                    <a:pt x="167" y="100"/>
                  </a:cubicBezTo>
                  <a:cubicBezTo>
                    <a:pt x="200" y="100"/>
                    <a:pt x="225" y="75"/>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18" name="Google Shape;15418;p22"/>
            <p:cNvSpPr/>
            <p:nvPr/>
          </p:nvSpPr>
          <p:spPr>
            <a:xfrm>
              <a:off x="4766925" y="3515825"/>
              <a:ext cx="20800" cy="7950"/>
            </a:xfrm>
            <a:custGeom>
              <a:avLst/>
              <a:gdLst/>
              <a:ahLst/>
              <a:cxnLst/>
              <a:rect l="l" t="t" r="r" b="b"/>
              <a:pathLst>
                <a:path w="832" h="318" extrusionOk="0">
                  <a:moveTo>
                    <a:pt x="159" y="1"/>
                  </a:moveTo>
                  <a:cubicBezTo>
                    <a:pt x="1" y="159"/>
                    <a:pt x="290" y="318"/>
                    <a:pt x="474" y="318"/>
                  </a:cubicBezTo>
                  <a:cubicBezTo>
                    <a:pt x="550" y="318"/>
                    <a:pt x="607" y="290"/>
                    <a:pt x="607" y="225"/>
                  </a:cubicBezTo>
                  <a:cubicBezTo>
                    <a:pt x="832" y="1"/>
                    <a:pt x="607" y="1"/>
                    <a:pt x="15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19" name="Google Shape;15419;p22"/>
            <p:cNvSpPr/>
            <p:nvPr/>
          </p:nvSpPr>
          <p:spPr>
            <a:xfrm>
              <a:off x="4843725" y="3527025"/>
              <a:ext cx="5625" cy="25"/>
            </a:xfrm>
            <a:custGeom>
              <a:avLst/>
              <a:gdLst/>
              <a:ahLst/>
              <a:cxnLst/>
              <a:rect l="l" t="t" r="r" b="b"/>
              <a:pathLst>
                <a:path w="225" h="1" extrusionOk="0">
                  <a:moveTo>
                    <a:pt x="225" y="1"/>
                  </a:moveTo>
                  <a:lnTo>
                    <a:pt x="1" y="1"/>
                  </a:lnTo>
                  <a:cubicBezTo>
                    <a:pt x="1" y="1"/>
                    <a:pt x="225" y="1"/>
                    <a:pt x="2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20" name="Google Shape;15420;p22"/>
            <p:cNvSpPr/>
            <p:nvPr/>
          </p:nvSpPr>
          <p:spPr>
            <a:xfrm>
              <a:off x="4727700" y="3524725"/>
              <a:ext cx="15200" cy="7950"/>
            </a:xfrm>
            <a:custGeom>
              <a:avLst/>
              <a:gdLst/>
              <a:ahLst/>
              <a:cxnLst/>
              <a:rect l="l" t="t" r="r" b="b"/>
              <a:pathLst>
                <a:path w="608" h="318" extrusionOk="0">
                  <a:moveTo>
                    <a:pt x="376" y="0"/>
                  </a:moveTo>
                  <a:cubicBezTo>
                    <a:pt x="179" y="0"/>
                    <a:pt x="1" y="159"/>
                    <a:pt x="159" y="317"/>
                  </a:cubicBezTo>
                  <a:cubicBezTo>
                    <a:pt x="608" y="317"/>
                    <a:pt x="608" y="317"/>
                    <a:pt x="608" y="93"/>
                  </a:cubicBezTo>
                  <a:cubicBezTo>
                    <a:pt x="542" y="27"/>
                    <a:pt x="457" y="0"/>
                    <a:pt x="37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21" name="Google Shape;15421;p22"/>
            <p:cNvSpPr/>
            <p:nvPr/>
          </p:nvSpPr>
          <p:spPr>
            <a:xfrm>
              <a:off x="4720475" y="3538250"/>
              <a:ext cx="20275" cy="12750"/>
            </a:xfrm>
            <a:custGeom>
              <a:avLst/>
              <a:gdLst/>
              <a:ahLst/>
              <a:cxnLst/>
              <a:rect l="l" t="t" r="r" b="b"/>
              <a:pathLst>
                <a:path w="811" h="510" extrusionOk="0">
                  <a:moveTo>
                    <a:pt x="448" y="0"/>
                  </a:moveTo>
                  <a:cubicBezTo>
                    <a:pt x="448" y="224"/>
                    <a:pt x="0" y="224"/>
                    <a:pt x="0" y="448"/>
                  </a:cubicBezTo>
                  <a:cubicBezTo>
                    <a:pt x="43" y="491"/>
                    <a:pt x="102" y="509"/>
                    <a:pt x="167" y="509"/>
                  </a:cubicBezTo>
                  <a:cubicBezTo>
                    <a:pt x="440" y="509"/>
                    <a:pt x="811" y="181"/>
                    <a:pt x="4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22" name="Google Shape;15422;p22"/>
            <p:cNvSpPr/>
            <p:nvPr/>
          </p:nvSpPr>
          <p:spPr>
            <a:xfrm>
              <a:off x="4630825" y="3549450"/>
              <a:ext cx="14025" cy="8425"/>
            </a:xfrm>
            <a:custGeom>
              <a:avLst/>
              <a:gdLst/>
              <a:ahLst/>
              <a:cxnLst/>
              <a:rect l="l" t="t" r="r" b="b"/>
              <a:pathLst>
                <a:path w="561" h="337" extrusionOk="0">
                  <a:moveTo>
                    <a:pt x="224" y="0"/>
                  </a:moveTo>
                  <a:lnTo>
                    <a:pt x="224" y="0"/>
                  </a:lnTo>
                  <a:cubicBezTo>
                    <a:pt x="0" y="225"/>
                    <a:pt x="168" y="337"/>
                    <a:pt x="308" y="337"/>
                  </a:cubicBezTo>
                  <a:cubicBezTo>
                    <a:pt x="448" y="337"/>
                    <a:pt x="561" y="225"/>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23" name="Google Shape;15423;p22"/>
            <p:cNvSpPr/>
            <p:nvPr/>
          </p:nvSpPr>
          <p:spPr>
            <a:xfrm>
              <a:off x="4800775" y="3560650"/>
              <a:ext cx="14975" cy="2525"/>
            </a:xfrm>
            <a:custGeom>
              <a:avLst/>
              <a:gdLst/>
              <a:ahLst/>
              <a:cxnLst/>
              <a:rect l="l" t="t" r="r" b="b"/>
              <a:pathLst>
                <a:path w="599" h="101" extrusionOk="0">
                  <a:moveTo>
                    <a:pt x="598" y="1"/>
                  </a:moveTo>
                  <a:cubicBezTo>
                    <a:pt x="0" y="1"/>
                    <a:pt x="100" y="100"/>
                    <a:pt x="299" y="100"/>
                  </a:cubicBezTo>
                  <a:cubicBezTo>
                    <a:pt x="399" y="100"/>
                    <a:pt x="523" y="75"/>
                    <a:pt x="5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24" name="Google Shape;15424;p22"/>
            <p:cNvSpPr/>
            <p:nvPr/>
          </p:nvSpPr>
          <p:spPr>
            <a:xfrm>
              <a:off x="4776500" y="3559875"/>
              <a:ext cx="7700" cy="7325"/>
            </a:xfrm>
            <a:custGeom>
              <a:avLst/>
              <a:gdLst/>
              <a:ahLst/>
              <a:cxnLst/>
              <a:rect l="l" t="t" r="r" b="b"/>
              <a:pathLst>
                <a:path w="308" h="293" extrusionOk="0">
                  <a:moveTo>
                    <a:pt x="235" y="1"/>
                  </a:moveTo>
                  <a:cubicBezTo>
                    <a:pt x="200" y="1"/>
                    <a:pt x="127" y="66"/>
                    <a:pt x="0" y="256"/>
                  </a:cubicBezTo>
                  <a:cubicBezTo>
                    <a:pt x="26" y="282"/>
                    <a:pt x="52" y="293"/>
                    <a:pt x="77" y="293"/>
                  </a:cubicBezTo>
                  <a:cubicBezTo>
                    <a:pt x="207" y="293"/>
                    <a:pt x="308" y="1"/>
                    <a:pt x="23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25" name="Google Shape;15425;p22"/>
            <p:cNvSpPr/>
            <p:nvPr/>
          </p:nvSpPr>
          <p:spPr>
            <a:xfrm>
              <a:off x="4552375" y="3568625"/>
              <a:ext cx="4700" cy="6500"/>
            </a:xfrm>
            <a:custGeom>
              <a:avLst/>
              <a:gdLst/>
              <a:ahLst/>
              <a:cxnLst/>
              <a:rect l="l" t="t" r="r" b="b"/>
              <a:pathLst>
                <a:path w="188" h="260" extrusionOk="0">
                  <a:moveTo>
                    <a:pt x="113" y="0"/>
                  </a:moveTo>
                  <a:cubicBezTo>
                    <a:pt x="85" y="0"/>
                    <a:pt x="48" y="35"/>
                    <a:pt x="1" y="130"/>
                  </a:cubicBezTo>
                  <a:cubicBezTo>
                    <a:pt x="48" y="225"/>
                    <a:pt x="85" y="259"/>
                    <a:pt x="113" y="259"/>
                  </a:cubicBezTo>
                  <a:cubicBezTo>
                    <a:pt x="187" y="259"/>
                    <a:pt x="187" y="0"/>
                    <a:pt x="11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26" name="Google Shape;15426;p22"/>
            <p:cNvSpPr/>
            <p:nvPr/>
          </p:nvSpPr>
          <p:spPr>
            <a:xfrm>
              <a:off x="4754075" y="3574975"/>
              <a:ext cx="5625" cy="2500"/>
            </a:xfrm>
            <a:custGeom>
              <a:avLst/>
              <a:gdLst/>
              <a:ahLst/>
              <a:cxnLst/>
              <a:rect l="l" t="t" r="r" b="b"/>
              <a:pathLst>
                <a:path w="225" h="100" extrusionOk="0">
                  <a:moveTo>
                    <a:pt x="59" y="0"/>
                  </a:moveTo>
                  <a:cubicBezTo>
                    <a:pt x="26" y="0"/>
                    <a:pt x="1" y="25"/>
                    <a:pt x="1" y="100"/>
                  </a:cubicBezTo>
                  <a:lnTo>
                    <a:pt x="225" y="100"/>
                  </a:lnTo>
                  <a:cubicBezTo>
                    <a:pt x="225" y="100"/>
                    <a:pt x="125" y="0"/>
                    <a:pt x="5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27" name="Google Shape;15427;p22"/>
            <p:cNvSpPr/>
            <p:nvPr/>
          </p:nvSpPr>
          <p:spPr>
            <a:xfrm>
              <a:off x="4563575" y="3591775"/>
              <a:ext cx="11250" cy="2525"/>
            </a:xfrm>
            <a:custGeom>
              <a:avLst/>
              <a:gdLst/>
              <a:ahLst/>
              <a:cxnLst/>
              <a:rect l="l" t="t" r="r" b="b"/>
              <a:pathLst>
                <a:path w="450" h="101" extrusionOk="0">
                  <a:moveTo>
                    <a:pt x="117" y="1"/>
                  </a:moveTo>
                  <a:cubicBezTo>
                    <a:pt x="51" y="1"/>
                    <a:pt x="1" y="26"/>
                    <a:pt x="1" y="100"/>
                  </a:cubicBezTo>
                  <a:lnTo>
                    <a:pt x="449" y="100"/>
                  </a:lnTo>
                  <a:cubicBezTo>
                    <a:pt x="449" y="100"/>
                    <a:pt x="250" y="1"/>
                    <a:pt x="11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28" name="Google Shape;15428;p22"/>
            <p:cNvSpPr/>
            <p:nvPr/>
          </p:nvSpPr>
          <p:spPr>
            <a:xfrm>
              <a:off x="4742875" y="3588675"/>
              <a:ext cx="5625" cy="2500"/>
            </a:xfrm>
            <a:custGeom>
              <a:avLst/>
              <a:gdLst/>
              <a:ahLst/>
              <a:cxnLst/>
              <a:rect l="l" t="t" r="r" b="b"/>
              <a:pathLst>
                <a:path w="225" h="100" extrusionOk="0">
                  <a:moveTo>
                    <a:pt x="1" y="0"/>
                  </a:moveTo>
                  <a:cubicBezTo>
                    <a:pt x="1" y="0"/>
                    <a:pt x="100" y="100"/>
                    <a:pt x="167" y="100"/>
                  </a:cubicBezTo>
                  <a:cubicBezTo>
                    <a:pt x="200" y="100"/>
                    <a:pt x="225" y="75"/>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29" name="Google Shape;15429;p22"/>
            <p:cNvSpPr/>
            <p:nvPr/>
          </p:nvSpPr>
          <p:spPr>
            <a:xfrm>
              <a:off x="4681250" y="3605475"/>
              <a:ext cx="24300" cy="9975"/>
            </a:xfrm>
            <a:custGeom>
              <a:avLst/>
              <a:gdLst/>
              <a:ahLst/>
              <a:cxnLst/>
              <a:rect l="l" t="t" r="r" b="b"/>
              <a:pathLst>
                <a:path w="972" h="399" extrusionOk="0">
                  <a:moveTo>
                    <a:pt x="0" y="1"/>
                  </a:moveTo>
                  <a:cubicBezTo>
                    <a:pt x="0" y="1"/>
                    <a:pt x="498" y="399"/>
                    <a:pt x="764" y="399"/>
                  </a:cubicBezTo>
                  <a:cubicBezTo>
                    <a:pt x="897" y="399"/>
                    <a:pt x="971" y="299"/>
                    <a:pt x="8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30" name="Google Shape;15430;p22"/>
            <p:cNvSpPr/>
            <p:nvPr/>
          </p:nvSpPr>
          <p:spPr>
            <a:xfrm>
              <a:off x="4658825" y="3616675"/>
              <a:ext cx="5625" cy="25"/>
            </a:xfrm>
            <a:custGeom>
              <a:avLst/>
              <a:gdLst/>
              <a:ahLst/>
              <a:cxnLst/>
              <a:rect l="l" t="t" r="r" b="b"/>
              <a:pathLst>
                <a:path w="225" h="1" extrusionOk="0">
                  <a:moveTo>
                    <a:pt x="225" y="1"/>
                  </a:moveTo>
                  <a:lnTo>
                    <a:pt x="1" y="1"/>
                  </a:lnTo>
                  <a:cubicBezTo>
                    <a:pt x="1" y="1"/>
                    <a:pt x="225" y="1"/>
                    <a:pt x="2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31" name="Google Shape;15431;p22"/>
            <p:cNvSpPr/>
            <p:nvPr/>
          </p:nvSpPr>
          <p:spPr>
            <a:xfrm>
              <a:off x="4675650" y="3614350"/>
              <a:ext cx="16825" cy="7950"/>
            </a:xfrm>
            <a:custGeom>
              <a:avLst/>
              <a:gdLst/>
              <a:ahLst/>
              <a:cxnLst/>
              <a:rect l="l" t="t" r="r" b="b"/>
              <a:pathLst>
                <a:path w="673" h="318" extrusionOk="0">
                  <a:moveTo>
                    <a:pt x="257" y="1"/>
                  </a:moveTo>
                  <a:cubicBezTo>
                    <a:pt x="112" y="1"/>
                    <a:pt x="0" y="159"/>
                    <a:pt x="0" y="318"/>
                  </a:cubicBezTo>
                  <a:cubicBezTo>
                    <a:pt x="448" y="318"/>
                    <a:pt x="673" y="318"/>
                    <a:pt x="448" y="94"/>
                  </a:cubicBezTo>
                  <a:cubicBezTo>
                    <a:pt x="383" y="28"/>
                    <a:pt x="317" y="1"/>
                    <a:pt x="25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32" name="Google Shape;15432;p22"/>
            <p:cNvSpPr/>
            <p:nvPr/>
          </p:nvSpPr>
          <p:spPr>
            <a:xfrm>
              <a:off x="4653225" y="3621350"/>
              <a:ext cx="4900" cy="7325"/>
            </a:xfrm>
            <a:custGeom>
              <a:avLst/>
              <a:gdLst/>
              <a:ahLst/>
              <a:cxnLst/>
              <a:rect l="l" t="t" r="r" b="b"/>
              <a:pathLst>
                <a:path w="196" h="293" extrusionOk="0">
                  <a:moveTo>
                    <a:pt x="70" y="1"/>
                  </a:moveTo>
                  <a:cubicBezTo>
                    <a:pt x="50" y="1"/>
                    <a:pt x="27" y="12"/>
                    <a:pt x="1" y="38"/>
                  </a:cubicBezTo>
                  <a:cubicBezTo>
                    <a:pt x="64" y="228"/>
                    <a:pt x="110" y="293"/>
                    <a:pt x="137" y="293"/>
                  </a:cubicBezTo>
                  <a:cubicBezTo>
                    <a:pt x="196" y="293"/>
                    <a:pt x="173" y="1"/>
                    <a:pt x="7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33" name="Google Shape;15433;p22"/>
            <p:cNvSpPr/>
            <p:nvPr/>
          </p:nvSpPr>
          <p:spPr>
            <a:xfrm>
              <a:off x="4630825" y="3622275"/>
              <a:ext cx="5625" cy="7950"/>
            </a:xfrm>
            <a:custGeom>
              <a:avLst/>
              <a:gdLst/>
              <a:ahLst/>
              <a:cxnLst/>
              <a:rect l="l" t="t" r="r" b="b"/>
              <a:pathLst>
                <a:path w="225" h="318" extrusionOk="0">
                  <a:moveTo>
                    <a:pt x="224" y="1"/>
                  </a:moveTo>
                  <a:lnTo>
                    <a:pt x="224" y="1"/>
                  </a:lnTo>
                  <a:cubicBezTo>
                    <a:pt x="224" y="1"/>
                    <a:pt x="0" y="1"/>
                    <a:pt x="0" y="225"/>
                  </a:cubicBezTo>
                  <a:cubicBezTo>
                    <a:pt x="0" y="291"/>
                    <a:pt x="19" y="318"/>
                    <a:pt x="47" y="318"/>
                  </a:cubicBezTo>
                  <a:cubicBezTo>
                    <a:pt x="112" y="318"/>
                    <a:pt x="224" y="159"/>
                    <a:pt x="2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34" name="Google Shape;15434;p22"/>
            <p:cNvSpPr/>
            <p:nvPr/>
          </p:nvSpPr>
          <p:spPr>
            <a:xfrm>
              <a:off x="4765300" y="3678325"/>
              <a:ext cx="11225" cy="7950"/>
            </a:xfrm>
            <a:custGeom>
              <a:avLst/>
              <a:gdLst/>
              <a:ahLst/>
              <a:cxnLst/>
              <a:rect l="l" t="t" r="r" b="b"/>
              <a:pathLst>
                <a:path w="449" h="318" extrusionOk="0">
                  <a:moveTo>
                    <a:pt x="448" y="0"/>
                  </a:moveTo>
                  <a:cubicBezTo>
                    <a:pt x="0" y="0"/>
                    <a:pt x="0" y="0"/>
                    <a:pt x="0" y="224"/>
                  </a:cubicBezTo>
                  <a:cubicBezTo>
                    <a:pt x="66" y="290"/>
                    <a:pt x="131" y="317"/>
                    <a:pt x="191" y="317"/>
                  </a:cubicBezTo>
                  <a:cubicBezTo>
                    <a:pt x="336" y="317"/>
                    <a:pt x="448" y="159"/>
                    <a:pt x="4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35" name="Google Shape;15435;p22"/>
            <p:cNvSpPr/>
            <p:nvPr/>
          </p:nvSpPr>
          <p:spPr>
            <a:xfrm>
              <a:off x="4798900" y="3678325"/>
              <a:ext cx="5625" cy="25"/>
            </a:xfrm>
            <a:custGeom>
              <a:avLst/>
              <a:gdLst/>
              <a:ahLst/>
              <a:cxnLst/>
              <a:rect l="l" t="t" r="r" b="b"/>
              <a:pathLst>
                <a:path w="225" h="1" extrusionOk="0">
                  <a:moveTo>
                    <a:pt x="225" y="0"/>
                  </a:moveTo>
                  <a:lnTo>
                    <a:pt x="1" y="0"/>
                  </a:lnTo>
                  <a:cubicBezTo>
                    <a:pt x="1" y="0"/>
                    <a:pt x="225" y="0"/>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36" name="Google Shape;15436;p22"/>
            <p:cNvSpPr/>
            <p:nvPr/>
          </p:nvSpPr>
          <p:spPr>
            <a:xfrm>
              <a:off x="4059325" y="3689525"/>
              <a:ext cx="11225" cy="25"/>
            </a:xfrm>
            <a:custGeom>
              <a:avLst/>
              <a:gdLst/>
              <a:ahLst/>
              <a:cxnLst/>
              <a:rect l="l" t="t" r="r" b="b"/>
              <a:pathLst>
                <a:path w="449" h="1" extrusionOk="0">
                  <a:moveTo>
                    <a:pt x="448" y="0"/>
                  </a:moveTo>
                  <a:lnTo>
                    <a:pt x="0" y="0"/>
                  </a:lnTo>
                  <a:cubicBezTo>
                    <a:pt x="0" y="0"/>
                    <a:pt x="448" y="0"/>
                    <a:pt x="4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37" name="Google Shape;15437;p22"/>
            <p:cNvSpPr/>
            <p:nvPr/>
          </p:nvSpPr>
          <p:spPr>
            <a:xfrm>
              <a:off x="4770900" y="3692400"/>
              <a:ext cx="4775" cy="8275"/>
            </a:xfrm>
            <a:custGeom>
              <a:avLst/>
              <a:gdLst/>
              <a:ahLst/>
              <a:cxnLst/>
              <a:rect l="l" t="t" r="r" b="b"/>
              <a:pathLst>
                <a:path w="191" h="331" extrusionOk="0">
                  <a:moveTo>
                    <a:pt x="98" y="0"/>
                  </a:moveTo>
                  <a:cubicBezTo>
                    <a:pt x="72" y="0"/>
                    <a:pt x="40" y="31"/>
                    <a:pt x="0" y="109"/>
                  </a:cubicBezTo>
                  <a:cubicBezTo>
                    <a:pt x="55" y="273"/>
                    <a:pt x="96" y="330"/>
                    <a:pt x="124" y="330"/>
                  </a:cubicBezTo>
                  <a:cubicBezTo>
                    <a:pt x="191" y="330"/>
                    <a:pt x="182" y="0"/>
                    <a:pt x="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38" name="Google Shape;15438;p22"/>
            <p:cNvSpPr/>
            <p:nvPr/>
          </p:nvSpPr>
          <p:spPr>
            <a:xfrm>
              <a:off x="4748475" y="3700725"/>
              <a:ext cx="11225" cy="25"/>
            </a:xfrm>
            <a:custGeom>
              <a:avLst/>
              <a:gdLst/>
              <a:ahLst/>
              <a:cxnLst/>
              <a:rect l="l" t="t" r="r" b="b"/>
              <a:pathLst>
                <a:path w="449" h="1" extrusionOk="0">
                  <a:moveTo>
                    <a:pt x="449" y="1"/>
                  </a:moveTo>
                  <a:lnTo>
                    <a:pt x="1" y="1"/>
                  </a:lnTo>
                  <a:cubicBezTo>
                    <a:pt x="1" y="1"/>
                    <a:pt x="449" y="1"/>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39" name="Google Shape;15439;p22"/>
            <p:cNvSpPr/>
            <p:nvPr/>
          </p:nvSpPr>
          <p:spPr>
            <a:xfrm>
              <a:off x="4714875" y="3705550"/>
              <a:ext cx="7700" cy="7325"/>
            </a:xfrm>
            <a:custGeom>
              <a:avLst/>
              <a:gdLst/>
              <a:ahLst/>
              <a:cxnLst/>
              <a:rect l="l" t="t" r="r" b="b"/>
              <a:pathLst>
                <a:path w="308" h="293" extrusionOk="0">
                  <a:moveTo>
                    <a:pt x="234" y="1"/>
                  </a:moveTo>
                  <a:cubicBezTo>
                    <a:pt x="200" y="1"/>
                    <a:pt x="127" y="66"/>
                    <a:pt x="0" y="256"/>
                  </a:cubicBezTo>
                  <a:cubicBezTo>
                    <a:pt x="26" y="282"/>
                    <a:pt x="52" y="293"/>
                    <a:pt x="77" y="293"/>
                  </a:cubicBezTo>
                  <a:cubicBezTo>
                    <a:pt x="206" y="293"/>
                    <a:pt x="307" y="1"/>
                    <a:pt x="2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40" name="Google Shape;15440;p22"/>
            <p:cNvSpPr/>
            <p:nvPr/>
          </p:nvSpPr>
          <p:spPr>
            <a:xfrm>
              <a:off x="2232750" y="3714300"/>
              <a:ext cx="4700" cy="6500"/>
            </a:xfrm>
            <a:custGeom>
              <a:avLst/>
              <a:gdLst/>
              <a:ahLst/>
              <a:cxnLst/>
              <a:rect l="l" t="t" r="r" b="b"/>
              <a:pathLst>
                <a:path w="188" h="260" extrusionOk="0">
                  <a:moveTo>
                    <a:pt x="113" y="1"/>
                  </a:moveTo>
                  <a:cubicBezTo>
                    <a:pt x="86" y="1"/>
                    <a:pt x="48" y="35"/>
                    <a:pt x="1" y="130"/>
                  </a:cubicBezTo>
                  <a:cubicBezTo>
                    <a:pt x="48" y="225"/>
                    <a:pt x="86" y="259"/>
                    <a:pt x="113" y="259"/>
                  </a:cubicBezTo>
                  <a:cubicBezTo>
                    <a:pt x="188" y="259"/>
                    <a:pt x="188" y="1"/>
                    <a:pt x="1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41" name="Google Shape;15441;p22"/>
            <p:cNvSpPr/>
            <p:nvPr/>
          </p:nvSpPr>
          <p:spPr>
            <a:xfrm>
              <a:off x="3992075" y="3723150"/>
              <a:ext cx="5625" cy="25"/>
            </a:xfrm>
            <a:custGeom>
              <a:avLst/>
              <a:gdLst/>
              <a:ahLst/>
              <a:cxnLst/>
              <a:rect l="l" t="t" r="r" b="b"/>
              <a:pathLst>
                <a:path w="225" h="1" extrusionOk="0">
                  <a:moveTo>
                    <a:pt x="225" y="0"/>
                  </a:moveTo>
                  <a:lnTo>
                    <a:pt x="1" y="0"/>
                  </a:lnTo>
                  <a:cubicBezTo>
                    <a:pt x="1" y="0"/>
                    <a:pt x="225" y="0"/>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42" name="Google Shape;15442;p22"/>
            <p:cNvSpPr/>
            <p:nvPr/>
          </p:nvSpPr>
          <p:spPr>
            <a:xfrm>
              <a:off x="4653225" y="3731850"/>
              <a:ext cx="5625" cy="2525"/>
            </a:xfrm>
            <a:custGeom>
              <a:avLst/>
              <a:gdLst/>
              <a:ahLst/>
              <a:cxnLst/>
              <a:rect l="l" t="t" r="r" b="b"/>
              <a:pathLst>
                <a:path w="225" h="101" extrusionOk="0">
                  <a:moveTo>
                    <a:pt x="59" y="1"/>
                  </a:moveTo>
                  <a:cubicBezTo>
                    <a:pt x="26" y="1"/>
                    <a:pt x="1" y="26"/>
                    <a:pt x="1" y="100"/>
                  </a:cubicBezTo>
                  <a:lnTo>
                    <a:pt x="225" y="100"/>
                  </a:lnTo>
                  <a:cubicBezTo>
                    <a:pt x="225" y="100"/>
                    <a:pt x="125" y="1"/>
                    <a:pt x="5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43" name="Google Shape;15443;p22"/>
            <p:cNvSpPr/>
            <p:nvPr/>
          </p:nvSpPr>
          <p:spPr>
            <a:xfrm>
              <a:off x="5224725" y="3737450"/>
              <a:ext cx="22450" cy="6725"/>
            </a:xfrm>
            <a:custGeom>
              <a:avLst/>
              <a:gdLst/>
              <a:ahLst/>
              <a:cxnLst/>
              <a:rect l="l" t="t" r="r" b="b"/>
              <a:pathLst>
                <a:path w="898" h="269" extrusionOk="0">
                  <a:moveTo>
                    <a:pt x="449" y="1"/>
                  </a:moveTo>
                  <a:cubicBezTo>
                    <a:pt x="374" y="1"/>
                    <a:pt x="300" y="26"/>
                    <a:pt x="225" y="100"/>
                  </a:cubicBezTo>
                  <a:cubicBezTo>
                    <a:pt x="1" y="212"/>
                    <a:pt x="169" y="268"/>
                    <a:pt x="393" y="268"/>
                  </a:cubicBezTo>
                  <a:cubicBezTo>
                    <a:pt x="617" y="268"/>
                    <a:pt x="897" y="212"/>
                    <a:pt x="897" y="100"/>
                  </a:cubicBezTo>
                  <a:cubicBezTo>
                    <a:pt x="748" y="100"/>
                    <a:pt x="598" y="1"/>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44" name="Google Shape;15444;p22"/>
            <p:cNvSpPr/>
            <p:nvPr/>
          </p:nvSpPr>
          <p:spPr>
            <a:xfrm>
              <a:off x="2210350" y="3739950"/>
              <a:ext cx="16825" cy="16825"/>
            </a:xfrm>
            <a:custGeom>
              <a:avLst/>
              <a:gdLst/>
              <a:ahLst/>
              <a:cxnLst/>
              <a:rect l="l" t="t" r="r" b="b"/>
              <a:pathLst>
                <a:path w="673" h="673" extrusionOk="0">
                  <a:moveTo>
                    <a:pt x="673" y="0"/>
                  </a:moveTo>
                  <a:cubicBezTo>
                    <a:pt x="225" y="0"/>
                    <a:pt x="0" y="224"/>
                    <a:pt x="0" y="673"/>
                  </a:cubicBezTo>
                  <a:cubicBezTo>
                    <a:pt x="673" y="673"/>
                    <a:pt x="449" y="224"/>
                    <a:pt x="6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45" name="Google Shape;15445;p22"/>
            <p:cNvSpPr/>
            <p:nvPr/>
          </p:nvSpPr>
          <p:spPr>
            <a:xfrm>
              <a:off x="4283425" y="3739950"/>
              <a:ext cx="5650" cy="25"/>
            </a:xfrm>
            <a:custGeom>
              <a:avLst/>
              <a:gdLst/>
              <a:ahLst/>
              <a:cxnLst/>
              <a:rect l="l" t="t" r="r" b="b"/>
              <a:pathLst>
                <a:path w="226" h="1" extrusionOk="0">
                  <a:moveTo>
                    <a:pt x="225" y="0"/>
                  </a:moveTo>
                  <a:lnTo>
                    <a:pt x="1" y="0"/>
                  </a:lnTo>
                  <a:cubicBezTo>
                    <a:pt x="1" y="0"/>
                    <a:pt x="225" y="0"/>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46" name="Google Shape;15446;p22"/>
            <p:cNvSpPr/>
            <p:nvPr/>
          </p:nvSpPr>
          <p:spPr>
            <a:xfrm>
              <a:off x="4793300" y="3739950"/>
              <a:ext cx="5625" cy="5625"/>
            </a:xfrm>
            <a:custGeom>
              <a:avLst/>
              <a:gdLst/>
              <a:ahLst/>
              <a:cxnLst/>
              <a:rect l="l" t="t" r="r" b="b"/>
              <a:pathLst>
                <a:path w="225" h="225" extrusionOk="0">
                  <a:moveTo>
                    <a:pt x="225" y="0"/>
                  </a:moveTo>
                  <a:lnTo>
                    <a:pt x="225" y="0"/>
                  </a:lnTo>
                  <a:cubicBezTo>
                    <a:pt x="225" y="0"/>
                    <a:pt x="1" y="224"/>
                    <a:pt x="1" y="224"/>
                  </a:cubicBezTo>
                  <a:cubicBezTo>
                    <a:pt x="1" y="224"/>
                    <a:pt x="225" y="224"/>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47" name="Google Shape;15447;p22"/>
            <p:cNvSpPr/>
            <p:nvPr/>
          </p:nvSpPr>
          <p:spPr>
            <a:xfrm>
              <a:off x="5028625" y="3745550"/>
              <a:ext cx="11225" cy="2525"/>
            </a:xfrm>
            <a:custGeom>
              <a:avLst/>
              <a:gdLst/>
              <a:ahLst/>
              <a:cxnLst/>
              <a:rect l="l" t="t" r="r" b="b"/>
              <a:pathLst>
                <a:path w="449" h="101" extrusionOk="0">
                  <a:moveTo>
                    <a:pt x="1" y="0"/>
                  </a:moveTo>
                  <a:cubicBezTo>
                    <a:pt x="1" y="0"/>
                    <a:pt x="200" y="100"/>
                    <a:pt x="333" y="100"/>
                  </a:cubicBezTo>
                  <a:cubicBezTo>
                    <a:pt x="399" y="100"/>
                    <a:pt x="449" y="75"/>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48" name="Google Shape;15448;p22"/>
            <p:cNvSpPr/>
            <p:nvPr/>
          </p:nvSpPr>
          <p:spPr>
            <a:xfrm>
              <a:off x="5047300" y="3748650"/>
              <a:ext cx="22450" cy="5025"/>
            </a:xfrm>
            <a:custGeom>
              <a:avLst/>
              <a:gdLst/>
              <a:ahLst/>
              <a:cxnLst/>
              <a:rect l="l" t="t" r="r" b="b"/>
              <a:pathLst>
                <a:path w="898" h="201" extrusionOk="0">
                  <a:moveTo>
                    <a:pt x="474" y="1"/>
                  </a:moveTo>
                  <a:cubicBezTo>
                    <a:pt x="399" y="1"/>
                    <a:pt x="299" y="26"/>
                    <a:pt x="150" y="101"/>
                  </a:cubicBezTo>
                  <a:cubicBezTo>
                    <a:pt x="1" y="101"/>
                    <a:pt x="449" y="200"/>
                    <a:pt x="698" y="200"/>
                  </a:cubicBezTo>
                  <a:cubicBezTo>
                    <a:pt x="822" y="200"/>
                    <a:pt x="897" y="175"/>
                    <a:pt x="822" y="101"/>
                  </a:cubicBezTo>
                  <a:cubicBezTo>
                    <a:pt x="673" y="101"/>
                    <a:pt x="623" y="1"/>
                    <a:pt x="47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49" name="Google Shape;15449;p22"/>
            <p:cNvSpPr/>
            <p:nvPr/>
          </p:nvSpPr>
          <p:spPr>
            <a:xfrm>
              <a:off x="6378925" y="3744775"/>
              <a:ext cx="7725" cy="7325"/>
            </a:xfrm>
            <a:custGeom>
              <a:avLst/>
              <a:gdLst/>
              <a:ahLst/>
              <a:cxnLst/>
              <a:rect l="l" t="t" r="r" b="b"/>
              <a:pathLst>
                <a:path w="309" h="293" extrusionOk="0">
                  <a:moveTo>
                    <a:pt x="235" y="1"/>
                  </a:moveTo>
                  <a:cubicBezTo>
                    <a:pt x="201" y="1"/>
                    <a:pt x="128" y="65"/>
                    <a:pt x="1" y="256"/>
                  </a:cubicBezTo>
                  <a:cubicBezTo>
                    <a:pt x="27" y="282"/>
                    <a:pt x="53" y="293"/>
                    <a:pt x="78" y="293"/>
                  </a:cubicBezTo>
                  <a:cubicBezTo>
                    <a:pt x="207" y="293"/>
                    <a:pt x="308" y="1"/>
                    <a:pt x="23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50" name="Google Shape;15450;p22"/>
            <p:cNvSpPr/>
            <p:nvPr/>
          </p:nvSpPr>
          <p:spPr>
            <a:xfrm>
              <a:off x="5079050" y="3749575"/>
              <a:ext cx="14375" cy="7200"/>
            </a:xfrm>
            <a:custGeom>
              <a:avLst/>
              <a:gdLst/>
              <a:ahLst/>
              <a:cxnLst/>
              <a:rect l="l" t="t" r="r" b="b"/>
              <a:pathLst>
                <a:path w="575" h="288" extrusionOk="0">
                  <a:moveTo>
                    <a:pt x="460" y="1"/>
                  </a:moveTo>
                  <a:cubicBezTo>
                    <a:pt x="431" y="1"/>
                    <a:pt x="359" y="19"/>
                    <a:pt x="225" y="64"/>
                  </a:cubicBezTo>
                  <a:cubicBezTo>
                    <a:pt x="225" y="64"/>
                    <a:pt x="1" y="288"/>
                    <a:pt x="1" y="288"/>
                  </a:cubicBezTo>
                  <a:cubicBezTo>
                    <a:pt x="1" y="288"/>
                    <a:pt x="574" y="1"/>
                    <a:pt x="46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51" name="Google Shape;15451;p22"/>
            <p:cNvSpPr/>
            <p:nvPr/>
          </p:nvSpPr>
          <p:spPr>
            <a:xfrm>
              <a:off x="5023025" y="3756750"/>
              <a:ext cx="22425" cy="11225"/>
            </a:xfrm>
            <a:custGeom>
              <a:avLst/>
              <a:gdLst/>
              <a:ahLst/>
              <a:cxnLst/>
              <a:rect l="l" t="t" r="r" b="b"/>
              <a:pathLst>
                <a:path w="897" h="449" extrusionOk="0">
                  <a:moveTo>
                    <a:pt x="897" y="1"/>
                  </a:moveTo>
                  <a:cubicBezTo>
                    <a:pt x="449" y="1"/>
                    <a:pt x="0" y="1"/>
                    <a:pt x="225" y="449"/>
                  </a:cubicBezTo>
                  <a:cubicBezTo>
                    <a:pt x="673" y="449"/>
                    <a:pt x="673" y="225"/>
                    <a:pt x="8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52" name="Google Shape;15452;p22"/>
            <p:cNvSpPr/>
            <p:nvPr/>
          </p:nvSpPr>
          <p:spPr>
            <a:xfrm>
              <a:off x="4821325" y="3762450"/>
              <a:ext cx="15625" cy="8275"/>
            </a:xfrm>
            <a:custGeom>
              <a:avLst/>
              <a:gdLst/>
              <a:ahLst/>
              <a:cxnLst/>
              <a:rect l="l" t="t" r="r" b="b"/>
              <a:pathLst>
                <a:path w="625" h="331" extrusionOk="0">
                  <a:moveTo>
                    <a:pt x="566" y="0"/>
                  </a:moveTo>
                  <a:cubicBezTo>
                    <a:pt x="541" y="0"/>
                    <a:pt x="442" y="58"/>
                    <a:pt x="224" y="221"/>
                  </a:cubicBezTo>
                  <a:cubicBezTo>
                    <a:pt x="224" y="221"/>
                    <a:pt x="125" y="121"/>
                    <a:pt x="58" y="121"/>
                  </a:cubicBezTo>
                  <a:cubicBezTo>
                    <a:pt x="25" y="121"/>
                    <a:pt x="0" y="146"/>
                    <a:pt x="0" y="221"/>
                  </a:cubicBezTo>
                  <a:cubicBezTo>
                    <a:pt x="0" y="300"/>
                    <a:pt x="35" y="330"/>
                    <a:pt x="87" y="330"/>
                  </a:cubicBezTo>
                  <a:cubicBezTo>
                    <a:pt x="260" y="330"/>
                    <a:pt x="625" y="0"/>
                    <a:pt x="56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53" name="Google Shape;15453;p22"/>
            <p:cNvSpPr/>
            <p:nvPr/>
          </p:nvSpPr>
          <p:spPr>
            <a:xfrm>
              <a:off x="4981000" y="3762350"/>
              <a:ext cx="8425" cy="4225"/>
            </a:xfrm>
            <a:custGeom>
              <a:avLst/>
              <a:gdLst/>
              <a:ahLst/>
              <a:cxnLst/>
              <a:rect l="l" t="t" r="r" b="b"/>
              <a:pathLst>
                <a:path w="337" h="169" extrusionOk="0">
                  <a:moveTo>
                    <a:pt x="113" y="1"/>
                  </a:moveTo>
                  <a:cubicBezTo>
                    <a:pt x="1" y="113"/>
                    <a:pt x="57" y="169"/>
                    <a:pt x="141" y="169"/>
                  </a:cubicBezTo>
                  <a:cubicBezTo>
                    <a:pt x="225" y="169"/>
                    <a:pt x="337" y="113"/>
                    <a:pt x="33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54" name="Google Shape;15454;p22"/>
            <p:cNvSpPr/>
            <p:nvPr/>
          </p:nvSpPr>
          <p:spPr>
            <a:xfrm>
              <a:off x="4967000" y="3762350"/>
              <a:ext cx="25" cy="5625"/>
            </a:xfrm>
            <a:custGeom>
              <a:avLst/>
              <a:gdLst/>
              <a:ahLst/>
              <a:cxnLst/>
              <a:rect l="l" t="t" r="r" b="b"/>
              <a:pathLst>
                <a:path w="1" h="225" extrusionOk="0">
                  <a:moveTo>
                    <a:pt x="0" y="225"/>
                  </a:moveTo>
                  <a:lnTo>
                    <a:pt x="0" y="225"/>
                  </a:lnTo>
                  <a:cubicBezTo>
                    <a:pt x="0" y="1"/>
                    <a:pt x="0" y="225"/>
                    <a:pt x="0" y="225"/>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55" name="Google Shape;15455;p22"/>
            <p:cNvSpPr/>
            <p:nvPr/>
          </p:nvSpPr>
          <p:spPr>
            <a:xfrm>
              <a:off x="5230325" y="3761450"/>
              <a:ext cx="10125" cy="13050"/>
            </a:xfrm>
            <a:custGeom>
              <a:avLst/>
              <a:gdLst/>
              <a:ahLst/>
              <a:cxnLst/>
              <a:rect l="l" t="t" r="r" b="b"/>
              <a:pathLst>
                <a:path w="405" h="522" extrusionOk="0">
                  <a:moveTo>
                    <a:pt x="135" y="1"/>
                  </a:moveTo>
                  <a:cubicBezTo>
                    <a:pt x="96" y="1"/>
                    <a:pt x="51" y="12"/>
                    <a:pt x="1" y="37"/>
                  </a:cubicBezTo>
                  <a:lnTo>
                    <a:pt x="1" y="485"/>
                  </a:lnTo>
                  <a:cubicBezTo>
                    <a:pt x="51" y="510"/>
                    <a:pt x="96" y="521"/>
                    <a:pt x="135" y="521"/>
                  </a:cubicBezTo>
                  <a:cubicBezTo>
                    <a:pt x="404" y="521"/>
                    <a:pt x="404" y="1"/>
                    <a:pt x="13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56" name="Google Shape;15456;p22"/>
            <p:cNvSpPr/>
            <p:nvPr/>
          </p:nvSpPr>
          <p:spPr>
            <a:xfrm>
              <a:off x="4451525" y="3769350"/>
              <a:ext cx="11225" cy="6725"/>
            </a:xfrm>
            <a:custGeom>
              <a:avLst/>
              <a:gdLst/>
              <a:ahLst/>
              <a:cxnLst/>
              <a:rect l="l" t="t" r="r" b="b"/>
              <a:pathLst>
                <a:path w="449" h="269" extrusionOk="0">
                  <a:moveTo>
                    <a:pt x="309" y="1"/>
                  </a:moveTo>
                  <a:cubicBezTo>
                    <a:pt x="225" y="1"/>
                    <a:pt x="113" y="57"/>
                    <a:pt x="0" y="169"/>
                  </a:cubicBezTo>
                  <a:cubicBezTo>
                    <a:pt x="150" y="169"/>
                    <a:pt x="299" y="269"/>
                    <a:pt x="382" y="269"/>
                  </a:cubicBezTo>
                  <a:cubicBezTo>
                    <a:pt x="424" y="269"/>
                    <a:pt x="449" y="244"/>
                    <a:pt x="449" y="169"/>
                  </a:cubicBezTo>
                  <a:cubicBezTo>
                    <a:pt x="449" y="57"/>
                    <a:pt x="393" y="1"/>
                    <a:pt x="30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57" name="Google Shape;15457;p22"/>
            <p:cNvSpPr/>
            <p:nvPr/>
          </p:nvSpPr>
          <p:spPr>
            <a:xfrm>
              <a:off x="5006225" y="3762350"/>
              <a:ext cx="25" cy="22450"/>
            </a:xfrm>
            <a:custGeom>
              <a:avLst/>
              <a:gdLst/>
              <a:ahLst/>
              <a:cxnLst/>
              <a:rect l="l" t="t" r="r" b="b"/>
              <a:pathLst>
                <a:path w="1" h="898" extrusionOk="0">
                  <a:moveTo>
                    <a:pt x="0" y="449"/>
                  </a:moveTo>
                  <a:cubicBezTo>
                    <a:pt x="0" y="897"/>
                    <a:pt x="0" y="1"/>
                    <a:pt x="0" y="449"/>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58" name="Google Shape;15458;p22"/>
            <p:cNvSpPr/>
            <p:nvPr/>
          </p:nvSpPr>
          <p:spPr>
            <a:xfrm>
              <a:off x="5028625" y="3767950"/>
              <a:ext cx="11225" cy="5650"/>
            </a:xfrm>
            <a:custGeom>
              <a:avLst/>
              <a:gdLst/>
              <a:ahLst/>
              <a:cxnLst/>
              <a:rect l="l" t="t" r="r" b="b"/>
              <a:pathLst>
                <a:path w="449" h="226" extrusionOk="0">
                  <a:moveTo>
                    <a:pt x="449" y="1"/>
                  </a:moveTo>
                  <a:cubicBezTo>
                    <a:pt x="449" y="1"/>
                    <a:pt x="1" y="1"/>
                    <a:pt x="1" y="225"/>
                  </a:cubicBezTo>
                  <a:cubicBezTo>
                    <a:pt x="1" y="225"/>
                    <a:pt x="449" y="225"/>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59" name="Google Shape;15459;p22"/>
            <p:cNvSpPr/>
            <p:nvPr/>
          </p:nvSpPr>
          <p:spPr>
            <a:xfrm>
              <a:off x="6294900" y="3770325"/>
              <a:ext cx="7825" cy="6500"/>
            </a:xfrm>
            <a:custGeom>
              <a:avLst/>
              <a:gdLst/>
              <a:ahLst/>
              <a:cxnLst/>
              <a:rect l="l" t="t" r="r" b="b"/>
              <a:pathLst>
                <a:path w="313" h="260" extrusionOk="0">
                  <a:moveTo>
                    <a:pt x="201" y="1"/>
                  </a:moveTo>
                  <a:cubicBezTo>
                    <a:pt x="160" y="1"/>
                    <a:pt x="95" y="35"/>
                    <a:pt x="0" y="130"/>
                  </a:cubicBezTo>
                  <a:cubicBezTo>
                    <a:pt x="48" y="225"/>
                    <a:pt x="95" y="259"/>
                    <a:pt x="136" y="259"/>
                  </a:cubicBezTo>
                  <a:cubicBezTo>
                    <a:pt x="248" y="259"/>
                    <a:pt x="313" y="1"/>
                    <a:pt x="20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60" name="Google Shape;15460;p22"/>
            <p:cNvSpPr/>
            <p:nvPr/>
          </p:nvSpPr>
          <p:spPr>
            <a:xfrm>
              <a:off x="1308275" y="3771700"/>
              <a:ext cx="33650" cy="9975"/>
            </a:xfrm>
            <a:custGeom>
              <a:avLst/>
              <a:gdLst/>
              <a:ahLst/>
              <a:cxnLst/>
              <a:rect l="l" t="t" r="r" b="b"/>
              <a:pathLst>
                <a:path w="1346" h="399" extrusionOk="0">
                  <a:moveTo>
                    <a:pt x="399" y="0"/>
                  </a:moveTo>
                  <a:cubicBezTo>
                    <a:pt x="274" y="0"/>
                    <a:pt x="150" y="75"/>
                    <a:pt x="0" y="299"/>
                  </a:cubicBezTo>
                  <a:cubicBezTo>
                    <a:pt x="150" y="299"/>
                    <a:pt x="598" y="399"/>
                    <a:pt x="947" y="399"/>
                  </a:cubicBezTo>
                  <a:cubicBezTo>
                    <a:pt x="1121" y="399"/>
                    <a:pt x="1270" y="374"/>
                    <a:pt x="1345" y="299"/>
                  </a:cubicBezTo>
                  <a:cubicBezTo>
                    <a:pt x="897" y="299"/>
                    <a:pt x="648" y="0"/>
                    <a:pt x="39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61" name="Google Shape;15461;p22"/>
            <p:cNvSpPr/>
            <p:nvPr/>
          </p:nvSpPr>
          <p:spPr>
            <a:xfrm>
              <a:off x="4944575" y="3770325"/>
              <a:ext cx="9375" cy="6500"/>
            </a:xfrm>
            <a:custGeom>
              <a:avLst/>
              <a:gdLst/>
              <a:ahLst/>
              <a:cxnLst/>
              <a:rect l="l" t="t" r="r" b="b"/>
              <a:pathLst>
                <a:path w="375" h="260" extrusionOk="0">
                  <a:moveTo>
                    <a:pt x="225" y="1"/>
                  </a:moveTo>
                  <a:cubicBezTo>
                    <a:pt x="170" y="1"/>
                    <a:pt x="96" y="35"/>
                    <a:pt x="1" y="130"/>
                  </a:cubicBezTo>
                  <a:cubicBezTo>
                    <a:pt x="96" y="225"/>
                    <a:pt x="170" y="259"/>
                    <a:pt x="225" y="259"/>
                  </a:cubicBezTo>
                  <a:cubicBezTo>
                    <a:pt x="374" y="259"/>
                    <a:pt x="374" y="1"/>
                    <a:pt x="2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62" name="Google Shape;15462;p22"/>
            <p:cNvSpPr/>
            <p:nvPr/>
          </p:nvSpPr>
          <p:spPr>
            <a:xfrm>
              <a:off x="4961400" y="3773575"/>
              <a:ext cx="11225" cy="2500"/>
            </a:xfrm>
            <a:custGeom>
              <a:avLst/>
              <a:gdLst/>
              <a:ahLst/>
              <a:cxnLst/>
              <a:rect l="l" t="t" r="r" b="b"/>
              <a:pathLst>
                <a:path w="449" h="100" extrusionOk="0">
                  <a:moveTo>
                    <a:pt x="0" y="0"/>
                  </a:moveTo>
                  <a:cubicBezTo>
                    <a:pt x="0" y="0"/>
                    <a:pt x="199" y="100"/>
                    <a:pt x="332" y="100"/>
                  </a:cubicBezTo>
                  <a:cubicBezTo>
                    <a:pt x="399" y="100"/>
                    <a:pt x="448" y="75"/>
                    <a:pt x="4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63" name="Google Shape;15463;p22"/>
            <p:cNvSpPr/>
            <p:nvPr/>
          </p:nvSpPr>
          <p:spPr>
            <a:xfrm>
              <a:off x="1409125" y="3784775"/>
              <a:ext cx="173725" cy="39250"/>
            </a:xfrm>
            <a:custGeom>
              <a:avLst/>
              <a:gdLst/>
              <a:ahLst/>
              <a:cxnLst/>
              <a:rect l="l" t="t" r="r" b="b"/>
              <a:pathLst>
                <a:path w="6949" h="1570" extrusionOk="0">
                  <a:moveTo>
                    <a:pt x="1" y="0"/>
                  </a:moveTo>
                  <a:cubicBezTo>
                    <a:pt x="2242" y="897"/>
                    <a:pt x="4483" y="1569"/>
                    <a:pt x="6948" y="1569"/>
                  </a:cubicBezTo>
                  <a:cubicBezTo>
                    <a:pt x="4483" y="1121"/>
                    <a:pt x="2466" y="449"/>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64" name="Google Shape;15464;p22"/>
            <p:cNvSpPr/>
            <p:nvPr/>
          </p:nvSpPr>
          <p:spPr>
            <a:xfrm>
              <a:off x="2210350" y="3790375"/>
              <a:ext cx="11225" cy="7950"/>
            </a:xfrm>
            <a:custGeom>
              <a:avLst/>
              <a:gdLst/>
              <a:ahLst/>
              <a:cxnLst/>
              <a:rect l="l" t="t" r="r" b="b"/>
              <a:pathLst>
                <a:path w="449" h="318" extrusionOk="0">
                  <a:moveTo>
                    <a:pt x="449" y="0"/>
                  </a:moveTo>
                  <a:cubicBezTo>
                    <a:pt x="0" y="0"/>
                    <a:pt x="0" y="0"/>
                    <a:pt x="0" y="225"/>
                  </a:cubicBezTo>
                  <a:cubicBezTo>
                    <a:pt x="66" y="290"/>
                    <a:pt x="132" y="317"/>
                    <a:pt x="192" y="317"/>
                  </a:cubicBezTo>
                  <a:cubicBezTo>
                    <a:pt x="337" y="317"/>
                    <a:pt x="449" y="159"/>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65" name="Google Shape;15465;p22"/>
            <p:cNvSpPr/>
            <p:nvPr/>
          </p:nvSpPr>
          <p:spPr>
            <a:xfrm>
              <a:off x="4524375" y="3795975"/>
              <a:ext cx="16825" cy="11225"/>
            </a:xfrm>
            <a:custGeom>
              <a:avLst/>
              <a:gdLst/>
              <a:ahLst/>
              <a:cxnLst/>
              <a:rect l="l" t="t" r="r" b="b"/>
              <a:pathLst>
                <a:path w="673" h="449" extrusionOk="0">
                  <a:moveTo>
                    <a:pt x="448" y="1"/>
                  </a:moveTo>
                  <a:cubicBezTo>
                    <a:pt x="448" y="449"/>
                    <a:pt x="0" y="449"/>
                    <a:pt x="672" y="449"/>
                  </a:cubicBezTo>
                  <a:cubicBezTo>
                    <a:pt x="672" y="225"/>
                    <a:pt x="672" y="1"/>
                    <a:pt x="4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66" name="Google Shape;15466;p22"/>
            <p:cNvSpPr/>
            <p:nvPr/>
          </p:nvSpPr>
          <p:spPr>
            <a:xfrm>
              <a:off x="4804500" y="3801575"/>
              <a:ext cx="16850" cy="7950"/>
            </a:xfrm>
            <a:custGeom>
              <a:avLst/>
              <a:gdLst/>
              <a:ahLst/>
              <a:cxnLst/>
              <a:rect l="l" t="t" r="r" b="b"/>
              <a:pathLst>
                <a:path w="674" h="318" extrusionOk="0">
                  <a:moveTo>
                    <a:pt x="673" y="1"/>
                  </a:moveTo>
                  <a:cubicBezTo>
                    <a:pt x="225" y="1"/>
                    <a:pt x="1" y="1"/>
                    <a:pt x="225" y="225"/>
                  </a:cubicBezTo>
                  <a:cubicBezTo>
                    <a:pt x="291" y="290"/>
                    <a:pt x="356" y="318"/>
                    <a:pt x="416" y="318"/>
                  </a:cubicBezTo>
                  <a:cubicBezTo>
                    <a:pt x="561" y="318"/>
                    <a:pt x="673" y="159"/>
                    <a:pt x="6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67" name="Google Shape;15467;p22"/>
            <p:cNvSpPr/>
            <p:nvPr/>
          </p:nvSpPr>
          <p:spPr>
            <a:xfrm>
              <a:off x="5219125" y="3803950"/>
              <a:ext cx="4700" cy="6500"/>
            </a:xfrm>
            <a:custGeom>
              <a:avLst/>
              <a:gdLst/>
              <a:ahLst/>
              <a:cxnLst/>
              <a:rect l="l" t="t" r="r" b="b"/>
              <a:pathLst>
                <a:path w="188" h="260" extrusionOk="0">
                  <a:moveTo>
                    <a:pt x="113" y="0"/>
                  </a:moveTo>
                  <a:cubicBezTo>
                    <a:pt x="85" y="0"/>
                    <a:pt x="48" y="35"/>
                    <a:pt x="1" y="130"/>
                  </a:cubicBezTo>
                  <a:cubicBezTo>
                    <a:pt x="48" y="224"/>
                    <a:pt x="85" y="259"/>
                    <a:pt x="113" y="259"/>
                  </a:cubicBezTo>
                  <a:cubicBezTo>
                    <a:pt x="187" y="259"/>
                    <a:pt x="187" y="0"/>
                    <a:pt x="11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68" name="Google Shape;15468;p22"/>
            <p:cNvSpPr/>
            <p:nvPr/>
          </p:nvSpPr>
          <p:spPr>
            <a:xfrm>
              <a:off x="5235925" y="3803950"/>
              <a:ext cx="4700" cy="6500"/>
            </a:xfrm>
            <a:custGeom>
              <a:avLst/>
              <a:gdLst/>
              <a:ahLst/>
              <a:cxnLst/>
              <a:rect l="l" t="t" r="r" b="b"/>
              <a:pathLst>
                <a:path w="188" h="260" extrusionOk="0">
                  <a:moveTo>
                    <a:pt x="113" y="0"/>
                  </a:moveTo>
                  <a:cubicBezTo>
                    <a:pt x="86" y="0"/>
                    <a:pt x="48" y="35"/>
                    <a:pt x="1" y="130"/>
                  </a:cubicBezTo>
                  <a:cubicBezTo>
                    <a:pt x="48" y="224"/>
                    <a:pt x="86" y="259"/>
                    <a:pt x="113" y="259"/>
                  </a:cubicBezTo>
                  <a:cubicBezTo>
                    <a:pt x="188" y="259"/>
                    <a:pt x="188" y="0"/>
                    <a:pt x="11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69" name="Google Shape;15469;p22"/>
            <p:cNvSpPr/>
            <p:nvPr/>
          </p:nvSpPr>
          <p:spPr>
            <a:xfrm>
              <a:off x="4877350" y="3803950"/>
              <a:ext cx="4700" cy="6500"/>
            </a:xfrm>
            <a:custGeom>
              <a:avLst/>
              <a:gdLst/>
              <a:ahLst/>
              <a:cxnLst/>
              <a:rect l="l" t="t" r="r" b="b"/>
              <a:pathLst>
                <a:path w="188" h="260" extrusionOk="0">
                  <a:moveTo>
                    <a:pt x="112" y="0"/>
                  </a:moveTo>
                  <a:cubicBezTo>
                    <a:pt x="85" y="0"/>
                    <a:pt x="48" y="35"/>
                    <a:pt x="0" y="130"/>
                  </a:cubicBezTo>
                  <a:cubicBezTo>
                    <a:pt x="48" y="224"/>
                    <a:pt x="85" y="259"/>
                    <a:pt x="112" y="259"/>
                  </a:cubicBezTo>
                  <a:cubicBezTo>
                    <a:pt x="187" y="259"/>
                    <a:pt x="187" y="0"/>
                    <a:pt x="11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70" name="Google Shape;15470;p22"/>
            <p:cNvSpPr/>
            <p:nvPr/>
          </p:nvSpPr>
          <p:spPr>
            <a:xfrm>
              <a:off x="4602800" y="3809550"/>
              <a:ext cx="4700" cy="6500"/>
            </a:xfrm>
            <a:custGeom>
              <a:avLst/>
              <a:gdLst/>
              <a:ahLst/>
              <a:cxnLst/>
              <a:rect l="l" t="t" r="r" b="b"/>
              <a:pathLst>
                <a:path w="188" h="260" extrusionOk="0">
                  <a:moveTo>
                    <a:pt x="113" y="0"/>
                  </a:moveTo>
                  <a:cubicBezTo>
                    <a:pt x="85" y="0"/>
                    <a:pt x="48" y="35"/>
                    <a:pt x="1" y="130"/>
                  </a:cubicBezTo>
                  <a:cubicBezTo>
                    <a:pt x="48" y="225"/>
                    <a:pt x="85" y="259"/>
                    <a:pt x="113" y="259"/>
                  </a:cubicBezTo>
                  <a:cubicBezTo>
                    <a:pt x="187" y="259"/>
                    <a:pt x="187" y="0"/>
                    <a:pt x="11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71" name="Google Shape;15471;p22"/>
            <p:cNvSpPr/>
            <p:nvPr/>
          </p:nvSpPr>
          <p:spPr>
            <a:xfrm>
              <a:off x="4978200" y="3815150"/>
              <a:ext cx="4700" cy="6500"/>
            </a:xfrm>
            <a:custGeom>
              <a:avLst/>
              <a:gdLst/>
              <a:ahLst/>
              <a:cxnLst/>
              <a:rect l="l" t="t" r="r" b="b"/>
              <a:pathLst>
                <a:path w="188" h="260" extrusionOk="0">
                  <a:moveTo>
                    <a:pt x="113" y="1"/>
                  </a:moveTo>
                  <a:cubicBezTo>
                    <a:pt x="85" y="1"/>
                    <a:pt x="48" y="35"/>
                    <a:pt x="1" y="130"/>
                  </a:cubicBezTo>
                  <a:cubicBezTo>
                    <a:pt x="48" y="225"/>
                    <a:pt x="85" y="259"/>
                    <a:pt x="113" y="259"/>
                  </a:cubicBezTo>
                  <a:cubicBezTo>
                    <a:pt x="187" y="259"/>
                    <a:pt x="187" y="1"/>
                    <a:pt x="1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72" name="Google Shape;15472;p22"/>
            <p:cNvSpPr/>
            <p:nvPr/>
          </p:nvSpPr>
          <p:spPr>
            <a:xfrm>
              <a:off x="5011825" y="3815150"/>
              <a:ext cx="7825" cy="6500"/>
            </a:xfrm>
            <a:custGeom>
              <a:avLst/>
              <a:gdLst/>
              <a:ahLst/>
              <a:cxnLst/>
              <a:rect l="l" t="t" r="r" b="b"/>
              <a:pathLst>
                <a:path w="313" h="260" extrusionOk="0">
                  <a:moveTo>
                    <a:pt x="201" y="1"/>
                  </a:moveTo>
                  <a:cubicBezTo>
                    <a:pt x="160" y="1"/>
                    <a:pt x="95" y="35"/>
                    <a:pt x="0" y="130"/>
                  </a:cubicBezTo>
                  <a:cubicBezTo>
                    <a:pt x="48" y="225"/>
                    <a:pt x="95" y="259"/>
                    <a:pt x="136" y="259"/>
                  </a:cubicBezTo>
                  <a:cubicBezTo>
                    <a:pt x="248" y="259"/>
                    <a:pt x="313" y="1"/>
                    <a:pt x="20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73" name="Google Shape;15473;p22"/>
            <p:cNvSpPr/>
            <p:nvPr/>
          </p:nvSpPr>
          <p:spPr>
            <a:xfrm>
              <a:off x="5217250" y="3818375"/>
              <a:ext cx="22450" cy="7500"/>
            </a:xfrm>
            <a:custGeom>
              <a:avLst/>
              <a:gdLst/>
              <a:ahLst/>
              <a:cxnLst/>
              <a:rect l="l" t="t" r="r" b="b"/>
              <a:pathLst>
                <a:path w="898" h="300" extrusionOk="0">
                  <a:moveTo>
                    <a:pt x="300" y="1"/>
                  </a:moveTo>
                  <a:cubicBezTo>
                    <a:pt x="1" y="225"/>
                    <a:pt x="1" y="300"/>
                    <a:pt x="100" y="300"/>
                  </a:cubicBezTo>
                  <a:cubicBezTo>
                    <a:pt x="300" y="300"/>
                    <a:pt x="897" y="1"/>
                    <a:pt x="30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74" name="Google Shape;15474;p22"/>
            <p:cNvSpPr/>
            <p:nvPr/>
          </p:nvSpPr>
          <p:spPr>
            <a:xfrm>
              <a:off x="1504375" y="3824000"/>
              <a:ext cx="5625" cy="25"/>
            </a:xfrm>
            <a:custGeom>
              <a:avLst/>
              <a:gdLst/>
              <a:ahLst/>
              <a:cxnLst/>
              <a:rect l="l" t="t" r="r" b="b"/>
              <a:pathLst>
                <a:path w="225" h="1" extrusionOk="0">
                  <a:moveTo>
                    <a:pt x="225" y="0"/>
                  </a:moveTo>
                  <a:lnTo>
                    <a:pt x="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75" name="Google Shape;15475;p22"/>
            <p:cNvSpPr/>
            <p:nvPr/>
          </p:nvSpPr>
          <p:spPr>
            <a:xfrm>
              <a:off x="1515575" y="3823125"/>
              <a:ext cx="25675" cy="11475"/>
            </a:xfrm>
            <a:custGeom>
              <a:avLst/>
              <a:gdLst/>
              <a:ahLst/>
              <a:cxnLst/>
              <a:rect l="l" t="t" r="r" b="b"/>
              <a:pathLst>
                <a:path w="1027" h="459" extrusionOk="0">
                  <a:moveTo>
                    <a:pt x="510" y="0"/>
                  </a:moveTo>
                  <a:cubicBezTo>
                    <a:pt x="310" y="0"/>
                    <a:pt x="96" y="70"/>
                    <a:pt x="1" y="259"/>
                  </a:cubicBezTo>
                  <a:cubicBezTo>
                    <a:pt x="300" y="259"/>
                    <a:pt x="499" y="458"/>
                    <a:pt x="665" y="458"/>
                  </a:cubicBezTo>
                  <a:cubicBezTo>
                    <a:pt x="748" y="458"/>
                    <a:pt x="823" y="409"/>
                    <a:pt x="897" y="259"/>
                  </a:cubicBezTo>
                  <a:cubicBezTo>
                    <a:pt x="1027" y="130"/>
                    <a:pt x="783" y="0"/>
                    <a:pt x="51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76" name="Google Shape;15476;p22"/>
            <p:cNvSpPr/>
            <p:nvPr/>
          </p:nvSpPr>
          <p:spPr>
            <a:xfrm>
              <a:off x="4913575" y="3837575"/>
              <a:ext cx="9400" cy="6475"/>
            </a:xfrm>
            <a:custGeom>
              <a:avLst/>
              <a:gdLst/>
              <a:ahLst/>
              <a:cxnLst/>
              <a:rect l="l" t="t" r="r" b="b"/>
              <a:pathLst>
                <a:path w="376" h="259" extrusionOk="0">
                  <a:moveTo>
                    <a:pt x="338" y="0"/>
                  </a:moveTo>
                  <a:cubicBezTo>
                    <a:pt x="324" y="0"/>
                    <a:pt x="262" y="35"/>
                    <a:pt x="120" y="129"/>
                  </a:cubicBezTo>
                  <a:cubicBezTo>
                    <a:pt x="26" y="224"/>
                    <a:pt x="1" y="259"/>
                    <a:pt x="15" y="259"/>
                  </a:cubicBezTo>
                  <a:cubicBezTo>
                    <a:pt x="52" y="259"/>
                    <a:pt x="375" y="0"/>
                    <a:pt x="33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77" name="Google Shape;15477;p22"/>
            <p:cNvSpPr/>
            <p:nvPr/>
          </p:nvSpPr>
          <p:spPr>
            <a:xfrm>
              <a:off x="4821325" y="3843900"/>
              <a:ext cx="11225" cy="2525"/>
            </a:xfrm>
            <a:custGeom>
              <a:avLst/>
              <a:gdLst/>
              <a:ahLst/>
              <a:cxnLst/>
              <a:rect l="l" t="t" r="r" b="b"/>
              <a:pathLst>
                <a:path w="449" h="101" extrusionOk="0">
                  <a:moveTo>
                    <a:pt x="116" y="1"/>
                  </a:moveTo>
                  <a:cubicBezTo>
                    <a:pt x="50" y="1"/>
                    <a:pt x="0" y="26"/>
                    <a:pt x="0" y="101"/>
                  </a:cubicBezTo>
                  <a:lnTo>
                    <a:pt x="448" y="101"/>
                  </a:lnTo>
                  <a:cubicBezTo>
                    <a:pt x="448" y="101"/>
                    <a:pt x="249" y="1"/>
                    <a:pt x="11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78" name="Google Shape;15478;p22"/>
            <p:cNvSpPr/>
            <p:nvPr/>
          </p:nvSpPr>
          <p:spPr>
            <a:xfrm>
              <a:off x="4965725" y="3843175"/>
              <a:ext cx="12500" cy="6475"/>
            </a:xfrm>
            <a:custGeom>
              <a:avLst/>
              <a:gdLst/>
              <a:ahLst/>
              <a:cxnLst/>
              <a:rect l="l" t="t" r="r" b="b"/>
              <a:pathLst>
                <a:path w="500" h="259" extrusionOk="0">
                  <a:moveTo>
                    <a:pt x="187" y="0"/>
                  </a:moveTo>
                  <a:cubicBezTo>
                    <a:pt x="0" y="0"/>
                    <a:pt x="65" y="259"/>
                    <a:pt x="252" y="259"/>
                  </a:cubicBezTo>
                  <a:cubicBezTo>
                    <a:pt x="320" y="259"/>
                    <a:pt x="405" y="224"/>
                    <a:pt x="500" y="130"/>
                  </a:cubicBezTo>
                  <a:cubicBezTo>
                    <a:pt x="357" y="35"/>
                    <a:pt x="255" y="0"/>
                    <a:pt x="18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79" name="Google Shape;15479;p22"/>
            <p:cNvSpPr/>
            <p:nvPr/>
          </p:nvSpPr>
          <p:spPr>
            <a:xfrm>
              <a:off x="4944575" y="3843600"/>
              <a:ext cx="22450" cy="13400"/>
            </a:xfrm>
            <a:custGeom>
              <a:avLst/>
              <a:gdLst/>
              <a:ahLst/>
              <a:cxnLst/>
              <a:rect l="l" t="t" r="r" b="b"/>
              <a:pathLst>
                <a:path w="898" h="536" extrusionOk="0">
                  <a:moveTo>
                    <a:pt x="449" y="1"/>
                  </a:moveTo>
                  <a:cubicBezTo>
                    <a:pt x="225" y="1"/>
                    <a:pt x="1" y="113"/>
                    <a:pt x="1" y="337"/>
                  </a:cubicBezTo>
                  <a:cubicBezTo>
                    <a:pt x="1" y="337"/>
                    <a:pt x="300" y="536"/>
                    <a:pt x="565" y="536"/>
                  </a:cubicBezTo>
                  <a:cubicBezTo>
                    <a:pt x="698" y="536"/>
                    <a:pt x="823" y="486"/>
                    <a:pt x="897" y="337"/>
                  </a:cubicBezTo>
                  <a:cubicBezTo>
                    <a:pt x="897" y="113"/>
                    <a:pt x="673" y="1"/>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80" name="Google Shape;15480;p22"/>
            <p:cNvSpPr/>
            <p:nvPr/>
          </p:nvSpPr>
          <p:spPr>
            <a:xfrm>
              <a:off x="4938975" y="3863200"/>
              <a:ext cx="15200" cy="7950"/>
            </a:xfrm>
            <a:custGeom>
              <a:avLst/>
              <a:gdLst/>
              <a:ahLst/>
              <a:cxnLst/>
              <a:rect l="l" t="t" r="r" b="b"/>
              <a:pathLst>
                <a:path w="608" h="318" extrusionOk="0">
                  <a:moveTo>
                    <a:pt x="449" y="1"/>
                  </a:moveTo>
                  <a:cubicBezTo>
                    <a:pt x="225" y="1"/>
                    <a:pt x="1" y="1"/>
                    <a:pt x="225" y="225"/>
                  </a:cubicBezTo>
                  <a:cubicBezTo>
                    <a:pt x="225" y="291"/>
                    <a:pt x="263" y="318"/>
                    <a:pt x="312" y="318"/>
                  </a:cubicBezTo>
                  <a:cubicBezTo>
                    <a:pt x="430" y="318"/>
                    <a:pt x="607" y="159"/>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81" name="Google Shape;15481;p22"/>
            <p:cNvSpPr/>
            <p:nvPr/>
          </p:nvSpPr>
          <p:spPr>
            <a:xfrm>
              <a:off x="4798900" y="3863300"/>
              <a:ext cx="4800" cy="8275"/>
            </a:xfrm>
            <a:custGeom>
              <a:avLst/>
              <a:gdLst/>
              <a:ahLst/>
              <a:cxnLst/>
              <a:rect l="l" t="t" r="r" b="b"/>
              <a:pathLst>
                <a:path w="192" h="331" extrusionOk="0">
                  <a:moveTo>
                    <a:pt x="124" y="0"/>
                  </a:moveTo>
                  <a:cubicBezTo>
                    <a:pt x="96" y="0"/>
                    <a:pt x="55" y="58"/>
                    <a:pt x="1" y="221"/>
                  </a:cubicBezTo>
                  <a:cubicBezTo>
                    <a:pt x="40" y="300"/>
                    <a:pt x="73" y="330"/>
                    <a:pt x="98" y="330"/>
                  </a:cubicBezTo>
                  <a:cubicBezTo>
                    <a:pt x="183" y="330"/>
                    <a:pt x="191" y="0"/>
                    <a:pt x="1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82" name="Google Shape;15482;p22"/>
            <p:cNvSpPr/>
            <p:nvPr/>
          </p:nvSpPr>
          <p:spPr>
            <a:xfrm>
              <a:off x="4670050" y="3871175"/>
              <a:ext cx="4675" cy="6500"/>
            </a:xfrm>
            <a:custGeom>
              <a:avLst/>
              <a:gdLst/>
              <a:ahLst/>
              <a:cxnLst/>
              <a:rect l="l" t="t" r="r" b="b"/>
              <a:pathLst>
                <a:path w="187" h="260" extrusionOk="0">
                  <a:moveTo>
                    <a:pt x="112" y="1"/>
                  </a:moveTo>
                  <a:cubicBezTo>
                    <a:pt x="85" y="1"/>
                    <a:pt x="47" y="35"/>
                    <a:pt x="0" y="130"/>
                  </a:cubicBezTo>
                  <a:cubicBezTo>
                    <a:pt x="47" y="225"/>
                    <a:pt x="85" y="260"/>
                    <a:pt x="112" y="260"/>
                  </a:cubicBezTo>
                  <a:cubicBezTo>
                    <a:pt x="187" y="260"/>
                    <a:pt x="187" y="1"/>
                    <a:pt x="11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83" name="Google Shape;15483;p22"/>
            <p:cNvSpPr/>
            <p:nvPr/>
          </p:nvSpPr>
          <p:spPr>
            <a:xfrm>
              <a:off x="4742875" y="3870475"/>
              <a:ext cx="4850" cy="5150"/>
            </a:xfrm>
            <a:custGeom>
              <a:avLst/>
              <a:gdLst/>
              <a:ahLst/>
              <a:cxnLst/>
              <a:rect l="l" t="t" r="r" b="b"/>
              <a:pathLst>
                <a:path w="194" h="206" extrusionOk="0">
                  <a:moveTo>
                    <a:pt x="130" y="0"/>
                  </a:moveTo>
                  <a:cubicBezTo>
                    <a:pt x="103" y="0"/>
                    <a:pt x="59" y="41"/>
                    <a:pt x="1" y="158"/>
                  </a:cubicBezTo>
                  <a:cubicBezTo>
                    <a:pt x="34" y="192"/>
                    <a:pt x="63" y="205"/>
                    <a:pt x="87" y="205"/>
                  </a:cubicBezTo>
                  <a:cubicBezTo>
                    <a:pt x="179" y="205"/>
                    <a:pt x="193" y="0"/>
                    <a:pt x="13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84" name="Google Shape;15484;p22"/>
            <p:cNvSpPr/>
            <p:nvPr/>
          </p:nvSpPr>
          <p:spPr>
            <a:xfrm>
              <a:off x="2266375" y="3876775"/>
              <a:ext cx="4700" cy="6500"/>
            </a:xfrm>
            <a:custGeom>
              <a:avLst/>
              <a:gdLst/>
              <a:ahLst/>
              <a:cxnLst/>
              <a:rect l="l" t="t" r="r" b="b"/>
              <a:pathLst>
                <a:path w="188" h="260" extrusionOk="0">
                  <a:moveTo>
                    <a:pt x="113" y="1"/>
                  </a:moveTo>
                  <a:cubicBezTo>
                    <a:pt x="85" y="1"/>
                    <a:pt x="48" y="36"/>
                    <a:pt x="1" y="130"/>
                  </a:cubicBezTo>
                  <a:cubicBezTo>
                    <a:pt x="48" y="225"/>
                    <a:pt x="85" y="260"/>
                    <a:pt x="113" y="260"/>
                  </a:cubicBezTo>
                  <a:cubicBezTo>
                    <a:pt x="187" y="260"/>
                    <a:pt x="187" y="1"/>
                    <a:pt x="1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85" name="Google Shape;15485;p22"/>
            <p:cNvSpPr/>
            <p:nvPr/>
          </p:nvSpPr>
          <p:spPr>
            <a:xfrm>
              <a:off x="6692700" y="3874425"/>
              <a:ext cx="16600" cy="12375"/>
            </a:xfrm>
            <a:custGeom>
              <a:avLst/>
              <a:gdLst/>
              <a:ahLst/>
              <a:cxnLst/>
              <a:rect l="l" t="t" r="r" b="b"/>
              <a:pathLst>
                <a:path w="664" h="495" extrusionOk="0">
                  <a:moveTo>
                    <a:pt x="225" y="0"/>
                  </a:moveTo>
                  <a:cubicBezTo>
                    <a:pt x="225" y="224"/>
                    <a:pt x="225" y="224"/>
                    <a:pt x="1" y="448"/>
                  </a:cubicBezTo>
                  <a:cubicBezTo>
                    <a:pt x="97" y="480"/>
                    <a:pt x="179" y="494"/>
                    <a:pt x="248" y="494"/>
                  </a:cubicBezTo>
                  <a:cubicBezTo>
                    <a:pt x="664" y="494"/>
                    <a:pt x="609" y="0"/>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86" name="Google Shape;15486;p22"/>
            <p:cNvSpPr/>
            <p:nvPr/>
          </p:nvSpPr>
          <p:spPr>
            <a:xfrm>
              <a:off x="3106825" y="3885625"/>
              <a:ext cx="5625" cy="25"/>
            </a:xfrm>
            <a:custGeom>
              <a:avLst/>
              <a:gdLst/>
              <a:ahLst/>
              <a:cxnLst/>
              <a:rect l="l" t="t" r="r" b="b"/>
              <a:pathLst>
                <a:path w="225" h="1" extrusionOk="0">
                  <a:moveTo>
                    <a:pt x="224" y="0"/>
                  </a:moveTo>
                  <a:lnTo>
                    <a:pt x="0" y="0"/>
                  </a:lnTo>
                  <a:cubicBezTo>
                    <a:pt x="0" y="0"/>
                    <a:pt x="224" y="0"/>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87" name="Google Shape;15487;p22"/>
            <p:cNvSpPr/>
            <p:nvPr/>
          </p:nvSpPr>
          <p:spPr>
            <a:xfrm>
              <a:off x="5230575" y="3906875"/>
              <a:ext cx="16600" cy="7950"/>
            </a:xfrm>
            <a:custGeom>
              <a:avLst/>
              <a:gdLst/>
              <a:ahLst/>
              <a:cxnLst/>
              <a:rect l="l" t="t" r="r" b="b"/>
              <a:pathLst>
                <a:path w="664" h="318" extrusionOk="0">
                  <a:moveTo>
                    <a:pt x="542" y="0"/>
                  </a:moveTo>
                  <a:cubicBezTo>
                    <a:pt x="317" y="0"/>
                    <a:pt x="0" y="317"/>
                    <a:pt x="225" y="317"/>
                  </a:cubicBezTo>
                  <a:cubicBezTo>
                    <a:pt x="271" y="317"/>
                    <a:pt x="341" y="304"/>
                    <a:pt x="439" y="271"/>
                  </a:cubicBezTo>
                  <a:cubicBezTo>
                    <a:pt x="439" y="271"/>
                    <a:pt x="663" y="47"/>
                    <a:pt x="663" y="47"/>
                  </a:cubicBezTo>
                  <a:cubicBezTo>
                    <a:pt x="630" y="14"/>
                    <a:pt x="588" y="0"/>
                    <a:pt x="54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88" name="Google Shape;15488;p22"/>
            <p:cNvSpPr/>
            <p:nvPr/>
          </p:nvSpPr>
          <p:spPr>
            <a:xfrm>
              <a:off x="4989400" y="3939325"/>
              <a:ext cx="11225" cy="7950"/>
            </a:xfrm>
            <a:custGeom>
              <a:avLst/>
              <a:gdLst/>
              <a:ahLst/>
              <a:cxnLst/>
              <a:rect l="l" t="t" r="r" b="b"/>
              <a:pathLst>
                <a:path w="449" h="318" extrusionOk="0">
                  <a:moveTo>
                    <a:pt x="80" y="1"/>
                  </a:moveTo>
                  <a:cubicBezTo>
                    <a:pt x="1" y="1"/>
                    <a:pt x="1" y="159"/>
                    <a:pt x="1" y="318"/>
                  </a:cubicBezTo>
                  <a:cubicBezTo>
                    <a:pt x="225" y="318"/>
                    <a:pt x="449" y="318"/>
                    <a:pt x="225" y="94"/>
                  </a:cubicBezTo>
                  <a:cubicBezTo>
                    <a:pt x="159" y="28"/>
                    <a:pt x="113" y="1"/>
                    <a:pt x="8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89" name="Google Shape;15489;p22"/>
            <p:cNvSpPr/>
            <p:nvPr/>
          </p:nvSpPr>
          <p:spPr>
            <a:xfrm>
              <a:off x="5006225" y="3941650"/>
              <a:ext cx="5625" cy="2525"/>
            </a:xfrm>
            <a:custGeom>
              <a:avLst/>
              <a:gdLst/>
              <a:ahLst/>
              <a:cxnLst/>
              <a:rect l="l" t="t" r="r" b="b"/>
              <a:pathLst>
                <a:path w="225" h="101" extrusionOk="0">
                  <a:moveTo>
                    <a:pt x="0" y="1"/>
                  </a:moveTo>
                  <a:cubicBezTo>
                    <a:pt x="0" y="1"/>
                    <a:pt x="100" y="100"/>
                    <a:pt x="166" y="100"/>
                  </a:cubicBezTo>
                  <a:cubicBezTo>
                    <a:pt x="199" y="100"/>
                    <a:pt x="224" y="75"/>
                    <a:pt x="2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90" name="Google Shape;15490;p22"/>
            <p:cNvSpPr/>
            <p:nvPr/>
          </p:nvSpPr>
          <p:spPr>
            <a:xfrm>
              <a:off x="4658825" y="3947250"/>
              <a:ext cx="5625" cy="25"/>
            </a:xfrm>
            <a:custGeom>
              <a:avLst/>
              <a:gdLst/>
              <a:ahLst/>
              <a:cxnLst/>
              <a:rect l="l" t="t" r="r" b="b"/>
              <a:pathLst>
                <a:path w="225" h="1" extrusionOk="0">
                  <a:moveTo>
                    <a:pt x="225" y="1"/>
                  </a:moveTo>
                  <a:lnTo>
                    <a:pt x="1" y="1"/>
                  </a:lnTo>
                  <a:cubicBezTo>
                    <a:pt x="1" y="1"/>
                    <a:pt x="225" y="1"/>
                    <a:pt x="2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91" name="Google Shape;15491;p22"/>
            <p:cNvSpPr/>
            <p:nvPr/>
          </p:nvSpPr>
          <p:spPr>
            <a:xfrm>
              <a:off x="2092675" y="3941650"/>
              <a:ext cx="22450" cy="22450"/>
            </a:xfrm>
            <a:custGeom>
              <a:avLst/>
              <a:gdLst/>
              <a:ahLst/>
              <a:cxnLst/>
              <a:rect l="l" t="t" r="r" b="b"/>
              <a:pathLst>
                <a:path w="898" h="898" extrusionOk="0">
                  <a:moveTo>
                    <a:pt x="449" y="449"/>
                  </a:moveTo>
                  <a:cubicBezTo>
                    <a:pt x="1" y="1"/>
                    <a:pt x="897" y="897"/>
                    <a:pt x="449" y="449"/>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92" name="Google Shape;15492;p22"/>
            <p:cNvSpPr/>
            <p:nvPr/>
          </p:nvSpPr>
          <p:spPr>
            <a:xfrm>
              <a:off x="4686850" y="3949000"/>
              <a:ext cx="15425" cy="9475"/>
            </a:xfrm>
            <a:custGeom>
              <a:avLst/>
              <a:gdLst/>
              <a:ahLst/>
              <a:cxnLst/>
              <a:rect l="l" t="t" r="r" b="b"/>
              <a:pathLst>
                <a:path w="617" h="379" extrusionOk="0">
                  <a:moveTo>
                    <a:pt x="197" y="1"/>
                  </a:moveTo>
                  <a:cubicBezTo>
                    <a:pt x="126" y="1"/>
                    <a:pt x="56" y="43"/>
                    <a:pt x="0" y="155"/>
                  </a:cubicBezTo>
                  <a:cubicBezTo>
                    <a:pt x="449" y="155"/>
                    <a:pt x="449" y="155"/>
                    <a:pt x="449" y="379"/>
                  </a:cubicBezTo>
                  <a:cubicBezTo>
                    <a:pt x="617" y="379"/>
                    <a:pt x="407" y="1"/>
                    <a:pt x="1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93" name="Google Shape;15493;p22"/>
            <p:cNvSpPr/>
            <p:nvPr/>
          </p:nvSpPr>
          <p:spPr>
            <a:xfrm>
              <a:off x="4832525" y="3958450"/>
              <a:ext cx="11225" cy="25"/>
            </a:xfrm>
            <a:custGeom>
              <a:avLst/>
              <a:gdLst/>
              <a:ahLst/>
              <a:cxnLst/>
              <a:rect l="l" t="t" r="r" b="b"/>
              <a:pathLst>
                <a:path w="449" h="1" extrusionOk="0">
                  <a:moveTo>
                    <a:pt x="0" y="1"/>
                  </a:moveTo>
                  <a:lnTo>
                    <a:pt x="449" y="1"/>
                  </a:lnTo>
                  <a:cubicBezTo>
                    <a:pt x="449" y="1"/>
                    <a:pt x="0"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94" name="Google Shape;15494;p22"/>
            <p:cNvSpPr/>
            <p:nvPr/>
          </p:nvSpPr>
          <p:spPr>
            <a:xfrm>
              <a:off x="4698050" y="3969675"/>
              <a:ext cx="11225" cy="2500"/>
            </a:xfrm>
            <a:custGeom>
              <a:avLst/>
              <a:gdLst/>
              <a:ahLst/>
              <a:cxnLst/>
              <a:rect l="l" t="t" r="r" b="b"/>
              <a:pathLst>
                <a:path w="449" h="100" extrusionOk="0">
                  <a:moveTo>
                    <a:pt x="1" y="0"/>
                  </a:moveTo>
                  <a:cubicBezTo>
                    <a:pt x="1" y="0"/>
                    <a:pt x="200" y="100"/>
                    <a:pt x="333" y="100"/>
                  </a:cubicBezTo>
                  <a:cubicBezTo>
                    <a:pt x="399" y="100"/>
                    <a:pt x="449" y="75"/>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95" name="Google Shape;15495;p22"/>
            <p:cNvSpPr/>
            <p:nvPr/>
          </p:nvSpPr>
          <p:spPr>
            <a:xfrm>
              <a:off x="5644950" y="3995200"/>
              <a:ext cx="16825" cy="6700"/>
            </a:xfrm>
            <a:custGeom>
              <a:avLst/>
              <a:gdLst/>
              <a:ahLst/>
              <a:cxnLst/>
              <a:rect l="l" t="t" r="r" b="b"/>
              <a:pathLst>
                <a:path w="673" h="268" extrusionOk="0">
                  <a:moveTo>
                    <a:pt x="274" y="0"/>
                  </a:moveTo>
                  <a:cubicBezTo>
                    <a:pt x="175" y="0"/>
                    <a:pt x="75" y="25"/>
                    <a:pt x="1" y="100"/>
                  </a:cubicBezTo>
                  <a:cubicBezTo>
                    <a:pt x="225" y="212"/>
                    <a:pt x="393" y="268"/>
                    <a:pt x="505" y="268"/>
                  </a:cubicBezTo>
                  <a:cubicBezTo>
                    <a:pt x="617" y="268"/>
                    <a:pt x="673" y="212"/>
                    <a:pt x="673" y="100"/>
                  </a:cubicBezTo>
                  <a:cubicBezTo>
                    <a:pt x="673" y="100"/>
                    <a:pt x="474" y="0"/>
                    <a:pt x="27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96" name="Google Shape;15496;p22"/>
            <p:cNvSpPr/>
            <p:nvPr/>
          </p:nvSpPr>
          <p:spPr>
            <a:xfrm>
              <a:off x="5527300" y="4015900"/>
              <a:ext cx="11225" cy="4225"/>
            </a:xfrm>
            <a:custGeom>
              <a:avLst/>
              <a:gdLst/>
              <a:ahLst/>
              <a:cxnLst/>
              <a:rect l="l" t="t" r="r" b="b"/>
              <a:pathLst>
                <a:path w="449" h="169" extrusionOk="0">
                  <a:moveTo>
                    <a:pt x="224" y="0"/>
                  </a:moveTo>
                  <a:cubicBezTo>
                    <a:pt x="112" y="0"/>
                    <a:pt x="0" y="56"/>
                    <a:pt x="0" y="168"/>
                  </a:cubicBezTo>
                  <a:lnTo>
                    <a:pt x="448" y="168"/>
                  </a:lnTo>
                  <a:cubicBezTo>
                    <a:pt x="448" y="56"/>
                    <a:pt x="336" y="0"/>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97" name="Google Shape;15497;p22"/>
            <p:cNvSpPr/>
            <p:nvPr/>
          </p:nvSpPr>
          <p:spPr>
            <a:xfrm>
              <a:off x="4513150" y="4040025"/>
              <a:ext cx="14975" cy="2500"/>
            </a:xfrm>
            <a:custGeom>
              <a:avLst/>
              <a:gdLst/>
              <a:ahLst/>
              <a:cxnLst/>
              <a:rect l="l" t="t" r="r" b="b"/>
              <a:pathLst>
                <a:path w="599" h="100" extrusionOk="0">
                  <a:moveTo>
                    <a:pt x="167" y="0"/>
                  </a:moveTo>
                  <a:cubicBezTo>
                    <a:pt x="75" y="0"/>
                    <a:pt x="1" y="25"/>
                    <a:pt x="1" y="100"/>
                  </a:cubicBezTo>
                  <a:lnTo>
                    <a:pt x="449" y="100"/>
                  </a:lnTo>
                  <a:cubicBezTo>
                    <a:pt x="598" y="100"/>
                    <a:pt x="349" y="0"/>
                    <a:pt x="1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98" name="Google Shape;15498;p22"/>
            <p:cNvSpPr/>
            <p:nvPr/>
          </p:nvSpPr>
          <p:spPr>
            <a:xfrm>
              <a:off x="3825875" y="4048100"/>
              <a:ext cx="14950" cy="2525"/>
            </a:xfrm>
            <a:custGeom>
              <a:avLst/>
              <a:gdLst/>
              <a:ahLst/>
              <a:cxnLst/>
              <a:rect l="l" t="t" r="r" b="b"/>
              <a:pathLst>
                <a:path w="598" h="101" extrusionOk="0">
                  <a:moveTo>
                    <a:pt x="149" y="1"/>
                  </a:moveTo>
                  <a:cubicBezTo>
                    <a:pt x="0" y="1"/>
                    <a:pt x="249" y="100"/>
                    <a:pt x="432" y="100"/>
                  </a:cubicBezTo>
                  <a:cubicBezTo>
                    <a:pt x="523" y="100"/>
                    <a:pt x="598" y="75"/>
                    <a:pt x="5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99" name="Google Shape;15499;p22"/>
            <p:cNvSpPr/>
            <p:nvPr/>
          </p:nvSpPr>
          <p:spPr>
            <a:xfrm>
              <a:off x="5773825" y="4040175"/>
              <a:ext cx="11225" cy="7950"/>
            </a:xfrm>
            <a:custGeom>
              <a:avLst/>
              <a:gdLst/>
              <a:ahLst/>
              <a:cxnLst/>
              <a:rect l="l" t="t" r="r" b="b"/>
              <a:pathLst>
                <a:path w="449" h="318" extrusionOk="0">
                  <a:moveTo>
                    <a:pt x="79" y="1"/>
                  </a:moveTo>
                  <a:cubicBezTo>
                    <a:pt x="0" y="1"/>
                    <a:pt x="0" y="159"/>
                    <a:pt x="0" y="318"/>
                  </a:cubicBezTo>
                  <a:cubicBezTo>
                    <a:pt x="224" y="318"/>
                    <a:pt x="448" y="318"/>
                    <a:pt x="224" y="94"/>
                  </a:cubicBezTo>
                  <a:cubicBezTo>
                    <a:pt x="159" y="28"/>
                    <a:pt x="112" y="1"/>
                    <a:pt x="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00" name="Google Shape;15500;p22"/>
            <p:cNvSpPr/>
            <p:nvPr/>
          </p:nvSpPr>
          <p:spPr>
            <a:xfrm>
              <a:off x="3779175" y="4048100"/>
              <a:ext cx="11225" cy="7950"/>
            </a:xfrm>
            <a:custGeom>
              <a:avLst/>
              <a:gdLst/>
              <a:ahLst/>
              <a:cxnLst/>
              <a:rect l="l" t="t" r="r" b="b"/>
              <a:pathLst>
                <a:path w="449" h="318" extrusionOk="0">
                  <a:moveTo>
                    <a:pt x="449" y="1"/>
                  </a:moveTo>
                  <a:cubicBezTo>
                    <a:pt x="449" y="1"/>
                    <a:pt x="0" y="1"/>
                    <a:pt x="0" y="225"/>
                  </a:cubicBezTo>
                  <a:cubicBezTo>
                    <a:pt x="0" y="291"/>
                    <a:pt x="39" y="318"/>
                    <a:pt x="93" y="318"/>
                  </a:cubicBezTo>
                  <a:cubicBezTo>
                    <a:pt x="224" y="318"/>
                    <a:pt x="449" y="159"/>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01" name="Google Shape;15501;p22"/>
            <p:cNvSpPr/>
            <p:nvPr/>
          </p:nvSpPr>
          <p:spPr>
            <a:xfrm>
              <a:off x="5591350" y="4058125"/>
              <a:ext cx="11100" cy="5150"/>
            </a:xfrm>
            <a:custGeom>
              <a:avLst/>
              <a:gdLst/>
              <a:ahLst/>
              <a:cxnLst/>
              <a:rect l="l" t="t" r="r" b="b"/>
              <a:pathLst>
                <a:path w="444" h="206" extrusionOk="0">
                  <a:moveTo>
                    <a:pt x="321" y="1"/>
                  </a:moveTo>
                  <a:cubicBezTo>
                    <a:pt x="289" y="1"/>
                    <a:pt x="229" y="14"/>
                    <a:pt x="127" y="48"/>
                  </a:cubicBezTo>
                  <a:cubicBezTo>
                    <a:pt x="10" y="165"/>
                    <a:pt x="0" y="206"/>
                    <a:pt x="38" y="206"/>
                  </a:cubicBezTo>
                  <a:cubicBezTo>
                    <a:pt x="121" y="206"/>
                    <a:pt x="443" y="1"/>
                    <a:pt x="32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02" name="Google Shape;15502;p22"/>
            <p:cNvSpPr/>
            <p:nvPr/>
          </p:nvSpPr>
          <p:spPr>
            <a:xfrm>
              <a:off x="5622775" y="4069375"/>
              <a:ext cx="16600" cy="12375"/>
            </a:xfrm>
            <a:custGeom>
              <a:avLst/>
              <a:gdLst/>
              <a:ahLst/>
              <a:cxnLst/>
              <a:rect l="l" t="t" r="r" b="b"/>
              <a:pathLst>
                <a:path w="664" h="495" extrusionOk="0">
                  <a:moveTo>
                    <a:pt x="416" y="1"/>
                  </a:moveTo>
                  <a:cubicBezTo>
                    <a:pt x="0" y="1"/>
                    <a:pt x="55" y="494"/>
                    <a:pt x="439" y="494"/>
                  </a:cubicBezTo>
                  <a:cubicBezTo>
                    <a:pt x="439" y="270"/>
                    <a:pt x="663" y="270"/>
                    <a:pt x="663" y="46"/>
                  </a:cubicBezTo>
                  <a:cubicBezTo>
                    <a:pt x="567" y="14"/>
                    <a:pt x="485" y="1"/>
                    <a:pt x="41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03" name="Google Shape;15503;p22"/>
            <p:cNvSpPr/>
            <p:nvPr/>
          </p:nvSpPr>
          <p:spPr>
            <a:xfrm>
              <a:off x="5773825" y="4088725"/>
              <a:ext cx="22425" cy="4225"/>
            </a:xfrm>
            <a:custGeom>
              <a:avLst/>
              <a:gdLst/>
              <a:ahLst/>
              <a:cxnLst/>
              <a:rect l="l" t="t" r="r" b="b"/>
              <a:pathLst>
                <a:path w="897" h="169" extrusionOk="0">
                  <a:moveTo>
                    <a:pt x="505" y="1"/>
                  </a:moveTo>
                  <a:cubicBezTo>
                    <a:pt x="280" y="1"/>
                    <a:pt x="0" y="57"/>
                    <a:pt x="0" y="169"/>
                  </a:cubicBezTo>
                  <a:lnTo>
                    <a:pt x="673" y="169"/>
                  </a:lnTo>
                  <a:cubicBezTo>
                    <a:pt x="897" y="57"/>
                    <a:pt x="729" y="1"/>
                    <a:pt x="50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04" name="Google Shape;15504;p22"/>
            <p:cNvSpPr/>
            <p:nvPr/>
          </p:nvSpPr>
          <p:spPr>
            <a:xfrm>
              <a:off x="5829850" y="4092925"/>
              <a:ext cx="5625" cy="2525"/>
            </a:xfrm>
            <a:custGeom>
              <a:avLst/>
              <a:gdLst/>
              <a:ahLst/>
              <a:cxnLst/>
              <a:rect l="l" t="t" r="r" b="b"/>
              <a:pathLst>
                <a:path w="225" h="101" extrusionOk="0">
                  <a:moveTo>
                    <a:pt x="0" y="1"/>
                  </a:moveTo>
                  <a:cubicBezTo>
                    <a:pt x="0" y="1"/>
                    <a:pt x="100" y="100"/>
                    <a:pt x="166" y="100"/>
                  </a:cubicBezTo>
                  <a:cubicBezTo>
                    <a:pt x="200" y="100"/>
                    <a:pt x="225" y="75"/>
                    <a:pt x="2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05" name="Google Shape;15505;p22"/>
            <p:cNvSpPr/>
            <p:nvPr/>
          </p:nvSpPr>
          <p:spPr>
            <a:xfrm>
              <a:off x="4552375" y="4120950"/>
              <a:ext cx="5625" cy="2500"/>
            </a:xfrm>
            <a:custGeom>
              <a:avLst/>
              <a:gdLst/>
              <a:ahLst/>
              <a:cxnLst/>
              <a:rect l="l" t="t" r="r" b="b"/>
              <a:pathLst>
                <a:path w="225" h="100" extrusionOk="0">
                  <a:moveTo>
                    <a:pt x="1" y="0"/>
                  </a:moveTo>
                  <a:cubicBezTo>
                    <a:pt x="1" y="0"/>
                    <a:pt x="100" y="100"/>
                    <a:pt x="167" y="100"/>
                  </a:cubicBezTo>
                  <a:cubicBezTo>
                    <a:pt x="200" y="100"/>
                    <a:pt x="225" y="75"/>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06" name="Google Shape;15506;p22"/>
            <p:cNvSpPr/>
            <p:nvPr/>
          </p:nvSpPr>
          <p:spPr>
            <a:xfrm>
              <a:off x="4092925" y="4171375"/>
              <a:ext cx="16850" cy="11225"/>
            </a:xfrm>
            <a:custGeom>
              <a:avLst/>
              <a:gdLst/>
              <a:ahLst/>
              <a:cxnLst/>
              <a:rect l="l" t="t" r="r" b="b"/>
              <a:pathLst>
                <a:path w="674" h="449" extrusionOk="0">
                  <a:moveTo>
                    <a:pt x="1" y="0"/>
                  </a:moveTo>
                  <a:cubicBezTo>
                    <a:pt x="1" y="224"/>
                    <a:pt x="225" y="449"/>
                    <a:pt x="673" y="449"/>
                  </a:cubicBezTo>
                  <a:cubicBezTo>
                    <a:pt x="449" y="224"/>
                    <a:pt x="225"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07" name="Google Shape;15507;p22"/>
            <p:cNvSpPr/>
            <p:nvPr/>
          </p:nvSpPr>
          <p:spPr>
            <a:xfrm>
              <a:off x="4294650" y="4171375"/>
              <a:ext cx="11225" cy="2500"/>
            </a:xfrm>
            <a:custGeom>
              <a:avLst/>
              <a:gdLst/>
              <a:ahLst/>
              <a:cxnLst/>
              <a:rect l="l" t="t" r="r" b="b"/>
              <a:pathLst>
                <a:path w="449" h="100" extrusionOk="0">
                  <a:moveTo>
                    <a:pt x="0" y="0"/>
                  </a:moveTo>
                  <a:cubicBezTo>
                    <a:pt x="0" y="0"/>
                    <a:pt x="199" y="100"/>
                    <a:pt x="332" y="100"/>
                  </a:cubicBezTo>
                  <a:cubicBezTo>
                    <a:pt x="399" y="100"/>
                    <a:pt x="448" y="75"/>
                    <a:pt x="4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08" name="Google Shape;15508;p22"/>
            <p:cNvSpPr/>
            <p:nvPr/>
          </p:nvSpPr>
          <p:spPr>
            <a:xfrm>
              <a:off x="2917500" y="4175800"/>
              <a:ext cx="15650" cy="5150"/>
            </a:xfrm>
            <a:custGeom>
              <a:avLst/>
              <a:gdLst/>
              <a:ahLst/>
              <a:cxnLst/>
              <a:rect l="l" t="t" r="r" b="b"/>
              <a:pathLst>
                <a:path w="626" h="206" extrusionOk="0">
                  <a:moveTo>
                    <a:pt x="308" y="0"/>
                  </a:moveTo>
                  <a:cubicBezTo>
                    <a:pt x="1" y="0"/>
                    <a:pt x="88" y="205"/>
                    <a:pt x="298" y="205"/>
                  </a:cubicBezTo>
                  <a:cubicBezTo>
                    <a:pt x="391" y="205"/>
                    <a:pt x="508" y="165"/>
                    <a:pt x="626" y="47"/>
                  </a:cubicBezTo>
                  <a:cubicBezTo>
                    <a:pt x="491" y="14"/>
                    <a:pt x="386" y="0"/>
                    <a:pt x="30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09" name="Google Shape;15509;p22"/>
            <p:cNvSpPr/>
            <p:nvPr/>
          </p:nvSpPr>
          <p:spPr>
            <a:xfrm>
              <a:off x="4104150" y="4182575"/>
              <a:ext cx="11225" cy="11225"/>
            </a:xfrm>
            <a:custGeom>
              <a:avLst/>
              <a:gdLst/>
              <a:ahLst/>
              <a:cxnLst/>
              <a:rect l="l" t="t" r="r" b="b"/>
              <a:pathLst>
                <a:path w="449" h="449" extrusionOk="0">
                  <a:moveTo>
                    <a:pt x="0" y="1"/>
                  </a:moveTo>
                  <a:cubicBezTo>
                    <a:pt x="0" y="225"/>
                    <a:pt x="0" y="449"/>
                    <a:pt x="224" y="449"/>
                  </a:cubicBezTo>
                  <a:cubicBezTo>
                    <a:pt x="448" y="449"/>
                    <a:pt x="0"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10" name="Google Shape;15510;p22"/>
            <p:cNvSpPr/>
            <p:nvPr/>
          </p:nvSpPr>
          <p:spPr>
            <a:xfrm>
              <a:off x="4322650" y="4210675"/>
              <a:ext cx="4800" cy="8275"/>
            </a:xfrm>
            <a:custGeom>
              <a:avLst/>
              <a:gdLst/>
              <a:ahLst/>
              <a:cxnLst/>
              <a:rect l="l" t="t" r="r" b="b"/>
              <a:pathLst>
                <a:path w="192" h="331" extrusionOk="0">
                  <a:moveTo>
                    <a:pt x="124" y="1"/>
                  </a:moveTo>
                  <a:cubicBezTo>
                    <a:pt x="96" y="1"/>
                    <a:pt x="55" y="58"/>
                    <a:pt x="1" y="221"/>
                  </a:cubicBezTo>
                  <a:cubicBezTo>
                    <a:pt x="40" y="300"/>
                    <a:pt x="73" y="330"/>
                    <a:pt x="98" y="330"/>
                  </a:cubicBezTo>
                  <a:cubicBezTo>
                    <a:pt x="183" y="330"/>
                    <a:pt x="191" y="1"/>
                    <a:pt x="1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11" name="Google Shape;15511;p22"/>
            <p:cNvSpPr/>
            <p:nvPr/>
          </p:nvSpPr>
          <p:spPr>
            <a:xfrm>
              <a:off x="3471000" y="4217600"/>
              <a:ext cx="11250" cy="4225"/>
            </a:xfrm>
            <a:custGeom>
              <a:avLst/>
              <a:gdLst/>
              <a:ahLst/>
              <a:cxnLst/>
              <a:rect l="l" t="t" r="r" b="b"/>
              <a:pathLst>
                <a:path w="450" h="169" extrusionOk="0">
                  <a:moveTo>
                    <a:pt x="225" y="0"/>
                  </a:moveTo>
                  <a:cubicBezTo>
                    <a:pt x="113" y="0"/>
                    <a:pt x="1" y="56"/>
                    <a:pt x="1" y="168"/>
                  </a:cubicBezTo>
                  <a:lnTo>
                    <a:pt x="449" y="168"/>
                  </a:lnTo>
                  <a:cubicBezTo>
                    <a:pt x="449" y="56"/>
                    <a:pt x="337" y="0"/>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12" name="Google Shape;15512;p22"/>
            <p:cNvSpPr/>
            <p:nvPr/>
          </p:nvSpPr>
          <p:spPr>
            <a:xfrm>
              <a:off x="4653225" y="4244200"/>
              <a:ext cx="5625" cy="25"/>
            </a:xfrm>
            <a:custGeom>
              <a:avLst/>
              <a:gdLst/>
              <a:ahLst/>
              <a:cxnLst/>
              <a:rect l="l" t="t" r="r" b="b"/>
              <a:pathLst>
                <a:path w="225" h="1" extrusionOk="0">
                  <a:moveTo>
                    <a:pt x="225" y="1"/>
                  </a:moveTo>
                  <a:lnTo>
                    <a:pt x="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13" name="Google Shape;15513;p22"/>
            <p:cNvSpPr/>
            <p:nvPr/>
          </p:nvSpPr>
          <p:spPr>
            <a:xfrm>
              <a:off x="4602800" y="4277825"/>
              <a:ext cx="11225" cy="11225"/>
            </a:xfrm>
            <a:custGeom>
              <a:avLst/>
              <a:gdLst/>
              <a:ahLst/>
              <a:cxnLst/>
              <a:rect l="l" t="t" r="r" b="b"/>
              <a:pathLst>
                <a:path w="449" h="449" extrusionOk="0">
                  <a:moveTo>
                    <a:pt x="225" y="1"/>
                  </a:moveTo>
                  <a:lnTo>
                    <a:pt x="1" y="449"/>
                  </a:lnTo>
                  <a:cubicBezTo>
                    <a:pt x="449" y="449"/>
                    <a:pt x="449" y="1"/>
                    <a:pt x="2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14" name="Google Shape;15514;p22"/>
            <p:cNvSpPr/>
            <p:nvPr/>
          </p:nvSpPr>
          <p:spPr>
            <a:xfrm>
              <a:off x="4501950" y="4277825"/>
              <a:ext cx="22425" cy="22450"/>
            </a:xfrm>
            <a:custGeom>
              <a:avLst/>
              <a:gdLst/>
              <a:ahLst/>
              <a:cxnLst/>
              <a:rect l="l" t="t" r="r" b="b"/>
              <a:pathLst>
                <a:path w="897" h="898" extrusionOk="0">
                  <a:moveTo>
                    <a:pt x="449" y="1"/>
                  </a:moveTo>
                  <a:cubicBezTo>
                    <a:pt x="449" y="449"/>
                    <a:pt x="1" y="897"/>
                    <a:pt x="673" y="897"/>
                  </a:cubicBezTo>
                  <a:cubicBezTo>
                    <a:pt x="673" y="673"/>
                    <a:pt x="897" y="1"/>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15" name="Google Shape;15515;p22"/>
            <p:cNvSpPr/>
            <p:nvPr/>
          </p:nvSpPr>
          <p:spPr>
            <a:xfrm>
              <a:off x="4507550" y="4300250"/>
              <a:ext cx="33650" cy="22425"/>
            </a:xfrm>
            <a:custGeom>
              <a:avLst/>
              <a:gdLst/>
              <a:ahLst/>
              <a:cxnLst/>
              <a:rect l="l" t="t" r="r" b="b"/>
              <a:pathLst>
                <a:path w="1346" h="897" extrusionOk="0">
                  <a:moveTo>
                    <a:pt x="449" y="0"/>
                  </a:moveTo>
                  <a:cubicBezTo>
                    <a:pt x="225" y="224"/>
                    <a:pt x="1" y="672"/>
                    <a:pt x="1" y="896"/>
                  </a:cubicBezTo>
                  <a:cubicBezTo>
                    <a:pt x="673" y="896"/>
                    <a:pt x="1345" y="0"/>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16" name="Google Shape;15516;p22"/>
            <p:cNvSpPr/>
            <p:nvPr/>
          </p:nvSpPr>
          <p:spPr>
            <a:xfrm>
              <a:off x="4272225" y="4336225"/>
              <a:ext cx="4700" cy="6500"/>
            </a:xfrm>
            <a:custGeom>
              <a:avLst/>
              <a:gdLst/>
              <a:ahLst/>
              <a:cxnLst/>
              <a:rect l="l" t="t" r="r" b="b"/>
              <a:pathLst>
                <a:path w="188" h="260" extrusionOk="0">
                  <a:moveTo>
                    <a:pt x="113" y="0"/>
                  </a:moveTo>
                  <a:cubicBezTo>
                    <a:pt x="85" y="0"/>
                    <a:pt x="48" y="35"/>
                    <a:pt x="1" y="130"/>
                  </a:cubicBezTo>
                  <a:cubicBezTo>
                    <a:pt x="48" y="225"/>
                    <a:pt x="85" y="259"/>
                    <a:pt x="113" y="259"/>
                  </a:cubicBezTo>
                  <a:cubicBezTo>
                    <a:pt x="187" y="259"/>
                    <a:pt x="187" y="0"/>
                    <a:pt x="11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17" name="Google Shape;15517;p22"/>
            <p:cNvSpPr/>
            <p:nvPr/>
          </p:nvSpPr>
          <p:spPr>
            <a:xfrm>
              <a:off x="4838125" y="4361875"/>
              <a:ext cx="5625" cy="2500"/>
            </a:xfrm>
            <a:custGeom>
              <a:avLst/>
              <a:gdLst/>
              <a:ahLst/>
              <a:cxnLst/>
              <a:rect l="l" t="t" r="r" b="b"/>
              <a:pathLst>
                <a:path w="225" h="100" extrusionOk="0">
                  <a:moveTo>
                    <a:pt x="1" y="0"/>
                  </a:moveTo>
                  <a:cubicBezTo>
                    <a:pt x="1" y="0"/>
                    <a:pt x="100" y="100"/>
                    <a:pt x="167" y="100"/>
                  </a:cubicBezTo>
                  <a:cubicBezTo>
                    <a:pt x="200" y="100"/>
                    <a:pt x="225" y="75"/>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18" name="Google Shape;15518;p22"/>
            <p:cNvSpPr/>
            <p:nvPr/>
          </p:nvSpPr>
          <p:spPr>
            <a:xfrm>
              <a:off x="4378675" y="4384275"/>
              <a:ext cx="16850" cy="2525"/>
            </a:xfrm>
            <a:custGeom>
              <a:avLst/>
              <a:gdLst/>
              <a:ahLst/>
              <a:cxnLst/>
              <a:rect l="l" t="t" r="r" b="b"/>
              <a:pathLst>
                <a:path w="674" h="101" extrusionOk="0">
                  <a:moveTo>
                    <a:pt x="1" y="1"/>
                  </a:moveTo>
                  <a:cubicBezTo>
                    <a:pt x="1" y="1"/>
                    <a:pt x="300" y="100"/>
                    <a:pt x="499" y="100"/>
                  </a:cubicBezTo>
                  <a:cubicBezTo>
                    <a:pt x="599" y="100"/>
                    <a:pt x="673" y="75"/>
                    <a:pt x="6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19" name="Google Shape;15519;p22"/>
            <p:cNvSpPr/>
            <p:nvPr/>
          </p:nvSpPr>
          <p:spPr>
            <a:xfrm>
              <a:off x="5768225" y="4384275"/>
              <a:ext cx="11225" cy="25"/>
            </a:xfrm>
            <a:custGeom>
              <a:avLst/>
              <a:gdLst/>
              <a:ahLst/>
              <a:cxnLst/>
              <a:rect l="l" t="t" r="r" b="b"/>
              <a:pathLst>
                <a:path w="449" h="1" extrusionOk="0">
                  <a:moveTo>
                    <a:pt x="448" y="1"/>
                  </a:moveTo>
                  <a:lnTo>
                    <a:pt x="0" y="1"/>
                  </a:lnTo>
                  <a:cubicBezTo>
                    <a:pt x="0" y="1"/>
                    <a:pt x="224" y="1"/>
                    <a:pt x="4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20" name="Google Shape;15520;p22"/>
            <p:cNvSpPr/>
            <p:nvPr/>
          </p:nvSpPr>
          <p:spPr>
            <a:xfrm>
              <a:off x="5757000" y="4384275"/>
              <a:ext cx="11250" cy="25"/>
            </a:xfrm>
            <a:custGeom>
              <a:avLst/>
              <a:gdLst/>
              <a:ahLst/>
              <a:cxnLst/>
              <a:rect l="l" t="t" r="r" b="b"/>
              <a:pathLst>
                <a:path w="450" h="1" extrusionOk="0">
                  <a:moveTo>
                    <a:pt x="449" y="1"/>
                  </a:moveTo>
                  <a:cubicBezTo>
                    <a:pt x="225" y="1"/>
                    <a:pt x="1"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21" name="Google Shape;15521;p22"/>
            <p:cNvSpPr/>
            <p:nvPr/>
          </p:nvSpPr>
          <p:spPr>
            <a:xfrm>
              <a:off x="4473925" y="4381950"/>
              <a:ext cx="16850" cy="7950"/>
            </a:xfrm>
            <a:custGeom>
              <a:avLst/>
              <a:gdLst/>
              <a:ahLst/>
              <a:cxnLst/>
              <a:rect l="l" t="t" r="r" b="b"/>
              <a:pathLst>
                <a:path w="674" h="318" extrusionOk="0">
                  <a:moveTo>
                    <a:pt x="436" y="1"/>
                  </a:moveTo>
                  <a:cubicBezTo>
                    <a:pt x="225" y="1"/>
                    <a:pt x="1" y="159"/>
                    <a:pt x="1" y="318"/>
                  </a:cubicBezTo>
                  <a:cubicBezTo>
                    <a:pt x="225" y="318"/>
                    <a:pt x="673" y="318"/>
                    <a:pt x="673" y="94"/>
                  </a:cubicBezTo>
                  <a:cubicBezTo>
                    <a:pt x="608" y="28"/>
                    <a:pt x="523" y="1"/>
                    <a:pt x="43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22" name="Google Shape;15522;p22"/>
            <p:cNvSpPr/>
            <p:nvPr/>
          </p:nvSpPr>
          <p:spPr>
            <a:xfrm>
              <a:off x="4507550" y="4386650"/>
              <a:ext cx="4700" cy="6500"/>
            </a:xfrm>
            <a:custGeom>
              <a:avLst/>
              <a:gdLst/>
              <a:ahLst/>
              <a:cxnLst/>
              <a:rect l="l" t="t" r="r" b="b"/>
              <a:pathLst>
                <a:path w="188" h="260" extrusionOk="0">
                  <a:moveTo>
                    <a:pt x="113" y="0"/>
                  </a:moveTo>
                  <a:cubicBezTo>
                    <a:pt x="85" y="0"/>
                    <a:pt x="48" y="35"/>
                    <a:pt x="1" y="130"/>
                  </a:cubicBezTo>
                  <a:cubicBezTo>
                    <a:pt x="48" y="225"/>
                    <a:pt x="85" y="259"/>
                    <a:pt x="113" y="259"/>
                  </a:cubicBezTo>
                  <a:cubicBezTo>
                    <a:pt x="187" y="259"/>
                    <a:pt x="187" y="0"/>
                    <a:pt x="11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23" name="Google Shape;15523;p22"/>
            <p:cNvSpPr/>
            <p:nvPr/>
          </p:nvSpPr>
          <p:spPr>
            <a:xfrm>
              <a:off x="6681500" y="4389875"/>
              <a:ext cx="11225" cy="25"/>
            </a:xfrm>
            <a:custGeom>
              <a:avLst/>
              <a:gdLst/>
              <a:ahLst/>
              <a:cxnLst/>
              <a:rect l="l" t="t" r="r" b="b"/>
              <a:pathLst>
                <a:path w="449" h="1" extrusionOk="0">
                  <a:moveTo>
                    <a:pt x="449" y="1"/>
                  </a:moveTo>
                  <a:lnTo>
                    <a:pt x="0" y="1"/>
                  </a:lnTo>
                  <a:cubicBezTo>
                    <a:pt x="0" y="1"/>
                    <a:pt x="449" y="1"/>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24" name="Google Shape;15524;p22"/>
            <p:cNvSpPr/>
            <p:nvPr/>
          </p:nvSpPr>
          <p:spPr>
            <a:xfrm>
              <a:off x="4373075" y="4389875"/>
              <a:ext cx="11100" cy="17750"/>
            </a:xfrm>
            <a:custGeom>
              <a:avLst/>
              <a:gdLst/>
              <a:ahLst/>
              <a:cxnLst/>
              <a:rect l="l" t="t" r="r" b="b"/>
              <a:pathLst>
                <a:path w="444" h="710" extrusionOk="0">
                  <a:moveTo>
                    <a:pt x="1" y="1"/>
                  </a:moveTo>
                  <a:lnTo>
                    <a:pt x="1" y="673"/>
                  </a:lnTo>
                  <a:cubicBezTo>
                    <a:pt x="51" y="698"/>
                    <a:pt x="95" y="709"/>
                    <a:pt x="134" y="709"/>
                  </a:cubicBezTo>
                  <a:cubicBezTo>
                    <a:pt x="444" y="709"/>
                    <a:pt x="399"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25" name="Google Shape;15525;p22"/>
            <p:cNvSpPr/>
            <p:nvPr/>
          </p:nvSpPr>
          <p:spPr>
            <a:xfrm>
              <a:off x="4436875" y="4397150"/>
              <a:ext cx="9200" cy="5150"/>
            </a:xfrm>
            <a:custGeom>
              <a:avLst/>
              <a:gdLst/>
              <a:ahLst/>
              <a:cxnLst/>
              <a:rect l="l" t="t" r="r" b="b"/>
              <a:pathLst>
                <a:path w="368" h="206" extrusionOk="0">
                  <a:moveTo>
                    <a:pt x="358" y="0"/>
                  </a:moveTo>
                  <a:cubicBezTo>
                    <a:pt x="337" y="0"/>
                    <a:pt x="0" y="205"/>
                    <a:pt x="31" y="205"/>
                  </a:cubicBezTo>
                  <a:cubicBezTo>
                    <a:pt x="39" y="205"/>
                    <a:pt x="71" y="192"/>
                    <a:pt x="138" y="158"/>
                  </a:cubicBezTo>
                  <a:cubicBezTo>
                    <a:pt x="314" y="41"/>
                    <a:pt x="367" y="0"/>
                    <a:pt x="35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26" name="Google Shape;15526;p22"/>
            <p:cNvSpPr/>
            <p:nvPr/>
          </p:nvSpPr>
          <p:spPr>
            <a:xfrm>
              <a:off x="4619625" y="4395500"/>
              <a:ext cx="5625" cy="5625"/>
            </a:xfrm>
            <a:custGeom>
              <a:avLst/>
              <a:gdLst/>
              <a:ahLst/>
              <a:cxnLst/>
              <a:rect l="l" t="t" r="r" b="b"/>
              <a:pathLst>
                <a:path w="225" h="225" extrusionOk="0">
                  <a:moveTo>
                    <a:pt x="224" y="0"/>
                  </a:moveTo>
                  <a:lnTo>
                    <a:pt x="224" y="0"/>
                  </a:lnTo>
                  <a:cubicBezTo>
                    <a:pt x="224" y="0"/>
                    <a:pt x="0" y="0"/>
                    <a:pt x="0" y="224"/>
                  </a:cubicBezTo>
                  <a:cubicBezTo>
                    <a:pt x="0" y="224"/>
                    <a:pt x="224" y="224"/>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27" name="Google Shape;15527;p22"/>
            <p:cNvSpPr/>
            <p:nvPr/>
          </p:nvSpPr>
          <p:spPr>
            <a:xfrm>
              <a:off x="6631075" y="4401100"/>
              <a:ext cx="22425" cy="5625"/>
            </a:xfrm>
            <a:custGeom>
              <a:avLst/>
              <a:gdLst/>
              <a:ahLst/>
              <a:cxnLst/>
              <a:rect l="l" t="t" r="r" b="b"/>
              <a:pathLst>
                <a:path w="897" h="225" extrusionOk="0">
                  <a:moveTo>
                    <a:pt x="897" y="0"/>
                  </a:moveTo>
                  <a:lnTo>
                    <a:pt x="0" y="224"/>
                  </a:lnTo>
                  <a:cubicBezTo>
                    <a:pt x="448" y="224"/>
                    <a:pt x="897" y="224"/>
                    <a:pt x="89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28" name="Google Shape;15528;p22"/>
            <p:cNvSpPr/>
            <p:nvPr/>
          </p:nvSpPr>
          <p:spPr>
            <a:xfrm>
              <a:off x="4350675" y="4417900"/>
              <a:ext cx="11225" cy="2525"/>
            </a:xfrm>
            <a:custGeom>
              <a:avLst/>
              <a:gdLst/>
              <a:ahLst/>
              <a:cxnLst/>
              <a:rect l="l" t="t" r="r" b="b"/>
              <a:pathLst>
                <a:path w="449" h="101" extrusionOk="0">
                  <a:moveTo>
                    <a:pt x="0" y="0"/>
                  </a:moveTo>
                  <a:cubicBezTo>
                    <a:pt x="0" y="0"/>
                    <a:pt x="200" y="100"/>
                    <a:pt x="332" y="100"/>
                  </a:cubicBezTo>
                  <a:cubicBezTo>
                    <a:pt x="399" y="100"/>
                    <a:pt x="449" y="75"/>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29" name="Google Shape;15529;p22"/>
            <p:cNvSpPr/>
            <p:nvPr/>
          </p:nvSpPr>
          <p:spPr>
            <a:xfrm>
              <a:off x="4373075" y="4420275"/>
              <a:ext cx="4700" cy="6475"/>
            </a:xfrm>
            <a:custGeom>
              <a:avLst/>
              <a:gdLst/>
              <a:ahLst/>
              <a:cxnLst/>
              <a:rect l="l" t="t" r="r" b="b"/>
              <a:pathLst>
                <a:path w="188" h="259" extrusionOk="0">
                  <a:moveTo>
                    <a:pt x="113" y="0"/>
                  </a:moveTo>
                  <a:cubicBezTo>
                    <a:pt x="86" y="0"/>
                    <a:pt x="48" y="35"/>
                    <a:pt x="1" y="130"/>
                  </a:cubicBezTo>
                  <a:cubicBezTo>
                    <a:pt x="48" y="224"/>
                    <a:pt x="86" y="259"/>
                    <a:pt x="113" y="259"/>
                  </a:cubicBezTo>
                  <a:cubicBezTo>
                    <a:pt x="188" y="259"/>
                    <a:pt x="188" y="0"/>
                    <a:pt x="11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30" name="Google Shape;15530;p22"/>
            <p:cNvSpPr/>
            <p:nvPr/>
          </p:nvSpPr>
          <p:spPr>
            <a:xfrm>
              <a:off x="4832525" y="4457125"/>
              <a:ext cx="11225" cy="2500"/>
            </a:xfrm>
            <a:custGeom>
              <a:avLst/>
              <a:gdLst/>
              <a:ahLst/>
              <a:cxnLst/>
              <a:rect l="l" t="t" r="r" b="b"/>
              <a:pathLst>
                <a:path w="449" h="100" extrusionOk="0">
                  <a:moveTo>
                    <a:pt x="0" y="0"/>
                  </a:moveTo>
                  <a:cubicBezTo>
                    <a:pt x="0" y="0"/>
                    <a:pt x="200" y="100"/>
                    <a:pt x="333" y="100"/>
                  </a:cubicBezTo>
                  <a:cubicBezTo>
                    <a:pt x="399" y="100"/>
                    <a:pt x="449" y="75"/>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31" name="Google Shape;15531;p22"/>
            <p:cNvSpPr/>
            <p:nvPr/>
          </p:nvSpPr>
          <p:spPr>
            <a:xfrm>
              <a:off x="4821325" y="4466000"/>
              <a:ext cx="11225" cy="7950"/>
            </a:xfrm>
            <a:custGeom>
              <a:avLst/>
              <a:gdLst/>
              <a:ahLst/>
              <a:cxnLst/>
              <a:rect l="l" t="t" r="r" b="b"/>
              <a:pathLst>
                <a:path w="449" h="318" extrusionOk="0">
                  <a:moveTo>
                    <a:pt x="79" y="1"/>
                  </a:moveTo>
                  <a:cubicBezTo>
                    <a:pt x="0" y="1"/>
                    <a:pt x="0" y="159"/>
                    <a:pt x="0" y="318"/>
                  </a:cubicBezTo>
                  <a:cubicBezTo>
                    <a:pt x="224" y="318"/>
                    <a:pt x="448" y="318"/>
                    <a:pt x="224" y="94"/>
                  </a:cubicBezTo>
                  <a:cubicBezTo>
                    <a:pt x="159" y="28"/>
                    <a:pt x="112" y="1"/>
                    <a:pt x="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32" name="Google Shape;15532;p22"/>
            <p:cNvSpPr/>
            <p:nvPr/>
          </p:nvSpPr>
          <p:spPr>
            <a:xfrm>
              <a:off x="4922175" y="4476300"/>
              <a:ext cx="7825" cy="6500"/>
            </a:xfrm>
            <a:custGeom>
              <a:avLst/>
              <a:gdLst/>
              <a:ahLst/>
              <a:cxnLst/>
              <a:rect l="l" t="t" r="r" b="b"/>
              <a:pathLst>
                <a:path w="313" h="260" extrusionOk="0">
                  <a:moveTo>
                    <a:pt x="136" y="0"/>
                  </a:moveTo>
                  <a:cubicBezTo>
                    <a:pt x="95" y="0"/>
                    <a:pt x="48" y="35"/>
                    <a:pt x="0" y="130"/>
                  </a:cubicBezTo>
                  <a:cubicBezTo>
                    <a:pt x="95" y="224"/>
                    <a:pt x="160" y="259"/>
                    <a:pt x="201" y="259"/>
                  </a:cubicBezTo>
                  <a:cubicBezTo>
                    <a:pt x="313" y="259"/>
                    <a:pt x="248" y="0"/>
                    <a:pt x="13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33" name="Google Shape;15533;p22"/>
            <p:cNvSpPr/>
            <p:nvPr/>
          </p:nvSpPr>
          <p:spPr>
            <a:xfrm>
              <a:off x="1564150" y="4698050"/>
              <a:ext cx="18700" cy="2500"/>
            </a:xfrm>
            <a:custGeom>
              <a:avLst/>
              <a:gdLst/>
              <a:ahLst/>
              <a:cxnLst/>
              <a:rect l="l" t="t" r="r" b="b"/>
              <a:pathLst>
                <a:path w="748" h="100" extrusionOk="0">
                  <a:moveTo>
                    <a:pt x="299" y="0"/>
                  </a:moveTo>
                  <a:cubicBezTo>
                    <a:pt x="0" y="0"/>
                    <a:pt x="299" y="100"/>
                    <a:pt x="531" y="100"/>
                  </a:cubicBezTo>
                  <a:cubicBezTo>
                    <a:pt x="648" y="100"/>
                    <a:pt x="747" y="75"/>
                    <a:pt x="74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34" name="Google Shape;15534;p22"/>
            <p:cNvSpPr/>
            <p:nvPr/>
          </p:nvSpPr>
          <p:spPr>
            <a:xfrm>
              <a:off x="6053975" y="1663475"/>
              <a:ext cx="115750" cy="76100"/>
            </a:xfrm>
            <a:custGeom>
              <a:avLst/>
              <a:gdLst/>
              <a:ahLst/>
              <a:cxnLst/>
              <a:rect l="l" t="t" r="r" b="b"/>
              <a:pathLst>
                <a:path w="4630" h="3044" extrusionOk="0">
                  <a:moveTo>
                    <a:pt x="4200" y="1"/>
                  </a:moveTo>
                  <a:cubicBezTo>
                    <a:pt x="4082" y="1"/>
                    <a:pt x="3759" y="229"/>
                    <a:pt x="3138" y="809"/>
                  </a:cubicBezTo>
                  <a:cubicBezTo>
                    <a:pt x="2914" y="809"/>
                    <a:pt x="0" y="1929"/>
                    <a:pt x="1793" y="2602"/>
                  </a:cubicBezTo>
                  <a:cubicBezTo>
                    <a:pt x="1699" y="2914"/>
                    <a:pt x="1723" y="3043"/>
                    <a:pt x="1825" y="3043"/>
                  </a:cubicBezTo>
                  <a:cubicBezTo>
                    <a:pt x="2316" y="3043"/>
                    <a:pt x="4629" y="1"/>
                    <a:pt x="420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35" name="Google Shape;15535;p22"/>
            <p:cNvSpPr/>
            <p:nvPr/>
          </p:nvSpPr>
          <p:spPr>
            <a:xfrm>
              <a:off x="6003550" y="1717300"/>
              <a:ext cx="50450" cy="22225"/>
            </a:xfrm>
            <a:custGeom>
              <a:avLst/>
              <a:gdLst/>
              <a:ahLst/>
              <a:cxnLst/>
              <a:rect l="l" t="t" r="r" b="b"/>
              <a:pathLst>
                <a:path w="2018" h="889" extrusionOk="0">
                  <a:moveTo>
                    <a:pt x="2017" y="0"/>
                  </a:moveTo>
                  <a:cubicBezTo>
                    <a:pt x="1057" y="0"/>
                    <a:pt x="1084" y="494"/>
                    <a:pt x="406" y="494"/>
                  </a:cubicBezTo>
                  <a:cubicBezTo>
                    <a:pt x="293" y="494"/>
                    <a:pt x="160" y="481"/>
                    <a:pt x="0" y="449"/>
                  </a:cubicBezTo>
                  <a:lnTo>
                    <a:pt x="0" y="449"/>
                  </a:lnTo>
                  <a:cubicBezTo>
                    <a:pt x="129" y="770"/>
                    <a:pt x="313" y="889"/>
                    <a:pt x="521" y="889"/>
                  </a:cubicBezTo>
                  <a:cubicBezTo>
                    <a:pt x="1037" y="889"/>
                    <a:pt x="1698" y="160"/>
                    <a:pt x="201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36" name="Google Shape;15536;p22"/>
            <p:cNvSpPr/>
            <p:nvPr/>
          </p:nvSpPr>
          <p:spPr>
            <a:xfrm>
              <a:off x="5622550" y="1941400"/>
              <a:ext cx="16825" cy="16850"/>
            </a:xfrm>
            <a:custGeom>
              <a:avLst/>
              <a:gdLst/>
              <a:ahLst/>
              <a:cxnLst/>
              <a:rect l="l" t="t" r="r" b="b"/>
              <a:pathLst>
                <a:path w="673" h="674" extrusionOk="0">
                  <a:moveTo>
                    <a:pt x="0" y="1"/>
                  </a:moveTo>
                  <a:cubicBezTo>
                    <a:pt x="224" y="225"/>
                    <a:pt x="224" y="449"/>
                    <a:pt x="672" y="673"/>
                  </a:cubicBezTo>
                  <a:cubicBezTo>
                    <a:pt x="448" y="449"/>
                    <a:pt x="672"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37" name="Google Shape;15537;p22"/>
            <p:cNvSpPr/>
            <p:nvPr/>
          </p:nvSpPr>
          <p:spPr>
            <a:xfrm>
              <a:off x="5633750" y="1972375"/>
              <a:ext cx="28025" cy="19475"/>
            </a:xfrm>
            <a:custGeom>
              <a:avLst/>
              <a:gdLst/>
              <a:ahLst/>
              <a:cxnLst/>
              <a:rect l="l" t="t" r="r" b="b"/>
              <a:pathLst>
                <a:path w="1121" h="779" extrusionOk="0">
                  <a:moveTo>
                    <a:pt x="172" y="1"/>
                  </a:moveTo>
                  <a:cubicBezTo>
                    <a:pt x="100" y="1"/>
                    <a:pt x="38" y="32"/>
                    <a:pt x="0" y="107"/>
                  </a:cubicBezTo>
                  <a:cubicBezTo>
                    <a:pt x="224" y="107"/>
                    <a:pt x="0" y="555"/>
                    <a:pt x="0" y="779"/>
                  </a:cubicBezTo>
                  <a:cubicBezTo>
                    <a:pt x="1121" y="779"/>
                    <a:pt x="529" y="1"/>
                    <a:pt x="1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38" name="Google Shape;15538;p22"/>
            <p:cNvSpPr/>
            <p:nvPr/>
          </p:nvSpPr>
          <p:spPr>
            <a:xfrm>
              <a:off x="5605725" y="2014250"/>
              <a:ext cx="25" cy="50450"/>
            </a:xfrm>
            <a:custGeom>
              <a:avLst/>
              <a:gdLst/>
              <a:ahLst/>
              <a:cxnLst/>
              <a:rect l="l" t="t" r="r" b="b"/>
              <a:pathLst>
                <a:path w="1" h="2018" extrusionOk="0">
                  <a:moveTo>
                    <a:pt x="1" y="449"/>
                  </a:moveTo>
                  <a:cubicBezTo>
                    <a:pt x="1" y="2018"/>
                    <a:pt x="1" y="0"/>
                    <a:pt x="1" y="449"/>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39" name="Google Shape;15539;p22"/>
            <p:cNvSpPr/>
            <p:nvPr/>
          </p:nvSpPr>
          <p:spPr>
            <a:xfrm>
              <a:off x="5772975" y="2181150"/>
              <a:ext cx="16500" cy="5150"/>
            </a:xfrm>
            <a:custGeom>
              <a:avLst/>
              <a:gdLst/>
              <a:ahLst/>
              <a:cxnLst/>
              <a:rect l="l" t="t" r="r" b="b"/>
              <a:pathLst>
                <a:path w="660" h="206" extrusionOk="0">
                  <a:moveTo>
                    <a:pt x="39" y="1"/>
                  </a:moveTo>
                  <a:cubicBezTo>
                    <a:pt x="7" y="1"/>
                    <a:pt x="1" y="14"/>
                    <a:pt x="34" y="48"/>
                  </a:cubicBezTo>
                  <a:cubicBezTo>
                    <a:pt x="386" y="165"/>
                    <a:pt x="538" y="206"/>
                    <a:pt x="576" y="206"/>
                  </a:cubicBezTo>
                  <a:cubicBezTo>
                    <a:pt x="659" y="206"/>
                    <a:pt x="162" y="1"/>
                    <a:pt x="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40" name="Google Shape;15540;p22"/>
            <p:cNvSpPr/>
            <p:nvPr/>
          </p:nvSpPr>
          <p:spPr>
            <a:xfrm>
              <a:off x="5171900" y="1894975"/>
              <a:ext cx="12625" cy="3250"/>
            </a:xfrm>
            <a:custGeom>
              <a:avLst/>
              <a:gdLst/>
              <a:ahLst/>
              <a:cxnLst/>
              <a:rect l="l" t="t" r="r" b="b"/>
              <a:pathLst>
                <a:path w="505" h="130" extrusionOk="0">
                  <a:moveTo>
                    <a:pt x="491" y="0"/>
                  </a:moveTo>
                  <a:cubicBezTo>
                    <a:pt x="454" y="0"/>
                    <a:pt x="1" y="130"/>
                    <a:pt x="38" y="130"/>
                  </a:cubicBezTo>
                  <a:cubicBezTo>
                    <a:pt x="52" y="130"/>
                    <a:pt x="131" y="112"/>
                    <a:pt x="321" y="65"/>
                  </a:cubicBezTo>
                  <a:cubicBezTo>
                    <a:pt x="463" y="18"/>
                    <a:pt x="505" y="0"/>
                    <a:pt x="49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41" name="Google Shape;15541;p22"/>
            <p:cNvSpPr/>
            <p:nvPr/>
          </p:nvSpPr>
          <p:spPr>
            <a:xfrm>
              <a:off x="5095875" y="1896600"/>
              <a:ext cx="22425" cy="5625"/>
            </a:xfrm>
            <a:custGeom>
              <a:avLst/>
              <a:gdLst/>
              <a:ahLst/>
              <a:cxnLst/>
              <a:rect l="l" t="t" r="r" b="b"/>
              <a:pathLst>
                <a:path w="897" h="225" extrusionOk="0">
                  <a:moveTo>
                    <a:pt x="896" y="0"/>
                  </a:moveTo>
                  <a:cubicBezTo>
                    <a:pt x="672" y="0"/>
                    <a:pt x="0" y="224"/>
                    <a:pt x="448" y="224"/>
                  </a:cubicBezTo>
                  <a:cubicBezTo>
                    <a:pt x="448" y="224"/>
                    <a:pt x="672" y="0"/>
                    <a:pt x="89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42" name="Google Shape;15542;p22"/>
            <p:cNvSpPr/>
            <p:nvPr/>
          </p:nvSpPr>
          <p:spPr>
            <a:xfrm>
              <a:off x="3364550" y="2176725"/>
              <a:ext cx="22450" cy="11250"/>
            </a:xfrm>
            <a:custGeom>
              <a:avLst/>
              <a:gdLst/>
              <a:ahLst/>
              <a:cxnLst/>
              <a:rect l="l" t="t" r="r" b="b"/>
              <a:pathLst>
                <a:path w="898" h="450" extrusionOk="0">
                  <a:moveTo>
                    <a:pt x="225" y="1"/>
                  </a:moveTo>
                  <a:cubicBezTo>
                    <a:pt x="225" y="1"/>
                    <a:pt x="1" y="449"/>
                    <a:pt x="225" y="449"/>
                  </a:cubicBezTo>
                  <a:cubicBezTo>
                    <a:pt x="449" y="449"/>
                    <a:pt x="897" y="449"/>
                    <a:pt x="2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43" name="Google Shape;15543;p22"/>
            <p:cNvSpPr/>
            <p:nvPr/>
          </p:nvSpPr>
          <p:spPr>
            <a:xfrm>
              <a:off x="6474175" y="2204750"/>
              <a:ext cx="25" cy="25"/>
            </a:xfrm>
            <a:custGeom>
              <a:avLst/>
              <a:gdLst/>
              <a:ahLst/>
              <a:cxnLst/>
              <a:rect l="l" t="t" r="r" b="b"/>
              <a:pathLst>
                <a:path w="1" h="1" extrusionOk="0">
                  <a:moveTo>
                    <a:pt x="1" y="0"/>
                  </a:move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44" name="Google Shape;15544;p22"/>
            <p:cNvSpPr/>
            <p:nvPr/>
          </p:nvSpPr>
          <p:spPr>
            <a:xfrm>
              <a:off x="5975525" y="2462475"/>
              <a:ext cx="11225" cy="12775"/>
            </a:xfrm>
            <a:custGeom>
              <a:avLst/>
              <a:gdLst/>
              <a:ahLst/>
              <a:cxnLst/>
              <a:rect l="l" t="t" r="r" b="b"/>
              <a:pathLst>
                <a:path w="449" h="511" extrusionOk="0">
                  <a:moveTo>
                    <a:pt x="0" y="1"/>
                  </a:moveTo>
                  <a:cubicBezTo>
                    <a:pt x="0" y="182"/>
                    <a:pt x="147" y="510"/>
                    <a:pt x="322" y="510"/>
                  </a:cubicBezTo>
                  <a:cubicBezTo>
                    <a:pt x="363" y="510"/>
                    <a:pt x="406" y="492"/>
                    <a:pt x="449" y="449"/>
                  </a:cubicBezTo>
                  <a:cubicBezTo>
                    <a:pt x="225" y="225"/>
                    <a:pt x="225" y="225"/>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45" name="Google Shape;15545;p22"/>
            <p:cNvSpPr/>
            <p:nvPr/>
          </p:nvSpPr>
          <p:spPr>
            <a:xfrm>
              <a:off x="5922300" y="2392750"/>
              <a:ext cx="16825" cy="6725"/>
            </a:xfrm>
            <a:custGeom>
              <a:avLst/>
              <a:gdLst/>
              <a:ahLst/>
              <a:cxnLst/>
              <a:rect l="l" t="t" r="r" b="b"/>
              <a:pathLst>
                <a:path w="673" h="269" extrusionOk="0">
                  <a:moveTo>
                    <a:pt x="278" y="1"/>
                  </a:moveTo>
                  <a:cubicBezTo>
                    <a:pt x="237" y="1"/>
                    <a:pt x="187" y="26"/>
                    <a:pt x="112" y="100"/>
                  </a:cubicBezTo>
                  <a:cubicBezTo>
                    <a:pt x="0" y="212"/>
                    <a:pt x="168" y="268"/>
                    <a:pt x="337" y="268"/>
                  </a:cubicBezTo>
                  <a:cubicBezTo>
                    <a:pt x="505" y="268"/>
                    <a:pt x="673" y="212"/>
                    <a:pt x="561" y="100"/>
                  </a:cubicBezTo>
                  <a:cubicBezTo>
                    <a:pt x="411" y="100"/>
                    <a:pt x="361" y="1"/>
                    <a:pt x="27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46" name="Google Shape;15546;p22"/>
            <p:cNvSpPr/>
            <p:nvPr/>
          </p:nvSpPr>
          <p:spPr>
            <a:xfrm>
              <a:off x="5971800" y="2344825"/>
              <a:ext cx="14950" cy="5000"/>
            </a:xfrm>
            <a:custGeom>
              <a:avLst/>
              <a:gdLst/>
              <a:ahLst/>
              <a:cxnLst/>
              <a:rect l="l" t="t" r="r" b="b"/>
              <a:pathLst>
                <a:path w="598" h="200" extrusionOk="0">
                  <a:moveTo>
                    <a:pt x="149" y="0"/>
                  </a:moveTo>
                  <a:cubicBezTo>
                    <a:pt x="0" y="0"/>
                    <a:pt x="249" y="200"/>
                    <a:pt x="432" y="200"/>
                  </a:cubicBezTo>
                  <a:cubicBezTo>
                    <a:pt x="523" y="200"/>
                    <a:pt x="598" y="150"/>
                    <a:pt x="5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47" name="Google Shape;15547;p22"/>
            <p:cNvSpPr/>
            <p:nvPr/>
          </p:nvSpPr>
          <p:spPr>
            <a:xfrm>
              <a:off x="6014750" y="2501700"/>
              <a:ext cx="5625" cy="2525"/>
            </a:xfrm>
            <a:custGeom>
              <a:avLst/>
              <a:gdLst/>
              <a:ahLst/>
              <a:cxnLst/>
              <a:rect l="l" t="t" r="r" b="b"/>
              <a:pathLst>
                <a:path w="225" h="101" extrusionOk="0">
                  <a:moveTo>
                    <a:pt x="0" y="1"/>
                  </a:moveTo>
                  <a:cubicBezTo>
                    <a:pt x="0" y="1"/>
                    <a:pt x="100" y="100"/>
                    <a:pt x="166" y="100"/>
                  </a:cubicBezTo>
                  <a:cubicBezTo>
                    <a:pt x="200" y="100"/>
                    <a:pt x="224" y="75"/>
                    <a:pt x="2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48" name="Google Shape;15548;p22"/>
            <p:cNvSpPr/>
            <p:nvPr/>
          </p:nvSpPr>
          <p:spPr>
            <a:xfrm>
              <a:off x="5958725" y="2440075"/>
              <a:ext cx="16825" cy="5625"/>
            </a:xfrm>
            <a:custGeom>
              <a:avLst/>
              <a:gdLst/>
              <a:ahLst/>
              <a:cxnLst/>
              <a:rect l="l" t="t" r="r" b="b"/>
              <a:pathLst>
                <a:path w="673" h="225" extrusionOk="0">
                  <a:moveTo>
                    <a:pt x="0" y="0"/>
                  </a:moveTo>
                  <a:cubicBezTo>
                    <a:pt x="0" y="0"/>
                    <a:pt x="0" y="224"/>
                    <a:pt x="448" y="224"/>
                  </a:cubicBezTo>
                  <a:cubicBezTo>
                    <a:pt x="672" y="224"/>
                    <a:pt x="224"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49" name="Google Shape;15549;p22"/>
            <p:cNvSpPr/>
            <p:nvPr/>
          </p:nvSpPr>
          <p:spPr>
            <a:xfrm>
              <a:off x="5062250" y="2434475"/>
              <a:ext cx="28025" cy="5625"/>
            </a:xfrm>
            <a:custGeom>
              <a:avLst/>
              <a:gdLst/>
              <a:ahLst/>
              <a:cxnLst/>
              <a:rect l="l" t="t" r="r" b="b"/>
              <a:pathLst>
                <a:path w="1121" h="225" extrusionOk="0">
                  <a:moveTo>
                    <a:pt x="1121" y="0"/>
                  </a:moveTo>
                  <a:lnTo>
                    <a:pt x="1121" y="0"/>
                  </a:lnTo>
                  <a:cubicBezTo>
                    <a:pt x="897" y="0"/>
                    <a:pt x="0" y="224"/>
                    <a:pt x="449" y="224"/>
                  </a:cubicBezTo>
                  <a:cubicBezTo>
                    <a:pt x="673" y="224"/>
                    <a:pt x="897" y="0"/>
                    <a:pt x="112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50" name="Google Shape;15550;p22"/>
            <p:cNvSpPr/>
            <p:nvPr/>
          </p:nvSpPr>
          <p:spPr>
            <a:xfrm>
              <a:off x="6406950" y="2580150"/>
              <a:ext cx="28050" cy="28025"/>
            </a:xfrm>
            <a:custGeom>
              <a:avLst/>
              <a:gdLst/>
              <a:ahLst/>
              <a:cxnLst/>
              <a:rect l="l" t="t" r="r" b="b"/>
              <a:pathLst>
                <a:path w="1122" h="1121" extrusionOk="0">
                  <a:moveTo>
                    <a:pt x="1121" y="0"/>
                  </a:moveTo>
                  <a:cubicBezTo>
                    <a:pt x="225" y="0"/>
                    <a:pt x="1" y="1121"/>
                    <a:pt x="673" y="1121"/>
                  </a:cubicBezTo>
                  <a:cubicBezTo>
                    <a:pt x="673" y="673"/>
                    <a:pt x="1121" y="673"/>
                    <a:pt x="112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51" name="Google Shape;15551;p22"/>
            <p:cNvSpPr/>
            <p:nvPr/>
          </p:nvSpPr>
          <p:spPr>
            <a:xfrm>
              <a:off x="5495825" y="2612575"/>
              <a:ext cx="9200" cy="5150"/>
            </a:xfrm>
            <a:custGeom>
              <a:avLst/>
              <a:gdLst/>
              <a:ahLst/>
              <a:cxnLst/>
              <a:rect l="l" t="t" r="r" b="b"/>
              <a:pathLst>
                <a:path w="368" h="206" extrusionOk="0">
                  <a:moveTo>
                    <a:pt x="31" y="1"/>
                  </a:moveTo>
                  <a:cubicBezTo>
                    <a:pt x="1" y="1"/>
                    <a:pt x="337" y="206"/>
                    <a:pt x="358" y="206"/>
                  </a:cubicBezTo>
                  <a:cubicBezTo>
                    <a:pt x="368" y="206"/>
                    <a:pt x="314" y="165"/>
                    <a:pt x="138" y="48"/>
                  </a:cubicBezTo>
                  <a:cubicBezTo>
                    <a:pt x="71" y="14"/>
                    <a:pt x="39" y="1"/>
                    <a:pt x="3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52" name="Google Shape;15552;p22"/>
            <p:cNvSpPr/>
            <p:nvPr/>
          </p:nvSpPr>
          <p:spPr>
            <a:xfrm>
              <a:off x="5656150" y="2636175"/>
              <a:ext cx="11225" cy="4225"/>
            </a:xfrm>
            <a:custGeom>
              <a:avLst/>
              <a:gdLst/>
              <a:ahLst/>
              <a:cxnLst/>
              <a:rect l="l" t="t" r="r" b="b"/>
              <a:pathLst>
                <a:path w="449" h="169" extrusionOk="0">
                  <a:moveTo>
                    <a:pt x="1" y="0"/>
                  </a:moveTo>
                  <a:cubicBezTo>
                    <a:pt x="1" y="112"/>
                    <a:pt x="113" y="168"/>
                    <a:pt x="225" y="168"/>
                  </a:cubicBezTo>
                  <a:cubicBezTo>
                    <a:pt x="337" y="168"/>
                    <a:pt x="449" y="112"/>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53" name="Google Shape;15553;p22"/>
            <p:cNvSpPr/>
            <p:nvPr/>
          </p:nvSpPr>
          <p:spPr>
            <a:xfrm>
              <a:off x="5600125" y="2628250"/>
              <a:ext cx="11225" cy="7950"/>
            </a:xfrm>
            <a:custGeom>
              <a:avLst/>
              <a:gdLst/>
              <a:ahLst/>
              <a:cxnLst/>
              <a:rect l="l" t="t" r="r" b="b"/>
              <a:pathLst>
                <a:path w="449" h="318" extrusionOk="0">
                  <a:moveTo>
                    <a:pt x="356" y="0"/>
                  </a:moveTo>
                  <a:cubicBezTo>
                    <a:pt x="225" y="0"/>
                    <a:pt x="1" y="159"/>
                    <a:pt x="1" y="317"/>
                  </a:cubicBezTo>
                  <a:cubicBezTo>
                    <a:pt x="225" y="317"/>
                    <a:pt x="449" y="317"/>
                    <a:pt x="449" y="93"/>
                  </a:cubicBezTo>
                  <a:cubicBezTo>
                    <a:pt x="449" y="28"/>
                    <a:pt x="410" y="0"/>
                    <a:pt x="3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54" name="Google Shape;15554;p22"/>
            <p:cNvSpPr/>
            <p:nvPr/>
          </p:nvSpPr>
          <p:spPr>
            <a:xfrm>
              <a:off x="5622550" y="2636175"/>
              <a:ext cx="5625" cy="25"/>
            </a:xfrm>
            <a:custGeom>
              <a:avLst/>
              <a:gdLst/>
              <a:ahLst/>
              <a:cxnLst/>
              <a:rect l="l" t="t" r="r" b="b"/>
              <a:pathLst>
                <a:path w="225" h="1" extrusionOk="0">
                  <a:moveTo>
                    <a:pt x="0" y="0"/>
                  </a:moveTo>
                  <a:lnTo>
                    <a:pt x="22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55" name="Google Shape;15555;p22"/>
            <p:cNvSpPr/>
            <p:nvPr/>
          </p:nvSpPr>
          <p:spPr>
            <a:xfrm>
              <a:off x="3207675" y="2669800"/>
              <a:ext cx="16825" cy="12750"/>
            </a:xfrm>
            <a:custGeom>
              <a:avLst/>
              <a:gdLst/>
              <a:ahLst/>
              <a:cxnLst/>
              <a:rect l="l" t="t" r="r" b="b"/>
              <a:pathLst>
                <a:path w="673" h="510" extrusionOk="0">
                  <a:moveTo>
                    <a:pt x="0" y="0"/>
                  </a:moveTo>
                  <a:cubicBezTo>
                    <a:pt x="0" y="181"/>
                    <a:pt x="294" y="509"/>
                    <a:pt x="524" y="509"/>
                  </a:cubicBezTo>
                  <a:cubicBezTo>
                    <a:pt x="579" y="509"/>
                    <a:pt x="630" y="491"/>
                    <a:pt x="673" y="448"/>
                  </a:cubicBezTo>
                  <a:cubicBezTo>
                    <a:pt x="449" y="224"/>
                    <a:pt x="224" y="224"/>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56" name="Google Shape;15556;p22"/>
            <p:cNvSpPr/>
            <p:nvPr/>
          </p:nvSpPr>
          <p:spPr>
            <a:xfrm>
              <a:off x="3394425" y="2756950"/>
              <a:ext cx="23100" cy="13125"/>
            </a:xfrm>
            <a:custGeom>
              <a:avLst/>
              <a:gdLst/>
              <a:ahLst/>
              <a:cxnLst/>
              <a:rect l="l" t="t" r="r" b="b"/>
              <a:pathLst>
                <a:path w="924" h="525" extrusionOk="0">
                  <a:moveTo>
                    <a:pt x="125" y="0"/>
                  </a:moveTo>
                  <a:cubicBezTo>
                    <a:pt x="26" y="0"/>
                    <a:pt x="1" y="25"/>
                    <a:pt x="150" y="100"/>
                  </a:cubicBezTo>
                  <a:cubicBezTo>
                    <a:pt x="396" y="346"/>
                    <a:pt x="642" y="524"/>
                    <a:pt x="777" y="524"/>
                  </a:cubicBezTo>
                  <a:cubicBezTo>
                    <a:pt x="888" y="524"/>
                    <a:pt x="924" y="403"/>
                    <a:pt x="823" y="100"/>
                  </a:cubicBezTo>
                  <a:cubicBezTo>
                    <a:pt x="823" y="100"/>
                    <a:pt x="325" y="0"/>
                    <a:pt x="1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57" name="Google Shape;15557;p22"/>
            <p:cNvSpPr/>
            <p:nvPr/>
          </p:nvSpPr>
          <p:spPr>
            <a:xfrm>
              <a:off x="7034475" y="2887150"/>
              <a:ext cx="11225" cy="11575"/>
            </a:xfrm>
            <a:custGeom>
              <a:avLst/>
              <a:gdLst/>
              <a:ahLst/>
              <a:cxnLst/>
              <a:rect l="l" t="t" r="r" b="b"/>
              <a:pathLst>
                <a:path w="449" h="463" extrusionOk="0">
                  <a:moveTo>
                    <a:pt x="146" y="0"/>
                  </a:moveTo>
                  <a:cubicBezTo>
                    <a:pt x="113" y="0"/>
                    <a:pt x="66" y="14"/>
                    <a:pt x="1" y="47"/>
                  </a:cubicBezTo>
                  <a:cubicBezTo>
                    <a:pt x="1" y="201"/>
                    <a:pt x="214" y="463"/>
                    <a:pt x="346" y="463"/>
                  </a:cubicBezTo>
                  <a:cubicBezTo>
                    <a:pt x="406" y="463"/>
                    <a:pt x="449" y="410"/>
                    <a:pt x="449" y="271"/>
                  </a:cubicBezTo>
                  <a:lnTo>
                    <a:pt x="449" y="271"/>
                  </a:lnTo>
                  <a:cubicBezTo>
                    <a:pt x="383" y="304"/>
                    <a:pt x="337" y="317"/>
                    <a:pt x="304" y="317"/>
                  </a:cubicBezTo>
                  <a:cubicBezTo>
                    <a:pt x="146" y="317"/>
                    <a:pt x="304" y="0"/>
                    <a:pt x="1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58" name="Google Shape;15558;p22"/>
            <p:cNvSpPr/>
            <p:nvPr/>
          </p:nvSpPr>
          <p:spPr>
            <a:xfrm>
              <a:off x="6687100" y="3342150"/>
              <a:ext cx="5625" cy="25"/>
            </a:xfrm>
            <a:custGeom>
              <a:avLst/>
              <a:gdLst/>
              <a:ahLst/>
              <a:cxnLst/>
              <a:rect l="l" t="t" r="r" b="b"/>
              <a:pathLst>
                <a:path w="225" h="1" extrusionOk="0">
                  <a:moveTo>
                    <a:pt x="225" y="0"/>
                  </a:moveTo>
                  <a:lnTo>
                    <a:pt x="0" y="0"/>
                  </a:lnTo>
                  <a:cubicBezTo>
                    <a:pt x="0" y="0"/>
                    <a:pt x="225" y="0"/>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59" name="Google Shape;15559;p22"/>
            <p:cNvSpPr/>
            <p:nvPr/>
          </p:nvSpPr>
          <p:spPr>
            <a:xfrm>
              <a:off x="6608650" y="3316500"/>
              <a:ext cx="23375" cy="6500"/>
            </a:xfrm>
            <a:custGeom>
              <a:avLst/>
              <a:gdLst/>
              <a:ahLst/>
              <a:cxnLst/>
              <a:rect l="l" t="t" r="r" b="b"/>
              <a:pathLst>
                <a:path w="935" h="260" extrusionOk="0">
                  <a:moveTo>
                    <a:pt x="561" y="0"/>
                  </a:moveTo>
                  <a:cubicBezTo>
                    <a:pt x="424" y="0"/>
                    <a:pt x="238" y="35"/>
                    <a:pt x="1" y="130"/>
                  </a:cubicBezTo>
                  <a:cubicBezTo>
                    <a:pt x="238" y="224"/>
                    <a:pt x="424" y="259"/>
                    <a:pt x="561" y="259"/>
                  </a:cubicBezTo>
                  <a:cubicBezTo>
                    <a:pt x="935" y="259"/>
                    <a:pt x="935" y="0"/>
                    <a:pt x="56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60" name="Google Shape;15560;p22"/>
            <p:cNvSpPr/>
            <p:nvPr/>
          </p:nvSpPr>
          <p:spPr>
            <a:xfrm>
              <a:off x="6530225" y="3291725"/>
              <a:ext cx="5625" cy="2500"/>
            </a:xfrm>
            <a:custGeom>
              <a:avLst/>
              <a:gdLst/>
              <a:ahLst/>
              <a:cxnLst/>
              <a:rect l="l" t="t" r="r" b="b"/>
              <a:pathLst>
                <a:path w="225" h="100" extrusionOk="0">
                  <a:moveTo>
                    <a:pt x="0" y="0"/>
                  </a:moveTo>
                  <a:cubicBezTo>
                    <a:pt x="0" y="0"/>
                    <a:pt x="100" y="100"/>
                    <a:pt x="166" y="100"/>
                  </a:cubicBezTo>
                  <a:cubicBezTo>
                    <a:pt x="199" y="100"/>
                    <a:pt x="224" y="75"/>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61" name="Google Shape;15561;p22"/>
            <p:cNvSpPr/>
            <p:nvPr/>
          </p:nvSpPr>
          <p:spPr>
            <a:xfrm>
              <a:off x="6558225" y="3302925"/>
              <a:ext cx="11225" cy="25"/>
            </a:xfrm>
            <a:custGeom>
              <a:avLst/>
              <a:gdLst/>
              <a:ahLst/>
              <a:cxnLst/>
              <a:rect l="l" t="t" r="r" b="b"/>
              <a:pathLst>
                <a:path w="449" h="1" extrusionOk="0">
                  <a:moveTo>
                    <a:pt x="449" y="0"/>
                  </a:moveTo>
                  <a:lnTo>
                    <a:pt x="1" y="0"/>
                  </a:lnTo>
                  <a:cubicBezTo>
                    <a:pt x="1" y="0"/>
                    <a:pt x="449" y="0"/>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62" name="Google Shape;15562;p22"/>
            <p:cNvSpPr/>
            <p:nvPr/>
          </p:nvSpPr>
          <p:spPr>
            <a:xfrm>
              <a:off x="3790375" y="2979600"/>
              <a:ext cx="22450" cy="8950"/>
            </a:xfrm>
            <a:custGeom>
              <a:avLst/>
              <a:gdLst/>
              <a:ahLst/>
              <a:cxnLst/>
              <a:rect l="l" t="t" r="r" b="b"/>
              <a:pathLst>
                <a:path w="898" h="358" extrusionOk="0">
                  <a:moveTo>
                    <a:pt x="180" y="1"/>
                  </a:moveTo>
                  <a:cubicBezTo>
                    <a:pt x="118" y="1"/>
                    <a:pt x="59" y="41"/>
                    <a:pt x="1" y="159"/>
                  </a:cubicBezTo>
                  <a:cubicBezTo>
                    <a:pt x="150" y="159"/>
                    <a:pt x="399" y="358"/>
                    <a:pt x="615" y="358"/>
                  </a:cubicBezTo>
                  <a:cubicBezTo>
                    <a:pt x="723" y="358"/>
                    <a:pt x="822" y="308"/>
                    <a:pt x="897" y="159"/>
                  </a:cubicBezTo>
                  <a:lnTo>
                    <a:pt x="897" y="159"/>
                  </a:lnTo>
                  <a:cubicBezTo>
                    <a:pt x="830" y="192"/>
                    <a:pt x="767" y="206"/>
                    <a:pt x="709" y="206"/>
                  </a:cubicBezTo>
                  <a:cubicBezTo>
                    <a:pt x="482" y="206"/>
                    <a:pt x="321" y="1"/>
                    <a:pt x="18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63" name="Google Shape;15563;p22"/>
            <p:cNvSpPr/>
            <p:nvPr/>
          </p:nvSpPr>
          <p:spPr>
            <a:xfrm>
              <a:off x="4527175" y="3345250"/>
              <a:ext cx="19625" cy="10925"/>
            </a:xfrm>
            <a:custGeom>
              <a:avLst/>
              <a:gdLst/>
              <a:ahLst/>
              <a:cxnLst/>
              <a:rect l="l" t="t" r="r" b="b"/>
              <a:pathLst>
                <a:path w="785" h="437" extrusionOk="0">
                  <a:moveTo>
                    <a:pt x="187" y="1"/>
                  </a:moveTo>
                  <a:cubicBezTo>
                    <a:pt x="137" y="1"/>
                    <a:pt x="112" y="26"/>
                    <a:pt x="112" y="100"/>
                  </a:cubicBezTo>
                  <a:cubicBezTo>
                    <a:pt x="0" y="324"/>
                    <a:pt x="168" y="436"/>
                    <a:pt x="364" y="436"/>
                  </a:cubicBezTo>
                  <a:cubicBezTo>
                    <a:pt x="560" y="436"/>
                    <a:pt x="784" y="324"/>
                    <a:pt x="784" y="100"/>
                  </a:cubicBezTo>
                  <a:cubicBezTo>
                    <a:pt x="486" y="100"/>
                    <a:pt x="286" y="1"/>
                    <a:pt x="18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64" name="Google Shape;15564;p22"/>
            <p:cNvSpPr/>
            <p:nvPr/>
          </p:nvSpPr>
          <p:spPr>
            <a:xfrm>
              <a:off x="4020100" y="3101225"/>
              <a:ext cx="95275" cy="44825"/>
            </a:xfrm>
            <a:custGeom>
              <a:avLst/>
              <a:gdLst/>
              <a:ahLst/>
              <a:cxnLst/>
              <a:rect l="l" t="t" r="r" b="b"/>
              <a:pathLst>
                <a:path w="3811" h="1793" extrusionOk="0">
                  <a:moveTo>
                    <a:pt x="0" y="0"/>
                  </a:moveTo>
                  <a:lnTo>
                    <a:pt x="0" y="0"/>
                  </a:lnTo>
                  <a:cubicBezTo>
                    <a:pt x="1121" y="897"/>
                    <a:pt x="2466" y="1345"/>
                    <a:pt x="3810" y="1793"/>
                  </a:cubicBezTo>
                  <a:cubicBezTo>
                    <a:pt x="2690" y="1345"/>
                    <a:pt x="1569" y="448"/>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65" name="Google Shape;15565;p22"/>
            <p:cNvSpPr/>
            <p:nvPr/>
          </p:nvSpPr>
          <p:spPr>
            <a:xfrm>
              <a:off x="4193800" y="3185250"/>
              <a:ext cx="28025" cy="16850"/>
            </a:xfrm>
            <a:custGeom>
              <a:avLst/>
              <a:gdLst/>
              <a:ahLst/>
              <a:cxnLst/>
              <a:rect l="l" t="t" r="r" b="b"/>
              <a:pathLst>
                <a:path w="1121" h="674" extrusionOk="0">
                  <a:moveTo>
                    <a:pt x="0" y="1"/>
                  </a:moveTo>
                  <a:cubicBezTo>
                    <a:pt x="0" y="449"/>
                    <a:pt x="672" y="673"/>
                    <a:pt x="1121" y="673"/>
                  </a:cubicBezTo>
                  <a:cubicBezTo>
                    <a:pt x="1121" y="449"/>
                    <a:pt x="448" y="449"/>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66" name="Google Shape;15566;p22"/>
            <p:cNvSpPr/>
            <p:nvPr/>
          </p:nvSpPr>
          <p:spPr>
            <a:xfrm>
              <a:off x="4123375" y="3125275"/>
              <a:ext cx="11100" cy="5150"/>
            </a:xfrm>
            <a:custGeom>
              <a:avLst/>
              <a:gdLst/>
              <a:ahLst/>
              <a:cxnLst/>
              <a:rect l="l" t="t" r="r" b="b"/>
              <a:pathLst>
                <a:path w="444" h="206" extrusionOk="0">
                  <a:moveTo>
                    <a:pt x="38" y="1"/>
                  </a:moveTo>
                  <a:cubicBezTo>
                    <a:pt x="1" y="1"/>
                    <a:pt x="10" y="41"/>
                    <a:pt x="128" y="159"/>
                  </a:cubicBezTo>
                  <a:cubicBezTo>
                    <a:pt x="229" y="192"/>
                    <a:pt x="289" y="206"/>
                    <a:pt x="321" y="206"/>
                  </a:cubicBezTo>
                  <a:cubicBezTo>
                    <a:pt x="444" y="206"/>
                    <a:pt x="122" y="1"/>
                    <a:pt x="3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67" name="Google Shape;15567;p22"/>
            <p:cNvSpPr/>
            <p:nvPr/>
          </p:nvSpPr>
          <p:spPr>
            <a:xfrm>
              <a:off x="4871750" y="3174050"/>
              <a:ext cx="25" cy="25"/>
            </a:xfrm>
            <a:custGeom>
              <a:avLst/>
              <a:gdLst/>
              <a:ahLst/>
              <a:cxnLst/>
              <a:rect l="l" t="t" r="r" b="b"/>
              <a:pathLst>
                <a:path w="1" h="1" extrusionOk="0">
                  <a:moveTo>
                    <a:pt x="0" y="1"/>
                  </a:move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68" name="Google Shape;15568;p22"/>
            <p:cNvSpPr/>
            <p:nvPr/>
          </p:nvSpPr>
          <p:spPr>
            <a:xfrm>
              <a:off x="6631900" y="3330925"/>
              <a:ext cx="31675" cy="5625"/>
            </a:xfrm>
            <a:custGeom>
              <a:avLst/>
              <a:gdLst/>
              <a:ahLst/>
              <a:cxnLst/>
              <a:rect l="l" t="t" r="r" b="b"/>
              <a:pathLst>
                <a:path w="1267" h="225" extrusionOk="0">
                  <a:moveTo>
                    <a:pt x="864" y="1"/>
                  </a:moveTo>
                  <a:cubicBezTo>
                    <a:pt x="864" y="1"/>
                    <a:pt x="1" y="217"/>
                    <a:pt x="603" y="225"/>
                  </a:cubicBezTo>
                  <a:lnTo>
                    <a:pt x="603" y="225"/>
                  </a:lnTo>
                  <a:cubicBezTo>
                    <a:pt x="583" y="223"/>
                    <a:pt x="1267" y="202"/>
                    <a:pt x="864" y="1"/>
                  </a:cubicBezTo>
                  <a:close/>
                  <a:moveTo>
                    <a:pt x="603" y="225"/>
                  </a:moveTo>
                  <a:cubicBezTo>
                    <a:pt x="606" y="225"/>
                    <a:pt x="617" y="225"/>
                    <a:pt x="640" y="225"/>
                  </a:cubicBezTo>
                  <a:cubicBezTo>
                    <a:pt x="627" y="225"/>
                    <a:pt x="615" y="225"/>
                    <a:pt x="603" y="225"/>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69" name="Google Shape;15569;p22"/>
            <p:cNvSpPr/>
            <p:nvPr/>
          </p:nvSpPr>
          <p:spPr>
            <a:xfrm>
              <a:off x="4373075" y="3364550"/>
              <a:ext cx="11250" cy="12125"/>
            </a:xfrm>
            <a:custGeom>
              <a:avLst/>
              <a:gdLst/>
              <a:ahLst/>
              <a:cxnLst/>
              <a:rect l="l" t="t" r="r" b="b"/>
              <a:pathLst>
                <a:path w="450" h="485" extrusionOk="0">
                  <a:moveTo>
                    <a:pt x="1" y="1"/>
                  </a:moveTo>
                  <a:cubicBezTo>
                    <a:pt x="1" y="404"/>
                    <a:pt x="1" y="485"/>
                    <a:pt x="98" y="485"/>
                  </a:cubicBezTo>
                  <a:cubicBezTo>
                    <a:pt x="162" y="485"/>
                    <a:pt x="270" y="449"/>
                    <a:pt x="449" y="449"/>
                  </a:cubicBezTo>
                  <a:cubicBezTo>
                    <a:pt x="449" y="225"/>
                    <a:pt x="449"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70" name="Google Shape;15570;p22"/>
            <p:cNvSpPr/>
            <p:nvPr/>
          </p:nvSpPr>
          <p:spPr>
            <a:xfrm>
              <a:off x="4384300" y="3375750"/>
              <a:ext cx="5625" cy="25"/>
            </a:xfrm>
            <a:custGeom>
              <a:avLst/>
              <a:gdLst/>
              <a:ahLst/>
              <a:cxnLst/>
              <a:rect l="l" t="t" r="r" b="b"/>
              <a:pathLst>
                <a:path w="225" h="1" extrusionOk="0">
                  <a:moveTo>
                    <a:pt x="224" y="1"/>
                  </a:moveTo>
                  <a:cubicBezTo>
                    <a:pt x="224" y="1"/>
                    <a:pt x="0" y="1"/>
                    <a:pt x="0" y="1"/>
                  </a:cubicBezTo>
                  <a:cubicBezTo>
                    <a:pt x="0" y="1"/>
                    <a:pt x="224" y="1"/>
                    <a:pt x="2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71" name="Google Shape;15571;p22"/>
            <p:cNvSpPr/>
            <p:nvPr/>
          </p:nvSpPr>
          <p:spPr>
            <a:xfrm>
              <a:off x="1504375" y="3370150"/>
              <a:ext cx="28050" cy="17975"/>
            </a:xfrm>
            <a:custGeom>
              <a:avLst/>
              <a:gdLst/>
              <a:ahLst/>
              <a:cxnLst/>
              <a:rect l="l" t="t" r="r" b="b"/>
              <a:pathLst>
                <a:path w="1122" h="719" extrusionOk="0">
                  <a:moveTo>
                    <a:pt x="1" y="1"/>
                  </a:moveTo>
                  <a:cubicBezTo>
                    <a:pt x="193" y="193"/>
                    <a:pt x="552" y="718"/>
                    <a:pt x="934" y="718"/>
                  </a:cubicBezTo>
                  <a:cubicBezTo>
                    <a:pt x="996" y="718"/>
                    <a:pt x="1059" y="704"/>
                    <a:pt x="1121" y="673"/>
                  </a:cubicBezTo>
                  <a:cubicBezTo>
                    <a:pt x="449" y="673"/>
                    <a:pt x="673"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72" name="Google Shape;15572;p22"/>
            <p:cNvSpPr/>
            <p:nvPr/>
          </p:nvSpPr>
          <p:spPr>
            <a:xfrm>
              <a:off x="4692450" y="3540600"/>
              <a:ext cx="4700" cy="6500"/>
            </a:xfrm>
            <a:custGeom>
              <a:avLst/>
              <a:gdLst/>
              <a:ahLst/>
              <a:cxnLst/>
              <a:rect l="l" t="t" r="r" b="b"/>
              <a:pathLst>
                <a:path w="188" h="260" extrusionOk="0">
                  <a:moveTo>
                    <a:pt x="113" y="1"/>
                  </a:moveTo>
                  <a:cubicBezTo>
                    <a:pt x="85" y="1"/>
                    <a:pt x="48" y="36"/>
                    <a:pt x="1" y="130"/>
                  </a:cubicBezTo>
                  <a:cubicBezTo>
                    <a:pt x="48" y="225"/>
                    <a:pt x="85" y="260"/>
                    <a:pt x="113" y="260"/>
                  </a:cubicBezTo>
                  <a:cubicBezTo>
                    <a:pt x="187" y="260"/>
                    <a:pt x="187" y="1"/>
                    <a:pt x="1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73" name="Google Shape;15573;p22"/>
            <p:cNvSpPr/>
            <p:nvPr/>
          </p:nvSpPr>
          <p:spPr>
            <a:xfrm>
              <a:off x="4627250" y="3570675"/>
              <a:ext cx="8125" cy="5150"/>
            </a:xfrm>
            <a:custGeom>
              <a:avLst/>
              <a:gdLst/>
              <a:ahLst/>
              <a:cxnLst/>
              <a:rect l="l" t="t" r="r" b="b"/>
              <a:pathLst>
                <a:path w="325" h="206" extrusionOk="0">
                  <a:moveTo>
                    <a:pt x="263" y="1"/>
                  </a:moveTo>
                  <a:cubicBezTo>
                    <a:pt x="248" y="1"/>
                    <a:pt x="211" y="14"/>
                    <a:pt x="143" y="48"/>
                  </a:cubicBezTo>
                  <a:cubicBezTo>
                    <a:pt x="26" y="165"/>
                    <a:pt x="1" y="206"/>
                    <a:pt x="19" y="206"/>
                  </a:cubicBezTo>
                  <a:cubicBezTo>
                    <a:pt x="61" y="206"/>
                    <a:pt x="325" y="1"/>
                    <a:pt x="26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74" name="Google Shape;15574;p22"/>
            <p:cNvSpPr/>
            <p:nvPr/>
          </p:nvSpPr>
          <p:spPr>
            <a:xfrm>
              <a:off x="2905125" y="3594275"/>
              <a:ext cx="28025" cy="7950"/>
            </a:xfrm>
            <a:custGeom>
              <a:avLst/>
              <a:gdLst/>
              <a:ahLst/>
              <a:cxnLst/>
              <a:rect l="l" t="t" r="r" b="b"/>
              <a:pathLst>
                <a:path w="1121" h="318" extrusionOk="0">
                  <a:moveTo>
                    <a:pt x="0" y="0"/>
                  </a:moveTo>
                  <a:cubicBezTo>
                    <a:pt x="0" y="159"/>
                    <a:pt x="560" y="317"/>
                    <a:pt x="889" y="317"/>
                  </a:cubicBezTo>
                  <a:cubicBezTo>
                    <a:pt x="1024" y="317"/>
                    <a:pt x="1121" y="290"/>
                    <a:pt x="1121" y="224"/>
                  </a:cubicBezTo>
                  <a:lnTo>
                    <a:pt x="1121" y="224"/>
                  </a:lnTo>
                  <a:cubicBezTo>
                    <a:pt x="986" y="269"/>
                    <a:pt x="888" y="287"/>
                    <a:pt x="810" y="287"/>
                  </a:cubicBezTo>
                  <a:cubicBezTo>
                    <a:pt x="502" y="287"/>
                    <a:pt x="538"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75" name="Google Shape;15575;p22"/>
            <p:cNvSpPr/>
            <p:nvPr/>
          </p:nvSpPr>
          <p:spPr>
            <a:xfrm>
              <a:off x="5028625" y="3784775"/>
              <a:ext cx="11225" cy="11225"/>
            </a:xfrm>
            <a:custGeom>
              <a:avLst/>
              <a:gdLst/>
              <a:ahLst/>
              <a:cxnLst/>
              <a:rect l="l" t="t" r="r" b="b"/>
              <a:pathLst>
                <a:path w="449" h="449" extrusionOk="0">
                  <a:moveTo>
                    <a:pt x="449" y="0"/>
                  </a:moveTo>
                  <a:cubicBezTo>
                    <a:pt x="1" y="0"/>
                    <a:pt x="1" y="224"/>
                    <a:pt x="225" y="449"/>
                  </a:cubicBezTo>
                  <a:cubicBezTo>
                    <a:pt x="225" y="224"/>
                    <a:pt x="225" y="0"/>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76" name="Google Shape;15576;p22"/>
            <p:cNvSpPr/>
            <p:nvPr/>
          </p:nvSpPr>
          <p:spPr>
            <a:xfrm>
              <a:off x="2199150" y="3812775"/>
              <a:ext cx="16825" cy="16850"/>
            </a:xfrm>
            <a:custGeom>
              <a:avLst/>
              <a:gdLst/>
              <a:ahLst/>
              <a:cxnLst/>
              <a:rect l="l" t="t" r="r" b="b"/>
              <a:pathLst>
                <a:path w="673" h="674" extrusionOk="0">
                  <a:moveTo>
                    <a:pt x="448" y="1"/>
                  </a:moveTo>
                  <a:cubicBezTo>
                    <a:pt x="448" y="1"/>
                    <a:pt x="0" y="673"/>
                    <a:pt x="673" y="673"/>
                  </a:cubicBezTo>
                  <a:cubicBezTo>
                    <a:pt x="448" y="225"/>
                    <a:pt x="673" y="1"/>
                    <a:pt x="4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77" name="Google Shape;15577;p22"/>
            <p:cNvSpPr/>
            <p:nvPr/>
          </p:nvSpPr>
          <p:spPr>
            <a:xfrm>
              <a:off x="5067850" y="3926500"/>
              <a:ext cx="22425" cy="8950"/>
            </a:xfrm>
            <a:custGeom>
              <a:avLst/>
              <a:gdLst/>
              <a:ahLst/>
              <a:cxnLst/>
              <a:rect l="l" t="t" r="r" b="b"/>
              <a:pathLst>
                <a:path w="897" h="358" extrusionOk="0">
                  <a:moveTo>
                    <a:pt x="180" y="1"/>
                  </a:moveTo>
                  <a:cubicBezTo>
                    <a:pt x="118" y="1"/>
                    <a:pt x="59" y="41"/>
                    <a:pt x="0" y="158"/>
                  </a:cubicBezTo>
                  <a:cubicBezTo>
                    <a:pt x="150" y="158"/>
                    <a:pt x="498" y="358"/>
                    <a:pt x="714" y="358"/>
                  </a:cubicBezTo>
                  <a:cubicBezTo>
                    <a:pt x="822" y="358"/>
                    <a:pt x="897" y="308"/>
                    <a:pt x="897" y="158"/>
                  </a:cubicBezTo>
                  <a:lnTo>
                    <a:pt x="897" y="158"/>
                  </a:lnTo>
                  <a:cubicBezTo>
                    <a:pt x="829" y="192"/>
                    <a:pt x="767" y="205"/>
                    <a:pt x="709" y="205"/>
                  </a:cubicBezTo>
                  <a:cubicBezTo>
                    <a:pt x="482" y="205"/>
                    <a:pt x="321" y="1"/>
                    <a:pt x="18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78" name="Google Shape;15578;p22"/>
            <p:cNvSpPr/>
            <p:nvPr/>
          </p:nvSpPr>
          <p:spPr>
            <a:xfrm>
              <a:off x="4995000" y="3908650"/>
              <a:ext cx="50450" cy="12475"/>
            </a:xfrm>
            <a:custGeom>
              <a:avLst/>
              <a:gdLst/>
              <a:ahLst/>
              <a:cxnLst/>
              <a:rect l="l" t="t" r="r" b="b"/>
              <a:pathLst>
                <a:path w="2018" h="499" extrusionOk="0">
                  <a:moveTo>
                    <a:pt x="524" y="1"/>
                  </a:moveTo>
                  <a:cubicBezTo>
                    <a:pt x="275" y="1"/>
                    <a:pt x="76" y="51"/>
                    <a:pt x="1" y="200"/>
                  </a:cubicBezTo>
                  <a:cubicBezTo>
                    <a:pt x="300" y="200"/>
                    <a:pt x="897" y="499"/>
                    <a:pt x="1395" y="499"/>
                  </a:cubicBezTo>
                  <a:cubicBezTo>
                    <a:pt x="1644" y="499"/>
                    <a:pt x="1869" y="424"/>
                    <a:pt x="2018" y="200"/>
                  </a:cubicBezTo>
                  <a:cubicBezTo>
                    <a:pt x="1719" y="200"/>
                    <a:pt x="1022" y="1"/>
                    <a:pt x="5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79" name="Google Shape;15579;p22"/>
            <p:cNvSpPr/>
            <p:nvPr/>
          </p:nvSpPr>
          <p:spPr>
            <a:xfrm>
              <a:off x="4950175" y="3930450"/>
              <a:ext cx="11250" cy="25"/>
            </a:xfrm>
            <a:custGeom>
              <a:avLst/>
              <a:gdLst/>
              <a:ahLst/>
              <a:cxnLst/>
              <a:rect l="l" t="t" r="r" b="b"/>
              <a:pathLst>
                <a:path w="450" h="1" extrusionOk="0">
                  <a:moveTo>
                    <a:pt x="449" y="0"/>
                  </a:moveTo>
                  <a:lnTo>
                    <a:pt x="1" y="0"/>
                  </a:lnTo>
                  <a:cubicBezTo>
                    <a:pt x="1" y="0"/>
                    <a:pt x="449" y="0"/>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80" name="Google Shape;15580;p22"/>
            <p:cNvSpPr/>
            <p:nvPr/>
          </p:nvSpPr>
          <p:spPr>
            <a:xfrm>
              <a:off x="5115100" y="3929275"/>
              <a:ext cx="11100" cy="5150"/>
            </a:xfrm>
            <a:custGeom>
              <a:avLst/>
              <a:gdLst/>
              <a:ahLst/>
              <a:cxnLst/>
              <a:rect l="l" t="t" r="r" b="b"/>
              <a:pathLst>
                <a:path w="444" h="206" extrusionOk="0">
                  <a:moveTo>
                    <a:pt x="321" y="0"/>
                  </a:moveTo>
                  <a:cubicBezTo>
                    <a:pt x="289" y="0"/>
                    <a:pt x="229" y="14"/>
                    <a:pt x="127" y="47"/>
                  </a:cubicBezTo>
                  <a:cubicBezTo>
                    <a:pt x="10" y="165"/>
                    <a:pt x="0" y="205"/>
                    <a:pt x="38" y="205"/>
                  </a:cubicBezTo>
                  <a:cubicBezTo>
                    <a:pt x="121" y="205"/>
                    <a:pt x="443" y="0"/>
                    <a:pt x="32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81" name="Google Shape;15581;p22"/>
            <p:cNvSpPr/>
            <p:nvPr/>
          </p:nvSpPr>
          <p:spPr>
            <a:xfrm>
              <a:off x="5544100" y="4020100"/>
              <a:ext cx="50450" cy="22425"/>
            </a:xfrm>
            <a:custGeom>
              <a:avLst/>
              <a:gdLst/>
              <a:ahLst/>
              <a:cxnLst/>
              <a:rect l="l" t="t" r="r" b="b"/>
              <a:pathLst>
                <a:path w="2018" h="897" extrusionOk="0">
                  <a:moveTo>
                    <a:pt x="0" y="0"/>
                  </a:moveTo>
                  <a:lnTo>
                    <a:pt x="1009" y="448"/>
                  </a:lnTo>
                  <a:lnTo>
                    <a:pt x="1009" y="448"/>
                  </a:lnTo>
                  <a:cubicBezTo>
                    <a:pt x="673" y="280"/>
                    <a:pt x="337" y="112"/>
                    <a:pt x="0" y="0"/>
                  </a:cubicBezTo>
                  <a:close/>
                  <a:moveTo>
                    <a:pt x="1009" y="448"/>
                  </a:moveTo>
                  <a:cubicBezTo>
                    <a:pt x="1345" y="617"/>
                    <a:pt x="1681" y="785"/>
                    <a:pt x="2017" y="897"/>
                  </a:cubicBezTo>
                  <a:lnTo>
                    <a:pt x="1009" y="448"/>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82" name="Google Shape;15582;p22"/>
            <p:cNvSpPr/>
            <p:nvPr/>
          </p:nvSpPr>
          <p:spPr>
            <a:xfrm>
              <a:off x="5594525" y="4042500"/>
              <a:ext cx="39250" cy="16825"/>
            </a:xfrm>
            <a:custGeom>
              <a:avLst/>
              <a:gdLst/>
              <a:ahLst/>
              <a:cxnLst/>
              <a:rect l="l" t="t" r="r" b="b"/>
              <a:pathLst>
                <a:path w="1570" h="673" extrusionOk="0">
                  <a:moveTo>
                    <a:pt x="0" y="1"/>
                  </a:moveTo>
                  <a:lnTo>
                    <a:pt x="1569" y="673"/>
                  </a:lnTo>
                  <a:cubicBezTo>
                    <a:pt x="1121" y="225"/>
                    <a:pt x="449"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83" name="Google Shape;15583;p22"/>
            <p:cNvSpPr/>
            <p:nvPr/>
          </p:nvSpPr>
          <p:spPr>
            <a:xfrm>
              <a:off x="1784525" y="3880025"/>
              <a:ext cx="11225" cy="2500"/>
            </a:xfrm>
            <a:custGeom>
              <a:avLst/>
              <a:gdLst/>
              <a:ahLst/>
              <a:cxnLst/>
              <a:rect l="l" t="t" r="r" b="b"/>
              <a:pathLst>
                <a:path w="449" h="100" extrusionOk="0">
                  <a:moveTo>
                    <a:pt x="0" y="0"/>
                  </a:moveTo>
                  <a:cubicBezTo>
                    <a:pt x="0" y="0"/>
                    <a:pt x="200" y="100"/>
                    <a:pt x="333" y="100"/>
                  </a:cubicBezTo>
                  <a:cubicBezTo>
                    <a:pt x="399" y="100"/>
                    <a:pt x="449" y="75"/>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84" name="Google Shape;15584;p22"/>
            <p:cNvSpPr/>
            <p:nvPr/>
          </p:nvSpPr>
          <p:spPr>
            <a:xfrm>
              <a:off x="5605725" y="4064925"/>
              <a:ext cx="33650" cy="11225"/>
            </a:xfrm>
            <a:custGeom>
              <a:avLst/>
              <a:gdLst/>
              <a:ahLst/>
              <a:cxnLst/>
              <a:rect l="l" t="t" r="r" b="b"/>
              <a:pathLst>
                <a:path w="1346" h="449" extrusionOk="0">
                  <a:moveTo>
                    <a:pt x="673" y="0"/>
                  </a:moveTo>
                  <a:cubicBezTo>
                    <a:pt x="673" y="0"/>
                    <a:pt x="1" y="224"/>
                    <a:pt x="673" y="448"/>
                  </a:cubicBezTo>
                  <a:cubicBezTo>
                    <a:pt x="449" y="224"/>
                    <a:pt x="1345" y="224"/>
                    <a:pt x="6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85" name="Google Shape;15585;p22"/>
            <p:cNvSpPr/>
            <p:nvPr/>
          </p:nvSpPr>
          <p:spPr>
            <a:xfrm>
              <a:off x="2703400" y="4137750"/>
              <a:ext cx="39250" cy="5625"/>
            </a:xfrm>
            <a:custGeom>
              <a:avLst/>
              <a:gdLst/>
              <a:ahLst/>
              <a:cxnLst/>
              <a:rect l="l" t="t" r="r" b="b"/>
              <a:pathLst>
                <a:path w="1570" h="225" extrusionOk="0">
                  <a:moveTo>
                    <a:pt x="1" y="1"/>
                  </a:moveTo>
                  <a:lnTo>
                    <a:pt x="1570" y="225"/>
                  </a:lnTo>
                  <a:cubicBezTo>
                    <a:pt x="1121" y="1"/>
                    <a:pt x="673"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86" name="Google Shape;15586;p22"/>
            <p:cNvSpPr/>
            <p:nvPr/>
          </p:nvSpPr>
          <p:spPr>
            <a:xfrm>
              <a:off x="2664175" y="4126550"/>
              <a:ext cx="39250" cy="11225"/>
            </a:xfrm>
            <a:custGeom>
              <a:avLst/>
              <a:gdLst/>
              <a:ahLst/>
              <a:cxnLst/>
              <a:rect l="l" t="t" r="r" b="b"/>
              <a:pathLst>
                <a:path w="1570" h="449" extrusionOk="0">
                  <a:moveTo>
                    <a:pt x="1" y="0"/>
                  </a:moveTo>
                  <a:cubicBezTo>
                    <a:pt x="169" y="56"/>
                    <a:pt x="323" y="98"/>
                    <a:pt x="467" y="133"/>
                  </a:cubicBezTo>
                  <a:lnTo>
                    <a:pt x="467" y="133"/>
                  </a:lnTo>
                  <a:lnTo>
                    <a:pt x="1" y="0"/>
                  </a:lnTo>
                  <a:close/>
                  <a:moveTo>
                    <a:pt x="467" y="133"/>
                  </a:moveTo>
                  <a:lnTo>
                    <a:pt x="1570" y="449"/>
                  </a:lnTo>
                  <a:cubicBezTo>
                    <a:pt x="1234" y="281"/>
                    <a:pt x="897" y="239"/>
                    <a:pt x="467" y="133"/>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87" name="Google Shape;15587;p22"/>
            <p:cNvSpPr/>
            <p:nvPr/>
          </p:nvSpPr>
          <p:spPr>
            <a:xfrm>
              <a:off x="4529975" y="4328250"/>
              <a:ext cx="22425" cy="16825"/>
            </a:xfrm>
            <a:custGeom>
              <a:avLst/>
              <a:gdLst/>
              <a:ahLst/>
              <a:cxnLst/>
              <a:rect l="l" t="t" r="r" b="b"/>
              <a:pathLst>
                <a:path w="897" h="673" extrusionOk="0">
                  <a:moveTo>
                    <a:pt x="897" y="1"/>
                  </a:moveTo>
                  <a:cubicBezTo>
                    <a:pt x="672" y="1"/>
                    <a:pt x="0" y="449"/>
                    <a:pt x="448" y="673"/>
                  </a:cubicBezTo>
                  <a:cubicBezTo>
                    <a:pt x="448" y="225"/>
                    <a:pt x="897" y="225"/>
                    <a:pt x="8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88" name="Google Shape;15588;p22"/>
            <p:cNvSpPr/>
            <p:nvPr/>
          </p:nvSpPr>
          <p:spPr>
            <a:xfrm>
              <a:off x="5964325" y="1650050"/>
              <a:ext cx="11225" cy="2525"/>
            </a:xfrm>
            <a:custGeom>
              <a:avLst/>
              <a:gdLst/>
              <a:ahLst/>
              <a:cxnLst/>
              <a:rect l="l" t="t" r="r" b="b"/>
              <a:pathLst>
                <a:path w="449" h="101" extrusionOk="0">
                  <a:moveTo>
                    <a:pt x="0" y="1"/>
                  </a:moveTo>
                  <a:cubicBezTo>
                    <a:pt x="0" y="1"/>
                    <a:pt x="199" y="100"/>
                    <a:pt x="332" y="100"/>
                  </a:cubicBezTo>
                  <a:cubicBezTo>
                    <a:pt x="399" y="100"/>
                    <a:pt x="448" y="76"/>
                    <a:pt x="4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89" name="Google Shape;15589;p22"/>
            <p:cNvSpPr/>
            <p:nvPr/>
          </p:nvSpPr>
          <p:spPr>
            <a:xfrm>
              <a:off x="5992325" y="1636525"/>
              <a:ext cx="16850" cy="7950"/>
            </a:xfrm>
            <a:custGeom>
              <a:avLst/>
              <a:gdLst/>
              <a:ahLst/>
              <a:cxnLst/>
              <a:rect l="l" t="t" r="r" b="b"/>
              <a:pathLst>
                <a:path w="674" h="318" extrusionOk="0">
                  <a:moveTo>
                    <a:pt x="337" y="1"/>
                  </a:moveTo>
                  <a:cubicBezTo>
                    <a:pt x="113" y="1"/>
                    <a:pt x="1" y="159"/>
                    <a:pt x="1" y="318"/>
                  </a:cubicBezTo>
                  <a:cubicBezTo>
                    <a:pt x="449" y="318"/>
                    <a:pt x="673" y="318"/>
                    <a:pt x="673" y="94"/>
                  </a:cubicBezTo>
                  <a:cubicBezTo>
                    <a:pt x="542" y="28"/>
                    <a:pt x="430" y="1"/>
                    <a:pt x="33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90" name="Google Shape;15590;p22"/>
            <p:cNvSpPr/>
            <p:nvPr/>
          </p:nvSpPr>
          <p:spPr>
            <a:xfrm>
              <a:off x="5974500" y="1625700"/>
              <a:ext cx="283075" cy="36875"/>
            </a:xfrm>
            <a:custGeom>
              <a:avLst/>
              <a:gdLst/>
              <a:ahLst/>
              <a:cxnLst/>
              <a:rect l="l" t="t" r="r" b="b"/>
              <a:pathLst>
                <a:path w="11323" h="1475" extrusionOk="0">
                  <a:moveTo>
                    <a:pt x="4300" y="751"/>
                  </a:moveTo>
                  <a:cubicBezTo>
                    <a:pt x="4524" y="751"/>
                    <a:pt x="4076" y="975"/>
                    <a:pt x="4076" y="975"/>
                  </a:cubicBezTo>
                  <a:lnTo>
                    <a:pt x="4076" y="751"/>
                  </a:lnTo>
                  <a:close/>
                  <a:moveTo>
                    <a:pt x="6230" y="1"/>
                  </a:moveTo>
                  <a:cubicBezTo>
                    <a:pt x="3972" y="1"/>
                    <a:pt x="1" y="1423"/>
                    <a:pt x="5869" y="1423"/>
                  </a:cubicBezTo>
                  <a:cubicBezTo>
                    <a:pt x="5833" y="1458"/>
                    <a:pt x="5863" y="1474"/>
                    <a:pt x="5945" y="1474"/>
                  </a:cubicBezTo>
                  <a:cubicBezTo>
                    <a:pt x="6658" y="1474"/>
                    <a:pt x="11323" y="254"/>
                    <a:pt x="10473" y="254"/>
                  </a:cubicBezTo>
                  <a:cubicBezTo>
                    <a:pt x="10190" y="254"/>
                    <a:pt x="9295" y="390"/>
                    <a:pt x="7437" y="751"/>
                  </a:cubicBezTo>
                  <a:cubicBezTo>
                    <a:pt x="7682" y="201"/>
                    <a:pt x="7076" y="1"/>
                    <a:pt x="623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91" name="Google Shape;15591;p22"/>
            <p:cNvSpPr/>
            <p:nvPr/>
          </p:nvSpPr>
          <p:spPr>
            <a:xfrm>
              <a:off x="5633750" y="1638225"/>
              <a:ext cx="231100" cy="94125"/>
            </a:xfrm>
            <a:custGeom>
              <a:avLst/>
              <a:gdLst/>
              <a:ahLst/>
              <a:cxnLst/>
              <a:rect l="l" t="t" r="r" b="b"/>
              <a:pathLst>
                <a:path w="9244" h="3765" extrusionOk="0">
                  <a:moveTo>
                    <a:pt x="4034" y="1819"/>
                  </a:moveTo>
                  <a:cubicBezTo>
                    <a:pt x="4034" y="1922"/>
                    <a:pt x="4034" y="2134"/>
                    <a:pt x="4034" y="2267"/>
                  </a:cubicBezTo>
                  <a:cubicBezTo>
                    <a:pt x="3810" y="2267"/>
                    <a:pt x="4034" y="2043"/>
                    <a:pt x="4034" y="1819"/>
                  </a:cubicBezTo>
                  <a:close/>
                  <a:moveTo>
                    <a:pt x="7180" y="0"/>
                  </a:moveTo>
                  <a:cubicBezTo>
                    <a:pt x="6528" y="0"/>
                    <a:pt x="5273" y="378"/>
                    <a:pt x="3138" y="1370"/>
                  </a:cubicBezTo>
                  <a:cubicBezTo>
                    <a:pt x="2914" y="1370"/>
                    <a:pt x="0" y="2267"/>
                    <a:pt x="3810" y="3612"/>
                  </a:cubicBezTo>
                  <a:cubicBezTo>
                    <a:pt x="3863" y="3717"/>
                    <a:pt x="3963" y="3765"/>
                    <a:pt x="4098" y="3765"/>
                  </a:cubicBezTo>
                  <a:cubicBezTo>
                    <a:pt x="5297" y="3765"/>
                    <a:pt x="9244" y="0"/>
                    <a:pt x="718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92" name="Google Shape;15592;p22"/>
            <p:cNvSpPr/>
            <p:nvPr/>
          </p:nvSpPr>
          <p:spPr>
            <a:xfrm>
              <a:off x="6642275" y="2906525"/>
              <a:ext cx="16825" cy="4225"/>
            </a:xfrm>
            <a:custGeom>
              <a:avLst/>
              <a:gdLst/>
              <a:ahLst/>
              <a:cxnLst/>
              <a:rect l="l" t="t" r="r" b="b"/>
              <a:pathLst>
                <a:path w="673" h="169" extrusionOk="0">
                  <a:moveTo>
                    <a:pt x="393" y="0"/>
                  </a:moveTo>
                  <a:cubicBezTo>
                    <a:pt x="225" y="0"/>
                    <a:pt x="0" y="56"/>
                    <a:pt x="0" y="168"/>
                  </a:cubicBezTo>
                  <a:lnTo>
                    <a:pt x="449" y="168"/>
                  </a:lnTo>
                  <a:cubicBezTo>
                    <a:pt x="673" y="56"/>
                    <a:pt x="561" y="0"/>
                    <a:pt x="3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93" name="Google Shape;15593;p22"/>
            <p:cNvSpPr/>
            <p:nvPr/>
          </p:nvSpPr>
          <p:spPr>
            <a:xfrm>
              <a:off x="3301650" y="3422950"/>
              <a:ext cx="12500" cy="6500"/>
            </a:xfrm>
            <a:custGeom>
              <a:avLst/>
              <a:gdLst/>
              <a:ahLst/>
              <a:cxnLst/>
              <a:rect l="l" t="t" r="r" b="b"/>
              <a:pathLst>
                <a:path w="500" h="260" extrusionOk="0">
                  <a:moveTo>
                    <a:pt x="187" y="0"/>
                  </a:moveTo>
                  <a:cubicBezTo>
                    <a:pt x="0" y="0"/>
                    <a:pt x="65" y="259"/>
                    <a:pt x="252" y="259"/>
                  </a:cubicBezTo>
                  <a:cubicBezTo>
                    <a:pt x="320" y="259"/>
                    <a:pt x="405" y="225"/>
                    <a:pt x="500" y="130"/>
                  </a:cubicBezTo>
                  <a:cubicBezTo>
                    <a:pt x="358" y="35"/>
                    <a:pt x="255" y="0"/>
                    <a:pt x="18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94" name="Google Shape;15594;p22"/>
            <p:cNvSpPr/>
            <p:nvPr/>
          </p:nvSpPr>
          <p:spPr>
            <a:xfrm>
              <a:off x="4591600" y="3717525"/>
              <a:ext cx="15200" cy="7950"/>
            </a:xfrm>
            <a:custGeom>
              <a:avLst/>
              <a:gdLst/>
              <a:ahLst/>
              <a:cxnLst/>
              <a:rect l="l" t="t" r="r" b="b"/>
              <a:pathLst>
                <a:path w="608" h="318" extrusionOk="0">
                  <a:moveTo>
                    <a:pt x="449" y="1"/>
                  </a:moveTo>
                  <a:cubicBezTo>
                    <a:pt x="225" y="1"/>
                    <a:pt x="0" y="1"/>
                    <a:pt x="225" y="225"/>
                  </a:cubicBezTo>
                  <a:cubicBezTo>
                    <a:pt x="225" y="291"/>
                    <a:pt x="263" y="318"/>
                    <a:pt x="312" y="318"/>
                  </a:cubicBezTo>
                  <a:cubicBezTo>
                    <a:pt x="429" y="318"/>
                    <a:pt x="607" y="159"/>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95" name="Google Shape;15595;p22"/>
            <p:cNvSpPr/>
            <p:nvPr/>
          </p:nvSpPr>
          <p:spPr>
            <a:xfrm>
              <a:off x="4529975" y="3734350"/>
              <a:ext cx="11225" cy="11225"/>
            </a:xfrm>
            <a:custGeom>
              <a:avLst/>
              <a:gdLst/>
              <a:ahLst/>
              <a:cxnLst/>
              <a:rect l="l" t="t" r="r" b="b"/>
              <a:pathLst>
                <a:path w="449" h="449" extrusionOk="0">
                  <a:moveTo>
                    <a:pt x="0" y="0"/>
                  </a:moveTo>
                  <a:cubicBezTo>
                    <a:pt x="0" y="224"/>
                    <a:pt x="0" y="448"/>
                    <a:pt x="224" y="448"/>
                  </a:cubicBezTo>
                  <a:cubicBezTo>
                    <a:pt x="224" y="224"/>
                    <a:pt x="448"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96" name="Google Shape;15596;p22"/>
            <p:cNvSpPr/>
            <p:nvPr/>
          </p:nvSpPr>
          <p:spPr>
            <a:xfrm>
              <a:off x="4597200" y="3728750"/>
              <a:ext cx="25" cy="22425"/>
            </a:xfrm>
            <a:custGeom>
              <a:avLst/>
              <a:gdLst/>
              <a:ahLst/>
              <a:cxnLst/>
              <a:rect l="l" t="t" r="r" b="b"/>
              <a:pathLst>
                <a:path w="1" h="897" extrusionOk="0">
                  <a:moveTo>
                    <a:pt x="1" y="448"/>
                  </a:moveTo>
                  <a:cubicBezTo>
                    <a:pt x="1" y="897"/>
                    <a:pt x="1" y="0"/>
                    <a:pt x="1" y="448"/>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97" name="Google Shape;15597;p22"/>
            <p:cNvSpPr/>
            <p:nvPr/>
          </p:nvSpPr>
          <p:spPr>
            <a:xfrm>
              <a:off x="4546775" y="3627900"/>
              <a:ext cx="14025" cy="8425"/>
            </a:xfrm>
            <a:custGeom>
              <a:avLst/>
              <a:gdLst/>
              <a:ahLst/>
              <a:cxnLst/>
              <a:rect l="l" t="t" r="r" b="b"/>
              <a:pathLst>
                <a:path w="561" h="337" extrusionOk="0">
                  <a:moveTo>
                    <a:pt x="225" y="0"/>
                  </a:moveTo>
                  <a:lnTo>
                    <a:pt x="225" y="0"/>
                  </a:lnTo>
                  <a:cubicBezTo>
                    <a:pt x="0" y="224"/>
                    <a:pt x="169" y="336"/>
                    <a:pt x="309" y="336"/>
                  </a:cubicBezTo>
                  <a:cubicBezTo>
                    <a:pt x="449" y="336"/>
                    <a:pt x="561" y="224"/>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98" name="Google Shape;15598;p22"/>
            <p:cNvSpPr/>
            <p:nvPr/>
          </p:nvSpPr>
          <p:spPr>
            <a:xfrm>
              <a:off x="4597200" y="3641450"/>
              <a:ext cx="7850" cy="6500"/>
            </a:xfrm>
            <a:custGeom>
              <a:avLst/>
              <a:gdLst/>
              <a:ahLst/>
              <a:cxnLst/>
              <a:rect l="l" t="t" r="r" b="b"/>
              <a:pathLst>
                <a:path w="314" h="260" extrusionOk="0">
                  <a:moveTo>
                    <a:pt x="201" y="1"/>
                  </a:moveTo>
                  <a:cubicBezTo>
                    <a:pt x="160" y="1"/>
                    <a:pt x="95" y="36"/>
                    <a:pt x="1" y="130"/>
                  </a:cubicBezTo>
                  <a:cubicBezTo>
                    <a:pt x="48" y="225"/>
                    <a:pt x="95" y="260"/>
                    <a:pt x="136" y="260"/>
                  </a:cubicBezTo>
                  <a:cubicBezTo>
                    <a:pt x="248" y="260"/>
                    <a:pt x="313" y="1"/>
                    <a:pt x="20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99" name="Google Shape;15599;p22"/>
            <p:cNvSpPr/>
            <p:nvPr/>
          </p:nvSpPr>
          <p:spPr>
            <a:xfrm>
              <a:off x="4563575" y="3751150"/>
              <a:ext cx="16850" cy="22450"/>
            </a:xfrm>
            <a:custGeom>
              <a:avLst/>
              <a:gdLst/>
              <a:ahLst/>
              <a:cxnLst/>
              <a:rect l="l" t="t" r="r" b="b"/>
              <a:pathLst>
                <a:path w="674" h="898" extrusionOk="0">
                  <a:moveTo>
                    <a:pt x="1" y="1"/>
                  </a:moveTo>
                  <a:cubicBezTo>
                    <a:pt x="1" y="449"/>
                    <a:pt x="1" y="673"/>
                    <a:pt x="449" y="897"/>
                  </a:cubicBezTo>
                  <a:cubicBezTo>
                    <a:pt x="449" y="449"/>
                    <a:pt x="673"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00" name="Google Shape;15600;p22"/>
            <p:cNvSpPr/>
            <p:nvPr/>
          </p:nvSpPr>
          <p:spPr>
            <a:xfrm>
              <a:off x="4551300" y="3711925"/>
              <a:ext cx="19900" cy="10650"/>
            </a:xfrm>
            <a:custGeom>
              <a:avLst/>
              <a:gdLst/>
              <a:ahLst/>
              <a:cxnLst/>
              <a:rect l="l" t="t" r="r" b="b"/>
              <a:pathLst>
                <a:path w="796" h="426" extrusionOk="0">
                  <a:moveTo>
                    <a:pt x="492" y="1"/>
                  </a:moveTo>
                  <a:lnTo>
                    <a:pt x="492" y="1"/>
                  </a:lnTo>
                  <a:cubicBezTo>
                    <a:pt x="0" y="247"/>
                    <a:pt x="250" y="425"/>
                    <a:pt x="465" y="425"/>
                  </a:cubicBezTo>
                  <a:cubicBezTo>
                    <a:pt x="642" y="425"/>
                    <a:pt x="795" y="304"/>
                    <a:pt x="49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01" name="Google Shape;15601;p22"/>
            <p:cNvSpPr/>
            <p:nvPr/>
          </p:nvSpPr>
          <p:spPr>
            <a:xfrm>
              <a:off x="4548825" y="3615500"/>
              <a:ext cx="8125" cy="5150"/>
            </a:xfrm>
            <a:custGeom>
              <a:avLst/>
              <a:gdLst/>
              <a:ahLst/>
              <a:cxnLst/>
              <a:rect l="l" t="t" r="r" b="b"/>
              <a:pathLst>
                <a:path w="325" h="206" extrusionOk="0">
                  <a:moveTo>
                    <a:pt x="263" y="1"/>
                  </a:moveTo>
                  <a:cubicBezTo>
                    <a:pt x="247" y="1"/>
                    <a:pt x="210" y="14"/>
                    <a:pt x="143" y="48"/>
                  </a:cubicBezTo>
                  <a:cubicBezTo>
                    <a:pt x="25" y="165"/>
                    <a:pt x="0" y="206"/>
                    <a:pt x="19" y="206"/>
                  </a:cubicBezTo>
                  <a:cubicBezTo>
                    <a:pt x="61" y="206"/>
                    <a:pt x="324" y="1"/>
                    <a:pt x="26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02" name="Google Shape;15602;p22"/>
            <p:cNvSpPr/>
            <p:nvPr/>
          </p:nvSpPr>
          <p:spPr>
            <a:xfrm>
              <a:off x="4574800" y="3666350"/>
              <a:ext cx="7700" cy="7300"/>
            </a:xfrm>
            <a:custGeom>
              <a:avLst/>
              <a:gdLst/>
              <a:ahLst/>
              <a:cxnLst/>
              <a:rect l="l" t="t" r="r" b="b"/>
              <a:pathLst>
                <a:path w="308" h="292" extrusionOk="0">
                  <a:moveTo>
                    <a:pt x="234" y="0"/>
                  </a:moveTo>
                  <a:cubicBezTo>
                    <a:pt x="200" y="0"/>
                    <a:pt x="127" y="65"/>
                    <a:pt x="0" y="255"/>
                  </a:cubicBezTo>
                  <a:cubicBezTo>
                    <a:pt x="26" y="281"/>
                    <a:pt x="52" y="292"/>
                    <a:pt x="77" y="292"/>
                  </a:cubicBezTo>
                  <a:cubicBezTo>
                    <a:pt x="206" y="292"/>
                    <a:pt x="307" y="0"/>
                    <a:pt x="23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03" name="Google Shape;15603;p22"/>
            <p:cNvSpPr/>
            <p:nvPr/>
          </p:nvSpPr>
          <p:spPr>
            <a:xfrm>
              <a:off x="4066950" y="4114175"/>
              <a:ext cx="8150" cy="5125"/>
            </a:xfrm>
            <a:custGeom>
              <a:avLst/>
              <a:gdLst/>
              <a:ahLst/>
              <a:cxnLst/>
              <a:rect l="l" t="t" r="r" b="b"/>
              <a:pathLst>
                <a:path w="326" h="205" extrusionOk="0">
                  <a:moveTo>
                    <a:pt x="264" y="0"/>
                  </a:moveTo>
                  <a:cubicBezTo>
                    <a:pt x="248" y="0"/>
                    <a:pt x="211" y="13"/>
                    <a:pt x="143" y="47"/>
                  </a:cubicBezTo>
                  <a:cubicBezTo>
                    <a:pt x="26" y="164"/>
                    <a:pt x="1" y="205"/>
                    <a:pt x="20" y="205"/>
                  </a:cubicBezTo>
                  <a:cubicBezTo>
                    <a:pt x="62" y="205"/>
                    <a:pt x="325" y="0"/>
                    <a:pt x="26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04" name="Google Shape;15604;p22"/>
            <p:cNvSpPr/>
            <p:nvPr/>
          </p:nvSpPr>
          <p:spPr>
            <a:xfrm>
              <a:off x="4036900" y="4061675"/>
              <a:ext cx="7850" cy="6500"/>
            </a:xfrm>
            <a:custGeom>
              <a:avLst/>
              <a:gdLst/>
              <a:ahLst/>
              <a:cxnLst/>
              <a:rect l="l" t="t" r="r" b="b"/>
              <a:pathLst>
                <a:path w="314" h="260" extrusionOk="0">
                  <a:moveTo>
                    <a:pt x="201" y="1"/>
                  </a:moveTo>
                  <a:cubicBezTo>
                    <a:pt x="160" y="1"/>
                    <a:pt x="95" y="35"/>
                    <a:pt x="1" y="130"/>
                  </a:cubicBezTo>
                  <a:cubicBezTo>
                    <a:pt x="48" y="225"/>
                    <a:pt x="95" y="260"/>
                    <a:pt x="137" y="260"/>
                  </a:cubicBezTo>
                  <a:cubicBezTo>
                    <a:pt x="249" y="260"/>
                    <a:pt x="313" y="1"/>
                    <a:pt x="20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05" name="Google Shape;15605;p22"/>
            <p:cNvSpPr/>
            <p:nvPr/>
          </p:nvSpPr>
          <p:spPr>
            <a:xfrm>
              <a:off x="4014500" y="4106500"/>
              <a:ext cx="4700" cy="6500"/>
            </a:xfrm>
            <a:custGeom>
              <a:avLst/>
              <a:gdLst/>
              <a:ahLst/>
              <a:cxnLst/>
              <a:rect l="l" t="t" r="r" b="b"/>
              <a:pathLst>
                <a:path w="188" h="260" extrusionOk="0">
                  <a:moveTo>
                    <a:pt x="112" y="1"/>
                  </a:moveTo>
                  <a:cubicBezTo>
                    <a:pt x="85" y="1"/>
                    <a:pt x="48" y="35"/>
                    <a:pt x="0" y="130"/>
                  </a:cubicBezTo>
                  <a:cubicBezTo>
                    <a:pt x="48" y="225"/>
                    <a:pt x="85" y="259"/>
                    <a:pt x="112" y="259"/>
                  </a:cubicBezTo>
                  <a:cubicBezTo>
                    <a:pt x="187" y="259"/>
                    <a:pt x="187" y="1"/>
                    <a:pt x="11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06" name="Google Shape;15606;p22"/>
            <p:cNvSpPr/>
            <p:nvPr/>
          </p:nvSpPr>
          <p:spPr>
            <a:xfrm>
              <a:off x="7111200" y="2686600"/>
              <a:ext cx="22425" cy="6500"/>
            </a:xfrm>
            <a:custGeom>
              <a:avLst/>
              <a:gdLst/>
              <a:ahLst/>
              <a:cxnLst/>
              <a:rect l="l" t="t" r="r" b="b"/>
              <a:pathLst>
                <a:path w="897" h="260" extrusionOk="0">
                  <a:moveTo>
                    <a:pt x="518" y="0"/>
                  </a:moveTo>
                  <a:lnTo>
                    <a:pt x="518" y="0"/>
                  </a:lnTo>
                  <a:cubicBezTo>
                    <a:pt x="0" y="130"/>
                    <a:pt x="379" y="259"/>
                    <a:pt x="619" y="259"/>
                  </a:cubicBezTo>
                  <a:cubicBezTo>
                    <a:pt x="795" y="259"/>
                    <a:pt x="896" y="190"/>
                    <a:pt x="51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07" name="Google Shape;15607;p22"/>
            <p:cNvSpPr/>
            <p:nvPr/>
          </p:nvSpPr>
          <p:spPr>
            <a:xfrm>
              <a:off x="7034475" y="2675400"/>
              <a:ext cx="25250" cy="4225"/>
            </a:xfrm>
            <a:custGeom>
              <a:avLst/>
              <a:gdLst/>
              <a:ahLst/>
              <a:cxnLst/>
              <a:rect l="l" t="t" r="r" b="b"/>
              <a:pathLst>
                <a:path w="1010" h="169" extrusionOk="0">
                  <a:moveTo>
                    <a:pt x="449" y="0"/>
                  </a:moveTo>
                  <a:lnTo>
                    <a:pt x="449" y="0"/>
                  </a:lnTo>
                  <a:cubicBezTo>
                    <a:pt x="1" y="112"/>
                    <a:pt x="281" y="168"/>
                    <a:pt x="533" y="168"/>
                  </a:cubicBezTo>
                  <a:cubicBezTo>
                    <a:pt x="785" y="168"/>
                    <a:pt x="1009" y="112"/>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08" name="Google Shape;15608;p22"/>
            <p:cNvSpPr/>
            <p:nvPr/>
          </p:nvSpPr>
          <p:spPr>
            <a:xfrm>
              <a:off x="7008725" y="775100"/>
              <a:ext cx="20175" cy="13050"/>
            </a:xfrm>
            <a:custGeom>
              <a:avLst/>
              <a:gdLst/>
              <a:ahLst/>
              <a:cxnLst/>
              <a:rect l="l" t="t" r="r" b="b"/>
              <a:pathLst>
                <a:path w="807" h="522" extrusionOk="0">
                  <a:moveTo>
                    <a:pt x="597" y="0"/>
                  </a:moveTo>
                  <a:cubicBezTo>
                    <a:pt x="156" y="0"/>
                    <a:pt x="0" y="521"/>
                    <a:pt x="232" y="521"/>
                  </a:cubicBezTo>
                  <a:cubicBezTo>
                    <a:pt x="266" y="521"/>
                    <a:pt x="308" y="510"/>
                    <a:pt x="358" y="485"/>
                  </a:cubicBezTo>
                  <a:cubicBezTo>
                    <a:pt x="358" y="261"/>
                    <a:pt x="807" y="261"/>
                    <a:pt x="807" y="37"/>
                  </a:cubicBezTo>
                  <a:cubicBezTo>
                    <a:pt x="731" y="11"/>
                    <a:pt x="661" y="0"/>
                    <a:pt x="59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09" name="Google Shape;15609;p22"/>
            <p:cNvSpPr/>
            <p:nvPr/>
          </p:nvSpPr>
          <p:spPr>
            <a:xfrm>
              <a:off x="7000875" y="2973600"/>
              <a:ext cx="22425" cy="9975"/>
            </a:xfrm>
            <a:custGeom>
              <a:avLst/>
              <a:gdLst/>
              <a:ahLst/>
              <a:cxnLst/>
              <a:rect l="l" t="t" r="r" b="b"/>
              <a:pathLst>
                <a:path w="897" h="399" extrusionOk="0">
                  <a:moveTo>
                    <a:pt x="299" y="0"/>
                  </a:moveTo>
                  <a:cubicBezTo>
                    <a:pt x="149" y="0"/>
                    <a:pt x="0" y="100"/>
                    <a:pt x="0" y="399"/>
                  </a:cubicBezTo>
                  <a:cubicBezTo>
                    <a:pt x="896" y="399"/>
                    <a:pt x="598" y="0"/>
                    <a:pt x="29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10" name="Google Shape;15610;p22"/>
            <p:cNvSpPr/>
            <p:nvPr/>
          </p:nvSpPr>
          <p:spPr>
            <a:xfrm>
              <a:off x="7000875" y="3930450"/>
              <a:ext cx="11225" cy="11225"/>
            </a:xfrm>
            <a:custGeom>
              <a:avLst/>
              <a:gdLst/>
              <a:ahLst/>
              <a:cxnLst/>
              <a:rect l="l" t="t" r="r" b="b"/>
              <a:pathLst>
                <a:path w="449" h="449" extrusionOk="0">
                  <a:moveTo>
                    <a:pt x="0" y="0"/>
                  </a:moveTo>
                  <a:cubicBezTo>
                    <a:pt x="0" y="224"/>
                    <a:pt x="0" y="449"/>
                    <a:pt x="224" y="449"/>
                  </a:cubicBezTo>
                  <a:cubicBezTo>
                    <a:pt x="448" y="449"/>
                    <a:pt x="224"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11" name="Google Shape;15611;p22"/>
            <p:cNvSpPr/>
            <p:nvPr/>
          </p:nvSpPr>
          <p:spPr>
            <a:xfrm>
              <a:off x="6964450" y="3969675"/>
              <a:ext cx="28025" cy="4225"/>
            </a:xfrm>
            <a:custGeom>
              <a:avLst/>
              <a:gdLst/>
              <a:ahLst/>
              <a:cxnLst/>
              <a:rect l="l" t="t" r="r" b="b"/>
              <a:pathLst>
                <a:path w="1121" h="169" extrusionOk="0">
                  <a:moveTo>
                    <a:pt x="561" y="0"/>
                  </a:moveTo>
                  <a:cubicBezTo>
                    <a:pt x="0" y="112"/>
                    <a:pt x="280" y="168"/>
                    <a:pt x="561" y="168"/>
                  </a:cubicBezTo>
                  <a:cubicBezTo>
                    <a:pt x="841" y="168"/>
                    <a:pt x="1121" y="112"/>
                    <a:pt x="56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12" name="Google Shape;15612;p22"/>
            <p:cNvSpPr/>
            <p:nvPr/>
          </p:nvSpPr>
          <p:spPr>
            <a:xfrm>
              <a:off x="6849575" y="916075"/>
              <a:ext cx="16850" cy="11225"/>
            </a:xfrm>
            <a:custGeom>
              <a:avLst/>
              <a:gdLst/>
              <a:ahLst/>
              <a:cxnLst/>
              <a:rect l="l" t="t" r="r" b="b"/>
              <a:pathLst>
                <a:path w="674" h="449" extrusionOk="0">
                  <a:moveTo>
                    <a:pt x="1" y="1"/>
                  </a:moveTo>
                  <a:cubicBezTo>
                    <a:pt x="1" y="225"/>
                    <a:pt x="1" y="449"/>
                    <a:pt x="225" y="449"/>
                  </a:cubicBezTo>
                  <a:cubicBezTo>
                    <a:pt x="673" y="449"/>
                    <a:pt x="449"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13" name="Google Shape;15613;p22"/>
            <p:cNvSpPr/>
            <p:nvPr/>
          </p:nvSpPr>
          <p:spPr>
            <a:xfrm>
              <a:off x="6832775" y="787200"/>
              <a:ext cx="11225" cy="11250"/>
            </a:xfrm>
            <a:custGeom>
              <a:avLst/>
              <a:gdLst/>
              <a:ahLst/>
              <a:cxnLst/>
              <a:rect l="l" t="t" r="r" b="b"/>
              <a:pathLst>
                <a:path w="449" h="450" extrusionOk="0">
                  <a:moveTo>
                    <a:pt x="0" y="1"/>
                  </a:moveTo>
                  <a:cubicBezTo>
                    <a:pt x="0" y="1"/>
                    <a:pt x="0" y="449"/>
                    <a:pt x="225" y="449"/>
                  </a:cubicBezTo>
                  <a:cubicBezTo>
                    <a:pt x="449" y="449"/>
                    <a:pt x="225"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14" name="Google Shape;15614;p22"/>
            <p:cNvSpPr/>
            <p:nvPr/>
          </p:nvSpPr>
          <p:spPr>
            <a:xfrm>
              <a:off x="6832775" y="2311200"/>
              <a:ext cx="11225" cy="11225"/>
            </a:xfrm>
            <a:custGeom>
              <a:avLst/>
              <a:gdLst/>
              <a:ahLst/>
              <a:cxnLst/>
              <a:rect l="l" t="t" r="r" b="b"/>
              <a:pathLst>
                <a:path w="449" h="449" extrusionOk="0">
                  <a:moveTo>
                    <a:pt x="0" y="1"/>
                  </a:moveTo>
                  <a:cubicBezTo>
                    <a:pt x="0" y="225"/>
                    <a:pt x="0" y="449"/>
                    <a:pt x="225" y="449"/>
                  </a:cubicBezTo>
                  <a:cubicBezTo>
                    <a:pt x="449" y="449"/>
                    <a:pt x="225"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15" name="Google Shape;15615;p22"/>
            <p:cNvSpPr/>
            <p:nvPr/>
          </p:nvSpPr>
          <p:spPr>
            <a:xfrm>
              <a:off x="6818250" y="2893150"/>
              <a:ext cx="20150" cy="18325"/>
            </a:xfrm>
            <a:custGeom>
              <a:avLst/>
              <a:gdLst/>
              <a:ahLst/>
              <a:cxnLst/>
              <a:rect l="l" t="t" r="r" b="b"/>
              <a:pathLst>
                <a:path w="806" h="733" extrusionOk="0">
                  <a:moveTo>
                    <a:pt x="632" y="1"/>
                  </a:moveTo>
                  <a:cubicBezTo>
                    <a:pt x="153" y="1"/>
                    <a:pt x="1" y="733"/>
                    <a:pt x="419" y="733"/>
                  </a:cubicBezTo>
                  <a:cubicBezTo>
                    <a:pt x="466" y="733"/>
                    <a:pt x="520" y="724"/>
                    <a:pt x="581" y="703"/>
                  </a:cubicBezTo>
                  <a:cubicBezTo>
                    <a:pt x="581" y="479"/>
                    <a:pt x="806" y="255"/>
                    <a:pt x="806" y="31"/>
                  </a:cubicBezTo>
                  <a:cubicBezTo>
                    <a:pt x="744" y="10"/>
                    <a:pt x="686" y="1"/>
                    <a:pt x="63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16" name="Google Shape;15616;p22"/>
            <p:cNvSpPr/>
            <p:nvPr/>
          </p:nvSpPr>
          <p:spPr>
            <a:xfrm>
              <a:off x="6810375" y="804025"/>
              <a:ext cx="22275" cy="17725"/>
            </a:xfrm>
            <a:custGeom>
              <a:avLst/>
              <a:gdLst/>
              <a:ahLst/>
              <a:cxnLst/>
              <a:rect l="l" t="t" r="r" b="b"/>
              <a:pathLst>
                <a:path w="891" h="709" extrusionOk="0">
                  <a:moveTo>
                    <a:pt x="448" y="0"/>
                  </a:moveTo>
                  <a:cubicBezTo>
                    <a:pt x="448" y="224"/>
                    <a:pt x="0" y="224"/>
                    <a:pt x="224" y="673"/>
                  </a:cubicBezTo>
                  <a:cubicBezTo>
                    <a:pt x="299" y="698"/>
                    <a:pt x="365" y="709"/>
                    <a:pt x="424" y="709"/>
                  </a:cubicBezTo>
                  <a:cubicBezTo>
                    <a:pt x="891" y="709"/>
                    <a:pt x="847" y="0"/>
                    <a:pt x="4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17" name="Google Shape;15617;p22"/>
            <p:cNvSpPr/>
            <p:nvPr/>
          </p:nvSpPr>
          <p:spPr>
            <a:xfrm>
              <a:off x="6801950" y="826425"/>
              <a:ext cx="28050" cy="4225"/>
            </a:xfrm>
            <a:custGeom>
              <a:avLst/>
              <a:gdLst/>
              <a:ahLst/>
              <a:cxnLst/>
              <a:rect l="l" t="t" r="r" b="b"/>
              <a:pathLst>
                <a:path w="1122" h="169" extrusionOk="0">
                  <a:moveTo>
                    <a:pt x="561" y="1"/>
                  </a:moveTo>
                  <a:cubicBezTo>
                    <a:pt x="1" y="113"/>
                    <a:pt x="281" y="169"/>
                    <a:pt x="561" y="169"/>
                  </a:cubicBezTo>
                  <a:cubicBezTo>
                    <a:pt x="841" y="169"/>
                    <a:pt x="1121" y="113"/>
                    <a:pt x="5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18" name="Google Shape;15618;p22"/>
            <p:cNvSpPr/>
            <p:nvPr/>
          </p:nvSpPr>
          <p:spPr>
            <a:xfrm>
              <a:off x="6803025" y="858325"/>
              <a:ext cx="20075" cy="12950"/>
            </a:xfrm>
            <a:custGeom>
              <a:avLst/>
              <a:gdLst/>
              <a:ahLst/>
              <a:cxnLst/>
              <a:rect l="l" t="t" r="r" b="b"/>
              <a:pathLst>
                <a:path w="803" h="518" extrusionOk="0">
                  <a:moveTo>
                    <a:pt x="525" y="0"/>
                  </a:moveTo>
                  <a:cubicBezTo>
                    <a:pt x="305" y="0"/>
                    <a:pt x="1" y="259"/>
                    <a:pt x="518" y="518"/>
                  </a:cubicBezTo>
                  <a:cubicBezTo>
                    <a:pt x="802" y="139"/>
                    <a:pt x="686" y="0"/>
                    <a:pt x="5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19" name="Google Shape;15619;p22"/>
            <p:cNvSpPr/>
            <p:nvPr/>
          </p:nvSpPr>
          <p:spPr>
            <a:xfrm>
              <a:off x="6810375" y="2878350"/>
              <a:ext cx="22425" cy="9975"/>
            </a:xfrm>
            <a:custGeom>
              <a:avLst/>
              <a:gdLst/>
              <a:ahLst/>
              <a:cxnLst/>
              <a:rect l="l" t="t" r="r" b="b"/>
              <a:pathLst>
                <a:path w="897" h="399" extrusionOk="0">
                  <a:moveTo>
                    <a:pt x="299" y="0"/>
                  </a:moveTo>
                  <a:cubicBezTo>
                    <a:pt x="149" y="0"/>
                    <a:pt x="0" y="100"/>
                    <a:pt x="0" y="399"/>
                  </a:cubicBezTo>
                  <a:cubicBezTo>
                    <a:pt x="896" y="399"/>
                    <a:pt x="598" y="0"/>
                    <a:pt x="29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20" name="Google Shape;15620;p22"/>
            <p:cNvSpPr/>
            <p:nvPr/>
          </p:nvSpPr>
          <p:spPr>
            <a:xfrm>
              <a:off x="6777775" y="892925"/>
              <a:ext cx="27000" cy="23175"/>
            </a:xfrm>
            <a:custGeom>
              <a:avLst/>
              <a:gdLst/>
              <a:ahLst/>
              <a:cxnLst/>
              <a:rect l="l" t="t" r="r" b="b"/>
              <a:pathLst>
                <a:path w="1080" h="927" extrusionOk="0">
                  <a:moveTo>
                    <a:pt x="903" y="1"/>
                  </a:moveTo>
                  <a:cubicBezTo>
                    <a:pt x="333" y="1"/>
                    <a:pt x="0" y="927"/>
                    <a:pt x="408" y="927"/>
                  </a:cubicBezTo>
                  <a:cubicBezTo>
                    <a:pt x="856" y="702"/>
                    <a:pt x="632" y="254"/>
                    <a:pt x="1080" y="30"/>
                  </a:cubicBezTo>
                  <a:cubicBezTo>
                    <a:pt x="1019" y="10"/>
                    <a:pt x="960" y="1"/>
                    <a:pt x="90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21" name="Google Shape;15621;p22"/>
            <p:cNvSpPr/>
            <p:nvPr/>
          </p:nvSpPr>
          <p:spPr>
            <a:xfrm>
              <a:off x="6787950" y="988925"/>
              <a:ext cx="16825" cy="11225"/>
            </a:xfrm>
            <a:custGeom>
              <a:avLst/>
              <a:gdLst/>
              <a:ahLst/>
              <a:cxnLst/>
              <a:rect l="l" t="t" r="r" b="b"/>
              <a:pathLst>
                <a:path w="673" h="449" extrusionOk="0">
                  <a:moveTo>
                    <a:pt x="1" y="0"/>
                  </a:moveTo>
                  <a:cubicBezTo>
                    <a:pt x="1" y="0"/>
                    <a:pt x="1" y="448"/>
                    <a:pt x="225" y="448"/>
                  </a:cubicBezTo>
                  <a:cubicBezTo>
                    <a:pt x="673" y="448"/>
                    <a:pt x="225"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22" name="Google Shape;15622;p22"/>
            <p:cNvSpPr/>
            <p:nvPr/>
          </p:nvSpPr>
          <p:spPr>
            <a:xfrm>
              <a:off x="6782350" y="1005725"/>
              <a:ext cx="11225" cy="5625"/>
            </a:xfrm>
            <a:custGeom>
              <a:avLst/>
              <a:gdLst/>
              <a:ahLst/>
              <a:cxnLst/>
              <a:rect l="l" t="t" r="r" b="b"/>
              <a:pathLst>
                <a:path w="449" h="225" extrusionOk="0">
                  <a:moveTo>
                    <a:pt x="0" y="0"/>
                  </a:moveTo>
                  <a:cubicBezTo>
                    <a:pt x="0" y="0"/>
                    <a:pt x="0" y="225"/>
                    <a:pt x="225" y="225"/>
                  </a:cubicBezTo>
                  <a:cubicBezTo>
                    <a:pt x="449" y="225"/>
                    <a:pt x="225"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23" name="Google Shape;15623;p22"/>
            <p:cNvSpPr/>
            <p:nvPr/>
          </p:nvSpPr>
          <p:spPr>
            <a:xfrm>
              <a:off x="6737525" y="2882700"/>
              <a:ext cx="16825" cy="22425"/>
            </a:xfrm>
            <a:custGeom>
              <a:avLst/>
              <a:gdLst/>
              <a:ahLst/>
              <a:cxnLst/>
              <a:rect l="l" t="t" r="r" b="b"/>
              <a:pathLst>
                <a:path w="673" h="897" extrusionOk="0">
                  <a:moveTo>
                    <a:pt x="0" y="1"/>
                  </a:moveTo>
                  <a:cubicBezTo>
                    <a:pt x="0" y="449"/>
                    <a:pt x="0" y="897"/>
                    <a:pt x="449" y="897"/>
                  </a:cubicBezTo>
                  <a:cubicBezTo>
                    <a:pt x="449" y="449"/>
                    <a:pt x="673"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24" name="Google Shape;15624;p22"/>
            <p:cNvSpPr/>
            <p:nvPr/>
          </p:nvSpPr>
          <p:spPr>
            <a:xfrm>
              <a:off x="6737525" y="983325"/>
              <a:ext cx="11225" cy="11225"/>
            </a:xfrm>
            <a:custGeom>
              <a:avLst/>
              <a:gdLst/>
              <a:ahLst/>
              <a:cxnLst/>
              <a:rect l="l" t="t" r="r" b="b"/>
              <a:pathLst>
                <a:path w="449" h="449" extrusionOk="0">
                  <a:moveTo>
                    <a:pt x="0" y="0"/>
                  </a:moveTo>
                  <a:cubicBezTo>
                    <a:pt x="0" y="224"/>
                    <a:pt x="0" y="448"/>
                    <a:pt x="225" y="448"/>
                  </a:cubicBezTo>
                  <a:cubicBezTo>
                    <a:pt x="449" y="448"/>
                    <a:pt x="225"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25" name="Google Shape;15625;p22"/>
            <p:cNvSpPr/>
            <p:nvPr/>
          </p:nvSpPr>
          <p:spPr>
            <a:xfrm>
              <a:off x="6723525" y="2339225"/>
              <a:ext cx="25225" cy="4225"/>
            </a:xfrm>
            <a:custGeom>
              <a:avLst/>
              <a:gdLst/>
              <a:ahLst/>
              <a:cxnLst/>
              <a:rect l="l" t="t" r="r" b="b"/>
              <a:pathLst>
                <a:path w="1009" h="169" extrusionOk="0">
                  <a:moveTo>
                    <a:pt x="560" y="0"/>
                  </a:moveTo>
                  <a:lnTo>
                    <a:pt x="560" y="0"/>
                  </a:lnTo>
                  <a:cubicBezTo>
                    <a:pt x="0" y="112"/>
                    <a:pt x="224" y="168"/>
                    <a:pt x="476" y="168"/>
                  </a:cubicBezTo>
                  <a:cubicBezTo>
                    <a:pt x="729" y="168"/>
                    <a:pt x="1009" y="112"/>
                    <a:pt x="5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26" name="Google Shape;15626;p22"/>
            <p:cNvSpPr/>
            <p:nvPr/>
          </p:nvSpPr>
          <p:spPr>
            <a:xfrm>
              <a:off x="6715125" y="3880025"/>
              <a:ext cx="25225" cy="4225"/>
            </a:xfrm>
            <a:custGeom>
              <a:avLst/>
              <a:gdLst/>
              <a:ahLst/>
              <a:cxnLst/>
              <a:rect l="l" t="t" r="r" b="b"/>
              <a:pathLst>
                <a:path w="1009" h="169" extrusionOk="0">
                  <a:moveTo>
                    <a:pt x="448" y="0"/>
                  </a:moveTo>
                  <a:lnTo>
                    <a:pt x="448" y="0"/>
                  </a:lnTo>
                  <a:cubicBezTo>
                    <a:pt x="0" y="112"/>
                    <a:pt x="280" y="168"/>
                    <a:pt x="532" y="168"/>
                  </a:cubicBezTo>
                  <a:cubicBezTo>
                    <a:pt x="784" y="168"/>
                    <a:pt x="1009" y="112"/>
                    <a:pt x="4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27" name="Google Shape;15627;p22"/>
            <p:cNvSpPr/>
            <p:nvPr/>
          </p:nvSpPr>
          <p:spPr>
            <a:xfrm>
              <a:off x="6709500" y="1442750"/>
              <a:ext cx="22450" cy="11225"/>
            </a:xfrm>
            <a:custGeom>
              <a:avLst/>
              <a:gdLst/>
              <a:ahLst/>
              <a:cxnLst/>
              <a:rect l="l" t="t" r="r" b="b"/>
              <a:pathLst>
                <a:path w="898" h="449" extrusionOk="0">
                  <a:moveTo>
                    <a:pt x="449" y="1"/>
                  </a:moveTo>
                  <a:cubicBezTo>
                    <a:pt x="449" y="225"/>
                    <a:pt x="1" y="225"/>
                    <a:pt x="449" y="449"/>
                  </a:cubicBezTo>
                  <a:cubicBezTo>
                    <a:pt x="897" y="449"/>
                    <a:pt x="897" y="1"/>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28" name="Google Shape;15628;p22"/>
            <p:cNvSpPr/>
            <p:nvPr/>
          </p:nvSpPr>
          <p:spPr>
            <a:xfrm>
              <a:off x="6687100" y="2991075"/>
              <a:ext cx="37950" cy="20525"/>
            </a:xfrm>
            <a:custGeom>
              <a:avLst/>
              <a:gdLst/>
              <a:ahLst/>
              <a:cxnLst/>
              <a:rect l="l" t="t" r="r" b="b"/>
              <a:pathLst>
                <a:path w="1518" h="821" extrusionOk="0">
                  <a:moveTo>
                    <a:pt x="397" y="0"/>
                  </a:moveTo>
                  <a:cubicBezTo>
                    <a:pt x="245" y="0"/>
                    <a:pt x="105" y="44"/>
                    <a:pt x="0" y="148"/>
                  </a:cubicBezTo>
                  <a:cubicBezTo>
                    <a:pt x="673" y="148"/>
                    <a:pt x="673" y="820"/>
                    <a:pt x="1345" y="820"/>
                  </a:cubicBezTo>
                  <a:cubicBezTo>
                    <a:pt x="1517" y="476"/>
                    <a:pt x="897" y="0"/>
                    <a:pt x="39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29" name="Google Shape;15629;p22"/>
            <p:cNvSpPr/>
            <p:nvPr/>
          </p:nvSpPr>
          <p:spPr>
            <a:xfrm>
              <a:off x="6689900" y="3835200"/>
              <a:ext cx="25225" cy="4225"/>
            </a:xfrm>
            <a:custGeom>
              <a:avLst/>
              <a:gdLst/>
              <a:ahLst/>
              <a:cxnLst/>
              <a:rect l="l" t="t" r="r" b="b"/>
              <a:pathLst>
                <a:path w="1009" h="169" extrusionOk="0">
                  <a:moveTo>
                    <a:pt x="561" y="0"/>
                  </a:moveTo>
                  <a:lnTo>
                    <a:pt x="561" y="0"/>
                  </a:lnTo>
                  <a:cubicBezTo>
                    <a:pt x="0" y="112"/>
                    <a:pt x="225" y="168"/>
                    <a:pt x="477" y="168"/>
                  </a:cubicBezTo>
                  <a:cubicBezTo>
                    <a:pt x="729" y="168"/>
                    <a:pt x="1009" y="112"/>
                    <a:pt x="56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30" name="Google Shape;15630;p22"/>
            <p:cNvSpPr/>
            <p:nvPr/>
          </p:nvSpPr>
          <p:spPr>
            <a:xfrm>
              <a:off x="6664675" y="1329775"/>
              <a:ext cx="20700" cy="13050"/>
            </a:xfrm>
            <a:custGeom>
              <a:avLst/>
              <a:gdLst/>
              <a:ahLst/>
              <a:cxnLst/>
              <a:rect l="l" t="t" r="r" b="b"/>
              <a:pathLst>
                <a:path w="828" h="522" extrusionOk="0">
                  <a:moveTo>
                    <a:pt x="211" y="1"/>
                  </a:moveTo>
                  <a:cubicBezTo>
                    <a:pt x="147" y="1"/>
                    <a:pt x="77" y="12"/>
                    <a:pt x="1" y="37"/>
                  </a:cubicBezTo>
                  <a:cubicBezTo>
                    <a:pt x="1" y="261"/>
                    <a:pt x="225" y="485"/>
                    <a:pt x="673" y="485"/>
                  </a:cubicBezTo>
                  <a:cubicBezTo>
                    <a:pt x="699" y="511"/>
                    <a:pt x="718" y="522"/>
                    <a:pt x="732" y="522"/>
                  </a:cubicBezTo>
                  <a:cubicBezTo>
                    <a:pt x="827" y="522"/>
                    <a:pt x="654" y="1"/>
                    <a:pt x="21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31" name="Google Shape;15631;p22"/>
            <p:cNvSpPr/>
            <p:nvPr/>
          </p:nvSpPr>
          <p:spPr>
            <a:xfrm>
              <a:off x="6647875" y="1438100"/>
              <a:ext cx="24750" cy="15875"/>
            </a:xfrm>
            <a:custGeom>
              <a:avLst/>
              <a:gdLst/>
              <a:ahLst/>
              <a:cxnLst/>
              <a:rect l="l" t="t" r="r" b="b"/>
              <a:pathLst>
                <a:path w="990" h="635" extrusionOk="0">
                  <a:moveTo>
                    <a:pt x="221" y="1"/>
                  </a:moveTo>
                  <a:cubicBezTo>
                    <a:pt x="97" y="1"/>
                    <a:pt x="1" y="55"/>
                    <a:pt x="1" y="187"/>
                  </a:cubicBezTo>
                  <a:cubicBezTo>
                    <a:pt x="449" y="187"/>
                    <a:pt x="449" y="411"/>
                    <a:pt x="673" y="635"/>
                  </a:cubicBezTo>
                  <a:cubicBezTo>
                    <a:pt x="990" y="318"/>
                    <a:pt x="522" y="1"/>
                    <a:pt x="22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32" name="Google Shape;15632;p22"/>
            <p:cNvSpPr/>
            <p:nvPr/>
          </p:nvSpPr>
          <p:spPr>
            <a:xfrm>
              <a:off x="6645075" y="3812775"/>
              <a:ext cx="28050" cy="4225"/>
            </a:xfrm>
            <a:custGeom>
              <a:avLst/>
              <a:gdLst/>
              <a:ahLst/>
              <a:cxnLst/>
              <a:rect l="l" t="t" r="r" b="b"/>
              <a:pathLst>
                <a:path w="1122" h="169" extrusionOk="0">
                  <a:moveTo>
                    <a:pt x="561" y="1"/>
                  </a:moveTo>
                  <a:cubicBezTo>
                    <a:pt x="1" y="113"/>
                    <a:pt x="281" y="169"/>
                    <a:pt x="561" y="169"/>
                  </a:cubicBezTo>
                  <a:cubicBezTo>
                    <a:pt x="841" y="169"/>
                    <a:pt x="1121" y="113"/>
                    <a:pt x="5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33" name="Google Shape;15633;p22"/>
            <p:cNvSpPr/>
            <p:nvPr/>
          </p:nvSpPr>
          <p:spPr>
            <a:xfrm>
              <a:off x="6647875" y="3774800"/>
              <a:ext cx="22450" cy="10000"/>
            </a:xfrm>
            <a:custGeom>
              <a:avLst/>
              <a:gdLst/>
              <a:ahLst/>
              <a:cxnLst/>
              <a:rect l="l" t="t" r="r" b="b"/>
              <a:pathLst>
                <a:path w="898" h="400" extrusionOk="0">
                  <a:moveTo>
                    <a:pt x="299" y="1"/>
                  </a:moveTo>
                  <a:cubicBezTo>
                    <a:pt x="150" y="1"/>
                    <a:pt x="1" y="100"/>
                    <a:pt x="1" y="399"/>
                  </a:cubicBezTo>
                  <a:cubicBezTo>
                    <a:pt x="897" y="399"/>
                    <a:pt x="598" y="1"/>
                    <a:pt x="29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34" name="Google Shape;15634;p22"/>
            <p:cNvSpPr/>
            <p:nvPr/>
          </p:nvSpPr>
          <p:spPr>
            <a:xfrm>
              <a:off x="6616175" y="2997625"/>
              <a:ext cx="14175" cy="8275"/>
            </a:xfrm>
            <a:custGeom>
              <a:avLst/>
              <a:gdLst/>
              <a:ahLst/>
              <a:cxnLst/>
              <a:rect l="l" t="t" r="r" b="b"/>
              <a:pathLst>
                <a:path w="567" h="331" extrusionOk="0">
                  <a:moveTo>
                    <a:pt x="102" y="1"/>
                  </a:moveTo>
                  <a:cubicBezTo>
                    <a:pt x="1" y="1"/>
                    <a:pt x="452" y="331"/>
                    <a:pt x="533" y="331"/>
                  </a:cubicBezTo>
                  <a:cubicBezTo>
                    <a:pt x="566" y="331"/>
                    <a:pt x="535" y="273"/>
                    <a:pt x="372" y="110"/>
                  </a:cubicBezTo>
                  <a:cubicBezTo>
                    <a:pt x="214" y="31"/>
                    <a:pt x="133" y="1"/>
                    <a:pt x="10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35" name="Google Shape;15635;p22"/>
            <p:cNvSpPr/>
            <p:nvPr/>
          </p:nvSpPr>
          <p:spPr>
            <a:xfrm>
              <a:off x="6580650" y="3840800"/>
              <a:ext cx="22425" cy="5625"/>
            </a:xfrm>
            <a:custGeom>
              <a:avLst/>
              <a:gdLst/>
              <a:ahLst/>
              <a:cxnLst/>
              <a:rect l="l" t="t" r="r" b="b"/>
              <a:pathLst>
                <a:path w="897" h="225" extrusionOk="0">
                  <a:moveTo>
                    <a:pt x="448" y="0"/>
                  </a:moveTo>
                  <a:cubicBezTo>
                    <a:pt x="0" y="0"/>
                    <a:pt x="0" y="225"/>
                    <a:pt x="448" y="225"/>
                  </a:cubicBezTo>
                  <a:cubicBezTo>
                    <a:pt x="673" y="225"/>
                    <a:pt x="897" y="0"/>
                    <a:pt x="4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36" name="Google Shape;15636;p22"/>
            <p:cNvSpPr/>
            <p:nvPr/>
          </p:nvSpPr>
          <p:spPr>
            <a:xfrm>
              <a:off x="6566625" y="3908025"/>
              <a:ext cx="28050" cy="4225"/>
            </a:xfrm>
            <a:custGeom>
              <a:avLst/>
              <a:gdLst/>
              <a:ahLst/>
              <a:cxnLst/>
              <a:rect l="l" t="t" r="r" b="b"/>
              <a:pathLst>
                <a:path w="1122" h="169" extrusionOk="0">
                  <a:moveTo>
                    <a:pt x="561" y="1"/>
                  </a:moveTo>
                  <a:cubicBezTo>
                    <a:pt x="1" y="113"/>
                    <a:pt x="281" y="169"/>
                    <a:pt x="561" y="169"/>
                  </a:cubicBezTo>
                  <a:cubicBezTo>
                    <a:pt x="841" y="169"/>
                    <a:pt x="1121" y="113"/>
                    <a:pt x="5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37" name="Google Shape;15637;p22"/>
            <p:cNvSpPr/>
            <p:nvPr/>
          </p:nvSpPr>
          <p:spPr>
            <a:xfrm>
              <a:off x="6547025" y="1532400"/>
              <a:ext cx="50450" cy="25"/>
            </a:xfrm>
            <a:custGeom>
              <a:avLst/>
              <a:gdLst/>
              <a:ahLst/>
              <a:cxnLst/>
              <a:rect l="l" t="t" r="r" b="b"/>
              <a:pathLst>
                <a:path w="2018" h="1" extrusionOk="0">
                  <a:moveTo>
                    <a:pt x="897" y="0"/>
                  </a:moveTo>
                  <a:cubicBezTo>
                    <a:pt x="0" y="0"/>
                    <a:pt x="2018" y="0"/>
                    <a:pt x="89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38" name="Google Shape;15638;p22"/>
            <p:cNvSpPr/>
            <p:nvPr/>
          </p:nvSpPr>
          <p:spPr>
            <a:xfrm>
              <a:off x="6552625" y="1308275"/>
              <a:ext cx="26200" cy="23325"/>
            </a:xfrm>
            <a:custGeom>
              <a:avLst/>
              <a:gdLst/>
              <a:ahLst/>
              <a:cxnLst/>
              <a:rect l="l" t="t" r="r" b="b"/>
              <a:pathLst>
                <a:path w="1048" h="933" extrusionOk="0">
                  <a:moveTo>
                    <a:pt x="449" y="1"/>
                  </a:moveTo>
                  <a:cubicBezTo>
                    <a:pt x="449" y="449"/>
                    <a:pt x="1" y="449"/>
                    <a:pt x="1" y="897"/>
                  </a:cubicBezTo>
                  <a:cubicBezTo>
                    <a:pt x="74" y="922"/>
                    <a:pt x="145" y="933"/>
                    <a:pt x="212" y="933"/>
                  </a:cubicBezTo>
                  <a:cubicBezTo>
                    <a:pt x="758" y="933"/>
                    <a:pt x="1047" y="200"/>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39" name="Google Shape;15639;p22"/>
            <p:cNvSpPr/>
            <p:nvPr/>
          </p:nvSpPr>
          <p:spPr>
            <a:xfrm>
              <a:off x="6535825" y="3000350"/>
              <a:ext cx="16825" cy="11250"/>
            </a:xfrm>
            <a:custGeom>
              <a:avLst/>
              <a:gdLst/>
              <a:ahLst/>
              <a:cxnLst/>
              <a:rect l="l" t="t" r="r" b="b"/>
              <a:pathLst>
                <a:path w="673" h="450" extrusionOk="0">
                  <a:moveTo>
                    <a:pt x="448" y="1"/>
                  </a:moveTo>
                  <a:cubicBezTo>
                    <a:pt x="0" y="1"/>
                    <a:pt x="448" y="449"/>
                    <a:pt x="673" y="449"/>
                  </a:cubicBezTo>
                  <a:cubicBezTo>
                    <a:pt x="673" y="225"/>
                    <a:pt x="673" y="1"/>
                    <a:pt x="4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40" name="Google Shape;15640;p22"/>
            <p:cNvSpPr/>
            <p:nvPr/>
          </p:nvSpPr>
          <p:spPr>
            <a:xfrm>
              <a:off x="6530225" y="3924850"/>
              <a:ext cx="22425" cy="9975"/>
            </a:xfrm>
            <a:custGeom>
              <a:avLst/>
              <a:gdLst/>
              <a:ahLst/>
              <a:cxnLst/>
              <a:rect l="l" t="t" r="r" b="b"/>
              <a:pathLst>
                <a:path w="897" h="399" extrusionOk="0">
                  <a:moveTo>
                    <a:pt x="897" y="0"/>
                  </a:moveTo>
                  <a:cubicBezTo>
                    <a:pt x="0" y="0"/>
                    <a:pt x="299" y="399"/>
                    <a:pt x="598" y="399"/>
                  </a:cubicBezTo>
                  <a:cubicBezTo>
                    <a:pt x="747" y="399"/>
                    <a:pt x="897" y="299"/>
                    <a:pt x="89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41" name="Google Shape;15641;p22"/>
            <p:cNvSpPr/>
            <p:nvPr/>
          </p:nvSpPr>
          <p:spPr>
            <a:xfrm>
              <a:off x="6530225" y="1404775"/>
              <a:ext cx="22425" cy="9975"/>
            </a:xfrm>
            <a:custGeom>
              <a:avLst/>
              <a:gdLst/>
              <a:ahLst/>
              <a:cxnLst/>
              <a:rect l="l" t="t" r="r" b="b"/>
              <a:pathLst>
                <a:path w="897" h="399" extrusionOk="0">
                  <a:moveTo>
                    <a:pt x="299" y="1"/>
                  </a:moveTo>
                  <a:cubicBezTo>
                    <a:pt x="150" y="1"/>
                    <a:pt x="0" y="100"/>
                    <a:pt x="0" y="399"/>
                  </a:cubicBezTo>
                  <a:cubicBezTo>
                    <a:pt x="897" y="399"/>
                    <a:pt x="598" y="1"/>
                    <a:pt x="29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42" name="Google Shape;15642;p22"/>
            <p:cNvSpPr/>
            <p:nvPr/>
          </p:nvSpPr>
          <p:spPr>
            <a:xfrm>
              <a:off x="6485400" y="1325100"/>
              <a:ext cx="44850" cy="56050"/>
            </a:xfrm>
            <a:custGeom>
              <a:avLst/>
              <a:gdLst/>
              <a:ahLst/>
              <a:cxnLst/>
              <a:rect l="l" t="t" r="r" b="b"/>
              <a:pathLst>
                <a:path w="1794" h="2242" extrusionOk="0">
                  <a:moveTo>
                    <a:pt x="1793" y="0"/>
                  </a:moveTo>
                  <a:cubicBezTo>
                    <a:pt x="897" y="224"/>
                    <a:pt x="0" y="1569"/>
                    <a:pt x="448" y="2241"/>
                  </a:cubicBezTo>
                  <a:cubicBezTo>
                    <a:pt x="897" y="1345"/>
                    <a:pt x="1345" y="672"/>
                    <a:pt x="17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43" name="Google Shape;15643;p22"/>
            <p:cNvSpPr/>
            <p:nvPr/>
          </p:nvSpPr>
          <p:spPr>
            <a:xfrm>
              <a:off x="6498100" y="3767225"/>
              <a:ext cx="32150" cy="28775"/>
            </a:xfrm>
            <a:custGeom>
              <a:avLst/>
              <a:gdLst/>
              <a:ahLst/>
              <a:cxnLst/>
              <a:rect l="l" t="t" r="r" b="b"/>
              <a:pathLst>
                <a:path w="1286" h="1151" extrusionOk="0">
                  <a:moveTo>
                    <a:pt x="1054" y="0"/>
                  </a:moveTo>
                  <a:cubicBezTo>
                    <a:pt x="317" y="0"/>
                    <a:pt x="1" y="947"/>
                    <a:pt x="613" y="1151"/>
                  </a:cubicBezTo>
                  <a:cubicBezTo>
                    <a:pt x="613" y="702"/>
                    <a:pt x="1061" y="478"/>
                    <a:pt x="1285" y="30"/>
                  </a:cubicBezTo>
                  <a:cubicBezTo>
                    <a:pt x="1204" y="10"/>
                    <a:pt x="1127" y="0"/>
                    <a:pt x="105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44" name="Google Shape;15644;p22"/>
            <p:cNvSpPr/>
            <p:nvPr/>
          </p:nvSpPr>
          <p:spPr>
            <a:xfrm>
              <a:off x="6491000" y="3759550"/>
              <a:ext cx="25225" cy="14900"/>
            </a:xfrm>
            <a:custGeom>
              <a:avLst/>
              <a:gdLst/>
              <a:ahLst/>
              <a:cxnLst/>
              <a:rect l="l" t="t" r="r" b="b"/>
              <a:pathLst>
                <a:path w="1009" h="596" extrusionOk="0">
                  <a:moveTo>
                    <a:pt x="533" y="1"/>
                  </a:moveTo>
                  <a:cubicBezTo>
                    <a:pt x="280" y="1"/>
                    <a:pt x="0" y="113"/>
                    <a:pt x="0" y="337"/>
                  </a:cubicBezTo>
                  <a:cubicBezTo>
                    <a:pt x="0" y="526"/>
                    <a:pt x="120" y="596"/>
                    <a:pt x="276" y="596"/>
                  </a:cubicBezTo>
                  <a:cubicBezTo>
                    <a:pt x="489" y="596"/>
                    <a:pt x="767" y="466"/>
                    <a:pt x="897" y="337"/>
                  </a:cubicBezTo>
                  <a:cubicBezTo>
                    <a:pt x="1009" y="113"/>
                    <a:pt x="785" y="1"/>
                    <a:pt x="53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45" name="Google Shape;15645;p22"/>
            <p:cNvSpPr/>
            <p:nvPr/>
          </p:nvSpPr>
          <p:spPr>
            <a:xfrm>
              <a:off x="6502200" y="3924850"/>
              <a:ext cx="16825" cy="5625"/>
            </a:xfrm>
            <a:custGeom>
              <a:avLst/>
              <a:gdLst/>
              <a:ahLst/>
              <a:cxnLst/>
              <a:rect l="l" t="t" r="r" b="b"/>
              <a:pathLst>
                <a:path w="673" h="225" extrusionOk="0">
                  <a:moveTo>
                    <a:pt x="1" y="0"/>
                  </a:moveTo>
                  <a:cubicBezTo>
                    <a:pt x="1" y="0"/>
                    <a:pt x="1" y="224"/>
                    <a:pt x="449" y="224"/>
                  </a:cubicBezTo>
                  <a:cubicBezTo>
                    <a:pt x="673" y="224"/>
                    <a:pt x="449"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46" name="Google Shape;15646;p22"/>
            <p:cNvSpPr/>
            <p:nvPr/>
          </p:nvSpPr>
          <p:spPr>
            <a:xfrm>
              <a:off x="6462975" y="3964075"/>
              <a:ext cx="16675" cy="19475"/>
            </a:xfrm>
            <a:custGeom>
              <a:avLst/>
              <a:gdLst/>
              <a:ahLst/>
              <a:cxnLst/>
              <a:rect l="l" t="t" r="r" b="b"/>
              <a:pathLst>
                <a:path w="667" h="779" extrusionOk="0">
                  <a:moveTo>
                    <a:pt x="449" y="0"/>
                  </a:moveTo>
                  <a:cubicBezTo>
                    <a:pt x="449" y="224"/>
                    <a:pt x="1" y="448"/>
                    <a:pt x="1" y="672"/>
                  </a:cubicBezTo>
                  <a:cubicBezTo>
                    <a:pt x="113" y="747"/>
                    <a:pt x="206" y="778"/>
                    <a:pt x="283" y="778"/>
                  </a:cubicBezTo>
                  <a:cubicBezTo>
                    <a:pt x="667" y="778"/>
                    <a:pt x="636" y="0"/>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47" name="Google Shape;15647;p22"/>
            <p:cNvSpPr/>
            <p:nvPr/>
          </p:nvSpPr>
          <p:spPr>
            <a:xfrm>
              <a:off x="6448975" y="1381125"/>
              <a:ext cx="28025" cy="4225"/>
            </a:xfrm>
            <a:custGeom>
              <a:avLst/>
              <a:gdLst/>
              <a:ahLst/>
              <a:cxnLst/>
              <a:rect l="l" t="t" r="r" b="b"/>
              <a:pathLst>
                <a:path w="1121" h="169" extrusionOk="0">
                  <a:moveTo>
                    <a:pt x="561" y="0"/>
                  </a:moveTo>
                  <a:cubicBezTo>
                    <a:pt x="0" y="112"/>
                    <a:pt x="281" y="168"/>
                    <a:pt x="561" y="168"/>
                  </a:cubicBezTo>
                  <a:cubicBezTo>
                    <a:pt x="841" y="168"/>
                    <a:pt x="1121" y="112"/>
                    <a:pt x="56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48" name="Google Shape;15648;p22"/>
            <p:cNvSpPr/>
            <p:nvPr/>
          </p:nvSpPr>
          <p:spPr>
            <a:xfrm>
              <a:off x="6443375" y="2288800"/>
              <a:ext cx="28025" cy="4225"/>
            </a:xfrm>
            <a:custGeom>
              <a:avLst/>
              <a:gdLst/>
              <a:ahLst/>
              <a:cxnLst/>
              <a:rect l="l" t="t" r="r" b="b"/>
              <a:pathLst>
                <a:path w="1121" h="169" extrusionOk="0">
                  <a:moveTo>
                    <a:pt x="561" y="0"/>
                  </a:moveTo>
                  <a:cubicBezTo>
                    <a:pt x="0" y="112"/>
                    <a:pt x="280" y="168"/>
                    <a:pt x="561" y="168"/>
                  </a:cubicBezTo>
                  <a:cubicBezTo>
                    <a:pt x="841" y="168"/>
                    <a:pt x="1121" y="112"/>
                    <a:pt x="56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49" name="Google Shape;15649;p22"/>
            <p:cNvSpPr/>
            <p:nvPr/>
          </p:nvSpPr>
          <p:spPr>
            <a:xfrm>
              <a:off x="6345325" y="4155800"/>
              <a:ext cx="22425" cy="10000"/>
            </a:xfrm>
            <a:custGeom>
              <a:avLst/>
              <a:gdLst/>
              <a:ahLst/>
              <a:cxnLst/>
              <a:rect l="l" t="t" r="r" b="b"/>
              <a:pathLst>
                <a:path w="897" h="400" extrusionOk="0">
                  <a:moveTo>
                    <a:pt x="299" y="1"/>
                  </a:moveTo>
                  <a:cubicBezTo>
                    <a:pt x="150" y="1"/>
                    <a:pt x="0" y="100"/>
                    <a:pt x="0" y="399"/>
                  </a:cubicBezTo>
                  <a:cubicBezTo>
                    <a:pt x="897" y="399"/>
                    <a:pt x="598" y="1"/>
                    <a:pt x="29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50" name="Google Shape;15650;p22"/>
            <p:cNvSpPr/>
            <p:nvPr/>
          </p:nvSpPr>
          <p:spPr>
            <a:xfrm>
              <a:off x="6329925" y="2496100"/>
              <a:ext cx="15425" cy="23550"/>
            </a:xfrm>
            <a:custGeom>
              <a:avLst/>
              <a:gdLst/>
              <a:ahLst/>
              <a:cxnLst/>
              <a:rect l="l" t="t" r="r" b="b"/>
              <a:pathLst>
                <a:path w="617" h="942" extrusionOk="0">
                  <a:moveTo>
                    <a:pt x="168" y="0"/>
                  </a:moveTo>
                  <a:cubicBezTo>
                    <a:pt x="168" y="387"/>
                    <a:pt x="1" y="941"/>
                    <a:pt x="388" y="941"/>
                  </a:cubicBezTo>
                  <a:cubicBezTo>
                    <a:pt x="449" y="941"/>
                    <a:pt x="524" y="928"/>
                    <a:pt x="616" y="897"/>
                  </a:cubicBezTo>
                  <a:cubicBezTo>
                    <a:pt x="616" y="449"/>
                    <a:pt x="616" y="225"/>
                    <a:pt x="16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51" name="Google Shape;15651;p22"/>
            <p:cNvSpPr/>
            <p:nvPr/>
          </p:nvSpPr>
          <p:spPr>
            <a:xfrm>
              <a:off x="6328500" y="2535325"/>
              <a:ext cx="25250" cy="4225"/>
            </a:xfrm>
            <a:custGeom>
              <a:avLst/>
              <a:gdLst/>
              <a:ahLst/>
              <a:cxnLst/>
              <a:rect l="l" t="t" r="r" b="b"/>
              <a:pathLst>
                <a:path w="1010" h="169" extrusionOk="0">
                  <a:moveTo>
                    <a:pt x="449" y="0"/>
                  </a:moveTo>
                  <a:lnTo>
                    <a:pt x="449" y="0"/>
                  </a:lnTo>
                  <a:cubicBezTo>
                    <a:pt x="1" y="112"/>
                    <a:pt x="281" y="168"/>
                    <a:pt x="533" y="168"/>
                  </a:cubicBezTo>
                  <a:cubicBezTo>
                    <a:pt x="785" y="168"/>
                    <a:pt x="1009" y="112"/>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52" name="Google Shape;15652;p22"/>
            <p:cNvSpPr/>
            <p:nvPr/>
          </p:nvSpPr>
          <p:spPr>
            <a:xfrm>
              <a:off x="6314900" y="2464850"/>
              <a:ext cx="12625" cy="6500"/>
            </a:xfrm>
            <a:custGeom>
              <a:avLst/>
              <a:gdLst/>
              <a:ahLst/>
              <a:cxnLst/>
              <a:rect l="l" t="t" r="r" b="b"/>
              <a:pathLst>
                <a:path w="505" h="260" extrusionOk="0">
                  <a:moveTo>
                    <a:pt x="38" y="1"/>
                  </a:moveTo>
                  <a:cubicBezTo>
                    <a:pt x="1" y="1"/>
                    <a:pt x="454" y="259"/>
                    <a:pt x="491" y="259"/>
                  </a:cubicBezTo>
                  <a:cubicBezTo>
                    <a:pt x="505" y="259"/>
                    <a:pt x="463" y="225"/>
                    <a:pt x="321" y="130"/>
                  </a:cubicBezTo>
                  <a:cubicBezTo>
                    <a:pt x="131" y="35"/>
                    <a:pt x="52" y="1"/>
                    <a:pt x="3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53" name="Google Shape;15653;p22"/>
            <p:cNvSpPr/>
            <p:nvPr/>
          </p:nvSpPr>
          <p:spPr>
            <a:xfrm>
              <a:off x="6278075" y="4126550"/>
              <a:ext cx="56050" cy="25"/>
            </a:xfrm>
            <a:custGeom>
              <a:avLst/>
              <a:gdLst/>
              <a:ahLst/>
              <a:cxnLst/>
              <a:rect l="l" t="t" r="r" b="b"/>
              <a:pathLst>
                <a:path w="2242" h="1" extrusionOk="0">
                  <a:moveTo>
                    <a:pt x="1121" y="0"/>
                  </a:moveTo>
                  <a:cubicBezTo>
                    <a:pt x="1" y="0"/>
                    <a:pt x="2242" y="0"/>
                    <a:pt x="112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54" name="Google Shape;15654;p22"/>
            <p:cNvSpPr/>
            <p:nvPr/>
          </p:nvSpPr>
          <p:spPr>
            <a:xfrm>
              <a:off x="6252875" y="2395250"/>
              <a:ext cx="28025" cy="4225"/>
            </a:xfrm>
            <a:custGeom>
              <a:avLst/>
              <a:gdLst/>
              <a:ahLst/>
              <a:cxnLst/>
              <a:rect l="l" t="t" r="r" b="b"/>
              <a:pathLst>
                <a:path w="1121" h="169" extrusionOk="0">
                  <a:moveTo>
                    <a:pt x="561" y="0"/>
                  </a:moveTo>
                  <a:cubicBezTo>
                    <a:pt x="0" y="112"/>
                    <a:pt x="280" y="168"/>
                    <a:pt x="561" y="168"/>
                  </a:cubicBezTo>
                  <a:cubicBezTo>
                    <a:pt x="841" y="168"/>
                    <a:pt x="1121" y="112"/>
                    <a:pt x="56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55" name="Google Shape;15655;p22"/>
            <p:cNvSpPr/>
            <p:nvPr/>
          </p:nvSpPr>
          <p:spPr>
            <a:xfrm>
              <a:off x="6182825" y="1504375"/>
              <a:ext cx="33650" cy="39250"/>
            </a:xfrm>
            <a:custGeom>
              <a:avLst/>
              <a:gdLst/>
              <a:ahLst/>
              <a:cxnLst/>
              <a:rect l="l" t="t" r="r" b="b"/>
              <a:pathLst>
                <a:path w="1346" h="1570" extrusionOk="0">
                  <a:moveTo>
                    <a:pt x="1" y="1"/>
                  </a:moveTo>
                  <a:cubicBezTo>
                    <a:pt x="449" y="449"/>
                    <a:pt x="449" y="897"/>
                    <a:pt x="1" y="1570"/>
                  </a:cubicBezTo>
                  <a:cubicBezTo>
                    <a:pt x="1346" y="1570"/>
                    <a:pt x="897"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56" name="Google Shape;15656;p22"/>
            <p:cNvSpPr/>
            <p:nvPr/>
          </p:nvSpPr>
          <p:spPr>
            <a:xfrm>
              <a:off x="6182825" y="1575700"/>
              <a:ext cx="16850" cy="12750"/>
            </a:xfrm>
            <a:custGeom>
              <a:avLst/>
              <a:gdLst/>
              <a:ahLst/>
              <a:cxnLst/>
              <a:rect l="l" t="t" r="r" b="b"/>
              <a:pathLst>
                <a:path w="674" h="510" extrusionOk="0">
                  <a:moveTo>
                    <a:pt x="317" y="0"/>
                  </a:moveTo>
                  <a:cubicBezTo>
                    <a:pt x="233" y="0"/>
                    <a:pt x="129" y="19"/>
                    <a:pt x="1" y="61"/>
                  </a:cubicBezTo>
                  <a:cubicBezTo>
                    <a:pt x="1" y="285"/>
                    <a:pt x="449" y="510"/>
                    <a:pt x="673" y="510"/>
                  </a:cubicBezTo>
                  <a:cubicBezTo>
                    <a:pt x="673" y="328"/>
                    <a:pt x="673" y="0"/>
                    <a:pt x="31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57" name="Google Shape;15657;p22"/>
            <p:cNvSpPr/>
            <p:nvPr/>
          </p:nvSpPr>
          <p:spPr>
            <a:xfrm>
              <a:off x="6171625" y="1453950"/>
              <a:ext cx="11225" cy="16850"/>
            </a:xfrm>
            <a:custGeom>
              <a:avLst/>
              <a:gdLst/>
              <a:ahLst/>
              <a:cxnLst/>
              <a:rect l="l" t="t" r="r" b="b"/>
              <a:pathLst>
                <a:path w="449" h="674" extrusionOk="0">
                  <a:moveTo>
                    <a:pt x="1" y="1"/>
                  </a:moveTo>
                  <a:cubicBezTo>
                    <a:pt x="1" y="449"/>
                    <a:pt x="225" y="449"/>
                    <a:pt x="449" y="673"/>
                  </a:cubicBezTo>
                  <a:cubicBezTo>
                    <a:pt x="449" y="225"/>
                    <a:pt x="449"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58" name="Google Shape;15658;p22"/>
            <p:cNvSpPr/>
            <p:nvPr/>
          </p:nvSpPr>
          <p:spPr>
            <a:xfrm>
              <a:off x="6160425" y="1589325"/>
              <a:ext cx="16825" cy="26250"/>
            </a:xfrm>
            <a:custGeom>
              <a:avLst/>
              <a:gdLst/>
              <a:ahLst/>
              <a:cxnLst/>
              <a:rect l="l" t="t" r="r" b="b"/>
              <a:pathLst>
                <a:path w="673" h="1050" extrusionOk="0">
                  <a:moveTo>
                    <a:pt x="199" y="0"/>
                  </a:moveTo>
                  <a:cubicBezTo>
                    <a:pt x="153" y="0"/>
                    <a:pt x="90" y="54"/>
                    <a:pt x="0" y="189"/>
                  </a:cubicBezTo>
                  <a:cubicBezTo>
                    <a:pt x="359" y="189"/>
                    <a:pt x="144" y="1049"/>
                    <a:pt x="388" y="1049"/>
                  </a:cubicBezTo>
                  <a:cubicBezTo>
                    <a:pt x="449" y="1049"/>
                    <a:pt x="538" y="996"/>
                    <a:pt x="673" y="861"/>
                  </a:cubicBezTo>
                  <a:cubicBezTo>
                    <a:pt x="314" y="861"/>
                    <a:pt x="386" y="0"/>
                    <a:pt x="19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59" name="Google Shape;15659;p22"/>
            <p:cNvSpPr/>
            <p:nvPr/>
          </p:nvSpPr>
          <p:spPr>
            <a:xfrm>
              <a:off x="6152025" y="1269050"/>
              <a:ext cx="28025" cy="4250"/>
            </a:xfrm>
            <a:custGeom>
              <a:avLst/>
              <a:gdLst/>
              <a:ahLst/>
              <a:cxnLst/>
              <a:rect l="l" t="t" r="r" b="b"/>
              <a:pathLst>
                <a:path w="1121" h="170" extrusionOk="0">
                  <a:moveTo>
                    <a:pt x="560" y="1"/>
                  </a:moveTo>
                  <a:cubicBezTo>
                    <a:pt x="0" y="113"/>
                    <a:pt x="280" y="169"/>
                    <a:pt x="560" y="169"/>
                  </a:cubicBezTo>
                  <a:cubicBezTo>
                    <a:pt x="841" y="169"/>
                    <a:pt x="1121" y="113"/>
                    <a:pt x="56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60" name="Google Shape;15660;p22"/>
            <p:cNvSpPr/>
            <p:nvPr/>
          </p:nvSpPr>
          <p:spPr>
            <a:xfrm>
              <a:off x="6110000" y="2524125"/>
              <a:ext cx="36050" cy="9275"/>
            </a:xfrm>
            <a:custGeom>
              <a:avLst/>
              <a:gdLst/>
              <a:ahLst/>
              <a:cxnLst/>
              <a:rect l="l" t="t" r="r" b="b"/>
              <a:pathLst>
                <a:path w="1442" h="371" extrusionOk="0">
                  <a:moveTo>
                    <a:pt x="1345" y="0"/>
                  </a:moveTo>
                  <a:lnTo>
                    <a:pt x="1345" y="0"/>
                  </a:lnTo>
                  <a:cubicBezTo>
                    <a:pt x="1243" y="51"/>
                    <a:pt x="1119" y="67"/>
                    <a:pt x="987" y="67"/>
                  </a:cubicBezTo>
                  <a:cubicBezTo>
                    <a:pt x="752" y="67"/>
                    <a:pt x="493" y="15"/>
                    <a:pt x="300" y="15"/>
                  </a:cubicBezTo>
                  <a:cubicBezTo>
                    <a:pt x="123" y="15"/>
                    <a:pt x="0" y="59"/>
                    <a:pt x="0" y="224"/>
                  </a:cubicBezTo>
                  <a:cubicBezTo>
                    <a:pt x="128" y="224"/>
                    <a:pt x="622" y="371"/>
                    <a:pt x="980" y="371"/>
                  </a:cubicBezTo>
                  <a:cubicBezTo>
                    <a:pt x="1249" y="371"/>
                    <a:pt x="1441" y="288"/>
                    <a:pt x="134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61" name="Google Shape;15661;p22"/>
            <p:cNvSpPr/>
            <p:nvPr/>
          </p:nvSpPr>
          <p:spPr>
            <a:xfrm>
              <a:off x="6121200" y="3717525"/>
              <a:ext cx="11225" cy="11250"/>
            </a:xfrm>
            <a:custGeom>
              <a:avLst/>
              <a:gdLst/>
              <a:ahLst/>
              <a:cxnLst/>
              <a:rect l="l" t="t" r="r" b="b"/>
              <a:pathLst>
                <a:path w="449" h="450" extrusionOk="0">
                  <a:moveTo>
                    <a:pt x="1" y="1"/>
                  </a:moveTo>
                  <a:cubicBezTo>
                    <a:pt x="1" y="1"/>
                    <a:pt x="1" y="449"/>
                    <a:pt x="225" y="449"/>
                  </a:cubicBezTo>
                  <a:cubicBezTo>
                    <a:pt x="449" y="449"/>
                    <a:pt x="449"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62" name="Google Shape;15662;p22"/>
            <p:cNvSpPr/>
            <p:nvPr/>
          </p:nvSpPr>
          <p:spPr>
            <a:xfrm>
              <a:off x="6100725" y="3681175"/>
              <a:ext cx="14150" cy="8275"/>
            </a:xfrm>
            <a:custGeom>
              <a:avLst/>
              <a:gdLst/>
              <a:ahLst/>
              <a:cxnLst/>
              <a:rect l="l" t="t" r="r" b="b"/>
              <a:pathLst>
                <a:path w="566" h="331" extrusionOk="0">
                  <a:moveTo>
                    <a:pt x="101" y="1"/>
                  </a:moveTo>
                  <a:cubicBezTo>
                    <a:pt x="0" y="1"/>
                    <a:pt x="452" y="331"/>
                    <a:pt x="532" y="331"/>
                  </a:cubicBezTo>
                  <a:cubicBezTo>
                    <a:pt x="566" y="331"/>
                    <a:pt x="535" y="273"/>
                    <a:pt x="371" y="110"/>
                  </a:cubicBezTo>
                  <a:cubicBezTo>
                    <a:pt x="213" y="31"/>
                    <a:pt x="132" y="1"/>
                    <a:pt x="10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63" name="Google Shape;15663;p22"/>
            <p:cNvSpPr/>
            <p:nvPr/>
          </p:nvSpPr>
          <p:spPr>
            <a:xfrm>
              <a:off x="5986725" y="1235450"/>
              <a:ext cx="16850" cy="11225"/>
            </a:xfrm>
            <a:custGeom>
              <a:avLst/>
              <a:gdLst/>
              <a:ahLst/>
              <a:cxnLst/>
              <a:rect l="l" t="t" r="r" b="b"/>
              <a:pathLst>
                <a:path w="674" h="449" extrusionOk="0">
                  <a:moveTo>
                    <a:pt x="449" y="0"/>
                  </a:moveTo>
                  <a:cubicBezTo>
                    <a:pt x="1" y="0"/>
                    <a:pt x="449" y="448"/>
                    <a:pt x="673" y="448"/>
                  </a:cubicBezTo>
                  <a:cubicBezTo>
                    <a:pt x="673" y="448"/>
                    <a:pt x="673" y="0"/>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64" name="Google Shape;15664;p22"/>
            <p:cNvSpPr/>
            <p:nvPr/>
          </p:nvSpPr>
          <p:spPr>
            <a:xfrm>
              <a:off x="5977450" y="1641725"/>
              <a:ext cx="14175" cy="8275"/>
            </a:xfrm>
            <a:custGeom>
              <a:avLst/>
              <a:gdLst/>
              <a:ahLst/>
              <a:cxnLst/>
              <a:rect l="l" t="t" r="r" b="b"/>
              <a:pathLst>
                <a:path w="567" h="331" extrusionOk="0">
                  <a:moveTo>
                    <a:pt x="102" y="1"/>
                  </a:moveTo>
                  <a:cubicBezTo>
                    <a:pt x="1" y="1"/>
                    <a:pt x="452" y="331"/>
                    <a:pt x="532" y="331"/>
                  </a:cubicBezTo>
                  <a:cubicBezTo>
                    <a:pt x="566" y="331"/>
                    <a:pt x="535" y="273"/>
                    <a:pt x="372" y="110"/>
                  </a:cubicBezTo>
                  <a:cubicBezTo>
                    <a:pt x="214" y="31"/>
                    <a:pt x="132" y="1"/>
                    <a:pt x="10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65" name="Google Shape;15665;p22"/>
            <p:cNvSpPr/>
            <p:nvPr/>
          </p:nvSpPr>
          <p:spPr>
            <a:xfrm>
              <a:off x="5981125" y="2165525"/>
              <a:ext cx="20575" cy="17725"/>
            </a:xfrm>
            <a:custGeom>
              <a:avLst/>
              <a:gdLst/>
              <a:ahLst/>
              <a:cxnLst/>
              <a:rect l="l" t="t" r="r" b="b"/>
              <a:pathLst>
                <a:path w="823" h="709" extrusionOk="0">
                  <a:moveTo>
                    <a:pt x="225" y="1"/>
                  </a:moveTo>
                  <a:cubicBezTo>
                    <a:pt x="225" y="449"/>
                    <a:pt x="1" y="1"/>
                    <a:pt x="1" y="673"/>
                  </a:cubicBezTo>
                  <a:cubicBezTo>
                    <a:pt x="75" y="698"/>
                    <a:pt x="144" y="709"/>
                    <a:pt x="207" y="709"/>
                  </a:cubicBezTo>
                  <a:cubicBezTo>
                    <a:pt x="712" y="709"/>
                    <a:pt x="822" y="1"/>
                    <a:pt x="2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66" name="Google Shape;15666;p22"/>
            <p:cNvSpPr/>
            <p:nvPr/>
          </p:nvSpPr>
          <p:spPr>
            <a:xfrm>
              <a:off x="5969925" y="2092700"/>
              <a:ext cx="19225" cy="9275"/>
            </a:xfrm>
            <a:custGeom>
              <a:avLst/>
              <a:gdLst/>
              <a:ahLst/>
              <a:cxnLst/>
              <a:rect l="l" t="t" r="r" b="b"/>
              <a:pathLst>
                <a:path w="769" h="371" extrusionOk="0">
                  <a:moveTo>
                    <a:pt x="673" y="0"/>
                  </a:moveTo>
                  <a:cubicBezTo>
                    <a:pt x="449" y="0"/>
                    <a:pt x="224" y="0"/>
                    <a:pt x="0" y="224"/>
                  </a:cubicBezTo>
                  <a:cubicBezTo>
                    <a:pt x="128" y="224"/>
                    <a:pt x="403" y="371"/>
                    <a:pt x="573" y="371"/>
                  </a:cubicBezTo>
                  <a:cubicBezTo>
                    <a:pt x="700" y="371"/>
                    <a:pt x="769" y="288"/>
                    <a:pt x="6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67" name="Google Shape;15667;p22"/>
            <p:cNvSpPr/>
            <p:nvPr/>
          </p:nvSpPr>
          <p:spPr>
            <a:xfrm>
              <a:off x="5967125" y="2131900"/>
              <a:ext cx="28025" cy="4225"/>
            </a:xfrm>
            <a:custGeom>
              <a:avLst/>
              <a:gdLst/>
              <a:ahLst/>
              <a:cxnLst/>
              <a:rect l="l" t="t" r="r" b="b"/>
              <a:pathLst>
                <a:path w="1121" h="169" extrusionOk="0">
                  <a:moveTo>
                    <a:pt x="561" y="1"/>
                  </a:moveTo>
                  <a:cubicBezTo>
                    <a:pt x="0" y="113"/>
                    <a:pt x="280" y="169"/>
                    <a:pt x="561" y="169"/>
                  </a:cubicBezTo>
                  <a:cubicBezTo>
                    <a:pt x="841" y="169"/>
                    <a:pt x="1121" y="113"/>
                    <a:pt x="5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68" name="Google Shape;15668;p22"/>
            <p:cNvSpPr/>
            <p:nvPr/>
          </p:nvSpPr>
          <p:spPr>
            <a:xfrm>
              <a:off x="5947500" y="4042500"/>
              <a:ext cx="25250" cy="4225"/>
            </a:xfrm>
            <a:custGeom>
              <a:avLst/>
              <a:gdLst/>
              <a:ahLst/>
              <a:cxnLst/>
              <a:rect l="l" t="t" r="r" b="b"/>
              <a:pathLst>
                <a:path w="1010" h="169" extrusionOk="0">
                  <a:moveTo>
                    <a:pt x="449" y="1"/>
                  </a:moveTo>
                  <a:lnTo>
                    <a:pt x="449" y="1"/>
                  </a:lnTo>
                  <a:cubicBezTo>
                    <a:pt x="1" y="113"/>
                    <a:pt x="281" y="169"/>
                    <a:pt x="533" y="169"/>
                  </a:cubicBezTo>
                  <a:cubicBezTo>
                    <a:pt x="785" y="169"/>
                    <a:pt x="1009" y="113"/>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69" name="Google Shape;15669;p22"/>
            <p:cNvSpPr/>
            <p:nvPr/>
          </p:nvSpPr>
          <p:spPr>
            <a:xfrm>
              <a:off x="5947500" y="2131900"/>
              <a:ext cx="11250" cy="11250"/>
            </a:xfrm>
            <a:custGeom>
              <a:avLst/>
              <a:gdLst/>
              <a:ahLst/>
              <a:cxnLst/>
              <a:rect l="l" t="t" r="r" b="b"/>
              <a:pathLst>
                <a:path w="450" h="450" extrusionOk="0">
                  <a:moveTo>
                    <a:pt x="225" y="1"/>
                  </a:moveTo>
                  <a:cubicBezTo>
                    <a:pt x="1" y="1"/>
                    <a:pt x="225" y="449"/>
                    <a:pt x="449" y="449"/>
                  </a:cubicBezTo>
                  <a:cubicBezTo>
                    <a:pt x="449" y="225"/>
                    <a:pt x="449" y="1"/>
                    <a:pt x="2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70" name="Google Shape;15670;p22"/>
            <p:cNvSpPr/>
            <p:nvPr/>
          </p:nvSpPr>
          <p:spPr>
            <a:xfrm>
              <a:off x="5927625" y="1638850"/>
              <a:ext cx="31125" cy="13450"/>
            </a:xfrm>
            <a:custGeom>
              <a:avLst/>
              <a:gdLst/>
              <a:ahLst/>
              <a:cxnLst/>
              <a:rect l="l" t="t" r="r" b="b"/>
              <a:pathLst>
                <a:path w="1245" h="538" extrusionOk="0">
                  <a:moveTo>
                    <a:pt x="124" y="1"/>
                  </a:moveTo>
                  <a:cubicBezTo>
                    <a:pt x="0" y="371"/>
                    <a:pt x="352" y="537"/>
                    <a:pt x="656" y="537"/>
                  </a:cubicBezTo>
                  <a:cubicBezTo>
                    <a:pt x="905" y="537"/>
                    <a:pt x="1121" y="426"/>
                    <a:pt x="1020" y="225"/>
                  </a:cubicBezTo>
                  <a:cubicBezTo>
                    <a:pt x="348" y="225"/>
                    <a:pt x="1244" y="1"/>
                    <a:pt x="1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71" name="Google Shape;15671;p22"/>
            <p:cNvSpPr/>
            <p:nvPr/>
          </p:nvSpPr>
          <p:spPr>
            <a:xfrm>
              <a:off x="5927750" y="1753925"/>
              <a:ext cx="16250" cy="13825"/>
            </a:xfrm>
            <a:custGeom>
              <a:avLst/>
              <a:gdLst/>
              <a:ahLst/>
              <a:cxnLst/>
              <a:rect l="l" t="t" r="r" b="b"/>
              <a:pathLst>
                <a:path w="650" h="553" extrusionOk="0">
                  <a:moveTo>
                    <a:pt x="435" y="1"/>
                  </a:moveTo>
                  <a:cubicBezTo>
                    <a:pt x="239" y="1"/>
                    <a:pt x="0" y="411"/>
                    <a:pt x="567" y="552"/>
                  </a:cubicBezTo>
                  <a:cubicBezTo>
                    <a:pt x="649" y="140"/>
                    <a:pt x="550" y="1"/>
                    <a:pt x="43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72" name="Google Shape;15672;p22"/>
            <p:cNvSpPr/>
            <p:nvPr/>
          </p:nvSpPr>
          <p:spPr>
            <a:xfrm>
              <a:off x="5917550" y="2237500"/>
              <a:ext cx="25575" cy="12975"/>
            </a:xfrm>
            <a:custGeom>
              <a:avLst/>
              <a:gdLst/>
              <a:ahLst/>
              <a:cxnLst/>
              <a:rect l="l" t="t" r="r" b="b"/>
              <a:pathLst>
                <a:path w="1023" h="519" extrusionOk="0">
                  <a:moveTo>
                    <a:pt x="181" y="0"/>
                  </a:moveTo>
                  <a:cubicBezTo>
                    <a:pt x="0" y="0"/>
                    <a:pt x="604" y="518"/>
                    <a:pt x="872" y="518"/>
                  </a:cubicBezTo>
                  <a:cubicBezTo>
                    <a:pt x="969" y="518"/>
                    <a:pt x="1022" y="449"/>
                    <a:pt x="975" y="259"/>
                  </a:cubicBezTo>
                  <a:lnTo>
                    <a:pt x="751" y="259"/>
                  </a:lnTo>
                  <a:cubicBezTo>
                    <a:pt x="419" y="70"/>
                    <a:pt x="248" y="0"/>
                    <a:pt x="18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73" name="Google Shape;15673;p22"/>
            <p:cNvSpPr/>
            <p:nvPr/>
          </p:nvSpPr>
          <p:spPr>
            <a:xfrm>
              <a:off x="5915500" y="1693750"/>
              <a:ext cx="9625" cy="12375"/>
            </a:xfrm>
            <a:custGeom>
              <a:avLst/>
              <a:gdLst/>
              <a:ahLst/>
              <a:cxnLst/>
              <a:rect l="l" t="t" r="r" b="b"/>
              <a:pathLst>
                <a:path w="385" h="495" extrusionOk="0">
                  <a:moveTo>
                    <a:pt x="90" y="0"/>
                  </a:moveTo>
                  <a:cubicBezTo>
                    <a:pt x="0" y="0"/>
                    <a:pt x="192" y="494"/>
                    <a:pt x="384" y="494"/>
                  </a:cubicBezTo>
                  <a:cubicBezTo>
                    <a:pt x="384" y="270"/>
                    <a:pt x="384" y="46"/>
                    <a:pt x="160" y="46"/>
                  </a:cubicBezTo>
                  <a:cubicBezTo>
                    <a:pt x="128" y="14"/>
                    <a:pt x="105" y="0"/>
                    <a:pt x="9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74" name="Google Shape;15674;p22"/>
            <p:cNvSpPr/>
            <p:nvPr/>
          </p:nvSpPr>
          <p:spPr>
            <a:xfrm>
              <a:off x="5813050" y="3997675"/>
              <a:ext cx="22425" cy="16850"/>
            </a:xfrm>
            <a:custGeom>
              <a:avLst/>
              <a:gdLst/>
              <a:ahLst/>
              <a:cxnLst/>
              <a:rect l="l" t="t" r="r" b="b"/>
              <a:pathLst>
                <a:path w="897" h="674" extrusionOk="0">
                  <a:moveTo>
                    <a:pt x="0" y="1"/>
                  </a:moveTo>
                  <a:cubicBezTo>
                    <a:pt x="0" y="225"/>
                    <a:pt x="224" y="449"/>
                    <a:pt x="448" y="673"/>
                  </a:cubicBezTo>
                  <a:cubicBezTo>
                    <a:pt x="897" y="673"/>
                    <a:pt x="448"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75" name="Google Shape;15675;p22"/>
            <p:cNvSpPr/>
            <p:nvPr/>
          </p:nvSpPr>
          <p:spPr>
            <a:xfrm>
              <a:off x="5772075" y="1756525"/>
              <a:ext cx="24825" cy="6475"/>
            </a:xfrm>
            <a:custGeom>
              <a:avLst/>
              <a:gdLst/>
              <a:ahLst/>
              <a:cxnLst/>
              <a:rect l="l" t="t" r="r" b="b"/>
              <a:pathLst>
                <a:path w="993" h="259" extrusionOk="0">
                  <a:moveTo>
                    <a:pt x="518" y="0"/>
                  </a:moveTo>
                  <a:lnTo>
                    <a:pt x="518" y="0"/>
                  </a:lnTo>
                  <a:cubicBezTo>
                    <a:pt x="1" y="129"/>
                    <a:pt x="454" y="259"/>
                    <a:pt x="715" y="259"/>
                  </a:cubicBezTo>
                  <a:cubicBezTo>
                    <a:pt x="905" y="259"/>
                    <a:pt x="992" y="190"/>
                    <a:pt x="51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76" name="Google Shape;15676;p22"/>
            <p:cNvSpPr/>
            <p:nvPr/>
          </p:nvSpPr>
          <p:spPr>
            <a:xfrm>
              <a:off x="5684175" y="1902200"/>
              <a:ext cx="9625" cy="12375"/>
            </a:xfrm>
            <a:custGeom>
              <a:avLst/>
              <a:gdLst/>
              <a:ahLst/>
              <a:cxnLst/>
              <a:rect l="l" t="t" r="r" b="b"/>
              <a:pathLst>
                <a:path w="385" h="495" extrusionOk="0">
                  <a:moveTo>
                    <a:pt x="0" y="0"/>
                  </a:moveTo>
                  <a:cubicBezTo>
                    <a:pt x="0" y="224"/>
                    <a:pt x="0" y="448"/>
                    <a:pt x="224" y="448"/>
                  </a:cubicBezTo>
                  <a:cubicBezTo>
                    <a:pt x="256" y="480"/>
                    <a:pt x="279" y="494"/>
                    <a:pt x="294" y="494"/>
                  </a:cubicBezTo>
                  <a:cubicBezTo>
                    <a:pt x="385" y="494"/>
                    <a:pt x="192"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77" name="Google Shape;15677;p22"/>
            <p:cNvSpPr/>
            <p:nvPr/>
          </p:nvSpPr>
          <p:spPr>
            <a:xfrm>
              <a:off x="5615075" y="1834950"/>
              <a:ext cx="18700" cy="10000"/>
            </a:xfrm>
            <a:custGeom>
              <a:avLst/>
              <a:gdLst/>
              <a:ahLst/>
              <a:cxnLst/>
              <a:rect l="l" t="t" r="r" b="b"/>
              <a:pathLst>
                <a:path w="748" h="400" extrusionOk="0">
                  <a:moveTo>
                    <a:pt x="747" y="1"/>
                  </a:moveTo>
                  <a:cubicBezTo>
                    <a:pt x="0" y="1"/>
                    <a:pt x="249" y="399"/>
                    <a:pt x="498" y="399"/>
                  </a:cubicBezTo>
                  <a:cubicBezTo>
                    <a:pt x="623" y="399"/>
                    <a:pt x="747" y="300"/>
                    <a:pt x="74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78" name="Google Shape;15678;p22"/>
            <p:cNvSpPr/>
            <p:nvPr/>
          </p:nvSpPr>
          <p:spPr>
            <a:xfrm>
              <a:off x="5560900" y="1157000"/>
              <a:ext cx="22450" cy="50450"/>
            </a:xfrm>
            <a:custGeom>
              <a:avLst/>
              <a:gdLst/>
              <a:ahLst/>
              <a:cxnLst/>
              <a:rect l="l" t="t" r="r" b="b"/>
              <a:pathLst>
                <a:path w="898" h="2018" extrusionOk="0">
                  <a:moveTo>
                    <a:pt x="1" y="1"/>
                  </a:moveTo>
                  <a:lnTo>
                    <a:pt x="1" y="1"/>
                  </a:lnTo>
                  <a:cubicBezTo>
                    <a:pt x="449" y="449"/>
                    <a:pt x="1" y="1569"/>
                    <a:pt x="673" y="2018"/>
                  </a:cubicBezTo>
                  <a:cubicBezTo>
                    <a:pt x="673" y="1345"/>
                    <a:pt x="897" y="449"/>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79" name="Google Shape;15679;p22"/>
            <p:cNvSpPr/>
            <p:nvPr/>
          </p:nvSpPr>
          <p:spPr>
            <a:xfrm>
              <a:off x="5560900" y="1213025"/>
              <a:ext cx="11225" cy="11250"/>
            </a:xfrm>
            <a:custGeom>
              <a:avLst/>
              <a:gdLst/>
              <a:ahLst/>
              <a:cxnLst/>
              <a:rect l="l" t="t" r="r" b="b"/>
              <a:pathLst>
                <a:path w="449" h="450" extrusionOk="0">
                  <a:moveTo>
                    <a:pt x="225" y="1"/>
                  </a:moveTo>
                  <a:cubicBezTo>
                    <a:pt x="1" y="1"/>
                    <a:pt x="225" y="449"/>
                    <a:pt x="449" y="449"/>
                  </a:cubicBezTo>
                  <a:cubicBezTo>
                    <a:pt x="449" y="225"/>
                    <a:pt x="449" y="1"/>
                    <a:pt x="2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80" name="Google Shape;15680;p22"/>
            <p:cNvSpPr/>
            <p:nvPr/>
          </p:nvSpPr>
          <p:spPr>
            <a:xfrm>
              <a:off x="5555300" y="2014250"/>
              <a:ext cx="11225" cy="11225"/>
            </a:xfrm>
            <a:custGeom>
              <a:avLst/>
              <a:gdLst/>
              <a:ahLst/>
              <a:cxnLst/>
              <a:rect l="l" t="t" r="r" b="b"/>
              <a:pathLst>
                <a:path w="449" h="449" extrusionOk="0">
                  <a:moveTo>
                    <a:pt x="225" y="0"/>
                  </a:moveTo>
                  <a:cubicBezTo>
                    <a:pt x="1" y="0"/>
                    <a:pt x="225" y="449"/>
                    <a:pt x="449" y="449"/>
                  </a:cubicBezTo>
                  <a:cubicBezTo>
                    <a:pt x="449" y="225"/>
                    <a:pt x="449" y="0"/>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81" name="Google Shape;15681;p22"/>
            <p:cNvSpPr/>
            <p:nvPr/>
          </p:nvSpPr>
          <p:spPr>
            <a:xfrm>
              <a:off x="5537050" y="1274675"/>
              <a:ext cx="24975" cy="10625"/>
            </a:xfrm>
            <a:custGeom>
              <a:avLst/>
              <a:gdLst/>
              <a:ahLst/>
              <a:cxnLst/>
              <a:rect l="l" t="t" r="r" b="b"/>
              <a:pathLst>
                <a:path w="999" h="425" extrusionOk="0">
                  <a:moveTo>
                    <a:pt x="507" y="0"/>
                  </a:moveTo>
                  <a:lnTo>
                    <a:pt x="507" y="0"/>
                  </a:lnTo>
                  <a:cubicBezTo>
                    <a:pt x="1" y="304"/>
                    <a:pt x="134" y="424"/>
                    <a:pt x="350" y="424"/>
                  </a:cubicBezTo>
                  <a:cubicBezTo>
                    <a:pt x="613" y="424"/>
                    <a:pt x="998" y="246"/>
                    <a:pt x="50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82" name="Google Shape;15682;p22"/>
            <p:cNvSpPr/>
            <p:nvPr/>
          </p:nvSpPr>
          <p:spPr>
            <a:xfrm>
              <a:off x="5396200" y="2316800"/>
              <a:ext cx="19850" cy="14825"/>
            </a:xfrm>
            <a:custGeom>
              <a:avLst/>
              <a:gdLst/>
              <a:ahLst/>
              <a:cxnLst/>
              <a:rect l="l" t="t" r="r" b="b"/>
              <a:pathLst>
                <a:path w="794" h="593" extrusionOk="0">
                  <a:moveTo>
                    <a:pt x="313" y="1"/>
                  </a:moveTo>
                  <a:cubicBezTo>
                    <a:pt x="1" y="417"/>
                    <a:pt x="173" y="592"/>
                    <a:pt x="356" y="592"/>
                  </a:cubicBezTo>
                  <a:cubicBezTo>
                    <a:pt x="567" y="592"/>
                    <a:pt x="793" y="361"/>
                    <a:pt x="3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83" name="Google Shape;15683;p22"/>
            <p:cNvSpPr/>
            <p:nvPr/>
          </p:nvSpPr>
          <p:spPr>
            <a:xfrm>
              <a:off x="5308775" y="3103675"/>
              <a:ext cx="26925" cy="14375"/>
            </a:xfrm>
            <a:custGeom>
              <a:avLst/>
              <a:gdLst/>
              <a:ahLst/>
              <a:cxnLst/>
              <a:rect l="l" t="t" r="r" b="b"/>
              <a:pathLst>
                <a:path w="1077" h="575" extrusionOk="0">
                  <a:moveTo>
                    <a:pt x="201" y="1"/>
                  </a:moveTo>
                  <a:cubicBezTo>
                    <a:pt x="117" y="1"/>
                    <a:pt x="45" y="37"/>
                    <a:pt x="0" y="126"/>
                  </a:cubicBezTo>
                  <a:cubicBezTo>
                    <a:pt x="449" y="126"/>
                    <a:pt x="449" y="574"/>
                    <a:pt x="897" y="574"/>
                  </a:cubicBezTo>
                  <a:cubicBezTo>
                    <a:pt x="1076" y="574"/>
                    <a:pt x="538" y="1"/>
                    <a:pt x="20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84" name="Google Shape;15684;p22"/>
            <p:cNvSpPr/>
            <p:nvPr/>
          </p:nvSpPr>
          <p:spPr>
            <a:xfrm>
              <a:off x="5263950" y="3074950"/>
              <a:ext cx="28050" cy="15725"/>
            </a:xfrm>
            <a:custGeom>
              <a:avLst/>
              <a:gdLst/>
              <a:ahLst/>
              <a:cxnLst/>
              <a:rect l="l" t="t" r="r" b="b"/>
              <a:pathLst>
                <a:path w="1122" h="629" extrusionOk="0">
                  <a:moveTo>
                    <a:pt x="239" y="1"/>
                  </a:moveTo>
                  <a:cubicBezTo>
                    <a:pt x="141" y="1"/>
                    <a:pt x="57" y="43"/>
                    <a:pt x="1" y="155"/>
                  </a:cubicBezTo>
                  <a:cubicBezTo>
                    <a:pt x="164" y="155"/>
                    <a:pt x="445" y="629"/>
                    <a:pt x="759" y="629"/>
                  </a:cubicBezTo>
                  <a:cubicBezTo>
                    <a:pt x="877" y="629"/>
                    <a:pt x="999" y="562"/>
                    <a:pt x="1121" y="379"/>
                  </a:cubicBezTo>
                  <a:cubicBezTo>
                    <a:pt x="953" y="379"/>
                    <a:pt x="533" y="1"/>
                    <a:pt x="2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85" name="Google Shape;15685;p22"/>
            <p:cNvSpPr/>
            <p:nvPr/>
          </p:nvSpPr>
          <p:spPr>
            <a:xfrm>
              <a:off x="5100825" y="2899500"/>
              <a:ext cx="24800" cy="6500"/>
            </a:xfrm>
            <a:custGeom>
              <a:avLst/>
              <a:gdLst/>
              <a:ahLst/>
              <a:cxnLst/>
              <a:rect l="l" t="t" r="r" b="b"/>
              <a:pathLst>
                <a:path w="992" h="260" extrusionOk="0">
                  <a:moveTo>
                    <a:pt x="474" y="1"/>
                  </a:moveTo>
                  <a:cubicBezTo>
                    <a:pt x="1" y="190"/>
                    <a:pt x="88" y="260"/>
                    <a:pt x="278" y="260"/>
                  </a:cubicBezTo>
                  <a:cubicBezTo>
                    <a:pt x="538" y="260"/>
                    <a:pt x="992" y="130"/>
                    <a:pt x="47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86" name="Google Shape;15686;p22"/>
            <p:cNvSpPr/>
            <p:nvPr/>
          </p:nvSpPr>
          <p:spPr>
            <a:xfrm>
              <a:off x="5079050" y="1829350"/>
              <a:ext cx="25250" cy="4225"/>
            </a:xfrm>
            <a:custGeom>
              <a:avLst/>
              <a:gdLst/>
              <a:ahLst/>
              <a:cxnLst/>
              <a:rect l="l" t="t" r="r" b="b"/>
              <a:pathLst>
                <a:path w="1010" h="169" extrusionOk="0">
                  <a:moveTo>
                    <a:pt x="449" y="1"/>
                  </a:moveTo>
                  <a:cubicBezTo>
                    <a:pt x="1" y="113"/>
                    <a:pt x="281" y="169"/>
                    <a:pt x="533" y="169"/>
                  </a:cubicBezTo>
                  <a:cubicBezTo>
                    <a:pt x="785" y="169"/>
                    <a:pt x="1009" y="113"/>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87" name="Google Shape;15687;p22"/>
            <p:cNvSpPr/>
            <p:nvPr/>
          </p:nvSpPr>
          <p:spPr>
            <a:xfrm>
              <a:off x="5067850" y="3952100"/>
              <a:ext cx="33650" cy="13850"/>
            </a:xfrm>
            <a:custGeom>
              <a:avLst/>
              <a:gdLst/>
              <a:ahLst/>
              <a:cxnLst/>
              <a:rect l="l" t="t" r="r" b="b"/>
              <a:pathLst>
                <a:path w="1346" h="554" extrusionOk="0">
                  <a:moveTo>
                    <a:pt x="244" y="0"/>
                  </a:moveTo>
                  <a:cubicBezTo>
                    <a:pt x="145" y="0"/>
                    <a:pt x="64" y="65"/>
                    <a:pt x="0" y="255"/>
                  </a:cubicBezTo>
                  <a:cubicBezTo>
                    <a:pt x="150" y="255"/>
                    <a:pt x="698" y="554"/>
                    <a:pt x="1046" y="554"/>
                  </a:cubicBezTo>
                  <a:cubicBezTo>
                    <a:pt x="1221" y="554"/>
                    <a:pt x="1345" y="479"/>
                    <a:pt x="1345" y="255"/>
                  </a:cubicBezTo>
                  <a:lnTo>
                    <a:pt x="1345" y="255"/>
                  </a:lnTo>
                  <a:cubicBezTo>
                    <a:pt x="1267" y="281"/>
                    <a:pt x="1192" y="292"/>
                    <a:pt x="1120" y="292"/>
                  </a:cubicBezTo>
                  <a:cubicBezTo>
                    <a:pt x="747" y="292"/>
                    <a:pt x="455" y="0"/>
                    <a:pt x="24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88" name="Google Shape;15688;p22"/>
            <p:cNvSpPr/>
            <p:nvPr/>
          </p:nvSpPr>
          <p:spPr>
            <a:xfrm>
              <a:off x="4950175" y="4479525"/>
              <a:ext cx="72875" cy="61675"/>
            </a:xfrm>
            <a:custGeom>
              <a:avLst/>
              <a:gdLst/>
              <a:ahLst/>
              <a:cxnLst/>
              <a:rect l="l" t="t" r="r" b="b"/>
              <a:pathLst>
                <a:path w="2915" h="2467" extrusionOk="0">
                  <a:moveTo>
                    <a:pt x="2914" y="1"/>
                  </a:moveTo>
                  <a:cubicBezTo>
                    <a:pt x="1794" y="449"/>
                    <a:pt x="673" y="1345"/>
                    <a:pt x="1" y="2466"/>
                  </a:cubicBezTo>
                  <a:cubicBezTo>
                    <a:pt x="1122" y="2018"/>
                    <a:pt x="2242" y="1121"/>
                    <a:pt x="291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89" name="Google Shape;15689;p22"/>
            <p:cNvSpPr/>
            <p:nvPr/>
          </p:nvSpPr>
          <p:spPr>
            <a:xfrm>
              <a:off x="4989400" y="3594275"/>
              <a:ext cx="22450" cy="9975"/>
            </a:xfrm>
            <a:custGeom>
              <a:avLst/>
              <a:gdLst/>
              <a:ahLst/>
              <a:cxnLst/>
              <a:rect l="l" t="t" r="r" b="b"/>
              <a:pathLst>
                <a:path w="898" h="399" extrusionOk="0">
                  <a:moveTo>
                    <a:pt x="897" y="0"/>
                  </a:moveTo>
                  <a:cubicBezTo>
                    <a:pt x="1" y="0"/>
                    <a:pt x="300" y="399"/>
                    <a:pt x="598" y="399"/>
                  </a:cubicBezTo>
                  <a:cubicBezTo>
                    <a:pt x="748" y="399"/>
                    <a:pt x="897" y="299"/>
                    <a:pt x="89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90" name="Google Shape;15690;p22"/>
            <p:cNvSpPr/>
            <p:nvPr/>
          </p:nvSpPr>
          <p:spPr>
            <a:xfrm>
              <a:off x="4989400" y="3812775"/>
              <a:ext cx="16850" cy="5625"/>
            </a:xfrm>
            <a:custGeom>
              <a:avLst/>
              <a:gdLst/>
              <a:ahLst/>
              <a:cxnLst/>
              <a:rect l="l" t="t" r="r" b="b"/>
              <a:pathLst>
                <a:path w="674" h="225" extrusionOk="0">
                  <a:moveTo>
                    <a:pt x="1" y="1"/>
                  </a:moveTo>
                  <a:cubicBezTo>
                    <a:pt x="1" y="1"/>
                    <a:pt x="1" y="225"/>
                    <a:pt x="225" y="225"/>
                  </a:cubicBezTo>
                  <a:cubicBezTo>
                    <a:pt x="673" y="225"/>
                    <a:pt x="449"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91" name="Google Shape;15691;p22"/>
            <p:cNvSpPr/>
            <p:nvPr/>
          </p:nvSpPr>
          <p:spPr>
            <a:xfrm>
              <a:off x="4983800" y="2725825"/>
              <a:ext cx="11225" cy="11225"/>
            </a:xfrm>
            <a:custGeom>
              <a:avLst/>
              <a:gdLst/>
              <a:ahLst/>
              <a:cxnLst/>
              <a:rect l="l" t="t" r="r" b="b"/>
              <a:pathLst>
                <a:path w="449" h="449" extrusionOk="0">
                  <a:moveTo>
                    <a:pt x="1" y="0"/>
                  </a:moveTo>
                  <a:cubicBezTo>
                    <a:pt x="1" y="224"/>
                    <a:pt x="1" y="448"/>
                    <a:pt x="225" y="448"/>
                  </a:cubicBezTo>
                  <a:cubicBezTo>
                    <a:pt x="449" y="448"/>
                    <a:pt x="225"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92" name="Google Shape;15692;p22"/>
            <p:cNvSpPr/>
            <p:nvPr/>
          </p:nvSpPr>
          <p:spPr>
            <a:xfrm>
              <a:off x="4965250" y="2696075"/>
              <a:ext cx="22450" cy="12950"/>
            </a:xfrm>
            <a:custGeom>
              <a:avLst/>
              <a:gdLst/>
              <a:ahLst/>
              <a:cxnLst/>
              <a:rect l="l" t="t" r="r" b="b"/>
              <a:pathLst>
                <a:path w="898" h="518" extrusionOk="0">
                  <a:moveTo>
                    <a:pt x="620" y="0"/>
                  </a:moveTo>
                  <a:cubicBezTo>
                    <a:pt x="380" y="0"/>
                    <a:pt x="1" y="259"/>
                    <a:pt x="519" y="518"/>
                  </a:cubicBezTo>
                  <a:cubicBezTo>
                    <a:pt x="897" y="139"/>
                    <a:pt x="796" y="0"/>
                    <a:pt x="62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93" name="Google Shape;15693;p22"/>
            <p:cNvSpPr/>
            <p:nvPr/>
          </p:nvSpPr>
          <p:spPr>
            <a:xfrm>
              <a:off x="4935775" y="2859150"/>
              <a:ext cx="25650" cy="12375"/>
            </a:xfrm>
            <a:custGeom>
              <a:avLst/>
              <a:gdLst/>
              <a:ahLst/>
              <a:cxnLst/>
              <a:rect l="l" t="t" r="r" b="b"/>
              <a:pathLst>
                <a:path w="1026" h="495" extrusionOk="0">
                  <a:moveTo>
                    <a:pt x="824" y="0"/>
                  </a:moveTo>
                  <a:cubicBezTo>
                    <a:pt x="412" y="0"/>
                    <a:pt x="1" y="494"/>
                    <a:pt x="577" y="494"/>
                  </a:cubicBezTo>
                  <a:cubicBezTo>
                    <a:pt x="577" y="270"/>
                    <a:pt x="1025" y="270"/>
                    <a:pt x="1025" y="46"/>
                  </a:cubicBezTo>
                  <a:cubicBezTo>
                    <a:pt x="961" y="14"/>
                    <a:pt x="893" y="0"/>
                    <a:pt x="8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94" name="Google Shape;15694;p22"/>
            <p:cNvSpPr/>
            <p:nvPr/>
          </p:nvSpPr>
          <p:spPr>
            <a:xfrm>
              <a:off x="4849325" y="3835200"/>
              <a:ext cx="11250" cy="11225"/>
            </a:xfrm>
            <a:custGeom>
              <a:avLst/>
              <a:gdLst/>
              <a:ahLst/>
              <a:cxnLst/>
              <a:rect l="l" t="t" r="r" b="b"/>
              <a:pathLst>
                <a:path w="450" h="449" extrusionOk="0">
                  <a:moveTo>
                    <a:pt x="1" y="0"/>
                  </a:moveTo>
                  <a:cubicBezTo>
                    <a:pt x="1" y="224"/>
                    <a:pt x="1" y="449"/>
                    <a:pt x="449" y="449"/>
                  </a:cubicBezTo>
                  <a:cubicBezTo>
                    <a:pt x="449" y="224"/>
                    <a:pt x="449"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95" name="Google Shape;15695;p22"/>
            <p:cNvSpPr/>
            <p:nvPr/>
          </p:nvSpPr>
          <p:spPr>
            <a:xfrm>
              <a:off x="4814750" y="2847525"/>
              <a:ext cx="34600" cy="10875"/>
            </a:xfrm>
            <a:custGeom>
              <a:avLst/>
              <a:gdLst/>
              <a:ahLst/>
              <a:cxnLst/>
              <a:rect l="l" t="t" r="r" b="b"/>
              <a:pathLst>
                <a:path w="1384" h="435" extrusionOk="0">
                  <a:moveTo>
                    <a:pt x="509" y="0"/>
                  </a:moveTo>
                  <a:cubicBezTo>
                    <a:pt x="434" y="0"/>
                    <a:pt x="353" y="18"/>
                    <a:pt x="263" y="63"/>
                  </a:cubicBezTo>
                  <a:cubicBezTo>
                    <a:pt x="1" y="325"/>
                    <a:pt x="430" y="434"/>
                    <a:pt x="831" y="434"/>
                  </a:cubicBezTo>
                  <a:cubicBezTo>
                    <a:pt x="1115" y="434"/>
                    <a:pt x="1384" y="380"/>
                    <a:pt x="1384" y="287"/>
                  </a:cubicBezTo>
                  <a:cubicBezTo>
                    <a:pt x="1025" y="287"/>
                    <a:pt x="810" y="0"/>
                    <a:pt x="50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96" name="Google Shape;15696;p22"/>
            <p:cNvSpPr/>
            <p:nvPr/>
          </p:nvSpPr>
          <p:spPr>
            <a:xfrm>
              <a:off x="4815725" y="3149775"/>
              <a:ext cx="28025" cy="13875"/>
            </a:xfrm>
            <a:custGeom>
              <a:avLst/>
              <a:gdLst/>
              <a:ahLst/>
              <a:cxnLst/>
              <a:rect l="l" t="t" r="r" b="b"/>
              <a:pathLst>
                <a:path w="1121" h="555" extrusionOk="0">
                  <a:moveTo>
                    <a:pt x="291" y="0"/>
                  </a:moveTo>
                  <a:cubicBezTo>
                    <a:pt x="174" y="0"/>
                    <a:pt x="75" y="75"/>
                    <a:pt x="0" y="299"/>
                  </a:cubicBezTo>
                  <a:cubicBezTo>
                    <a:pt x="26" y="273"/>
                    <a:pt x="55" y="262"/>
                    <a:pt x="87" y="262"/>
                  </a:cubicBezTo>
                  <a:cubicBezTo>
                    <a:pt x="251" y="262"/>
                    <a:pt x="487" y="554"/>
                    <a:pt x="745" y="554"/>
                  </a:cubicBezTo>
                  <a:cubicBezTo>
                    <a:pt x="867" y="554"/>
                    <a:pt x="994" y="489"/>
                    <a:pt x="1121" y="299"/>
                  </a:cubicBezTo>
                  <a:cubicBezTo>
                    <a:pt x="822" y="299"/>
                    <a:pt x="523" y="0"/>
                    <a:pt x="29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97" name="Google Shape;15697;p22"/>
            <p:cNvSpPr/>
            <p:nvPr/>
          </p:nvSpPr>
          <p:spPr>
            <a:xfrm>
              <a:off x="4817650" y="3524300"/>
              <a:ext cx="14150" cy="8275"/>
            </a:xfrm>
            <a:custGeom>
              <a:avLst/>
              <a:gdLst/>
              <a:ahLst/>
              <a:cxnLst/>
              <a:rect l="l" t="t" r="r" b="b"/>
              <a:pathLst>
                <a:path w="566" h="331" extrusionOk="0">
                  <a:moveTo>
                    <a:pt x="101" y="1"/>
                  </a:moveTo>
                  <a:cubicBezTo>
                    <a:pt x="0" y="1"/>
                    <a:pt x="452" y="331"/>
                    <a:pt x="532" y="331"/>
                  </a:cubicBezTo>
                  <a:cubicBezTo>
                    <a:pt x="566" y="331"/>
                    <a:pt x="535" y="273"/>
                    <a:pt x="371" y="110"/>
                  </a:cubicBezTo>
                  <a:cubicBezTo>
                    <a:pt x="214" y="31"/>
                    <a:pt x="132" y="1"/>
                    <a:pt x="10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98" name="Google Shape;15698;p22"/>
            <p:cNvSpPr/>
            <p:nvPr/>
          </p:nvSpPr>
          <p:spPr>
            <a:xfrm>
              <a:off x="4784900" y="3235675"/>
              <a:ext cx="28050" cy="4225"/>
            </a:xfrm>
            <a:custGeom>
              <a:avLst/>
              <a:gdLst/>
              <a:ahLst/>
              <a:cxnLst/>
              <a:rect l="l" t="t" r="r" b="b"/>
              <a:pathLst>
                <a:path w="1122" h="169" extrusionOk="0">
                  <a:moveTo>
                    <a:pt x="561" y="1"/>
                  </a:moveTo>
                  <a:cubicBezTo>
                    <a:pt x="0" y="113"/>
                    <a:pt x="281" y="169"/>
                    <a:pt x="561" y="169"/>
                  </a:cubicBezTo>
                  <a:cubicBezTo>
                    <a:pt x="841" y="169"/>
                    <a:pt x="1121" y="113"/>
                    <a:pt x="5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99" name="Google Shape;15699;p22"/>
            <p:cNvSpPr/>
            <p:nvPr/>
          </p:nvSpPr>
          <p:spPr>
            <a:xfrm>
              <a:off x="4759675" y="2154325"/>
              <a:ext cx="33650" cy="28025"/>
            </a:xfrm>
            <a:custGeom>
              <a:avLst/>
              <a:gdLst/>
              <a:ahLst/>
              <a:cxnLst/>
              <a:rect l="l" t="t" r="r" b="b"/>
              <a:pathLst>
                <a:path w="1346" h="1121" extrusionOk="0">
                  <a:moveTo>
                    <a:pt x="449" y="0"/>
                  </a:moveTo>
                  <a:cubicBezTo>
                    <a:pt x="225" y="0"/>
                    <a:pt x="1" y="1121"/>
                    <a:pt x="449" y="1121"/>
                  </a:cubicBezTo>
                  <a:cubicBezTo>
                    <a:pt x="449" y="673"/>
                    <a:pt x="1346" y="224"/>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00" name="Google Shape;15700;p22"/>
            <p:cNvSpPr/>
            <p:nvPr/>
          </p:nvSpPr>
          <p:spPr>
            <a:xfrm>
              <a:off x="4765300" y="4301475"/>
              <a:ext cx="22425" cy="10000"/>
            </a:xfrm>
            <a:custGeom>
              <a:avLst/>
              <a:gdLst/>
              <a:ahLst/>
              <a:cxnLst/>
              <a:rect l="l" t="t" r="r" b="b"/>
              <a:pathLst>
                <a:path w="897" h="400" extrusionOk="0">
                  <a:moveTo>
                    <a:pt x="299" y="1"/>
                  </a:moveTo>
                  <a:cubicBezTo>
                    <a:pt x="149" y="1"/>
                    <a:pt x="0" y="100"/>
                    <a:pt x="0" y="399"/>
                  </a:cubicBezTo>
                  <a:cubicBezTo>
                    <a:pt x="897" y="399"/>
                    <a:pt x="598" y="1"/>
                    <a:pt x="29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01" name="Google Shape;15701;p22"/>
            <p:cNvSpPr/>
            <p:nvPr/>
          </p:nvSpPr>
          <p:spPr>
            <a:xfrm>
              <a:off x="4746625" y="1919000"/>
              <a:ext cx="18700" cy="9975"/>
            </a:xfrm>
            <a:custGeom>
              <a:avLst/>
              <a:gdLst/>
              <a:ahLst/>
              <a:cxnLst/>
              <a:rect l="l" t="t" r="r" b="b"/>
              <a:pathLst>
                <a:path w="748" h="399" extrusionOk="0">
                  <a:moveTo>
                    <a:pt x="747" y="0"/>
                  </a:moveTo>
                  <a:cubicBezTo>
                    <a:pt x="0" y="0"/>
                    <a:pt x="249" y="399"/>
                    <a:pt x="498" y="399"/>
                  </a:cubicBezTo>
                  <a:cubicBezTo>
                    <a:pt x="623" y="399"/>
                    <a:pt x="747" y="299"/>
                    <a:pt x="74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02" name="Google Shape;15702;p22"/>
            <p:cNvSpPr/>
            <p:nvPr/>
          </p:nvSpPr>
          <p:spPr>
            <a:xfrm>
              <a:off x="4731675" y="4317050"/>
              <a:ext cx="22425" cy="5625"/>
            </a:xfrm>
            <a:custGeom>
              <a:avLst/>
              <a:gdLst/>
              <a:ahLst/>
              <a:cxnLst/>
              <a:rect l="l" t="t" r="r" b="b"/>
              <a:pathLst>
                <a:path w="897" h="225" extrusionOk="0">
                  <a:moveTo>
                    <a:pt x="897" y="0"/>
                  </a:moveTo>
                  <a:cubicBezTo>
                    <a:pt x="449" y="0"/>
                    <a:pt x="224" y="0"/>
                    <a:pt x="0" y="224"/>
                  </a:cubicBezTo>
                  <a:cubicBezTo>
                    <a:pt x="449" y="224"/>
                    <a:pt x="673" y="224"/>
                    <a:pt x="89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03" name="Google Shape;15703;p22"/>
            <p:cNvSpPr/>
            <p:nvPr/>
          </p:nvSpPr>
          <p:spPr>
            <a:xfrm>
              <a:off x="4701025" y="1958300"/>
              <a:ext cx="16575" cy="8275"/>
            </a:xfrm>
            <a:custGeom>
              <a:avLst/>
              <a:gdLst/>
              <a:ahLst/>
              <a:cxnLst/>
              <a:rect l="l" t="t" r="r" b="b"/>
              <a:pathLst>
                <a:path w="663" h="331" extrusionOk="0">
                  <a:moveTo>
                    <a:pt x="591" y="1"/>
                  </a:moveTo>
                  <a:cubicBezTo>
                    <a:pt x="444" y="1"/>
                    <a:pt x="1" y="331"/>
                    <a:pt x="187" y="331"/>
                  </a:cubicBezTo>
                  <a:cubicBezTo>
                    <a:pt x="243" y="331"/>
                    <a:pt x="357" y="300"/>
                    <a:pt x="554" y="221"/>
                  </a:cubicBezTo>
                  <a:cubicBezTo>
                    <a:pt x="663" y="58"/>
                    <a:pt x="653" y="1"/>
                    <a:pt x="5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04" name="Google Shape;15704;p22"/>
            <p:cNvSpPr/>
            <p:nvPr/>
          </p:nvSpPr>
          <p:spPr>
            <a:xfrm>
              <a:off x="4692450" y="4333850"/>
              <a:ext cx="22425" cy="10000"/>
            </a:xfrm>
            <a:custGeom>
              <a:avLst/>
              <a:gdLst/>
              <a:ahLst/>
              <a:cxnLst/>
              <a:rect l="l" t="t" r="r" b="b"/>
              <a:pathLst>
                <a:path w="897" h="400" extrusionOk="0">
                  <a:moveTo>
                    <a:pt x="897" y="1"/>
                  </a:moveTo>
                  <a:cubicBezTo>
                    <a:pt x="1" y="1"/>
                    <a:pt x="299" y="399"/>
                    <a:pt x="598" y="399"/>
                  </a:cubicBezTo>
                  <a:cubicBezTo>
                    <a:pt x="748" y="399"/>
                    <a:pt x="897" y="300"/>
                    <a:pt x="8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05" name="Google Shape;15705;p22"/>
            <p:cNvSpPr/>
            <p:nvPr/>
          </p:nvSpPr>
          <p:spPr>
            <a:xfrm>
              <a:off x="4672850" y="2854675"/>
              <a:ext cx="25225" cy="4250"/>
            </a:xfrm>
            <a:custGeom>
              <a:avLst/>
              <a:gdLst/>
              <a:ahLst/>
              <a:cxnLst/>
              <a:rect l="l" t="t" r="r" b="b"/>
              <a:pathLst>
                <a:path w="1009" h="170" extrusionOk="0">
                  <a:moveTo>
                    <a:pt x="560" y="1"/>
                  </a:moveTo>
                  <a:cubicBezTo>
                    <a:pt x="0" y="113"/>
                    <a:pt x="224" y="169"/>
                    <a:pt x="476" y="169"/>
                  </a:cubicBezTo>
                  <a:cubicBezTo>
                    <a:pt x="729" y="169"/>
                    <a:pt x="1009" y="113"/>
                    <a:pt x="56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06" name="Google Shape;15706;p22"/>
            <p:cNvSpPr/>
            <p:nvPr/>
          </p:nvSpPr>
          <p:spPr>
            <a:xfrm>
              <a:off x="4580400" y="3515825"/>
              <a:ext cx="33625" cy="16850"/>
            </a:xfrm>
            <a:custGeom>
              <a:avLst/>
              <a:gdLst/>
              <a:ahLst/>
              <a:cxnLst/>
              <a:rect l="l" t="t" r="r" b="b"/>
              <a:pathLst>
                <a:path w="1345" h="674" extrusionOk="0">
                  <a:moveTo>
                    <a:pt x="0" y="1"/>
                  </a:moveTo>
                  <a:cubicBezTo>
                    <a:pt x="0" y="673"/>
                    <a:pt x="673" y="673"/>
                    <a:pt x="1121" y="673"/>
                  </a:cubicBezTo>
                  <a:cubicBezTo>
                    <a:pt x="1345" y="225"/>
                    <a:pt x="897"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07" name="Google Shape;15707;p22"/>
            <p:cNvSpPr/>
            <p:nvPr/>
          </p:nvSpPr>
          <p:spPr>
            <a:xfrm>
              <a:off x="4588800" y="3555050"/>
              <a:ext cx="28025" cy="4225"/>
            </a:xfrm>
            <a:custGeom>
              <a:avLst/>
              <a:gdLst/>
              <a:ahLst/>
              <a:cxnLst/>
              <a:rect l="l" t="t" r="r" b="b"/>
              <a:pathLst>
                <a:path w="1121" h="169" extrusionOk="0">
                  <a:moveTo>
                    <a:pt x="561" y="1"/>
                  </a:moveTo>
                  <a:lnTo>
                    <a:pt x="561" y="1"/>
                  </a:lnTo>
                  <a:cubicBezTo>
                    <a:pt x="0" y="113"/>
                    <a:pt x="281" y="169"/>
                    <a:pt x="561" y="169"/>
                  </a:cubicBezTo>
                  <a:cubicBezTo>
                    <a:pt x="841" y="169"/>
                    <a:pt x="1121" y="113"/>
                    <a:pt x="5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08" name="Google Shape;15708;p22"/>
            <p:cNvSpPr/>
            <p:nvPr/>
          </p:nvSpPr>
          <p:spPr>
            <a:xfrm>
              <a:off x="4501950" y="2631525"/>
              <a:ext cx="26400" cy="15875"/>
            </a:xfrm>
            <a:custGeom>
              <a:avLst/>
              <a:gdLst/>
              <a:ahLst/>
              <a:cxnLst/>
              <a:rect l="l" t="t" r="r" b="b"/>
              <a:pathLst>
                <a:path w="1056" h="635" extrusionOk="0">
                  <a:moveTo>
                    <a:pt x="227" y="1"/>
                  </a:moveTo>
                  <a:cubicBezTo>
                    <a:pt x="97" y="1"/>
                    <a:pt x="1" y="55"/>
                    <a:pt x="1" y="186"/>
                  </a:cubicBezTo>
                  <a:cubicBezTo>
                    <a:pt x="449" y="186"/>
                    <a:pt x="449" y="635"/>
                    <a:pt x="897" y="635"/>
                  </a:cubicBezTo>
                  <a:cubicBezTo>
                    <a:pt x="1055" y="318"/>
                    <a:pt x="542" y="1"/>
                    <a:pt x="22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09" name="Google Shape;15709;p22"/>
            <p:cNvSpPr/>
            <p:nvPr/>
          </p:nvSpPr>
          <p:spPr>
            <a:xfrm>
              <a:off x="4479550" y="1302675"/>
              <a:ext cx="21800" cy="12750"/>
            </a:xfrm>
            <a:custGeom>
              <a:avLst/>
              <a:gdLst/>
              <a:ahLst/>
              <a:cxnLst/>
              <a:rect l="l" t="t" r="r" b="b"/>
              <a:pathLst>
                <a:path w="872" h="510" extrusionOk="0">
                  <a:moveTo>
                    <a:pt x="0" y="1"/>
                  </a:moveTo>
                  <a:cubicBezTo>
                    <a:pt x="0" y="225"/>
                    <a:pt x="0" y="449"/>
                    <a:pt x="672" y="449"/>
                  </a:cubicBezTo>
                  <a:cubicBezTo>
                    <a:pt x="758" y="492"/>
                    <a:pt x="803" y="510"/>
                    <a:pt x="816" y="510"/>
                  </a:cubicBezTo>
                  <a:cubicBezTo>
                    <a:pt x="872" y="510"/>
                    <a:pt x="363" y="182"/>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10" name="Google Shape;15710;p22"/>
            <p:cNvSpPr/>
            <p:nvPr/>
          </p:nvSpPr>
          <p:spPr>
            <a:xfrm>
              <a:off x="4434725" y="2334850"/>
              <a:ext cx="22425" cy="10000"/>
            </a:xfrm>
            <a:custGeom>
              <a:avLst/>
              <a:gdLst/>
              <a:ahLst/>
              <a:cxnLst/>
              <a:rect l="l" t="t" r="r" b="b"/>
              <a:pathLst>
                <a:path w="897" h="400" extrusionOk="0">
                  <a:moveTo>
                    <a:pt x="299" y="1"/>
                  </a:moveTo>
                  <a:cubicBezTo>
                    <a:pt x="150" y="1"/>
                    <a:pt x="0" y="101"/>
                    <a:pt x="0" y="399"/>
                  </a:cubicBezTo>
                  <a:cubicBezTo>
                    <a:pt x="897" y="399"/>
                    <a:pt x="598" y="1"/>
                    <a:pt x="29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11" name="Google Shape;15711;p22"/>
            <p:cNvSpPr/>
            <p:nvPr/>
          </p:nvSpPr>
          <p:spPr>
            <a:xfrm>
              <a:off x="4423500" y="3033975"/>
              <a:ext cx="28050" cy="22450"/>
            </a:xfrm>
            <a:custGeom>
              <a:avLst/>
              <a:gdLst/>
              <a:ahLst/>
              <a:cxnLst/>
              <a:rect l="l" t="t" r="r" b="b"/>
              <a:pathLst>
                <a:path w="1122" h="898" extrusionOk="0">
                  <a:moveTo>
                    <a:pt x="897" y="1"/>
                  </a:moveTo>
                  <a:cubicBezTo>
                    <a:pt x="225" y="1"/>
                    <a:pt x="1" y="225"/>
                    <a:pt x="225" y="897"/>
                  </a:cubicBezTo>
                  <a:cubicBezTo>
                    <a:pt x="897" y="897"/>
                    <a:pt x="1121" y="449"/>
                    <a:pt x="8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12" name="Google Shape;15712;p22"/>
            <p:cNvSpPr/>
            <p:nvPr/>
          </p:nvSpPr>
          <p:spPr>
            <a:xfrm>
              <a:off x="4412300" y="1280275"/>
              <a:ext cx="16825" cy="11225"/>
            </a:xfrm>
            <a:custGeom>
              <a:avLst/>
              <a:gdLst/>
              <a:ahLst/>
              <a:cxnLst/>
              <a:rect l="l" t="t" r="r" b="b"/>
              <a:pathLst>
                <a:path w="673" h="449" extrusionOk="0">
                  <a:moveTo>
                    <a:pt x="1" y="0"/>
                  </a:moveTo>
                  <a:cubicBezTo>
                    <a:pt x="1" y="0"/>
                    <a:pt x="1" y="448"/>
                    <a:pt x="225" y="448"/>
                  </a:cubicBezTo>
                  <a:cubicBezTo>
                    <a:pt x="673" y="448"/>
                    <a:pt x="225"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13" name="Google Shape;15713;p22"/>
            <p:cNvSpPr/>
            <p:nvPr/>
          </p:nvSpPr>
          <p:spPr>
            <a:xfrm>
              <a:off x="4395500" y="3002275"/>
              <a:ext cx="22425" cy="10725"/>
            </a:xfrm>
            <a:custGeom>
              <a:avLst/>
              <a:gdLst/>
              <a:ahLst/>
              <a:cxnLst/>
              <a:rect l="l" t="t" r="r" b="b"/>
              <a:pathLst>
                <a:path w="897" h="429" extrusionOk="0">
                  <a:moveTo>
                    <a:pt x="467" y="1"/>
                  </a:moveTo>
                  <a:cubicBezTo>
                    <a:pt x="231" y="1"/>
                    <a:pt x="0" y="110"/>
                    <a:pt x="0" y="372"/>
                  </a:cubicBezTo>
                  <a:cubicBezTo>
                    <a:pt x="336" y="372"/>
                    <a:pt x="505" y="428"/>
                    <a:pt x="617" y="428"/>
                  </a:cubicBezTo>
                  <a:cubicBezTo>
                    <a:pt x="729" y="428"/>
                    <a:pt x="785" y="372"/>
                    <a:pt x="897" y="148"/>
                  </a:cubicBezTo>
                  <a:cubicBezTo>
                    <a:pt x="804" y="55"/>
                    <a:pt x="634" y="1"/>
                    <a:pt x="46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14" name="Google Shape;15714;p22"/>
            <p:cNvSpPr/>
            <p:nvPr/>
          </p:nvSpPr>
          <p:spPr>
            <a:xfrm>
              <a:off x="4367475" y="2344825"/>
              <a:ext cx="44850" cy="18325"/>
            </a:xfrm>
            <a:custGeom>
              <a:avLst/>
              <a:gdLst/>
              <a:ahLst/>
              <a:cxnLst/>
              <a:rect l="l" t="t" r="r" b="b"/>
              <a:pathLst>
                <a:path w="1794" h="733" extrusionOk="0">
                  <a:moveTo>
                    <a:pt x="1794" y="0"/>
                  </a:moveTo>
                  <a:cubicBezTo>
                    <a:pt x="897" y="0"/>
                    <a:pt x="1" y="0"/>
                    <a:pt x="1" y="673"/>
                  </a:cubicBezTo>
                  <a:cubicBezTo>
                    <a:pt x="124" y="714"/>
                    <a:pt x="247" y="732"/>
                    <a:pt x="369" y="732"/>
                  </a:cubicBezTo>
                  <a:cubicBezTo>
                    <a:pt x="912" y="732"/>
                    <a:pt x="1428" y="366"/>
                    <a:pt x="179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15" name="Google Shape;15715;p22"/>
            <p:cNvSpPr/>
            <p:nvPr/>
          </p:nvSpPr>
          <p:spPr>
            <a:xfrm>
              <a:off x="4389900" y="1161500"/>
              <a:ext cx="23850" cy="23550"/>
            </a:xfrm>
            <a:custGeom>
              <a:avLst/>
              <a:gdLst/>
              <a:ahLst/>
              <a:cxnLst/>
              <a:rect l="l" t="t" r="r" b="b"/>
              <a:pathLst>
                <a:path w="954" h="942" extrusionOk="0">
                  <a:moveTo>
                    <a:pt x="510" y="0"/>
                  </a:moveTo>
                  <a:cubicBezTo>
                    <a:pt x="440" y="0"/>
                    <a:pt x="347" y="14"/>
                    <a:pt x="224" y="45"/>
                  </a:cubicBezTo>
                  <a:cubicBezTo>
                    <a:pt x="0" y="493"/>
                    <a:pt x="224" y="717"/>
                    <a:pt x="673" y="941"/>
                  </a:cubicBezTo>
                  <a:cubicBezTo>
                    <a:pt x="479" y="554"/>
                    <a:pt x="954" y="0"/>
                    <a:pt x="51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16" name="Google Shape;15716;p22"/>
            <p:cNvSpPr/>
            <p:nvPr/>
          </p:nvSpPr>
          <p:spPr>
            <a:xfrm>
              <a:off x="4361875" y="2372825"/>
              <a:ext cx="28050" cy="8450"/>
            </a:xfrm>
            <a:custGeom>
              <a:avLst/>
              <a:gdLst/>
              <a:ahLst/>
              <a:cxnLst/>
              <a:rect l="l" t="t" r="r" b="b"/>
              <a:pathLst>
                <a:path w="1122" h="338" extrusionOk="0">
                  <a:moveTo>
                    <a:pt x="225" y="1"/>
                  </a:moveTo>
                  <a:cubicBezTo>
                    <a:pt x="1" y="225"/>
                    <a:pt x="281" y="337"/>
                    <a:pt x="561" y="337"/>
                  </a:cubicBezTo>
                  <a:cubicBezTo>
                    <a:pt x="841" y="337"/>
                    <a:pt x="1121" y="225"/>
                    <a:pt x="8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17" name="Google Shape;15717;p22"/>
            <p:cNvSpPr/>
            <p:nvPr/>
          </p:nvSpPr>
          <p:spPr>
            <a:xfrm>
              <a:off x="4345975" y="1307650"/>
              <a:ext cx="21525" cy="28675"/>
            </a:xfrm>
            <a:custGeom>
              <a:avLst/>
              <a:gdLst/>
              <a:ahLst/>
              <a:cxnLst/>
              <a:rect l="l" t="t" r="r" b="b"/>
              <a:pathLst>
                <a:path w="861" h="1147" extrusionOk="0">
                  <a:moveTo>
                    <a:pt x="673" y="1"/>
                  </a:moveTo>
                  <a:cubicBezTo>
                    <a:pt x="0" y="1"/>
                    <a:pt x="223" y="1146"/>
                    <a:pt x="637" y="1146"/>
                  </a:cubicBezTo>
                  <a:cubicBezTo>
                    <a:pt x="861" y="698"/>
                    <a:pt x="861" y="474"/>
                    <a:pt x="861" y="26"/>
                  </a:cubicBezTo>
                  <a:cubicBezTo>
                    <a:pt x="792" y="9"/>
                    <a:pt x="729" y="1"/>
                    <a:pt x="6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18" name="Google Shape;15718;p22"/>
            <p:cNvSpPr/>
            <p:nvPr/>
          </p:nvSpPr>
          <p:spPr>
            <a:xfrm>
              <a:off x="4341700" y="1278700"/>
              <a:ext cx="9000" cy="7200"/>
            </a:xfrm>
            <a:custGeom>
              <a:avLst/>
              <a:gdLst/>
              <a:ahLst/>
              <a:cxnLst/>
              <a:rect l="l" t="t" r="r" b="b"/>
              <a:pathLst>
                <a:path w="360" h="288" extrusionOk="0">
                  <a:moveTo>
                    <a:pt x="51" y="0"/>
                  </a:moveTo>
                  <a:cubicBezTo>
                    <a:pt x="1" y="0"/>
                    <a:pt x="180" y="287"/>
                    <a:pt x="359" y="287"/>
                  </a:cubicBezTo>
                  <a:cubicBezTo>
                    <a:pt x="359" y="287"/>
                    <a:pt x="359" y="63"/>
                    <a:pt x="135" y="63"/>
                  </a:cubicBezTo>
                  <a:cubicBezTo>
                    <a:pt x="90" y="18"/>
                    <a:pt x="64" y="0"/>
                    <a:pt x="5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19" name="Google Shape;15719;p22"/>
            <p:cNvSpPr/>
            <p:nvPr/>
          </p:nvSpPr>
          <p:spPr>
            <a:xfrm>
              <a:off x="4302775" y="2404875"/>
              <a:ext cx="36725" cy="15025"/>
            </a:xfrm>
            <a:custGeom>
              <a:avLst/>
              <a:gdLst/>
              <a:ahLst/>
              <a:cxnLst/>
              <a:rect l="l" t="t" r="r" b="b"/>
              <a:pathLst>
                <a:path w="1469" h="601" extrusionOk="0">
                  <a:moveTo>
                    <a:pt x="457" y="1"/>
                  </a:moveTo>
                  <a:cubicBezTo>
                    <a:pt x="365" y="1"/>
                    <a:pt x="258" y="19"/>
                    <a:pt x="123" y="64"/>
                  </a:cubicBezTo>
                  <a:cubicBezTo>
                    <a:pt x="0" y="434"/>
                    <a:pt x="420" y="600"/>
                    <a:pt x="823" y="600"/>
                  </a:cubicBezTo>
                  <a:cubicBezTo>
                    <a:pt x="1151" y="600"/>
                    <a:pt x="1468" y="489"/>
                    <a:pt x="1468" y="288"/>
                  </a:cubicBezTo>
                  <a:cubicBezTo>
                    <a:pt x="930" y="288"/>
                    <a:pt x="823" y="1"/>
                    <a:pt x="45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20" name="Google Shape;15720;p22"/>
            <p:cNvSpPr/>
            <p:nvPr/>
          </p:nvSpPr>
          <p:spPr>
            <a:xfrm>
              <a:off x="4277825" y="1420350"/>
              <a:ext cx="28050" cy="16825"/>
            </a:xfrm>
            <a:custGeom>
              <a:avLst/>
              <a:gdLst/>
              <a:ahLst/>
              <a:cxnLst/>
              <a:rect l="l" t="t" r="r" b="b"/>
              <a:pathLst>
                <a:path w="1122" h="673" extrusionOk="0">
                  <a:moveTo>
                    <a:pt x="449" y="0"/>
                  </a:moveTo>
                  <a:cubicBezTo>
                    <a:pt x="1" y="0"/>
                    <a:pt x="673" y="672"/>
                    <a:pt x="1121" y="672"/>
                  </a:cubicBezTo>
                  <a:cubicBezTo>
                    <a:pt x="1121" y="448"/>
                    <a:pt x="1121" y="224"/>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21" name="Google Shape;15721;p22"/>
            <p:cNvSpPr/>
            <p:nvPr/>
          </p:nvSpPr>
          <p:spPr>
            <a:xfrm>
              <a:off x="4273725" y="2409850"/>
              <a:ext cx="26550" cy="14575"/>
            </a:xfrm>
            <a:custGeom>
              <a:avLst/>
              <a:gdLst/>
              <a:ahLst/>
              <a:cxnLst/>
              <a:rect l="l" t="t" r="r" b="b"/>
              <a:pathLst>
                <a:path w="1062" h="583" extrusionOk="0">
                  <a:moveTo>
                    <a:pt x="481" y="1"/>
                  </a:moveTo>
                  <a:cubicBezTo>
                    <a:pt x="77" y="1"/>
                    <a:pt x="1" y="209"/>
                    <a:pt x="165" y="537"/>
                  </a:cubicBezTo>
                  <a:cubicBezTo>
                    <a:pt x="261" y="569"/>
                    <a:pt x="339" y="583"/>
                    <a:pt x="403" y="583"/>
                  </a:cubicBezTo>
                  <a:cubicBezTo>
                    <a:pt x="787" y="583"/>
                    <a:pt x="677" y="89"/>
                    <a:pt x="1061" y="89"/>
                  </a:cubicBezTo>
                  <a:cubicBezTo>
                    <a:pt x="821" y="29"/>
                    <a:pt x="629" y="1"/>
                    <a:pt x="48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22" name="Google Shape;15722;p22"/>
            <p:cNvSpPr/>
            <p:nvPr/>
          </p:nvSpPr>
          <p:spPr>
            <a:xfrm>
              <a:off x="4259300" y="3000350"/>
              <a:ext cx="24800" cy="6500"/>
            </a:xfrm>
            <a:custGeom>
              <a:avLst/>
              <a:gdLst/>
              <a:ahLst/>
              <a:cxnLst/>
              <a:rect l="l" t="t" r="r" b="b"/>
              <a:pathLst>
                <a:path w="992" h="260" extrusionOk="0">
                  <a:moveTo>
                    <a:pt x="518" y="1"/>
                  </a:moveTo>
                  <a:lnTo>
                    <a:pt x="518" y="1"/>
                  </a:lnTo>
                  <a:cubicBezTo>
                    <a:pt x="0" y="130"/>
                    <a:pt x="454" y="260"/>
                    <a:pt x="714" y="260"/>
                  </a:cubicBezTo>
                  <a:cubicBezTo>
                    <a:pt x="904" y="260"/>
                    <a:pt x="991" y="190"/>
                    <a:pt x="51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23" name="Google Shape;15723;p22"/>
            <p:cNvSpPr/>
            <p:nvPr/>
          </p:nvSpPr>
          <p:spPr>
            <a:xfrm>
              <a:off x="4249825" y="1033750"/>
              <a:ext cx="22425" cy="22425"/>
            </a:xfrm>
            <a:custGeom>
              <a:avLst/>
              <a:gdLst/>
              <a:ahLst/>
              <a:cxnLst/>
              <a:rect l="l" t="t" r="r" b="b"/>
              <a:pathLst>
                <a:path w="897" h="897" extrusionOk="0">
                  <a:moveTo>
                    <a:pt x="224" y="0"/>
                  </a:moveTo>
                  <a:lnTo>
                    <a:pt x="224" y="0"/>
                  </a:lnTo>
                  <a:cubicBezTo>
                    <a:pt x="448" y="448"/>
                    <a:pt x="0" y="897"/>
                    <a:pt x="897" y="897"/>
                  </a:cubicBezTo>
                  <a:cubicBezTo>
                    <a:pt x="897" y="448"/>
                    <a:pt x="673" y="224"/>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24" name="Google Shape;15724;p22"/>
            <p:cNvSpPr/>
            <p:nvPr/>
          </p:nvSpPr>
          <p:spPr>
            <a:xfrm>
              <a:off x="4255425" y="1470775"/>
              <a:ext cx="16825" cy="5625"/>
            </a:xfrm>
            <a:custGeom>
              <a:avLst/>
              <a:gdLst/>
              <a:ahLst/>
              <a:cxnLst/>
              <a:rect l="l" t="t" r="r" b="b"/>
              <a:pathLst>
                <a:path w="673" h="225" extrusionOk="0">
                  <a:moveTo>
                    <a:pt x="449" y="0"/>
                  </a:moveTo>
                  <a:cubicBezTo>
                    <a:pt x="0" y="0"/>
                    <a:pt x="449" y="224"/>
                    <a:pt x="673" y="224"/>
                  </a:cubicBezTo>
                  <a:cubicBezTo>
                    <a:pt x="673" y="224"/>
                    <a:pt x="673" y="0"/>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25" name="Google Shape;15725;p22"/>
            <p:cNvSpPr/>
            <p:nvPr/>
          </p:nvSpPr>
          <p:spPr>
            <a:xfrm>
              <a:off x="4165775" y="2243975"/>
              <a:ext cx="50450" cy="28025"/>
            </a:xfrm>
            <a:custGeom>
              <a:avLst/>
              <a:gdLst/>
              <a:ahLst/>
              <a:cxnLst/>
              <a:rect l="l" t="t" r="r" b="b"/>
              <a:pathLst>
                <a:path w="2018" h="1121" extrusionOk="0">
                  <a:moveTo>
                    <a:pt x="2018" y="0"/>
                  </a:moveTo>
                  <a:cubicBezTo>
                    <a:pt x="1345" y="0"/>
                    <a:pt x="0" y="673"/>
                    <a:pt x="1121" y="1121"/>
                  </a:cubicBezTo>
                  <a:cubicBezTo>
                    <a:pt x="1121" y="448"/>
                    <a:pt x="2018" y="448"/>
                    <a:pt x="201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26" name="Google Shape;15726;p22"/>
            <p:cNvSpPr/>
            <p:nvPr/>
          </p:nvSpPr>
          <p:spPr>
            <a:xfrm>
              <a:off x="4132150" y="4373075"/>
              <a:ext cx="28050" cy="12625"/>
            </a:xfrm>
            <a:custGeom>
              <a:avLst/>
              <a:gdLst/>
              <a:ahLst/>
              <a:cxnLst/>
              <a:rect l="l" t="t" r="r" b="b"/>
              <a:pathLst>
                <a:path w="1122" h="505" extrusionOk="0">
                  <a:moveTo>
                    <a:pt x="225" y="1"/>
                  </a:moveTo>
                  <a:cubicBezTo>
                    <a:pt x="1" y="337"/>
                    <a:pt x="281" y="505"/>
                    <a:pt x="561" y="505"/>
                  </a:cubicBezTo>
                  <a:cubicBezTo>
                    <a:pt x="841" y="505"/>
                    <a:pt x="1121" y="337"/>
                    <a:pt x="8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27" name="Google Shape;15727;p22"/>
            <p:cNvSpPr/>
            <p:nvPr/>
          </p:nvSpPr>
          <p:spPr>
            <a:xfrm>
              <a:off x="4123750" y="832025"/>
              <a:ext cx="30850" cy="8450"/>
            </a:xfrm>
            <a:custGeom>
              <a:avLst/>
              <a:gdLst/>
              <a:ahLst/>
              <a:cxnLst/>
              <a:rect l="l" t="t" r="r" b="b"/>
              <a:pathLst>
                <a:path w="1234" h="338" extrusionOk="0">
                  <a:moveTo>
                    <a:pt x="113" y="1"/>
                  </a:moveTo>
                  <a:cubicBezTo>
                    <a:pt x="1" y="225"/>
                    <a:pt x="337" y="337"/>
                    <a:pt x="645" y="337"/>
                  </a:cubicBezTo>
                  <a:cubicBezTo>
                    <a:pt x="953" y="337"/>
                    <a:pt x="1233" y="225"/>
                    <a:pt x="100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28" name="Google Shape;15728;p22"/>
            <p:cNvSpPr/>
            <p:nvPr/>
          </p:nvSpPr>
          <p:spPr>
            <a:xfrm>
              <a:off x="4126550" y="2283200"/>
              <a:ext cx="28050" cy="22425"/>
            </a:xfrm>
            <a:custGeom>
              <a:avLst/>
              <a:gdLst/>
              <a:ahLst/>
              <a:cxnLst/>
              <a:rect l="l" t="t" r="r" b="b"/>
              <a:pathLst>
                <a:path w="1122" h="897" extrusionOk="0">
                  <a:moveTo>
                    <a:pt x="1" y="0"/>
                  </a:moveTo>
                  <a:lnTo>
                    <a:pt x="1" y="897"/>
                  </a:lnTo>
                  <a:cubicBezTo>
                    <a:pt x="1121" y="897"/>
                    <a:pt x="897"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29" name="Google Shape;15729;p22"/>
            <p:cNvSpPr/>
            <p:nvPr/>
          </p:nvSpPr>
          <p:spPr>
            <a:xfrm>
              <a:off x="4115350" y="1039350"/>
              <a:ext cx="22425" cy="23550"/>
            </a:xfrm>
            <a:custGeom>
              <a:avLst/>
              <a:gdLst/>
              <a:ahLst/>
              <a:cxnLst/>
              <a:rect l="l" t="t" r="r" b="b"/>
              <a:pathLst>
                <a:path w="897" h="942" extrusionOk="0">
                  <a:moveTo>
                    <a:pt x="897" y="0"/>
                  </a:moveTo>
                  <a:cubicBezTo>
                    <a:pt x="0" y="0"/>
                    <a:pt x="225" y="673"/>
                    <a:pt x="0" y="897"/>
                  </a:cubicBezTo>
                  <a:cubicBezTo>
                    <a:pt x="123" y="927"/>
                    <a:pt x="220" y="941"/>
                    <a:pt x="298" y="941"/>
                  </a:cubicBezTo>
                  <a:cubicBezTo>
                    <a:pt x="791" y="941"/>
                    <a:pt x="510" y="387"/>
                    <a:pt x="89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30" name="Google Shape;15730;p22"/>
            <p:cNvSpPr/>
            <p:nvPr/>
          </p:nvSpPr>
          <p:spPr>
            <a:xfrm>
              <a:off x="4108000" y="2428875"/>
              <a:ext cx="24825" cy="6475"/>
            </a:xfrm>
            <a:custGeom>
              <a:avLst/>
              <a:gdLst/>
              <a:ahLst/>
              <a:cxnLst/>
              <a:rect l="l" t="t" r="r" b="b"/>
              <a:pathLst>
                <a:path w="993" h="259" extrusionOk="0">
                  <a:moveTo>
                    <a:pt x="519" y="0"/>
                  </a:moveTo>
                  <a:cubicBezTo>
                    <a:pt x="1" y="129"/>
                    <a:pt x="455" y="259"/>
                    <a:pt x="715" y="259"/>
                  </a:cubicBezTo>
                  <a:cubicBezTo>
                    <a:pt x="905" y="259"/>
                    <a:pt x="992" y="190"/>
                    <a:pt x="51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31" name="Google Shape;15731;p22"/>
            <p:cNvSpPr/>
            <p:nvPr/>
          </p:nvSpPr>
          <p:spPr>
            <a:xfrm>
              <a:off x="4109750" y="837625"/>
              <a:ext cx="11225" cy="11250"/>
            </a:xfrm>
            <a:custGeom>
              <a:avLst/>
              <a:gdLst/>
              <a:ahLst/>
              <a:cxnLst/>
              <a:rect l="l" t="t" r="r" b="b"/>
              <a:pathLst>
                <a:path w="449" h="450" extrusionOk="0">
                  <a:moveTo>
                    <a:pt x="224" y="1"/>
                  </a:moveTo>
                  <a:cubicBezTo>
                    <a:pt x="0" y="1"/>
                    <a:pt x="224" y="449"/>
                    <a:pt x="449" y="449"/>
                  </a:cubicBezTo>
                  <a:cubicBezTo>
                    <a:pt x="449" y="225"/>
                    <a:pt x="449" y="1"/>
                    <a:pt x="2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32" name="Google Shape;15732;p22"/>
            <p:cNvSpPr/>
            <p:nvPr/>
          </p:nvSpPr>
          <p:spPr>
            <a:xfrm>
              <a:off x="4098425" y="945850"/>
              <a:ext cx="23475" cy="13375"/>
            </a:xfrm>
            <a:custGeom>
              <a:avLst/>
              <a:gdLst/>
              <a:ahLst/>
              <a:cxnLst/>
              <a:rect l="l" t="t" r="r" b="b"/>
              <a:pathLst>
                <a:path w="939" h="535" extrusionOk="0">
                  <a:moveTo>
                    <a:pt x="82" y="0"/>
                  </a:moveTo>
                  <a:cubicBezTo>
                    <a:pt x="0" y="0"/>
                    <a:pt x="643" y="534"/>
                    <a:pt x="854" y="534"/>
                  </a:cubicBezTo>
                  <a:cubicBezTo>
                    <a:pt x="914" y="534"/>
                    <a:pt x="939" y="490"/>
                    <a:pt x="902" y="378"/>
                  </a:cubicBezTo>
                  <a:cubicBezTo>
                    <a:pt x="902" y="266"/>
                    <a:pt x="846" y="210"/>
                    <a:pt x="789" y="210"/>
                  </a:cubicBezTo>
                  <a:cubicBezTo>
                    <a:pt x="733" y="210"/>
                    <a:pt x="677" y="266"/>
                    <a:pt x="677" y="378"/>
                  </a:cubicBezTo>
                  <a:cubicBezTo>
                    <a:pt x="285" y="98"/>
                    <a:pt x="117" y="0"/>
                    <a:pt x="8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33" name="Google Shape;15733;p22"/>
            <p:cNvSpPr/>
            <p:nvPr/>
          </p:nvSpPr>
          <p:spPr>
            <a:xfrm>
              <a:off x="4092925" y="2412050"/>
              <a:ext cx="16850" cy="11225"/>
            </a:xfrm>
            <a:custGeom>
              <a:avLst/>
              <a:gdLst/>
              <a:ahLst/>
              <a:cxnLst/>
              <a:rect l="l" t="t" r="r" b="b"/>
              <a:pathLst>
                <a:path w="674" h="449" extrusionOk="0">
                  <a:moveTo>
                    <a:pt x="225" y="1"/>
                  </a:moveTo>
                  <a:cubicBezTo>
                    <a:pt x="1" y="1"/>
                    <a:pt x="449" y="449"/>
                    <a:pt x="673" y="449"/>
                  </a:cubicBezTo>
                  <a:cubicBezTo>
                    <a:pt x="673" y="225"/>
                    <a:pt x="673" y="1"/>
                    <a:pt x="2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34" name="Google Shape;15734;p22"/>
            <p:cNvSpPr/>
            <p:nvPr/>
          </p:nvSpPr>
          <p:spPr>
            <a:xfrm>
              <a:off x="4098550" y="3364550"/>
              <a:ext cx="16825" cy="11225"/>
            </a:xfrm>
            <a:custGeom>
              <a:avLst/>
              <a:gdLst/>
              <a:ahLst/>
              <a:cxnLst/>
              <a:rect l="l" t="t" r="r" b="b"/>
              <a:pathLst>
                <a:path w="673" h="449" extrusionOk="0">
                  <a:moveTo>
                    <a:pt x="0" y="1"/>
                  </a:moveTo>
                  <a:cubicBezTo>
                    <a:pt x="0" y="225"/>
                    <a:pt x="0" y="449"/>
                    <a:pt x="448" y="449"/>
                  </a:cubicBezTo>
                  <a:cubicBezTo>
                    <a:pt x="672" y="449"/>
                    <a:pt x="448"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35" name="Google Shape;15735;p22"/>
            <p:cNvSpPr/>
            <p:nvPr/>
          </p:nvSpPr>
          <p:spPr>
            <a:xfrm>
              <a:off x="4070525" y="1095375"/>
              <a:ext cx="33650" cy="39250"/>
            </a:xfrm>
            <a:custGeom>
              <a:avLst/>
              <a:gdLst/>
              <a:ahLst/>
              <a:cxnLst/>
              <a:rect l="l" t="t" r="r" b="b"/>
              <a:pathLst>
                <a:path w="1346" h="1570" extrusionOk="0">
                  <a:moveTo>
                    <a:pt x="897" y="0"/>
                  </a:moveTo>
                  <a:cubicBezTo>
                    <a:pt x="673" y="673"/>
                    <a:pt x="0" y="897"/>
                    <a:pt x="225" y="1569"/>
                  </a:cubicBezTo>
                  <a:cubicBezTo>
                    <a:pt x="897" y="1569"/>
                    <a:pt x="1345" y="224"/>
                    <a:pt x="89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36" name="Google Shape;15736;p22"/>
            <p:cNvSpPr/>
            <p:nvPr/>
          </p:nvSpPr>
          <p:spPr>
            <a:xfrm>
              <a:off x="4080000" y="3605475"/>
              <a:ext cx="22425" cy="6500"/>
            </a:xfrm>
            <a:custGeom>
              <a:avLst/>
              <a:gdLst/>
              <a:ahLst/>
              <a:cxnLst/>
              <a:rect l="l" t="t" r="r" b="b"/>
              <a:pathLst>
                <a:path w="897" h="260" extrusionOk="0">
                  <a:moveTo>
                    <a:pt x="518" y="1"/>
                  </a:moveTo>
                  <a:cubicBezTo>
                    <a:pt x="0" y="130"/>
                    <a:pt x="379" y="259"/>
                    <a:pt x="619" y="259"/>
                  </a:cubicBezTo>
                  <a:cubicBezTo>
                    <a:pt x="795" y="259"/>
                    <a:pt x="897" y="190"/>
                    <a:pt x="51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37" name="Google Shape;15737;p22"/>
            <p:cNvSpPr/>
            <p:nvPr/>
          </p:nvSpPr>
          <p:spPr>
            <a:xfrm>
              <a:off x="4073725" y="2408825"/>
              <a:ext cx="12625" cy="6500"/>
            </a:xfrm>
            <a:custGeom>
              <a:avLst/>
              <a:gdLst/>
              <a:ahLst/>
              <a:cxnLst/>
              <a:rect l="l" t="t" r="r" b="b"/>
              <a:pathLst>
                <a:path w="505" h="260" extrusionOk="0">
                  <a:moveTo>
                    <a:pt x="38" y="0"/>
                  </a:moveTo>
                  <a:cubicBezTo>
                    <a:pt x="1" y="0"/>
                    <a:pt x="454" y="259"/>
                    <a:pt x="491" y="259"/>
                  </a:cubicBezTo>
                  <a:cubicBezTo>
                    <a:pt x="505" y="259"/>
                    <a:pt x="463" y="224"/>
                    <a:pt x="321" y="130"/>
                  </a:cubicBezTo>
                  <a:cubicBezTo>
                    <a:pt x="131" y="35"/>
                    <a:pt x="52" y="0"/>
                    <a:pt x="3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38" name="Google Shape;15738;p22"/>
            <p:cNvSpPr/>
            <p:nvPr/>
          </p:nvSpPr>
          <p:spPr>
            <a:xfrm>
              <a:off x="4041600" y="2481925"/>
              <a:ext cx="45750" cy="15100"/>
            </a:xfrm>
            <a:custGeom>
              <a:avLst/>
              <a:gdLst/>
              <a:ahLst/>
              <a:cxnLst/>
              <a:rect l="l" t="t" r="r" b="b"/>
              <a:pathLst>
                <a:path w="1830" h="604" extrusionOk="0">
                  <a:moveTo>
                    <a:pt x="1200" y="1"/>
                  </a:moveTo>
                  <a:cubicBezTo>
                    <a:pt x="637" y="1"/>
                    <a:pt x="1" y="284"/>
                    <a:pt x="709" y="567"/>
                  </a:cubicBezTo>
                  <a:cubicBezTo>
                    <a:pt x="758" y="470"/>
                    <a:pt x="839" y="436"/>
                    <a:pt x="936" y="436"/>
                  </a:cubicBezTo>
                  <a:cubicBezTo>
                    <a:pt x="1151" y="436"/>
                    <a:pt x="1445" y="604"/>
                    <a:pt x="1636" y="604"/>
                  </a:cubicBezTo>
                  <a:cubicBezTo>
                    <a:pt x="1752" y="604"/>
                    <a:pt x="1830" y="542"/>
                    <a:pt x="1830" y="343"/>
                  </a:cubicBezTo>
                  <a:cubicBezTo>
                    <a:pt x="1830" y="96"/>
                    <a:pt x="1527" y="1"/>
                    <a:pt x="120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39" name="Google Shape;15739;p22"/>
            <p:cNvSpPr/>
            <p:nvPr/>
          </p:nvSpPr>
          <p:spPr>
            <a:xfrm>
              <a:off x="4042500" y="1145800"/>
              <a:ext cx="33650" cy="22425"/>
            </a:xfrm>
            <a:custGeom>
              <a:avLst/>
              <a:gdLst/>
              <a:ahLst/>
              <a:cxnLst/>
              <a:rect l="l" t="t" r="r" b="b"/>
              <a:pathLst>
                <a:path w="1346" h="897" extrusionOk="0">
                  <a:moveTo>
                    <a:pt x="673" y="0"/>
                  </a:moveTo>
                  <a:cubicBezTo>
                    <a:pt x="673" y="0"/>
                    <a:pt x="1" y="897"/>
                    <a:pt x="673" y="897"/>
                  </a:cubicBezTo>
                  <a:cubicBezTo>
                    <a:pt x="897" y="673"/>
                    <a:pt x="1346" y="0"/>
                    <a:pt x="6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40" name="Google Shape;15740;p22"/>
            <p:cNvSpPr/>
            <p:nvPr/>
          </p:nvSpPr>
          <p:spPr>
            <a:xfrm>
              <a:off x="4048125" y="2389650"/>
              <a:ext cx="11225" cy="11225"/>
            </a:xfrm>
            <a:custGeom>
              <a:avLst/>
              <a:gdLst/>
              <a:ahLst/>
              <a:cxnLst/>
              <a:rect l="l" t="t" r="r" b="b"/>
              <a:pathLst>
                <a:path w="449" h="449" extrusionOk="0">
                  <a:moveTo>
                    <a:pt x="224" y="0"/>
                  </a:moveTo>
                  <a:cubicBezTo>
                    <a:pt x="0" y="0"/>
                    <a:pt x="224" y="449"/>
                    <a:pt x="448" y="449"/>
                  </a:cubicBezTo>
                  <a:cubicBezTo>
                    <a:pt x="448" y="224"/>
                    <a:pt x="448" y="0"/>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41" name="Google Shape;15741;p22"/>
            <p:cNvSpPr/>
            <p:nvPr/>
          </p:nvSpPr>
          <p:spPr>
            <a:xfrm>
              <a:off x="4048125" y="3431775"/>
              <a:ext cx="11225" cy="5650"/>
            </a:xfrm>
            <a:custGeom>
              <a:avLst/>
              <a:gdLst/>
              <a:ahLst/>
              <a:cxnLst/>
              <a:rect l="l" t="t" r="r" b="b"/>
              <a:pathLst>
                <a:path w="449" h="226" extrusionOk="0">
                  <a:moveTo>
                    <a:pt x="0" y="1"/>
                  </a:moveTo>
                  <a:cubicBezTo>
                    <a:pt x="0" y="1"/>
                    <a:pt x="0" y="225"/>
                    <a:pt x="224" y="225"/>
                  </a:cubicBezTo>
                  <a:cubicBezTo>
                    <a:pt x="448" y="225"/>
                    <a:pt x="224"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42" name="Google Shape;15742;p22"/>
            <p:cNvSpPr/>
            <p:nvPr/>
          </p:nvSpPr>
          <p:spPr>
            <a:xfrm>
              <a:off x="4010525" y="2372825"/>
              <a:ext cx="37600" cy="15875"/>
            </a:xfrm>
            <a:custGeom>
              <a:avLst/>
              <a:gdLst/>
              <a:ahLst/>
              <a:cxnLst/>
              <a:rect l="l" t="t" r="r" b="b"/>
              <a:pathLst>
                <a:path w="1504" h="635" extrusionOk="0">
                  <a:moveTo>
                    <a:pt x="159" y="1"/>
                  </a:moveTo>
                  <a:lnTo>
                    <a:pt x="159" y="1"/>
                  </a:lnTo>
                  <a:cubicBezTo>
                    <a:pt x="1" y="318"/>
                    <a:pt x="627" y="635"/>
                    <a:pt x="1086" y="635"/>
                  </a:cubicBezTo>
                  <a:cubicBezTo>
                    <a:pt x="1277" y="635"/>
                    <a:pt x="1438" y="580"/>
                    <a:pt x="1504" y="449"/>
                  </a:cubicBezTo>
                  <a:cubicBezTo>
                    <a:pt x="1056" y="225"/>
                    <a:pt x="608" y="225"/>
                    <a:pt x="15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43" name="Google Shape;15743;p22"/>
            <p:cNvSpPr/>
            <p:nvPr/>
          </p:nvSpPr>
          <p:spPr>
            <a:xfrm>
              <a:off x="4008900" y="880350"/>
              <a:ext cx="33625" cy="18950"/>
            </a:xfrm>
            <a:custGeom>
              <a:avLst/>
              <a:gdLst/>
              <a:ahLst/>
              <a:cxnLst/>
              <a:rect l="l" t="t" r="r" b="b"/>
              <a:pathLst>
                <a:path w="1345" h="758" extrusionOk="0">
                  <a:moveTo>
                    <a:pt x="883" y="1"/>
                  </a:moveTo>
                  <a:cubicBezTo>
                    <a:pt x="462" y="1"/>
                    <a:pt x="168" y="253"/>
                    <a:pt x="0" y="757"/>
                  </a:cubicBezTo>
                  <a:cubicBezTo>
                    <a:pt x="448" y="757"/>
                    <a:pt x="897" y="533"/>
                    <a:pt x="1345" y="85"/>
                  </a:cubicBezTo>
                  <a:cubicBezTo>
                    <a:pt x="1177" y="29"/>
                    <a:pt x="1023" y="1"/>
                    <a:pt x="88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44" name="Google Shape;15744;p22"/>
            <p:cNvSpPr/>
            <p:nvPr/>
          </p:nvSpPr>
          <p:spPr>
            <a:xfrm>
              <a:off x="4020100" y="2809875"/>
              <a:ext cx="22425" cy="11225"/>
            </a:xfrm>
            <a:custGeom>
              <a:avLst/>
              <a:gdLst/>
              <a:ahLst/>
              <a:cxnLst/>
              <a:rect l="l" t="t" r="r" b="b"/>
              <a:pathLst>
                <a:path w="897" h="449" extrusionOk="0">
                  <a:moveTo>
                    <a:pt x="449" y="0"/>
                  </a:moveTo>
                  <a:cubicBezTo>
                    <a:pt x="225" y="0"/>
                    <a:pt x="0" y="224"/>
                    <a:pt x="449" y="448"/>
                  </a:cubicBezTo>
                  <a:cubicBezTo>
                    <a:pt x="897" y="448"/>
                    <a:pt x="897" y="0"/>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45" name="Google Shape;15745;p22"/>
            <p:cNvSpPr/>
            <p:nvPr/>
          </p:nvSpPr>
          <p:spPr>
            <a:xfrm>
              <a:off x="4008100" y="1209450"/>
              <a:ext cx="25050" cy="14825"/>
            </a:xfrm>
            <a:custGeom>
              <a:avLst/>
              <a:gdLst/>
              <a:ahLst/>
              <a:cxnLst/>
              <a:rect l="l" t="t" r="r" b="b"/>
              <a:pathLst>
                <a:path w="1002" h="593" extrusionOk="0">
                  <a:moveTo>
                    <a:pt x="617" y="1"/>
                  </a:moveTo>
                  <a:cubicBezTo>
                    <a:pt x="355" y="1"/>
                    <a:pt x="1" y="232"/>
                    <a:pt x="480" y="592"/>
                  </a:cubicBezTo>
                  <a:cubicBezTo>
                    <a:pt x="1001" y="175"/>
                    <a:pt x="844" y="1"/>
                    <a:pt x="61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46" name="Google Shape;15746;p22"/>
            <p:cNvSpPr/>
            <p:nvPr/>
          </p:nvSpPr>
          <p:spPr>
            <a:xfrm>
              <a:off x="3980875" y="1229850"/>
              <a:ext cx="33650" cy="22425"/>
            </a:xfrm>
            <a:custGeom>
              <a:avLst/>
              <a:gdLst/>
              <a:ahLst/>
              <a:cxnLst/>
              <a:rect l="l" t="t" r="r" b="b"/>
              <a:pathLst>
                <a:path w="1346" h="897" extrusionOk="0">
                  <a:moveTo>
                    <a:pt x="673" y="0"/>
                  </a:moveTo>
                  <a:cubicBezTo>
                    <a:pt x="897" y="448"/>
                    <a:pt x="1" y="672"/>
                    <a:pt x="673" y="897"/>
                  </a:cubicBezTo>
                  <a:cubicBezTo>
                    <a:pt x="673" y="897"/>
                    <a:pt x="1345" y="0"/>
                    <a:pt x="6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47" name="Google Shape;15747;p22"/>
            <p:cNvSpPr/>
            <p:nvPr/>
          </p:nvSpPr>
          <p:spPr>
            <a:xfrm>
              <a:off x="3997675" y="3000350"/>
              <a:ext cx="16850" cy="16850"/>
            </a:xfrm>
            <a:custGeom>
              <a:avLst/>
              <a:gdLst/>
              <a:ahLst/>
              <a:cxnLst/>
              <a:rect l="l" t="t" r="r" b="b"/>
              <a:pathLst>
                <a:path w="674" h="674" extrusionOk="0">
                  <a:moveTo>
                    <a:pt x="1" y="1"/>
                  </a:moveTo>
                  <a:cubicBezTo>
                    <a:pt x="1" y="225"/>
                    <a:pt x="1" y="673"/>
                    <a:pt x="449" y="673"/>
                  </a:cubicBezTo>
                  <a:cubicBezTo>
                    <a:pt x="673" y="673"/>
                    <a:pt x="449"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48" name="Google Shape;15748;p22"/>
            <p:cNvSpPr/>
            <p:nvPr/>
          </p:nvSpPr>
          <p:spPr>
            <a:xfrm>
              <a:off x="3989700" y="3053150"/>
              <a:ext cx="12625" cy="6500"/>
            </a:xfrm>
            <a:custGeom>
              <a:avLst/>
              <a:gdLst/>
              <a:ahLst/>
              <a:cxnLst/>
              <a:rect l="l" t="t" r="r" b="b"/>
              <a:pathLst>
                <a:path w="505" h="260" extrusionOk="0">
                  <a:moveTo>
                    <a:pt x="37" y="1"/>
                  </a:moveTo>
                  <a:cubicBezTo>
                    <a:pt x="0" y="1"/>
                    <a:pt x="453" y="260"/>
                    <a:pt x="490" y="260"/>
                  </a:cubicBezTo>
                  <a:cubicBezTo>
                    <a:pt x="504" y="260"/>
                    <a:pt x="462" y="225"/>
                    <a:pt x="320" y="130"/>
                  </a:cubicBezTo>
                  <a:cubicBezTo>
                    <a:pt x="131" y="35"/>
                    <a:pt x="51" y="1"/>
                    <a:pt x="3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49" name="Google Shape;15749;p22"/>
            <p:cNvSpPr/>
            <p:nvPr/>
          </p:nvSpPr>
          <p:spPr>
            <a:xfrm>
              <a:off x="3980250" y="3196475"/>
              <a:ext cx="24800" cy="6475"/>
            </a:xfrm>
            <a:custGeom>
              <a:avLst/>
              <a:gdLst/>
              <a:ahLst/>
              <a:cxnLst/>
              <a:rect l="l" t="t" r="r" b="b"/>
              <a:pathLst>
                <a:path w="992" h="259" extrusionOk="0">
                  <a:moveTo>
                    <a:pt x="474" y="0"/>
                  </a:moveTo>
                  <a:cubicBezTo>
                    <a:pt x="0" y="190"/>
                    <a:pt x="87" y="259"/>
                    <a:pt x="278" y="259"/>
                  </a:cubicBezTo>
                  <a:cubicBezTo>
                    <a:pt x="538" y="259"/>
                    <a:pt x="991" y="129"/>
                    <a:pt x="47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50" name="Google Shape;15750;p22"/>
            <p:cNvSpPr/>
            <p:nvPr/>
          </p:nvSpPr>
          <p:spPr>
            <a:xfrm>
              <a:off x="3941650" y="2339225"/>
              <a:ext cx="44850" cy="22425"/>
            </a:xfrm>
            <a:custGeom>
              <a:avLst/>
              <a:gdLst/>
              <a:ahLst/>
              <a:cxnLst/>
              <a:rect l="l" t="t" r="r" b="b"/>
              <a:pathLst>
                <a:path w="1794" h="897" extrusionOk="0">
                  <a:moveTo>
                    <a:pt x="449" y="0"/>
                  </a:moveTo>
                  <a:lnTo>
                    <a:pt x="449" y="0"/>
                  </a:lnTo>
                  <a:cubicBezTo>
                    <a:pt x="1" y="897"/>
                    <a:pt x="1345" y="448"/>
                    <a:pt x="1794" y="897"/>
                  </a:cubicBezTo>
                  <a:cubicBezTo>
                    <a:pt x="1570" y="673"/>
                    <a:pt x="1121" y="224"/>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51" name="Google Shape;15751;p22"/>
            <p:cNvSpPr/>
            <p:nvPr/>
          </p:nvSpPr>
          <p:spPr>
            <a:xfrm>
              <a:off x="3964075" y="3129225"/>
              <a:ext cx="33625" cy="32675"/>
            </a:xfrm>
            <a:custGeom>
              <a:avLst/>
              <a:gdLst/>
              <a:ahLst/>
              <a:cxnLst/>
              <a:rect l="l" t="t" r="r" b="b"/>
              <a:pathLst>
                <a:path w="1345" h="1307" extrusionOk="0">
                  <a:moveTo>
                    <a:pt x="0" y="1"/>
                  </a:moveTo>
                  <a:cubicBezTo>
                    <a:pt x="0" y="362"/>
                    <a:pt x="0" y="1306"/>
                    <a:pt x="353" y="1306"/>
                  </a:cubicBezTo>
                  <a:cubicBezTo>
                    <a:pt x="437" y="1306"/>
                    <a:pt x="542" y="1252"/>
                    <a:pt x="673" y="1121"/>
                  </a:cubicBezTo>
                  <a:cubicBezTo>
                    <a:pt x="224" y="897"/>
                    <a:pt x="1345" y="225"/>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52" name="Google Shape;15752;p22"/>
            <p:cNvSpPr/>
            <p:nvPr/>
          </p:nvSpPr>
          <p:spPr>
            <a:xfrm>
              <a:off x="3952875" y="1269050"/>
              <a:ext cx="30825" cy="19500"/>
            </a:xfrm>
            <a:custGeom>
              <a:avLst/>
              <a:gdLst/>
              <a:ahLst/>
              <a:cxnLst/>
              <a:rect l="l" t="t" r="r" b="b"/>
              <a:pathLst>
                <a:path w="1233" h="780" extrusionOk="0">
                  <a:moveTo>
                    <a:pt x="672" y="1"/>
                  </a:moveTo>
                  <a:cubicBezTo>
                    <a:pt x="672" y="449"/>
                    <a:pt x="0" y="225"/>
                    <a:pt x="224" y="673"/>
                  </a:cubicBezTo>
                  <a:cubicBezTo>
                    <a:pt x="261" y="748"/>
                    <a:pt x="318" y="779"/>
                    <a:pt x="382" y="779"/>
                  </a:cubicBezTo>
                  <a:cubicBezTo>
                    <a:pt x="703" y="779"/>
                    <a:pt x="1233" y="1"/>
                    <a:pt x="6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53" name="Google Shape;15753;p22"/>
            <p:cNvSpPr/>
            <p:nvPr/>
          </p:nvSpPr>
          <p:spPr>
            <a:xfrm>
              <a:off x="3952875" y="3162850"/>
              <a:ext cx="27900" cy="28775"/>
            </a:xfrm>
            <a:custGeom>
              <a:avLst/>
              <a:gdLst/>
              <a:ahLst/>
              <a:cxnLst/>
              <a:rect l="l" t="t" r="r" b="b"/>
              <a:pathLst>
                <a:path w="1116" h="1151" extrusionOk="0">
                  <a:moveTo>
                    <a:pt x="448" y="0"/>
                  </a:moveTo>
                  <a:lnTo>
                    <a:pt x="448" y="0"/>
                  </a:lnTo>
                  <a:cubicBezTo>
                    <a:pt x="672" y="673"/>
                    <a:pt x="0" y="673"/>
                    <a:pt x="224" y="1121"/>
                  </a:cubicBezTo>
                  <a:cubicBezTo>
                    <a:pt x="305" y="1141"/>
                    <a:pt x="378" y="1150"/>
                    <a:pt x="445" y="1150"/>
                  </a:cubicBezTo>
                  <a:cubicBezTo>
                    <a:pt x="1115" y="1150"/>
                    <a:pt x="1060" y="204"/>
                    <a:pt x="4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54" name="Google Shape;15754;p22"/>
            <p:cNvSpPr/>
            <p:nvPr/>
          </p:nvSpPr>
          <p:spPr>
            <a:xfrm>
              <a:off x="3947250" y="3196475"/>
              <a:ext cx="28050" cy="28025"/>
            </a:xfrm>
            <a:custGeom>
              <a:avLst/>
              <a:gdLst/>
              <a:ahLst/>
              <a:cxnLst/>
              <a:rect l="l" t="t" r="r" b="b"/>
              <a:pathLst>
                <a:path w="1122" h="1121" extrusionOk="0">
                  <a:moveTo>
                    <a:pt x="449" y="0"/>
                  </a:moveTo>
                  <a:cubicBezTo>
                    <a:pt x="673" y="224"/>
                    <a:pt x="1" y="1121"/>
                    <a:pt x="897" y="1121"/>
                  </a:cubicBezTo>
                  <a:cubicBezTo>
                    <a:pt x="897" y="672"/>
                    <a:pt x="1121" y="0"/>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55" name="Google Shape;15755;p22"/>
            <p:cNvSpPr/>
            <p:nvPr/>
          </p:nvSpPr>
          <p:spPr>
            <a:xfrm>
              <a:off x="3952875" y="3248125"/>
              <a:ext cx="18700" cy="10000"/>
            </a:xfrm>
            <a:custGeom>
              <a:avLst/>
              <a:gdLst/>
              <a:ahLst/>
              <a:cxnLst/>
              <a:rect l="l" t="t" r="r" b="b"/>
              <a:pathLst>
                <a:path w="748" h="400" extrusionOk="0">
                  <a:moveTo>
                    <a:pt x="249" y="1"/>
                  </a:moveTo>
                  <a:cubicBezTo>
                    <a:pt x="125" y="1"/>
                    <a:pt x="0" y="101"/>
                    <a:pt x="0" y="399"/>
                  </a:cubicBezTo>
                  <a:cubicBezTo>
                    <a:pt x="747" y="399"/>
                    <a:pt x="498" y="1"/>
                    <a:pt x="2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56" name="Google Shape;15756;p22"/>
            <p:cNvSpPr/>
            <p:nvPr/>
          </p:nvSpPr>
          <p:spPr>
            <a:xfrm>
              <a:off x="3941650" y="3325325"/>
              <a:ext cx="16850" cy="11225"/>
            </a:xfrm>
            <a:custGeom>
              <a:avLst/>
              <a:gdLst/>
              <a:ahLst/>
              <a:cxnLst/>
              <a:rect l="l" t="t" r="r" b="b"/>
              <a:pathLst>
                <a:path w="674" h="449" extrusionOk="0">
                  <a:moveTo>
                    <a:pt x="449" y="1"/>
                  </a:moveTo>
                  <a:cubicBezTo>
                    <a:pt x="1" y="1"/>
                    <a:pt x="1" y="225"/>
                    <a:pt x="449" y="449"/>
                  </a:cubicBezTo>
                  <a:cubicBezTo>
                    <a:pt x="673" y="449"/>
                    <a:pt x="673" y="1"/>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57" name="Google Shape;15757;p22"/>
            <p:cNvSpPr/>
            <p:nvPr/>
          </p:nvSpPr>
          <p:spPr>
            <a:xfrm>
              <a:off x="3936050" y="3431775"/>
              <a:ext cx="28050" cy="11250"/>
            </a:xfrm>
            <a:custGeom>
              <a:avLst/>
              <a:gdLst/>
              <a:ahLst/>
              <a:cxnLst/>
              <a:rect l="l" t="t" r="r" b="b"/>
              <a:pathLst>
                <a:path w="1122" h="450" extrusionOk="0">
                  <a:moveTo>
                    <a:pt x="1" y="1"/>
                  </a:moveTo>
                  <a:cubicBezTo>
                    <a:pt x="1" y="225"/>
                    <a:pt x="1" y="449"/>
                    <a:pt x="673" y="449"/>
                  </a:cubicBezTo>
                  <a:cubicBezTo>
                    <a:pt x="1121" y="449"/>
                    <a:pt x="673"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58" name="Google Shape;15758;p22"/>
            <p:cNvSpPr/>
            <p:nvPr/>
          </p:nvSpPr>
          <p:spPr>
            <a:xfrm>
              <a:off x="3947250" y="4115350"/>
              <a:ext cx="11250" cy="11225"/>
            </a:xfrm>
            <a:custGeom>
              <a:avLst/>
              <a:gdLst/>
              <a:ahLst/>
              <a:cxnLst/>
              <a:rect l="l" t="t" r="r" b="b"/>
              <a:pathLst>
                <a:path w="450" h="449" extrusionOk="0">
                  <a:moveTo>
                    <a:pt x="1" y="0"/>
                  </a:moveTo>
                  <a:cubicBezTo>
                    <a:pt x="1" y="224"/>
                    <a:pt x="1" y="448"/>
                    <a:pt x="225" y="448"/>
                  </a:cubicBezTo>
                  <a:cubicBezTo>
                    <a:pt x="449" y="448"/>
                    <a:pt x="225"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59" name="Google Shape;15759;p22"/>
            <p:cNvSpPr/>
            <p:nvPr/>
          </p:nvSpPr>
          <p:spPr>
            <a:xfrm>
              <a:off x="3919250" y="927275"/>
              <a:ext cx="16825" cy="11250"/>
            </a:xfrm>
            <a:custGeom>
              <a:avLst/>
              <a:gdLst/>
              <a:ahLst/>
              <a:cxnLst/>
              <a:rect l="l" t="t" r="r" b="b"/>
              <a:pathLst>
                <a:path w="673" h="450" extrusionOk="0">
                  <a:moveTo>
                    <a:pt x="673" y="1"/>
                  </a:moveTo>
                  <a:cubicBezTo>
                    <a:pt x="224" y="1"/>
                    <a:pt x="0" y="225"/>
                    <a:pt x="0" y="449"/>
                  </a:cubicBezTo>
                  <a:cubicBezTo>
                    <a:pt x="449" y="449"/>
                    <a:pt x="673" y="449"/>
                    <a:pt x="6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60" name="Google Shape;15760;p22"/>
            <p:cNvSpPr/>
            <p:nvPr/>
          </p:nvSpPr>
          <p:spPr>
            <a:xfrm>
              <a:off x="3911800" y="2187025"/>
              <a:ext cx="24275" cy="7300"/>
            </a:xfrm>
            <a:custGeom>
              <a:avLst/>
              <a:gdLst/>
              <a:ahLst/>
              <a:cxnLst/>
              <a:rect l="l" t="t" r="r" b="b"/>
              <a:pathLst>
                <a:path w="971" h="292" extrusionOk="0">
                  <a:moveTo>
                    <a:pt x="543" y="0"/>
                  </a:moveTo>
                  <a:cubicBezTo>
                    <a:pt x="1" y="0"/>
                    <a:pt x="394" y="292"/>
                    <a:pt x="701" y="292"/>
                  </a:cubicBezTo>
                  <a:cubicBezTo>
                    <a:pt x="845" y="292"/>
                    <a:pt x="971" y="227"/>
                    <a:pt x="971" y="37"/>
                  </a:cubicBezTo>
                  <a:cubicBezTo>
                    <a:pt x="788" y="11"/>
                    <a:pt x="648" y="0"/>
                    <a:pt x="54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61" name="Google Shape;15761;p22"/>
            <p:cNvSpPr/>
            <p:nvPr/>
          </p:nvSpPr>
          <p:spPr>
            <a:xfrm>
              <a:off x="3924850" y="3017175"/>
              <a:ext cx="11225" cy="5625"/>
            </a:xfrm>
            <a:custGeom>
              <a:avLst/>
              <a:gdLst/>
              <a:ahLst/>
              <a:cxnLst/>
              <a:rect l="l" t="t" r="r" b="b"/>
              <a:pathLst>
                <a:path w="449" h="225" extrusionOk="0">
                  <a:moveTo>
                    <a:pt x="0" y="0"/>
                  </a:moveTo>
                  <a:cubicBezTo>
                    <a:pt x="0" y="0"/>
                    <a:pt x="0" y="224"/>
                    <a:pt x="225" y="224"/>
                  </a:cubicBezTo>
                  <a:cubicBezTo>
                    <a:pt x="449" y="224"/>
                    <a:pt x="225"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62" name="Google Shape;15762;p22"/>
            <p:cNvSpPr/>
            <p:nvPr/>
          </p:nvSpPr>
          <p:spPr>
            <a:xfrm>
              <a:off x="3871075" y="3062900"/>
              <a:ext cx="14575" cy="12400"/>
            </a:xfrm>
            <a:custGeom>
              <a:avLst/>
              <a:gdLst/>
              <a:ahLst/>
              <a:cxnLst/>
              <a:rect l="l" t="t" r="r" b="b"/>
              <a:pathLst>
                <a:path w="583" h="496" extrusionOk="0">
                  <a:moveTo>
                    <a:pt x="181" y="0"/>
                  </a:moveTo>
                  <a:cubicBezTo>
                    <a:pt x="1" y="0"/>
                    <a:pt x="58" y="495"/>
                    <a:pt x="353" y="495"/>
                  </a:cubicBezTo>
                  <a:cubicBezTo>
                    <a:pt x="418" y="495"/>
                    <a:pt x="494" y="471"/>
                    <a:pt x="583" y="412"/>
                  </a:cubicBezTo>
                  <a:cubicBezTo>
                    <a:pt x="398" y="105"/>
                    <a:pt x="265" y="0"/>
                    <a:pt x="18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63" name="Google Shape;15763;p22"/>
            <p:cNvSpPr/>
            <p:nvPr/>
          </p:nvSpPr>
          <p:spPr>
            <a:xfrm>
              <a:off x="3857625" y="1392325"/>
              <a:ext cx="22425" cy="12475"/>
            </a:xfrm>
            <a:custGeom>
              <a:avLst/>
              <a:gdLst/>
              <a:ahLst/>
              <a:cxnLst/>
              <a:rect l="l" t="t" r="r" b="b"/>
              <a:pathLst>
                <a:path w="897" h="499" extrusionOk="0">
                  <a:moveTo>
                    <a:pt x="0" y="1"/>
                  </a:moveTo>
                  <a:cubicBezTo>
                    <a:pt x="0" y="374"/>
                    <a:pt x="149" y="499"/>
                    <a:pt x="299" y="499"/>
                  </a:cubicBezTo>
                  <a:cubicBezTo>
                    <a:pt x="598" y="499"/>
                    <a:pt x="896"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64" name="Google Shape;15764;p22"/>
            <p:cNvSpPr/>
            <p:nvPr/>
          </p:nvSpPr>
          <p:spPr>
            <a:xfrm>
              <a:off x="3829600" y="1419600"/>
              <a:ext cx="15475" cy="14650"/>
            </a:xfrm>
            <a:custGeom>
              <a:avLst/>
              <a:gdLst/>
              <a:ahLst/>
              <a:cxnLst/>
              <a:rect l="l" t="t" r="r" b="b"/>
              <a:pathLst>
                <a:path w="619" h="586" extrusionOk="0">
                  <a:moveTo>
                    <a:pt x="337" y="0"/>
                  </a:moveTo>
                  <a:cubicBezTo>
                    <a:pt x="304" y="0"/>
                    <a:pt x="266" y="9"/>
                    <a:pt x="225" y="30"/>
                  </a:cubicBezTo>
                  <a:cubicBezTo>
                    <a:pt x="225" y="254"/>
                    <a:pt x="0" y="30"/>
                    <a:pt x="0" y="478"/>
                  </a:cubicBezTo>
                  <a:cubicBezTo>
                    <a:pt x="114" y="554"/>
                    <a:pt x="209" y="585"/>
                    <a:pt x="286" y="585"/>
                  </a:cubicBezTo>
                  <a:cubicBezTo>
                    <a:pt x="618" y="585"/>
                    <a:pt x="605" y="0"/>
                    <a:pt x="33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65" name="Google Shape;15765;p22"/>
            <p:cNvSpPr/>
            <p:nvPr/>
          </p:nvSpPr>
          <p:spPr>
            <a:xfrm>
              <a:off x="3745550" y="1448350"/>
              <a:ext cx="72875" cy="67275"/>
            </a:xfrm>
            <a:custGeom>
              <a:avLst/>
              <a:gdLst/>
              <a:ahLst/>
              <a:cxnLst/>
              <a:rect l="l" t="t" r="r" b="b"/>
              <a:pathLst>
                <a:path w="2915" h="2691" extrusionOk="0">
                  <a:moveTo>
                    <a:pt x="2466" y="1"/>
                  </a:moveTo>
                  <a:lnTo>
                    <a:pt x="2466" y="1"/>
                  </a:lnTo>
                  <a:cubicBezTo>
                    <a:pt x="2242" y="897"/>
                    <a:pt x="1" y="1570"/>
                    <a:pt x="673" y="2690"/>
                  </a:cubicBezTo>
                  <a:cubicBezTo>
                    <a:pt x="1121" y="1794"/>
                    <a:pt x="2914" y="897"/>
                    <a:pt x="246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66" name="Google Shape;15766;p22"/>
            <p:cNvSpPr/>
            <p:nvPr/>
          </p:nvSpPr>
          <p:spPr>
            <a:xfrm>
              <a:off x="3734350" y="2557725"/>
              <a:ext cx="25225" cy="4225"/>
            </a:xfrm>
            <a:custGeom>
              <a:avLst/>
              <a:gdLst/>
              <a:ahLst/>
              <a:cxnLst/>
              <a:rect l="l" t="t" r="r" b="b"/>
              <a:pathLst>
                <a:path w="1009" h="169" extrusionOk="0">
                  <a:moveTo>
                    <a:pt x="449" y="1"/>
                  </a:moveTo>
                  <a:lnTo>
                    <a:pt x="449" y="1"/>
                  </a:lnTo>
                  <a:cubicBezTo>
                    <a:pt x="0" y="113"/>
                    <a:pt x="281" y="169"/>
                    <a:pt x="533" y="169"/>
                  </a:cubicBezTo>
                  <a:cubicBezTo>
                    <a:pt x="785" y="169"/>
                    <a:pt x="1009" y="113"/>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67" name="Google Shape;15767;p22"/>
            <p:cNvSpPr/>
            <p:nvPr/>
          </p:nvSpPr>
          <p:spPr>
            <a:xfrm>
              <a:off x="3667125" y="1050550"/>
              <a:ext cx="25225" cy="4225"/>
            </a:xfrm>
            <a:custGeom>
              <a:avLst/>
              <a:gdLst/>
              <a:ahLst/>
              <a:cxnLst/>
              <a:rect l="l" t="t" r="r" b="b"/>
              <a:pathLst>
                <a:path w="1009" h="169" extrusionOk="0">
                  <a:moveTo>
                    <a:pt x="448" y="0"/>
                  </a:moveTo>
                  <a:lnTo>
                    <a:pt x="448" y="0"/>
                  </a:lnTo>
                  <a:cubicBezTo>
                    <a:pt x="0" y="112"/>
                    <a:pt x="280" y="168"/>
                    <a:pt x="532" y="168"/>
                  </a:cubicBezTo>
                  <a:cubicBezTo>
                    <a:pt x="784" y="168"/>
                    <a:pt x="1009" y="112"/>
                    <a:pt x="4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68" name="Google Shape;15768;p22"/>
            <p:cNvSpPr/>
            <p:nvPr/>
          </p:nvSpPr>
          <p:spPr>
            <a:xfrm>
              <a:off x="3633500" y="1577225"/>
              <a:ext cx="56050" cy="33650"/>
            </a:xfrm>
            <a:custGeom>
              <a:avLst/>
              <a:gdLst/>
              <a:ahLst/>
              <a:cxnLst/>
              <a:rect l="l" t="t" r="r" b="b"/>
              <a:pathLst>
                <a:path w="2242" h="1346" extrusionOk="0">
                  <a:moveTo>
                    <a:pt x="2241" y="0"/>
                  </a:moveTo>
                  <a:cubicBezTo>
                    <a:pt x="1121" y="0"/>
                    <a:pt x="449" y="673"/>
                    <a:pt x="0" y="1345"/>
                  </a:cubicBezTo>
                  <a:cubicBezTo>
                    <a:pt x="1345" y="1345"/>
                    <a:pt x="1345" y="449"/>
                    <a:pt x="224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69" name="Google Shape;15769;p22"/>
            <p:cNvSpPr/>
            <p:nvPr/>
          </p:nvSpPr>
          <p:spPr>
            <a:xfrm>
              <a:off x="3577475" y="748000"/>
              <a:ext cx="16825" cy="11225"/>
            </a:xfrm>
            <a:custGeom>
              <a:avLst/>
              <a:gdLst/>
              <a:ahLst/>
              <a:cxnLst/>
              <a:rect l="l" t="t" r="r" b="b"/>
              <a:pathLst>
                <a:path w="673" h="449" extrusionOk="0">
                  <a:moveTo>
                    <a:pt x="224" y="0"/>
                  </a:moveTo>
                  <a:cubicBezTo>
                    <a:pt x="0" y="0"/>
                    <a:pt x="224" y="224"/>
                    <a:pt x="672" y="448"/>
                  </a:cubicBezTo>
                  <a:cubicBezTo>
                    <a:pt x="672" y="224"/>
                    <a:pt x="672" y="0"/>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70" name="Google Shape;15770;p22"/>
            <p:cNvSpPr/>
            <p:nvPr/>
          </p:nvSpPr>
          <p:spPr>
            <a:xfrm>
              <a:off x="3528975" y="2784725"/>
              <a:ext cx="14150" cy="8275"/>
            </a:xfrm>
            <a:custGeom>
              <a:avLst/>
              <a:gdLst/>
              <a:ahLst/>
              <a:cxnLst/>
              <a:rect l="l" t="t" r="r" b="b"/>
              <a:pathLst>
                <a:path w="566" h="331" extrusionOk="0">
                  <a:moveTo>
                    <a:pt x="101" y="0"/>
                  </a:moveTo>
                  <a:cubicBezTo>
                    <a:pt x="0" y="0"/>
                    <a:pt x="452" y="330"/>
                    <a:pt x="532" y="330"/>
                  </a:cubicBezTo>
                  <a:cubicBezTo>
                    <a:pt x="566" y="330"/>
                    <a:pt x="535" y="273"/>
                    <a:pt x="371" y="110"/>
                  </a:cubicBezTo>
                  <a:cubicBezTo>
                    <a:pt x="213" y="31"/>
                    <a:pt x="132" y="0"/>
                    <a:pt x="10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71" name="Google Shape;15771;p22"/>
            <p:cNvSpPr/>
            <p:nvPr/>
          </p:nvSpPr>
          <p:spPr>
            <a:xfrm>
              <a:off x="3459800" y="1088650"/>
              <a:ext cx="19700" cy="23550"/>
            </a:xfrm>
            <a:custGeom>
              <a:avLst/>
              <a:gdLst/>
              <a:ahLst/>
              <a:cxnLst/>
              <a:rect l="l" t="t" r="r" b="b"/>
              <a:pathLst>
                <a:path w="788" h="942" extrusionOk="0">
                  <a:moveTo>
                    <a:pt x="586" y="1"/>
                  </a:moveTo>
                  <a:cubicBezTo>
                    <a:pt x="555" y="1"/>
                    <a:pt x="510" y="15"/>
                    <a:pt x="449" y="45"/>
                  </a:cubicBezTo>
                  <a:cubicBezTo>
                    <a:pt x="449" y="269"/>
                    <a:pt x="1" y="942"/>
                    <a:pt x="673" y="942"/>
                  </a:cubicBezTo>
                  <a:cubicBezTo>
                    <a:pt x="480" y="555"/>
                    <a:pt x="787" y="1"/>
                    <a:pt x="58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72" name="Google Shape;15772;p22"/>
            <p:cNvSpPr/>
            <p:nvPr/>
          </p:nvSpPr>
          <p:spPr>
            <a:xfrm>
              <a:off x="3431800" y="1762125"/>
              <a:ext cx="28025" cy="16825"/>
            </a:xfrm>
            <a:custGeom>
              <a:avLst/>
              <a:gdLst/>
              <a:ahLst/>
              <a:cxnLst/>
              <a:rect l="l" t="t" r="r" b="b"/>
              <a:pathLst>
                <a:path w="1121" h="673" extrusionOk="0">
                  <a:moveTo>
                    <a:pt x="448" y="0"/>
                  </a:moveTo>
                  <a:cubicBezTo>
                    <a:pt x="448" y="224"/>
                    <a:pt x="0" y="224"/>
                    <a:pt x="0" y="673"/>
                  </a:cubicBezTo>
                  <a:cubicBezTo>
                    <a:pt x="448" y="673"/>
                    <a:pt x="1121" y="0"/>
                    <a:pt x="4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73" name="Google Shape;15773;p22"/>
            <p:cNvSpPr/>
            <p:nvPr/>
          </p:nvSpPr>
          <p:spPr>
            <a:xfrm>
              <a:off x="3380275" y="1196225"/>
              <a:ext cx="22425" cy="10625"/>
            </a:xfrm>
            <a:custGeom>
              <a:avLst/>
              <a:gdLst/>
              <a:ahLst/>
              <a:cxnLst/>
              <a:rect l="l" t="t" r="r" b="b"/>
              <a:pathLst>
                <a:path w="897" h="425" extrusionOk="0">
                  <a:moveTo>
                    <a:pt x="492" y="0"/>
                  </a:moveTo>
                  <a:lnTo>
                    <a:pt x="492" y="0"/>
                  </a:lnTo>
                  <a:cubicBezTo>
                    <a:pt x="0" y="246"/>
                    <a:pt x="318" y="425"/>
                    <a:pt x="557" y="425"/>
                  </a:cubicBezTo>
                  <a:cubicBezTo>
                    <a:pt x="754" y="425"/>
                    <a:pt x="897" y="304"/>
                    <a:pt x="49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74" name="Google Shape;15774;p22"/>
            <p:cNvSpPr/>
            <p:nvPr/>
          </p:nvSpPr>
          <p:spPr>
            <a:xfrm>
              <a:off x="3364550" y="1806950"/>
              <a:ext cx="30850" cy="19475"/>
            </a:xfrm>
            <a:custGeom>
              <a:avLst/>
              <a:gdLst/>
              <a:ahLst/>
              <a:cxnLst/>
              <a:rect l="l" t="t" r="r" b="b"/>
              <a:pathLst>
                <a:path w="1234" h="779" extrusionOk="0">
                  <a:moveTo>
                    <a:pt x="673" y="0"/>
                  </a:moveTo>
                  <a:cubicBezTo>
                    <a:pt x="673" y="224"/>
                    <a:pt x="1" y="224"/>
                    <a:pt x="225" y="672"/>
                  </a:cubicBezTo>
                  <a:cubicBezTo>
                    <a:pt x="262" y="747"/>
                    <a:pt x="318" y="778"/>
                    <a:pt x="382" y="778"/>
                  </a:cubicBezTo>
                  <a:cubicBezTo>
                    <a:pt x="704" y="778"/>
                    <a:pt x="1233" y="0"/>
                    <a:pt x="6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75" name="Google Shape;15775;p22"/>
            <p:cNvSpPr/>
            <p:nvPr/>
          </p:nvSpPr>
          <p:spPr>
            <a:xfrm>
              <a:off x="3342150" y="1829350"/>
              <a:ext cx="11225" cy="5625"/>
            </a:xfrm>
            <a:custGeom>
              <a:avLst/>
              <a:gdLst/>
              <a:ahLst/>
              <a:cxnLst/>
              <a:rect l="l" t="t" r="r" b="b"/>
              <a:pathLst>
                <a:path w="449" h="225" extrusionOk="0">
                  <a:moveTo>
                    <a:pt x="224" y="1"/>
                  </a:moveTo>
                  <a:cubicBezTo>
                    <a:pt x="0" y="1"/>
                    <a:pt x="224" y="225"/>
                    <a:pt x="448" y="225"/>
                  </a:cubicBezTo>
                  <a:cubicBezTo>
                    <a:pt x="448" y="225"/>
                    <a:pt x="448" y="1"/>
                    <a:pt x="2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76" name="Google Shape;15776;p22"/>
            <p:cNvSpPr/>
            <p:nvPr/>
          </p:nvSpPr>
          <p:spPr>
            <a:xfrm>
              <a:off x="3342150" y="3689525"/>
              <a:ext cx="11225" cy="11225"/>
            </a:xfrm>
            <a:custGeom>
              <a:avLst/>
              <a:gdLst/>
              <a:ahLst/>
              <a:cxnLst/>
              <a:rect l="l" t="t" r="r" b="b"/>
              <a:pathLst>
                <a:path w="449" h="449" extrusionOk="0">
                  <a:moveTo>
                    <a:pt x="0" y="0"/>
                  </a:moveTo>
                  <a:cubicBezTo>
                    <a:pt x="0" y="0"/>
                    <a:pt x="0" y="449"/>
                    <a:pt x="224" y="449"/>
                  </a:cubicBezTo>
                  <a:cubicBezTo>
                    <a:pt x="448" y="449"/>
                    <a:pt x="224"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77" name="Google Shape;15777;p22"/>
            <p:cNvSpPr/>
            <p:nvPr/>
          </p:nvSpPr>
          <p:spPr>
            <a:xfrm>
              <a:off x="3306650" y="1235450"/>
              <a:ext cx="18700" cy="9975"/>
            </a:xfrm>
            <a:custGeom>
              <a:avLst/>
              <a:gdLst/>
              <a:ahLst/>
              <a:cxnLst/>
              <a:rect l="l" t="t" r="r" b="b"/>
              <a:pathLst>
                <a:path w="748" h="399" extrusionOk="0">
                  <a:moveTo>
                    <a:pt x="748" y="0"/>
                  </a:moveTo>
                  <a:cubicBezTo>
                    <a:pt x="1" y="0"/>
                    <a:pt x="250" y="399"/>
                    <a:pt x="499" y="399"/>
                  </a:cubicBezTo>
                  <a:cubicBezTo>
                    <a:pt x="623" y="399"/>
                    <a:pt x="748" y="299"/>
                    <a:pt x="7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78" name="Google Shape;15778;p22"/>
            <p:cNvSpPr/>
            <p:nvPr/>
          </p:nvSpPr>
          <p:spPr>
            <a:xfrm>
              <a:off x="3185250" y="1308275"/>
              <a:ext cx="22450" cy="16850"/>
            </a:xfrm>
            <a:custGeom>
              <a:avLst/>
              <a:gdLst/>
              <a:ahLst/>
              <a:cxnLst/>
              <a:rect l="l" t="t" r="r" b="b"/>
              <a:pathLst>
                <a:path w="898" h="674" extrusionOk="0">
                  <a:moveTo>
                    <a:pt x="897" y="1"/>
                  </a:moveTo>
                  <a:cubicBezTo>
                    <a:pt x="225" y="1"/>
                    <a:pt x="1" y="225"/>
                    <a:pt x="1" y="673"/>
                  </a:cubicBezTo>
                  <a:cubicBezTo>
                    <a:pt x="673" y="673"/>
                    <a:pt x="897" y="449"/>
                    <a:pt x="8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79" name="Google Shape;15779;p22"/>
            <p:cNvSpPr/>
            <p:nvPr/>
          </p:nvSpPr>
          <p:spPr>
            <a:xfrm>
              <a:off x="3159500" y="1324175"/>
              <a:ext cx="20175" cy="13050"/>
            </a:xfrm>
            <a:custGeom>
              <a:avLst/>
              <a:gdLst/>
              <a:ahLst/>
              <a:cxnLst/>
              <a:rect l="l" t="t" r="r" b="b"/>
              <a:pathLst>
                <a:path w="807" h="522" extrusionOk="0">
                  <a:moveTo>
                    <a:pt x="597" y="1"/>
                  </a:moveTo>
                  <a:cubicBezTo>
                    <a:pt x="157" y="1"/>
                    <a:pt x="0" y="522"/>
                    <a:pt x="232" y="522"/>
                  </a:cubicBezTo>
                  <a:cubicBezTo>
                    <a:pt x="266" y="522"/>
                    <a:pt x="308" y="511"/>
                    <a:pt x="359" y="485"/>
                  </a:cubicBezTo>
                  <a:cubicBezTo>
                    <a:pt x="359" y="261"/>
                    <a:pt x="807" y="261"/>
                    <a:pt x="807" y="37"/>
                  </a:cubicBezTo>
                  <a:cubicBezTo>
                    <a:pt x="731" y="12"/>
                    <a:pt x="661" y="1"/>
                    <a:pt x="5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80" name="Google Shape;15780;p22"/>
            <p:cNvSpPr/>
            <p:nvPr/>
          </p:nvSpPr>
          <p:spPr>
            <a:xfrm>
              <a:off x="3123625" y="1347500"/>
              <a:ext cx="22450" cy="10000"/>
            </a:xfrm>
            <a:custGeom>
              <a:avLst/>
              <a:gdLst/>
              <a:ahLst/>
              <a:cxnLst/>
              <a:rect l="l" t="t" r="r" b="b"/>
              <a:pathLst>
                <a:path w="898" h="400" extrusionOk="0">
                  <a:moveTo>
                    <a:pt x="897" y="1"/>
                  </a:moveTo>
                  <a:cubicBezTo>
                    <a:pt x="1" y="1"/>
                    <a:pt x="299" y="399"/>
                    <a:pt x="598" y="399"/>
                  </a:cubicBezTo>
                  <a:cubicBezTo>
                    <a:pt x="748" y="399"/>
                    <a:pt x="897" y="299"/>
                    <a:pt x="8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81" name="Google Shape;15781;p22"/>
            <p:cNvSpPr/>
            <p:nvPr/>
          </p:nvSpPr>
          <p:spPr>
            <a:xfrm>
              <a:off x="3090000" y="1364300"/>
              <a:ext cx="22450" cy="16850"/>
            </a:xfrm>
            <a:custGeom>
              <a:avLst/>
              <a:gdLst/>
              <a:ahLst/>
              <a:cxnLst/>
              <a:rect l="l" t="t" r="r" b="b"/>
              <a:pathLst>
                <a:path w="898" h="674" extrusionOk="0">
                  <a:moveTo>
                    <a:pt x="897" y="1"/>
                  </a:moveTo>
                  <a:cubicBezTo>
                    <a:pt x="225" y="1"/>
                    <a:pt x="1" y="225"/>
                    <a:pt x="1" y="673"/>
                  </a:cubicBezTo>
                  <a:cubicBezTo>
                    <a:pt x="673" y="673"/>
                    <a:pt x="897" y="449"/>
                    <a:pt x="8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82" name="Google Shape;15782;p22"/>
            <p:cNvSpPr/>
            <p:nvPr/>
          </p:nvSpPr>
          <p:spPr>
            <a:xfrm>
              <a:off x="3080450" y="3701700"/>
              <a:ext cx="32000" cy="15850"/>
            </a:xfrm>
            <a:custGeom>
              <a:avLst/>
              <a:gdLst/>
              <a:ahLst/>
              <a:cxnLst/>
              <a:rect l="l" t="t" r="r" b="b"/>
              <a:pathLst>
                <a:path w="1280" h="634" extrusionOk="0">
                  <a:moveTo>
                    <a:pt x="810" y="0"/>
                  </a:moveTo>
                  <a:cubicBezTo>
                    <a:pt x="402" y="0"/>
                    <a:pt x="0" y="317"/>
                    <a:pt x="159" y="634"/>
                  </a:cubicBezTo>
                  <a:cubicBezTo>
                    <a:pt x="607" y="634"/>
                    <a:pt x="1279" y="634"/>
                    <a:pt x="1279" y="186"/>
                  </a:cubicBezTo>
                  <a:cubicBezTo>
                    <a:pt x="1148" y="54"/>
                    <a:pt x="978" y="0"/>
                    <a:pt x="81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83" name="Google Shape;15783;p22"/>
            <p:cNvSpPr/>
            <p:nvPr/>
          </p:nvSpPr>
          <p:spPr>
            <a:xfrm>
              <a:off x="3095625" y="4053700"/>
              <a:ext cx="16625" cy="17750"/>
            </a:xfrm>
            <a:custGeom>
              <a:avLst/>
              <a:gdLst/>
              <a:ahLst/>
              <a:cxnLst/>
              <a:rect l="l" t="t" r="r" b="b"/>
              <a:pathLst>
                <a:path w="665" h="710" extrusionOk="0">
                  <a:moveTo>
                    <a:pt x="0" y="1"/>
                  </a:moveTo>
                  <a:cubicBezTo>
                    <a:pt x="0" y="225"/>
                    <a:pt x="0" y="673"/>
                    <a:pt x="224" y="673"/>
                  </a:cubicBezTo>
                  <a:cubicBezTo>
                    <a:pt x="274" y="698"/>
                    <a:pt x="318" y="709"/>
                    <a:pt x="357" y="709"/>
                  </a:cubicBezTo>
                  <a:cubicBezTo>
                    <a:pt x="664" y="709"/>
                    <a:pt x="598"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84" name="Google Shape;15784;p22"/>
            <p:cNvSpPr/>
            <p:nvPr/>
          </p:nvSpPr>
          <p:spPr>
            <a:xfrm>
              <a:off x="3000375" y="2053475"/>
              <a:ext cx="16375" cy="7200"/>
            </a:xfrm>
            <a:custGeom>
              <a:avLst/>
              <a:gdLst/>
              <a:ahLst/>
              <a:cxnLst/>
              <a:rect l="l" t="t" r="r" b="b"/>
              <a:pathLst>
                <a:path w="655" h="288" extrusionOk="0">
                  <a:moveTo>
                    <a:pt x="224" y="0"/>
                  </a:moveTo>
                  <a:cubicBezTo>
                    <a:pt x="224" y="0"/>
                    <a:pt x="0" y="224"/>
                    <a:pt x="224" y="224"/>
                  </a:cubicBezTo>
                  <a:cubicBezTo>
                    <a:pt x="314" y="269"/>
                    <a:pt x="385" y="287"/>
                    <a:pt x="439" y="287"/>
                  </a:cubicBezTo>
                  <a:cubicBezTo>
                    <a:pt x="654" y="287"/>
                    <a:pt x="583" y="0"/>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85" name="Google Shape;15785;p22"/>
            <p:cNvSpPr/>
            <p:nvPr/>
          </p:nvSpPr>
          <p:spPr>
            <a:xfrm>
              <a:off x="2994750" y="2120700"/>
              <a:ext cx="25250" cy="4225"/>
            </a:xfrm>
            <a:custGeom>
              <a:avLst/>
              <a:gdLst/>
              <a:ahLst/>
              <a:cxnLst/>
              <a:rect l="l" t="t" r="r" b="b"/>
              <a:pathLst>
                <a:path w="1010" h="169" extrusionOk="0">
                  <a:moveTo>
                    <a:pt x="449" y="1"/>
                  </a:moveTo>
                  <a:cubicBezTo>
                    <a:pt x="1" y="113"/>
                    <a:pt x="281" y="169"/>
                    <a:pt x="533" y="169"/>
                  </a:cubicBezTo>
                  <a:cubicBezTo>
                    <a:pt x="785" y="169"/>
                    <a:pt x="1009" y="113"/>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86" name="Google Shape;15786;p22"/>
            <p:cNvSpPr/>
            <p:nvPr/>
          </p:nvSpPr>
          <p:spPr>
            <a:xfrm>
              <a:off x="2972350" y="2131900"/>
              <a:ext cx="16825" cy="11250"/>
            </a:xfrm>
            <a:custGeom>
              <a:avLst/>
              <a:gdLst/>
              <a:ahLst/>
              <a:cxnLst/>
              <a:rect l="l" t="t" r="r" b="b"/>
              <a:pathLst>
                <a:path w="673" h="450" extrusionOk="0">
                  <a:moveTo>
                    <a:pt x="225" y="1"/>
                  </a:moveTo>
                  <a:cubicBezTo>
                    <a:pt x="0" y="1"/>
                    <a:pt x="225" y="449"/>
                    <a:pt x="673" y="449"/>
                  </a:cubicBezTo>
                  <a:cubicBezTo>
                    <a:pt x="673" y="225"/>
                    <a:pt x="673" y="1"/>
                    <a:pt x="2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87" name="Google Shape;15787;p22"/>
            <p:cNvSpPr/>
            <p:nvPr/>
          </p:nvSpPr>
          <p:spPr>
            <a:xfrm>
              <a:off x="2927525" y="1543600"/>
              <a:ext cx="67250" cy="39250"/>
            </a:xfrm>
            <a:custGeom>
              <a:avLst/>
              <a:gdLst/>
              <a:ahLst/>
              <a:cxnLst/>
              <a:rect l="l" t="t" r="r" b="b"/>
              <a:pathLst>
                <a:path w="2690" h="1570" extrusionOk="0">
                  <a:moveTo>
                    <a:pt x="1345" y="1"/>
                  </a:moveTo>
                  <a:lnTo>
                    <a:pt x="1345" y="1"/>
                  </a:lnTo>
                  <a:cubicBezTo>
                    <a:pt x="673" y="449"/>
                    <a:pt x="225" y="897"/>
                    <a:pt x="0" y="1569"/>
                  </a:cubicBezTo>
                  <a:cubicBezTo>
                    <a:pt x="673" y="1345"/>
                    <a:pt x="2690" y="449"/>
                    <a:pt x="134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88" name="Google Shape;15788;p22"/>
            <p:cNvSpPr/>
            <p:nvPr/>
          </p:nvSpPr>
          <p:spPr>
            <a:xfrm>
              <a:off x="2944325" y="1465175"/>
              <a:ext cx="16850" cy="11225"/>
            </a:xfrm>
            <a:custGeom>
              <a:avLst/>
              <a:gdLst/>
              <a:ahLst/>
              <a:cxnLst/>
              <a:rect l="l" t="t" r="r" b="b"/>
              <a:pathLst>
                <a:path w="674" h="449" extrusionOk="0">
                  <a:moveTo>
                    <a:pt x="449" y="0"/>
                  </a:moveTo>
                  <a:cubicBezTo>
                    <a:pt x="1" y="0"/>
                    <a:pt x="449" y="448"/>
                    <a:pt x="673" y="448"/>
                  </a:cubicBezTo>
                  <a:cubicBezTo>
                    <a:pt x="673" y="448"/>
                    <a:pt x="673" y="0"/>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89" name="Google Shape;15789;p22"/>
            <p:cNvSpPr/>
            <p:nvPr/>
          </p:nvSpPr>
          <p:spPr>
            <a:xfrm>
              <a:off x="2933125" y="2714625"/>
              <a:ext cx="16825" cy="5625"/>
            </a:xfrm>
            <a:custGeom>
              <a:avLst/>
              <a:gdLst/>
              <a:ahLst/>
              <a:cxnLst/>
              <a:rect l="l" t="t" r="r" b="b"/>
              <a:pathLst>
                <a:path w="673" h="225" extrusionOk="0">
                  <a:moveTo>
                    <a:pt x="225" y="0"/>
                  </a:moveTo>
                  <a:cubicBezTo>
                    <a:pt x="1" y="0"/>
                    <a:pt x="225" y="224"/>
                    <a:pt x="673" y="224"/>
                  </a:cubicBezTo>
                  <a:cubicBezTo>
                    <a:pt x="673" y="224"/>
                    <a:pt x="673" y="0"/>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90" name="Google Shape;15790;p22"/>
            <p:cNvSpPr/>
            <p:nvPr/>
          </p:nvSpPr>
          <p:spPr>
            <a:xfrm>
              <a:off x="2910725" y="3540100"/>
              <a:ext cx="22425" cy="14975"/>
            </a:xfrm>
            <a:custGeom>
              <a:avLst/>
              <a:gdLst/>
              <a:ahLst/>
              <a:cxnLst/>
              <a:rect l="l" t="t" r="r" b="b"/>
              <a:pathLst>
                <a:path w="897" h="599" extrusionOk="0">
                  <a:moveTo>
                    <a:pt x="299" y="1"/>
                  </a:moveTo>
                  <a:cubicBezTo>
                    <a:pt x="150" y="1"/>
                    <a:pt x="0" y="150"/>
                    <a:pt x="0" y="599"/>
                  </a:cubicBezTo>
                  <a:cubicBezTo>
                    <a:pt x="897" y="599"/>
                    <a:pt x="598" y="1"/>
                    <a:pt x="29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91" name="Google Shape;15791;p22"/>
            <p:cNvSpPr/>
            <p:nvPr/>
          </p:nvSpPr>
          <p:spPr>
            <a:xfrm>
              <a:off x="2905125" y="2109500"/>
              <a:ext cx="16825" cy="5625"/>
            </a:xfrm>
            <a:custGeom>
              <a:avLst/>
              <a:gdLst/>
              <a:ahLst/>
              <a:cxnLst/>
              <a:rect l="l" t="t" r="r" b="b"/>
              <a:pathLst>
                <a:path w="673" h="225" extrusionOk="0">
                  <a:moveTo>
                    <a:pt x="224" y="0"/>
                  </a:moveTo>
                  <a:cubicBezTo>
                    <a:pt x="0" y="0"/>
                    <a:pt x="224" y="225"/>
                    <a:pt x="672" y="225"/>
                  </a:cubicBezTo>
                  <a:cubicBezTo>
                    <a:pt x="672" y="225"/>
                    <a:pt x="672" y="0"/>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92" name="Google Shape;15792;p22"/>
            <p:cNvSpPr/>
            <p:nvPr/>
          </p:nvSpPr>
          <p:spPr>
            <a:xfrm>
              <a:off x="2888300" y="1594025"/>
              <a:ext cx="16825" cy="18325"/>
            </a:xfrm>
            <a:custGeom>
              <a:avLst/>
              <a:gdLst/>
              <a:ahLst/>
              <a:cxnLst/>
              <a:rect l="l" t="t" r="r" b="b"/>
              <a:pathLst>
                <a:path w="673" h="733" extrusionOk="0">
                  <a:moveTo>
                    <a:pt x="673" y="1"/>
                  </a:moveTo>
                  <a:cubicBezTo>
                    <a:pt x="1" y="1"/>
                    <a:pt x="1" y="449"/>
                    <a:pt x="1" y="673"/>
                  </a:cubicBezTo>
                  <a:cubicBezTo>
                    <a:pt x="124" y="714"/>
                    <a:pt x="225" y="733"/>
                    <a:pt x="307" y="733"/>
                  </a:cubicBezTo>
                  <a:cubicBezTo>
                    <a:pt x="673" y="733"/>
                    <a:pt x="673" y="367"/>
                    <a:pt x="6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93" name="Google Shape;15793;p22"/>
            <p:cNvSpPr/>
            <p:nvPr/>
          </p:nvSpPr>
          <p:spPr>
            <a:xfrm>
              <a:off x="2857500" y="1616450"/>
              <a:ext cx="28025" cy="4225"/>
            </a:xfrm>
            <a:custGeom>
              <a:avLst/>
              <a:gdLst/>
              <a:ahLst/>
              <a:cxnLst/>
              <a:rect l="l" t="t" r="r" b="b"/>
              <a:pathLst>
                <a:path w="1121" h="169" extrusionOk="0">
                  <a:moveTo>
                    <a:pt x="560" y="0"/>
                  </a:moveTo>
                  <a:cubicBezTo>
                    <a:pt x="0" y="112"/>
                    <a:pt x="280" y="168"/>
                    <a:pt x="560" y="168"/>
                  </a:cubicBezTo>
                  <a:cubicBezTo>
                    <a:pt x="840" y="168"/>
                    <a:pt x="1121" y="112"/>
                    <a:pt x="5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94" name="Google Shape;15794;p22"/>
            <p:cNvSpPr/>
            <p:nvPr/>
          </p:nvSpPr>
          <p:spPr>
            <a:xfrm>
              <a:off x="2842025" y="1635625"/>
              <a:ext cx="15175" cy="6500"/>
            </a:xfrm>
            <a:custGeom>
              <a:avLst/>
              <a:gdLst/>
              <a:ahLst/>
              <a:cxnLst/>
              <a:rect l="l" t="t" r="r" b="b"/>
              <a:pathLst>
                <a:path w="607" h="260" extrusionOk="0">
                  <a:moveTo>
                    <a:pt x="112" y="0"/>
                  </a:moveTo>
                  <a:cubicBezTo>
                    <a:pt x="0" y="0"/>
                    <a:pt x="453" y="259"/>
                    <a:pt x="565" y="259"/>
                  </a:cubicBezTo>
                  <a:cubicBezTo>
                    <a:pt x="606" y="259"/>
                    <a:pt x="602" y="224"/>
                    <a:pt x="507" y="130"/>
                  </a:cubicBezTo>
                  <a:cubicBezTo>
                    <a:pt x="270" y="35"/>
                    <a:pt x="153" y="0"/>
                    <a:pt x="11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95" name="Google Shape;15795;p22"/>
            <p:cNvSpPr/>
            <p:nvPr/>
          </p:nvSpPr>
          <p:spPr>
            <a:xfrm>
              <a:off x="2826675" y="2711875"/>
              <a:ext cx="28100" cy="8275"/>
            </a:xfrm>
            <a:custGeom>
              <a:avLst/>
              <a:gdLst/>
              <a:ahLst/>
              <a:cxnLst/>
              <a:rect l="l" t="t" r="r" b="b"/>
              <a:pathLst>
                <a:path w="1124" h="331" extrusionOk="0">
                  <a:moveTo>
                    <a:pt x="442" y="1"/>
                  </a:moveTo>
                  <a:cubicBezTo>
                    <a:pt x="309" y="1"/>
                    <a:pt x="158" y="31"/>
                    <a:pt x="0" y="110"/>
                  </a:cubicBezTo>
                  <a:cubicBezTo>
                    <a:pt x="381" y="273"/>
                    <a:pt x="630" y="331"/>
                    <a:pt x="775" y="331"/>
                  </a:cubicBezTo>
                  <a:cubicBezTo>
                    <a:pt x="1124" y="331"/>
                    <a:pt x="881" y="1"/>
                    <a:pt x="44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96" name="Google Shape;15796;p22"/>
            <p:cNvSpPr/>
            <p:nvPr/>
          </p:nvSpPr>
          <p:spPr>
            <a:xfrm>
              <a:off x="2759425" y="1691525"/>
              <a:ext cx="22450" cy="14600"/>
            </a:xfrm>
            <a:custGeom>
              <a:avLst/>
              <a:gdLst/>
              <a:ahLst/>
              <a:cxnLst/>
              <a:rect l="l" t="t" r="r" b="b"/>
              <a:pathLst>
                <a:path w="898" h="584" extrusionOk="0">
                  <a:moveTo>
                    <a:pt x="328" y="1"/>
                  </a:moveTo>
                  <a:cubicBezTo>
                    <a:pt x="91" y="1"/>
                    <a:pt x="1" y="157"/>
                    <a:pt x="1" y="583"/>
                  </a:cubicBezTo>
                  <a:cubicBezTo>
                    <a:pt x="225" y="583"/>
                    <a:pt x="673" y="583"/>
                    <a:pt x="897" y="135"/>
                  </a:cubicBezTo>
                  <a:cubicBezTo>
                    <a:pt x="651" y="53"/>
                    <a:pt x="465" y="1"/>
                    <a:pt x="32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97" name="Google Shape;15797;p22"/>
            <p:cNvSpPr/>
            <p:nvPr/>
          </p:nvSpPr>
          <p:spPr>
            <a:xfrm>
              <a:off x="2753825" y="3347750"/>
              <a:ext cx="25" cy="25"/>
            </a:xfrm>
            <a:custGeom>
              <a:avLst/>
              <a:gdLst/>
              <a:ahLst/>
              <a:cxnLst/>
              <a:rect l="l" t="t" r="r" b="b"/>
              <a:pathLst>
                <a:path w="1" h="1" extrusionOk="0">
                  <a:moveTo>
                    <a:pt x="1" y="0"/>
                  </a:move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98" name="Google Shape;15798;p22"/>
            <p:cNvSpPr/>
            <p:nvPr/>
          </p:nvSpPr>
          <p:spPr>
            <a:xfrm>
              <a:off x="2770650" y="3353350"/>
              <a:ext cx="25" cy="25"/>
            </a:xfrm>
            <a:custGeom>
              <a:avLst/>
              <a:gdLst/>
              <a:ahLst/>
              <a:cxnLst/>
              <a:rect l="l" t="t" r="r" b="b"/>
              <a:pathLst>
                <a:path w="1" h="1" extrusionOk="0">
                  <a:moveTo>
                    <a:pt x="0" y="0"/>
                  </a:move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99" name="Google Shape;15799;p22"/>
            <p:cNvSpPr/>
            <p:nvPr/>
          </p:nvSpPr>
          <p:spPr>
            <a:xfrm>
              <a:off x="2692200" y="2257075"/>
              <a:ext cx="44850" cy="20525"/>
            </a:xfrm>
            <a:custGeom>
              <a:avLst/>
              <a:gdLst/>
              <a:ahLst/>
              <a:cxnLst/>
              <a:rect l="l" t="t" r="r" b="b"/>
              <a:pathLst>
                <a:path w="1794" h="821" extrusionOk="0">
                  <a:moveTo>
                    <a:pt x="1300" y="1"/>
                  </a:moveTo>
                  <a:cubicBezTo>
                    <a:pt x="741" y="1"/>
                    <a:pt x="173" y="477"/>
                    <a:pt x="1" y="821"/>
                  </a:cubicBezTo>
                  <a:cubicBezTo>
                    <a:pt x="449" y="597"/>
                    <a:pt x="1121" y="373"/>
                    <a:pt x="1793" y="149"/>
                  </a:cubicBezTo>
                  <a:cubicBezTo>
                    <a:pt x="1637" y="44"/>
                    <a:pt x="1469" y="1"/>
                    <a:pt x="130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00" name="Google Shape;15800;p22"/>
            <p:cNvSpPr/>
            <p:nvPr/>
          </p:nvSpPr>
          <p:spPr>
            <a:xfrm>
              <a:off x="2669800" y="2277575"/>
              <a:ext cx="22425" cy="7500"/>
            </a:xfrm>
            <a:custGeom>
              <a:avLst/>
              <a:gdLst/>
              <a:ahLst/>
              <a:cxnLst/>
              <a:rect l="l" t="t" r="r" b="b"/>
              <a:pathLst>
                <a:path w="897" h="300" extrusionOk="0">
                  <a:moveTo>
                    <a:pt x="0" y="1"/>
                  </a:moveTo>
                  <a:cubicBezTo>
                    <a:pt x="0" y="225"/>
                    <a:pt x="149" y="300"/>
                    <a:pt x="299" y="300"/>
                  </a:cubicBezTo>
                  <a:cubicBezTo>
                    <a:pt x="598" y="300"/>
                    <a:pt x="897"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01" name="Google Shape;15801;p22"/>
            <p:cNvSpPr/>
            <p:nvPr/>
          </p:nvSpPr>
          <p:spPr>
            <a:xfrm>
              <a:off x="2650175" y="2243975"/>
              <a:ext cx="25250" cy="4225"/>
            </a:xfrm>
            <a:custGeom>
              <a:avLst/>
              <a:gdLst/>
              <a:ahLst/>
              <a:cxnLst/>
              <a:rect l="l" t="t" r="r" b="b"/>
              <a:pathLst>
                <a:path w="1010" h="169" extrusionOk="0">
                  <a:moveTo>
                    <a:pt x="561" y="0"/>
                  </a:moveTo>
                  <a:lnTo>
                    <a:pt x="561" y="0"/>
                  </a:lnTo>
                  <a:cubicBezTo>
                    <a:pt x="1" y="112"/>
                    <a:pt x="225" y="168"/>
                    <a:pt x="477" y="168"/>
                  </a:cubicBezTo>
                  <a:cubicBezTo>
                    <a:pt x="729" y="168"/>
                    <a:pt x="1009" y="112"/>
                    <a:pt x="56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02" name="Google Shape;15802;p22"/>
            <p:cNvSpPr/>
            <p:nvPr/>
          </p:nvSpPr>
          <p:spPr>
            <a:xfrm>
              <a:off x="2524125" y="2294400"/>
              <a:ext cx="28025" cy="11225"/>
            </a:xfrm>
            <a:custGeom>
              <a:avLst/>
              <a:gdLst/>
              <a:ahLst/>
              <a:cxnLst/>
              <a:rect l="l" t="t" r="r" b="b"/>
              <a:pathLst>
                <a:path w="1121" h="449" extrusionOk="0">
                  <a:moveTo>
                    <a:pt x="1121" y="0"/>
                  </a:moveTo>
                  <a:cubicBezTo>
                    <a:pt x="672" y="0"/>
                    <a:pt x="224" y="0"/>
                    <a:pt x="0" y="449"/>
                  </a:cubicBezTo>
                  <a:cubicBezTo>
                    <a:pt x="448" y="449"/>
                    <a:pt x="896" y="224"/>
                    <a:pt x="112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03" name="Google Shape;15803;p22"/>
            <p:cNvSpPr/>
            <p:nvPr/>
          </p:nvSpPr>
          <p:spPr>
            <a:xfrm>
              <a:off x="2479300" y="776000"/>
              <a:ext cx="16825" cy="11225"/>
            </a:xfrm>
            <a:custGeom>
              <a:avLst/>
              <a:gdLst/>
              <a:ahLst/>
              <a:cxnLst/>
              <a:rect l="l" t="t" r="r" b="b"/>
              <a:pathLst>
                <a:path w="673" h="449" extrusionOk="0">
                  <a:moveTo>
                    <a:pt x="0" y="1"/>
                  </a:moveTo>
                  <a:cubicBezTo>
                    <a:pt x="0" y="225"/>
                    <a:pt x="0" y="449"/>
                    <a:pt x="224" y="449"/>
                  </a:cubicBezTo>
                  <a:cubicBezTo>
                    <a:pt x="672" y="449"/>
                    <a:pt x="224"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04" name="Google Shape;15804;p22"/>
            <p:cNvSpPr/>
            <p:nvPr/>
          </p:nvSpPr>
          <p:spPr>
            <a:xfrm>
              <a:off x="2336825" y="2851450"/>
              <a:ext cx="12625" cy="6500"/>
            </a:xfrm>
            <a:custGeom>
              <a:avLst/>
              <a:gdLst/>
              <a:ahLst/>
              <a:cxnLst/>
              <a:rect l="l" t="t" r="r" b="b"/>
              <a:pathLst>
                <a:path w="505" h="260" extrusionOk="0">
                  <a:moveTo>
                    <a:pt x="38" y="1"/>
                  </a:moveTo>
                  <a:cubicBezTo>
                    <a:pt x="0" y="1"/>
                    <a:pt x="453" y="259"/>
                    <a:pt x="491" y="259"/>
                  </a:cubicBezTo>
                  <a:cubicBezTo>
                    <a:pt x="504" y="259"/>
                    <a:pt x="462" y="225"/>
                    <a:pt x="320" y="130"/>
                  </a:cubicBezTo>
                  <a:cubicBezTo>
                    <a:pt x="131" y="35"/>
                    <a:pt x="51" y="1"/>
                    <a:pt x="3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05" name="Google Shape;15805;p22"/>
            <p:cNvSpPr/>
            <p:nvPr/>
          </p:nvSpPr>
          <p:spPr>
            <a:xfrm>
              <a:off x="2294400" y="1067350"/>
              <a:ext cx="28025" cy="50450"/>
            </a:xfrm>
            <a:custGeom>
              <a:avLst/>
              <a:gdLst/>
              <a:ahLst/>
              <a:cxnLst/>
              <a:rect l="l" t="t" r="r" b="b"/>
              <a:pathLst>
                <a:path w="1121" h="2018" extrusionOk="0">
                  <a:moveTo>
                    <a:pt x="1121" y="1"/>
                  </a:moveTo>
                  <a:lnTo>
                    <a:pt x="1121" y="1"/>
                  </a:lnTo>
                  <a:cubicBezTo>
                    <a:pt x="0" y="225"/>
                    <a:pt x="224" y="1345"/>
                    <a:pt x="0" y="2018"/>
                  </a:cubicBezTo>
                  <a:cubicBezTo>
                    <a:pt x="897" y="1794"/>
                    <a:pt x="897" y="897"/>
                    <a:pt x="112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06" name="Google Shape;15806;p22"/>
            <p:cNvSpPr/>
            <p:nvPr/>
          </p:nvSpPr>
          <p:spPr>
            <a:xfrm>
              <a:off x="2288800" y="1123375"/>
              <a:ext cx="22425" cy="16850"/>
            </a:xfrm>
            <a:custGeom>
              <a:avLst/>
              <a:gdLst/>
              <a:ahLst/>
              <a:cxnLst/>
              <a:rect l="l" t="t" r="r" b="b"/>
              <a:pathLst>
                <a:path w="897" h="674" extrusionOk="0">
                  <a:moveTo>
                    <a:pt x="0" y="1"/>
                  </a:moveTo>
                  <a:cubicBezTo>
                    <a:pt x="0" y="449"/>
                    <a:pt x="224" y="449"/>
                    <a:pt x="448" y="673"/>
                  </a:cubicBezTo>
                  <a:cubicBezTo>
                    <a:pt x="897" y="673"/>
                    <a:pt x="672"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07" name="Google Shape;15807;p22"/>
            <p:cNvSpPr/>
            <p:nvPr/>
          </p:nvSpPr>
          <p:spPr>
            <a:xfrm>
              <a:off x="2274775" y="1033750"/>
              <a:ext cx="28050" cy="4225"/>
            </a:xfrm>
            <a:custGeom>
              <a:avLst/>
              <a:gdLst/>
              <a:ahLst/>
              <a:cxnLst/>
              <a:rect l="l" t="t" r="r" b="b"/>
              <a:pathLst>
                <a:path w="1122" h="169" extrusionOk="0">
                  <a:moveTo>
                    <a:pt x="561" y="0"/>
                  </a:moveTo>
                  <a:cubicBezTo>
                    <a:pt x="1" y="112"/>
                    <a:pt x="281" y="168"/>
                    <a:pt x="561" y="168"/>
                  </a:cubicBezTo>
                  <a:cubicBezTo>
                    <a:pt x="841" y="168"/>
                    <a:pt x="1121" y="112"/>
                    <a:pt x="56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08" name="Google Shape;15808;p22"/>
            <p:cNvSpPr/>
            <p:nvPr/>
          </p:nvSpPr>
          <p:spPr>
            <a:xfrm>
              <a:off x="2249575" y="1140200"/>
              <a:ext cx="67250" cy="100875"/>
            </a:xfrm>
            <a:custGeom>
              <a:avLst/>
              <a:gdLst/>
              <a:ahLst/>
              <a:cxnLst/>
              <a:rect l="l" t="t" r="r" b="b"/>
              <a:pathLst>
                <a:path w="2690" h="4035" extrusionOk="0">
                  <a:moveTo>
                    <a:pt x="1345" y="0"/>
                  </a:moveTo>
                  <a:lnTo>
                    <a:pt x="1345" y="0"/>
                  </a:lnTo>
                  <a:cubicBezTo>
                    <a:pt x="1121" y="1345"/>
                    <a:pt x="673" y="2690"/>
                    <a:pt x="0" y="4034"/>
                  </a:cubicBezTo>
                  <a:cubicBezTo>
                    <a:pt x="1121" y="3362"/>
                    <a:pt x="2690" y="1121"/>
                    <a:pt x="134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09" name="Google Shape;15809;p22"/>
            <p:cNvSpPr/>
            <p:nvPr/>
          </p:nvSpPr>
          <p:spPr>
            <a:xfrm>
              <a:off x="2126300" y="1257850"/>
              <a:ext cx="112075" cy="156900"/>
            </a:xfrm>
            <a:custGeom>
              <a:avLst/>
              <a:gdLst/>
              <a:ahLst/>
              <a:cxnLst/>
              <a:rect l="l" t="t" r="r" b="b"/>
              <a:pathLst>
                <a:path w="4483" h="6276" extrusionOk="0">
                  <a:moveTo>
                    <a:pt x="4035" y="1"/>
                  </a:moveTo>
                  <a:lnTo>
                    <a:pt x="4035" y="1"/>
                  </a:lnTo>
                  <a:cubicBezTo>
                    <a:pt x="3138" y="2242"/>
                    <a:pt x="449" y="4259"/>
                    <a:pt x="1" y="6276"/>
                  </a:cubicBezTo>
                  <a:cubicBezTo>
                    <a:pt x="1345" y="4483"/>
                    <a:pt x="4483" y="1794"/>
                    <a:pt x="403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10" name="Google Shape;15810;p22"/>
            <p:cNvSpPr/>
            <p:nvPr/>
          </p:nvSpPr>
          <p:spPr>
            <a:xfrm>
              <a:off x="2182325" y="4602800"/>
              <a:ext cx="44850" cy="16825"/>
            </a:xfrm>
            <a:custGeom>
              <a:avLst/>
              <a:gdLst/>
              <a:ahLst/>
              <a:cxnLst/>
              <a:rect l="l" t="t" r="r" b="b"/>
              <a:pathLst>
                <a:path w="1794" h="673" extrusionOk="0">
                  <a:moveTo>
                    <a:pt x="1794" y="0"/>
                  </a:moveTo>
                  <a:cubicBezTo>
                    <a:pt x="1121" y="0"/>
                    <a:pt x="449" y="224"/>
                    <a:pt x="1" y="673"/>
                  </a:cubicBezTo>
                  <a:cubicBezTo>
                    <a:pt x="673" y="673"/>
                    <a:pt x="1346" y="449"/>
                    <a:pt x="179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11" name="Google Shape;15811;p22"/>
            <p:cNvSpPr/>
            <p:nvPr/>
          </p:nvSpPr>
          <p:spPr>
            <a:xfrm>
              <a:off x="2126300" y="4630800"/>
              <a:ext cx="28050" cy="12650"/>
            </a:xfrm>
            <a:custGeom>
              <a:avLst/>
              <a:gdLst/>
              <a:ahLst/>
              <a:cxnLst/>
              <a:rect l="l" t="t" r="r" b="b"/>
              <a:pathLst>
                <a:path w="1122" h="506" extrusionOk="0">
                  <a:moveTo>
                    <a:pt x="225" y="1"/>
                  </a:moveTo>
                  <a:cubicBezTo>
                    <a:pt x="1" y="337"/>
                    <a:pt x="281" y="505"/>
                    <a:pt x="561" y="505"/>
                  </a:cubicBezTo>
                  <a:cubicBezTo>
                    <a:pt x="841" y="505"/>
                    <a:pt x="1121" y="337"/>
                    <a:pt x="8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12" name="Google Shape;15812;p22"/>
            <p:cNvSpPr/>
            <p:nvPr/>
          </p:nvSpPr>
          <p:spPr>
            <a:xfrm>
              <a:off x="2053475" y="2647600"/>
              <a:ext cx="39225" cy="19750"/>
            </a:xfrm>
            <a:custGeom>
              <a:avLst/>
              <a:gdLst/>
              <a:ahLst/>
              <a:cxnLst/>
              <a:rect l="l" t="t" r="r" b="b"/>
              <a:pathLst>
                <a:path w="1569" h="790" extrusionOk="0">
                  <a:moveTo>
                    <a:pt x="341" y="1"/>
                  </a:moveTo>
                  <a:cubicBezTo>
                    <a:pt x="219" y="1"/>
                    <a:pt x="104" y="61"/>
                    <a:pt x="0" y="216"/>
                  </a:cubicBezTo>
                  <a:cubicBezTo>
                    <a:pt x="359" y="216"/>
                    <a:pt x="861" y="789"/>
                    <a:pt x="1277" y="789"/>
                  </a:cubicBezTo>
                  <a:cubicBezTo>
                    <a:pt x="1381" y="789"/>
                    <a:pt x="1479" y="754"/>
                    <a:pt x="1569" y="664"/>
                  </a:cubicBezTo>
                  <a:cubicBezTo>
                    <a:pt x="1224" y="664"/>
                    <a:pt x="747" y="1"/>
                    <a:pt x="34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13" name="Google Shape;15813;p22"/>
            <p:cNvSpPr/>
            <p:nvPr/>
          </p:nvSpPr>
          <p:spPr>
            <a:xfrm>
              <a:off x="2025450" y="4658825"/>
              <a:ext cx="50450" cy="16825"/>
            </a:xfrm>
            <a:custGeom>
              <a:avLst/>
              <a:gdLst/>
              <a:ahLst/>
              <a:cxnLst/>
              <a:rect l="l" t="t" r="r" b="b"/>
              <a:pathLst>
                <a:path w="2018" h="673" extrusionOk="0">
                  <a:moveTo>
                    <a:pt x="1569" y="0"/>
                  </a:moveTo>
                  <a:cubicBezTo>
                    <a:pt x="1121" y="0"/>
                    <a:pt x="1" y="449"/>
                    <a:pt x="673" y="673"/>
                  </a:cubicBezTo>
                  <a:cubicBezTo>
                    <a:pt x="673" y="225"/>
                    <a:pt x="2018" y="673"/>
                    <a:pt x="156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14" name="Google Shape;15814;p22"/>
            <p:cNvSpPr/>
            <p:nvPr/>
          </p:nvSpPr>
          <p:spPr>
            <a:xfrm>
              <a:off x="1991825" y="4682475"/>
              <a:ext cx="18700" cy="10000"/>
            </a:xfrm>
            <a:custGeom>
              <a:avLst/>
              <a:gdLst/>
              <a:ahLst/>
              <a:cxnLst/>
              <a:rect l="l" t="t" r="r" b="b"/>
              <a:pathLst>
                <a:path w="748" h="400" extrusionOk="0">
                  <a:moveTo>
                    <a:pt x="250" y="1"/>
                  </a:moveTo>
                  <a:cubicBezTo>
                    <a:pt x="125" y="1"/>
                    <a:pt x="1" y="100"/>
                    <a:pt x="1" y="399"/>
                  </a:cubicBezTo>
                  <a:cubicBezTo>
                    <a:pt x="748" y="399"/>
                    <a:pt x="499" y="1"/>
                    <a:pt x="25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15" name="Google Shape;15815;p22"/>
            <p:cNvSpPr/>
            <p:nvPr/>
          </p:nvSpPr>
          <p:spPr>
            <a:xfrm>
              <a:off x="1941400" y="4698050"/>
              <a:ext cx="28050" cy="11225"/>
            </a:xfrm>
            <a:custGeom>
              <a:avLst/>
              <a:gdLst/>
              <a:ahLst/>
              <a:cxnLst/>
              <a:rect l="l" t="t" r="r" b="b"/>
              <a:pathLst>
                <a:path w="1122" h="449" extrusionOk="0">
                  <a:moveTo>
                    <a:pt x="1121" y="0"/>
                  </a:moveTo>
                  <a:cubicBezTo>
                    <a:pt x="673" y="0"/>
                    <a:pt x="1" y="0"/>
                    <a:pt x="1" y="449"/>
                  </a:cubicBezTo>
                  <a:cubicBezTo>
                    <a:pt x="449" y="449"/>
                    <a:pt x="897" y="224"/>
                    <a:pt x="112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16" name="Google Shape;15816;p22"/>
            <p:cNvSpPr/>
            <p:nvPr/>
          </p:nvSpPr>
          <p:spPr>
            <a:xfrm>
              <a:off x="1948925" y="4431975"/>
              <a:ext cx="14175" cy="8275"/>
            </a:xfrm>
            <a:custGeom>
              <a:avLst/>
              <a:gdLst/>
              <a:ahLst/>
              <a:cxnLst/>
              <a:rect l="l" t="t" r="r" b="b"/>
              <a:pathLst>
                <a:path w="567" h="331" extrusionOk="0">
                  <a:moveTo>
                    <a:pt x="102" y="1"/>
                  </a:moveTo>
                  <a:cubicBezTo>
                    <a:pt x="1" y="1"/>
                    <a:pt x="452" y="331"/>
                    <a:pt x="533" y="331"/>
                  </a:cubicBezTo>
                  <a:cubicBezTo>
                    <a:pt x="566" y="331"/>
                    <a:pt x="535" y="273"/>
                    <a:pt x="372" y="110"/>
                  </a:cubicBezTo>
                  <a:cubicBezTo>
                    <a:pt x="214" y="31"/>
                    <a:pt x="133" y="1"/>
                    <a:pt x="10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17" name="Google Shape;15817;p22"/>
            <p:cNvSpPr/>
            <p:nvPr/>
          </p:nvSpPr>
          <p:spPr>
            <a:xfrm>
              <a:off x="1876975" y="4737275"/>
              <a:ext cx="25225" cy="4225"/>
            </a:xfrm>
            <a:custGeom>
              <a:avLst/>
              <a:gdLst/>
              <a:ahLst/>
              <a:cxnLst/>
              <a:rect l="l" t="t" r="r" b="b"/>
              <a:pathLst>
                <a:path w="1009" h="169" extrusionOk="0">
                  <a:moveTo>
                    <a:pt x="561" y="0"/>
                  </a:moveTo>
                  <a:lnTo>
                    <a:pt x="561" y="0"/>
                  </a:lnTo>
                  <a:cubicBezTo>
                    <a:pt x="0" y="112"/>
                    <a:pt x="225" y="168"/>
                    <a:pt x="477" y="168"/>
                  </a:cubicBezTo>
                  <a:cubicBezTo>
                    <a:pt x="729" y="168"/>
                    <a:pt x="1009" y="112"/>
                    <a:pt x="56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18" name="Google Shape;15818;p22"/>
            <p:cNvSpPr/>
            <p:nvPr/>
          </p:nvSpPr>
          <p:spPr>
            <a:xfrm>
              <a:off x="1868575" y="2619375"/>
              <a:ext cx="25225" cy="4225"/>
            </a:xfrm>
            <a:custGeom>
              <a:avLst/>
              <a:gdLst/>
              <a:ahLst/>
              <a:cxnLst/>
              <a:rect l="l" t="t" r="r" b="b"/>
              <a:pathLst>
                <a:path w="1009" h="169" extrusionOk="0">
                  <a:moveTo>
                    <a:pt x="448" y="0"/>
                  </a:moveTo>
                  <a:lnTo>
                    <a:pt x="448" y="0"/>
                  </a:lnTo>
                  <a:cubicBezTo>
                    <a:pt x="0" y="112"/>
                    <a:pt x="280" y="168"/>
                    <a:pt x="533" y="168"/>
                  </a:cubicBezTo>
                  <a:cubicBezTo>
                    <a:pt x="785" y="168"/>
                    <a:pt x="1009" y="112"/>
                    <a:pt x="4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19" name="Google Shape;15819;p22"/>
            <p:cNvSpPr/>
            <p:nvPr/>
          </p:nvSpPr>
          <p:spPr>
            <a:xfrm>
              <a:off x="1795725" y="2744275"/>
              <a:ext cx="33650" cy="8950"/>
            </a:xfrm>
            <a:custGeom>
              <a:avLst/>
              <a:gdLst/>
              <a:ahLst/>
              <a:cxnLst/>
              <a:rect l="l" t="t" r="r" b="b"/>
              <a:pathLst>
                <a:path w="1346" h="358" extrusionOk="0">
                  <a:moveTo>
                    <a:pt x="223" y="1"/>
                  </a:moveTo>
                  <a:cubicBezTo>
                    <a:pt x="133" y="1"/>
                    <a:pt x="59" y="41"/>
                    <a:pt x="1" y="159"/>
                  </a:cubicBezTo>
                  <a:cubicBezTo>
                    <a:pt x="1" y="159"/>
                    <a:pt x="499" y="358"/>
                    <a:pt x="897" y="358"/>
                  </a:cubicBezTo>
                  <a:cubicBezTo>
                    <a:pt x="1096" y="358"/>
                    <a:pt x="1271" y="308"/>
                    <a:pt x="1345" y="159"/>
                  </a:cubicBezTo>
                  <a:lnTo>
                    <a:pt x="1345" y="159"/>
                  </a:lnTo>
                  <a:cubicBezTo>
                    <a:pt x="1244" y="192"/>
                    <a:pt x="1148" y="206"/>
                    <a:pt x="1057" y="206"/>
                  </a:cubicBezTo>
                  <a:cubicBezTo>
                    <a:pt x="701" y="206"/>
                    <a:pt x="423" y="1"/>
                    <a:pt x="22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20" name="Google Shape;15820;p22"/>
            <p:cNvSpPr/>
            <p:nvPr/>
          </p:nvSpPr>
          <p:spPr>
            <a:xfrm>
              <a:off x="1793875" y="4440300"/>
              <a:ext cx="18700" cy="19950"/>
            </a:xfrm>
            <a:custGeom>
              <a:avLst/>
              <a:gdLst/>
              <a:ahLst/>
              <a:cxnLst/>
              <a:rect l="l" t="t" r="r" b="b"/>
              <a:pathLst>
                <a:path w="748" h="798" extrusionOk="0">
                  <a:moveTo>
                    <a:pt x="747" y="1"/>
                  </a:moveTo>
                  <a:cubicBezTo>
                    <a:pt x="0" y="1"/>
                    <a:pt x="249" y="798"/>
                    <a:pt x="498" y="798"/>
                  </a:cubicBezTo>
                  <a:cubicBezTo>
                    <a:pt x="623" y="798"/>
                    <a:pt x="747" y="599"/>
                    <a:pt x="74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21" name="Google Shape;15821;p22"/>
            <p:cNvSpPr/>
            <p:nvPr/>
          </p:nvSpPr>
          <p:spPr>
            <a:xfrm>
              <a:off x="1694875" y="4434700"/>
              <a:ext cx="100875" cy="207350"/>
            </a:xfrm>
            <a:custGeom>
              <a:avLst/>
              <a:gdLst/>
              <a:ahLst/>
              <a:cxnLst/>
              <a:rect l="l" t="t" r="r" b="b"/>
              <a:pathLst>
                <a:path w="4035" h="8294" extrusionOk="0">
                  <a:moveTo>
                    <a:pt x="4035" y="1"/>
                  </a:moveTo>
                  <a:lnTo>
                    <a:pt x="4035" y="1"/>
                  </a:lnTo>
                  <a:cubicBezTo>
                    <a:pt x="1" y="1121"/>
                    <a:pt x="1794" y="6052"/>
                    <a:pt x="2242" y="8293"/>
                  </a:cubicBezTo>
                  <a:cubicBezTo>
                    <a:pt x="2466" y="6052"/>
                    <a:pt x="1345" y="1794"/>
                    <a:pt x="403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22" name="Google Shape;15822;p22"/>
            <p:cNvSpPr/>
            <p:nvPr/>
          </p:nvSpPr>
          <p:spPr>
            <a:xfrm>
              <a:off x="1773325" y="4636425"/>
              <a:ext cx="16825" cy="28025"/>
            </a:xfrm>
            <a:custGeom>
              <a:avLst/>
              <a:gdLst/>
              <a:ahLst/>
              <a:cxnLst/>
              <a:rect l="l" t="t" r="r" b="b"/>
              <a:pathLst>
                <a:path w="673" h="1121" extrusionOk="0">
                  <a:moveTo>
                    <a:pt x="224" y="0"/>
                  </a:moveTo>
                  <a:cubicBezTo>
                    <a:pt x="224" y="448"/>
                    <a:pt x="0" y="1121"/>
                    <a:pt x="673" y="1121"/>
                  </a:cubicBezTo>
                  <a:cubicBezTo>
                    <a:pt x="448" y="896"/>
                    <a:pt x="673" y="224"/>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23" name="Google Shape;15823;p22"/>
            <p:cNvSpPr/>
            <p:nvPr/>
          </p:nvSpPr>
          <p:spPr>
            <a:xfrm>
              <a:off x="1750900" y="4653225"/>
              <a:ext cx="28050" cy="50450"/>
            </a:xfrm>
            <a:custGeom>
              <a:avLst/>
              <a:gdLst/>
              <a:ahLst/>
              <a:cxnLst/>
              <a:rect l="l" t="t" r="r" b="b"/>
              <a:pathLst>
                <a:path w="1122" h="2018" extrusionOk="0">
                  <a:moveTo>
                    <a:pt x="1" y="0"/>
                  </a:moveTo>
                  <a:cubicBezTo>
                    <a:pt x="449" y="673"/>
                    <a:pt x="1" y="1569"/>
                    <a:pt x="897" y="2017"/>
                  </a:cubicBezTo>
                  <a:cubicBezTo>
                    <a:pt x="673" y="1345"/>
                    <a:pt x="1121" y="224"/>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24" name="Google Shape;15824;p22"/>
            <p:cNvSpPr/>
            <p:nvPr/>
          </p:nvSpPr>
          <p:spPr>
            <a:xfrm>
              <a:off x="1713600" y="2728700"/>
              <a:ext cx="14175" cy="8275"/>
            </a:xfrm>
            <a:custGeom>
              <a:avLst/>
              <a:gdLst/>
              <a:ahLst/>
              <a:cxnLst/>
              <a:rect l="l" t="t" r="r" b="b"/>
              <a:pathLst>
                <a:path w="567" h="331" extrusionOk="0">
                  <a:moveTo>
                    <a:pt x="102" y="0"/>
                  </a:moveTo>
                  <a:cubicBezTo>
                    <a:pt x="1" y="0"/>
                    <a:pt x="453" y="330"/>
                    <a:pt x="533" y="330"/>
                  </a:cubicBezTo>
                  <a:cubicBezTo>
                    <a:pt x="567" y="330"/>
                    <a:pt x="535" y="273"/>
                    <a:pt x="372" y="109"/>
                  </a:cubicBezTo>
                  <a:cubicBezTo>
                    <a:pt x="214" y="30"/>
                    <a:pt x="133" y="0"/>
                    <a:pt x="10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25" name="Google Shape;15825;p22"/>
            <p:cNvSpPr/>
            <p:nvPr/>
          </p:nvSpPr>
          <p:spPr>
            <a:xfrm>
              <a:off x="1447250" y="1674375"/>
              <a:ext cx="17925" cy="21425"/>
            </a:xfrm>
            <a:custGeom>
              <a:avLst/>
              <a:gdLst/>
              <a:ahLst/>
              <a:cxnLst/>
              <a:rect l="l" t="t" r="r" b="b"/>
              <a:pathLst>
                <a:path w="717" h="857" extrusionOk="0">
                  <a:moveTo>
                    <a:pt x="229" y="1"/>
                  </a:moveTo>
                  <a:cubicBezTo>
                    <a:pt x="161" y="1"/>
                    <a:pt x="97" y="44"/>
                    <a:pt x="44" y="148"/>
                  </a:cubicBezTo>
                  <a:cubicBezTo>
                    <a:pt x="642" y="148"/>
                    <a:pt x="0" y="857"/>
                    <a:pt x="480" y="857"/>
                  </a:cubicBezTo>
                  <a:cubicBezTo>
                    <a:pt x="540" y="857"/>
                    <a:pt x="617" y="846"/>
                    <a:pt x="717" y="821"/>
                  </a:cubicBezTo>
                  <a:cubicBezTo>
                    <a:pt x="717" y="477"/>
                    <a:pt x="453" y="1"/>
                    <a:pt x="22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26" name="Google Shape;15826;p22"/>
            <p:cNvSpPr/>
            <p:nvPr/>
          </p:nvSpPr>
          <p:spPr>
            <a:xfrm>
              <a:off x="1425925" y="1638850"/>
              <a:ext cx="22450" cy="28050"/>
            </a:xfrm>
            <a:custGeom>
              <a:avLst/>
              <a:gdLst/>
              <a:ahLst/>
              <a:cxnLst/>
              <a:rect l="l" t="t" r="r" b="b"/>
              <a:pathLst>
                <a:path w="898" h="1122" extrusionOk="0">
                  <a:moveTo>
                    <a:pt x="1" y="1"/>
                  </a:moveTo>
                  <a:cubicBezTo>
                    <a:pt x="1" y="673"/>
                    <a:pt x="449" y="673"/>
                    <a:pt x="897" y="1121"/>
                  </a:cubicBezTo>
                  <a:cubicBezTo>
                    <a:pt x="897" y="449"/>
                    <a:pt x="673"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27" name="Google Shape;15827;p22"/>
            <p:cNvSpPr/>
            <p:nvPr/>
          </p:nvSpPr>
          <p:spPr>
            <a:xfrm>
              <a:off x="1325075" y="1582825"/>
              <a:ext cx="100875" cy="106475"/>
            </a:xfrm>
            <a:custGeom>
              <a:avLst/>
              <a:gdLst/>
              <a:ahLst/>
              <a:cxnLst/>
              <a:rect l="l" t="t" r="r" b="b"/>
              <a:pathLst>
                <a:path w="4035" h="4259" extrusionOk="0">
                  <a:moveTo>
                    <a:pt x="1" y="0"/>
                  </a:moveTo>
                  <a:lnTo>
                    <a:pt x="1" y="0"/>
                  </a:lnTo>
                  <a:cubicBezTo>
                    <a:pt x="587" y="4105"/>
                    <a:pt x="1173" y="3437"/>
                    <a:pt x="3097" y="3942"/>
                  </a:cubicBezTo>
                  <a:lnTo>
                    <a:pt x="3097" y="3942"/>
                  </a:lnTo>
                  <a:cubicBezTo>
                    <a:pt x="1541" y="3227"/>
                    <a:pt x="377" y="1692"/>
                    <a:pt x="1" y="0"/>
                  </a:cubicBezTo>
                  <a:close/>
                  <a:moveTo>
                    <a:pt x="3097" y="3942"/>
                  </a:moveTo>
                  <a:cubicBezTo>
                    <a:pt x="3396" y="4079"/>
                    <a:pt x="3710" y="4186"/>
                    <a:pt x="4035" y="4259"/>
                  </a:cubicBezTo>
                  <a:cubicBezTo>
                    <a:pt x="3691" y="4115"/>
                    <a:pt x="3380" y="4016"/>
                    <a:pt x="3097" y="3942"/>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28" name="Google Shape;15828;p22"/>
            <p:cNvSpPr/>
            <p:nvPr/>
          </p:nvSpPr>
          <p:spPr>
            <a:xfrm>
              <a:off x="1263450" y="1241050"/>
              <a:ext cx="56050" cy="17050"/>
            </a:xfrm>
            <a:custGeom>
              <a:avLst/>
              <a:gdLst/>
              <a:ahLst/>
              <a:cxnLst/>
              <a:rect l="l" t="t" r="r" b="b"/>
              <a:pathLst>
                <a:path w="2242" h="682" extrusionOk="0">
                  <a:moveTo>
                    <a:pt x="1" y="0"/>
                  </a:moveTo>
                  <a:cubicBezTo>
                    <a:pt x="290" y="435"/>
                    <a:pt x="766" y="682"/>
                    <a:pt x="1309" y="682"/>
                  </a:cubicBezTo>
                  <a:cubicBezTo>
                    <a:pt x="1607" y="682"/>
                    <a:pt x="1924" y="607"/>
                    <a:pt x="2242" y="449"/>
                  </a:cubicBezTo>
                  <a:cubicBezTo>
                    <a:pt x="1345" y="224"/>
                    <a:pt x="673" y="224"/>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29" name="Google Shape;15829;p22"/>
            <p:cNvSpPr/>
            <p:nvPr/>
          </p:nvSpPr>
          <p:spPr>
            <a:xfrm>
              <a:off x="1210225" y="2466675"/>
              <a:ext cx="36450" cy="13300"/>
            </a:xfrm>
            <a:custGeom>
              <a:avLst/>
              <a:gdLst/>
              <a:ahLst/>
              <a:cxnLst/>
              <a:rect l="l" t="t" r="r" b="b"/>
              <a:pathLst>
                <a:path w="1458" h="532" extrusionOk="0">
                  <a:moveTo>
                    <a:pt x="393" y="1"/>
                  </a:moveTo>
                  <a:cubicBezTo>
                    <a:pt x="112" y="1"/>
                    <a:pt x="0" y="57"/>
                    <a:pt x="337" y="57"/>
                  </a:cubicBezTo>
                  <a:cubicBezTo>
                    <a:pt x="663" y="57"/>
                    <a:pt x="870" y="531"/>
                    <a:pt x="1131" y="531"/>
                  </a:cubicBezTo>
                  <a:cubicBezTo>
                    <a:pt x="1229" y="531"/>
                    <a:pt x="1335" y="464"/>
                    <a:pt x="1457" y="281"/>
                  </a:cubicBezTo>
                  <a:cubicBezTo>
                    <a:pt x="1121" y="57"/>
                    <a:pt x="673" y="1"/>
                    <a:pt x="39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30" name="Google Shape;15830;p22"/>
            <p:cNvSpPr/>
            <p:nvPr/>
          </p:nvSpPr>
          <p:spPr>
            <a:xfrm>
              <a:off x="1196225" y="1228175"/>
              <a:ext cx="61650" cy="21575"/>
            </a:xfrm>
            <a:custGeom>
              <a:avLst/>
              <a:gdLst/>
              <a:ahLst/>
              <a:cxnLst/>
              <a:rect l="l" t="t" r="r" b="b"/>
              <a:pathLst>
                <a:path w="2466" h="863" extrusionOk="0">
                  <a:moveTo>
                    <a:pt x="746" y="0"/>
                  </a:moveTo>
                  <a:cubicBezTo>
                    <a:pt x="471" y="0"/>
                    <a:pt x="213" y="78"/>
                    <a:pt x="0" y="291"/>
                  </a:cubicBezTo>
                  <a:cubicBezTo>
                    <a:pt x="480" y="291"/>
                    <a:pt x="1304" y="863"/>
                    <a:pt x="1898" y="863"/>
                  </a:cubicBezTo>
                  <a:cubicBezTo>
                    <a:pt x="2136" y="863"/>
                    <a:pt x="2337" y="772"/>
                    <a:pt x="2465" y="515"/>
                  </a:cubicBezTo>
                  <a:cubicBezTo>
                    <a:pt x="2006" y="362"/>
                    <a:pt x="1338" y="0"/>
                    <a:pt x="7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31" name="Google Shape;15831;p22"/>
            <p:cNvSpPr/>
            <p:nvPr/>
          </p:nvSpPr>
          <p:spPr>
            <a:xfrm>
              <a:off x="1235425" y="748000"/>
              <a:ext cx="16850" cy="11225"/>
            </a:xfrm>
            <a:custGeom>
              <a:avLst/>
              <a:gdLst/>
              <a:ahLst/>
              <a:cxnLst/>
              <a:rect l="l" t="t" r="r" b="b"/>
              <a:pathLst>
                <a:path w="674" h="449" extrusionOk="0">
                  <a:moveTo>
                    <a:pt x="225" y="0"/>
                  </a:moveTo>
                  <a:cubicBezTo>
                    <a:pt x="1" y="0"/>
                    <a:pt x="225" y="448"/>
                    <a:pt x="673" y="448"/>
                  </a:cubicBezTo>
                  <a:cubicBezTo>
                    <a:pt x="673" y="224"/>
                    <a:pt x="673" y="0"/>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32" name="Google Shape;15832;p22"/>
            <p:cNvSpPr/>
            <p:nvPr/>
          </p:nvSpPr>
          <p:spPr>
            <a:xfrm>
              <a:off x="1229825" y="2524125"/>
              <a:ext cx="11250" cy="5625"/>
            </a:xfrm>
            <a:custGeom>
              <a:avLst/>
              <a:gdLst/>
              <a:ahLst/>
              <a:cxnLst/>
              <a:rect l="l" t="t" r="r" b="b"/>
              <a:pathLst>
                <a:path w="450" h="225" extrusionOk="0">
                  <a:moveTo>
                    <a:pt x="1" y="0"/>
                  </a:moveTo>
                  <a:cubicBezTo>
                    <a:pt x="1" y="0"/>
                    <a:pt x="1" y="224"/>
                    <a:pt x="225" y="224"/>
                  </a:cubicBezTo>
                  <a:cubicBezTo>
                    <a:pt x="449" y="224"/>
                    <a:pt x="225"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33" name="Google Shape;15833;p22"/>
            <p:cNvSpPr/>
            <p:nvPr/>
          </p:nvSpPr>
          <p:spPr>
            <a:xfrm>
              <a:off x="1185000" y="1033750"/>
              <a:ext cx="11250" cy="5625"/>
            </a:xfrm>
            <a:custGeom>
              <a:avLst/>
              <a:gdLst/>
              <a:ahLst/>
              <a:cxnLst/>
              <a:rect l="l" t="t" r="r" b="b"/>
              <a:pathLst>
                <a:path w="450" h="225" extrusionOk="0">
                  <a:moveTo>
                    <a:pt x="1" y="0"/>
                  </a:moveTo>
                  <a:cubicBezTo>
                    <a:pt x="1" y="0"/>
                    <a:pt x="1" y="224"/>
                    <a:pt x="225" y="224"/>
                  </a:cubicBezTo>
                  <a:cubicBezTo>
                    <a:pt x="449" y="224"/>
                    <a:pt x="225"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34" name="Google Shape;15834;p22"/>
            <p:cNvSpPr/>
            <p:nvPr/>
          </p:nvSpPr>
          <p:spPr>
            <a:xfrm>
              <a:off x="1084150" y="2949925"/>
              <a:ext cx="56050" cy="50450"/>
            </a:xfrm>
            <a:custGeom>
              <a:avLst/>
              <a:gdLst/>
              <a:ahLst/>
              <a:cxnLst/>
              <a:rect l="l" t="t" r="r" b="b"/>
              <a:pathLst>
                <a:path w="2242" h="2018" extrusionOk="0">
                  <a:moveTo>
                    <a:pt x="1570" y="1"/>
                  </a:moveTo>
                  <a:cubicBezTo>
                    <a:pt x="1570" y="673"/>
                    <a:pt x="1" y="1794"/>
                    <a:pt x="1570" y="2018"/>
                  </a:cubicBezTo>
                  <a:cubicBezTo>
                    <a:pt x="1121" y="1346"/>
                    <a:pt x="2242" y="449"/>
                    <a:pt x="157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35" name="Google Shape;15835;p22"/>
            <p:cNvSpPr/>
            <p:nvPr/>
          </p:nvSpPr>
          <p:spPr>
            <a:xfrm>
              <a:off x="1044925" y="2877100"/>
              <a:ext cx="72875" cy="190525"/>
            </a:xfrm>
            <a:custGeom>
              <a:avLst/>
              <a:gdLst/>
              <a:ahLst/>
              <a:cxnLst/>
              <a:rect l="l" t="t" r="r" b="b"/>
              <a:pathLst>
                <a:path w="2915" h="7621" extrusionOk="0">
                  <a:moveTo>
                    <a:pt x="2690" y="0"/>
                  </a:moveTo>
                  <a:cubicBezTo>
                    <a:pt x="1794" y="2242"/>
                    <a:pt x="1" y="5379"/>
                    <a:pt x="1122" y="7620"/>
                  </a:cubicBezTo>
                  <a:cubicBezTo>
                    <a:pt x="897" y="5379"/>
                    <a:pt x="2914" y="2466"/>
                    <a:pt x="269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36" name="Google Shape;15836;p22"/>
            <p:cNvSpPr/>
            <p:nvPr/>
          </p:nvSpPr>
          <p:spPr>
            <a:xfrm>
              <a:off x="1072950" y="1229850"/>
              <a:ext cx="22425" cy="22425"/>
            </a:xfrm>
            <a:custGeom>
              <a:avLst/>
              <a:gdLst/>
              <a:ahLst/>
              <a:cxnLst/>
              <a:rect l="l" t="t" r="r" b="b"/>
              <a:pathLst>
                <a:path w="897" h="897" extrusionOk="0">
                  <a:moveTo>
                    <a:pt x="225" y="0"/>
                  </a:moveTo>
                  <a:cubicBezTo>
                    <a:pt x="225" y="448"/>
                    <a:pt x="1" y="897"/>
                    <a:pt x="897" y="897"/>
                  </a:cubicBezTo>
                  <a:cubicBezTo>
                    <a:pt x="897" y="448"/>
                    <a:pt x="897" y="224"/>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37" name="Google Shape;15837;p22"/>
            <p:cNvSpPr/>
            <p:nvPr/>
          </p:nvSpPr>
          <p:spPr>
            <a:xfrm>
              <a:off x="1033725" y="3129225"/>
              <a:ext cx="50450" cy="25"/>
            </a:xfrm>
            <a:custGeom>
              <a:avLst/>
              <a:gdLst/>
              <a:ahLst/>
              <a:cxnLst/>
              <a:rect l="l" t="t" r="r" b="b"/>
              <a:pathLst>
                <a:path w="2018" h="1" extrusionOk="0">
                  <a:moveTo>
                    <a:pt x="1121" y="1"/>
                  </a:moveTo>
                  <a:cubicBezTo>
                    <a:pt x="1" y="1"/>
                    <a:pt x="2018" y="1"/>
                    <a:pt x="112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38" name="Google Shape;15838;p22"/>
            <p:cNvSpPr/>
            <p:nvPr/>
          </p:nvSpPr>
          <p:spPr>
            <a:xfrm>
              <a:off x="1016925" y="4624575"/>
              <a:ext cx="54175" cy="18100"/>
            </a:xfrm>
            <a:custGeom>
              <a:avLst/>
              <a:gdLst/>
              <a:ahLst/>
              <a:cxnLst/>
              <a:rect l="l" t="t" r="r" b="b"/>
              <a:pathLst>
                <a:path w="2167" h="724" extrusionOk="0">
                  <a:moveTo>
                    <a:pt x="1096" y="1"/>
                  </a:moveTo>
                  <a:cubicBezTo>
                    <a:pt x="498" y="1"/>
                    <a:pt x="0" y="100"/>
                    <a:pt x="0" y="698"/>
                  </a:cubicBezTo>
                  <a:cubicBezTo>
                    <a:pt x="299" y="698"/>
                    <a:pt x="648" y="723"/>
                    <a:pt x="972" y="723"/>
                  </a:cubicBezTo>
                  <a:cubicBezTo>
                    <a:pt x="1619" y="723"/>
                    <a:pt x="2167" y="623"/>
                    <a:pt x="2017" y="26"/>
                  </a:cubicBezTo>
                  <a:cubicBezTo>
                    <a:pt x="1719" y="26"/>
                    <a:pt x="1395" y="1"/>
                    <a:pt x="109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39" name="Google Shape;15839;p22"/>
            <p:cNvSpPr/>
            <p:nvPr/>
          </p:nvSpPr>
          <p:spPr>
            <a:xfrm>
              <a:off x="1000125" y="1235450"/>
              <a:ext cx="44825" cy="56050"/>
            </a:xfrm>
            <a:custGeom>
              <a:avLst/>
              <a:gdLst/>
              <a:ahLst/>
              <a:cxnLst/>
              <a:rect l="l" t="t" r="r" b="b"/>
              <a:pathLst>
                <a:path w="1793" h="2242" extrusionOk="0">
                  <a:moveTo>
                    <a:pt x="1793" y="0"/>
                  </a:moveTo>
                  <a:lnTo>
                    <a:pt x="1793" y="0"/>
                  </a:lnTo>
                  <a:cubicBezTo>
                    <a:pt x="672" y="224"/>
                    <a:pt x="448" y="1345"/>
                    <a:pt x="0" y="2241"/>
                  </a:cubicBezTo>
                  <a:cubicBezTo>
                    <a:pt x="1569" y="2241"/>
                    <a:pt x="1121" y="448"/>
                    <a:pt x="17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40" name="Google Shape;15840;p22"/>
            <p:cNvSpPr/>
            <p:nvPr/>
          </p:nvSpPr>
          <p:spPr>
            <a:xfrm>
              <a:off x="1022525" y="3190850"/>
              <a:ext cx="16825" cy="11250"/>
            </a:xfrm>
            <a:custGeom>
              <a:avLst/>
              <a:gdLst/>
              <a:ahLst/>
              <a:cxnLst/>
              <a:rect l="l" t="t" r="r" b="b"/>
              <a:pathLst>
                <a:path w="673" h="450" extrusionOk="0">
                  <a:moveTo>
                    <a:pt x="449" y="1"/>
                  </a:moveTo>
                  <a:cubicBezTo>
                    <a:pt x="0" y="1"/>
                    <a:pt x="0" y="449"/>
                    <a:pt x="449" y="449"/>
                  </a:cubicBezTo>
                  <a:cubicBezTo>
                    <a:pt x="673" y="449"/>
                    <a:pt x="673" y="1"/>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41" name="Google Shape;15841;p22"/>
            <p:cNvSpPr/>
            <p:nvPr/>
          </p:nvSpPr>
          <p:spPr>
            <a:xfrm>
              <a:off x="994500" y="3302925"/>
              <a:ext cx="39250" cy="22425"/>
            </a:xfrm>
            <a:custGeom>
              <a:avLst/>
              <a:gdLst/>
              <a:ahLst/>
              <a:cxnLst/>
              <a:rect l="l" t="t" r="r" b="b"/>
              <a:pathLst>
                <a:path w="1570" h="897" extrusionOk="0">
                  <a:moveTo>
                    <a:pt x="673" y="0"/>
                  </a:moveTo>
                  <a:cubicBezTo>
                    <a:pt x="673" y="0"/>
                    <a:pt x="1" y="897"/>
                    <a:pt x="673" y="897"/>
                  </a:cubicBezTo>
                  <a:cubicBezTo>
                    <a:pt x="673" y="673"/>
                    <a:pt x="1570" y="224"/>
                    <a:pt x="6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42" name="Google Shape;15842;p22"/>
            <p:cNvSpPr/>
            <p:nvPr/>
          </p:nvSpPr>
          <p:spPr>
            <a:xfrm>
              <a:off x="944075" y="2031050"/>
              <a:ext cx="16850" cy="11250"/>
            </a:xfrm>
            <a:custGeom>
              <a:avLst/>
              <a:gdLst/>
              <a:ahLst/>
              <a:cxnLst/>
              <a:rect l="l" t="t" r="r" b="b"/>
              <a:pathLst>
                <a:path w="674" h="450" extrusionOk="0">
                  <a:moveTo>
                    <a:pt x="225" y="1"/>
                  </a:moveTo>
                  <a:cubicBezTo>
                    <a:pt x="1" y="1"/>
                    <a:pt x="225" y="449"/>
                    <a:pt x="673" y="449"/>
                  </a:cubicBezTo>
                  <a:cubicBezTo>
                    <a:pt x="673" y="225"/>
                    <a:pt x="673" y="1"/>
                    <a:pt x="2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43" name="Google Shape;15843;p22"/>
            <p:cNvSpPr/>
            <p:nvPr/>
          </p:nvSpPr>
          <p:spPr>
            <a:xfrm>
              <a:off x="949675" y="2053475"/>
              <a:ext cx="16850" cy="22425"/>
            </a:xfrm>
            <a:custGeom>
              <a:avLst/>
              <a:gdLst/>
              <a:ahLst/>
              <a:cxnLst/>
              <a:rect l="l" t="t" r="r" b="b"/>
              <a:pathLst>
                <a:path w="674" h="897" extrusionOk="0">
                  <a:moveTo>
                    <a:pt x="1" y="0"/>
                  </a:moveTo>
                  <a:cubicBezTo>
                    <a:pt x="1" y="449"/>
                    <a:pt x="1" y="897"/>
                    <a:pt x="673" y="897"/>
                  </a:cubicBezTo>
                  <a:cubicBezTo>
                    <a:pt x="673" y="449"/>
                    <a:pt x="673"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44" name="Google Shape;15844;p22"/>
            <p:cNvSpPr/>
            <p:nvPr/>
          </p:nvSpPr>
          <p:spPr>
            <a:xfrm>
              <a:off x="949900" y="1850875"/>
              <a:ext cx="22225" cy="17725"/>
            </a:xfrm>
            <a:custGeom>
              <a:avLst/>
              <a:gdLst/>
              <a:ahLst/>
              <a:cxnLst/>
              <a:rect l="l" t="t" r="r" b="b"/>
              <a:pathLst>
                <a:path w="889" h="709" extrusionOk="0">
                  <a:moveTo>
                    <a:pt x="622" y="0"/>
                  </a:moveTo>
                  <a:cubicBezTo>
                    <a:pt x="0" y="0"/>
                    <a:pt x="67" y="708"/>
                    <a:pt x="664" y="708"/>
                  </a:cubicBezTo>
                  <a:cubicBezTo>
                    <a:pt x="664" y="484"/>
                    <a:pt x="888" y="260"/>
                    <a:pt x="888" y="36"/>
                  </a:cubicBezTo>
                  <a:cubicBezTo>
                    <a:pt x="789" y="11"/>
                    <a:pt x="700" y="0"/>
                    <a:pt x="62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45" name="Google Shape;15845;p22"/>
            <p:cNvSpPr/>
            <p:nvPr/>
          </p:nvSpPr>
          <p:spPr>
            <a:xfrm>
              <a:off x="966500" y="1808175"/>
              <a:ext cx="18700" cy="10000"/>
            </a:xfrm>
            <a:custGeom>
              <a:avLst/>
              <a:gdLst/>
              <a:ahLst/>
              <a:cxnLst/>
              <a:rect l="l" t="t" r="r" b="b"/>
              <a:pathLst>
                <a:path w="748" h="400" extrusionOk="0">
                  <a:moveTo>
                    <a:pt x="249" y="1"/>
                  </a:moveTo>
                  <a:cubicBezTo>
                    <a:pt x="125" y="1"/>
                    <a:pt x="0" y="101"/>
                    <a:pt x="0" y="399"/>
                  </a:cubicBezTo>
                  <a:cubicBezTo>
                    <a:pt x="747" y="399"/>
                    <a:pt x="498" y="1"/>
                    <a:pt x="2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46" name="Google Shape;15846;p22"/>
            <p:cNvSpPr/>
            <p:nvPr/>
          </p:nvSpPr>
          <p:spPr>
            <a:xfrm>
              <a:off x="960900" y="3392575"/>
              <a:ext cx="11225" cy="16825"/>
            </a:xfrm>
            <a:custGeom>
              <a:avLst/>
              <a:gdLst/>
              <a:ahLst/>
              <a:cxnLst/>
              <a:rect l="l" t="t" r="r" b="b"/>
              <a:pathLst>
                <a:path w="449" h="673" extrusionOk="0">
                  <a:moveTo>
                    <a:pt x="0" y="0"/>
                  </a:moveTo>
                  <a:cubicBezTo>
                    <a:pt x="0" y="224"/>
                    <a:pt x="0" y="448"/>
                    <a:pt x="224" y="672"/>
                  </a:cubicBezTo>
                  <a:cubicBezTo>
                    <a:pt x="448" y="672"/>
                    <a:pt x="224"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47" name="Google Shape;15847;p22"/>
            <p:cNvSpPr/>
            <p:nvPr/>
          </p:nvSpPr>
          <p:spPr>
            <a:xfrm>
              <a:off x="944075" y="1801350"/>
              <a:ext cx="16850" cy="11225"/>
            </a:xfrm>
            <a:custGeom>
              <a:avLst/>
              <a:gdLst/>
              <a:ahLst/>
              <a:cxnLst/>
              <a:rect l="l" t="t" r="r" b="b"/>
              <a:pathLst>
                <a:path w="674" h="449" extrusionOk="0">
                  <a:moveTo>
                    <a:pt x="225" y="0"/>
                  </a:moveTo>
                  <a:cubicBezTo>
                    <a:pt x="1" y="0"/>
                    <a:pt x="225" y="448"/>
                    <a:pt x="673" y="448"/>
                  </a:cubicBezTo>
                  <a:cubicBezTo>
                    <a:pt x="673" y="224"/>
                    <a:pt x="673" y="0"/>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48" name="Google Shape;15848;p22"/>
            <p:cNvSpPr/>
            <p:nvPr/>
          </p:nvSpPr>
          <p:spPr>
            <a:xfrm>
              <a:off x="893650" y="3465400"/>
              <a:ext cx="33650" cy="28050"/>
            </a:xfrm>
            <a:custGeom>
              <a:avLst/>
              <a:gdLst/>
              <a:ahLst/>
              <a:cxnLst/>
              <a:rect l="l" t="t" r="r" b="b"/>
              <a:pathLst>
                <a:path w="1346" h="1122" extrusionOk="0">
                  <a:moveTo>
                    <a:pt x="673" y="1"/>
                  </a:moveTo>
                  <a:cubicBezTo>
                    <a:pt x="673" y="449"/>
                    <a:pt x="1" y="897"/>
                    <a:pt x="673" y="1121"/>
                  </a:cubicBezTo>
                  <a:cubicBezTo>
                    <a:pt x="673" y="897"/>
                    <a:pt x="1345" y="225"/>
                    <a:pt x="6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49" name="Google Shape;15849;p22"/>
            <p:cNvSpPr/>
            <p:nvPr/>
          </p:nvSpPr>
          <p:spPr>
            <a:xfrm>
              <a:off x="871250" y="1263450"/>
              <a:ext cx="33625" cy="44850"/>
            </a:xfrm>
            <a:custGeom>
              <a:avLst/>
              <a:gdLst/>
              <a:ahLst/>
              <a:cxnLst/>
              <a:rect l="l" t="t" r="r" b="b"/>
              <a:pathLst>
                <a:path w="1345" h="1794" extrusionOk="0">
                  <a:moveTo>
                    <a:pt x="449" y="1"/>
                  </a:moveTo>
                  <a:lnTo>
                    <a:pt x="449" y="1"/>
                  </a:lnTo>
                  <a:cubicBezTo>
                    <a:pt x="673" y="1121"/>
                    <a:pt x="0" y="1794"/>
                    <a:pt x="1345" y="1794"/>
                  </a:cubicBezTo>
                  <a:cubicBezTo>
                    <a:pt x="897" y="1346"/>
                    <a:pt x="1345" y="225"/>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50" name="Google Shape;15850;p22"/>
            <p:cNvSpPr/>
            <p:nvPr/>
          </p:nvSpPr>
          <p:spPr>
            <a:xfrm>
              <a:off x="874975" y="1947025"/>
              <a:ext cx="29900" cy="9975"/>
            </a:xfrm>
            <a:custGeom>
              <a:avLst/>
              <a:gdLst/>
              <a:ahLst/>
              <a:cxnLst/>
              <a:rect l="l" t="t" r="r" b="b"/>
              <a:pathLst>
                <a:path w="1196" h="399" extrusionOk="0">
                  <a:moveTo>
                    <a:pt x="1196" y="0"/>
                  </a:moveTo>
                  <a:cubicBezTo>
                    <a:pt x="1" y="0"/>
                    <a:pt x="300" y="398"/>
                    <a:pt x="698" y="398"/>
                  </a:cubicBezTo>
                  <a:cubicBezTo>
                    <a:pt x="897" y="398"/>
                    <a:pt x="1121" y="299"/>
                    <a:pt x="119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51" name="Google Shape;15851;p22"/>
            <p:cNvSpPr/>
            <p:nvPr/>
          </p:nvSpPr>
          <p:spPr>
            <a:xfrm>
              <a:off x="854425" y="3437400"/>
              <a:ext cx="44850" cy="50450"/>
            </a:xfrm>
            <a:custGeom>
              <a:avLst/>
              <a:gdLst/>
              <a:ahLst/>
              <a:cxnLst/>
              <a:rect l="l" t="t" r="r" b="b"/>
              <a:pathLst>
                <a:path w="1794" h="2018" extrusionOk="0">
                  <a:moveTo>
                    <a:pt x="1346" y="0"/>
                  </a:moveTo>
                  <a:lnTo>
                    <a:pt x="1346" y="0"/>
                  </a:lnTo>
                  <a:cubicBezTo>
                    <a:pt x="1122" y="897"/>
                    <a:pt x="225" y="1345"/>
                    <a:pt x="1" y="2017"/>
                  </a:cubicBezTo>
                  <a:cubicBezTo>
                    <a:pt x="1122" y="1793"/>
                    <a:pt x="1794" y="672"/>
                    <a:pt x="13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52" name="Google Shape;15852;p22"/>
            <p:cNvSpPr/>
            <p:nvPr/>
          </p:nvSpPr>
          <p:spPr>
            <a:xfrm>
              <a:off x="876850" y="3504625"/>
              <a:ext cx="22425" cy="11225"/>
            </a:xfrm>
            <a:custGeom>
              <a:avLst/>
              <a:gdLst/>
              <a:ahLst/>
              <a:cxnLst/>
              <a:rect l="l" t="t" r="r" b="b"/>
              <a:pathLst>
                <a:path w="897" h="449" extrusionOk="0">
                  <a:moveTo>
                    <a:pt x="673" y="0"/>
                  </a:moveTo>
                  <a:cubicBezTo>
                    <a:pt x="225" y="0"/>
                    <a:pt x="0" y="225"/>
                    <a:pt x="0" y="449"/>
                  </a:cubicBezTo>
                  <a:cubicBezTo>
                    <a:pt x="673" y="449"/>
                    <a:pt x="897" y="449"/>
                    <a:pt x="6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53" name="Google Shape;15853;p22"/>
            <p:cNvSpPr/>
            <p:nvPr/>
          </p:nvSpPr>
          <p:spPr>
            <a:xfrm>
              <a:off x="843975" y="3552325"/>
              <a:ext cx="14175" cy="8275"/>
            </a:xfrm>
            <a:custGeom>
              <a:avLst/>
              <a:gdLst/>
              <a:ahLst/>
              <a:cxnLst/>
              <a:rect l="l" t="t" r="r" b="b"/>
              <a:pathLst>
                <a:path w="567" h="331" extrusionOk="0">
                  <a:moveTo>
                    <a:pt x="465" y="0"/>
                  </a:moveTo>
                  <a:cubicBezTo>
                    <a:pt x="434" y="0"/>
                    <a:pt x="353" y="31"/>
                    <a:pt x="195" y="110"/>
                  </a:cubicBezTo>
                  <a:cubicBezTo>
                    <a:pt x="32" y="273"/>
                    <a:pt x="0" y="330"/>
                    <a:pt x="34" y="330"/>
                  </a:cubicBezTo>
                  <a:cubicBezTo>
                    <a:pt x="114" y="330"/>
                    <a:pt x="566" y="0"/>
                    <a:pt x="46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54" name="Google Shape;15854;p22"/>
            <p:cNvSpPr/>
            <p:nvPr/>
          </p:nvSpPr>
          <p:spPr>
            <a:xfrm>
              <a:off x="853800" y="3499025"/>
              <a:ext cx="24800" cy="6500"/>
            </a:xfrm>
            <a:custGeom>
              <a:avLst/>
              <a:gdLst/>
              <a:ahLst/>
              <a:cxnLst/>
              <a:rect l="l" t="t" r="r" b="b"/>
              <a:pathLst>
                <a:path w="992" h="260" extrusionOk="0">
                  <a:moveTo>
                    <a:pt x="474" y="0"/>
                  </a:moveTo>
                  <a:lnTo>
                    <a:pt x="474" y="0"/>
                  </a:lnTo>
                  <a:cubicBezTo>
                    <a:pt x="1" y="190"/>
                    <a:pt x="87" y="259"/>
                    <a:pt x="278" y="259"/>
                  </a:cubicBezTo>
                  <a:cubicBezTo>
                    <a:pt x="538" y="259"/>
                    <a:pt x="992" y="130"/>
                    <a:pt x="47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55" name="Google Shape;15855;p22"/>
            <p:cNvSpPr/>
            <p:nvPr/>
          </p:nvSpPr>
          <p:spPr>
            <a:xfrm>
              <a:off x="839875" y="3514250"/>
              <a:ext cx="20200" cy="7200"/>
            </a:xfrm>
            <a:custGeom>
              <a:avLst/>
              <a:gdLst/>
              <a:ahLst/>
              <a:cxnLst/>
              <a:rect l="l" t="t" r="r" b="b"/>
              <a:pathLst>
                <a:path w="808" h="288" extrusionOk="0">
                  <a:moveTo>
                    <a:pt x="230" y="1"/>
                  </a:moveTo>
                  <a:cubicBezTo>
                    <a:pt x="72" y="1"/>
                    <a:pt x="0" y="288"/>
                    <a:pt x="359" y="288"/>
                  </a:cubicBezTo>
                  <a:cubicBezTo>
                    <a:pt x="583" y="288"/>
                    <a:pt x="807" y="64"/>
                    <a:pt x="359" y="64"/>
                  </a:cubicBezTo>
                  <a:cubicBezTo>
                    <a:pt x="314" y="19"/>
                    <a:pt x="269" y="1"/>
                    <a:pt x="23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56" name="Google Shape;15856;p22"/>
            <p:cNvSpPr/>
            <p:nvPr/>
          </p:nvSpPr>
          <p:spPr>
            <a:xfrm>
              <a:off x="823625" y="3532650"/>
              <a:ext cx="28025" cy="4225"/>
            </a:xfrm>
            <a:custGeom>
              <a:avLst/>
              <a:gdLst/>
              <a:ahLst/>
              <a:cxnLst/>
              <a:rect l="l" t="t" r="r" b="b"/>
              <a:pathLst>
                <a:path w="1121" h="169" extrusionOk="0">
                  <a:moveTo>
                    <a:pt x="561" y="0"/>
                  </a:moveTo>
                  <a:cubicBezTo>
                    <a:pt x="0" y="112"/>
                    <a:pt x="280" y="168"/>
                    <a:pt x="561" y="168"/>
                  </a:cubicBezTo>
                  <a:cubicBezTo>
                    <a:pt x="841" y="168"/>
                    <a:pt x="1121" y="112"/>
                    <a:pt x="56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57" name="Google Shape;15857;p22"/>
            <p:cNvSpPr/>
            <p:nvPr/>
          </p:nvSpPr>
          <p:spPr>
            <a:xfrm>
              <a:off x="816650" y="1168200"/>
              <a:ext cx="25525" cy="10650"/>
            </a:xfrm>
            <a:custGeom>
              <a:avLst/>
              <a:gdLst/>
              <a:ahLst/>
              <a:cxnLst/>
              <a:rect l="l" t="t" r="r" b="b"/>
              <a:pathLst>
                <a:path w="1021" h="426" extrusionOk="0">
                  <a:moveTo>
                    <a:pt x="615" y="1"/>
                  </a:moveTo>
                  <a:cubicBezTo>
                    <a:pt x="1" y="247"/>
                    <a:pt x="330" y="425"/>
                    <a:pt x="605" y="425"/>
                  </a:cubicBezTo>
                  <a:cubicBezTo>
                    <a:pt x="831" y="425"/>
                    <a:pt x="1020" y="304"/>
                    <a:pt x="6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58" name="Google Shape;15858;p22"/>
            <p:cNvSpPr/>
            <p:nvPr/>
          </p:nvSpPr>
          <p:spPr>
            <a:xfrm>
              <a:off x="820825" y="1582825"/>
              <a:ext cx="16825" cy="5625"/>
            </a:xfrm>
            <a:custGeom>
              <a:avLst/>
              <a:gdLst/>
              <a:ahLst/>
              <a:cxnLst/>
              <a:rect l="l" t="t" r="r" b="b"/>
              <a:pathLst>
                <a:path w="673" h="225" extrusionOk="0">
                  <a:moveTo>
                    <a:pt x="448" y="0"/>
                  </a:moveTo>
                  <a:cubicBezTo>
                    <a:pt x="0" y="0"/>
                    <a:pt x="448" y="225"/>
                    <a:pt x="673" y="225"/>
                  </a:cubicBezTo>
                  <a:cubicBezTo>
                    <a:pt x="673" y="225"/>
                    <a:pt x="673" y="0"/>
                    <a:pt x="4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59" name="Google Shape;15859;p22"/>
            <p:cNvSpPr/>
            <p:nvPr/>
          </p:nvSpPr>
          <p:spPr>
            <a:xfrm>
              <a:off x="812825" y="1142575"/>
              <a:ext cx="12625" cy="6475"/>
            </a:xfrm>
            <a:custGeom>
              <a:avLst/>
              <a:gdLst/>
              <a:ahLst/>
              <a:cxnLst/>
              <a:rect l="l" t="t" r="r" b="b"/>
              <a:pathLst>
                <a:path w="505" h="259" extrusionOk="0">
                  <a:moveTo>
                    <a:pt x="38" y="0"/>
                  </a:moveTo>
                  <a:cubicBezTo>
                    <a:pt x="0" y="0"/>
                    <a:pt x="453" y="259"/>
                    <a:pt x="491" y="259"/>
                  </a:cubicBezTo>
                  <a:cubicBezTo>
                    <a:pt x="504" y="259"/>
                    <a:pt x="462" y="224"/>
                    <a:pt x="320" y="129"/>
                  </a:cubicBezTo>
                  <a:cubicBezTo>
                    <a:pt x="131" y="35"/>
                    <a:pt x="51" y="0"/>
                    <a:pt x="3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60" name="Google Shape;15860;p22"/>
            <p:cNvSpPr/>
            <p:nvPr/>
          </p:nvSpPr>
          <p:spPr>
            <a:xfrm>
              <a:off x="736775" y="1239975"/>
              <a:ext cx="95275" cy="40325"/>
            </a:xfrm>
            <a:custGeom>
              <a:avLst/>
              <a:gdLst/>
              <a:ahLst/>
              <a:cxnLst/>
              <a:rect l="l" t="t" r="r" b="b"/>
              <a:pathLst>
                <a:path w="3811" h="1613" extrusionOk="0">
                  <a:moveTo>
                    <a:pt x="3204" y="0"/>
                  </a:moveTo>
                  <a:cubicBezTo>
                    <a:pt x="1851" y="0"/>
                    <a:pt x="586" y="636"/>
                    <a:pt x="0" y="1612"/>
                  </a:cubicBezTo>
                  <a:cubicBezTo>
                    <a:pt x="2018" y="1612"/>
                    <a:pt x="2466" y="716"/>
                    <a:pt x="3810" y="43"/>
                  </a:cubicBezTo>
                  <a:cubicBezTo>
                    <a:pt x="3608" y="14"/>
                    <a:pt x="3405" y="0"/>
                    <a:pt x="320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61" name="Google Shape;15861;p22"/>
            <p:cNvSpPr/>
            <p:nvPr/>
          </p:nvSpPr>
          <p:spPr>
            <a:xfrm>
              <a:off x="787200" y="2014250"/>
              <a:ext cx="44850" cy="33650"/>
            </a:xfrm>
            <a:custGeom>
              <a:avLst/>
              <a:gdLst/>
              <a:ahLst/>
              <a:cxnLst/>
              <a:rect l="l" t="t" r="r" b="b"/>
              <a:pathLst>
                <a:path w="1794" h="1346" extrusionOk="0">
                  <a:moveTo>
                    <a:pt x="1793" y="0"/>
                  </a:moveTo>
                  <a:cubicBezTo>
                    <a:pt x="449" y="0"/>
                    <a:pt x="225" y="449"/>
                    <a:pt x="1" y="1345"/>
                  </a:cubicBezTo>
                  <a:cubicBezTo>
                    <a:pt x="897" y="1121"/>
                    <a:pt x="1569" y="673"/>
                    <a:pt x="17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62" name="Google Shape;15862;p22"/>
            <p:cNvSpPr/>
            <p:nvPr/>
          </p:nvSpPr>
          <p:spPr>
            <a:xfrm>
              <a:off x="770400" y="1111300"/>
              <a:ext cx="35975" cy="34525"/>
            </a:xfrm>
            <a:custGeom>
              <a:avLst/>
              <a:gdLst/>
              <a:ahLst/>
              <a:cxnLst/>
              <a:rect l="l" t="t" r="r" b="b"/>
              <a:pathLst>
                <a:path w="1439" h="1381" extrusionOk="0">
                  <a:moveTo>
                    <a:pt x="430" y="1"/>
                  </a:moveTo>
                  <a:cubicBezTo>
                    <a:pt x="310" y="1"/>
                    <a:pt x="168" y="12"/>
                    <a:pt x="0" y="36"/>
                  </a:cubicBezTo>
                  <a:cubicBezTo>
                    <a:pt x="0" y="708"/>
                    <a:pt x="224" y="1156"/>
                    <a:pt x="1345" y="1380"/>
                  </a:cubicBezTo>
                  <a:cubicBezTo>
                    <a:pt x="945" y="780"/>
                    <a:pt x="1438" y="1"/>
                    <a:pt x="43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63" name="Google Shape;15863;p22"/>
            <p:cNvSpPr/>
            <p:nvPr/>
          </p:nvSpPr>
          <p:spPr>
            <a:xfrm>
              <a:off x="787200" y="1532400"/>
              <a:ext cx="16825" cy="16825"/>
            </a:xfrm>
            <a:custGeom>
              <a:avLst/>
              <a:gdLst/>
              <a:ahLst/>
              <a:cxnLst/>
              <a:rect l="l" t="t" r="r" b="b"/>
              <a:pathLst>
                <a:path w="673" h="673" extrusionOk="0">
                  <a:moveTo>
                    <a:pt x="1" y="0"/>
                  </a:moveTo>
                  <a:cubicBezTo>
                    <a:pt x="1" y="225"/>
                    <a:pt x="1" y="673"/>
                    <a:pt x="225" y="673"/>
                  </a:cubicBezTo>
                  <a:cubicBezTo>
                    <a:pt x="673" y="673"/>
                    <a:pt x="449"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64" name="Google Shape;15864;p22"/>
            <p:cNvSpPr/>
            <p:nvPr/>
          </p:nvSpPr>
          <p:spPr>
            <a:xfrm>
              <a:off x="764800" y="1571625"/>
              <a:ext cx="50450" cy="39250"/>
            </a:xfrm>
            <a:custGeom>
              <a:avLst/>
              <a:gdLst/>
              <a:ahLst/>
              <a:cxnLst/>
              <a:rect l="l" t="t" r="r" b="b"/>
              <a:pathLst>
                <a:path w="2018" h="1570" extrusionOk="0">
                  <a:moveTo>
                    <a:pt x="224" y="0"/>
                  </a:moveTo>
                  <a:cubicBezTo>
                    <a:pt x="0" y="448"/>
                    <a:pt x="224" y="1121"/>
                    <a:pt x="672" y="1569"/>
                  </a:cubicBezTo>
                  <a:lnTo>
                    <a:pt x="672" y="1569"/>
                  </a:lnTo>
                  <a:cubicBezTo>
                    <a:pt x="672" y="897"/>
                    <a:pt x="2017" y="0"/>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65" name="Google Shape;15865;p22"/>
            <p:cNvSpPr/>
            <p:nvPr/>
          </p:nvSpPr>
          <p:spPr>
            <a:xfrm>
              <a:off x="776000" y="2014250"/>
              <a:ext cx="11225" cy="11225"/>
            </a:xfrm>
            <a:custGeom>
              <a:avLst/>
              <a:gdLst/>
              <a:ahLst/>
              <a:cxnLst/>
              <a:rect l="l" t="t" r="r" b="b"/>
              <a:pathLst>
                <a:path w="449" h="449" extrusionOk="0">
                  <a:moveTo>
                    <a:pt x="224" y="0"/>
                  </a:moveTo>
                  <a:cubicBezTo>
                    <a:pt x="0" y="0"/>
                    <a:pt x="224" y="449"/>
                    <a:pt x="449" y="449"/>
                  </a:cubicBezTo>
                  <a:cubicBezTo>
                    <a:pt x="449" y="225"/>
                    <a:pt x="449" y="0"/>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66" name="Google Shape;15866;p22"/>
            <p:cNvSpPr/>
            <p:nvPr/>
          </p:nvSpPr>
          <p:spPr>
            <a:xfrm>
              <a:off x="759175" y="2047875"/>
              <a:ext cx="28050" cy="28025"/>
            </a:xfrm>
            <a:custGeom>
              <a:avLst/>
              <a:gdLst/>
              <a:ahLst/>
              <a:cxnLst/>
              <a:rect l="l" t="t" r="r" b="b"/>
              <a:pathLst>
                <a:path w="1122" h="1121" extrusionOk="0">
                  <a:moveTo>
                    <a:pt x="1122" y="0"/>
                  </a:moveTo>
                  <a:cubicBezTo>
                    <a:pt x="225" y="0"/>
                    <a:pt x="1" y="448"/>
                    <a:pt x="1" y="1121"/>
                  </a:cubicBezTo>
                  <a:cubicBezTo>
                    <a:pt x="673" y="897"/>
                    <a:pt x="1122" y="673"/>
                    <a:pt x="112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67" name="Google Shape;15867;p22"/>
            <p:cNvSpPr/>
            <p:nvPr/>
          </p:nvSpPr>
          <p:spPr>
            <a:xfrm>
              <a:off x="663925" y="2047875"/>
              <a:ext cx="56075" cy="39225"/>
            </a:xfrm>
            <a:custGeom>
              <a:avLst/>
              <a:gdLst/>
              <a:ahLst/>
              <a:cxnLst/>
              <a:rect l="l" t="t" r="r" b="b"/>
              <a:pathLst>
                <a:path w="2243" h="1569" extrusionOk="0">
                  <a:moveTo>
                    <a:pt x="2242" y="0"/>
                  </a:moveTo>
                  <a:lnTo>
                    <a:pt x="2242" y="0"/>
                  </a:lnTo>
                  <a:cubicBezTo>
                    <a:pt x="897" y="224"/>
                    <a:pt x="1" y="673"/>
                    <a:pt x="1" y="1569"/>
                  </a:cubicBezTo>
                  <a:cubicBezTo>
                    <a:pt x="2018" y="1345"/>
                    <a:pt x="1570" y="1121"/>
                    <a:pt x="224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68" name="Google Shape;15868;p22"/>
            <p:cNvSpPr/>
            <p:nvPr/>
          </p:nvSpPr>
          <p:spPr>
            <a:xfrm>
              <a:off x="659775" y="1705350"/>
              <a:ext cx="21000" cy="18325"/>
            </a:xfrm>
            <a:custGeom>
              <a:avLst/>
              <a:gdLst/>
              <a:ahLst/>
              <a:cxnLst/>
              <a:rect l="l" t="t" r="r" b="b"/>
              <a:pathLst>
                <a:path w="840" h="733" extrusionOk="0">
                  <a:moveTo>
                    <a:pt x="615" y="0"/>
                  </a:moveTo>
                  <a:cubicBezTo>
                    <a:pt x="16" y="0"/>
                    <a:pt x="1" y="732"/>
                    <a:pt x="447" y="732"/>
                  </a:cubicBezTo>
                  <a:cubicBezTo>
                    <a:pt x="497" y="732"/>
                    <a:pt x="553" y="723"/>
                    <a:pt x="615" y="702"/>
                  </a:cubicBezTo>
                  <a:cubicBezTo>
                    <a:pt x="615" y="254"/>
                    <a:pt x="839" y="254"/>
                    <a:pt x="839" y="30"/>
                  </a:cubicBezTo>
                  <a:cubicBezTo>
                    <a:pt x="757" y="9"/>
                    <a:pt x="682" y="0"/>
                    <a:pt x="6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69" name="Google Shape;15869;p22"/>
            <p:cNvSpPr/>
            <p:nvPr/>
          </p:nvSpPr>
          <p:spPr>
            <a:xfrm>
              <a:off x="613500" y="1762125"/>
              <a:ext cx="11250" cy="16825"/>
            </a:xfrm>
            <a:custGeom>
              <a:avLst/>
              <a:gdLst/>
              <a:ahLst/>
              <a:cxnLst/>
              <a:rect l="l" t="t" r="r" b="b"/>
              <a:pathLst>
                <a:path w="450" h="673" extrusionOk="0">
                  <a:moveTo>
                    <a:pt x="1" y="0"/>
                  </a:moveTo>
                  <a:cubicBezTo>
                    <a:pt x="1" y="224"/>
                    <a:pt x="1" y="448"/>
                    <a:pt x="225" y="673"/>
                  </a:cubicBezTo>
                  <a:cubicBezTo>
                    <a:pt x="449" y="673"/>
                    <a:pt x="225"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70" name="Google Shape;15870;p22"/>
            <p:cNvSpPr/>
            <p:nvPr/>
          </p:nvSpPr>
          <p:spPr>
            <a:xfrm>
              <a:off x="568675" y="1818150"/>
              <a:ext cx="50450" cy="33650"/>
            </a:xfrm>
            <a:custGeom>
              <a:avLst/>
              <a:gdLst/>
              <a:ahLst/>
              <a:cxnLst/>
              <a:rect l="l" t="t" r="r" b="b"/>
              <a:pathLst>
                <a:path w="2018" h="1346" extrusionOk="0">
                  <a:moveTo>
                    <a:pt x="2018" y="0"/>
                  </a:moveTo>
                  <a:cubicBezTo>
                    <a:pt x="1122" y="0"/>
                    <a:pt x="449" y="673"/>
                    <a:pt x="1" y="1345"/>
                  </a:cubicBezTo>
                  <a:cubicBezTo>
                    <a:pt x="897" y="1121"/>
                    <a:pt x="1570" y="673"/>
                    <a:pt x="201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71" name="Google Shape;15871;p22"/>
            <p:cNvSpPr/>
            <p:nvPr/>
          </p:nvSpPr>
          <p:spPr>
            <a:xfrm>
              <a:off x="591100" y="1778925"/>
              <a:ext cx="16825" cy="22450"/>
            </a:xfrm>
            <a:custGeom>
              <a:avLst/>
              <a:gdLst/>
              <a:ahLst/>
              <a:cxnLst/>
              <a:rect l="l" t="t" r="r" b="b"/>
              <a:pathLst>
                <a:path w="673" h="898" extrusionOk="0">
                  <a:moveTo>
                    <a:pt x="673" y="1"/>
                  </a:moveTo>
                  <a:cubicBezTo>
                    <a:pt x="225" y="1"/>
                    <a:pt x="0" y="449"/>
                    <a:pt x="0" y="897"/>
                  </a:cubicBezTo>
                  <a:cubicBezTo>
                    <a:pt x="673" y="897"/>
                    <a:pt x="673" y="449"/>
                    <a:pt x="6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72" name="Google Shape;15872;p22"/>
            <p:cNvSpPr/>
            <p:nvPr/>
          </p:nvSpPr>
          <p:spPr>
            <a:xfrm>
              <a:off x="596700" y="3286100"/>
              <a:ext cx="16825" cy="11250"/>
            </a:xfrm>
            <a:custGeom>
              <a:avLst/>
              <a:gdLst/>
              <a:ahLst/>
              <a:cxnLst/>
              <a:rect l="l" t="t" r="r" b="b"/>
              <a:pathLst>
                <a:path w="673" h="450" extrusionOk="0">
                  <a:moveTo>
                    <a:pt x="1" y="1"/>
                  </a:moveTo>
                  <a:cubicBezTo>
                    <a:pt x="1" y="1"/>
                    <a:pt x="1" y="449"/>
                    <a:pt x="225" y="449"/>
                  </a:cubicBezTo>
                  <a:cubicBezTo>
                    <a:pt x="673" y="449"/>
                    <a:pt x="449"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73" name="Google Shape;15873;p22"/>
            <p:cNvSpPr/>
            <p:nvPr/>
          </p:nvSpPr>
          <p:spPr>
            <a:xfrm>
              <a:off x="591100" y="3420575"/>
              <a:ext cx="8250" cy="12375"/>
            </a:xfrm>
            <a:custGeom>
              <a:avLst/>
              <a:gdLst/>
              <a:ahLst/>
              <a:cxnLst/>
              <a:rect l="l" t="t" r="r" b="b"/>
              <a:pathLst>
                <a:path w="330" h="495" extrusionOk="0">
                  <a:moveTo>
                    <a:pt x="0" y="1"/>
                  </a:moveTo>
                  <a:cubicBezTo>
                    <a:pt x="0" y="225"/>
                    <a:pt x="0" y="449"/>
                    <a:pt x="225" y="449"/>
                  </a:cubicBezTo>
                  <a:cubicBezTo>
                    <a:pt x="257" y="481"/>
                    <a:pt x="275" y="495"/>
                    <a:pt x="283" y="495"/>
                  </a:cubicBezTo>
                  <a:cubicBezTo>
                    <a:pt x="330" y="495"/>
                    <a:pt x="0"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74" name="Google Shape;15874;p22"/>
            <p:cNvSpPr/>
            <p:nvPr/>
          </p:nvSpPr>
          <p:spPr>
            <a:xfrm>
              <a:off x="546275" y="1795725"/>
              <a:ext cx="33650" cy="33650"/>
            </a:xfrm>
            <a:custGeom>
              <a:avLst/>
              <a:gdLst/>
              <a:ahLst/>
              <a:cxnLst/>
              <a:rect l="l" t="t" r="r" b="b"/>
              <a:pathLst>
                <a:path w="1346" h="1346" extrusionOk="0">
                  <a:moveTo>
                    <a:pt x="1345" y="1"/>
                  </a:moveTo>
                  <a:cubicBezTo>
                    <a:pt x="0" y="1"/>
                    <a:pt x="449" y="1346"/>
                    <a:pt x="1345" y="1346"/>
                  </a:cubicBezTo>
                  <a:cubicBezTo>
                    <a:pt x="1345" y="673"/>
                    <a:pt x="897" y="673"/>
                    <a:pt x="134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75" name="Google Shape;15875;p22"/>
            <p:cNvSpPr/>
            <p:nvPr/>
          </p:nvSpPr>
          <p:spPr>
            <a:xfrm>
              <a:off x="549075" y="1857375"/>
              <a:ext cx="28050" cy="4225"/>
            </a:xfrm>
            <a:custGeom>
              <a:avLst/>
              <a:gdLst/>
              <a:ahLst/>
              <a:cxnLst/>
              <a:rect l="l" t="t" r="r" b="b"/>
              <a:pathLst>
                <a:path w="1122" h="169" extrusionOk="0">
                  <a:moveTo>
                    <a:pt x="561" y="0"/>
                  </a:moveTo>
                  <a:lnTo>
                    <a:pt x="561" y="0"/>
                  </a:lnTo>
                  <a:cubicBezTo>
                    <a:pt x="1" y="112"/>
                    <a:pt x="281" y="168"/>
                    <a:pt x="561" y="168"/>
                  </a:cubicBezTo>
                  <a:cubicBezTo>
                    <a:pt x="841" y="168"/>
                    <a:pt x="1121" y="112"/>
                    <a:pt x="56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76" name="Google Shape;15876;p22"/>
            <p:cNvSpPr/>
            <p:nvPr/>
          </p:nvSpPr>
          <p:spPr>
            <a:xfrm>
              <a:off x="540025" y="1862975"/>
              <a:ext cx="24825" cy="6500"/>
            </a:xfrm>
            <a:custGeom>
              <a:avLst/>
              <a:gdLst/>
              <a:ahLst/>
              <a:cxnLst/>
              <a:rect l="l" t="t" r="r" b="b"/>
              <a:pathLst>
                <a:path w="993" h="260" extrusionOk="0">
                  <a:moveTo>
                    <a:pt x="475" y="0"/>
                  </a:moveTo>
                  <a:lnTo>
                    <a:pt x="475" y="0"/>
                  </a:lnTo>
                  <a:cubicBezTo>
                    <a:pt x="1" y="190"/>
                    <a:pt x="88" y="259"/>
                    <a:pt x="278" y="259"/>
                  </a:cubicBezTo>
                  <a:cubicBezTo>
                    <a:pt x="539" y="259"/>
                    <a:pt x="992" y="130"/>
                    <a:pt x="47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77" name="Google Shape;15877;p22"/>
            <p:cNvSpPr/>
            <p:nvPr/>
          </p:nvSpPr>
          <p:spPr>
            <a:xfrm>
              <a:off x="529475" y="1409125"/>
              <a:ext cx="16825" cy="11250"/>
            </a:xfrm>
            <a:custGeom>
              <a:avLst/>
              <a:gdLst/>
              <a:ahLst/>
              <a:cxnLst/>
              <a:rect l="l" t="t" r="r" b="b"/>
              <a:pathLst>
                <a:path w="673" h="450" extrusionOk="0">
                  <a:moveTo>
                    <a:pt x="224" y="1"/>
                  </a:moveTo>
                  <a:cubicBezTo>
                    <a:pt x="0" y="1"/>
                    <a:pt x="224" y="449"/>
                    <a:pt x="672" y="449"/>
                  </a:cubicBezTo>
                  <a:cubicBezTo>
                    <a:pt x="672" y="225"/>
                    <a:pt x="672" y="1"/>
                    <a:pt x="2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78" name="Google Shape;15878;p22"/>
            <p:cNvSpPr/>
            <p:nvPr/>
          </p:nvSpPr>
          <p:spPr>
            <a:xfrm>
              <a:off x="525600" y="1840550"/>
              <a:ext cx="22425" cy="6500"/>
            </a:xfrm>
            <a:custGeom>
              <a:avLst/>
              <a:gdLst/>
              <a:ahLst/>
              <a:cxnLst/>
              <a:rect l="l" t="t" r="r" b="b"/>
              <a:pathLst>
                <a:path w="897" h="260" extrusionOk="0">
                  <a:moveTo>
                    <a:pt x="379" y="1"/>
                  </a:moveTo>
                  <a:lnTo>
                    <a:pt x="379" y="1"/>
                  </a:lnTo>
                  <a:cubicBezTo>
                    <a:pt x="0" y="190"/>
                    <a:pt x="102" y="260"/>
                    <a:pt x="278" y="260"/>
                  </a:cubicBezTo>
                  <a:cubicBezTo>
                    <a:pt x="518" y="260"/>
                    <a:pt x="897" y="130"/>
                    <a:pt x="3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79" name="Google Shape;15879;p22"/>
            <p:cNvSpPr/>
            <p:nvPr/>
          </p:nvSpPr>
          <p:spPr>
            <a:xfrm>
              <a:off x="456625" y="2193550"/>
              <a:ext cx="67250" cy="39250"/>
            </a:xfrm>
            <a:custGeom>
              <a:avLst/>
              <a:gdLst/>
              <a:ahLst/>
              <a:cxnLst/>
              <a:rect l="l" t="t" r="r" b="b"/>
              <a:pathLst>
                <a:path w="2690" h="1570" extrusionOk="0">
                  <a:moveTo>
                    <a:pt x="2690" y="0"/>
                  </a:moveTo>
                  <a:lnTo>
                    <a:pt x="2690" y="0"/>
                  </a:lnTo>
                  <a:cubicBezTo>
                    <a:pt x="1569" y="224"/>
                    <a:pt x="1" y="897"/>
                    <a:pt x="449" y="1569"/>
                  </a:cubicBezTo>
                  <a:cubicBezTo>
                    <a:pt x="1121" y="897"/>
                    <a:pt x="2242" y="673"/>
                    <a:pt x="269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80" name="Google Shape;15880;p22"/>
            <p:cNvSpPr/>
            <p:nvPr/>
          </p:nvSpPr>
          <p:spPr>
            <a:xfrm>
              <a:off x="430125" y="1906050"/>
              <a:ext cx="21550" cy="12975"/>
            </a:xfrm>
            <a:custGeom>
              <a:avLst/>
              <a:gdLst/>
              <a:ahLst/>
              <a:cxnLst/>
              <a:rect l="l" t="t" r="r" b="b"/>
              <a:pathLst>
                <a:path w="862" h="519" extrusionOk="0">
                  <a:moveTo>
                    <a:pt x="654" y="1"/>
                  </a:moveTo>
                  <a:cubicBezTo>
                    <a:pt x="434" y="1"/>
                    <a:pt x="0" y="260"/>
                    <a:pt x="388" y="518"/>
                  </a:cubicBezTo>
                  <a:cubicBezTo>
                    <a:pt x="862" y="140"/>
                    <a:pt x="815" y="1"/>
                    <a:pt x="65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81" name="Google Shape;15881;p22"/>
            <p:cNvSpPr/>
            <p:nvPr/>
          </p:nvSpPr>
          <p:spPr>
            <a:xfrm>
              <a:off x="422150" y="2232000"/>
              <a:ext cx="28900" cy="9625"/>
            </a:xfrm>
            <a:custGeom>
              <a:avLst/>
              <a:gdLst/>
              <a:ahLst/>
              <a:cxnLst/>
              <a:rect l="l" t="t" r="r" b="b"/>
              <a:pathLst>
                <a:path w="1156" h="385" extrusionOk="0">
                  <a:moveTo>
                    <a:pt x="733" y="1"/>
                  </a:moveTo>
                  <a:cubicBezTo>
                    <a:pt x="0" y="1"/>
                    <a:pt x="356" y="384"/>
                    <a:pt x="728" y="384"/>
                  </a:cubicBezTo>
                  <a:cubicBezTo>
                    <a:pt x="907" y="384"/>
                    <a:pt x="1089" y="295"/>
                    <a:pt x="1155" y="31"/>
                  </a:cubicBezTo>
                  <a:cubicBezTo>
                    <a:pt x="986" y="10"/>
                    <a:pt x="847" y="1"/>
                    <a:pt x="73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82" name="Google Shape;15882;p22"/>
            <p:cNvSpPr/>
            <p:nvPr/>
          </p:nvSpPr>
          <p:spPr>
            <a:xfrm>
              <a:off x="307750" y="1957075"/>
              <a:ext cx="25625" cy="12375"/>
            </a:xfrm>
            <a:custGeom>
              <a:avLst/>
              <a:gdLst/>
              <a:ahLst/>
              <a:cxnLst/>
              <a:rect l="l" t="t" r="r" b="b"/>
              <a:pathLst>
                <a:path w="1025" h="495" extrusionOk="0">
                  <a:moveTo>
                    <a:pt x="753" y="1"/>
                  </a:moveTo>
                  <a:cubicBezTo>
                    <a:pt x="247" y="1"/>
                    <a:pt x="0" y="495"/>
                    <a:pt x="577" y="495"/>
                  </a:cubicBezTo>
                  <a:cubicBezTo>
                    <a:pt x="577" y="270"/>
                    <a:pt x="1025" y="270"/>
                    <a:pt x="1025" y="46"/>
                  </a:cubicBezTo>
                  <a:cubicBezTo>
                    <a:pt x="929" y="14"/>
                    <a:pt x="837" y="1"/>
                    <a:pt x="75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83" name="Google Shape;15883;p22"/>
            <p:cNvSpPr/>
            <p:nvPr/>
          </p:nvSpPr>
          <p:spPr>
            <a:xfrm>
              <a:off x="288550" y="2292875"/>
              <a:ext cx="39225" cy="12750"/>
            </a:xfrm>
            <a:custGeom>
              <a:avLst/>
              <a:gdLst/>
              <a:ahLst/>
              <a:cxnLst/>
              <a:rect l="l" t="t" r="r" b="b"/>
              <a:pathLst>
                <a:path w="1569" h="510" extrusionOk="0">
                  <a:moveTo>
                    <a:pt x="1103" y="0"/>
                  </a:moveTo>
                  <a:cubicBezTo>
                    <a:pt x="509" y="0"/>
                    <a:pt x="181" y="328"/>
                    <a:pt x="0" y="510"/>
                  </a:cubicBezTo>
                  <a:cubicBezTo>
                    <a:pt x="672" y="510"/>
                    <a:pt x="1569" y="510"/>
                    <a:pt x="1569" y="61"/>
                  </a:cubicBezTo>
                  <a:cubicBezTo>
                    <a:pt x="1398" y="18"/>
                    <a:pt x="1243" y="0"/>
                    <a:pt x="11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84" name="Google Shape;15884;p22"/>
            <p:cNvSpPr/>
            <p:nvPr/>
          </p:nvSpPr>
          <p:spPr>
            <a:xfrm>
              <a:off x="249325" y="1033750"/>
              <a:ext cx="16825" cy="5625"/>
            </a:xfrm>
            <a:custGeom>
              <a:avLst/>
              <a:gdLst/>
              <a:ahLst/>
              <a:cxnLst/>
              <a:rect l="l" t="t" r="r" b="b"/>
              <a:pathLst>
                <a:path w="673" h="225" extrusionOk="0">
                  <a:moveTo>
                    <a:pt x="448" y="0"/>
                  </a:moveTo>
                  <a:cubicBezTo>
                    <a:pt x="0" y="0"/>
                    <a:pt x="448" y="224"/>
                    <a:pt x="673" y="224"/>
                  </a:cubicBezTo>
                  <a:cubicBezTo>
                    <a:pt x="673" y="224"/>
                    <a:pt x="673" y="0"/>
                    <a:pt x="4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85" name="Google Shape;15885;p22"/>
            <p:cNvSpPr/>
            <p:nvPr/>
          </p:nvSpPr>
          <p:spPr>
            <a:xfrm>
              <a:off x="252525" y="2324775"/>
              <a:ext cx="12625" cy="6500"/>
            </a:xfrm>
            <a:custGeom>
              <a:avLst/>
              <a:gdLst/>
              <a:ahLst/>
              <a:cxnLst/>
              <a:rect l="l" t="t" r="r" b="b"/>
              <a:pathLst>
                <a:path w="505" h="260" extrusionOk="0">
                  <a:moveTo>
                    <a:pt x="38" y="1"/>
                  </a:moveTo>
                  <a:cubicBezTo>
                    <a:pt x="1" y="1"/>
                    <a:pt x="454" y="259"/>
                    <a:pt x="491" y="259"/>
                  </a:cubicBezTo>
                  <a:cubicBezTo>
                    <a:pt x="505" y="259"/>
                    <a:pt x="463" y="225"/>
                    <a:pt x="320" y="130"/>
                  </a:cubicBezTo>
                  <a:cubicBezTo>
                    <a:pt x="131" y="35"/>
                    <a:pt x="52" y="1"/>
                    <a:pt x="3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86" name="Google Shape;15886;p22"/>
            <p:cNvSpPr/>
            <p:nvPr/>
          </p:nvSpPr>
          <p:spPr>
            <a:xfrm>
              <a:off x="232500" y="2367225"/>
              <a:ext cx="44850" cy="22450"/>
            </a:xfrm>
            <a:custGeom>
              <a:avLst/>
              <a:gdLst/>
              <a:ahLst/>
              <a:cxnLst/>
              <a:rect l="l" t="t" r="r" b="b"/>
              <a:pathLst>
                <a:path w="1794" h="898" extrusionOk="0">
                  <a:moveTo>
                    <a:pt x="1794" y="1"/>
                  </a:moveTo>
                  <a:cubicBezTo>
                    <a:pt x="673" y="1"/>
                    <a:pt x="1" y="1"/>
                    <a:pt x="225" y="897"/>
                  </a:cubicBezTo>
                  <a:lnTo>
                    <a:pt x="1794"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87" name="Google Shape;15887;p22"/>
            <p:cNvSpPr/>
            <p:nvPr/>
          </p:nvSpPr>
          <p:spPr>
            <a:xfrm>
              <a:off x="6855175" y="742400"/>
              <a:ext cx="95275" cy="162500"/>
            </a:xfrm>
            <a:custGeom>
              <a:avLst/>
              <a:gdLst/>
              <a:ahLst/>
              <a:cxnLst/>
              <a:rect l="l" t="t" r="r" b="b"/>
              <a:pathLst>
                <a:path w="3811" h="6500" extrusionOk="0">
                  <a:moveTo>
                    <a:pt x="3811" y="0"/>
                  </a:moveTo>
                  <a:cubicBezTo>
                    <a:pt x="1122" y="0"/>
                    <a:pt x="1" y="2017"/>
                    <a:pt x="1" y="6499"/>
                  </a:cubicBezTo>
                  <a:lnTo>
                    <a:pt x="381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88" name="Google Shape;15888;p22"/>
            <p:cNvSpPr/>
            <p:nvPr/>
          </p:nvSpPr>
          <p:spPr>
            <a:xfrm>
              <a:off x="6658000" y="748875"/>
              <a:ext cx="176675" cy="312900"/>
            </a:xfrm>
            <a:custGeom>
              <a:avLst/>
              <a:gdLst/>
              <a:ahLst/>
              <a:cxnLst/>
              <a:rect l="l" t="t" r="r" b="b"/>
              <a:pathLst>
                <a:path w="7067" h="12516" extrusionOk="0">
                  <a:moveTo>
                    <a:pt x="6968" y="1"/>
                  </a:moveTo>
                  <a:lnTo>
                    <a:pt x="6968" y="1"/>
                  </a:lnTo>
                  <a:cubicBezTo>
                    <a:pt x="6577" y="1"/>
                    <a:pt x="0" y="11979"/>
                    <a:pt x="716" y="12516"/>
                  </a:cubicBezTo>
                  <a:cubicBezTo>
                    <a:pt x="2509" y="9154"/>
                    <a:pt x="4078" y="6016"/>
                    <a:pt x="5871" y="2655"/>
                  </a:cubicBezTo>
                  <a:cubicBezTo>
                    <a:pt x="6773" y="761"/>
                    <a:pt x="7067" y="1"/>
                    <a:pt x="696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89" name="Google Shape;15889;p22"/>
            <p:cNvSpPr/>
            <p:nvPr/>
          </p:nvSpPr>
          <p:spPr>
            <a:xfrm>
              <a:off x="6838375" y="748000"/>
              <a:ext cx="39250" cy="22425"/>
            </a:xfrm>
            <a:custGeom>
              <a:avLst/>
              <a:gdLst/>
              <a:ahLst/>
              <a:cxnLst/>
              <a:rect l="l" t="t" r="r" b="b"/>
              <a:pathLst>
                <a:path w="1570" h="897" extrusionOk="0">
                  <a:moveTo>
                    <a:pt x="673" y="0"/>
                  </a:moveTo>
                  <a:cubicBezTo>
                    <a:pt x="673" y="224"/>
                    <a:pt x="1" y="897"/>
                    <a:pt x="449" y="897"/>
                  </a:cubicBezTo>
                  <a:cubicBezTo>
                    <a:pt x="673" y="672"/>
                    <a:pt x="1569" y="224"/>
                    <a:pt x="6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90" name="Google Shape;15890;p22"/>
            <p:cNvSpPr/>
            <p:nvPr/>
          </p:nvSpPr>
          <p:spPr>
            <a:xfrm>
              <a:off x="6743125" y="949700"/>
              <a:ext cx="28050" cy="28025"/>
            </a:xfrm>
            <a:custGeom>
              <a:avLst/>
              <a:gdLst/>
              <a:ahLst/>
              <a:cxnLst/>
              <a:rect l="l" t="t" r="r" b="b"/>
              <a:pathLst>
                <a:path w="1122" h="1121" extrusionOk="0">
                  <a:moveTo>
                    <a:pt x="1121" y="0"/>
                  </a:moveTo>
                  <a:cubicBezTo>
                    <a:pt x="225" y="224"/>
                    <a:pt x="449" y="673"/>
                    <a:pt x="1" y="1121"/>
                  </a:cubicBezTo>
                  <a:cubicBezTo>
                    <a:pt x="673" y="1121"/>
                    <a:pt x="673" y="673"/>
                    <a:pt x="112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91" name="Google Shape;15891;p22"/>
            <p:cNvSpPr/>
            <p:nvPr/>
          </p:nvSpPr>
          <p:spPr>
            <a:xfrm>
              <a:off x="6664675" y="3842550"/>
              <a:ext cx="22450" cy="15725"/>
            </a:xfrm>
            <a:custGeom>
              <a:avLst/>
              <a:gdLst/>
              <a:ahLst/>
              <a:cxnLst/>
              <a:rect l="l" t="t" r="r" b="b"/>
              <a:pathLst>
                <a:path w="898" h="629" extrusionOk="0">
                  <a:moveTo>
                    <a:pt x="299" y="0"/>
                  </a:moveTo>
                  <a:cubicBezTo>
                    <a:pt x="211" y="0"/>
                    <a:pt x="113" y="43"/>
                    <a:pt x="1" y="155"/>
                  </a:cubicBezTo>
                  <a:cubicBezTo>
                    <a:pt x="327" y="155"/>
                    <a:pt x="534" y="629"/>
                    <a:pt x="710" y="629"/>
                  </a:cubicBezTo>
                  <a:cubicBezTo>
                    <a:pt x="775" y="629"/>
                    <a:pt x="836" y="562"/>
                    <a:pt x="897" y="379"/>
                  </a:cubicBezTo>
                  <a:cubicBezTo>
                    <a:pt x="729" y="379"/>
                    <a:pt x="561" y="0"/>
                    <a:pt x="29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92" name="Google Shape;15892;p22"/>
            <p:cNvSpPr/>
            <p:nvPr/>
          </p:nvSpPr>
          <p:spPr>
            <a:xfrm>
              <a:off x="6513400" y="3997675"/>
              <a:ext cx="5625" cy="11225"/>
            </a:xfrm>
            <a:custGeom>
              <a:avLst/>
              <a:gdLst/>
              <a:ahLst/>
              <a:cxnLst/>
              <a:rect l="l" t="t" r="r" b="b"/>
              <a:pathLst>
                <a:path w="225" h="449" extrusionOk="0">
                  <a:moveTo>
                    <a:pt x="225" y="1"/>
                  </a:moveTo>
                  <a:cubicBezTo>
                    <a:pt x="1" y="1"/>
                    <a:pt x="1" y="225"/>
                    <a:pt x="1" y="449"/>
                  </a:cubicBezTo>
                  <a:lnTo>
                    <a:pt x="22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93" name="Google Shape;15893;p22"/>
            <p:cNvSpPr/>
            <p:nvPr/>
          </p:nvSpPr>
          <p:spPr>
            <a:xfrm>
              <a:off x="6515325" y="3938925"/>
              <a:ext cx="14175" cy="8275"/>
            </a:xfrm>
            <a:custGeom>
              <a:avLst/>
              <a:gdLst/>
              <a:ahLst/>
              <a:cxnLst/>
              <a:rect l="l" t="t" r="r" b="b"/>
              <a:pathLst>
                <a:path w="567" h="331" extrusionOk="0">
                  <a:moveTo>
                    <a:pt x="102" y="0"/>
                  </a:moveTo>
                  <a:cubicBezTo>
                    <a:pt x="1" y="0"/>
                    <a:pt x="452" y="330"/>
                    <a:pt x="533" y="330"/>
                  </a:cubicBezTo>
                  <a:cubicBezTo>
                    <a:pt x="566" y="330"/>
                    <a:pt x="535" y="273"/>
                    <a:pt x="372" y="110"/>
                  </a:cubicBezTo>
                  <a:cubicBezTo>
                    <a:pt x="214" y="31"/>
                    <a:pt x="133" y="0"/>
                    <a:pt x="10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94" name="Google Shape;15894;p22"/>
            <p:cNvSpPr/>
            <p:nvPr/>
          </p:nvSpPr>
          <p:spPr>
            <a:xfrm>
              <a:off x="6513400" y="3947250"/>
              <a:ext cx="25" cy="25"/>
            </a:xfrm>
            <a:custGeom>
              <a:avLst/>
              <a:gdLst/>
              <a:ahLst/>
              <a:cxnLst/>
              <a:rect l="l" t="t" r="r" b="b"/>
              <a:pathLst>
                <a:path w="1" h="1" extrusionOk="0">
                  <a:moveTo>
                    <a:pt x="1" y="1"/>
                  </a:move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95" name="Google Shape;15895;p22"/>
            <p:cNvSpPr/>
            <p:nvPr/>
          </p:nvSpPr>
          <p:spPr>
            <a:xfrm>
              <a:off x="6194050" y="1694875"/>
              <a:ext cx="39225" cy="22450"/>
            </a:xfrm>
            <a:custGeom>
              <a:avLst/>
              <a:gdLst/>
              <a:ahLst/>
              <a:cxnLst/>
              <a:rect l="l" t="t" r="r" b="b"/>
              <a:pathLst>
                <a:path w="1569" h="898" extrusionOk="0">
                  <a:moveTo>
                    <a:pt x="448" y="1"/>
                  </a:moveTo>
                  <a:cubicBezTo>
                    <a:pt x="448" y="1"/>
                    <a:pt x="0" y="897"/>
                    <a:pt x="448" y="897"/>
                  </a:cubicBezTo>
                  <a:cubicBezTo>
                    <a:pt x="672" y="449"/>
                    <a:pt x="1569" y="225"/>
                    <a:pt x="4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96" name="Google Shape;15896;p22"/>
            <p:cNvSpPr/>
            <p:nvPr/>
          </p:nvSpPr>
          <p:spPr>
            <a:xfrm>
              <a:off x="5981125" y="1535400"/>
              <a:ext cx="20175" cy="19425"/>
            </a:xfrm>
            <a:custGeom>
              <a:avLst/>
              <a:gdLst/>
              <a:ahLst/>
              <a:cxnLst/>
              <a:rect l="l" t="t" r="r" b="b"/>
              <a:pathLst>
                <a:path w="807" h="777" extrusionOk="0">
                  <a:moveTo>
                    <a:pt x="606" y="1"/>
                  </a:moveTo>
                  <a:cubicBezTo>
                    <a:pt x="460" y="1"/>
                    <a:pt x="190" y="209"/>
                    <a:pt x="1" y="777"/>
                  </a:cubicBezTo>
                  <a:cubicBezTo>
                    <a:pt x="777" y="389"/>
                    <a:pt x="806" y="1"/>
                    <a:pt x="60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97" name="Google Shape;15897;p22"/>
            <p:cNvSpPr/>
            <p:nvPr/>
          </p:nvSpPr>
          <p:spPr>
            <a:xfrm>
              <a:off x="5930700" y="1582825"/>
              <a:ext cx="50450" cy="50450"/>
            </a:xfrm>
            <a:custGeom>
              <a:avLst/>
              <a:gdLst/>
              <a:ahLst/>
              <a:cxnLst/>
              <a:rect l="l" t="t" r="r" b="b"/>
              <a:pathLst>
                <a:path w="2018" h="2018" extrusionOk="0">
                  <a:moveTo>
                    <a:pt x="1121" y="0"/>
                  </a:moveTo>
                  <a:cubicBezTo>
                    <a:pt x="897" y="449"/>
                    <a:pt x="1" y="2018"/>
                    <a:pt x="673" y="2018"/>
                  </a:cubicBezTo>
                  <a:cubicBezTo>
                    <a:pt x="225" y="1121"/>
                    <a:pt x="2018" y="673"/>
                    <a:pt x="112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98" name="Google Shape;15898;p22"/>
            <p:cNvSpPr/>
            <p:nvPr/>
          </p:nvSpPr>
          <p:spPr>
            <a:xfrm>
              <a:off x="5817000" y="4065000"/>
              <a:ext cx="12000" cy="8275"/>
            </a:xfrm>
            <a:custGeom>
              <a:avLst/>
              <a:gdLst/>
              <a:ahLst/>
              <a:cxnLst/>
              <a:rect l="l" t="t" r="r" b="b"/>
              <a:pathLst>
                <a:path w="480" h="331" extrusionOk="0">
                  <a:moveTo>
                    <a:pt x="6" y="0"/>
                  </a:moveTo>
                  <a:lnTo>
                    <a:pt x="6" y="0"/>
                  </a:lnTo>
                  <a:cubicBezTo>
                    <a:pt x="0" y="0"/>
                    <a:pt x="73" y="58"/>
                    <a:pt x="290" y="221"/>
                  </a:cubicBezTo>
                  <a:cubicBezTo>
                    <a:pt x="409" y="300"/>
                    <a:pt x="458" y="330"/>
                    <a:pt x="463" y="330"/>
                  </a:cubicBezTo>
                  <a:cubicBezTo>
                    <a:pt x="480" y="330"/>
                    <a:pt x="19" y="0"/>
                    <a:pt x="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99" name="Google Shape;15899;p22"/>
            <p:cNvSpPr/>
            <p:nvPr/>
          </p:nvSpPr>
          <p:spPr>
            <a:xfrm>
              <a:off x="5661750" y="1853675"/>
              <a:ext cx="28050" cy="21425"/>
            </a:xfrm>
            <a:custGeom>
              <a:avLst/>
              <a:gdLst/>
              <a:ahLst/>
              <a:cxnLst/>
              <a:rect l="l" t="t" r="r" b="b"/>
              <a:pathLst>
                <a:path w="1122" h="857" extrusionOk="0">
                  <a:moveTo>
                    <a:pt x="246" y="0"/>
                  </a:moveTo>
                  <a:cubicBezTo>
                    <a:pt x="141" y="0"/>
                    <a:pt x="53" y="44"/>
                    <a:pt x="1" y="148"/>
                  </a:cubicBezTo>
                  <a:cubicBezTo>
                    <a:pt x="599" y="148"/>
                    <a:pt x="311" y="857"/>
                    <a:pt x="869" y="857"/>
                  </a:cubicBezTo>
                  <a:cubicBezTo>
                    <a:pt x="939" y="857"/>
                    <a:pt x="1022" y="845"/>
                    <a:pt x="1121" y="821"/>
                  </a:cubicBezTo>
                  <a:cubicBezTo>
                    <a:pt x="1121" y="476"/>
                    <a:pt x="593" y="0"/>
                    <a:pt x="2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00" name="Google Shape;15900;p22"/>
            <p:cNvSpPr/>
            <p:nvPr/>
          </p:nvSpPr>
          <p:spPr>
            <a:xfrm>
              <a:off x="4272225" y="2315700"/>
              <a:ext cx="76950" cy="81825"/>
            </a:xfrm>
            <a:custGeom>
              <a:avLst/>
              <a:gdLst/>
              <a:ahLst/>
              <a:cxnLst/>
              <a:rect l="l" t="t" r="r" b="b"/>
              <a:pathLst>
                <a:path w="3078" h="3273" extrusionOk="0">
                  <a:moveTo>
                    <a:pt x="472" y="206"/>
                  </a:moveTo>
                  <a:cubicBezTo>
                    <a:pt x="458" y="206"/>
                    <a:pt x="449" y="224"/>
                    <a:pt x="449" y="269"/>
                  </a:cubicBezTo>
                  <a:cubicBezTo>
                    <a:pt x="449" y="269"/>
                    <a:pt x="449" y="493"/>
                    <a:pt x="673" y="493"/>
                  </a:cubicBezTo>
                  <a:cubicBezTo>
                    <a:pt x="673" y="493"/>
                    <a:pt x="530" y="206"/>
                    <a:pt x="472" y="206"/>
                  </a:cubicBezTo>
                  <a:close/>
                  <a:moveTo>
                    <a:pt x="1" y="1389"/>
                  </a:moveTo>
                  <a:cubicBezTo>
                    <a:pt x="1" y="1390"/>
                    <a:pt x="1" y="1614"/>
                    <a:pt x="225" y="1614"/>
                  </a:cubicBezTo>
                  <a:cubicBezTo>
                    <a:pt x="225" y="1614"/>
                    <a:pt x="85" y="1474"/>
                    <a:pt x="1" y="1389"/>
                  </a:cubicBezTo>
                  <a:close/>
                  <a:moveTo>
                    <a:pt x="1706" y="1"/>
                  </a:moveTo>
                  <a:cubicBezTo>
                    <a:pt x="1555" y="1"/>
                    <a:pt x="1363" y="15"/>
                    <a:pt x="1121" y="45"/>
                  </a:cubicBezTo>
                  <a:cubicBezTo>
                    <a:pt x="875" y="537"/>
                    <a:pt x="798" y="1148"/>
                    <a:pt x="843" y="1705"/>
                  </a:cubicBezTo>
                  <a:lnTo>
                    <a:pt x="843" y="1705"/>
                  </a:lnTo>
                  <a:cubicBezTo>
                    <a:pt x="1014" y="1149"/>
                    <a:pt x="3078" y="1"/>
                    <a:pt x="1706" y="1"/>
                  </a:cubicBezTo>
                  <a:close/>
                  <a:moveTo>
                    <a:pt x="843" y="1705"/>
                  </a:moveTo>
                  <a:cubicBezTo>
                    <a:pt x="825" y="1764"/>
                    <a:pt x="828" y="1817"/>
                    <a:pt x="859" y="1860"/>
                  </a:cubicBezTo>
                  <a:lnTo>
                    <a:pt x="859" y="1860"/>
                  </a:lnTo>
                  <a:cubicBezTo>
                    <a:pt x="853" y="1809"/>
                    <a:pt x="848" y="1757"/>
                    <a:pt x="843" y="1705"/>
                  </a:cubicBezTo>
                  <a:close/>
                  <a:moveTo>
                    <a:pt x="2914" y="1838"/>
                  </a:moveTo>
                  <a:cubicBezTo>
                    <a:pt x="2236" y="1951"/>
                    <a:pt x="1757" y="2000"/>
                    <a:pt x="1431" y="2000"/>
                  </a:cubicBezTo>
                  <a:cubicBezTo>
                    <a:pt x="1095" y="2000"/>
                    <a:pt x="921" y="1948"/>
                    <a:pt x="859" y="1860"/>
                  </a:cubicBezTo>
                  <a:lnTo>
                    <a:pt x="859" y="1860"/>
                  </a:lnTo>
                  <a:cubicBezTo>
                    <a:pt x="956" y="2637"/>
                    <a:pt x="1292" y="3273"/>
                    <a:pt x="1734" y="3273"/>
                  </a:cubicBezTo>
                  <a:cubicBezTo>
                    <a:pt x="2084" y="3273"/>
                    <a:pt x="2499" y="2876"/>
                    <a:pt x="2914" y="1838"/>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01" name="Google Shape;15901;p22"/>
            <p:cNvSpPr/>
            <p:nvPr/>
          </p:nvSpPr>
          <p:spPr>
            <a:xfrm>
              <a:off x="5314375" y="1457525"/>
              <a:ext cx="33775" cy="20900"/>
            </a:xfrm>
            <a:custGeom>
              <a:avLst/>
              <a:gdLst/>
              <a:ahLst/>
              <a:cxnLst/>
              <a:rect l="l" t="t" r="r" b="b"/>
              <a:pathLst>
                <a:path w="1351" h="836" extrusionOk="0">
                  <a:moveTo>
                    <a:pt x="1091" y="0"/>
                  </a:moveTo>
                  <a:cubicBezTo>
                    <a:pt x="1046" y="0"/>
                    <a:pt x="983" y="25"/>
                    <a:pt x="897" y="82"/>
                  </a:cubicBezTo>
                  <a:cubicBezTo>
                    <a:pt x="897" y="530"/>
                    <a:pt x="225" y="530"/>
                    <a:pt x="1" y="754"/>
                  </a:cubicBezTo>
                  <a:cubicBezTo>
                    <a:pt x="115" y="811"/>
                    <a:pt x="225" y="836"/>
                    <a:pt x="330" y="836"/>
                  </a:cubicBezTo>
                  <a:cubicBezTo>
                    <a:pt x="942" y="836"/>
                    <a:pt x="1350" y="0"/>
                    <a:pt x="109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02" name="Google Shape;15902;p22"/>
            <p:cNvSpPr/>
            <p:nvPr/>
          </p:nvSpPr>
          <p:spPr>
            <a:xfrm>
              <a:off x="5493675" y="1280275"/>
              <a:ext cx="11225" cy="11225"/>
            </a:xfrm>
            <a:custGeom>
              <a:avLst/>
              <a:gdLst/>
              <a:ahLst/>
              <a:cxnLst/>
              <a:rect l="l" t="t" r="r" b="b"/>
              <a:pathLst>
                <a:path w="449" h="449" extrusionOk="0">
                  <a:moveTo>
                    <a:pt x="224" y="0"/>
                  </a:moveTo>
                  <a:cubicBezTo>
                    <a:pt x="0" y="0"/>
                    <a:pt x="224" y="448"/>
                    <a:pt x="449" y="448"/>
                  </a:cubicBezTo>
                  <a:cubicBezTo>
                    <a:pt x="449" y="448"/>
                    <a:pt x="449" y="0"/>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03" name="Google Shape;15903;p22"/>
            <p:cNvSpPr/>
            <p:nvPr/>
          </p:nvSpPr>
          <p:spPr>
            <a:xfrm>
              <a:off x="4866150" y="1795725"/>
              <a:ext cx="22425" cy="7500"/>
            </a:xfrm>
            <a:custGeom>
              <a:avLst/>
              <a:gdLst/>
              <a:ahLst/>
              <a:cxnLst/>
              <a:rect l="l" t="t" r="r" b="b"/>
              <a:pathLst>
                <a:path w="897" h="300" extrusionOk="0">
                  <a:moveTo>
                    <a:pt x="897" y="1"/>
                  </a:moveTo>
                  <a:cubicBezTo>
                    <a:pt x="0" y="1"/>
                    <a:pt x="299" y="300"/>
                    <a:pt x="598" y="300"/>
                  </a:cubicBezTo>
                  <a:cubicBezTo>
                    <a:pt x="747" y="300"/>
                    <a:pt x="897" y="225"/>
                    <a:pt x="8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04" name="Google Shape;15904;p22"/>
            <p:cNvSpPr/>
            <p:nvPr/>
          </p:nvSpPr>
          <p:spPr>
            <a:xfrm>
              <a:off x="5532900" y="1089775"/>
              <a:ext cx="16825" cy="11225"/>
            </a:xfrm>
            <a:custGeom>
              <a:avLst/>
              <a:gdLst/>
              <a:ahLst/>
              <a:cxnLst/>
              <a:rect l="l" t="t" r="r" b="b"/>
              <a:pathLst>
                <a:path w="673" h="449" extrusionOk="0">
                  <a:moveTo>
                    <a:pt x="224" y="0"/>
                  </a:moveTo>
                  <a:cubicBezTo>
                    <a:pt x="0" y="0"/>
                    <a:pt x="224" y="448"/>
                    <a:pt x="673" y="448"/>
                  </a:cubicBezTo>
                  <a:cubicBezTo>
                    <a:pt x="673" y="448"/>
                    <a:pt x="673" y="0"/>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05" name="Google Shape;15905;p22"/>
            <p:cNvSpPr/>
            <p:nvPr/>
          </p:nvSpPr>
          <p:spPr>
            <a:xfrm>
              <a:off x="5282675" y="1498875"/>
              <a:ext cx="14175" cy="8275"/>
            </a:xfrm>
            <a:custGeom>
              <a:avLst/>
              <a:gdLst/>
              <a:ahLst/>
              <a:cxnLst/>
              <a:rect l="l" t="t" r="r" b="b"/>
              <a:pathLst>
                <a:path w="567" h="331" extrusionOk="0">
                  <a:moveTo>
                    <a:pt x="533" y="0"/>
                  </a:moveTo>
                  <a:cubicBezTo>
                    <a:pt x="452" y="0"/>
                    <a:pt x="1" y="330"/>
                    <a:pt x="102" y="330"/>
                  </a:cubicBezTo>
                  <a:cubicBezTo>
                    <a:pt x="133" y="330"/>
                    <a:pt x="214" y="300"/>
                    <a:pt x="372" y="221"/>
                  </a:cubicBezTo>
                  <a:cubicBezTo>
                    <a:pt x="535" y="58"/>
                    <a:pt x="566" y="0"/>
                    <a:pt x="53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06" name="Google Shape;15906;p22"/>
            <p:cNvSpPr/>
            <p:nvPr/>
          </p:nvSpPr>
          <p:spPr>
            <a:xfrm>
              <a:off x="5460050" y="1325100"/>
              <a:ext cx="22450" cy="11225"/>
            </a:xfrm>
            <a:custGeom>
              <a:avLst/>
              <a:gdLst/>
              <a:ahLst/>
              <a:cxnLst/>
              <a:rect l="l" t="t" r="r" b="b"/>
              <a:pathLst>
                <a:path w="898" h="449" extrusionOk="0">
                  <a:moveTo>
                    <a:pt x="449" y="0"/>
                  </a:moveTo>
                  <a:cubicBezTo>
                    <a:pt x="449" y="224"/>
                    <a:pt x="1" y="224"/>
                    <a:pt x="449" y="448"/>
                  </a:cubicBezTo>
                  <a:cubicBezTo>
                    <a:pt x="897" y="448"/>
                    <a:pt x="897" y="0"/>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07" name="Google Shape;15907;p22"/>
            <p:cNvSpPr/>
            <p:nvPr/>
          </p:nvSpPr>
          <p:spPr>
            <a:xfrm>
              <a:off x="4653225" y="1991825"/>
              <a:ext cx="16850" cy="5650"/>
            </a:xfrm>
            <a:custGeom>
              <a:avLst/>
              <a:gdLst/>
              <a:ahLst/>
              <a:cxnLst/>
              <a:rect l="l" t="t" r="r" b="b"/>
              <a:pathLst>
                <a:path w="674" h="226" extrusionOk="0">
                  <a:moveTo>
                    <a:pt x="1" y="1"/>
                  </a:moveTo>
                  <a:cubicBezTo>
                    <a:pt x="1" y="1"/>
                    <a:pt x="225" y="225"/>
                    <a:pt x="449" y="225"/>
                  </a:cubicBezTo>
                  <a:cubicBezTo>
                    <a:pt x="673" y="225"/>
                    <a:pt x="225"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08" name="Google Shape;15908;p22"/>
            <p:cNvSpPr/>
            <p:nvPr/>
          </p:nvSpPr>
          <p:spPr>
            <a:xfrm>
              <a:off x="4969800" y="1011325"/>
              <a:ext cx="28025" cy="4225"/>
            </a:xfrm>
            <a:custGeom>
              <a:avLst/>
              <a:gdLst/>
              <a:ahLst/>
              <a:cxnLst/>
              <a:rect l="l" t="t" r="r" b="b"/>
              <a:pathLst>
                <a:path w="1121" h="169" extrusionOk="0">
                  <a:moveTo>
                    <a:pt x="561" y="1"/>
                  </a:moveTo>
                  <a:lnTo>
                    <a:pt x="561" y="1"/>
                  </a:lnTo>
                  <a:cubicBezTo>
                    <a:pt x="0" y="113"/>
                    <a:pt x="281" y="169"/>
                    <a:pt x="561" y="169"/>
                  </a:cubicBezTo>
                  <a:cubicBezTo>
                    <a:pt x="841" y="169"/>
                    <a:pt x="1121" y="113"/>
                    <a:pt x="5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09" name="Google Shape;15909;p22"/>
            <p:cNvSpPr/>
            <p:nvPr/>
          </p:nvSpPr>
          <p:spPr>
            <a:xfrm>
              <a:off x="4653350" y="1945000"/>
              <a:ext cx="44125" cy="30950"/>
            </a:xfrm>
            <a:custGeom>
              <a:avLst/>
              <a:gdLst/>
              <a:ahLst/>
              <a:cxnLst/>
              <a:rect l="l" t="t" r="r" b="b"/>
              <a:pathLst>
                <a:path w="1765" h="1238" extrusionOk="0">
                  <a:moveTo>
                    <a:pt x="949" y="1"/>
                  </a:moveTo>
                  <a:cubicBezTo>
                    <a:pt x="833" y="1"/>
                    <a:pt x="668" y="25"/>
                    <a:pt x="444" y="81"/>
                  </a:cubicBezTo>
                  <a:cubicBezTo>
                    <a:pt x="44" y="481"/>
                    <a:pt x="1" y="1237"/>
                    <a:pt x="155" y="1237"/>
                  </a:cubicBezTo>
                  <a:cubicBezTo>
                    <a:pt x="174" y="1237"/>
                    <a:pt x="196" y="1226"/>
                    <a:pt x="220" y="1202"/>
                  </a:cubicBezTo>
                  <a:cubicBezTo>
                    <a:pt x="220" y="1202"/>
                    <a:pt x="1764" y="1"/>
                    <a:pt x="9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10" name="Google Shape;15910;p22"/>
            <p:cNvSpPr/>
            <p:nvPr/>
          </p:nvSpPr>
          <p:spPr>
            <a:xfrm>
              <a:off x="5432050" y="1375525"/>
              <a:ext cx="56050" cy="50450"/>
            </a:xfrm>
            <a:custGeom>
              <a:avLst/>
              <a:gdLst/>
              <a:ahLst/>
              <a:cxnLst/>
              <a:rect l="l" t="t" r="r" b="b"/>
              <a:pathLst>
                <a:path w="2242" h="2018" extrusionOk="0">
                  <a:moveTo>
                    <a:pt x="1793" y="0"/>
                  </a:moveTo>
                  <a:lnTo>
                    <a:pt x="1793" y="0"/>
                  </a:lnTo>
                  <a:cubicBezTo>
                    <a:pt x="1345" y="897"/>
                    <a:pt x="224" y="1121"/>
                    <a:pt x="0" y="2017"/>
                  </a:cubicBezTo>
                  <a:cubicBezTo>
                    <a:pt x="897" y="1569"/>
                    <a:pt x="2241" y="673"/>
                    <a:pt x="17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11" name="Google Shape;15911;p22"/>
            <p:cNvSpPr/>
            <p:nvPr/>
          </p:nvSpPr>
          <p:spPr>
            <a:xfrm>
              <a:off x="4910975" y="3840800"/>
              <a:ext cx="33625" cy="33650"/>
            </a:xfrm>
            <a:custGeom>
              <a:avLst/>
              <a:gdLst/>
              <a:ahLst/>
              <a:cxnLst/>
              <a:rect l="l" t="t" r="r" b="b"/>
              <a:pathLst>
                <a:path w="1345" h="1346" extrusionOk="0">
                  <a:moveTo>
                    <a:pt x="1345" y="0"/>
                  </a:moveTo>
                  <a:cubicBezTo>
                    <a:pt x="224" y="0"/>
                    <a:pt x="224" y="673"/>
                    <a:pt x="0" y="1345"/>
                  </a:cubicBezTo>
                  <a:cubicBezTo>
                    <a:pt x="1121" y="1345"/>
                    <a:pt x="897" y="225"/>
                    <a:pt x="134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12" name="Google Shape;15912;p22"/>
            <p:cNvSpPr/>
            <p:nvPr/>
          </p:nvSpPr>
          <p:spPr>
            <a:xfrm>
              <a:off x="4708175" y="4261025"/>
              <a:ext cx="45925" cy="30625"/>
            </a:xfrm>
            <a:custGeom>
              <a:avLst/>
              <a:gdLst/>
              <a:ahLst/>
              <a:cxnLst/>
              <a:rect l="l" t="t" r="r" b="b"/>
              <a:pathLst>
                <a:path w="1837" h="1225" extrusionOk="0">
                  <a:moveTo>
                    <a:pt x="1164" y="0"/>
                  </a:moveTo>
                  <a:lnTo>
                    <a:pt x="1164" y="0"/>
                  </a:lnTo>
                  <a:cubicBezTo>
                    <a:pt x="977" y="376"/>
                    <a:pt x="1" y="1225"/>
                    <a:pt x="87" y="1225"/>
                  </a:cubicBezTo>
                  <a:cubicBezTo>
                    <a:pt x="103" y="1225"/>
                    <a:pt x="159" y="1193"/>
                    <a:pt x="268" y="1121"/>
                  </a:cubicBezTo>
                  <a:cubicBezTo>
                    <a:pt x="716" y="897"/>
                    <a:pt x="1837" y="448"/>
                    <a:pt x="116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13" name="Google Shape;15913;p22"/>
            <p:cNvSpPr/>
            <p:nvPr/>
          </p:nvSpPr>
          <p:spPr>
            <a:xfrm>
              <a:off x="4225750" y="2484975"/>
              <a:ext cx="12025" cy="8275"/>
            </a:xfrm>
            <a:custGeom>
              <a:avLst/>
              <a:gdLst/>
              <a:ahLst/>
              <a:cxnLst/>
              <a:rect l="l" t="t" r="r" b="b"/>
              <a:pathLst>
                <a:path w="481" h="331" extrusionOk="0">
                  <a:moveTo>
                    <a:pt x="7" y="1"/>
                  </a:moveTo>
                  <a:cubicBezTo>
                    <a:pt x="1" y="1"/>
                    <a:pt x="73" y="58"/>
                    <a:pt x="291" y="221"/>
                  </a:cubicBezTo>
                  <a:cubicBezTo>
                    <a:pt x="409" y="300"/>
                    <a:pt x="458" y="331"/>
                    <a:pt x="463" y="331"/>
                  </a:cubicBezTo>
                  <a:cubicBezTo>
                    <a:pt x="480" y="331"/>
                    <a:pt x="20" y="1"/>
                    <a:pt x="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14" name="Google Shape;15914;p22"/>
            <p:cNvSpPr/>
            <p:nvPr/>
          </p:nvSpPr>
          <p:spPr>
            <a:xfrm>
              <a:off x="4154575" y="815225"/>
              <a:ext cx="39250" cy="11225"/>
            </a:xfrm>
            <a:custGeom>
              <a:avLst/>
              <a:gdLst/>
              <a:ahLst/>
              <a:cxnLst/>
              <a:rect l="l" t="t" r="r" b="b"/>
              <a:pathLst>
                <a:path w="1570" h="449" extrusionOk="0">
                  <a:moveTo>
                    <a:pt x="1345" y="1"/>
                  </a:moveTo>
                  <a:cubicBezTo>
                    <a:pt x="897" y="1"/>
                    <a:pt x="0" y="449"/>
                    <a:pt x="673" y="449"/>
                  </a:cubicBezTo>
                  <a:cubicBezTo>
                    <a:pt x="561" y="225"/>
                    <a:pt x="841" y="225"/>
                    <a:pt x="1093" y="225"/>
                  </a:cubicBezTo>
                  <a:cubicBezTo>
                    <a:pt x="1345" y="225"/>
                    <a:pt x="1569" y="225"/>
                    <a:pt x="134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15" name="Google Shape;15915;p22"/>
            <p:cNvSpPr/>
            <p:nvPr/>
          </p:nvSpPr>
          <p:spPr>
            <a:xfrm>
              <a:off x="3913650" y="1302675"/>
              <a:ext cx="44850" cy="44850"/>
            </a:xfrm>
            <a:custGeom>
              <a:avLst/>
              <a:gdLst/>
              <a:ahLst/>
              <a:cxnLst/>
              <a:rect l="l" t="t" r="r" b="b"/>
              <a:pathLst>
                <a:path w="1794" h="1794" extrusionOk="0">
                  <a:moveTo>
                    <a:pt x="1793" y="1"/>
                  </a:moveTo>
                  <a:cubicBezTo>
                    <a:pt x="448" y="1"/>
                    <a:pt x="673" y="1121"/>
                    <a:pt x="0" y="1794"/>
                  </a:cubicBezTo>
                  <a:cubicBezTo>
                    <a:pt x="897" y="1345"/>
                    <a:pt x="1121" y="449"/>
                    <a:pt x="179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16" name="Google Shape;15916;p22"/>
            <p:cNvSpPr/>
            <p:nvPr/>
          </p:nvSpPr>
          <p:spPr>
            <a:xfrm>
              <a:off x="3894025" y="3044275"/>
              <a:ext cx="27525" cy="13050"/>
            </a:xfrm>
            <a:custGeom>
              <a:avLst/>
              <a:gdLst/>
              <a:ahLst/>
              <a:cxnLst/>
              <a:rect l="l" t="t" r="r" b="b"/>
              <a:pathLst>
                <a:path w="1101" h="522" extrusionOk="0">
                  <a:moveTo>
                    <a:pt x="904" y="1"/>
                  </a:moveTo>
                  <a:cubicBezTo>
                    <a:pt x="875" y="1"/>
                    <a:pt x="836" y="12"/>
                    <a:pt x="785" y="37"/>
                  </a:cubicBezTo>
                  <a:cubicBezTo>
                    <a:pt x="673" y="261"/>
                    <a:pt x="449" y="261"/>
                    <a:pt x="281" y="261"/>
                  </a:cubicBezTo>
                  <a:cubicBezTo>
                    <a:pt x="113" y="261"/>
                    <a:pt x="1" y="261"/>
                    <a:pt x="113" y="485"/>
                  </a:cubicBezTo>
                  <a:cubicBezTo>
                    <a:pt x="189" y="510"/>
                    <a:pt x="262" y="521"/>
                    <a:pt x="331" y="521"/>
                  </a:cubicBezTo>
                  <a:cubicBezTo>
                    <a:pt x="806" y="521"/>
                    <a:pt x="1101" y="1"/>
                    <a:pt x="90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17" name="Google Shape;15917;p22"/>
            <p:cNvSpPr/>
            <p:nvPr/>
          </p:nvSpPr>
          <p:spPr>
            <a:xfrm>
              <a:off x="3667125" y="1532400"/>
              <a:ext cx="84050" cy="39250"/>
            </a:xfrm>
            <a:custGeom>
              <a:avLst/>
              <a:gdLst/>
              <a:ahLst/>
              <a:cxnLst/>
              <a:rect l="l" t="t" r="r" b="b"/>
              <a:pathLst>
                <a:path w="3362" h="1570" extrusionOk="0">
                  <a:moveTo>
                    <a:pt x="1793" y="0"/>
                  </a:moveTo>
                  <a:lnTo>
                    <a:pt x="1793" y="0"/>
                  </a:lnTo>
                  <a:cubicBezTo>
                    <a:pt x="2017" y="897"/>
                    <a:pt x="0" y="1121"/>
                    <a:pt x="1345" y="1569"/>
                  </a:cubicBezTo>
                  <a:cubicBezTo>
                    <a:pt x="1121" y="897"/>
                    <a:pt x="3362" y="673"/>
                    <a:pt x="17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18" name="Google Shape;15918;p22"/>
            <p:cNvSpPr/>
            <p:nvPr/>
          </p:nvSpPr>
          <p:spPr>
            <a:xfrm>
              <a:off x="3599875" y="1622050"/>
              <a:ext cx="33650" cy="22425"/>
            </a:xfrm>
            <a:custGeom>
              <a:avLst/>
              <a:gdLst/>
              <a:ahLst/>
              <a:cxnLst/>
              <a:rect l="l" t="t" r="r" b="b"/>
              <a:pathLst>
                <a:path w="1346" h="897" extrusionOk="0">
                  <a:moveTo>
                    <a:pt x="1345" y="0"/>
                  </a:moveTo>
                  <a:cubicBezTo>
                    <a:pt x="449" y="0"/>
                    <a:pt x="1" y="449"/>
                    <a:pt x="1" y="897"/>
                  </a:cubicBezTo>
                  <a:cubicBezTo>
                    <a:pt x="897" y="897"/>
                    <a:pt x="673" y="224"/>
                    <a:pt x="134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19" name="Google Shape;15919;p22"/>
            <p:cNvSpPr/>
            <p:nvPr/>
          </p:nvSpPr>
          <p:spPr>
            <a:xfrm>
              <a:off x="3527050" y="1644450"/>
              <a:ext cx="89650" cy="56050"/>
            </a:xfrm>
            <a:custGeom>
              <a:avLst/>
              <a:gdLst/>
              <a:ahLst/>
              <a:cxnLst/>
              <a:rect l="l" t="t" r="r" b="b"/>
              <a:pathLst>
                <a:path w="3586" h="2242" extrusionOk="0">
                  <a:moveTo>
                    <a:pt x="2241" y="1"/>
                  </a:moveTo>
                  <a:cubicBezTo>
                    <a:pt x="2241" y="1121"/>
                    <a:pt x="0" y="1570"/>
                    <a:pt x="448" y="2242"/>
                  </a:cubicBezTo>
                  <a:cubicBezTo>
                    <a:pt x="897" y="1570"/>
                    <a:pt x="3586" y="673"/>
                    <a:pt x="224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20" name="Google Shape;15920;p22"/>
            <p:cNvSpPr/>
            <p:nvPr/>
          </p:nvSpPr>
          <p:spPr>
            <a:xfrm>
              <a:off x="3487825" y="1011325"/>
              <a:ext cx="16825" cy="16825"/>
            </a:xfrm>
            <a:custGeom>
              <a:avLst/>
              <a:gdLst/>
              <a:ahLst/>
              <a:cxnLst/>
              <a:rect l="l" t="t" r="r" b="b"/>
              <a:pathLst>
                <a:path w="673" h="673" extrusionOk="0">
                  <a:moveTo>
                    <a:pt x="448" y="1"/>
                  </a:moveTo>
                  <a:cubicBezTo>
                    <a:pt x="0" y="1"/>
                    <a:pt x="224" y="449"/>
                    <a:pt x="673" y="673"/>
                  </a:cubicBezTo>
                  <a:cubicBezTo>
                    <a:pt x="673" y="449"/>
                    <a:pt x="673" y="1"/>
                    <a:pt x="4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21" name="Google Shape;15921;p22"/>
            <p:cNvSpPr/>
            <p:nvPr/>
          </p:nvSpPr>
          <p:spPr>
            <a:xfrm>
              <a:off x="3315600" y="1846150"/>
              <a:ext cx="20975" cy="11375"/>
            </a:xfrm>
            <a:custGeom>
              <a:avLst/>
              <a:gdLst/>
              <a:ahLst/>
              <a:cxnLst/>
              <a:rect l="l" t="t" r="r" b="b"/>
              <a:pathLst>
                <a:path w="839" h="455" extrusionOk="0">
                  <a:moveTo>
                    <a:pt x="838" y="1"/>
                  </a:moveTo>
                  <a:lnTo>
                    <a:pt x="838" y="1"/>
                  </a:lnTo>
                  <a:cubicBezTo>
                    <a:pt x="1" y="141"/>
                    <a:pt x="32" y="454"/>
                    <a:pt x="284" y="454"/>
                  </a:cubicBezTo>
                  <a:cubicBezTo>
                    <a:pt x="436" y="454"/>
                    <a:pt x="669" y="339"/>
                    <a:pt x="83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22" name="Google Shape;15922;p22"/>
            <p:cNvSpPr/>
            <p:nvPr/>
          </p:nvSpPr>
          <p:spPr>
            <a:xfrm>
              <a:off x="3280500" y="1860925"/>
              <a:ext cx="29900" cy="20925"/>
            </a:xfrm>
            <a:custGeom>
              <a:avLst/>
              <a:gdLst/>
              <a:ahLst/>
              <a:cxnLst/>
              <a:rect l="l" t="t" r="r" b="b"/>
              <a:pathLst>
                <a:path w="1196" h="837" extrusionOk="0">
                  <a:moveTo>
                    <a:pt x="1026" y="1"/>
                  </a:moveTo>
                  <a:cubicBezTo>
                    <a:pt x="997" y="1"/>
                    <a:pt x="954" y="25"/>
                    <a:pt x="897" y="82"/>
                  </a:cubicBezTo>
                  <a:cubicBezTo>
                    <a:pt x="897" y="531"/>
                    <a:pt x="1" y="306"/>
                    <a:pt x="1" y="755"/>
                  </a:cubicBezTo>
                  <a:cubicBezTo>
                    <a:pt x="115" y="812"/>
                    <a:pt x="222" y="836"/>
                    <a:pt x="321" y="836"/>
                  </a:cubicBezTo>
                  <a:cubicBezTo>
                    <a:pt x="898" y="836"/>
                    <a:pt x="1195" y="1"/>
                    <a:pt x="102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23" name="Google Shape;15923;p22"/>
            <p:cNvSpPr/>
            <p:nvPr/>
          </p:nvSpPr>
          <p:spPr>
            <a:xfrm>
              <a:off x="3241300" y="1890975"/>
              <a:ext cx="28025" cy="16850"/>
            </a:xfrm>
            <a:custGeom>
              <a:avLst/>
              <a:gdLst/>
              <a:ahLst/>
              <a:cxnLst/>
              <a:rect l="l" t="t" r="r" b="b"/>
              <a:pathLst>
                <a:path w="1121" h="674" extrusionOk="0">
                  <a:moveTo>
                    <a:pt x="672" y="1"/>
                  </a:moveTo>
                  <a:cubicBezTo>
                    <a:pt x="672" y="225"/>
                    <a:pt x="0" y="225"/>
                    <a:pt x="0" y="673"/>
                  </a:cubicBezTo>
                  <a:lnTo>
                    <a:pt x="0" y="673"/>
                  </a:lnTo>
                  <a:cubicBezTo>
                    <a:pt x="672" y="673"/>
                    <a:pt x="1121" y="1"/>
                    <a:pt x="6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24" name="Google Shape;15924;p22"/>
            <p:cNvSpPr/>
            <p:nvPr/>
          </p:nvSpPr>
          <p:spPr>
            <a:xfrm>
              <a:off x="3076925" y="2065925"/>
              <a:ext cx="24325" cy="9975"/>
            </a:xfrm>
            <a:custGeom>
              <a:avLst/>
              <a:gdLst/>
              <a:ahLst/>
              <a:cxnLst/>
              <a:rect l="l" t="t" r="r" b="b"/>
              <a:pathLst>
                <a:path w="973" h="399" extrusionOk="0">
                  <a:moveTo>
                    <a:pt x="698" y="0"/>
                  </a:moveTo>
                  <a:cubicBezTo>
                    <a:pt x="399" y="0"/>
                    <a:pt x="1" y="399"/>
                    <a:pt x="300" y="399"/>
                  </a:cubicBezTo>
                  <a:lnTo>
                    <a:pt x="972" y="399"/>
                  </a:lnTo>
                  <a:cubicBezTo>
                    <a:pt x="972" y="100"/>
                    <a:pt x="848" y="0"/>
                    <a:pt x="6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25" name="Google Shape;15925;p22"/>
            <p:cNvSpPr/>
            <p:nvPr/>
          </p:nvSpPr>
          <p:spPr>
            <a:xfrm>
              <a:off x="2819425" y="3039675"/>
              <a:ext cx="12000" cy="8275"/>
            </a:xfrm>
            <a:custGeom>
              <a:avLst/>
              <a:gdLst/>
              <a:ahLst/>
              <a:cxnLst/>
              <a:rect l="l" t="t" r="r" b="b"/>
              <a:pathLst>
                <a:path w="480" h="331" extrusionOk="0">
                  <a:moveTo>
                    <a:pt x="6" y="0"/>
                  </a:moveTo>
                  <a:cubicBezTo>
                    <a:pt x="0" y="0"/>
                    <a:pt x="73" y="58"/>
                    <a:pt x="290" y="221"/>
                  </a:cubicBezTo>
                  <a:cubicBezTo>
                    <a:pt x="409" y="300"/>
                    <a:pt x="458" y="330"/>
                    <a:pt x="463" y="330"/>
                  </a:cubicBezTo>
                  <a:cubicBezTo>
                    <a:pt x="480" y="330"/>
                    <a:pt x="19" y="0"/>
                    <a:pt x="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26" name="Google Shape;15926;p22"/>
            <p:cNvSpPr/>
            <p:nvPr/>
          </p:nvSpPr>
          <p:spPr>
            <a:xfrm>
              <a:off x="2072675" y="4646475"/>
              <a:ext cx="36850" cy="12375"/>
            </a:xfrm>
            <a:custGeom>
              <a:avLst/>
              <a:gdLst/>
              <a:ahLst/>
              <a:cxnLst/>
              <a:rect l="l" t="t" r="r" b="b"/>
              <a:pathLst>
                <a:path w="1474" h="495" extrusionOk="0">
                  <a:moveTo>
                    <a:pt x="1036" y="1"/>
                  </a:moveTo>
                  <a:cubicBezTo>
                    <a:pt x="577" y="1"/>
                    <a:pt x="1" y="494"/>
                    <a:pt x="577" y="494"/>
                  </a:cubicBezTo>
                  <a:cubicBezTo>
                    <a:pt x="577" y="270"/>
                    <a:pt x="857" y="270"/>
                    <a:pt x="1081" y="270"/>
                  </a:cubicBezTo>
                  <a:cubicBezTo>
                    <a:pt x="1305" y="270"/>
                    <a:pt x="1473" y="270"/>
                    <a:pt x="1249" y="46"/>
                  </a:cubicBezTo>
                  <a:cubicBezTo>
                    <a:pt x="1185" y="14"/>
                    <a:pt x="1112" y="1"/>
                    <a:pt x="103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27" name="Google Shape;15927;p22"/>
            <p:cNvSpPr/>
            <p:nvPr/>
          </p:nvSpPr>
          <p:spPr>
            <a:xfrm>
              <a:off x="1100975" y="1061750"/>
              <a:ext cx="67250" cy="61650"/>
            </a:xfrm>
            <a:custGeom>
              <a:avLst/>
              <a:gdLst/>
              <a:ahLst/>
              <a:cxnLst/>
              <a:rect l="l" t="t" r="r" b="b"/>
              <a:pathLst>
                <a:path w="2690" h="2466" extrusionOk="0">
                  <a:moveTo>
                    <a:pt x="1793" y="1"/>
                  </a:moveTo>
                  <a:lnTo>
                    <a:pt x="1793" y="1"/>
                  </a:lnTo>
                  <a:cubicBezTo>
                    <a:pt x="2017" y="1121"/>
                    <a:pt x="0" y="1569"/>
                    <a:pt x="897" y="2466"/>
                  </a:cubicBezTo>
                  <a:cubicBezTo>
                    <a:pt x="897" y="1794"/>
                    <a:pt x="2690" y="897"/>
                    <a:pt x="179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28" name="Google Shape;15928;p22"/>
            <p:cNvSpPr/>
            <p:nvPr/>
          </p:nvSpPr>
          <p:spPr>
            <a:xfrm>
              <a:off x="271725" y="1044950"/>
              <a:ext cx="95275" cy="44850"/>
            </a:xfrm>
            <a:custGeom>
              <a:avLst/>
              <a:gdLst/>
              <a:ahLst/>
              <a:cxnLst/>
              <a:rect l="l" t="t" r="r" b="b"/>
              <a:pathLst>
                <a:path w="3811" h="1794" extrusionOk="0">
                  <a:moveTo>
                    <a:pt x="3362" y="0"/>
                  </a:moveTo>
                  <a:cubicBezTo>
                    <a:pt x="2690" y="673"/>
                    <a:pt x="1" y="1793"/>
                    <a:pt x="225" y="1793"/>
                  </a:cubicBezTo>
                  <a:cubicBezTo>
                    <a:pt x="1794" y="1569"/>
                    <a:pt x="3811" y="897"/>
                    <a:pt x="336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29" name="Google Shape;15929;p22"/>
            <p:cNvSpPr/>
            <p:nvPr/>
          </p:nvSpPr>
          <p:spPr>
            <a:xfrm>
              <a:off x="507050" y="742400"/>
              <a:ext cx="28050" cy="28025"/>
            </a:xfrm>
            <a:custGeom>
              <a:avLst/>
              <a:gdLst/>
              <a:ahLst/>
              <a:cxnLst/>
              <a:rect l="l" t="t" r="r" b="b"/>
              <a:pathLst>
                <a:path w="1122" h="1121" extrusionOk="0">
                  <a:moveTo>
                    <a:pt x="673" y="0"/>
                  </a:moveTo>
                  <a:cubicBezTo>
                    <a:pt x="449" y="448"/>
                    <a:pt x="1" y="896"/>
                    <a:pt x="673" y="1121"/>
                  </a:cubicBezTo>
                  <a:cubicBezTo>
                    <a:pt x="673" y="672"/>
                    <a:pt x="1121" y="224"/>
                    <a:pt x="6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30" name="Google Shape;15930;p22"/>
            <p:cNvSpPr/>
            <p:nvPr/>
          </p:nvSpPr>
          <p:spPr>
            <a:xfrm>
              <a:off x="1064525" y="3105300"/>
              <a:ext cx="8600" cy="11475"/>
            </a:xfrm>
            <a:custGeom>
              <a:avLst/>
              <a:gdLst/>
              <a:ahLst/>
              <a:cxnLst/>
              <a:rect l="l" t="t" r="r" b="b"/>
              <a:pathLst>
                <a:path w="344" h="459" extrusionOk="0">
                  <a:moveTo>
                    <a:pt x="334" y="1"/>
                  </a:moveTo>
                  <a:cubicBezTo>
                    <a:pt x="330" y="1"/>
                    <a:pt x="271" y="75"/>
                    <a:pt x="113" y="285"/>
                  </a:cubicBezTo>
                  <a:cubicBezTo>
                    <a:pt x="30" y="411"/>
                    <a:pt x="1" y="458"/>
                    <a:pt x="5" y="458"/>
                  </a:cubicBezTo>
                  <a:cubicBezTo>
                    <a:pt x="16" y="458"/>
                    <a:pt x="344" y="1"/>
                    <a:pt x="3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31" name="Google Shape;15931;p22"/>
            <p:cNvSpPr/>
            <p:nvPr/>
          </p:nvSpPr>
          <p:spPr>
            <a:xfrm>
              <a:off x="1012200" y="1126250"/>
              <a:ext cx="12000" cy="8275"/>
            </a:xfrm>
            <a:custGeom>
              <a:avLst/>
              <a:gdLst/>
              <a:ahLst/>
              <a:cxnLst/>
              <a:rect l="l" t="t" r="r" b="b"/>
              <a:pathLst>
                <a:path w="480" h="331" extrusionOk="0">
                  <a:moveTo>
                    <a:pt x="17" y="1"/>
                  </a:moveTo>
                  <a:cubicBezTo>
                    <a:pt x="0" y="1"/>
                    <a:pt x="460" y="331"/>
                    <a:pt x="474" y="331"/>
                  </a:cubicBezTo>
                  <a:cubicBezTo>
                    <a:pt x="479" y="331"/>
                    <a:pt x="407" y="273"/>
                    <a:pt x="189" y="110"/>
                  </a:cubicBezTo>
                  <a:cubicBezTo>
                    <a:pt x="71" y="31"/>
                    <a:pt x="22" y="1"/>
                    <a:pt x="1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32" name="Google Shape;15932;p22"/>
            <p:cNvSpPr/>
            <p:nvPr/>
          </p:nvSpPr>
          <p:spPr>
            <a:xfrm>
              <a:off x="955300" y="3351075"/>
              <a:ext cx="40325" cy="30300"/>
            </a:xfrm>
            <a:custGeom>
              <a:avLst/>
              <a:gdLst/>
              <a:ahLst/>
              <a:cxnLst/>
              <a:rect l="l" t="t" r="r" b="b"/>
              <a:pathLst>
                <a:path w="1613" h="1212" extrusionOk="0">
                  <a:moveTo>
                    <a:pt x="1330" y="0"/>
                  </a:moveTo>
                  <a:cubicBezTo>
                    <a:pt x="1284" y="0"/>
                    <a:pt x="1216" y="28"/>
                    <a:pt x="1121" y="91"/>
                  </a:cubicBezTo>
                  <a:cubicBezTo>
                    <a:pt x="1121" y="315"/>
                    <a:pt x="0" y="764"/>
                    <a:pt x="897" y="1212"/>
                  </a:cubicBezTo>
                  <a:cubicBezTo>
                    <a:pt x="1089" y="1019"/>
                    <a:pt x="1612" y="0"/>
                    <a:pt x="133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33" name="Google Shape;15933;p22"/>
            <p:cNvSpPr/>
            <p:nvPr/>
          </p:nvSpPr>
          <p:spPr>
            <a:xfrm>
              <a:off x="916075" y="3426175"/>
              <a:ext cx="39250" cy="33650"/>
            </a:xfrm>
            <a:custGeom>
              <a:avLst/>
              <a:gdLst/>
              <a:ahLst/>
              <a:cxnLst/>
              <a:rect l="l" t="t" r="r" b="b"/>
              <a:pathLst>
                <a:path w="1570" h="1346" extrusionOk="0">
                  <a:moveTo>
                    <a:pt x="897" y="1"/>
                  </a:moveTo>
                  <a:cubicBezTo>
                    <a:pt x="897" y="449"/>
                    <a:pt x="0" y="897"/>
                    <a:pt x="673" y="1346"/>
                  </a:cubicBezTo>
                  <a:cubicBezTo>
                    <a:pt x="448" y="897"/>
                    <a:pt x="1569" y="225"/>
                    <a:pt x="8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34" name="Google Shape;15934;p22"/>
            <p:cNvSpPr/>
            <p:nvPr/>
          </p:nvSpPr>
          <p:spPr>
            <a:xfrm>
              <a:off x="865650" y="1319500"/>
              <a:ext cx="33625" cy="16825"/>
            </a:xfrm>
            <a:custGeom>
              <a:avLst/>
              <a:gdLst/>
              <a:ahLst/>
              <a:cxnLst/>
              <a:rect l="l" t="t" r="r" b="b"/>
              <a:pathLst>
                <a:path w="1345" h="673" extrusionOk="0">
                  <a:moveTo>
                    <a:pt x="673" y="0"/>
                  </a:moveTo>
                  <a:cubicBezTo>
                    <a:pt x="673" y="0"/>
                    <a:pt x="0" y="672"/>
                    <a:pt x="673" y="672"/>
                  </a:cubicBezTo>
                  <a:cubicBezTo>
                    <a:pt x="448" y="448"/>
                    <a:pt x="1345" y="0"/>
                    <a:pt x="6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35" name="Google Shape;15935;p22"/>
            <p:cNvSpPr/>
            <p:nvPr/>
          </p:nvSpPr>
          <p:spPr>
            <a:xfrm>
              <a:off x="832025" y="1963825"/>
              <a:ext cx="50450" cy="44850"/>
            </a:xfrm>
            <a:custGeom>
              <a:avLst/>
              <a:gdLst/>
              <a:ahLst/>
              <a:cxnLst/>
              <a:rect l="l" t="t" r="r" b="b"/>
              <a:pathLst>
                <a:path w="2018" h="1794" extrusionOk="0">
                  <a:moveTo>
                    <a:pt x="2018" y="0"/>
                  </a:moveTo>
                  <a:lnTo>
                    <a:pt x="2018" y="0"/>
                  </a:lnTo>
                  <a:cubicBezTo>
                    <a:pt x="1345" y="449"/>
                    <a:pt x="0" y="897"/>
                    <a:pt x="0" y="1793"/>
                  </a:cubicBezTo>
                  <a:cubicBezTo>
                    <a:pt x="1121" y="1569"/>
                    <a:pt x="1569" y="673"/>
                    <a:pt x="201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36" name="Google Shape;15936;p22"/>
            <p:cNvSpPr/>
            <p:nvPr/>
          </p:nvSpPr>
          <p:spPr>
            <a:xfrm>
              <a:off x="389400" y="1065875"/>
              <a:ext cx="351150" cy="39975"/>
            </a:xfrm>
            <a:custGeom>
              <a:avLst/>
              <a:gdLst/>
              <a:ahLst/>
              <a:cxnLst/>
              <a:rect l="l" t="t" r="r" b="b"/>
              <a:pathLst>
                <a:path w="14046" h="1599" extrusionOk="0">
                  <a:moveTo>
                    <a:pt x="4900" y="1"/>
                  </a:moveTo>
                  <a:cubicBezTo>
                    <a:pt x="3356" y="1"/>
                    <a:pt x="1699" y="198"/>
                    <a:pt x="0" y="732"/>
                  </a:cubicBezTo>
                  <a:lnTo>
                    <a:pt x="11733" y="1111"/>
                  </a:lnTo>
                  <a:lnTo>
                    <a:pt x="11733" y="1111"/>
                  </a:lnTo>
                  <a:cubicBezTo>
                    <a:pt x="10095" y="641"/>
                    <a:pt x="7680" y="1"/>
                    <a:pt x="4900" y="1"/>
                  </a:cubicBezTo>
                  <a:close/>
                  <a:moveTo>
                    <a:pt x="11733" y="1111"/>
                  </a:moveTo>
                  <a:cubicBezTo>
                    <a:pt x="12683" y="1383"/>
                    <a:pt x="13372" y="1598"/>
                    <a:pt x="13719" y="1598"/>
                  </a:cubicBezTo>
                  <a:cubicBezTo>
                    <a:pt x="13976" y="1598"/>
                    <a:pt x="14046" y="1480"/>
                    <a:pt x="13895" y="1180"/>
                  </a:cubicBezTo>
                  <a:lnTo>
                    <a:pt x="11733" y="111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37" name="Google Shape;15937;p22"/>
            <p:cNvSpPr/>
            <p:nvPr/>
          </p:nvSpPr>
          <p:spPr>
            <a:xfrm>
              <a:off x="544475" y="3516375"/>
              <a:ext cx="12700" cy="18475"/>
            </a:xfrm>
            <a:custGeom>
              <a:avLst/>
              <a:gdLst/>
              <a:ahLst/>
              <a:cxnLst/>
              <a:rect l="l" t="t" r="r" b="b"/>
              <a:pathLst>
                <a:path w="508" h="739" extrusionOk="0">
                  <a:moveTo>
                    <a:pt x="467" y="0"/>
                  </a:moveTo>
                  <a:cubicBezTo>
                    <a:pt x="456" y="0"/>
                    <a:pt x="406" y="57"/>
                    <a:pt x="297" y="203"/>
                  </a:cubicBezTo>
                  <a:cubicBezTo>
                    <a:pt x="70" y="600"/>
                    <a:pt x="1" y="739"/>
                    <a:pt x="13" y="739"/>
                  </a:cubicBezTo>
                  <a:cubicBezTo>
                    <a:pt x="43" y="739"/>
                    <a:pt x="507" y="0"/>
                    <a:pt x="4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38" name="Google Shape;15938;p22"/>
            <p:cNvSpPr/>
            <p:nvPr/>
          </p:nvSpPr>
          <p:spPr>
            <a:xfrm>
              <a:off x="282925" y="2271975"/>
              <a:ext cx="240950" cy="89675"/>
            </a:xfrm>
            <a:custGeom>
              <a:avLst/>
              <a:gdLst/>
              <a:ahLst/>
              <a:cxnLst/>
              <a:rect l="l" t="t" r="r" b="b"/>
              <a:pathLst>
                <a:path w="9638" h="3587" extrusionOk="0">
                  <a:moveTo>
                    <a:pt x="5604" y="1"/>
                  </a:moveTo>
                  <a:lnTo>
                    <a:pt x="5604" y="1"/>
                  </a:lnTo>
                  <a:cubicBezTo>
                    <a:pt x="3363" y="449"/>
                    <a:pt x="1346" y="1794"/>
                    <a:pt x="1" y="3587"/>
                  </a:cubicBezTo>
                  <a:cubicBezTo>
                    <a:pt x="7621" y="2466"/>
                    <a:pt x="9638" y="1346"/>
                    <a:pt x="560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39" name="Google Shape;15939;p22"/>
            <p:cNvSpPr/>
            <p:nvPr/>
          </p:nvSpPr>
          <p:spPr>
            <a:xfrm>
              <a:off x="333375" y="2249575"/>
              <a:ext cx="72850" cy="33650"/>
            </a:xfrm>
            <a:custGeom>
              <a:avLst/>
              <a:gdLst/>
              <a:ahLst/>
              <a:cxnLst/>
              <a:rect l="l" t="t" r="r" b="b"/>
              <a:pathLst>
                <a:path w="2914" h="1346" extrusionOk="0">
                  <a:moveTo>
                    <a:pt x="2914" y="0"/>
                  </a:moveTo>
                  <a:cubicBezTo>
                    <a:pt x="2241" y="0"/>
                    <a:pt x="0" y="1345"/>
                    <a:pt x="1121" y="1345"/>
                  </a:cubicBezTo>
                  <a:cubicBezTo>
                    <a:pt x="1569" y="897"/>
                    <a:pt x="2689" y="673"/>
                    <a:pt x="291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40" name="Google Shape;15940;p22"/>
            <p:cNvSpPr/>
            <p:nvPr/>
          </p:nvSpPr>
          <p:spPr>
            <a:xfrm>
              <a:off x="254925" y="3891225"/>
              <a:ext cx="39250" cy="22425"/>
            </a:xfrm>
            <a:custGeom>
              <a:avLst/>
              <a:gdLst/>
              <a:ahLst/>
              <a:cxnLst/>
              <a:rect l="l" t="t" r="r" b="b"/>
              <a:pathLst>
                <a:path w="1570" h="897" extrusionOk="0">
                  <a:moveTo>
                    <a:pt x="897" y="1"/>
                  </a:moveTo>
                  <a:cubicBezTo>
                    <a:pt x="673" y="449"/>
                    <a:pt x="224" y="673"/>
                    <a:pt x="0" y="897"/>
                  </a:cubicBezTo>
                  <a:cubicBezTo>
                    <a:pt x="449" y="897"/>
                    <a:pt x="1569" y="225"/>
                    <a:pt x="8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5941" name="Google Shape;15941;p22"/>
          <p:cNvSpPr txBox="1">
            <a:spLocks noGrp="1"/>
          </p:cNvSpPr>
          <p:nvPr>
            <p:ph type="subTitle" idx="1"/>
          </p:nvPr>
        </p:nvSpPr>
        <p:spPr>
          <a:xfrm>
            <a:off x="9006033" y="1420833"/>
            <a:ext cx="1812800" cy="1316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rgbClr val="333333"/>
              </a:buClr>
              <a:buSzPts val="1200"/>
              <a:buFont typeface="Roboto Mono"/>
              <a:buNone/>
              <a:defRPr sz="1600">
                <a:solidFill>
                  <a:srgbClr val="333333"/>
                </a:solidFill>
                <a:latin typeface="Roboto Mono"/>
                <a:ea typeface="Roboto Mono"/>
                <a:cs typeface="Roboto Mono"/>
                <a:sym typeface="Roboto Mono"/>
              </a:defRPr>
            </a:lvl1pPr>
            <a:lvl2pPr lvl="1" algn="ctr" rtl="0">
              <a:lnSpc>
                <a:spcPct val="100000"/>
              </a:lnSpc>
              <a:spcBef>
                <a:spcPts val="0"/>
              </a:spcBef>
              <a:spcAft>
                <a:spcPts val="0"/>
              </a:spcAft>
              <a:buClr>
                <a:srgbClr val="333333"/>
              </a:buClr>
              <a:buSzPts val="1200"/>
              <a:buNone/>
              <a:defRPr sz="1600">
                <a:solidFill>
                  <a:srgbClr val="333333"/>
                </a:solidFill>
              </a:defRPr>
            </a:lvl2pPr>
            <a:lvl3pPr lvl="2" algn="ctr" rtl="0">
              <a:lnSpc>
                <a:spcPct val="100000"/>
              </a:lnSpc>
              <a:spcBef>
                <a:spcPts val="0"/>
              </a:spcBef>
              <a:spcAft>
                <a:spcPts val="0"/>
              </a:spcAft>
              <a:buClr>
                <a:srgbClr val="333333"/>
              </a:buClr>
              <a:buSzPts val="1200"/>
              <a:buNone/>
              <a:defRPr sz="1600">
                <a:solidFill>
                  <a:srgbClr val="333333"/>
                </a:solidFill>
              </a:defRPr>
            </a:lvl3pPr>
            <a:lvl4pPr lvl="3" algn="ctr" rtl="0">
              <a:lnSpc>
                <a:spcPct val="100000"/>
              </a:lnSpc>
              <a:spcBef>
                <a:spcPts val="0"/>
              </a:spcBef>
              <a:spcAft>
                <a:spcPts val="0"/>
              </a:spcAft>
              <a:buClr>
                <a:srgbClr val="333333"/>
              </a:buClr>
              <a:buSzPts val="1200"/>
              <a:buNone/>
              <a:defRPr sz="1600">
                <a:solidFill>
                  <a:srgbClr val="333333"/>
                </a:solidFill>
              </a:defRPr>
            </a:lvl4pPr>
            <a:lvl5pPr lvl="4" algn="ctr" rtl="0">
              <a:lnSpc>
                <a:spcPct val="100000"/>
              </a:lnSpc>
              <a:spcBef>
                <a:spcPts val="0"/>
              </a:spcBef>
              <a:spcAft>
                <a:spcPts val="0"/>
              </a:spcAft>
              <a:buClr>
                <a:srgbClr val="333333"/>
              </a:buClr>
              <a:buSzPts val="1200"/>
              <a:buNone/>
              <a:defRPr sz="1600">
                <a:solidFill>
                  <a:srgbClr val="333333"/>
                </a:solidFill>
              </a:defRPr>
            </a:lvl5pPr>
            <a:lvl6pPr lvl="5" algn="ctr" rtl="0">
              <a:lnSpc>
                <a:spcPct val="100000"/>
              </a:lnSpc>
              <a:spcBef>
                <a:spcPts val="0"/>
              </a:spcBef>
              <a:spcAft>
                <a:spcPts val="0"/>
              </a:spcAft>
              <a:buClr>
                <a:srgbClr val="333333"/>
              </a:buClr>
              <a:buSzPts val="1200"/>
              <a:buNone/>
              <a:defRPr sz="1600">
                <a:solidFill>
                  <a:srgbClr val="333333"/>
                </a:solidFill>
              </a:defRPr>
            </a:lvl6pPr>
            <a:lvl7pPr lvl="6" algn="ctr" rtl="0">
              <a:lnSpc>
                <a:spcPct val="100000"/>
              </a:lnSpc>
              <a:spcBef>
                <a:spcPts val="0"/>
              </a:spcBef>
              <a:spcAft>
                <a:spcPts val="0"/>
              </a:spcAft>
              <a:buClr>
                <a:srgbClr val="333333"/>
              </a:buClr>
              <a:buSzPts val="1200"/>
              <a:buNone/>
              <a:defRPr sz="1600">
                <a:solidFill>
                  <a:srgbClr val="333333"/>
                </a:solidFill>
              </a:defRPr>
            </a:lvl7pPr>
            <a:lvl8pPr lvl="7" algn="ctr" rtl="0">
              <a:lnSpc>
                <a:spcPct val="100000"/>
              </a:lnSpc>
              <a:spcBef>
                <a:spcPts val="0"/>
              </a:spcBef>
              <a:spcAft>
                <a:spcPts val="0"/>
              </a:spcAft>
              <a:buClr>
                <a:srgbClr val="333333"/>
              </a:buClr>
              <a:buSzPts val="1200"/>
              <a:buNone/>
              <a:defRPr sz="1600">
                <a:solidFill>
                  <a:srgbClr val="333333"/>
                </a:solidFill>
              </a:defRPr>
            </a:lvl8pPr>
            <a:lvl9pPr lvl="8" algn="ctr" rtl="0">
              <a:lnSpc>
                <a:spcPct val="100000"/>
              </a:lnSpc>
              <a:spcBef>
                <a:spcPts val="0"/>
              </a:spcBef>
              <a:spcAft>
                <a:spcPts val="0"/>
              </a:spcAft>
              <a:buClr>
                <a:srgbClr val="333333"/>
              </a:buClr>
              <a:buSzPts val="1200"/>
              <a:buNone/>
              <a:defRPr sz="1600">
                <a:solidFill>
                  <a:srgbClr val="333333"/>
                </a:solidFill>
              </a:defRPr>
            </a:lvl9pPr>
          </a:lstStyle>
          <a:p>
            <a:endParaRPr/>
          </a:p>
        </p:txBody>
      </p:sp>
      <p:sp>
        <p:nvSpPr>
          <p:cNvPr id="15942" name="Google Shape;15942;p22"/>
          <p:cNvSpPr txBox="1">
            <a:spLocks noGrp="1"/>
          </p:cNvSpPr>
          <p:nvPr>
            <p:ph type="subTitle" idx="2"/>
          </p:nvPr>
        </p:nvSpPr>
        <p:spPr>
          <a:xfrm>
            <a:off x="6479200" y="5042167"/>
            <a:ext cx="2030800" cy="1316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rgbClr val="333333"/>
              </a:buClr>
              <a:buSzPts val="1200"/>
              <a:buFont typeface="Roboto Mono"/>
              <a:buNone/>
              <a:defRPr sz="1600">
                <a:solidFill>
                  <a:srgbClr val="333333"/>
                </a:solidFill>
                <a:latin typeface="Roboto Mono"/>
                <a:ea typeface="Roboto Mono"/>
                <a:cs typeface="Roboto Mono"/>
                <a:sym typeface="Roboto Mono"/>
              </a:defRPr>
            </a:lvl1pPr>
            <a:lvl2pPr lvl="1" algn="ctr" rtl="0">
              <a:lnSpc>
                <a:spcPct val="100000"/>
              </a:lnSpc>
              <a:spcBef>
                <a:spcPts val="0"/>
              </a:spcBef>
              <a:spcAft>
                <a:spcPts val="0"/>
              </a:spcAft>
              <a:buClr>
                <a:srgbClr val="333333"/>
              </a:buClr>
              <a:buSzPts val="1200"/>
              <a:buNone/>
              <a:defRPr sz="1600">
                <a:solidFill>
                  <a:srgbClr val="333333"/>
                </a:solidFill>
              </a:defRPr>
            </a:lvl2pPr>
            <a:lvl3pPr lvl="2" algn="ctr" rtl="0">
              <a:lnSpc>
                <a:spcPct val="100000"/>
              </a:lnSpc>
              <a:spcBef>
                <a:spcPts val="0"/>
              </a:spcBef>
              <a:spcAft>
                <a:spcPts val="0"/>
              </a:spcAft>
              <a:buClr>
                <a:srgbClr val="333333"/>
              </a:buClr>
              <a:buSzPts val="1200"/>
              <a:buNone/>
              <a:defRPr sz="1600">
                <a:solidFill>
                  <a:srgbClr val="333333"/>
                </a:solidFill>
              </a:defRPr>
            </a:lvl3pPr>
            <a:lvl4pPr lvl="3" algn="ctr" rtl="0">
              <a:lnSpc>
                <a:spcPct val="100000"/>
              </a:lnSpc>
              <a:spcBef>
                <a:spcPts val="0"/>
              </a:spcBef>
              <a:spcAft>
                <a:spcPts val="0"/>
              </a:spcAft>
              <a:buClr>
                <a:srgbClr val="333333"/>
              </a:buClr>
              <a:buSzPts val="1200"/>
              <a:buNone/>
              <a:defRPr sz="1600">
                <a:solidFill>
                  <a:srgbClr val="333333"/>
                </a:solidFill>
              </a:defRPr>
            </a:lvl4pPr>
            <a:lvl5pPr lvl="4" algn="ctr" rtl="0">
              <a:lnSpc>
                <a:spcPct val="100000"/>
              </a:lnSpc>
              <a:spcBef>
                <a:spcPts val="0"/>
              </a:spcBef>
              <a:spcAft>
                <a:spcPts val="0"/>
              </a:spcAft>
              <a:buClr>
                <a:srgbClr val="333333"/>
              </a:buClr>
              <a:buSzPts val="1200"/>
              <a:buNone/>
              <a:defRPr sz="1600">
                <a:solidFill>
                  <a:srgbClr val="333333"/>
                </a:solidFill>
              </a:defRPr>
            </a:lvl5pPr>
            <a:lvl6pPr lvl="5" algn="ctr" rtl="0">
              <a:lnSpc>
                <a:spcPct val="100000"/>
              </a:lnSpc>
              <a:spcBef>
                <a:spcPts val="0"/>
              </a:spcBef>
              <a:spcAft>
                <a:spcPts val="0"/>
              </a:spcAft>
              <a:buClr>
                <a:srgbClr val="333333"/>
              </a:buClr>
              <a:buSzPts val="1200"/>
              <a:buNone/>
              <a:defRPr sz="1600">
                <a:solidFill>
                  <a:srgbClr val="333333"/>
                </a:solidFill>
              </a:defRPr>
            </a:lvl6pPr>
            <a:lvl7pPr lvl="6" algn="ctr" rtl="0">
              <a:lnSpc>
                <a:spcPct val="100000"/>
              </a:lnSpc>
              <a:spcBef>
                <a:spcPts val="0"/>
              </a:spcBef>
              <a:spcAft>
                <a:spcPts val="0"/>
              </a:spcAft>
              <a:buClr>
                <a:srgbClr val="333333"/>
              </a:buClr>
              <a:buSzPts val="1200"/>
              <a:buNone/>
              <a:defRPr sz="1600">
                <a:solidFill>
                  <a:srgbClr val="333333"/>
                </a:solidFill>
              </a:defRPr>
            </a:lvl7pPr>
            <a:lvl8pPr lvl="7" algn="ctr" rtl="0">
              <a:lnSpc>
                <a:spcPct val="100000"/>
              </a:lnSpc>
              <a:spcBef>
                <a:spcPts val="0"/>
              </a:spcBef>
              <a:spcAft>
                <a:spcPts val="0"/>
              </a:spcAft>
              <a:buClr>
                <a:srgbClr val="333333"/>
              </a:buClr>
              <a:buSzPts val="1200"/>
              <a:buNone/>
              <a:defRPr sz="1600">
                <a:solidFill>
                  <a:srgbClr val="333333"/>
                </a:solidFill>
              </a:defRPr>
            </a:lvl8pPr>
            <a:lvl9pPr lvl="8" algn="ctr" rtl="0">
              <a:lnSpc>
                <a:spcPct val="100000"/>
              </a:lnSpc>
              <a:spcBef>
                <a:spcPts val="0"/>
              </a:spcBef>
              <a:spcAft>
                <a:spcPts val="0"/>
              </a:spcAft>
              <a:buClr>
                <a:srgbClr val="333333"/>
              </a:buClr>
              <a:buSzPts val="1200"/>
              <a:buNone/>
              <a:defRPr sz="1600">
                <a:solidFill>
                  <a:srgbClr val="333333"/>
                </a:solidFill>
              </a:defRPr>
            </a:lvl9pPr>
          </a:lstStyle>
          <a:p>
            <a:endParaRPr/>
          </a:p>
        </p:txBody>
      </p:sp>
      <p:sp>
        <p:nvSpPr>
          <p:cNvPr id="15943" name="Google Shape;15943;p22"/>
          <p:cNvSpPr txBox="1">
            <a:spLocks noGrp="1"/>
          </p:cNvSpPr>
          <p:nvPr>
            <p:ph type="subTitle" idx="3"/>
          </p:nvPr>
        </p:nvSpPr>
        <p:spPr>
          <a:xfrm>
            <a:off x="4001900" y="1420833"/>
            <a:ext cx="1812800" cy="1316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rgbClr val="333333"/>
              </a:buClr>
              <a:buSzPts val="1200"/>
              <a:buFont typeface="Roboto Mono"/>
              <a:buNone/>
              <a:defRPr sz="1600">
                <a:solidFill>
                  <a:srgbClr val="333333"/>
                </a:solidFill>
                <a:latin typeface="Roboto Mono"/>
                <a:ea typeface="Roboto Mono"/>
                <a:cs typeface="Roboto Mono"/>
                <a:sym typeface="Roboto Mono"/>
              </a:defRPr>
            </a:lvl1pPr>
            <a:lvl2pPr lvl="1" algn="ctr" rtl="0">
              <a:lnSpc>
                <a:spcPct val="100000"/>
              </a:lnSpc>
              <a:spcBef>
                <a:spcPts val="0"/>
              </a:spcBef>
              <a:spcAft>
                <a:spcPts val="0"/>
              </a:spcAft>
              <a:buClr>
                <a:srgbClr val="333333"/>
              </a:buClr>
              <a:buSzPts val="1200"/>
              <a:buNone/>
              <a:defRPr sz="1600">
                <a:solidFill>
                  <a:srgbClr val="333333"/>
                </a:solidFill>
              </a:defRPr>
            </a:lvl2pPr>
            <a:lvl3pPr lvl="2" algn="ctr" rtl="0">
              <a:lnSpc>
                <a:spcPct val="100000"/>
              </a:lnSpc>
              <a:spcBef>
                <a:spcPts val="0"/>
              </a:spcBef>
              <a:spcAft>
                <a:spcPts val="0"/>
              </a:spcAft>
              <a:buClr>
                <a:srgbClr val="333333"/>
              </a:buClr>
              <a:buSzPts val="1200"/>
              <a:buNone/>
              <a:defRPr sz="1600">
                <a:solidFill>
                  <a:srgbClr val="333333"/>
                </a:solidFill>
              </a:defRPr>
            </a:lvl3pPr>
            <a:lvl4pPr lvl="3" algn="ctr" rtl="0">
              <a:lnSpc>
                <a:spcPct val="100000"/>
              </a:lnSpc>
              <a:spcBef>
                <a:spcPts val="0"/>
              </a:spcBef>
              <a:spcAft>
                <a:spcPts val="0"/>
              </a:spcAft>
              <a:buClr>
                <a:srgbClr val="333333"/>
              </a:buClr>
              <a:buSzPts val="1200"/>
              <a:buNone/>
              <a:defRPr sz="1600">
                <a:solidFill>
                  <a:srgbClr val="333333"/>
                </a:solidFill>
              </a:defRPr>
            </a:lvl4pPr>
            <a:lvl5pPr lvl="4" algn="ctr" rtl="0">
              <a:lnSpc>
                <a:spcPct val="100000"/>
              </a:lnSpc>
              <a:spcBef>
                <a:spcPts val="0"/>
              </a:spcBef>
              <a:spcAft>
                <a:spcPts val="0"/>
              </a:spcAft>
              <a:buClr>
                <a:srgbClr val="333333"/>
              </a:buClr>
              <a:buSzPts val="1200"/>
              <a:buNone/>
              <a:defRPr sz="1600">
                <a:solidFill>
                  <a:srgbClr val="333333"/>
                </a:solidFill>
              </a:defRPr>
            </a:lvl5pPr>
            <a:lvl6pPr lvl="5" algn="ctr" rtl="0">
              <a:lnSpc>
                <a:spcPct val="100000"/>
              </a:lnSpc>
              <a:spcBef>
                <a:spcPts val="0"/>
              </a:spcBef>
              <a:spcAft>
                <a:spcPts val="0"/>
              </a:spcAft>
              <a:buClr>
                <a:srgbClr val="333333"/>
              </a:buClr>
              <a:buSzPts val="1200"/>
              <a:buNone/>
              <a:defRPr sz="1600">
                <a:solidFill>
                  <a:srgbClr val="333333"/>
                </a:solidFill>
              </a:defRPr>
            </a:lvl6pPr>
            <a:lvl7pPr lvl="6" algn="ctr" rtl="0">
              <a:lnSpc>
                <a:spcPct val="100000"/>
              </a:lnSpc>
              <a:spcBef>
                <a:spcPts val="0"/>
              </a:spcBef>
              <a:spcAft>
                <a:spcPts val="0"/>
              </a:spcAft>
              <a:buClr>
                <a:srgbClr val="333333"/>
              </a:buClr>
              <a:buSzPts val="1200"/>
              <a:buNone/>
              <a:defRPr sz="1600">
                <a:solidFill>
                  <a:srgbClr val="333333"/>
                </a:solidFill>
              </a:defRPr>
            </a:lvl7pPr>
            <a:lvl8pPr lvl="7" algn="ctr" rtl="0">
              <a:lnSpc>
                <a:spcPct val="100000"/>
              </a:lnSpc>
              <a:spcBef>
                <a:spcPts val="0"/>
              </a:spcBef>
              <a:spcAft>
                <a:spcPts val="0"/>
              </a:spcAft>
              <a:buClr>
                <a:srgbClr val="333333"/>
              </a:buClr>
              <a:buSzPts val="1200"/>
              <a:buNone/>
              <a:defRPr sz="1600">
                <a:solidFill>
                  <a:srgbClr val="333333"/>
                </a:solidFill>
              </a:defRPr>
            </a:lvl8pPr>
            <a:lvl9pPr lvl="8" algn="ctr" rtl="0">
              <a:lnSpc>
                <a:spcPct val="100000"/>
              </a:lnSpc>
              <a:spcBef>
                <a:spcPts val="0"/>
              </a:spcBef>
              <a:spcAft>
                <a:spcPts val="0"/>
              </a:spcAft>
              <a:buClr>
                <a:srgbClr val="333333"/>
              </a:buClr>
              <a:buSzPts val="1200"/>
              <a:buNone/>
              <a:defRPr sz="1600">
                <a:solidFill>
                  <a:srgbClr val="333333"/>
                </a:solidFill>
              </a:defRPr>
            </a:lvl9pPr>
          </a:lstStyle>
          <a:p>
            <a:endParaRPr/>
          </a:p>
        </p:txBody>
      </p:sp>
      <p:sp>
        <p:nvSpPr>
          <p:cNvPr id="15944" name="Google Shape;15944;p22"/>
          <p:cNvSpPr txBox="1">
            <a:spLocks noGrp="1"/>
          </p:cNvSpPr>
          <p:nvPr>
            <p:ph type="subTitle" idx="4"/>
          </p:nvPr>
        </p:nvSpPr>
        <p:spPr>
          <a:xfrm>
            <a:off x="1567233" y="5042167"/>
            <a:ext cx="1812800" cy="1086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rgbClr val="333333"/>
              </a:buClr>
              <a:buSzPts val="1200"/>
              <a:buFont typeface="Roboto Mono"/>
              <a:buNone/>
              <a:defRPr sz="1600">
                <a:solidFill>
                  <a:srgbClr val="333333"/>
                </a:solidFill>
                <a:latin typeface="Roboto Mono"/>
                <a:ea typeface="Roboto Mono"/>
                <a:cs typeface="Roboto Mono"/>
                <a:sym typeface="Roboto Mono"/>
              </a:defRPr>
            </a:lvl1pPr>
            <a:lvl2pPr lvl="1" algn="ctr" rtl="0">
              <a:lnSpc>
                <a:spcPct val="100000"/>
              </a:lnSpc>
              <a:spcBef>
                <a:spcPts val="0"/>
              </a:spcBef>
              <a:spcAft>
                <a:spcPts val="0"/>
              </a:spcAft>
              <a:buClr>
                <a:srgbClr val="333333"/>
              </a:buClr>
              <a:buSzPts val="1200"/>
              <a:buNone/>
              <a:defRPr sz="1600">
                <a:solidFill>
                  <a:srgbClr val="333333"/>
                </a:solidFill>
              </a:defRPr>
            </a:lvl2pPr>
            <a:lvl3pPr lvl="2" algn="ctr" rtl="0">
              <a:lnSpc>
                <a:spcPct val="100000"/>
              </a:lnSpc>
              <a:spcBef>
                <a:spcPts val="0"/>
              </a:spcBef>
              <a:spcAft>
                <a:spcPts val="0"/>
              </a:spcAft>
              <a:buClr>
                <a:srgbClr val="333333"/>
              </a:buClr>
              <a:buSzPts val="1200"/>
              <a:buNone/>
              <a:defRPr sz="1600">
                <a:solidFill>
                  <a:srgbClr val="333333"/>
                </a:solidFill>
              </a:defRPr>
            </a:lvl3pPr>
            <a:lvl4pPr lvl="3" algn="ctr" rtl="0">
              <a:lnSpc>
                <a:spcPct val="100000"/>
              </a:lnSpc>
              <a:spcBef>
                <a:spcPts val="0"/>
              </a:spcBef>
              <a:spcAft>
                <a:spcPts val="0"/>
              </a:spcAft>
              <a:buClr>
                <a:srgbClr val="333333"/>
              </a:buClr>
              <a:buSzPts val="1200"/>
              <a:buNone/>
              <a:defRPr sz="1600">
                <a:solidFill>
                  <a:srgbClr val="333333"/>
                </a:solidFill>
              </a:defRPr>
            </a:lvl4pPr>
            <a:lvl5pPr lvl="4" algn="ctr" rtl="0">
              <a:lnSpc>
                <a:spcPct val="100000"/>
              </a:lnSpc>
              <a:spcBef>
                <a:spcPts val="0"/>
              </a:spcBef>
              <a:spcAft>
                <a:spcPts val="0"/>
              </a:spcAft>
              <a:buClr>
                <a:srgbClr val="333333"/>
              </a:buClr>
              <a:buSzPts val="1200"/>
              <a:buNone/>
              <a:defRPr sz="1600">
                <a:solidFill>
                  <a:srgbClr val="333333"/>
                </a:solidFill>
              </a:defRPr>
            </a:lvl5pPr>
            <a:lvl6pPr lvl="5" algn="ctr" rtl="0">
              <a:lnSpc>
                <a:spcPct val="100000"/>
              </a:lnSpc>
              <a:spcBef>
                <a:spcPts val="0"/>
              </a:spcBef>
              <a:spcAft>
                <a:spcPts val="0"/>
              </a:spcAft>
              <a:buClr>
                <a:srgbClr val="333333"/>
              </a:buClr>
              <a:buSzPts val="1200"/>
              <a:buNone/>
              <a:defRPr sz="1600">
                <a:solidFill>
                  <a:srgbClr val="333333"/>
                </a:solidFill>
              </a:defRPr>
            </a:lvl6pPr>
            <a:lvl7pPr lvl="6" algn="ctr" rtl="0">
              <a:lnSpc>
                <a:spcPct val="100000"/>
              </a:lnSpc>
              <a:spcBef>
                <a:spcPts val="0"/>
              </a:spcBef>
              <a:spcAft>
                <a:spcPts val="0"/>
              </a:spcAft>
              <a:buClr>
                <a:srgbClr val="333333"/>
              </a:buClr>
              <a:buSzPts val="1200"/>
              <a:buNone/>
              <a:defRPr sz="1600">
                <a:solidFill>
                  <a:srgbClr val="333333"/>
                </a:solidFill>
              </a:defRPr>
            </a:lvl7pPr>
            <a:lvl8pPr lvl="7" algn="ctr" rtl="0">
              <a:lnSpc>
                <a:spcPct val="100000"/>
              </a:lnSpc>
              <a:spcBef>
                <a:spcPts val="0"/>
              </a:spcBef>
              <a:spcAft>
                <a:spcPts val="0"/>
              </a:spcAft>
              <a:buClr>
                <a:srgbClr val="333333"/>
              </a:buClr>
              <a:buSzPts val="1200"/>
              <a:buNone/>
              <a:defRPr sz="1600">
                <a:solidFill>
                  <a:srgbClr val="333333"/>
                </a:solidFill>
              </a:defRPr>
            </a:lvl8pPr>
            <a:lvl9pPr lvl="8" algn="ctr" rtl="0">
              <a:lnSpc>
                <a:spcPct val="100000"/>
              </a:lnSpc>
              <a:spcBef>
                <a:spcPts val="0"/>
              </a:spcBef>
              <a:spcAft>
                <a:spcPts val="0"/>
              </a:spcAft>
              <a:buClr>
                <a:srgbClr val="333333"/>
              </a:buClr>
              <a:buSzPts val="1200"/>
              <a:buNone/>
              <a:defRPr sz="1600">
                <a:solidFill>
                  <a:srgbClr val="333333"/>
                </a:solidFill>
              </a:defRPr>
            </a:lvl9pPr>
          </a:lstStyle>
          <a:p>
            <a:endParaRPr/>
          </a:p>
        </p:txBody>
      </p:sp>
      <p:sp>
        <p:nvSpPr>
          <p:cNvPr id="15945" name="Google Shape;15945;p22"/>
          <p:cNvSpPr txBox="1">
            <a:spLocks noGrp="1"/>
          </p:cNvSpPr>
          <p:nvPr>
            <p:ph type="title"/>
          </p:nvPr>
        </p:nvSpPr>
        <p:spPr>
          <a:xfrm>
            <a:off x="1658633" y="3518693"/>
            <a:ext cx="1630000" cy="592000"/>
          </a:xfrm>
          <a:prstGeom prst="rect">
            <a:avLst/>
          </a:prstGeom>
          <a:noFill/>
        </p:spPr>
        <p:txBody>
          <a:bodyPr spcFirstLastPara="1" wrap="square" lIns="91425" tIns="91425" rIns="91425" bIns="91425" anchor="b" anchorCtr="0">
            <a:noAutofit/>
          </a:bodyPr>
          <a:lstStyle>
            <a:lvl1pPr lvl="0" algn="ctr" rtl="0">
              <a:spcBef>
                <a:spcPts val="0"/>
              </a:spcBef>
              <a:spcAft>
                <a:spcPts val="0"/>
              </a:spcAft>
              <a:buClr>
                <a:srgbClr val="B33B00"/>
              </a:buClr>
              <a:buSzPts val="1800"/>
              <a:buFont typeface="Josefin Sans Thin"/>
              <a:buNone/>
              <a:defRPr sz="2400">
                <a:solidFill>
                  <a:srgbClr val="B33B00"/>
                </a:solidFill>
                <a:latin typeface="Josefin Sans Thin"/>
                <a:ea typeface="Josefin Sans Thin"/>
                <a:cs typeface="Josefin Sans Thin"/>
                <a:sym typeface="Josefin Sans Thin"/>
              </a:defRPr>
            </a:lvl1pPr>
            <a:lvl2pPr lvl="1" algn="ctr" rtl="0">
              <a:spcBef>
                <a:spcPts val="0"/>
              </a:spcBef>
              <a:spcAft>
                <a:spcPts val="0"/>
              </a:spcAft>
              <a:buClr>
                <a:srgbClr val="B33B00"/>
              </a:buClr>
              <a:buSzPts val="1800"/>
              <a:buFont typeface="Josefin Sans Thin"/>
              <a:buNone/>
              <a:defRPr sz="2400">
                <a:solidFill>
                  <a:srgbClr val="B33B00"/>
                </a:solidFill>
                <a:latin typeface="Josefin Sans Thin"/>
                <a:ea typeface="Josefin Sans Thin"/>
                <a:cs typeface="Josefin Sans Thin"/>
                <a:sym typeface="Josefin Sans Thin"/>
              </a:defRPr>
            </a:lvl2pPr>
            <a:lvl3pPr lvl="2" algn="ctr" rtl="0">
              <a:spcBef>
                <a:spcPts val="0"/>
              </a:spcBef>
              <a:spcAft>
                <a:spcPts val="0"/>
              </a:spcAft>
              <a:buClr>
                <a:srgbClr val="B33B00"/>
              </a:buClr>
              <a:buSzPts val="1800"/>
              <a:buFont typeface="Josefin Sans Thin"/>
              <a:buNone/>
              <a:defRPr sz="2400">
                <a:solidFill>
                  <a:srgbClr val="B33B00"/>
                </a:solidFill>
                <a:latin typeface="Josefin Sans Thin"/>
                <a:ea typeface="Josefin Sans Thin"/>
                <a:cs typeface="Josefin Sans Thin"/>
                <a:sym typeface="Josefin Sans Thin"/>
              </a:defRPr>
            </a:lvl3pPr>
            <a:lvl4pPr lvl="3" algn="ctr" rtl="0">
              <a:spcBef>
                <a:spcPts val="0"/>
              </a:spcBef>
              <a:spcAft>
                <a:spcPts val="0"/>
              </a:spcAft>
              <a:buClr>
                <a:srgbClr val="B33B00"/>
              </a:buClr>
              <a:buSzPts val="1800"/>
              <a:buFont typeface="Josefin Sans Thin"/>
              <a:buNone/>
              <a:defRPr sz="2400">
                <a:solidFill>
                  <a:srgbClr val="B33B00"/>
                </a:solidFill>
                <a:latin typeface="Josefin Sans Thin"/>
                <a:ea typeface="Josefin Sans Thin"/>
                <a:cs typeface="Josefin Sans Thin"/>
                <a:sym typeface="Josefin Sans Thin"/>
              </a:defRPr>
            </a:lvl4pPr>
            <a:lvl5pPr lvl="4" algn="ctr" rtl="0">
              <a:spcBef>
                <a:spcPts val="0"/>
              </a:spcBef>
              <a:spcAft>
                <a:spcPts val="0"/>
              </a:spcAft>
              <a:buClr>
                <a:srgbClr val="B33B00"/>
              </a:buClr>
              <a:buSzPts val="1800"/>
              <a:buFont typeface="Josefin Sans Thin"/>
              <a:buNone/>
              <a:defRPr sz="2400">
                <a:solidFill>
                  <a:srgbClr val="B33B00"/>
                </a:solidFill>
                <a:latin typeface="Josefin Sans Thin"/>
                <a:ea typeface="Josefin Sans Thin"/>
                <a:cs typeface="Josefin Sans Thin"/>
                <a:sym typeface="Josefin Sans Thin"/>
              </a:defRPr>
            </a:lvl5pPr>
            <a:lvl6pPr lvl="5" algn="ctr" rtl="0">
              <a:spcBef>
                <a:spcPts val="0"/>
              </a:spcBef>
              <a:spcAft>
                <a:spcPts val="0"/>
              </a:spcAft>
              <a:buClr>
                <a:srgbClr val="B33B00"/>
              </a:buClr>
              <a:buSzPts val="1800"/>
              <a:buFont typeface="Josefin Sans Thin"/>
              <a:buNone/>
              <a:defRPr sz="2400">
                <a:solidFill>
                  <a:srgbClr val="B33B00"/>
                </a:solidFill>
                <a:latin typeface="Josefin Sans Thin"/>
                <a:ea typeface="Josefin Sans Thin"/>
                <a:cs typeface="Josefin Sans Thin"/>
                <a:sym typeface="Josefin Sans Thin"/>
              </a:defRPr>
            </a:lvl6pPr>
            <a:lvl7pPr lvl="6" algn="ctr" rtl="0">
              <a:spcBef>
                <a:spcPts val="0"/>
              </a:spcBef>
              <a:spcAft>
                <a:spcPts val="0"/>
              </a:spcAft>
              <a:buClr>
                <a:srgbClr val="B33B00"/>
              </a:buClr>
              <a:buSzPts val="1800"/>
              <a:buFont typeface="Josefin Sans Thin"/>
              <a:buNone/>
              <a:defRPr sz="2400">
                <a:solidFill>
                  <a:srgbClr val="B33B00"/>
                </a:solidFill>
                <a:latin typeface="Josefin Sans Thin"/>
                <a:ea typeface="Josefin Sans Thin"/>
                <a:cs typeface="Josefin Sans Thin"/>
                <a:sym typeface="Josefin Sans Thin"/>
              </a:defRPr>
            </a:lvl7pPr>
            <a:lvl8pPr lvl="7" algn="ctr" rtl="0">
              <a:spcBef>
                <a:spcPts val="0"/>
              </a:spcBef>
              <a:spcAft>
                <a:spcPts val="0"/>
              </a:spcAft>
              <a:buClr>
                <a:srgbClr val="B33B00"/>
              </a:buClr>
              <a:buSzPts val="1800"/>
              <a:buFont typeface="Josefin Sans Thin"/>
              <a:buNone/>
              <a:defRPr sz="2400">
                <a:solidFill>
                  <a:srgbClr val="B33B00"/>
                </a:solidFill>
                <a:latin typeface="Josefin Sans Thin"/>
                <a:ea typeface="Josefin Sans Thin"/>
                <a:cs typeface="Josefin Sans Thin"/>
                <a:sym typeface="Josefin Sans Thin"/>
              </a:defRPr>
            </a:lvl8pPr>
            <a:lvl9pPr lvl="8" algn="ctr" rtl="0">
              <a:spcBef>
                <a:spcPts val="0"/>
              </a:spcBef>
              <a:spcAft>
                <a:spcPts val="0"/>
              </a:spcAft>
              <a:buClr>
                <a:srgbClr val="B33B00"/>
              </a:buClr>
              <a:buSzPts val="1800"/>
              <a:buFont typeface="Josefin Sans Thin"/>
              <a:buNone/>
              <a:defRPr sz="2400">
                <a:solidFill>
                  <a:srgbClr val="B33B00"/>
                </a:solidFill>
                <a:latin typeface="Josefin Sans Thin"/>
                <a:ea typeface="Josefin Sans Thin"/>
                <a:cs typeface="Josefin Sans Thin"/>
                <a:sym typeface="Josefin Sans Thin"/>
              </a:defRPr>
            </a:lvl9pPr>
          </a:lstStyle>
          <a:p>
            <a:endParaRPr/>
          </a:p>
        </p:txBody>
      </p:sp>
      <p:sp>
        <p:nvSpPr>
          <p:cNvPr id="15946" name="Google Shape;15946;p22"/>
          <p:cNvSpPr txBox="1">
            <a:spLocks noGrp="1"/>
          </p:cNvSpPr>
          <p:nvPr>
            <p:ph type="title" idx="5"/>
          </p:nvPr>
        </p:nvSpPr>
        <p:spPr>
          <a:xfrm>
            <a:off x="4093300" y="3518693"/>
            <a:ext cx="1630000" cy="592000"/>
          </a:xfrm>
          <a:prstGeom prst="rect">
            <a:avLst/>
          </a:prstGeom>
          <a:noFill/>
        </p:spPr>
        <p:txBody>
          <a:bodyPr spcFirstLastPara="1" wrap="square" lIns="91425" tIns="91425" rIns="91425" bIns="91425" anchor="b" anchorCtr="0">
            <a:noAutofit/>
          </a:bodyPr>
          <a:lstStyle>
            <a:lvl1pPr lvl="0" algn="ctr" rtl="0">
              <a:spcBef>
                <a:spcPts val="0"/>
              </a:spcBef>
              <a:spcAft>
                <a:spcPts val="0"/>
              </a:spcAft>
              <a:buClr>
                <a:srgbClr val="B33B00"/>
              </a:buClr>
              <a:buSzPts val="1800"/>
              <a:buFont typeface="Josefin Sans Thin"/>
              <a:buNone/>
              <a:defRPr sz="2400">
                <a:solidFill>
                  <a:srgbClr val="B33B00"/>
                </a:solidFill>
                <a:latin typeface="Josefin Sans Thin"/>
                <a:ea typeface="Josefin Sans Thin"/>
                <a:cs typeface="Josefin Sans Thin"/>
                <a:sym typeface="Josefin Sans Thin"/>
              </a:defRPr>
            </a:lvl1pPr>
            <a:lvl2pPr lvl="1" algn="ctr" rtl="0">
              <a:spcBef>
                <a:spcPts val="0"/>
              </a:spcBef>
              <a:spcAft>
                <a:spcPts val="0"/>
              </a:spcAft>
              <a:buClr>
                <a:srgbClr val="B33B00"/>
              </a:buClr>
              <a:buSzPts val="1800"/>
              <a:buFont typeface="Josefin Sans Thin"/>
              <a:buNone/>
              <a:defRPr sz="2400">
                <a:solidFill>
                  <a:srgbClr val="B33B00"/>
                </a:solidFill>
                <a:latin typeface="Josefin Sans Thin"/>
                <a:ea typeface="Josefin Sans Thin"/>
                <a:cs typeface="Josefin Sans Thin"/>
                <a:sym typeface="Josefin Sans Thin"/>
              </a:defRPr>
            </a:lvl2pPr>
            <a:lvl3pPr lvl="2" algn="ctr" rtl="0">
              <a:spcBef>
                <a:spcPts val="0"/>
              </a:spcBef>
              <a:spcAft>
                <a:spcPts val="0"/>
              </a:spcAft>
              <a:buClr>
                <a:srgbClr val="B33B00"/>
              </a:buClr>
              <a:buSzPts val="1800"/>
              <a:buFont typeface="Josefin Sans Thin"/>
              <a:buNone/>
              <a:defRPr sz="2400">
                <a:solidFill>
                  <a:srgbClr val="B33B00"/>
                </a:solidFill>
                <a:latin typeface="Josefin Sans Thin"/>
                <a:ea typeface="Josefin Sans Thin"/>
                <a:cs typeface="Josefin Sans Thin"/>
                <a:sym typeface="Josefin Sans Thin"/>
              </a:defRPr>
            </a:lvl3pPr>
            <a:lvl4pPr lvl="3" algn="ctr" rtl="0">
              <a:spcBef>
                <a:spcPts val="0"/>
              </a:spcBef>
              <a:spcAft>
                <a:spcPts val="0"/>
              </a:spcAft>
              <a:buClr>
                <a:srgbClr val="B33B00"/>
              </a:buClr>
              <a:buSzPts val="1800"/>
              <a:buFont typeface="Josefin Sans Thin"/>
              <a:buNone/>
              <a:defRPr sz="2400">
                <a:solidFill>
                  <a:srgbClr val="B33B00"/>
                </a:solidFill>
                <a:latin typeface="Josefin Sans Thin"/>
                <a:ea typeface="Josefin Sans Thin"/>
                <a:cs typeface="Josefin Sans Thin"/>
                <a:sym typeface="Josefin Sans Thin"/>
              </a:defRPr>
            </a:lvl4pPr>
            <a:lvl5pPr lvl="4" algn="ctr" rtl="0">
              <a:spcBef>
                <a:spcPts val="0"/>
              </a:spcBef>
              <a:spcAft>
                <a:spcPts val="0"/>
              </a:spcAft>
              <a:buClr>
                <a:srgbClr val="B33B00"/>
              </a:buClr>
              <a:buSzPts val="1800"/>
              <a:buFont typeface="Josefin Sans Thin"/>
              <a:buNone/>
              <a:defRPr sz="2400">
                <a:solidFill>
                  <a:srgbClr val="B33B00"/>
                </a:solidFill>
                <a:latin typeface="Josefin Sans Thin"/>
                <a:ea typeface="Josefin Sans Thin"/>
                <a:cs typeface="Josefin Sans Thin"/>
                <a:sym typeface="Josefin Sans Thin"/>
              </a:defRPr>
            </a:lvl5pPr>
            <a:lvl6pPr lvl="5" algn="ctr" rtl="0">
              <a:spcBef>
                <a:spcPts val="0"/>
              </a:spcBef>
              <a:spcAft>
                <a:spcPts val="0"/>
              </a:spcAft>
              <a:buClr>
                <a:srgbClr val="B33B00"/>
              </a:buClr>
              <a:buSzPts val="1800"/>
              <a:buFont typeface="Josefin Sans Thin"/>
              <a:buNone/>
              <a:defRPr sz="2400">
                <a:solidFill>
                  <a:srgbClr val="B33B00"/>
                </a:solidFill>
                <a:latin typeface="Josefin Sans Thin"/>
                <a:ea typeface="Josefin Sans Thin"/>
                <a:cs typeface="Josefin Sans Thin"/>
                <a:sym typeface="Josefin Sans Thin"/>
              </a:defRPr>
            </a:lvl6pPr>
            <a:lvl7pPr lvl="6" algn="ctr" rtl="0">
              <a:spcBef>
                <a:spcPts val="0"/>
              </a:spcBef>
              <a:spcAft>
                <a:spcPts val="0"/>
              </a:spcAft>
              <a:buClr>
                <a:srgbClr val="B33B00"/>
              </a:buClr>
              <a:buSzPts val="1800"/>
              <a:buFont typeface="Josefin Sans Thin"/>
              <a:buNone/>
              <a:defRPr sz="2400">
                <a:solidFill>
                  <a:srgbClr val="B33B00"/>
                </a:solidFill>
                <a:latin typeface="Josefin Sans Thin"/>
                <a:ea typeface="Josefin Sans Thin"/>
                <a:cs typeface="Josefin Sans Thin"/>
                <a:sym typeface="Josefin Sans Thin"/>
              </a:defRPr>
            </a:lvl7pPr>
            <a:lvl8pPr lvl="7" algn="ctr" rtl="0">
              <a:spcBef>
                <a:spcPts val="0"/>
              </a:spcBef>
              <a:spcAft>
                <a:spcPts val="0"/>
              </a:spcAft>
              <a:buClr>
                <a:srgbClr val="B33B00"/>
              </a:buClr>
              <a:buSzPts val="1800"/>
              <a:buFont typeface="Josefin Sans Thin"/>
              <a:buNone/>
              <a:defRPr sz="2400">
                <a:solidFill>
                  <a:srgbClr val="B33B00"/>
                </a:solidFill>
                <a:latin typeface="Josefin Sans Thin"/>
                <a:ea typeface="Josefin Sans Thin"/>
                <a:cs typeface="Josefin Sans Thin"/>
                <a:sym typeface="Josefin Sans Thin"/>
              </a:defRPr>
            </a:lvl8pPr>
            <a:lvl9pPr lvl="8" algn="ctr" rtl="0">
              <a:spcBef>
                <a:spcPts val="0"/>
              </a:spcBef>
              <a:spcAft>
                <a:spcPts val="0"/>
              </a:spcAft>
              <a:buClr>
                <a:srgbClr val="B33B00"/>
              </a:buClr>
              <a:buSzPts val="1800"/>
              <a:buFont typeface="Josefin Sans Thin"/>
              <a:buNone/>
              <a:defRPr sz="2400">
                <a:solidFill>
                  <a:srgbClr val="B33B00"/>
                </a:solidFill>
                <a:latin typeface="Josefin Sans Thin"/>
                <a:ea typeface="Josefin Sans Thin"/>
                <a:cs typeface="Josefin Sans Thin"/>
                <a:sym typeface="Josefin Sans Thin"/>
              </a:defRPr>
            </a:lvl9pPr>
          </a:lstStyle>
          <a:p>
            <a:endParaRPr/>
          </a:p>
        </p:txBody>
      </p:sp>
      <p:sp>
        <p:nvSpPr>
          <p:cNvPr id="15947" name="Google Shape;15947;p22"/>
          <p:cNvSpPr txBox="1">
            <a:spLocks noGrp="1"/>
          </p:cNvSpPr>
          <p:nvPr>
            <p:ph type="title" idx="6"/>
          </p:nvPr>
        </p:nvSpPr>
        <p:spPr>
          <a:xfrm>
            <a:off x="6527967" y="3518693"/>
            <a:ext cx="1630000" cy="592000"/>
          </a:xfrm>
          <a:prstGeom prst="rect">
            <a:avLst/>
          </a:prstGeom>
          <a:noFill/>
        </p:spPr>
        <p:txBody>
          <a:bodyPr spcFirstLastPara="1" wrap="square" lIns="91425" tIns="91425" rIns="91425" bIns="91425" anchor="b" anchorCtr="0">
            <a:noAutofit/>
          </a:bodyPr>
          <a:lstStyle>
            <a:lvl1pPr lvl="0" algn="ctr" rtl="0">
              <a:spcBef>
                <a:spcPts val="0"/>
              </a:spcBef>
              <a:spcAft>
                <a:spcPts val="0"/>
              </a:spcAft>
              <a:buClr>
                <a:srgbClr val="B33B00"/>
              </a:buClr>
              <a:buSzPts val="1800"/>
              <a:buFont typeface="Josefin Sans Thin"/>
              <a:buNone/>
              <a:defRPr sz="2400">
                <a:solidFill>
                  <a:srgbClr val="B33B00"/>
                </a:solidFill>
                <a:latin typeface="Josefin Sans Thin"/>
                <a:ea typeface="Josefin Sans Thin"/>
                <a:cs typeface="Josefin Sans Thin"/>
                <a:sym typeface="Josefin Sans Thin"/>
              </a:defRPr>
            </a:lvl1pPr>
            <a:lvl2pPr lvl="1" algn="ctr" rtl="0">
              <a:spcBef>
                <a:spcPts val="0"/>
              </a:spcBef>
              <a:spcAft>
                <a:spcPts val="0"/>
              </a:spcAft>
              <a:buClr>
                <a:srgbClr val="B33B00"/>
              </a:buClr>
              <a:buSzPts val="1800"/>
              <a:buFont typeface="Josefin Sans Thin"/>
              <a:buNone/>
              <a:defRPr sz="2400">
                <a:solidFill>
                  <a:srgbClr val="B33B00"/>
                </a:solidFill>
                <a:latin typeface="Josefin Sans Thin"/>
                <a:ea typeface="Josefin Sans Thin"/>
                <a:cs typeface="Josefin Sans Thin"/>
                <a:sym typeface="Josefin Sans Thin"/>
              </a:defRPr>
            </a:lvl2pPr>
            <a:lvl3pPr lvl="2" algn="ctr" rtl="0">
              <a:spcBef>
                <a:spcPts val="0"/>
              </a:spcBef>
              <a:spcAft>
                <a:spcPts val="0"/>
              </a:spcAft>
              <a:buClr>
                <a:srgbClr val="B33B00"/>
              </a:buClr>
              <a:buSzPts val="1800"/>
              <a:buFont typeface="Josefin Sans Thin"/>
              <a:buNone/>
              <a:defRPr sz="2400">
                <a:solidFill>
                  <a:srgbClr val="B33B00"/>
                </a:solidFill>
                <a:latin typeface="Josefin Sans Thin"/>
                <a:ea typeface="Josefin Sans Thin"/>
                <a:cs typeface="Josefin Sans Thin"/>
                <a:sym typeface="Josefin Sans Thin"/>
              </a:defRPr>
            </a:lvl3pPr>
            <a:lvl4pPr lvl="3" algn="ctr" rtl="0">
              <a:spcBef>
                <a:spcPts val="0"/>
              </a:spcBef>
              <a:spcAft>
                <a:spcPts val="0"/>
              </a:spcAft>
              <a:buClr>
                <a:srgbClr val="B33B00"/>
              </a:buClr>
              <a:buSzPts val="1800"/>
              <a:buFont typeface="Josefin Sans Thin"/>
              <a:buNone/>
              <a:defRPr sz="2400">
                <a:solidFill>
                  <a:srgbClr val="B33B00"/>
                </a:solidFill>
                <a:latin typeface="Josefin Sans Thin"/>
                <a:ea typeface="Josefin Sans Thin"/>
                <a:cs typeface="Josefin Sans Thin"/>
                <a:sym typeface="Josefin Sans Thin"/>
              </a:defRPr>
            </a:lvl4pPr>
            <a:lvl5pPr lvl="4" algn="ctr" rtl="0">
              <a:spcBef>
                <a:spcPts val="0"/>
              </a:spcBef>
              <a:spcAft>
                <a:spcPts val="0"/>
              </a:spcAft>
              <a:buClr>
                <a:srgbClr val="B33B00"/>
              </a:buClr>
              <a:buSzPts val="1800"/>
              <a:buFont typeface="Josefin Sans Thin"/>
              <a:buNone/>
              <a:defRPr sz="2400">
                <a:solidFill>
                  <a:srgbClr val="B33B00"/>
                </a:solidFill>
                <a:latin typeface="Josefin Sans Thin"/>
                <a:ea typeface="Josefin Sans Thin"/>
                <a:cs typeface="Josefin Sans Thin"/>
                <a:sym typeface="Josefin Sans Thin"/>
              </a:defRPr>
            </a:lvl5pPr>
            <a:lvl6pPr lvl="5" algn="ctr" rtl="0">
              <a:spcBef>
                <a:spcPts val="0"/>
              </a:spcBef>
              <a:spcAft>
                <a:spcPts val="0"/>
              </a:spcAft>
              <a:buClr>
                <a:srgbClr val="B33B00"/>
              </a:buClr>
              <a:buSzPts val="1800"/>
              <a:buFont typeface="Josefin Sans Thin"/>
              <a:buNone/>
              <a:defRPr sz="2400">
                <a:solidFill>
                  <a:srgbClr val="B33B00"/>
                </a:solidFill>
                <a:latin typeface="Josefin Sans Thin"/>
                <a:ea typeface="Josefin Sans Thin"/>
                <a:cs typeface="Josefin Sans Thin"/>
                <a:sym typeface="Josefin Sans Thin"/>
              </a:defRPr>
            </a:lvl6pPr>
            <a:lvl7pPr lvl="6" algn="ctr" rtl="0">
              <a:spcBef>
                <a:spcPts val="0"/>
              </a:spcBef>
              <a:spcAft>
                <a:spcPts val="0"/>
              </a:spcAft>
              <a:buClr>
                <a:srgbClr val="B33B00"/>
              </a:buClr>
              <a:buSzPts val="1800"/>
              <a:buFont typeface="Josefin Sans Thin"/>
              <a:buNone/>
              <a:defRPr sz="2400">
                <a:solidFill>
                  <a:srgbClr val="B33B00"/>
                </a:solidFill>
                <a:latin typeface="Josefin Sans Thin"/>
                <a:ea typeface="Josefin Sans Thin"/>
                <a:cs typeface="Josefin Sans Thin"/>
                <a:sym typeface="Josefin Sans Thin"/>
              </a:defRPr>
            </a:lvl7pPr>
            <a:lvl8pPr lvl="7" algn="ctr" rtl="0">
              <a:spcBef>
                <a:spcPts val="0"/>
              </a:spcBef>
              <a:spcAft>
                <a:spcPts val="0"/>
              </a:spcAft>
              <a:buClr>
                <a:srgbClr val="B33B00"/>
              </a:buClr>
              <a:buSzPts val="1800"/>
              <a:buFont typeface="Josefin Sans Thin"/>
              <a:buNone/>
              <a:defRPr sz="2400">
                <a:solidFill>
                  <a:srgbClr val="B33B00"/>
                </a:solidFill>
                <a:latin typeface="Josefin Sans Thin"/>
                <a:ea typeface="Josefin Sans Thin"/>
                <a:cs typeface="Josefin Sans Thin"/>
                <a:sym typeface="Josefin Sans Thin"/>
              </a:defRPr>
            </a:lvl8pPr>
            <a:lvl9pPr lvl="8" algn="ctr" rtl="0">
              <a:spcBef>
                <a:spcPts val="0"/>
              </a:spcBef>
              <a:spcAft>
                <a:spcPts val="0"/>
              </a:spcAft>
              <a:buClr>
                <a:srgbClr val="B33B00"/>
              </a:buClr>
              <a:buSzPts val="1800"/>
              <a:buFont typeface="Josefin Sans Thin"/>
              <a:buNone/>
              <a:defRPr sz="2400">
                <a:solidFill>
                  <a:srgbClr val="B33B00"/>
                </a:solidFill>
                <a:latin typeface="Josefin Sans Thin"/>
                <a:ea typeface="Josefin Sans Thin"/>
                <a:cs typeface="Josefin Sans Thin"/>
                <a:sym typeface="Josefin Sans Thin"/>
              </a:defRPr>
            </a:lvl9pPr>
          </a:lstStyle>
          <a:p>
            <a:endParaRPr/>
          </a:p>
        </p:txBody>
      </p:sp>
      <p:sp>
        <p:nvSpPr>
          <p:cNvPr id="15948" name="Google Shape;15948;p22"/>
          <p:cNvSpPr txBox="1">
            <a:spLocks noGrp="1"/>
          </p:cNvSpPr>
          <p:nvPr>
            <p:ph type="title" idx="7"/>
          </p:nvPr>
        </p:nvSpPr>
        <p:spPr>
          <a:xfrm>
            <a:off x="8962633" y="3518693"/>
            <a:ext cx="1630000" cy="592000"/>
          </a:xfrm>
          <a:prstGeom prst="rect">
            <a:avLst/>
          </a:prstGeom>
          <a:noFill/>
        </p:spPr>
        <p:txBody>
          <a:bodyPr spcFirstLastPara="1" wrap="square" lIns="91425" tIns="91425" rIns="91425" bIns="91425" anchor="b" anchorCtr="0">
            <a:noAutofit/>
          </a:bodyPr>
          <a:lstStyle>
            <a:lvl1pPr lvl="0" algn="ctr" rtl="0">
              <a:spcBef>
                <a:spcPts val="0"/>
              </a:spcBef>
              <a:spcAft>
                <a:spcPts val="0"/>
              </a:spcAft>
              <a:buClr>
                <a:srgbClr val="B33B00"/>
              </a:buClr>
              <a:buSzPts val="1800"/>
              <a:buFont typeface="Josefin Sans Thin"/>
              <a:buNone/>
              <a:defRPr sz="2400">
                <a:solidFill>
                  <a:srgbClr val="B33B00"/>
                </a:solidFill>
                <a:latin typeface="Josefin Sans Thin"/>
                <a:ea typeface="Josefin Sans Thin"/>
                <a:cs typeface="Josefin Sans Thin"/>
                <a:sym typeface="Josefin Sans Thin"/>
              </a:defRPr>
            </a:lvl1pPr>
            <a:lvl2pPr lvl="1" algn="ctr" rtl="0">
              <a:spcBef>
                <a:spcPts val="0"/>
              </a:spcBef>
              <a:spcAft>
                <a:spcPts val="0"/>
              </a:spcAft>
              <a:buClr>
                <a:srgbClr val="B33B00"/>
              </a:buClr>
              <a:buSzPts val="1800"/>
              <a:buFont typeface="Josefin Sans Thin"/>
              <a:buNone/>
              <a:defRPr sz="2400">
                <a:solidFill>
                  <a:srgbClr val="B33B00"/>
                </a:solidFill>
                <a:latin typeface="Josefin Sans Thin"/>
                <a:ea typeface="Josefin Sans Thin"/>
                <a:cs typeface="Josefin Sans Thin"/>
                <a:sym typeface="Josefin Sans Thin"/>
              </a:defRPr>
            </a:lvl2pPr>
            <a:lvl3pPr lvl="2" algn="ctr" rtl="0">
              <a:spcBef>
                <a:spcPts val="0"/>
              </a:spcBef>
              <a:spcAft>
                <a:spcPts val="0"/>
              </a:spcAft>
              <a:buClr>
                <a:srgbClr val="B33B00"/>
              </a:buClr>
              <a:buSzPts val="1800"/>
              <a:buFont typeface="Josefin Sans Thin"/>
              <a:buNone/>
              <a:defRPr sz="2400">
                <a:solidFill>
                  <a:srgbClr val="B33B00"/>
                </a:solidFill>
                <a:latin typeface="Josefin Sans Thin"/>
                <a:ea typeface="Josefin Sans Thin"/>
                <a:cs typeface="Josefin Sans Thin"/>
                <a:sym typeface="Josefin Sans Thin"/>
              </a:defRPr>
            </a:lvl3pPr>
            <a:lvl4pPr lvl="3" algn="ctr" rtl="0">
              <a:spcBef>
                <a:spcPts val="0"/>
              </a:spcBef>
              <a:spcAft>
                <a:spcPts val="0"/>
              </a:spcAft>
              <a:buClr>
                <a:srgbClr val="B33B00"/>
              </a:buClr>
              <a:buSzPts val="1800"/>
              <a:buFont typeface="Josefin Sans Thin"/>
              <a:buNone/>
              <a:defRPr sz="2400">
                <a:solidFill>
                  <a:srgbClr val="B33B00"/>
                </a:solidFill>
                <a:latin typeface="Josefin Sans Thin"/>
                <a:ea typeface="Josefin Sans Thin"/>
                <a:cs typeface="Josefin Sans Thin"/>
                <a:sym typeface="Josefin Sans Thin"/>
              </a:defRPr>
            </a:lvl4pPr>
            <a:lvl5pPr lvl="4" algn="ctr" rtl="0">
              <a:spcBef>
                <a:spcPts val="0"/>
              </a:spcBef>
              <a:spcAft>
                <a:spcPts val="0"/>
              </a:spcAft>
              <a:buClr>
                <a:srgbClr val="B33B00"/>
              </a:buClr>
              <a:buSzPts val="1800"/>
              <a:buFont typeface="Josefin Sans Thin"/>
              <a:buNone/>
              <a:defRPr sz="2400">
                <a:solidFill>
                  <a:srgbClr val="B33B00"/>
                </a:solidFill>
                <a:latin typeface="Josefin Sans Thin"/>
                <a:ea typeface="Josefin Sans Thin"/>
                <a:cs typeface="Josefin Sans Thin"/>
                <a:sym typeface="Josefin Sans Thin"/>
              </a:defRPr>
            </a:lvl5pPr>
            <a:lvl6pPr lvl="5" algn="ctr" rtl="0">
              <a:spcBef>
                <a:spcPts val="0"/>
              </a:spcBef>
              <a:spcAft>
                <a:spcPts val="0"/>
              </a:spcAft>
              <a:buClr>
                <a:srgbClr val="B33B00"/>
              </a:buClr>
              <a:buSzPts val="1800"/>
              <a:buFont typeface="Josefin Sans Thin"/>
              <a:buNone/>
              <a:defRPr sz="2400">
                <a:solidFill>
                  <a:srgbClr val="B33B00"/>
                </a:solidFill>
                <a:latin typeface="Josefin Sans Thin"/>
                <a:ea typeface="Josefin Sans Thin"/>
                <a:cs typeface="Josefin Sans Thin"/>
                <a:sym typeface="Josefin Sans Thin"/>
              </a:defRPr>
            </a:lvl6pPr>
            <a:lvl7pPr lvl="6" algn="ctr" rtl="0">
              <a:spcBef>
                <a:spcPts val="0"/>
              </a:spcBef>
              <a:spcAft>
                <a:spcPts val="0"/>
              </a:spcAft>
              <a:buClr>
                <a:srgbClr val="B33B00"/>
              </a:buClr>
              <a:buSzPts val="1800"/>
              <a:buFont typeface="Josefin Sans Thin"/>
              <a:buNone/>
              <a:defRPr sz="2400">
                <a:solidFill>
                  <a:srgbClr val="B33B00"/>
                </a:solidFill>
                <a:latin typeface="Josefin Sans Thin"/>
                <a:ea typeface="Josefin Sans Thin"/>
                <a:cs typeface="Josefin Sans Thin"/>
                <a:sym typeface="Josefin Sans Thin"/>
              </a:defRPr>
            </a:lvl7pPr>
            <a:lvl8pPr lvl="7" algn="ctr" rtl="0">
              <a:spcBef>
                <a:spcPts val="0"/>
              </a:spcBef>
              <a:spcAft>
                <a:spcPts val="0"/>
              </a:spcAft>
              <a:buClr>
                <a:srgbClr val="B33B00"/>
              </a:buClr>
              <a:buSzPts val="1800"/>
              <a:buFont typeface="Josefin Sans Thin"/>
              <a:buNone/>
              <a:defRPr sz="2400">
                <a:solidFill>
                  <a:srgbClr val="B33B00"/>
                </a:solidFill>
                <a:latin typeface="Josefin Sans Thin"/>
                <a:ea typeface="Josefin Sans Thin"/>
                <a:cs typeface="Josefin Sans Thin"/>
                <a:sym typeface="Josefin Sans Thin"/>
              </a:defRPr>
            </a:lvl8pPr>
            <a:lvl9pPr lvl="8" algn="ctr" rtl="0">
              <a:spcBef>
                <a:spcPts val="0"/>
              </a:spcBef>
              <a:spcAft>
                <a:spcPts val="0"/>
              </a:spcAft>
              <a:buClr>
                <a:srgbClr val="B33B00"/>
              </a:buClr>
              <a:buSzPts val="1800"/>
              <a:buFont typeface="Josefin Sans Thin"/>
              <a:buNone/>
              <a:defRPr sz="2400">
                <a:solidFill>
                  <a:srgbClr val="B33B00"/>
                </a:solidFill>
                <a:latin typeface="Josefin Sans Thin"/>
                <a:ea typeface="Josefin Sans Thin"/>
                <a:cs typeface="Josefin Sans Thin"/>
                <a:sym typeface="Josefin Sans Thin"/>
              </a:defRPr>
            </a:lvl9pPr>
          </a:lstStyle>
          <a:p>
            <a:endParaRPr/>
          </a:p>
        </p:txBody>
      </p:sp>
      <p:sp>
        <p:nvSpPr>
          <p:cNvPr id="15949" name="Google Shape;15949;p22"/>
          <p:cNvSpPr txBox="1">
            <a:spLocks noGrp="1"/>
          </p:cNvSpPr>
          <p:nvPr>
            <p:ph type="title" idx="8"/>
          </p:nvPr>
        </p:nvSpPr>
        <p:spPr>
          <a:xfrm>
            <a:off x="2390200" y="441633"/>
            <a:ext cx="7394000" cy="979200"/>
          </a:xfrm>
          <a:prstGeom prst="rect">
            <a:avLst/>
          </a:prstGeom>
          <a:noFill/>
        </p:spPr>
        <p:txBody>
          <a:bodyPr spcFirstLastPara="1" wrap="square" lIns="91425" tIns="91425" rIns="91425" bIns="91425" anchor="b" anchorCtr="0">
            <a:noAutofit/>
          </a:bodyPr>
          <a:lstStyle>
            <a:lvl1pPr lvl="0" algn="ctr" rtl="0">
              <a:spcBef>
                <a:spcPts val="0"/>
              </a:spcBef>
              <a:spcAft>
                <a:spcPts val="0"/>
              </a:spcAft>
              <a:buClr>
                <a:srgbClr val="B33B00"/>
              </a:buClr>
              <a:buSzPts val="3600"/>
              <a:buFont typeface="Josefin Sans"/>
              <a:buNone/>
              <a:defRPr sz="4800">
                <a:solidFill>
                  <a:srgbClr val="B33B00"/>
                </a:solidFill>
                <a:latin typeface="Josefin Sans"/>
                <a:ea typeface="Josefin Sans"/>
                <a:cs typeface="Josefin Sans"/>
                <a:sym typeface="Josefin Sans"/>
              </a:defRPr>
            </a:lvl1pPr>
            <a:lvl2pPr lvl="1" algn="ctr" rtl="0">
              <a:spcBef>
                <a:spcPts val="0"/>
              </a:spcBef>
              <a:spcAft>
                <a:spcPts val="0"/>
              </a:spcAft>
              <a:buSzPts val="4800"/>
              <a:buNone/>
              <a:defRPr sz="6400"/>
            </a:lvl2pPr>
            <a:lvl3pPr lvl="2" algn="ctr" rtl="0">
              <a:spcBef>
                <a:spcPts val="0"/>
              </a:spcBef>
              <a:spcAft>
                <a:spcPts val="0"/>
              </a:spcAft>
              <a:buSzPts val="4800"/>
              <a:buNone/>
              <a:defRPr sz="6400"/>
            </a:lvl3pPr>
            <a:lvl4pPr lvl="3" algn="ctr" rtl="0">
              <a:spcBef>
                <a:spcPts val="0"/>
              </a:spcBef>
              <a:spcAft>
                <a:spcPts val="0"/>
              </a:spcAft>
              <a:buSzPts val="4800"/>
              <a:buNone/>
              <a:defRPr sz="6400"/>
            </a:lvl4pPr>
            <a:lvl5pPr lvl="4" algn="ctr" rtl="0">
              <a:spcBef>
                <a:spcPts val="0"/>
              </a:spcBef>
              <a:spcAft>
                <a:spcPts val="0"/>
              </a:spcAft>
              <a:buSzPts val="4800"/>
              <a:buNone/>
              <a:defRPr sz="6400"/>
            </a:lvl5pPr>
            <a:lvl6pPr lvl="5" algn="ctr" rtl="0">
              <a:spcBef>
                <a:spcPts val="0"/>
              </a:spcBef>
              <a:spcAft>
                <a:spcPts val="0"/>
              </a:spcAft>
              <a:buSzPts val="4800"/>
              <a:buNone/>
              <a:defRPr sz="6400"/>
            </a:lvl6pPr>
            <a:lvl7pPr lvl="6" algn="ctr" rtl="0">
              <a:spcBef>
                <a:spcPts val="0"/>
              </a:spcBef>
              <a:spcAft>
                <a:spcPts val="0"/>
              </a:spcAft>
              <a:buSzPts val="4800"/>
              <a:buNone/>
              <a:defRPr sz="6400"/>
            </a:lvl7pPr>
            <a:lvl8pPr lvl="7" algn="ctr" rtl="0">
              <a:spcBef>
                <a:spcPts val="0"/>
              </a:spcBef>
              <a:spcAft>
                <a:spcPts val="0"/>
              </a:spcAft>
              <a:buSzPts val="4800"/>
              <a:buNone/>
              <a:defRPr sz="6400"/>
            </a:lvl8pPr>
            <a:lvl9pPr lvl="8" algn="ctr" rtl="0">
              <a:spcBef>
                <a:spcPts val="0"/>
              </a:spcBef>
              <a:spcAft>
                <a:spcPts val="0"/>
              </a:spcAft>
              <a:buSzPts val="4800"/>
              <a:buNone/>
              <a:defRPr sz="6400"/>
            </a:lvl9pPr>
          </a:lstStyle>
          <a:p>
            <a:endParaRPr/>
          </a:p>
        </p:txBody>
      </p:sp>
    </p:spTree>
    <p:extLst>
      <p:ext uri="{BB962C8B-B14F-4D97-AF65-F5344CB8AC3E}">
        <p14:creationId xmlns:p14="http://schemas.microsoft.com/office/powerpoint/2010/main" val="1864100429"/>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Section header" type="secHead">
  <p:cSld name="Section header">
    <p:bg>
      <p:bgPr>
        <a:solidFill>
          <a:srgbClr val="B33B00"/>
        </a:solidFill>
        <a:effectLst/>
      </p:bgPr>
    </p:bg>
    <p:spTree>
      <p:nvGrpSpPr>
        <p:cNvPr id="1" name="Shape 1531"/>
        <p:cNvGrpSpPr/>
        <p:nvPr/>
      </p:nvGrpSpPr>
      <p:grpSpPr>
        <a:xfrm>
          <a:off x="0" y="0"/>
          <a:ext cx="0" cy="0"/>
          <a:chOff x="0" y="0"/>
          <a:chExt cx="0" cy="0"/>
        </a:xfrm>
      </p:grpSpPr>
      <p:grpSp>
        <p:nvGrpSpPr>
          <p:cNvPr id="1532" name="Google Shape;1532;p4"/>
          <p:cNvGrpSpPr/>
          <p:nvPr/>
        </p:nvGrpSpPr>
        <p:grpSpPr>
          <a:xfrm>
            <a:off x="-26733" y="-6491"/>
            <a:ext cx="12227873" cy="6889649"/>
            <a:chOff x="232500" y="742400"/>
            <a:chExt cx="6901125" cy="3999100"/>
          </a:xfrm>
        </p:grpSpPr>
        <p:sp>
          <p:nvSpPr>
            <p:cNvPr id="1533" name="Google Shape;1533;p4"/>
            <p:cNvSpPr/>
            <p:nvPr/>
          </p:nvSpPr>
          <p:spPr>
            <a:xfrm>
              <a:off x="4983800" y="1582375"/>
              <a:ext cx="128900" cy="22875"/>
            </a:xfrm>
            <a:custGeom>
              <a:avLst/>
              <a:gdLst/>
              <a:ahLst/>
              <a:cxnLst/>
              <a:rect l="l" t="t" r="r" b="b"/>
              <a:pathLst>
                <a:path w="5156" h="915" extrusionOk="0">
                  <a:moveTo>
                    <a:pt x="3722" y="0"/>
                  </a:moveTo>
                  <a:cubicBezTo>
                    <a:pt x="2242" y="0"/>
                    <a:pt x="321" y="115"/>
                    <a:pt x="1" y="915"/>
                  </a:cubicBezTo>
                  <a:cubicBezTo>
                    <a:pt x="1345" y="467"/>
                    <a:pt x="3362" y="243"/>
                    <a:pt x="5155" y="18"/>
                  </a:cubicBezTo>
                  <a:cubicBezTo>
                    <a:pt x="4835" y="18"/>
                    <a:pt x="4314" y="0"/>
                    <a:pt x="3722"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4" name="Google Shape;1534;p4"/>
            <p:cNvSpPr/>
            <p:nvPr/>
          </p:nvSpPr>
          <p:spPr>
            <a:xfrm>
              <a:off x="6037150" y="1596400"/>
              <a:ext cx="4700" cy="6500"/>
            </a:xfrm>
            <a:custGeom>
              <a:avLst/>
              <a:gdLst/>
              <a:ahLst/>
              <a:cxnLst/>
              <a:rect l="l" t="t" r="r" b="b"/>
              <a:pathLst>
                <a:path w="188" h="260" extrusionOk="0">
                  <a:moveTo>
                    <a:pt x="113" y="0"/>
                  </a:moveTo>
                  <a:cubicBezTo>
                    <a:pt x="85" y="0"/>
                    <a:pt x="48" y="35"/>
                    <a:pt x="1" y="130"/>
                  </a:cubicBezTo>
                  <a:cubicBezTo>
                    <a:pt x="48" y="225"/>
                    <a:pt x="85" y="259"/>
                    <a:pt x="113" y="259"/>
                  </a:cubicBezTo>
                  <a:cubicBezTo>
                    <a:pt x="188" y="259"/>
                    <a:pt x="188" y="0"/>
                    <a:pt x="11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5" name="Google Shape;1535;p4"/>
            <p:cNvSpPr/>
            <p:nvPr/>
          </p:nvSpPr>
          <p:spPr>
            <a:xfrm>
              <a:off x="6059575" y="1610850"/>
              <a:ext cx="11225" cy="4225"/>
            </a:xfrm>
            <a:custGeom>
              <a:avLst/>
              <a:gdLst/>
              <a:ahLst/>
              <a:cxnLst/>
              <a:rect l="l" t="t" r="r" b="b"/>
              <a:pathLst>
                <a:path w="449" h="169" extrusionOk="0">
                  <a:moveTo>
                    <a:pt x="0" y="0"/>
                  </a:moveTo>
                  <a:cubicBezTo>
                    <a:pt x="0" y="112"/>
                    <a:pt x="112" y="168"/>
                    <a:pt x="224" y="168"/>
                  </a:cubicBezTo>
                  <a:cubicBezTo>
                    <a:pt x="336" y="168"/>
                    <a:pt x="448" y="112"/>
                    <a:pt x="44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6" name="Google Shape;1536;p4"/>
            <p:cNvSpPr/>
            <p:nvPr/>
          </p:nvSpPr>
          <p:spPr>
            <a:xfrm>
              <a:off x="5073450" y="1615275"/>
              <a:ext cx="8625" cy="7950"/>
            </a:xfrm>
            <a:custGeom>
              <a:avLst/>
              <a:gdLst/>
              <a:ahLst/>
              <a:cxnLst/>
              <a:rect l="l" t="t" r="r" b="b"/>
              <a:pathLst>
                <a:path w="345" h="318" extrusionOk="0">
                  <a:moveTo>
                    <a:pt x="156" y="1"/>
                  </a:moveTo>
                  <a:cubicBezTo>
                    <a:pt x="117" y="1"/>
                    <a:pt x="66" y="14"/>
                    <a:pt x="1" y="47"/>
                  </a:cubicBezTo>
                  <a:cubicBezTo>
                    <a:pt x="1" y="47"/>
                    <a:pt x="1" y="271"/>
                    <a:pt x="1" y="271"/>
                  </a:cubicBezTo>
                  <a:cubicBezTo>
                    <a:pt x="33" y="304"/>
                    <a:pt x="66" y="318"/>
                    <a:pt x="97" y="318"/>
                  </a:cubicBezTo>
                  <a:cubicBezTo>
                    <a:pt x="245" y="318"/>
                    <a:pt x="344" y="1"/>
                    <a:pt x="156"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7" name="Google Shape;1537;p4"/>
            <p:cNvSpPr/>
            <p:nvPr/>
          </p:nvSpPr>
          <p:spPr>
            <a:xfrm>
              <a:off x="4967000" y="1619850"/>
              <a:ext cx="39250" cy="13425"/>
            </a:xfrm>
            <a:custGeom>
              <a:avLst/>
              <a:gdLst/>
              <a:ahLst/>
              <a:cxnLst/>
              <a:rect l="l" t="t" r="r" b="b"/>
              <a:pathLst>
                <a:path w="1570" h="537" extrusionOk="0">
                  <a:moveTo>
                    <a:pt x="1098" y="0"/>
                  </a:moveTo>
                  <a:cubicBezTo>
                    <a:pt x="601" y="0"/>
                    <a:pt x="0" y="208"/>
                    <a:pt x="0" y="537"/>
                  </a:cubicBezTo>
                  <a:cubicBezTo>
                    <a:pt x="673" y="312"/>
                    <a:pt x="1121" y="312"/>
                    <a:pt x="1569" y="88"/>
                  </a:cubicBezTo>
                  <a:cubicBezTo>
                    <a:pt x="1449" y="28"/>
                    <a:pt x="1281" y="0"/>
                    <a:pt x="109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8" name="Google Shape;1538;p4"/>
            <p:cNvSpPr/>
            <p:nvPr/>
          </p:nvSpPr>
          <p:spPr>
            <a:xfrm>
              <a:off x="5028700" y="1630075"/>
              <a:ext cx="16750" cy="9725"/>
            </a:xfrm>
            <a:custGeom>
              <a:avLst/>
              <a:gdLst/>
              <a:ahLst/>
              <a:cxnLst/>
              <a:rect l="l" t="t" r="r" b="b"/>
              <a:pathLst>
                <a:path w="670" h="389" extrusionOk="0">
                  <a:moveTo>
                    <a:pt x="406" y="0"/>
                  </a:moveTo>
                  <a:cubicBezTo>
                    <a:pt x="139" y="0"/>
                    <a:pt x="1" y="388"/>
                    <a:pt x="413" y="388"/>
                  </a:cubicBezTo>
                  <a:cubicBezTo>
                    <a:pt x="482" y="388"/>
                    <a:pt x="567" y="377"/>
                    <a:pt x="670" y="352"/>
                  </a:cubicBezTo>
                  <a:lnTo>
                    <a:pt x="670" y="128"/>
                  </a:lnTo>
                  <a:cubicBezTo>
                    <a:pt x="578" y="36"/>
                    <a:pt x="486" y="0"/>
                    <a:pt x="406"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9" name="Google Shape;1539;p4"/>
            <p:cNvSpPr/>
            <p:nvPr/>
          </p:nvSpPr>
          <p:spPr>
            <a:xfrm>
              <a:off x="1336300" y="1644450"/>
              <a:ext cx="5625" cy="2525"/>
            </a:xfrm>
            <a:custGeom>
              <a:avLst/>
              <a:gdLst/>
              <a:ahLst/>
              <a:cxnLst/>
              <a:rect l="l" t="t" r="r" b="b"/>
              <a:pathLst>
                <a:path w="225" h="101" extrusionOk="0">
                  <a:moveTo>
                    <a:pt x="0" y="1"/>
                  </a:moveTo>
                  <a:cubicBezTo>
                    <a:pt x="0" y="1"/>
                    <a:pt x="100" y="100"/>
                    <a:pt x="166" y="100"/>
                  </a:cubicBezTo>
                  <a:cubicBezTo>
                    <a:pt x="199" y="100"/>
                    <a:pt x="224" y="75"/>
                    <a:pt x="22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0" name="Google Shape;1540;p4"/>
            <p:cNvSpPr/>
            <p:nvPr/>
          </p:nvSpPr>
          <p:spPr>
            <a:xfrm>
              <a:off x="4384300" y="1664550"/>
              <a:ext cx="5625" cy="7950"/>
            </a:xfrm>
            <a:custGeom>
              <a:avLst/>
              <a:gdLst/>
              <a:ahLst/>
              <a:cxnLst/>
              <a:rect l="l" t="t" r="r" b="b"/>
              <a:pathLst>
                <a:path w="225" h="318" extrusionOk="0">
                  <a:moveTo>
                    <a:pt x="178" y="0"/>
                  </a:moveTo>
                  <a:cubicBezTo>
                    <a:pt x="112" y="0"/>
                    <a:pt x="0" y="159"/>
                    <a:pt x="0" y="317"/>
                  </a:cubicBezTo>
                  <a:cubicBezTo>
                    <a:pt x="0" y="317"/>
                    <a:pt x="224" y="317"/>
                    <a:pt x="224" y="93"/>
                  </a:cubicBezTo>
                  <a:cubicBezTo>
                    <a:pt x="224" y="28"/>
                    <a:pt x="205" y="0"/>
                    <a:pt x="17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1" name="Google Shape;1541;p4"/>
            <p:cNvSpPr/>
            <p:nvPr/>
          </p:nvSpPr>
          <p:spPr>
            <a:xfrm>
              <a:off x="5975525" y="1678075"/>
              <a:ext cx="14975" cy="7500"/>
            </a:xfrm>
            <a:custGeom>
              <a:avLst/>
              <a:gdLst/>
              <a:ahLst/>
              <a:cxnLst/>
              <a:rect l="l" t="t" r="r" b="b"/>
              <a:pathLst>
                <a:path w="599" h="300" extrusionOk="0">
                  <a:moveTo>
                    <a:pt x="0" y="0"/>
                  </a:moveTo>
                  <a:cubicBezTo>
                    <a:pt x="0" y="225"/>
                    <a:pt x="100" y="299"/>
                    <a:pt x="200" y="299"/>
                  </a:cubicBezTo>
                  <a:cubicBezTo>
                    <a:pt x="399" y="299"/>
                    <a:pt x="598" y="0"/>
                    <a:pt x="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2" name="Google Shape;1542;p4"/>
            <p:cNvSpPr/>
            <p:nvPr/>
          </p:nvSpPr>
          <p:spPr>
            <a:xfrm>
              <a:off x="5992325" y="1678075"/>
              <a:ext cx="22450" cy="11225"/>
            </a:xfrm>
            <a:custGeom>
              <a:avLst/>
              <a:gdLst/>
              <a:ahLst/>
              <a:cxnLst/>
              <a:rect l="l" t="t" r="r" b="b"/>
              <a:pathLst>
                <a:path w="898" h="449" extrusionOk="0">
                  <a:moveTo>
                    <a:pt x="225" y="0"/>
                  </a:moveTo>
                  <a:cubicBezTo>
                    <a:pt x="225" y="225"/>
                    <a:pt x="1" y="449"/>
                    <a:pt x="225" y="449"/>
                  </a:cubicBezTo>
                  <a:cubicBezTo>
                    <a:pt x="225" y="225"/>
                    <a:pt x="897" y="0"/>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3" name="Google Shape;1543;p4"/>
            <p:cNvSpPr/>
            <p:nvPr/>
          </p:nvSpPr>
          <p:spPr>
            <a:xfrm>
              <a:off x="6121200" y="1680450"/>
              <a:ext cx="4700" cy="6475"/>
            </a:xfrm>
            <a:custGeom>
              <a:avLst/>
              <a:gdLst/>
              <a:ahLst/>
              <a:cxnLst/>
              <a:rect l="l" t="t" r="r" b="b"/>
              <a:pathLst>
                <a:path w="188" h="259" extrusionOk="0">
                  <a:moveTo>
                    <a:pt x="113" y="0"/>
                  </a:moveTo>
                  <a:cubicBezTo>
                    <a:pt x="85" y="0"/>
                    <a:pt x="48" y="35"/>
                    <a:pt x="1" y="130"/>
                  </a:cubicBezTo>
                  <a:cubicBezTo>
                    <a:pt x="48" y="224"/>
                    <a:pt x="85" y="259"/>
                    <a:pt x="113" y="259"/>
                  </a:cubicBezTo>
                  <a:cubicBezTo>
                    <a:pt x="187" y="259"/>
                    <a:pt x="187" y="0"/>
                    <a:pt x="11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4" name="Google Shape;1544;p4"/>
            <p:cNvSpPr/>
            <p:nvPr/>
          </p:nvSpPr>
          <p:spPr>
            <a:xfrm>
              <a:off x="6001300" y="1682525"/>
              <a:ext cx="20450" cy="15525"/>
            </a:xfrm>
            <a:custGeom>
              <a:avLst/>
              <a:gdLst/>
              <a:ahLst/>
              <a:cxnLst/>
              <a:rect l="l" t="t" r="r" b="b"/>
              <a:pathLst>
                <a:path w="818" h="621" extrusionOk="0">
                  <a:moveTo>
                    <a:pt x="668" y="1"/>
                  </a:moveTo>
                  <a:cubicBezTo>
                    <a:pt x="644" y="1"/>
                    <a:pt x="602" y="15"/>
                    <a:pt x="538" y="47"/>
                  </a:cubicBezTo>
                  <a:cubicBezTo>
                    <a:pt x="0" y="47"/>
                    <a:pt x="323" y="620"/>
                    <a:pt x="589" y="620"/>
                  </a:cubicBezTo>
                  <a:cubicBezTo>
                    <a:pt x="655" y="620"/>
                    <a:pt x="718" y="584"/>
                    <a:pt x="762" y="495"/>
                  </a:cubicBezTo>
                  <a:cubicBezTo>
                    <a:pt x="378" y="495"/>
                    <a:pt x="817" y="1"/>
                    <a:pt x="66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5" name="Google Shape;1545;p4"/>
            <p:cNvSpPr/>
            <p:nvPr/>
          </p:nvSpPr>
          <p:spPr>
            <a:xfrm>
              <a:off x="6104400" y="1683675"/>
              <a:ext cx="11225" cy="25"/>
            </a:xfrm>
            <a:custGeom>
              <a:avLst/>
              <a:gdLst/>
              <a:ahLst/>
              <a:cxnLst/>
              <a:rect l="l" t="t" r="r" b="b"/>
              <a:pathLst>
                <a:path w="449" h="1" extrusionOk="0">
                  <a:moveTo>
                    <a:pt x="448" y="1"/>
                  </a:moveTo>
                  <a:lnTo>
                    <a:pt x="0" y="1"/>
                  </a:lnTo>
                  <a:cubicBezTo>
                    <a:pt x="0" y="1"/>
                    <a:pt x="448" y="1"/>
                    <a:pt x="44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6" name="Google Shape;1546;p4"/>
            <p:cNvSpPr/>
            <p:nvPr/>
          </p:nvSpPr>
          <p:spPr>
            <a:xfrm>
              <a:off x="6154825" y="1691650"/>
              <a:ext cx="4675" cy="6500"/>
            </a:xfrm>
            <a:custGeom>
              <a:avLst/>
              <a:gdLst/>
              <a:ahLst/>
              <a:cxnLst/>
              <a:rect l="l" t="t" r="r" b="b"/>
              <a:pathLst>
                <a:path w="187" h="260" extrusionOk="0">
                  <a:moveTo>
                    <a:pt x="112" y="0"/>
                  </a:moveTo>
                  <a:cubicBezTo>
                    <a:pt x="85" y="0"/>
                    <a:pt x="48" y="35"/>
                    <a:pt x="0" y="130"/>
                  </a:cubicBezTo>
                  <a:cubicBezTo>
                    <a:pt x="48" y="225"/>
                    <a:pt x="85" y="259"/>
                    <a:pt x="112" y="259"/>
                  </a:cubicBezTo>
                  <a:cubicBezTo>
                    <a:pt x="187" y="259"/>
                    <a:pt x="187" y="0"/>
                    <a:pt x="112"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7" name="Google Shape;1547;p4"/>
            <p:cNvSpPr/>
            <p:nvPr/>
          </p:nvSpPr>
          <p:spPr>
            <a:xfrm>
              <a:off x="5975525" y="1694875"/>
              <a:ext cx="11225" cy="2525"/>
            </a:xfrm>
            <a:custGeom>
              <a:avLst/>
              <a:gdLst/>
              <a:ahLst/>
              <a:cxnLst/>
              <a:rect l="l" t="t" r="r" b="b"/>
              <a:pathLst>
                <a:path w="449" h="101" extrusionOk="0">
                  <a:moveTo>
                    <a:pt x="0" y="1"/>
                  </a:moveTo>
                  <a:cubicBezTo>
                    <a:pt x="0" y="1"/>
                    <a:pt x="200" y="100"/>
                    <a:pt x="333" y="100"/>
                  </a:cubicBezTo>
                  <a:cubicBezTo>
                    <a:pt x="399" y="100"/>
                    <a:pt x="449" y="76"/>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8" name="Google Shape;1548;p4"/>
            <p:cNvSpPr/>
            <p:nvPr/>
          </p:nvSpPr>
          <p:spPr>
            <a:xfrm>
              <a:off x="6025950" y="1700475"/>
              <a:ext cx="15325" cy="13450"/>
            </a:xfrm>
            <a:custGeom>
              <a:avLst/>
              <a:gdLst/>
              <a:ahLst/>
              <a:cxnLst/>
              <a:rect l="l" t="t" r="r" b="b"/>
              <a:pathLst>
                <a:path w="613" h="538" extrusionOk="0">
                  <a:moveTo>
                    <a:pt x="449" y="1"/>
                  </a:moveTo>
                  <a:cubicBezTo>
                    <a:pt x="225" y="1"/>
                    <a:pt x="1" y="1"/>
                    <a:pt x="225" y="449"/>
                  </a:cubicBezTo>
                  <a:cubicBezTo>
                    <a:pt x="225" y="509"/>
                    <a:pt x="257" y="537"/>
                    <a:pt x="300" y="537"/>
                  </a:cubicBezTo>
                  <a:cubicBezTo>
                    <a:pt x="417" y="537"/>
                    <a:pt x="613" y="329"/>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9" name="Google Shape;1549;p4"/>
            <p:cNvSpPr/>
            <p:nvPr/>
          </p:nvSpPr>
          <p:spPr>
            <a:xfrm>
              <a:off x="1291475" y="1711700"/>
              <a:ext cx="25" cy="22425"/>
            </a:xfrm>
            <a:custGeom>
              <a:avLst/>
              <a:gdLst/>
              <a:ahLst/>
              <a:cxnLst/>
              <a:rect l="l" t="t" r="r" b="b"/>
              <a:pathLst>
                <a:path w="1" h="897" extrusionOk="0">
                  <a:moveTo>
                    <a:pt x="0" y="448"/>
                  </a:moveTo>
                  <a:cubicBezTo>
                    <a:pt x="0" y="897"/>
                    <a:pt x="0" y="0"/>
                    <a:pt x="0" y="448"/>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0" name="Google Shape;1550;p4"/>
            <p:cNvSpPr/>
            <p:nvPr/>
          </p:nvSpPr>
          <p:spPr>
            <a:xfrm>
              <a:off x="5913900" y="1711700"/>
              <a:ext cx="25" cy="22425"/>
            </a:xfrm>
            <a:custGeom>
              <a:avLst/>
              <a:gdLst/>
              <a:ahLst/>
              <a:cxnLst/>
              <a:rect l="l" t="t" r="r" b="b"/>
              <a:pathLst>
                <a:path w="1" h="897" extrusionOk="0">
                  <a:moveTo>
                    <a:pt x="0" y="448"/>
                  </a:moveTo>
                  <a:cubicBezTo>
                    <a:pt x="0" y="897"/>
                    <a:pt x="0" y="0"/>
                    <a:pt x="0" y="448"/>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1" name="Google Shape;1551;p4"/>
            <p:cNvSpPr/>
            <p:nvPr/>
          </p:nvSpPr>
          <p:spPr>
            <a:xfrm>
              <a:off x="6149225" y="1727325"/>
              <a:ext cx="7750" cy="5150"/>
            </a:xfrm>
            <a:custGeom>
              <a:avLst/>
              <a:gdLst/>
              <a:ahLst/>
              <a:cxnLst/>
              <a:rect l="l" t="t" r="r" b="b"/>
              <a:pathLst>
                <a:path w="310" h="206" extrusionOk="0">
                  <a:moveTo>
                    <a:pt x="99" y="0"/>
                  </a:moveTo>
                  <a:cubicBezTo>
                    <a:pt x="68" y="0"/>
                    <a:pt x="34" y="14"/>
                    <a:pt x="0" y="48"/>
                  </a:cubicBezTo>
                  <a:cubicBezTo>
                    <a:pt x="117" y="165"/>
                    <a:pt x="189" y="205"/>
                    <a:pt x="226" y="205"/>
                  </a:cubicBezTo>
                  <a:cubicBezTo>
                    <a:pt x="310" y="205"/>
                    <a:pt x="222" y="0"/>
                    <a:pt x="9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2" name="Google Shape;1552;p4"/>
            <p:cNvSpPr/>
            <p:nvPr/>
          </p:nvSpPr>
          <p:spPr>
            <a:xfrm>
              <a:off x="6085725" y="1728500"/>
              <a:ext cx="13100" cy="7500"/>
            </a:xfrm>
            <a:custGeom>
              <a:avLst/>
              <a:gdLst/>
              <a:ahLst/>
              <a:cxnLst/>
              <a:rect l="l" t="t" r="r" b="b"/>
              <a:pathLst>
                <a:path w="524" h="300" extrusionOk="0">
                  <a:moveTo>
                    <a:pt x="75" y="1"/>
                  </a:moveTo>
                  <a:cubicBezTo>
                    <a:pt x="0" y="225"/>
                    <a:pt x="50" y="299"/>
                    <a:pt x="125" y="299"/>
                  </a:cubicBezTo>
                  <a:cubicBezTo>
                    <a:pt x="274" y="299"/>
                    <a:pt x="523" y="1"/>
                    <a:pt x="7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3" name="Google Shape;1553;p4"/>
            <p:cNvSpPr/>
            <p:nvPr/>
          </p:nvSpPr>
          <p:spPr>
            <a:xfrm>
              <a:off x="2529725" y="1737225"/>
              <a:ext cx="5625" cy="6700"/>
            </a:xfrm>
            <a:custGeom>
              <a:avLst/>
              <a:gdLst/>
              <a:ahLst/>
              <a:cxnLst/>
              <a:rect l="l" t="t" r="r" b="b"/>
              <a:pathLst>
                <a:path w="225" h="268" extrusionOk="0">
                  <a:moveTo>
                    <a:pt x="58" y="0"/>
                  </a:moveTo>
                  <a:cubicBezTo>
                    <a:pt x="25" y="0"/>
                    <a:pt x="0" y="25"/>
                    <a:pt x="0" y="100"/>
                  </a:cubicBezTo>
                  <a:cubicBezTo>
                    <a:pt x="0" y="212"/>
                    <a:pt x="56" y="268"/>
                    <a:pt x="112" y="268"/>
                  </a:cubicBezTo>
                  <a:cubicBezTo>
                    <a:pt x="168" y="268"/>
                    <a:pt x="224" y="212"/>
                    <a:pt x="224" y="100"/>
                  </a:cubicBezTo>
                  <a:cubicBezTo>
                    <a:pt x="224" y="100"/>
                    <a:pt x="125" y="0"/>
                    <a:pt x="5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4" name="Google Shape;1554;p4"/>
            <p:cNvSpPr/>
            <p:nvPr/>
          </p:nvSpPr>
          <p:spPr>
            <a:xfrm>
              <a:off x="5969925" y="1734100"/>
              <a:ext cx="11225" cy="2525"/>
            </a:xfrm>
            <a:custGeom>
              <a:avLst/>
              <a:gdLst/>
              <a:ahLst/>
              <a:cxnLst/>
              <a:rect l="l" t="t" r="r" b="b"/>
              <a:pathLst>
                <a:path w="449" h="101" extrusionOk="0">
                  <a:moveTo>
                    <a:pt x="0" y="1"/>
                  </a:moveTo>
                  <a:cubicBezTo>
                    <a:pt x="0" y="1"/>
                    <a:pt x="200" y="100"/>
                    <a:pt x="332" y="100"/>
                  </a:cubicBezTo>
                  <a:cubicBezTo>
                    <a:pt x="399" y="100"/>
                    <a:pt x="449" y="75"/>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5" name="Google Shape;1555;p4"/>
            <p:cNvSpPr/>
            <p:nvPr/>
          </p:nvSpPr>
          <p:spPr>
            <a:xfrm>
              <a:off x="6059575" y="1728500"/>
              <a:ext cx="25" cy="22425"/>
            </a:xfrm>
            <a:custGeom>
              <a:avLst/>
              <a:gdLst/>
              <a:ahLst/>
              <a:cxnLst/>
              <a:rect l="l" t="t" r="r" b="b"/>
              <a:pathLst>
                <a:path w="1" h="897" extrusionOk="0">
                  <a:moveTo>
                    <a:pt x="0" y="449"/>
                  </a:moveTo>
                  <a:cubicBezTo>
                    <a:pt x="0" y="897"/>
                    <a:pt x="0" y="1"/>
                    <a:pt x="0" y="449"/>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6" name="Google Shape;1556;p4"/>
            <p:cNvSpPr/>
            <p:nvPr/>
          </p:nvSpPr>
          <p:spPr>
            <a:xfrm>
              <a:off x="6042750" y="1736975"/>
              <a:ext cx="4800" cy="8275"/>
            </a:xfrm>
            <a:custGeom>
              <a:avLst/>
              <a:gdLst/>
              <a:ahLst/>
              <a:cxnLst/>
              <a:rect l="l" t="t" r="r" b="b"/>
              <a:pathLst>
                <a:path w="192" h="331" extrusionOk="0">
                  <a:moveTo>
                    <a:pt x="98" y="1"/>
                  </a:moveTo>
                  <a:cubicBezTo>
                    <a:pt x="73" y="1"/>
                    <a:pt x="40" y="31"/>
                    <a:pt x="1" y="110"/>
                  </a:cubicBezTo>
                  <a:cubicBezTo>
                    <a:pt x="55" y="273"/>
                    <a:pt x="96" y="331"/>
                    <a:pt x="124" y="331"/>
                  </a:cubicBezTo>
                  <a:cubicBezTo>
                    <a:pt x="191" y="331"/>
                    <a:pt x="183" y="1"/>
                    <a:pt x="9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7" name="Google Shape;1557;p4"/>
            <p:cNvSpPr/>
            <p:nvPr/>
          </p:nvSpPr>
          <p:spPr>
            <a:xfrm>
              <a:off x="5852250" y="1745300"/>
              <a:ext cx="11250" cy="7950"/>
            </a:xfrm>
            <a:custGeom>
              <a:avLst/>
              <a:gdLst/>
              <a:ahLst/>
              <a:cxnLst/>
              <a:rect l="l" t="t" r="r" b="b"/>
              <a:pathLst>
                <a:path w="450" h="318" extrusionOk="0">
                  <a:moveTo>
                    <a:pt x="449" y="1"/>
                  </a:moveTo>
                  <a:cubicBezTo>
                    <a:pt x="1" y="1"/>
                    <a:pt x="1" y="1"/>
                    <a:pt x="1" y="225"/>
                  </a:cubicBezTo>
                  <a:cubicBezTo>
                    <a:pt x="67" y="291"/>
                    <a:pt x="132" y="318"/>
                    <a:pt x="192" y="318"/>
                  </a:cubicBezTo>
                  <a:cubicBezTo>
                    <a:pt x="337" y="318"/>
                    <a:pt x="449" y="159"/>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8" name="Google Shape;1558;p4"/>
            <p:cNvSpPr/>
            <p:nvPr/>
          </p:nvSpPr>
          <p:spPr>
            <a:xfrm>
              <a:off x="6003550" y="1745400"/>
              <a:ext cx="4775" cy="8275"/>
            </a:xfrm>
            <a:custGeom>
              <a:avLst/>
              <a:gdLst/>
              <a:ahLst/>
              <a:cxnLst/>
              <a:rect l="l" t="t" r="r" b="b"/>
              <a:pathLst>
                <a:path w="191" h="331" extrusionOk="0">
                  <a:moveTo>
                    <a:pt x="124" y="0"/>
                  </a:moveTo>
                  <a:cubicBezTo>
                    <a:pt x="96" y="0"/>
                    <a:pt x="54" y="58"/>
                    <a:pt x="0" y="221"/>
                  </a:cubicBezTo>
                  <a:cubicBezTo>
                    <a:pt x="40" y="300"/>
                    <a:pt x="72" y="330"/>
                    <a:pt x="98" y="330"/>
                  </a:cubicBezTo>
                  <a:cubicBezTo>
                    <a:pt x="182" y="330"/>
                    <a:pt x="191" y="0"/>
                    <a:pt x="1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9" name="Google Shape;1559;p4"/>
            <p:cNvSpPr/>
            <p:nvPr/>
          </p:nvSpPr>
          <p:spPr>
            <a:xfrm>
              <a:off x="5975525" y="1753275"/>
              <a:ext cx="4700" cy="6500"/>
            </a:xfrm>
            <a:custGeom>
              <a:avLst/>
              <a:gdLst/>
              <a:ahLst/>
              <a:cxnLst/>
              <a:rect l="l" t="t" r="r" b="b"/>
              <a:pathLst>
                <a:path w="188" h="260" extrusionOk="0">
                  <a:moveTo>
                    <a:pt x="113" y="1"/>
                  </a:moveTo>
                  <a:cubicBezTo>
                    <a:pt x="85" y="1"/>
                    <a:pt x="48" y="35"/>
                    <a:pt x="0" y="130"/>
                  </a:cubicBezTo>
                  <a:cubicBezTo>
                    <a:pt x="48" y="225"/>
                    <a:pt x="85" y="259"/>
                    <a:pt x="113" y="259"/>
                  </a:cubicBezTo>
                  <a:cubicBezTo>
                    <a:pt x="187" y="259"/>
                    <a:pt x="187" y="1"/>
                    <a:pt x="11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0" name="Google Shape;1560;p4"/>
            <p:cNvSpPr/>
            <p:nvPr/>
          </p:nvSpPr>
          <p:spPr>
            <a:xfrm>
              <a:off x="6261275" y="1755650"/>
              <a:ext cx="23300" cy="6500"/>
            </a:xfrm>
            <a:custGeom>
              <a:avLst/>
              <a:gdLst/>
              <a:ahLst/>
              <a:cxnLst/>
              <a:rect l="l" t="t" r="r" b="b"/>
              <a:pathLst>
                <a:path w="932" h="260" extrusionOk="0">
                  <a:moveTo>
                    <a:pt x="398" y="0"/>
                  </a:moveTo>
                  <a:cubicBezTo>
                    <a:pt x="201" y="0"/>
                    <a:pt x="0" y="70"/>
                    <a:pt x="0" y="259"/>
                  </a:cubicBezTo>
                  <a:lnTo>
                    <a:pt x="673" y="259"/>
                  </a:lnTo>
                  <a:cubicBezTo>
                    <a:pt x="932" y="130"/>
                    <a:pt x="667" y="0"/>
                    <a:pt x="39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1" name="Google Shape;1561;p4"/>
            <p:cNvSpPr/>
            <p:nvPr/>
          </p:nvSpPr>
          <p:spPr>
            <a:xfrm>
              <a:off x="5745800" y="1756525"/>
              <a:ext cx="16825" cy="7950"/>
            </a:xfrm>
            <a:custGeom>
              <a:avLst/>
              <a:gdLst/>
              <a:ahLst/>
              <a:cxnLst/>
              <a:rect l="l" t="t" r="r" b="b"/>
              <a:pathLst>
                <a:path w="673" h="318" extrusionOk="0">
                  <a:moveTo>
                    <a:pt x="673" y="0"/>
                  </a:moveTo>
                  <a:cubicBezTo>
                    <a:pt x="225" y="0"/>
                    <a:pt x="1" y="0"/>
                    <a:pt x="1" y="224"/>
                  </a:cubicBezTo>
                  <a:cubicBezTo>
                    <a:pt x="66" y="290"/>
                    <a:pt x="151" y="317"/>
                    <a:pt x="238" y="317"/>
                  </a:cubicBezTo>
                  <a:cubicBezTo>
                    <a:pt x="449" y="317"/>
                    <a:pt x="673" y="159"/>
                    <a:pt x="67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2" name="Google Shape;1562;p4"/>
            <p:cNvSpPr/>
            <p:nvPr/>
          </p:nvSpPr>
          <p:spPr>
            <a:xfrm>
              <a:off x="5807425" y="1758875"/>
              <a:ext cx="4700" cy="6500"/>
            </a:xfrm>
            <a:custGeom>
              <a:avLst/>
              <a:gdLst/>
              <a:ahLst/>
              <a:cxnLst/>
              <a:rect l="l" t="t" r="r" b="b"/>
              <a:pathLst>
                <a:path w="188" h="260" extrusionOk="0">
                  <a:moveTo>
                    <a:pt x="113" y="1"/>
                  </a:moveTo>
                  <a:cubicBezTo>
                    <a:pt x="86" y="1"/>
                    <a:pt x="48" y="35"/>
                    <a:pt x="1" y="130"/>
                  </a:cubicBezTo>
                  <a:cubicBezTo>
                    <a:pt x="48" y="225"/>
                    <a:pt x="86" y="260"/>
                    <a:pt x="113" y="260"/>
                  </a:cubicBezTo>
                  <a:cubicBezTo>
                    <a:pt x="188" y="260"/>
                    <a:pt x="188" y="1"/>
                    <a:pt x="11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3" name="Google Shape;1563;p4"/>
            <p:cNvSpPr/>
            <p:nvPr/>
          </p:nvSpPr>
          <p:spPr>
            <a:xfrm>
              <a:off x="6022000" y="1754200"/>
              <a:ext cx="20775" cy="7950"/>
            </a:xfrm>
            <a:custGeom>
              <a:avLst/>
              <a:gdLst/>
              <a:ahLst/>
              <a:cxnLst/>
              <a:rect l="l" t="t" r="r" b="b"/>
              <a:pathLst>
                <a:path w="831" h="318" extrusionOk="0">
                  <a:moveTo>
                    <a:pt x="473" y="0"/>
                  </a:moveTo>
                  <a:cubicBezTo>
                    <a:pt x="290" y="0"/>
                    <a:pt x="0" y="159"/>
                    <a:pt x="159" y="317"/>
                  </a:cubicBezTo>
                  <a:cubicBezTo>
                    <a:pt x="607" y="317"/>
                    <a:pt x="831" y="317"/>
                    <a:pt x="607" y="93"/>
                  </a:cubicBezTo>
                  <a:cubicBezTo>
                    <a:pt x="607" y="27"/>
                    <a:pt x="549" y="0"/>
                    <a:pt x="47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4" name="Google Shape;1564;p4"/>
            <p:cNvSpPr/>
            <p:nvPr/>
          </p:nvSpPr>
          <p:spPr>
            <a:xfrm>
              <a:off x="5521675" y="1762125"/>
              <a:ext cx="28050" cy="34525"/>
            </a:xfrm>
            <a:custGeom>
              <a:avLst/>
              <a:gdLst/>
              <a:ahLst/>
              <a:cxnLst/>
              <a:rect l="l" t="t" r="r" b="b"/>
              <a:pathLst>
                <a:path w="1122" h="1381" extrusionOk="0">
                  <a:moveTo>
                    <a:pt x="1" y="0"/>
                  </a:moveTo>
                  <a:cubicBezTo>
                    <a:pt x="1" y="601"/>
                    <a:pt x="180" y="1380"/>
                    <a:pt x="857" y="1380"/>
                  </a:cubicBezTo>
                  <a:cubicBezTo>
                    <a:pt x="938" y="1380"/>
                    <a:pt x="1026" y="1369"/>
                    <a:pt x="1122" y="1345"/>
                  </a:cubicBezTo>
                  <a:cubicBezTo>
                    <a:pt x="673" y="897"/>
                    <a:pt x="897" y="0"/>
                    <a:pt x="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5" name="Google Shape;1565;p4"/>
            <p:cNvSpPr/>
            <p:nvPr/>
          </p:nvSpPr>
          <p:spPr>
            <a:xfrm>
              <a:off x="5986725" y="1767725"/>
              <a:ext cx="25" cy="25"/>
            </a:xfrm>
            <a:custGeom>
              <a:avLst/>
              <a:gdLst/>
              <a:ahLst/>
              <a:cxnLst/>
              <a:rect l="l" t="t" r="r" b="b"/>
              <a:pathLst>
                <a:path w="1" h="1" extrusionOk="0">
                  <a:moveTo>
                    <a:pt x="1" y="0"/>
                  </a:move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6" name="Google Shape;1566;p4"/>
            <p:cNvSpPr/>
            <p:nvPr/>
          </p:nvSpPr>
          <p:spPr>
            <a:xfrm>
              <a:off x="5981125" y="1767725"/>
              <a:ext cx="5625" cy="16825"/>
            </a:xfrm>
            <a:custGeom>
              <a:avLst/>
              <a:gdLst/>
              <a:ahLst/>
              <a:cxnLst/>
              <a:rect l="l" t="t" r="r" b="b"/>
              <a:pathLst>
                <a:path w="225" h="673" extrusionOk="0">
                  <a:moveTo>
                    <a:pt x="225" y="0"/>
                  </a:moveTo>
                  <a:lnTo>
                    <a:pt x="225" y="0"/>
                  </a:lnTo>
                  <a:cubicBezTo>
                    <a:pt x="1" y="673"/>
                    <a:pt x="225" y="0"/>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7" name="Google Shape;1567;p4"/>
            <p:cNvSpPr/>
            <p:nvPr/>
          </p:nvSpPr>
          <p:spPr>
            <a:xfrm>
              <a:off x="5947500" y="1770600"/>
              <a:ext cx="4800" cy="8275"/>
            </a:xfrm>
            <a:custGeom>
              <a:avLst/>
              <a:gdLst/>
              <a:ahLst/>
              <a:cxnLst/>
              <a:rect l="l" t="t" r="r" b="b"/>
              <a:pathLst>
                <a:path w="192" h="331" extrusionOk="0">
                  <a:moveTo>
                    <a:pt x="98" y="0"/>
                  </a:moveTo>
                  <a:cubicBezTo>
                    <a:pt x="73" y="0"/>
                    <a:pt x="40" y="31"/>
                    <a:pt x="1" y="109"/>
                  </a:cubicBezTo>
                  <a:cubicBezTo>
                    <a:pt x="55" y="273"/>
                    <a:pt x="96" y="330"/>
                    <a:pt x="124" y="330"/>
                  </a:cubicBezTo>
                  <a:cubicBezTo>
                    <a:pt x="191" y="330"/>
                    <a:pt x="183" y="0"/>
                    <a:pt x="9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8" name="Google Shape;1568;p4"/>
            <p:cNvSpPr/>
            <p:nvPr/>
          </p:nvSpPr>
          <p:spPr>
            <a:xfrm>
              <a:off x="6003550" y="1770600"/>
              <a:ext cx="4775" cy="8275"/>
            </a:xfrm>
            <a:custGeom>
              <a:avLst/>
              <a:gdLst/>
              <a:ahLst/>
              <a:cxnLst/>
              <a:rect l="l" t="t" r="r" b="b"/>
              <a:pathLst>
                <a:path w="191" h="331" extrusionOk="0">
                  <a:moveTo>
                    <a:pt x="98" y="0"/>
                  </a:moveTo>
                  <a:cubicBezTo>
                    <a:pt x="72" y="0"/>
                    <a:pt x="40" y="31"/>
                    <a:pt x="0" y="109"/>
                  </a:cubicBezTo>
                  <a:cubicBezTo>
                    <a:pt x="54" y="273"/>
                    <a:pt x="96" y="330"/>
                    <a:pt x="124" y="330"/>
                  </a:cubicBezTo>
                  <a:cubicBezTo>
                    <a:pt x="191" y="330"/>
                    <a:pt x="182" y="0"/>
                    <a:pt x="9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9" name="Google Shape;1569;p4"/>
            <p:cNvSpPr/>
            <p:nvPr/>
          </p:nvSpPr>
          <p:spPr>
            <a:xfrm>
              <a:off x="5818650" y="1776600"/>
              <a:ext cx="11225" cy="7950"/>
            </a:xfrm>
            <a:custGeom>
              <a:avLst/>
              <a:gdLst/>
              <a:ahLst/>
              <a:cxnLst/>
              <a:rect l="l" t="t" r="r" b="b"/>
              <a:pathLst>
                <a:path w="449" h="318" extrusionOk="0">
                  <a:moveTo>
                    <a:pt x="257" y="1"/>
                  </a:moveTo>
                  <a:cubicBezTo>
                    <a:pt x="112" y="1"/>
                    <a:pt x="0" y="159"/>
                    <a:pt x="0" y="318"/>
                  </a:cubicBezTo>
                  <a:cubicBezTo>
                    <a:pt x="448" y="318"/>
                    <a:pt x="448" y="318"/>
                    <a:pt x="448" y="94"/>
                  </a:cubicBezTo>
                  <a:cubicBezTo>
                    <a:pt x="383" y="28"/>
                    <a:pt x="317" y="1"/>
                    <a:pt x="25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0" name="Google Shape;1570;p4"/>
            <p:cNvSpPr/>
            <p:nvPr/>
          </p:nvSpPr>
          <p:spPr>
            <a:xfrm>
              <a:off x="5869075" y="1778925"/>
              <a:ext cx="5625" cy="25"/>
            </a:xfrm>
            <a:custGeom>
              <a:avLst/>
              <a:gdLst/>
              <a:ahLst/>
              <a:cxnLst/>
              <a:rect l="l" t="t" r="r" b="b"/>
              <a:pathLst>
                <a:path w="225" h="1" extrusionOk="0">
                  <a:moveTo>
                    <a:pt x="224" y="1"/>
                  </a:moveTo>
                  <a:lnTo>
                    <a:pt x="0" y="1"/>
                  </a:lnTo>
                  <a:cubicBezTo>
                    <a:pt x="0" y="1"/>
                    <a:pt x="224" y="1"/>
                    <a:pt x="22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1" name="Google Shape;1571;p4"/>
            <p:cNvSpPr/>
            <p:nvPr/>
          </p:nvSpPr>
          <p:spPr>
            <a:xfrm>
              <a:off x="5745800" y="1783750"/>
              <a:ext cx="7700" cy="7325"/>
            </a:xfrm>
            <a:custGeom>
              <a:avLst/>
              <a:gdLst/>
              <a:ahLst/>
              <a:cxnLst/>
              <a:rect l="l" t="t" r="r" b="b"/>
              <a:pathLst>
                <a:path w="308" h="293" extrusionOk="0">
                  <a:moveTo>
                    <a:pt x="235" y="1"/>
                  </a:moveTo>
                  <a:cubicBezTo>
                    <a:pt x="200" y="1"/>
                    <a:pt x="127" y="66"/>
                    <a:pt x="1" y="256"/>
                  </a:cubicBezTo>
                  <a:cubicBezTo>
                    <a:pt x="27" y="282"/>
                    <a:pt x="53" y="293"/>
                    <a:pt x="78" y="293"/>
                  </a:cubicBezTo>
                  <a:cubicBezTo>
                    <a:pt x="207" y="293"/>
                    <a:pt x="308" y="1"/>
                    <a:pt x="23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2" name="Google Shape;1572;p4"/>
            <p:cNvSpPr/>
            <p:nvPr/>
          </p:nvSpPr>
          <p:spPr>
            <a:xfrm>
              <a:off x="5848975" y="1786450"/>
              <a:ext cx="14525" cy="9300"/>
            </a:xfrm>
            <a:custGeom>
              <a:avLst/>
              <a:gdLst/>
              <a:ahLst/>
              <a:cxnLst/>
              <a:rect l="l" t="t" r="r" b="b"/>
              <a:pathLst>
                <a:path w="581" h="372" extrusionOk="0">
                  <a:moveTo>
                    <a:pt x="205" y="1"/>
                  </a:moveTo>
                  <a:cubicBezTo>
                    <a:pt x="100" y="1"/>
                    <a:pt x="1" y="109"/>
                    <a:pt x="132" y="372"/>
                  </a:cubicBezTo>
                  <a:cubicBezTo>
                    <a:pt x="356" y="372"/>
                    <a:pt x="580" y="372"/>
                    <a:pt x="356" y="148"/>
                  </a:cubicBezTo>
                  <a:cubicBezTo>
                    <a:pt x="356" y="55"/>
                    <a:pt x="279" y="1"/>
                    <a:pt x="20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3" name="Google Shape;1573;p4"/>
            <p:cNvSpPr/>
            <p:nvPr/>
          </p:nvSpPr>
          <p:spPr>
            <a:xfrm>
              <a:off x="5219125" y="1795725"/>
              <a:ext cx="11225" cy="5650"/>
            </a:xfrm>
            <a:custGeom>
              <a:avLst/>
              <a:gdLst/>
              <a:ahLst/>
              <a:cxnLst/>
              <a:rect l="l" t="t" r="r" b="b"/>
              <a:pathLst>
                <a:path w="449" h="226" extrusionOk="0">
                  <a:moveTo>
                    <a:pt x="449" y="1"/>
                  </a:moveTo>
                  <a:cubicBezTo>
                    <a:pt x="225" y="1"/>
                    <a:pt x="225" y="225"/>
                    <a:pt x="1" y="225"/>
                  </a:cubicBezTo>
                  <a:cubicBezTo>
                    <a:pt x="225" y="225"/>
                    <a:pt x="449" y="225"/>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4" name="Google Shape;1574;p4"/>
            <p:cNvSpPr/>
            <p:nvPr/>
          </p:nvSpPr>
          <p:spPr>
            <a:xfrm>
              <a:off x="5729000" y="1793425"/>
              <a:ext cx="11225" cy="7950"/>
            </a:xfrm>
            <a:custGeom>
              <a:avLst/>
              <a:gdLst/>
              <a:ahLst/>
              <a:cxnLst/>
              <a:rect l="l" t="t" r="r" b="b"/>
              <a:pathLst>
                <a:path w="449" h="318" extrusionOk="0">
                  <a:moveTo>
                    <a:pt x="257" y="0"/>
                  </a:moveTo>
                  <a:cubicBezTo>
                    <a:pt x="112" y="0"/>
                    <a:pt x="0" y="159"/>
                    <a:pt x="0" y="317"/>
                  </a:cubicBezTo>
                  <a:cubicBezTo>
                    <a:pt x="449" y="317"/>
                    <a:pt x="449" y="317"/>
                    <a:pt x="449" y="93"/>
                  </a:cubicBezTo>
                  <a:cubicBezTo>
                    <a:pt x="383" y="27"/>
                    <a:pt x="317" y="0"/>
                    <a:pt x="25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5" name="Google Shape;1575;p4"/>
            <p:cNvSpPr/>
            <p:nvPr/>
          </p:nvSpPr>
          <p:spPr>
            <a:xfrm>
              <a:off x="5745800" y="1795725"/>
              <a:ext cx="28050" cy="11250"/>
            </a:xfrm>
            <a:custGeom>
              <a:avLst/>
              <a:gdLst/>
              <a:ahLst/>
              <a:cxnLst/>
              <a:rect l="l" t="t" r="r" b="b"/>
              <a:pathLst>
                <a:path w="1122" h="450" extrusionOk="0">
                  <a:moveTo>
                    <a:pt x="225" y="1"/>
                  </a:moveTo>
                  <a:cubicBezTo>
                    <a:pt x="1" y="449"/>
                    <a:pt x="225" y="449"/>
                    <a:pt x="673" y="449"/>
                  </a:cubicBezTo>
                  <a:cubicBezTo>
                    <a:pt x="673" y="225"/>
                    <a:pt x="1121" y="1"/>
                    <a:pt x="22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6" name="Google Shape;1576;p4"/>
            <p:cNvSpPr/>
            <p:nvPr/>
          </p:nvSpPr>
          <p:spPr>
            <a:xfrm>
              <a:off x="5846650" y="1823750"/>
              <a:ext cx="11225" cy="25"/>
            </a:xfrm>
            <a:custGeom>
              <a:avLst/>
              <a:gdLst/>
              <a:ahLst/>
              <a:cxnLst/>
              <a:rect l="l" t="t" r="r" b="b"/>
              <a:pathLst>
                <a:path w="449" h="1" extrusionOk="0">
                  <a:moveTo>
                    <a:pt x="1" y="0"/>
                  </a:moveTo>
                  <a:lnTo>
                    <a:pt x="225" y="0"/>
                  </a:lnTo>
                  <a:cubicBezTo>
                    <a:pt x="449" y="0"/>
                    <a:pt x="1" y="0"/>
                    <a:pt x="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7" name="Google Shape;1577;p4"/>
            <p:cNvSpPr/>
            <p:nvPr/>
          </p:nvSpPr>
          <p:spPr>
            <a:xfrm>
              <a:off x="5913900" y="1798850"/>
              <a:ext cx="5625" cy="2525"/>
            </a:xfrm>
            <a:custGeom>
              <a:avLst/>
              <a:gdLst/>
              <a:ahLst/>
              <a:cxnLst/>
              <a:rect l="l" t="t" r="r" b="b"/>
              <a:pathLst>
                <a:path w="225" h="101" extrusionOk="0">
                  <a:moveTo>
                    <a:pt x="166" y="0"/>
                  </a:moveTo>
                  <a:cubicBezTo>
                    <a:pt x="100" y="0"/>
                    <a:pt x="0" y="100"/>
                    <a:pt x="0" y="100"/>
                  </a:cubicBezTo>
                  <a:lnTo>
                    <a:pt x="224" y="100"/>
                  </a:lnTo>
                  <a:cubicBezTo>
                    <a:pt x="224" y="25"/>
                    <a:pt x="199" y="0"/>
                    <a:pt x="166"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8" name="Google Shape;1578;p4"/>
            <p:cNvSpPr/>
            <p:nvPr/>
          </p:nvSpPr>
          <p:spPr>
            <a:xfrm>
              <a:off x="5930700" y="1801350"/>
              <a:ext cx="11225" cy="2500"/>
            </a:xfrm>
            <a:custGeom>
              <a:avLst/>
              <a:gdLst/>
              <a:ahLst/>
              <a:cxnLst/>
              <a:rect l="l" t="t" r="r" b="b"/>
              <a:pathLst>
                <a:path w="449" h="100" extrusionOk="0">
                  <a:moveTo>
                    <a:pt x="1" y="0"/>
                  </a:moveTo>
                  <a:cubicBezTo>
                    <a:pt x="1" y="75"/>
                    <a:pt x="50" y="100"/>
                    <a:pt x="117" y="100"/>
                  </a:cubicBezTo>
                  <a:cubicBezTo>
                    <a:pt x="250" y="100"/>
                    <a:pt x="449" y="0"/>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9" name="Google Shape;1579;p4"/>
            <p:cNvSpPr/>
            <p:nvPr/>
          </p:nvSpPr>
          <p:spPr>
            <a:xfrm>
              <a:off x="5824250" y="1810050"/>
              <a:ext cx="5625" cy="2525"/>
            </a:xfrm>
            <a:custGeom>
              <a:avLst/>
              <a:gdLst/>
              <a:ahLst/>
              <a:cxnLst/>
              <a:rect l="l" t="t" r="r" b="b"/>
              <a:pathLst>
                <a:path w="225" h="101" extrusionOk="0">
                  <a:moveTo>
                    <a:pt x="58" y="1"/>
                  </a:moveTo>
                  <a:cubicBezTo>
                    <a:pt x="25" y="1"/>
                    <a:pt x="0" y="26"/>
                    <a:pt x="0" y="100"/>
                  </a:cubicBezTo>
                  <a:lnTo>
                    <a:pt x="224" y="100"/>
                  </a:lnTo>
                  <a:cubicBezTo>
                    <a:pt x="224" y="100"/>
                    <a:pt x="125" y="1"/>
                    <a:pt x="5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0" name="Google Shape;1580;p4"/>
            <p:cNvSpPr/>
            <p:nvPr/>
          </p:nvSpPr>
          <p:spPr>
            <a:xfrm>
              <a:off x="5521675" y="1811425"/>
              <a:ext cx="37700" cy="17950"/>
            </a:xfrm>
            <a:custGeom>
              <a:avLst/>
              <a:gdLst/>
              <a:ahLst/>
              <a:cxnLst/>
              <a:rect l="l" t="t" r="r" b="b"/>
              <a:pathLst>
                <a:path w="1508" h="718" extrusionOk="0">
                  <a:moveTo>
                    <a:pt x="152" y="0"/>
                  </a:moveTo>
                  <a:cubicBezTo>
                    <a:pt x="85" y="0"/>
                    <a:pt x="32" y="14"/>
                    <a:pt x="1" y="45"/>
                  </a:cubicBezTo>
                  <a:cubicBezTo>
                    <a:pt x="449" y="45"/>
                    <a:pt x="673" y="718"/>
                    <a:pt x="1122" y="718"/>
                  </a:cubicBezTo>
                  <a:cubicBezTo>
                    <a:pt x="1507" y="525"/>
                    <a:pt x="566" y="0"/>
                    <a:pt x="152"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1" name="Google Shape;1581;p4"/>
            <p:cNvSpPr/>
            <p:nvPr/>
          </p:nvSpPr>
          <p:spPr>
            <a:xfrm>
              <a:off x="5566500" y="1812550"/>
              <a:ext cx="11250" cy="11225"/>
            </a:xfrm>
            <a:custGeom>
              <a:avLst/>
              <a:gdLst/>
              <a:ahLst/>
              <a:cxnLst/>
              <a:rect l="l" t="t" r="r" b="b"/>
              <a:pathLst>
                <a:path w="450" h="449" extrusionOk="0">
                  <a:moveTo>
                    <a:pt x="1" y="0"/>
                  </a:moveTo>
                  <a:lnTo>
                    <a:pt x="449" y="448"/>
                  </a:lnTo>
                  <a:cubicBezTo>
                    <a:pt x="449" y="224"/>
                    <a:pt x="449" y="224"/>
                    <a:pt x="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2" name="Google Shape;1582;p4"/>
            <p:cNvSpPr/>
            <p:nvPr/>
          </p:nvSpPr>
          <p:spPr>
            <a:xfrm>
              <a:off x="5729000" y="1818150"/>
              <a:ext cx="11225" cy="2500"/>
            </a:xfrm>
            <a:custGeom>
              <a:avLst/>
              <a:gdLst/>
              <a:ahLst/>
              <a:cxnLst/>
              <a:rect l="l" t="t" r="r" b="b"/>
              <a:pathLst>
                <a:path w="449" h="100" extrusionOk="0">
                  <a:moveTo>
                    <a:pt x="0" y="0"/>
                  </a:moveTo>
                  <a:cubicBezTo>
                    <a:pt x="0" y="0"/>
                    <a:pt x="200" y="100"/>
                    <a:pt x="332" y="100"/>
                  </a:cubicBezTo>
                  <a:cubicBezTo>
                    <a:pt x="399" y="100"/>
                    <a:pt x="449" y="75"/>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3" name="Google Shape;1583;p4"/>
            <p:cNvSpPr/>
            <p:nvPr/>
          </p:nvSpPr>
          <p:spPr>
            <a:xfrm>
              <a:off x="6278075" y="1829350"/>
              <a:ext cx="84075" cy="50450"/>
            </a:xfrm>
            <a:custGeom>
              <a:avLst/>
              <a:gdLst/>
              <a:ahLst/>
              <a:cxnLst/>
              <a:rect l="l" t="t" r="r" b="b"/>
              <a:pathLst>
                <a:path w="3363" h="2018" extrusionOk="0">
                  <a:moveTo>
                    <a:pt x="1" y="1"/>
                  </a:moveTo>
                  <a:lnTo>
                    <a:pt x="3363" y="2018"/>
                  </a:lnTo>
                  <a:cubicBezTo>
                    <a:pt x="2242" y="1121"/>
                    <a:pt x="1121" y="449"/>
                    <a:pt x="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4" name="Google Shape;1584;p4"/>
            <p:cNvSpPr/>
            <p:nvPr/>
          </p:nvSpPr>
          <p:spPr>
            <a:xfrm>
              <a:off x="5569300" y="1829350"/>
              <a:ext cx="16850" cy="4225"/>
            </a:xfrm>
            <a:custGeom>
              <a:avLst/>
              <a:gdLst/>
              <a:ahLst/>
              <a:cxnLst/>
              <a:rect l="l" t="t" r="r" b="b"/>
              <a:pathLst>
                <a:path w="674" h="169" extrusionOk="0">
                  <a:moveTo>
                    <a:pt x="337" y="1"/>
                  </a:moveTo>
                  <a:cubicBezTo>
                    <a:pt x="1" y="113"/>
                    <a:pt x="169" y="169"/>
                    <a:pt x="337" y="169"/>
                  </a:cubicBezTo>
                  <a:cubicBezTo>
                    <a:pt x="505" y="169"/>
                    <a:pt x="673" y="113"/>
                    <a:pt x="33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5" name="Google Shape;1585;p4"/>
            <p:cNvSpPr/>
            <p:nvPr/>
          </p:nvSpPr>
          <p:spPr>
            <a:xfrm>
              <a:off x="5880275" y="1827025"/>
              <a:ext cx="11225" cy="7950"/>
            </a:xfrm>
            <a:custGeom>
              <a:avLst/>
              <a:gdLst/>
              <a:ahLst/>
              <a:cxnLst/>
              <a:rect l="l" t="t" r="r" b="b"/>
              <a:pathLst>
                <a:path w="449" h="318" extrusionOk="0">
                  <a:moveTo>
                    <a:pt x="159" y="1"/>
                  </a:moveTo>
                  <a:cubicBezTo>
                    <a:pt x="0" y="1"/>
                    <a:pt x="0" y="159"/>
                    <a:pt x="0" y="318"/>
                  </a:cubicBezTo>
                  <a:lnTo>
                    <a:pt x="449" y="94"/>
                  </a:lnTo>
                  <a:cubicBezTo>
                    <a:pt x="317" y="28"/>
                    <a:pt x="225" y="1"/>
                    <a:pt x="15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6" name="Google Shape;1586;p4"/>
            <p:cNvSpPr/>
            <p:nvPr/>
          </p:nvSpPr>
          <p:spPr>
            <a:xfrm>
              <a:off x="4429125" y="1831725"/>
              <a:ext cx="4675" cy="6500"/>
            </a:xfrm>
            <a:custGeom>
              <a:avLst/>
              <a:gdLst/>
              <a:ahLst/>
              <a:cxnLst/>
              <a:rect l="l" t="t" r="r" b="b"/>
              <a:pathLst>
                <a:path w="187" h="260" extrusionOk="0">
                  <a:moveTo>
                    <a:pt x="112" y="0"/>
                  </a:moveTo>
                  <a:cubicBezTo>
                    <a:pt x="85" y="0"/>
                    <a:pt x="47" y="35"/>
                    <a:pt x="0" y="130"/>
                  </a:cubicBezTo>
                  <a:cubicBezTo>
                    <a:pt x="47" y="224"/>
                    <a:pt x="85" y="259"/>
                    <a:pt x="112" y="259"/>
                  </a:cubicBezTo>
                  <a:cubicBezTo>
                    <a:pt x="187" y="259"/>
                    <a:pt x="187" y="0"/>
                    <a:pt x="112"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7" name="Google Shape;1587;p4"/>
            <p:cNvSpPr/>
            <p:nvPr/>
          </p:nvSpPr>
          <p:spPr>
            <a:xfrm>
              <a:off x="4434725" y="1851775"/>
              <a:ext cx="11225" cy="25"/>
            </a:xfrm>
            <a:custGeom>
              <a:avLst/>
              <a:gdLst/>
              <a:ahLst/>
              <a:cxnLst/>
              <a:rect l="l" t="t" r="r" b="b"/>
              <a:pathLst>
                <a:path w="449" h="1" extrusionOk="0">
                  <a:moveTo>
                    <a:pt x="0" y="0"/>
                  </a:moveTo>
                  <a:lnTo>
                    <a:pt x="448" y="0"/>
                  </a:lnTo>
                  <a:cubicBezTo>
                    <a:pt x="448" y="0"/>
                    <a:pt x="0" y="0"/>
                    <a:pt x="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8" name="Google Shape;1588;p4"/>
            <p:cNvSpPr/>
            <p:nvPr/>
          </p:nvSpPr>
          <p:spPr>
            <a:xfrm>
              <a:off x="5504875" y="1861825"/>
              <a:ext cx="26450" cy="12375"/>
            </a:xfrm>
            <a:custGeom>
              <a:avLst/>
              <a:gdLst/>
              <a:ahLst/>
              <a:cxnLst/>
              <a:rect l="l" t="t" r="r" b="b"/>
              <a:pathLst>
                <a:path w="1058" h="495" extrusionOk="0">
                  <a:moveTo>
                    <a:pt x="273" y="1"/>
                  </a:moveTo>
                  <a:cubicBezTo>
                    <a:pt x="188" y="1"/>
                    <a:pt x="97" y="14"/>
                    <a:pt x="1" y="46"/>
                  </a:cubicBezTo>
                  <a:cubicBezTo>
                    <a:pt x="1" y="270"/>
                    <a:pt x="1" y="495"/>
                    <a:pt x="673" y="495"/>
                  </a:cubicBezTo>
                  <a:cubicBezTo>
                    <a:pt x="1057" y="495"/>
                    <a:pt x="783" y="1"/>
                    <a:pt x="27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9" name="Google Shape;1589;p4"/>
            <p:cNvSpPr/>
            <p:nvPr/>
          </p:nvSpPr>
          <p:spPr>
            <a:xfrm>
              <a:off x="5527300" y="1866275"/>
              <a:ext cx="22425" cy="19775"/>
            </a:xfrm>
            <a:custGeom>
              <a:avLst/>
              <a:gdLst/>
              <a:ahLst/>
              <a:cxnLst/>
              <a:rect l="l" t="t" r="r" b="b"/>
              <a:pathLst>
                <a:path w="897" h="791" extrusionOk="0">
                  <a:moveTo>
                    <a:pt x="473" y="0"/>
                  </a:moveTo>
                  <a:cubicBezTo>
                    <a:pt x="405" y="0"/>
                    <a:pt x="321" y="28"/>
                    <a:pt x="224" y="92"/>
                  </a:cubicBezTo>
                  <a:cubicBezTo>
                    <a:pt x="897" y="317"/>
                    <a:pt x="0" y="541"/>
                    <a:pt x="0" y="765"/>
                  </a:cubicBezTo>
                  <a:cubicBezTo>
                    <a:pt x="70" y="782"/>
                    <a:pt x="134" y="790"/>
                    <a:pt x="193" y="790"/>
                  </a:cubicBezTo>
                  <a:cubicBezTo>
                    <a:pt x="783" y="790"/>
                    <a:pt x="841" y="0"/>
                    <a:pt x="47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0" name="Google Shape;1590;p4"/>
            <p:cNvSpPr/>
            <p:nvPr/>
          </p:nvSpPr>
          <p:spPr>
            <a:xfrm>
              <a:off x="4451525" y="1874175"/>
              <a:ext cx="16825" cy="11225"/>
            </a:xfrm>
            <a:custGeom>
              <a:avLst/>
              <a:gdLst/>
              <a:ahLst/>
              <a:cxnLst/>
              <a:rect l="l" t="t" r="r" b="b"/>
              <a:pathLst>
                <a:path w="673" h="449" extrusionOk="0">
                  <a:moveTo>
                    <a:pt x="0" y="1"/>
                  </a:moveTo>
                  <a:cubicBezTo>
                    <a:pt x="0" y="225"/>
                    <a:pt x="0" y="449"/>
                    <a:pt x="225" y="449"/>
                  </a:cubicBezTo>
                  <a:cubicBezTo>
                    <a:pt x="673" y="449"/>
                    <a:pt x="225" y="1"/>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1" name="Google Shape;1591;p4"/>
            <p:cNvSpPr/>
            <p:nvPr/>
          </p:nvSpPr>
          <p:spPr>
            <a:xfrm>
              <a:off x="5193525" y="1873025"/>
              <a:ext cx="20025" cy="12375"/>
            </a:xfrm>
            <a:custGeom>
              <a:avLst/>
              <a:gdLst/>
              <a:ahLst/>
              <a:cxnLst/>
              <a:rect l="l" t="t" r="r" b="b"/>
              <a:pathLst>
                <a:path w="801" h="495" extrusionOk="0">
                  <a:moveTo>
                    <a:pt x="682" y="1"/>
                  </a:moveTo>
                  <a:cubicBezTo>
                    <a:pt x="412" y="1"/>
                    <a:pt x="0" y="495"/>
                    <a:pt x="576" y="495"/>
                  </a:cubicBezTo>
                  <a:cubicBezTo>
                    <a:pt x="576" y="271"/>
                    <a:pt x="800" y="271"/>
                    <a:pt x="800" y="47"/>
                  </a:cubicBezTo>
                  <a:cubicBezTo>
                    <a:pt x="768" y="15"/>
                    <a:pt x="727" y="1"/>
                    <a:pt x="682"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2" name="Google Shape;1592;p4"/>
            <p:cNvSpPr/>
            <p:nvPr/>
          </p:nvSpPr>
          <p:spPr>
            <a:xfrm>
              <a:off x="5163100" y="1881175"/>
              <a:ext cx="28025" cy="10700"/>
            </a:xfrm>
            <a:custGeom>
              <a:avLst/>
              <a:gdLst/>
              <a:ahLst/>
              <a:cxnLst/>
              <a:rect l="l" t="t" r="r" b="b"/>
              <a:pathLst>
                <a:path w="1121" h="428" extrusionOk="0">
                  <a:moveTo>
                    <a:pt x="477" y="1"/>
                  </a:moveTo>
                  <a:cubicBezTo>
                    <a:pt x="281" y="1"/>
                    <a:pt x="112" y="57"/>
                    <a:pt x="0" y="169"/>
                  </a:cubicBezTo>
                  <a:cubicBezTo>
                    <a:pt x="0" y="358"/>
                    <a:pt x="201" y="428"/>
                    <a:pt x="432" y="428"/>
                  </a:cubicBezTo>
                  <a:cubicBezTo>
                    <a:pt x="747" y="428"/>
                    <a:pt x="1121" y="298"/>
                    <a:pt x="1121" y="169"/>
                  </a:cubicBezTo>
                  <a:cubicBezTo>
                    <a:pt x="897" y="57"/>
                    <a:pt x="673" y="1"/>
                    <a:pt x="47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3" name="Google Shape;1593;p4"/>
            <p:cNvSpPr/>
            <p:nvPr/>
          </p:nvSpPr>
          <p:spPr>
            <a:xfrm>
              <a:off x="5191125" y="1890975"/>
              <a:ext cx="39225" cy="11250"/>
            </a:xfrm>
            <a:custGeom>
              <a:avLst/>
              <a:gdLst/>
              <a:ahLst/>
              <a:cxnLst/>
              <a:rect l="l" t="t" r="r" b="b"/>
              <a:pathLst>
                <a:path w="1569" h="450" extrusionOk="0">
                  <a:moveTo>
                    <a:pt x="1569" y="1"/>
                  </a:moveTo>
                  <a:cubicBezTo>
                    <a:pt x="896" y="1"/>
                    <a:pt x="224" y="1"/>
                    <a:pt x="0" y="449"/>
                  </a:cubicBezTo>
                  <a:cubicBezTo>
                    <a:pt x="448" y="225"/>
                    <a:pt x="1345" y="449"/>
                    <a:pt x="156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4" name="Google Shape;1594;p4"/>
            <p:cNvSpPr/>
            <p:nvPr/>
          </p:nvSpPr>
          <p:spPr>
            <a:xfrm>
              <a:off x="5527300" y="1888250"/>
              <a:ext cx="4775" cy="8275"/>
            </a:xfrm>
            <a:custGeom>
              <a:avLst/>
              <a:gdLst/>
              <a:ahLst/>
              <a:cxnLst/>
              <a:rect l="l" t="t" r="r" b="b"/>
              <a:pathLst>
                <a:path w="191" h="331" extrusionOk="0">
                  <a:moveTo>
                    <a:pt x="98" y="1"/>
                  </a:moveTo>
                  <a:cubicBezTo>
                    <a:pt x="72" y="1"/>
                    <a:pt x="40" y="31"/>
                    <a:pt x="0" y="110"/>
                  </a:cubicBezTo>
                  <a:cubicBezTo>
                    <a:pt x="54" y="273"/>
                    <a:pt x="96" y="331"/>
                    <a:pt x="124" y="331"/>
                  </a:cubicBezTo>
                  <a:cubicBezTo>
                    <a:pt x="191" y="331"/>
                    <a:pt x="182" y="1"/>
                    <a:pt x="9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5" name="Google Shape;1595;p4"/>
            <p:cNvSpPr/>
            <p:nvPr/>
          </p:nvSpPr>
          <p:spPr>
            <a:xfrm>
              <a:off x="5129475" y="1904550"/>
              <a:ext cx="7850" cy="6500"/>
            </a:xfrm>
            <a:custGeom>
              <a:avLst/>
              <a:gdLst/>
              <a:ahLst/>
              <a:cxnLst/>
              <a:rect l="l" t="t" r="r" b="b"/>
              <a:pathLst>
                <a:path w="314" h="260" extrusionOk="0">
                  <a:moveTo>
                    <a:pt x="136" y="1"/>
                  </a:moveTo>
                  <a:cubicBezTo>
                    <a:pt x="95" y="1"/>
                    <a:pt x="48" y="36"/>
                    <a:pt x="1" y="130"/>
                  </a:cubicBezTo>
                  <a:cubicBezTo>
                    <a:pt x="95" y="225"/>
                    <a:pt x="160" y="260"/>
                    <a:pt x="201" y="260"/>
                  </a:cubicBezTo>
                  <a:cubicBezTo>
                    <a:pt x="313" y="260"/>
                    <a:pt x="249" y="1"/>
                    <a:pt x="136"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6" name="Google Shape;1596;p4"/>
            <p:cNvSpPr/>
            <p:nvPr/>
          </p:nvSpPr>
          <p:spPr>
            <a:xfrm>
              <a:off x="5572125" y="1915775"/>
              <a:ext cx="4675" cy="6475"/>
            </a:xfrm>
            <a:custGeom>
              <a:avLst/>
              <a:gdLst/>
              <a:ahLst/>
              <a:cxnLst/>
              <a:rect l="l" t="t" r="r" b="b"/>
              <a:pathLst>
                <a:path w="187" h="259" extrusionOk="0">
                  <a:moveTo>
                    <a:pt x="112" y="0"/>
                  </a:moveTo>
                  <a:cubicBezTo>
                    <a:pt x="85" y="0"/>
                    <a:pt x="47" y="35"/>
                    <a:pt x="0" y="129"/>
                  </a:cubicBezTo>
                  <a:cubicBezTo>
                    <a:pt x="47" y="224"/>
                    <a:pt x="85" y="259"/>
                    <a:pt x="112" y="259"/>
                  </a:cubicBezTo>
                  <a:cubicBezTo>
                    <a:pt x="187" y="259"/>
                    <a:pt x="187" y="0"/>
                    <a:pt x="112"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7" name="Google Shape;1597;p4"/>
            <p:cNvSpPr/>
            <p:nvPr/>
          </p:nvSpPr>
          <p:spPr>
            <a:xfrm>
              <a:off x="5510475" y="1914800"/>
              <a:ext cx="16850" cy="4225"/>
            </a:xfrm>
            <a:custGeom>
              <a:avLst/>
              <a:gdLst/>
              <a:ahLst/>
              <a:cxnLst/>
              <a:rect l="l" t="t" r="r" b="b"/>
              <a:pathLst>
                <a:path w="674" h="169" extrusionOk="0">
                  <a:moveTo>
                    <a:pt x="393" y="0"/>
                  </a:moveTo>
                  <a:cubicBezTo>
                    <a:pt x="225" y="0"/>
                    <a:pt x="1" y="56"/>
                    <a:pt x="1" y="168"/>
                  </a:cubicBezTo>
                  <a:lnTo>
                    <a:pt x="449" y="168"/>
                  </a:lnTo>
                  <a:cubicBezTo>
                    <a:pt x="673" y="56"/>
                    <a:pt x="561" y="0"/>
                    <a:pt x="39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8" name="Google Shape;1598;p4"/>
            <p:cNvSpPr/>
            <p:nvPr/>
          </p:nvSpPr>
          <p:spPr>
            <a:xfrm>
              <a:off x="5566500" y="1980625"/>
              <a:ext cx="16850" cy="11225"/>
            </a:xfrm>
            <a:custGeom>
              <a:avLst/>
              <a:gdLst/>
              <a:ahLst/>
              <a:cxnLst/>
              <a:rect l="l" t="t" r="r" b="b"/>
              <a:pathLst>
                <a:path w="674" h="449" extrusionOk="0">
                  <a:moveTo>
                    <a:pt x="1" y="1"/>
                  </a:moveTo>
                  <a:cubicBezTo>
                    <a:pt x="1" y="225"/>
                    <a:pt x="225" y="449"/>
                    <a:pt x="673" y="449"/>
                  </a:cubicBezTo>
                  <a:cubicBezTo>
                    <a:pt x="673" y="225"/>
                    <a:pt x="225" y="1"/>
                    <a:pt x="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9" name="Google Shape;1599;p4"/>
            <p:cNvSpPr/>
            <p:nvPr/>
          </p:nvSpPr>
          <p:spPr>
            <a:xfrm>
              <a:off x="5291975" y="2008650"/>
              <a:ext cx="11225" cy="7950"/>
            </a:xfrm>
            <a:custGeom>
              <a:avLst/>
              <a:gdLst/>
              <a:ahLst/>
              <a:cxnLst/>
              <a:rect l="l" t="t" r="r" b="b"/>
              <a:pathLst>
                <a:path w="449" h="318" extrusionOk="0">
                  <a:moveTo>
                    <a:pt x="448" y="0"/>
                  </a:moveTo>
                  <a:cubicBezTo>
                    <a:pt x="448" y="0"/>
                    <a:pt x="0" y="0"/>
                    <a:pt x="0" y="224"/>
                  </a:cubicBezTo>
                  <a:cubicBezTo>
                    <a:pt x="0" y="290"/>
                    <a:pt x="39" y="317"/>
                    <a:pt x="93" y="317"/>
                  </a:cubicBezTo>
                  <a:cubicBezTo>
                    <a:pt x="224" y="317"/>
                    <a:pt x="448" y="159"/>
                    <a:pt x="44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0" name="Google Shape;1600;p4"/>
            <p:cNvSpPr/>
            <p:nvPr/>
          </p:nvSpPr>
          <p:spPr>
            <a:xfrm>
              <a:off x="4675650" y="2019850"/>
              <a:ext cx="28025" cy="5625"/>
            </a:xfrm>
            <a:custGeom>
              <a:avLst/>
              <a:gdLst/>
              <a:ahLst/>
              <a:cxnLst/>
              <a:rect l="l" t="t" r="r" b="b"/>
              <a:pathLst>
                <a:path w="1121" h="225" extrusionOk="0">
                  <a:moveTo>
                    <a:pt x="0" y="1"/>
                  </a:moveTo>
                  <a:cubicBezTo>
                    <a:pt x="0" y="225"/>
                    <a:pt x="1121" y="225"/>
                    <a:pt x="1121" y="225"/>
                  </a:cubicBezTo>
                  <a:cubicBezTo>
                    <a:pt x="1009" y="113"/>
                    <a:pt x="841" y="113"/>
                    <a:pt x="645" y="113"/>
                  </a:cubicBezTo>
                  <a:cubicBezTo>
                    <a:pt x="448" y="113"/>
                    <a:pt x="224" y="113"/>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1" name="Google Shape;1601;p4"/>
            <p:cNvSpPr/>
            <p:nvPr/>
          </p:nvSpPr>
          <p:spPr>
            <a:xfrm>
              <a:off x="5286375" y="2033425"/>
              <a:ext cx="4675" cy="6500"/>
            </a:xfrm>
            <a:custGeom>
              <a:avLst/>
              <a:gdLst/>
              <a:ahLst/>
              <a:cxnLst/>
              <a:rect l="l" t="t" r="r" b="b"/>
              <a:pathLst>
                <a:path w="187" h="260" extrusionOk="0">
                  <a:moveTo>
                    <a:pt x="112" y="1"/>
                  </a:moveTo>
                  <a:cubicBezTo>
                    <a:pt x="85" y="1"/>
                    <a:pt x="47" y="35"/>
                    <a:pt x="0" y="130"/>
                  </a:cubicBezTo>
                  <a:cubicBezTo>
                    <a:pt x="47" y="225"/>
                    <a:pt x="85" y="259"/>
                    <a:pt x="112" y="259"/>
                  </a:cubicBezTo>
                  <a:cubicBezTo>
                    <a:pt x="187" y="259"/>
                    <a:pt x="187" y="1"/>
                    <a:pt x="112"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2" name="Google Shape;1602;p4"/>
            <p:cNvSpPr/>
            <p:nvPr/>
          </p:nvSpPr>
          <p:spPr>
            <a:xfrm>
              <a:off x="5583325" y="2045375"/>
              <a:ext cx="11225" cy="2525"/>
            </a:xfrm>
            <a:custGeom>
              <a:avLst/>
              <a:gdLst/>
              <a:ahLst/>
              <a:cxnLst/>
              <a:rect l="l" t="t" r="r" b="b"/>
              <a:pathLst>
                <a:path w="449" h="101" extrusionOk="0">
                  <a:moveTo>
                    <a:pt x="116" y="1"/>
                  </a:moveTo>
                  <a:cubicBezTo>
                    <a:pt x="50" y="1"/>
                    <a:pt x="0" y="25"/>
                    <a:pt x="0" y="100"/>
                  </a:cubicBezTo>
                  <a:lnTo>
                    <a:pt x="448" y="100"/>
                  </a:lnTo>
                  <a:cubicBezTo>
                    <a:pt x="448" y="100"/>
                    <a:pt x="249" y="1"/>
                    <a:pt x="116"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3" name="Google Shape;1603;p4"/>
            <p:cNvSpPr/>
            <p:nvPr/>
          </p:nvSpPr>
          <p:spPr>
            <a:xfrm>
              <a:off x="5473950" y="2067925"/>
              <a:ext cx="2925" cy="10275"/>
            </a:xfrm>
            <a:custGeom>
              <a:avLst/>
              <a:gdLst/>
              <a:ahLst/>
              <a:cxnLst/>
              <a:rect l="l" t="t" r="r" b="b"/>
              <a:pathLst>
                <a:path w="117" h="411" extrusionOk="0">
                  <a:moveTo>
                    <a:pt x="104" y="0"/>
                  </a:moveTo>
                  <a:cubicBezTo>
                    <a:pt x="73" y="0"/>
                    <a:pt x="0" y="410"/>
                    <a:pt x="21" y="410"/>
                  </a:cubicBezTo>
                  <a:cubicBezTo>
                    <a:pt x="30" y="410"/>
                    <a:pt x="58" y="329"/>
                    <a:pt x="117" y="95"/>
                  </a:cubicBezTo>
                  <a:cubicBezTo>
                    <a:pt x="117" y="27"/>
                    <a:pt x="112" y="0"/>
                    <a:pt x="10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4" name="Google Shape;1604;p4"/>
            <p:cNvSpPr/>
            <p:nvPr/>
          </p:nvSpPr>
          <p:spPr>
            <a:xfrm>
              <a:off x="3381375" y="2077275"/>
              <a:ext cx="16825" cy="8425"/>
            </a:xfrm>
            <a:custGeom>
              <a:avLst/>
              <a:gdLst/>
              <a:ahLst/>
              <a:cxnLst/>
              <a:rect l="l" t="t" r="r" b="b"/>
              <a:pathLst>
                <a:path w="673" h="337" extrusionOk="0">
                  <a:moveTo>
                    <a:pt x="336" y="1"/>
                  </a:moveTo>
                  <a:cubicBezTo>
                    <a:pt x="224" y="1"/>
                    <a:pt x="112" y="57"/>
                    <a:pt x="0" y="169"/>
                  </a:cubicBezTo>
                  <a:cubicBezTo>
                    <a:pt x="0" y="281"/>
                    <a:pt x="168" y="337"/>
                    <a:pt x="336" y="337"/>
                  </a:cubicBezTo>
                  <a:cubicBezTo>
                    <a:pt x="504" y="337"/>
                    <a:pt x="672" y="281"/>
                    <a:pt x="672" y="169"/>
                  </a:cubicBezTo>
                  <a:cubicBezTo>
                    <a:pt x="560" y="57"/>
                    <a:pt x="448" y="1"/>
                    <a:pt x="336"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5" name="Google Shape;1605;p4"/>
            <p:cNvSpPr/>
            <p:nvPr/>
          </p:nvSpPr>
          <p:spPr>
            <a:xfrm>
              <a:off x="5258350" y="2081475"/>
              <a:ext cx="11225" cy="2525"/>
            </a:xfrm>
            <a:custGeom>
              <a:avLst/>
              <a:gdLst/>
              <a:ahLst/>
              <a:cxnLst/>
              <a:rect l="l" t="t" r="r" b="b"/>
              <a:pathLst>
                <a:path w="449" h="101" extrusionOk="0">
                  <a:moveTo>
                    <a:pt x="0" y="1"/>
                  </a:moveTo>
                  <a:cubicBezTo>
                    <a:pt x="0" y="1"/>
                    <a:pt x="200" y="100"/>
                    <a:pt x="332" y="100"/>
                  </a:cubicBezTo>
                  <a:cubicBezTo>
                    <a:pt x="399" y="100"/>
                    <a:pt x="449" y="76"/>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6" name="Google Shape;1606;p4"/>
            <p:cNvSpPr/>
            <p:nvPr/>
          </p:nvSpPr>
          <p:spPr>
            <a:xfrm>
              <a:off x="5034225" y="2089450"/>
              <a:ext cx="4700" cy="6500"/>
            </a:xfrm>
            <a:custGeom>
              <a:avLst/>
              <a:gdLst/>
              <a:ahLst/>
              <a:cxnLst/>
              <a:rect l="l" t="t" r="r" b="b"/>
              <a:pathLst>
                <a:path w="188" h="260" extrusionOk="0">
                  <a:moveTo>
                    <a:pt x="113" y="1"/>
                  </a:moveTo>
                  <a:cubicBezTo>
                    <a:pt x="85" y="1"/>
                    <a:pt x="48" y="35"/>
                    <a:pt x="1" y="130"/>
                  </a:cubicBezTo>
                  <a:cubicBezTo>
                    <a:pt x="48" y="225"/>
                    <a:pt x="85" y="259"/>
                    <a:pt x="113" y="259"/>
                  </a:cubicBezTo>
                  <a:cubicBezTo>
                    <a:pt x="187" y="259"/>
                    <a:pt x="187" y="1"/>
                    <a:pt x="11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7" name="Google Shape;1607;p4"/>
            <p:cNvSpPr/>
            <p:nvPr/>
          </p:nvSpPr>
          <p:spPr>
            <a:xfrm>
              <a:off x="5471250" y="2103975"/>
              <a:ext cx="4800" cy="8275"/>
            </a:xfrm>
            <a:custGeom>
              <a:avLst/>
              <a:gdLst/>
              <a:ahLst/>
              <a:cxnLst/>
              <a:rect l="l" t="t" r="r" b="b"/>
              <a:pathLst>
                <a:path w="192" h="331" extrusionOk="0">
                  <a:moveTo>
                    <a:pt x="124" y="1"/>
                  </a:moveTo>
                  <a:cubicBezTo>
                    <a:pt x="96" y="1"/>
                    <a:pt x="55" y="58"/>
                    <a:pt x="1" y="221"/>
                  </a:cubicBezTo>
                  <a:cubicBezTo>
                    <a:pt x="40" y="300"/>
                    <a:pt x="73" y="331"/>
                    <a:pt x="98" y="331"/>
                  </a:cubicBezTo>
                  <a:cubicBezTo>
                    <a:pt x="183" y="331"/>
                    <a:pt x="191" y="1"/>
                    <a:pt x="12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8" name="Google Shape;1608;p4"/>
            <p:cNvSpPr/>
            <p:nvPr/>
          </p:nvSpPr>
          <p:spPr>
            <a:xfrm>
              <a:off x="5919500" y="2131900"/>
              <a:ext cx="22425" cy="11250"/>
            </a:xfrm>
            <a:custGeom>
              <a:avLst/>
              <a:gdLst/>
              <a:ahLst/>
              <a:cxnLst/>
              <a:rect l="l" t="t" r="r" b="b"/>
              <a:pathLst>
                <a:path w="897" h="450" extrusionOk="0">
                  <a:moveTo>
                    <a:pt x="449" y="1"/>
                  </a:moveTo>
                  <a:cubicBezTo>
                    <a:pt x="0" y="1"/>
                    <a:pt x="0" y="449"/>
                    <a:pt x="449" y="449"/>
                  </a:cubicBezTo>
                  <a:cubicBezTo>
                    <a:pt x="449" y="449"/>
                    <a:pt x="897" y="1"/>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9" name="Google Shape;1609;p4"/>
            <p:cNvSpPr/>
            <p:nvPr/>
          </p:nvSpPr>
          <p:spPr>
            <a:xfrm>
              <a:off x="3431800" y="2139875"/>
              <a:ext cx="7825" cy="6500"/>
            </a:xfrm>
            <a:custGeom>
              <a:avLst/>
              <a:gdLst/>
              <a:ahLst/>
              <a:cxnLst/>
              <a:rect l="l" t="t" r="r" b="b"/>
              <a:pathLst>
                <a:path w="313" h="260" extrusionOk="0">
                  <a:moveTo>
                    <a:pt x="201" y="1"/>
                  </a:moveTo>
                  <a:cubicBezTo>
                    <a:pt x="159" y="1"/>
                    <a:pt x="95" y="35"/>
                    <a:pt x="0" y="130"/>
                  </a:cubicBezTo>
                  <a:cubicBezTo>
                    <a:pt x="47" y="225"/>
                    <a:pt x="95" y="260"/>
                    <a:pt x="136" y="260"/>
                  </a:cubicBezTo>
                  <a:cubicBezTo>
                    <a:pt x="248" y="260"/>
                    <a:pt x="313" y="1"/>
                    <a:pt x="20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0" name="Google Shape;1610;p4"/>
            <p:cNvSpPr/>
            <p:nvPr/>
          </p:nvSpPr>
          <p:spPr>
            <a:xfrm>
              <a:off x="5992325" y="2143750"/>
              <a:ext cx="44850" cy="7475"/>
            </a:xfrm>
            <a:custGeom>
              <a:avLst/>
              <a:gdLst/>
              <a:ahLst/>
              <a:cxnLst/>
              <a:rect l="l" t="t" r="r" b="b"/>
              <a:pathLst>
                <a:path w="1794" h="299" extrusionOk="0">
                  <a:moveTo>
                    <a:pt x="466" y="0"/>
                  </a:moveTo>
                  <a:cubicBezTo>
                    <a:pt x="300" y="0"/>
                    <a:pt x="150" y="50"/>
                    <a:pt x="1" y="199"/>
                  </a:cubicBezTo>
                  <a:cubicBezTo>
                    <a:pt x="300" y="199"/>
                    <a:pt x="798" y="299"/>
                    <a:pt x="1229" y="299"/>
                  </a:cubicBezTo>
                  <a:cubicBezTo>
                    <a:pt x="1445" y="299"/>
                    <a:pt x="1644" y="274"/>
                    <a:pt x="1794" y="199"/>
                  </a:cubicBezTo>
                  <a:cubicBezTo>
                    <a:pt x="1196" y="199"/>
                    <a:pt x="798" y="0"/>
                    <a:pt x="466"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1" name="Google Shape;1611;p4"/>
            <p:cNvSpPr/>
            <p:nvPr/>
          </p:nvSpPr>
          <p:spPr>
            <a:xfrm>
              <a:off x="3527050" y="2151825"/>
              <a:ext cx="5625" cy="2525"/>
            </a:xfrm>
            <a:custGeom>
              <a:avLst/>
              <a:gdLst/>
              <a:ahLst/>
              <a:cxnLst/>
              <a:rect l="l" t="t" r="r" b="b"/>
              <a:pathLst>
                <a:path w="225" h="101" extrusionOk="0">
                  <a:moveTo>
                    <a:pt x="58" y="1"/>
                  </a:moveTo>
                  <a:cubicBezTo>
                    <a:pt x="25" y="1"/>
                    <a:pt x="0" y="26"/>
                    <a:pt x="0" y="100"/>
                  </a:cubicBezTo>
                  <a:lnTo>
                    <a:pt x="224" y="100"/>
                  </a:lnTo>
                  <a:cubicBezTo>
                    <a:pt x="224" y="100"/>
                    <a:pt x="125" y="1"/>
                    <a:pt x="5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2" name="Google Shape;1612;p4"/>
            <p:cNvSpPr/>
            <p:nvPr/>
          </p:nvSpPr>
          <p:spPr>
            <a:xfrm>
              <a:off x="6056000" y="2153150"/>
              <a:ext cx="8125" cy="5150"/>
            </a:xfrm>
            <a:custGeom>
              <a:avLst/>
              <a:gdLst/>
              <a:ahLst/>
              <a:cxnLst/>
              <a:rect l="l" t="t" r="r" b="b"/>
              <a:pathLst>
                <a:path w="325" h="206" extrusionOk="0">
                  <a:moveTo>
                    <a:pt x="263" y="0"/>
                  </a:moveTo>
                  <a:cubicBezTo>
                    <a:pt x="248" y="0"/>
                    <a:pt x="211" y="14"/>
                    <a:pt x="143" y="47"/>
                  </a:cubicBezTo>
                  <a:cubicBezTo>
                    <a:pt x="26" y="165"/>
                    <a:pt x="1" y="205"/>
                    <a:pt x="19" y="205"/>
                  </a:cubicBezTo>
                  <a:cubicBezTo>
                    <a:pt x="61" y="205"/>
                    <a:pt x="325" y="0"/>
                    <a:pt x="26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3" name="Google Shape;1613;p4"/>
            <p:cNvSpPr/>
            <p:nvPr/>
          </p:nvSpPr>
          <p:spPr>
            <a:xfrm>
              <a:off x="6065175" y="2151075"/>
              <a:ext cx="4700" cy="6500"/>
            </a:xfrm>
            <a:custGeom>
              <a:avLst/>
              <a:gdLst/>
              <a:ahLst/>
              <a:cxnLst/>
              <a:rect l="l" t="t" r="r" b="b"/>
              <a:pathLst>
                <a:path w="188" h="260" extrusionOk="0">
                  <a:moveTo>
                    <a:pt x="112" y="1"/>
                  </a:moveTo>
                  <a:cubicBezTo>
                    <a:pt x="85" y="1"/>
                    <a:pt x="48" y="36"/>
                    <a:pt x="0" y="130"/>
                  </a:cubicBezTo>
                  <a:cubicBezTo>
                    <a:pt x="48" y="225"/>
                    <a:pt x="85" y="260"/>
                    <a:pt x="112" y="260"/>
                  </a:cubicBezTo>
                  <a:cubicBezTo>
                    <a:pt x="187" y="260"/>
                    <a:pt x="187" y="1"/>
                    <a:pt x="112"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4" name="Google Shape;1614;p4"/>
            <p:cNvSpPr/>
            <p:nvPr/>
          </p:nvSpPr>
          <p:spPr>
            <a:xfrm>
              <a:off x="3381375" y="2156700"/>
              <a:ext cx="9350" cy="6475"/>
            </a:xfrm>
            <a:custGeom>
              <a:avLst/>
              <a:gdLst/>
              <a:ahLst/>
              <a:cxnLst/>
              <a:rect l="l" t="t" r="r" b="b"/>
              <a:pathLst>
                <a:path w="374" h="259" extrusionOk="0">
                  <a:moveTo>
                    <a:pt x="224" y="0"/>
                  </a:moveTo>
                  <a:cubicBezTo>
                    <a:pt x="169" y="0"/>
                    <a:pt x="95" y="35"/>
                    <a:pt x="0" y="129"/>
                  </a:cubicBezTo>
                  <a:cubicBezTo>
                    <a:pt x="95" y="224"/>
                    <a:pt x="169" y="259"/>
                    <a:pt x="224" y="259"/>
                  </a:cubicBezTo>
                  <a:cubicBezTo>
                    <a:pt x="374" y="259"/>
                    <a:pt x="374" y="0"/>
                    <a:pt x="2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5" name="Google Shape;1615;p4"/>
            <p:cNvSpPr/>
            <p:nvPr/>
          </p:nvSpPr>
          <p:spPr>
            <a:xfrm>
              <a:off x="6104400" y="2159925"/>
              <a:ext cx="16825" cy="4225"/>
            </a:xfrm>
            <a:custGeom>
              <a:avLst/>
              <a:gdLst/>
              <a:ahLst/>
              <a:cxnLst/>
              <a:rect l="l" t="t" r="r" b="b"/>
              <a:pathLst>
                <a:path w="673" h="169" extrusionOk="0">
                  <a:moveTo>
                    <a:pt x="224" y="0"/>
                  </a:moveTo>
                  <a:cubicBezTo>
                    <a:pt x="0" y="113"/>
                    <a:pt x="112" y="169"/>
                    <a:pt x="280" y="169"/>
                  </a:cubicBezTo>
                  <a:cubicBezTo>
                    <a:pt x="448" y="169"/>
                    <a:pt x="673" y="113"/>
                    <a:pt x="67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6" name="Google Shape;1616;p4"/>
            <p:cNvSpPr/>
            <p:nvPr/>
          </p:nvSpPr>
          <p:spPr>
            <a:xfrm>
              <a:off x="6136725" y="2162300"/>
              <a:ext cx="12525" cy="6475"/>
            </a:xfrm>
            <a:custGeom>
              <a:avLst/>
              <a:gdLst/>
              <a:ahLst/>
              <a:cxnLst/>
              <a:rect l="l" t="t" r="r" b="b"/>
              <a:pathLst>
                <a:path w="501" h="259" extrusionOk="0">
                  <a:moveTo>
                    <a:pt x="188" y="0"/>
                  </a:moveTo>
                  <a:cubicBezTo>
                    <a:pt x="1" y="0"/>
                    <a:pt x="66" y="259"/>
                    <a:pt x="252" y="259"/>
                  </a:cubicBezTo>
                  <a:cubicBezTo>
                    <a:pt x="321" y="259"/>
                    <a:pt x="405" y="224"/>
                    <a:pt x="500" y="130"/>
                  </a:cubicBezTo>
                  <a:cubicBezTo>
                    <a:pt x="358" y="35"/>
                    <a:pt x="256" y="0"/>
                    <a:pt x="18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7" name="Google Shape;1617;p4"/>
            <p:cNvSpPr/>
            <p:nvPr/>
          </p:nvSpPr>
          <p:spPr>
            <a:xfrm>
              <a:off x="6506175" y="2193550"/>
              <a:ext cx="22425" cy="7950"/>
            </a:xfrm>
            <a:custGeom>
              <a:avLst/>
              <a:gdLst/>
              <a:ahLst/>
              <a:cxnLst/>
              <a:rect l="l" t="t" r="r" b="b"/>
              <a:pathLst>
                <a:path w="897" h="318" extrusionOk="0">
                  <a:moveTo>
                    <a:pt x="738" y="0"/>
                  </a:moveTo>
                  <a:cubicBezTo>
                    <a:pt x="290" y="0"/>
                    <a:pt x="66" y="0"/>
                    <a:pt x="66" y="224"/>
                  </a:cubicBezTo>
                  <a:cubicBezTo>
                    <a:pt x="0" y="290"/>
                    <a:pt x="50" y="317"/>
                    <a:pt x="147" y="317"/>
                  </a:cubicBezTo>
                  <a:cubicBezTo>
                    <a:pt x="383" y="317"/>
                    <a:pt x="896" y="159"/>
                    <a:pt x="73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8" name="Google Shape;1618;p4"/>
            <p:cNvSpPr/>
            <p:nvPr/>
          </p:nvSpPr>
          <p:spPr>
            <a:xfrm>
              <a:off x="3549450" y="2198000"/>
              <a:ext cx="21625" cy="12375"/>
            </a:xfrm>
            <a:custGeom>
              <a:avLst/>
              <a:gdLst/>
              <a:ahLst/>
              <a:cxnLst/>
              <a:rect l="l" t="t" r="r" b="b"/>
              <a:pathLst>
                <a:path w="865" h="495" extrusionOk="0">
                  <a:moveTo>
                    <a:pt x="120" y="1"/>
                  </a:moveTo>
                  <a:cubicBezTo>
                    <a:pt x="74" y="1"/>
                    <a:pt x="33" y="14"/>
                    <a:pt x="1" y="46"/>
                  </a:cubicBezTo>
                  <a:cubicBezTo>
                    <a:pt x="225" y="46"/>
                    <a:pt x="449" y="270"/>
                    <a:pt x="673" y="495"/>
                  </a:cubicBezTo>
                  <a:cubicBezTo>
                    <a:pt x="865" y="495"/>
                    <a:pt x="398" y="1"/>
                    <a:pt x="12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9" name="Google Shape;1619;p4"/>
            <p:cNvSpPr/>
            <p:nvPr/>
          </p:nvSpPr>
          <p:spPr>
            <a:xfrm>
              <a:off x="3398175" y="2196950"/>
              <a:ext cx="22425" cy="13425"/>
            </a:xfrm>
            <a:custGeom>
              <a:avLst/>
              <a:gdLst/>
              <a:ahLst/>
              <a:cxnLst/>
              <a:rect l="l" t="t" r="r" b="b"/>
              <a:pathLst>
                <a:path w="897" h="537" extrusionOk="0">
                  <a:moveTo>
                    <a:pt x="738" y="0"/>
                  </a:moveTo>
                  <a:cubicBezTo>
                    <a:pt x="481" y="0"/>
                    <a:pt x="0" y="208"/>
                    <a:pt x="0" y="537"/>
                  </a:cubicBezTo>
                  <a:cubicBezTo>
                    <a:pt x="224" y="537"/>
                    <a:pt x="897" y="537"/>
                    <a:pt x="897" y="88"/>
                  </a:cubicBezTo>
                  <a:cubicBezTo>
                    <a:pt x="897" y="28"/>
                    <a:pt x="832" y="0"/>
                    <a:pt x="73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0" name="Google Shape;1620;p4"/>
            <p:cNvSpPr/>
            <p:nvPr/>
          </p:nvSpPr>
          <p:spPr>
            <a:xfrm>
              <a:off x="6496600" y="2208475"/>
              <a:ext cx="37375" cy="7500"/>
            </a:xfrm>
            <a:custGeom>
              <a:avLst/>
              <a:gdLst/>
              <a:ahLst/>
              <a:cxnLst/>
              <a:rect l="l" t="t" r="r" b="b"/>
              <a:pathLst>
                <a:path w="1495" h="300" extrusionOk="0">
                  <a:moveTo>
                    <a:pt x="698" y="1"/>
                  </a:moveTo>
                  <a:cubicBezTo>
                    <a:pt x="449" y="1"/>
                    <a:pt x="150" y="76"/>
                    <a:pt x="0" y="300"/>
                  </a:cubicBezTo>
                  <a:cubicBezTo>
                    <a:pt x="1495" y="300"/>
                    <a:pt x="1196" y="1"/>
                    <a:pt x="69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1" name="Google Shape;1621;p4"/>
            <p:cNvSpPr/>
            <p:nvPr/>
          </p:nvSpPr>
          <p:spPr>
            <a:xfrm>
              <a:off x="3431800" y="2215950"/>
              <a:ext cx="11225" cy="25"/>
            </a:xfrm>
            <a:custGeom>
              <a:avLst/>
              <a:gdLst/>
              <a:ahLst/>
              <a:cxnLst/>
              <a:rect l="l" t="t" r="r" b="b"/>
              <a:pathLst>
                <a:path w="449" h="1" extrusionOk="0">
                  <a:moveTo>
                    <a:pt x="448" y="1"/>
                  </a:moveTo>
                  <a:lnTo>
                    <a:pt x="0" y="1"/>
                  </a:ln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2" name="Google Shape;1622;p4"/>
            <p:cNvSpPr/>
            <p:nvPr/>
          </p:nvSpPr>
          <p:spPr>
            <a:xfrm>
              <a:off x="3381375" y="2217350"/>
              <a:ext cx="5625" cy="4225"/>
            </a:xfrm>
            <a:custGeom>
              <a:avLst/>
              <a:gdLst/>
              <a:ahLst/>
              <a:cxnLst/>
              <a:rect l="l" t="t" r="r" b="b"/>
              <a:pathLst>
                <a:path w="225" h="169" extrusionOk="0">
                  <a:moveTo>
                    <a:pt x="112" y="1"/>
                  </a:moveTo>
                  <a:cubicBezTo>
                    <a:pt x="56" y="1"/>
                    <a:pt x="0" y="57"/>
                    <a:pt x="0" y="169"/>
                  </a:cubicBezTo>
                  <a:lnTo>
                    <a:pt x="224" y="169"/>
                  </a:lnTo>
                  <a:cubicBezTo>
                    <a:pt x="224" y="57"/>
                    <a:pt x="168" y="1"/>
                    <a:pt x="112"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3" name="Google Shape;1623;p4"/>
            <p:cNvSpPr/>
            <p:nvPr/>
          </p:nvSpPr>
          <p:spPr>
            <a:xfrm>
              <a:off x="3394150" y="2220375"/>
              <a:ext cx="9650" cy="5150"/>
            </a:xfrm>
            <a:custGeom>
              <a:avLst/>
              <a:gdLst/>
              <a:ahLst/>
              <a:cxnLst/>
              <a:rect l="l" t="t" r="r" b="b"/>
              <a:pathLst>
                <a:path w="386" h="206" extrusionOk="0">
                  <a:moveTo>
                    <a:pt x="214" y="1"/>
                  </a:moveTo>
                  <a:cubicBezTo>
                    <a:pt x="29" y="1"/>
                    <a:pt x="0" y="206"/>
                    <a:pt x="126" y="206"/>
                  </a:cubicBezTo>
                  <a:cubicBezTo>
                    <a:pt x="182" y="206"/>
                    <a:pt x="268" y="165"/>
                    <a:pt x="385" y="48"/>
                  </a:cubicBezTo>
                  <a:cubicBezTo>
                    <a:pt x="318" y="14"/>
                    <a:pt x="261" y="1"/>
                    <a:pt x="21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4" name="Google Shape;1624;p4"/>
            <p:cNvSpPr/>
            <p:nvPr/>
          </p:nvSpPr>
          <p:spPr>
            <a:xfrm>
              <a:off x="3392575" y="2229075"/>
              <a:ext cx="11225" cy="20525"/>
            </a:xfrm>
            <a:custGeom>
              <a:avLst/>
              <a:gdLst/>
              <a:ahLst/>
              <a:cxnLst/>
              <a:rect l="l" t="t" r="r" b="b"/>
              <a:pathLst>
                <a:path w="449" h="821" extrusionOk="0">
                  <a:moveTo>
                    <a:pt x="246" y="0"/>
                  </a:moveTo>
                  <a:cubicBezTo>
                    <a:pt x="184" y="0"/>
                    <a:pt x="104" y="44"/>
                    <a:pt x="0" y="148"/>
                  </a:cubicBezTo>
                  <a:cubicBezTo>
                    <a:pt x="448" y="148"/>
                    <a:pt x="0" y="820"/>
                    <a:pt x="448" y="820"/>
                  </a:cubicBezTo>
                  <a:cubicBezTo>
                    <a:pt x="448" y="476"/>
                    <a:pt x="448" y="0"/>
                    <a:pt x="246"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5" name="Google Shape;1625;p4"/>
            <p:cNvSpPr/>
            <p:nvPr/>
          </p:nvSpPr>
          <p:spPr>
            <a:xfrm>
              <a:off x="2423250" y="2231225"/>
              <a:ext cx="22450" cy="12775"/>
            </a:xfrm>
            <a:custGeom>
              <a:avLst/>
              <a:gdLst/>
              <a:ahLst/>
              <a:cxnLst/>
              <a:rect l="l" t="t" r="r" b="b"/>
              <a:pathLst>
                <a:path w="898" h="511" extrusionOk="0">
                  <a:moveTo>
                    <a:pt x="171" y="1"/>
                  </a:moveTo>
                  <a:cubicBezTo>
                    <a:pt x="103" y="1"/>
                    <a:pt x="44" y="19"/>
                    <a:pt x="1" y="62"/>
                  </a:cubicBezTo>
                  <a:cubicBezTo>
                    <a:pt x="225" y="286"/>
                    <a:pt x="673" y="286"/>
                    <a:pt x="897" y="510"/>
                  </a:cubicBezTo>
                  <a:cubicBezTo>
                    <a:pt x="897" y="329"/>
                    <a:pt x="457" y="1"/>
                    <a:pt x="17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6" name="Google Shape;1626;p4"/>
            <p:cNvSpPr/>
            <p:nvPr/>
          </p:nvSpPr>
          <p:spPr>
            <a:xfrm>
              <a:off x="3398175" y="2215950"/>
              <a:ext cx="124450" cy="280175"/>
            </a:xfrm>
            <a:custGeom>
              <a:avLst/>
              <a:gdLst/>
              <a:ahLst/>
              <a:cxnLst/>
              <a:rect l="l" t="t" r="r" b="b"/>
              <a:pathLst>
                <a:path w="4978" h="11207" extrusionOk="0">
                  <a:moveTo>
                    <a:pt x="2242" y="1"/>
                  </a:moveTo>
                  <a:lnTo>
                    <a:pt x="2242" y="1"/>
                  </a:lnTo>
                  <a:cubicBezTo>
                    <a:pt x="2084" y="402"/>
                    <a:pt x="1971" y="805"/>
                    <a:pt x="1892" y="1207"/>
                  </a:cubicBezTo>
                  <a:lnTo>
                    <a:pt x="1892" y="1207"/>
                  </a:lnTo>
                  <a:cubicBezTo>
                    <a:pt x="2098" y="1163"/>
                    <a:pt x="2242" y="761"/>
                    <a:pt x="2242" y="1"/>
                  </a:cubicBezTo>
                  <a:close/>
                  <a:moveTo>
                    <a:pt x="0" y="9862"/>
                  </a:moveTo>
                  <a:cubicBezTo>
                    <a:pt x="0" y="10124"/>
                    <a:pt x="77" y="10233"/>
                    <a:pt x="141" y="10233"/>
                  </a:cubicBezTo>
                  <a:cubicBezTo>
                    <a:pt x="186" y="10233"/>
                    <a:pt x="224" y="10179"/>
                    <a:pt x="224" y="10086"/>
                  </a:cubicBezTo>
                  <a:cubicBezTo>
                    <a:pt x="449" y="10086"/>
                    <a:pt x="224" y="9862"/>
                    <a:pt x="0" y="9862"/>
                  </a:cubicBezTo>
                  <a:close/>
                  <a:moveTo>
                    <a:pt x="1345" y="673"/>
                  </a:moveTo>
                  <a:cubicBezTo>
                    <a:pt x="1121" y="673"/>
                    <a:pt x="449" y="10310"/>
                    <a:pt x="224" y="11206"/>
                  </a:cubicBezTo>
                  <a:cubicBezTo>
                    <a:pt x="4978" y="10587"/>
                    <a:pt x="965" y="5965"/>
                    <a:pt x="1892" y="1207"/>
                  </a:cubicBezTo>
                  <a:lnTo>
                    <a:pt x="1892" y="1207"/>
                  </a:lnTo>
                  <a:cubicBezTo>
                    <a:pt x="1880" y="1210"/>
                    <a:pt x="1867" y="1211"/>
                    <a:pt x="1854" y="1211"/>
                  </a:cubicBezTo>
                  <a:cubicBezTo>
                    <a:pt x="1704" y="1211"/>
                    <a:pt x="1524" y="1032"/>
                    <a:pt x="1345" y="673"/>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7" name="Google Shape;1627;p4"/>
            <p:cNvSpPr/>
            <p:nvPr/>
          </p:nvSpPr>
          <p:spPr>
            <a:xfrm>
              <a:off x="1857375" y="2319175"/>
              <a:ext cx="4675" cy="6500"/>
            </a:xfrm>
            <a:custGeom>
              <a:avLst/>
              <a:gdLst/>
              <a:ahLst/>
              <a:cxnLst/>
              <a:rect l="l" t="t" r="r" b="b"/>
              <a:pathLst>
                <a:path w="187" h="260" extrusionOk="0">
                  <a:moveTo>
                    <a:pt x="112" y="0"/>
                  </a:moveTo>
                  <a:cubicBezTo>
                    <a:pt x="85" y="0"/>
                    <a:pt x="47" y="35"/>
                    <a:pt x="0" y="130"/>
                  </a:cubicBezTo>
                  <a:cubicBezTo>
                    <a:pt x="47" y="225"/>
                    <a:pt x="85" y="259"/>
                    <a:pt x="112" y="259"/>
                  </a:cubicBezTo>
                  <a:cubicBezTo>
                    <a:pt x="187" y="259"/>
                    <a:pt x="187" y="0"/>
                    <a:pt x="112"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8" name="Google Shape;1628;p4"/>
            <p:cNvSpPr/>
            <p:nvPr/>
          </p:nvSpPr>
          <p:spPr>
            <a:xfrm>
              <a:off x="1857375" y="2282450"/>
              <a:ext cx="20500" cy="28775"/>
            </a:xfrm>
            <a:custGeom>
              <a:avLst/>
              <a:gdLst/>
              <a:ahLst/>
              <a:cxnLst/>
              <a:rect l="l" t="t" r="r" b="b"/>
              <a:pathLst>
                <a:path w="820" h="1151" extrusionOk="0">
                  <a:moveTo>
                    <a:pt x="549" y="1"/>
                  </a:moveTo>
                  <a:cubicBezTo>
                    <a:pt x="522" y="1"/>
                    <a:pt x="489" y="10"/>
                    <a:pt x="448" y="30"/>
                  </a:cubicBezTo>
                  <a:cubicBezTo>
                    <a:pt x="672" y="478"/>
                    <a:pt x="0" y="927"/>
                    <a:pt x="448" y="1151"/>
                  </a:cubicBezTo>
                  <a:cubicBezTo>
                    <a:pt x="448" y="947"/>
                    <a:pt x="819" y="1"/>
                    <a:pt x="5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9" name="Google Shape;1629;p4"/>
            <p:cNvSpPr/>
            <p:nvPr/>
          </p:nvSpPr>
          <p:spPr>
            <a:xfrm>
              <a:off x="3409375" y="2232775"/>
              <a:ext cx="11225" cy="2500"/>
            </a:xfrm>
            <a:custGeom>
              <a:avLst/>
              <a:gdLst/>
              <a:ahLst/>
              <a:cxnLst/>
              <a:rect l="l" t="t" r="r" b="b"/>
              <a:pathLst>
                <a:path w="449" h="100" extrusionOk="0">
                  <a:moveTo>
                    <a:pt x="1" y="0"/>
                  </a:moveTo>
                  <a:cubicBezTo>
                    <a:pt x="1" y="0"/>
                    <a:pt x="200" y="100"/>
                    <a:pt x="333" y="100"/>
                  </a:cubicBezTo>
                  <a:cubicBezTo>
                    <a:pt x="399" y="100"/>
                    <a:pt x="449" y="75"/>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0" name="Google Shape;1630;p4"/>
            <p:cNvSpPr/>
            <p:nvPr/>
          </p:nvSpPr>
          <p:spPr>
            <a:xfrm>
              <a:off x="3588675" y="2249650"/>
              <a:ext cx="4775" cy="8275"/>
            </a:xfrm>
            <a:custGeom>
              <a:avLst/>
              <a:gdLst/>
              <a:ahLst/>
              <a:cxnLst/>
              <a:rect l="l" t="t" r="r" b="b"/>
              <a:pathLst>
                <a:path w="191" h="331" extrusionOk="0">
                  <a:moveTo>
                    <a:pt x="124" y="1"/>
                  </a:moveTo>
                  <a:cubicBezTo>
                    <a:pt x="96" y="1"/>
                    <a:pt x="55" y="58"/>
                    <a:pt x="0" y="221"/>
                  </a:cubicBezTo>
                  <a:cubicBezTo>
                    <a:pt x="40" y="300"/>
                    <a:pt x="72" y="331"/>
                    <a:pt x="98" y="331"/>
                  </a:cubicBezTo>
                  <a:cubicBezTo>
                    <a:pt x="182" y="331"/>
                    <a:pt x="191" y="1"/>
                    <a:pt x="12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1" name="Google Shape;1631;p4"/>
            <p:cNvSpPr/>
            <p:nvPr/>
          </p:nvSpPr>
          <p:spPr>
            <a:xfrm>
              <a:off x="3381375" y="2283200"/>
              <a:ext cx="11225" cy="25"/>
            </a:xfrm>
            <a:custGeom>
              <a:avLst/>
              <a:gdLst/>
              <a:ahLst/>
              <a:cxnLst/>
              <a:rect l="l" t="t" r="r" b="b"/>
              <a:pathLst>
                <a:path w="449" h="1" extrusionOk="0">
                  <a:moveTo>
                    <a:pt x="0" y="0"/>
                  </a:moveTo>
                  <a:lnTo>
                    <a:pt x="448" y="0"/>
                  </a:ln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2" name="Google Shape;1632;p4"/>
            <p:cNvSpPr/>
            <p:nvPr/>
          </p:nvSpPr>
          <p:spPr>
            <a:xfrm>
              <a:off x="5392825" y="2294400"/>
              <a:ext cx="28025" cy="11725"/>
            </a:xfrm>
            <a:custGeom>
              <a:avLst/>
              <a:gdLst/>
              <a:ahLst/>
              <a:cxnLst/>
              <a:rect l="l" t="t" r="r" b="b"/>
              <a:pathLst>
                <a:path w="1121" h="469" extrusionOk="0">
                  <a:moveTo>
                    <a:pt x="0" y="0"/>
                  </a:moveTo>
                  <a:cubicBezTo>
                    <a:pt x="139" y="277"/>
                    <a:pt x="363" y="469"/>
                    <a:pt x="620" y="469"/>
                  </a:cubicBezTo>
                  <a:cubicBezTo>
                    <a:pt x="778" y="469"/>
                    <a:pt x="950" y="396"/>
                    <a:pt x="1121" y="224"/>
                  </a:cubicBezTo>
                  <a:cubicBezTo>
                    <a:pt x="673" y="0"/>
                    <a:pt x="224" y="0"/>
                    <a:pt x="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3" name="Google Shape;1633;p4"/>
            <p:cNvSpPr/>
            <p:nvPr/>
          </p:nvSpPr>
          <p:spPr>
            <a:xfrm>
              <a:off x="5174300" y="2297275"/>
              <a:ext cx="4800" cy="8275"/>
            </a:xfrm>
            <a:custGeom>
              <a:avLst/>
              <a:gdLst/>
              <a:ahLst/>
              <a:cxnLst/>
              <a:rect l="l" t="t" r="r" b="b"/>
              <a:pathLst>
                <a:path w="192" h="331" extrusionOk="0">
                  <a:moveTo>
                    <a:pt x="98" y="0"/>
                  </a:moveTo>
                  <a:cubicBezTo>
                    <a:pt x="73" y="0"/>
                    <a:pt x="40" y="30"/>
                    <a:pt x="1" y="109"/>
                  </a:cubicBezTo>
                  <a:cubicBezTo>
                    <a:pt x="55" y="273"/>
                    <a:pt x="96" y="330"/>
                    <a:pt x="124" y="330"/>
                  </a:cubicBezTo>
                  <a:cubicBezTo>
                    <a:pt x="191" y="330"/>
                    <a:pt x="183" y="0"/>
                    <a:pt x="9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4" name="Google Shape;1634;p4"/>
            <p:cNvSpPr/>
            <p:nvPr/>
          </p:nvSpPr>
          <p:spPr>
            <a:xfrm>
              <a:off x="5325575" y="2297675"/>
              <a:ext cx="16850" cy="7950"/>
            </a:xfrm>
            <a:custGeom>
              <a:avLst/>
              <a:gdLst/>
              <a:ahLst/>
              <a:cxnLst/>
              <a:rect l="l" t="t" r="r" b="b"/>
              <a:pathLst>
                <a:path w="674" h="318" extrusionOk="0">
                  <a:moveTo>
                    <a:pt x="534" y="1"/>
                  </a:moveTo>
                  <a:cubicBezTo>
                    <a:pt x="337" y="1"/>
                    <a:pt x="1" y="159"/>
                    <a:pt x="1" y="318"/>
                  </a:cubicBezTo>
                  <a:cubicBezTo>
                    <a:pt x="449" y="318"/>
                    <a:pt x="673" y="318"/>
                    <a:pt x="673" y="93"/>
                  </a:cubicBezTo>
                  <a:cubicBezTo>
                    <a:pt x="673" y="28"/>
                    <a:pt x="616" y="1"/>
                    <a:pt x="53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5" name="Google Shape;1635;p4"/>
            <p:cNvSpPr/>
            <p:nvPr/>
          </p:nvSpPr>
          <p:spPr>
            <a:xfrm>
              <a:off x="5345675" y="2303275"/>
              <a:ext cx="19150" cy="7950"/>
            </a:xfrm>
            <a:custGeom>
              <a:avLst/>
              <a:gdLst/>
              <a:ahLst/>
              <a:cxnLst/>
              <a:rect l="l" t="t" r="r" b="b"/>
              <a:pathLst>
                <a:path w="766" h="318" extrusionOk="0">
                  <a:moveTo>
                    <a:pt x="493" y="1"/>
                  </a:moveTo>
                  <a:cubicBezTo>
                    <a:pt x="244" y="1"/>
                    <a:pt x="0" y="159"/>
                    <a:pt x="317" y="318"/>
                  </a:cubicBezTo>
                  <a:cubicBezTo>
                    <a:pt x="766" y="318"/>
                    <a:pt x="766" y="318"/>
                    <a:pt x="766" y="94"/>
                  </a:cubicBezTo>
                  <a:cubicBezTo>
                    <a:pt x="700" y="28"/>
                    <a:pt x="596" y="1"/>
                    <a:pt x="49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6" name="Google Shape;1636;p4"/>
            <p:cNvSpPr/>
            <p:nvPr/>
          </p:nvSpPr>
          <p:spPr>
            <a:xfrm>
              <a:off x="5325575" y="2322400"/>
              <a:ext cx="16850" cy="11250"/>
            </a:xfrm>
            <a:custGeom>
              <a:avLst/>
              <a:gdLst/>
              <a:ahLst/>
              <a:cxnLst/>
              <a:rect l="l" t="t" r="r" b="b"/>
              <a:pathLst>
                <a:path w="674" h="450" extrusionOk="0">
                  <a:moveTo>
                    <a:pt x="449" y="1"/>
                  </a:moveTo>
                  <a:cubicBezTo>
                    <a:pt x="1" y="225"/>
                    <a:pt x="225" y="449"/>
                    <a:pt x="673" y="449"/>
                  </a:cubicBezTo>
                  <a:cubicBezTo>
                    <a:pt x="673" y="225"/>
                    <a:pt x="673" y="1"/>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7" name="Google Shape;1637;p4"/>
            <p:cNvSpPr/>
            <p:nvPr/>
          </p:nvSpPr>
          <p:spPr>
            <a:xfrm>
              <a:off x="3515825" y="2324775"/>
              <a:ext cx="4700" cy="6500"/>
            </a:xfrm>
            <a:custGeom>
              <a:avLst/>
              <a:gdLst/>
              <a:ahLst/>
              <a:cxnLst/>
              <a:rect l="l" t="t" r="r" b="b"/>
              <a:pathLst>
                <a:path w="188" h="260" extrusionOk="0">
                  <a:moveTo>
                    <a:pt x="113" y="1"/>
                  </a:moveTo>
                  <a:cubicBezTo>
                    <a:pt x="86" y="1"/>
                    <a:pt x="48" y="35"/>
                    <a:pt x="1" y="130"/>
                  </a:cubicBezTo>
                  <a:cubicBezTo>
                    <a:pt x="48" y="225"/>
                    <a:pt x="86" y="259"/>
                    <a:pt x="113" y="259"/>
                  </a:cubicBezTo>
                  <a:cubicBezTo>
                    <a:pt x="188" y="259"/>
                    <a:pt x="188" y="1"/>
                    <a:pt x="11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8" name="Google Shape;1638;p4"/>
            <p:cNvSpPr/>
            <p:nvPr/>
          </p:nvSpPr>
          <p:spPr>
            <a:xfrm>
              <a:off x="5263950" y="2332700"/>
              <a:ext cx="10100" cy="13050"/>
            </a:xfrm>
            <a:custGeom>
              <a:avLst/>
              <a:gdLst/>
              <a:ahLst/>
              <a:cxnLst/>
              <a:rect l="l" t="t" r="r" b="b"/>
              <a:pathLst>
                <a:path w="404" h="522" extrusionOk="0">
                  <a:moveTo>
                    <a:pt x="135" y="1"/>
                  </a:moveTo>
                  <a:cubicBezTo>
                    <a:pt x="96" y="1"/>
                    <a:pt x="51" y="12"/>
                    <a:pt x="1" y="37"/>
                  </a:cubicBezTo>
                  <a:lnTo>
                    <a:pt x="1" y="485"/>
                  </a:lnTo>
                  <a:cubicBezTo>
                    <a:pt x="51" y="511"/>
                    <a:pt x="96" y="522"/>
                    <a:pt x="135" y="522"/>
                  </a:cubicBezTo>
                  <a:cubicBezTo>
                    <a:pt x="404" y="522"/>
                    <a:pt x="404" y="1"/>
                    <a:pt x="13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9" name="Google Shape;1639;p4"/>
            <p:cNvSpPr/>
            <p:nvPr/>
          </p:nvSpPr>
          <p:spPr>
            <a:xfrm>
              <a:off x="5286375" y="2356025"/>
              <a:ext cx="16825" cy="11225"/>
            </a:xfrm>
            <a:custGeom>
              <a:avLst/>
              <a:gdLst/>
              <a:ahLst/>
              <a:cxnLst/>
              <a:rect l="l" t="t" r="r" b="b"/>
              <a:pathLst>
                <a:path w="673" h="449" extrusionOk="0">
                  <a:moveTo>
                    <a:pt x="0" y="1"/>
                  </a:moveTo>
                  <a:lnTo>
                    <a:pt x="0" y="449"/>
                  </a:lnTo>
                  <a:cubicBezTo>
                    <a:pt x="672" y="449"/>
                    <a:pt x="672" y="1"/>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0" name="Google Shape;1640;p4"/>
            <p:cNvSpPr/>
            <p:nvPr/>
          </p:nvSpPr>
          <p:spPr>
            <a:xfrm>
              <a:off x="5168700" y="2358400"/>
              <a:ext cx="4700" cy="6500"/>
            </a:xfrm>
            <a:custGeom>
              <a:avLst/>
              <a:gdLst/>
              <a:ahLst/>
              <a:cxnLst/>
              <a:rect l="l" t="t" r="r" b="b"/>
              <a:pathLst>
                <a:path w="188" h="260" extrusionOk="0">
                  <a:moveTo>
                    <a:pt x="113" y="0"/>
                  </a:moveTo>
                  <a:cubicBezTo>
                    <a:pt x="85" y="0"/>
                    <a:pt x="48" y="35"/>
                    <a:pt x="1" y="130"/>
                  </a:cubicBezTo>
                  <a:cubicBezTo>
                    <a:pt x="48" y="224"/>
                    <a:pt x="85" y="259"/>
                    <a:pt x="113" y="259"/>
                  </a:cubicBezTo>
                  <a:cubicBezTo>
                    <a:pt x="187" y="259"/>
                    <a:pt x="187" y="0"/>
                    <a:pt x="11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1" name="Google Shape;1641;p4"/>
            <p:cNvSpPr/>
            <p:nvPr/>
          </p:nvSpPr>
          <p:spPr>
            <a:xfrm>
              <a:off x="2714625" y="2363025"/>
              <a:ext cx="14025" cy="4225"/>
            </a:xfrm>
            <a:custGeom>
              <a:avLst/>
              <a:gdLst/>
              <a:ahLst/>
              <a:cxnLst/>
              <a:rect l="l" t="t" r="r" b="b"/>
              <a:pathLst>
                <a:path w="561" h="169" extrusionOk="0">
                  <a:moveTo>
                    <a:pt x="308" y="1"/>
                  </a:moveTo>
                  <a:cubicBezTo>
                    <a:pt x="168" y="1"/>
                    <a:pt x="0" y="57"/>
                    <a:pt x="0" y="169"/>
                  </a:cubicBezTo>
                  <a:lnTo>
                    <a:pt x="448" y="169"/>
                  </a:lnTo>
                  <a:cubicBezTo>
                    <a:pt x="560" y="57"/>
                    <a:pt x="448" y="1"/>
                    <a:pt x="30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2" name="Google Shape;1642;p4"/>
            <p:cNvSpPr/>
            <p:nvPr/>
          </p:nvSpPr>
          <p:spPr>
            <a:xfrm>
              <a:off x="4950175" y="2386925"/>
              <a:ext cx="4800" cy="8275"/>
            </a:xfrm>
            <a:custGeom>
              <a:avLst/>
              <a:gdLst/>
              <a:ahLst/>
              <a:cxnLst/>
              <a:rect l="l" t="t" r="r" b="b"/>
              <a:pathLst>
                <a:path w="192" h="331" extrusionOk="0">
                  <a:moveTo>
                    <a:pt x="98" y="0"/>
                  </a:moveTo>
                  <a:cubicBezTo>
                    <a:pt x="73" y="0"/>
                    <a:pt x="40" y="30"/>
                    <a:pt x="1" y="109"/>
                  </a:cubicBezTo>
                  <a:cubicBezTo>
                    <a:pt x="55" y="272"/>
                    <a:pt x="97" y="330"/>
                    <a:pt x="125" y="330"/>
                  </a:cubicBezTo>
                  <a:cubicBezTo>
                    <a:pt x="192" y="330"/>
                    <a:pt x="183" y="0"/>
                    <a:pt x="9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3" name="Google Shape;1643;p4"/>
            <p:cNvSpPr/>
            <p:nvPr/>
          </p:nvSpPr>
          <p:spPr>
            <a:xfrm>
              <a:off x="5404025" y="2400850"/>
              <a:ext cx="16825" cy="5625"/>
            </a:xfrm>
            <a:custGeom>
              <a:avLst/>
              <a:gdLst/>
              <a:ahLst/>
              <a:cxnLst/>
              <a:rect l="l" t="t" r="r" b="b"/>
              <a:pathLst>
                <a:path w="673" h="225" extrusionOk="0">
                  <a:moveTo>
                    <a:pt x="449" y="1"/>
                  </a:moveTo>
                  <a:cubicBezTo>
                    <a:pt x="0" y="1"/>
                    <a:pt x="449" y="225"/>
                    <a:pt x="673" y="225"/>
                  </a:cubicBezTo>
                  <a:cubicBezTo>
                    <a:pt x="673" y="1"/>
                    <a:pt x="673" y="1"/>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4" name="Google Shape;1644;p4"/>
            <p:cNvSpPr/>
            <p:nvPr/>
          </p:nvSpPr>
          <p:spPr>
            <a:xfrm>
              <a:off x="6244475" y="2399700"/>
              <a:ext cx="16475" cy="12375"/>
            </a:xfrm>
            <a:custGeom>
              <a:avLst/>
              <a:gdLst/>
              <a:ahLst/>
              <a:cxnLst/>
              <a:rect l="l" t="t" r="r" b="b"/>
              <a:pathLst>
                <a:path w="659" h="495" extrusionOk="0">
                  <a:moveTo>
                    <a:pt x="247" y="1"/>
                  </a:moveTo>
                  <a:cubicBezTo>
                    <a:pt x="179" y="1"/>
                    <a:pt x="96" y="14"/>
                    <a:pt x="0" y="47"/>
                  </a:cubicBezTo>
                  <a:lnTo>
                    <a:pt x="0" y="495"/>
                  </a:lnTo>
                  <a:cubicBezTo>
                    <a:pt x="576" y="495"/>
                    <a:pt x="659" y="1"/>
                    <a:pt x="24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5" name="Google Shape;1645;p4"/>
            <p:cNvSpPr/>
            <p:nvPr/>
          </p:nvSpPr>
          <p:spPr>
            <a:xfrm>
              <a:off x="6218200" y="2401650"/>
              <a:ext cx="15075" cy="10425"/>
            </a:xfrm>
            <a:custGeom>
              <a:avLst/>
              <a:gdLst/>
              <a:ahLst/>
              <a:cxnLst/>
              <a:rect l="l" t="t" r="r" b="b"/>
              <a:pathLst>
                <a:path w="603" h="417" extrusionOk="0">
                  <a:moveTo>
                    <a:pt x="184" y="1"/>
                  </a:moveTo>
                  <a:cubicBezTo>
                    <a:pt x="59" y="1"/>
                    <a:pt x="0" y="262"/>
                    <a:pt x="155" y="417"/>
                  </a:cubicBezTo>
                  <a:cubicBezTo>
                    <a:pt x="379" y="417"/>
                    <a:pt x="603" y="417"/>
                    <a:pt x="379" y="193"/>
                  </a:cubicBezTo>
                  <a:cubicBezTo>
                    <a:pt x="309" y="54"/>
                    <a:pt x="240" y="1"/>
                    <a:pt x="18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6" name="Google Shape;1646;p4"/>
            <p:cNvSpPr/>
            <p:nvPr/>
          </p:nvSpPr>
          <p:spPr>
            <a:xfrm>
              <a:off x="4675650" y="2414425"/>
              <a:ext cx="9350" cy="6500"/>
            </a:xfrm>
            <a:custGeom>
              <a:avLst/>
              <a:gdLst/>
              <a:ahLst/>
              <a:cxnLst/>
              <a:rect l="l" t="t" r="r" b="b"/>
              <a:pathLst>
                <a:path w="374" h="260" extrusionOk="0">
                  <a:moveTo>
                    <a:pt x="224" y="0"/>
                  </a:moveTo>
                  <a:cubicBezTo>
                    <a:pt x="170" y="0"/>
                    <a:pt x="95" y="35"/>
                    <a:pt x="0" y="130"/>
                  </a:cubicBezTo>
                  <a:cubicBezTo>
                    <a:pt x="95" y="225"/>
                    <a:pt x="170" y="259"/>
                    <a:pt x="224" y="259"/>
                  </a:cubicBezTo>
                  <a:cubicBezTo>
                    <a:pt x="374" y="259"/>
                    <a:pt x="374" y="0"/>
                    <a:pt x="2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7" name="Google Shape;1647;p4"/>
            <p:cNvSpPr/>
            <p:nvPr/>
          </p:nvSpPr>
          <p:spPr>
            <a:xfrm>
              <a:off x="3528100" y="2422125"/>
              <a:ext cx="18525" cy="13900"/>
            </a:xfrm>
            <a:custGeom>
              <a:avLst/>
              <a:gdLst/>
              <a:ahLst/>
              <a:cxnLst/>
              <a:rect l="l" t="t" r="r" b="b"/>
              <a:pathLst>
                <a:path w="741" h="556" extrusionOk="0">
                  <a:moveTo>
                    <a:pt x="407" y="0"/>
                  </a:moveTo>
                  <a:cubicBezTo>
                    <a:pt x="351" y="0"/>
                    <a:pt x="278" y="14"/>
                    <a:pt x="182" y="46"/>
                  </a:cubicBezTo>
                  <a:cubicBezTo>
                    <a:pt x="1" y="227"/>
                    <a:pt x="406" y="555"/>
                    <a:pt x="568" y="555"/>
                  </a:cubicBezTo>
                  <a:cubicBezTo>
                    <a:pt x="606" y="555"/>
                    <a:pt x="630" y="537"/>
                    <a:pt x="630" y="494"/>
                  </a:cubicBezTo>
                  <a:cubicBezTo>
                    <a:pt x="438" y="494"/>
                    <a:pt x="740" y="0"/>
                    <a:pt x="40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8" name="Google Shape;1648;p4"/>
            <p:cNvSpPr/>
            <p:nvPr/>
          </p:nvSpPr>
          <p:spPr>
            <a:xfrm>
              <a:off x="6395750" y="2434475"/>
              <a:ext cx="11225" cy="5625"/>
            </a:xfrm>
            <a:custGeom>
              <a:avLst/>
              <a:gdLst/>
              <a:ahLst/>
              <a:cxnLst/>
              <a:rect l="l" t="t" r="r" b="b"/>
              <a:pathLst>
                <a:path w="449" h="225" extrusionOk="0">
                  <a:moveTo>
                    <a:pt x="449" y="0"/>
                  </a:moveTo>
                  <a:cubicBezTo>
                    <a:pt x="445" y="0"/>
                    <a:pt x="441" y="0"/>
                    <a:pt x="437" y="0"/>
                  </a:cubicBezTo>
                  <a:lnTo>
                    <a:pt x="437" y="0"/>
                  </a:lnTo>
                  <a:cubicBezTo>
                    <a:pt x="444" y="0"/>
                    <a:pt x="449" y="0"/>
                    <a:pt x="449" y="0"/>
                  </a:cubicBezTo>
                  <a:close/>
                  <a:moveTo>
                    <a:pt x="437" y="0"/>
                  </a:moveTo>
                  <a:cubicBezTo>
                    <a:pt x="366" y="2"/>
                    <a:pt x="0" y="22"/>
                    <a:pt x="0" y="224"/>
                  </a:cubicBezTo>
                  <a:cubicBezTo>
                    <a:pt x="0" y="224"/>
                    <a:pt x="217" y="8"/>
                    <a:pt x="43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9" name="Google Shape;1649;p4"/>
            <p:cNvSpPr/>
            <p:nvPr/>
          </p:nvSpPr>
          <p:spPr>
            <a:xfrm>
              <a:off x="5135075" y="2437750"/>
              <a:ext cx="20800" cy="10275"/>
            </a:xfrm>
            <a:custGeom>
              <a:avLst/>
              <a:gdLst/>
              <a:ahLst/>
              <a:cxnLst/>
              <a:rect l="l" t="t" r="r" b="b"/>
              <a:pathLst>
                <a:path w="832" h="411" extrusionOk="0">
                  <a:moveTo>
                    <a:pt x="337" y="0"/>
                  </a:moveTo>
                  <a:cubicBezTo>
                    <a:pt x="113" y="0"/>
                    <a:pt x="1" y="159"/>
                    <a:pt x="1" y="317"/>
                  </a:cubicBezTo>
                  <a:cubicBezTo>
                    <a:pt x="198" y="383"/>
                    <a:pt x="356" y="410"/>
                    <a:pt x="476" y="410"/>
                  </a:cubicBezTo>
                  <a:cubicBezTo>
                    <a:pt x="766" y="410"/>
                    <a:pt x="832" y="252"/>
                    <a:pt x="673" y="93"/>
                  </a:cubicBezTo>
                  <a:cubicBezTo>
                    <a:pt x="542" y="28"/>
                    <a:pt x="430" y="0"/>
                    <a:pt x="33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0" name="Google Shape;1650;p4"/>
            <p:cNvSpPr/>
            <p:nvPr/>
          </p:nvSpPr>
          <p:spPr>
            <a:xfrm>
              <a:off x="3439925" y="2445675"/>
              <a:ext cx="22425" cy="10625"/>
            </a:xfrm>
            <a:custGeom>
              <a:avLst/>
              <a:gdLst/>
              <a:ahLst/>
              <a:cxnLst/>
              <a:rect l="l" t="t" r="r" b="b"/>
              <a:pathLst>
                <a:path w="897" h="425" extrusionOk="0">
                  <a:moveTo>
                    <a:pt x="123" y="0"/>
                  </a:moveTo>
                  <a:cubicBezTo>
                    <a:pt x="0" y="246"/>
                    <a:pt x="282" y="425"/>
                    <a:pt x="525" y="425"/>
                  </a:cubicBezTo>
                  <a:cubicBezTo>
                    <a:pt x="724" y="425"/>
                    <a:pt x="897" y="304"/>
                    <a:pt x="796"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1" name="Google Shape;1651;p4"/>
            <p:cNvSpPr/>
            <p:nvPr/>
          </p:nvSpPr>
          <p:spPr>
            <a:xfrm>
              <a:off x="3588675" y="2445675"/>
              <a:ext cx="5625" cy="2525"/>
            </a:xfrm>
            <a:custGeom>
              <a:avLst/>
              <a:gdLst/>
              <a:ahLst/>
              <a:cxnLst/>
              <a:rect l="l" t="t" r="r" b="b"/>
              <a:pathLst>
                <a:path w="225" h="101" extrusionOk="0">
                  <a:moveTo>
                    <a:pt x="0" y="0"/>
                  </a:moveTo>
                  <a:cubicBezTo>
                    <a:pt x="0" y="0"/>
                    <a:pt x="100" y="100"/>
                    <a:pt x="166" y="100"/>
                  </a:cubicBezTo>
                  <a:cubicBezTo>
                    <a:pt x="200" y="100"/>
                    <a:pt x="224" y="75"/>
                    <a:pt x="2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2" name="Google Shape;1652;p4"/>
            <p:cNvSpPr/>
            <p:nvPr/>
          </p:nvSpPr>
          <p:spPr>
            <a:xfrm>
              <a:off x="3605475" y="2448050"/>
              <a:ext cx="4700" cy="6475"/>
            </a:xfrm>
            <a:custGeom>
              <a:avLst/>
              <a:gdLst/>
              <a:ahLst/>
              <a:cxnLst/>
              <a:rect l="l" t="t" r="r" b="b"/>
              <a:pathLst>
                <a:path w="188" h="259" extrusionOk="0">
                  <a:moveTo>
                    <a:pt x="113" y="0"/>
                  </a:moveTo>
                  <a:cubicBezTo>
                    <a:pt x="85" y="0"/>
                    <a:pt x="48" y="35"/>
                    <a:pt x="1" y="130"/>
                  </a:cubicBezTo>
                  <a:cubicBezTo>
                    <a:pt x="48" y="224"/>
                    <a:pt x="85" y="259"/>
                    <a:pt x="113" y="259"/>
                  </a:cubicBezTo>
                  <a:cubicBezTo>
                    <a:pt x="187" y="259"/>
                    <a:pt x="187" y="0"/>
                    <a:pt x="11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3" name="Google Shape;1653;p4"/>
            <p:cNvSpPr/>
            <p:nvPr/>
          </p:nvSpPr>
          <p:spPr>
            <a:xfrm>
              <a:off x="4854925" y="2445675"/>
              <a:ext cx="15200" cy="7950"/>
            </a:xfrm>
            <a:custGeom>
              <a:avLst/>
              <a:gdLst/>
              <a:ahLst/>
              <a:cxnLst/>
              <a:rect l="l" t="t" r="r" b="b"/>
              <a:pathLst>
                <a:path w="608" h="318" extrusionOk="0">
                  <a:moveTo>
                    <a:pt x="449" y="0"/>
                  </a:moveTo>
                  <a:cubicBezTo>
                    <a:pt x="225" y="0"/>
                    <a:pt x="1" y="0"/>
                    <a:pt x="225" y="225"/>
                  </a:cubicBezTo>
                  <a:cubicBezTo>
                    <a:pt x="225" y="290"/>
                    <a:pt x="264" y="317"/>
                    <a:pt x="312" y="317"/>
                  </a:cubicBezTo>
                  <a:cubicBezTo>
                    <a:pt x="430" y="317"/>
                    <a:pt x="608" y="159"/>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4" name="Google Shape;1654;p4"/>
            <p:cNvSpPr/>
            <p:nvPr/>
          </p:nvSpPr>
          <p:spPr>
            <a:xfrm>
              <a:off x="3542375" y="2466900"/>
              <a:ext cx="10500" cy="5150"/>
            </a:xfrm>
            <a:custGeom>
              <a:avLst/>
              <a:gdLst/>
              <a:ahLst/>
              <a:cxnLst/>
              <a:rect l="l" t="t" r="r" b="b"/>
              <a:pathLst>
                <a:path w="420" h="206" extrusionOk="0">
                  <a:moveTo>
                    <a:pt x="266" y="1"/>
                  </a:moveTo>
                  <a:cubicBezTo>
                    <a:pt x="226" y="1"/>
                    <a:pt x="161" y="14"/>
                    <a:pt x="59" y="48"/>
                  </a:cubicBezTo>
                  <a:cubicBezTo>
                    <a:pt x="1" y="165"/>
                    <a:pt x="19" y="206"/>
                    <a:pt x="65" y="206"/>
                  </a:cubicBezTo>
                  <a:cubicBezTo>
                    <a:pt x="170" y="206"/>
                    <a:pt x="419" y="1"/>
                    <a:pt x="266"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5" name="Google Shape;1655;p4"/>
            <p:cNvSpPr/>
            <p:nvPr/>
          </p:nvSpPr>
          <p:spPr>
            <a:xfrm>
              <a:off x="3571875" y="2479300"/>
              <a:ext cx="11225" cy="25"/>
            </a:xfrm>
            <a:custGeom>
              <a:avLst/>
              <a:gdLst/>
              <a:ahLst/>
              <a:cxnLst/>
              <a:rect l="l" t="t" r="r" b="b"/>
              <a:pathLst>
                <a:path w="449" h="1" extrusionOk="0">
                  <a:moveTo>
                    <a:pt x="448" y="0"/>
                  </a:moveTo>
                  <a:lnTo>
                    <a:pt x="0" y="0"/>
                  </a:lnTo>
                  <a:cubicBezTo>
                    <a:pt x="0" y="0"/>
                    <a:pt x="448" y="0"/>
                    <a:pt x="44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6" name="Google Shape;1656;p4"/>
            <p:cNvSpPr/>
            <p:nvPr/>
          </p:nvSpPr>
          <p:spPr>
            <a:xfrm>
              <a:off x="3431800" y="2500825"/>
              <a:ext cx="28025" cy="8125"/>
            </a:xfrm>
            <a:custGeom>
              <a:avLst/>
              <a:gdLst/>
              <a:ahLst/>
              <a:cxnLst/>
              <a:rect l="l" t="t" r="r" b="b"/>
              <a:pathLst>
                <a:path w="1121" h="325" extrusionOk="0">
                  <a:moveTo>
                    <a:pt x="689" y="1"/>
                  </a:moveTo>
                  <a:cubicBezTo>
                    <a:pt x="374" y="1"/>
                    <a:pt x="0" y="130"/>
                    <a:pt x="0" y="260"/>
                  </a:cubicBezTo>
                  <a:cubicBezTo>
                    <a:pt x="142" y="212"/>
                    <a:pt x="254" y="195"/>
                    <a:pt x="347" y="195"/>
                  </a:cubicBezTo>
                  <a:cubicBezTo>
                    <a:pt x="600" y="195"/>
                    <a:pt x="708" y="324"/>
                    <a:pt x="886" y="324"/>
                  </a:cubicBezTo>
                  <a:cubicBezTo>
                    <a:pt x="951" y="324"/>
                    <a:pt x="1026" y="307"/>
                    <a:pt x="1121" y="260"/>
                  </a:cubicBezTo>
                  <a:cubicBezTo>
                    <a:pt x="1121" y="70"/>
                    <a:pt x="920" y="1"/>
                    <a:pt x="68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7" name="Google Shape;1657;p4"/>
            <p:cNvSpPr/>
            <p:nvPr/>
          </p:nvSpPr>
          <p:spPr>
            <a:xfrm>
              <a:off x="6346400" y="2507300"/>
              <a:ext cx="21350" cy="12775"/>
            </a:xfrm>
            <a:custGeom>
              <a:avLst/>
              <a:gdLst/>
              <a:ahLst/>
              <a:cxnLst/>
              <a:rect l="l" t="t" r="r" b="b"/>
              <a:pathLst>
                <a:path w="854" h="511" extrusionOk="0">
                  <a:moveTo>
                    <a:pt x="181" y="1"/>
                  </a:moveTo>
                  <a:cubicBezTo>
                    <a:pt x="0" y="182"/>
                    <a:pt x="405" y="510"/>
                    <a:pt x="686" y="510"/>
                  </a:cubicBezTo>
                  <a:cubicBezTo>
                    <a:pt x="752" y="510"/>
                    <a:pt x="811" y="492"/>
                    <a:pt x="854" y="449"/>
                  </a:cubicBezTo>
                  <a:cubicBezTo>
                    <a:pt x="405" y="449"/>
                    <a:pt x="630" y="1"/>
                    <a:pt x="18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8" name="Google Shape;1658;p4"/>
            <p:cNvSpPr/>
            <p:nvPr/>
          </p:nvSpPr>
          <p:spPr>
            <a:xfrm>
              <a:off x="3437400" y="2514650"/>
              <a:ext cx="15425" cy="9500"/>
            </a:xfrm>
            <a:custGeom>
              <a:avLst/>
              <a:gdLst/>
              <a:ahLst/>
              <a:cxnLst/>
              <a:rect l="l" t="t" r="r" b="b"/>
              <a:pathLst>
                <a:path w="617" h="380" extrusionOk="0">
                  <a:moveTo>
                    <a:pt x="102" y="1"/>
                  </a:moveTo>
                  <a:cubicBezTo>
                    <a:pt x="42" y="1"/>
                    <a:pt x="0" y="43"/>
                    <a:pt x="0" y="155"/>
                  </a:cubicBezTo>
                  <a:cubicBezTo>
                    <a:pt x="224" y="155"/>
                    <a:pt x="224" y="155"/>
                    <a:pt x="448" y="379"/>
                  </a:cubicBezTo>
                  <a:cubicBezTo>
                    <a:pt x="617" y="379"/>
                    <a:pt x="280" y="1"/>
                    <a:pt x="102"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9" name="Google Shape;1659;p4"/>
            <p:cNvSpPr/>
            <p:nvPr/>
          </p:nvSpPr>
          <p:spPr>
            <a:xfrm>
              <a:off x="3504625" y="2525525"/>
              <a:ext cx="25250" cy="4225"/>
            </a:xfrm>
            <a:custGeom>
              <a:avLst/>
              <a:gdLst/>
              <a:ahLst/>
              <a:cxnLst/>
              <a:rect l="l" t="t" r="r" b="b"/>
              <a:pathLst>
                <a:path w="1010" h="169" extrusionOk="0">
                  <a:moveTo>
                    <a:pt x="533" y="0"/>
                  </a:moveTo>
                  <a:cubicBezTo>
                    <a:pt x="281" y="0"/>
                    <a:pt x="1" y="56"/>
                    <a:pt x="1" y="168"/>
                  </a:cubicBezTo>
                  <a:lnTo>
                    <a:pt x="897" y="168"/>
                  </a:lnTo>
                  <a:cubicBezTo>
                    <a:pt x="1009" y="56"/>
                    <a:pt x="785" y="0"/>
                    <a:pt x="53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0" name="Google Shape;1660;p4"/>
            <p:cNvSpPr/>
            <p:nvPr/>
          </p:nvSpPr>
          <p:spPr>
            <a:xfrm>
              <a:off x="6423750" y="2524125"/>
              <a:ext cx="16850" cy="11225"/>
            </a:xfrm>
            <a:custGeom>
              <a:avLst/>
              <a:gdLst/>
              <a:ahLst/>
              <a:cxnLst/>
              <a:rect l="l" t="t" r="r" b="b"/>
              <a:pathLst>
                <a:path w="674" h="449" extrusionOk="0">
                  <a:moveTo>
                    <a:pt x="225" y="0"/>
                  </a:moveTo>
                  <a:cubicBezTo>
                    <a:pt x="1" y="224"/>
                    <a:pt x="225" y="448"/>
                    <a:pt x="673" y="448"/>
                  </a:cubicBezTo>
                  <a:cubicBezTo>
                    <a:pt x="673" y="224"/>
                    <a:pt x="673" y="0"/>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1" name="Google Shape;1661;p4"/>
            <p:cNvSpPr/>
            <p:nvPr/>
          </p:nvSpPr>
          <p:spPr>
            <a:xfrm>
              <a:off x="6429375" y="2539350"/>
              <a:ext cx="20175" cy="9525"/>
            </a:xfrm>
            <a:custGeom>
              <a:avLst/>
              <a:gdLst/>
              <a:ahLst/>
              <a:cxnLst/>
              <a:rect l="l" t="t" r="r" b="b"/>
              <a:pathLst>
                <a:path w="807" h="381" extrusionOk="0">
                  <a:moveTo>
                    <a:pt x="348" y="1"/>
                  </a:moveTo>
                  <a:cubicBezTo>
                    <a:pt x="251" y="1"/>
                    <a:pt x="134" y="19"/>
                    <a:pt x="0" y="63"/>
                  </a:cubicBezTo>
                  <a:cubicBezTo>
                    <a:pt x="0" y="222"/>
                    <a:pt x="0" y="380"/>
                    <a:pt x="158" y="380"/>
                  </a:cubicBezTo>
                  <a:cubicBezTo>
                    <a:pt x="224" y="380"/>
                    <a:pt x="317" y="353"/>
                    <a:pt x="448" y="288"/>
                  </a:cubicBezTo>
                  <a:cubicBezTo>
                    <a:pt x="807" y="288"/>
                    <a:pt x="735" y="1"/>
                    <a:pt x="34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2" name="Google Shape;1662;p4"/>
            <p:cNvSpPr/>
            <p:nvPr/>
          </p:nvSpPr>
          <p:spPr>
            <a:xfrm>
              <a:off x="3471000" y="2540925"/>
              <a:ext cx="22450" cy="28025"/>
            </a:xfrm>
            <a:custGeom>
              <a:avLst/>
              <a:gdLst/>
              <a:ahLst/>
              <a:cxnLst/>
              <a:rect l="l" t="t" r="r" b="b"/>
              <a:pathLst>
                <a:path w="898" h="1121" extrusionOk="0">
                  <a:moveTo>
                    <a:pt x="225" y="0"/>
                  </a:moveTo>
                  <a:cubicBezTo>
                    <a:pt x="449" y="449"/>
                    <a:pt x="1" y="1121"/>
                    <a:pt x="897" y="1121"/>
                  </a:cubicBezTo>
                  <a:cubicBezTo>
                    <a:pt x="673" y="897"/>
                    <a:pt x="897" y="225"/>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3" name="Google Shape;1663;p4"/>
            <p:cNvSpPr/>
            <p:nvPr/>
          </p:nvSpPr>
          <p:spPr>
            <a:xfrm>
              <a:off x="6345325" y="2557725"/>
              <a:ext cx="22425" cy="5625"/>
            </a:xfrm>
            <a:custGeom>
              <a:avLst/>
              <a:gdLst/>
              <a:ahLst/>
              <a:cxnLst/>
              <a:rect l="l" t="t" r="r" b="b"/>
              <a:pathLst>
                <a:path w="897" h="225" extrusionOk="0">
                  <a:moveTo>
                    <a:pt x="897" y="1"/>
                  </a:moveTo>
                  <a:cubicBezTo>
                    <a:pt x="224" y="1"/>
                    <a:pt x="224" y="1"/>
                    <a:pt x="0" y="225"/>
                  </a:cubicBezTo>
                  <a:cubicBezTo>
                    <a:pt x="448" y="225"/>
                    <a:pt x="897" y="225"/>
                    <a:pt x="89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4" name="Google Shape;1664;p4"/>
            <p:cNvSpPr/>
            <p:nvPr/>
          </p:nvSpPr>
          <p:spPr>
            <a:xfrm>
              <a:off x="4852125" y="2559125"/>
              <a:ext cx="8450" cy="8425"/>
            </a:xfrm>
            <a:custGeom>
              <a:avLst/>
              <a:gdLst/>
              <a:ahLst/>
              <a:cxnLst/>
              <a:rect l="l" t="t" r="r" b="b"/>
              <a:pathLst>
                <a:path w="338" h="337" extrusionOk="0">
                  <a:moveTo>
                    <a:pt x="225" y="1"/>
                  </a:moveTo>
                  <a:cubicBezTo>
                    <a:pt x="169" y="1"/>
                    <a:pt x="113" y="57"/>
                    <a:pt x="113" y="169"/>
                  </a:cubicBezTo>
                  <a:cubicBezTo>
                    <a:pt x="1" y="281"/>
                    <a:pt x="1" y="337"/>
                    <a:pt x="57" y="337"/>
                  </a:cubicBezTo>
                  <a:cubicBezTo>
                    <a:pt x="113" y="337"/>
                    <a:pt x="225" y="281"/>
                    <a:pt x="337" y="169"/>
                  </a:cubicBezTo>
                  <a:cubicBezTo>
                    <a:pt x="337" y="57"/>
                    <a:pt x="281" y="1"/>
                    <a:pt x="22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5" name="Google Shape;1665;p4"/>
            <p:cNvSpPr/>
            <p:nvPr/>
          </p:nvSpPr>
          <p:spPr>
            <a:xfrm>
              <a:off x="4950175" y="2574550"/>
              <a:ext cx="20300" cy="11725"/>
            </a:xfrm>
            <a:custGeom>
              <a:avLst/>
              <a:gdLst/>
              <a:ahLst/>
              <a:cxnLst/>
              <a:rect l="l" t="t" r="r" b="b"/>
              <a:pathLst>
                <a:path w="812" h="469" extrusionOk="0">
                  <a:moveTo>
                    <a:pt x="673" y="0"/>
                  </a:moveTo>
                  <a:cubicBezTo>
                    <a:pt x="225" y="0"/>
                    <a:pt x="1" y="0"/>
                    <a:pt x="225" y="224"/>
                  </a:cubicBezTo>
                  <a:cubicBezTo>
                    <a:pt x="311" y="395"/>
                    <a:pt x="429" y="469"/>
                    <a:pt x="530" y="469"/>
                  </a:cubicBezTo>
                  <a:cubicBezTo>
                    <a:pt x="694" y="469"/>
                    <a:pt x="812" y="277"/>
                    <a:pt x="67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6" name="Google Shape;1666;p4"/>
            <p:cNvSpPr/>
            <p:nvPr/>
          </p:nvSpPr>
          <p:spPr>
            <a:xfrm>
              <a:off x="5084650" y="2577425"/>
              <a:ext cx="4800" cy="8250"/>
            </a:xfrm>
            <a:custGeom>
              <a:avLst/>
              <a:gdLst/>
              <a:ahLst/>
              <a:cxnLst/>
              <a:rect l="l" t="t" r="r" b="b"/>
              <a:pathLst>
                <a:path w="192" h="330" extrusionOk="0">
                  <a:moveTo>
                    <a:pt x="98" y="0"/>
                  </a:moveTo>
                  <a:cubicBezTo>
                    <a:pt x="73" y="0"/>
                    <a:pt x="40" y="30"/>
                    <a:pt x="1" y="109"/>
                  </a:cubicBezTo>
                  <a:cubicBezTo>
                    <a:pt x="55" y="272"/>
                    <a:pt x="96" y="330"/>
                    <a:pt x="124" y="330"/>
                  </a:cubicBezTo>
                  <a:cubicBezTo>
                    <a:pt x="191" y="330"/>
                    <a:pt x="183" y="0"/>
                    <a:pt x="9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7" name="Google Shape;1667;p4"/>
            <p:cNvSpPr/>
            <p:nvPr/>
          </p:nvSpPr>
          <p:spPr>
            <a:xfrm>
              <a:off x="5151900" y="2577825"/>
              <a:ext cx="16825" cy="7950"/>
            </a:xfrm>
            <a:custGeom>
              <a:avLst/>
              <a:gdLst/>
              <a:ahLst/>
              <a:cxnLst/>
              <a:rect l="l" t="t" r="r" b="b"/>
              <a:pathLst>
                <a:path w="673" h="318" extrusionOk="0">
                  <a:moveTo>
                    <a:pt x="257" y="0"/>
                  </a:moveTo>
                  <a:cubicBezTo>
                    <a:pt x="112" y="0"/>
                    <a:pt x="0" y="159"/>
                    <a:pt x="0" y="317"/>
                  </a:cubicBezTo>
                  <a:cubicBezTo>
                    <a:pt x="448" y="317"/>
                    <a:pt x="673" y="317"/>
                    <a:pt x="448" y="93"/>
                  </a:cubicBezTo>
                  <a:cubicBezTo>
                    <a:pt x="383" y="28"/>
                    <a:pt x="317" y="0"/>
                    <a:pt x="25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8" name="Google Shape;1668;p4"/>
            <p:cNvSpPr/>
            <p:nvPr/>
          </p:nvSpPr>
          <p:spPr>
            <a:xfrm>
              <a:off x="6378925" y="2596950"/>
              <a:ext cx="22450" cy="22450"/>
            </a:xfrm>
            <a:custGeom>
              <a:avLst/>
              <a:gdLst/>
              <a:ahLst/>
              <a:cxnLst/>
              <a:rect l="l" t="t" r="r" b="b"/>
              <a:pathLst>
                <a:path w="898" h="898" extrusionOk="0">
                  <a:moveTo>
                    <a:pt x="897" y="1"/>
                  </a:moveTo>
                  <a:cubicBezTo>
                    <a:pt x="1" y="1"/>
                    <a:pt x="449" y="449"/>
                    <a:pt x="225" y="897"/>
                  </a:cubicBezTo>
                  <a:cubicBezTo>
                    <a:pt x="897" y="897"/>
                    <a:pt x="897" y="449"/>
                    <a:pt x="89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9" name="Google Shape;1669;p4"/>
            <p:cNvSpPr/>
            <p:nvPr/>
          </p:nvSpPr>
          <p:spPr>
            <a:xfrm>
              <a:off x="5482475" y="2608150"/>
              <a:ext cx="11225" cy="2525"/>
            </a:xfrm>
            <a:custGeom>
              <a:avLst/>
              <a:gdLst/>
              <a:ahLst/>
              <a:cxnLst/>
              <a:rect l="l" t="t" r="r" b="b"/>
              <a:pathLst>
                <a:path w="449" h="101" extrusionOk="0">
                  <a:moveTo>
                    <a:pt x="0" y="1"/>
                  </a:moveTo>
                  <a:cubicBezTo>
                    <a:pt x="0" y="1"/>
                    <a:pt x="199" y="100"/>
                    <a:pt x="332" y="100"/>
                  </a:cubicBezTo>
                  <a:cubicBezTo>
                    <a:pt x="399" y="100"/>
                    <a:pt x="448" y="76"/>
                    <a:pt x="44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0" name="Google Shape;1670;p4"/>
            <p:cNvSpPr/>
            <p:nvPr/>
          </p:nvSpPr>
          <p:spPr>
            <a:xfrm>
              <a:off x="6429375" y="2602550"/>
              <a:ext cx="0" cy="22450"/>
            </a:xfrm>
            <a:custGeom>
              <a:avLst/>
              <a:gdLst/>
              <a:ahLst/>
              <a:cxnLst/>
              <a:rect l="l" t="t" r="r" b="b"/>
              <a:pathLst>
                <a:path h="898" extrusionOk="0">
                  <a:moveTo>
                    <a:pt x="0" y="449"/>
                  </a:moveTo>
                  <a:cubicBezTo>
                    <a:pt x="0" y="897"/>
                    <a:pt x="0" y="1"/>
                    <a:pt x="0" y="449"/>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1" name="Google Shape;1671;p4"/>
            <p:cNvSpPr/>
            <p:nvPr/>
          </p:nvSpPr>
          <p:spPr>
            <a:xfrm>
              <a:off x="6373325" y="2624975"/>
              <a:ext cx="16850" cy="11225"/>
            </a:xfrm>
            <a:custGeom>
              <a:avLst/>
              <a:gdLst/>
              <a:ahLst/>
              <a:cxnLst/>
              <a:rect l="l" t="t" r="r" b="b"/>
              <a:pathLst>
                <a:path w="674" h="449" extrusionOk="0">
                  <a:moveTo>
                    <a:pt x="225" y="0"/>
                  </a:moveTo>
                  <a:cubicBezTo>
                    <a:pt x="225" y="224"/>
                    <a:pt x="1" y="224"/>
                    <a:pt x="1" y="448"/>
                  </a:cubicBezTo>
                  <a:cubicBezTo>
                    <a:pt x="673" y="448"/>
                    <a:pt x="673" y="0"/>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2" name="Google Shape;1672;p4"/>
            <p:cNvSpPr/>
            <p:nvPr/>
          </p:nvSpPr>
          <p:spPr>
            <a:xfrm>
              <a:off x="6363200" y="2637825"/>
              <a:ext cx="8125" cy="5150"/>
            </a:xfrm>
            <a:custGeom>
              <a:avLst/>
              <a:gdLst/>
              <a:ahLst/>
              <a:cxnLst/>
              <a:rect l="l" t="t" r="r" b="b"/>
              <a:pathLst>
                <a:path w="325" h="206" extrusionOk="0">
                  <a:moveTo>
                    <a:pt x="306" y="1"/>
                  </a:moveTo>
                  <a:cubicBezTo>
                    <a:pt x="264" y="1"/>
                    <a:pt x="0" y="206"/>
                    <a:pt x="62" y="206"/>
                  </a:cubicBezTo>
                  <a:cubicBezTo>
                    <a:pt x="77" y="206"/>
                    <a:pt x="114" y="192"/>
                    <a:pt x="182" y="159"/>
                  </a:cubicBezTo>
                  <a:cubicBezTo>
                    <a:pt x="299" y="41"/>
                    <a:pt x="324" y="1"/>
                    <a:pt x="306"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3" name="Google Shape;1673;p4"/>
            <p:cNvSpPr/>
            <p:nvPr/>
          </p:nvSpPr>
          <p:spPr>
            <a:xfrm>
              <a:off x="6395750" y="2641775"/>
              <a:ext cx="11225" cy="25"/>
            </a:xfrm>
            <a:custGeom>
              <a:avLst/>
              <a:gdLst/>
              <a:ahLst/>
              <a:cxnLst/>
              <a:rect l="l" t="t" r="r" b="b"/>
              <a:pathLst>
                <a:path w="449" h="1" extrusionOk="0">
                  <a:moveTo>
                    <a:pt x="449" y="1"/>
                  </a:moveTo>
                  <a:lnTo>
                    <a:pt x="0" y="1"/>
                  </a:lnTo>
                  <a:cubicBezTo>
                    <a:pt x="0" y="1"/>
                    <a:pt x="224" y="1"/>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4" name="Google Shape;1674;p4"/>
            <p:cNvSpPr/>
            <p:nvPr/>
          </p:nvSpPr>
          <p:spPr>
            <a:xfrm>
              <a:off x="3190875" y="2664175"/>
              <a:ext cx="16825" cy="11250"/>
            </a:xfrm>
            <a:custGeom>
              <a:avLst/>
              <a:gdLst/>
              <a:ahLst/>
              <a:cxnLst/>
              <a:rect l="l" t="t" r="r" b="b"/>
              <a:pathLst>
                <a:path w="673" h="450" extrusionOk="0">
                  <a:moveTo>
                    <a:pt x="0" y="1"/>
                  </a:moveTo>
                  <a:cubicBezTo>
                    <a:pt x="0" y="225"/>
                    <a:pt x="0" y="225"/>
                    <a:pt x="224" y="449"/>
                  </a:cubicBezTo>
                  <a:cubicBezTo>
                    <a:pt x="672" y="449"/>
                    <a:pt x="224" y="1"/>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5" name="Google Shape;1675;p4"/>
            <p:cNvSpPr/>
            <p:nvPr/>
          </p:nvSpPr>
          <p:spPr>
            <a:xfrm>
              <a:off x="3263700" y="2686600"/>
              <a:ext cx="95275" cy="50450"/>
            </a:xfrm>
            <a:custGeom>
              <a:avLst/>
              <a:gdLst/>
              <a:ahLst/>
              <a:cxnLst/>
              <a:rect l="l" t="t" r="r" b="b"/>
              <a:pathLst>
                <a:path w="3811" h="2018" extrusionOk="0">
                  <a:moveTo>
                    <a:pt x="1" y="0"/>
                  </a:moveTo>
                  <a:cubicBezTo>
                    <a:pt x="673" y="1121"/>
                    <a:pt x="2466" y="1345"/>
                    <a:pt x="3811" y="2017"/>
                  </a:cubicBezTo>
                  <a:cubicBezTo>
                    <a:pt x="2466" y="1121"/>
                    <a:pt x="1345" y="449"/>
                    <a:pt x="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6" name="Google Shape;1676;p4"/>
            <p:cNvSpPr/>
            <p:nvPr/>
          </p:nvSpPr>
          <p:spPr>
            <a:xfrm>
              <a:off x="3910850" y="2717425"/>
              <a:ext cx="22425" cy="8425"/>
            </a:xfrm>
            <a:custGeom>
              <a:avLst/>
              <a:gdLst/>
              <a:ahLst/>
              <a:cxnLst/>
              <a:rect l="l" t="t" r="r" b="b"/>
              <a:pathLst>
                <a:path w="897" h="337" extrusionOk="0">
                  <a:moveTo>
                    <a:pt x="448" y="0"/>
                  </a:moveTo>
                  <a:cubicBezTo>
                    <a:pt x="224" y="0"/>
                    <a:pt x="0" y="112"/>
                    <a:pt x="112" y="336"/>
                  </a:cubicBezTo>
                  <a:lnTo>
                    <a:pt x="785" y="336"/>
                  </a:lnTo>
                  <a:cubicBezTo>
                    <a:pt x="897" y="112"/>
                    <a:pt x="672" y="0"/>
                    <a:pt x="44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7" name="Google Shape;1677;p4"/>
            <p:cNvSpPr/>
            <p:nvPr/>
          </p:nvSpPr>
          <p:spPr>
            <a:xfrm>
              <a:off x="3824000" y="2737025"/>
              <a:ext cx="15175" cy="7950"/>
            </a:xfrm>
            <a:custGeom>
              <a:avLst/>
              <a:gdLst/>
              <a:ahLst/>
              <a:cxnLst/>
              <a:rect l="l" t="t" r="r" b="b"/>
              <a:pathLst>
                <a:path w="607" h="318" extrusionOk="0">
                  <a:moveTo>
                    <a:pt x="449" y="0"/>
                  </a:moveTo>
                  <a:cubicBezTo>
                    <a:pt x="224" y="0"/>
                    <a:pt x="0" y="0"/>
                    <a:pt x="224" y="225"/>
                  </a:cubicBezTo>
                  <a:cubicBezTo>
                    <a:pt x="224" y="290"/>
                    <a:pt x="263" y="317"/>
                    <a:pt x="312" y="317"/>
                  </a:cubicBezTo>
                  <a:cubicBezTo>
                    <a:pt x="429" y="317"/>
                    <a:pt x="607" y="159"/>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8" name="Google Shape;1678;p4"/>
            <p:cNvSpPr/>
            <p:nvPr/>
          </p:nvSpPr>
          <p:spPr>
            <a:xfrm>
              <a:off x="3734350" y="2763850"/>
              <a:ext cx="7750" cy="5150"/>
            </a:xfrm>
            <a:custGeom>
              <a:avLst/>
              <a:gdLst/>
              <a:ahLst/>
              <a:cxnLst/>
              <a:rect l="l" t="t" r="r" b="b"/>
              <a:pathLst>
                <a:path w="310" h="206" extrusionOk="0">
                  <a:moveTo>
                    <a:pt x="99" y="1"/>
                  </a:moveTo>
                  <a:cubicBezTo>
                    <a:pt x="68" y="1"/>
                    <a:pt x="34" y="14"/>
                    <a:pt x="0" y="48"/>
                  </a:cubicBezTo>
                  <a:cubicBezTo>
                    <a:pt x="118" y="165"/>
                    <a:pt x="189" y="206"/>
                    <a:pt x="226" y="206"/>
                  </a:cubicBezTo>
                  <a:cubicBezTo>
                    <a:pt x="310" y="206"/>
                    <a:pt x="222" y="1"/>
                    <a:pt x="9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9" name="Google Shape;1679;p4"/>
            <p:cNvSpPr/>
            <p:nvPr/>
          </p:nvSpPr>
          <p:spPr>
            <a:xfrm>
              <a:off x="3443000" y="2776250"/>
              <a:ext cx="61650" cy="33650"/>
            </a:xfrm>
            <a:custGeom>
              <a:avLst/>
              <a:gdLst/>
              <a:ahLst/>
              <a:cxnLst/>
              <a:rect l="l" t="t" r="r" b="b"/>
              <a:pathLst>
                <a:path w="2466" h="1346" extrusionOk="0">
                  <a:moveTo>
                    <a:pt x="0" y="0"/>
                  </a:moveTo>
                  <a:lnTo>
                    <a:pt x="0" y="0"/>
                  </a:lnTo>
                  <a:cubicBezTo>
                    <a:pt x="673" y="897"/>
                    <a:pt x="1569" y="1345"/>
                    <a:pt x="2466" y="1345"/>
                  </a:cubicBezTo>
                  <a:cubicBezTo>
                    <a:pt x="1793" y="897"/>
                    <a:pt x="897" y="449"/>
                    <a:pt x="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0" name="Google Shape;1680;p4"/>
            <p:cNvSpPr/>
            <p:nvPr/>
          </p:nvSpPr>
          <p:spPr>
            <a:xfrm>
              <a:off x="4938975" y="2781850"/>
              <a:ext cx="16850" cy="16825"/>
            </a:xfrm>
            <a:custGeom>
              <a:avLst/>
              <a:gdLst/>
              <a:ahLst/>
              <a:cxnLst/>
              <a:rect l="l" t="t" r="r" b="b"/>
              <a:pathLst>
                <a:path w="674" h="673" extrusionOk="0">
                  <a:moveTo>
                    <a:pt x="673" y="0"/>
                  </a:moveTo>
                  <a:cubicBezTo>
                    <a:pt x="1" y="225"/>
                    <a:pt x="1" y="673"/>
                    <a:pt x="673" y="673"/>
                  </a:cubicBezTo>
                  <a:lnTo>
                    <a:pt x="673" y="0"/>
                  </a:ln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1" name="Google Shape;1681;p4"/>
            <p:cNvSpPr/>
            <p:nvPr/>
          </p:nvSpPr>
          <p:spPr>
            <a:xfrm>
              <a:off x="2972350" y="2793050"/>
              <a:ext cx="33650" cy="33650"/>
            </a:xfrm>
            <a:custGeom>
              <a:avLst/>
              <a:gdLst/>
              <a:ahLst/>
              <a:cxnLst/>
              <a:rect l="l" t="t" r="r" b="b"/>
              <a:pathLst>
                <a:path w="1346" h="1346" extrusionOk="0">
                  <a:moveTo>
                    <a:pt x="0" y="1"/>
                  </a:moveTo>
                  <a:lnTo>
                    <a:pt x="0" y="1"/>
                  </a:lnTo>
                  <a:cubicBezTo>
                    <a:pt x="225" y="449"/>
                    <a:pt x="673" y="897"/>
                    <a:pt x="1345" y="1345"/>
                  </a:cubicBezTo>
                  <a:cubicBezTo>
                    <a:pt x="897" y="897"/>
                    <a:pt x="673" y="225"/>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2" name="Google Shape;1682;p4"/>
            <p:cNvSpPr/>
            <p:nvPr/>
          </p:nvSpPr>
          <p:spPr>
            <a:xfrm>
              <a:off x="5174300" y="2798650"/>
              <a:ext cx="11225" cy="25"/>
            </a:xfrm>
            <a:custGeom>
              <a:avLst/>
              <a:gdLst/>
              <a:ahLst/>
              <a:cxnLst/>
              <a:rect l="l" t="t" r="r" b="b"/>
              <a:pathLst>
                <a:path w="449" h="1" extrusionOk="0">
                  <a:moveTo>
                    <a:pt x="449" y="1"/>
                  </a:moveTo>
                  <a:lnTo>
                    <a:pt x="1" y="1"/>
                  </a:lnTo>
                  <a:cubicBezTo>
                    <a:pt x="1" y="1"/>
                    <a:pt x="449" y="1"/>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3" name="Google Shape;1683;p4"/>
            <p:cNvSpPr/>
            <p:nvPr/>
          </p:nvSpPr>
          <p:spPr>
            <a:xfrm>
              <a:off x="3011575" y="2822900"/>
              <a:ext cx="28025" cy="15000"/>
            </a:xfrm>
            <a:custGeom>
              <a:avLst/>
              <a:gdLst/>
              <a:ahLst/>
              <a:cxnLst/>
              <a:rect l="l" t="t" r="r" b="b"/>
              <a:pathLst>
                <a:path w="1121" h="600" extrusionOk="0">
                  <a:moveTo>
                    <a:pt x="350" y="1"/>
                  </a:moveTo>
                  <a:cubicBezTo>
                    <a:pt x="229" y="1"/>
                    <a:pt x="108" y="44"/>
                    <a:pt x="0" y="151"/>
                  </a:cubicBezTo>
                  <a:cubicBezTo>
                    <a:pt x="0" y="600"/>
                    <a:pt x="224" y="600"/>
                    <a:pt x="1121" y="600"/>
                  </a:cubicBezTo>
                  <a:cubicBezTo>
                    <a:pt x="1121" y="429"/>
                    <a:pt x="733" y="1"/>
                    <a:pt x="35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4" name="Google Shape;1684;p4"/>
            <p:cNvSpPr/>
            <p:nvPr/>
          </p:nvSpPr>
          <p:spPr>
            <a:xfrm>
              <a:off x="3555050" y="2837875"/>
              <a:ext cx="22450" cy="11225"/>
            </a:xfrm>
            <a:custGeom>
              <a:avLst/>
              <a:gdLst/>
              <a:ahLst/>
              <a:cxnLst/>
              <a:rect l="l" t="t" r="r" b="b"/>
              <a:pathLst>
                <a:path w="898" h="449" extrusionOk="0">
                  <a:moveTo>
                    <a:pt x="1" y="1"/>
                  </a:moveTo>
                  <a:cubicBezTo>
                    <a:pt x="1" y="225"/>
                    <a:pt x="225" y="449"/>
                    <a:pt x="897" y="449"/>
                  </a:cubicBezTo>
                  <a:cubicBezTo>
                    <a:pt x="897" y="1"/>
                    <a:pt x="225" y="225"/>
                    <a:pt x="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5" name="Google Shape;1685;p4"/>
            <p:cNvSpPr/>
            <p:nvPr/>
          </p:nvSpPr>
          <p:spPr>
            <a:xfrm>
              <a:off x="3011575" y="2837875"/>
              <a:ext cx="28025" cy="16825"/>
            </a:xfrm>
            <a:custGeom>
              <a:avLst/>
              <a:gdLst/>
              <a:ahLst/>
              <a:cxnLst/>
              <a:rect l="l" t="t" r="r" b="b"/>
              <a:pathLst>
                <a:path w="1121" h="673" extrusionOk="0">
                  <a:moveTo>
                    <a:pt x="0" y="1"/>
                  </a:moveTo>
                  <a:cubicBezTo>
                    <a:pt x="0" y="449"/>
                    <a:pt x="448" y="449"/>
                    <a:pt x="224" y="673"/>
                  </a:cubicBezTo>
                  <a:cubicBezTo>
                    <a:pt x="1121" y="673"/>
                    <a:pt x="673" y="1"/>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6" name="Google Shape;1686;p4"/>
            <p:cNvSpPr/>
            <p:nvPr/>
          </p:nvSpPr>
          <p:spPr>
            <a:xfrm>
              <a:off x="6462975" y="2849075"/>
              <a:ext cx="11225" cy="2525"/>
            </a:xfrm>
            <a:custGeom>
              <a:avLst/>
              <a:gdLst/>
              <a:ahLst/>
              <a:cxnLst/>
              <a:rect l="l" t="t" r="r" b="b"/>
              <a:pathLst>
                <a:path w="449" h="101" extrusionOk="0">
                  <a:moveTo>
                    <a:pt x="1" y="1"/>
                  </a:moveTo>
                  <a:cubicBezTo>
                    <a:pt x="1" y="1"/>
                    <a:pt x="200" y="100"/>
                    <a:pt x="333" y="100"/>
                  </a:cubicBezTo>
                  <a:cubicBezTo>
                    <a:pt x="399" y="100"/>
                    <a:pt x="449" y="76"/>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7" name="Google Shape;1687;p4"/>
            <p:cNvSpPr/>
            <p:nvPr/>
          </p:nvSpPr>
          <p:spPr>
            <a:xfrm>
              <a:off x="6552625" y="2854675"/>
              <a:ext cx="11225" cy="11250"/>
            </a:xfrm>
            <a:custGeom>
              <a:avLst/>
              <a:gdLst/>
              <a:ahLst/>
              <a:cxnLst/>
              <a:rect l="l" t="t" r="r" b="b"/>
              <a:pathLst>
                <a:path w="449" h="450" extrusionOk="0">
                  <a:moveTo>
                    <a:pt x="449" y="1"/>
                  </a:moveTo>
                  <a:cubicBezTo>
                    <a:pt x="225" y="1"/>
                    <a:pt x="1" y="225"/>
                    <a:pt x="1" y="449"/>
                  </a:cubicBezTo>
                  <a:cubicBezTo>
                    <a:pt x="225" y="449"/>
                    <a:pt x="449" y="449"/>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8" name="Google Shape;1688;p4"/>
            <p:cNvSpPr/>
            <p:nvPr/>
          </p:nvSpPr>
          <p:spPr>
            <a:xfrm>
              <a:off x="3022775" y="2860300"/>
              <a:ext cx="11225" cy="2500"/>
            </a:xfrm>
            <a:custGeom>
              <a:avLst/>
              <a:gdLst/>
              <a:ahLst/>
              <a:cxnLst/>
              <a:rect l="l" t="t" r="r" b="b"/>
              <a:pathLst>
                <a:path w="449" h="100" extrusionOk="0">
                  <a:moveTo>
                    <a:pt x="0" y="0"/>
                  </a:moveTo>
                  <a:cubicBezTo>
                    <a:pt x="0" y="0"/>
                    <a:pt x="200" y="100"/>
                    <a:pt x="333" y="100"/>
                  </a:cubicBezTo>
                  <a:cubicBezTo>
                    <a:pt x="399" y="100"/>
                    <a:pt x="449" y="75"/>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9" name="Google Shape;1689;p4"/>
            <p:cNvSpPr/>
            <p:nvPr/>
          </p:nvSpPr>
          <p:spPr>
            <a:xfrm>
              <a:off x="6502200" y="2871500"/>
              <a:ext cx="5625" cy="25"/>
            </a:xfrm>
            <a:custGeom>
              <a:avLst/>
              <a:gdLst/>
              <a:ahLst/>
              <a:cxnLst/>
              <a:rect l="l" t="t" r="r" b="b"/>
              <a:pathLst>
                <a:path w="225" h="1" extrusionOk="0">
                  <a:moveTo>
                    <a:pt x="1" y="0"/>
                  </a:moveTo>
                  <a:lnTo>
                    <a:pt x="225" y="0"/>
                  </a:lnTo>
                  <a:cubicBezTo>
                    <a:pt x="225" y="0"/>
                    <a:pt x="1" y="0"/>
                    <a:pt x="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0" name="Google Shape;1690;p4"/>
            <p:cNvSpPr/>
            <p:nvPr/>
          </p:nvSpPr>
          <p:spPr>
            <a:xfrm>
              <a:off x="3896825" y="2873875"/>
              <a:ext cx="9375" cy="6475"/>
            </a:xfrm>
            <a:custGeom>
              <a:avLst/>
              <a:gdLst/>
              <a:ahLst/>
              <a:cxnLst/>
              <a:rect l="l" t="t" r="r" b="b"/>
              <a:pathLst>
                <a:path w="375" h="259" extrusionOk="0">
                  <a:moveTo>
                    <a:pt x="225" y="0"/>
                  </a:moveTo>
                  <a:cubicBezTo>
                    <a:pt x="170" y="0"/>
                    <a:pt x="96" y="35"/>
                    <a:pt x="1" y="129"/>
                  </a:cubicBezTo>
                  <a:cubicBezTo>
                    <a:pt x="96" y="224"/>
                    <a:pt x="170" y="259"/>
                    <a:pt x="225" y="259"/>
                  </a:cubicBezTo>
                  <a:cubicBezTo>
                    <a:pt x="374" y="259"/>
                    <a:pt x="374" y="0"/>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1" name="Google Shape;1691;p4"/>
            <p:cNvSpPr/>
            <p:nvPr/>
          </p:nvSpPr>
          <p:spPr>
            <a:xfrm>
              <a:off x="3644700" y="2881525"/>
              <a:ext cx="7775" cy="5150"/>
            </a:xfrm>
            <a:custGeom>
              <a:avLst/>
              <a:gdLst/>
              <a:ahLst/>
              <a:cxnLst/>
              <a:rect l="l" t="t" r="r" b="b"/>
              <a:pathLst>
                <a:path w="311" h="206" extrusionOk="0">
                  <a:moveTo>
                    <a:pt x="99" y="0"/>
                  </a:moveTo>
                  <a:cubicBezTo>
                    <a:pt x="68" y="0"/>
                    <a:pt x="34" y="14"/>
                    <a:pt x="1" y="48"/>
                  </a:cubicBezTo>
                  <a:cubicBezTo>
                    <a:pt x="118" y="165"/>
                    <a:pt x="189" y="205"/>
                    <a:pt x="226" y="205"/>
                  </a:cubicBezTo>
                  <a:cubicBezTo>
                    <a:pt x="310" y="205"/>
                    <a:pt x="222" y="0"/>
                    <a:pt x="9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2" name="Google Shape;1692;p4"/>
            <p:cNvSpPr/>
            <p:nvPr/>
          </p:nvSpPr>
          <p:spPr>
            <a:xfrm>
              <a:off x="3700725" y="2944325"/>
              <a:ext cx="11225" cy="2525"/>
            </a:xfrm>
            <a:custGeom>
              <a:avLst/>
              <a:gdLst/>
              <a:ahLst/>
              <a:cxnLst/>
              <a:rect l="l" t="t" r="r" b="b"/>
              <a:pathLst>
                <a:path w="449" h="101" extrusionOk="0">
                  <a:moveTo>
                    <a:pt x="1" y="1"/>
                  </a:moveTo>
                  <a:cubicBezTo>
                    <a:pt x="1" y="1"/>
                    <a:pt x="200" y="100"/>
                    <a:pt x="333" y="100"/>
                  </a:cubicBezTo>
                  <a:cubicBezTo>
                    <a:pt x="399" y="100"/>
                    <a:pt x="449" y="76"/>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3" name="Google Shape;1693;p4"/>
            <p:cNvSpPr/>
            <p:nvPr/>
          </p:nvSpPr>
          <p:spPr>
            <a:xfrm>
              <a:off x="3790375" y="2952300"/>
              <a:ext cx="4700" cy="6500"/>
            </a:xfrm>
            <a:custGeom>
              <a:avLst/>
              <a:gdLst/>
              <a:ahLst/>
              <a:cxnLst/>
              <a:rect l="l" t="t" r="r" b="b"/>
              <a:pathLst>
                <a:path w="188" h="260" extrusionOk="0">
                  <a:moveTo>
                    <a:pt x="113" y="1"/>
                  </a:moveTo>
                  <a:cubicBezTo>
                    <a:pt x="85" y="1"/>
                    <a:pt x="48" y="35"/>
                    <a:pt x="1" y="130"/>
                  </a:cubicBezTo>
                  <a:cubicBezTo>
                    <a:pt x="48" y="225"/>
                    <a:pt x="85" y="259"/>
                    <a:pt x="113" y="259"/>
                  </a:cubicBezTo>
                  <a:cubicBezTo>
                    <a:pt x="187" y="259"/>
                    <a:pt x="187" y="1"/>
                    <a:pt x="11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4" name="Google Shape;1694;p4"/>
            <p:cNvSpPr/>
            <p:nvPr/>
          </p:nvSpPr>
          <p:spPr>
            <a:xfrm>
              <a:off x="3168450" y="2976800"/>
              <a:ext cx="14725" cy="7950"/>
            </a:xfrm>
            <a:custGeom>
              <a:avLst/>
              <a:gdLst/>
              <a:ahLst/>
              <a:cxnLst/>
              <a:rect l="l" t="t" r="r" b="b"/>
              <a:pathLst>
                <a:path w="589" h="318" extrusionOk="0">
                  <a:moveTo>
                    <a:pt x="182" y="0"/>
                  </a:moveTo>
                  <a:cubicBezTo>
                    <a:pt x="127" y="0"/>
                    <a:pt x="66" y="14"/>
                    <a:pt x="1" y="47"/>
                  </a:cubicBezTo>
                  <a:cubicBezTo>
                    <a:pt x="1" y="159"/>
                    <a:pt x="113" y="159"/>
                    <a:pt x="225" y="159"/>
                  </a:cubicBezTo>
                  <a:cubicBezTo>
                    <a:pt x="337" y="159"/>
                    <a:pt x="449" y="159"/>
                    <a:pt x="449" y="271"/>
                  </a:cubicBezTo>
                  <a:cubicBezTo>
                    <a:pt x="482" y="303"/>
                    <a:pt x="505" y="317"/>
                    <a:pt x="519" y="317"/>
                  </a:cubicBezTo>
                  <a:cubicBezTo>
                    <a:pt x="588" y="317"/>
                    <a:pt x="449" y="0"/>
                    <a:pt x="182"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5" name="Google Shape;1695;p4"/>
            <p:cNvSpPr/>
            <p:nvPr/>
          </p:nvSpPr>
          <p:spPr>
            <a:xfrm>
              <a:off x="6715125" y="2976800"/>
              <a:ext cx="14725" cy="7950"/>
            </a:xfrm>
            <a:custGeom>
              <a:avLst/>
              <a:gdLst/>
              <a:ahLst/>
              <a:cxnLst/>
              <a:rect l="l" t="t" r="r" b="b"/>
              <a:pathLst>
                <a:path w="589" h="318" extrusionOk="0">
                  <a:moveTo>
                    <a:pt x="252" y="0"/>
                  </a:moveTo>
                  <a:cubicBezTo>
                    <a:pt x="183" y="0"/>
                    <a:pt x="98" y="14"/>
                    <a:pt x="0" y="47"/>
                  </a:cubicBezTo>
                  <a:lnTo>
                    <a:pt x="0" y="271"/>
                  </a:lnTo>
                  <a:cubicBezTo>
                    <a:pt x="98" y="303"/>
                    <a:pt x="183" y="317"/>
                    <a:pt x="252" y="317"/>
                  </a:cubicBezTo>
                  <a:cubicBezTo>
                    <a:pt x="588" y="317"/>
                    <a:pt x="588" y="0"/>
                    <a:pt x="252"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6" name="Google Shape;1696;p4"/>
            <p:cNvSpPr/>
            <p:nvPr/>
          </p:nvSpPr>
          <p:spPr>
            <a:xfrm>
              <a:off x="876850" y="2983550"/>
              <a:ext cx="61650" cy="22450"/>
            </a:xfrm>
            <a:custGeom>
              <a:avLst/>
              <a:gdLst/>
              <a:ahLst/>
              <a:cxnLst/>
              <a:rect l="l" t="t" r="r" b="b"/>
              <a:pathLst>
                <a:path w="2466" h="898" extrusionOk="0">
                  <a:moveTo>
                    <a:pt x="0" y="1"/>
                  </a:moveTo>
                  <a:cubicBezTo>
                    <a:pt x="673" y="673"/>
                    <a:pt x="1569" y="897"/>
                    <a:pt x="2466" y="897"/>
                  </a:cubicBezTo>
                  <a:cubicBezTo>
                    <a:pt x="1793" y="449"/>
                    <a:pt x="897" y="1"/>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7" name="Google Shape;1697;p4"/>
            <p:cNvSpPr/>
            <p:nvPr/>
          </p:nvSpPr>
          <p:spPr>
            <a:xfrm>
              <a:off x="4328250" y="2983550"/>
              <a:ext cx="11250" cy="2525"/>
            </a:xfrm>
            <a:custGeom>
              <a:avLst/>
              <a:gdLst/>
              <a:ahLst/>
              <a:cxnLst/>
              <a:rect l="l" t="t" r="r" b="b"/>
              <a:pathLst>
                <a:path w="450" h="101" extrusionOk="0">
                  <a:moveTo>
                    <a:pt x="1" y="1"/>
                  </a:moveTo>
                  <a:cubicBezTo>
                    <a:pt x="1" y="1"/>
                    <a:pt x="200" y="100"/>
                    <a:pt x="333" y="100"/>
                  </a:cubicBezTo>
                  <a:cubicBezTo>
                    <a:pt x="399" y="100"/>
                    <a:pt x="449" y="75"/>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8" name="Google Shape;1698;p4"/>
            <p:cNvSpPr/>
            <p:nvPr/>
          </p:nvSpPr>
          <p:spPr>
            <a:xfrm>
              <a:off x="3157250" y="2989150"/>
              <a:ext cx="11225" cy="11225"/>
            </a:xfrm>
            <a:custGeom>
              <a:avLst/>
              <a:gdLst/>
              <a:ahLst/>
              <a:cxnLst/>
              <a:rect l="l" t="t" r="r" b="b"/>
              <a:pathLst>
                <a:path w="449" h="449" extrusionOk="0">
                  <a:moveTo>
                    <a:pt x="0" y="1"/>
                  </a:moveTo>
                  <a:lnTo>
                    <a:pt x="449" y="449"/>
                  </a:lnTo>
                  <a:cubicBezTo>
                    <a:pt x="449" y="225"/>
                    <a:pt x="449" y="1"/>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9" name="Google Shape;1699;p4"/>
            <p:cNvSpPr/>
            <p:nvPr/>
          </p:nvSpPr>
          <p:spPr>
            <a:xfrm>
              <a:off x="4597200" y="2997875"/>
              <a:ext cx="11225" cy="2500"/>
            </a:xfrm>
            <a:custGeom>
              <a:avLst/>
              <a:gdLst/>
              <a:ahLst/>
              <a:cxnLst/>
              <a:rect l="l" t="t" r="r" b="b"/>
              <a:pathLst>
                <a:path w="449" h="100" extrusionOk="0">
                  <a:moveTo>
                    <a:pt x="117" y="0"/>
                  </a:moveTo>
                  <a:cubicBezTo>
                    <a:pt x="50" y="0"/>
                    <a:pt x="1" y="25"/>
                    <a:pt x="1" y="100"/>
                  </a:cubicBezTo>
                  <a:lnTo>
                    <a:pt x="449" y="100"/>
                  </a:lnTo>
                  <a:cubicBezTo>
                    <a:pt x="449" y="100"/>
                    <a:pt x="250" y="0"/>
                    <a:pt x="11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0" name="Google Shape;1700;p4"/>
            <p:cNvSpPr/>
            <p:nvPr/>
          </p:nvSpPr>
          <p:spPr>
            <a:xfrm>
              <a:off x="6709500" y="3014850"/>
              <a:ext cx="16850" cy="7950"/>
            </a:xfrm>
            <a:custGeom>
              <a:avLst/>
              <a:gdLst/>
              <a:ahLst/>
              <a:cxnLst/>
              <a:rect l="l" t="t" r="r" b="b"/>
              <a:pathLst>
                <a:path w="674" h="318" extrusionOk="0">
                  <a:moveTo>
                    <a:pt x="356" y="0"/>
                  </a:moveTo>
                  <a:cubicBezTo>
                    <a:pt x="225" y="0"/>
                    <a:pt x="1" y="159"/>
                    <a:pt x="1" y="317"/>
                  </a:cubicBezTo>
                  <a:cubicBezTo>
                    <a:pt x="225" y="317"/>
                    <a:pt x="673" y="317"/>
                    <a:pt x="449" y="93"/>
                  </a:cubicBezTo>
                  <a:cubicBezTo>
                    <a:pt x="449" y="28"/>
                    <a:pt x="411" y="0"/>
                    <a:pt x="356"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1" name="Google Shape;1701;p4"/>
            <p:cNvSpPr/>
            <p:nvPr/>
          </p:nvSpPr>
          <p:spPr>
            <a:xfrm>
              <a:off x="5291975" y="3022775"/>
              <a:ext cx="11225" cy="2525"/>
            </a:xfrm>
            <a:custGeom>
              <a:avLst/>
              <a:gdLst/>
              <a:ahLst/>
              <a:cxnLst/>
              <a:rect l="l" t="t" r="r" b="b"/>
              <a:pathLst>
                <a:path w="449" h="101" extrusionOk="0">
                  <a:moveTo>
                    <a:pt x="0" y="0"/>
                  </a:moveTo>
                  <a:cubicBezTo>
                    <a:pt x="0" y="0"/>
                    <a:pt x="199" y="100"/>
                    <a:pt x="332" y="100"/>
                  </a:cubicBezTo>
                  <a:cubicBezTo>
                    <a:pt x="399" y="100"/>
                    <a:pt x="448" y="75"/>
                    <a:pt x="44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2" name="Google Shape;1702;p4"/>
            <p:cNvSpPr/>
            <p:nvPr/>
          </p:nvSpPr>
          <p:spPr>
            <a:xfrm>
              <a:off x="4916575" y="3028375"/>
              <a:ext cx="20800" cy="7950"/>
            </a:xfrm>
            <a:custGeom>
              <a:avLst/>
              <a:gdLst/>
              <a:ahLst/>
              <a:cxnLst/>
              <a:rect l="l" t="t" r="r" b="b"/>
              <a:pathLst>
                <a:path w="832" h="318" extrusionOk="0">
                  <a:moveTo>
                    <a:pt x="673" y="1"/>
                  </a:moveTo>
                  <a:cubicBezTo>
                    <a:pt x="224" y="1"/>
                    <a:pt x="0" y="1"/>
                    <a:pt x="224" y="225"/>
                  </a:cubicBezTo>
                  <a:cubicBezTo>
                    <a:pt x="290" y="290"/>
                    <a:pt x="375" y="318"/>
                    <a:pt x="456" y="318"/>
                  </a:cubicBezTo>
                  <a:cubicBezTo>
                    <a:pt x="653" y="318"/>
                    <a:pt x="831" y="159"/>
                    <a:pt x="67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3" name="Google Shape;1703;p4"/>
            <p:cNvSpPr/>
            <p:nvPr/>
          </p:nvSpPr>
          <p:spPr>
            <a:xfrm>
              <a:off x="4916575" y="3039575"/>
              <a:ext cx="11225" cy="2525"/>
            </a:xfrm>
            <a:custGeom>
              <a:avLst/>
              <a:gdLst/>
              <a:ahLst/>
              <a:cxnLst/>
              <a:rect l="l" t="t" r="r" b="b"/>
              <a:pathLst>
                <a:path w="449" h="101" extrusionOk="0">
                  <a:moveTo>
                    <a:pt x="0" y="1"/>
                  </a:moveTo>
                  <a:cubicBezTo>
                    <a:pt x="0" y="1"/>
                    <a:pt x="100" y="100"/>
                    <a:pt x="233" y="100"/>
                  </a:cubicBezTo>
                  <a:cubicBezTo>
                    <a:pt x="299" y="100"/>
                    <a:pt x="374" y="75"/>
                    <a:pt x="44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4" name="Google Shape;1704;p4"/>
            <p:cNvSpPr/>
            <p:nvPr/>
          </p:nvSpPr>
          <p:spPr>
            <a:xfrm>
              <a:off x="5247150" y="3045175"/>
              <a:ext cx="15325" cy="13450"/>
            </a:xfrm>
            <a:custGeom>
              <a:avLst/>
              <a:gdLst/>
              <a:ahLst/>
              <a:cxnLst/>
              <a:rect l="l" t="t" r="r" b="b"/>
              <a:pathLst>
                <a:path w="613" h="538" extrusionOk="0">
                  <a:moveTo>
                    <a:pt x="448" y="1"/>
                  </a:moveTo>
                  <a:cubicBezTo>
                    <a:pt x="224" y="1"/>
                    <a:pt x="0" y="1"/>
                    <a:pt x="224" y="449"/>
                  </a:cubicBezTo>
                  <a:cubicBezTo>
                    <a:pt x="224" y="509"/>
                    <a:pt x="256" y="537"/>
                    <a:pt x="299" y="537"/>
                  </a:cubicBezTo>
                  <a:cubicBezTo>
                    <a:pt x="416" y="537"/>
                    <a:pt x="612" y="329"/>
                    <a:pt x="44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5" name="Google Shape;1705;p4"/>
            <p:cNvSpPr/>
            <p:nvPr/>
          </p:nvSpPr>
          <p:spPr>
            <a:xfrm>
              <a:off x="5286375" y="3050875"/>
              <a:ext cx="4775" cy="8275"/>
            </a:xfrm>
            <a:custGeom>
              <a:avLst/>
              <a:gdLst/>
              <a:ahLst/>
              <a:cxnLst/>
              <a:rect l="l" t="t" r="r" b="b"/>
              <a:pathLst>
                <a:path w="191" h="331" extrusionOk="0">
                  <a:moveTo>
                    <a:pt x="124" y="0"/>
                  </a:moveTo>
                  <a:cubicBezTo>
                    <a:pt x="96" y="0"/>
                    <a:pt x="54" y="58"/>
                    <a:pt x="0" y="221"/>
                  </a:cubicBezTo>
                  <a:cubicBezTo>
                    <a:pt x="39" y="300"/>
                    <a:pt x="72" y="330"/>
                    <a:pt x="98" y="330"/>
                  </a:cubicBezTo>
                  <a:cubicBezTo>
                    <a:pt x="182" y="330"/>
                    <a:pt x="191" y="0"/>
                    <a:pt x="1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6" name="Google Shape;1706;p4"/>
            <p:cNvSpPr/>
            <p:nvPr/>
          </p:nvSpPr>
          <p:spPr>
            <a:xfrm>
              <a:off x="3129225" y="3062625"/>
              <a:ext cx="28050" cy="9975"/>
            </a:xfrm>
            <a:custGeom>
              <a:avLst/>
              <a:gdLst/>
              <a:ahLst/>
              <a:cxnLst/>
              <a:rect l="l" t="t" r="r" b="b"/>
              <a:pathLst>
                <a:path w="1122" h="399" extrusionOk="0">
                  <a:moveTo>
                    <a:pt x="192" y="0"/>
                  </a:moveTo>
                  <a:cubicBezTo>
                    <a:pt x="75" y="0"/>
                    <a:pt x="1" y="50"/>
                    <a:pt x="1" y="199"/>
                  </a:cubicBezTo>
                  <a:cubicBezTo>
                    <a:pt x="150" y="199"/>
                    <a:pt x="399" y="399"/>
                    <a:pt x="681" y="399"/>
                  </a:cubicBezTo>
                  <a:cubicBezTo>
                    <a:pt x="822" y="399"/>
                    <a:pt x="972" y="349"/>
                    <a:pt x="1121" y="199"/>
                  </a:cubicBezTo>
                  <a:cubicBezTo>
                    <a:pt x="822" y="199"/>
                    <a:pt x="424" y="0"/>
                    <a:pt x="192"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7" name="Google Shape;1707;p4"/>
            <p:cNvSpPr/>
            <p:nvPr/>
          </p:nvSpPr>
          <p:spPr>
            <a:xfrm>
              <a:off x="3213275" y="3067600"/>
              <a:ext cx="33650" cy="16825"/>
            </a:xfrm>
            <a:custGeom>
              <a:avLst/>
              <a:gdLst/>
              <a:ahLst/>
              <a:cxnLst/>
              <a:rect l="l" t="t" r="r" b="b"/>
              <a:pathLst>
                <a:path w="1346" h="673" extrusionOk="0">
                  <a:moveTo>
                    <a:pt x="449" y="0"/>
                  </a:moveTo>
                  <a:cubicBezTo>
                    <a:pt x="0" y="224"/>
                    <a:pt x="897" y="673"/>
                    <a:pt x="1345" y="673"/>
                  </a:cubicBezTo>
                  <a:cubicBezTo>
                    <a:pt x="1121" y="224"/>
                    <a:pt x="1121" y="0"/>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8" name="Google Shape;1708;p4"/>
            <p:cNvSpPr/>
            <p:nvPr/>
          </p:nvSpPr>
          <p:spPr>
            <a:xfrm>
              <a:off x="3975275" y="3079425"/>
              <a:ext cx="22425" cy="6625"/>
            </a:xfrm>
            <a:custGeom>
              <a:avLst/>
              <a:gdLst/>
              <a:ahLst/>
              <a:cxnLst/>
              <a:rect l="l" t="t" r="r" b="b"/>
              <a:pathLst>
                <a:path w="897" h="265" extrusionOk="0">
                  <a:moveTo>
                    <a:pt x="133" y="1"/>
                  </a:moveTo>
                  <a:cubicBezTo>
                    <a:pt x="50" y="1"/>
                    <a:pt x="0" y="50"/>
                    <a:pt x="0" y="200"/>
                  </a:cubicBezTo>
                  <a:cubicBezTo>
                    <a:pt x="48" y="152"/>
                    <a:pt x="105" y="135"/>
                    <a:pt x="168" y="135"/>
                  </a:cubicBezTo>
                  <a:cubicBezTo>
                    <a:pt x="341" y="135"/>
                    <a:pt x="557" y="264"/>
                    <a:pt x="729" y="264"/>
                  </a:cubicBezTo>
                  <a:cubicBezTo>
                    <a:pt x="792" y="264"/>
                    <a:pt x="850" y="247"/>
                    <a:pt x="897" y="200"/>
                  </a:cubicBezTo>
                  <a:cubicBezTo>
                    <a:pt x="598" y="200"/>
                    <a:pt x="299" y="1"/>
                    <a:pt x="13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9" name="Google Shape;1709;p4"/>
            <p:cNvSpPr/>
            <p:nvPr/>
          </p:nvSpPr>
          <p:spPr>
            <a:xfrm>
              <a:off x="4905375" y="3126750"/>
              <a:ext cx="11225" cy="2500"/>
            </a:xfrm>
            <a:custGeom>
              <a:avLst/>
              <a:gdLst/>
              <a:ahLst/>
              <a:cxnLst/>
              <a:rect l="l" t="t" r="r" b="b"/>
              <a:pathLst>
                <a:path w="449" h="100" extrusionOk="0">
                  <a:moveTo>
                    <a:pt x="116" y="0"/>
                  </a:moveTo>
                  <a:cubicBezTo>
                    <a:pt x="50" y="0"/>
                    <a:pt x="0" y="25"/>
                    <a:pt x="0" y="100"/>
                  </a:cubicBezTo>
                  <a:lnTo>
                    <a:pt x="448" y="100"/>
                  </a:lnTo>
                  <a:cubicBezTo>
                    <a:pt x="448" y="100"/>
                    <a:pt x="249" y="0"/>
                    <a:pt x="116"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0" name="Google Shape;1710;p4"/>
            <p:cNvSpPr/>
            <p:nvPr/>
          </p:nvSpPr>
          <p:spPr>
            <a:xfrm>
              <a:off x="4866150" y="3134825"/>
              <a:ext cx="16825" cy="7950"/>
            </a:xfrm>
            <a:custGeom>
              <a:avLst/>
              <a:gdLst/>
              <a:ahLst/>
              <a:cxnLst/>
              <a:rect l="l" t="t" r="r" b="b"/>
              <a:pathLst>
                <a:path w="673" h="318" extrusionOk="0">
                  <a:moveTo>
                    <a:pt x="673" y="1"/>
                  </a:moveTo>
                  <a:cubicBezTo>
                    <a:pt x="224" y="1"/>
                    <a:pt x="0" y="1"/>
                    <a:pt x="0" y="225"/>
                  </a:cubicBezTo>
                  <a:cubicBezTo>
                    <a:pt x="66" y="291"/>
                    <a:pt x="151" y="318"/>
                    <a:pt x="238" y="318"/>
                  </a:cubicBezTo>
                  <a:cubicBezTo>
                    <a:pt x="448" y="318"/>
                    <a:pt x="673" y="159"/>
                    <a:pt x="67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1" name="Google Shape;1711;p4"/>
            <p:cNvSpPr/>
            <p:nvPr/>
          </p:nvSpPr>
          <p:spPr>
            <a:xfrm>
              <a:off x="2884350" y="3154925"/>
              <a:ext cx="19150" cy="10275"/>
            </a:xfrm>
            <a:custGeom>
              <a:avLst/>
              <a:gdLst/>
              <a:ahLst/>
              <a:cxnLst/>
              <a:rect l="l" t="t" r="r" b="b"/>
              <a:pathLst>
                <a:path w="766" h="411" extrusionOk="0">
                  <a:moveTo>
                    <a:pt x="489" y="0"/>
                  </a:moveTo>
                  <a:cubicBezTo>
                    <a:pt x="402" y="0"/>
                    <a:pt x="290" y="28"/>
                    <a:pt x="159" y="93"/>
                  </a:cubicBezTo>
                  <a:cubicBezTo>
                    <a:pt x="0" y="252"/>
                    <a:pt x="66" y="410"/>
                    <a:pt x="276" y="410"/>
                  </a:cubicBezTo>
                  <a:cubicBezTo>
                    <a:pt x="364" y="410"/>
                    <a:pt x="476" y="383"/>
                    <a:pt x="607" y="317"/>
                  </a:cubicBezTo>
                  <a:cubicBezTo>
                    <a:pt x="765" y="159"/>
                    <a:pt x="700" y="0"/>
                    <a:pt x="48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2" name="Google Shape;1712;p4"/>
            <p:cNvSpPr/>
            <p:nvPr/>
          </p:nvSpPr>
          <p:spPr>
            <a:xfrm>
              <a:off x="2933125" y="3174050"/>
              <a:ext cx="22450" cy="22450"/>
            </a:xfrm>
            <a:custGeom>
              <a:avLst/>
              <a:gdLst/>
              <a:ahLst/>
              <a:cxnLst/>
              <a:rect l="l" t="t" r="r" b="b"/>
              <a:pathLst>
                <a:path w="898" h="898" extrusionOk="0">
                  <a:moveTo>
                    <a:pt x="1" y="1"/>
                  </a:moveTo>
                  <a:cubicBezTo>
                    <a:pt x="225" y="449"/>
                    <a:pt x="1" y="673"/>
                    <a:pt x="673" y="897"/>
                  </a:cubicBezTo>
                  <a:cubicBezTo>
                    <a:pt x="897" y="897"/>
                    <a:pt x="449" y="225"/>
                    <a:pt x="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3" name="Google Shape;1713;p4"/>
            <p:cNvSpPr/>
            <p:nvPr/>
          </p:nvSpPr>
          <p:spPr>
            <a:xfrm>
              <a:off x="4535575" y="3182775"/>
              <a:ext cx="5625" cy="2500"/>
            </a:xfrm>
            <a:custGeom>
              <a:avLst/>
              <a:gdLst/>
              <a:ahLst/>
              <a:cxnLst/>
              <a:rect l="l" t="t" r="r" b="b"/>
              <a:pathLst>
                <a:path w="225" h="100" extrusionOk="0">
                  <a:moveTo>
                    <a:pt x="58" y="0"/>
                  </a:moveTo>
                  <a:cubicBezTo>
                    <a:pt x="25" y="0"/>
                    <a:pt x="0" y="25"/>
                    <a:pt x="0" y="100"/>
                  </a:cubicBezTo>
                  <a:lnTo>
                    <a:pt x="224" y="100"/>
                  </a:lnTo>
                  <a:cubicBezTo>
                    <a:pt x="224" y="100"/>
                    <a:pt x="125" y="0"/>
                    <a:pt x="5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4" name="Google Shape;1714;p4"/>
            <p:cNvSpPr/>
            <p:nvPr/>
          </p:nvSpPr>
          <p:spPr>
            <a:xfrm>
              <a:off x="4843725" y="3182775"/>
              <a:ext cx="5625" cy="2500"/>
            </a:xfrm>
            <a:custGeom>
              <a:avLst/>
              <a:gdLst/>
              <a:ahLst/>
              <a:cxnLst/>
              <a:rect l="l" t="t" r="r" b="b"/>
              <a:pathLst>
                <a:path w="225" h="100" extrusionOk="0">
                  <a:moveTo>
                    <a:pt x="59" y="0"/>
                  </a:moveTo>
                  <a:cubicBezTo>
                    <a:pt x="26" y="0"/>
                    <a:pt x="1" y="25"/>
                    <a:pt x="1" y="100"/>
                  </a:cubicBezTo>
                  <a:lnTo>
                    <a:pt x="225" y="100"/>
                  </a:lnTo>
                  <a:cubicBezTo>
                    <a:pt x="225" y="100"/>
                    <a:pt x="125" y="0"/>
                    <a:pt x="5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5" name="Google Shape;1715;p4"/>
            <p:cNvSpPr/>
            <p:nvPr/>
          </p:nvSpPr>
          <p:spPr>
            <a:xfrm>
              <a:off x="5280750" y="3228900"/>
              <a:ext cx="7775" cy="5150"/>
            </a:xfrm>
            <a:custGeom>
              <a:avLst/>
              <a:gdLst/>
              <a:ahLst/>
              <a:cxnLst/>
              <a:rect l="l" t="t" r="r" b="b"/>
              <a:pathLst>
                <a:path w="311" h="206" extrusionOk="0">
                  <a:moveTo>
                    <a:pt x="100" y="1"/>
                  </a:moveTo>
                  <a:cubicBezTo>
                    <a:pt x="68" y="1"/>
                    <a:pt x="35" y="14"/>
                    <a:pt x="1" y="48"/>
                  </a:cubicBezTo>
                  <a:cubicBezTo>
                    <a:pt x="118" y="165"/>
                    <a:pt x="189" y="206"/>
                    <a:pt x="227" y="206"/>
                  </a:cubicBezTo>
                  <a:cubicBezTo>
                    <a:pt x="310" y="206"/>
                    <a:pt x="223" y="1"/>
                    <a:pt x="10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6" name="Google Shape;1716;p4"/>
            <p:cNvSpPr/>
            <p:nvPr/>
          </p:nvSpPr>
          <p:spPr>
            <a:xfrm>
              <a:off x="3566250" y="3241275"/>
              <a:ext cx="11250" cy="25"/>
            </a:xfrm>
            <a:custGeom>
              <a:avLst/>
              <a:gdLst/>
              <a:ahLst/>
              <a:cxnLst/>
              <a:rect l="l" t="t" r="r" b="b"/>
              <a:pathLst>
                <a:path w="450" h="1" extrusionOk="0">
                  <a:moveTo>
                    <a:pt x="449" y="1"/>
                  </a:moveTo>
                  <a:lnTo>
                    <a:pt x="1" y="1"/>
                  </a:lnTo>
                  <a:cubicBezTo>
                    <a:pt x="1" y="1"/>
                    <a:pt x="449" y="1"/>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7" name="Google Shape;1717;p4"/>
            <p:cNvSpPr/>
            <p:nvPr/>
          </p:nvSpPr>
          <p:spPr>
            <a:xfrm>
              <a:off x="4373075" y="3243650"/>
              <a:ext cx="4700" cy="6500"/>
            </a:xfrm>
            <a:custGeom>
              <a:avLst/>
              <a:gdLst/>
              <a:ahLst/>
              <a:cxnLst/>
              <a:rect l="l" t="t" r="r" b="b"/>
              <a:pathLst>
                <a:path w="188" h="260" extrusionOk="0">
                  <a:moveTo>
                    <a:pt x="113" y="1"/>
                  </a:moveTo>
                  <a:cubicBezTo>
                    <a:pt x="86" y="1"/>
                    <a:pt x="48" y="35"/>
                    <a:pt x="1" y="130"/>
                  </a:cubicBezTo>
                  <a:cubicBezTo>
                    <a:pt x="48" y="225"/>
                    <a:pt x="86" y="259"/>
                    <a:pt x="113" y="259"/>
                  </a:cubicBezTo>
                  <a:cubicBezTo>
                    <a:pt x="188" y="259"/>
                    <a:pt x="188" y="1"/>
                    <a:pt x="11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8" name="Google Shape;1718;p4"/>
            <p:cNvSpPr/>
            <p:nvPr/>
          </p:nvSpPr>
          <p:spPr>
            <a:xfrm>
              <a:off x="3504625" y="3258100"/>
              <a:ext cx="34975" cy="12750"/>
            </a:xfrm>
            <a:custGeom>
              <a:avLst/>
              <a:gdLst/>
              <a:ahLst/>
              <a:cxnLst/>
              <a:rect l="l" t="t" r="r" b="b"/>
              <a:pathLst>
                <a:path w="1399" h="510" extrusionOk="0">
                  <a:moveTo>
                    <a:pt x="673" y="0"/>
                  </a:moveTo>
                  <a:cubicBezTo>
                    <a:pt x="673" y="102"/>
                    <a:pt x="638" y="134"/>
                    <a:pt x="585" y="134"/>
                  </a:cubicBezTo>
                  <a:cubicBezTo>
                    <a:pt x="490" y="134"/>
                    <a:pt x="335" y="31"/>
                    <a:pt x="208" y="31"/>
                  </a:cubicBezTo>
                  <a:cubicBezTo>
                    <a:pt x="92" y="31"/>
                    <a:pt x="1" y="117"/>
                    <a:pt x="1" y="449"/>
                  </a:cubicBezTo>
                  <a:cubicBezTo>
                    <a:pt x="43" y="491"/>
                    <a:pt x="127" y="510"/>
                    <a:pt x="228" y="510"/>
                  </a:cubicBezTo>
                  <a:cubicBezTo>
                    <a:pt x="657" y="510"/>
                    <a:pt x="1398" y="182"/>
                    <a:pt x="67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9" name="Google Shape;1719;p4"/>
            <p:cNvSpPr/>
            <p:nvPr/>
          </p:nvSpPr>
          <p:spPr>
            <a:xfrm>
              <a:off x="4339475" y="3259500"/>
              <a:ext cx="11225" cy="6725"/>
            </a:xfrm>
            <a:custGeom>
              <a:avLst/>
              <a:gdLst/>
              <a:ahLst/>
              <a:cxnLst/>
              <a:rect l="l" t="t" r="r" b="b"/>
              <a:pathLst>
                <a:path w="449" h="269" extrusionOk="0">
                  <a:moveTo>
                    <a:pt x="224" y="0"/>
                  </a:moveTo>
                  <a:cubicBezTo>
                    <a:pt x="112" y="0"/>
                    <a:pt x="0" y="56"/>
                    <a:pt x="0" y="168"/>
                  </a:cubicBezTo>
                  <a:cubicBezTo>
                    <a:pt x="150" y="168"/>
                    <a:pt x="199" y="268"/>
                    <a:pt x="282" y="268"/>
                  </a:cubicBezTo>
                  <a:cubicBezTo>
                    <a:pt x="324" y="268"/>
                    <a:pt x="374" y="243"/>
                    <a:pt x="448" y="168"/>
                  </a:cubicBezTo>
                  <a:cubicBezTo>
                    <a:pt x="448" y="56"/>
                    <a:pt x="336" y="0"/>
                    <a:pt x="2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0" name="Google Shape;1720;p4"/>
            <p:cNvSpPr/>
            <p:nvPr/>
          </p:nvSpPr>
          <p:spPr>
            <a:xfrm>
              <a:off x="4672075" y="3268125"/>
              <a:ext cx="8125" cy="5150"/>
            </a:xfrm>
            <a:custGeom>
              <a:avLst/>
              <a:gdLst/>
              <a:ahLst/>
              <a:cxnLst/>
              <a:rect l="l" t="t" r="r" b="b"/>
              <a:pathLst>
                <a:path w="325" h="206" extrusionOk="0">
                  <a:moveTo>
                    <a:pt x="263" y="0"/>
                  </a:moveTo>
                  <a:cubicBezTo>
                    <a:pt x="248" y="0"/>
                    <a:pt x="211" y="14"/>
                    <a:pt x="143" y="48"/>
                  </a:cubicBezTo>
                  <a:cubicBezTo>
                    <a:pt x="26" y="165"/>
                    <a:pt x="1" y="205"/>
                    <a:pt x="19" y="205"/>
                  </a:cubicBezTo>
                  <a:cubicBezTo>
                    <a:pt x="61" y="205"/>
                    <a:pt x="325" y="0"/>
                    <a:pt x="26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1" name="Google Shape;1721;p4"/>
            <p:cNvSpPr/>
            <p:nvPr/>
          </p:nvSpPr>
          <p:spPr>
            <a:xfrm>
              <a:off x="4720475" y="3266800"/>
              <a:ext cx="11225" cy="5025"/>
            </a:xfrm>
            <a:custGeom>
              <a:avLst/>
              <a:gdLst/>
              <a:ahLst/>
              <a:cxnLst/>
              <a:rect l="l" t="t" r="r" b="b"/>
              <a:pathLst>
                <a:path w="449" h="201" extrusionOk="0">
                  <a:moveTo>
                    <a:pt x="116" y="1"/>
                  </a:moveTo>
                  <a:cubicBezTo>
                    <a:pt x="50" y="1"/>
                    <a:pt x="0" y="26"/>
                    <a:pt x="0" y="101"/>
                  </a:cubicBezTo>
                  <a:cubicBezTo>
                    <a:pt x="0" y="175"/>
                    <a:pt x="50" y="200"/>
                    <a:pt x="116" y="200"/>
                  </a:cubicBezTo>
                  <a:cubicBezTo>
                    <a:pt x="249" y="200"/>
                    <a:pt x="448" y="101"/>
                    <a:pt x="448" y="101"/>
                  </a:cubicBezTo>
                  <a:cubicBezTo>
                    <a:pt x="448" y="101"/>
                    <a:pt x="249" y="1"/>
                    <a:pt x="116"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2" name="Google Shape;1722;p4"/>
            <p:cNvSpPr/>
            <p:nvPr/>
          </p:nvSpPr>
          <p:spPr>
            <a:xfrm>
              <a:off x="4059325" y="3274900"/>
              <a:ext cx="15325" cy="13425"/>
            </a:xfrm>
            <a:custGeom>
              <a:avLst/>
              <a:gdLst/>
              <a:ahLst/>
              <a:cxnLst/>
              <a:rect l="l" t="t" r="r" b="b"/>
              <a:pathLst>
                <a:path w="613" h="537" extrusionOk="0">
                  <a:moveTo>
                    <a:pt x="448" y="1"/>
                  </a:moveTo>
                  <a:cubicBezTo>
                    <a:pt x="0" y="1"/>
                    <a:pt x="0" y="1"/>
                    <a:pt x="0" y="449"/>
                  </a:cubicBezTo>
                  <a:cubicBezTo>
                    <a:pt x="60" y="509"/>
                    <a:pt x="136" y="537"/>
                    <a:pt x="211" y="537"/>
                  </a:cubicBezTo>
                  <a:cubicBezTo>
                    <a:pt x="416" y="537"/>
                    <a:pt x="613" y="329"/>
                    <a:pt x="44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3" name="Google Shape;1723;p4"/>
            <p:cNvSpPr/>
            <p:nvPr/>
          </p:nvSpPr>
          <p:spPr>
            <a:xfrm>
              <a:off x="4742875" y="3277275"/>
              <a:ext cx="4700" cy="6500"/>
            </a:xfrm>
            <a:custGeom>
              <a:avLst/>
              <a:gdLst/>
              <a:ahLst/>
              <a:cxnLst/>
              <a:rect l="l" t="t" r="r" b="b"/>
              <a:pathLst>
                <a:path w="188" h="260" extrusionOk="0">
                  <a:moveTo>
                    <a:pt x="113" y="0"/>
                  </a:moveTo>
                  <a:cubicBezTo>
                    <a:pt x="85" y="0"/>
                    <a:pt x="48" y="35"/>
                    <a:pt x="1" y="130"/>
                  </a:cubicBezTo>
                  <a:cubicBezTo>
                    <a:pt x="48" y="225"/>
                    <a:pt x="85" y="259"/>
                    <a:pt x="113" y="259"/>
                  </a:cubicBezTo>
                  <a:cubicBezTo>
                    <a:pt x="187" y="259"/>
                    <a:pt x="187" y="0"/>
                    <a:pt x="11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4" name="Google Shape;1724;p4"/>
            <p:cNvSpPr/>
            <p:nvPr/>
          </p:nvSpPr>
          <p:spPr>
            <a:xfrm>
              <a:off x="6485400" y="3302925"/>
              <a:ext cx="22425" cy="5625"/>
            </a:xfrm>
            <a:custGeom>
              <a:avLst/>
              <a:gdLst/>
              <a:ahLst/>
              <a:cxnLst/>
              <a:rect l="l" t="t" r="r" b="b"/>
              <a:pathLst>
                <a:path w="897" h="225" extrusionOk="0">
                  <a:moveTo>
                    <a:pt x="224" y="0"/>
                  </a:moveTo>
                  <a:cubicBezTo>
                    <a:pt x="0" y="0"/>
                    <a:pt x="673" y="224"/>
                    <a:pt x="897" y="224"/>
                  </a:cubicBezTo>
                  <a:cubicBezTo>
                    <a:pt x="897" y="0"/>
                    <a:pt x="673" y="0"/>
                    <a:pt x="2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5" name="Google Shape;1725;p4"/>
            <p:cNvSpPr/>
            <p:nvPr/>
          </p:nvSpPr>
          <p:spPr>
            <a:xfrm>
              <a:off x="2697800" y="3305275"/>
              <a:ext cx="9375" cy="6500"/>
            </a:xfrm>
            <a:custGeom>
              <a:avLst/>
              <a:gdLst/>
              <a:ahLst/>
              <a:cxnLst/>
              <a:rect l="l" t="t" r="r" b="b"/>
              <a:pathLst>
                <a:path w="375" h="260" extrusionOk="0">
                  <a:moveTo>
                    <a:pt x="225" y="1"/>
                  </a:moveTo>
                  <a:cubicBezTo>
                    <a:pt x="170" y="1"/>
                    <a:pt x="95" y="36"/>
                    <a:pt x="1" y="130"/>
                  </a:cubicBezTo>
                  <a:cubicBezTo>
                    <a:pt x="95" y="225"/>
                    <a:pt x="170" y="260"/>
                    <a:pt x="225" y="260"/>
                  </a:cubicBezTo>
                  <a:cubicBezTo>
                    <a:pt x="374" y="260"/>
                    <a:pt x="374" y="1"/>
                    <a:pt x="22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6" name="Google Shape;1726;p4"/>
            <p:cNvSpPr/>
            <p:nvPr/>
          </p:nvSpPr>
          <p:spPr>
            <a:xfrm>
              <a:off x="3409375" y="3302925"/>
              <a:ext cx="16825" cy="11225"/>
            </a:xfrm>
            <a:custGeom>
              <a:avLst/>
              <a:gdLst/>
              <a:ahLst/>
              <a:cxnLst/>
              <a:rect l="l" t="t" r="r" b="b"/>
              <a:pathLst>
                <a:path w="673" h="449" extrusionOk="0">
                  <a:moveTo>
                    <a:pt x="673" y="0"/>
                  </a:moveTo>
                  <a:lnTo>
                    <a:pt x="673" y="0"/>
                  </a:lnTo>
                  <a:cubicBezTo>
                    <a:pt x="449" y="224"/>
                    <a:pt x="1" y="0"/>
                    <a:pt x="1" y="449"/>
                  </a:cubicBezTo>
                  <a:cubicBezTo>
                    <a:pt x="449" y="449"/>
                    <a:pt x="673" y="224"/>
                    <a:pt x="67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7" name="Google Shape;1727;p4"/>
            <p:cNvSpPr/>
            <p:nvPr/>
          </p:nvSpPr>
          <p:spPr>
            <a:xfrm>
              <a:off x="4655175" y="3302925"/>
              <a:ext cx="9275" cy="12750"/>
            </a:xfrm>
            <a:custGeom>
              <a:avLst/>
              <a:gdLst/>
              <a:ahLst/>
              <a:cxnLst/>
              <a:rect l="l" t="t" r="r" b="b"/>
              <a:pathLst>
                <a:path w="371" h="510" extrusionOk="0">
                  <a:moveTo>
                    <a:pt x="147" y="0"/>
                  </a:moveTo>
                  <a:cubicBezTo>
                    <a:pt x="147" y="182"/>
                    <a:pt x="0" y="510"/>
                    <a:pt x="181" y="510"/>
                  </a:cubicBezTo>
                  <a:cubicBezTo>
                    <a:pt x="224" y="510"/>
                    <a:pt x="285" y="491"/>
                    <a:pt x="371" y="449"/>
                  </a:cubicBezTo>
                  <a:cubicBezTo>
                    <a:pt x="371" y="224"/>
                    <a:pt x="371" y="0"/>
                    <a:pt x="14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8" name="Google Shape;1728;p4"/>
            <p:cNvSpPr/>
            <p:nvPr/>
          </p:nvSpPr>
          <p:spPr>
            <a:xfrm>
              <a:off x="6519000" y="3308525"/>
              <a:ext cx="11250" cy="5625"/>
            </a:xfrm>
            <a:custGeom>
              <a:avLst/>
              <a:gdLst/>
              <a:ahLst/>
              <a:cxnLst/>
              <a:rect l="l" t="t" r="r" b="b"/>
              <a:pathLst>
                <a:path w="450" h="225" extrusionOk="0">
                  <a:moveTo>
                    <a:pt x="449" y="0"/>
                  </a:moveTo>
                  <a:cubicBezTo>
                    <a:pt x="449" y="0"/>
                    <a:pt x="1" y="0"/>
                    <a:pt x="1" y="225"/>
                  </a:cubicBezTo>
                  <a:cubicBezTo>
                    <a:pt x="1" y="225"/>
                    <a:pt x="449" y="225"/>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9" name="Google Shape;1729;p4"/>
            <p:cNvSpPr/>
            <p:nvPr/>
          </p:nvSpPr>
          <p:spPr>
            <a:xfrm>
              <a:off x="6552625" y="3314125"/>
              <a:ext cx="25" cy="28050"/>
            </a:xfrm>
            <a:custGeom>
              <a:avLst/>
              <a:gdLst/>
              <a:ahLst/>
              <a:cxnLst/>
              <a:rect l="l" t="t" r="r" b="b"/>
              <a:pathLst>
                <a:path w="1" h="1122" extrusionOk="0">
                  <a:moveTo>
                    <a:pt x="1" y="673"/>
                  </a:moveTo>
                  <a:cubicBezTo>
                    <a:pt x="1" y="1121"/>
                    <a:pt x="1" y="1"/>
                    <a:pt x="1" y="673"/>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0" name="Google Shape;1730;p4"/>
            <p:cNvSpPr/>
            <p:nvPr/>
          </p:nvSpPr>
          <p:spPr>
            <a:xfrm>
              <a:off x="6576375" y="3327000"/>
              <a:ext cx="15500" cy="5125"/>
            </a:xfrm>
            <a:custGeom>
              <a:avLst/>
              <a:gdLst/>
              <a:ahLst/>
              <a:cxnLst/>
              <a:rect l="l" t="t" r="r" b="b"/>
              <a:pathLst>
                <a:path w="620" h="205" extrusionOk="0">
                  <a:moveTo>
                    <a:pt x="168" y="0"/>
                  </a:moveTo>
                  <a:cubicBezTo>
                    <a:pt x="0" y="0"/>
                    <a:pt x="176" y="205"/>
                    <a:pt x="422" y="205"/>
                  </a:cubicBezTo>
                  <a:cubicBezTo>
                    <a:pt x="485" y="205"/>
                    <a:pt x="552" y="192"/>
                    <a:pt x="619" y="158"/>
                  </a:cubicBezTo>
                  <a:cubicBezTo>
                    <a:pt x="385" y="41"/>
                    <a:pt x="242" y="0"/>
                    <a:pt x="16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1" name="Google Shape;1731;p4"/>
            <p:cNvSpPr/>
            <p:nvPr/>
          </p:nvSpPr>
          <p:spPr>
            <a:xfrm>
              <a:off x="2905125" y="3330925"/>
              <a:ext cx="22425" cy="2525"/>
            </a:xfrm>
            <a:custGeom>
              <a:avLst/>
              <a:gdLst/>
              <a:ahLst/>
              <a:cxnLst/>
              <a:rect l="l" t="t" r="r" b="b"/>
              <a:pathLst>
                <a:path w="897" h="101" extrusionOk="0">
                  <a:moveTo>
                    <a:pt x="0" y="1"/>
                  </a:moveTo>
                  <a:cubicBezTo>
                    <a:pt x="0" y="1"/>
                    <a:pt x="299" y="100"/>
                    <a:pt x="564" y="100"/>
                  </a:cubicBezTo>
                  <a:cubicBezTo>
                    <a:pt x="697" y="100"/>
                    <a:pt x="822" y="76"/>
                    <a:pt x="896"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2" name="Google Shape;1732;p4"/>
            <p:cNvSpPr/>
            <p:nvPr/>
          </p:nvSpPr>
          <p:spPr>
            <a:xfrm>
              <a:off x="4305850" y="3331025"/>
              <a:ext cx="4800" cy="8275"/>
            </a:xfrm>
            <a:custGeom>
              <a:avLst/>
              <a:gdLst/>
              <a:ahLst/>
              <a:cxnLst/>
              <a:rect l="l" t="t" r="r" b="b"/>
              <a:pathLst>
                <a:path w="192" h="331" extrusionOk="0">
                  <a:moveTo>
                    <a:pt x="124" y="0"/>
                  </a:moveTo>
                  <a:cubicBezTo>
                    <a:pt x="96" y="0"/>
                    <a:pt x="55" y="58"/>
                    <a:pt x="0" y="221"/>
                  </a:cubicBezTo>
                  <a:cubicBezTo>
                    <a:pt x="40" y="300"/>
                    <a:pt x="72" y="330"/>
                    <a:pt x="98" y="330"/>
                  </a:cubicBezTo>
                  <a:cubicBezTo>
                    <a:pt x="182" y="330"/>
                    <a:pt x="191" y="0"/>
                    <a:pt x="1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3" name="Google Shape;1733;p4"/>
            <p:cNvSpPr/>
            <p:nvPr/>
          </p:nvSpPr>
          <p:spPr>
            <a:xfrm>
              <a:off x="6470750" y="3332600"/>
              <a:ext cx="9200" cy="5150"/>
            </a:xfrm>
            <a:custGeom>
              <a:avLst/>
              <a:gdLst/>
              <a:ahLst/>
              <a:cxnLst/>
              <a:rect l="l" t="t" r="r" b="b"/>
              <a:pathLst>
                <a:path w="368" h="206" extrusionOk="0">
                  <a:moveTo>
                    <a:pt x="358" y="0"/>
                  </a:moveTo>
                  <a:cubicBezTo>
                    <a:pt x="337" y="0"/>
                    <a:pt x="0" y="205"/>
                    <a:pt x="31" y="205"/>
                  </a:cubicBezTo>
                  <a:cubicBezTo>
                    <a:pt x="39" y="205"/>
                    <a:pt x="71" y="192"/>
                    <a:pt x="138" y="158"/>
                  </a:cubicBezTo>
                  <a:cubicBezTo>
                    <a:pt x="314" y="41"/>
                    <a:pt x="367" y="0"/>
                    <a:pt x="35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4" name="Google Shape;1734;p4"/>
            <p:cNvSpPr/>
            <p:nvPr/>
          </p:nvSpPr>
          <p:spPr>
            <a:xfrm>
              <a:off x="6614250" y="3337150"/>
              <a:ext cx="33650" cy="8950"/>
            </a:xfrm>
            <a:custGeom>
              <a:avLst/>
              <a:gdLst/>
              <a:ahLst/>
              <a:cxnLst/>
              <a:rect l="l" t="t" r="r" b="b"/>
              <a:pathLst>
                <a:path w="1346" h="358" extrusionOk="0">
                  <a:moveTo>
                    <a:pt x="499" y="1"/>
                  </a:moveTo>
                  <a:cubicBezTo>
                    <a:pt x="325" y="1"/>
                    <a:pt x="150" y="51"/>
                    <a:pt x="1" y="200"/>
                  </a:cubicBezTo>
                  <a:cubicBezTo>
                    <a:pt x="102" y="166"/>
                    <a:pt x="193" y="153"/>
                    <a:pt x="276" y="153"/>
                  </a:cubicBezTo>
                  <a:cubicBezTo>
                    <a:pt x="601" y="153"/>
                    <a:pt x="806" y="358"/>
                    <a:pt x="1028" y="358"/>
                  </a:cubicBezTo>
                  <a:cubicBezTo>
                    <a:pt x="1126" y="358"/>
                    <a:pt x="1228" y="317"/>
                    <a:pt x="1346" y="200"/>
                  </a:cubicBezTo>
                  <a:cubicBezTo>
                    <a:pt x="1196" y="200"/>
                    <a:pt x="848" y="1"/>
                    <a:pt x="49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5" name="Google Shape;1735;p4"/>
            <p:cNvSpPr/>
            <p:nvPr/>
          </p:nvSpPr>
          <p:spPr>
            <a:xfrm>
              <a:off x="6660275" y="3344500"/>
              <a:ext cx="15650" cy="6500"/>
            </a:xfrm>
            <a:custGeom>
              <a:avLst/>
              <a:gdLst/>
              <a:ahLst/>
              <a:cxnLst/>
              <a:rect l="l" t="t" r="r" b="b"/>
              <a:pathLst>
                <a:path w="626" h="260" extrusionOk="0">
                  <a:moveTo>
                    <a:pt x="224" y="1"/>
                  </a:moveTo>
                  <a:cubicBezTo>
                    <a:pt x="0" y="1"/>
                    <a:pt x="130" y="260"/>
                    <a:pt x="354" y="260"/>
                  </a:cubicBezTo>
                  <a:cubicBezTo>
                    <a:pt x="436" y="260"/>
                    <a:pt x="530" y="225"/>
                    <a:pt x="625" y="130"/>
                  </a:cubicBezTo>
                  <a:cubicBezTo>
                    <a:pt x="436" y="35"/>
                    <a:pt x="306" y="1"/>
                    <a:pt x="22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6" name="Google Shape;1736;p4"/>
            <p:cNvSpPr/>
            <p:nvPr/>
          </p:nvSpPr>
          <p:spPr>
            <a:xfrm>
              <a:off x="3432850" y="3363025"/>
              <a:ext cx="15775" cy="12750"/>
            </a:xfrm>
            <a:custGeom>
              <a:avLst/>
              <a:gdLst/>
              <a:ahLst/>
              <a:cxnLst/>
              <a:rect l="l" t="t" r="r" b="b"/>
              <a:pathLst>
                <a:path w="631" h="510" extrusionOk="0">
                  <a:moveTo>
                    <a:pt x="365" y="0"/>
                  </a:moveTo>
                  <a:cubicBezTo>
                    <a:pt x="260" y="0"/>
                    <a:pt x="1" y="328"/>
                    <a:pt x="182" y="510"/>
                  </a:cubicBezTo>
                  <a:cubicBezTo>
                    <a:pt x="406" y="510"/>
                    <a:pt x="630" y="510"/>
                    <a:pt x="406" y="62"/>
                  </a:cubicBezTo>
                  <a:cubicBezTo>
                    <a:pt x="406" y="19"/>
                    <a:pt x="390" y="0"/>
                    <a:pt x="36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7" name="Google Shape;1737;p4"/>
            <p:cNvSpPr/>
            <p:nvPr/>
          </p:nvSpPr>
          <p:spPr>
            <a:xfrm>
              <a:off x="4328250" y="3375750"/>
              <a:ext cx="16850" cy="2525"/>
            </a:xfrm>
            <a:custGeom>
              <a:avLst/>
              <a:gdLst/>
              <a:ahLst/>
              <a:cxnLst/>
              <a:rect l="l" t="t" r="r" b="b"/>
              <a:pathLst>
                <a:path w="674" h="101" extrusionOk="0">
                  <a:moveTo>
                    <a:pt x="1" y="1"/>
                  </a:moveTo>
                  <a:cubicBezTo>
                    <a:pt x="1" y="1"/>
                    <a:pt x="300" y="100"/>
                    <a:pt x="499" y="100"/>
                  </a:cubicBezTo>
                  <a:cubicBezTo>
                    <a:pt x="599" y="100"/>
                    <a:pt x="673" y="75"/>
                    <a:pt x="67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8" name="Google Shape;1738;p4"/>
            <p:cNvSpPr/>
            <p:nvPr/>
          </p:nvSpPr>
          <p:spPr>
            <a:xfrm>
              <a:off x="4361875" y="3384225"/>
              <a:ext cx="4800" cy="8275"/>
            </a:xfrm>
            <a:custGeom>
              <a:avLst/>
              <a:gdLst/>
              <a:ahLst/>
              <a:cxnLst/>
              <a:rect l="l" t="t" r="r" b="b"/>
              <a:pathLst>
                <a:path w="192" h="331" extrusionOk="0">
                  <a:moveTo>
                    <a:pt x="98" y="1"/>
                  </a:moveTo>
                  <a:cubicBezTo>
                    <a:pt x="73" y="1"/>
                    <a:pt x="40" y="31"/>
                    <a:pt x="1" y="110"/>
                  </a:cubicBezTo>
                  <a:cubicBezTo>
                    <a:pt x="55" y="273"/>
                    <a:pt x="96" y="331"/>
                    <a:pt x="124" y="331"/>
                  </a:cubicBezTo>
                  <a:cubicBezTo>
                    <a:pt x="191" y="331"/>
                    <a:pt x="183" y="1"/>
                    <a:pt x="9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9" name="Google Shape;1739;p4"/>
            <p:cNvSpPr/>
            <p:nvPr/>
          </p:nvSpPr>
          <p:spPr>
            <a:xfrm>
              <a:off x="1498775" y="3386975"/>
              <a:ext cx="11225" cy="2500"/>
            </a:xfrm>
            <a:custGeom>
              <a:avLst/>
              <a:gdLst/>
              <a:ahLst/>
              <a:cxnLst/>
              <a:rect l="l" t="t" r="r" b="b"/>
              <a:pathLst>
                <a:path w="449" h="100" extrusionOk="0">
                  <a:moveTo>
                    <a:pt x="0" y="0"/>
                  </a:moveTo>
                  <a:cubicBezTo>
                    <a:pt x="0" y="0"/>
                    <a:pt x="200" y="100"/>
                    <a:pt x="332" y="100"/>
                  </a:cubicBezTo>
                  <a:cubicBezTo>
                    <a:pt x="399" y="100"/>
                    <a:pt x="449" y="75"/>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0" name="Google Shape;1740;p4"/>
            <p:cNvSpPr/>
            <p:nvPr/>
          </p:nvSpPr>
          <p:spPr>
            <a:xfrm>
              <a:off x="1504375" y="3392575"/>
              <a:ext cx="28050" cy="16825"/>
            </a:xfrm>
            <a:custGeom>
              <a:avLst/>
              <a:gdLst/>
              <a:ahLst/>
              <a:cxnLst/>
              <a:rect l="l" t="t" r="r" b="b"/>
              <a:pathLst>
                <a:path w="1122" h="673" extrusionOk="0">
                  <a:moveTo>
                    <a:pt x="225" y="0"/>
                  </a:moveTo>
                  <a:cubicBezTo>
                    <a:pt x="1" y="448"/>
                    <a:pt x="225" y="448"/>
                    <a:pt x="897" y="672"/>
                  </a:cubicBezTo>
                  <a:cubicBezTo>
                    <a:pt x="1121" y="0"/>
                    <a:pt x="1121" y="0"/>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1" name="Google Shape;1741;p4"/>
            <p:cNvSpPr/>
            <p:nvPr/>
          </p:nvSpPr>
          <p:spPr>
            <a:xfrm>
              <a:off x="1532400" y="3392575"/>
              <a:ext cx="11225" cy="11225"/>
            </a:xfrm>
            <a:custGeom>
              <a:avLst/>
              <a:gdLst/>
              <a:ahLst/>
              <a:cxnLst/>
              <a:rect l="l" t="t" r="r" b="b"/>
              <a:pathLst>
                <a:path w="449" h="449" extrusionOk="0">
                  <a:moveTo>
                    <a:pt x="0" y="0"/>
                  </a:moveTo>
                  <a:lnTo>
                    <a:pt x="448" y="448"/>
                  </a:lnTo>
                  <a:cubicBezTo>
                    <a:pt x="448" y="224"/>
                    <a:pt x="448" y="0"/>
                    <a:pt x="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2" name="Google Shape;1742;p4"/>
            <p:cNvSpPr/>
            <p:nvPr/>
          </p:nvSpPr>
          <p:spPr>
            <a:xfrm>
              <a:off x="3824000" y="3394925"/>
              <a:ext cx="4700" cy="6500"/>
            </a:xfrm>
            <a:custGeom>
              <a:avLst/>
              <a:gdLst/>
              <a:ahLst/>
              <a:cxnLst/>
              <a:rect l="l" t="t" r="r" b="b"/>
              <a:pathLst>
                <a:path w="188" h="260" extrusionOk="0">
                  <a:moveTo>
                    <a:pt x="112" y="1"/>
                  </a:moveTo>
                  <a:cubicBezTo>
                    <a:pt x="85" y="1"/>
                    <a:pt x="48" y="36"/>
                    <a:pt x="0" y="130"/>
                  </a:cubicBezTo>
                  <a:cubicBezTo>
                    <a:pt x="48" y="225"/>
                    <a:pt x="85" y="260"/>
                    <a:pt x="112" y="260"/>
                  </a:cubicBezTo>
                  <a:cubicBezTo>
                    <a:pt x="187" y="260"/>
                    <a:pt x="187" y="1"/>
                    <a:pt x="112"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3" name="Google Shape;1743;p4"/>
            <p:cNvSpPr/>
            <p:nvPr/>
          </p:nvSpPr>
          <p:spPr>
            <a:xfrm>
              <a:off x="1549200" y="3402200"/>
              <a:ext cx="15725" cy="7200"/>
            </a:xfrm>
            <a:custGeom>
              <a:avLst/>
              <a:gdLst/>
              <a:ahLst/>
              <a:cxnLst/>
              <a:rect l="l" t="t" r="r" b="b"/>
              <a:pathLst>
                <a:path w="629" h="288" extrusionOk="0">
                  <a:moveTo>
                    <a:pt x="69" y="1"/>
                  </a:moveTo>
                  <a:cubicBezTo>
                    <a:pt x="27" y="1"/>
                    <a:pt x="1" y="19"/>
                    <a:pt x="1" y="63"/>
                  </a:cubicBezTo>
                  <a:cubicBezTo>
                    <a:pt x="225" y="63"/>
                    <a:pt x="225" y="287"/>
                    <a:pt x="449" y="287"/>
                  </a:cubicBezTo>
                  <a:cubicBezTo>
                    <a:pt x="628" y="287"/>
                    <a:pt x="234" y="1"/>
                    <a:pt x="6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4" name="Google Shape;1744;p4"/>
            <p:cNvSpPr/>
            <p:nvPr/>
          </p:nvSpPr>
          <p:spPr>
            <a:xfrm>
              <a:off x="3465400" y="3411750"/>
              <a:ext cx="7850" cy="6475"/>
            </a:xfrm>
            <a:custGeom>
              <a:avLst/>
              <a:gdLst/>
              <a:ahLst/>
              <a:cxnLst/>
              <a:rect l="l" t="t" r="r" b="b"/>
              <a:pathLst>
                <a:path w="314" h="259" extrusionOk="0">
                  <a:moveTo>
                    <a:pt x="137" y="0"/>
                  </a:moveTo>
                  <a:cubicBezTo>
                    <a:pt x="95" y="0"/>
                    <a:pt x="48" y="35"/>
                    <a:pt x="1" y="130"/>
                  </a:cubicBezTo>
                  <a:cubicBezTo>
                    <a:pt x="95" y="224"/>
                    <a:pt x="160" y="259"/>
                    <a:pt x="201" y="259"/>
                  </a:cubicBezTo>
                  <a:cubicBezTo>
                    <a:pt x="313" y="259"/>
                    <a:pt x="249" y="0"/>
                    <a:pt x="13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5" name="Google Shape;1745;p4"/>
            <p:cNvSpPr/>
            <p:nvPr/>
          </p:nvSpPr>
          <p:spPr>
            <a:xfrm>
              <a:off x="3386975" y="3414975"/>
              <a:ext cx="11225" cy="2525"/>
            </a:xfrm>
            <a:custGeom>
              <a:avLst/>
              <a:gdLst/>
              <a:ahLst/>
              <a:cxnLst/>
              <a:rect l="l" t="t" r="r" b="b"/>
              <a:pathLst>
                <a:path w="449" h="101" extrusionOk="0">
                  <a:moveTo>
                    <a:pt x="0" y="1"/>
                  </a:moveTo>
                  <a:cubicBezTo>
                    <a:pt x="0" y="1"/>
                    <a:pt x="199" y="100"/>
                    <a:pt x="332" y="100"/>
                  </a:cubicBezTo>
                  <a:cubicBezTo>
                    <a:pt x="399" y="100"/>
                    <a:pt x="448" y="75"/>
                    <a:pt x="44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6" name="Google Shape;1746;p4"/>
            <p:cNvSpPr/>
            <p:nvPr/>
          </p:nvSpPr>
          <p:spPr>
            <a:xfrm>
              <a:off x="3482225" y="3416375"/>
              <a:ext cx="8425" cy="6725"/>
            </a:xfrm>
            <a:custGeom>
              <a:avLst/>
              <a:gdLst/>
              <a:ahLst/>
              <a:cxnLst/>
              <a:rect l="l" t="t" r="r" b="b"/>
              <a:pathLst>
                <a:path w="337" h="269" extrusionOk="0">
                  <a:moveTo>
                    <a:pt x="196" y="1"/>
                  </a:moveTo>
                  <a:cubicBezTo>
                    <a:pt x="112" y="1"/>
                    <a:pt x="0" y="57"/>
                    <a:pt x="0" y="169"/>
                  </a:cubicBezTo>
                  <a:cubicBezTo>
                    <a:pt x="150" y="169"/>
                    <a:pt x="199" y="268"/>
                    <a:pt x="216" y="268"/>
                  </a:cubicBezTo>
                  <a:cubicBezTo>
                    <a:pt x="224" y="268"/>
                    <a:pt x="224" y="243"/>
                    <a:pt x="224" y="169"/>
                  </a:cubicBezTo>
                  <a:cubicBezTo>
                    <a:pt x="336" y="57"/>
                    <a:pt x="280" y="1"/>
                    <a:pt x="196"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7" name="Google Shape;1747;p4"/>
            <p:cNvSpPr/>
            <p:nvPr/>
          </p:nvSpPr>
          <p:spPr>
            <a:xfrm>
              <a:off x="1554800" y="3418100"/>
              <a:ext cx="20575" cy="6700"/>
            </a:xfrm>
            <a:custGeom>
              <a:avLst/>
              <a:gdLst/>
              <a:ahLst/>
              <a:cxnLst/>
              <a:rect l="l" t="t" r="r" b="b"/>
              <a:pathLst>
                <a:path w="823" h="268" extrusionOk="0">
                  <a:moveTo>
                    <a:pt x="225" y="0"/>
                  </a:moveTo>
                  <a:cubicBezTo>
                    <a:pt x="100" y="0"/>
                    <a:pt x="1" y="25"/>
                    <a:pt x="1" y="100"/>
                  </a:cubicBezTo>
                  <a:cubicBezTo>
                    <a:pt x="113" y="212"/>
                    <a:pt x="225" y="268"/>
                    <a:pt x="337" y="268"/>
                  </a:cubicBezTo>
                  <a:cubicBezTo>
                    <a:pt x="449" y="268"/>
                    <a:pt x="561" y="212"/>
                    <a:pt x="673" y="100"/>
                  </a:cubicBezTo>
                  <a:cubicBezTo>
                    <a:pt x="822" y="100"/>
                    <a:pt x="474" y="0"/>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8" name="Google Shape;1748;p4"/>
            <p:cNvSpPr/>
            <p:nvPr/>
          </p:nvSpPr>
          <p:spPr>
            <a:xfrm>
              <a:off x="4922175" y="3448600"/>
              <a:ext cx="33650" cy="11225"/>
            </a:xfrm>
            <a:custGeom>
              <a:avLst/>
              <a:gdLst/>
              <a:ahLst/>
              <a:cxnLst/>
              <a:rect l="l" t="t" r="r" b="b"/>
              <a:pathLst>
                <a:path w="1346" h="449" extrusionOk="0">
                  <a:moveTo>
                    <a:pt x="1345" y="0"/>
                  </a:moveTo>
                  <a:cubicBezTo>
                    <a:pt x="897" y="0"/>
                    <a:pt x="449" y="224"/>
                    <a:pt x="0" y="449"/>
                  </a:cubicBezTo>
                  <a:lnTo>
                    <a:pt x="1345" y="0"/>
                  </a:ln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9" name="Google Shape;1749;p4"/>
            <p:cNvSpPr/>
            <p:nvPr/>
          </p:nvSpPr>
          <p:spPr>
            <a:xfrm>
              <a:off x="1577225" y="3437400"/>
              <a:ext cx="11225" cy="2500"/>
            </a:xfrm>
            <a:custGeom>
              <a:avLst/>
              <a:gdLst/>
              <a:ahLst/>
              <a:cxnLst/>
              <a:rect l="l" t="t" r="r" b="b"/>
              <a:pathLst>
                <a:path w="449" h="100" extrusionOk="0">
                  <a:moveTo>
                    <a:pt x="0" y="0"/>
                  </a:moveTo>
                  <a:cubicBezTo>
                    <a:pt x="0" y="0"/>
                    <a:pt x="199" y="100"/>
                    <a:pt x="332" y="100"/>
                  </a:cubicBezTo>
                  <a:cubicBezTo>
                    <a:pt x="399" y="100"/>
                    <a:pt x="448" y="75"/>
                    <a:pt x="44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0" name="Google Shape;1750;p4"/>
            <p:cNvSpPr/>
            <p:nvPr/>
          </p:nvSpPr>
          <p:spPr>
            <a:xfrm>
              <a:off x="3370150" y="3448600"/>
              <a:ext cx="12800" cy="7200"/>
            </a:xfrm>
            <a:custGeom>
              <a:avLst/>
              <a:gdLst/>
              <a:ahLst/>
              <a:cxnLst/>
              <a:rect l="l" t="t" r="r" b="b"/>
              <a:pathLst>
                <a:path w="512" h="288" extrusionOk="0">
                  <a:moveTo>
                    <a:pt x="1" y="0"/>
                  </a:moveTo>
                  <a:cubicBezTo>
                    <a:pt x="1" y="218"/>
                    <a:pt x="212" y="224"/>
                    <a:pt x="430" y="224"/>
                  </a:cubicBezTo>
                  <a:lnTo>
                    <a:pt x="430" y="224"/>
                  </a:lnTo>
                  <a:cubicBezTo>
                    <a:pt x="321" y="140"/>
                    <a:pt x="126" y="0"/>
                    <a:pt x="1" y="0"/>
                  </a:cubicBezTo>
                  <a:close/>
                  <a:moveTo>
                    <a:pt x="430" y="224"/>
                  </a:moveTo>
                  <a:cubicBezTo>
                    <a:pt x="477" y="261"/>
                    <a:pt x="508" y="287"/>
                    <a:pt x="510" y="287"/>
                  </a:cubicBezTo>
                  <a:cubicBezTo>
                    <a:pt x="512" y="287"/>
                    <a:pt x="494" y="269"/>
                    <a:pt x="449" y="224"/>
                  </a:cubicBezTo>
                  <a:cubicBezTo>
                    <a:pt x="443" y="224"/>
                    <a:pt x="436" y="224"/>
                    <a:pt x="430" y="224"/>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1" name="Google Shape;1751;p4"/>
            <p:cNvSpPr/>
            <p:nvPr/>
          </p:nvSpPr>
          <p:spPr>
            <a:xfrm>
              <a:off x="3241300" y="3447825"/>
              <a:ext cx="7700" cy="7325"/>
            </a:xfrm>
            <a:custGeom>
              <a:avLst/>
              <a:gdLst/>
              <a:ahLst/>
              <a:cxnLst/>
              <a:rect l="l" t="t" r="r" b="b"/>
              <a:pathLst>
                <a:path w="308" h="293" extrusionOk="0">
                  <a:moveTo>
                    <a:pt x="234" y="1"/>
                  </a:moveTo>
                  <a:cubicBezTo>
                    <a:pt x="200" y="1"/>
                    <a:pt x="127" y="65"/>
                    <a:pt x="0" y="255"/>
                  </a:cubicBezTo>
                  <a:cubicBezTo>
                    <a:pt x="26" y="281"/>
                    <a:pt x="52" y="292"/>
                    <a:pt x="77" y="292"/>
                  </a:cubicBezTo>
                  <a:cubicBezTo>
                    <a:pt x="206" y="292"/>
                    <a:pt x="307" y="1"/>
                    <a:pt x="23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2" name="Google Shape;1752;p4"/>
            <p:cNvSpPr/>
            <p:nvPr/>
          </p:nvSpPr>
          <p:spPr>
            <a:xfrm>
              <a:off x="3254225" y="3449400"/>
              <a:ext cx="15100" cy="10425"/>
            </a:xfrm>
            <a:custGeom>
              <a:avLst/>
              <a:gdLst/>
              <a:ahLst/>
              <a:cxnLst/>
              <a:rect l="l" t="t" r="r" b="b"/>
              <a:pathLst>
                <a:path w="604" h="417" extrusionOk="0">
                  <a:moveTo>
                    <a:pt x="284" y="1"/>
                  </a:moveTo>
                  <a:cubicBezTo>
                    <a:pt x="166" y="1"/>
                    <a:pt x="1" y="262"/>
                    <a:pt x="155" y="417"/>
                  </a:cubicBezTo>
                  <a:cubicBezTo>
                    <a:pt x="380" y="417"/>
                    <a:pt x="604" y="417"/>
                    <a:pt x="380" y="192"/>
                  </a:cubicBezTo>
                  <a:cubicBezTo>
                    <a:pt x="380" y="53"/>
                    <a:pt x="336" y="1"/>
                    <a:pt x="28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3" name="Google Shape;1753;p4"/>
            <p:cNvSpPr/>
            <p:nvPr/>
          </p:nvSpPr>
          <p:spPr>
            <a:xfrm>
              <a:off x="4882950" y="3470350"/>
              <a:ext cx="12250" cy="11875"/>
            </a:xfrm>
            <a:custGeom>
              <a:avLst/>
              <a:gdLst/>
              <a:ahLst/>
              <a:cxnLst/>
              <a:rect l="l" t="t" r="r" b="b"/>
              <a:pathLst>
                <a:path w="490" h="475" extrusionOk="0">
                  <a:moveTo>
                    <a:pt x="207" y="1"/>
                  </a:moveTo>
                  <a:cubicBezTo>
                    <a:pt x="139" y="1"/>
                    <a:pt x="62" y="68"/>
                    <a:pt x="1" y="251"/>
                  </a:cubicBezTo>
                  <a:cubicBezTo>
                    <a:pt x="225" y="251"/>
                    <a:pt x="1" y="251"/>
                    <a:pt x="1" y="475"/>
                  </a:cubicBezTo>
                  <a:cubicBezTo>
                    <a:pt x="490" y="475"/>
                    <a:pt x="386" y="1"/>
                    <a:pt x="20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4" name="Google Shape;1754;p4"/>
            <p:cNvSpPr/>
            <p:nvPr/>
          </p:nvSpPr>
          <p:spPr>
            <a:xfrm>
              <a:off x="5191125" y="3475450"/>
              <a:ext cx="14725" cy="7950"/>
            </a:xfrm>
            <a:custGeom>
              <a:avLst/>
              <a:gdLst/>
              <a:ahLst/>
              <a:cxnLst/>
              <a:rect l="l" t="t" r="r" b="b"/>
              <a:pathLst>
                <a:path w="589" h="318" extrusionOk="0">
                  <a:moveTo>
                    <a:pt x="252" y="0"/>
                  </a:moveTo>
                  <a:cubicBezTo>
                    <a:pt x="183" y="0"/>
                    <a:pt x="98" y="14"/>
                    <a:pt x="0" y="47"/>
                  </a:cubicBezTo>
                  <a:lnTo>
                    <a:pt x="0" y="271"/>
                  </a:lnTo>
                  <a:cubicBezTo>
                    <a:pt x="98" y="304"/>
                    <a:pt x="183" y="317"/>
                    <a:pt x="252" y="317"/>
                  </a:cubicBezTo>
                  <a:cubicBezTo>
                    <a:pt x="588" y="317"/>
                    <a:pt x="588" y="0"/>
                    <a:pt x="252"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5" name="Google Shape;1755;p4"/>
            <p:cNvSpPr/>
            <p:nvPr/>
          </p:nvSpPr>
          <p:spPr>
            <a:xfrm>
              <a:off x="4176975" y="3482225"/>
              <a:ext cx="11225" cy="5625"/>
            </a:xfrm>
            <a:custGeom>
              <a:avLst/>
              <a:gdLst/>
              <a:ahLst/>
              <a:cxnLst/>
              <a:rect l="l" t="t" r="r" b="b"/>
              <a:pathLst>
                <a:path w="449" h="225" extrusionOk="0">
                  <a:moveTo>
                    <a:pt x="449" y="0"/>
                  </a:moveTo>
                  <a:cubicBezTo>
                    <a:pt x="225" y="0"/>
                    <a:pt x="1" y="0"/>
                    <a:pt x="1" y="224"/>
                  </a:cubicBezTo>
                  <a:cubicBezTo>
                    <a:pt x="225" y="224"/>
                    <a:pt x="449" y="0"/>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6" name="Google Shape;1756;p4"/>
            <p:cNvSpPr/>
            <p:nvPr/>
          </p:nvSpPr>
          <p:spPr>
            <a:xfrm>
              <a:off x="5202325" y="3489225"/>
              <a:ext cx="11225" cy="6700"/>
            </a:xfrm>
            <a:custGeom>
              <a:avLst/>
              <a:gdLst/>
              <a:ahLst/>
              <a:cxnLst/>
              <a:rect l="l" t="t" r="r" b="b"/>
              <a:pathLst>
                <a:path w="449" h="268" extrusionOk="0">
                  <a:moveTo>
                    <a:pt x="224" y="0"/>
                  </a:moveTo>
                  <a:cubicBezTo>
                    <a:pt x="112" y="0"/>
                    <a:pt x="0" y="56"/>
                    <a:pt x="0" y="168"/>
                  </a:cubicBezTo>
                  <a:cubicBezTo>
                    <a:pt x="150" y="168"/>
                    <a:pt x="199" y="268"/>
                    <a:pt x="282" y="268"/>
                  </a:cubicBezTo>
                  <a:cubicBezTo>
                    <a:pt x="324" y="268"/>
                    <a:pt x="374" y="243"/>
                    <a:pt x="448" y="168"/>
                  </a:cubicBezTo>
                  <a:cubicBezTo>
                    <a:pt x="448" y="56"/>
                    <a:pt x="336" y="0"/>
                    <a:pt x="2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7" name="Google Shape;1757;p4"/>
            <p:cNvSpPr/>
            <p:nvPr/>
          </p:nvSpPr>
          <p:spPr>
            <a:xfrm>
              <a:off x="3332450" y="3493425"/>
              <a:ext cx="20925" cy="13425"/>
            </a:xfrm>
            <a:custGeom>
              <a:avLst/>
              <a:gdLst/>
              <a:ahLst/>
              <a:cxnLst/>
              <a:rect l="l" t="t" r="r" b="b"/>
              <a:pathLst>
                <a:path w="837" h="537" extrusionOk="0">
                  <a:moveTo>
                    <a:pt x="164" y="0"/>
                  </a:moveTo>
                  <a:cubicBezTo>
                    <a:pt x="0" y="328"/>
                    <a:pt x="76" y="536"/>
                    <a:pt x="392" y="536"/>
                  </a:cubicBezTo>
                  <a:cubicBezTo>
                    <a:pt x="508" y="536"/>
                    <a:pt x="656" y="509"/>
                    <a:pt x="836" y="448"/>
                  </a:cubicBezTo>
                  <a:cubicBezTo>
                    <a:pt x="836" y="224"/>
                    <a:pt x="612" y="0"/>
                    <a:pt x="16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8" name="Google Shape;1758;p4"/>
            <p:cNvSpPr/>
            <p:nvPr/>
          </p:nvSpPr>
          <p:spPr>
            <a:xfrm>
              <a:off x="4815725" y="3494825"/>
              <a:ext cx="8425" cy="6700"/>
            </a:xfrm>
            <a:custGeom>
              <a:avLst/>
              <a:gdLst/>
              <a:ahLst/>
              <a:cxnLst/>
              <a:rect l="l" t="t" r="r" b="b"/>
              <a:pathLst>
                <a:path w="337" h="268" extrusionOk="0">
                  <a:moveTo>
                    <a:pt x="196" y="0"/>
                  </a:moveTo>
                  <a:cubicBezTo>
                    <a:pt x="112" y="0"/>
                    <a:pt x="0" y="56"/>
                    <a:pt x="0" y="168"/>
                  </a:cubicBezTo>
                  <a:cubicBezTo>
                    <a:pt x="150" y="168"/>
                    <a:pt x="199" y="268"/>
                    <a:pt x="216" y="268"/>
                  </a:cubicBezTo>
                  <a:cubicBezTo>
                    <a:pt x="224" y="268"/>
                    <a:pt x="224" y="243"/>
                    <a:pt x="224" y="168"/>
                  </a:cubicBezTo>
                  <a:cubicBezTo>
                    <a:pt x="336" y="56"/>
                    <a:pt x="280" y="0"/>
                    <a:pt x="196"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9" name="Google Shape;1759;p4"/>
            <p:cNvSpPr/>
            <p:nvPr/>
          </p:nvSpPr>
          <p:spPr>
            <a:xfrm>
              <a:off x="3174050" y="3499025"/>
              <a:ext cx="5625" cy="2500"/>
            </a:xfrm>
            <a:custGeom>
              <a:avLst/>
              <a:gdLst/>
              <a:ahLst/>
              <a:cxnLst/>
              <a:rect l="l" t="t" r="r" b="b"/>
              <a:pathLst>
                <a:path w="225" h="100" extrusionOk="0">
                  <a:moveTo>
                    <a:pt x="1" y="0"/>
                  </a:moveTo>
                  <a:cubicBezTo>
                    <a:pt x="1" y="0"/>
                    <a:pt x="100" y="100"/>
                    <a:pt x="167" y="100"/>
                  </a:cubicBezTo>
                  <a:cubicBezTo>
                    <a:pt x="200" y="100"/>
                    <a:pt x="225" y="75"/>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0" name="Google Shape;1760;p4"/>
            <p:cNvSpPr/>
            <p:nvPr/>
          </p:nvSpPr>
          <p:spPr>
            <a:xfrm>
              <a:off x="4580400" y="3502125"/>
              <a:ext cx="11225" cy="2525"/>
            </a:xfrm>
            <a:custGeom>
              <a:avLst/>
              <a:gdLst/>
              <a:ahLst/>
              <a:cxnLst/>
              <a:rect l="l" t="t" r="r" b="b"/>
              <a:pathLst>
                <a:path w="449" h="101" extrusionOk="0">
                  <a:moveTo>
                    <a:pt x="116" y="1"/>
                  </a:moveTo>
                  <a:cubicBezTo>
                    <a:pt x="50" y="1"/>
                    <a:pt x="0" y="26"/>
                    <a:pt x="0" y="100"/>
                  </a:cubicBezTo>
                  <a:lnTo>
                    <a:pt x="448" y="100"/>
                  </a:lnTo>
                  <a:cubicBezTo>
                    <a:pt x="448" y="100"/>
                    <a:pt x="249" y="1"/>
                    <a:pt x="116"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1" name="Google Shape;1761;p4"/>
            <p:cNvSpPr/>
            <p:nvPr/>
          </p:nvSpPr>
          <p:spPr>
            <a:xfrm>
              <a:off x="4899750" y="3499025"/>
              <a:ext cx="5625" cy="2500"/>
            </a:xfrm>
            <a:custGeom>
              <a:avLst/>
              <a:gdLst/>
              <a:ahLst/>
              <a:cxnLst/>
              <a:rect l="l" t="t" r="r" b="b"/>
              <a:pathLst>
                <a:path w="225" h="100" extrusionOk="0">
                  <a:moveTo>
                    <a:pt x="1" y="0"/>
                  </a:moveTo>
                  <a:cubicBezTo>
                    <a:pt x="1" y="0"/>
                    <a:pt x="100" y="100"/>
                    <a:pt x="167" y="100"/>
                  </a:cubicBezTo>
                  <a:cubicBezTo>
                    <a:pt x="200" y="100"/>
                    <a:pt x="225" y="75"/>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2" name="Google Shape;1762;p4"/>
            <p:cNvSpPr/>
            <p:nvPr/>
          </p:nvSpPr>
          <p:spPr>
            <a:xfrm>
              <a:off x="4766925" y="3515825"/>
              <a:ext cx="20800" cy="7950"/>
            </a:xfrm>
            <a:custGeom>
              <a:avLst/>
              <a:gdLst/>
              <a:ahLst/>
              <a:cxnLst/>
              <a:rect l="l" t="t" r="r" b="b"/>
              <a:pathLst>
                <a:path w="832" h="318" extrusionOk="0">
                  <a:moveTo>
                    <a:pt x="159" y="1"/>
                  </a:moveTo>
                  <a:cubicBezTo>
                    <a:pt x="1" y="159"/>
                    <a:pt x="290" y="318"/>
                    <a:pt x="474" y="318"/>
                  </a:cubicBezTo>
                  <a:cubicBezTo>
                    <a:pt x="550" y="318"/>
                    <a:pt x="607" y="290"/>
                    <a:pt x="607" y="225"/>
                  </a:cubicBezTo>
                  <a:cubicBezTo>
                    <a:pt x="832" y="1"/>
                    <a:pt x="607" y="1"/>
                    <a:pt x="15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3" name="Google Shape;1763;p4"/>
            <p:cNvSpPr/>
            <p:nvPr/>
          </p:nvSpPr>
          <p:spPr>
            <a:xfrm>
              <a:off x="4843725" y="3527025"/>
              <a:ext cx="5625" cy="25"/>
            </a:xfrm>
            <a:custGeom>
              <a:avLst/>
              <a:gdLst/>
              <a:ahLst/>
              <a:cxnLst/>
              <a:rect l="l" t="t" r="r" b="b"/>
              <a:pathLst>
                <a:path w="225" h="1" extrusionOk="0">
                  <a:moveTo>
                    <a:pt x="225" y="1"/>
                  </a:moveTo>
                  <a:lnTo>
                    <a:pt x="1" y="1"/>
                  </a:lnTo>
                  <a:cubicBezTo>
                    <a:pt x="1" y="1"/>
                    <a:pt x="225" y="1"/>
                    <a:pt x="22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4" name="Google Shape;1764;p4"/>
            <p:cNvSpPr/>
            <p:nvPr/>
          </p:nvSpPr>
          <p:spPr>
            <a:xfrm>
              <a:off x="4727700" y="3524725"/>
              <a:ext cx="15200" cy="7950"/>
            </a:xfrm>
            <a:custGeom>
              <a:avLst/>
              <a:gdLst/>
              <a:ahLst/>
              <a:cxnLst/>
              <a:rect l="l" t="t" r="r" b="b"/>
              <a:pathLst>
                <a:path w="608" h="318" extrusionOk="0">
                  <a:moveTo>
                    <a:pt x="376" y="0"/>
                  </a:moveTo>
                  <a:cubicBezTo>
                    <a:pt x="179" y="0"/>
                    <a:pt x="1" y="159"/>
                    <a:pt x="159" y="317"/>
                  </a:cubicBezTo>
                  <a:cubicBezTo>
                    <a:pt x="608" y="317"/>
                    <a:pt x="608" y="317"/>
                    <a:pt x="608" y="93"/>
                  </a:cubicBezTo>
                  <a:cubicBezTo>
                    <a:pt x="542" y="27"/>
                    <a:pt x="457" y="0"/>
                    <a:pt x="376"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5" name="Google Shape;1765;p4"/>
            <p:cNvSpPr/>
            <p:nvPr/>
          </p:nvSpPr>
          <p:spPr>
            <a:xfrm>
              <a:off x="4720475" y="3538250"/>
              <a:ext cx="20275" cy="12750"/>
            </a:xfrm>
            <a:custGeom>
              <a:avLst/>
              <a:gdLst/>
              <a:ahLst/>
              <a:cxnLst/>
              <a:rect l="l" t="t" r="r" b="b"/>
              <a:pathLst>
                <a:path w="811" h="510" extrusionOk="0">
                  <a:moveTo>
                    <a:pt x="448" y="0"/>
                  </a:moveTo>
                  <a:cubicBezTo>
                    <a:pt x="448" y="224"/>
                    <a:pt x="0" y="224"/>
                    <a:pt x="0" y="448"/>
                  </a:cubicBezTo>
                  <a:cubicBezTo>
                    <a:pt x="43" y="491"/>
                    <a:pt x="102" y="509"/>
                    <a:pt x="167" y="509"/>
                  </a:cubicBezTo>
                  <a:cubicBezTo>
                    <a:pt x="440" y="509"/>
                    <a:pt x="811" y="181"/>
                    <a:pt x="44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6" name="Google Shape;1766;p4"/>
            <p:cNvSpPr/>
            <p:nvPr/>
          </p:nvSpPr>
          <p:spPr>
            <a:xfrm>
              <a:off x="4630825" y="3549450"/>
              <a:ext cx="14025" cy="8425"/>
            </a:xfrm>
            <a:custGeom>
              <a:avLst/>
              <a:gdLst/>
              <a:ahLst/>
              <a:cxnLst/>
              <a:rect l="l" t="t" r="r" b="b"/>
              <a:pathLst>
                <a:path w="561" h="337" extrusionOk="0">
                  <a:moveTo>
                    <a:pt x="224" y="0"/>
                  </a:moveTo>
                  <a:lnTo>
                    <a:pt x="224" y="0"/>
                  </a:lnTo>
                  <a:cubicBezTo>
                    <a:pt x="0" y="225"/>
                    <a:pt x="168" y="337"/>
                    <a:pt x="308" y="337"/>
                  </a:cubicBezTo>
                  <a:cubicBezTo>
                    <a:pt x="448" y="337"/>
                    <a:pt x="561" y="225"/>
                    <a:pt x="2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7" name="Google Shape;1767;p4"/>
            <p:cNvSpPr/>
            <p:nvPr/>
          </p:nvSpPr>
          <p:spPr>
            <a:xfrm>
              <a:off x="4800775" y="3560650"/>
              <a:ext cx="14975" cy="2525"/>
            </a:xfrm>
            <a:custGeom>
              <a:avLst/>
              <a:gdLst/>
              <a:ahLst/>
              <a:cxnLst/>
              <a:rect l="l" t="t" r="r" b="b"/>
              <a:pathLst>
                <a:path w="599" h="101" extrusionOk="0">
                  <a:moveTo>
                    <a:pt x="598" y="1"/>
                  </a:moveTo>
                  <a:cubicBezTo>
                    <a:pt x="0" y="1"/>
                    <a:pt x="100" y="100"/>
                    <a:pt x="299" y="100"/>
                  </a:cubicBezTo>
                  <a:cubicBezTo>
                    <a:pt x="399" y="100"/>
                    <a:pt x="523" y="75"/>
                    <a:pt x="59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8" name="Google Shape;1768;p4"/>
            <p:cNvSpPr/>
            <p:nvPr/>
          </p:nvSpPr>
          <p:spPr>
            <a:xfrm>
              <a:off x="4776500" y="3559875"/>
              <a:ext cx="7700" cy="7325"/>
            </a:xfrm>
            <a:custGeom>
              <a:avLst/>
              <a:gdLst/>
              <a:ahLst/>
              <a:cxnLst/>
              <a:rect l="l" t="t" r="r" b="b"/>
              <a:pathLst>
                <a:path w="308" h="293" extrusionOk="0">
                  <a:moveTo>
                    <a:pt x="235" y="1"/>
                  </a:moveTo>
                  <a:cubicBezTo>
                    <a:pt x="200" y="1"/>
                    <a:pt x="127" y="66"/>
                    <a:pt x="0" y="256"/>
                  </a:cubicBezTo>
                  <a:cubicBezTo>
                    <a:pt x="26" y="282"/>
                    <a:pt x="52" y="293"/>
                    <a:pt x="77" y="293"/>
                  </a:cubicBezTo>
                  <a:cubicBezTo>
                    <a:pt x="207" y="293"/>
                    <a:pt x="308" y="1"/>
                    <a:pt x="23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9" name="Google Shape;1769;p4"/>
            <p:cNvSpPr/>
            <p:nvPr/>
          </p:nvSpPr>
          <p:spPr>
            <a:xfrm>
              <a:off x="4552375" y="3568625"/>
              <a:ext cx="4700" cy="6500"/>
            </a:xfrm>
            <a:custGeom>
              <a:avLst/>
              <a:gdLst/>
              <a:ahLst/>
              <a:cxnLst/>
              <a:rect l="l" t="t" r="r" b="b"/>
              <a:pathLst>
                <a:path w="188" h="260" extrusionOk="0">
                  <a:moveTo>
                    <a:pt x="113" y="0"/>
                  </a:moveTo>
                  <a:cubicBezTo>
                    <a:pt x="85" y="0"/>
                    <a:pt x="48" y="35"/>
                    <a:pt x="1" y="130"/>
                  </a:cubicBezTo>
                  <a:cubicBezTo>
                    <a:pt x="48" y="225"/>
                    <a:pt x="85" y="259"/>
                    <a:pt x="113" y="259"/>
                  </a:cubicBezTo>
                  <a:cubicBezTo>
                    <a:pt x="187" y="259"/>
                    <a:pt x="187" y="0"/>
                    <a:pt x="11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0" name="Google Shape;1770;p4"/>
            <p:cNvSpPr/>
            <p:nvPr/>
          </p:nvSpPr>
          <p:spPr>
            <a:xfrm>
              <a:off x="4754075" y="3574975"/>
              <a:ext cx="5625" cy="2500"/>
            </a:xfrm>
            <a:custGeom>
              <a:avLst/>
              <a:gdLst/>
              <a:ahLst/>
              <a:cxnLst/>
              <a:rect l="l" t="t" r="r" b="b"/>
              <a:pathLst>
                <a:path w="225" h="100" extrusionOk="0">
                  <a:moveTo>
                    <a:pt x="59" y="0"/>
                  </a:moveTo>
                  <a:cubicBezTo>
                    <a:pt x="26" y="0"/>
                    <a:pt x="1" y="25"/>
                    <a:pt x="1" y="100"/>
                  </a:cubicBezTo>
                  <a:lnTo>
                    <a:pt x="225" y="100"/>
                  </a:lnTo>
                  <a:cubicBezTo>
                    <a:pt x="225" y="100"/>
                    <a:pt x="125" y="0"/>
                    <a:pt x="5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1" name="Google Shape;1771;p4"/>
            <p:cNvSpPr/>
            <p:nvPr/>
          </p:nvSpPr>
          <p:spPr>
            <a:xfrm>
              <a:off x="4563575" y="3591775"/>
              <a:ext cx="11250" cy="2525"/>
            </a:xfrm>
            <a:custGeom>
              <a:avLst/>
              <a:gdLst/>
              <a:ahLst/>
              <a:cxnLst/>
              <a:rect l="l" t="t" r="r" b="b"/>
              <a:pathLst>
                <a:path w="450" h="101" extrusionOk="0">
                  <a:moveTo>
                    <a:pt x="117" y="1"/>
                  </a:moveTo>
                  <a:cubicBezTo>
                    <a:pt x="51" y="1"/>
                    <a:pt x="1" y="26"/>
                    <a:pt x="1" y="100"/>
                  </a:cubicBezTo>
                  <a:lnTo>
                    <a:pt x="449" y="100"/>
                  </a:lnTo>
                  <a:cubicBezTo>
                    <a:pt x="449" y="100"/>
                    <a:pt x="250" y="1"/>
                    <a:pt x="11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2" name="Google Shape;1772;p4"/>
            <p:cNvSpPr/>
            <p:nvPr/>
          </p:nvSpPr>
          <p:spPr>
            <a:xfrm>
              <a:off x="4742875" y="3588675"/>
              <a:ext cx="5625" cy="2500"/>
            </a:xfrm>
            <a:custGeom>
              <a:avLst/>
              <a:gdLst/>
              <a:ahLst/>
              <a:cxnLst/>
              <a:rect l="l" t="t" r="r" b="b"/>
              <a:pathLst>
                <a:path w="225" h="100" extrusionOk="0">
                  <a:moveTo>
                    <a:pt x="1" y="0"/>
                  </a:moveTo>
                  <a:cubicBezTo>
                    <a:pt x="1" y="0"/>
                    <a:pt x="100" y="100"/>
                    <a:pt x="167" y="100"/>
                  </a:cubicBezTo>
                  <a:cubicBezTo>
                    <a:pt x="200" y="100"/>
                    <a:pt x="225" y="75"/>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3" name="Google Shape;1773;p4"/>
            <p:cNvSpPr/>
            <p:nvPr/>
          </p:nvSpPr>
          <p:spPr>
            <a:xfrm>
              <a:off x="4681250" y="3605475"/>
              <a:ext cx="24300" cy="9975"/>
            </a:xfrm>
            <a:custGeom>
              <a:avLst/>
              <a:gdLst/>
              <a:ahLst/>
              <a:cxnLst/>
              <a:rect l="l" t="t" r="r" b="b"/>
              <a:pathLst>
                <a:path w="972" h="399" extrusionOk="0">
                  <a:moveTo>
                    <a:pt x="0" y="1"/>
                  </a:moveTo>
                  <a:cubicBezTo>
                    <a:pt x="0" y="1"/>
                    <a:pt x="498" y="399"/>
                    <a:pt x="764" y="399"/>
                  </a:cubicBezTo>
                  <a:cubicBezTo>
                    <a:pt x="897" y="399"/>
                    <a:pt x="971" y="299"/>
                    <a:pt x="89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4" name="Google Shape;1774;p4"/>
            <p:cNvSpPr/>
            <p:nvPr/>
          </p:nvSpPr>
          <p:spPr>
            <a:xfrm>
              <a:off x="4658825" y="3616675"/>
              <a:ext cx="5625" cy="25"/>
            </a:xfrm>
            <a:custGeom>
              <a:avLst/>
              <a:gdLst/>
              <a:ahLst/>
              <a:cxnLst/>
              <a:rect l="l" t="t" r="r" b="b"/>
              <a:pathLst>
                <a:path w="225" h="1" extrusionOk="0">
                  <a:moveTo>
                    <a:pt x="225" y="1"/>
                  </a:moveTo>
                  <a:lnTo>
                    <a:pt x="1" y="1"/>
                  </a:lnTo>
                  <a:cubicBezTo>
                    <a:pt x="1" y="1"/>
                    <a:pt x="225" y="1"/>
                    <a:pt x="22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5" name="Google Shape;1775;p4"/>
            <p:cNvSpPr/>
            <p:nvPr/>
          </p:nvSpPr>
          <p:spPr>
            <a:xfrm>
              <a:off x="4675650" y="3614350"/>
              <a:ext cx="16825" cy="7950"/>
            </a:xfrm>
            <a:custGeom>
              <a:avLst/>
              <a:gdLst/>
              <a:ahLst/>
              <a:cxnLst/>
              <a:rect l="l" t="t" r="r" b="b"/>
              <a:pathLst>
                <a:path w="673" h="318" extrusionOk="0">
                  <a:moveTo>
                    <a:pt x="257" y="1"/>
                  </a:moveTo>
                  <a:cubicBezTo>
                    <a:pt x="112" y="1"/>
                    <a:pt x="0" y="159"/>
                    <a:pt x="0" y="318"/>
                  </a:cubicBezTo>
                  <a:cubicBezTo>
                    <a:pt x="448" y="318"/>
                    <a:pt x="673" y="318"/>
                    <a:pt x="448" y="94"/>
                  </a:cubicBezTo>
                  <a:cubicBezTo>
                    <a:pt x="383" y="28"/>
                    <a:pt x="317" y="1"/>
                    <a:pt x="25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6" name="Google Shape;1776;p4"/>
            <p:cNvSpPr/>
            <p:nvPr/>
          </p:nvSpPr>
          <p:spPr>
            <a:xfrm>
              <a:off x="4653225" y="3621350"/>
              <a:ext cx="4900" cy="7325"/>
            </a:xfrm>
            <a:custGeom>
              <a:avLst/>
              <a:gdLst/>
              <a:ahLst/>
              <a:cxnLst/>
              <a:rect l="l" t="t" r="r" b="b"/>
              <a:pathLst>
                <a:path w="196" h="293" extrusionOk="0">
                  <a:moveTo>
                    <a:pt x="70" y="1"/>
                  </a:moveTo>
                  <a:cubicBezTo>
                    <a:pt x="50" y="1"/>
                    <a:pt x="27" y="12"/>
                    <a:pt x="1" y="38"/>
                  </a:cubicBezTo>
                  <a:cubicBezTo>
                    <a:pt x="64" y="228"/>
                    <a:pt x="110" y="293"/>
                    <a:pt x="137" y="293"/>
                  </a:cubicBezTo>
                  <a:cubicBezTo>
                    <a:pt x="196" y="293"/>
                    <a:pt x="173" y="1"/>
                    <a:pt x="7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7" name="Google Shape;1777;p4"/>
            <p:cNvSpPr/>
            <p:nvPr/>
          </p:nvSpPr>
          <p:spPr>
            <a:xfrm>
              <a:off x="4630825" y="3622275"/>
              <a:ext cx="5625" cy="7950"/>
            </a:xfrm>
            <a:custGeom>
              <a:avLst/>
              <a:gdLst/>
              <a:ahLst/>
              <a:cxnLst/>
              <a:rect l="l" t="t" r="r" b="b"/>
              <a:pathLst>
                <a:path w="225" h="318" extrusionOk="0">
                  <a:moveTo>
                    <a:pt x="224" y="1"/>
                  </a:moveTo>
                  <a:lnTo>
                    <a:pt x="224" y="1"/>
                  </a:lnTo>
                  <a:cubicBezTo>
                    <a:pt x="224" y="1"/>
                    <a:pt x="0" y="1"/>
                    <a:pt x="0" y="225"/>
                  </a:cubicBezTo>
                  <a:cubicBezTo>
                    <a:pt x="0" y="291"/>
                    <a:pt x="19" y="318"/>
                    <a:pt x="47" y="318"/>
                  </a:cubicBezTo>
                  <a:cubicBezTo>
                    <a:pt x="112" y="318"/>
                    <a:pt x="224" y="159"/>
                    <a:pt x="22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8" name="Google Shape;1778;p4"/>
            <p:cNvSpPr/>
            <p:nvPr/>
          </p:nvSpPr>
          <p:spPr>
            <a:xfrm>
              <a:off x="4765300" y="3678325"/>
              <a:ext cx="11225" cy="7950"/>
            </a:xfrm>
            <a:custGeom>
              <a:avLst/>
              <a:gdLst/>
              <a:ahLst/>
              <a:cxnLst/>
              <a:rect l="l" t="t" r="r" b="b"/>
              <a:pathLst>
                <a:path w="449" h="318" extrusionOk="0">
                  <a:moveTo>
                    <a:pt x="448" y="0"/>
                  </a:moveTo>
                  <a:cubicBezTo>
                    <a:pt x="0" y="0"/>
                    <a:pt x="0" y="0"/>
                    <a:pt x="0" y="224"/>
                  </a:cubicBezTo>
                  <a:cubicBezTo>
                    <a:pt x="66" y="290"/>
                    <a:pt x="131" y="317"/>
                    <a:pt x="191" y="317"/>
                  </a:cubicBezTo>
                  <a:cubicBezTo>
                    <a:pt x="336" y="317"/>
                    <a:pt x="448" y="159"/>
                    <a:pt x="44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9" name="Google Shape;1779;p4"/>
            <p:cNvSpPr/>
            <p:nvPr/>
          </p:nvSpPr>
          <p:spPr>
            <a:xfrm>
              <a:off x="4798900" y="3678325"/>
              <a:ext cx="5625" cy="25"/>
            </a:xfrm>
            <a:custGeom>
              <a:avLst/>
              <a:gdLst/>
              <a:ahLst/>
              <a:cxnLst/>
              <a:rect l="l" t="t" r="r" b="b"/>
              <a:pathLst>
                <a:path w="225" h="1" extrusionOk="0">
                  <a:moveTo>
                    <a:pt x="225" y="0"/>
                  </a:moveTo>
                  <a:lnTo>
                    <a:pt x="1" y="0"/>
                  </a:lnTo>
                  <a:cubicBezTo>
                    <a:pt x="1" y="0"/>
                    <a:pt x="225" y="0"/>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0" name="Google Shape;1780;p4"/>
            <p:cNvSpPr/>
            <p:nvPr/>
          </p:nvSpPr>
          <p:spPr>
            <a:xfrm>
              <a:off x="4059325" y="3689525"/>
              <a:ext cx="11225" cy="25"/>
            </a:xfrm>
            <a:custGeom>
              <a:avLst/>
              <a:gdLst/>
              <a:ahLst/>
              <a:cxnLst/>
              <a:rect l="l" t="t" r="r" b="b"/>
              <a:pathLst>
                <a:path w="449" h="1" extrusionOk="0">
                  <a:moveTo>
                    <a:pt x="448" y="0"/>
                  </a:moveTo>
                  <a:lnTo>
                    <a:pt x="0" y="0"/>
                  </a:lnTo>
                  <a:cubicBezTo>
                    <a:pt x="0" y="0"/>
                    <a:pt x="448" y="0"/>
                    <a:pt x="44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1" name="Google Shape;1781;p4"/>
            <p:cNvSpPr/>
            <p:nvPr/>
          </p:nvSpPr>
          <p:spPr>
            <a:xfrm>
              <a:off x="4770900" y="3692400"/>
              <a:ext cx="4775" cy="8275"/>
            </a:xfrm>
            <a:custGeom>
              <a:avLst/>
              <a:gdLst/>
              <a:ahLst/>
              <a:cxnLst/>
              <a:rect l="l" t="t" r="r" b="b"/>
              <a:pathLst>
                <a:path w="191" h="331" extrusionOk="0">
                  <a:moveTo>
                    <a:pt x="98" y="0"/>
                  </a:moveTo>
                  <a:cubicBezTo>
                    <a:pt x="72" y="0"/>
                    <a:pt x="40" y="31"/>
                    <a:pt x="0" y="109"/>
                  </a:cubicBezTo>
                  <a:cubicBezTo>
                    <a:pt x="55" y="273"/>
                    <a:pt x="96" y="330"/>
                    <a:pt x="124" y="330"/>
                  </a:cubicBezTo>
                  <a:cubicBezTo>
                    <a:pt x="191" y="330"/>
                    <a:pt x="182" y="0"/>
                    <a:pt x="9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2" name="Google Shape;1782;p4"/>
            <p:cNvSpPr/>
            <p:nvPr/>
          </p:nvSpPr>
          <p:spPr>
            <a:xfrm>
              <a:off x="4748475" y="3700725"/>
              <a:ext cx="11225" cy="25"/>
            </a:xfrm>
            <a:custGeom>
              <a:avLst/>
              <a:gdLst/>
              <a:ahLst/>
              <a:cxnLst/>
              <a:rect l="l" t="t" r="r" b="b"/>
              <a:pathLst>
                <a:path w="449" h="1" extrusionOk="0">
                  <a:moveTo>
                    <a:pt x="449" y="1"/>
                  </a:moveTo>
                  <a:lnTo>
                    <a:pt x="1" y="1"/>
                  </a:lnTo>
                  <a:cubicBezTo>
                    <a:pt x="1" y="1"/>
                    <a:pt x="449" y="1"/>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3" name="Google Shape;1783;p4"/>
            <p:cNvSpPr/>
            <p:nvPr/>
          </p:nvSpPr>
          <p:spPr>
            <a:xfrm>
              <a:off x="4714875" y="3705550"/>
              <a:ext cx="7700" cy="7325"/>
            </a:xfrm>
            <a:custGeom>
              <a:avLst/>
              <a:gdLst/>
              <a:ahLst/>
              <a:cxnLst/>
              <a:rect l="l" t="t" r="r" b="b"/>
              <a:pathLst>
                <a:path w="308" h="293" extrusionOk="0">
                  <a:moveTo>
                    <a:pt x="234" y="1"/>
                  </a:moveTo>
                  <a:cubicBezTo>
                    <a:pt x="200" y="1"/>
                    <a:pt x="127" y="66"/>
                    <a:pt x="0" y="256"/>
                  </a:cubicBezTo>
                  <a:cubicBezTo>
                    <a:pt x="26" y="282"/>
                    <a:pt x="52" y="293"/>
                    <a:pt x="77" y="293"/>
                  </a:cubicBezTo>
                  <a:cubicBezTo>
                    <a:pt x="206" y="293"/>
                    <a:pt x="307" y="1"/>
                    <a:pt x="23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4" name="Google Shape;1784;p4"/>
            <p:cNvSpPr/>
            <p:nvPr/>
          </p:nvSpPr>
          <p:spPr>
            <a:xfrm>
              <a:off x="2232750" y="3714300"/>
              <a:ext cx="4700" cy="6500"/>
            </a:xfrm>
            <a:custGeom>
              <a:avLst/>
              <a:gdLst/>
              <a:ahLst/>
              <a:cxnLst/>
              <a:rect l="l" t="t" r="r" b="b"/>
              <a:pathLst>
                <a:path w="188" h="260" extrusionOk="0">
                  <a:moveTo>
                    <a:pt x="113" y="1"/>
                  </a:moveTo>
                  <a:cubicBezTo>
                    <a:pt x="86" y="1"/>
                    <a:pt x="48" y="35"/>
                    <a:pt x="1" y="130"/>
                  </a:cubicBezTo>
                  <a:cubicBezTo>
                    <a:pt x="48" y="225"/>
                    <a:pt x="86" y="259"/>
                    <a:pt x="113" y="259"/>
                  </a:cubicBezTo>
                  <a:cubicBezTo>
                    <a:pt x="188" y="259"/>
                    <a:pt x="188" y="1"/>
                    <a:pt x="11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5" name="Google Shape;1785;p4"/>
            <p:cNvSpPr/>
            <p:nvPr/>
          </p:nvSpPr>
          <p:spPr>
            <a:xfrm>
              <a:off x="3992075" y="3723150"/>
              <a:ext cx="5625" cy="25"/>
            </a:xfrm>
            <a:custGeom>
              <a:avLst/>
              <a:gdLst/>
              <a:ahLst/>
              <a:cxnLst/>
              <a:rect l="l" t="t" r="r" b="b"/>
              <a:pathLst>
                <a:path w="225" h="1" extrusionOk="0">
                  <a:moveTo>
                    <a:pt x="225" y="0"/>
                  </a:moveTo>
                  <a:lnTo>
                    <a:pt x="1" y="0"/>
                  </a:lnTo>
                  <a:cubicBezTo>
                    <a:pt x="1" y="0"/>
                    <a:pt x="225" y="0"/>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6" name="Google Shape;1786;p4"/>
            <p:cNvSpPr/>
            <p:nvPr/>
          </p:nvSpPr>
          <p:spPr>
            <a:xfrm>
              <a:off x="4653225" y="3731850"/>
              <a:ext cx="5625" cy="2525"/>
            </a:xfrm>
            <a:custGeom>
              <a:avLst/>
              <a:gdLst/>
              <a:ahLst/>
              <a:cxnLst/>
              <a:rect l="l" t="t" r="r" b="b"/>
              <a:pathLst>
                <a:path w="225" h="101" extrusionOk="0">
                  <a:moveTo>
                    <a:pt x="59" y="1"/>
                  </a:moveTo>
                  <a:cubicBezTo>
                    <a:pt x="26" y="1"/>
                    <a:pt x="1" y="26"/>
                    <a:pt x="1" y="100"/>
                  </a:cubicBezTo>
                  <a:lnTo>
                    <a:pt x="225" y="100"/>
                  </a:lnTo>
                  <a:cubicBezTo>
                    <a:pt x="225" y="100"/>
                    <a:pt x="125" y="1"/>
                    <a:pt x="5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7" name="Google Shape;1787;p4"/>
            <p:cNvSpPr/>
            <p:nvPr/>
          </p:nvSpPr>
          <p:spPr>
            <a:xfrm>
              <a:off x="5224725" y="3737450"/>
              <a:ext cx="22450" cy="6725"/>
            </a:xfrm>
            <a:custGeom>
              <a:avLst/>
              <a:gdLst/>
              <a:ahLst/>
              <a:cxnLst/>
              <a:rect l="l" t="t" r="r" b="b"/>
              <a:pathLst>
                <a:path w="898" h="269" extrusionOk="0">
                  <a:moveTo>
                    <a:pt x="449" y="1"/>
                  </a:moveTo>
                  <a:cubicBezTo>
                    <a:pt x="374" y="1"/>
                    <a:pt x="300" y="26"/>
                    <a:pt x="225" y="100"/>
                  </a:cubicBezTo>
                  <a:cubicBezTo>
                    <a:pt x="1" y="212"/>
                    <a:pt x="169" y="268"/>
                    <a:pt x="393" y="268"/>
                  </a:cubicBezTo>
                  <a:cubicBezTo>
                    <a:pt x="617" y="268"/>
                    <a:pt x="897" y="212"/>
                    <a:pt x="897" y="100"/>
                  </a:cubicBezTo>
                  <a:cubicBezTo>
                    <a:pt x="748" y="100"/>
                    <a:pt x="598" y="1"/>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8" name="Google Shape;1788;p4"/>
            <p:cNvSpPr/>
            <p:nvPr/>
          </p:nvSpPr>
          <p:spPr>
            <a:xfrm>
              <a:off x="2210350" y="3739950"/>
              <a:ext cx="16825" cy="16825"/>
            </a:xfrm>
            <a:custGeom>
              <a:avLst/>
              <a:gdLst/>
              <a:ahLst/>
              <a:cxnLst/>
              <a:rect l="l" t="t" r="r" b="b"/>
              <a:pathLst>
                <a:path w="673" h="673" extrusionOk="0">
                  <a:moveTo>
                    <a:pt x="673" y="0"/>
                  </a:moveTo>
                  <a:cubicBezTo>
                    <a:pt x="225" y="0"/>
                    <a:pt x="0" y="224"/>
                    <a:pt x="0" y="673"/>
                  </a:cubicBezTo>
                  <a:cubicBezTo>
                    <a:pt x="673" y="673"/>
                    <a:pt x="449" y="224"/>
                    <a:pt x="67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9" name="Google Shape;1789;p4"/>
            <p:cNvSpPr/>
            <p:nvPr/>
          </p:nvSpPr>
          <p:spPr>
            <a:xfrm>
              <a:off x="4283425" y="3739950"/>
              <a:ext cx="5650" cy="25"/>
            </a:xfrm>
            <a:custGeom>
              <a:avLst/>
              <a:gdLst/>
              <a:ahLst/>
              <a:cxnLst/>
              <a:rect l="l" t="t" r="r" b="b"/>
              <a:pathLst>
                <a:path w="226" h="1" extrusionOk="0">
                  <a:moveTo>
                    <a:pt x="225" y="0"/>
                  </a:moveTo>
                  <a:lnTo>
                    <a:pt x="1" y="0"/>
                  </a:lnTo>
                  <a:cubicBezTo>
                    <a:pt x="1" y="0"/>
                    <a:pt x="225" y="0"/>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0" name="Google Shape;1790;p4"/>
            <p:cNvSpPr/>
            <p:nvPr/>
          </p:nvSpPr>
          <p:spPr>
            <a:xfrm>
              <a:off x="4793300" y="3739950"/>
              <a:ext cx="5625" cy="5625"/>
            </a:xfrm>
            <a:custGeom>
              <a:avLst/>
              <a:gdLst/>
              <a:ahLst/>
              <a:cxnLst/>
              <a:rect l="l" t="t" r="r" b="b"/>
              <a:pathLst>
                <a:path w="225" h="225" extrusionOk="0">
                  <a:moveTo>
                    <a:pt x="225" y="0"/>
                  </a:moveTo>
                  <a:lnTo>
                    <a:pt x="225" y="0"/>
                  </a:lnTo>
                  <a:cubicBezTo>
                    <a:pt x="225" y="0"/>
                    <a:pt x="1" y="224"/>
                    <a:pt x="1" y="224"/>
                  </a:cubicBezTo>
                  <a:cubicBezTo>
                    <a:pt x="1" y="224"/>
                    <a:pt x="225" y="224"/>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1" name="Google Shape;1791;p4"/>
            <p:cNvSpPr/>
            <p:nvPr/>
          </p:nvSpPr>
          <p:spPr>
            <a:xfrm>
              <a:off x="5028625" y="3745550"/>
              <a:ext cx="11225" cy="2525"/>
            </a:xfrm>
            <a:custGeom>
              <a:avLst/>
              <a:gdLst/>
              <a:ahLst/>
              <a:cxnLst/>
              <a:rect l="l" t="t" r="r" b="b"/>
              <a:pathLst>
                <a:path w="449" h="101" extrusionOk="0">
                  <a:moveTo>
                    <a:pt x="1" y="0"/>
                  </a:moveTo>
                  <a:cubicBezTo>
                    <a:pt x="1" y="0"/>
                    <a:pt x="200" y="100"/>
                    <a:pt x="333" y="100"/>
                  </a:cubicBezTo>
                  <a:cubicBezTo>
                    <a:pt x="399" y="100"/>
                    <a:pt x="449" y="75"/>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2" name="Google Shape;1792;p4"/>
            <p:cNvSpPr/>
            <p:nvPr/>
          </p:nvSpPr>
          <p:spPr>
            <a:xfrm>
              <a:off x="5047300" y="3748650"/>
              <a:ext cx="22450" cy="5025"/>
            </a:xfrm>
            <a:custGeom>
              <a:avLst/>
              <a:gdLst/>
              <a:ahLst/>
              <a:cxnLst/>
              <a:rect l="l" t="t" r="r" b="b"/>
              <a:pathLst>
                <a:path w="898" h="201" extrusionOk="0">
                  <a:moveTo>
                    <a:pt x="474" y="1"/>
                  </a:moveTo>
                  <a:cubicBezTo>
                    <a:pt x="399" y="1"/>
                    <a:pt x="299" y="26"/>
                    <a:pt x="150" y="101"/>
                  </a:cubicBezTo>
                  <a:cubicBezTo>
                    <a:pt x="1" y="101"/>
                    <a:pt x="449" y="200"/>
                    <a:pt x="698" y="200"/>
                  </a:cubicBezTo>
                  <a:cubicBezTo>
                    <a:pt x="822" y="200"/>
                    <a:pt x="897" y="175"/>
                    <a:pt x="822" y="101"/>
                  </a:cubicBezTo>
                  <a:cubicBezTo>
                    <a:pt x="673" y="101"/>
                    <a:pt x="623" y="1"/>
                    <a:pt x="47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3" name="Google Shape;1793;p4"/>
            <p:cNvSpPr/>
            <p:nvPr/>
          </p:nvSpPr>
          <p:spPr>
            <a:xfrm>
              <a:off x="6378925" y="3744775"/>
              <a:ext cx="7725" cy="7325"/>
            </a:xfrm>
            <a:custGeom>
              <a:avLst/>
              <a:gdLst/>
              <a:ahLst/>
              <a:cxnLst/>
              <a:rect l="l" t="t" r="r" b="b"/>
              <a:pathLst>
                <a:path w="309" h="293" extrusionOk="0">
                  <a:moveTo>
                    <a:pt x="235" y="1"/>
                  </a:moveTo>
                  <a:cubicBezTo>
                    <a:pt x="201" y="1"/>
                    <a:pt x="128" y="65"/>
                    <a:pt x="1" y="256"/>
                  </a:cubicBezTo>
                  <a:cubicBezTo>
                    <a:pt x="27" y="282"/>
                    <a:pt x="53" y="293"/>
                    <a:pt x="78" y="293"/>
                  </a:cubicBezTo>
                  <a:cubicBezTo>
                    <a:pt x="207" y="293"/>
                    <a:pt x="308" y="1"/>
                    <a:pt x="23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4" name="Google Shape;1794;p4"/>
            <p:cNvSpPr/>
            <p:nvPr/>
          </p:nvSpPr>
          <p:spPr>
            <a:xfrm>
              <a:off x="5079050" y="3749575"/>
              <a:ext cx="14375" cy="7200"/>
            </a:xfrm>
            <a:custGeom>
              <a:avLst/>
              <a:gdLst/>
              <a:ahLst/>
              <a:cxnLst/>
              <a:rect l="l" t="t" r="r" b="b"/>
              <a:pathLst>
                <a:path w="575" h="288" extrusionOk="0">
                  <a:moveTo>
                    <a:pt x="460" y="1"/>
                  </a:moveTo>
                  <a:cubicBezTo>
                    <a:pt x="431" y="1"/>
                    <a:pt x="359" y="19"/>
                    <a:pt x="225" y="64"/>
                  </a:cubicBezTo>
                  <a:cubicBezTo>
                    <a:pt x="225" y="64"/>
                    <a:pt x="1" y="288"/>
                    <a:pt x="1" y="288"/>
                  </a:cubicBezTo>
                  <a:cubicBezTo>
                    <a:pt x="1" y="288"/>
                    <a:pt x="574" y="1"/>
                    <a:pt x="46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5" name="Google Shape;1795;p4"/>
            <p:cNvSpPr/>
            <p:nvPr/>
          </p:nvSpPr>
          <p:spPr>
            <a:xfrm>
              <a:off x="5023025" y="3756750"/>
              <a:ext cx="22425" cy="11225"/>
            </a:xfrm>
            <a:custGeom>
              <a:avLst/>
              <a:gdLst/>
              <a:ahLst/>
              <a:cxnLst/>
              <a:rect l="l" t="t" r="r" b="b"/>
              <a:pathLst>
                <a:path w="897" h="449" extrusionOk="0">
                  <a:moveTo>
                    <a:pt x="897" y="1"/>
                  </a:moveTo>
                  <a:cubicBezTo>
                    <a:pt x="449" y="1"/>
                    <a:pt x="0" y="1"/>
                    <a:pt x="225" y="449"/>
                  </a:cubicBezTo>
                  <a:cubicBezTo>
                    <a:pt x="673" y="449"/>
                    <a:pt x="673" y="225"/>
                    <a:pt x="89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6" name="Google Shape;1796;p4"/>
            <p:cNvSpPr/>
            <p:nvPr/>
          </p:nvSpPr>
          <p:spPr>
            <a:xfrm>
              <a:off x="4821325" y="3762450"/>
              <a:ext cx="15625" cy="8275"/>
            </a:xfrm>
            <a:custGeom>
              <a:avLst/>
              <a:gdLst/>
              <a:ahLst/>
              <a:cxnLst/>
              <a:rect l="l" t="t" r="r" b="b"/>
              <a:pathLst>
                <a:path w="625" h="331" extrusionOk="0">
                  <a:moveTo>
                    <a:pt x="566" y="0"/>
                  </a:moveTo>
                  <a:cubicBezTo>
                    <a:pt x="541" y="0"/>
                    <a:pt x="442" y="58"/>
                    <a:pt x="224" y="221"/>
                  </a:cubicBezTo>
                  <a:cubicBezTo>
                    <a:pt x="224" y="221"/>
                    <a:pt x="125" y="121"/>
                    <a:pt x="58" y="121"/>
                  </a:cubicBezTo>
                  <a:cubicBezTo>
                    <a:pt x="25" y="121"/>
                    <a:pt x="0" y="146"/>
                    <a:pt x="0" y="221"/>
                  </a:cubicBezTo>
                  <a:cubicBezTo>
                    <a:pt x="0" y="300"/>
                    <a:pt x="35" y="330"/>
                    <a:pt x="87" y="330"/>
                  </a:cubicBezTo>
                  <a:cubicBezTo>
                    <a:pt x="260" y="330"/>
                    <a:pt x="625" y="0"/>
                    <a:pt x="566"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7" name="Google Shape;1797;p4"/>
            <p:cNvSpPr/>
            <p:nvPr/>
          </p:nvSpPr>
          <p:spPr>
            <a:xfrm>
              <a:off x="4981000" y="3762350"/>
              <a:ext cx="8425" cy="4225"/>
            </a:xfrm>
            <a:custGeom>
              <a:avLst/>
              <a:gdLst/>
              <a:ahLst/>
              <a:cxnLst/>
              <a:rect l="l" t="t" r="r" b="b"/>
              <a:pathLst>
                <a:path w="337" h="169" extrusionOk="0">
                  <a:moveTo>
                    <a:pt x="113" y="1"/>
                  </a:moveTo>
                  <a:cubicBezTo>
                    <a:pt x="1" y="113"/>
                    <a:pt x="57" y="169"/>
                    <a:pt x="141" y="169"/>
                  </a:cubicBezTo>
                  <a:cubicBezTo>
                    <a:pt x="225" y="169"/>
                    <a:pt x="337" y="113"/>
                    <a:pt x="33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8" name="Google Shape;1798;p4"/>
            <p:cNvSpPr/>
            <p:nvPr/>
          </p:nvSpPr>
          <p:spPr>
            <a:xfrm>
              <a:off x="4967000" y="3762350"/>
              <a:ext cx="25" cy="5625"/>
            </a:xfrm>
            <a:custGeom>
              <a:avLst/>
              <a:gdLst/>
              <a:ahLst/>
              <a:cxnLst/>
              <a:rect l="l" t="t" r="r" b="b"/>
              <a:pathLst>
                <a:path w="1" h="225" extrusionOk="0">
                  <a:moveTo>
                    <a:pt x="0" y="225"/>
                  </a:moveTo>
                  <a:lnTo>
                    <a:pt x="0" y="225"/>
                  </a:lnTo>
                  <a:cubicBezTo>
                    <a:pt x="0" y="1"/>
                    <a:pt x="0" y="225"/>
                    <a:pt x="0" y="225"/>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9" name="Google Shape;1799;p4"/>
            <p:cNvSpPr/>
            <p:nvPr/>
          </p:nvSpPr>
          <p:spPr>
            <a:xfrm>
              <a:off x="5230325" y="3761450"/>
              <a:ext cx="10125" cy="13050"/>
            </a:xfrm>
            <a:custGeom>
              <a:avLst/>
              <a:gdLst/>
              <a:ahLst/>
              <a:cxnLst/>
              <a:rect l="l" t="t" r="r" b="b"/>
              <a:pathLst>
                <a:path w="405" h="522" extrusionOk="0">
                  <a:moveTo>
                    <a:pt x="135" y="1"/>
                  </a:moveTo>
                  <a:cubicBezTo>
                    <a:pt x="96" y="1"/>
                    <a:pt x="51" y="12"/>
                    <a:pt x="1" y="37"/>
                  </a:cubicBezTo>
                  <a:lnTo>
                    <a:pt x="1" y="485"/>
                  </a:lnTo>
                  <a:cubicBezTo>
                    <a:pt x="51" y="510"/>
                    <a:pt x="96" y="521"/>
                    <a:pt x="135" y="521"/>
                  </a:cubicBezTo>
                  <a:cubicBezTo>
                    <a:pt x="404" y="521"/>
                    <a:pt x="404" y="1"/>
                    <a:pt x="13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0" name="Google Shape;1800;p4"/>
            <p:cNvSpPr/>
            <p:nvPr/>
          </p:nvSpPr>
          <p:spPr>
            <a:xfrm>
              <a:off x="4451525" y="3769350"/>
              <a:ext cx="11225" cy="6725"/>
            </a:xfrm>
            <a:custGeom>
              <a:avLst/>
              <a:gdLst/>
              <a:ahLst/>
              <a:cxnLst/>
              <a:rect l="l" t="t" r="r" b="b"/>
              <a:pathLst>
                <a:path w="449" h="269" extrusionOk="0">
                  <a:moveTo>
                    <a:pt x="309" y="1"/>
                  </a:moveTo>
                  <a:cubicBezTo>
                    <a:pt x="225" y="1"/>
                    <a:pt x="113" y="57"/>
                    <a:pt x="0" y="169"/>
                  </a:cubicBezTo>
                  <a:cubicBezTo>
                    <a:pt x="150" y="169"/>
                    <a:pt x="299" y="269"/>
                    <a:pt x="382" y="269"/>
                  </a:cubicBezTo>
                  <a:cubicBezTo>
                    <a:pt x="424" y="269"/>
                    <a:pt x="449" y="244"/>
                    <a:pt x="449" y="169"/>
                  </a:cubicBezTo>
                  <a:cubicBezTo>
                    <a:pt x="449" y="57"/>
                    <a:pt x="393" y="1"/>
                    <a:pt x="30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1" name="Google Shape;1801;p4"/>
            <p:cNvSpPr/>
            <p:nvPr/>
          </p:nvSpPr>
          <p:spPr>
            <a:xfrm>
              <a:off x="5006225" y="3762350"/>
              <a:ext cx="25" cy="22450"/>
            </a:xfrm>
            <a:custGeom>
              <a:avLst/>
              <a:gdLst/>
              <a:ahLst/>
              <a:cxnLst/>
              <a:rect l="l" t="t" r="r" b="b"/>
              <a:pathLst>
                <a:path w="1" h="898" extrusionOk="0">
                  <a:moveTo>
                    <a:pt x="0" y="449"/>
                  </a:moveTo>
                  <a:cubicBezTo>
                    <a:pt x="0" y="897"/>
                    <a:pt x="0" y="1"/>
                    <a:pt x="0" y="449"/>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2" name="Google Shape;1802;p4"/>
            <p:cNvSpPr/>
            <p:nvPr/>
          </p:nvSpPr>
          <p:spPr>
            <a:xfrm>
              <a:off x="5028625" y="3767950"/>
              <a:ext cx="11225" cy="5650"/>
            </a:xfrm>
            <a:custGeom>
              <a:avLst/>
              <a:gdLst/>
              <a:ahLst/>
              <a:cxnLst/>
              <a:rect l="l" t="t" r="r" b="b"/>
              <a:pathLst>
                <a:path w="449" h="226" extrusionOk="0">
                  <a:moveTo>
                    <a:pt x="449" y="1"/>
                  </a:moveTo>
                  <a:cubicBezTo>
                    <a:pt x="449" y="1"/>
                    <a:pt x="1" y="1"/>
                    <a:pt x="1" y="225"/>
                  </a:cubicBezTo>
                  <a:cubicBezTo>
                    <a:pt x="1" y="225"/>
                    <a:pt x="449" y="225"/>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3" name="Google Shape;1803;p4"/>
            <p:cNvSpPr/>
            <p:nvPr/>
          </p:nvSpPr>
          <p:spPr>
            <a:xfrm>
              <a:off x="6294900" y="3770325"/>
              <a:ext cx="7825" cy="6500"/>
            </a:xfrm>
            <a:custGeom>
              <a:avLst/>
              <a:gdLst/>
              <a:ahLst/>
              <a:cxnLst/>
              <a:rect l="l" t="t" r="r" b="b"/>
              <a:pathLst>
                <a:path w="313" h="260" extrusionOk="0">
                  <a:moveTo>
                    <a:pt x="201" y="1"/>
                  </a:moveTo>
                  <a:cubicBezTo>
                    <a:pt x="160" y="1"/>
                    <a:pt x="95" y="35"/>
                    <a:pt x="0" y="130"/>
                  </a:cubicBezTo>
                  <a:cubicBezTo>
                    <a:pt x="48" y="225"/>
                    <a:pt x="95" y="259"/>
                    <a:pt x="136" y="259"/>
                  </a:cubicBezTo>
                  <a:cubicBezTo>
                    <a:pt x="248" y="259"/>
                    <a:pt x="313" y="1"/>
                    <a:pt x="20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4" name="Google Shape;1804;p4"/>
            <p:cNvSpPr/>
            <p:nvPr/>
          </p:nvSpPr>
          <p:spPr>
            <a:xfrm>
              <a:off x="1308275" y="3771700"/>
              <a:ext cx="33650" cy="9975"/>
            </a:xfrm>
            <a:custGeom>
              <a:avLst/>
              <a:gdLst/>
              <a:ahLst/>
              <a:cxnLst/>
              <a:rect l="l" t="t" r="r" b="b"/>
              <a:pathLst>
                <a:path w="1346" h="399" extrusionOk="0">
                  <a:moveTo>
                    <a:pt x="399" y="0"/>
                  </a:moveTo>
                  <a:cubicBezTo>
                    <a:pt x="274" y="0"/>
                    <a:pt x="150" y="75"/>
                    <a:pt x="0" y="299"/>
                  </a:cubicBezTo>
                  <a:cubicBezTo>
                    <a:pt x="150" y="299"/>
                    <a:pt x="598" y="399"/>
                    <a:pt x="947" y="399"/>
                  </a:cubicBezTo>
                  <a:cubicBezTo>
                    <a:pt x="1121" y="399"/>
                    <a:pt x="1270" y="374"/>
                    <a:pt x="1345" y="299"/>
                  </a:cubicBezTo>
                  <a:cubicBezTo>
                    <a:pt x="897" y="299"/>
                    <a:pt x="648" y="0"/>
                    <a:pt x="39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5" name="Google Shape;1805;p4"/>
            <p:cNvSpPr/>
            <p:nvPr/>
          </p:nvSpPr>
          <p:spPr>
            <a:xfrm>
              <a:off x="4944575" y="3770325"/>
              <a:ext cx="9375" cy="6500"/>
            </a:xfrm>
            <a:custGeom>
              <a:avLst/>
              <a:gdLst/>
              <a:ahLst/>
              <a:cxnLst/>
              <a:rect l="l" t="t" r="r" b="b"/>
              <a:pathLst>
                <a:path w="375" h="260" extrusionOk="0">
                  <a:moveTo>
                    <a:pt x="225" y="1"/>
                  </a:moveTo>
                  <a:cubicBezTo>
                    <a:pt x="170" y="1"/>
                    <a:pt x="96" y="35"/>
                    <a:pt x="1" y="130"/>
                  </a:cubicBezTo>
                  <a:cubicBezTo>
                    <a:pt x="96" y="225"/>
                    <a:pt x="170" y="259"/>
                    <a:pt x="225" y="259"/>
                  </a:cubicBezTo>
                  <a:cubicBezTo>
                    <a:pt x="374" y="259"/>
                    <a:pt x="374" y="1"/>
                    <a:pt x="22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6" name="Google Shape;1806;p4"/>
            <p:cNvSpPr/>
            <p:nvPr/>
          </p:nvSpPr>
          <p:spPr>
            <a:xfrm>
              <a:off x="4961400" y="3773575"/>
              <a:ext cx="11225" cy="2500"/>
            </a:xfrm>
            <a:custGeom>
              <a:avLst/>
              <a:gdLst/>
              <a:ahLst/>
              <a:cxnLst/>
              <a:rect l="l" t="t" r="r" b="b"/>
              <a:pathLst>
                <a:path w="449" h="100" extrusionOk="0">
                  <a:moveTo>
                    <a:pt x="0" y="0"/>
                  </a:moveTo>
                  <a:cubicBezTo>
                    <a:pt x="0" y="0"/>
                    <a:pt x="199" y="100"/>
                    <a:pt x="332" y="100"/>
                  </a:cubicBezTo>
                  <a:cubicBezTo>
                    <a:pt x="399" y="100"/>
                    <a:pt x="448" y="75"/>
                    <a:pt x="44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7" name="Google Shape;1807;p4"/>
            <p:cNvSpPr/>
            <p:nvPr/>
          </p:nvSpPr>
          <p:spPr>
            <a:xfrm>
              <a:off x="1409125" y="3784775"/>
              <a:ext cx="173725" cy="39250"/>
            </a:xfrm>
            <a:custGeom>
              <a:avLst/>
              <a:gdLst/>
              <a:ahLst/>
              <a:cxnLst/>
              <a:rect l="l" t="t" r="r" b="b"/>
              <a:pathLst>
                <a:path w="6949" h="1570" extrusionOk="0">
                  <a:moveTo>
                    <a:pt x="1" y="0"/>
                  </a:moveTo>
                  <a:cubicBezTo>
                    <a:pt x="2242" y="897"/>
                    <a:pt x="4483" y="1569"/>
                    <a:pt x="6948" y="1569"/>
                  </a:cubicBezTo>
                  <a:cubicBezTo>
                    <a:pt x="4483" y="1121"/>
                    <a:pt x="2466" y="449"/>
                    <a:pt x="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8" name="Google Shape;1808;p4"/>
            <p:cNvSpPr/>
            <p:nvPr/>
          </p:nvSpPr>
          <p:spPr>
            <a:xfrm>
              <a:off x="2210350" y="3790375"/>
              <a:ext cx="11225" cy="7950"/>
            </a:xfrm>
            <a:custGeom>
              <a:avLst/>
              <a:gdLst/>
              <a:ahLst/>
              <a:cxnLst/>
              <a:rect l="l" t="t" r="r" b="b"/>
              <a:pathLst>
                <a:path w="449" h="318" extrusionOk="0">
                  <a:moveTo>
                    <a:pt x="449" y="0"/>
                  </a:moveTo>
                  <a:cubicBezTo>
                    <a:pt x="0" y="0"/>
                    <a:pt x="0" y="0"/>
                    <a:pt x="0" y="225"/>
                  </a:cubicBezTo>
                  <a:cubicBezTo>
                    <a:pt x="66" y="290"/>
                    <a:pt x="132" y="317"/>
                    <a:pt x="192" y="317"/>
                  </a:cubicBezTo>
                  <a:cubicBezTo>
                    <a:pt x="337" y="317"/>
                    <a:pt x="449" y="159"/>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9" name="Google Shape;1809;p4"/>
            <p:cNvSpPr/>
            <p:nvPr/>
          </p:nvSpPr>
          <p:spPr>
            <a:xfrm>
              <a:off x="4524375" y="3795975"/>
              <a:ext cx="16825" cy="11225"/>
            </a:xfrm>
            <a:custGeom>
              <a:avLst/>
              <a:gdLst/>
              <a:ahLst/>
              <a:cxnLst/>
              <a:rect l="l" t="t" r="r" b="b"/>
              <a:pathLst>
                <a:path w="673" h="449" extrusionOk="0">
                  <a:moveTo>
                    <a:pt x="448" y="1"/>
                  </a:moveTo>
                  <a:cubicBezTo>
                    <a:pt x="448" y="449"/>
                    <a:pt x="0" y="449"/>
                    <a:pt x="672" y="449"/>
                  </a:cubicBezTo>
                  <a:cubicBezTo>
                    <a:pt x="672" y="225"/>
                    <a:pt x="672" y="1"/>
                    <a:pt x="44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0" name="Google Shape;1810;p4"/>
            <p:cNvSpPr/>
            <p:nvPr/>
          </p:nvSpPr>
          <p:spPr>
            <a:xfrm>
              <a:off x="4804500" y="3801575"/>
              <a:ext cx="16850" cy="7950"/>
            </a:xfrm>
            <a:custGeom>
              <a:avLst/>
              <a:gdLst/>
              <a:ahLst/>
              <a:cxnLst/>
              <a:rect l="l" t="t" r="r" b="b"/>
              <a:pathLst>
                <a:path w="674" h="318" extrusionOk="0">
                  <a:moveTo>
                    <a:pt x="673" y="1"/>
                  </a:moveTo>
                  <a:cubicBezTo>
                    <a:pt x="225" y="1"/>
                    <a:pt x="1" y="1"/>
                    <a:pt x="225" y="225"/>
                  </a:cubicBezTo>
                  <a:cubicBezTo>
                    <a:pt x="291" y="290"/>
                    <a:pt x="356" y="318"/>
                    <a:pt x="416" y="318"/>
                  </a:cubicBezTo>
                  <a:cubicBezTo>
                    <a:pt x="561" y="318"/>
                    <a:pt x="673" y="159"/>
                    <a:pt x="67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1" name="Google Shape;1811;p4"/>
            <p:cNvSpPr/>
            <p:nvPr/>
          </p:nvSpPr>
          <p:spPr>
            <a:xfrm>
              <a:off x="5219125" y="3803950"/>
              <a:ext cx="4700" cy="6500"/>
            </a:xfrm>
            <a:custGeom>
              <a:avLst/>
              <a:gdLst/>
              <a:ahLst/>
              <a:cxnLst/>
              <a:rect l="l" t="t" r="r" b="b"/>
              <a:pathLst>
                <a:path w="188" h="260" extrusionOk="0">
                  <a:moveTo>
                    <a:pt x="113" y="0"/>
                  </a:moveTo>
                  <a:cubicBezTo>
                    <a:pt x="85" y="0"/>
                    <a:pt x="48" y="35"/>
                    <a:pt x="1" y="130"/>
                  </a:cubicBezTo>
                  <a:cubicBezTo>
                    <a:pt x="48" y="224"/>
                    <a:pt x="85" y="259"/>
                    <a:pt x="113" y="259"/>
                  </a:cubicBezTo>
                  <a:cubicBezTo>
                    <a:pt x="187" y="259"/>
                    <a:pt x="187" y="0"/>
                    <a:pt x="11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2" name="Google Shape;1812;p4"/>
            <p:cNvSpPr/>
            <p:nvPr/>
          </p:nvSpPr>
          <p:spPr>
            <a:xfrm>
              <a:off x="5235925" y="3803950"/>
              <a:ext cx="4700" cy="6500"/>
            </a:xfrm>
            <a:custGeom>
              <a:avLst/>
              <a:gdLst/>
              <a:ahLst/>
              <a:cxnLst/>
              <a:rect l="l" t="t" r="r" b="b"/>
              <a:pathLst>
                <a:path w="188" h="260" extrusionOk="0">
                  <a:moveTo>
                    <a:pt x="113" y="0"/>
                  </a:moveTo>
                  <a:cubicBezTo>
                    <a:pt x="86" y="0"/>
                    <a:pt x="48" y="35"/>
                    <a:pt x="1" y="130"/>
                  </a:cubicBezTo>
                  <a:cubicBezTo>
                    <a:pt x="48" y="224"/>
                    <a:pt x="86" y="259"/>
                    <a:pt x="113" y="259"/>
                  </a:cubicBezTo>
                  <a:cubicBezTo>
                    <a:pt x="188" y="259"/>
                    <a:pt x="188" y="0"/>
                    <a:pt x="11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3" name="Google Shape;1813;p4"/>
            <p:cNvSpPr/>
            <p:nvPr/>
          </p:nvSpPr>
          <p:spPr>
            <a:xfrm>
              <a:off x="4877350" y="3803950"/>
              <a:ext cx="4700" cy="6500"/>
            </a:xfrm>
            <a:custGeom>
              <a:avLst/>
              <a:gdLst/>
              <a:ahLst/>
              <a:cxnLst/>
              <a:rect l="l" t="t" r="r" b="b"/>
              <a:pathLst>
                <a:path w="188" h="260" extrusionOk="0">
                  <a:moveTo>
                    <a:pt x="112" y="0"/>
                  </a:moveTo>
                  <a:cubicBezTo>
                    <a:pt x="85" y="0"/>
                    <a:pt x="48" y="35"/>
                    <a:pt x="0" y="130"/>
                  </a:cubicBezTo>
                  <a:cubicBezTo>
                    <a:pt x="48" y="224"/>
                    <a:pt x="85" y="259"/>
                    <a:pt x="112" y="259"/>
                  </a:cubicBezTo>
                  <a:cubicBezTo>
                    <a:pt x="187" y="259"/>
                    <a:pt x="187" y="0"/>
                    <a:pt x="112"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4" name="Google Shape;1814;p4"/>
            <p:cNvSpPr/>
            <p:nvPr/>
          </p:nvSpPr>
          <p:spPr>
            <a:xfrm>
              <a:off x="4602800" y="3809550"/>
              <a:ext cx="4700" cy="6500"/>
            </a:xfrm>
            <a:custGeom>
              <a:avLst/>
              <a:gdLst/>
              <a:ahLst/>
              <a:cxnLst/>
              <a:rect l="l" t="t" r="r" b="b"/>
              <a:pathLst>
                <a:path w="188" h="260" extrusionOk="0">
                  <a:moveTo>
                    <a:pt x="113" y="0"/>
                  </a:moveTo>
                  <a:cubicBezTo>
                    <a:pt x="85" y="0"/>
                    <a:pt x="48" y="35"/>
                    <a:pt x="1" y="130"/>
                  </a:cubicBezTo>
                  <a:cubicBezTo>
                    <a:pt x="48" y="225"/>
                    <a:pt x="85" y="259"/>
                    <a:pt x="113" y="259"/>
                  </a:cubicBezTo>
                  <a:cubicBezTo>
                    <a:pt x="187" y="259"/>
                    <a:pt x="187" y="0"/>
                    <a:pt x="11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5" name="Google Shape;1815;p4"/>
            <p:cNvSpPr/>
            <p:nvPr/>
          </p:nvSpPr>
          <p:spPr>
            <a:xfrm>
              <a:off x="4978200" y="3815150"/>
              <a:ext cx="4700" cy="6500"/>
            </a:xfrm>
            <a:custGeom>
              <a:avLst/>
              <a:gdLst/>
              <a:ahLst/>
              <a:cxnLst/>
              <a:rect l="l" t="t" r="r" b="b"/>
              <a:pathLst>
                <a:path w="188" h="260" extrusionOk="0">
                  <a:moveTo>
                    <a:pt x="113" y="1"/>
                  </a:moveTo>
                  <a:cubicBezTo>
                    <a:pt x="85" y="1"/>
                    <a:pt x="48" y="35"/>
                    <a:pt x="1" y="130"/>
                  </a:cubicBezTo>
                  <a:cubicBezTo>
                    <a:pt x="48" y="225"/>
                    <a:pt x="85" y="259"/>
                    <a:pt x="113" y="259"/>
                  </a:cubicBezTo>
                  <a:cubicBezTo>
                    <a:pt x="187" y="259"/>
                    <a:pt x="187" y="1"/>
                    <a:pt x="11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6" name="Google Shape;1816;p4"/>
            <p:cNvSpPr/>
            <p:nvPr/>
          </p:nvSpPr>
          <p:spPr>
            <a:xfrm>
              <a:off x="5011825" y="3815150"/>
              <a:ext cx="7825" cy="6500"/>
            </a:xfrm>
            <a:custGeom>
              <a:avLst/>
              <a:gdLst/>
              <a:ahLst/>
              <a:cxnLst/>
              <a:rect l="l" t="t" r="r" b="b"/>
              <a:pathLst>
                <a:path w="313" h="260" extrusionOk="0">
                  <a:moveTo>
                    <a:pt x="201" y="1"/>
                  </a:moveTo>
                  <a:cubicBezTo>
                    <a:pt x="160" y="1"/>
                    <a:pt x="95" y="35"/>
                    <a:pt x="0" y="130"/>
                  </a:cubicBezTo>
                  <a:cubicBezTo>
                    <a:pt x="48" y="225"/>
                    <a:pt x="95" y="259"/>
                    <a:pt x="136" y="259"/>
                  </a:cubicBezTo>
                  <a:cubicBezTo>
                    <a:pt x="248" y="259"/>
                    <a:pt x="313" y="1"/>
                    <a:pt x="20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7" name="Google Shape;1817;p4"/>
            <p:cNvSpPr/>
            <p:nvPr/>
          </p:nvSpPr>
          <p:spPr>
            <a:xfrm>
              <a:off x="5217250" y="3818375"/>
              <a:ext cx="22450" cy="7500"/>
            </a:xfrm>
            <a:custGeom>
              <a:avLst/>
              <a:gdLst/>
              <a:ahLst/>
              <a:cxnLst/>
              <a:rect l="l" t="t" r="r" b="b"/>
              <a:pathLst>
                <a:path w="898" h="300" extrusionOk="0">
                  <a:moveTo>
                    <a:pt x="300" y="1"/>
                  </a:moveTo>
                  <a:cubicBezTo>
                    <a:pt x="1" y="225"/>
                    <a:pt x="1" y="300"/>
                    <a:pt x="100" y="300"/>
                  </a:cubicBezTo>
                  <a:cubicBezTo>
                    <a:pt x="300" y="300"/>
                    <a:pt x="897" y="1"/>
                    <a:pt x="30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8" name="Google Shape;1818;p4"/>
            <p:cNvSpPr/>
            <p:nvPr/>
          </p:nvSpPr>
          <p:spPr>
            <a:xfrm>
              <a:off x="1504375" y="3824000"/>
              <a:ext cx="5625" cy="25"/>
            </a:xfrm>
            <a:custGeom>
              <a:avLst/>
              <a:gdLst/>
              <a:ahLst/>
              <a:cxnLst/>
              <a:rect l="l" t="t" r="r" b="b"/>
              <a:pathLst>
                <a:path w="225" h="1" extrusionOk="0">
                  <a:moveTo>
                    <a:pt x="225" y="0"/>
                  </a:moveTo>
                  <a:lnTo>
                    <a:pt x="1" y="0"/>
                  </a:ln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9" name="Google Shape;1819;p4"/>
            <p:cNvSpPr/>
            <p:nvPr/>
          </p:nvSpPr>
          <p:spPr>
            <a:xfrm>
              <a:off x="1515575" y="3823125"/>
              <a:ext cx="25675" cy="11475"/>
            </a:xfrm>
            <a:custGeom>
              <a:avLst/>
              <a:gdLst/>
              <a:ahLst/>
              <a:cxnLst/>
              <a:rect l="l" t="t" r="r" b="b"/>
              <a:pathLst>
                <a:path w="1027" h="459" extrusionOk="0">
                  <a:moveTo>
                    <a:pt x="510" y="0"/>
                  </a:moveTo>
                  <a:cubicBezTo>
                    <a:pt x="310" y="0"/>
                    <a:pt x="96" y="70"/>
                    <a:pt x="1" y="259"/>
                  </a:cubicBezTo>
                  <a:cubicBezTo>
                    <a:pt x="300" y="259"/>
                    <a:pt x="499" y="458"/>
                    <a:pt x="665" y="458"/>
                  </a:cubicBezTo>
                  <a:cubicBezTo>
                    <a:pt x="748" y="458"/>
                    <a:pt x="823" y="409"/>
                    <a:pt x="897" y="259"/>
                  </a:cubicBezTo>
                  <a:cubicBezTo>
                    <a:pt x="1027" y="130"/>
                    <a:pt x="783" y="0"/>
                    <a:pt x="51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0" name="Google Shape;1820;p4"/>
            <p:cNvSpPr/>
            <p:nvPr/>
          </p:nvSpPr>
          <p:spPr>
            <a:xfrm>
              <a:off x="4913575" y="3837575"/>
              <a:ext cx="9400" cy="6475"/>
            </a:xfrm>
            <a:custGeom>
              <a:avLst/>
              <a:gdLst/>
              <a:ahLst/>
              <a:cxnLst/>
              <a:rect l="l" t="t" r="r" b="b"/>
              <a:pathLst>
                <a:path w="376" h="259" extrusionOk="0">
                  <a:moveTo>
                    <a:pt x="338" y="0"/>
                  </a:moveTo>
                  <a:cubicBezTo>
                    <a:pt x="324" y="0"/>
                    <a:pt x="262" y="35"/>
                    <a:pt x="120" y="129"/>
                  </a:cubicBezTo>
                  <a:cubicBezTo>
                    <a:pt x="26" y="224"/>
                    <a:pt x="1" y="259"/>
                    <a:pt x="15" y="259"/>
                  </a:cubicBezTo>
                  <a:cubicBezTo>
                    <a:pt x="52" y="259"/>
                    <a:pt x="375" y="0"/>
                    <a:pt x="33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1" name="Google Shape;1821;p4"/>
            <p:cNvSpPr/>
            <p:nvPr/>
          </p:nvSpPr>
          <p:spPr>
            <a:xfrm>
              <a:off x="4821325" y="3843900"/>
              <a:ext cx="11225" cy="2525"/>
            </a:xfrm>
            <a:custGeom>
              <a:avLst/>
              <a:gdLst/>
              <a:ahLst/>
              <a:cxnLst/>
              <a:rect l="l" t="t" r="r" b="b"/>
              <a:pathLst>
                <a:path w="449" h="101" extrusionOk="0">
                  <a:moveTo>
                    <a:pt x="116" y="1"/>
                  </a:moveTo>
                  <a:cubicBezTo>
                    <a:pt x="50" y="1"/>
                    <a:pt x="0" y="26"/>
                    <a:pt x="0" y="101"/>
                  </a:cubicBezTo>
                  <a:lnTo>
                    <a:pt x="448" y="101"/>
                  </a:lnTo>
                  <a:cubicBezTo>
                    <a:pt x="448" y="101"/>
                    <a:pt x="249" y="1"/>
                    <a:pt x="116"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2" name="Google Shape;1822;p4"/>
            <p:cNvSpPr/>
            <p:nvPr/>
          </p:nvSpPr>
          <p:spPr>
            <a:xfrm>
              <a:off x="4965725" y="3843175"/>
              <a:ext cx="12500" cy="6475"/>
            </a:xfrm>
            <a:custGeom>
              <a:avLst/>
              <a:gdLst/>
              <a:ahLst/>
              <a:cxnLst/>
              <a:rect l="l" t="t" r="r" b="b"/>
              <a:pathLst>
                <a:path w="500" h="259" extrusionOk="0">
                  <a:moveTo>
                    <a:pt x="187" y="0"/>
                  </a:moveTo>
                  <a:cubicBezTo>
                    <a:pt x="0" y="0"/>
                    <a:pt x="65" y="259"/>
                    <a:pt x="252" y="259"/>
                  </a:cubicBezTo>
                  <a:cubicBezTo>
                    <a:pt x="320" y="259"/>
                    <a:pt x="405" y="224"/>
                    <a:pt x="500" y="130"/>
                  </a:cubicBezTo>
                  <a:cubicBezTo>
                    <a:pt x="357" y="35"/>
                    <a:pt x="255" y="0"/>
                    <a:pt x="18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3" name="Google Shape;1823;p4"/>
            <p:cNvSpPr/>
            <p:nvPr/>
          </p:nvSpPr>
          <p:spPr>
            <a:xfrm>
              <a:off x="4944575" y="3843600"/>
              <a:ext cx="22450" cy="13400"/>
            </a:xfrm>
            <a:custGeom>
              <a:avLst/>
              <a:gdLst/>
              <a:ahLst/>
              <a:cxnLst/>
              <a:rect l="l" t="t" r="r" b="b"/>
              <a:pathLst>
                <a:path w="898" h="536" extrusionOk="0">
                  <a:moveTo>
                    <a:pt x="449" y="1"/>
                  </a:moveTo>
                  <a:cubicBezTo>
                    <a:pt x="225" y="1"/>
                    <a:pt x="1" y="113"/>
                    <a:pt x="1" y="337"/>
                  </a:cubicBezTo>
                  <a:cubicBezTo>
                    <a:pt x="1" y="337"/>
                    <a:pt x="300" y="536"/>
                    <a:pt x="565" y="536"/>
                  </a:cubicBezTo>
                  <a:cubicBezTo>
                    <a:pt x="698" y="536"/>
                    <a:pt x="823" y="486"/>
                    <a:pt x="897" y="337"/>
                  </a:cubicBezTo>
                  <a:cubicBezTo>
                    <a:pt x="897" y="113"/>
                    <a:pt x="673" y="1"/>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4" name="Google Shape;1824;p4"/>
            <p:cNvSpPr/>
            <p:nvPr/>
          </p:nvSpPr>
          <p:spPr>
            <a:xfrm>
              <a:off x="4938975" y="3863200"/>
              <a:ext cx="15200" cy="7950"/>
            </a:xfrm>
            <a:custGeom>
              <a:avLst/>
              <a:gdLst/>
              <a:ahLst/>
              <a:cxnLst/>
              <a:rect l="l" t="t" r="r" b="b"/>
              <a:pathLst>
                <a:path w="608" h="318" extrusionOk="0">
                  <a:moveTo>
                    <a:pt x="449" y="1"/>
                  </a:moveTo>
                  <a:cubicBezTo>
                    <a:pt x="225" y="1"/>
                    <a:pt x="1" y="1"/>
                    <a:pt x="225" y="225"/>
                  </a:cubicBezTo>
                  <a:cubicBezTo>
                    <a:pt x="225" y="291"/>
                    <a:pt x="263" y="318"/>
                    <a:pt x="312" y="318"/>
                  </a:cubicBezTo>
                  <a:cubicBezTo>
                    <a:pt x="430" y="318"/>
                    <a:pt x="607" y="159"/>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5" name="Google Shape;1825;p4"/>
            <p:cNvSpPr/>
            <p:nvPr/>
          </p:nvSpPr>
          <p:spPr>
            <a:xfrm>
              <a:off x="4798900" y="3863300"/>
              <a:ext cx="4800" cy="8275"/>
            </a:xfrm>
            <a:custGeom>
              <a:avLst/>
              <a:gdLst/>
              <a:ahLst/>
              <a:cxnLst/>
              <a:rect l="l" t="t" r="r" b="b"/>
              <a:pathLst>
                <a:path w="192" h="331" extrusionOk="0">
                  <a:moveTo>
                    <a:pt x="124" y="0"/>
                  </a:moveTo>
                  <a:cubicBezTo>
                    <a:pt x="96" y="0"/>
                    <a:pt x="55" y="58"/>
                    <a:pt x="1" y="221"/>
                  </a:cubicBezTo>
                  <a:cubicBezTo>
                    <a:pt x="40" y="300"/>
                    <a:pt x="73" y="330"/>
                    <a:pt x="98" y="330"/>
                  </a:cubicBezTo>
                  <a:cubicBezTo>
                    <a:pt x="183" y="330"/>
                    <a:pt x="191" y="0"/>
                    <a:pt x="1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6" name="Google Shape;1826;p4"/>
            <p:cNvSpPr/>
            <p:nvPr/>
          </p:nvSpPr>
          <p:spPr>
            <a:xfrm>
              <a:off x="4670050" y="3871175"/>
              <a:ext cx="4675" cy="6500"/>
            </a:xfrm>
            <a:custGeom>
              <a:avLst/>
              <a:gdLst/>
              <a:ahLst/>
              <a:cxnLst/>
              <a:rect l="l" t="t" r="r" b="b"/>
              <a:pathLst>
                <a:path w="187" h="260" extrusionOk="0">
                  <a:moveTo>
                    <a:pt x="112" y="1"/>
                  </a:moveTo>
                  <a:cubicBezTo>
                    <a:pt x="85" y="1"/>
                    <a:pt x="47" y="35"/>
                    <a:pt x="0" y="130"/>
                  </a:cubicBezTo>
                  <a:cubicBezTo>
                    <a:pt x="47" y="225"/>
                    <a:pt x="85" y="260"/>
                    <a:pt x="112" y="260"/>
                  </a:cubicBezTo>
                  <a:cubicBezTo>
                    <a:pt x="187" y="260"/>
                    <a:pt x="187" y="1"/>
                    <a:pt x="112"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7" name="Google Shape;1827;p4"/>
            <p:cNvSpPr/>
            <p:nvPr/>
          </p:nvSpPr>
          <p:spPr>
            <a:xfrm>
              <a:off x="4742875" y="3870475"/>
              <a:ext cx="4850" cy="5150"/>
            </a:xfrm>
            <a:custGeom>
              <a:avLst/>
              <a:gdLst/>
              <a:ahLst/>
              <a:cxnLst/>
              <a:rect l="l" t="t" r="r" b="b"/>
              <a:pathLst>
                <a:path w="194" h="206" extrusionOk="0">
                  <a:moveTo>
                    <a:pt x="130" y="0"/>
                  </a:moveTo>
                  <a:cubicBezTo>
                    <a:pt x="103" y="0"/>
                    <a:pt x="59" y="41"/>
                    <a:pt x="1" y="158"/>
                  </a:cubicBezTo>
                  <a:cubicBezTo>
                    <a:pt x="34" y="192"/>
                    <a:pt x="63" y="205"/>
                    <a:pt x="87" y="205"/>
                  </a:cubicBezTo>
                  <a:cubicBezTo>
                    <a:pt x="179" y="205"/>
                    <a:pt x="193" y="0"/>
                    <a:pt x="13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8" name="Google Shape;1828;p4"/>
            <p:cNvSpPr/>
            <p:nvPr/>
          </p:nvSpPr>
          <p:spPr>
            <a:xfrm>
              <a:off x="2266375" y="3876775"/>
              <a:ext cx="4700" cy="6500"/>
            </a:xfrm>
            <a:custGeom>
              <a:avLst/>
              <a:gdLst/>
              <a:ahLst/>
              <a:cxnLst/>
              <a:rect l="l" t="t" r="r" b="b"/>
              <a:pathLst>
                <a:path w="188" h="260" extrusionOk="0">
                  <a:moveTo>
                    <a:pt x="113" y="1"/>
                  </a:moveTo>
                  <a:cubicBezTo>
                    <a:pt x="85" y="1"/>
                    <a:pt x="48" y="36"/>
                    <a:pt x="1" y="130"/>
                  </a:cubicBezTo>
                  <a:cubicBezTo>
                    <a:pt x="48" y="225"/>
                    <a:pt x="85" y="260"/>
                    <a:pt x="113" y="260"/>
                  </a:cubicBezTo>
                  <a:cubicBezTo>
                    <a:pt x="187" y="260"/>
                    <a:pt x="187" y="1"/>
                    <a:pt x="11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9" name="Google Shape;1829;p4"/>
            <p:cNvSpPr/>
            <p:nvPr/>
          </p:nvSpPr>
          <p:spPr>
            <a:xfrm>
              <a:off x="6692700" y="3874425"/>
              <a:ext cx="16600" cy="12375"/>
            </a:xfrm>
            <a:custGeom>
              <a:avLst/>
              <a:gdLst/>
              <a:ahLst/>
              <a:cxnLst/>
              <a:rect l="l" t="t" r="r" b="b"/>
              <a:pathLst>
                <a:path w="664" h="495" extrusionOk="0">
                  <a:moveTo>
                    <a:pt x="225" y="0"/>
                  </a:moveTo>
                  <a:cubicBezTo>
                    <a:pt x="225" y="224"/>
                    <a:pt x="225" y="224"/>
                    <a:pt x="1" y="448"/>
                  </a:cubicBezTo>
                  <a:cubicBezTo>
                    <a:pt x="97" y="480"/>
                    <a:pt x="179" y="494"/>
                    <a:pt x="248" y="494"/>
                  </a:cubicBezTo>
                  <a:cubicBezTo>
                    <a:pt x="664" y="494"/>
                    <a:pt x="609" y="0"/>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0" name="Google Shape;1830;p4"/>
            <p:cNvSpPr/>
            <p:nvPr/>
          </p:nvSpPr>
          <p:spPr>
            <a:xfrm>
              <a:off x="3106825" y="3885625"/>
              <a:ext cx="5625" cy="25"/>
            </a:xfrm>
            <a:custGeom>
              <a:avLst/>
              <a:gdLst/>
              <a:ahLst/>
              <a:cxnLst/>
              <a:rect l="l" t="t" r="r" b="b"/>
              <a:pathLst>
                <a:path w="225" h="1" extrusionOk="0">
                  <a:moveTo>
                    <a:pt x="224" y="0"/>
                  </a:moveTo>
                  <a:lnTo>
                    <a:pt x="0" y="0"/>
                  </a:lnTo>
                  <a:cubicBezTo>
                    <a:pt x="0" y="0"/>
                    <a:pt x="224" y="0"/>
                    <a:pt x="2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1" name="Google Shape;1831;p4"/>
            <p:cNvSpPr/>
            <p:nvPr/>
          </p:nvSpPr>
          <p:spPr>
            <a:xfrm>
              <a:off x="5230575" y="3906875"/>
              <a:ext cx="16600" cy="7950"/>
            </a:xfrm>
            <a:custGeom>
              <a:avLst/>
              <a:gdLst/>
              <a:ahLst/>
              <a:cxnLst/>
              <a:rect l="l" t="t" r="r" b="b"/>
              <a:pathLst>
                <a:path w="664" h="318" extrusionOk="0">
                  <a:moveTo>
                    <a:pt x="542" y="0"/>
                  </a:moveTo>
                  <a:cubicBezTo>
                    <a:pt x="317" y="0"/>
                    <a:pt x="0" y="317"/>
                    <a:pt x="225" y="317"/>
                  </a:cubicBezTo>
                  <a:cubicBezTo>
                    <a:pt x="271" y="317"/>
                    <a:pt x="341" y="304"/>
                    <a:pt x="439" y="271"/>
                  </a:cubicBezTo>
                  <a:cubicBezTo>
                    <a:pt x="439" y="271"/>
                    <a:pt x="663" y="47"/>
                    <a:pt x="663" y="47"/>
                  </a:cubicBezTo>
                  <a:cubicBezTo>
                    <a:pt x="630" y="14"/>
                    <a:pt x="588" y="0"/>
                    <a:pt x="542"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2" name="Google Shape;1832;p4"/>
            <p:cNvSpPr/>
            <p:nvPr/>
          </p:nvSpPr>
          <p:spPr>
            <a:xfrm>
              <a:off x="4989400" y="3939325"/>
              <a:ext cx="11225" cy="7950"/>
            </a:xfrm>
            <a:custGeom>
              <a:avLst/>
              <a:gdLst/>
              <a:ahLst/>
              <a:cxnLst/>
              <a:rect l="l" t="t" r="r" b="b"/>
              <a:pathLst>
                <a:path w="449" h="318" extrusionOk="0">
                  <a:moveTo>
                    <a:pt x="80" y="1"/>
                  </a:moveTo>
                  <a:cubicBezTo>
                    <a:pt x="1" y="1"/>
                    <a:pt x="1" y="159"/>
                    <a:pt x="1" y="318"/>
                  </a:cubicBezTo>
                  <a:cubicBezTo>
                    <a:pt x="225" y="318"/>
                    <a:pt x="449" y="318"/>
                    <a:pt x="225" y="94"/>
                  </a:cubicBezTo>
                  <a:cubicBezTo>
                    <a:pt x="159" y="28"/>
                    <a:pt x="113" y="1"/>
                    <a:pt x="8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3" name="Google Shape;1833;p4"/>
            <p:cNvSpPr/>
            <p:nvPr/>
          </p:nvSpPr>
          <p:spPr>
            <a:xfrm>
              <a:off x="5006225" y="3941650"/>
              <a:ext cx="5625" cy="2525"/>
            </a:xfrm>
            <a:custGeom>
              <a:avLst/>
              <a:gdLst/>
              <a:ahLst/>
              <a:cxnLst/>
              <a:rect l="l" t="t" r="r" b="b"/>
              <a:pathLst>
                <a:path w="225" h="101" extrusionOk="0">
                  <a:moveTo>
                    <a:pt x="0" y="1"/>
                  </a:moveTo>
                  <a:cubicBezTo>
                    <a:pt x="0" y="1"/>
                    <a:pt x="100" y="100"/>
                    <a:pt x="166" y="100"/>
                  </a:cubicBezTo>
                  <a:cubicBezTo>
                    <a:pt x="199" y="100"/>
                    <a:pt x="224" y="75"/>
                    <a:pt x="22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4" name="Google Shape;1834;p4"/>
            <p:cNvSpPr/>
            <p:nvPr/>
          </p:nvSpPr>
          <p:spPr>
            <a:xfrm>
              <a:off x="4658825" y="3947250"/>
              <a:ext cx="5625" cy="25"/>
            </a:xfrm>
            <a:custGeom>
              <a:avLst/>
              <a:gdLst/>
              <a:ahLst/>
              <a:cxnLst/>
              <a:rect l="l" t="t" r="r" b="b"/>
              <a:pathLst>
                <a:path w="225" h="1" extrusionOk="0">
                  <a:moveTo>
                    <a:pt x="225" y="1"/>
                  </a:moveTo>
                  <a:lnTo>
                    <a:pt x="1" y="1"/>
                  </a:lnTo>
                  <a:cubicBezTo>
                    <a:pt x="1" y="1"/>
                    <a:pt x="225" y="1"/>
                    <a:pt x="22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5" name="Google Shape;1835;p4"/>
            <p:cNvSpPr/>
            <p:nvPr/>
          </p:nvSpPr>
          <p:spPr>
            <a:xfrm>
              <a:off x="2092675" y="3941650"/>
              <a:ext cx="22450" cy="22450"/>
            </a:xfrm>
            <a:custGeom>
              <a:avLst/>
              <a:gdLst/>
              <a:ahLst/>
              <a:cxnLst/>
              <a:rect l="l" t="t" r="r" b="b"/>
              <a:pathLst>
                <a:path w="898" h="898" extrusionOk="0">
                  <a:moveTo>
                    <a:pt x="449" y="449"/>
                  </a:moveTo>
                  <a:cubicBezTo>
                    <a:pt x="1" y="1"/>
                    <a:pt x="897" y="897"/>
                    <a:pt x="449" y="449"/>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6" name="Google Shape;1836;p4"/>
            <p:cNvSpPr/>
            <p:nvPr/>
          </p:nvSpPr>
          <p:spPr>
            <a:xfrm>
              <a:off x="4686850" y="3949000"/>
              <a:ext cx="15425" cy="9475"/>
            </a:xfrm>
            <a:custGeom>
              <a:avLst/>
              <a:gdLst/>
              <a:ahLst/>
              <a:cxnLst/>
              <a:rect l="l" t="t" r="r" b="b"/>
              <a:pathLst>
                <a:path w="617" h="379" extrusionOk="0">
                  <a:moveTo>
                    <a:pt x="197" y="1"/>
                  </a:moveTo>
                  <a:cubicBezTo>
                    <a:pt x="126" y="1"/>
                    <a:pt x="56" y="43"/>
                    <a:pt x="0" y="155"/>
                  </a:cubicBezTo>
                  <a:cubicBezTo>
                    <a:pt x="449" y="155"/>
                    <a:pt x="449" y="155"/>
                    <a:pt x="449" y="379"/>
                  </a:cubicBezTo>
                  <a:cubicBezTo>
                    <a:pt x="617" y="379"/>
                    <a:pt x="407" y="1"/>
                    <a:pt x="19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7" name="Google Shape;1837;p4"/>
            <p:cNvSpPr/>
            <p:nvPr/>
          </p:nvSpPr>
          <p:spPr>
            <a:xfrm>
              <a:off x="4832525" y="3958450"/>
              <a:ext cx="11225" cy="25"/>
            </a:xfrm>
            <a:custGeom>
              <a:avLst/>
              <a:gdLst/>
              <a:ahLst/>
              <a:cxnLst/>
              <a:rect l="l" t="t" r="r" b="b"/>
              <a:pathLst>
                <a:path w="449" h="1" extrusionOk="0">
                  <a:moveTo>
                    <a:pt x="0" y="1"/>
                  </a:moveTo>
                  <a:lnTo>
                    <a:pt x="449" y="1"/>
                  </a:lnTo>
                  <a:cubicBezTo>
                    <a:pt x="449" y="1"/>
                    <a:pt x="0" y="1"/>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8" name="Google Shape;1838;p4"/>
            <p:cNvSpPr/>
            <p:nvPr/>
          </p:nvSpPr>
          <p:spPr>
            <a:xfrm>
              <a:off x="4698050" y="3969675"/>
              <a:ext cx="11225" cy="2500"/>
            </a:xfrm>
            <a:custGeom>
              <a:avLst/>
              <a:gdLst/>
              <a:ahLst/>
              <a:cxnLst/>
              <a:rect l="l" t="t" r="r" b="b"/>
              <a:pathLst>
                <a:path w="449" h="100" extrusionOk="0">
                  <a:moveTo>
                    <a:pt x="1" y="0"/>
                  </a:moveTo>
                  <a:cubicBezTo>
                    <a:pt x="1" y="0"/>
                    <a:pt x="200" y="100"/>
                    <a:pt x="333" y="100"/>
                  </a:cubicBezTo>
                  <a:cubicBezTo>
                    <a:pt x="399" y="100"/>
                    <a:pt x="449" y="75"/>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9" name="Google Shape;1839;p4"/>
            <p:cNvSpPr/>
            <p:nvPr/>
          </p:nvSpPr>
          <p:spPr>
            <a:xfrm>
              <a:off x="5644950" y="3995200"/>
              <a:ext cx="16825" cy="6700"/>
            </a:xfrm>
            <a:custGeom>
              <a:avLst/>
              <a:gdLst/>
              <a:ahLst/>
              <a:cxnLst/>
              <a:rect l="l" t="t" r="r" b="b"/>
              <a:pathLst>
                <a:path w="673" h="268" extrusionOk="0">
                  <a:moveTo>
                    <a:pt x="274" y="0"/>
                  </a:moveTo>
                  <a:cubicBezTo>
                    <a:pt x="175" y="0"/>
                    <a:pt x="75" y="25"/>
                    <a:pt x="1" y="100"/>
                  </a:cubicBezTo>
                  <a:cubicBezTo>
                    <a:pt x="225" y="212"/>
                    <a:pt x="393" y="268"/>
                    <a:pt x="505" y="268"/>
                  </a:cubicBezTo>
                  <a:cubicBezTo>
                    <a:pt x="617" y="268"/>
                    <a:pt x="673" y="212"/>
                    <a:pt x="673" y="100"/>
                  </a:cubicBezTo>
                  <a:cubicBezTo>
                    <a:pt x="673" y="100"/>
                    <a:pt x="474" y="0"/>
                    <a:pt x="27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0" name="Google Shape;1840;p4"/>
            <p:cNvSpPr/>
            <p:nvPr/>
          </p:nvSpPr>
          <p:spPr>
            <a:xfrm>
              <a:off x="5527300" y="4015900"/>
              <a:ext cx="11225" cy="4225"/>
            </a:xfrm>
            <a:custGeom>
              <a:avLst/>
              <a:gdLst/>
              <a:ahLst/>
              <a:cxnLst/>
              <a:rect l="l" t="t" r="r" b="b"/>
              <a:pathLst>
                <a:path w="449" h="169" extrusionOk="0">
                  <a:moveTo>
                    <a:pt x="224" y="0"/>
                  </a:moveTo>
                  <a:cubicBezTo>
                    <a:pt x="112" y="0"/>
                    <a:pt x="0" y="56"/>
                    <a:pt x="0" y="168"/>
                  </a:cubicBezTo>
                  <a:lnTo>
                    <a:pt x="448" y="168"/>
                  </a:lnTo>
                  <a:cubicBezTo>
                    <a:pt x="448" y="56"/>
                    <a:pt x="336" y="0"/>
                    <a:pt x="2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1" name="Google Shape;1841;p4"/>
            <p:cNvSpPr/>
            <p:nvPr/>
          </p:nvSpPr>
          <p:spPr>
            <a:xfrm>
              <a:off x="4513150" y="4040025"/>
              <a:ext cx="14975" cy="2500"/>
            </a:xfrm>
            <a:custGeom>
              <a:avLst/>
              <a:gdLst/>
              <a:ahLst/>
              <a:cxnLst/>
              <a:rect l="l" t="t" r="r" b="b"/>
              <a:pathLst>
                <a:path w="599" h="100" extrusionOk="0">
                  <a:moveTo>
                    <a:pt x="167" y="0"/>
                  </a:moveTo>
                  <a:cubicBezTo>
                    <a:pt x="75" y="0"/>
                    <a:pt x="1" y="25"/>
                    <a:pt x="1" y="100"/>
                  </a:cubicBezTo>
                  <a:lnTo>
                    <a:pt x="449" y="100"/>
                  </a:lnTo>
                  <a:cubicBezTo>
                    <a:pt x="598" y="100"/>
                    <a:pt x="349" y="0"/>
                    <a:pt x="16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2" name="Google Shape;1842;p4"/>
            <p:cNvSpPr/>
            <p:nvPr/>
          </p:nvSpPr>
          <p:spPr>
            <a:xfrm>
              <a:off x="3825875" y="4048100"/>
              <a:ext cx="14950" cy="2525"/>
            </a:xfrm>
            <a:custGeom>
              <a:avLst/>
              <a:gdLst/>
              <a:ahLst/>
              <a:cxnLst/>
              <a:rect l="l" t="t" r="r" b="b"/>
              <a:pathLst>
                <a:path w="598" h="101" extrusionOk="0">
                  <a:moveTo>
                    <a:pt x="149" y="1"/>
                  </a:moveTo>
                  <a:cubicBezTo>
                    <a:pt x="0" y="1"/>
                    <a:pt x="249" y="100"/>
                    <a:pt x="432" y="100"/>
                  </a:cubicBezTo>
                  <a:cubicBezTo>
                    <a:pt x="523" y="100"/>
                    <a:pt x="598" y="75"/>
                    <a:pt x="59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3" name="Google Shape;1843;p4"/>
            <p:cNvSpPr/>
            <p:nvPr/>
          </p:nvSpPr>
          <p:spPr>
            <a:xfrm>
              <a:off x="5773825" y="4040175"/>
              <a:ext cx="11225" cy="7950"/>
            </a:xfrm>
            <a:custGeom>
              <a:avLst/>
              <a:gdLst/>
              <a:ahLst/>
              <a:cxnLst/>
              <a:rect l="l" t="t" r="r" b="b"/>
              <a:pathLst>
                <a:path w="449" h="318" extrusionOk="0">
                  <a:moveTo>
                    <a:pt x="79" y="1"/>
                  </a:moveTo>
                  <a:cubicBezTo>
                    <a:pt x="0" y="1"/>
                    <a:pt x="0" y="159"/>
                    <a:pt x="0" y="318"/>
                  </a:cubicBezTo>
                  <a:cubicBezTo>
                    <a:pt x="224" y="318"/>
                    <a:pt x="448" y="318"/>
                    <a:pt x="224" y="94"/>
                  </a:cubicBezTo>
                  <a:cubicBezTo>
                    <a:pt x="159" y="28"/>
                    <a:pt x="112" y="1"/>
                    <a:pt x="7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4" name="Google Shape;1844;p4"/>
            <p:cNvSpPr/>
            <p:nvPr/>
          </p:nvSpPr>
          <p:spPr>
            <a:xfrm>
              <a:off x="3779175" y="4048100"/>
              <a:ext cx="11225" cy="7950"/>
            </a:xfrm>
            <a:custGeom>
              <a:avLst/>
              <a:gdLst/>
              <a:ahLst/>
              <a:cxnLst/>
              <a:rect l="l" t="t" r="r" b="b"/>
              <a:pathLst>
                <a:path w="449" h="318" extrusionOk="0">
                  <a:moveTo>
                    <a:pt x="449" y="1"/>
                  </a:moveTo>
                  <a:cubicBezTo>
                    <a:pt x="449" y="1"/>
                    <a:pt x="0" y="1"/>
                    <a:pt x="0" y="225"/>
                  </a:cubicBezTo>
                  <a:cubicBezTo>
                    <a:pt x="0" y="291"/>
                    <a:pt x="39" y="318"/>
                    <a:pt x="93" y="318"/>
                  </a:cubicBezTo>
                  <a:cubicBezTo>
                    <a:pt x="224" y="318"/>
                    <a:pt x="449" y="159"/>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5" name="Google Shape;1845;p4"/>
            <p:cNvSpPr/>
            <p:nvPr/>
          </p:nvSpPr>
          <p:spPr>
            <a:xfrm>
              <a:off x="5591350" y="4058125"/>
              <a:ext cx="11100" cy="5150"/>
            </a:xfrm>
            <a:custGeom>
              <a:avLst/>
              <a:gdLst/>
              <a:ahLst/>
              <a:cxnLst/>
              <a:rect l="l" t="t" r="r" b="b"/>
              <a:pathLst>
                <a:path w="444" h="206" extrusionOk="0">
                  <a:moveTo>
                    <a:pt x="321" y="1"/>
                  </a:moveTo>
                  <a:cubicBezTo>
                    <a:pt x="289" y="1"/>
                    <a:pt x="229" y="14"/>
                    <a:pt x="127" y="48"/>
                  </a:cubicBezTo>
                  <a:cubicBezTo>
                    <a:pt x="10" y="165"/>
                    <a:pt x="0" y="206"/>
                    <a:pt x="38" y="206"/>
                  </a:cubicBezTo>
                  <a:cubicBezTo>
                    <a:pt x="121" y="206"/>
                    <a:pt x="443" y="1"/>
                    <a:pt x="32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6" name="Google Shape;1846;p4"/>
            <p:cNvSpPr/>
            <p:nvPr/>
          </p:nvSpPr>
          <p:spPr>
            <a:xfrm>
              <a:off x="5622775" y="4069375"/>
              <a:ext cx="16600" cy="12375"/>
            </a:xfrm>
            <a:custGeom>
              <a:avLst/>
              <a:gdLst/>
              <a:ahLst/>
              <a:cxnLst/>
              <a:rect l="l" t="t" r="r" b="b"/>
              <a:pathLst>
                <a:path w="664" h="495" extrusionOk="0">
                  <a:moveTo>
                    <a:pt x="416" y="1"/>
                  </a:moveTo>
                  <a:cubicBezTo>
                    <a:pt x="0" y="1"/>
                    <a:pt x="55" y="494"/>
                    <a:pt x="439" y="494"/>
                  </a:cubicBezTo>
                  <a:cubicBezTo>
                    <a:pt x="439" y="270"/>
                    <a:pt x="663" y="270"/>
                    <a:pt x="663" y="46"/>
                  </a:cubicBezTo>
                  <a:cubicBezTo>
                    <a:pt x="567" y="14"/>
                    <a:pt x="485" y="1"/>
                    <a:pt x="416"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7" name="Google Shape;1847;p4"/>
            <p:cNvSpPr/>
            <p:nvPr/>
          </p:nvSpPr>
          <p:spPr>
            <a:xfrm>
              <a:off x="5773825" y="4088725"/>
              <a:ext cx="22425" cy="4225"/>
            </a:xfrm>
            <a:custGeom>
              <a:avLst/>
              <a:gdLst/>
              <a:ahLst/>
              <a:cxnLst/>
              <a:rect l="l" t="t" r="r" b="b"/>
              <a:pathLst>
                <a:path w="897" h="169" extrusionOk="0">
                  <a:moveTo>
                    <a:pt x="505" y="1"/>
                  </a:moveTo>
                  <a:cubicBezTo>
                    <a:pt x="280" y="1"/>
                    <a:pt x="0" y="57"/>
                    <a:pt x="0" y="169"/>
                  </a:cubicBezTo>
                  <a:lnTo>
                    <a:pt x="673" y="169"/>
                  </a:lnTo>
                  <a:cubicBezTo>
                    <a:pt x="897" y="57"/>
                    <a:pt x="729" y="1"/>
                    <a:pt x="50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8" name="Google Shape;1848;p4"/>
            <p:cNvSpPr/>
            <p:nvPr/>
          </p:nvSpPr>
          <p:spPr>
            <a:xfrm>
              <a:off x="5829850" y="4092925"/>
              <a:ext cx="5625" cy="2525"/>
            </a:xfrm>
            <a:custGeom>
              <a:avLst/>
              <a:gdLst/>
              <a:ahLst/>
              <a:cxnLst/>
              <a:rect l="l" t="t" r="r" b="b"/>
              <a:pathLst>
                <a:path w="225" h="101" extrusionOk="0">
                  <a:moveTo>
                    <a:pt x="0" y="1"/>
                  </a:moveTo>
                  <a:cubicBezTo>
                    <a:pt x="0" y="1"/>
                    <a:pt x="100" y="100"/>
                    <a:pt x="166" y="100"/>
                  </a:cubicBezTo>
                  <a:cubicBezTo>
                    <a:pt x="200" y="100"/>
                    <a:pt x="225" y="75"/>
                    <a:pt x="22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9" name="Google Shape;1849;p4"/>
            <p:cNvSpPr/>
            <p:nvPr/>
          </p:nvSpPr>
          <p:spPr>
            <a:xfrm>
              <a:off x="4552375" y="4120950"/>
              <a:ext cx="5625" cy="2500"/>
            </a:xfrm>
            <a:custGeom>
              <a:avLst/>
              <a:gdLst/>
              <a:ahLst/>
              <a:cxnLst/>
              <a:rect l="l" t="t" r="r" b="b"/>
              <a:pathLst>
                <a:path w="225" h="100" extrusionOk="0">
                  <a:moveTo>
                    <a:pt x="1" y="0"/>
                  </a:moveTo>
                  <a:cubicBezTo>
                    <a:pt x="1" y="0"/>
                    <a:pt x="100" y="100"/>
                    <a:pt x="167" y="100"/>
                  </a:cubicBezTo>
                  <a:cubicBezTo>
                    <a:pt x="200" y="100"/>
                    <a:pt x="225" y="75"/>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0" name="Google Shape;1850;p4"/>
            <p:cNvSpPr/>
            <p:nvPr/>
          </p:nvSpPr>
          <p:spPr>
            <a:xfrm>
              <a:off x="4092925" y="4171375"/>
              <a:ext cx="16850" cy="11225"/>
            </a:xfrm>
            <a:custGeom>
              <a:avLst/>
              <a:gdLst/>
              <a:ahLst/>
              <a:cxnLst/>
              <a:rect l="l" t="t" r="r" b="b"/>
              <a:pathLst>
                <a:path w="674" h="449" extrusionOk="0">
                  <a:moveTo>
                    <a:pt x="1" y="0"/>
                  </a:moveTo>
                  <a:cubicBezTo>
                    <a:pt x="1" y="224"/>
                    <a:pt x="225" y="449"/>
                    <a:pt x="673" y="449"/>
                  </a:cubicBezTo>
                  <a:cubicBezTo>
                    <a:pt x="449" y="224"/>
                    <a:pt x="225" y="0"/>
                    <a:pt x="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1" name="Google Shape;1851;p4"/>
            <p:cNvSpPr/>
            <p:nvPr/>
          </p:nvSpPr>
          <p:spPr>
            <a:xfrm>
              <a:off x="4294650" y="4171375"/>
              <a:ext cx="11225" cy="2500"/>
            </a:xfrm>
            <a:custGeom>
              <a:avLst/>
              <a:gdLst/>
              <a:ahLst/>
              <a:cxnLst/>
              <a:rect l="l" t="t" r="r" b="b"/>
              <a:pathLst>
                <a:path w="449" h="100" extrusionOk="0">
                  <a:moveTo>
                    <a:pt x="0" y="0"/>
                  </a:moveTo>
                  <a:cubicBezTo>
                    <a:pt x="0" y="0"/>
                    <a:pt x="199" y="100"/>
                    <a:pt x="332" y="100"/>
                  </a:cubicBezTo>
                  <a:cubicBezTo>
                    <a:pt x="399" y="100"/>
                    <a:pt x="448" y="75"/>
                    <a:pt x="44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2" name="Google Shape;1852;p4"/>
            <p:cNvSpPr/>
            <p:nvPr/>
          </p:nvSpPr>
          <p:spPr>
            <a:xfrm>
              <a:off x="2917500" y="4175800"/>
              <a:ext cx="15650" cy="5150"/>
            </a:xfrm>
            <a:custGeom>
              <a:avLst/>
              <a:gdLst/>
              <a:ahLst/>
              <a:cxnLst/>
              <a:rect l="l" t="t" r="r" b="b"/>
              <a:pathLst>
                <a:path w="626" h="206" extrusionOk="0">
                  <a:moveTo>
                    <a:pt x="308" y="0"/>
                  </a:moveTo>
                  <a:cubicBezTo>
                    <a:pt x="1" y="0"/>
                    <a:pt x="88" y="205"/>
                    <a:pt x="298" y="205"/>
                  </a:cubicBezTo>
                  <a:cubicBezTo>
                    <a:pt x="391" y="205"/>
                    <a:pt x="508" y="165"/>
                    <a:pt x="626" y="47"/>
                  </a:cubicBezTo>
                  <a:cubicBezTo>
                    <a:pt x="491" y="14"/>
                    <a:pt x="386" y="0"/>
                    <a:pt x="30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3" name="Google Shape;1853;p4"/>
            <p:cNvSpPr/>
            <p:nvPr/>
          </p:nvSpPr>
          <p:spPr>
            <a:xfrm>
              <a:off x="4104150" y="4182575"/>
              <a:ext cx="11225" cy="11225"/>
            </a:xfrm>
            <a:custGeom>
              <a:avLst/>
              <a:gdLst/>
              <a:ahLst/>
              <a:cxnLst/>
              <a:rect l="l" t="t" r="r" b="b"/>
              <a:pathLst>
                <a:path w="449" h="449" extrusionOk="0">
                  <a:moveTo>
                    <a:pt x="0" y="1"/>
                  </a:moveTo>
                  <a:cubicBezTo>
                    <a:pt x="0" y="225"/>
                    <a:pt x="0" y="449"/>
                    <a:pt x="224" y="449"/>
                  </a:cubicBezTo>
                  <a:cubicBezTo>
                    <a:pt x="448" y="449"/>
                    <a:pt x="0" y="1"/>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4" name="Google Shape;1854;p4"/>
            <p:cNvSpPr/>
            <p:nvPr/>
          </p:nvSpPr>
          <p:spPr>
            <a:xfrm>
              <a:off x="4322650" y="4210675"/>
              <a:ext cx="4800" cy="8275"/>
            </a:xfrm>
            <a:custGeom>
              <a:avLst/>
              <a:gdLst/>
              <a:ahLst/>
              <a:cxnLst/>
              <a:rect l="l" t="t" r="r" b="b"/>
              <a:pathLst>
                <a:path w="192" h="331" extrusionOk="0">
                  <a:moveTo>
                    <a:pt x="124" y="1"/>
                  </a:moveTo>
                  <a:cubicBezTo>
                    <a:pt x="96" y="1"/>
                    <a:pt x="55" y="58"/>
                    <a:pt x="1" y="221"/>
                  </a:cubicBezTo>
                  <a:cubicBezTo>
                    <a:pt x="40" y="300"/>
                    <a:pt x="73" y="330"/>
                    <a:pt x="98" y="330"/>
                  </a:cubicBezTo>
                  <a:cubicBezTo>
                    <a:pt x="183" y="330"/>
                    <a:pt x="191" y="1"/>
                    <a:pt x="12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5" name="Google Shape;1855;p4"/>
            <p:cNvSpPr/>
            <p:nvPr/>
          </p:nvSpPr>
          <p:spPr>
            <a:xfrm>
              <a:off x="3471000" y="4217600"/>
              <a:ext cx="11250" cy="4225"/>
            </a:xfrm>
            <a:custGeom>
              <a:avLst/>
              <a:gdLst/>
              <a:ahLst/>
              <a:cxnLst/>
              <a:rect l="l" t="t" r="r" b="b"/>
              <a:pathLst>
                <a:path w="450" h="169" extrusionOk="0">
                  <a:moveTo>
                    <a:pt x="225" y="0"/>
                  </a:moveTo>
                  <a:cubicBezTo>
                    <a:pt x="113" y="0"/>
                    <a:pt x="1" y="56"/>
                    <a:pt x="1" y="168"/>
                  </a:cubicBezTo>
                  <a:lnTo>
                    <a:pt x="449" y="168"/>
                  </a:lnTo>
                  <a:cubicBezTo>
                    <a:pt x="449" y="56"/>
                    <a:pt x="337" y="0"/>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6" name="Google Shape;1856;p4"/>
            <p:cNvSpPr/>
            <p:nvPr/>
          </p:nvSpPr>
          <p:spPr>
            <a:xfrm>
              <a:off x="4653225" y="4244200"/>
              <a:ext cx="5625" cy="25"/>
            </a:xfrm>
            <a:custGeom>
              <a:avLst/>
              <a:gdLst/>
              <a:ahLst/>
              <a:cxnLst/>
              <a:rect l="l" t="t" r="r" b="b"/>
              <a:pathLst>
                <a:path w="225" h="1" extrusionOk="0">
                  <a:moveTo>
                    <a:pt x="225" y="1"/>
                  </a:moveTo>
                  <a:lnTo>
                    <a:pt x="1" y="1"/>
                  </a:ln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7" name="Google Shape;1857;p4"/>
            <p:cNvSpPr/>
            <p:nvPr/>
          </p:nvSpPr>
          <p:spPr>
            <a:xfrm>
              <a:off x="4602800" y="4277825"/>
              <a:ext cx="11225" cy="11225"/>
            </a:xfrm>
            <a:custGeom>
              <a:avLst/>
              <a:gdLst/>
              <a:ahLst/>
              <a:cxnLst/>
              <a:rect l="l" t="t" r="r" b="b"/>
              <a:pathLst>
                <a:path w="449" h="449" extrusionOk="0">
                  <a:moveTo>
                    <a:pt x="225" y="1"/>
                  </a:moveTo>
                  <a:lnTo>
                    <a:pt x="1" y="449"/>
                  </a:lnTo>
                  <a:cubicBezTo>
                    <a:pt x="449" y="449"/>
                    <a:pt x="449" y="1"/>
                    <a:pt x="22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8" name="Google Shape;1858;p4"/>
            <p:cNvSpPr/>
            <p:nvPr/>
          </p:nvSpPr>
          <p:spPr>
            <a:xfrm>
              <a:off x="4501950" y="4277825"/>
              <a:ext cx="22425" cy="22450"/>
            </a:xfrm>
            <a:custGeom>
              <a:avLst/>
              <a:gdLst/>
              <a:ahLst/>
              <a:cxnLst/>
              <a:rect l="l" t="t" r="r" b="b"/>
              <a:pathLst>
                <a:path w="897" h="898" extrusionOk="0">
                  <a:moveTo>
                    <a:pt x="449" y="1"/>
                  </a:moveTo>
                  <a:cubicBezTo>
                    <a:pt x="449" y="449"/>
                    <a:pt x="1" y="897"/>
                    <a:pt x="673" y="897"/>
                  </a:cubicBezTo>
                  <a:cubicBezTo>
                    <a:pt x="673" y="673"/>
                    <a:pt x="897" y="1"/>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9" name="Google Shape;1859;p4"/>
            <p:cNvSpPr/>
            <p:nvPr/>
          </p:nvSpPr>
          <p:spPr>
            <a:xfrm>
              <a:off x="4507550" y="4300250"/>
              <a:ext cx="33650" cy="22425"/>
            </a:xfrm>
            <a:custGeom>
              <a:avLst/>
              <a:gdLst/>
              <a:ahLst/>
              <a:cxnLst/>
              <a:rect l="l" t="t" r="r" b="b"/>
              <a:pathLst>
                <a:path w="1346" h="897" extrusionOk="0">
                  <a:moveTo>
                    <a:pt x="449" y="0"/>
                  </a:moveTo>
                  <a:cubicBezTo>
                    <a:pt x="225" y="224"/>
                    <a:pt x="1" y="672"/>
                    <a:pt x="1" y="896"/>
                  </a:cubicBezTo>
                  <a:cubicBezTo>
                    <a:pt x="673" y="896"/>
                    <a:pt x="1345" y="0"/>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0" name="Google Shape;1860;p4"/>
            <p:cNvSpPr/>
            <p:nvPr/>
          </p:nvSpPr>
          <p:spPr>
            <a:xfrm>
              <a:off x="4272225" y="4336225"/>
              <a:ext cx="4700" cy="6500"/>
            </a:xfrm>
            <a:custGeom>
              <a:avLst/>
              <a:gdLst/>
              <a:ahLst/>
              <a:cxnLst/>
              <a:rect l="l" t="t" r="r" b="b"/>
              <a:pathLst>
                <a:path w="188" h="260" extrusionOk="0">
                  <a:moveTo>
                    <a:pt x="113" y="0"/>
                  </a:moveTo>
                  <a:cubicBezTo>
                    <a:pt x="85" y="0"/>
                    <a:pt x="48" y="35"/>
                    <a:pt x="1" y="130"/>
                  </a:cubicBezTo>
                  <a:cubicBezTo>
                    <a:pt x="48" y="225"/>
                    <a:pt x="85" y="259"/>
                    <a:pt x="113" y="259"/>
                  </a:cubicBezTo>
                  <a:cubicBezTo>
                    <a:pt x="187" y="259"/>
                    <a:pt x="187" y="0"/>
                    <a:pt x="11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1" name="Google Shape;1861;p4"/>
            <p:cNvSpPr/>
            <p:nvPr/>
          </p:nvSpPr>
          <p:spPr>
            <a:xfrm>
              <a:off x="4838125" y="4361875"/>
              <a:ext cx="5625" cy="2500"/>
            </a:xfrm>
            <a:custGeom>
              <a:avLst/>
              <a:gdLst/>
              <a:ahLst/>
              <a:cxnLst/>
              <a:rect l="l" t="t" r="r" b="b"/>
              <a:pathLst>
                <a:path w="225" h="100" extrusionOk="0">
                  <a:moveTo>
                    <a:pt x="1" y="0"/>
                  </a:moveTo>
                  <a:cubicBezTo>
                    <a:pt x="1" y="0"/>
                    <a:pt x="100" y="100"/>
                    <a:pt x="167" y="100"/>
                  </a:cubicBezTo>
                  <a:cubicBezTo>
                    <a:pt x="200" y="100"/>
                    <a:pt x="225" y="75"/>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2" name="Google Shape;1862;p4"/>
            <p:cNvSpPr/>
            <p:nvPr/>
          </p:nvSpPr>
          <p:spPr>
            <a:xfrm>
              <a:off x="4378675" y="4384275"/>
              <a:ext cx="16850" cy="2525"/>
            </a:xfrm>
            <a:custGeom>
              <a:avLst/>
              <a:gdLst/>
              <a:ahLst/>
              <a:cxnLst/>
              <a:rect l="l" t="t" r="r" b="b"/>
              <a:pathLst>
                <a:path w="674" h="101" extrusionOk="0">
                  <a:moveTo>
                    <a:pt x="1" y="1"/>
                  </a:moveTo>
                  <a:cubicBezTo>
                    <a:pt x="1" y="1"/>
                    <a:pt x="300" y="100"/>
                    <a:pt x="499" y="100"/>
                  </a:cubicBezTo>
                  <a:cubicBezTo>
                    <a:pt x="599" y="100"/>
                    <a:pt x="673" y="75"/>
                    <a:pt x="67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3" name="Google Shape;1863;p4"/>
            <p:cNvSpPr/>
            <p:nvPr/>
          </p:nvSpPr>
          <p:spPr>
            <a:xfrm>
              <a:off x="5768225" y="4384275"/>
              <a:ext cx="11225" cy="25"/>
            </a:xfrm>
            <a:custGeom>
              <a:avLst/>
              <a:gdLst/>
              <a:ahLst/>
              <a:cxnLst/>
              <a:rect l="l" t="t" r="r" b="b"/>
              <a:pathLst>
                <a:path w="449" h="1" extrusionOk="0">
                  <a:moveTo>
                    <a:pt x="448" y="1"/>
                  </a:moveTo>
                  <a:lnTo>
                    <a:pt x="0" y="1"/>
                  </a:lnTo>
                  <a:cubicBezTo>
                    <a:pt x="0" y="1"/>
                    <a:pt x="224" y="1"/>
                    <a:pt x="44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4" name="Google Shape;1864;p4"/>
            <p:cNvSpPr/>
            <p:nvPr/>
          </p:nvSpPr>
          <p:spPr>
            <a:xfrm>
              <a:off x="5757000" y="4384275"/>
              <a:ext cx="11250" cy="25"/>
            </a:xfrm>
            <a:custGeom>
              <a:avLst/>
              <a:gdLst/>
              <a:ahLst/>
              <a:cxnLst/>
              <a:rect l="l" t="t" r="r" b="b"/>
              <a:pathLst>
                <a:path w="450" h="1" extrusionOk="0">
                  <a:moveTo>
                    <a:pt x="449" y="1"/>
                  </a:moveTo>
                  <a:cubicBezTo>
                    <a:pt x="225" y="1"/>
                    <a:pt x="1" y="1"/>
                    <a:pt x="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5" name="Google Shape;1865;p4"/>
            <p:cNvSpPr/>
            <p:nvPr/>
          </p:nvSpPr>
          <p:spPr>
            <a:xfrm>
              <a:off x="4473925" y="4381950"/>
              <a:ext cx="16850" cy="7950"/>
            </a:xfrm>
            <a:custGeom>
              <a:avLst/>
              <a:gdLst/>
              <a:ahLst/>
              <a:cxnLst/>
              <a:rect l="l" t="t" r="r" b="b"/>
              <a:pathLst>
                <a:path w="674" h="318" extrusionOk="0">
                  <a:moveTo>
                    <a:pt x="436" y="1"/>
                  </a:moveTo>
                  <a:cubicBezTo>
                    <a:pt x="225" y="1"/>
                    <a:pt x="1" y="159"/>
                    <a:pt x="1" y="318"/>
                  </a:cubicBezTo>
                  <a:cubicBezTo>
                    <a:pt x="225" y="318"/>
                    <a:pt x="673" y="318"/>
                    <a:pt x="673" y="94"/>
                  </a:cubicBezTo>
                  <a:cubicBezTo>
                    <a:pt x="608" y="28"/>
                    <a:pt x="523" y="1"/>
                    <a:pt x="436"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6" name="Google Shape;1866;p4"/>
            <p:cNvSpPr/>
            <p:nvPr/>
          </p:nvSpPr>
          <p:spPr>
            <a:xfrm>
              <a:off x="4507550" y="4386650"/>
              <a:ext cx="4700" cy="6500"/>
            </a:xfrm>
            <a:custGeom>
              <a:avLst/>
              <a:gdLst/>
              <a:ahLst/>
              <a:cxnLst/>
              <a:rect l="l" t="t" r="r" b="b"/>
              <a:pathLst>
                <a:path w="188" h="260" extrusionOk="0">
                  <a:moveTo>
                    <a:pt x="113" y="0"/>
                  </a:moveTo>
                  <a:cubicBezTo>
                    <a:pt x="85" y="0"/>
                    <a:pt x="48" y="35"/>
                    <a:pt x="1" y="130"/>
                  </a:cubicBezTo>
                  <a:cubicBezTo>
                    <a:pt x="48" y="225"/>
                    <a:pt x="85" y="259"/>
                    <a:pt x="113" y="259"/>
                  </a:cubicBezTo>
                  <a:cubicBezTo>
                    <a:pt x="187" y="259"/>
                    <a:pt x="187" y="0"/>
                    <a:pt x="11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7" name="Google Shape;1867;p4"/>
            <p:cNvSpPr/>
            <p:nvPr/>
          </p:nvSpPr>
          <p:spPr>
            <a:xfrm>
              <a:off x="6681500" y="4389875"/>
              <a:ext cx="11225" cy="25"/>
            </a:xfrm>
            <a:custGeom>
              <a:avLst/>
              <a:gdLst/>
              <a:ahLst/>
              <a:cxnLst/>
              <a:rect l="l" t="t" r="r" b="b"/>
              <a:pathLst>
                <a:path w="449" h="1" extrusionOk="0">
                  <a:moveTo>
                    <a:pt x="449" y="1"/>
                  </a:moveTo>
                  <a:lnTo>
                    <a:pt x="0" y="1"/>
                  </a:lnTo>
                  <a:cubicBezTo>
                    <a:pt x="0" y="1"/>
                    <a:pt x="449" y="1"/>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8" name="Google Shape;1868;p4"/>
            <p:cNvSpPr/>
            <p:nvPr/>
          </p:nvSpPr>
          <p:spPr>
            <a:xfrm>
              <a:off x="4373075" y="4389875"/>
              <a:ext cx="11100" cy="17750"/>
            </a:xfrm>
            <a:custGeom>
              <a:avLst/>
              <a:gdLst/>
              <a:ahLst/>
              <a:cxnLst/>
              <a:rect l="l" t="t" r="r" b="b"/>
              <a:pathLst>
                <a:path w="444" h="710" extrusionOk="0">
                  <a:moveTo>
                    <a:pt x="1" y="1"/>
                  </a:moveTo>
                  <a:lnTo>
                    <a:pt x="1" y="673"/>
                  </a:lnTo>
                  <a:cubicBezTo>
                    <a:pt x="51" y="698"/>
                    <a:pt x="95" y="709"/>
                    <a:pt x="134" y="709"/>
                  </a:cubicBezTo>
                  <a:cubicBezTo>
                    <a:pt x="444" y="709"/>
                    <a:pt x="399" y="1"/>
                    <a:pt x="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9" name="Google Shape;1869;p4"/>
            <p:cNvSpPr/>
            <p:nvPr/>
          </p:nvSpPr>
          <p:spPr>
            <a:xfrm>
              <a:off x="4436875" y="4397150"/>
              <a:ext cx="9200" cy="5150"/>
            </a:xfrm>
            <a:custGeom>
              <a:avLst/>
              <a:gdLst/>
              <a:ahLst/>
              <a:cxnLst/>
              <a:rect l="l" t="t" r="r" b="b"/>
              <a:pathLst>
                <a:path w="368" h="206" extrusionOk="0">
                  <a:moveTo>
                    <a:pt x="358" y="0"/>
                  </a:moveTo>
                  <a:cubicBezTo>
                    <a:pt x="337" y="0"/>
                    <a:pt x="0" y="205"/>
                    <a:pt x="31" y="205"/>
                  </a:cubicBezTo>
                  <a:cubicBezTo>
                    <a:pt x="39" y="205"/>
                    <a:pt x="71" y="192"/>
                    <a:pt x="138" y="158"/>
                  </a:cubicBezTo>
                  <a:cubicBezTo>
                    <a:pt x="314" y="41"/>
                    <a:pt x="367" y="0"/>
                    <a:pt x="35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0" name="Google Shape;1870;p4"/>
            <p:cNvSpPr/>
            <p:nvPr/>
          </p:nvSpPr>
          <p:spPr>
            <a:xfrm>
              <a:off x="4619625" y="4395500"/>
              <a:ext cx="5625" cy="5625"/>
            </a:xfrm>
            <a:custGeom>
              <a:avLst/>
              <a:gdLst/>
              <a:ahLst/>
              <a:cxnLst/>
              <a:rect l="l" t="t" r="r" b="b"/>
              <a:pathLst>
                <a:path w="225" h="225" extrusionOk="0">
                  <a:moveTo>
                    <a:pt x="224" y="0"/>
                  </a:moveTo>
                  <a:lnTo>
                    <a:pt x="224" y="0"/>
                  </a:lnTo>
                  <a:cubicBezTo>
                    <a:pt x="224" y="0"/>
                    <a:pt x="0" y="0"/>
                    <a:pt x="0" y="224"/>
                  </a:cubicBezTo>
                  <a:cubicBezTo>
                    <a:pt x="0" y="224"/>
                    <a:pt x="224" y="224"/>
                    <a:pt x="2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1" name="Google Shape;1871;p4"/>
            <p:cNvSpPr/>
            <p:nvPr/>
          </p:nvSpPr>
          <p:spPr>
            <a:xfrm>
              <a:off x="6631075" y="4401100"/>
              <a:ext cx="22425" cy="5625"/>
            </a:xfrm>
            <a:custGeom>
              <a:avLst/>
              <a:gdLst/>
              <a:ahLst/>
              <a:cxnLst/>
              <a:rect l="l" t="t" r="r" b="b"/>
              <a:pathLst>
                <a:path w="897" h="225" extrusionOk="0">
                  <a:moveTo>
                    <a:pt x="897" y="0"/>
                  </a:moveTo>
                  <a:lnTo>
                    <a:pt x="0" y="224"/>
                  </a:lnTo>
                  <a:cubicBezTo>
                    <a:pt x="448" y="224"/>
                    <a:pt x="897" y="224"/>
                    <a:pt x="89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2" name="Google Shape;1872;p4"/>
            <p:cNvSpPr/>
            <p:nvPr/>
          </p:nvSpPr>
          <p:spPr>
            <a:xfrm>
              <a:off x="4350675" y="4417900"/>
              <a:ext cx="11225" cy="2525"/>
            </a:xfrm>
            <a:custGeom>
              <a:avLst/>
              <a:gdLst/>
              <a:ahLst/>
              <a:cxnLst/>
              <a:rect l="l" t="t" r="r" b="b"/>
              <a:pathLst>
                <a:path w="449" h="101" extrusionOk="0">
                  <a:moveTo>
                    <a:pt x="0" y="0"/>
                  </a:moveTo>
                  <a:cubicBezTo>
                    <a:pt x="0" y="0"/>
                    <a:pt x="200" y="100"/>
                    <a:pt x="332" y="100"/>
                  </a:cubicBezTo>
                  <a:cubicBezTo>
                    <a:pt x="399" y="100"/>
                    <a:pt x="449" y="75"/>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3" name="Google Shape;1873;p4"/>
            <p:cNvSpPr/>
            <p:nvPr/>
          </p:nvSpPr>
          <p:spPr>
            <a:xfrm>
              <a:off x="4373075" y="4420275"/>
              <a:ext cx="4700" cy="6475"/>
            </a:xfrm>
            <a:custGeom>
              <a:avLst/>
              <a:gdLst/>
              <a:ahLst/>
              <a:cxnLst/>
              <a:rect l="l" t="t" r="r" b="b"/>
              <a:pathLst>
                <a:path w="188" h="259" extrusionOk="0">
                  <a:moveTo>
                    <a:pt x="113" y="0"/>
                  </a:moveTo>
                  <a:cubicBezTo>
                    <a:pt x="86" y="0"/>
                    <a:pt x="48" y="35"/>
                    <a:pt x="1" y="130"/>
                  </a:cubicBezTo>
                  <a:cubicBezTo>
                    <a:pt x="48" y="224"/>
                    <a:pt x="86" y="259"/>
                    <a:pt x="113" y="259"/>
                  </a:cubicBezTo>
                  <a:cubicBezTo>
                    <a:pt x="188" y="259"/>
                    <a:pt x="188" y="0"/>
                    <a:pt x="11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4" name="Google Shape;1874;p4"/>
            <p:cNvSpPr/>
            <p:nvPr/>
          </p:nvSpPr>
          <p:spPr>
            <a:xfrm>
              <a:off x="4832525" y="4457125"/>
              <a:ext cx="11225" cy="2500"/>
            </a:xfrm>
            <a:custGeom>
              <a:avLst/>
              <a:gdLst/>
              <a:ahLst/>
              <a:cxnLst/>
              <a:rect l="l" t="t" r="r" b="b"/>
              <a:pathLst>
                <a:path w="449" h="100" extrusionOk="0">
                  <a:moveTo>
                    <a:pt x="0" y="0"/>
                  </a:moveTo>
                  <a:cubicBezTo>
                    <a:pt x="0" y="0"/>
                    <a:pt x="200" y="100"/>
                    <a:pt x="333" y="100"/>
                  </a:cubicBezTo>
                  <a:cubicBezTo>
                    <a:pt x="399" y="100"/>
                    <a:pt x="449" y="75"/>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5" name="Google Shape;1875;p4"/>
            <p:cNvSpPr/>
            <p:nvPr/>
          </p:nvSpPr>
          <p:spPr>
            <a:xfrm>
              <a:off x="4821325" y="4466000"/>
              <a:ext cx="11225" cy="7950"/>
            </a:xfrm>
            <a:custGeom>
              <a:avLst/>
              <a:gdLst/>
              <a:ahLst/>
              <a:cxnLst/>
              <a:rect l="l" t="t" r="r" b="b"/>
              <a:pathLst>
                <a:path w="449" h="318" extrusionOk="0">
                  <a:moveTo>
                    <a:pt x="79" y="1"/>
                  </a:moveTo>
                  <a:cubicBezTo>
                    <a:pt x="0" y="1"/>
                    <a:pt x="0" y="159"/>
                    <a:pt x="0" y="318"/>
                  </a:cubicBezTo>
                  <a:cubicBezTo>
                    <a:pt x="224" y="318"/>
                    <a:pt x="448" y="318"/>
                    <a:pt x="224" y="94"/>
                  </a:cubicBezTo>
                  <a:cubicBezTo>
                    <a:pt x="159" y="28"/>
                    <a:pt x="112" y="1"/>
                    <a:pt x="7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6" name="Google Shape;1876;p4"/>
            <p:cNvSpPr/>
            <p:nvPr/>
          </p:nvSpPr>
          <p:spPr>
            <a:xfrm>
              <a:off x="4922175" y="4476300"/>
              <a:ext cx="7825" cy="6500"/>
            </a:xfrm>
            <a:custGeom>
              <a:avLst/>
              <a:gdLst/>
              <a:ahLst/>
              <a:cxnLst/>
              <a:rect l="l" t="t" r="r" b="b"/>
              <a:pathLst>
                <a:path w="313" h="260" extrusionOk="0">
                  <a:moveTo>
                    <a:pt x="136" y="0"/>
                  </a:moveTo>
                  <a:cubicBezTo>
                    <a:pt x="95" y="0"/>
                    <a:pt x="48" y="35"/>
                    <a:pt x="0" y="130"/>
                  </a:cubicBezTo>
                  <a:cubicBezTo>
                    <a:pt x="95" y="224"/>
                    <a:pt x="160" y="259"/>
                    <a:pt x="201" y="259"/>
                  </a:cubicBezTo>
                  <a:cubicBezTo>
                    <a:pt x="313" y="259"/>
                    <a:pt x="248" y="0"/>
                    <a:pt x="136"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7" name="Google Shape;1877;p4"/>
            <p:cNvSpPr/>
            <p:nvPr/>
          </p:nvSpPr>
          <p:spPr>
            <a:xfrm>
              <a:off x="1564150" y="4698050"/>
              <a:ext cx="18700" cy="2500"/>
            </a:xfrm>
            <a:custGeom>
              <a:avLst/>
              <a:gdLst/>
              <a:ahLst/>
              <a:cxnLst/>
              <a:rect l="l" t="t" r="r" b="b"/>
              <a:pathLst>
                <a:path w="748" h="100" extrusionOk="0">
                  <a:moveTo>
                    <a:pt x="299" y="0"/>
                  </a:moveTo>
                  <a:cubicBezTo>
                    <a:pt x="0" y="0"/>
                    <a:pt x="299" y="100"/>
                    <a:pt x="531" y="100"/>
                  </a:cubicBezTo>
                  <a:cubicBezTo>
                    <a:pt x="648" y="100"/>
                    <a:pt x="747" y="75"/>
                    <a:pt x="74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8" name="Google Shape;1878;p4"/>
            <p:cNvSpPr/>
            <p:nvPr/>
          </p:nvSpPr>
          <p:spPr>
            <a:xfrm>
              <a:off x="6053975" y="1663475"/>
              <a:ext cx="115750" cy="76100"/>
            </a:xfrm>
            <a:custGeom>
              <a:avLst/>
              <a:gdLst/>
              <a:ahLst/>
              <a:cxnLst/>
              <a:rect l="l" t="t" r="r" b="b"/>
              <a:pathLst>
                <a:path w="4630" h="3044" extrusionOk="0">
                  <a:moveTo>
                    <a:pt x="4200" y="1"/>
                  </a:moveTo>
                  <a:cubicBezTo>
                    <a:pt x="4082" y="1"/>
                    <a:pt x="3759" y="229"/>
                    <a:pt x="3138" y="809"/>
                  </a:cubicBezTo>
                  <a:cubicBezTo>
                    <a:pt x="2914" y="809"/>
                    <a:pt x="0" y="1929"/>
                    <a:pt x="1793" y="2602"/>
                  </a:cubicBezTo>
                  <a:cubicBezTo>
                    <a:pt x="1699" y="2914"/>
                    <a:pt x="1723" y="3043"/>
                    <a:pt x="1825" y="3043"/>
                  </a:cubicBezTo>
                  <a:cubicBezTo>
                    <a:pt x="2316" y="3043"/>
                    <a:pt x="4629" y="1"/>
                    <a:pt x="420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9" name="Google Shape;1879;p4"/>
            <p:cNvSpPr/>
            <p:nvPr/>
          </p:nvSpPr>
          <p:spPr>
            <a:xfrm>
              <a:off x="6003550" y="1717300"/>
              <a:ext cx="50450" cy="22225"/>
            </a:xfrm>
            <a:custGeom>
              <a:avLst/>
              <a:gdLst/>
              <a:ahLst/>
              <a:cxnLst/>
              <a:rect l="l" t="t" r="r" b="b"/>
              <a:pathLst>
                <a:path w="2018" h="889" extrusionOk="0">
                  <a:moveTo>
                    <a:pt x="2017" y="0"/>
                  </a:moveTo>
                  <a:cubicBezTo>
                    <a:pt x="1057" y="0"/>
                    <a:pt x="1084" y="494"/>
                    <a:pt x="406" y="494"/>
                  </a:cubicBezTo>
                  <a:cubicBezTo>
                    <a:pt x="293" y="494"/>
                    <a:pt x="160" y="481"/>
                    <a:pt x="0" y="449"/>
                  </a:cubicBezTo>
                  <a:lnTo>
                    <a:pt x="0" y="449"/>
                  </a:lnTo>
                  <a:cubicBezTo>
                    <a:pt x="129" y="770"/>
                    <a:pt x="313" y="889"/>
                    <a:pt x="521" y="889"/>
                  </a:cubicBezTo>
                  <a:cubicBezTo>
                    <a:pt x="1037" y="889"/>
                    <a:pt x="1698" y="160"/>
                    <a:pt x="201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0" name="Google Shape;1880;p4"/>
            <p:cNvSpPr/>
            <p:nvPr/>
          </p:nvSpPr>
          <p:spPr>
            <a:xfrm>
              <a:off x="5622550" y="1941400"/>
              <a:ext cx="16825" cy="16850"/>
            </a:xfrm>
            <a:custGeom>
              <a:avLst/>
              <a:gdLst/>
              <a:ahLst/>
              <a:cxnLst/>
              <a:rect l="l" t="t" r="r" b="b"/>
              <a:pathLst>
                <a:path w="673" h="674" extrusionOk="0">
                  <a:moveTo>
                    <a:pt x="0" y="1"/>
                  </a:moveTo>
                  <a:cubicBezTo>
                    <a:pt x="224" y="225"/>
                    <a:pt x="224" y="449"/>
                    <a:pt x="672" y="673"/>
                  </a:cubicBezTo>
                  <a:cubicBezTo>
                    <a:pt x="448" y="449"/>
                    <a:pt x="672" y="1"/>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1" name="Google Shape;1881;p4"/>
            <p:cNvSpPr/>
            <p:nvPr/>
          </p:nvSpPr>
          <p:spPr>
            <a:xfrm>
              <a:off x="5633750" y="1972375"/>
              <a:ext cx="28025" cy="19475"/>
            </a:xfrm>
            <a:custGeom>
              <a:avLst/>
              <a:gdLst/>
              <a:ahLst/>
              <a:cxnLst/>
              <a:rect l="l" t="t" r="r" b="b"/>
              <a:pathLst>
                <a:path w="1121" h="779" extrusionOk="0">
                  <a:moveTo>
                    <a:pt x="172" y="1"/>
                  </a:moveTo>
                  <a:cubicBezTo>
                    <a:pt x="100" y="1"/>
                    <a:pt x="38" y="32"/>
                    <a:pt x="0" y="107"/>
                  </a:cubicBezTo>
                  <a:cubicBezTo>
                    <a:pt x="224" y="107"/>
                    <a:pt x="0" y="555"/>
                    <a:pt x="0" y="779"/>
                  </a:cubicBezTo>
                  <a:cubicBezTo>
                    <a:pt x="1121" y="779"/>
                    <a:pt x="529" y="1"/>
                    <a:pt x="172"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2" name="Google Shape;1882;p4"/>
            <p:cNvSpPr/>
            <p:nvPr/>
          </p:nvSpPr>
          <p:spPr>
            <a:xfrm>
              <a:off x="5605725" y="2014250"/>
              <a:ext cx="25" cy="50450"/>
            </a:xfrm>
            <a:custGeom>
              <a:avLst/>
              <a:gdLst/>
              <a:ahLst/>
              <a:cxnLst/>
              <a:rect l="l" t="t" r="r" b="b"/>
              <a:pathLst>
                <a:path w="1" h="2018" extrusionOk="0">
                  <a:moveTo>
                    <a:pt x="1" y="449"/>
                  </a:moveTo>
                  <a:cubicBezTo>
                    <a:pt x="1" y="2018"/>
                    <a:pt x="1" y="0"/>
                    <a:pt x="1" y="449"/>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3" name="Google Shape;1883;p4"/>
            <p:cNvSpPr/>
            <p:nvPr/>
          </p:nvSpPr>
          <p:spPr>
            <a:xfrm>
              <a:off x="5772975" y="2181150"/>
              <a:ext cx="16500" cy="5150"/>
            </a:xfrm>
            <a:custGeom>
              <a:avLst/>
              <a:gdLst/>
              <a:ahLst/>
              <a:cxnLst/>
              <a:rect l="l" t="t" r="r" b="b"/>
              <a:pathLst>
                <a:path w="660" h="206" extrusionOk="0">
                  <a:moveTo>
                    <a:pt x="39" y="1"/>
                  </a:moveTo>
                  <a:cubicBezTo>
                    <a:pt x="7" y="1"/>
                    <a:pt x="1" y="14"/>
                    <a:pt x="34" y="48"/>
                  </a:cubicBezTo>
                  <a:cubicBezTo>
                    <a:pt x="386" y="165"/>
                    <a:pt x="538" y="206"/>
                    <a:pt x="576" y="206"/>
                  </a:cubicBezTo>
                  <a:cubicBezTo>
                    <a:pt x="659" y="206"/>
                    <a:pt x="162" y="1"/>
                    <a:pt x="3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4" name="Google Shape;1884;p4"/>
            <p:cNvSpPr/>
            <p:nvPr/>
          </p:nvSpPr>
          <p:spPr>
            <a:xfrm>
              <a:off x="5171900" y="1894975"/>
              <a:ext cx="12625" cy="3250"/>
            </a:xfrm>
            <a:custGeom>
              <a:avLst/>
              <a:gdLst/>
              <a:ahLst/>
              <a:cxnLst/>
              <a:rect l="l" t="t" r="r" b="b"/>
              <a:pathLst>
                <a:path w="505" h="130" extrusionOk="0">
                  <a:moveTo>
                    <a:pt x="491" y="0"/>
                  </a:moveTo>
                  <a:cubicBezTo>
                    <a:pt x="454" y="0"/>
                    <a:pt x="1" y="130"/>
                    <a:pt x="38" y="130"/>
                  </a:cubicBezTo>
                  <a:cubicBezTo>
                    <a:pt x="52" y="130"/>
                    <a:pt x="131" y="112"/>
                    <a:pt x="321" y="65"/>
                  </a:cubicBezTo>
                  <a:cubicBezTo>
                    <a:pt x="463" y="18"/>
                    <a:pt x="505" y="0"/>
                    <a:pt x="49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5" name="Google Shape;1885;p4"/>
            <p:cNvSpPr/>
            <p:nvPr/>
          </p:nvSpPr>
          <p:spPr>
            <a:xfrm>
              <a:off x="5095875" y="1896600"/>
              <a:ext cx="22425" cy="5625"/>
            </a:xfrm>
            <a:custGeom>
              <a:avLst/>
              <a:gdLst/>
              <a:ahLst/>
              <a:cxnLst/>
              <a:rect l="l" t="t" r="r" b="b"/>
              <a:pathLst>
                <a:path w="897" h="225" extrusionOk="0">
                  <a:moveTo>
                    <a:pt x="896" y="0"/>
                  </a:moveTo>
                  <a:cubicBezTo>
                    <a:pt x="672" y="0"/>
                    <a:pt x="0" y="224"/>
                    <a:pt x="448" y="224"/>
                  </a:cubicBezTo>
                  <a:cubicBezTo>
                    <a:pt x="448" y="224"/>
                    <a:pt x="672" y="0"/>
                    <a:pt x="896"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6" name="Google Shape;1886;p4"/>
            <p:cNvSpPr/>
            <p:nvPr/>
          </p:nvSpPr>
          <p:spPr>
            <a:xfrm>
              <a:off x="3364550" y="2176725"/>
              <a:ext cx="22450" cy="11250"/>
            </a:xfrm>
            <a:custGeom>
              <a:avLst/>
              <a:gdLst/>
              <a:ahLst/>
              <a:cxnLst/>
              <a:rect l="l" t="t" r="r" b="b"/>
              <a:pathLst>
                <a:path w="898" h="450" extrusionOk="0">
                  <a:moveTo>
                    <a:pt x="225" y="1"/>
                  </a:moveTo>
                  <a:cubicBezTo>
                    <a:pt x="225" y="1"/>
                    <a:pt x="1" y="449"/>
                    <a:pt x="225" y="449"/>
                  </a:cubicBezTo>
                  <a:cubicBezTo>
                    <a:pt x="449" y="449"/>
                    <a:pt x="897" y="449"/>
                    <a:pt x="22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7" name="Google Shape;1887;p4"/>
            <p:cNvSpPr/>
            <p:nvPr/>
          </p:nvSpPr>
          <p:spPr>
            <a:xfrm>
              <a:off x="6474175" y="2204750"/>
              <a:ext cx="25" cy="25"/>
            </a:xfrm>
            <a:custGeom>
              <a:avLst/>
              <a:gdLst/>
              <a:ahLst/>
              <a:cxnLst/>
              <a:rect l="l" t="t" r="r" b="b"/>
              <a:pathLst>
                <a:path w="1" h="1" extrusionOk="0">
                  <a:moveTo>
                    <a:pt x="1" y="0"/>
                  </a:move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8" name="Google Shape;1888;p4"/>
            <p:cNvSpPr/>
            <p:nvPr/>
          </p:nvSpPr>
          <p:spPr>
            <a:xfrm>
              <a:off x="5975525" y="2462475"/>
              <a:ext cx="11225" cy="12775"/>
            </a:xfrm>
            <a:custGeom>
              <a:avLst/>
              <a:gdLst/>
              <a:ahLst/>
              <a:cxnLst/>
              <a:rect l="l" t="t" r="r" b="b"/>
              <a:pathLst>
                <a:path w="449" h="511" extrusionOk="0">
                  <a:moveTo>
                    <a:pt x="0" y="1"/>
                  </a:moveTo>
                  <a:cubicBezTo>
                    <a:pt x="0" y="182"/>
                    <a:pt x="147" y="510"/>
                    <a:pt x="322" y="510"/>
                  </a:cubicBezTo>
                  <a:cubicBezTo>
                    <a:pt x="363" y="510"/>
                    <a:pt x="406" y="492"/>
                    <a:pt x="449" y="449"/>
                  </a:cubicBezTo>
                  <a:cubicBezTo>
                    <a:pt x="225" y="225"/>
                    <a:pt x="225" y="225"/>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9" name="Google Shape;1889;p4"/>
            <p:cNvSpPr/>
            <p:nvPr/>
          </p:nvSpPr>
          <p:spPr>
            <a:xfrm>
              <a:off x="5922300" y="2392750"/>
              <a:ext cx="16825" cy="6725"/>
            </a:xfrm>
            <a:custGeom>
              <a:avLst/>
              <a:gdLst/>
              <a:ahLst/>
              <a:cxnLst/>
              <a:rect l="l" t="t" r="r" b="b"/>
              <a:pathLst>
                <a:path w="673" h="269" extrusionOk="0">
                  <a:moveTo>
                    <a:pt x="278" y="1"/>
                  </a:moveTo>
                  <a:cubicBezTo>
                    <a:pt x="237" y="1"/>
                    <a:pt x="187" y="26"/>
                    <a:pt x="112" y="100"/>
                  </a:cubicBezTo>
                  <a:cubicBezTo>
                    <a:pt x="0" y="212"/>
                    <a:pt x="168" y="268"/>
                    <a:pt x="337" y="268"/>
                  </a:cubicBezTo>
                  <a:cubicBezTo>
                    <a:pt x="505" y="268"/>
                    <a:pt x="673" y="212"/>
                    <a:pt x="561" y="100"/>
                  </a:cubicBezTo>
                  <a:cubicBezTo>
                    <a:pt x="411" y="100"/>
                    <a:pt x="361" y="1"/>
                    <a:pt x="27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0" name="Google Shape;1890;p4"/>
            <p:cNvSpPr/>
            <p:nvPr/>
          </p:nvSpPr>
          <p:spPr>
            <a:xfrm>
              <a:off x="5971800" y="2344825"/>
              <a:ext cx="14950" cy="5000"/>
            </a:xfrm>
            <a:custGeom>
              <a:avLst/>
              <a:gdLst/>
              <a:ahLst/>
              <a:cxnLst/>
              <a:rect l="l" t="t" r="r" b="b"/>
              <a:pathLst>
                <a:path w="598" h="200" extrusionOk="0">
                  <a:moveTo>
                    <a:pt x="149" y="0"/>
                  </a:moveTo>
                  <a:cubicBezTo>
                    <a:pt x="0" y="0"/>
                    <a:pt x="249" y="200"/>
                    <a:pt x="432" y="200"/>
                  </a:cubicBezTo>
                  <a:cubicBezTo>
                    <a:pt x="523" y="200"/>
                    <a:pt x="598" y="150"/>
                    <a:pt x="59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1" name="Google Shape;1891;p4"/>
            <p:cNvSpPr/>
            <p:nvPr/>
          </p:nvSpPr>
          <p:spPr>
            <a:xfrm>
              <a:off x="6014750" y="2501700"/>
              <a:ext cx="5625" cy="2525"/>
            </a:xfrm>
            <a:custGeom>
              <a:avLst/>
              <a:gdLst/>
              <a:ahLst/>
              <a:cxnLst/>
              <a:rect l="l" t="t" r="r" b="b"/>
              <a:pathLst>
                <a:path w="225" h="101" extrusionOk="0">
                  <a:moveTo>
                    <a:pt x="0" y="1"/>
                  </a:moveTo>
                  <a:cubicBezTo>
                    <a:pt x="0" y="1"/>
                    <a:pt x="100" y="100"/>
                    <a:pt x="166" y="100"/>
                  </a:cubicBezTo>
                  <a:cubicBezTo>
                    <a:pt x="200" y="100"/>
                    <a:pt x="224" y="75"/>
                    <a:pt x="22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2" name="Google Shape;1892;p4"/>
            <p:cNvSpPr/>
            <p:nvPr/>
          </p:nvSpPr>
          <p:spPr>
            <a:xfrm>
              <a:off x="5958725" y="2440075"/>
              <a:ext cx="16825" cy="5625"/>
            </a:xfrm>
            <a:custGeom>
              <a:avLst/>
              <a:gdLst/>
              <a:ahLst/>
              <a:cxnLst/>
              <a:rect l="l" t="t" r="r" b="b"/>
              <a:pathLst>
                <a:path w="673" h="225" extrusionOk="0">
                  <a:moveTo>
                    <a:pt x="0" y="0"/>
                  </a:moveTo>
                  <a:cubicBezTo>
                    <a:pt x="0" y="0"/>
                    <a:pt x="0" y="224"/>
                    <a:pt x="448" y="224"/>
                  </a:cubicBezTo>
                  <a:cubicBezTo>
                    <a:pt x="672" y="224"/>
                    <a:pt x="224" y="0"/>
                    <a:pt x="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3" name="Google Shape;1893;p4"/>
            <p:cNvSpPr/>
            <p:nvPr/>
          </p:nvSpPr>
          <p:spPr>
            <a:xfrm>
              <a:off x="5062250" y="2434475"/>
              <a:ext cx="28025" cy="5625"/>
            </a:xfrm>
            <a:custGeom>
              <a:avLst/>
              <a:gdLst/>
              <a:ahLst/>
              <a:cxnLst/>
              <a:rect l="l" t="t" r="r" b="b"/>
              <a:pathLst>
                <a:path w="1121" h="225" extrusionOk="0">
                  <a:moveTo>
                    <a:pt x="1121" y="0"/>
                  </a:moveTo>
                  <a:lnTo>
                    <a:pt x="1121" y="0"/>
                  </a:lnTo>
                  <a:cubicBezTo>
                    <a:pt x="897" y="0"/>
                    <a:pt x="0" y="224"/>
                    <a:pt x="449" y="224"/>
                  </a:cubicBezTo>
                  <a:cubicBezTo>
                    <a:pt x="673" y="224"/>
                    <a:pt x="897" y="0"/>
                    <a:pt x="112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4" name="Google Shape;1894;p4"/>
            <p:cNvSpPr/>
            <p:nvPr/>
          </p:nvSpPr>
          <p:spPr>
            <a:xfrm>
              <a:off x="6406950" y="2580150"/>
              <a:ext cx="28050" cy="28025"/>
            </a:xfrm>
            <a:custGeom>
              <a:avLst/>
              <a:gdLst/>
              <a:ahLst/>
              <a:cxnLst/>
              <a:rect l="l" t="t" r="r" b="b"/>
              <a:pathLst>
                <a:path w="1122" h="1121" extrusionOk="0">
                  <a:moveTo>
                    <a:pt x="1121" y="0"/>
                  </a:moveTo>
                  <a:cubicBezTo>
                    <a:pt x="225" y="0"/>
                    <a:pt x="1" y="1121"/>
                    <a:pt x="673" y="1121"/>
                  </a:cubicBezTo>
                  <a:cubicBezTo>
                    <a:pt x="673" y="673"/>
                    <a:pt x="1121" y="673"/>
                    <a:pt x="112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5" name="Google Shape;1895;p4"/>
            <p:cNvSpPr/>
            <p:nvPr/>
          </p:nvSpPr>
          <p:spPr>
            <a:xfrm>
              <a:off x="5495825" y="2612575"/>
              <a:ext cx="9200" cy="5150"/>
            </a:xfrm>
            <a:custGeom>
              <a:avLst/>
              <a:gdLst/>
              <a:ahLst/>
              <a:cxnLst/>
              <a:rect l="l" t="t" r="r" b="b"/>
              <a:pathLst>
                <a:path w="368" h="206" extrusionOk="0">
                  <a:moveTo>
                    <a:pt x="31" y="1"/>
                  </a:moveTo>
                  <a:cubicBezTo>
                    <a:pt x="1" y="1"/>
                    <a:pt x="337" y="206"/>
                    <a:pt x="358" y="206"/>
                  </a:cubicBezTo>
                  <a:cubicBezTo>
                    <a:pt x="368" y="206"/>
                    <a:pt x="314" y="165"/>
                    <a:pt x="138" y="48"/>
                  </a:cubicBezTo>
                  <a:cubicBezTo>
                    <a:pt x="71" y="14"/>
                    <a:pt x="39" y="1"/>
                    <a:pt x="3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6" name="Google Shape;1896;p4"/>
            <p:cNvSpPr/>
            <p:nvPr/>
          </p:nvSpPr>
          <p:spPr>
            <a:xfrm>
              <a:off x="5656150" y="2636175"/>
              <a:ext cx="11225" cy="4225"/>
            </a:xfrm>
            <a:custGeom>
              <a:avLst/>
              <a:gdLst/>
              <a:ahLst/>
              <a:cxnLst/>
              <a:rect l="l" t="t" r="r" b="b"/>
              <a:pathLst>
                <a:path w="449" h="169" extrusionOk="0">
                  <a:moveTo>
                    <a:pt x="1" y="0"/>
                  </a:moveTo>
                  <a:cubicBezTo>
                    <a:pt x="1" y="112"/>
                    <a:pt x="113" y="168"/>
                    <a:pt x="225" y="168"/>
                  </a:cubicBezTo>
                  <a:cubicBezTo>
                    <a:pt x="337" y="168"/>
                    <a:pt x="449" y="112"/>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7" name="Google Shape;1897;p4"/>
            <p:cNvSpPr/>
            <p:nvPr/>
          </p:nvSpPr>
          <p:spPr>
            <a:xfrm>
              <a:off x="5600125" y="2628250"/>
              <a:ext cx="11225" cy="7950"/>
            </a:xfrm>
            <a:custGeom>
              <a:avLst/>
              <a:gdLst/>
              <a:ahLst/>
              <a:cxnLst/>
              <a:rect l="l" t="t" r="r" b="b"/>
              <a:pathLst>
                <a:path w="449" h="318" extrusionOk="0">
                  <a:moveTo>
                    <a:pt x="356" y="0"/>
                  </a:moveTo>
                  <a:cubicBezTo>
                    <a:pt x="225" y="0"/>
                    <a:pt x="1" y="159"/>
                    <a:pt x="1" y="317"/>
                  </a:cubicBezTo>
                  <a:cubicBezTo>
                    <a:pt x="225" y="317"/>
                    <a:pt x="449" y="317"/>
                    <a:pt x="449" y="93"/>
                  </a:cubicBezTo>
                  <a:cubicBezTo>
                    <a:pt x="449" y="28"/>
                    <a:pt x="410" y="0"/>
                    <a:pt x="356"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8" name="Google Shape;1898;p4"/>
            <p:cNvSpPr/>
            <p:nvPr/>
          </p:nvSpPr>
          <p:spPr>
            <a:xfrm>
              <a:off x="5622550" y="2636175"/>
              <a:ext cx="5625" cy="25"/>
            </a:xfrm>
            <a:custGeom>
              <a:avLst/>
              <a:gdLst/>
              <a:ahLst/>
              <a:cxnLst/>
              <a:rect l="l" t="t" r="r" b="b"/>
              <a:pathLst>
                <a:path w="225" h="1" extrusionOk="0">
                  <a:moveTo>
                    <a:pt x="0" y="0"/>
                  </a:moveTo>
                  <a:lnTo>
                    <a:pt x="224" y="0"/>
                  </a:ln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9" name="Google Shape;1899;p4"/>
            <p:cNvSpPr/>
            <p:nvPr/>
          </p:nvSpPr>
          <p:spPr>
            <a:xfrm>
              <a:off x="3207675" y="2669800"/>
              <a:ext cx="16825" cy="12750"/>
            </a:xfrm>
            <a:custGeom>
              <a:avLst/>
              <a:gdLst/>
              <a:ahLst/>
              <a:cxnLst/>
              <a:rect l="l" t="t" r="r" b="b"/>
              <a:pathLst>
                <a:path w="673" h="510" extrusionOk="0">
                  <a:moveTo>
                    <a:pt x="0" y="0"/>
                  </a:moveTo>
                  <a:cubicBezTo>
                    <a:pt x="0" y="181"/>
                    <a:pt x="294" y="509"/>
                    <a:pt x="524" y="509"/>
                  </a:cubicBezTo>
                  <a:cubicBezTo>
                    <a:pt x="579" y="509"/>
                    <a:pt x="630" y="491"/>
                    <a:pt x="673" y="448"/>
                  </a:cubicBezTo>
                  <a:cubicBezTo>
                    <a:pt x="449" y="224"/>
                    <a:pt x="224" y="224"/>
                    <a:pt x="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0" name="Google Shape;1900;p4"/>
            <p:cNvSpPr/>
            <p:nvPr/>
          </p:nvSpPr>
          <p:spPr>
            <a:xfrm>
              <a:off x="3394425" y="2756950"/>
              <a:ext cx="23100" cy="13125"/>
            </a:xfrm>
            <a:custGeom>
              <a:avLst/>
              <a:gdLst/>
              <a:ahLst/>
              <a:cxnLst/>
              <a:rect l="l" t="t" r="r" b="b"/>
              <a:pathLst>
                <a:path w="924" h="525" extrusionOk="0">
                  <a:moveTo>
                    <a:pt x="125" y="0"/>
                  </a:moveTo>
                  <a:cubicBezTo>
                    <a:pt x="26" y="0"/>
                    <a:pt x="1" y="25"/>
                    <a:pt x="150" y="100"/>
                  </a:cubicBezTo>
                  <a:cubicBezTo>
                    <a:pt x="396" y="346"/>
                    <a:pt x="642" y="524"/>
                    <a:pt x="777" y="524"/>
                  </a:cubicBezTo>
                  <a:cubicBezTo>
                    <a:pt x="888" y="524"/>
                    <a:pt x="924" y="403"/>
                    <a:pt x="823" y="100"/>
                  </a:cubicBezTo>
                  <a:cubicBezTo>
                    <a:pt x="823" y="100"/>
                    <a:pt x="325" y="0"/>
                    <a:pt x="1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1" name="Google Shape;1901;p4"/>
            <p:cNvSpPr/>
            <p:nvPr/>
          </p:nvSpPr>
          <p:spPr>
            <a:xfrm>
              <a:off x="7034475" y="2887150"/>
              <a:ext cx="11225" cy="11575"/>
            </a:xfrm>
            <a:custGeom>
              <a:avLst/>
              <a:gdLst/>
              <a:ahLst/>
              <a:cxnLst/>
              <a:rect l="l" t="t" r="r" b="b"/>
              <a:pathLst>
                <a:path w="449" h="463" extrusionOk="0">
                  <a:moveTo>
                    <a:pt x="146" y="0"/>
                  </a:moveTo>
                  <a:cubicBezTo>
                    <a:pt x="113" y="0"/>
                    <a:pt x="66" y="14"/>
                    <a:pt x="1" y="47"/>
                  </a:cubicBezTo>
                  <a:cubicBezTo>
                    <a:pt x="1" y="201"/>
                    <a:pt x="214" y="463"/>
                    <a:pt x="346" y="463"/>
                  </a:cubicBezTo>
                  <a:cubicBezTo>
                    <a:pt x="406" y="463"/>
                    <a:pt x="449" y="410"/>
                    <a:pt x="449" y="271"/>
                  </a:cubicBezTo>
                  <a:lnTo>
                    <a:pt x="449" y="271"/>
                  </a:lnTo>
                  <a:cubicBezTo>
                    <a:pt x="383" y="304"/>
                    <a:pt x="337" y="317"/>
                    <a:pt x="304" y="317"/>
                  </a:cubicBezTo>
                  <a:cubicBezTo>
                    <a:pt x="146" y="317"/>
                    <a:pt x="304" y="0"/>
                    <a:pt x="146"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2" name="Google Shape;1902;p4"/>
            <p:cNvSpPr/>
            <p:nvPr/>
          </p:nvSpPr>
          <p:spPr>
            <a:xfrm>
              <a:off x="6687100" y="3342150"/>
              <a:ext cx="5625" cy="25"/>
            </a:xfrm>
            <a:custGeom>
              <a:avLst/>
              <a:gdLst/>
              <a:ahLst/>
              <a:cxnLst/>
              <a:rect l="l" t="t" r="r" b="b"/>
              <a:pathLst>
                <a:path w="225" h="1" extrusionOk="0">
                  <a:moveTo>
                    <a:pt x="225" y="0"/>
                  </a:moveTo>
                  <a:lnTo>
                    <a:pt x="0" y="0"/>
                  </a:lnTo>
                  <a:cubicBezTo>
                    <a:pt x="0" y="0"/>
                    <a:pt x="225" y="0"/>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3" name="Google Shape;1903;p4"/>
            <p:cNvSpPr/>
            <p:nvPr/>
          </p:nvSpPr>
          <p:spPr>
            <a:xfrm>
              <a:off x="6608650" y="3316500"/>
              <a:ext cx="23375" cy="6500"/>
            </a:xfrm>
            <a:custGeom>
              <a:avLst/>
              <a:gdLst/>
              <a:ahLst/>
              <a:cxnLst/>
              <a:rect l="l" t="t" r="r" b="b"/>
              <a:pathLst>
                <a:path w="935" h="260" extrusionOk="0">
                  <a:moveTo>
                    <a:pt x="561" y="0"/>
                  </a:moveTo>
                  <a:cubicBezTo>
                    <a:pt x="424" y="0"/>
                    <a:pt x="238" y="35"/>
                    <a:pt x="1" y="130"/>
                  </a:cubicBezTo>
                  <a:cubicBezTo>
                    <a:pt x="238" y="224"/>
                    <a:pt x="424" y="259"/>
                    <a:pt x="561" y="259"/>
                  </a:cubicBezTo>
                  <a:cubicBezTo>
                    <a:pt x="935" y="259"/>
                    <a:pt x="935" y="0"/>
                    <a:pt x="56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4" name="Google Shape;1904;p4"/>
            <p:cNvSpPr/>
            <p:nvPr/>
          </p:nvSpPr>
          <p:spPr>
            <a:xfrm>
              <a:off x="6530225" y="3291725"/>
              <a:ext cx="5625" cy="2500"/>
            </a:xfrm>
            <a:custGeom>
              <a:avLst/>
              <a:gdLst/>
              <a:ahLst/>
              <a:cxnLst/>
              <a:rect l="l" t="t" r="r" b="b"/>
              <a:pathLst>
                <a:path w="225" h="100" extrusionOk="0">
                  <a:moveTo>
                    <a:pt x="0" y="0"/>
                  </a:moveTo>
                  <a:cubicBezTo>
                    <a:pt x="0" y="0"/>
                    <a:pt x="100" y="100"/>
                    <a:pt x="166" y="100"/>
                  </a:cubicBezTo>
                  <a:cubicBezTo>
                    <a:pt x="199" y="100"/>
                    <a:pt x="224" y="75"/>
                    <a:pt x="2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5" name="Google Shape;1905;p4"/>
            <p:cNvSpPr/>
            <p:nvPr/>
          </p:nvSpPr>
          <p:spPr>
            <a:xfrm>
              <a:off x="6558225" y="3302925"/>
              <a:ext cx="11225" cy="25"/>
            </a:xfrm>
            <a:custGeom>
              <a:avLst/>
              <a:gdLst/>
              <a:ahLst/>
              <a:cxnLst/>
              <a:rect l="l" t="t" r="r" b="b"/>
              <a:pathLst>
                <a:path w="449" h="1" extrusionOk="0">
                  <a:moveTo>
                    <a:pt x="449" y="0"/>
                  </a:moveTo>
                  <a:lnTo>
                    <a:pt x="1" y="0"/>
                  </a:lnTo>
                  <a:cubicBezTo>
                    <a:pt x="1" y="0"/>
                    <a:pt x="449" y="0"/>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6" name="Google Shape;1906;p4"/>
            <p:cNvSpPr/>
            <p:nvPr/>
          </p:nvSpPr>
          <p:spPr>
            <a:xfrm>
              <a:off x="3790375" y="2979600"/>
              <a:ext cx="22450" cy="8950"/>
            </a:xfrm>
            <a:custGeom>
              <a:avLst/>
              <a:gdLst/>
              <a:ahLst/>
              <a:cxnLst/>
              <a:rect l="l" t="t" r="r" b="b"/>
              <a:pathLst>
                <a:path w="898" h="358" extrusionOk="0">
                  <a:moveTo>
                    <a:pt x="180" y="1"/>
                  </a:moveTo>
                  <a:cubicBezTo>
                    <a:pt x="118" y="1"/>
                    <a:pt x="59" y="41"/>
                    <a:pt x="1" y="159"/>
                  </a:cubicBezTo>
                  <a:cubicBezTo>
                    <a:pt x="150" y="159"/>
                    <a:pt x="399" y="358"/>
                    <a:pt x="615" y="358"/>
                  </a:cubicBezTo>
                  <a:cubicBezTo>
                    <a:pt x="723" y="358"/>
                    <a:pt x="822" y="308"/>
                    <a:pt x="897" y="159"/>
                  </a:cubicBezTo>
                  <a:lnTo>
                    <a:pt x="897" y="159"/>
                  </a:lnTo>
                  <a:cubicBezTo>
                    <a:pt x="830" y="192"/>
                    <a:pt x="767" y="206"/>
                    <a:pt x="709" y="206"/>
                  </a:cubicBezTo>
                  <a:cubicBezTo>
                    <a:pt x="482" y="206"/>
                    <a:pt x="321" y="1"/>
                    <a:pt x="18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7" name="Google Shape;1907;p4"/>
            <p:cNvSpPr/>
            <p:nvPr/>
          </p:nvSpPr>
          <p:spPr>
            <a:xfrm>
              <a:off x="4527175" y="3345250"/>
              <a:ext cx="19625" cy="10925"/>
            </a:xfrm>
            <a:custGeom>
              <a:avLst/>
              <a:gdLst/>
              <a:ahLst/>
              <a:cxnLst/>
              <a:rect l="l" t="t" r="r" b="b"/>
              <a:pathLst>
                <a:path w="785" h="437" extrusionOk="0">
                  <a:moveTo>
                    <a:pt x="187" y="1"/>
                  </a:moveTo>
                  <a:cubicBezTo>
                    <a:pt x="137" y="1"/>
                    <a:pt x="112" y="26"/>
                    <a:pt x="112" y="100"/>
                  </a:cubicBezTo>
                  <a:cubicBezTo>
                    <a:pt x="0" y="324"/>
                    <a:pt x="168" y="436"/>
                    <a:pt x="364" y="436"/>
                  </a:cubicBezTo>
                  <a:cubicBezTo>
                    <a:pt x="560" y="436"/>
                    <a:pt x="784" y="324"/>
                    <a:pt x="784" y="100"/>
                  </a:cubicBezTo>
                  <a:cubicBezTo>
                    <a:pt x="486" y="100"/>
                    <a:pt x="286" y="1"/>
                    <a:pt x="18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8" name="Google Shape;1908;p4"/>
            <p:cNvSpPr/>
            <p:nvPr/>
          </p:nvSpPr>
          <p:spPr>
            <a:xfrm>
              <a:off x="4020100" y="3101225"/>
              <a:ext cx="95275" cy="44825"/>
            </a:xfrm>
            <a:custGeom>
              <a:avLst/>
              <a:gdLst/>
              <a:ahLst/>
              <a:cxnLst/>
              <a:rect l="l" t="t" r="r" b="b"/>
              <a:pathLst>
                <a:path w="3811" h="1793" extrusionOk="0">
                  <a:moveTo>
                    <a:pt x="0" y="0"/>
                  </a:moveTo>
                  <a:lnTo>
                    <a:pt x="0" y="0"/>
                  </a:lnTo>
                  <a:cubicBezTo>
                    <a:pt x="1121" y="897"/>
                    <a:pt x="2466" y="1345"/>
                    <a:pt x="3810" y="1793"/>
                  </a:cubicBezTo>
                  <a:cubicBezTo>
                    <a:pt x="2690" y="1345"/>
                    <a:pt x="1569" y="448"/>
                    <a:pt x="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9" name="Google Shape;1909;p4"/>
            <p:cNvSpPr/>
            <p:nvPr/>
          </p:nvSpPr>
          <p:spPr>
            <a:xfrm>
              <a:off x="4193800" y="3185250"/>
              <a:ext cx="28025" cy="16850"/>
            </a:xfrm>
            <a:custGeom>
              <a:avLst/>
              <a:gdLst/>
              <a:ahLst/>
              <a:cxnLst/>
              <a:rect l="l" t="t" r="r" b="b"/>
              <a:pathLst>
                <a:path w="1121" h="674" extrusionOk="0">
                  <a:moveTo>
                    <a:pt x="0" y="1"/>
                  </a:moveTo>
                  <a:cubicBezTo>
                    <a:pt x="0" y="449"/>
                    <a:pt x="672" y="673"/>
                    <a:pt x="1121" y="673"/>
                  </a:cubicBezTo>
                  <a:cubicBezTo>
                    <a:pt x="1121" y="449"/>
                    <a:pt x="448" y="449"/>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0" name="Google Shape;1910;p4"/>
            <p:cNvSpPr/>
            <p:nvPr/>
          </p:nvSpPr>
          <p:spPr>
            <a:xfrm>
              <a:off x="4123375" y="3125275"/>
              <a:ext cx="11100" cy="5150"/>
            </a:xfrm>
            <a:custGeom>
              <a:avLst/>
              <a:gdLst/>
              <a:ahLst/>
              <a:cxnLst/>
              <a:rect l="l" t="t" r="r" b="b"/>
              <a:pathLst>
                <a:path w="444" h="206" extrusionOk="0">
                  <a:moveTo>
                    <a:pt x="38" y="1"/>
                  </a:moveTo>
                  <a:cubicBezTo>
                    <a:pt x="1" y="1"/>
                    <a:pt x="10" y="41"/>
                    <a:pt x="128" y="159"/>
                  </a:cubicBezTo>
                  <a:cubicBezTo>
                    <a:pt x="229" y="192"/>
                    <a:pt x="289" y="206"/>
                    <a:pt x="321" y="206"/>
                  </a:cubicBezTo>
                  <a:cubicBezTo>
                    <a:pt x="444" y="206"/>
                    <a:pt x="122" y="1"/>
                    <a:pt x="3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1" name="Google Shape;1911;p4"/>
            <p:cNvSpPr/>
            <p:nvPr/>
          </p:nvSpPr>
          <p:spPr>
            <a:xfrm>
              <a:off x="4871750" y="3174050"/>
              <a:ext cx="25" cy="25"/>
            </a:xfrm>
            <a:custGeom>
              <a:avLst/>
              <a:gdLst/>
              <a:ahLst/>
              <a:cxnLst/>
              <a:rect l="l" t="t" r="r" b="b"/>
              <a:pathLst>
                <a:path w="1" h="1" extrusionOk="0">
                  <a:moveTo>
                    <a:pt x="0" y="1"/>
                  </a:move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2" name="Google Shape;1912;p4"/>
            <p:cNvSpPr/>
            <p:nvPr/>
          </p:nvSpPr>
          <p:spPr>
            <a:xfrm>
              <a:off x="6631900" y="3330925"/>
              <a:ext cx="31675" cy="5625"/>
            </a:xfrm>
            <a:custGeom>
              <a:avLst/>
              <a:gdLst/>
              <a:ahLst/>
              <a:cxnLst/>
              <a:rect l="l" t="t" r="r" b="b"/>
              <a:pathLst>
                <a:path w="1267" h="225" extrusionOk="0">
                  <a:moveTo>
                    <a:pt x="864" y="1"/>
                  </a:moveTo>
                  <a:cubicBezTo>
                    <a:pt x="864" y="1"/>
                    <a:pt x="1" y="217"/>
                    <a:pt x="603" y="225"/>
                  </a:cubicBezTo>
                  <a:lnTo>
                    <a:pt x="603" y="225"/>
                  </a:lnTo>
                  <a:cubicBezTo>
                    <a:pt x="583" y="223"/>
                    <a:pt x="1267" y="202"/>
                    <a:pt x="864" y="1"/>
                  </a:cubicBezTo>
                  <a:close/>
                  <a:moveTo>
                    <a:pt x="603" y="225"/>
                  </a:moveTo>
                  <a:cubicBezTo>
                    <a:pt x="606" y="225"/>
                    <a:pt x="617" y="225"/>
                    <a:pt x="640" y="225"/>
                  </a:cubicBezTo>
                  <a:cubicBezTo>
                    <a:pt x="627" y="225"/>
                    <a:pt x="615" y="225"/>
                    <a:pt x="603" y="225"/>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3" name="Google Shape;1913;p4"/>
            <p:cNvSpPr/>
            <p:nvPr/>
          </p:nvSpPr>
          <p:spPr>
            <a:xfrm>
              <a:off x="4373075" y="3364550"/>
              <a:ext cx="11250" cy="12125"/>
            </a:xfrm>
            <a:custGeom>
              <a:avLst/>
              <a:gdLst/>
              <a:ahLst/>
              <a:cxnLst/>
              <a:rect l="l" t="t" r="r" b="b"/>
              <a:pathLst>
                <a:path w="450" h="485" extrusionOk="0">
                  <a:moveTo>
                    <a:pt x="1" y="1"/>
                  </a:moveTo>
                  <a:cubicBezTo>
                    <a:pt x="1" y="404"/>
                    <a:pt x="1" y="485"/>
                    <a:pt x="98" y="485"/>
                  </a:cubicBezTo>
                  <a:cubicBezTo>
                    <a:pt x="162" y="485"/>
                    <a:pt x="270" y="449"/>
                    <a:pt x="449" y="449"/>
                  </a:cubicBezTo>
                  <a:cubicBezTo>
                    <a:pt x="449" y="225"/>
                    <a:pt x="449" y="1"/>
                    <a:pt x="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4" name="Google Shape;1914;p4"/>
            <p:cNvSpPr/>
            <p:nvPr/>
          </p:nvSpPr>
          <p:spPr>
            <a:xfrm>
              <a:off x="4384300" y="3375750"/>
              <a:ext cx="5625" cy="25"/>
            </a:xfrm>
            <a:custGeom>
              <a:avLst/>
              <a:gdLst/>
              <a:ahLst/>
              <a:cxnLst/>
              <a:rect l="l" t="t" r="r" b="b"/>
              <a:pathLst>
                <a:path w="225" h="1" extrusionOk="0">
                  <a:moveTo>
                    <a:pt x="224" y="1"/>
                  </a:moveTo>
                  <a:cubicBezTo>
                    <a:pt x="224" y="1"/>
                    <a:pt x="0" y="1"/>
                    <a:pt x="0" y="1"/>
                  </a:cubicBezTo>
                  <a:cubicBezTo>
                    <a:pt x="0" y="1"/>
                    <a:pt x="224" y="1"/>
                    <a:pt x="22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5" name="Google Shape;1915;p4"/>
            <p:cNvSpPr/>
            <p:nvPr/>
          </p:nvSpPr>
          <p:spPr>
            <a:xfrm>
              <a:off x="1504375" y="3370150"/>
              <a:ext cx="28050" cy="17975"/>
            </a:xfrm>
            <a:custGeom>
              <a:avLst/>
              <a:gdLst/>
              <a:ahLst/>
              <a:cxnLst/>
              <a:rect l="l" t="t" r="r" b="b"/>
              <a:pathLst>
                <a:path w="1122" h="719" extrusionOk="0">
                  <a:moveTo>
                    <a:pt x="1" y="1"/>
                  </a:moveTo>
                  <a:cubicBezTo>
                    <a:pt x="193" y="193"/>
                    <a:pt x="552" y="718"/>
                    <a:pt x="934" y="718"/>
                  </a:cubicBezTo>
                  <a:cubicBezTo>
                    <a:pt x="996" y="718"/>
                    <a:pt x="1059" y="704"/>
                    <a:pt x="1121" y="673"/>
                  </a:cubicBezTo>
                  <a:cubicBezTo>
                    <a:pt x="449" y="673"/>
                    <a:pt x="673" y="1"/>
                    <a:pt x="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6" name="Google Shape;1916;p4"/>
            <p:cNvSpPr/>
            <p:nvPr/>
          </p:nvSpPr>
          <p:spPr>
            <a:xfrm>
              <a:off x="4692450" y="3540600"/>
              <a:ext cx="4700" cy="6500"/>
            </a:xfrm>
            <a:custGeom>
              <a:avLst/>
              <a:gdLst/>
              <a:ahLst/>
              <a:cxnLst/>
              <a:rect l="l" t="t" r="r" b="b"/>
              <a:pathLst>
                <a:path w="188" h="260" extrusionOk="0">
                  <a:moveTo>
                    <a:pt x="113" y="1"/>
                  </a:moveTo>
                  <a:cubicBezTo>
                    <a:pt x="85" y="1"/>
                    <a:pt x="48" y="36"/>
                    <a:pt x="1" y="130"/>
                  </a:cubicBezTo>
                  <a:cubicBezTo>
                    <a:pt x="48" y="225"/>
                    <a:pt x="85" y="260"/>
                    <a:pt x="113" y="260"/>
                  </a:cubicBezTo>
                  <a:cubicBezTo>
                    <a:pt x="187" y="260"/>
                    <a:pt x="187" y="1"/>
                    <a:pt x="11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7" name="Google Shape;1917;p4"/>
            <p:cNvSpPr/>
            <p:nvPr/>
          </p:nvSpPr>
          <p:spPr>
            <a:xfrm>
              <a:off x="4627250" y="3570675"/>
              <a:ext cx="8125" cy="5150"/>
            </a:xfrm>
            <a:custGeom>
              <a:avLst/>
              <a:gdLst/>
              <a:ahLst/>
              <a:cxnLst/>
              <a:rect l="l" t="t" r="r" b="b"/>
              <a:pathLst>
                <a:path w="325" h="206" extrusionOk="0">
                  <a:moveTo>
                    <a:pt x="263" y="1"/>
                  </a:moveTo>
                  <a:cubicBezTo>
                    <a:pt x="248" y="1"/>
                    <a:pt x="211" y="14"/>
                    <a:pt x="143" y="48"/>
                  </a:cubicBezTo>
                  <a:cubicBezTo>
                    <a:pt x="26" y="165"/>
                    <a:pt x="1" y="206"/>
                    <a:pt x="19" y="206"/>
                  </a:cubicBezTo>
                  <a:cubicBezTo>
                    <a:pt x="61" y="206"/>
                    <a:pt x="325" y="1"/>
                    <a:pt x="26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8" name="Google Shape;1918;p4"/>
            <p:cNvSpPr/>
            <p:nvPr/>
          </p:nvSpPr>
          <p:spPr>
            <a:xfrm>
              <a:off x="2905125" y="3594275"/>
              <a:ext cx="28025" cy="7950"/>
            </a:xfrm>
            <a:custGeom>
              <a:avLst/>
              <a:gdLst/>
              <a:ahLst/>
              <a:cxnLst/>
              <a:rect l="l" t="t" r="r" b="b"/>
              <a:pathLst>
                <a:path w="1121" h="318" extrusionOk="0">
                  <a:moveTo>
                    <a:pt x="0" y="0"/>
                  </a:moveTo>
                  <a:cubicBezTo>
                    <a:pt x="0" y="159"/>
                    <a:pt x="560" y="317"/>
                    <a:pt x="889" y="317"/>
                  </a:cubicBezTo>
                  <a:cubicBezTo>
                    <a:pt x="1024" y="317"/>
                    <a:pt x="1121" y="290"/>
                    <a:pt x="1121" y="224"/>
                  </a:cubicBezTo>
                  <a:lnTo>
                    <a:pt x="1121" y="224"/>
                  </a:lnTo>
                  <a:cubicBezTo>
                    <a:pt x="986" y="269"/>
                    <a:pt x="888" y="287"/>
                    <a:pt x="810" y="287"/>
                  </a:cubicBezTo>
                  <a:cubicBezTo>
                    <a:pt x="502" y="287"/>
                    <a:pt x="538" y="0"/>
                    <a:pt x="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9" name="Google Shape;1919;p4"/>
            <p:cNvSpPr/>
            <p:nvPr/>
          </p:nvSpPr>
          <p:spPr>
            <a:xfrm>
              <a:off x="5028625" y="3784775"/>
              <a:ext cx="11225" cy="11225"/>
            </a:xfrm>
            <a:custGeom>
              <a:avLst/>
              <a:gdLst/>
              <a:ahLst/>
              <a:cxnLst/>
              <a:rect l="l" t="t" r="r" b="b"/>
              <a:pathLst>
                <a:path w="449" h="449" extrusionOk="0">
                  <a:moveTo>
                    <a:pt x="449" y="0"/>
                  </a:moveTo>
                  <a:cubicBezTo>
                    <a:pt x="1" y="0"/>
                    <a:pt x="1" y="224"/>
                    <a:pt x="225" y="449"/>
                  </a:cubicBezTo>
                  <a:cubicBezTo>
                    <a:pt x="225" y="224"/>
                    <a:pt x="225" y="0"/>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0" name="Google Shape;1920;p4"/>
            <p:cNvSpPr/>
            <p:nvPr/>
          </p:nvSpPr>
          <p:spPr>
            <a:xfrm>
              <a:off x="2199150" y="3812775"/>
              <a:ext cx="16825" cy="16850"/>
            </a:xfrm>
            <a:custGeom>
              <a:avLst/>
              <a:gdLst/>
              <a:ahLst/>
              <a:cxnLst/>
              <a:rect l="l" t="t" r="r" b="b"/>
              <a:pathLst>
                <a:path w="673" h="674" extrusionOk="0">
                  <a:moveTo>
                    <a:pt x="448" y="1"/>
                  </a:moveTo>
                  <a:cubicBezTo>
                    <a:pt x="448" y="1"/>
                    <a:pt x="0" y="673"/>
                    <a:pt x="673" y="673"/>
                  </a:cubicBezTo>
                  <a:cubicBezTo>
                    <a:pt x="448" y="225"/>
                    <a:pt x="673" y="1"/>
                    <a:pt x="44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1" name="Google Shape;1921;p4"/>
            <p:cNvSpPr/>
            <p:nvPr/>
          </p:nvSpPr>
          <p:spPr>
            <a:xfrm>
              <a:off x="5067850" y="3926500"/>
              <a:ext cx="22425" cy="8950"/>
            </a:xfrm>
            <a:custGeom>
              <a:avLst/>
              <a:gdLst/>
              <a:ahLst/>
              <a:cxnLst/>
              <a:rect l="l" t="t" r="r" b="b"/>
              <a:pathLst>
                <a:path w="897" h="358" extrusionOk="0">
                  <a:moveTo>
                    <a:pt x="180" y="1"/>
                  </a:moveTo>
                  <a:cubicBezTo>
                    <a:pt x="118" y="1"/>
                    <a:pt x="59" y="41"/>
                    <a:pt x="0" y="158"/>
                  </a:cubicBezTo>
                  <a:cubicBezTo>
                    <a:pt x="150" y="158"/>
                    <a:pt x="498" y="358"/>
                    <a:pt x="714" y="358"/>
                  </a:cubicBezTo>
                  <a:cubicBezTo>
                    <a:pt x="822" y="358"/>
                    <a:pt x="897" y="308"/>
                    <a:pt x="897" y="158"/>
                  </a:cubicBezTo>
                  <a:lnTo>
                    <a:pt x="897" y="158"/>
                  </a:lnTo>
                  <a:cubicBezTo>
                    <a:pt x="829" y="192"/>
                    <a:pt x="767" y="205"/>
                    <a:pt x="709" y="205"/>
                  </a:cubicBezTo>
                  <a:cubicBezTo>
                    <a:pt x="482" y="205"/>
                    <a:pt x="321" y="1"/>
                    <a:pt x="18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2" name="Google Shape;1922;p4"/>
            <p:cNvSpPr/>
            <p:nvPr/>
          </p:nvSpPr>
          <p:spPr>
            <a:xfrm>
              <a:off x="4995000" y="3908650"/>
              <a:ext cx="50450" cy="12475"/>
            </a:xfrm>
            <a:custGeom>
              <a:avLst/>
              <a:gdLst/>
              <a:ahLst/>
              <a:cxnLst/>
              <a:rect l="l" t="t" r="r" b="b"/>
              <a:pathLst>
                <a:path w="2018" h="499" extrusionOk="0">
                  <a:moveTo>
                    <a:pt x="524" y="1"/>
                  </a:moveTo>
                  <a:cubicBezTo>
                    <a:pt x="275" y="1"/>
                    <a:pt x="76" y="51"/>
                    <a:pt x="1" y="200"/>
                  </a:cubicBezTo>
                  <a:cubicBezTo>
                    <a:pt x="300" y="200"/>
                    <a:pt x="897" y="499"/>
                    <a:pt x="1395" y="499"/>
                  </a:cubicBezTo>
                  <a:cubicBezTo>
                    <a:pt x="1644" y="499"/>
                    <a:pt x="1869" y="424"/>
                    <a:pt x="2018" y="200"/>
                  </a:cubicBezTo>
                  <a:cubicBezTo>
                    <a:pt x="1719" y="200"/>
                    <a:pt x="1022" y="1"/>
                    <a:pt x="52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3" name="Google Shape;1923;p4"/>
            <p:cNvSpPr/>
            <p:nvPr/>
          </p:nvSpPr>
          <p:spPr>
            <a:xfrm>
              <a:off x="4950175" y="3930450"/>
              <a:ext cx="11250" cy="25"/>
            </a:xfrm>
            <a:custGeom>
              <a:avLst/>
              <a:gdLst/>
              <a:ahLst/>
              <a:cxnLst/>
              <a:rect l="l" t="t" r="r" b="b"/>
              <a:pathLst>
                <a:path w="450" h="1" extrusionOk="0">
                  <a:moveTo>
                    <a:pt x="449" y="0"/>
                  </a:moveTo>
                  <a:lnTo>
                    <a:pt x="1" y="0"/>
                  </a:lnTo>
                  <a:cubicBezTo>
                    <a:pt x="1" y="0"/>
                    <a:pt x="449" y="0"/>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4" name="Google Shape;1924;p4"/>
            <p:cNvSpPr/>
            <p:nvPr/>
          </p:nvSpPr>
          <p:spPr>
            <a:xfrm>
              <a:off x="5115100" y="3929275"/>
              <a:ext cx="11100" cy="5150"/>
            </a:xfrm>
            <a:custGeom>
              <a:avLst/>
              <a:gdLst/>
              <a:ahLst/>
              <a:cxnLst/>
              <a:rect l="l" t="t" r="r" b="b"/>
              <a:pathLst>
                <a:path w="444" h="206" extrusionOk="0">
                  <a:moveTo>
                    <a:pt x="321" y="0"/>
                  </a:moveTo>
                  <a:cubicBezTo>
                    <a:pt x="289" y="0"/>
                    <a:pt x="229" y="14"/>
                    <a:pt x="127" y="47"/>
                  </a:cubicBezTo>
                  <a:cubicBezTo>
                    <a:pt x="10" y="165"/>
                    <a:pt x="0" y="205"/>
                    <a:pt x="38" y="205"/>
                  </a:cubicBezTo>
                  <a:cubicBezTo>
                    <a:pt x="121" y="205"/>
                    <a:pt x="443" y="0"/>
                    <a:pt x="32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5" name="Google Shape;1925;p4"/>
            <p:cNvSpPr/>
            <p:nvPr/>
          </p:nvSpPr>
          <p:spPr>
            <a:xfrm>
              <a:off x="5544100" y="4020100"/>
              <a:ext cx="50450" cy="22425"/>
            </a:xfrm>
            <a:custGeom>
              <a:avLst/>
              <a:gdLst/>
              <a:ahLst/>
              <a:cxnLst/>
              <a:rect l="l" t="t" r="r" b="b"/>
              <a:pathLst>
                <a:path w="2018" h="897" extrusionOk="0">
                  <a:moveTo>
                    <a:pt x="0" y="0"/>
                  </a:moveTo>
                  <a:lnTo>
                    <a:pt x="1009" y="448"/>
                  </a:lnTo>
                  <a:lnTo>
                    <a:pt x="1009" y="448"/>
                  </a:lnTo>
                  <a:cubicBezTo>
                    <a:pt x="673" y="280"/>
                    <a:pt x="337" y="112"/>
                    <a:pt x="0" y="0"/>
                  </a:cubicBezTo>
                  <a:close/>
                  <a:moveTo>
                    <a:pt x="1009" y="448"/>
                  </a:moveTo>
                  <a:cubicBezTo>
                    <a:pt x="1345" y="617"/>
                    <a:pt x="1681" y="785"/>
                    <a:pt x="2017" y="897"/>
                  </a:cubicBezTo>
                  <a:lnTo>
                    <a:pt x="1009" y="448"/>
                  </a:ln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6" name="Google Shape;1926;p4"/>
            <p:cNvSpPr/>
            <p:nvPr/>
          </p:nvSpPr>
          <p:spPr>
            <a:xfrm>
              <a:off x="5594525" y="4042500"/>
              <a:ext cx="39250" cy="16825"/>
            </a:xfrm>
            <a:custGeom>
              <a:avLst/>
              <a:gdLst/>
              <a:ahLst/>
              <a:cxnLst/>
              <a:rect l="l" t="t" r="r" b="b"/>
              <a:pathLst>
                <a:path w="1570" h="673" extrusionOk="0">
                  <a:moveTo>
                    <a:pt x="0" y="1"/>
                  </a:moveTo>
                  <a:lnTo>
                    <a:pt x="1569" y="673"/>
                  </a:lnTo>
                  <a:cubicBezTo>
                    <a:pt x="1121" y="225"/>
                    <a:pt x="449" y="1"/>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7" name="Google Shape;1927;p4"/>
            <p:cNvSpPr/>
            <p:nvPr/>
          </p:nvSpPr>
          <p:spPr>
            <a:xfrm>
              <a:off x="1784525" y="3880025"/>
              <a:ext cx="11225" cy="2500"/>
            </a:xfrm>
            <a:custGeom>
              <a:avLst/>
              <a:gdLst/>
              <a:ahLst/>
              <a:cxnLst/>
              <a:rect l="l" t="t" r="r" b="b"/>
              <a:pathLst>
                <a:path w="449" h="100" extrusionOk="0">
                  <a:moveTo>
                    <a:pt x="0" y="0"/>
                  </a:moveTo>
                  <a:cubicBezTo>
                    <a:pt x="0" y="0"/>
                    <a:pt x="200" y="100"/>
                    <a:pt x="333" y="100"/>
                  </a:cubicBezTo>
                  <a:cubicBezTo>
                    <a:pt x="399" y="100"/>
                    <a:pt x="449" y="75"/>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8" name="Google Shape;1928;p4"/>
            <p:cNvSpPr/>
            <p:nvPr/>
          </p:nvSpPr>
          <p:spPr>
            <a:xfrm>
              <a:off x="5605725" y="4064925"/>
              <a:ext cx="33650" cy="11225"/>
            </a:xfrm>
            <a:custGeom>
              <a:avLst/>
              <a:gdLst/>
              <a:ahLst/>
              <a:cxnLst/>
              <a:rect l="l" t="t" r="r" b="b"/>
              <a:pathLst>
                <a:path w="1346" h="449" extrusionOk="0">
                  <a:moveTo>
                    <a:pt x="673" y="0"/>
                  </a:moveTo>
                  <a:cubicBezTo>
                    <a:pt x="673" y="0"/>
                    <a:pt x="1" y="224"/>
                    <a:pt x="673" y="448"/>
                  </a:cubicBezTo>
                  <a:cubicBezTo>
                    <a:pt x="449" y="224"/>
                    <a:pt x="1345" y="224"/>
                    <a:pt x="67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9" name="Google Shape;1929;p4"/>
            <p:cNvSpPr/>
            <p:nvPr/>
          </p:nvSpPr>
          <p:spPr>
            <a:xfrm>
              <a:off x="2703400" y="4137750"/>
              <a:ext cx="39250" cy="5625"/>
            </a:xfrm>
            <a:custGeom>
              <a:avLst/>
              <a:gdLst/>
              <a:ahLst/>
              <a:cxnLst/>
              <a:rect l="l" t="t" r="r" b="b"/>
              <a:pathLst>
                <a:path w="1570" h="225" extrusionOk="0">
                  <a:moveTo>
                    <a:pt x="1" y="1"/>
                  </a:moveTo>
                  <a:lnTo>
                    <a:pt x="1570" y="225"/>
                  </a:lnTo>
                  <a:cubicBezTo>
                    <a:pt x="1121" y="1"/>
                    <a:pt x="673" y="1"/>
                    <a:pt x="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0" name="Google Shape;1930;p4"/>
            <p:cNvSpPr/>
            <p:nvPr/>
          </p:nvSpPr>
          <p:spPr>
            <a:xfrm>
              <a:off x="2664175" y="4126550"/>
              <a:ext cx="39250" cy="11225"/>
            </a:xfrm>
            <a:custGeom>
              <a:avLst/>
              <a:gdLst/>
              <a:ahLst/>
              <a:cxnLst/>
              <a:rect l="l" t="t" r="r" b="b"/>
              <a:pathLst>
                <a:path w="1570" h="449" extrusionOk="0">
                  <a:moveTo>
                    <a:pt x="1" y="0"/>
                  </a:moveTo>
                  <a:cubicBezTo>
                    <a:pt x="169" y="56"/>
                    <a:pt x="323" y="98"/>
                    <a:pt x="467" y="133"/>
                  </a:cubicBezTo>
                  <a:lnTo>
                    <a:pt x="467" y="133"/>
                  </a:lnTo>
                  <a:lnTo>
                    <a:pt x="1" y="0"/>
                  </a:lnTo>
                  <a:close/>
                  <a:moveTo>
                    <a:pt x="467" y="133"/>
                  </a:moveTo>
                  <a:lnTo>
                    <a:pt x="1570" y="449"/>
                  </a:lnTo>
                  <a:cubicBezTo>
                    <a:pt x="1234" y="281"/>
                    <a:pt x="897" y="239"/>
                    <a:pt x="467" y="133"/>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1" name="Google Shape;1931;p4"/>
            <p:cNvSpPr/>
            <p:nvPr/>
          </p:nvSpPr>
          <p:spPr>
            <a:xfrm>
              <a:off x="4529975" y="4328250"/>
              <a:ext cx="22425" cy="16825"/>
            </a:xfrm>
            <a:custGeom>
              <a:avLst/>
              <a:gdLst/>
              <a:ahLst/>
              <a:cxnLst/>
              <a:rect l="l" t="t" r="r" b="b"/>
              <a:pathLst>
                <a:path w="897" h="673" extrusionOk="0">
                  <a:moveTo>
                    <a:pt x="897" y="1"/>
                  </a:moveTo>
                  <a:cubicBezTo>
                    <a:pt x="672" y="1"/>
                    <a:pt x="0" y="449"/>
                    <a:pt x="448" y="673"/>
                  </a:cubicBezTo>
                  <a:cubicBezTo>
                    <a:pt x="448" y="225"/>
                    <a:pt x="897" y="225"/>
                    <a:pt x="89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2" name="Google Shape;1932;p4"/>
            <p:cNvSpPr/>
            <p:nvPr/>
          </p:nvSpPr>
          <p:spPr>
            <a:xfrm>
              <a:off x="5964325" y="1650050"/>
              <a:ext cx="11225" cy="2525"/>
            </a:xfrm>
            <a:custGeom>
              <a:avLst/>
              <a:gdLst/>
              <a:ahLst/>
              <a:cxnLst/>
              <a:rect l="l" t="t" r="r" b="b"/>
              <a:pathLst>
                <a:path w="449" h="101" extrusionOk="0">
                  <a:moveTo>
                    <a:pt x="0" y="1"/>
                  </a:moveTo>
                  <a:cubicBezTo>
                    <a:pt x="0" y="1"/>
                    <a:pt x="199" y="100"/>
                    <a:pt x="332" y="100"/>
                  </a:cubicBezTo>
                  <a:cubicBezTo>
                    <a:pt x="399" y="100"/>
                    <a:pt x="448" y="76"/>
                    <a:pt x="44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3" name="Google Shape;1933;p4"/>
            <p:cNvSpPr/>
            <p:nvPr/>
          </p:nvSpPr>
          <p:spPr>
            <a:xfrm>
              <a:off x="5992325" y="1636525"/>
              <a:ext cx="16850" cy="7950"/>
            </a:xfrm>
            <a:custGeom>
              <a:avLst/>
              <a:gdLst/>
              <a:ahLst/>
              <a:cxnLst/>
              <a:rect l="l" t="t" r="r" b="b"/>
              <a:pathLst>
                <a:path w="674" h="318" extrusionOk="0">
                  <a:moveTo>
                    <a:pt x="337" y="1"/>
                  </a:moveTo>
                  <a:cubicBezTo>
                    <a:pt x="113" y="1"/>
                    <a:pt x="1" y="159"/>
                    <a:pt x="1" y="318"/>
                  </a:cubicBezTo>
                  <a:cubicBezTo>
                    <a:pt x="449" y="318"/>
                    <a:pt x="673" y="318"/>
                    <a:pt x="673" y="94"/>
                  </a:cubicBezTo>
                  <a:cubicBezTo>
                    <a:pt x="542" y="28"/>
                    <a:pt x="430" y="1"/>
                    <a:pt x="33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4" name="Google Shape;1934;p4"/>
            <p:cNvSpPr/>
            <p:nvPr/>
          </p:nvSpPr>
          <p:spPr>
            <a:xfrm>
              <a:off x="5974500" y="1625700"/>
              <a:ext cx="283075" cy="36875"/>
            </a:xfrm>
            <a:custGeom>
              <a:avLst/>
              <a:gdLst/>
              <a:ahLst/>
              <a:cxnLst/>
              <a:rect l="l" t="t" r="r" b="b"/>
              <a:pathLst>
                <a:path w="11323" h="1475" extrusionOk="0">
                  <a:moveTo>
                    <a:pt x="4300" y="751"/>
                  </a:moveTo>
                  <a:cubicBezTo>
                    <a:pt x="4524" y="751"/>
                    <a:pt x="4076" y="975"/>
                    <a:pt x="4076" y="975"/>
                  </a:cubicBezTo>
                  <a:lnTo>
                    <a:pt x="4076" y="751"/>
                  </a:lnTo>
                  <a:close/>
                  <a:moveTo>
                    <a:pt x="6230" y="1"/>
                  </a:moveTo>
                  <a:cubicBezTo>
                    <a:pt x="3972" y="1"/>
                    <a:pt x="1" y="1423"/>
                    <a:pt x="5869" y="1423"/>
                  </a:cubicBezTo>
                  <a:cubicBezTo>
                    <a:pt x="5833" y="1458"/>
                    <a:pt x="5863" y="1474"/>
                    <a:pt x="5945" y="1474"/>
                  </a:cubicBezTo>
                  <a:cubicBezTo>
                    <a:pt x="6658" y="1474"/>
                    <a:pt x="11323" y="254"/>
                    <a:pt x="10473" y="254"/>
                  </a:cubicBezTo>
                  <a:cubicBezTo>
                    <a:pt x="10190" y="254"/>
                    <a:pt x="9295" y="390"/>
                    <a:pt x="7437" y="751"/>
                  </a:cubicBezTo>
                  <a:cubicBezTo>
                    <a:pt x="7682" y="201"/>
                    <a:pt x="7076" y="1"/>
                    <a:pt x="623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5" name="Google Shape;1935;p4"/>
            <p:cNvSpPr/>
            <p:nvPr/>
          </p:nvSpPr>
          <p:spPr>
            <a:xfrm>
              <a:off x="5633750" y="1638225"/>
              <a:ext cx="231100" cy="94125"/>
            </a:xfrm>
            <a:custGeom>
              <a:avLst/>
              <a:gdLst/>
              <a:ahLst/>
              <a:cxnLst/>
              <a:rect l="l" t="t" r="r" b="b"/>
              <a:pathLst>
                <a:path w="9244" h="3765" extrusionOk="0">
                  <a:moveTo>
                    <a:pt x="4034" y="1819"/>
                  </a:moveTo>
                  <a:cubicBezTo>
                    <a:pt x="4034" y="1922"/>
                    <a:pt x="4034" y="2134"/>
                    <a:pt x="4034" y="2267"/>
                  </a:cubicBezTo>
                  <a:cubicBezTo>
                    <a:pt x="3810" y="2267"/>
                    <a:pt x="4034" y="2043"/>
                    <a:pt x="4034" y="1819"/>
                  </a:cubicBezTo>
                  <a:close/>
                  <a:moveTo>
                    <a:pt x="7180" y="0"/>
                  </a:moveTo>
                  <a:cubicBezTo>
                    <a:pt x="6528" y="0"/>
                    <a:pt x="5273" y="378"/>
                    <a:pt x="3138" y="1370"/>
                  </a:cubicBezTo>
                  <a:cubicBezTo>
                    <a:pt x="2914" y="1370"/>
                    <a:pt x="0" y="2267"/>
                    <a:pt x="3810" y="3612"/>
                  </a:cubicBezTo>
                  <a:cubicBezTo>
                    <a:pt x="3863" y="3717"/>
                    <a:pt x="3963" y="3765"/>
                    <a:pt x="4098" y="3765"/>
                  </a:cubicBezTo>
                  <a:cubicBezTo>
                    <a:pt x="5297" y="3765"/>
                    <a:pt x="9244" y="0"/>
                    <a:pt x="718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6" name="Google Shape;1936;p4"/>
            <p:cNvSpPr/>
            <p:nvPr/>
          </p:nvSpPr>
          <p:spPr>
            <a:xfrm>
              <a:off x="6642275" y="2906525"/>
              <a:ext cx="16825" cy="4225"/>
            </a:xfrm>
            <a:custGeom>
              <a:avLst/>
              <a:gdLst/>
              <a:ahLst/>
              <a:cxnLst/>
              <a:rect l="l" t="t" r="r" b="b"/>
              <a:pathLst>
                <a:path w="673" h="169" extrusionOk="0">
                  <a:moveTo>
                    <a:pt x="393" y="0"/>
                  </a:moveTo>
                  <a:cubicBezTo>
                    <a:pt x="225" y="0"/>
                    <a:pt x="0" y="56"/>
                    <a:pt x="0" y="168"/>
                  </a:cubicBezTo>
                  <a:lnTo>
                    <a:pt x="449" y="168"/>
                  </a:lnTo>
                  <a:cubicBezTo>
                    <a:pt x="673" y="56"/>
                    <a:pt x="561" y="0"/>
                    <a:pt x="39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7" name="Google Shape;1937;p4"/>
            <p:cNvSpPr/>
            <p:nvPr/>
          </p:nvSpPr>
          <p:spPr>
            <a:xfrm>
              <a:off x="3301650" y="3422950"/>
              <a:ext cx="12500" cy="6500"/>
            </a:xfrm>
            <a:custGeom>
              <a:avLst/>
              <a:gdLst/>
              <a:ahLst/>
              <a:cxnLst/>
              <a:rect l="l" t="t" r="r" b="b"/>
              <a:pathLst>
                <a:path w="500" h="260" extrusionOk="0">
                  <a:moveTo>
                    <a:pt x="187" y="0"/>
                  </a:moveTo>
                  <a:cubicBezTo>
                    <a:pt x="0" y="0"/>
                    <a:pt x="65" y="259"/>
                    <a:pt x="252" y="259"/>
                  </a:cubicBezTo>
                  <a:cubicBezTo>
                    <a:pt x="320" y="259"/>
                    <a:pt x="405" y="225"/>
                    <a:pt x="500" y="130"/>
                  </a:cubicBezTo>
                  <a:cubicBezTo>
                    <a:pt x="358" y="35"/>
                    <a:pt x="255" y="0"/>
                    <a:pt x="18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8" name="Google Shape;1938;p4"/>
            <p:cNvSpPr/>
            <p:nvPr/>
          </p:nvSpPr>
          <p:spPr>
            <a:xfrm>
              <a:off x="4591600" y="3717525"/>
              <a:ext cx="15200" cy="7950"/>
            </a:xfrm>
            <a:custGeom>
              <a:avLst/>
              <a:gdLst/>
              <a:ahLst/>
              <a:cxnLst/>
              <a:rect l="l" t="t" r="r" b="b"/>
              <a:pathLst>
                <a:path w="608" h="318" extrusionOk="0">
                  <a:moveTo>
                    <a:pt x="449" y="1"/>
                  </a:moveTo>
                  <a:cubicBezTo>
                    <a:pt x="225" y="1"/>
                    <a:pt x="0" y="1"/>
                    <a:pt x="225" y="225"/>
                  </a:cubicBezTo>
                  <a:cubicBezTo>
                    <a:pt x="225" y="291"/>
                    <a:pt x="263" y="318"/>
                    <a:pt x="312" y="318"/>
                  </a:cubicBezTo>
                  <a:cubicBezTo>
                    <a:pt x="429" y="318"/>
                    <a:pt x="607" y="159"/>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9" name="Google Shape;1939;p4"/>
            <p:cNvSpPr/>
            <p:nvPr/>
          </p:nvSpPr>
          <p:spPr>
            <a:xfrm>
              <a:off x="4529975" y="3734350"/>
              <a:ext cx="11225" cy="11225"/>
            </a:xfrm>
            <a:custGeom>
              <a:avLst/>
              <a:gdLst/>
              <a:ahLst/>
              <a:cxnLst/>
              <a:rect l="l" t="t" r="r" b="b"/>
              <a:pathLst>
                <a:path w="449" h="449" extrusionOk="0">
                  <a:moveTo>
                    <a:pt x="0" y="0"/>
                  </a:moveTo>
                  <a:cubicBezTo>
                    <a:pt x="0" y="224"/>
                    <a:pt x="0" y="448"/>
                    <a:pt x="224" y="448"/>
                  </a:cubicBezTo>
                  <a:cubicBezTo>
                    <a:pt x="224" y="224"/>
                    <a:pt x="448" y="0"/>
                    <a:pt x="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0" name="Google Shape;1940;p4"/>
            <p:cNvSpPr/>
            <p:nvPr/>
          </p:nvSpPr>
          <p:spPr>
            <a:xfrm>
              <a:off x="4597200" y="3728750"/>
              <a:ext cx="25" cy="22425"/>
            </a:xfrm>
            <a:custGeom>
              <a:avLst/>
              <a:gdLst/>
              <a:ahLst/>
              <a:cxnLst/>
              <a:rect l="l" t="t" r="r" b="b"/>
              <a:pathLst>
                <a:path w="1" h="897" extrusionOk="0">
                  <a:moveTo>
                    <a:pt x="1" y="448"/>
                  </a:moveTo>
                  <a:cubicBezTo>
                    <a:pt x="1" y="897"/>
                    <a:pt x="1" y="0"/>
                    <a:pt x="1" y="448"/>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1" name="Google Shape;1941;p4"/>
            <p:cNvSpPr/>
            <p:nvPr/>
          </p:nvSpPr>
          <p:spPr>
            <a:xfrm>
              <a:off x="4546775" y="3627900"/>
              <a:ext cx="14025" cy="8425"/>
            </a:xfrm>
            <a:custGeom>
              <a:avLst/>
              <a:gdLst/>
              <a:ahLst/>
              <a:cxnLst/>
              <a:rect l="l" t="t" r="r" b="b"/>
              <a:pathLst>
                <a:path w="561" h="337" extrusionOk="0">
                  <a:moveTo>
                    <a:pt x="225" y="0"/>
                  </a:moveTo>
                  <a:lnTo>
                    <a:pt x="225" y="0"/>
                  </a:lnTo>
                  <a:cubicBezTo>
                    <a:pt x="0" y="224"/>
                    <a:pt x="169" y="336"/>
                    <a:pt x="309" y="336"/>
                  </a:cubicBezTo>
                  <a:cubicBezTo>
                    <a:pt x="449" y="336"/>
                    <a:pt x="561" y="224"/>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2" name="Google Shape;1942;p4"/>
            <p:cNvSpPr/>
            <p:nvPr/>
          </p:nvSpPr>
          <p:spPr>
            <a:xfrm>
              <a:off x="4597200" y="3641450"/>
              <a:ext cx="7850" cy="6500"/>
            </a:xfrm>
            <a:custGeom>
              <a:avLst/>
              <a:gdLst/>
              <a:ahLst/>
              <a:cxnLst/>
              <a:rect l="l" t="t" r="r" b="b"/>
              <a:pathLst>
                <a:path w="314" h="260" extrusionOk="0">
                  <a:moveTo>
                    <a:pt x="201" y="1"/>
                  </a:moveTo>
                  <a:cubicBezTo>
                    <a:pt x="160" y="1"/>
                    <a:pt x="95" y="36"/>
                    <a:pt x="1" y="130"/>
                  </a:cubicBezTo>
                  <a:cubicBezTo>
                    <a:pt x="48" y="225"/>
                    <a:pt x="95" y="260"/>
                    <a:pt x="136" y="260"/>
                  </a:cubicBezTo>
                  <a:cubicBezTo>
                    <a:pt x="248" y="260"/>
                    <a:pt x="313" y="1"/>
                    <a:pt x="20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3" name="Google Shape;1943;p4"/>
            <p:cNvSpPr/>
            <p:nvPr/>
          </p:nvSpPr>
          <p:spPr>
            <a:xfrm>
              <a:off x="4563575" y="3751150"/>
              <a:ext cx="16850" cy="22450"/>
            </a:xfrm>
            <a:custGeom>
              <a:avLst/>
              <a:gdLst/>
              <a:ahLst/>
              <a:cxnLst/>
              <a:rect l="l" t="t" r="r" b="b"/>
              <a:pathLst>
                <a:path w="674" h="898" extrusionOk="0">
                  <a:moveTo>
                    <a:pt x="1" y="1"/>
                  </a:moveTo>
                  <a:cubicBezTo>
                    <a:pt x="1" y="449"/>
                    <a:pt x="1" y="673"/>
                    <a:pt x="449" y="897"/>
                  </a:cubicBezTo>
                  <a:cubicBezTo>
                    <a:pt x="449" y="449"/>
                    <a:pt x="673" y="1"/>
                    <a:pt x="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4" name="Google Shape;1944;p4"/>
            <p:cNvSpPr/>
            <p:nvPr/>
          </p:nvSpPr>
          <p:spPr>
            <a:xfrm>
              <a:off x="4551300" y="3711925"/>
              <a:ext cx="19900" cy="10650"/>
            </a:xfrm>
            <a:custGeom>
              <a:avLst/>
              <a:gdLst/>
              <a:ahLst/>
              <a:cxnLst/>
              <a:rect l="l" t="t" r="r" b="b"/>
              <a:pathLst>
                <a:path w="796" h="426" extrusionOk="0">
                  <a:moveTo>
                    <a:pt x="492" y="1"/>
                  </a:moveTo>
                  <a:lnTo>
                    <a:pt x="492" y="1"/>
                  </a:lnTo>
                  <a:cubicBezTo>
                    <a:pt x="0" y="247"/>
                    <a:pt x="250" y="425"/>
                    <a:pt x="465" y="425"/>
                  </a:cubicBezTo>
                  <a:cubicBezTo>
                    <a:pt x="642" y="425"/>
                    <a:pt x="795" y="304"/>
                    <a:pt x="492"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5" name="Google Shape;1945;p4"/>
            <p:cNvSpPr/>
            <p:nvPr/>
          </p:nvSpPr>
          <p:spPr>
            <a:xfrm>
              <a:off x="4548825" y="3615500"/>
              <a:ext cx="8125" cy="5150"/>
            </a:xfrm>
            <a:custGeom>
              <a:avLst/>
              <a:gdLst/>
              <a:ahLst/>
              <a:cxnLst/>
              <a:rect l="l" t="t" r="r" b="b"/>
              <a:pathLst>
                <a:path w="325" h="206" extrusionOk="0">
                  <a:moveTo>
                    <a:pt x="263" y="1"/>
                  </a:moveTo>
                  <a:cubicBezTo>
                    <a:pt x="247" y="1"/>
                    <a:pt x="210" y="14"/>
                    <a:pt x="143" y="48"/>
                  </a:cubicBezTo>
                  <a:cubicBezTo>
                    <a:pt x="25" y="165"/>
                    <a:pt x="0" y="206"/>
                    <a:pt x="19" y="206"/>
                  </a:cubicBezTo>
                  <a:cubicBezTo>
                    <a:pt x="61" y="206"/>
                    <a:pt x="324" y="1"/>
                    <a:pt x="26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6" name="Google Shape;1946;p4"/>
            <p:cNvSpPr/>
            <p:nvPr/>
          </p:nvSpPr>
          <p:spPr>
            <a:xfrm>
              <a:off x="4574800" y="3666350"/>
              <a:ext cx="7700" cy="7300"/>
            </a:xfrm>
            <a:custGeom>
              <a:avLst/>
              <a:gdLst/>
              <a:ahLst/>
              <a:cxnLst/>
              <a:rect l="l" t="t" r="r" b="b"/>
              <a:pathLst>
                <a:path w="308" h="292" extrusionOk="0">
                  <a:moveTo>
                    <a:pt x="234" y="0"/>
                  </a:moveTo>
                  <a:cubicBezTo>
                    <a:pt x="200" y="0"/>
                    <a:pt x="127" y="65"/>
                    <a:pt x="0" y="255"/>
                  </a:cubicBezTo>
                  <a:cubicBezTo>
                    <a:pt x="26" y="281"/>
                    <a:pt x="52" y="292"/>
                    <a:pt x="77" y="292"/>
                  </a:cubicBezTo>
                  <a:cubicBezTo>
                    <a:pt x="206" y="292"/>
                    <a:pt x="307" y="0"/>
                    <a:pt x="23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7" name="Google Shape;1947;p4"/>
            <p:cNvSpPr/>
            <p:nvPr/>
          </p:nvSpPr>
          <p:spPr>
            <a:xfrm>
              <a:off x="4066950" y="4114175"/>
              <a:ext cx="8150" cy="5125"/>
            </a:xfrm>
            <a:custGeom>
              <a:avLst/>
              <a:gdLst/>
              <a:ahLst/>
              <a:cxnLst/>
              <a:rect l="l" t="t" r="r" b="b"/>
              <a:pathLst>
                <a:path w="326" h="205" extrusionOk="0">
                  <a:moveTo>
                    <a:pt x="264" y="0"/>
                  </a:moveTo>
                  <a:cubicBezTo>
                    <a:pt x="248" y="0"/>
                    <a:pt x="211" y="13"/>
                    <a:pt x="143" y="47"/>
                  </a:cubicBezTo>
                  <a:cubicBezTo>
                    <a:pt x="26" y="164"/>
                    <a:pt x="1" y="205"/>
                    <a:pt x="20" y="205"/>
                  </a:cubicBezTo>
                  <a:cubicBezTo>
                    <a:pt x="62" y="205"/>
                    <a:pt x="325" y="0"/>
                    <a:pt x="26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8" name="Google Shape;1948;p4"/>
            <p:cNvSpPr/>
            <p:nvPr/>
          </p:nvSpPr>
          <p:spPr>
            <a:xfrm>
              <a:off x="4036900" y="4061675"/>
              <a:ext cx="7850" cy="6500"/>
            </a:xfrm>
            <a:custGeom>
              <a:avLst/>
              <a:gdLst/>
              <a:ahLst/>
              <a:cxnLst/>
              <a:rect l="l" t="t" r="r" b="b"/>
              <a:pathLst>
                <a:path w="314" h="260" extrusionOk="0">
                  <a:moveTo>
                    <a:pt x="201" y="1"/>
                  </a:moveTo>
                  <a:cubicBezTo>
                    <a:pt x="160" y="1"/>
                    <a:pt x="95" y="35"/>
                    <a:pt x="1" y="130"/>
                  </a:cubicBezTo>
                  <a:cubicBezTo>
                    <a:pt x="48" y="225"/>
                    <a:pt x="95" y="260"/>
                    <a:pt x="137" y="260"/>
                  </a:cubicBezTo>
                  <a:cubicBezTo>
                    <a:pt x="249" y="260"/>
                    <a:pt x="313" y="1"/>
                    <a:pt x="20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9" name="Google Shape;1949;p4"/>
            <p:cNvSpPr/>
            <p:nvPr/>
          </p:nvSpPr>
          <p:spPr>
            <a:xfrm>
              <a:off x="4014500" y="4106500"/>
              <a:ext cx="4700" cy="6500"/>
            </a:xfrm>
            <a:custGeom>
              <a:avLst/>
              <a:gdLst/>
              <a:ahLst/>
              <a:cxnLst/>
              <a:rect l="l" t="t" r="r" b="b"/>
              <a:pathLst>
                <a:path w="188" h="260" extrusionOk="0">
                  <a:moveTo>
                    <a:pt x="112" y="1"/>
                  </a:moveTo>
                  <a:cubicBezTo>
                    <a:pt x="85" y="1"/>
                    <a:pt x="48" y="35"/>
                    <a:pt x="0" y="130"/>
                  </a:cubicBezTo>
                  <a:cubicBezTo>
                    <a:pt x="48" y="225"/>
                    <a:pt x="85" y="259"/>
                    <a:pt x="112" y="259"/>
                  </a:cubicBezTo>
                  <a:cubicBezTo>
                    <a:pt x="187" y="259"/>
                    <a:pt x="187" y="1"/>
                    <a:pt x="112"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0" name="Google Shape;1950;p4"/>
            <p:cNvSpPr/>
            <p:nvPr/>
          </p:nvSpPr>
          <p:spPr>
            <a:xfrm>
              <a:off x="7111200" y="2686600"/>
              <a:ext cx="22425" cy="6500"/>
            </a:xfrm>
            <a:custGeom>
              <a:avLst/>
              <a:gdLst/>
              <a:ahLst/>
              <a:cxnLst/>
              <a:rect l="l" t="t" r="r" b="b"/>
              <a:pathLst>
                <a:path w="897" h="260" extrusionOk="0">
                  <a:moveTo>
                    <a:pt x="518" y="0"/>
                  </a:moveTo>
                  <a:lnTo>
                    <a:pt x="518" y="0"/>
                  </a:lnTo>
                  <a:cubicBezTo>
                    <a:pt x="0" y="130"/>
                    <a:pt x="379" y="259"/>
                    <a:pt x="619" y="259"/>
                  </a:cubicBezTo>
                  <a:cubicBezTo>
                    <a:pt x="795" y="259"/>
                    <a:pt x="896" y="190"/>
                    <a:pt x="51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1" name="Google Shape;1951;p4"/>
            <p:cNvSpPr/>
            <p:nvPr/>
          </p:nvSpPr>
          <p:spPr>
            <a:xfrm>
              <a:off x="7034475" y="2675400"/>
              <a:ext cx="25250" cy="4225"/>
            </a:xfrm>
            <a:custGeom>
              <a:avLst/>
              <a:gdLst/>
              <a:ahLst/>
              <a:cxnLst/>
              <a:rect l="l" t="t" r="r" b="b"/>
              <a:pathLst>
                <a:path w="1010" h="169" extrusionOk="0">
                  <a:moveTo>
                    <a:pt x="449" y="0"/>
                  </a:moveTo>
                  <a:lnTo>
                    <a:pt x="449" y="0"/>
                  </a:lnTo>
                  <a:cubicBezTo>
                    <a:pt x="1" y="112"/>
                    <a:pt x="281" y="168"/>
                    <a:pt x="533" y="168"/>
                  </a:cubicBezTo>
                  <a:cubicBezTo>
                    <a:pt x="785" y="168"/>
                    <a:pt x="1009" y="112"/>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2" name="Google Shape;1952;p4"/>
            <p:cNvSpPr/>
            <p:nvPr/>
          </p:nvSpPr>
          <p:spPr>
            <a:xfrm>
              <a:off x="7008725" y="775100"/>
              <a:ext cx="20175" cy="13050"/>
            </a:xfrm>
            <a:custGeom>
              <a:avLst/>
              <a:gdLst/>
              <a:ahLst/>
              <a:cxnLst/>
              <a:rect l="l" t="t" r="r" b="b"/>
              <a:pathLst>
                <a:path w="807" h="522" extrusionOk="0">
                  <a:moveTo>
                    <a:pt x="597" y="0"/>
                  </a:moveTo>
                  <a:cubicBezTo>
                    <a:pt x="156" y="0"/>
                    <a:pt x="0" y="521"/>
                    <a:pt x="232" y="521"/>
                  </a:cubicBezTo>
                  <a:cubicBezTo>
                    <a:pt x="266" y="521"/>
                    <a:pt x="308" y="510"/>
                    <a:pt x="358" y="485"/>
                  </a:cubicBezTo>
                  <a:cubicBezTo>
                    <a:pt x="358" y="261"/>
                    <a:pt x="807" y="261"/>
                    <a:pt x="807" y="37"/>
                  </a:cubicBezTo>
                  <a:cubicBezTo>
                    <a:pt x="731" y="11"/>
                    <a:pt x="661" y="0"/>
                    <a:pt x="59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3" name="Google Shape;1953;p4"/>
            <p:cNvSpPr/>
            <p:nvPr/>
          </p:nvSpPr>
          <p:spPr>
            <a:xfrm>
              <a:off x="7000875" y="2973600"/>
              <a:ext cx="22425" cy="9975"/>
            </a:xfrm>
            <a:custGeom>
              <a:avLst/>
              <a:gdLst/>
              <a:ahLst/>
              <a:cxnLst/>
              <a:rect l="l" t="t" r="r" b="b"/>
              <a:pathLst>
                <a:path w="897" h="399" extrusionOk="0">
                  <a:moveTo>
                    <a:pt x="299" y="0"/>
                  </a:moveTo>
                  <a:cubicBezTo>
                    <a:pt x="149" y="0"/>
                    <a:pt x="0" y="100"/>
                    <a:pt x="0" y="399"/>
                  </a:cubicBezTo>
                  <a:cubicBezTo>
                    <a:pt x="896" y="399"/>
                    <a:pt x="598" y="0"/>
                    <a:pt x="29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4" name="Google Shape;1954;p4"/>
            <p:cNvSpPr/>
            <p:nvPr/>
          </p:nvSpPr>
          <p:spPr>
            <a:xfrm>
              <a:off x="7000875" y="3930450"/>
              <a:ext cx="11225" cy="11225"/>
            </a:xfrm>
            <a:custGeom>
              <a:avLst/>
              <a:gdLst/>
              <a:ahLst/>
              <a:cxnLst/>
              <a:rect l="l" t="t" r="r" b="b"/>
              <a:pathLst>
                <a:path w="449" h="449" extrusionOk="0">
                  <a:moveTo>
                    <a:pt x="0" y="0"/>
                  </a:moveTo>
                  <a:cubicBezTo>
                    <a:pt x="0" y="224"/>
                    <a:pt x="0" y="449"/>
                    <a:pt x="224" y="449"/>
                  </a:cubicBezTo>
                  <a:cubicBezTo>
                    <a:pt x="448" y="449"/>
                    <a:pt x="224" y="0"/>
                    <a:pt x="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5" name="Google Shape;1955;p4"/>
            <p:cNvSpPr/>
            <p:nvPr/>
          </p:nvSpPr>
          <p:spPr>
            <a:xfrm>
              <a:off x="6964450" y="3969675"/>
              <a:ext cx="28025" cy="4225"/>
            </a:xfrm>
            <a:custGeom>
              <a:avLst/>
              <a:gdLst/>
              <a:ahLst/>
              <a:cxnLst/>
              <a:rect l="l" t="t" r="r" b="b"/>
              <a:pathLst>
                <a:path w="1121" h="169" extrusionOk="0">
                  <a:moveTo>
                    <a:pt x="561" y="0"/>
                  </a:moveTo>
                  <a:cubicBezTo>
                    <a:pt x="0" y="112"/>
                    <a:pt x="280" y="168"/>
                    <a:pt x="561" y="168"/>
                  </a:cubicBezTo>
                  <a:cubicBezTo>
                    <a:pt x="841" y="168"/>
                    <a:pt x="1121" y="112"/>
                    <a:pt x="56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6" name="Google Shape;1956;p4"/>
            <p:cNvSpPr/>
            <p:nvPr/>
          </p:nvSpPr>
          <p:spPr>
            <a:xfrm>
              <a:off x="6849575" y="916075"/>
              <a:ext cx="16850" cy="11225"/>
            </a:xfrm>
            <a:custGeom>
              <a:avLst/>
              <a:gdLst/>
              <a:ahLst/>
              <a:cxnLst/>
              <a:rect l="l" t="t" r="r" b="b"/>
              <a:pathLst>
                <a:path w="674" h="449" extrusionOk="0">
                  <a:moveTo>
                    <a:pt x="1" y="1"/>
                  </a:moveTo>
                  <a:cubicBezTo>
                    <a:pt x="1" y="225"/>
                    <a:pt x="1" y="449"/>
                    <a:pt x="225" y="449"/>
                  </a:cubicBezTo>
                  <a:cubicBezTo>
                    <a:pt x="673" y="449"/>
                    <a:pt x="449" y="1"/>
                    <a:pt x="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7" name="Google Shape;1957;p4"/>
            <p:cNvSpPr/>
            <p:nvPr/>
          </p:nvSpPr>
          <p:spPr>
            <a:xfrm>
              <a:off x="6832775" y="787200"/>
              <a:ext cx="11225" cy="11250"/>
            </a:xfrm>
            <a:custGeom>
              <a:avLst/>
              <a:gdLst/>
              <a:ahLst/>
              <a:cxnLst/>
              <a:rect l="l" t="t" r="r" b="b"/>
              <a:pathLst>
                <a:path w="449" h="450" extrusionOk="0">
                  <a:moveTo>
                    <a:pt x="0" y="1"/>
                  </a:moveTo>
                  <a:cubicBezTo>
                    <a:pt x="0" y="1"/>
                    <a:pt x="0" y="449"/>
                    <a:pt x="225" y="449"/>
                  </a:cubicBezTo>
                  <a:cubicBezTo>
                    <a:pt x="449" y="449"/>
                    <a:pt x="225" y="1"/>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8" name="Google Shape;1958;p4"/>
            <p:cNvSpPr/>
            <p:nvPr/>
          </p:nvSpPr>
          <p:spPr>
            <a:xfrm>
              <a:off x="6832775" y="2311200"/>
              <a:ext cx="11225" cy="11225"/>
            </a:xfrm>
            <a:custGeom>
              <a:avLst/>
              <a:gdLst/>
              <a:ahLst/>
              <a:cxnLst/>
              <a:rect l="l" t="t" r="r" b="b"/>
              <a:pathLst>
                <a:path w="449" h="449" extrusionOk="0">
                  <a:moveTo>
                    <a:pt x="0" y="1"/>
                  </a:moveTo>
                  <a:cubicBezTo>
                    <a:pt x="0" y="225"/>
                    <a:pt x="0" y="449"/>
                    <a:pt x="225" y="449"/>
                  </a:cubicBezTo>
                  <a:cubicBezTo>
                    <a:pt x="449" y="449"/>
                    <a:pt x="225" y="1"/>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9" name="Google Shape;1959;p4"/>
            <p:cNvSpPr/>
            <p:nvPr/>
          </p:nvSpPr>
          <p:spPr>
            <a:xfrm>
              <a:off x="6818250" y="2893150"/>
              <a:ext cx="20150" cy="18325"/>
            </a:xfrm>
            <a:custGeom>
              <a:avLst/>
              <a:gdLst/>
              <a:ahLst/>
              <a:cxnLst/>
              <a:rect l="l" t="t" r="r" b="b"/>
              <a:pathLst>
                <a:path w="806" h="733" extrusionOk="0">
                  <a:moveTo>
                    <a:pt x="632" y="1"/>
                  </a:moveTo>
                  <a:cubicBezTo>
                    <a:pt x="153" y="1"/>
                    <a:pt x="1" y="733"/>
                    <a:pt x="419" y="733"/>
                  </a:cubicBezTo>
                  <a:cubicBezTo>
                    <a:pt x="466" y="733"/>
                    <a:pt x="520" y="724"/>
                    <a:pt x="581" y="703"/>
                  </a:cubicBezTo>
                  <a:cubicBezTo>
                    <a:pt x="581" y="479"/>
                    <a:pt x="806" y="255"/>
                    <a:pt x="806" y="31"/>
                  </a:cubicBezTo>
                  <a:cubicBezTo>
                    <a:pt x="744" y="10"/>
                    <a:pt x="686" y="1"/>
                    <a:pt x="632"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0" name="Google Shape;1960;p4"/>
            <p:cNvSpPr/>
            <p:nvPr/>
          </p:nvSpPr>
          <p:spPr>
            <a:xfrm>
              <a:off x="6810375" y="804025"/>
              <a:ext cx="22275" cy="17725"/>
            </a:xfrm>
            <a:custGeom>
              <a:avLst/>
              <a:gdLst/>
              <a:ahLst/>
              <a:cxnLst/>
              <a:rect l="l" t="t" r="r" b="b"/>
              <a:pathLst>
                <a:path w="891" h="709" extrusionOk="0">
                  <a:moveTo>
                    <a:pt x="448" y="0"/>
                  </a:moveTo>
                  <a:cubicBezTo>
                    <a:pt x="448" y="224"/>
                    <a:pt x="0" y="224"/>
                    <a:pt x="224" y="673"/>
                  </a:cubicBezTo>
                  <a:cubicBezTo>
                    <a:pt x="299" y="698"/>
                    <a:pt x="365" y="709"/>
                    <a:pt x="424" y="709"/>
                  </a:cubicBezTo>
                  <a:cubicBezTo>
                    <a:pt x="891" y="709"/>
                    <a:pt x="847" y="0"/>
                    <a:pt x="44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1" name="Google Shape;1961;p4"/>
            <p:cNvSpPr/>
            <p:nvPr/>
          </p:nvSpPr>
          <p:spPr>
            <a:xfrm>
              <a:off x="6801950" y="826425"/>
              <a:ext cx="28050" cy="4225"/>
            </a:xfrm>
            <a:custGeom>
              <a:avLst/>
              <a:gdLst/>
              <a:ahLst/>
              <a:cxnLst/>
              <a:rect l="l" t="t" r="r" b="b"/>
              <a:pathLst>
                <a:path w="1122" h="169" extrusionOk="0">
                  <a:moveTo>
                    <a:pt x="561" y="1"/>
                  </a:moveTo>
                  <a:cubicBezTo>
                    <a:pt x="1" y="113"/>
                    <a:pt x="281" y="169"/>
                    <a:pt x="561" y="169"/>
                  </a:cubicBezTo>
                  <a:cubicBezTo>
                    <a:pt x="841" y="169"/>
                    <a:pt x="1121" y="113"/>
                    <a:pt x="56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2" name="Google Shape;1962;p4"/>
            <p:cNvSpPr/>
            <p:nvPr/>
          </p:nvSpPr>
          <p:spPr>
            <a:xfrm>
              <a:off x="6803025" y="858325"/>
              <a:ext cx="20075" cy="12950"/>
            </a:xfrm>
            <a:custGeom>
              <a:avLst/>
              <a:gdLst/>
              <a:ahLst/>
              <a:cxnLst/>
              <a:rect l="l" t="t" r="r" b="b"/>
              <a:pathLst>
                <a:path w="803" h="518" extrusionOk="0">
                  <a:moveTo>
                    <a:pt x="525" y="0"/>
                  </a:moveTo>
                  <a:cubicBezTo>
                    <a:pt x="305" y="0"/>
                    <a:pt x="1" y="259"/>
                    <a:pt x="518" y="518"/>
                  </a:cubicBezTo>
                  <a:cubicBezTo>
                    <a:pt x="802" y="139"/>
                    <a:pt x="686" y="0"/>
                    <a:pt x="5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3" name="Google Shape;1963;p4"/>
            <p:cNvSpPr/>
            <p:nvPr/>
          </p:nvSpPr>
          <p:spPr>
            <a:xfrm>
              <a:off x="6810375" y="2878350"/>
              <a:ext cx="22425" cy="9975"/>
            </a:xfrm>
            <a:custGeom>
              <a:avLst/>
              <a:gdLst/>
              <a:ahLst/>
              <a:cxnLst/>
              <a:rect l="l" t="t" r="r" b="b"/>
              <a:pathLst>
                <a:path w="897" h="399" extrusionOk="0">
                  <a:moveTo>
                    <a:pt x="299" y="0"/>
                  </a:moveTo>
                  <a:cubicBezTo>
                    <a:pt x="149" y="0"/>
                    <a:pt x="0" y="100"/>
                    <a:pt x="0" y="399"/>
                  </a:cubicBezTo>
                  <a:cubicBezTo>
                    <a:pt x="896" y="399"/>
                    <a:pt x="598" y="0"/>
                    <a:pt x="29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4" name="Google Shape;1964;p4"/>
            <p:cNvSpPr/>
            <p:nvPr/>
          </p:nvSpPr>
          <p:spPr>
            <a:xfrm>
              <a:off x="6777775" y="892925"/>
              <a:ext cx="27000" cy="23175"/>
            </a:xfrm>
            <a:custGeom>
              <a:avLst/>
              <a:gdLst/>
              <a:ahLst/>
              <a:cxnLst/>
              <a:rect l="l" t="t" r="r" b="b"/>
              <a:pathLst>
                <a:path w="1080" h="927" extrusionOk="0">
                  <a:moveTo>
                    <a:pt x="903" y="1"/>
                  </a:moveTo>
                  <a:cubicBezTo>
                    <a:pt x="333" y="1"/>
                    <a:pt x="0" y="927"/>
                    <a:pt x="408" y="927"/>
                  </a:cubicBezTo>
                  <a:cubicBezTo>
                    <a:pt x="856" y="702"/>
                    <a:pt x="632" y="254"/>
                    <a:pt x="1080" y="30"/>
                  </a:cubicBezTo>
                  <a:cubicBezTo>
                    <a:pt x="1019" y="10"/>
                    <a:pt x="960" y="1"/>
                    <a:pt x="90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5" name="Google Shape;1965;p4"/>
            <p:cNvSpPr/>
            <p:nvPr/>
          </p:nvSpPr>
          <p:spPr>
            <a:xfrm>
              <a:off x="6787950" y="988925"/>
              <a:ext cx="16825" cy="11225"/>
            </a:xfrm>
            <a:custGeom>
              <a:avLst/>
              <a:gdLst/>
              <a:ahLst/>
              <a:cxnLst/>
              <a:rect l="l" t="t" r="r" b="b"/>
              <a:pathLst>
                <a:path w="673" h="449" extrusionOk="0">
                  <a:moveTo>
                    <a:pt x="1" y="0"/>
                  </a:moveTo>
                  <a:cubicBezTo>
                    <a:pt x="1" y="0"/>
                    <a:pt x="1" y="448"/>
                    <a:pt x="225" y="448"/>
                  </a:cubicBezTo>
                  <a:cubicBezTo>
                    <a:pt x="673" y="448"/>
                    <a:pt x="225" y="0"/>
                    <a:pt x="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6" name="Google Shape;1966;p4"/>
            <p:cNvSpPr/>
            <p:nvPr/>
          </p:nvSpPr>
          <p:spPr>
            <a:xfrm>
              <a:off x="6782350" y="1005725"/>
              <a:ext cx="11225" cy="5625"/>
            </a:xfrm>
            <a:custGeom>
              <a:avLst/>
              <a:gdLst/>
              <a:ahLst/>
              <a:cxnLst/>
              <a:rect l="l" t="t" r="r" b="b"/>
              <a:pathLst>
                <a:path w="449" h="225" extrusionOk="0">
                  <a:moveTo>
                    <a:pt x="0" y="0"/>
                  </a:moveTo>
                  <a:cubicBezTo>
                    <a:pt x="0" y="0"/>
                    <a:pt x="0" y="225"/>
                    <a:pt x="225" y="225"/>
                  </a:cubicBezTo>
                  <a:cubicBezTo>
                    <a:pt x="449" y="225"/>
                    <a:pt x="225" y="0"/>
                    <a:pt x="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7" name="Google Shape;1967;p4"/>
            <p:cNvSpPr/>
            <p:nvPr/>
          </p:nvSpPr>
          <p:spPr>
            <a:xfrm>
              <a:off x="6737525" y="2882700"/>
              <a:ext cx="16825" cy="22425"/>
            </a:xfrm>
            <a:custGeom>
              <a:avLst/>
              <a:gdLst/>
              <a:ahLst/>
              <a:cxnLst/>
              <a:rect l="l" t="t" r="r" b="b"/>
              <a:pathLst>
                <a:path w="673" h="897" extrusionOk="0">
                  <a:moveTo>
                    <a:pt x="0" y="1"/>
                  </a:moveTo>
                  <a:cubicBezTo>
                    <a:pt x="0" y="449"/>
                    <a:pt x="0" y="897"/>
                    <a:pt x="449" y="897"/>
                  </a:cubicBezTo>
                  <a:cubicBezTo>
                    <a:pt x="449" y="449"/>
                    <a:pt x="673" y="1"/>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8" name="Google Shape;1968;p4"/>
            <p:cNvSpPr/>
            <p:nvPr/>
          </p:nvSpPr>
          <p:spPr>
            <a:xfrm>
              <a:off x="6737525" y="983325"/>
              <a:ext cx="11225" cy="11225"/>
            </a:xfrm>
            <a:custGeom>
              <a:avLst/>
              <a:gdLst/>
              <a:ahLst/>
              <a:cxnLst/>
              <a:rect l="l" t="t" r="r" b="b"/>
              <a:pathLst>
                <a:path w="449" h="449" extrusionOk="0">
                  <a:moveTo>
                    <a:pt x="0" y="0"/>
                  </a:moveTo>
                  <a:cubicBezTo>
                    <a:pt x="0" y="224"/>
                    <a:pt x="0" y="448"/>
                    <a:pt x="225" y="448"/>
                  </a:cubicBezTo>
                  <a:cubicBezTo>
                    <a:pt x="449" y="448"/>
                    <a:pt x="225" y="0"/>
                    <a:pt x="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9" name="Google Shape;1969;p4"/>
            <p:cNvSpPr/>
            <p:nvPr/>
          </p:nvSpPr>
          <p:spPr>
            <a:xfrm>
              <a:off x="6723525" y="2339225"/>
              <a:ext cx="25225" cy="4225"/>
            </a:xfrm>
            <a:custGeom>
              <a:avLst/>
              <a:gdLst/>
              <a:ahLst/>
              <a:cxnLst/>
              <a:rect l="l" t="t" r="r" b="b"/>
              <a:pathLst>
                <a:path w="1009" h="169" extrusionOk="0">
                  <a:moveTo>
                    <a:pt x="560" y="0"/>
                  </a:moveTo>
                  <a:lnTo>
                    <a:pt x="560" y="0"/>
                  </a:lnTo>
                  <a:cubicBezTo>
                    <a:pt x="0" y="112"/>
                    <a:pt x="224" y="168"/>
                    <a:pt x="476" y="168"/>
                  </a:cubicBezTo>
                  <a:cubicBezTo>
                    <a:pt x="729" y="168"/>
                    <a:pt x="1009" y="112"/>
                    <a:pt x="56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0" name="Google Shape;1970;p4"/>
            <p:cNvSpPr/>
            <p:nvPr/>
          </p:nvSpPr>
          <p:spPr>
            <a:xfrm>
              <a:off x="6715125" y="3880025"/>
              <a:ext cx="25225" cy="4225"/>
            </a:xfrm>
            <a:custGeom>
              <a:avLst/>
              <a:gdLst/>
              <a:ahLst/>
              <a:cxnLst/>
              <a:rect l="l" t="t" r="r" b="b"/>
              <a:pathLst>
                <a:path w="1009" h="169" extrusionOk="0">
                  <a:moveTo>
                    <a:pt x="448" y="0"/>
                  </a:moveTo>
                  <a:lnTo>
                    <a:pt x="448" y="0"/>
                  </a:lnTo>
                  <a:cubicBezTo>
                    <a:pt x="0" y="112"/>
                    <a:pt x="280" y="168"/>
                    <a:pt x="532" y="168"/>
                  </a:cubicBezTo>
                  <a:cubicBezTo>
                    <a:pt x="784" y="168"/>
                    <a:pt x="1009" y="112"/>
                    <a:pt x="44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1" name="Google Shape;1971;p4"/>
            <p:cNvSpPr/>
            <p:nvPr/>
          </p:nvSpPr>
          <p:spPr>
            <a:xfrm>
              <a:off x="6709500" y="1442750"/>
              <a:ext cx="22450" cy="11225"/>
            </a:xfrm>
            <a:custGeom>
              <a:avLst/>
              <a:gdLst/>
              <a:ahLst/>
              <a:cxnLst/>
              <a:rect l="l" t="t" r="r" b="b"/>
              <a:pathLst>
                <a:path w="898" h="449" extrusionOk="0">
                  <a:moveTo>
                    <a:pt x="449" y="1"/>
                  </a:moveTo>
                  <a:cubicBezTo>
                    <a:pt x="449" y="225"/>
                    <a:pt x="1" y="225"/>
                    <a:pt x="449" y="449"/>
                  </a:cubicBezTo>
                  <a:cubicBezTo>
                    <a:pt x="897" y="449"/>
                    <a:pt x="897" y="1"/>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2" name="Google Shape;1972;p4"/>
            <p:cNvSpPr/>
            <p:nvPr/>
          </p:nvSpPr>
          <p:spPr>
            <a:xfrm>
              <a:off x="6687100" y="2991075"/>
              <a:ext cx="37950" cy="20525"/>
            </a:xfrm>
            <a:custGeom>
              <a:avLst/>
              <a:gdLst/>
              <a:ahLst/>
              <a:cxnLst/>
              <a:rect l="l" t="t" r="r" b="b"/>
              <a:pathLst>
                <a:path w="1518" h="821" extrusionOk="0">
                  <a:moveTo>
                    <a:pt x="397" y="0"/>
                  </a:moveTo>
                  <a:cubicBezTo>
                    <a:pt x="245" y="0"/>
                    <a:pt x="105" y="44"/>
                    <a:pt x="0" y="148"/>
                  </a:cubicBezTo>
                  <a:cubicBezTo>
                    <a:pt x="673" y="148"/>
                    <a:pt x="673" y="820"/>
                    <a:pt x="1345" y="820"/>
                  </a:cubicBezTo>
                  <a:cubicBezTo>
                    <a:pt x="1517" y="476"/>
                    <a:pt x="897" y="0"/>
                    <a:pt x="39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3" name="Google Shape;1973;p4"/>
            <p:cNvSpPr/>
            <p:nvPr/>
          </p:nvSpPr>
          <p:spPr>
            <a:xfrm>
              <a:off x="6689900" y="3835200"/>
              <a:ext cx="25225" cy="4225"/>
            </a:xfrm>
            <a:custGeom>
              <a:avLst/>
              <a:gdLst/>
              <a:ahLst/>
              <a:cxnLst/>
              <a:rect l="l" t="t" r="r" b="b"/>
              <a:pathLst>
                <a:path w="1009" h="169" extrusionOk="0">
                  <a:moveTo>
                    <a:pt x="561" y="0"/>
                  </a:moveTo>
                  <a:lnTo>
                    <a:pt x="561" y="0"/>
                  </a:lnTo>
                  <a:cubicBezTo>
                    <a:pt x="0" y="112"/>
                    <a:pt x="225" y="168"/>
                    <a:pt x="477" y="168"/>
                  </a:cubicBezTo>
                  <a:cubicBezTo>
                    <a:pt x="729" y="168"/>
                    <a:pt x="1009" y="112"/>
                    <a:pt x="56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4" name="Google Shape;1974;p4"/>
            <p:cNvSpPr/>
            <p:nvPr/>
          </p:nvSpPr>
          <p:spPr>
            <a:xfrm>
              <a:off x="6664675" y="1329775"/>
              <a:ext cx="20700" cy="13050"/>
            </a:xfrm>
            <a:custGeom>
              <a:avLst/>
              <a:gdLst/>
              <a:ahLst/>
              <a:cxnLst/>
              <a:rect l="l" t="t" r="r" b="b"/>
              <a:pathLst>
                <a:path w="828" h="522" extrusionOk="0">
                  <a:moveTo>
                    <a:pt x="211" y="1"/>
                  </a:moveTo>
                  <a:cubicBezTo>
                    <a:pt x="147" y="1"/>
                    <a:pt x="77" y="12"/>
                    <a:pt x="1" y="37"/>
                  </a:cubicBezTo>
                  <a:cubicBezTo>
                    <a:pt x="1" y="261"/>
                    <a:pt x="225" y="485"/>
                    <a:pt x="673" y="485"/>
                  </a:cubicBezTo>
                  <a:cubicBezTo>
                    <a:pt x="699" y="511"/>
                    <a:pt x="718" y="522"/>
                    <a:pt x="732" y="522"/>
                  </a:cubicBezTo>
                  <a:cubicBezTo>
                    <a:pt x="827" y="522"/>
                    <a:pt x="654" y="1"/>
                    <a:pt x="21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5" name="Google Shape;1975;p4"/>
            <p:cNvSpPr/>
            <p:nvPr/>
          </p:nvSpPr>
          <p:spPr>
            <a:xfrm>
              <a:off x="6647875" y="1438100"/>
              <a:ext cx="24750" cy="15875"/>
            </a:xfrm>
            <a:custGeom>
              <a:avLst/>
              <a:gdLst/>
              <a:ahLst/>
              <a:cxnLst/>
              <a:rect l="l" t="t" r="r" b="b"/>
              <a:pathLst>
                <a:path w="990" h="635" extrusionOk="0">
                  <a:moveTo>
                    <a:pt x="221" y="1"/>
                  </a:moveTo>
                  <a:cubicBezTo>
                    <a:pt x="97" y="1"/>
                    <a:pt x="1" y="55"/>
                    <a:pt x="1" y="187"/>
                  </a:cubicBezTo>
                  <a:cubicBezTo>
                    <a:pt x="449" y="187"/>
                    <a:pt x="449" y="411"/>
                    <a:pt x="673" y="635"/>
                  </a:cubicBezTo>
                  <a:cubicBezTo>
                    <a:pt x="990" y="318"/>
                    <a:pt x="522" y="1"/>
                    <a:pt x="22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6" name="Google Shape;1976;p4"/>
            <p:cNvSpPr/>
            <p:nvPr/>
          </p:nvSpPr>
          <p:spPr>
            <a:xfrm>
              <a:off x="6645075" y="3812775"/>
              <a:ext cx="28050" cy="4225"/>
            </a:xfrm>
            <a:custGeom>
              <a:avLst/>
              <a:gdLst/>
              <a:ahLst/>
              <a:cxnLst/>
              <a:rect l="l" t="t" r="r" b="b"/>
              <a:pathLst>
                <a:path w="1122" h="169" extrusionOk="0">
                  <a:moveTo>
                    <a:pt x="561" y="1"/>
                  </a:moveTo>
                  <a:cubicBezTo>
                    <a:pt x="1" y="113"/>
                    <a:pt x="281" y="169"/>
                    <a:pt x="561" y="169"/>
                  </a:cubicBezTo>
                  <a:cubicBezTo>
                    <a:pt x="841" y="169"/>
                    <a:pt x="1121" y="113"/>
                    <a:pt x="56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7" name="Google Shape;1977;p4"/>
            <p:cNvSpPr/>
            <p:nvPr/>
          </p:nvSpPr>
          <p:spPr>
            <a:xfrm>
              <a:off x="6647875" y="3774800"/>
              <a:ext cx="22450" cy="10000"/>
            </a:xfrm>
            <a:custGeom>
              <a:avLst/>
              <a:gdLst/>
              <a:ahLst/>
              <a:cxnLst/>
              <a:rect l="l" t="t" r="r" b="b"/>
              <a:pathLst>
                <a:path w="898" h="400" extrusionOk="0">
                  <a:moveTo>
                    <a:pt x="299" y="1"/>
                  </a:moveTo>
                  <a:cubicBezTo>
                    <a:pt x="150" y="1"/>
                    <a:pt x="1" y="100"/>
                    <a:pt x="1" y="399"/>
                  </a:cubicBezTo>
                  <a:cubicBezTo>
                    <a:pt x="897" y="399"/>
                    <a:pt x="598" y="1"/>
                    <a:pt x="29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8" name="Google Shape;1978;p4"/>
            <p:cNvSpPr/>
            <p:nvPr/>
          </p:nvSpPr>
          <p:spPr>
            <a:xfrm>
              <a:off x="6616175" y="2997625"/>
              <a:ext cx="14175" cy="8275"/>
            </a:xfrm>
            <a:custGeom>
              <a:avLst/>
              <a:gdLst/>
              <a:ahLst/>
              <a:cxnLst/>
              <a:rect l="l" t="t" r="r" b="b"/>
              <a:pathLst>
                <a:path w="567" h="331" extrusionOk="0">
                  <a:moveTo>
                    <a:pt x="102" y="1"/>
                  </a:moveTo>
                  <a:cubicBezTo>
                    <a:pt x="1" y="1"/>
                    <a:pt x="452" y="331"/>
                    <a:pt x="533" y="331"/>
                  </a:cubicBezTo>
                  <a:cubicBezTo>
                    <a:pt x="566" y="331"/>
                    <a:pt x="535" y="273"/>
                    <a:pt x="372" y="110"/>
                  </a:cubicBezTo>
                  <a:cubicBezTo>
                    <a:pt x="214" y="31"/>
                    <a:pt x="133" y="1"/>
                    <a:pt x="102"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9" name="Google Shape;1979;p4"/>
            <p:cNvSpPr/>
            <p:nvPr/>
          </p:nvSpPr>
          <p:spPr>
            <a:xfrm>
              <a:off x="6580650" y="3840800"/>
              <a:ext cx="22425" cy="5625"/>
            </a:xfrm>
            <a:custGeom>
              <a:avLst/>
              <a:gdLst/>
              <a:ahLst/>
              <a:cxnLst/>
              <a:rect l="l" t="t" r="r" b="b"/>
              <a:pathLst>
                <a:path w="897" h="225" extrusionOk="0">
                  <a:moveTo>
                    <a:pt x="448" y="0"/>
                  </a:moveTo>
                  <a:cubicBezTo>
                    <a:pt x="0" y="0"/>
                    <a:pt x="0" y="225"/>
                    <a:pt x="448" y="225"/>
                  </a:cubicBezTo>
                  <a:cubicBezTo>
                    <a:pt x="673" y="225"/>
                    <a:pt x="897" y="0"/>
                    <a:pt x="44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0" name="Google Shape;1980;p4"/>
            <p:cNvSpPr/>
            <p:nvPr/>
          </p:nvSpPr>
          <p:spPr>
            <a:xfrm>
              <a:off x="6566625" y="3908025"/>
              <a:ext cx="28050" cy="4225"/>
            </a:xfrm>
            <a:custGeom>
              <a:avLst/>
              <a:gdLst/>
              <a:ahLst/>
              <a:cxnLst/>
              <a:rect l="l" t="t" r="r" b="b"/>
              <a:pathLst>
                <a:path w="1122" h="169" extrusionOk="0">
                  <a:moveTo>
                    <a:pt x="561" y="1"/>
                  </a:moveTo>
                  <a:cubicBezTo>
                    <a:pt x="1" y="113"/>
                    <a:pt x="281" y="169"/>
                    <a:pt x="561" y="169"/>
                  </a:cubicBezTo>
                  <a:cubicBezTo>
                    <a:pt x="841" y="169"/>
                    <a:pt x="1121" y="113"/>
                    <a:pt x="56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1" name="Google Shape;1981;p4"/>
            <p:cNvSpPr/>
            <p:nvPr/>
          </p:nvSpPr>
          <p:spPr>
            <a:xfrm>
              <a:off x="6547025" y="1532400"/>
              <a:ext cx="50450" cy="25"/>
            </a:xfrm>
            <a:custGeom>
              <a:avLst/>
              <a:gdLst/>
              <a:ahLst/>
              <a:cxnLst/>
              <a:rect l="l" t="t" r="r" b="b"/>
              <a:pathLst>
                <a:path w="2018" h="1" extrusionOk="0">
                  <a:moveTo>
                    <a:pt x="897" y="0"/>
                  </a:moveTo>
                  <a:cubicBezTo>
                    <a:pt x="0" y="0"/>
                    <a:pt x="2018" y="0"/>
                    <a:pt x="89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2" name="Google Shape;1982;p4"/>
            <p:cNvSpPr/>
            <p:nvPr/>
          </p:nvSpPr>
          <p:spPr>
            <a:xfrm>
              <a:off x="6552625" y="1308275"/>
              <a:ext cx="26200" cy="23325"/>
            </a:xfrm>
            <a:custGeom>
              <a:avLst/>
              <a:gdLst/>
              <a:ahLst/>
              <a:cxnLst/>
              <a:rect l="l" t="t" r="r" b="b"/>
              <a:pathLst>
                <a:path w="1048" h="933" extrusionOk="0">
                  <a:moveTo>
                    <a:pt x="449" y="1"/>
                  </a:moveTo>
                  <a:cubicBezTo>
                    <a:pt x="449" y="449"/>
                    <a:pt x="1" y="449"/>
                    <a:pt x="1" y="897"/>
                  </a:cubicBezTo>
                  <a:cubicBezTo>
                    <a:pt x="74" y="922"/>
                    <a:pt x="145" y="933"/>
                    <a:pt x="212" y="933"/>
                  </a:cubicBezTo>
                  <a:cubicBezTo>
                    <a:pt x="758" y="933"/>
                    <a:pt x="1047" y="200"/>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3" name="Google Shape;1983;p4"/>
            <p:cNvSpPr/>
            <p:nvPr/>
          </p:nvSpPr>
          <p:spPr>
            <a:xfrm>
              <a:off x="6535825" y="3000350"/>
              <a:ext cx="16825" cy="11250"/>
            </a:xfrm>
            <a:custGeom>
              <a:avLst/>
              <a:gdLst/>
              <a:ahLst/>
              <a:cxnLst/>
              <a:rect l="l" t="t" r="r" b="b"/>
              <a:pathLst>
                <a:path w="673" h="450" extrusionOk="0">
                  <a:moveTo>
                    <a:pt x="448" y="1"/>
                  </a:moveTo>
                  <a:cubicBezTo>
                    <a:pt x="0" y="1"/>
                    <a:pt x="448" y="449"/>
                    <a:pt x="673" y="449"/>
                  </a:cubicBezTo>
                  <a:cubicBezTo>
                    <a:pt x="673" y="225"/>
                    <a:pt x="673" y="1"/>
                    <a:pt x="44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4" name="Google Shape;1984;p4"/>
            <p:cNvSpPr/>
            <p:nvPr/>
          </p:nvSpPr>
          <p:spPr>
            <a:xfrm>
              <a:off x="6530225" y="3924850"/>
              <a:ext cx="22425" cy="9975"/>
            </a:xfrm>
            <a:custGeom>
              <a:avLst/>
              <a:gdLst/>
              <a:ahLst/>
              <a:cxnLst/>
              <a:rect l="l" t="t" r="r" b="b"/>
              <a:pathLst>
                <a:path w="897" h="399" extrusionOk="0">
                  <a:moveTo>
                    <a:pt x="897" y="0"/>
                  </a:moveTo>
                  <a:cubicBezTo>
                    <a:pt x="0" y="0"/>
                    <a:pt x="299" y="399"/>
                    <a:pt x="598" y="399"/>
                  </a:cubicBezTo>
                  <a:cubicBezTo>
                    <a:pt x="747" y="399"/>
                    <a:pt x="897" y="299"/>
                    <a:pt x="89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5" name="Google Shape;1985;p4"/>
            <p:cNvSpPr/>
            <p:nvPr/>
          </p:nvSpPr>
          <p:spPr>
            <a:xfrm>
              <a:off x="6530225" y="1404775"/>
              <a:ext cx="22425" cy="9975"/>
            </a:xfrm>
            <a:custGeom>
              <a:avLst/>
              <a:gdLst/>
              <a:ahLst/>
              <a:cxnLst/>
              <a:rect l="l" t="t" r="r" b="b"/>
              <a:pathLst>
                <a:path w="897" h="399" extrusionOk="0">
                  <a:moveTo>
                    <a:pt x="299" y="1"/>
                  </a:moveTo>
                  <a:cubicBezTo>
                    <a:pt x="150" y="1"/>
                    <a:pt x="0" y="100"/>
                    <a:pt x="0" y="399"/>
                  </a:cubicBezTo>
                  <a:cubicBezTo>
                    <a:pt x="897" y="399"/>
                    <a:pt x="598" y="1"/>
                    <a:pt x="29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6" name="Google Shape;1986;p4"/>
            <p:cNvSpPr/>
            <p:nvPr/>
          </p:nvSpPr>
          <p:spPr>
            <a:xfrm>
              <a:off x="6485400" y="1325100"/>
              <a:ext cx="44850" cy="56050"/>
            </a:xfrm>
            <a:custGeom>
              <a:avLst/>
              <a:gdLst/>
              <a:ahLst/>
              <a:cxnLst/>
              <a:rect l="l" t="t" r="r" b="b"/>
              <a:pathLst>
                <a:path w="1794" h="2242" extrusionOk="0">
                  <a:moveTo>
                    <a:pt x="1793" y="0"/>
                  </a:moveTo>
                  <a:cubicBezTo>
                    <a:pt x="897" y="224"/>
                    <a:pt x="0" y="1569"/>
                    <a:pt x="448" y="2241"/>
                  </a:cubicBezTo>
                  <a:cubicBezTo>
                    <a:pt x="897" y="1345"/>
                    <a:pt x="1345" y="672"/>
                    <a:pt x="179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7" name="Google Shape;1987;p4"/>
            <p:cNvSpPr/>
            <p:nvPr/>
          </p:nvSpPr>
          <p:spPr>
            <a:xfrm>
              <a:off x="6498100" y="3767225"/>
              <a:ext cx="32150" cy="28775"/>
            </a:xfrm>
            <a:custGeom>
              <a:avLst/>
              <a:gdLst/>
              <a:ahLst/>
              <a:cxnLst/>
              <a:rect l="l" t="t" r="r" b="b"/>
              <a:pathLst>
                <a:path w="1286" h="1151" extrusionOk="0">
                  <a:moveTo>
                    <a:pt x="1054" y="0"/>
                  </a:moveTo>
                  <a:cubicBezTo>
                    <a:pt x="317" y="0"/>
                    <a:pt x="1" y="947"/>
                    <a:pt x="613" y="1151"/>
                  </a:cubicBezTo>
                  <a:cubicBezTo>
                    <a:pt x="613" y="702"/>
                    <a:pt x="1061" y="478"/>
                    <a:pt x="1285" y="30"/>
                  </a:cubicBezTo>
                  <a:cubicBezTo>
                    <a:pt x="1204" y="10"/>
                    <a:pt x="1127" y="0"/>
                    <a:pt x="105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8" name="Google Shape;1988;p4"/>
            <p:cNvSpPr/>
            <p:nvPr/>
          </p:nvSpPr>
          <p:spPr>
            <a:xfrm>
              <a:off x="6491000" y="3759550"/>
              <a:ext cx="25225" cy="14900"/>
            </a:xfrm>
            <a:custGeom>
              <a:avLst/>
              <a:gdLst/>
              <a:ahLst/>
              <a:cxnLst/>
              <a:rect l="l" t="t" r="r" b="b"/>
              <a:pathLst>
                <a:path w="1009" h="596" extrusionOk="0">
                  <a:moveTo>
                    <a:pt x="533" y="1"/>
                  </a:moveTo>
                  <a:cubicBezTo>
                    <a:pt x="280" y="1"/>
                    <a:pt x="0" y="113"/>
                    <a:pt x="0" y="337"/>
                  </a:cubicBezTo>
                  <a:cubicBezTo>
                    <a:pt x="0" y="526"/>
                    <a:pt x="120" y="596"/>
                    <a:pt x="276" y="596"/>
                  </a:cubicBezTo>
                  <a:cubicBezTo>
                    <a:pt x="489" y="596"/>
                    <a:pt x="767" y="466"/>
                    <a:pt x="897" y="337"/>
                  </a:cubicBezTo>
                  <a:cubicBezTo>
                    <a:pt x="1009" y="113"/>
                    <a:pt x="785" y="1"/>
                    <a:pt x="53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9" name="Google Shape;1989;p4"/>
            <p:cNvSpPr/>
            <p:nvPr/>
          </p:nvSpPr>
          <p:spPr>
            <a:xfrm>
              <a:off x="6502200" y="3924850"/>
              <a:ext cx="16825" cy="5625"/>
            </a:xfrm>
            <a:custGeom>
              <a:avLst/>
              <a:gdLst/>
              <a:ahLst/>
              <a:cxnLst/>
              <a:rect l="l" t="t" r="r" b="b"/>
              <a:pathLst>
                <a:path w="673" h="225" extrusionOk="0">
                  <a:moveTo>
                    <a:pt x="1" y="0"/>
                  </a:moveTo>
                  <a:cubicBezTo>
                    <a:pt x="1" y="0"/>
                    <a:pt x="1" y="224"/>
                    <a:pt x="449" y="224"/>
                  </a:cubicBezTo>
                  <a:cubicBezTo>
                    <a:pt x="673" y="224"/>
                    <a:pt x="449" y="0"/>
                    <a:pt x="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0" name="Google Shape;1990;p4"/>
            <p:cNvSpPr/>
            <p:nvPr/>
          </p:nvSpPr>
          <p:spPr>
            <a:xfrm>
              <a:off x="6462975" y="3964075"/>
              <a:ext cx="16675" cy="19475"/>
            </a:xfrm>
            <a:custGeom>
              <a:avLst/>
              <a:gdLst/>
              <a:ahLst/>
              <a:cxnLst/>
              <a:rect l="l" t="t" r="r" b="b"/>
              <a:pathLst>
                <a:path w="667" h="779" extrusionOk="0">
                  <a:moveTo>
                    <a:pt x="449" y="0"/>
                  </a:moveTo>
                  <a:cubicBezTo>
                    <a:pt x="449" y="224"/>
                    <a:pt x="1" y="448"/>
                    <a:pt x="1" y="672"/>
                  </a:cubicBezTo>
                  <a:cubicBezTo>
                    <a:pt x="113" y="747"/>
                    <a:pt x="206" y="778"/>
                    <a:pt x="283" y="778"/>
                  </a:cubicBezTo>
                  <a:cubicBezTo>
                    <a:pt x="667" y="778"/>
                    <a:pt x="636" y="0"/>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1" name="Google Shape;1991;p4"/>
            <p:cNvSpPr/>
            <p:nvPr/>
          </p:nvSpPr>
          <p:spPr>
            <a:xfrm>
              <a:off x="6448975" y="1381125"/>
              <a:ext cx="28025" cy="4225"/>
            </a:xfrm>
            <a:custGeom>
              <a:avLst/>
              <a:gdLst/>
              <a:ahLst/>
              <a:cxnLst/>
              <a:rect l="l" t="t" r="r" b="b"/>
              <a:pathLst>
                <a:path w="1121" h="169" extrusionOk="0">
                  <a:moveTo>
                    <a:pt x="561" y="0"/>
                  </a:moveTo>
                  <a:cubicBezTo>
                    <a:pt x="0" y="112"/>
                    <a:pt x="281" y="168"/>
                    <a:pt x="561" y="168"/>
                  </a:cubicBezTo>
                  <a:cubicBezTo>
                    <a:pt x="841" y="168"/>
                    <a:pt x="1121" y="112"/>
                    <a:pt x="56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2" name="Google Shape;1992;p4"/>
            <p:cNvSpPr/>
            <p:nvPr/>
          </p:nvSpPr>
          <p:spPr>
            <a:xfrm>
              <a:off x="6443375" y="2288800"/>
              <a:ext cx="28025" cy="4225"/>
            </a:xfrm>
            <a:custGeom>
              <a:avLst/>
              <a:gdLst/>
              <a:ahLst/>
              <a:cxnLst/>
              <a:rect l="l" t="t" r="r" b="b"/>
              <a:pathLst>
                <a:path w="1121" h="169" extrusionOk="0">
                  <a:moveTo>
                    <a:pt x="561" y="0"/>
                  </a:moveTo>
                  <a:cubicBezTo>
                    <a:pt x="0" y="112"/>
                    <a:pt x="280" y="168"/>
                    <a:pt x="561" y="168"/>
                  </a:cubicBezTo>
                  <a:cubicBezTo>
                    <a:pt x="841" y="168"/>
                    <a:pt x="1121" y="112"/>
                    <a:pt x="56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3" name="Google Shape;1993;p4"/>
            <p:cNvSpPr/>
            <p:nvPr/>
          </p:nvSpPr>
          <p:spPr>
            <a:xfrm>
              <a:off x="6345325" y="4155800"/>
              <a:ext cx="22425" cy="10000"/>
            </a:xfrm>
            <a:custGeom>
              <a:avLst/>
              <a:gdLst/>
              <a:ahLst/>
              <a:cxnLst/>
              <a:rect l="l" t="t" r="r" b="b"/>
              <a:pathLst>
                <a:path w="897" h="400" extrusionOk="0">
                  <a:moveTo>
                    <a:pt x="299" y="1"/>
                  </a:moveTo>
                  <a:cubicBezTo>
                    <a:pt x="150" y="1"/>
                    <a:pt x="0" y="100"/>
                    <a:pt x="0" y="399"/>
                  </a:cubicBezTo>
                  <a:cubicBezTo>
                    <a:pt x="897" y="399"/>
                    <a:pt x="598" y="1"/>
                    <a:pt x="29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4" name="Google Shape;1994;p4"/>
            <p:cNvSpPr/>
            <p:nvPr/>
          </p:nvSpPr>
          <p:spPr>
            <a:xfrm>
              <a:off x="6329925" y="2496100"/>
              <a:ext cx="15425" cy="23550"/>
            </a:xfrm>
            <a:custGeom>
              <a:avLst/>
              <a:gdLst/>
              <a:ahLst/>
              <a:cxnLst/>
              <a:rect l="l" t="t" r="r" b="b"/>
              <a:pathLst>
                <a:path w="617" h="942" extrusionOk="0">
                  <a:moveTo>
                    <a:pt x="168" y="0"/>
                  </a:moveTo>
                  <a:cubicBezTo>
                    <a:pt x="168" y="387"/>
                    <a:pt x="1" y="941"/>
                    <a:pt x="388" y="941"/>
                  </a:cubicBezTo>
                  <a:cubicBezTo>
                    <a:pt x="449" y="941"/>
                    <a:pt x="524" y="928"/>
                    <a:pt x="616" y="897"/>
                  </a:cubicBezTo>
                  <a:cubicBezTo>
                    <a:pt x="616" y="449"/>
                    <a:pt x="616" y="225"/>
                    <a:pt x="16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5" name="Google Shape;1995;p4"/>
            <p:cNvSpPr/>
            <p:nvPr/>
          </p:nvSpPr>
          <p:spPr>
            <a:xfrm>
              <a:off x="6328500" y="2535325"/>
              <a:ext cx="25250" cy="4225"/>
            </a:xfrm>
            <a:custGeom>
              <a:avLst/>
              <a:gdLst/>
              <a:ahLst/>
              <a:cxnLst/>
              <a:rect l="l" t="t" r="r" b="b"/>
              <a:pathLst>
                <a:path w="1010" h="169" extrusionOk="0">
                  <a:moveTo>
                    <a:pt x="449" y="0"/>
                  </a:moveTo>
                  <a:lnTo>
                    <a:pt x="449" y="0"/>
                  </a:lnTo>
                  <a:cubicBezTo>
                    <a:pt x="1" y="112"/>
                    <a:pt x="281" y="168"/>
                    <a:pt x="533" y="168"/>
                  </a:cubicBezTo>
                  <a:cubicBezTo>
                    <a:pt x="785" y="168"/>
                    <a:pt x="1009" y="112"/>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6" name="Google Shape;1996;p4"/>
            <p:cNvSpPr/>
            <p:nvPr/>
          </p:nvSpPr>
          <p:spPr>
            <a:xfrm>
              <a:off x="6314900" y="2464850"/>
              <a:ext cx="12625" cy="6500"/>
            </a:xfrm>
            <a:custGeom>
              <a:avLst/>
              <a:gdLst/>
              <a:ahLst/>
              <a:cxnLst/>
              <a:rect l="l" t="t" r="r" b="b"/>
              <a:pathLst>
                <a:path w="505" h="260" extrusionOk="0">
                  <a:moveTo>
                    <a:pt x="38" y="1"/>
                  </a:moveTo>
                  <a:cubicBezTo>
                    <a:pt x="1" y="1"/>
                    <a:pt x="454" y="259"/>
                    <a:pt x="491" y="259"/>
                  </a:cubicBezTo>
                  <a:cubicBezTo>
                    <a:pt x="505" y="259"/>
                    <a:pt x="463" y="225"/>
                    <a:pt x="321" y="130"/>
                  </a:cubicBezTo>
                  <a:cubicBezTo>
                    <a:pt x="131" y="35"/>
                    <a:pt x="52" y="1"/>
                    <a:pt x="3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7" name="Google Shape;1997;p4"/>
            <p:cNvSpPr/>
            <p:nvPr/>
          </p:nvSpPr>
          <p:spPr>
            <a:xfrm>
              <a:off x="6278075" y="4126550"/>
              <a:ext cx="56050" cy="25"/>
            </a:xfrm>
            <a:custGeom>
              <a:avLst/>
              <a:gdLst/>
              <a:ahLst/>
              <a:cxnLst/>
              <a:rect l="l" t="t" r="r" b="b"/>
              <a:pathLst>
                <a:path w="2242" h="1" extrusionOk="0">
                  <a:moveTo>
                    <a:pt x="1121" y="0"/>
                  </a:moveTo>
                  <a:cubicBezTo>
                    <a:pt x="1" y="0"/>
                    <a:pt x="2242" y="0"/>
                    <a:pt x="112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8" name="Google Shape;1998;p4"/>
            <p:cNvSpPr/>
            <p:nvPr/>
          </p:nvSpPr>
          <p:spPr>
            <a:xfrm>
              <a:off x="6252875" y="2395250"/>
              <a:ext cx="28025" cy="4225"/>
            </a:xfrm>
            <a:custGeom>
              <a:avLst/>
              <a:gdLst/>
              <a:ahLst/>
              <a:cxnLst/>
              <a:rect l="l" t="t" r="r" b="b"/>
              <a:pathLst>
                <a:path w="1121" h="169" extrusionOk="0">
                  <a:moveTo>
                    <a:pt x="561" y="0"/>
                  </a:moveTo>
                  <a:cubicBezTo>
                    <a:pt x="0" y="112"/>
                    <a:pt x="280" y="168"/>
                    <a:pt x="561" y="168"/>
                  </a:cubicBezTo>
                  <a:cubicBezTo>
                    <a:pt x="841" y="168"/>
                    <a:pt x="1121" y="112"/>
                    <a:pt x="56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9" name="Google Shape;1999;p4"/>
            <p:cNvSpPr/>
            <p:nvPr/>
          </p:nvSpPr>
          <p:spPr>
            <a:xfrm>
              <a:off x="6182825" y="1504375"/>
              <a:ext cx="33650" cy="39250"/>
            </a:xfrm>
            <a:custGeom>
              <a:avLst/>
              <a:gdLst/>
              <a:ahLst/>
              <a:cxnLst/>
              <a:rect l="l" t="t" r="r" b="b"/>
              <a:pathLst>
                <a:path w="1346" h="1570" extrusionOk="0">
                  <a:moveTo>
                    <a:pt x="1" y="1"/>
                  </a:moveTo>
                  <a:cubicBezTo>
                    <a:pt x="449" y="449"/>
                    <a:pt x="449" y="897"/>
                    <a:pt x="1" y="1570"/>
                  </a:cubicBezTo>
                  <a:cubicBezTo>
                    <a:pt x="1346" y="1570"/>
                    <a:pt x="897" y="1"/>
                    <a:pt x="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0" name="Google Shape;2000;p4"/>
            <p:cNvSpPr/>
            <p:nvPr/>
          </p:nvSpPr>
          <p:spPr>
            <a:xfrm>
              <a:off x="6182825" y="1575700"/>
              <a:ext cx="16850" cy="12750"/>
            </a:xfrm>
            <a:custGeom>
              <a:avLst/>
              <a:gdLst/>
              <a:ahLst/>
              <a:cxnLst/>
              <a:rect l="l" t="t" r="r" b="b"/>
              <a:pathLst>
                <a:path w="674" h="510" extrusionOk="0">
                  <a:moveTo>
                    <a:pt x="317" y="0"/>
                  </a:moveTo>
                  <a:cubicBezTo>
                    <a:pt x="233" y="0"/>
                    <a:pt x="129" y="19"/>
                    <a:pt x="1" y="61"/>
                  </a:cubicBezTo>
                  <a:cubicBezTo>
                    <a:pt x="1" y="285"/>
                    <a:pt x="449" y="510"/>
                    <a:pt x="673" y="510"/>
                  </a:cubicBezTo>
                  <a:cubicBezTo>
                    <a:pt x="673" y="328"/>
                    <a:pt x="673" y="0"/>
                    <a:pt x="31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1" name="Google Shape;2001;p4"/>
            <p:cNvSpPr/>
            <p:nvPr/>
          </p:nvSpPr>
          <p:spPr>
            <a:xfrm>
              <a:off x="6171625" y="1453950"/>
              <a:ext cx="11225" cy="16850"/>
            </a:xfrm>
            <a:custGeom>
              <a:avLst/>
              <a:gdLst/>
              <a:ahLst/>
              <a:cxnLst/>
              <a:rect l="l" t="t" r="r" b="b"/>
              <a:pathLst>
                <a:path w="449" h="674" extrusionOk="0">
                  <a:moveTo>
                    <a:pt x="1" y="1"/>
                  </a:moveTo>
                  <a:cubicBezTo>
                    <a:pt x="1" y="449"/>
                    <a:pt x="225" y="449"/>
                    <a:pt x="449" y="673"/>
                  </a:cubicBezTo>
                  <a:cubicBezTo>
                    <a:pt x="449" y="225"/>
                    <a:pt x="449" y="1"/>
                    <a:pt x="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2" name="Google Shape;2002;p4"/>
            <p:cNvSpPr/>
            <p:nvPr/>
          </p:nvSpPr>
          <p:spPr>
            <a:xfrm>
              <a:off x="6160425" y="1589325"/>
              <a:ext cx="16825" cy="26250"/>
            </a:xfrm>
            <a:custGeom>
              <a:avLst/>
              <a:gdLst/>
              <a:ahLst/>
              <a:cxnLst/>
              <a:rect l="l" t="t" r="r" b="b"/>
              <a:pathLst>
                <a:path w="673" h="1050" extrusionOk="0">
                  <a:moveTo>
                    <a:pt x="199" y="0"/>
                  </a:moveTo>
                  <a:cubicBezTo>
                    <a:pt x="153" y="0"/>
                    <a:pt x="90" y="54"/>
                    <a:pt x="0" y="189"/>
                  </a:cubicBezTo>
                  <a:cubicBezTo>
                    <a:pt x="359" y="189"/>
                    <a:pt x="144" y="1049"/>
                    <a:pt x="388" y="1049"/>
                  </a:cubicBezTo>
                  <a:cubicBezTo>
                    <a:pt x="449" y="1049"/>
                    <a:pt x="538" y="996"/>
                    <a:pt x="673" y="861"/>
                  </a:cubicBezTo>
                  <a:cubicBezTo>
                    <a:pt x="314" y="861"/>
                    <a:pt x="386" y="0"/>
                    <a:pt x="19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3" name="Google Shape;2003;p4"/>
            <p:cNvSpPr/>
            <p:nvPr/>
          </p:nvSpPr>
          <p:spPr>
            <a:xfrm>
              <a:off x="6152025" y="1269050"/>
              <a:ext cx="28025" cy="4250"/>
            </a:xfrm>
            <a:custGeom>
              <a:avLst/>
              <a:gdLst/>
              <a:ahLst/>
              <a:cxnLst/>
              <a:rect l="l" t="t" r="r" b="b"/>
              <a:pathLst>
                <a:path w="1121" h="170" extrusionOk="0">
                  <a:moveTo>
                    <a:pt x="560" y="1"/>
                  </a:moveTo>
                  <a:cubicBezTo>
                    <a:pt x="0" y="113"/>
                    <a:pt x="280" y="169"/>
                    <a:pt x="560" y="169"/>
                  </a:cubicBezTo>
                  <a:cubicBezTo>
                    <a:pt x="841" y="169"/>
                    <a:pt x="1121" y="113"/>
                    <a:pt x="56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4" name="Google Shape;2004;p4"/>
            <p:cNvSpPr/>
            <p:nvPr/>
          </p:nvSpPr>
          <p:spPr>
            <a:xfrm>
              <a:off x="6110000" y="2524125"/>
              <a:ext cx="36050" cy="9275"/>
            </a:xfrm>
            <a:custGeom>
              <a:avLst/>
              <a:gdLst/>
              <a:ahLst/>
              <a:cxnLst/>
              <a:rect l="l" t="t" r="r" b="b"/>
              <a:pathLst>
                <a:path w="1442" h="371" extrusionOk="0">
                  <a:moveTo>
                    <a:pt x="1345" y="0"/>
                  </a:moveTo>
                  <a:lnTo>
                    <a:pt x="1345" y="0"/>
                  </a:lnTo>
                  <a:cubicBezTo>
                    <a:pt x="1243" y="51"/>
                    <a:pt x="1119" y="67"/>
                    <a:pt x="987" y="67"/>
                  </a:cubicBezTo>
                  <a:cubicBezTo>
                    <a:pt x="752" y="67"/>
                    <a:pt x="493" y="15"/>
                    <a:pt x="300" y="15"/>
                  </a:cubicBezTo>
                  <a:cubicBezTo>
                    <a:pt x="123" y="15"/>
                    <a:pt x="0" y="59"/>
                    <a:pt x="0" y="224"/>
                  </a:cubicBezTo>
                  <a:cubicBezTo>
                    <a:pt x="128" y="224"/>
                    <a:pt x="622" y="371"/>
                    <a:pt x="980" y="371"/>
                  </a:cubicBezTo>
                  <a:cubicBezTo>
                    <a:pt x="1249" y="371"/>
                    <a:pt x="1441" y="288"/>
                    <a:pt x="134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5" name="Google Shape;2005;p4"/>
            <p:cNvSpPr/>
            <p:nvPr/>
          </p:nvSpPr>
          <p:spPr>
            <a:xfrm>
              <a:off x="6121200" y="3717525"/>
              <a:ext cx="11225" cy="11250"/>
            </a:xfrm>
            <a:custGeom>
              <a:avLst/>
              <a:gdLst/>
              <a:ahLst/>
              <a:cxnLst/>
              <a:rect l="l" t="t" r="r" b="b"/>
              <a:pathLst>
                <a:path w="449" h="450" extrusionOk="0">
                  <a:moveTo>
                    <a:pt x="1" y="1"/>
                  </a:moveTo>
                  <a:cubicBezTo>
                    <a:pt x="1" y="1"/>
                    <a:pt x="1" y="449"/>
                    <a:pt x="225" y="449"/>
                  </a:cubicBezTo>
                  <a:cubicBezTo>
                    <a:pt x="449" y="449"/>
                    <a:pt x="449" y="1"/>
                    <a:pt x="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6" name="Google Shape;2006;p4"/>
            <p:cNvSpPr/>
            <p:nvPr/>
          </p:nvSpPr>
          <p:spPr>
            <a:xfrm>
              <a:off x="6100725" y="3681175"/>
              <a:ext cx="14150" cy="8275"/>
            </a:xfrm>
            <a:custGeom>
              <a:avLst/>
              <a:gdLst/>
              <a:ahLst/>
              <a:cxnLst/>
              <a:rect l="l" t="t" r="r" b="b"/>
              <a:pathLst>
                <a:path w="566" h="331" extrusionOk="0">
                  <a:moveTo>
                    <a:pt x="101" y="1"/>
                  </a:moveTo>
                  <a:cubicBezTo>
                    <a:pt x="0" y="1"/>
                    <a:pt x="452" y="331"/>
                    <a:pt x="532" y="331"/>
                  </a:cubicBezTo>
                  <a:cubicBezTo>
                    <a:pt x="566" y="331"/>
                    <a:pt x="535" y="273"/>
                    <a:pt x="371" y="110"/>
                  </a:cubicBezTo>
                  <a:cubicBezTo>
                    <a:pt x="213" y="31"/>
                    <a:pt x="132" y="1"/>
                    <a:pt x="10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7" name="Google Shape;2007;p4"/>
            <p:cNvSpPr/>
            <p:nvPr/>
          </p:nvSpPr>
          <p:spPr>
            <a:xfrm>
              <a:off x="5986725" y="1235450"/>
              <a:ext cx="16850" cy="11225"/>
            </a:xfrm>
            <a:custGeom>
              <a:avLst/>
              <a:gdLst/>
              <a:ahLst/>
              <a:cxnLst/>
              <a:rect l="l" t="t" r="r" b="b"/>
              <a:pathLst>
                <a:path w="674" h="449" extrusionOk="0">
                  <a:moveTo>
                    <a:pt x="449" y="0"/>
                  </a:moveTo>
                  <a:cubicBezTo>
                    <a:pt x="1" y="0"/>
                    <a:pt x="449" y="448"/>
                    <a:pt x="673" y="448"/>
                  </a:cubicBezTo>
                  <a:cubicBezTo>
                    <a:pt x="673" y="448"/>
                    <a:pt x="673" y="0"/>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8" name="Google Shape;2008;p4"/>
            <p:cNvSpPr/>
            <p:nvPr/>
          </p:nvSpPr>
          <p:spPr>
            <a:xfrm>
              <a:off x="5977450" y="1641725"/>
              <a:ext cx="14175" cy="8275"/>
            </a:xfrm>
            <a:custGeom>
              <a:avLst/>
              <a:gdLst/>
              <a:ahLst/>
              <a:cxnLst/>
              <a:rect l="l" t="t" r="r" b="b"/>
              <a:pathLst>
                <a:path w="567" h="331" extrusionOk="0">
                  <a:moveTo>
                    <a:pt x="102" y="1"/>
                  </a:moveTo>
                  <a:cubicBezTo>
                    <a:pt x="1" y="1"/>
                    <a:pt x="452" y="331"/>
                    <a:pt x="532" y="331"/>
                  </a:cubicBezTo>
                  <a:cubicBezTo>
                    <a:pt x="566" y="331"/>
                    <a:pt x="535" y="273"/>
                    <a:pt x="372" y="110"/>
                  </a:cubicBezTo>
                  <a:cubicBezTo>
                    <a:pt x="214" y="31"/>
                    <a:pt x="132" y="1"/>
                    <a:pt x="102"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9" name="Google Shape;2009;p4"/>
            <p:cNvSpPr/>
            <p:nvPr/>
          </p:nvSpPr>
          <p:spPr>
            <a:xfrm>
              <a:off x="5981125" y="2165525"/>
              <a:ext cx="20575" cy="17725"/>
            </a:xfrm>
            <a:custGeom>
              <a:avLst/>
              <a:gdLst/>
              <a:ahLst/>
              <a:cxnLst/>
              <a:rect l="l" t="t" r="r" b="b"/>
              <a:pathLst>
                <a:path w="823" h="709" extrusionOk="0">
                  <a:moveTo>
                    <a:pt x="225" y="1"/>
                  </a:moveTo>
                  <a:cubicBezTo>
                    <a:pt x="225" y="449"/>
                    <a:pt x="1" y="1"/>
                    <a:pt x="1" y="673"/>
                  </a:cubicBezTo>
                  <a:cubicBezTo>
                    <a:pt x="75" y="698"/>
                    <a:pt x="144" y="709"/>
                    <a:pt x="207" y="709"/>
                  </a:cubicBezTo>
                  <a:cubicBezTo>
                    <a:pt x="712" y="709"/>
                    <a:pt x="822" y="1"/>
                    <a:pt x="22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0" name="Google Shape;2010;p4"/>
            <p:cNvSpPr/>
            <p:nvPr/>
          </p:nvSpPr>
          <p:spPr>
            <a:xfrm>
              <a:off x="5969925" y="2092700"/>
              <a:ext cx="19225" cy="9275"/>
            </a:xfrm>
            <a:custGeom>
              <a:avLst/>
              <a:gdLst/>
              <a:ahLst/>
              <a:cxnLst/>
              <a:rect l="l" t="t" r="r" b="b"/>
              <a:pathLst>
                <a:path w="769" h="371" extrusionOk="0">
                  <a:moveTo>
                    <a:pt x="673" y="0"/>
                  </a:moveTo>
                  <a:cubicBezTo>
                    <a:pt x="449" y="0"/>
                    <a:pt x="224" y="0"/>
                    <a:pt x="0" y="224"/>
                  </a:cubicBezTo>
                  <a:cubicBezTo>
                    <a:pt x="128" y="224"/>
                    <a:pt x="403" y="371"/>
                    <a:pt x="573" y="371"/>
                  </a:cubicBezTo>
                  <a:cubicBezTo>
                    <a:pt x="700" y="371"/>
                    <a:pt x="769" y="288"/>
                    <a:pt x="67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1" name="Google Shape;2011;p4"/>
            <p:cNvSpPr/>
            <p:nvPr/>
          </p:nvSpPr>
          <p:spPr>
            <a:xfrm>
              <a:off x="5967125" y="2131900"/>
              <a:ext cx="28025" cy="4225"/>
            </a:xfrm>
            <a:custGeom>
              <a:avLst/>
              <a:gdLst/>
              <a:ahLst/>
              <a:cxnLst/>
              <a:rect l="l" t="t" r="r" b="b"/>
              <a:pathLst>
                <a:path w="1121" h="169" extrusionOk="0">
                  <a:moveTo>
                    <a:pt x="561" y="1"/>
                  </a:moveTo>
                  <a:cubicBezTo>
                    <a:pt x="0" y="113"/>
                    <a:pt x="280" y="169"/>
                    <a:pt x="561" y="169"/>
                  </a:cubicBezTo>
                  <a:cubicBezTo>
                    <a:pt x="841" y="169"/>
                    <a:pt x="1121" y="113"/>
                    <a:pt x="56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2" name="Google Shape;2012;p4"/>
            <p:cNvSpPr/>
            <p:nvPr/>
          </p:nvSpPr>
          <p:spPr>
            <a:xfrm>
              <a:off x="5947500" y="4042500"/>
              <a:ext cx="25250" cy="4225"/>
            </a:xfrm>
            <a:custGeom>
              <a:avLst/>
              <a:gdLst/>
              <a:ahLst/>
              <a:cxnLst/>
              <a:rect l="l" t="t" r="r" b="b"/>
              <a:pathLst>
                <a:path w="1010" h="169" extrusionOk="0">
                  <a:moveTo>
                    <a:pt x="449" y="1"/>
                  </a:moveTo>
                  <a:lnTo>
                    <a:pt x="449" y="1"/>
                  </a:lnTo>
                  <a:cubicBezTo>
                    <a:pt x="1" y="113"/>
                    <a:pt x="281" y="169"/>
                    <a:pt x="533" y="169"/>
                  </a:cubicBezTo>
                  <a:cubicBezTo>
                    <a:pt x="785" y="169"/>
                    <a:pt x="1009" y="113"/>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3" name="Google Shape;2013;p4"/>
            <p:cNvSpPr/>
            <p:nvPr/>
          </p:nvSpPr>
          <p:spPr>
            <a:xfrm>
              <a:off x="5947500" y="2131900"/>
              <a:ext cx="11250" cy="11250"/>
            </a:xfrm>
            <a:custGeom>
              <a:avLst/>
              <a:gdLst/>
              <a:ahLst/>
              <a:cxnLst/>
              <a:rect l="l" t="t" r="r" b="b"/>
              <a:pathLst>
                <a:path w="450" h="450" extrusionOk="0">
                  <a:moveTo>
                    <a:pt x="225" y="1"/>
                  </a:moveTo>
                  <a:cubicBezTo>
                    <a:pt x="1" y="1"/>
                    <a:pt x="225" y="449"/>
                    <a:pt x="449" y="449"/>
                  </a:cubicBezTo>
                  <a:cubicBezTo>
                    <a:pt x="449" y="225"/>
                    <a:pt x="449" y="1"/>
                    <a:pt x="22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4" name="Google Shape;2014;p4"/>
            <p:cNvSpPr/>
            <p:nvPr/>
          </p:nvSpPr>
          <p:spPr>
            <a:xfrm>
              <a:off x="5927625" y="1638850"/>
              <a:ext cx="31125" cy="13450"/>
            </a:xfrm>
            <a:custGeom>
              <a:avLst/>
              <a:gdLst/>
              <a:ahLst/>
              <a:cxnLst/>
              <a:rect l="l" t="t" r="r" b="b"/>
              <a:pathLst>
                <a:path w="1245" h="538" extrusionOk="0">
                  <a:moveTo>
                    <a:pt x="124" y="1"/>
                  </a:moveTo>
                  <a:cubicBezTo>
                    <a:pt x="0" y="371"/>
                    <a:pt x="352" y="537"/>
                    <a:pt x="656" y="537"/>
                  </a:cubicBezTo>
                  <a:cubicBezTo>
                    <a:pt x="905" y="537"/>
                    <a:pt x="1121" y="426"/>
                    <a:pt x="1020" y="225"/>
                  </a:cubicBezTo>
                  <a:cubicBezTo>
                    <a:pt x="348" y="225"/>
                    <a:pt x="1244" y="1"/>
                    <a:pt x="12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5" name="Google Shape;2015;p4"/>
            <p:cNvSpPr/>
            <p:nvPr/>
          </p:nvSpPr>
          <p:spPr>
            <a:xfrm>
              <a:off x="5927750" y="1753925"/>
              <a:ext cx="16250" cy="13825"/>
            </a:xfrm>
            <a:custGeom>
              <a:avLst/>
              <a:gdLst/>
              <a:ahLst/>
              <a:cxnLst/>
              <a:rect l="l" t="t" r="r" b="b"/>
              <a:pathLst>
                <a:path w="650" h="553" extrusionOk="0">
                  <a:moveTo>
                    <a:pt x="435" y="1"/>
                  </a:moveTo>
                  <a:cubicBezTo>
                    <a:pt x="239" y="1"/>
                    <a:pt x="0" y="411"/>
                    <a:pt x="567" y="552"/>
                  </a:cubicBezTo>
                  <a:cubicBezTo>
                    <a:pt x="649" y="140"/>
                    <a:pt x="550" y="1"/>
                    <a:pt x="43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6" name="Google Shape;2016;p4"/>
            <p:cNvSpPr/>
            <p:nvPr/>
          </p:nvSpPr>
          <p:spPr>
            <a:xfrm>
              <a:off x="5917550" y="2237500"/>
              <a:ext cx="25575" cy="12975"/>
            </a:xfrm>
            <a:custGeom>
              <a:avLst/>
              <a:gdLst/>
              <a:ahLst/>
              <a:cxnLst/>
              <a:rect l="l" t="t" r="r" b="b"/>
              <a:pathLst>
                <a:path w="1023" h="519" extrusionOk="0">
                  <a:moveTo>
                    <a:pt x="181" y="0"/>
                  </a:moveTo>
                  <a:cubicBezTo>
                    <a:pt x="0" y="0"/>
                    <a:pt x="604" y="518"/>
                    <a:pt x="872" y="518"/>
                  </a:cubicBezTo>
                  <a:cubicBezTo>
                    <a:pt x="969" y="518"/>
                    <a:pt x="1022" y="449"/>
                    <a:pt x="975" y="259"/>
                  </a:cubicBezTo>
                  <a:lnTo>
                    <a:pt x="751" y="259"/>
                  </a:lnTo>
                  <a:cubicBezTo>
                    <a:pt x="419" y="70"/>
                    <a:pt x="248" y="0"/>
                    <a:pt x="18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7" name="Google Shape;2017;p4"/>
            <p:cNvSpPr/>
            <p:nvPr/>
          </p:nvSpPr>
          <p:spPr>
            <a:xfrm>
              <a:off x="5915500" y="1693750"/>
              <a:ext cx="9625" cy="12375"/>
            </a:xfrm>
            <a:custGeom>
              <a:avLst/>
              <a:gdLst/>
              <a:ahLst/>
              <a:cxnLst/>
              <a:rect l="l" t="t" r="r" b="b"/>
              <a:pathLst>
                <a:path w="385" h="495" extrusionOk="0">
                  <a:moveTo>
                    <a:pt x="90" y="0"/>
                  </a:moveTo>
                  <a:cubicBezTo>
                    <a:pt x="0" y="0"/>
                    <a:pt x="192" y="494"/>
                    <a:pt x="384" y="494"/>
                  </a:cubicBezTo>
                  <a:cubicBezTo>
                    <a:pt x="384" y="270"/>
                    <a:pt x="384" y="46"/>
                    <a:pt x="160" y="46"/>
                  </a:cubicBezTo>
                  <a:cubicBezTo>
                    <a:pt x="128" y="14"/>
                    <a:pt x="105" y="0"/>
                    <a:pt x="9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8" name="Google Shape;2018;p4"/>
            <p:cNvSpPr/>
            <p:nvPr/>
          </p:nvSpPr>
          <p:spPr>
            <a:xfrm>
              <a:off x="5813050" y="3997675"/>
              <a:ext cx="22425" cy="16850"/>
            </a:xfrm>
            <a:custGeom>
              <a:avLst/>
              <a:gdLst/>
              <a:ahLst/>
              <a:cxnLst/>
              <a:rect l="l" t="t" r="r" b="b"/>
              <a:pathLst>
                <a:path w="897" h="674" extrusionOk="0">
                  <a:moveTo>
                    <a:pt x="0" y="1"/>
                  </a:moveTo>
                  <a:cubicBezTo>
                    <a:pt x="0" y="225"/>
                    <a:pt x="224" y="449"/>
                    <a:pt x="448" y="673"/>
                  </a:cubicBezTo>
                  <a:cubicBezTo>
                    <a:pt x="897" y="673"/>
                    <a:pt x="448" y="1"/>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9" name="Google Shape;2019;p4"/>
            <p:cNvSpPr/>
            <p:nvPr/>
          </p:nvSpPr>
          <p:spPr>
            <a:xfrm>
              <a:off x="5772075" y="1756525"/>
              <a:ext cx="24825" cy="6475"/>
            </a:xfrm>
            <a:custGeom>
              <a:avLst/>
              <a:gdLst/>
              <a:ahLst/>
              <a:cxnLst/>
              <a:rect l="l" t="t" r="r" b="b"/>
              <a:pathLst>
                <a:path w="993" h="259" extrusionOk="0">
                  <a:moveTo>
                    <a:pt x="518" y="0"/>
                  </a:moveTo>
                  <a:lnTo>
                    <a:pt x="518" y="0"/>
                  </a:lnTo>
                  <a:cubicBezTo>
                    <a:pt x="1" y="129"/>
                    <a:pt x="454" y="259"/>
                    <a:pt x="715" y="259"/>
                  </a:cubicBezTo>
                  <a:cubicBezTo>
                    <a:pt x="905" y="259"/>
                    <a:pt x="992" y="190"/>
                    <a:pt x="51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0" name="Google Shape;2020;p4"/>
            <p:cNvSpPr/>
            <p:nvPr/>
          </p:nvSpPr>
          <p:spPr>
            <a:xfrm>
              <a:off x="5684175" y="1902200"/>
              <a:ext cx="9625" cy="12375"/>
            </a:xfrm>
            <a:custGeom>
              <a:avLst/>
              <a:gdLst/>
              <a:ahLst/>
              <a:cxnLst/>
              <a:rect l="l" t="t" r="r" b="b"/>
              <a:pathLst>
                <a:path w="385" h="495" extrusionOk="0">
                  <a:moveTo>
                    <a:pt x="0" y="0"/>
                  </a:moveTo>
                  <a:cubicBezTo>
                    <a:pt x="0" y="224"/>
                    <a:pt x="0" y="448"/>
                    <a:pt x="224" y="448"/>
                  </a:cubicBezTo>
                  <a:cubicBezTo>
                    <a:pt x="256" y="480"/>
                    <a:pt x="279" y="494"/>
                    <a:pt x="294" y="494"/>
                  </a:cubicBezTo>
                  <a:cubicBezTo>
                    <a:pt x="385" y="494"/>
                    <a:pt x="192" y="0"/>
                    <a:pt x="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1" name="Google Shape;2021;p4"/>
            <p:cNvSpPr/>
            <p:nvPr/>
          </p:nvSpPr>
          <p:spPr>
            <a:xfrm>
              <a:off x="5615075" y="1834950"/>
              <a:ext cx="18700" cy="10000"/>
            </a:xfrm>
            <a:custGeom>
              <a:avLst/>
              <a:gdLst/>
              <a:ahLst/>
              <a:cxnLst/>
              <a:rect l="l" t="t" r="r" b="b"/>
              <a:pathLst>
                <a:path w="748" h="400" extrusionOk="0">
                  <a:moveTo>
                    <a:pt x="747" y="1"/>
                  </a:moveTo>
                  <a:cubicBezTo>
                    <a:pt x="0" y="1"/>
                    <a:pt x="249" y="399"/>
                    <a:pt x="498" y="399"/>
                  </a:cubicBezTo>
                  <a:cubicBezTo>
                    <a:pt x="623" y="399"/>
                    <a:pt x="747" y="300"/>
                    <a:pt x="74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2" name="Google Shape;2022;p4"/>
            <p:cNvSpPr/>
            <p:nvPr/>
          </p:nvSpPr>
          <p:spPr>
            <a:xfrm>
              <a:off x="5560900" y="1157000"/>
              <a:ext cx="22450" cy="50450"/>
            </a:xfrm>
            <a:custGeom>
              <a:avLst/>
              <a:gdLst/>
              <a:ahLst/>
              <a:cxnLst/>
              <a:rect l="l" t="t" r="r" b="b"/>
              <a:pathLst>
                <a:path w="898" h="2018" extrusionOk="0">
                  <a:moveTo>
                    <a:pt x="1" y="1"/>
                  </a:moveTo>
                  <a:lnTo>
                    <a:pt x="1" y="1"/>
                  </a:lnTo>
                  <a:cubicBezTo>
                    <a:pt x="449" y="449"/>
                    <a:pt x="1" y="1569"/>
                    <a:pt x="673" y="2018"/>
                  </a:cubicBezTo>
                  <a:cubicBezTo>
                    <a:pt x="673" y="1345"/>
                    <a:pt x="897" y="449"/>
                    <a:pt x="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3" name="Google Shape;2023;p4"/>
            <p:cNvSpPr/>
            <p:nvPr/>
          </p:nvSpPr>
          <p:spPr>
            <a:xfrm>
              <a:off x="5560900" y="1213025"/>
              <a:ext cx="11225" cy="11250"/>
            </a:xfrm>
            <a:custGeom>
              <a:avLst/>
              <a:gdLst/>
              <a:ahLst/>
              <a:cxnLst/>
              <a:rect l="l" t="t" r="r" b="b"/>
              <a:pathLst>
                <a:path w="449" h="450" extrusionOk="0">
                  <a:moveTo>
                    <a:pt x="225" y="1"/>
                  </a:moveTo>
                  <a:cubicBezTo>
                    <a:pt x="1" y="1"/>
                    <a:pt x="225" y="449"/>
                    <a:pt x="449" y="449"/>
                  </a:cubicBezTo>
                  <a:cubicBezTo>
                    <a:pt x="449" y="225"/>
                    <a:pt x="449" y="1"/>
                    <a:pt x="22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4" name="Google Shape;2024;p4"/>
            <p:cNvSpPr/>
            <p:nvPr/>
          </p:nvSpPr>
          <p:spPr>
            <a:xfrm>
              <a:off x="5555300" y="2014250"/>
              <a:ext cx="11225" cy="11225"/>
            </a:xfrm>
            <a:custGeom>
              <a:avLst/>
              <a:gdLst/>
              <a:ahLst/>
              <a:cxnLst/>
              <a:rect l="l" t="t" r="r" b="b"/>
              <a:pathLst>
                <a:path w="449" h="449" extrusionOk="0">
                  <a:moveTo>
                    <a:pt x="225" y="0"/>
                  </a:moveTo>
                  <a:cubicBezTo>
                    <a:pt x="1" y="0"/>
                    <a:pt x="225" y="449"/>
                    <a:pt x="449" y="449"/>
                  </a:cubicBezTo>
                  <a:cubicBezTo>
                    <a:pt x="449" y="225"/>
                    <a:pt x="449" y="0"/>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5" name="Google Shape;2025;p4"/>
            <p:cNvSpPr/>
            <p:nvPr/>
          </p:nvSpPr>
          <p:spPr>
            <a:xfrm>
              <a:off x="5537050" y="1274675"/>
              <a:ext cx="24975" cy="10625"/>
            </a:xfrm>
            <a:custGeom>
              <a:avLst/>
              <a:gdLst/>
              <a:ahLst/>
              <a:cxnLst/>
              <a:rect l="l" t="t" r="r" b="b"/>
              <a:pathLst>
                <a:path w="999" h="425" extrusionOk="0">
                  <a:moveTo>
                    <a:pt x="507" y="0"/>
                  </a:moveTo>
                  <a:lnTo>
                    <a:pt x="507" y="0"/>
                  </a:lnTo>
                  <a:cubicBezTo>
                    <a:pt x="1" y="304"/>
                    <a:pt x="134" y="424"/>
                    <a:pt x="350" y="424"/>
                  </a:cubicBezTo>
                  <a:cubicBezTo>
                    <a:pt x="613" y="424"/>
                    <a:pt x="998" y="246"/>
                    <a:pt x="50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6" name="Google Shape;2026;p4"/>
            <p:cNvSpPr/>
            <p:nvPr/>
          </p:nvSpPr>
          <p:spPr>
            <a:xfrm>
              <a:off x="5396200" y="2316800"/>
              <a:ext cx="19850" cy="14825"/>
            </a:xfrm>
            <a:custGeom>
              <a:avLst/>
              <a:gdLst/>
              <a:ahLst/>
              <a:cxnLst/>
              <a:rect l="l" t="t" r="r" b="b"/>
              <a:pathLst>
                <a:path w="794" h="593" extrusionOk="0">
                  <a:moveTo>
                    <a:pt x="313" y="1"/>
                  </a:moveTo>
                  <a:cubicBezTo>
                    <a:pt x="1" y="417"/>
                    <a:pt x="173" y="592"/>
                    <a:pt x="356" y="592"/>
                  </a:cubicBezTo>
                  <a:cubicBezTo>
                    <a:pt x="567" y="592"/>
                    <a:pt x="793" y="361"/>
                    <a:pt x="31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7" name="Google Shape;2027;p4"/>
            <p:cNvSpPr/>
            <p:nvPr/>
          </p:nvSpPr>
          <p:spPr>
            <a:xfrm>
              <a:off x="5308775" y="3103675"/>
              <a:ext cx="26925" cy="14375"/>
            </a:xfrm>
            <a:custGeom>
              <a:avLst/>
              <a:gdLst/>
              <a:ahLst/>
              <a:cxnLst/>
              <a:rect l="l" t="t" r="r" b="b"/>
              <a:pathLst>
                <a:path w="1077" h="575" extrusionOk="0">
                  <a:moveTo>
                    <a:pt x="201" y="1"/>
                  </a:moveTo>
                  <a:cubicBezTo>
                    <a:pt x="117" y="1"/>
                    <a:pt x="45" y="37"/>
                    <a:pt x="0" y="126"/>
                  </a:cubicBezTo>
                  <a:cubicBezTo>
                    <a:pt x="449" y="126"/>
                    <a:pt x="449" y="574"/>
                    <a:pt x="897" y="574"/>
                  </a:cubicBezTo>
                  <a:cubicBezTo>
                    <a:pt x="1076" y="574"/>
                    <a:pt x="538" y="1"/>
                    <a:pt x="20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8" name="Google Shape;2028;p4"/>
            <p:cNvSpPr/>
            <p:nvPr/>
          </p:nvSpPr>
          <p:spPr>
            <a:xfrm>
              <a:off x="5263950" y="3074950"/>
              <a:ext cx="28050" cy="15725"/>
            </a:xfrm>
            <a:custGeom>
              <a:avLst/>
              <a:gdLst/>
              <a:ahLst/>
              <a:cxnLst/>
              <a:rect l="l" t="t" r="r" b="b"/>
              <a:pathLst>
                <a:path w="1122" h="629" extrusionOk="0">
                  <a:moveTo>
                    <a:pt x="239" y="1"/>
                  </a:moveTo>
                  <a:cubicBezTo>
                    <a:pt x="141" y="1"/>
                    <a:pt x="57" y="43"/>
                    <a:pt x="1" y="155"/>
                  </a:cubicBezTo>
                  <a:cubicBezTo>
                    <a:pt x="164" y="155"/>
                    <a:pt x="445" y="629"/>
                    <a:pt x="759" y="629"/>
                  </a:cubicBezTo>
                  <a:cubicBezTo>
                    <a:pt x="877" y="629"/>
                    <a:pt x="999" y="562"/>
                    <a:pt x="1121" y="379"/>
                  </a:cubicBezTo>
                  <a:cubicBezTo>
                    <a:pt x="953" y="379"/>
                    <a:pt x="533" y="1"/>
                    <a:pt x="23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9" name="Google Shape;2029;p4"/>
            <p:cNvSpPr/>
            <p:nvPr/>
          </p:nvSpPr>
          <p:spPr>
            <a:xfrm>
              <a:off x="5100825" y="2899500"/>
              <a:ext cx="24800" cy="6500"/>
            </a:xfrm>
            <a:custGeom>
              <a:avLst/>
              <a:gdLst/>
              <a:ahLst/>
              <a:cxnLst/>
              <a:rect l="l" t="t" r="r" b="b"/>
              <a:pathLst>
                <a:path w="992" h="260" extrusionOk="0">
                  <a:moveTo>
                    <a:pt x="474" y="1"/>
                  </a:moveTo>
                  <a:cubicBezTo>
                    <a:pt x="1" y="190"/>
                    <a:pt x="88" y="260"/>
                    <a:pt x="278" y="260"/>
                  </a:cubicBezTo>
                  <a:cubicBezTo>
                    <a:pt x="538" y="260"/>
                    <a:pt x="992" y="130"/>
                    <a:pt x="47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0" name="Google Shape;2030;p4"/>
            <p:cNvSpPr/>
            <p:nvPr/>
          </p:nvSpPr>
          <p:spPr>
            <a:xfrm>
              <a:off x="5079050" y="1829350"/>
              <a:ext cx="25250" cy="4225"/>
            </a:xfrm>
            <a:custGeom>
              <a:avLst/>
              <a:gdLst/>
              <a:ahLst/>
              <a:cxnLst/>
              <a:rect l="l" t="t" r="r" b="b"/>
              <a:pathLst>
                <a:path w="1010" h="169" extrusionOk="0">
                  <a:moveTo>
                    <a:pt x="449" y="1"/>
                  </a:moveTo>
                  <a:cubicBezTo>
                    <a:pt x="1" y="113"/>
                    <a:pt x="281" y="169"/>
                    <a:pt x="533" y="169"/>
                  </a:cubicBezTo>
                  <a:cubicBezTo>
                    <a:pt x="785" y="169"/>
                    <a:pt x="1009" y="113"/>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1" name="Google Shape;2031;p4"/>
            <p:cNvSpPr/>
            <p:nvPr/>
          </p:nvSpPr>
          <p:spPr>
            <a:xfrm>
              <a:off x="5067850" y="3952100"/>
              <a:ext cx="33650" cy="13850"/>
            </a:xfrm>
            <a:custGeom>
              <a:avLst/>
              <a:gdLst/>
              <a:ahLst/>
              <a:cxnLst/>
              <a:rect l="l" t="t" r="r" b="b"/>
              <a:pathLst>
                <a:path w="1346" h="554" extrusionOk="0">
                  <a:moveTo>
                    <a:pt x="244" y="0"/>
                  </a:moveTo>
                  <a:cubicBezTo>
                    <a:pt x="145" y="0"/>
                    <a:pt x="64" y="65"/>
                    <a:pt x="0" y="255"/>
                  </a:cubicBezTo>
                  <a:cubicBezTo>
                    <a:pt x="150" y="255"/>
                    <a:pt x="698" y="554"/>
                    <a:pt x="1046" y="554"/>
                  </a:cubicBezTo>
                  <a:cubicBezTo>
                    <a:pt x="1221" y="554"/>
                    <a:pt x="1345" y="479"/>
                    <a:pt x="1345" y="255"/>
                  </a:cubicBezTo>
                  <a:lnTo>
                    <a:pt x="1345" y="255"/>
                  </a:lnTo>
                  <a:cubicBezTo>
                    <a:pt x="1267" y="281"/>
                    <a:pt x="1192" y="292"/>
                    <a:pt x="1120" y="292"/>
                  </a:cubicBezTo>
                  <a:cubicBezTo>
                    <a:pt x="747" y="292"/>
                    <a:pt x="455" y="0"/>
                    <a:pt x="24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2" name="Google Shape;2032;p4"/>
            <p:cNvSpPr/>
            <p:nvPr/>
          </p:nvSpPr>
          <p:spPr>
            <a:xfrm>
              <a:off x="4950175" y="4479525"/>
              <a:ext cx="72875" cy="61675"/>
            </a:xfrm>
            <a:custGeom>
              <a:avLst/>
              <a:gdLst/>
              <a:ahLst/>
              <a:cxnLst/>
              <a:rect l="l" t="t" r="r" b="b"/>
              <a:pathLst>
                <a:path w="2915" h="2467" extrusionOk="0">
                  <a:moveTo>
                    <a:pt x="2914" y="1"/>
                  </a:moveTo>
                  <a:cubicBezTo>
                    <a:pt x="1794" y="449"/>
                    <a:pt x="673" y="1345"/>
                    <a:pt x="1" y="2466"/>
                  </a:cubicBezTo>
                  <a:cubicBezTo>
                    <a:pt x="1122" y="2018"/>
                    <a:pt x="2242" y="1121"/>
                    <a:pt x="291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3" name="Google Shape;2033;p4"/>
            <p:cNvSpPr/>
            <p:nvPr/>
          </p:nvSpPr>
          <p:spPr>
            <a:xfrm>
              <a:off x="4989400" y="3594275"/>
              <a:ext cx="22450" cy="9975"/>
            </a:xfrm>
            <a:custGeom>
              <a:avLst/>
              <a:gdLst/>
              <a:ahLst/>
              <a:cxnLst/>
              <a:rect l="l" t="t" r="r" b="b"/>
              <a:pathLst>
                <a:path w="898" h="399" extrusionOk="0">
                  <a:moveTo>
                    <a:pt x="897" y="0"/>
                  </a:moveTo>
                  <a:cubicBezTo>
                    <a:pt x="1" y="0"/>
                    <a:pt x="300" y="399"/>
                    <a:pt x="598" y="399"/>
                  </a:cubicBezTo>
                  <a:cubicBezTo>
                    <a:pt x="748" y="399"/>
                    <a:pt x="897" y="299"/>
                    <a:pt x="89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4" name="Google Shape;2034;p4"/>
            <p:cNvSpPr/>
            <p:nvPr/>
          </p:nvSpPr>
          <p:spPr>
            <a:xfrm>
              <a:off x="4989400" y="3812775"/>
              <a:ext cx="16850" cy="5625"/>
            </a:xfrm>
            <a:custGeom>
              <a:avLst/>
              <a:gdLst/>
              <a:ahLst/>
              <a:cxnLst/>
              <a:rect l="l" t="t" r="r" b="b"/>
              <a:pathLst>
                <a:path w="674" h="225" extrusionOk="0">
                  <a:moveTo>
                    <a:pt x="1" y="1"/>
                  </a:moveTo>
                  <a:cubicBezTo>
                    <a:pt x="1" y="1"/>
                    <a:pt x="1" y="225"/>
                    <a:pt x="225" y="225"/>
                  </a:cubicBezTo>
                  <a:cubicBezTo>
                    <a:pt x="673" y="225"/>
                    <a:pt x="449" y="1"/>
                    <a:pt x="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5" name="Google Shape;2035;p4"/>
            <p:cNvSpPr/>
            <p:nvPr/>
          </p:nvSpPr>
          <p:spPr>
            <a:xfrm>
              <a:off x="4983800" y="2725825"/>
              <a:ext cx="11225" cy="11225"/>
            </a:xfrm>
            <a:custGeom>
              <a:avLst/>
              <a:gdLst/>
              <a:ahLst/>
              <a:cxnLst/>
              <a:rect l="l" t="t" r="r" b="b"/>
              <a:pathLst>
                <a:path w="449" h="449" extrusionOk="0">
                  <a:moveTo>
                    <a:pt x="1" y="0"/>
                  </a:moveTo>
                  <a:cubicBezTo>
                    <a:pt x="1" y="224"/>
                    <a:pt x="1" y="448"/>
                    <a:pt x="225" y="448"/>
                  </a:cubicBezTo>
                  <a:cubicBezTo>
                    <a:pt x="449" y="448"/>
                    <a:pt x="225" y="0"/>
                    <a:pt x="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6" name="Google Shape;2036;p4"/>
            <p:cNvSpPr/>
            <p:nvPr/>
          </p:nvSpPr>
          <p:spPr>
            <a:xfrm>
              <a:off x="4965250" y="2696075"/>
              <a:ext cx="22450" cy="12950"/>
            </a:xfrm>
            <a:custGeom>
              <a:avLst/>
              <a:gdLst/>
              <a:ahLst/>
              <a:cxnLst/>
              <a:rect l="l" t="t" r="r" b="b"/>
              <a:pathLst>
                <a:path w="898" h="518" extrusionOk="0">
                  <a:moveTo>
                    <a:pt x="620" y="0"/>
                  </a:moveTo>
                  <a:cubicBezTo>
                    <a:pt x="380" y="0"/>
                    <a:pt x="1" y="259"/>
                    <a:pt x="519" y="518"/>
                  </a:cubicBezTo>
                  <a:cubicBezTo>
                    <a:pt x="897" y="139"/>
                    <a:pt x="796" y="0"/>
                    <a:pt x="62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7" name="Google Shape;2037;p4"/>
            <p:cNvSpPr/>
            <p:nvPr/>
          </p:nvSpPr>
          <p:spPr>
            <a:xfrm>
              <a:off x="4935775" y="2859150"/>
              <a:ext cx="25650" cy="12375"/>
            </a:xfrm>
            <a:custGeom>
              <a:avLst/>
              <a:gdLst/>
              <a:ahLst/>
              <a:cxnLst/>
              <a:rect l="l" t="t" r="r" b="b"/>
              <a:pathLst>
                <a:path w="1026" h="495" extrusionOk="0">
                  <a:moveTo>
                    <a:pt x="824" y="0"/>
                  </a:moveTo>
                  <a:cubicBezTo>
                    <a:pt x="412" y="0"/>
                    <a:pt x="1" y="494"/>
                    <a:pt x="577" y="494"/>
                  </a:cubicBezTo>
                  <a:cubicBezTo>
                    <a:pt x="577" y="270"/>
                    <a:pt x="1025" y="270"/>
                    <a:pt x="1025" y="46"/>
                  </a:cubicBezTo>
                  <a:cubicBezTo>
                    <a:pt x="961" y="14"/>
                    <a:pt x="893" y="0"/>
                    <a:pt x="8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8" name="Google Shape;2038;p4"/>
            <p:cNvSpPr/>
            <p:nvPr/>
          </p:nvSpPr>
          <p:spPr>
            <a:xfrm>
              <a:off x="4849325" y="3835200"/>
              <a:ext cx="11250" cy="11225"/>
            </a:xfrm>
            <a:custGeom>
              <a:avLst/>
              <a:gdLst/>
              <a:ahLst/>
              <a:cxnLst/>
              <a:rect l="l" t="t" r="r" b="b"/>
              <a:pathLst>
                <a:path w="450" h="449" extrusionOk="0">
                  <a:moveTo>
                    <a:pt x="1" y="0"/>
                  </a:moveTo>
                  <a:cubicBezTo>
                    <a:pt x="1" y="224"/>
                    <a:pt x="1" y="449"/>
                    <a:pt x="449" y="449"/>
                  </a:cubicBezTo>
                  <a:cubicBezTo>
                    <a:pt x="449" y="224"/>
                    <a:pt x="449" y="0"/>
                    <a:pt x="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9" name="Google Shape;2039;p4"/>
            <p:cNvSpPr/>
            <p:nvPr/>
          </p:nvSpPr>
          <p:spPr>
            <a:xfrm>
              <a:off x="4814750" y="2847525"/>
              <a:ext cx="34600" cy="10875"/>
            </a:xfrm>
            <a:custGeom>
              <a:avLst/>
              <a:gdLst/>
              <a:ahLst/>
              <a:cxnLst/>
              <a:rect l="l" t="t" r="r" b="b"/>
              <a:pathLst>
                <a:path w="1384" h="435" extrusionOk="0">
                  <a:moveTo>
                    <a:pt x="509" y="0"/>
                  </a:moveTo>
                  <a:cubicBezTo>
                    <a:pt x="434" y="0"/>
                    <a:pt x="353" y="18"/>
                    <a:pt x="263" y="63"/>
                  </a:cubicBezTo>
                  <a:cubicBezTo>
                    <a:pt x="1" y="325"/>
                    <a:pt x="430" y="434"/>
                    <a:pt x="831" y="434"/>
                  </a:cubicBezTo>
                  <a:cubicBezTo>
                    <a:pt x="1115" y="434"/>
                    <a:pt x="1384" y="380"/>
                    <a:pt x="1384" y="287"/>
                  </a:cubicBezTo>
                  <a:cubicBezTo>
                    <a:pt x="1025" y="287"/>
                    <a:pt x="810" y="0"/>
                    <a:pt x="50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0" name="Google Shape;2040;p4"/>
            <p:cNvSpPr/>
            <p:nvPr/>
          </p:nvSpPr>
          <p:spPr>
            <a:xfrm>
              <a:off x="4815725" y="3149775"/>
              <a:ext cx="28025" cy="13875"/>
            </a:xfrm>
            <a:custGeom>
              <a:avLst/>
              <a:gdLst/>
              <a:ahLst/>
              <a:cxnLst/>
              <a:rect l="l" t="t" r="r" b="b"/>
              <a:pathLst>
                <a:path w="1121" h="555" extrusionOk="0">
                  <a:moveTo>
                    <a:pt x="291" y="0"/>
                  </a:moveTo>
                  <a:cubicBezTo>
                    <a:pt x="174" y="0"/>
                    <a:pt x="75" y="75"/>
                    <a:pt x="0" y="299"/>
                  </a:cubicBezTo>
                  <a:cubicBezTo>
                    <a:pt x="26" y="273"/>
                    <a:pt x="55" y="262"/>
                    <a:pt x="87" y="262"/>
                  </a:cubicBezTo>
                  <a:cubicBezTo>
                    <a:pt x="251" y="262"/>
                    <a:pt x="487" y="554"/>
                    <a:pt x="745" y="554"/>
                  </a:cubicBezTo>
                  <a:cubicBezTo>
                    <a:pt x="867" y="554"/>
                    <a:pt x="994" y="489"/>
                    <a:pt x="1121" y="299"/>
                  </a:cubicBezTo>
                  <a:cubicBezTo>
                    <a:pt x="822" y="299"/>
                    <a:pt x="523" y="0"/>
                    <a:pt x="29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1" name="Google Shape;2041;p4"/>
            <p:cNvSpPr/>
            <p:nvPr/>
          </p:nvSpPr>
          <p:spPr>
            <a:xfrm>
              <a:off x="4817650" y="3524300"/>
              <a:ext cx="14150" cy="8275"/>
            </a:xfrm>
            <a:custGeom>
              <a:avLst/>
              <a:gdLst/>
              <a:ahLst/>
              <a:cxnLst/>
              <a:rect l="l" t="t" r="r" b="b"/>
              <a:pathLst>
                <a:path w="566" h="331" extrusionOk="0">
                  <a:moveTo>
                    <a:pt x="101" y="1"/>
                  </a:moveTo>
                  <a:cubicBezTo>
                    <a:pt x="0" y="1"/>
                    <a:pt x="452" y="331"/>
                    <a:pt x="532" y="331"/>
                  </a:cubicBezTo>
                  <a:cubicBezTo>
                    <a:pt x="566" y="331"/>
                    <a:pt x="535" y="273"/>
                    <a:pt x="371" y="110"/>
                  </a:cubicBezTo>
                  <a:cubicBezTo>
                    <a:pt x="214" y="31"/>
                    <a:pt x="132" y="1"/>
                    <a:pt x="10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2" name="Google Shape;2042;p4"/>
            <p:cNvSpPr/>
            <p:nvPr/>
          </p:nvSpPr>
          <p:spPr>
            <a:xfrm>
              <a:off x="4784900" y="3235675"/>
              <a:ext cx="28050" cy="4225"/>
            </a:xfrm>
            <a:custGeom>
              <a:avLst/>
              <a:gdLst/>
              <a:ahLst/>
              <a:cxnLst/>
              <a:rect l="l" t="t" r="r" b="b"/>
              <a:pathLst>
                <a:path w="1122" h="169" extrusionOk="0">
                  <a:moveTo>
                    <a:pt x="561" y="1"/>
                  </a:moveTo>
                  <a:cubicBezTo>
                    <a:pt x="0" y="113"/>
                    <a:pt x="281" y="169"/>
                    <a:pt x="561" y="169"/>
                  </a:cubicBezTo>
                  <a:cubicBezTo>
                    <a:pt x="841" y="169"/>
                    <a:pt x="1121" y="113"/>
                    <a:pt x="56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3" name="Google Shape;2043;p4"/>
            <p:cNvSpPr/>
            <p:nvPr/>
          </p:nvSpPr>
          <p:spPr>
            <a:xfrm>
              <a:off x="4759675" y="2154325"/>
              <a:ext cx="33650" cy="28025"/>
            </a:xfrm>
            <a:custGeom>
              <a:avLst/>
              <a:gdLst/>
              <a:ahLst/>
              <a:cxnLst/>
              <a:rect l="l" t="t" r="r" b="b"/>
              <a:pathLst>
                <a:path w="1346" h="1121" extrusionOk="0">
                  <a:moveTo>
                    <a:pt x="449" y="0"/>
                  </a:moveTo>
                  <a:cubicBezTo>
                    <a:pt x="225" y="0"/>
                    <a:pt x="1" y="1121"/>
                    <a:pt x="449" y="1121"/>
                  </a:cubicBezTo>
                  <a:cubicBezTo>
                    <a:pt x="449" y="673"/>
                    <a:pt x="1346" y="224"/>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4" name="Google Shape;2044;p4"/>
            <p:cNvSpPr/>
            <p:nvPr/>
          </p:nvSpPr>
          <p:spPr>
            <a:xfrm>
              <a:off x="4765300" y="4301475"/>
              <a:ext cx="22425" cy="10000"/>
            </a:xfrm>
            <a:custGeom>
              <a:avLst/>
              <a:gdLst/>
              <a:ahLst/>
              <a:cxnLst/>
              <a:rect l="l" t="t" r="r" b="b"/>
              <a:pathLst>
                <a:path w="897" h="400" extrusionOk="0">
                  <a:moveTo>
                    <a:pt x="299" y="1"/>
                  </a:moveTo>
                  <a:cubicBezTo>
                    <a:pt x="149" y="1"/>
                    <a:pt x="0" y="100"/>
                    <a:pt x="0" y="399"/>
                  </a:cubicBezTo>
                  <a:cubicBezTo>
                    <a:pt x="897" y="399"/>
                    <a:pt x="598" y="1"/>
                    <a:pt x="29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5" name="Google Shape;2045;p4"/>
            <p:cNvSpPr/>
            <p:nvPr/>
          </p:nvSpPr>
          <p:spPr>
            <a:xfrm>
              <a:off x="4746625" y="1919000"/>
              <a:ext cx="18700" cy="9975"/>
            </a:xfrm>
            <a:custGeom>
              <a:avLst/>
              <a:gdLst/>
              <a:ahLst/>
              <a:cxnLst/>
              <a:rect l="l" t="t" r="r" b="b"/>
              <a:pathLst>
                <a:path w="748" h="399" extrusionOk="0">
                  <a:moveTo>
                    <a:pt x="747" y="0"/>
                  </a:moveTo>
                  <a:cubicBezTo>
                    <a:pt x="0" y="0"/>
                    <a:pt x="249" y="399"/>
                    <a:pt x="498" y="399"/>
                  </a:cubicBezTo>
                  <a:cubicBezTo>
                    <a:pt x="623" y="399"/>
                    <a:pt x="747" y="299"/>
                    <a:pt x="74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6" name="Google Shape;2046;p4"/>
            <p:cNvSpPr/>
            <p:nvPr/>
          </p:nvSpPr>
          <p:spPr>
            <a:xfrm>
              <a:off x="4731675" y="4317050"/>
              <a:ext cx="22425" cy="5625"/>
            </a:xfrm>
            <a:custGeom>
              <a:avLst/>
              <a:gdLst/>
              <a:ahLst/>
              <a:cxnLst/>
              <a:rect l="l" t="t" r="r" b="b"/>
              <a:pathLst>
                <a:path w="897" h="225" extrusionOk="0">
                  <a:moveTo>
                    <a:pt x="897" y="0"/>
                  </a:moveTo>
                  <a:cubicBezTo>
                    <a:pt x="449" y="0"/>
                    <a:pt x="224" y="0"/>
                    <a:pt x="0" y="224"/>
                  </a:cubicBezTo>
                  <a:cubicBezTo>
                    <a:pt x="449" y="224"/>
                    <a:pt x="673" y="224"/>
                    <a:pt x="89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7" name="Google Shape;2047;p4"/>
            <p:cNvSpPr/>
            <p:nvPr/>
          </p:nvSpPr>
          <p:spPr>
            <a:xfrm>
              <a:off x="4701025" y="1958300"/>
              <a:ext cx="16575" cy="8275"/>
            </a:xfrm>
            <a:custGeom>
              <a:avLst/>
              <a:gdLst/>
              <a:ahLst/>
              <a:cxnLst/>
              <a:rect l="l" t="t" r="r" b="b"/>
              <a:pathLst>
                <a:path w="663" h="331" extrusionOk="0">
                  <a:moveTo>
                    <a:pt x="591" y="1"/>
                  </a:moveTo>
                  <a:cubicBezTo>
                    <a:pt x="444" y="1"/>
                    <a:pt x="1" y="331"/>
                    <a:pt x="187" y="331"/>
                  </a:cubicBezTo>
                  <a:cubicBezTo>
                    <a:pt x="243" y="331"/>
                    <a:pt x="357" y="300"/>
                    <a:pt x="554" y="221"/>
                  </a:cubicBezTo>
                  <a:cubicBezTo>
                    <a:pt x="663" y="58"/>
                    <a:pt x="653" y="1"/>
                    <a:pt x="59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8" name="Google Shape;2048;p4"/>
            <p:cNvSpPr/>
            <p:nvPr/>
          </p:nvSpPr>
          <p:spPr>
            <a:xfrm>
              <a:off x="4692450" y="4333850"/>
              <a:ext cx="22425" cy="10000"/>
            </a:xfrm>
            <a:custGeom>
              <a:avLst/>
              <a:gdLst/>
              <a:ahLst/>
              <a:cxnLst/>
              <a:rect l="l" t="t" r="r" b="b"/>
              <a:pathLst>
                <a:path w="897" h="400" extrusionOk="0">
                  <a:moveTo>
                    <a:pt x="897" y="1"/>
                  </a:moveTo>
                  <a:cubicBezTo>
                    <a:pt x="1" y="1"/>
                    <a:pt x="299" y="399"/>
                    <a:pt x="598" y="399"/>
                  </a:cubicBezTo>
                  <a:cubicBezTo>
                    <a:pt x="748" y="399"/>
                    <a:pt x="897" y="300"/>
                    <a:pt x="89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9" name="Google Shape;2049;p4"/>
            <p:cNvSpPr/>
            <p:nvPr/>
          </p:nvSpPr>
          <p:spPr>
            <a:xfrm>
              <a:off x="4672850" y="2854675"/>
              <a:ext cx="25225" cy="4250"/>
            </a:xfrm>
            <a:custGeom>
              <a:avLst/>
              <a:gdLst/>
              <a:ahLst/>
              <a:cxnLst/>
              <a:rect l="l" t="t" r="r" b="b"/>
              <a:pathLst>
                <a:path w="1009" h="170" extrusionOk="0">
                  <a:moveTo>
                    <a:pt x="560" y="1"/>
                  </a:moveTo>
                  <a:cubicBezTo>
                    <a:pt x="0" y="113"/>
                    <a:pt x="224" y="169"/>
                    <a:pt x="476" y="169"/>
                  </a:cubicBezTo>
                  <a:cubicBezTo>
                    <a:pt x="729" y="169"/>
                    <a:pt x="1009" y="113"/>
                    <a:pt x="56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0" name="Google Shape;2050;p4"/>
            <p:cNvSpPr/>
            <p:nvPr/>
          </p:nvSpPr>
          <p:spPr>
            <a:xfrm>
              <a:off x="4580400" y="3515825"/>
              <a:ext cx="33625" cy="16850"/>
            </a:xfrm>
            <a:custGeom>
              <a:avLst/>
              <a:gdLst/>
              <a:ahLst/>
              <a:cxnLst/>
              <a:rect l="l" t="t" r="r" b="b"/>
              <a:pathLst>
                <a:path w="1345" h="674" extrusionOk="0">
                  <a:moveTo>
                    <a:pt x="0" y="1"/>
                  </a:moveTo>
                  <a:cubicBezTo>
                    <a:pt x="0" y="673"/>
                    <a:pt x="673" y="673"/>
                    <a:pt x="1121" y="673"/>
                  </a:cubicBezTo>
                  <a:cubicBezTo>
                    <a:pt x="1345" y="225"/>
                    <a:pt x="897" y="1"/>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1" name="Google Shape;2051;p4"/>
            <p:cNvSpPr/>
            <p:nvPr/>
          </p:nvSpPr>
          <p:spPr>
            <a:xfrm>
              <a:off x="4588800" y="3555050"/>
              <a:ext cx="28025" cy="4225"/>
            </a:xfrm>
            <a:custGeom>
              <a:avLst/>
              <a:gdLst/>
              <a:ahLst/>
              <a:cxnLst/>
              <a:rect l="l" t="t" r="r" b="b"/>
              <a:pathLst>
                <a:path w="1121" h="169" extrusionOk="0">
                  <a:moveTo>
                    <a:pt x="561" y="1"/>
                  </a:moveTo>
                  <a:lnTo>
                    <a:pt x="561" y="1"/>
                  </a:lnTo>
                  <a:cubicBezTo>
                    <a:pt x="0" y="113"/>
                    <a:pt x="281" y="169"/>
                    <a:pt x="561" y="169"/>
                  </a:cubicBezTo>
                  <a:cubicBezTo>
                    <a:pt x="841" y="169"/>
                    <a:pt x="1121" y="113"/>
                    <a:pt x="56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2" name="Google Shape;2052;p4"/>
            <p:cNvSpPr/>
            <p:nvPr/>
          </p:nvSpPr>
          <p:spPr>
            <a:xfrm>
              <a:off x="4501950" y="2631525"/>
              <a:ext cx="26400" cy="15875"/>
            </a:xfrm>
            <a:custGeom>
              <a:avLst/>
              <a:gdLst/>
              <a:ahLst/>
              <a:cxnLst/>
              <a:rect l="l" t="t" r="r" b="b"/>
              <a:pathLst>
                <a:path w="1056" h="635" extrusionOk="0">
                  <a:moveTo>
                    <a:pt x="227" y="1"/>
                  </a:moveTo>
                  <a:cubicBezTo>
                    <a:pt x="97" y="1"/>
                    <a:pt x="1" y="55"/>
                    <a:pt x="1" y="186"/>
                  </a:cubicBezTo>
                  <a:cubicBezTo>
                    <a:pt x="449" y="186"/>
                    <a:pt x="449" y="635"/>
                    <a:pt x="897" y="635"/>
                  </a:cubicBezTo>
                  <a:cubicBezTo>
                    <a:pt x="1055" y="318"/>
                    <a:pt x="542" y="1"/>
                    <a:pt x="22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3" name="Google Shape;2053;p4"/>
            <p:cNvSpPr/>
            <p:nvPr/>
          </p:nvSpPr>
          <p:spPr>
            <a:xfrm>
              <a:off x="4479550" y="1302675"/>
              <a:ext cx="21800" cy="12750"/>
            </a:xfrm>
            <a:custGeom>
              <a:avLst/>
              <a:gdLst/>
              <a:ahLst/>
              <a:cxnLst/>
              <a:rect l="l" t="t" r="r" b="b"/>
              <a:pathLst>
                <a:path w="872" h="510" extrusionOk="0">
                  <a:moveTo>
                    <a:pt x="0" y="1"/>
                  </a:moveTo>
                  <a:cubicBezTo>
                    <a:pt x="0" y="225"/>
                    <a:pt x="0" y="449"/>
                    <a:pt x="672" y="449"/>
                  </a:cubicBezTo>
                  <a:cubicBezTo>
                    <a:pt x="758" y="492"/>
                    <a:pt x="803" y="510"/>
                    <a:pt x="816" y="510"/>
                  </a:cubicBezTo>
                  <a:cubicBezTo>
                    <a:pt x="872" y="510"/>
                    <a:pt x="363" y="182"/>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4" name="Google Shape;2054;p4"/>
            <p:cNvSpPr/>
            <p:nvPr/>
          </p:nvSpPr>
          <p:spPr>
            <a:xfrm>
              <a:off x="4434725" y="2334850"/>
              <a:ext cx="22425" cy="10000"/>
            </a:xfrm>
            <a:custGeom>
              <a:avLst/>
              <a:gdLst/>
              <a:ahLst/>
              <a:cxnLst/>
              <a:rect l="l" t="t" r="r" b="b"/>
              <a:pathLst>
                <a:path w="897" h="400" extrusionOk="0">
                  <a:moveTo>
                    <a:pt x="299" y="1"/>
                  </a:moveTo>
                  <a:cubicBezTo>
                    <a:pt x="150" y="1"/>
                    <a:pt x="0" y="101"/>
                    <a:pt x="0" y="399"/>
                  </a:cubicBezTo>
                  <a:cubicBezTo>
                    <a:pt x="897" y="399"/>
                    <a:pt x="598" y="1"/>
                    <a:pt x="29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5" name="Google Shape;2055;p4"/>
            <p:cNvSpPr/>
            <p:nvPr/>
          </p:nvSpPr>
          <p:spPr>
            <a:xfrm>
              <a:off x="4423500" y="3033975"/>
              <a:ext cx="28050" cy="22450"/>
            </a:xfrm>
            <a:custGeom>
              <a:avLst/>
              <a:gdLst/>
              <a:ahLst/>
              <a:cxnLst/>
              <a:rect l="l" t="t" r="r" b="b"/>
              <a:pathLst>
                <a:path w="1122" h="898" extrusionOk="0">
                  <a:moveTo>
                    <a:pt x="897" y="1"/>
                  </a:moveTo>
                  <a:cubicBezTo>
                    <a:pt x="225" y="1"/>
                    <a:pt x="1" y="225"/>
                    <a:pt x="225" y="897"/>
                  </a:cubicBezTo>
                  <a:cubicBezTo>
                    <a:pt x="897" y="897"/>
                    <a:pt x="1121" y="449"/>
                    <a:pt x="89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6" name="Google Shape;2056;p4"/>
            <p:cNvSpPr/>
            <p:nvPr/>
          </p:nvSpPr>
          <p:spPr>
            <a:xfrm>
              <a:off x="4412300" y="1280275"/>
              <a:ext cx="16825" cy="11225"/>
            </a:xfrm>
            <a:custGeom>
              <a:avLst/>
              <a:gdLst/>
              <a:ahLst/>
              <a:cxnLst/>
              <a:rect l="l" t="t" r="r" b="b"/>
              <a:pathLst>
                <a:path w="673" h="449" extrusionOk="0">
                  <a:moveTo>
                    <a:pt x="1" y="0"/>
                  </a:moveTo>
                  <a:cubicBezTo>
                    <a:pt x="1" y="0"/>
                    <a:pt x="1" y="448"/>
                    <a:pt x="225" y="448"/>
                  </a:cubicBezTo>
                  <a:cubicBezTo>
                    <a:pt x="673" y="448"/>
                    <a:pt x="225" y="0"/>
                    <a:pt x="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7" name="Google Shape;2057;p4"/>
            <p:cNvSpPr/>
            <p:nvPr/>
          </p:nvSpPr>
          <p:spPr>
            <a:xfrm>
              <a:off x="4395500" y="3002275"/>
              <a:ext cx="22425" cy="10725"/>
            </a:xfrm>
            <a:custGeom>
              <a:avLst/>
              <a:gdLst/>
              <a:ahLst/>
              <a:cxnLst/>
              <a:rect l="l" t="t" r="r" b="b"/>
              <a:pathLst>
                <a:path w="897" h="429" extrusionOk="0">
                  <a:moveTo>
                    <a:pt x="467" y="1"/>
                  </a:moveTo>
                  <a:cubicBezTo>
                    <a:pt x="231" y="1"/>
                    <a:pt x="0" y="110"/>
                    <a:pt x="0" y="372"/>
                  </a:cubicBezTo>
                  <a:cubicBezTo>
                    <a:pt x="336" y="372"/>
                    <a:pt x="505" y="428"/>
                    <a:pt x="617" y="428"/>
                  </a:cubicBezTo>
                  <a:cubicBezTo>
                    <a:pt x="729" y="428"/>
                    <a:pt x="785" y="372"/>
                    <a:pt x="897" y="148"/>
                  </a:cubicBezTo>
                  <a:cubicBezTo>
                    <a:pt x="804" y="55"/>
                    <a:pt x="634" y="1"/>
                    <a:pt x="46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8" name="Google Shape;2058;p4"/>
            <p:cNvSpPr/>
            <p:nvPr/>
          </p:nvSpPr>
          <p:spPr>
            <a:xfrm>
              <a:off x="4367475" y="2344825"/>
              <a:ext cx="44850" cy="18325"/>
            </a:xfrm>
            <a:custGeom>
              <a:avLst/>
              <a:gdLst/>
              <a:ahLst/>
              <a:cxnLst/>
              <a:rect l="l" t="t" r="r" b="b"/>
              <a:pathLst>
                <a:path w="1794" h="733" extrusionOk="0">
                  <a:moveTo>
                    <a:pt x="1794" y="0"/>
                  </a:moveTo>
                  <a:cubicBezTo>
                    <a:pt x="897" y="0"/>
                    <a:pt x="1" y="0"/>
                    <a:pt x="1" y="673"/>
                  </a:cubicBezTo>
                  <a:cubicBezTo>
                    <a:pt x="124" y="714"/>
                    <a:pt x="247" y="732"/>
                    <a:pt x="369" y="732"/>
                  </a:cubicBezTo>
                  <a:cubicBezTo>
                    <a:pt x="912" y="732"/>
                    <a:pt x="1428" y="366"/>
                    <a:pt x="179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9" name="Google Shape;2059;p4"/>
            <p:cNvSpPr/>
            <p:nvPr/>
          </p:nvSpPr>
          <p:spPr>
            <a:xfrm>
              <a:off x="4389900" y="1161500"/>
              <a:ext cx="23850" cy="23550"/>
            </a:xfrm>
            <a:custGeom>
              <a:avLst/>
              <a:gdLst/>
              <a:ahLst/>
              <a:cxnLst/>
              <a:rect l="l" t="t" r="r" b="b"/>
              <a:pathLst>
                <a:path w="954" h="942" extrusionOk="0">
                  <a:moveTo>
                    <a:pt x="510" y="0"/>
                  </a:moveTo>
                  <a:cubicBezTo>
                    <a:pt x="440" y="0"/>
                    <a:pt x="347" y="14"/>
                    <a:pt x="224" y="45"/>
                  </a:cubicBezTo>
                  <a:cubicBezTo>
                    <a:pt x="0" y="493"/>
                    <a:pt x="224" y="717"/>
                    <a:pt x="673" y="941"/>
                  </a:cubicBezTo>
                  <a:cubicBezTo>
                    <a:pt x="479" y="554"/>
                    <a:pt x="954" y="0"/>
                    <a:pt x="51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0" name="Google Shape;2060;p4"/>
            <p:cNvSpPr/>
            <p:nvPr/>
          </p:nvSpPr>
          <p:spPr>
            <a:xfrm>
              <a:off x="4361875" y="2372825"/>
              <a:ext cx="28050" cy="8450"/>
            </a:xfrm>
            <a:custGeom>
              <a:avLst/>
              <a:gdLst/>
              <a:ahLst/>
              <a:cxnLst/>
              <a:rect l="l" t="t" r="r" b="b"/>
              <a:pathLst>
                <a:path w="1122" h="338" extrusionOk="0">
                  <a:moveTo>
                    <a:pt x="225" y="1"/>
                  </a:moveTo>
                  <a:cubicBezTo>
                    <a:pt x="1" y="225"/>
                    <a:pt x="281" y="337"/>
                    <a:pt x="561" y="337"/>
                  </a:cubicBezTo>
                  <a:cubicBezTo>
                    <a:pt x="841" y="337"/>
                    <a:pt x="1121" y="225"/>
                    <a:pt x="89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1" name="Google Shape;2061;p4"/>
            <p:cNvSpPr/>
            <p:nvPr/>
          </p:nvSpPr>
          <p:spPr>
            <a:xfrm>
              <a:off x="4345975" y="1307650"/>
              <a:ext cx="21525" cy="28675"/>
            </a:xfrm>
            <a:custGeom>
              <a:avLst/>
              <a:gdLst/>
              <a:ahLst/>
              <a:cxnLst/>
              <a:rect l="l" t="t" r="r" b="b"/>
              <a:pathLst>
                <a:path w="861" h="1147" extrusionOk="0">
                  <a:moveTo>
                    <a:pt x="673" y="1"/>
                  </a:moveTo>
                  <a:cubicBezTo>
                    <a:pt x="0" y="1"/>
                    <a:pt x="223" y="1146"/>
                    <a:pt x="637" y="1146"/>
                  </a:cubicBezTo>
                  <a:cubicBezTo>
                    <a:pt x="861" y="698"/>
                    <a:pt x="861" y="474"/>
                    <a:pt x="861" y="26"/>
                  </a:cubicBezTo>
                  <a:cubicBezTo>
                    <a:pt x="792" y="9"/>
                    <a:pt x="729" y="1"/>
                    <a:pt x="67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2" name="Google Shape;2062;p4"/>
            <p:cNvSpPr/>
            <p:nvPr/>
          </p:nvSpPr>
          <p:spPr>
            <a:xfrm>
              <a:off x="4341700" y="1278700"/>
              <a:ext cx="9000" cy="7200"/>
            </a:xfrm>
            <a:custGeom>
              <a:avLst/>
              <a:gdLst/>
              <a:ahLst/>
              <a:cxnLst/>
              <a:rect l="l" t="t" r="r" b="b"/>
              <a:pathLst>
                <a:path w="360" h="288" extrusionOk="0">
                  <a:moveTo>
                    <a:pt x="51" y="0"/>
                  </a:moveTo>
                  <a:cubicBezTo>
                    <a:pt x="1" y="0"/>
                    <a:pt x="180" y="287"/>
                    <a:pt x="359" y="287"/>
                  </a:cubicBezTo>
                  <a:cubicBezTo>
                    <a:pt x="359" y="287"/>
                    <a:pt x="359" y="63"/>
                    <a:pt x="135" y="63"/>
                  </a:cubicBezTo>
                  <a:cubicBezTo>
                    <a:pt x="90" y="18"/>
                    <a:pt x="64" y="0"/>
                    <a:pt x="5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3" name="Google Shape;2063;p4"/>
            <p:cNvSpPr/>
            <p:nvPr/>
          </p:nvSpPr>
          <p:spPr>
            <a:xfrm>
              <a:off x="4302775" y="2404875"/>
              <a:ext cx="36725" cy="15025"/>
            </a:xfrm>
            <a:custGeom>
              <a:avLst/>
              <a:gdLst/>
              <a:ahLst/>
              <a:cxnLst/>
              <a:rect l="l" t="t" r="r" b="b"/>
              <a:pathLst>
                <a:path w="1469" h="601" extrusionOk="0">
                  <a:moveTo>
                    <a:pt x="457" y="1"/>
                  </a:moveTo>
                  <a:cubicBezTo>
                    <a:pt x="365" y="1"/>
                    <a:pt x="258" y="19"/>
                    <a:pt x="123" y="64"/>
                  </a:cubicBezTo>
                  <a:cubicBezTo>
                    <a:pt x="0" y="434"/>
                    <a:pt x="420" y="600"/>
                    <a:pt x="823" y="600"/>
                  </a:cubicBezTo>
                  <a:cubicBezTo>
                    <a:pt x="1151" y="600"/>
                    <a:pt x="1468" y="489"/>
                    <a:pt x="1468" y="288"/>
                  </a:cubicBezTo>
                  <a:cubicBezTo>
                    <a:pt x="930" y="288"/>
                    <a:pt x="823" y="1"/>
                    <a:pt x="45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4" name="Google Shape;2064;p4"/>
            <p:cNvSpPr/>
            <p:nvPr/>
          </p:nvSpPr>
          <p:spPr>
            <a:xfrm>
              <a:off x="4277825" y="1420350"/>
              <a:ext cx="28050" cy="16825"/>
            </a:xfrm>
            <a:custGeom>
              <a:avLst/>
              <a:gdLst/>
              <a:ahLst/>
              <a:cxnLst/>
              <a:rect l="l" t="t" r="r" b="b"/>
              <a:pathLst>
                <a:path w="1122" h="673" extrusionOk="0">
                  <a:moveTo>
                    <a:pt x="449" y="0"/>
                  </a:moveTo>
                  <a:cubicBezTo>
                    <a:pt x="1" y="0"/>
                    <a:pt x="673" y="672"/>
                    <a:pt x="1121" y="672"/>
                  </a:cubicBezTo>
                  <a:cubicBezTo>
                    <a:pt x="1121" y="448"/>
                    <a:pt x="1121" y="224"/>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5" name="Google Shape;2065;p4"/>
            <p:cNvSpPr/>
            <p:nvPr/>
          </p:nvSpPr>
          <p:spPr>
            <a:xfrm>
              <a:off x="4273725" y="2409850"/>
              <a:ext cx="26550" cy="14575"/>
            </a:xfrm>
            <a:custGeom>
              <a:avLst/>
              <a:gdLst/>
              <a:ahLst/>
              <a:cxnLst/>
              <a:rect l="l" t="t" r="r" b="b"/>
              <a:pathLst>
                <a:path w="1062" h="583" extrusionOk="0">
                  <a:moveTo>
                    <a:pt x="481" y="1"/>
                  </a:moveTo>
                  <a:cubicBezTo>
                    <a:pt x="77" y="1"/>
                    <a:pt x="1" y="209"/>
                    <a:pt x="165" y="537"/>
                  </a:cubicBezTo>
                  <a:cubicBezTo>
                    <a:pt x="261" y="569"/>
                    <a:pt x="339" y="583"/>
                    <a:pt x="403" y="583"/>
                  </a:cubicBezTo>
                  <a:cubicBezTo>
                    <a:pt x="787" y="583"/>
                    <a:pt x="677" y="89"/>
                    <a:pt x="1061" y="89"/>
                  </a:cubicBezTo>
                  <a:cubicBezTo>
                    <a:pt x="821" y="29"/>
                    <a:pt x="629" y="1"/>
                    <a:pt x="48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6" name="Google Shape;2066;p4"/>
            <p:cNvSpPr/>
            <p:nvPr/>
          </p:nvSpPr>
          <p:spPr>
            <a:xfrm>
              <a:off x="4259300" y="3000350"/>
              <a:ext cx="24800" cy="6500"/>
            </a:xfrm>
            <a:custGeom>
              <a:avLst/>
              <a:gdLst/>
              <a:ahLst/>
              <a:cxnLst/>
              <a:rect l="l" t="t" r="r" b="b"/>
              <a:pathLst>
                <a:path w="992" h="260" extrusionOk="0">
                  <a:moveTo>
                    <a:pt x="518" y="1"/>
                  </a:moveTo>
                  <a:lnTo>
                    <a:pt x="518" y="1"/>
                  </a:lnTo>
                  <a:cubicBezTo>
                    <a:pt x="0" y="130"/>
                    <a:pt x="454" y="260"/>
                    <a:pt x="714" y="260"/>
                  </a:cubicBezTo>
                  <a:cubicBezTo>
                    <a:pt x="904" y="260"/>
                    <a:pt x="991" y="190"/>
                    <a:pt x="51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7" name="Google Shape;2067;p4"/>
            <p:cNvSpPr/>
            <p:nvPr/>
          </p:nvSpPr>
          <p:spPr>
            <a:xfrm>
              <a:off x="4249825" y="1033750"/>
              <a:ext cx="22425" cy="22425"/>
            </a:xfrm>
            <a:custGeom>
              <a:avLst/>
              <a:gdLst/>
              <a:ahLst/>
              <a:cxnLst/>
              <a:rect l="l" t="t" r="r" b="b"/>
              <a:pathLst>
                <a:path w="897" h="897" extrusionOk="0">
                  <a:moveTo>
                    <a:pt x="224" y="0"/>
                  </a:moveTo>
                  <a:lnTo>
                    <a:pt x="224" y="0"/>
                  </a:lnTo>
                  <a:cubicBezTo>
                    <a:pt x="448" y="448"/>
                    <a:pt x="0" y="897"/>
                    <a:pt x="897" y="897"/>
                  </a:cubicBezTo>
                  <a:cubicBezTo>
                    <a:pt x="897" y="448"/>
                    <a:pt x="673" y="224"/>
                    <a:pt x="2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8" name="Google Shape;2068;p4"/>
            <p:cNvSpPr/>
            <p:nvPr/>
          </p:nvSpPr>
          <p:spPr>
            <a:xfrm>
              <a:off x="4255425" y="1470775"/>
              <a:ext cx="16825" cy="5625"/>
            </a:xfrm>
            <a:custGeom>
              <a:avLst/>
              <a:gdLst/>
              <a:ahLst/>
              <a:cxnLst/>
              <a:rect l="l" t="t" r="r" b="b"/>
              <a:pathLst>
                <a:path w="673" h="225" extrusionOk="0">
                  <a:moveTo>
                    <a:pt x="449" y="0"/>
                  </a:moveTo>
                  <a:cubicBezTo>
                    <a:pt x="0" y="0"/>
                    <a:pt x="449" y="224"/>
                    <a:pt x="673" y="224"/>
                  </a:cubicBezTo>
                  <a:cubicBezTo>
                    <a:pt x="673" y="224"/>
                    <a:pt x="673" y="0"/>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9" name="Google Shape;2069;p4"/>
            <p:cNvSpPr/>
            <p:nvPr/>
          </p:nvSpPr>
          <p:spPr>
            <a:xfrm>
              <a:off x="4165775" y="2243975"/>
              <a:ext cx="50450" cy="28025"/>
            </a:xfrm>
            <a:custGeom>
              <a:avLst/>
              <a:gdLst/>
              <a:ahLst/>
              <a:cxnLst/>
              <a:rect l="l" t="t" r="r" b="b"/>
              <a:pathLst>
                <a:path w="2018" h="1121" extrusionOk="0">
                  <a:moveTo>
                    <a:pt x="2018" y="0"/>
                  </a:moveTo>
                  <a:cubicBezTo>
                    <a:pt x="1345" y="0"/>
                    <a:pt x="0" y="673"/>
                    <a:pt x="1121" y="1121"/>
                  </a:cubicBezTo>
                  <a:cubicBezTo>
                    <a:pt x="1121" y="448"/>
                    <a:pt x="2018" y="448"/>
                    <a:pt x="201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0" name="Google Shape;2070;p4"/>
            <p:cNvSpPr/>
            <p:nvPr/>
          </p:nvSpPr>
          <p:spPr>
            <a:xfrm>
              <a:off x="4132150" y="4373075"/>
              <a:ext cx="28050" cy="12625"/>
            </a:xfrm>
            <a:custGeom>
              <a:avLst/>
              <a:gdLst/>
              <a:ahLst/>
              <a:cxnLst/>
              <a:rect l="l" t="t" r="r" b="b"/>
              <a:pathLst>
                <a:path w="1122" h="505" extrusionOk="0">
                  <a:moveTo>
                    <a:pt x="225" y="1"/>
                  </a:moveTo>
                  <a:cubicBezTo>
                    <a:pt x="1" y="337"/>
                    <a:pt x="281" y="505"/>
                    <a:pt x="561" y="505"/>
                  </a:cubicBezTo>
                  <a:cubicBezTo>
                    <a:pt x="841" y="505"/>
                    <a:pt x="1121" y="337"/>
                    <a:pt x="89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1" name="Google Shape;2071;p4"/>
            <p:cNvSpPr/>
            <p:nvPr/>
          </p:nvSpPr>
          <p:spPr>
            <a:xfrm>
              <a:off x="4123750" y="832025"/>
              <a:ext cx="30850" cy="8450"/>
            </a:xfrm>
            <a:custGeom>
              <a:avLst/>
              <a:gdLst/>
              <a:ahLst/>
              <a:cxnLst/>
              <a:rect l="l" t="t" r="r" b="b"/>
              <a:pathLst>
                <a:path w="1234" h="338" extrusionOk="0">
                  <a:moveTo>
                    <a:pt x="113" y="1"/>
                  </a:moveTo>
                  <a:cubicBezTo>
                    <a:pt x="1" y="225"/>
                    <a:pt x="337" y="337"/>
                    <a:pt x="645" y="337"/>
                  </a:cubicBezTo>
                  <a:cubicBezTo>
                    <a:pt x="953" y="337"/>
                    <a:pt x="1233" y="225"/>
                    <a:pt x="100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2" name="Google Shape;2072;p4"/>
            <p:cNvSpPr/>
            <p:nvPr/>
          </p:nvSpPr>
          <p:spPr>
            <a:xfrm>
              <a:off x="4126550" y="2283200"/>
              <a:ext cx="28050" cy="22425"/>
            </a:xfrm>
            <a:custGeom>
              <a:avLst/>
              <a:gdLst/>
              <a:ahLst/>
              <a:cxnLst/>
              <a:rect l="l" t="t" r="r" b="b"/>
              <a:pathLst>
                <a:path w="1122" h="897" extrusionOk="0">
                  <a:moveTo>
                    <a:pt x="1" y="0"/>
                  </a:moveTo>
                  <a:lnTo>
                    <a:pt x="1" y="897"/>
                  </a:lnTo>
                  <a:cubicBezTo>
                    <a:pt x="1121" y="897"/>
                    <a:pt x="897" y="0"/>
                    <a:pt x="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3" name="Google Shape;2073;p4"/>
            <p:cNvSpPr/>
            <p:nvPr/>
          </p:nvSpPr>
          <p:spPr>
            <a:xfrm>
              <a:off x="4115350" y="1039350"/>
              <a:ext cx="22425" cy="23550"/>
            </a:xfrm>
            <a:custGeom>
              <a:avLst/>
              <a:gdLst/>
              <a:ahLst/>
              <a:cxnLst/>
              <a:rect l="l" t="t" r="r" b="b"/>
              <a:pathLst>
                <a:path w="897" h="942" extrusionOk="0">
                  <a:moveTo>
                    <a:pt x="897" y="0"/>
                  </a:moveTo>
                  <a:cubicBezTo>
                    <a:pt x="0" y="0"/>
                    <a:pt x="225" y="673"/>
                    <a:pt x="0" y="897"/>
                  </a:cubicBezTo>
                  <a:cubicBezTo>
                    <a:pt x="123" y="927"/>
                    <a:pt x="220" y="941"/>
                    <a:pt x="298" y="941"/>
                  </a:cubicBezTo>
                  <a:cubicBezTo>
                    <a:pt x="791" y="941"/>
                    <a:pt x="510" y="387"/>
                    <a:pt x="89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4" name="Google Shape;2074;p4"/>
            <p:cNvSpPr/>
            <p:nvPr/>
          </p:nvSpPr>
          <p:spPr>
            <a:xfrm>
              <a:off x="4108000" y="2428875"/>
              <a:ext cx="24825" cy="6475"/>
            </a:xfrm>
            <a:custGeom>
              <a:avLst/>
              <a:gdLst/>
              <a:ahLst/>
              <a:cxnLst/>
              <a:rect l="l" t="t" r="r" b="b"/>
              <a:pathLst>
                <a:path w="993" h="259" extrusionOk="0">
                  <a:moveTo>
                    <a:pt x="519" y="0"/>
                  </a:moveTo>
                  <a:cubicBezTo>
                    <a:pt x="1" y="129"/>
                    <a:pt x="455" y="259"/>
                    <a:pt x="715" y="259"/>
                  </a:cubicBezTo>
                  <a:cubicBezTo>
                    <a:pt x="905" y="259"/>
                    <a:pt x="992" y="190"/>
                    <a:pt x="51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5" name="Google Shape;2075;p4"/>
            <p:cNvSpPr/>
            <p:nvPr/>
          </p:nvSpPr>
          <p:spPr>
            <a:xfrm>
              <a:off x="4109750" y="837625"/>
              <a:ext cx="11225" cy="11250"/>
            </a:xfrm>
            <a:custGeom>
              <a:avLst/>
              <a:gdLst/>
              <a:ahLst/>
              <a:cxnLst/>
              <a:rect l="l" t="t" r="r" b="b"/>
              <a:pathLst>
                <a:path w="449" h="450" extrusionOk="0">
                  <a:moveTo>
                    <a:pt x="224" y="1"/>
                  </a:moveTo>
                  <a:cubicBezTo>
                    <a:pt x="0" y="1"/>
                    <a:pt x="224" y="449"/>
                    <a:pt x="449" y="449"/>
                  </a:cubicBezTo>
                  <a:cubicBezTo>
                    <a:pt x="449" y="225"/>
                    <a:pt x="449" y="1"/>
                    <a:pt x="22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6" name="Google Shape;2076;p4"/>
            <p:cNvSpPr/>
            <p:nvPr/>
          </p:nvSpPr>
          <p:spPr>
            <a:xfrm>
              <a:off x="4098425" y="945850"/>
              <a:ext cx="23475" cy="13375"/>
            </a:xfrm>
            <a:custGeom>
              <a:avLst/>
              <a:gdLst/>
              <a:ahLst/>
              <a:cxnLst/>
              <a:rect l="l" t="t" r="r" b="b"/>
              <a:pathLst>
                <a:path w="939" h="535" extrusionOk="0">
                  <a:moveTo>
                    <a:pt x="82" y="0"/>
                  </a:moveTo>
                  <a:cubicBezTo>
                    <a:pt x="0" y="0"/>
                    <a:pt x="643" y="534"/>
                    <a:pt x="854" y="534"/>
                  </a:cubicBezTo>
                  <a:cubicBezTo>
                    <a:pt x="914" y="534"/>
                    <a:pt x="939" y="490"/>
                    <a:pt x="902" y="378"/>
                  </a:cubicBezTo>
                  <a:cubicBezTo>
                    <a:pt x="902" y="266"/>
                    <a:pt x="846" y="210"/>
                    <a:pt x="789" y="210"/>
                  </a:cubicBezTo>
                  <a:cubicBezTo>
                    <a:pt x="733" y="210"/>
                    <a:pt x="677" y="266"/>
                    <a:pt x="677" y="378"/>
                  </a:cubicBezTo>
                  <a:cubicBezTo>
                    <a:pt x="285" y="98"/>
                    <a:pt x="117" y="0"/>
                    <a:pt x="82"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7" name="Google Shape;2077;p4"/>
            <p:cNvSpPr/>
            <p:nvPr/>
          </p:nvSpPr>
          <p:spPr>
            <a:xfrm>
              <a:off x="4092925" y="2412050"/>
              <a:ext cx="16850" cy="11225"/>
            </a:xfrm>
            <a:custGeom>
              <a:avLst/>
              <a:gdLst/>
              <a:ahLst/>
              <a:cxnLst/>
              <a:rect l="l" t="t" r="r" b="b"/>
              <a:pathLst>
                <a:path w="674" h="449" extrusionOk="0">
                  <a:moveTo>
                    <a:pt x="225" y="1"/>
                  </a:moveTo>
                  <a:cubicBezTo>
                    <a:pt x="1" y="1"/>
                    <a:pt x="449" y="449"/>
                    <a:pt x="673" y="449"/>
                  </a:cubicBezTo>
                  <a:cubicBezTo>
                    <a:pt x="673" y="225"/>
                    <a:pt x="673" y="1"/>
                    <a:pt x="22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8" name="Google Shape;2078;p4"/>
            <p:cNvSpPr/>
            <p:nvPr/>
          </p:nvSpPr>
          <p:spPr>
            <a:xfrm>
              <a:off x="4098550" y="3364550"/>
              <a:ext cx="16825" cy="11225"/>
            </a:xfrm>
            <a:custGeom>
              <a:avLst/>
              <a:gdLst/>
              <a:ahLst/>
              <a:cxnLst/>
              <a:rect l="l" t="t" r="r" b="b"/>
              <a:pathLst>
                <a:path w="673" h="449" extrusionOk="0">
                  <a:moveTo>
                    <a:pt x="0" y="1"/>
                  </a:moveTo>
                  <a:cubicBezTo>
                    <a:pt x="0" y="225"/>
                    <a:pt x="0" y="449"/>
                    <a:pt x="448" y="449"/>
                  </a:cubicBezTo>
                  <a:cubicBezTo>
                    <a:pt x="672" y="449"/>
                    <a:pt x="448" y="1"/>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9" name="Google Shape;2079;p4"/>
            <p:cNvSpPr/>
            <p:nvPr/>
          </p:nvSpPr>
          <p:spPr>
            <a:xfrm>
              <a:off x="4070525" y="1095375"/>
              <a:ext cx="33650" cy="39250"/>
            </a:xfrm>
            <a:custGeom>
              <a:avLst/>
              <a:gdLst/>
              <a:ahLst/>
              <a:cxnLst/>
              <a:rect l="l" t="t" r="r" b="b"/>
              <a:pathLst>
                <a:path w="1346" h="1570" extrusionOk="0">
                  <a:moveTo>
                    <a:pt x="897" y="0"/>
                  </a:moveTo>
                  <a:cubicBezTo>
                    <a:pt x="673" y="673"/>
                    <a:pt x="0" y="897"/>
                    <a:pt x="225" y="1569"/>
                  </a:cubicBezTo>
                  <a:cubicBezTo>
                    <a:pt x="897" y="1569"/>
                    <a:pt x="1345" y="224"/>
                    <a:pt x="89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0" name="Google Shape;2080;p4"/>
            <p:cNvSpPr/>
            <p:nvPr/>
          </p:nvSpPr>
          <p:spPr>
            <a:xfrm>
              <a:off x="4080000" y="3605475"/>
              <a:ext cx="22425" cy="6500"/>
            </a:xfrm>
            <a:custGeom>
              <a:avLst/>
              <a:gdLst/>
              <a:ahLst/>
              <a:cxnLst/>
              <a:rect l="l" t="t" r="r" b="b"/>
              <a:pathLst>
                <a:path w="897" h="260" extrusionOk="0">
                  <a:moveTo>
                    <a:pt x="518" y="1"/>
                  </a:moveTo>
                  <a:cubicBezTo>
                    <a:pt x="0" y="130"/>
                    <a:pt x="379" y="259"/>
                    <a:pt x="619" y="259"/>
                  </a:cubicBezTo>
                  <a:cubicBezTo>
                    <a:pt x="795" y="259"/>
                    <a:pt x="897" y="190"/>
                    <a:pt x="51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1" name="Google Shape;2081;p4"/>
            <p:cNvSpPr/>
            <p:nvPr/>
          </p:nvSpPr>
          <p:spPr>
            <a:xfrm>
              <a:off x="4073725" y="2408825"/>
              <a:ext cx="12625" cy="6500"/>
            </a:xfrm>
            <a:custGeom>
              <a:avLst/>
              <a:gdLst/>
              <a:ahLst/>
              <a:cxnLst/>
              <a:rect l="l" t="t" r="r" b="b"/>
              <a:pathLst>
                <a:path w="505" h="260" extrusionOk="0">
                  <a:moveTo>
                    <a:pt x="38" y="0"/>
                  </a:moveTo>
                  <a:cubicBezTo>
                    <a:pt x="1" y="0"/>
                    <a:pt x="454" y="259"/>
                    <a:pt x="491" y="259"/>
                  </a:cubicBezTo>
                  <a:cubicBezTo>
                    <a:pt x="505" y="259"/>
                    <a:pt x="463" y="224"/>
                    <a:pt x="321" y="130"/>
                  </a:cubicBezTo>
                  <a:cubicBezTo>
                    <a:pt x="131" y="35"/>
                    <a:pt x="52" y="0"/>
                    <a:pt x="3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2" name="Google Shape;2082;p4"/>
            <p:cNvSpPr/>
            <p:nvPr/>
          </p:nvSpPr>
          <p:spPr>
            <a:xfrm>
              <a:off x="4041600" y="2481925"/>
              <a:ext cx="45750" cy="15100"/>
            </a:xfrm>
            <a:custGeom>
              <a:avLst/>
              <a:gdLst/>
              <a:ahLst/>
              <a:cxnLst/>
              <a:rect l="l" t="t" r="r" b="b"/>
              <a:pathLst>
                <a:path w="1830" h="604" extrusionOk="0">
                  <a:moveTo>
                    <a:pt x="1200" y="1"/>
                  </a:moveTo>
                  <a:cubicBezTo>
                    <a:pt x="637" y="1"/>
                    <a:pt x="1" y="284"/>
                    <a:pt x="709" y="567"/>
                  </a:cubicBezTo>
                  <a:cubicBezTo>
                    <a:pt x="758" y="470"/>
                    <a:pt x="839" y="436"/>
                    <a:pt x="936" y="436"/>
                  </a:cubicBezTo>
                  <a:cubicBezTo>
                    <a:pt x="1151" y="436"/>
                    <a:pt x="1445" y="604"/>
                    <a:pt x="1636" y="604"/>
                  </a:cubicBezTo>
                  <a:cubicBezTo>
                    <a:pt x="1752" y="604"/>
                    <a:pt x="1830" y="542"/>
                    <a:pt x="1830" y="343"/>
                  </a:cubicBezTo>
                  <a:cubicBezTo>
                    <a:pt x="1830" y="96"/>
                    <a:pt x="1527" y="1"/>
                    <a:pt x="120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3" name="Google Shape;2083;p4"/>
            <p:cNvSpPr/>
            <p:nvPr/>
          </p:nvSpPr>
          <p:spPr>
            <a:xfrm>
              <a:off x="4042500" y="1145800"/>
              <a:ext cx="33650" cy="22425"/>
            </a:xfrm>
            <a:custGeom>
              <a:avLst/>
              <a:gdLst/>
              <a:ahLst/>
              <a:cxnLst/>
              <a:rect l="l" t="t" r="r" b="b"/>
              <a:pathLst>
                <a:path w="1346" h="897" extrusionOk="0">
                  <a:moveTo>
                    <a:pt x="673" y="0"/>
                  </a:moveTo>
                  <a:cubicBezTo>
                    <a:pt x="673" y="0"/>
                    <a:pt x="1" y="897"/>
                    <a:pt x="673" y="897"/>
                  </a:cubicBezTo>
                  <a:cubicBezTo>
                    <a:pt x="897" y="673"/>
                    <a:pt x="1346" y="0"/>
                    <a:pt x="67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4" name="Google Shape;2084;p4"/>
            <p:cNvSpPr/>
            <p:nvPr/>
          </p:nvSpPr>
          <p:spPr>
            <a:xfrm>
              <a:off x="4048125" y="2389650"/>
              <a:ext cx="11225" cy="11225"/>
            </a:xfrm>
            <a:custGeom>
              <a:avLst/>
              <a:gdLst/>
              <a:ahLst/>
              <a:cxnLst/>
              <a:rect l="l" t="t" r="r" b="b"/>
              <a:pathLst>
                <a:path w="449" h="449" extrusionOk="0">
                  <a:moveTo>
                    <a:pt x="224" y="0"/>
                  </a:moveTo>
                  <a:cubicBezTo>
                    <a:pt x="0" y="0"/>
                    <a:pt x="224" y="449"/>
                    <a:pt x="448" y="449"/>
                  </a:cubicBezTo>
                  <a:cubicBezTo>
                    <a:pt x="448" y="224"/>
                    <a:pt x="448" y="0"/>
                    <a:pt x="2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5" name="Google Shape;2085;p4"/>
            <p:cNvSpPr/>
            <p:nvPr/>
          </p:nvSpPr>
          <p:spPr>
            <a:xfrm>
              <a:off x="4048125" y="3431775"/>
              <a:ext cx="11225" cy="5650"/>
            </a:xfrm>
            <a:custGeom>
              <a:avLst/>
              <a:gdLst/>
              <a:ahLst/>
              <a:cxnLst/>
              <a:rect l="l" t="t" r="r" b="b"/>
              <a:pathLst>
                <a:path w="449" h="226" extrusionOk="0">
                  <a:moveTo>
                    <a:pt x="0" y="1"/>
                  </a:moveTo>
                  <a:cubicBezTo>
                    <a:pt x="0" y="1"/>
                    <a:pt x="0" y="225"/>
                    <a:pt x="224" y="225"/>
                  </a:cubicBezTo>
                  <a:cubicBezTo>
                    <a:pt x="448" y="225"/>
                    <a:pt x="224" y="1"/>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6" name="Google Shape;2086;p4"/>
            <p:cNvSpPr/>
            <p:nvPr/>
          </p:nvSpPr>
          <p:spPr>
            <a:xfrm>
              <a:off x="4010525" y="2372825"/>
              <a:ext cx="37600" cy="15875"/>
            </a:xfrm>
            <a:custGeom>
              <a:avLst/>
              <a:gdLst/>
              <a:ahLst/>
              <a:cxnLst/>
              <a:rect l="l" t="t" r="r" b="b"/>
              <a:pathLst>
                <a:path w="1504" h="635" extrusionOk="0">
                  <a:moveTo>
                    <a:pt x="159" y="1"/>
                  </a:moveTo>
                  <a:lnTo>
                    <a:pt x="159" y="1"/>
                  </a:lnTo>
                  <a:cubicBezTo>
                    <a:pt x="1" y="318"/>
                    <a:pt x="627" y="635"/>
                    <a:pt x="1086" y="635"/>
                  </a:cubicBezTo>
                  <a:cubicBezTo>
                    <a:pt x="1277" y="635"/>
                    <a:pt x="1438" y="580"/>
                    <a:pt x="1504" y="449"/>
                  </a:cubicBezTo>
                  <a:cubicBezTo>
                    <a:pt x="1056" y="225"/>
                    <a:pt x="608" y="225"/>
                    <a:pt x="15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7" name="Google Shape;2087;p4"/>
            <p:cNvSpPr/>
            <p:nvPr/>
          </p:nvSpPr>
          <p:spPr>
            <a:xfrm>
              <a:off x="4008900" y="880350"/>
              <a:ext cx="33625" cy="18950"/>
            </a:xfrm>
            <a:custGeom>
              <a:avLst/>
              <a:gdLst/>
              <a:ahLst/>
              <a:cxnLst/>
              <a:rect l="l" t="t" r="r" b="b"/>
              <a:pathLst>
                <a:path w="1345" h="758" extrusionOk="0">
                  <a:moveTo>
                    <a:pt x="883" y="1"/>
                  </a:moveTo>
                  <a:cubicBezTo>
                    <a:pt x="462" y="1"/>
                    <a:pt x="168" y="253"/>
                    <a:pt x="0" y="757"/>
                  </a:cubicBezTo>
                  <a:cubicBezTo>
                    <a:pt x="448" y="757"/>
                    <a:pt x="897" y="533"/>
                    <a:pt x="1345" y="85"/>
                  </a:cubicBezTo>
                  <a:cubicBezTo>
                    <a:pt x="1177" y="29"/>
                    <a:pt x="1023" y="1"/>
                    <a:pt x="88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8" name="Google Shape;2088;p4"/>
            <p:cNvSpPr/>
            <p:nvPr/>
          </p:nvSpPr>
          <p:spPr>
            <a:xfrm>
              <a:off x="4020100" y="2809875"/>
              <a:ext cx="22425" cy="11225"/>
            </a:xfrm>
            <a:custGeom>
              <a:avLst/>
              <a:gdLst/>
              <a:ahLst/>
              <a:cxnLst/>
              <a:rect l="l" t="t" r="r" b="b"/>
              <a:pathLst>
                <a:path w="897" h="449" extrusionOk="0">
                  <a:moveTo>
                    <a:pt x="449" y="0"/>
                  </a:moveTo>
                  <a:cubicBezTo>
                    <a:pt x="225" y="0"/>
                    <a:pt x="0" y="224"/>
                    <a:pt x="449" y="448"/>
                  </a:cubicBezTo>
                  <a:cubicBezTo>
                    <a:pt x="897" y="448"/>
                    <a:pt x="897" y="0"/>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9" name="Google Shape;2089;p4"/>
            <p:cNvSpPr/>
            <p:nvPr/>
          </p:nvSpPr>
          <p:spPr>
            <a:xfrm>
              <a:off x="4008100" y="1209450"/>
              <a:ext cx="25050" cy="14825"/>
            </a:xfrm>
            <a:custGeom>
              <a:avLst/>
              <a:gdLst/>
              <a:ahLst/>
              <a:cxnLst/>
              <a:rect l="l" t="t" r="r" b="b"/>
              <a:pathLst>
                <a:path w="1002" h="593" extrusionOk="0">
                  <a:moveTo>
                    <a:pt x="617" y="1"/>
                  </a:moveTo>
                  <a:cubicBezTo>
                    <a:pt x="355" y="1"/>
                    <a:pt x="1" y="232"/>
                    <a:pt x="480" y="592"/>
                  </a:cubicBezTo>
                  <a:cubicBezTo>
                    <a:pt x="1001" y="175"/>
                    <a:pt x="844" y="1"/>
                    <a:pt x="61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0" name="Google Shape;2090;p4"/>
            <p:cNvSpPr/>
            <p:nvPr/>
          </p:nvSpPr>
          <p:spPr>
            <a:xfrm>
              <a:off x="3980875" y="1229850"/>
              <a:ext cx="33650" cy="22425"/>
            </a:xfrm>
            <a:custGeom>
              <a:avLst/>
              <a:gdLst/>
              <a:ahLst/>
              <a:cxnLst/>
              <a:rect l="l" t="t" r="r" b="b"/>
              <a:pathLst>
                <a:path w="1346" h="897" extrusionOk="0">
                  <a:moveTo>
                    <a:pt x="673" y="0"/>
                  </a:moveTo>
                  <a:cubicBezTo>
                    <a:pt x="897" y="448"/>
                    <a:pt x="1" y="672"/>
                    <a:pt x="673" y="897"/>
                  </a:cubicBezTo>
                  <a:cubicBezTo>
                    <a:pt x="673" y="897"/>
                    <a:pt x="1345" y="0"/>
                    <a:pt x="67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1" name="Google Shape;2091;p4"/>
            <p:cNvSpPr/>
            <p:nvPr/>
          </p:nvSpPr>
          <p:spPr>
            <a:xfrm>
              <a:off x="3997675" y="3000350"/>
              <a:ext cx="16850" cy="16850"/>
            </a:xfrm>
            <a:custGeom>
              <a:avLst/>
              <a:gdLst/>
              <a:ahLst/>
              <a:cxnLst/>
              <a:rect l="l" t="t" r="r" b="b"/>
              <a:pathLst>
                <a:path w="674" h="674" extrusionOk="0">
                  <a:moveTo>
                    <a:pt x="1" y="1"/>
                  </a:moveTo>
                  <a:cubicBezTo>
                    <a:pt x="1" y="225"/>
                    <a:pt x="1" y="673"/>
                    <a:pt x="449" y="673"/>
                  </a:cubicBezTo>
                  <a:cubicBezTo>
                    <a:pt x="673" y="673"/>
                    <a:pt x="449" y="1"/>
                    <a:pt x="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2" name="Google Shape;2092;p4"/>
            <p:cNvSpPr/>
            <p:nvPr/>
          </p:nvSpPr>
          <p:spPr>
            <a:xfrm>
              <a:off x="3989700" y="3053150"/>
              <a:ext cx="12625" cy="6500"/>
            </a:xfrm>
            <a:custGeom>
              <a:avLst/>
              <a:gdLst/>
              <a:ahLst/>
              <a:cxnLst/>
              <a:rect l="l" t="t" r="r" b="b"/>
              <a:pathLst>
                <a:path w="505" h="260" extrusionOk="0">
                  <a:moveTo>
                    <a:pt x="37" y="1"/>
                  </a:moveTo>
                  <a:cubicBezTo>
                    <a:pt x="0" y="1"/>
                    <a:pt x="453" y="260"/>
                    <a:pt x="490" y="260"/>
                  </a:cubicBezTo>
                  <a:cubicBezTo>
                    <a:pt x="504" y="260"/>
                    <a:pt x="462" y="225"/>
                    <a:pt x="320" y="130"/>
                  </a:cubicBezTo>
                  <a:cubicBezTo>
                    <a:pt x="131" y="35"/>
                    <a:pt x="51" y="1"/>
                    <a:pt x="3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3" name="Google Shape;2093;p4"/>
            <p:cNvSpPr/>
            <p:nvPr/>
          </p:nvSpPr>
          <p:spPr>
            <a:xfrm>
              <a:off x="3980250" y="3196475"/>
              <a:ext cx="24800" cy="6475"/>
            </a:xfrm>
            <a:custGeom>
              <a:avLst/>
              <a:gdLst/>
              <a:ahLst/>
              <a:cxnLst/>
              <a:rect l="l" t="t" r="r" b="b"/>
              <a:pathLst>
                <a:path w="992" h="259" extrusionOk="0">
                  <a:moveTo>
                    <a:pt x="474" y="0"/>
                  </a:moveTo>
                  <a:cubicBezTo>
                    <a:pt x="0" y="190"/>
                    <a:pt x="87" y="259"/>
                    <a:pt x="278" y="259"/>
                  </a:cubicBezTo>
                  <a:cubicBezTo>
                    <a:pt x="538" y="259"/>
                    <a:pt x="991" y="129"/>
                    <a:pt x="47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4" name="Google Shape;2094;p4"/>
            <p:cNvSpPr/>
            <p:nvPr/>
          </p:nvSpPr>
          <p:spPr>
            <a:xfrm>
              <a:off x="3941650" y="2339225"/>
              <a:ext cx="44850" cy="22425"/>
            </a:xfrm>
            <a:custGeom>
              <a:avLst/>
              <a:gdLst/>
              <a:ahLst/>
              <a:cxnLst/>
              <a:rect l="l" t="t" r="r" b="b"/>
              <a:pathLst>
                <a:path w="1794" h="897" extrusionOk="0">
                  <a:moveTo>
                    <a:pt x="449" y="0"/>
                  </a:moveTo>
                  <a:lnTo>
                    <a:pt x="449" y="0"/>
                  </a:lnTo>
                  <a:cubicBezTo>
                    <a:pt x="1" y="897"/>
                    <a:pt x="1345" y="448"/>
                    <a:pt x="1794" y="897"/>
                  </a:cubicBezTo>
                  <a:cubicBezTo>
                    <a:pt x="1570" y="673"/>
                    <a:pt x="1121" y="224"/>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5" name="Google Shape;2095;p4"/>
            <p:cNvSpPr/>
            <p:nvPr/>
          </p:nvSpPr>
          <p:spPr>
            <a:xfrm>
              <a:off x="3964075" y="3129225"/>
              <a:ext cx="33625" cy="32675"/>
            </a:xfrm>
            <a:custGeom>
              <a:avLst/>
              <a:gdLst/>
              <a:ahLst/>
              <a:cxnLst/>
              <a:rect l="l" t="t" r="r" b="b"/>
              <a:pathLst>
                <a:path w="1345" h="1307" extrusionOk="0">
                  <a:moveTo>
                    <a:pt x="0" y="1"/>
                  </a:moveTo>
                  <a:cubicBezTo>
                    <a:pt x="0" y="362"/>
                    <a:pt x="0" y="1306"/>
                    <a:pt x="353" y="1306"/>
                  </a:cubicBezTo>
                  <a:cubicBezTo>
                    <a:pt x="437" y="1306"/>
                    <a:pt x="542" y="1252"/>
                    <a:pt x="673" y="1121"/>
                  </a:cubicBezTo>
                  <a:cubicBezTo>
                    <a:pt x="224" y="897"/>
                    <a:pt x="1345" y="225"/>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6" name="Google Shape;2096;p4"/>
            <p:cNvSpPr/>
            <p:nvPr/>
          </p:nvSpPr>
          <p:spPr>
            <a:xfrm>
              <a:off x="3952875" y="1269050"/>
              <a:ext cx="30825" cy="19500"/>
            </a:xfrm>
            <a:custGeom>
              <a:avLst/>
              <a:gdLst/>
              <a:ahLst/>
              <a:cxnLst/>
              <a:rect l="l" t="t" r="r" b="b"/>
              <a:pathLst>
                <a:path w="1233" h="780" extrusionOk="0">
                  <a:moveTo>
                    <a:pt x="672" y="1"/>
                  </a:moveTo>
                  <a:cubicBezTo>
                    <a:pt x="672" y="449"/>
                    <a:pt x="0" y="225"/>
                    <a:pt x="224" y="673"/>
                  </a:cubicBezTo>
                  <a:cubicBezTo>
                    <a:pt x="261" y="748"/>
                    <a:pt x="318" y="779"/>
                    <a:pt x="382" y="779"/>
                  </a:cubicBezTo>
                  <a:cubicBezTo>
                    <a:pt x="703" y="779"/>
                    <a:pt x="1233" y="1"/>
                    <a:pt x="672"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7" name="Google Shape;2097;p4"/>
            <p:cNvSpPr/>
            <p:nvPr/>
          </p:nvSpPr>
          <p:spPr>
            <a:xfrm>
              <a:off x="3952875" y="3162850"/>
              <a:ext cx="27900" cy="28775"/>
            </a:xfrm>
            <a:custGeom>
              <a:avLst/>
              <a:gdLst/>
              <a:ahLst/>
              <a:cxnLst/>
              <a:rect l="l" t="t" r="r" b="b"/>
              <a:pathLst>
                <a:path w="1116" h="1151" extrusionOk="0">
                  <a:moveTo>
                    <a:pt x="448" y="0"/>
                  </a:moveTo>
                  <a:lnTo>
                    <a:pt x="448" y="0"/>
                  </a:lnTo>
                  <a:cubicBezTo>
                    <a:pt x="672" y="673"/>
                    <a:pt x="0" y="673"/>
                    <a:pt x="224" y="1121"/>
                  </a:cubicBezTo>
                  <a:cubicBezTo>
                    <a:pt x="305" y="1141"/>
                    <a:pt x="378" y="1150"/>
                    <a:pt x="445" y="1150"/>
                  </a:cubicBezTo>
                  <a:cubicBezTo>
                    <a:pt x="1115" y="1150"/>
                    <a:pt x="1060" y="204"/>
                    <a:pt x="44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8" name="Google Shape;2098;p4"/>
            <p:cNvSpPr/>
            <p:nvPr/>
          </p:nvSpPr>
          <p:spPr>
            <a:xfrm>
              <a:off x="3947250" y="3196475"/>
              <a:ext cx="28050" cy="28025"/>
            </a:xfrm>
            <a:custGeom>
              <a:avLst/>
              <a:gdLst/>
              <a:ahLst/>
              <a:cxnLst/>
              <a:rect l="l" t="t" r="r" b="b"/>
              <a:pathLst>
                <a:path w="1122" h="1121" extrusionOk="0">
                  <a:moveTo>
                    <a:pt x="449" y="0"/>
                  </a:moveTo>
                  <a:cubicBezTo>
                    <a:pt x="673" y="224"/>
                    <a:pt x="1" y="1121"/>
                    <a:pt x="897" y="1121"/>
                  </a:cubicBezTo>
                  <a:cubicBezTo>
                    <a:pt x="897" y="672"/>
                    <a:pt x="1121" y="0"/>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9" name="Google Shape;2099;p4"/>
            <p:cNvSpPr/>
            <p:nvPr/>
          </p:nvSpPr>
          <p:spPr>
            <a:xfrm>
              <a:off x="3952875" y="3248125"/>
              <a:ext cx="18700" cy="10000"/>
            </a:xfrm>
            <a:custGeom>
              <a:avLst/>
              <a:gdLst/>
              <a:ahLst/>
              <a:cxnLst/>
              <a:rect l="l" t="t" r="r" b="b"/>
              <a:pathLst>
                <a:path w="748" h="400" extrusionOk="0">
                  <a:moveTo>
                    <a:pt x="249" y="1"/>
                  </a:moveTo>
                  <a:cubicBezTo>
                    <a:pt x="125" y="1"/>
                    <a:pt x="0" y="101"/>
                    <a:pt x="0" y="399"/>
                  </a:cubicBezTo>
                  <a:cubicBezTo>
                    <a:pt x="747" y="399"/>
                    <a:pt x="498" y="1"/>
                    <a:pt x="2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0" name="Google Shape;2100;p4"/>
            <p:cNvSpPr/>
            <p:nvPr/>
          </p:nvSpPr>
          <p:spPr>
            <a:xfrm>
              <a:off x="3941650" y="3325325"/>
              <a:ext cx="16850" cy="11225"/>
            </a:xfrm>
            <a:custGeom>
              <a:avLst/>
              <a:gdLst/>
              <a:ahLst/>
              <a:cxnLst/>
              <a:rect l="l" t="t" r="r" b="b"/>
              <a:pathLst>
                <a:path w="674" h="449" extrusionOk="0">
                  <a:moveTo>
                    <a:pt x="449" y="1"/>
                  </a:moveTo>
                  <a:cubicBezTo>
                    <a:pt x="1" y="1"/>
                    <a:pt x="1" y="225"/>
                    <a:pt x="449" y="449"/>
                  </a:cubicBezTo>
                  <a:cubicBezTo>
                    <a:pt x="673" y="449"/>
                    <a:pt x="673" y="1"/>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1" name="Google Shape;2101;p4"/>
            <p:cNvSpPr/>
            <p:nvPr/>
          </p:nvSpPr>
          <p:spPr>
            <a:xfrm>
              <a:off x="3936050" y="3431775"/>
              <a:ext cx="28050" cy="11250"/>
            </a:xfrm>
            <a:custGeom>
              <a:avLst/>
              <a:gdLst/>
              <a:ahLst/>
              <a:cxnLst/>
              <a:rect l="l" t="t" r="r" b="b"/>
              <a:pathLst>
                <a:path w="1122" h="450" extrusionOk="0">
                  <a:moveTo>
                    <a:pt x="1" y="1"/>
                  </a:moveTo>
                  <a:cubicBezTo>
                    <a:pt x="1" y="225"/>
                    <a:pt x="1" y="449"/>
                    <a:pt x="673" y="449"/>
                  </a:cubicBezTo>
                  <a:cubicBezTo>
                    <a:pt x="1121" y="449"/>
                    <a:pt x="673" y="1"/>
                    <a:pt x="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2" name="Google Shape;2102;p4"/>
            <p:cNvSpPr/>
            <p:nvPr/>
          </p:nvSpPr>
          <p:spPr>
            <a:xfrm>
              <a:off x="3947250" y="4115350"/>
              <a:ext cx="11250" cy="11225"/>
            </a:xfrm>
            <a:custGeom>
              <a:avLst/>
              <a:gdLst/>
              <a:ahLst/>
              <a:cxnLst/>
              <a:rect l="l" t="t" r="r" b="b"/>
              <a:pathLst>
                <a:path w="450" h="449" extrusionOk="0">
                  <a:moveTo>
                    <a:pt x="1" y="0"/>
                  </a:moveTo>
                  <a:cubicBezTo>
                    <a:pt x="1" y="224"/>
                    <a:pt x="1" y="448"/>
                    <a:pt x="225" y="448"/>
                  </a:cubicBezTo>
                  <a:cubicBezTo>
                    <a:pt x="449" y="448"/>
                    <a:pt x="225" y="0"/>
                    <a:pt x="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3" name="Google Shape;2103;p4"/>
            <p:cNvSpPr/>
            <p:nvPr/>
          </p:nvSpPr>
          <p:spPr>
            <a:xfrm>
              <a:off x="3919250" y="927275"/>
              <a:ext cx="16825" cy="11250"/>
            </a:xfrm>
            <a:custGeom>
              <a:avLst/>
              <a:gdLst/>
              <a:ahLst/>
              <a:cxnLst/>
              <a:rect l="l" t="t" r="r" b="b"/>
              <a:pathLst>
                <a:path w="673" h="450" extrusionOk="0">
                  <a:moveTo>
                    <a:pt x="673" y="1"/>
                  </a:moveTo>
                  <a:cubicBezTo>
                    <a:pt x="224" y="1"/>
                    <a:pt x="0" y="225"/>
                    <a:pt x="0" y="449"/>
                  </a:cubicBezTo>
                  <a:cubicBezTo>
                    <a:pt x="449" y="449"/>
                    <a:pt x="673" y="449"/>
                    <a:pt x="67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4" name="Google Shape;2104;p4"/>
            <p:cNvSpPr/>
            <p:nvPr/>
          </p:nvSpPr>
          <p:spPr>
            <a:xfrm>
              <a:off x="3911800" y="2187025"/>
              <a:ext cx="24275" cy="7300"/>
            </a:xfrm>
            <a:custGeom>
              <a:avLst/>
              <a:gdLst/>
              <a:ahLst/>
              <a:cxnLst/>
              <a:rect l="l" t="t" r="r" b="b"/>
              <a:pathLst>
                <a:path w="971" h="292" extrusionOk="0">
                  <a:moveTo>
                    <a:pt x="543" y="0"/>
                  </a:moveTo>
                  <a:cubicBezTo>
                    <a:pt x="1" y="0"/>
                    <a:pt x="394" y="292"/>
                    <a:pt x="701" y="292"/>
                  </a:cubicBezTo>
                  <a:cubicBezTo>
                    <a:pt x="845" y="292"/>
                    <a:pt x="971" y="227"/>
                    <a:pt x="971" y="37"/>
                  </a:cubicBezTo>
                  <a:cubicBezTo>
                    <a:pt x="788" y="11"/>
                    <a:pt x="648" y="0"/>
                    <a:pt x="54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5" name="Google Shape;2105;p4"/>
            <p:cNvSpPr/>
            <p:nvPr/>
          </p:nvSpPr>
          <p:spPr>
            <a:xfrm>
              <a:off x="3924850" y="3017175"/>
              <a:ext cx="11225" cy="5625"/>
            </a:xfrm>
            <a:custGeom>
              <a:avLst/>
              <a:gdLst/>
              <a:ahLst/>
              <a:cxnLst/>
              <a:rect l="l" t="t" r="r" b="b"/>
              <a:pathLst>
                <a:path w="449" h="225" extrusionOk="0">
                  <a:moveTo>
                    <a:pt x="0" y="0"/>
                  </a:moveTo>
                  <a:cubicBezTo>
                    <a:pt x="0" y="0"/>
                    <a:pt x="0" y="224"/>
                    <a:pt x="225" y="224"/>
                  </a:cubicBezTo>
                  <a:cubicBezTo>
                    <a:pt x="449" y="224"/>
                    <a:pt x="225" y="0"/>
                    <a:pt x="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6" name="Google Shape;2106;p4"/>
            <p:cNvSpPr/>
            <p:nvPr/>
          </p:nvSpPr>
          <p:spPr>
            <a:xfrm>
              <a:off x="3871075" y="3062900"/>
              <a:ext cx="14575" cy="12400"/>
            </a:xfrm>
            <a:custGeom>
              <a:avLst/>
              <a:gdLst/>
              <a:ahLst/>
              <a:cxnLst/>
              <a:rect l="l" t="t" r="r" b="b"/>
              <a:pathLst>
                <a:path w="583" h="496" extrusionOk="0">
                  <a:moveTo>
                    <a:pt x="181" y="0"/>
                  </a:moveTo>
                  <a:cubicBezTo>
                    <a:pt x="1" y="0"/>
                    <a:pt x="58" y="495"/>
                    <a:pt x="353" y="495"/>
                  </a:cubicBezTo>
                  <a:cubicBezTo>
                    <a:pt x="418" y="495"/>
                    <a:pt x="494" y="471"/>
                    <a:pt x="583" y="412"/>
                  </a:cubicBezTo>
                  <a:cubicBezTo>
                    <a:pt x="398" y="105"/>
                    <a:pt x="265" y="0"/>
                    <a:pt x="18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7" name="Google Shape;2107;p4"/>
            <p:cNvSpPr/>
            <p:nvPr/>
          </p:nvSpPr>
          <p:spPr>
            <a:xfrm>
              <a:off x="3857625" y="1392325"/>
              <a:ext cx="22425" cy="12475"/>
            </a:xfrm>
            <a:custGeom>
              <a:avLst/>
              <a:gdLst/>
              <a:ahLst/>
              <a:cxnLst/>
              <a:rect l="l" t="t" r="r" b="b"/>
              <a:pathLst>
                <a:path w="897" h="499" extrusionOk="0">
                  <a:moveTo>
                    <a:pt x="0" y="1"/>
                  </a:moveTo>
                  <a:cubicBezTo>
                    <a:pt x="0" y="374"/>
                    <a:pt x="149" y="499"/>
                    <a:pt x="299" y="499"/>
                  </a:cubicBezTo>
                  <a:cubicBezTo>
                    <a:pt x="598" y="499"/>
                    <a:pt x="896" y="1"/>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8" name="Google Shape;2108;p4"/>
            <p:cNvSpPr/>
            <p:nvPr/>
          </p:nvSpPr>
          <p:spPr>
            <a:xfrm>
              <a:off x="3829600" y="1419600"/>
              <a:ext cx="15475" cy="14650"/>
            </a:xfrm>
            <a:custGeom>
              <a:avLst/>
              <a:gdLst/>
              <a:ahLst/>
              <a:cxnLst/>
              <a:rect l="l" t="t" r="r" b="b"/>
              <a:pathLst>
                <a:path w="619" h="586" extrusionOk="0">
                  <a:moveTo>
                    <a:pt x="337" y="0"/>
                  </a:moveTo>
                  <a:cubicBezTo>
                    <a:pt x="304" y="0"/>
                    <a:pt x="266" y="9"/>
                    <a:pt x="225" y="30"/>
                  </a:cubicBezTo>
                  <a:cubicBezTo>
                    <a:pt x="225" y="254"/>
                    <a:pt x="0" y="30"/>
                    <a:pt x="0" y="478"/>
                  </a:cubicBezTo>
                  <a:cubicBezTo>
                    <a:pt x="114" y="554"/>
                    <a:pt x="209" y="585"/>
                    <a:pt x="286" y="585"/>
                  </a:cubicBezTo>
                  <a:cubicBezTo>
                    <a:pt x="618" y="585"/>
                    <a:pt x="605" y="0"/>
                    <a:pt x="33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9" name="Google Shape;2109;p4"/>
            <p:cNvSpPr/>
            <p:nvPr/>
          </p:nvSpPr>
          <p:spPr>
            <a:xfrm>
              <a:off x="3745550" y="1448350"/>
              <a:ext cx="72875" cy="67275"/>
            </a:xfrm>
            <a:custGeom>
              <a:avLst/>
              <a:gdLst/>
              <a:ahLst/>
              <a:cxnLst/>
              <a:rect l="l" t="t" r="r" b="b"/>
              <a:pathLst>
                <a:path w="2915" h="2691" extrusionOk="0">
                  <a:moveTo>
                    <a:pt x="2466" y="1"/>
                  </a:moveTo>
                  <a:lnTo>
                    <a:pt x="2466" y="1"/>
                  </a:lnTo>
                  <a:cubicBezTo>
                    <a:pt x="2242" y="897"/>
                    <a:pt x="1" y="1570"/>
                    <a:pt x="673" y="2690"/>
                  </a:cubicBezTo>
                  <a:cubicBezTo>
                    <a:pt x="1121" y="1794"/>
                    <a:pt x="2914" y="897"/>
                    <a:pt x="2466"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0" name="Google Shape;2110;p4"/>
            <p:cNvSpPr/>
            <p:nvPr/>
          </p:nvSpPr>
          <p:spPr>
            <a:xfrm>
              <a:off x="3734350" y="2557725"/>
              <a:ext cx="25225" cy="4225"/>
            </a:xfrm>
            <a:custGeom>
              <a:avLst/>
              <a:gdLst/>
              <a:ahLst/>
              <a:cxnLst/>
              <a:rect l="l" t="t" r="r" b="b"/>
              <a:pathLst>
                <a:path w="1009" h="169" extrusionOk="0">
                  <a:moveTo>
                    <a:pt x="449" y="1"/>
                  </a:moveTo>
                  <a:lnTo>
                    <a:pt x="449" y="1"/>
                  </a:lnTo>
                  <a:cubicBezTo>
                    <a:pt x="0" y="113"/>
                    <a:pt x="281" y="169"/>
                    <a:pt x="533" y="169"/>
                  </a:cubicBezTo>
                  <a:cubicBezTo>
                    <a:pt x="785" y="169"/>
                    <a:pt x="1009" y="113"/>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1" name="Google Shape;2111;p4"/>
            <p:cNvSpPr/>
            <p:nvPr/>
          </p:nvSpPr>
          <p:spPr>
            <a:xfrm>
              <a:off x="3667125" y="1050550"/>
              <a:ext cx="25225" cy="4225"/>
            </a:xfrm>
            <a:custGeom>
              <a:avLst/>
              <a:gdLst/>
              <a:ahLst/>
              <a:cxnLst/>
              <a:rect l="l" t="t" r="r" b="b"/>
              <a:pathLst>
                <a:path w="1009" h="169" extrusionOk="0">
                  <a:moveTo>
                    <a:pt x="448" y="0"/>
                  </a:moveTo>
                  <a:lnTo>
                    <a:pt x="448" y="0"/>
                  </a:lnTo>
                  <a:cubicBezTo>
                    <a:pt x="0" y="112"/>
                    <a:pt x="280" y="168"/>
                    <a:pt x="532" y="168"/>
                  </a:cubicBezTo>
                  <a:cubicBezTo>
                    <a:pt x="784" y="168"/>
                    <a:pt x="1009" y="112"/>
                    <a:pt x="44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2" name="Google Shape;2112;p4"/>
            <p:cNvSpPr/>
            <p:nvPr/>
          </p:nvSpPr>
          <p:spPr>
            <a:xfrm>
              <a:off x="3633500" y="1577225"/>
              <a:ext cx="56050" cy="33650"/>
            </a:xfrm>
            <a:custGeom>
              <a:avLst/>
              <a:gdLst/>
              <a:ahLst/>
              <a:cxnLst/>
              <a:rect l="l" t="t" r="r" b="b"/>
              <a:pathLst>
                <a:path w="2242" h="1346" extrusionOk="0">
                  <a:moveTo>
                    <a:pt x="2241" y="0"/>
                  </a:moveTo>
                  <a:cubicBezTo>
                    <a:pt x="1121" y="0"/>
                    <a:pt x="449" y="673"/>
                    <a:pt x="0" y="1345"/>
                  </a:cubicBezTo>
                  <a:cubicBezTo>
                    <a:pt x="1345" y="1345"/>
                    <a:pt x="1345" y="449"/>
                    <a:pt x="224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3" name="Google Shape;2113;p4"/>
            <p:cNvSpPr/>
            <p:nvPr/>
          </p:nvSpPr>
          <p:spPr>
            <a:xfrm>
              <a:off x="3577475" y="748000"/>
              <a:ext cx="16825" cy="11225"/>
            </a:xfrm>
            <a:custGeom>
              <a:avLst/>
              <a:gdLst/>
              <a:ahLst/>
              <a:cxnLst/>
              <a:rect l="l" t="t" r="r" b="b"/>
              <a:pathLst>
                <a:path w="673" h="449" extrusionOk="0">
                  <a:moveTo>
                    <a:pt x="224" y="0"/>
                  </a:moveTo>
                  <a:cubicBezTo>
                    <a:pt x="0" y="0"/>
                    <a:pt x="224" y="224"/>
                    <a:pt x="672" y="448"/>
                  </a:cubicBezTo>
                  <a:cubicBezTo>
                    <a:pt x="672" y="224"/>
                    <a:pt x="672" y="0"/>
                    <a:pt x="2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4" name="Google Shape;2114;p4"/>
            <p:cNvSpPr/>
            <p:nvPr/>
          </p:nvSpPr>
          <p:spPr>
            <a:xfrm>
              <a:off x="3528975" y="2784725"/>
              <a:ext cx="14150" cy="8275"/>
            </a:xfrm>
            <a:custGeom>
              <a:avLst/>
              <a:gdLst/>
              <a:ahLst/>
              <a:cxnLst/>
              <a:rect l="l" t="t" r="r" b="b"/>
              <a:pathLst>
                <a:path w="566" h="331" extrusionOk="0">
                  <a:moveTo>
                    <a:pt x="101" y="0"/>
                  </a:moveTo>
                  <a:cubicBezTo>
                    <a:pt x="0" y="0"/>
                    <a:pt x="452" y="330"/>
                    <a:pt x="532" y="330"/>
                  </a:cubicBezTo>
                  <a:cubicBezTo>
                    <a:pt x="566" y="330"/>
                    <a:pt x="535" y="273"/>
                    <a:pt x="371" y="110"/>
                  </a:cubicBezTo>
                  <a:cubicBezTo>
                    <a:pt x="213" y="31"/>
                    <a:pt x="132" y="0"/>
                    <a:pt x="10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5" name="Google Shape;2115;p4"/>
            <p:cNvSpPr/>
            <p:nvPr/>
          </p:nvSpPr>
          <p:spPr>
            <a:xfrm>
              <a:off x="3459800" y="1088650"/>
              <a:ext cx="19700" cy="23550"/>
            </a:xfrm>
            <a:custGeom>
              <a:avLst/>
              <a:gdLst/>
              <a:ahLst/>
              <a:cxnLst/>
              <a:rect l="l" t="t" r="r" b="b"/>
              <a:pathLst>
                <a:path w="788" h="942" extrusionOk="0">
                  <a:moveTo>
                    <a:pt x="586" y="1"/>
                  </a:moveTo>
                  <a:cubicBezTo>
                    <a:pt x="555" y="1"/>
                    <a:pt x="510" y="15"/>
                    <a:pt x="449" y="45"/>
                  </a:cubicBezTo>
                  <a:cubicBezTo>
                    <a:pt x="449" y="269"/>
                    <a:pt x="1" y="942"/>
                    <a:pt x="673" y="942"/>
                  </a:cubicBezTo>
                  <a:cubicBezTo>
                    <a:pt x="480" y="555"/>
                    <a:pt x="787" y="1"/>
                    <a:pt x="586"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6" name="Google Shape;2116;p4"/>
            <p:cNvSpPr/>
            <p:nvPr/>
          </p:nvSpPr>
          <p:spPr>
            <a:xfrm>
              <a:off x="3431800" y="1762125"/>
              <a:ext cx="28025" cy="16825"/>
            </a:xfrm>
            <a:custGeom>
              <a:avLst/>
              <a:gdLst/>
              <a:ahLst/>
              <a:cxnLst/>
              <a:rect l="l" t="t" r="r" b="b"/>
              <a:pathLst>
                <a:path w="1121" h="673" extrusionOk="0">
                  <a:moveTo>
                    <a:pt x="448" y="0"/>
                  </a:moveTo>
                  <a:cubicBezTo>
                    <a:pt x="448" y="224"/>
                    <a:pt x="0" y="224"/>
                    <a:pt x="0" y="673"/>
                  </a:cubicBezTo>
                  <a:cubicBezTo>
                    <a:pt x="448" y="673"/>
                    <a:pt x="1121" y="0"/>
                    <a:pt x="44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7" name="Google Shape;2117;p4"/>
            <p:cNvSpPr/>
            <p:nvPr/>
          </p:nvSpPr>
          <p:spPr>
            <a:xfrm>
              <a:off x="3380275" y="1196225"/>
              <a:ext cx="22425" cy="10625"/>
            </a:xfrm>
            <a:custGeom>
              <a:avLst/>
              <a:gdLst/>
              <a:ahLst/>
              <a:cxnLst/>
              <a:rect l="l" t="t" r="r" b="b"/>
              <a:pathLst>
                <a:path w="897" h="425" extrusionOk="0">
                  <a:moveTo>
                    <a:pt x="492" y="0"/>
                  </a:moveTo>
                  <a:lnTo>
                    <a:pt x="492" y="0"/>
                  </a:lnTo>
                  <a:cubicBezTo>
                    <a:pt x="0" y="246"/>
                    <a:pt x="318" y="425"/>
                    <a:pt x="557" y="425"/>
                  </a:cubicBezTo>
                  <a:cubicBezTo>
                    <a:pt x="754" y="425"/>
                    <a:pt x="897" y="304"/>
                    <a:pt x="492"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8" name="Google Shape;2118;p4"/>
            <p:cNvSpPr/>
            <p:nvPr/>
          </p:nvSpPr>
          <p:spPr>
            <a:xfrm>
              <a:off x="3364550" y="1806950"/>
              <a:ext cx="30850" cy="19475"/>
            </a:xfrm>
            <a:custGeom>
              <a:avLst/>
              <a:gdLst/>
              <a:ahLst/>
              <a:cxnLst/>
              <a:rect l="l" t="t" r="r" b="b"/>
              <a:pathLst>
                <a:path w="1234" h="779" extrusionOk="0">
                  <a:moveTo>
                    <a:pt x="673" y="0"/>
                  </a:moveTo>
                  <a:cubicBezTo>
                    <a:pt x="673" y="224"/>
                    <a:pt x="1" y="224"/>
                    <a:pt x="225" y="672"/>
                  </a:cubicBezTo>
                  <a:cubicBezTo>
                    <a:pt x="262" y="747"/>
                    <a:pt x="318" y="778"/>
                    <a:pt x="382" y="778"/>
                  </a:cubicBezTo>
                  <a:cubicBezTo>
                    <a:pt x="704" y="778"/>
                    <a:pt x="1233" y="0"/>
                    <a:pt x="67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9" name="Google Shape;2119;p4"/>
            <p:cNvSpPr/>
            <p:nvPr/>
          </p:nvSpPr>
          <p:spPr>
            <a:xfrm>
              <a:off x="3342150" y="1829350"/>
              <a:ext cx="11225" cy="5625"/>
            </a:xfrm>
            <a:custGeom>
              <a:avLst/>
              <a:gdLst/>
              <a:ahLst/>
              <a:cxnLst/>
              <a:rect l="l" t="t" r="r" b="b"/>
              <a:pathLst>
                <a:path w="449" h="225" extrusionOk="0">
                  <a:moveTo>
                    <a:pt x="224" y="1"/>
                  </a:moveTo>
                  <a:cubicBezTo>
                    <a:pt x="0" y="1"/>
                    <a:pt x="224" y="225"/>
                    <a:pt x="448" y="225"/>
                  </a:cubicBezTo>
                  <a:cubicBezTo>
                    <a:pt x="448" y="225"/>
                    <a:pt x="448" y="1"/>
                    <a:pt x="22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0" name="Google Shape;2120;p4"/>
            <p:cNvSpPr/>
            <p:nvPr/>
          </p:nvSpPr>
          <p:spPr>
            <a:xfrm>
              <a:off x="3342150" y="3689525"/>
              <a:ext cx="11225" cy="11225"/>
            </a:xfrm>
            <a:custGeom>
              <a:avLst/>
              <a:gdLst/>
              <a:ahLst/>
              <a:cxnLst/>
              <a:rect l="l" t="t" r="r" b="b"/>
              <a:pathLst>
                <a:path w="449" h="449" extrusionOk="0">
                  <a:moveTo>
                    <a:pt x="0" y="0"/>
                  </a:moveTo>
                  <a:cubicBezTo>
                    <a:pt x="0" y="0"/>
                    <a:pt x="0" y="449"/>
                    <a:pt x="224" y="449"/>
                  </a:cubicBezTo>
                  <a:cubicBezTo>
                    <a:pt x="448" y="449"/>
                    <a:pt x="224" y="0"/>
                    <a:pt x="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1" name="Google Shape;2121;p4"/>
            <p:cNvSpPr/>
            <p:nvPr/>
          </p:nvSpPr>
          <p:spPr>
            <a:xfrm>
              <a:off x="3306650" y="1235450"/>
              <a:ext cx="18700" cy="9975"/>
            </a:xfrm>
            <a:custGeom>
              <a:avLst/>
              <a:gdLst/>
              <a:ahLst/>
              <a:cxnLst/>
              <a:rect l="l" t="t" r="r" b="b"/>
              <a:pathLst>
                <a:path w="748" h="399" extrusionOk="0">
                  <a:moveTo>
                    <a:pt x="748" y="0"/>
                  </a:moveTo>
                  <a:cubicBezTo>
                    <a:pt x="1" y="0"/>
                    <a:pt x="250" y="399"/>
                    <a:pt x="499" y="399"/>
                  </a:cubicBezTo>
                  <a:cubicBezTo>
                    <a:pt x="623" y="399"/>
                    <a:pt x="748" y="299"/>
                    <a:pt x="74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2" name="Google Shape;2122;p4"/>
            <p:cNvSpPr/>
            <p:nvPr/>
          </p:nvSpPr>
          <p:spPr>
            <a:xfrm>
              <a:off x="3185250" y="1308275"/>
              <a:ext cx="22450" cy="16850"/>
            </a:xfrm>
            <a:custGeom>
              <a:avLst/>
              <a:gdLst/>
              <a:ahLst/>
              <a:cxnLst/>
              <a:rect l="l" t="t" r="r" b="b"/>
              <a:pathLst>
                <a:path w="898" h="674" extrusionOk="0">
                  <a:moveTo>
                    <a:pt x="897" y="1"/>
                  </a:moveTo>
                  <a:cubicBezTo>
                    <a:pt x="225" y="1"/>
                    <a:pt x="1" y="225"/>
                    <a:pt x="1" y="673"/>
                  </a:cubicBezTo>
                  <a:cubicBezTo>
                    <a:pt x="673" y="673"/>
                    <a:pt x="897" y="449"/>
                    <a:pt x="89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3" name="Google Shape;2123;p4"/>
            <p:cNvSpPr/>
            <p:nvPr/>
          </p:nvSpPr>
          <p:spPr>
            <a:xfrm>
              <a:off x="3159500" y="1324175"/>
              <a:ext cx="20175" cy="13050"/>
            </a:xfrm>
            <a:custGeom>
              <a:avLst/>
              <a:gdLst/>
              <a:ahLst/>
              <a:cxnLst/>
              <a:rect l="l" t="t" r="r" b="b"/>
              <a:pathLst>
                <a:path w="807" h="522" extrusionOk="0">
                  <a:moveTo>
                    <a:pt x="597" y="1"/>
                  </a:moveTo>
                  <a:cubicBezTo>
                    <a:pt x="157" y="1"/>
                    <a:pt x="0" y="522"/>
                    <a:pt x="232" y="522"/>
                  </a:cubicBezTo>
                  <a:cubicBezTo>
                    <a:pt x="266" y="522"/>
                    <a:pt x="308" y="511"/>
                    <a:pt x="359" y="485"/>
                  </a:cubicBezTo>
                  <a:cubicBezTo>
                    <a:pt x="359" y="261"/>
                    <a:pt x="807" y="261"/>
                    <a:pt x="807" y="37"/>
                  </a:cubicBezTo>
                  <a:cubicBezTo>
                    <a:pt x="731" y="12"/>
                    <a:pt x="661" y="1"/>
                    <a:pt x="59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4" name="Google Shape;2124;p4"/>
            <p:cNvSpPr/>
            <p:nvPr/>
          </p:nvSpPr>
          <p:spPr>
            <a:xfrm>
              <a:off x="3123625" y="1347500"/>
              <a:ext cx="22450" cy="10000"/>
            </a:xfrm>
            <a:custGeom>
              <a:avLst/>
              <a:gdLst/>
              <a:ahLst/>
              <a:cxnLst/>
              <a:rect l="l" t="t" r="r" b="b"/>
              <a:pathLst>
                <a:path w="898" h="400" extrusionOk="0">
                  <a:moveTo>
                    <a:pt x="897" y="1"/>
                  </a:moveTo>
                  <a:cubicBezTo>
                    <a:pt x="1" y="1"/>
                    <a:pt x="299" y="399"/>
                    <a:pt x="598" y="399"/>
                  </a:cubicBezTo>
                  <a:cubicBezTo>
                    <a:pt x="748" y="399"/>
                    <a:pt x="897" y="299"/>
                    <a:pt x="89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5" name="Google Shape;2125;p4"/>
            <p:cNvSpPr/>
            <p:nvPr/>
          </p:nvSpPr>
          <p:spPr>
            <a:xfrm>
              <a:off x="3090000" y="1364300"/>
              <a:ext cx="22450" cy="16850"/>
            </a:xfrm>
            <a:custGeom>
              <a:avLst/>
              <a:gdLst/>
              <a:ahLst/>
              <a:cxnLst/>
              <a:rect l="l" t="t" r="r" b="b"/>
              <a:pathLst>
                <a:path w="898" h="674" extrusionOk="0">
                  <a:moveTo>
                    <a:pt x="897" y="1"/>
                  </a:moveTo>
                  <a:cubicBezTo>
                    <a:pt x="225" y="1"/>
                    <a:pt x="1" y="225"/>
                    <a:pt x="1" y="673"/>
                  </a:cubicBezTo>
                  <a:cubicBezTo>
                    <a:pt x="673" y="673"/>
                    <a:pt x="897" y="449"/>
                    <a:pt x="89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6" name="Google Shape;2126;p4"/>
            <p:cNvSpPr/>
            <p:nvPr/>
          </p:nvSpPr>
          <p:spPr>
            <a:xfrm>
              <a:off x="3080450" y="3701700"/>
              <a:ext cx="32000" cy="15850"/>
            </a:xfrm>
            <a:custGeom>
              <a:avLst/>
              <a:gdLst/>
              <a:ahLst/>
              <a:cxnLst/>
              <a:rect l="l" t="t" r="r" b="b"/>
              <a:pathLst>
                <a:path w="1280" h="634" extrusionOk="0">
                  <a:moveTo>
                    <a:pt x="810" y="0"/>
                  </a:moveTo>
                  <a:cubicBezTo>
                    <a:pt x="402" y="0"/>
                    <a:pt x="0" y="317"/>
                    <a:pt x="159" y="634"/>
                  </a:cubicBezTo>
                  <a:cubicBezTo>
                    <a:pt x="607" y="634"/>
                    <a:pt x="1279" y="634"/>
                    <a:pt x="1279" y="186"/>
                  </a:cubicBezTo>
                  <a:cubicBezTo>
                    <a:pt x="1148" y="54"/>
                    <a:pt x="978" y="0"/>
                    <a:pt x="81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7" name="Google Shape;2127;p4"/>
            <p:cNvSpPr/>
            <p:nvPr/>
          </p:nvSpPr>
          <p:spPr>
            <a:xfrm>
              <a:off x="3095625" y="4053700"/>
              <a:ext cx="16625" cy="17750"/>
            </a:xfrm>
            <a:custGeom>
              <a:avLst/>
              <a:gdLst/>
              <a:ahLst/>
              <a:cxnLst/>
              <a:rect l="l" t="t" r="r" b="b"/>
              <a:pathLst>
                <a:path w="665" h="710" extrusionOk="0">
                  <a:moveTo>
                    <a:pt x="0" y="1"/>
                  </a:moveTo>
                  <a:cubicBezTo>
                    <a:pt x="0" y="225"/>
                    <a:pt x="0" y="673"/>
                    <a:pt x="224" y="673"/>
                  </a:cubicBezTo>
                  <a:cubicBezTo>
                    <a:pt x="274" y="698"/>
                    <a:pt x="318" y="709"/>
                    <a:pt x="357" y="709"/>
                  </a:cubicBezTo>
                  <a:cubicBezTo>
                    <a:pt x="664" y="709"/>
                    <a:pt x="598" y="1"/>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8" name="Google Shape;2128;p4"/>
            <p:cNvSpPr/>
            <p:nvPr/>
          </p:nvSpPr>
          <p:spPr>
            <a:xfrm>
              <a:off x="3000375" y="2053475"/>
              <a:ext cx="16375" cy="7200"/>
            </a:xfrm>
            <a:custGeom>
              <a:avLst/>
              <a:gdLst/>
              <a:ahLst/>
              <a:cxnLst/>
              <a:rect l="l" t="t" r="r" b="b"/>
              <a:pathLst>
                <a:path w="655" h="288" extrusionOk="0">
                  <a:moveTo>
                    <a:pt x="224" y="0"/>
                  </a:moveTo>
                  <a:cubicBezTo>
                    <a:pt x="224" y="0"/>
                    <a:pt x="0" y="224"/>
                    <a:pt x="224" y="224"/>
                  </a:cubicBezTo>
                  <a:cubicBezTo>
                    <a:pt x="314" y="269"/>
                    <a:pt x="385" y="287"/>
                    <a:pt x="439" y="287"/>
                  </a:cubicBezTo>
                  <a:cubicBezTo>
                    <a:pt x="654" y="287"/>
                    <a:pt x="583" y="0"/>
                    <a:pt x="2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9" name="Google Shape;2129;p4"/>
            <p:cNvSpPr/>
            <p:nvPr/>
          </p:nvSpPr>
          <p:spPr>
            <a:xfrm>
              <a:off x="2994750" y="2120700"/>
              <a:ext cx="25250" cy="4225"/>
            </a:xfrm>
            <a:custGeom>
              <a:avLst/>
              <a:gdLst/>
              <a:ahLst/>
              <a:cxnLst/>
              <a:rect l="l" t="t" r="r" b="b"/>
              <a:pathLst>
                <a:path w="1010" h="169" extrusionOk="0">
                  <a:moveTo>
                    <a:pt x="449" y="1"/>
                  </a:moveTo>
                  <a:cubicBezTo>
                    <a:pt x="1" y="113"/>
                    <a:pt x="281" y="169"/>
                    <a:pt x="533" y="169"/>
                  </a:cubicBezTo>
                  <a:cubicBezTo>
                    <a:pt x="785" y="169"/>
                    <a:pt x="1009" y="113"/>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0" name="Google Shape;2130;p4"/>
            <p:cNvSpPr/>
            <p:nvPr/>
          </p:nvSpPr>
          <p:spPr>
            <a:xfrm>
              <a:off x="2972350" y="2131900"/>
              <a:ext cx="16825" cy="11250"/>
            </a:xfrm>
            <a:custGeom>
              <a:avLst/>
              <a:gdLst/>
              <a:ahLst/>
              <a:cxnLst/>
              <a:rect l="l" t="t" r="r" b="b"/>
              <a:pathLst>
                <a:path w="673" h="450" extrusionOk="0">
                  <a:moveTo>
                    <a:pt x="225" y="1"/>
                  </a:moveTo>
                  <a:cubicBezTo>
                    <a:pt x="0" y="1"/>
                    <a:pt x="225" y="449"/>
                    <a:pt x="673" y="449"/>
                  </a:cubicBezTo>
                  <a:cubicBezTo>
                    <a:pt x="673" y="225"/>
                    <a:pt x="673" y="1"/>
                    <a:pt x="22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1" name="Google Shape;2131;p4"/>
            <p:cNvSpPr/>
            <p:nvPr/>
          </p:nvSpPr>
          <p:spPr>
            <a:xfrm>
              <a:off x="2927525" y="1543600"/>
              <a:ext cx="67250" cy="39250"/>
            </a:xfrm>
            <a:custGeom>
              <a:avLst/>
              <a:gdLst/>
              <a:ahLst/>
              <a:cxnLst/>
              <a:rect l="l" t="t" r="r" b="b"/>
              <a:pathLst>
                <a:path w="2690" h="1570" extrusionOk="0">
                  <a:moveTo>
                    <a:pt x="1345" y="1"/>
                  </a:moveTo>
                  <a:lnTo>
                    <a:pt x="1345" y="1"/>
                  </a:lnTo>
                  <a:cubicBezTo>
                    <a:pt x="673" y="449"/>
                    <a:pt x="225" y="897"/>
                    <a:pt x="0" y="1569"/>
                  </a:cubicBezTo>
                  <a:cubicBezTo>
                    <a:pt x="673" y="1345"/>
                    <a:pt x="2690" y="449"/>
                    <a:pt x="134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2" name="Google Shape;2132;p4"/>
            <p:cNvSpPr/>
            <p:nvPr/>
          </p:nvSpPr>
          <p:spPr>
            <a:xfrm>
              <a:off x="2944325" y="1465175"/>
              <a:ext cx="16850" cy="11225"/>
            </a:xfrm>
            <a:custGeom>
              <a:avLst/>
              <a:gdLst/>
              <a:ahLst/>
              <a:cxnLst/>
              <a:rect l="l" t="t" r="r" b="b"/>
              <a:pathLst>
                <a:path w="674" h="449" extrusionOk="0">
                  <a:moveTo>
                    <a:pt x="449" y="0"/>
                  </a:moveTo>
                  <a:cubicBezTo>
                    <a:pt x="1" y="0"/>
                    <a:pt x="449" y="448"/>
                    <a:pt x="673" y="448"/>
                  </a:cubicBezTo>
                  <a:cubicBezTo>
                    <a:pt x="673" y="448"/>
                    <a:pt x="673" y="0"/>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3" name="Google Shape;2133;p4"/>
            <p:cNvSpPr/>
            <p:nvPr/>
          </p:nvSpPr>
          <p:spPr>
            <a:xfrm>
              <a:off x="2933125" y="2714625"/>
              <a:ext cx="16825" cy="5625"/>
            </a:xfrm>
            <a:custGeom>
              <a:avLst/>
              <a:gdLst/>
              <a:ahLst/>
              <a:cxnLst/>
              <a:rect l="l" t="t" r="r" b="b"/>
              <a:pathLst>
                <a:path w="673" h="225" extrusionOk="0">
                  <a:moveTo>
                    <a:pt x="225" y="0"/>
                  </a:moveTo>
                  <a:cubicBezTo>
                    <a:pt x="1" y="0"/>
                    <a:pt x="225" y="224"/>
                    <a:pt x="673" y="224"/>
                  </a:cubicBezTo>
                  <a:cubicBezTo>
                    <a:pt x="673" y="224"/>
                    <a:pt x="673" y="0"/>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4" name="Google Shape;2134;p4"/>
            <p:cNvSpPr/>
            <p:nvPr/>
          </p:nvSpPr>
          <p:spPr>
            <a:xfrm>
              <a:off x="2910725" y="3540100"/>
              <a:ext cx="22425" cy="14975"/>
            </a:xfrm>
            <a:custGeom>
              <a:avLst/>
              <a:gdLst/>
              <a:ahLst/>
              <a:cxnLst/>
              <a:rect l="l" t="t" r="r" b="b"/>
              <a:pathLst>
                <a:path w="897" h="599" extrusionOk="0">
                  <a:moveTo>
                    <a:pt x="299" y="1"/>
                  </a:moveTo>
                  <a:cubicBezTo>
                    <a:pt x="150" y="1"/>
                    <a:pt x="0" y="150"/>
                    <a:pt x="0" y="599"/>
                  </a:cubicBezTo>
                  <a:cubicBezTo>
                    <a:pt x="897" y="599"/>
                    <a:pt x="598" y="1"/>
                    <a:pt x="29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5" name="Google Shape;2135;p4"/>
            <p:cNvSpPr/>
            <p:nvPr/>
          </p:nvSpPr>
          <p:spPr>
            <a:xfrm>
              <a:off x="2905125" y="2109500"/>
              <a:ext cx="16825" cy="5625"/>
            </a:xfrm>
            <a:custGeom>
              <a:avLst/>
              <a:gdLst/>
              <a:ahLst/>
              <a:cxnLst/>
              <a:rect l="l" t="t" r="r" b="b"/>
              <a:pathLst>
                <a:path w="673" h="225" extrusionOk="0">
                  <a:moveTo>
                    <a:pt x="224" y="0"/>
                  </a:moveTo>
                  <a:cubicBezTo>
                    <a:pt x="0" y="0"/>
                    <a:pt x="224" y="225"/>
                    <a:pt x="672" y="225"/>
                  </a:cubicBezTo>
                  <a:cubicBezTo>
                    <a:pt x="672" y="225"/>
                    <a:pt x="672" y="0"/>
                    <a:pt x="2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6" name="Google Shape;2136;p4"/>
            <p:cNvSpPr/>
            <p:nvPr/>
          </p:nvSpPr>
          <p:spPr>
            <a:xfrm>
              <a:off x="2888300" y="1594025"/>
              <a:ext cx="16825" cy="18325"/>
            </a:xfrm>
            <a:custGeom>
              <a:avLst/>
              <a:gdLst/>
              <a:ahLst/>
              <a:cxnLst/>
              <a:rect l="l" t="t" r="r" b="b"/>
              <a:pathLst>
                <a:path w="673" h="733" extrusionOk="0">
                  <a:moveTo>
                    <a:pt x="673" y="1"/>
                  </a:moveTo>
                  <a:cubicBezTo>
                    <a:pt x="1" y="1"/>
                    <a:pt x="1" y="449"/>
                    <a:pt x="1" y="673"/>
                  </a:cubicBezTo>
                  <a:cubicBezTo>
                    <a:pt x="124" y="714"/>
                    <a:pt x="225" y="733"/>
                    <a:pt x="307" y="733"/>
                  </a:cubicBezTo>
                  <a:cubicBezTo>
                    <a:pt x="673" y="733"/>
                    <a:pt x="673" y="367"/>
                    <a:pt x="67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7" name="Google Shape;2137;p4"/>
            <p:cNvSpPr/>
            <p:nvPr/>
          </p:nvSpPr>
          <p:spPr>
            <a:xfrm>
              <a:off x="2857500" y="1616450"/>
              <a:ext cx="28025" cy="4225"/>
            </a:xfrm>
            <a:custGeom>
              <a:avLst/>
              <a:gdLst/>
              <a:ahLst/>
              <a:cxnLst/>
              <a:rect l="l" t="t" r="r" b="b"/>
              <a:pathLst>
                <a:path w="1121" h="169" extrusionOk="0">
                  <a:moveTo>
                    <a:pt x="560" y="0"/>
                  </a:moveTo>
                  <a:cubicBezTo>
                    <a:pt x="0" y="112"/>
                    <a:pt x="280" y="168"/>
                    <a:pt x="560" y="168"/>
                  </a:cubicBezTo>
                  <a:cubicBezTo>
                    <a:pt x="840" y="168"/>
                    <a:pt x="1121" y="112"/>
                    <a:pt x="56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8" name="Google Shape;2138;p4"/>
            <p:cNvSpPr/>
            <p:nvPr/>
          </p:nvSpPr>
          <p:spPr>
            <a:xfrm>
              <a:off x="2842025" y="1635625"/>
              <a:ext cx="15175" cy="6500"/>
            </a:xfrm>
            <a:custGeom>
              <a:avLst/>
              <a:gdLst/>
              <a:ahLst/>
              <a:cxnLst/>
              <a:rect l="l" t="t" r="r" b="b"/>
              <a:pathLst>
                <a:path w="607" h="260" extrusionOk="0">
                  <a:moveTo>
                    <a:pt x="112" y="0"/>
                  </a:moveTo>
                  <a:cubicBezTo>
                    <a:pt x="0" y="0"/>
                    <a:pt x="453" y="259"/>
                    <a:pt x="565" y="259"/>
                  </a:cubicBezTo>
                  <a:cubicBezTo>
                    <a:pt x="606" y="259"/>
                    <a:pt x="602" y="224"/>
                    <a:pt x="507" y="130"/>
                  </a:cubicBezTo>
                  <a:cubicBezTo>
                    <a:pt x="270" y="35"/>
                    <a:pt x="153" y="0"/>
                    <a:pt x="112"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9" name="Google Shape;2139;p4"/>
            <p:cNvSpPr/>
            <p:nvPr/>
          </p:nvSpPr>
          <p:spPr>
            <a:xfrm>
              <a:off x="2826675" y="2711875"/>
              <a:ext cx="28100" cy="8275"/>
            </a:xfrm>
            <a:custGeom>
              <a:avLst/>
              <a:gdLst/>
              <a:ahLst/>
              <a:cxnLst/>
              <a:rect l="l" t="t" r="r" b="b"/>
              <a:pathLst>
                <a:path w="1124" h="331" extrusionOk="0">
                  <a:moveTo>
                    <a:pt x="442" y="1"/>
                  </a:moveTo>
                  <a:cubicBezTo>
                    <a:pt x="309" y="1"/>
                    <a:pt x="158" y="31"/>
                    <a:pt x="0" y="110"/>
                  </a:cubicBezTo>
                  <a:cubicBezTo>
                    <a:pt x="381" y="273"/>
                    <a:pt x="630" y="331"/>
                    <a:pt x="775" y="331"/>
                  </a:cubicBezTo>
                  <a:cubicBezTo>
                    <a:pt x="1124" y="331"/>
                    <a:pt x="881" y="1"/>
                    <a:pt x="442"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0" name="Google Shape;2140;p4"/>
            <p:cNvSpPr/>
            <p:nvPr/>
          </p:nvSpPr>
          <p:spPr>
            <a:xfrm>
              <a:off x="2759425" y="1691525"/>
              <a:ext cx="22450" cy="14600"/>
            </a:xfrm>
            <a:custGeom>
              <a:avLst/>
              <a:gdLst/>
              <a:ahLst/>
              <a:cxnLst/>
              <a:rect l="l" t="t" r="r" b="b"/>
              <a:pathLst>
                <a:path w="898" h="584" extrusionOk="0">
                  <a:moveTo>
                    <a:pt x="328" y="1"/>
                  </a:moveTo>
                  <a:cubicBezTo>
                    <a:pt x="91" y="1"/>
                    <a:pt x="1" y="157"/>
                    <a:pt x="1" y="583"/>
                  </a:cubicBezTo>
                  <a:cubicBezTo>
                    <a:pt x="225" y="583"/>
                    <a:pt x="673" y="583"/>
                    <a:pt x="897" y="135"/>
                  </a:cubicBezTo>
                  <a:cubicBezTo>
                    <a:pt x="651" y="53"/>
                    <a:pt x="465" y="1"/>
                    <a:pt x="32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1" name="Google Shape;2141;p4"/>
            <p:cNvSpPr/>
            <p:nvPr/>
          </p:nvSpPr>
          <p:spPr>
            <a:xfrm>
              <a:off x="2753825" y="3347750"/>
              <a:ext cx="25" cy="25"/>
            </a:xfrm>
            <a:custGeom>
              <a:avLst/>
              <a:gdLst/>
              <a:ahLst/>
              <a:cxnLst/>
              <a:rect l="l" t="t" r="r" b="b"/>
              <a:pathLst>
                <a:path w="1" h="1" extrusionOk="0">
                  <a:moveTo>
                    <a:pt x="1" y="0"/>
                  </a:move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2" name="Google Shape;2142;p4"/>
            <p:cNvSpPr/>
            <p:nvPr/>
          </p:nvSpPr>
          <p:spPr>
            <a:xfrm>
              <a:off x="2770650" y="3353350"/>
              <a:ext cx="25" cy="25"/>
            </a:xfrm>
            <a:custGeom>
              <a:avLst/>
              <a:gdLst/>
              <a:ahLst/>
              <a:cxnLst/>
              <a:rect l="l" t="t" r="r" b="b"/>
              <a:pathLst>
                <a:path w="1" h="1" extrusionOk="0">
                  <a:moveTo>
                    <a:pt x="0" y="0"/>
                  </a:move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3" name="Google Shape;2143;p4"/>
            <p:cNvSpPr/>
            <p:nvPr/>
          </p:nvSpPr>
          <p:spPr>
            <a:xfrm>
              <a:off x="2692200" y="2257075"/>
              <a:ext cx="44850" cy="20525"/>
            </a:xfrm>
            <a:custGeom>
              <a:avLst/>
              <a:gdLst/>
              <a:ahLst/>
              <a:cxnLst/>
              <a:rect l="l" t="t" r="r" b="b"/>
              <a:pathLst>
                <a:path w="1794" h="821" extrusionOk="0">
                  <a:moveTo>
                    <a:pt x="1300" y="1"/>
                  </a:moveTo>
                  <a:cubicBezTo>
                    <a:pt x="741" y="1"/>
                    <a:pt x="173" y="477"/>
                    <a:pt x="1" y="821"/>
                  </a:cubicBezTo>
                  <a:cubicBezTo>
                    <a:pt x="449" y="597"/>
                    <a:pt x="1121" y="373"/>
                    <a:pt x="1793" y="149"/>
                  </a:cubicBezTo>
                  <a:cubicBezTo>
                    <a:pt x="1637" y="44"/>
                    <a:pt x="1469" y="1"/>
                    <a:pt x="130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4" name="Google Shape;2144;p4"/>
            <p:cNvSpPr/>
            <p:nvPr/>
          </p:nvSpPr>
          <p:spPr>
            <a:xfrm>
              <a:off x="2669800" y="2277575"/>
              <a:ext cx="22425" cy="7500"/>
            </a:xfrm>
            <a:custGeom>
              <a:avLst/>
              <a:gdLst/>
              <a:ahLst/>
              <a:cxnLst/>
              <a:rect l="l" t="t" r="r" b="b"/>
              <a:pathLst>
                <a:path w="897" h="300" extrusionOk="0">
                  <a:moveTo>
                    <a:pt x="0" y="1"/>
                  </a:moveTo>
                  <a:cubicBezTo>
                    <a:pt x="0" y="225"/>
                    <a:pt x="149" y="300"/>
                    <a:pt x="299" y="300"/>
                  </a:cubicBezTo>
                  <a:cubicBezTo>
                    <a:pt x="598" y="300"/>
                    <a:pt x="897" y="1"/>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5" name="Google Shape;2145;p4"/>
            <p:cNvSpPr/>
            <p:nvPr/>
          </p:nvSpPr>
          <p:spPr>
            <a:xfrm>
              <a:off x="2650175" y="2243975"/>
              <a:ext cx="25250" cy="4225"/>
            </a:xfrm>
            <a:custGeom>
              <a:avLst/>
              <a:gdLst/>
              <a:ahLst/>
              <a:cxnLst/>
              <a:rect l="l" t="t" r="r" b="b"/>
              <a:pathLst>
                <a:path w="1010" h="169" extrusionOk="0">
                  <a:moveTo>
                    <a:pt x="561" y="0"/>
                  </a:moveTo>
                  <a:lnTo>
                    <a:pt x="561" y="0"/>
                  </a:lnTo>
                  <a:cubicBezTo>
                    <a:pt x="1" y="112"/>
                    <a:pt x="225" y="168"/>
                    <a:pt x="477" y="168"/>
                  </a:cubicBezTo>
                  <a:cubicBezTo>
                    <a:pt x="729" y="168"/>
                    <a:pt x="1009" y="112"/>
                    <a:pt x="56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6" name="Google Shape;2146;p4"/>
            <p:cNvSpPr/>
            <p:nvPr/>
          </p:nvSpPr>
          <p:spPr>
            <a:xfrm>
              <a:off x="2524125" y="2294400"/>
              <a:ext cx="28025" cy="11225"/>
            </a:xfrm>
            <a:custGeom>
              <a:avLst/>
              <a:gdLst/>
              <a:ahLst/>
              <a:cxnLst/>
              <a:rect l="l" t="t" r="r" b="b"/>
              <a:pathLst>
                <a:path w="1121" h="449" extrusionOk="0">
                  <a:moveTo>
                    <a:pt x="1121" y="0"/>
                  </a:moveTo>
                  <a:cubicBezTo>
                    <a:pt x="672" y="0"/>
                    <a:pt x="224" y="0"/>
                    <a:pt x="0" y="449"/>
                  </a:cubicBezTo>
                  <a:cubicBezTo>
                    <a:pt x="448" y="449"/>
                    <a:pt x="896" y="224"/>
                    <a:pt x="112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7" name="Google Shape;2147;p4"/>
            <p:cNvSpPr/>
            <p:nvPr/>
          </p:nvSpPr>
          <p:spPr>
            <a:xfrm>
              <a:off x="2479300" y="776000"/>
              <a:ext cx="16825" cy="11225"/>
            </a:xfrm>
            <a:custGeom>
              <a:avLst/>
              <a:gdLst/>
              <a:ahLst/>
              <a:cxnLst/>
              <a:rect l="l" t="t" r="r" b="b"/>
              <a:pathLst>
                <a:path w="673" h="449" extrusionOk="0">
                  <a:moveTo>
                    <a:pt x="0" y="1"/>
                  </a:moveTo>
                  <a:cubicBezTo>
                    <a:pt x="0" y="225"/>
                    <a:pt x="0" y="449"/>
                    <a:pt x="224" y="449"/>
                  </a:cubicBezTo>
                  <a:cubicBezTo>
                    <a:pt x="672" y="449"/>
                    <a:pt x="224" y="1"/>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8" name="Google Shape;2148;p4"/>
            <p:cNvSpPr/>
            <p:nvPr/>
          </p:nvSpPr>
          <p:spPr>
            <a:xfrm>
              <a:off x="2336825" y="2851450"/>
              <a:ext cx="12625" cy="6500"/>
            </a:xfrm>
            <a:custGeom>
              <a:avLst/>
              <a:gdLst/>
              <a:ahLst/>
              <a:cxnLst/>
              <a:rect l="l" t="t" r="r" b="b"/>
              <a:pathLst>
                <a:path w="505" h="260" extrusionOk="0">
                  <a:moveTo>
                    <a:pt x="38" y="1"/>
                  </a:moveTo>
                  <a:cubicBezTo>
                    <a:pt x="0" y="1"/>
                    <a:pt x="453" y="259"/>
                    <a:pt x="491" y="259"/>
                  </a:cubicBezTo>
                  <a:cubicBezTo>
                    <a:pt x="504" y="259"/>
                    <a:pt x="462" y="225"/>
                    <a:pt x="320" y="130"/>
                  </a:cubicBezTo>
                  <a:cubicBezTo>
                    <a:pt x="131" y="35"/>
                    <a:pt x="51" y="1"/>
                    <a:pt x="3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9" name="Google Shape;2149;p4"/>
            <p:cNvSpPr/>
            <p:nvPr/>
          </p:nvSpPr>
          <p:spPr>
            <a:xfrm>
              <a:off x="2294400" y="1067350"/>
              <a:ext cx="28025" cy="50450"/>
            </a:xfrm>
            <a:custGeom>
              <a:avLst/>
              <a:gdLst/>
              <a:ahLst/>
              <a:cxnLst/>
              <a:rect l="l" t="t" r="r" b="b"/>
              <a:pathLst>
                <a:path w="1121" h="2018" extrusionOk="0">
                  <a:moveTo>
                    <a:pt x="1121" y="1"/>
                  </a:moveTo>
                  <a:lnTo>
                    <a:pt x="1121" y="1"/>
                  </a:lnTo>
                  <a:cubicBezTo>
                    <a:pt x="0" y="225"/>
                    <a:pt x="224" y="1345"/>
                    <a:pt x="0" y="2018"/>
                  </a:cubicBezTo>
                  <a:cubicBezTo>
                    <a:pt x="897" y="1794"/>
                    <a:pt x="897" y="897"/>
                    <a:pt x="112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0" name="Google Shape;2150;p4"/>
            <p:cNvSpPr/>
            <p:nvPr/>
          </p:nvSpPr>
          <p:spPr>
            <a:xfrm>
              <a:off x="2288800" y="1123375"/>
              <a:ext cx="22425" cy="16850"/>
            </a:xfrm>
            <a:custGeom>
              <a:avLst/>
              <a:gdLst/>
              <a:ahLst/>
              <a:cxnLst/>
              <a:rect l="l" t="t" r="r" b="b"/>
              <a:pathLst>
                <a:path w="897" h="674" extrusionOk="0">
                  <a:moveTo>
                    <a:pt x="0" y="1"/>
                  </a:moveTo>
                  <a:cubicBezTo>
                    <a:pt x="0" y="449"/>
                    <a:pt x="224" y="449"/>
                    <a:pt x="448" y="673"/>
                  </a:cubicBezTo>
                  <a:cubicBezTo>
                    <a:pt x="897" y="673"/>
                    <a:pt x="672" y="1"/>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1" name="Google Shape;2151;p4"/>
            <p:cNvSpPr/>
            <p:nvPr/>
          </p:nvSpPr>
          <p:spPr>
            <a:xfrm>
              <a:off x="2274775" y="1033750"/>
              <a:ext cx="28050" cy="4225"/>
            </a:xfrm>
            <a:custGeom>
              <a:avLst/>
              <a:gdLst/>
              <a:ahLst/>
              <a:cxnLst/>
              <a:rect l="l" t="t" r="r" b="b"/>
              <a:pathLst>
                <a:path w="1122" h="169" extrusionOk="0">
                  <a:moveTo>
                    <a:pt x="561" y="0"/>
                  </a:moveTo>
                  <a:cubicBezTo>
                    <a:pt x="1" y="112"/>
                    <a:pt x="281" y="168"/>
                    <a:pt x="561" y="168"/>
                  </a:cubicBezTo>
                  <a:cubicBezTo>
                    <a:pt x="841" y="168"/>
                    <a:pt x="1121" y="112"/>
                    <a:pt x="56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2" name="Google Shape;2152;p4"/>
            <p:cNvSpPr/>
            <p:nvPr/>
          </p:nvSpPr>
          <p:spPr>
            <a:xfrm>
              <a:off x="2249575" y="1140200"/>
              <a:ext cx="67250" cy="100875"/>
            </a:xfrm>
            <a:custGeom>
              <a:avLst/>
              <a:gdLst/>
              <a:ahLst/>
              <a:cxnLst/>
              <a:rect l="l" t="t" r="r" b="b"/>
              <a:pathLst>
                <a:path w="2690" h="4035" extrusionOk="0">
                  <a:moveTo>
                    <a:pt x="1345" y="0"/>
                  </a:moveTo>
                  <a:lnTo>
                    <a:pt x="1345" y="0"/>
                  </a:lnTo>
                  <a:cubicBezTo>
                    <a:pt x="1121" y="1345"/>
                    <a:pt x="673" y="2690"/>
                    <a:pt x="0" y="4034"/>
                  </a:cubicBezTo>
                  <a:cubicBezTo>
                    <a:pt x="1121" y="3362"/>
                    <a:pt x="2690" y="1121"/>
                    <a:pt x="134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3" name="Google Shape;2153;p4"/>
            <p:cNvSpPr/>
            <p:nvPr/>
          </p:nvSpPr>
          <p:spPr>
            <a:xfrm>
              <a:off x="2126300" y="1257850"/>
              <a:ext cx="112075" cy="156900"/>
            </a:xfrm>
            <a:custGeom>
              <a:avLst/>
              <a:gdLst/>
              <a:ahLst/>
              <a:cxnLst/>
              <a:rect l="l" t="t" r="r" b="b"/>
              <a:pathLst>
                <a:path w="4483" h="6276" extrusionOk="0">
                  <a:moveTo>
                    <a:pt x="4035" y="1"/>
                  </a:moveTo>
                  <a:lnTo>
                    <a:pt x="4035" y="1"/>
                  </a:lnTo>
                  <a:cubicBezTo>
                    <a:pt x="3138" y="2242"/>
                    <a:pt x="449" y="4259"/>
                    <a:pt x="1" y="6276"/>
                  </a:cubicBezTo>
                  <a:cubicBezTo>
                    <a:pt x="1345" y="4483"/>
                    <a:pt x="4483" y="1794"/>
                    <a:pt x="403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4" name="Google Shape;2154;p4"/>
            <p:cNvSpPr/>
            <p:nvPr/>
          </p:nvSpPr>
          <p:spPr>
            <a:xfrm>
              <a:off x="2182325" y="4602800"/>
              <a:ext cx="44850" cy="16825"/>
            </a:xfrm>
            <a:custGeom>
              <a:avLst/>
              <a:gdLst/>
              <a:ahLst/>
              <a:cxnLst/>
              <a:rect l="l" t="t" r="r" b="b"/>
              <a:pathLst>
                <a:path w="1794" h="673" extrusionOk="0">
                  <a:moveTo>
                    <a:pt x="1794" y="0"/>
                  </a:moveTo>
                  <a:cubicBezTo>
                    <a:pt x="1121" y="0"/>
                    <a:pt x="449" y="224"/>
                    <a:pt x="1" y="673"/>
                  </a:cubicBezTo>
                  <a:cubicBezTo>
                    <a:pt x="673" y="673"/>
                    <a:pt x="1346" y="449"/>
                    <a:pt x="179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5" name="Google Shape;2155;p4"/>
            <p:cNvSpPr/>
            <p:nvPr/>
          </p:nvSpPr>
          <p:spPr>
            <a:xfrm>
              <a:off x="2126300" y="4630800"/>
              <a:ext cx="28050" cy="12650"/>
            </a:xfrm>
            <a:custGeom>
              <a:avLst/>
              <a:gdLst/>
              <a:ahLst/>
              <a:cxnLst/>
              <a:rect l="l" t="t" r="r" b="b"/>
              <a:pathLst>
                <a:path w="1122" h="506" extrusionOk="0">
                  <a:moveTo>
                    <a:pt x="225" y="1"/>
                  </a:moveTo>
                  <a:cubicBezTo>
                    <a:pt x="1" y="337"/>
                    <a:pt x="281" y="505"/>
                    <a:pt x="561" y="505"/>
                  </a:cubicBezTo>
                  <a:cubicBezTo>
                    <a:pt x="841" y="505"/>
                    <a:pt x="1121" y="337"/>
                    <a:pt x="89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6" name="Google Shape;2156;p4"/>
            <p:cNvSpPr/>
            <p:nvPr/>
          </p:nvSpPr>
          <p:spPr>
            <a:xfrm>
              <a:off x="2053475" y="2647600"/>
              <a:ext cx="39225" cy="19750"/>
            </a:xfrm>
            <a:custGeom>
              <a:avLst/>
              <a:gdLst/>
              <a:ahLst/>
              <a:cxnLst/>
              <a:rect l="l" t="t" r="r" b="b"/>
              <a:pathLst>
                <a:path w="1569" h="790" extrusionOk="0">
                  <a:moveTo>
                    <a:pt x="341" y="1"/>
                  </a:moveTo>
                  <a:cubicBezTo>
                    <a:pt x="219" y="1"/>
                    <a:pt x="104" y="61"/>
                    <a:pt x="0" y="216"/>
                  </a:cubicBezTo>
                  <a:cubicBezTo>
                    <a:pt x="359" y="216"/>
                    <a:pt x="861" y="789"/>
                    <a:pt x="1277" y="789"/>
                  </a:cubicBezTo>
                  <a:cubicBezTo>
                    <a:pt x="1381" y="789"/>
                    <a:pt x="1479" y="754"/>
                    <a:pt x="1569" y="664"/>
                  </a:cubicBezTo>
                  <a:cubicBezTo>
                    <a:pt x="1224" y="664"/>
                    <a:pt x="747" y="1"/>
                    <a:pt x="34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7" name="Google Shape;2157;p4"/>
            <p:cNvSpPr/>
            <p:nvPr/>
          </p:nvSpPr>
          <p:spPr>
            <a:xfrm>
              <a:off x="2025450" y="4658825"/>
              <a:ext cx="50450" cy="16825"/>
            </a:xfrm>
            <a:custGeom>
              <a:avLst/>
              <a:gdLst/>
              <a:ahLst/>
              <a:cxnLst/>
              <a:rect l="l" t="t" r="r" b="b"/>
              <a:pathLst>
                <a:path w="2018" h="673" extrusionOk="0">
                  <a:moveTo>
                    <a:pt x="1569" y="0"/>
                  </a:moveTo>
                  <a:cubicBezTo>
                    <a:pt x="1121" y="0"/>
                    <a:pt x="1" y="449"/>
                    <a:pt x="673" y="673"/>
                  </a:cubicBezTo>
                  <a:cubicBezTo>
                    <a:pt x="673" y="225"/>
                    <a:pt x="2018" y="673"/>
                    <a:pt x="156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8" name="Google Shape;2158;p4"/>
            <p:cNvSpPr/>
            <p:nvPr/>
          </p:nvSpPr>
          <p:spPr>
            <a:xfrm>
              <a:off x="1991825" y="4682475"/>
              <a:ext cx="18700" cy="10000"/>
            </a:xfrm>
            <a:custGeom>
              <a:avLst/>
              <a:gdLst/>
              <a:ahLst/>
              <a:cxnLst/>
              <a:rect l="l" t="t" r="r" b="b"/>
              <a:pathLst>
                <a:path w="748" h="400" extrusionOk="0">
                  <a:moveTo>
                    <a:pt x="250" y="1"/>
                  </a:moveTo>
                  <a:cubicBezTo>
                    <a:pt x="125" y="1"/>
                    <a:pt x="1" y="100"/>
                    <a:pt x="1" y="399"/>
                  </a:cubicBezTo>
                  <a:cubicBezTo>
                    <a:pt x="748" y="399"/>
                    <a:pt x="499" y="1"/>
                    <a:pt x="25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9" name="Google Shape;2159;p4"/>
            <p:cNvSpPr/>
            <p:nvPr/>
          </p:nvSpPr>
          <p:spPr>
            <a:xfrm>
              <a:off x="1941400" y="4698050"/>
              <a:ext cx="28050" cy="11225"/>
            </a:xfrm>
            <a:custGeom>
              <a:avLst/>
              <a:gdLst/>
              <a:ahLst/>
              <a:cxnLst/>
              <a:rect l="l" t="t" r="r" b="b"/>
              <a:pathLst>
                <a:path w="1122" h="449" extrusionOk="0">
                  <a:moveTo>
                    <a:pt x="1121" y="0"/>
                  </a:moveTo>
                  <a:cubicBezTo>
                    <a:pt x="673" y="0"/>
                    <a:pt x="1" y="0"/>
                    <a:pt x="1" y="449"/>
                  </a:cubicBezTo>
                  <a:cubicBezTo>
                    <a:pt x="449" y="449"/>
                    <a:pt x="897" y="224"/>
                    <a:pt x="112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0" name="Google Shape;2160;p4"/>
            <p:cNvSpPr/>
            <p:nvPr/>
          </p:nvSpPr>
          <p:spPr>
            <a:xfrm>
              <a:off x="1948925" y="4431975"/>
              <a:ext cx="14175" cy="8275"/>
            </a:xfrm>
            <a:custGeom>
              <a:avLst/>
              <a:gdLst/>
              <a:ahLst/>
              <a:cxnLst/>
              <a:rect l="l" t="t" r="r" b="b"/>
              <a:pathLst>
                <a:path w="567" h="331" extrusionOk="0">
                  <a:moveTo>
                    <a:pt x="102" y="1"/>
                  </a:moveTo>
                  <a:cubicBezTo>
                    <a:pt x="1" y="1"/>
                    <a:pt x="452" y="331"/>
                    <a:pt x="533" y="331"/>
                  </a:cubicBezTo>
                  <a:cubicBezTo>
                    <a:pt x="566" y="331"/>
                    <a:pt x="535" y="273"/>
                    <a:pt x="372" y="110"/>
                  </a:cubicBezTo>
                  <a:cubicBezTo>
                    <a:pt x="214" y="31"/>
                    <a:pt x="133" y="1"/>
                    <a:pt x="102"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1" name="Google Shape;2161;p4"/>
            <p:cNvSpPr/>
            <p:nvPr/>
          </p:nvSpPr>
          <p:spPr>
            <a:xfrm>
              <a:off x="1876975" y="4737275"/>
              <a:ext cx="25225" cy="4225"/>
            </a:xfrm>
            <a:custGeom>
              <a:avLst/>
              <a:gdLst/>
              <a:ahLst/>
              <a:cxnLst/>
              <a:rect l="l" t="t" r="r" b="b"/>
              <a:pathLst>
                <a:path w="1009" h="169" extrusionOk="0">
                  <a:moveTo>
                    <a:pt x="561" y="0"/>
                  </a:moveTo>
                  <a:lnTo>
                    <a:pt x="561" y="0"/>
                  </a:lnTo>
                  <a:cubicBezTo>
                    <a:pt x="0" y="112"/>
                    <a:pt x="225" y="168"/>
                    <a:pt x="477" y="168"/>
                  </a:cubicBezTo>
                  <a:cubicBezTo>
                    <a:pt x="729" y="168"/>
                    <a:pt x="1009" y="112"/>
                    <a:pt x="56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2" name="Google Shape;2162;p4"/>
            <p:cNvSpPr/>
            <p:nvPr/>
          </p:nvSpPr>
          <p:spPr>
            <a:xfrm>
              <a:off x="1868575" y="2619375"/>
              <a:ext cx="25225" cy="4225"/>
            </a:xfrm>
            <a:custGeom>
              <a:avLst/>
              <a:gdLst/>
              <a:ahLst/>
              <a:cxnLst/>
              <a:rect l="l" t="t" r="r" b="b"/>
              <a:pathLst>
                <a:path w="1009" h="169" extrusionOk="0">
                  <a:moveTo>
                    <a:pt x="448" y="0"/>
                  </a:moveTo>
                  <a:lnTo>
                    <a:pt x="448" y="0"/>
                  </a:lnTo>
                  <a:cubicBezTo>
                    <a:pt x="0" y="112"/>
                    <a:pt x="280" y="168"/>
                    <a:pt x="533" y="168"/>
                  </a:cubicBezTo>
                  <a:cubicBezTo>
                    <a:pt x="785" y="168"/>
                    <a:pt x="1009" y="112"/>
                    <a:pt x="44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3" name="Google Shape;2163;p4"/>
            <p:cNvSpPr/>
            <p:nvPr/>
          </p:nvSpPr>
          <p:spPr>
            <a:xfrm>
              <a:off x="1795725" y="2744275"/>
              <a:ext cx="33650" cy="8950"/>
            </a:xfrm>
            <a:custGeom>
              <a:avLst/>
              <a:gdLst/>
              <a:ahLst/>
              <a:cxnLst/>
              <a:rect l="l" t="t" r="r" b="b"/>
              <a:pathLst>
                <a:path w="1346" h="358" extrusionOk="0">
                  <a:moveTo>
                    <a:pt x="223" y="1"/>
                  </a:moveTo>
                  <a:cubicBezTo>
                    <a:pt x="133" y="1"/>
                    <a:pt x="59" y="41"/>
                    <a:pt x="1" y="159"/>
                  </a:cubicBezTo>
                  <a:cubicBezTo>
                    <a:pt x="1" y="159"/>
                    <a:pt x="499" y="358"/>
                    <a:pt x="897" y="358"/>
                  </a:cubicBezTo>
                  <a:cubicBezTo>
                    <a:pt x="1096" y="358"/>
                    <a:pt x="1271" y="308"/>
                    <a:pt x="1345" y="159"/>
                  </a:cubicBezTo>
                  <a:lnTo>
                    <a:pt x="1345" y="159"/>
                  </a:lnTo>
                  <a:cubicBezTo>
                    <a:pt x="1244" y="192"/>
                    <a:pt x="1148" y="206"/>
                    <a:pt x="1057" y="206"/>
                  </a:cubicBezTo>
                  <a:cubicBezTo>
                    <a:pt x="701" y="206"/>
                    <a:pt x="423" y="1"/>
                    <a:pt x="22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4" name="Google Shape;2164;p4"/>
            <p:cNvSpPr/>
            <p:nvPr/>
          </p:nvSpPr>
          <p:spPr>
            <a:xfrm>
              <a:off x="1793875" y="4440300"/>
              <a:ext cx="18700" cy="19950"/>
            </a:xfrm>
            <a:custGeom>
              <a:avLst/>
              <a:gdLst/>
              <a:ahLst/>
              <a:cxnLst/>
              <a:rect l="l" t="t" r="r" b="b"/>
              <a:pathLst>
                <a:path w="748" h="798" extrusionOk="0">
                  <a:moveTo>
                    <a:pt x="747" y="1"/>
                  </a:moveTo>
                  <a:cubicBezTo>
                    <a:pt x="0" y="1"/>
                    <a:pt x="249" y="798"/>
                    <a:pt x="498" y="798"/>
                  </a:cubicBezTo>
                  <a:cubicBezTo>
                    <a:pt x="623" y="798"/>
                    <a:pt x="747" y="599"/>
                    <a:pt x="74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5" name="Google Shape;2165;p4"/>
            <p:cNvSpPr/>
            <p:nvPr/>
          </p:nvSpPr>
          <p:spPr>
            <a:xfrm>
              <a:off x="1694875" y="4434700"/>
              <a:ext cx="100875" cy="207350"/>
            </a:xfrm>
            <a:custGeom>
              <a:avLst/>
              <a:gdLst/>
              <a:ahLst/>
              <a:cxnLst/>
              <a:rect l="l" t="t" r="r" b="b"/>
              <a:pathLst>
                <a:path w="4035" h="8294" extrusionOk="0">
                  <a:moveTo>
                    <a:pt x="4035" y="1"/>
                  </a:moveTo>
                  <a:lnTo>
                    <a:pt x="4035" y="1"/>
                  </a:lnTo>
                  <a:cubicBezTo>
                    <a:pt x="1" y="1121"/>
                    <a:pt x="1794" y="6052"/>
                    <a:pt x="2242" y="8293"/>
                  </a:cubicBezTo>
                  <a:cubicBezTo>
                    <a:pt x="2466" y="6052"/>
                    <a:pt x="1345" y="1794"/>
                    <a:pt x="403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6" name="Google Shape;2166;p4"/>
            <p:cNvSpPr/>
            <p:nvPr/>
          </p:nvSpPr>
          <p:spPr>
            <a:xfrm>
              <a:off x="1773325" y="4636425"/>
              <a:ext cx="16825" cy="28025"/>
            </a:xfrm>
            <a:custGeom>
              <a:avLst/>
              <a:gdLst/>
              <a:ahLst/>
              <a:cxnLst/>
              <a:rect l="l" t="t" r="r" b="b"/>
              <a:pathLst>
                <a:path w="673" h="1121" extrusionOk="0">
                  <a:moveTo>
                    <a:pt x="224" y="0"/>
                  </a:moveTo>
                  <a:cubicBezTo>
                    <a:pt x="224" y="448"/>
                    <a:pt x="0" y="1121"/>
                    <a:pt x="673" y="1121"/>
                  </a:cubicBezTo>
                  <a:cubicBezTo>
                    <a:pt x="448" y="896"/>
                    <a:pt x="673" y="224"/>
                    <a:pt x="2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7" name="Google Shape;2167;p4"/>
            <p:cNvSpPr/>
            <p:nvPr/>
          </p:nvSpPr>
          <p:spPr>
            <a:xfrm>
              <a:off x="1750900" y="4653225"/>
              <a:ext cx="28050" cy="50450"/>
            </a:xfrm>
            <a:custGeom>
              <a:avLst/>
              <a:gdLst/>
              <a:ahLst/>
              <a:cxnLst/>
              <a:rect l="l" t="t" r="r" b="b"/>
              <a:pathLst>
                <a:path w="1122" h="2018" extrusionOk="0">
                  <a:moveTo>
                    <a:pt x="1" y="0"/>
                  </a:moveTo>
                  <a:cubicBezTo>
                    <a:pt x="449" y="673"/>
                    <a:pt x="1" y="1569"/>
                    <a:pt x="897" y="2017"/>
                  </a:cubicBezTo>
                  <a:cubicBezTo>
                    <a:pt x="673" y="1345"/>
                    <a:pt x="1121" y="224"/>
                    <a:pt x="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8" name="Google Shape;2168;p4"/>
            <p:cNvSpPr/>
            <p:nvPr/>
          </p:nvSpPr>
          <p:spPr>
            <a:xfrm>
              <a:off x="1713600" y="2728700"/>
              <a:ext cx="14175" cy="8275"/>
            </a:xfrm>
            <a:custGeom>
              <a:avLst/>
              <a:gdLst/>
              <a:ahLst/>
              <a:cxnLst/>
              <a:rect l="l" t="t" r="r" b="b"/>
              <a:pathLst>
                <a:path w="567" h="331" extrusionOk="0">
                  <a:moveTo>
                    <a:pt x="102" y="0"/>
                  </a:moveTo>
                  <a:cubicBezTo>
                    <a:pt x="1" y="0"/>
                    <a:pt x="453" y="330"/>
                    <a:pt x="533" y="330"/>
                  </a:cubicBezTo>
                  <a:cubicBezTo>
                    <a:pt x="567" y="330"/>
                    <a:pt x="535" y="273"/>
                    <a:pt x="372" y="109"/>
                  </a:cubicBezTo>
                  <a:cubicBezTo>
                    <a:pt x="214" y="30"/>
                    <a:pt x="133" y="0"/>
                    <a:pt x="102"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9" name="Google Shape;2169;p4"/>
            <p:cNvSpPr/>
            <p:nvPr/>
          </p:nvSpPr>
          <p:spPr>
            <a:xfrm>
              <a:off x="1447250" y="1674375"/>
              <a:ext cx="17925" cy="21425"/>
            </a:xfrm>
            <a:custGeom>
              <a:avLst/>
              <a:gdLst/>
              <a:ahLst/>
              <a:cxnLst/>
              <a:rect l="l" t="t" r="r" b="b"/>
              <a:pathLst>
                <a:path w="717" h="857" extrusionOk="0">
                  <a:moveTo>
                    <a:pt x="229" y="1"/>
                  </a:moveTo>
                  <a:cubicBezTo>
                    <a:pt x="161" y="1"/>
                    <a:pt x="97" y="44"/>
                    <a:pt x="44" y="148"/>
                  </a:cubicBezTo>
                  <a:cubicBezTo>
                    <a:pt x="642" y="148"/>
                    <a:pt x="0" y="857"/>
                    <a:pt x="480" y="857"/>
                  </a:cubicBezTo>
                  <a:cubicBezTo>
                    <a:pt x="540" y="857"/>
                    <a:pt x="617" y="846"/>
                    <a:pt x="717" y="821"/>
                  </a:cubicBezTo>
                  <a:cubicBezTo>
                    <a:pt x="717" y="477"/>
                    <a:pt x="453" y="1"/>
                    <a:pt x="22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0" name="Google Shape;2170;p4"/>
            <p:cNvSpPr/>
            <p:nvPr/>
          </p:nvSpPr>
          <p:spPr>
            <a:xfrm>
              <a:off x="1425925" y="1638850"/>
              <a:ext cx="22450" cy="28050"/>
            </a:xfrm>
            <a:custGeom>
              <a:avLst/>
              <a:gdLst/>
              <a:ahLst/>
              <a:cxnLst/>
              <a:rect l="l" t="t" r="r" b="b"/>
              <a:pathLst>
                <a:path w="898" h="1122" extrusionOk="0">
                  <a:moveTo>
                    <a:pt x="1" y="1"/>
                  </a:moveTo>
                  <a:cubicBezTo>
                    <a:pt x="1" y="673"/>
                    <a:pt x="449" y="673"/>
                    <a:pt x="897" y="1121"/>
                  </a:cubicBezTo>
                  <a:cubicBezTo>
                    <a:pt x="897" y="449"/>
                    <a:pt x="673" y="1"/>
                    <a:pt x="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1" name="Google Shape;2171;p4"/>
            <p:cNvSpPr/>
            <p:nvPr/>
          </p:nvSpPr>
          <p:spPr>
            <a:xfrm>
              <a:off x="1325075" y="1582825"/>
              <a:ext cx="100875" cy="106475"/>
            </a:xfrm>
            <a:custGeom>
              <a:avLst/>
              <a:gdLst/>
              <a:ahLst/>
              <a:cxnLst/>
              <a:rect l="l" t="t" r="r" b="b"/>
              <a:pathLst>
                <a:path w="4035" h="4259" extrusionOk="0">
                  <a:moveTo>
                    <a:pt x="1" y="0"/>
                  </a:moveTo>
                  <a:lnTo>
                    <a:pt x="1" y="0"/>
                  </a:lnTo>
                  <a:cubicBezTo>
                    <a:pt x="587" y="4105"/>
                    <a:pt x="1173" y="3437"/>
                    <a:pt x="3097" y="3942"/>
                  </a:cubicBezTo>
                  <a:lnTo>
                    <a:pt x="3097" y="3942"/>
                  </a:lnTo>
                  <a:cubicBezTo>
                    <a:pt x="1541" y="3227"/>
                    <a:pt x="377" y="1692"/>
                    <a:pt x="1" y="0"/>
                  </a:cubicBezTo>
                  <a:close/>
                  <a:moveTo>
                    <a:pt x="3097" y="3942"/>
                  </a:moveTo>
                  <a:cubicBezTo>
                    <a:pt x="3396" y="4079"/>
                    <a:pt x="3710" y="4186"/>
                    <a:pt x="4035" y="4259"/>
                  </a:cubicBezTo>
                  <a:cubicBezTo>
                    <a:pt x="3691" y="4115"/>
                    <a:pt x="3380" y="4016"/>
                    <a:pt x="3097" y="3942"/>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2" name="Google Shape;2172;p4"/>
            <p:cNvSpPr/>
            <p:nvPr/>
          </p:nvSpPr>
          <p:spPr>
            <a:xfrm>
              <a:off x="1263450" y="1241050"/>
              <a:ext cx="56050" cy="17050"/>
            </a:xfrm>
            <a:custGeom>
              <a:avLst/>
              <a:gdLst/>
              <a:ahLst/>
              <a:cxnLst/>
              <a:rect l="l" t="t" r="r" b="b"/>
              <a:pathLst>
                <a:path w="2242" h="682" extrusionOk="0">
                  <a:moveTo>
                    <a:pt x="1" y="0"/>
                  </a:moveTo>
                  <a:cubicBezTo>
                    <a:pt x="290" y="435"/>
                    <a:pt x="766" y="682"/>
                    <a:pt x="1309" y="682"/>
                  </a:cubicBezTo>
                  <a:cubicBezTo>
                    <a:pt x="1607" y="682"/>
                    <a:pt x="1924" y="607"/>
                    <a:pt x="2242" y="449"/>
                  </a:cubicBezTo>
                  <a:cubicBezTo>
                    <a:pt x="1345" y="224"/>
                    <a:pt x="673" y="224"/>
                    <a:pt x="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3" name="Google Shape;2173;p4"/>
            <p:cNvSpPr/>
            <p:nvPr/>
          </p:nvSpPr>
          <p:spPr>
            <a:xfrm>
              <a:off x="1210225" y="2466675"/>
              <a:ext cx="36450" cy="13300"/>
            </a:xfrm>
            <a:custGeom>
              <a:avLst/>
              <a:gdLst/>
              <a:ahLst/>
              <a:cxnLst/>
              <a:rect l="l" t="t" r="r" b="b"/>
              <a:pathLst>
                <a:path w="1458" h="532" extrusionOk="0">
                  <a:moveTo>
                    <a:pt x="393" y="1"/>
                  </a:moveTo>
                  <a:cubicBezTo>
                    <a:pt x="112" y="1"/>
                    <a:pt x="0" y="57"/>
                    <a:pt x="337" y="57"/>
                  </a:cubicBezTo>
                  <a:cubicBezTo>
                    <a:pt x="663" y="57"/>
                    <a:pt x="870" y="531"/>
                    <a:pt x="1131" y="531"/>
                  </a:cubicBezTo>
                  <a:cubicBezTo>
                    <a:pt x="1229" y="531"/>
                    <a:pt x="1335" y="464"/>
                    <a:pt x="1457" y="281"/>
                  </a:cubicBezTo>
                  <a:cubicBezTo>
                    <a:pt x="1121" y="57"/>
                    <a:pt x="673" y="1"/>
                    <a:pt x="39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4" name="Google Shape;2174;p4"/>
            <p:cNvSpPr/>
            <p:nvPr/>
          </p:nvSpPr>
          <p:spPr>
            <a:xfrm>
              <a:off x="1196225" y="1228175"/>
              <a:ext cx="61650" cy="21575"/>
            </a:xfrm>
            <a:custGeom>
              <a:avLst/>
              <a:gdLst/>
              <a:ahLst/>
              <a:cxnLst/>
              <a:rect l="l" t="t" r="r" b="b"/>
              <a:pathLst>
                <a:path w="2466" h="863" extrusionOk="0">
                  <a:moveTo>
                    <a:pt x="746" y="0"/>
                  </a:moveTo>
                  <a:cubicBezTo>
                    <a:pt x="471" y="0"/>
                    <a:pt x="213" y="78"/>
                    <a:pt x="0" y="291"/>
                  </a:cubicBezTo>
                  <a:cubicBezTo>
                    <a:pt x="480" y="291"/>
                    <a:pt x="1304" y="863"/>
                    <a:pt x="1898" y="863"/>
                  </a:cubicBezTo>
                  <a:cubicBezTo>
                    <a:pt x="2136" y="863"/>
                    <a:pt x="2337" y="772"/>
                    <a:pt x="2465" y="515"/>
                  </a:cubicBezTo>
                  <a:cubicBezTo>
                    <a:pt x="2006" y="362"/>
                    <a:pt x="1338" y="0"/>
                    <a:pt x="746"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5" name="Google Shape;2175;p4"/>
            <p:cNvSpPr/>
            <p:nvPr/>
          </p:nvSpPr>
          <p:spPr>
            <a:xfrm>
              <a:off x="1235425" y="748000"/>
              <a:ext cx="16850" cy="11225"/>
            </a:xfrm>
            <a:custGeom>
              <a:avLst/>
              <a:gdLst/>
              <a:ahLst/>
              <a:cxnLst/>
              <a:rect l="l" t="t" r="r" b="b"/>
              <a:pathLst>
                <a:path w="674" h="449" extrusionOk="0">
                  <a:moveTo>
                    <a:pt x="225" y="0"/>
                  </a:moveTo>
                  <a:cubicBezTo>
                    <a:pt x="1" y="0"/>
                    <a:pt x="225" y="448"/>
                    <a:pt x="673" y="448"/>
                  </a:cubicBezTo>
                  <a:cubicBezTo>
                    <a:pt x="673" y="224"/>
                    <a:pt x="673" y="0"/>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6" name="Google Shape;2176;p4"/>
            <p:cNvSpPr/>
            <p:nvPr/>
          </p:nvSpPr>
          <p:spPr>
            <a:xfrm>
              <a:off x="1229825" y="2524125"/>
              <a:ext cx="11250" cy="5625"/>
            </a:xfrm>
            <a:custGeom>
              <a:avLst/>
              <a:gdLst/>
              <a:ahLst/>
              <a:cxnLst/>
              <a:rect l="l" t="t" r="r" b="b"/>
              <a:pathLst>
                <a:path w="450" h="225" extrusionOk="0">
                  <a:moveTo>
                    <a:pt x="1" y="0"/>
                  </a:moveTo>
                  <a:cubicBezTo>
                    <a:pt x="1" y="0"/>
                    <a:pt x="1" y="224"/>
                    <a:pt x="225" y="224"/>
                  </a:cubicBezTo>
                  <a:cubicBezTo>
                    <a:pt x="449" y="224"/>
                    <a:pt x="225" y="0"/>
                    <a:pt x="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7" name="Google Shape;2177;p4"/>
            <p:cNvSpPr/>
            <p:nvPr/>
          </p:nvSpPr>
          <p:spPr>
            <a:xfrm>
              <a:off x="1185000" y="1033750"/>
              <a:ext cx="11250" cy="5625"/>
            </a:xfrm>
            <a:custGeom>
              <a:avLst/>
              <a:gdLst/>
              <a:ahLst/>
              <a:cxnLst/>
              <a:rect l="l" t="t" r="r" b="b"/>
              <a:pathLst>
                <a:path w="450" h="225" extrusionOk="0">
                  <a:moveTo>
                    <a:pt x="1" y="0"/>
                  </a:moveTo>
                  <a:cubicBezTo>
                    <a:pt x="1" y="0"/>
                    <a:pt x="1" y="224"/>
                    <a:pt x="225" y="224"/>
                  </a:cubicBezTo>
                  <a:cubicBezTo>
                    <a:pt x="449" y="224"/>
                    <a:pt x="225" y="0"/>
                    <a:pt x="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8" name="Google Shape;2178;p4"/>
            <p:cNvSpPr/>
            <p:nvPr/>
          </p:nvSpPr>
          <p:spPr>
            <a:xfrm>
              <a:off x="1084150" y="2949925"/>
              <a:ext cx="56050" cy="50450"/>
            </a:xfrm>
            <a:custGeom>
              <a:avLst/>
              <a:gdLst/>
              <a:ahLst/>
              <a:cxnLst/>
              <a:rect l="l" t="t" r="r" b="b"/>
              <a:pathLst>
                <a:path w="2242" h="2018" extrusionOk="0">
                  <a:moveTo>
                    <a:pt x="1570" y="1"/>
                  </a:moveTo>
                  <a:cubicBezTo>
                    <a:pt x="1570" y="673"/>
                    <a:pt x="1" y="1794"/>
                    <a:pt x="1570" y="2018"/>
                  </a:cubicBezTo>
                  <a:cubicBezTo>
                    <a:pt x="1121" y="1346"/>
                    <a:pt x="2242" y="449"/>
                    <a:pt x="157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9" name="Google Shape;2179;p4"/>
            <p:cNvSpPr/>
            <p:nvPr/>
          </p:nvSpPr>
          <p:spPr>
            <a:xfrm>
              <a:off x="1044925" y="2877100"/>
              <a:ext cx="72875" cy="190525"/>
            </a:xfrm>
            <a:custGeom>
              <a:avLst/>
              <a:gdLst/>
              <a:ahLst/>
              <a:cxnLst/>
              <a:rect l="l" t="t" r="r" b="b"/>
              <a:pathLst>
                <a:path w="2915" h="7621" extrusionOk="0">
                  <a:moveTo>
                    <a:pt x="2690" y="0"/>
                  </a:moveTo>
                  <a:cubicBezTo>
                    <a:pt x="1794" y="2242"/>
                    <a:pt x="1" y="5379"/>
                    <a:pt x="1122" y="7620"/>
                  </a:cubicBezTo>
                  <a:cubicBezTo>
                    <a:pt x="897" y="5379"/>
                    <a:pt x="2914" y="2466"/>
                    <a:pt x="269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0" name="Google Shape;2180;p4"/>
            <p:cNvSpPr/>
            <p:nvPr/>
          </p:nvSpPr>
          <p:spPr>
            <a:xfrm>
              <a:off x="1072950" y="1229850"/>
              <a:ext cx="22425" cy="22425"/>
            </a:xfrm>
            <a:custGeom>
              <a:avLst/>
              <a:gdLst/>
              <a:ahLst/>
              <a:cxnLst/>
              <a:rect l="l" t="t" r="r" b="b"/>
              <a:pathLst>
                <a:path w="897" h="897" extrusionOk="0">
                  <a:moveTo>
                    <a:pt x="225" y="0"/>
                  </a:moveTo>
                  <a:cubicBezTo>
                    <a:pt x="225" y="448"/>
                    <a:pt x="1" y="897"/>
                    <a:pt x="897" y="897"/>
                  </a:cubicBezTo>
                  <a:cubicBezTo>
                    <a:pt x="897" y="448"/>
                    <a:pt x="897" y="224"/>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1" name="Google Shape;2181;p4"/>
            <p:cNvSpPr/>
            <p:nvPr/>
          </p:nvSpPr>
          <p:spPr>
            <a:xfrm>
              <a:off x="1033725" y="3129225"/>
              <a:ext cx="50450" cy="25"/>
            </a:xfrm>
            <a:custGeom>
              <a:avLst/>
              <a:gdLst/>
              <a:ahLst/>
              <a:cxnLst/>
              <a:rect l="l" t="t" r="r" b="b"/>
              <a:pathLst>
                <a:path w="2018" h="1" extrusionOk="0">
                  <a:moveTo>
                    <a:pt x="1121" y="1"/>
                  </a:moveTo>
                  <a:cubicBezTo>
                    <a:pt x="1" y="1"/>
                    <a:pt x="2018" y="1"/>
                    <a:pt x="112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2" name="Google Shape;2182;p4"/>
            <p:cNvSpPr/>
            <p:nvPr/>
          </p:nvSpPr>
          <p:spPr>
            <a:xfrm>
              <a:off x="1016925" y="4624575"/>
              <a:ext cx="54175" cy="18100"/>
            </a:xfrm>
            <a:custGeom>
              <a:avLst/>
              <a:gdLst/>
              <a:ahLst/>
              <a:cxnLst/>
              <a:rect l="l" t="t" r="r" b="b"/>
              <a:pathLst>
                <a:path w="2167" h="724" extrusionOk="0">
                  <a:moveTo>
                    <a:pt x="1096" y="1"/>
                  </a:moveTo>
                  <a:cubicBezTo>
                    <a:pt x="498" y="1"/>
                    <a:pt x="0" y="100"/>
                    <a:pt x="0" y="698"/>
                  </a:cubicBezTo>
                  <a:cubicBezTo>
                    <a:pt x="299" y="698"/>
                    <a:pt x="648" y="723"/>
                    <a:pt x="972" y="723"/>
                  </a:cubicBezTo>
                  <a:cubicBezTo>
                    <a:pt x="1619" y="723"/>
                    <a:pt x="2167" y="623"/>
                    <a:pt x="2017" y="26"/>
                  </a:cubicBezTo>
                  <a:cubicBezTo>
                    <a:pt x="1719" y="26"/>
                    <a:pt x="1395" y="1"/>
                    <a:pt x="1096"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3" name="Google Shape;2183;p4"/>
            <p:cNvSpPr/>
            <p:nvPr/>
          </p:nvSpPr>
          <p:spPr>
            <a:xfrm>
              <a:off x="1000125" y="1235450"/>
              <a:ext cx="44825" cy="56050"/>
            </a:xfrm>
            <a:custGeom>
              <a:avLst/>
              <a:gdLst/>
              <a:ahLst/>
              <a:cxnLst/>
              <a:rect l="l" t="t" r="r" b="b"/>
              <a:pathLst>
                <a:path w="1793" h="2242" extrusionOk="0">
                  <a:moveTo>
                    <a:pt x="1793" y="0"/>
                  </a:moveTo>
                  <a:lnTo>
                    <a:pt x="1793" y="0"/>
                  </a:lnTo>
                  <a:cubicBezTo>
                    <a:pt x="672" y="224"/>
                    <a:pt x="448" y="1345"/>
                    <a:pt x="0" y="2241"/>
                  </a:cubicBezTo>
                  <a:cubicBezTo>
                    <a:pt x="1569" y="2241"/>
                    <a:pt x="1121" y="448"/>
                    <a:pt x="179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4" name="Google Shape;2184;p4"/>
            <p:cNvSpPr/>
            <p:nvPr/>
          </p:nvSpPr>
          <p:spPr>
            <a:xfrm>
              <a:off x="1022525" y="3190850"/>
              <a:ext cx="16825" cy="11250"/>
            </a:xfrm>
            <a:custGeom>
              <a:avLst/>
              <a:gdLst/>
              <a:ahLst/>
              <a:cxnLst/>
              <a:rect l="l" t="t" r="r" b="b"/>
              <a:pathLst>
                <a:path w="673" h="450" extrusionOk="0">
                  <a:moveTo>
                    <a:pt x="449" y="1"/>
                  </a:moveTo>
                  <a:cubicBezTo>
                    <a:pt x="0" y="1"/>
                    <a:pt x="0" y="449"/>
                    <a:pt x="449" y="449"/>
                  </a:cubicBezTo>
                  <a:cubicBezTo>
                    <a:pt x="673" y="449"/>
                    <a:pt x="673" y="1"/>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5" name="Google Shape;2185;p4"/>
            <p:cNvSpPr/>
            <p:nvPr/>
          </p:nvSpPr>
          <p:spPr>
            <a:xfrm>
              <a:off x="994500" y="3302925"/>
              <a:ext cx="39250" cy="22425"/>
            </a:xfrm>
            <a:custGeom>
              <a:avLst/>
              <a:gdLst/>
              <a:ahLst/>
              <a:cxnLst/>
              <a:rect l="l" t="t" r="r" b="b"/>
              <a:pathLst>
                <a:path w="1570" h="897" extrusionOk="0">
                  <a:moveTo>
                    <a:pt x="673" y="0"/>
                  </a:moveTo>
                  <a:cubicBezTo>
                    <a:pt x="673" y="0"/>
                    <a:pt x="1" y="897"/>
                    <a:pt x="673" y="897"/>
                  </a:cubicBezTo>
                  <a:cubicBezTo>
                    <a:pt x="673" y="673"/>
                    <a:pt x="1570" y="224"/>
                    <a:pt x="67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6" name="Google Shape;2186;p4"/>
            <p:cNvSpPr/>
            <p:nvPr/>
          </p:nvSpPr>
          <p:spPr>
            <a:xfrm>
              <a:off x="944075" y="2031050"/>
              <a:ext cx="16850" cy="11250"/>
            </a:xfrm>
            <a:custGeom>
              <a:avLst/>
              <a:gdLst/>
              <a:ahLst/>
              <a:cxnLst/>
              <a:rect l="l" t="t" r="r" b="b"/>
              <a:pathLst>
                <a:path w="674" h="450" extrusionOk="0">
                  <a:moveTo>
                    <a:pt x="225" y="1"/>
                  </a:moveTo>
                  <a:cubicBezTo>
                    <a:pt x="1" y="1"/>
                    <a:pt x="225" y="449"/>
                    <a:pt x="673" y="449"/>
                  </a:cubicBezTo>
                  <a:cubicBezTo>
                    <a:pt x="673" y="225"/>
                    <a:pt x="673" y="1"/>
                    <a:pt x="22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7" name="Google Shape;2187;p4"/>
            <p:cNvSpPr/>
            <p:nvPr/>
          </p:nvSpPr>
          <p:spPr>
            <a:xfrm>
              <a:off x="949675" y="2053475"/>
              <a:ext cx="16850" cy="22425"/>
            </a:xfrm>
            <a:custGeom>
              <a:avLst/>
              <a:gdLst/>
              <a:ahLst/>
              <a:cxnLst/>
              <a:rect l="l" t="t" r="r" b="b"/>
              <a:pathLst>
                <a:path w="674" h="897" extrusionOk="0">
                  <a:moveTo>
                    <a:pt x="1" y="0"/>
                  </a:moveTo>
                  <a:cubicBezTo>
                    <a:pt x="1" y="449"/>
                    <a:pt x="1" y="897"/>
                    <a:pt x="673" y="897"/>
                  </a:cubicBezTo>
                  <a:cubicBezTo>
                    <a:pt x="673" y="449"/>
                    <a:pt x="673" y="0"/>
                    <a:pt x="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8" name="Google Shape;2188;p4"/>
            <p:cNvSpPr/>
            <p:nvPr/>
          </p:nvSpPr>
          <p:spPr>
            <a:xfrm>
              <a:off x="949900" y="1850875"/>
              <a:ext cx="22225" cy="17725"/>
            </a:xfrm>
            <a:custGeom>
              <a:avLst/>
              <a:gdLst/>
              <a:ahLst/>
              <a:cxnLst/>
              <a:rect l="l" t="t" r="r" b="b"/>
              <a:pathLst>
                <a:path w="889" h="709" extrusionOk="0">
                  <a:moveTo>
                    <a:pt x="622" y="0"/>
                  </a:moveTo>
                  <a:cubicBezTo>
                    <a:pt x="0" y="0"/>
                    <a:pt x="67" y="708"/>
                    <a:pt x="664" y="708"/>
                  </a:cubicBezTo>
                  <a:cubicBezTo>
                    <a:pt x="664" y="484"/>
                    <a:pt x="888" y="260"/>
                    <a:pt x="888" y="36"/>
                  </a:cubicBezTo>
                  <a:cubicBezTo>
                    <a:pt x="789" y="11"/>
                    <a:pt x="700" y="0"/>
                    <a:pt x="622"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9" name="Google Shape;2189;p4"/>
            <p:cNvSpPr/>
            <p:nvPr/>
          </p:nvSpPr>
          <p:spPr>
            <a:xfrm>
              <a:off x="966500" y="1808175"/>
              <a:ext cx="18700" cy="10000"/>
            </a:xfrm>
            <a:custGeom>
              <a:avLst/>
              <a:gdLst/>
              <a:ahLst/>
              <a:cxnLst/>
              <a:rect l="l" t="t" r="r" b="b"/>
              <a:pathLst>
                <a:path w="748" h="400" extrusionOk="0">
                  <a:moveTo>
                    <a:pt x="249" y="1"/>
                  </a:moveTo>
                  <a:cubicBezTo>
                    <a:pt x="125" y="1"/>
                    <a:pt x="0" y="101"/>
                    <a:pt x="0" y="399"/>
                  </a:cubicBezTo>
                  <a:cubicBezTo>
                    <a:pt x="747" y="399"/>
                    <a:pt x="498" y="1"/>
                    <a:pt x="2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0" name="Google Shape;2190;p4"/>
            <p:cNvSpPr/>
            <p:nvPr/>
          </p:nvSpPr>
          <p:spPr>
            <a:xfrm>
              <a:off x="960900" y="3392575"/>
              <a:ext cx="11225" cy="16825"/>
            </a:xfrm>
            <a:custGeom>
              <a:avLst/>
              <a:gdLst/>
              <a:ahLst/>
              <a:cxnLst/>
              <a:rect l="l" t="t" r="r" b="b"/>
              <a:pathLst>
                <a:path w="449" h="673" extrusionOk="0">
                  <a:moveTo>
                    <a:pt x="0" y="0"/>
                  </a:moveTo>
                  <a:cubicBezTo>
                    <a:pt x="0" y="224"/>
                    <a:pt x="0" y="448"/>
                    <a:pt x="224" y="672"/>
                  </a:cubicBezTo>
                  <a:cubicBezTo>
                    <a:pt x="448" y="672"/>
                    <a:pt x="224" y="0"/>
                    <a:pt x="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1" name="Google Shape;2191;p4"/>
            <p:cNvSpPr/>
            <p:nvPr/>
          </p:nvSpPr>
          <p:spPr>
            <a:xfrm>
              <a:off x="944075" y="1801350"/>
              <a:ext cx="16850" cy="11225"/>
            </a:xfrm>
            <a:custGeom>
              <a:avLst/>
              <a:gdLst/>
              <a:ahLst/>
              <a:cxnLst/>
              <a:rect l="l" t="t" r="r" b="b"/>
              <a:pathLst>
                <a:path w="674" h="449" extrusionOk="0">
                  <a:moveTo>
                    <a:pt x="225" y="0"/>
                  </a:moveTo>
                  <a:cubicBezTo>
                    <a:pt x="1" y="0"/>
                    <a:pt x="225" y="448"/>
                    <a:pt x="673" y="448"/>
                  </a:cubicBezTo>
                  <a:cubicBezTo>
                    <a:pt x="673" y="224"/>
                    <a:pt x="673" y="0"/>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2" name="Google Shape;2192;p4"/>
            <p:cNvSpPr/>
            <p:nvPr/>
          </p:nvSpPr>
          <p:spPr>
            <a:xfrm>
              <a:off x="893650" y="3465400"/>
              <a:ext cx="33650" cy="28050"/>
            </a:xfrm>
            <a:custGeom>
              <a:avLst/>
              <a:gdLst/>
              <a:ahLst/>
              <a:cxnLst/>
              <a:rect l="l" t="t" r="r" b="b"/>
              <a:pathLst>
                <a:path w="1346" h="1122" extrusionOk="0">
                  <a:moveTo>
                    <a:pt x="673" y="1"/>
                  </a:moveTo>
                  <a:cubicBezTo>
                    <a:pt x="673" y="449"/>
                    <a:pt x="1" y="897"/>
                    <a:pt x="673" y="1121"/>
                  </a:cubicBezTo>
                  <a:cubicBezTo>
                    <a:pt x="673" y="897"/>
                    <a:pt x="1345" y="225"/>
                    <a:pt x="67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3" name="Google Shape;2193;p4"/>
            <p:cNvSpPr/>
            <p:nvPr/>
          </p:nvSpPr>
          <p:spPr>
            <a:xfrm>
              <a:off x="871250" y="1263450"/>
              <a:ext cx="33625" cy="44850"/>
            </a:xfrm>
            <a:custGeom>
              <a:avLst/>
              <a:gdLst/>
              <a:ahLst/>
              <a:cxnLst/>
              <a:rect l="l" t="t" r="r" b="b"/>
              <a:pathLst>
                <a:path w="1345" h="1794" extrusionOk="0">
                  <a:moveTo>
                    <a:pt x="449" y="1"/>
                  </a:moveTo>
                  <a:lnTo>
                    <a:pt x="449" y="1"/>
                  </a:lnTo>
                  <a:cubicBezTo>
                    <a:pt x="673" y="1121"/>
                    <a:pt x="0" y="1794"/>
                    <a:pt x="1345" y="1794"/>
                  </a:cubicBezTo>
                  <a:cubicBezTo>
                    <a:pt x="897" y="1346"/>
                    <a:pt x="1345" y="225"/>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4" name="Google Shape;2194;p4"/>
            <p:cNvSpPr/>
            <p:nvPr/>
          </p:nvSpPr>
          <p:spPr>
            <a:xfrm>
              <a:off x="874975" y="1947025"/>
              <a:ext cx="29900" cy="9975"/>
            </a:xfrm>
            <a:custGeom>
              <a:avLst/>
              <a:gdLst/>
              <a:ahLst/>
              <a:cxnLst/>
              <a:rect l="l" t="t" r="r" b="b"/>
              <a:pathLst>
                <a:path w="1196" h="399" extrusionOk="0">
                  <a:moveTo>
                    <a:pt x="1196" y="0"/>
                  </a:moveTo>
                  <a:cubicBezTo>
                    <a:pt x="1" y="0"/>
                    <a:pt x="300" y="398"/>
                    <a:pt x="698" y="398"/>
                  </a:cubicBezTo>
                  <a:cubicBezTo>
                    <a:pt x="897" y="398"/>
                    <a:pt x="1121" y="299"/>
                    <a:pt x="1196"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5" name="Google Shape;2195;p4"/>
            <p:cNvSpPr/>
            <p:nvPr/>
          </p:nvSpPr>
          <p:spPr>
            <a:xfrm>
              <a:off x="854425" y="3437400"/>
              <a:ext cx="44850" cy="50450"/>
            </a:xfrm>
            <a:custGeom>
              <a:avLst/>
              <a:gdLst/>
              <a:ahLst/>
              <a:cxnLst/>
              <a:rect l="l" t="t" r="r" b="b"/>
              <a:pathLst>
                <a:path w="1794" h="2018" extrusionOk="0">
                  <a:moveTo>
                    <a:pt x="1346" y="0"/>
                  </a:moveTo>
                  <a:lnTo>
                    <a:pt x="1346" y="0"/>
                  </a:lnTo>
                  <a:cubicBezTo>
                    <a:pt x="1122" y="897"/>
                    <a:pt x="225" y="1345"/>
                    <a:pt x="1" y="2017"/>
                  </a:cubicBezTo>
                  <a:cubicBezTo>
                    <a:pt x="1122" y="1793"/>
                    <a:pt x="1794" y="672"/>
                    <a:pt x="1346"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6" name="Google Shape;2196;p4"/>
            <p:cNvSpPr/>
            <p:nvPr/>
          </p:nvSpPr>
          <p:spPr>
            <a:xfrm>
              <a:off x="876850" y="3504625"/>
              <a:ext cx="22425" cy="11225"/>
            </a:xfrm>
            <a:custGeom>
              <a:avLst/>
              <a:gdLst/>
              <a:ahLst/>
              <a:cxnLst/>
              <a:rect l="l" t="t" r="r" b="b"/>
              <a:pathLst>
                <a:path w="897" h="449" extrusionOk="0">
                  <a:moveTo>
                    <a:pt x="673" y="0"/>
                  </a:moveTo>
                  <a:cubicBezTo>
                    <a:pt x="225" y="0"/>
                    <a:pt x="0" y="225"/>
                    <a:pt x="0" y="449"/>
                  </a:cubicBezTo>
                  <a:cubicBezTo>
                    <a:pt x="673" y="449"/>
                    <a:pt x="897" y="449"/>
                    <a:pt x="67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7" name="Google Shape;2197;p4"/>
            <p:cNvSpPr/>
            <p:nvPr/>
          </p:nvSpPr>
          <p:spPr>
            <a:xfrm>
              <a:off x="843975" y="3552325"/>
              <a:ext cx="14175" cy="8275"/>
            </a:xfrm>
            <a:custGeom>
              <a:avLst/>
              <a:gdLst/>
              <a:ahLst/>
              <a:cxnLst/>
              <a:rect l="l" t="t" r="r" b="b"/>
              <a:pathLst>
                <a:path w="567" h="331" extrusionOk="0">
                  <a:moveTo>
                    <a:pt x="465" y="0"/>
                  </a:moveTo>
                  <a:cubicBezTo>
                    <a:pt x="434" y="0"/>
                    <a:pt x="353" y="31"/>
                    <a:pt x="195" y="110"/>
                  </a:cubicBezTo>
                  <a:cubicBezTo>
                    <a:pt x="32" y="273"/>
                    <a:pt x="0" y="330"/>
                    <a:pt x="34" y="330"/>
                  </a:cubicBezTo>
                  <a:cubicBezTo>
                    <a:pt x="114" y="330"/>
                    <a:pt x="566" y="0"/>
                    <a:pt x="46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8" name="Google Shape;2198;p4"/>
            <p:cNvSpPr/>
            <p:nvPr/>
          </p:nvSpPr>
          <p:spPr>
            <a:xfrm>
              <a:off x="853800" y="3499025"/>
              <a:ext cx="24800" cy="6500"/>
            </a:xfrm>
            <a:custGeom>
              <a:avLst/>
              <a:gdLst/>
              <a:ahLst/>
              <a:cxnLst/>
              <a:rect l="l" t="t" r="r" b="b"/>
              <a:pathLst>
                <a:path w="992" h="260" extrusionOk="0">
                  <a:moveTo>
                    <a:pt x="474" y="0"/>
                  </a:moveTo>
                  <a:lnTo>
                    <a:pt x="474" y="0"/>
                  </a:lnTo>
                  <a:cubicBezTo>
                    <a:pt x="1" y="190"/>
                    <a:pt x="87" y="259"/>
                    <a:pt x="278" y="259"/>
                  </a:cubicBezTo>
                  <a:cubicBezTo>
                    <a:pt x="538" y="259"/>
                    <a:pt x="992" y="130"/>
                    <a:pt x="47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9" name="Google Shape;2199;p4"/>
            <p:cNvSpPr/>
            <p:nvPr/>
          </p:nvSpPr>
          <p:spPr>
            <a:xfrm>
              <a:off x="839875" y="3514250"/>
              <a:ext cx="20200" cy="7200"/>
            </a:xfrm>
            <a:custGeom>
              <a:avLst/>
              <a:gdLst/>
              <a:ahLst/>
              <a:cxnLst/>
              <a:rect l="l" t="t" r="r" b="b"/>
              <a:pathLst>
                <a:path w="808" h="288" extrusionOk="0">
                  <a:moveTo>
                    <a:pt x="230" y="1"/>
                  </a:moveTo>
                  <a:cubicBezTo>
                    <a:pt x="72" y="1"/>
                    <a:pt x="0" y="288"/>
                    <a:pt x="359" y="288"/>
                  </a:cubicBezTo>
                  <a:cubicBezTo>
                    <a:pt x="583" y="288"/>
                    <a:pt x="807" y="64"/>
                    <a:pt x="359" y="64"/>
                  </a:cubicBezTo>
                  <a:cubicBezTo>
                    <a:pt x="314" y="19"/>
                    <a:pt x="269" y="1"/>
                    <a:pt x="23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0" name="Google Shape;2200;p4"/>
            <p:cNvSpPr/>
            <p:nvPr/>
          </p:nvSpPr>
          <p:spPr>
            <a:xfrm>
              <a:off x="823625" y="3532650"/>
              <a:ext cx="28025" cy="4225"/>
            </a:xfrm>
            <a:custGeom>
              <a:avLst/>
              <a:gdLst/>
              <a:ahLst/>
              <a:cxnLst/>
              <a:rect l="l" t="t" r="r" b="b"/>
              <a:pathLst>
                <a:path w="1121" h="169" extrusionOk="0">
                  <a:moveTo>
                    <a:pt x="561" y="0"/>
                  </a:moveTo>
                  <a:cubicBezTo>
                    <a:pt x="0" y="112"/>
                    <a:pt x="280" y="168"/>
                    <a:pt x="561" y="168"/>
                  </a:cubicBezTo>
                  <a:cubicBezTo>
                    <a:pt x="841" y="168"/>
                    <a:pt x="1121" y="112"/>
                    <a:pt x="56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1" name="Google Shape;2201;p4"/>
            <p:cNvSpPr/>
            <p:nvPr/>
          </p:nvSpPr>
          <p:spPr>
            <a:xfrm>
              <a:off x="816650" y="1168200"/>
              <a:ext cx="25525" cy="10650"/>
            </a:xfrm>
            <a:custGeom>
              <a:avLst/>
              <a:gdLst/>
              <a:ahLst/>
              <a:cxnLst/>
              <a:rect l="l" t="t" r="r" b="b"/>
              <a:pathLst>
                <a:path w="1021" h="426" extrusionOk="0">
                  <a:moveTo>
                    <a:pt x="615" y="1"/>
                  </a:moveTo>
                  <a:cubicBezTo>
                    <a:pt x="1" y="247"/>
                    <a:pt x="330" y="425"/>
                    <a:pt x="605" y="425"/>
                  </a:cubicBezTo>
                  <a:cubicBezTo>
                    <a:pt x="831" y="425"/>
                    <a:pt x="1020" y="304"/>
                    <a:pt x="61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2" name="Google Shape;2202;p4"/>
            <p:cNvSpPr/>
            <p:nvPr/>
          </p:nvSpPr>
          <p:spPr>
            <a:xfrm>
              <a:off x="820825" y="1582825"/>
              <a:ext cx="16825" cy="5625"/>
            </a:xfrm>
            <a:custGeom>
              <a:avLst/>
              <a:gdLst/>
              <a:ahLst/>
              <a:cxnLst/>
              <a:rect l="l" t="t" r="r" b="b"/>
              <a:pathLst>
                <a:path w="673" h="225" extrusionOk="0">
                  <a:moveTo>
                    <a:pt x="448" y="0"/>
                  </a:moveTo>
                  <a:cubicBezTo>
                    <a:pt x="0" y="0"/>
                    <a:pt x="448" y="225"/>
                    <a:pt x="673" y="225"/>
                  </a:cubicBezTo>
                  <a:cubicBezTo>
                    <a:pt x="673" y="225"/>
                    <a:pt x="673" y="0"/>
                    <a:pt x="44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3" name="Google Shape;2203;p4"/>
            <p:cNvSpPr/>
            <p:nvPr/>
          </p:nvSpPr>
          <p:spPr>
            <a:xfrm>
              <a:off x="812825" y="1142575"/>
              <a:ext cx="12625" cy="6475"/>
            </a:xfrm>
            <a:custGeom>
              <a:avLst/>
              <a:gdLst/>
              <a:ahLst/>
              <a:cxnLst/>
              <a:rect l="l" t="t" r="r" b="b"/>
              <a:pathLst>
                <a:path w="505" h="259" extrusionOk="0">
                  <a:moveTo>
                    <a:pt x="38" y="0"/>
                  </a:moveTo>
                  <a:cubicBezTo>
                    <a:pt x="0" y="0"/>
                    <a:pt x="453" y="259"/>
                    <a:pt x="491" y="259"/>
                  </a:cubicBezTo>
                  <a:cubicBezTo>
                    <a:pt x="504" y="259"/>
                    <a:pt x="462" y="224"/>
                    <a:pt x="320" y="129"/>
                  </a:cubicBezTo>
                  <a:cubicBezTo>
                    <a:pt x="131" y="35"/>
                    <a:pt x="51" y="0"/>
                    <a:pt x="3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4" name="Google Shape;2204;p4"/>
            <p:cNvSpPr/>
            <p:nvPr/>
          </p:nvSpPr>
          <p:spPr>
            <a:xfrm>
              <a:off x="736775" y="1239975"/>
              <a:ext cx="95275" cy="40325"/>
            </a:xfrm>
            <a:custGeom>
              <a:avLst/>
              <a:gdLst/>
              <a:ahLst/>
              <a:cxnLst/>
              <a:rect l="l" t="t" r="r" b="b"/>
              <a:pathLst>
                <a:path w="3811" h="1613" extrusionOk="0">
                  <a:moveTo>
                    <a:pt x="3204" y="0"/>
                  </a:moveTo>
                  <a:cubicBezTo>
                    <a:pt x="1851" y="0"/>
                    <a:pt x="586" y="636"/>
                    <a:pt x="0" y="1612"/>
                  </a:cubicBezTo>
                  <a:cubicBezTo>
                    <a:pt x="2018" y="1612"/>
                    <a:pt x="2466" y="716"/>
                    <a:pt x="3810" y="43"/>
                  </a:cubicBezTo>
                  <a:cubicBezTo>
                    <a:pt x="3608" y="14"/>
                    <a:pt x="3405" y="0"/>
                    <a:pt x="320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5" name="Google Shape;2205;p4"/>
            <p:cNvSpPr/>
            <p:nvPr/>
          </p:nvSpPr>
          <p:spPr>
            <a:xfrm>
              <a:off x="787200" y="2014250"/>
              <a:ext cx="44850" cy="33650"/>
            </a:xfrm>
            <a:custGeom>
              <a:avLst/>
              <a:gdLst/>
              <a:ahLst/>
              <a:cxnLst/>
              <a:rect l="l" t="t" r="r" b="b"/>
              <a:pathLst>
                <a:path w="1794" h="1346" extrusionOk="0">
                  <a:moveTo>
                    <a:pt x="1793" y="0"/>
                  </a:moveTo>
                  <a:cubicBezTo>
                    <a:pt x="449" y="0"/>
                    <a:pt x="225" y="449"/>
                    <a:pt x="1" y="1345"/>
                  </a:cubicBezTo>
                  <a:cubicBezTo>
                    <a:pt x="897" y="1121"/>
                    <a:pt x="1569" y="673"/>
                    <a:pt x="179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6" name="Google Shape;2206;p4"/>
            <p:cNvSpPr/>
            <p:nvPr/>
          </p:nvSpPr>
          <p:spPr>
            <a:xfrm>
              <a:off x="770400" y="1111300"/>
              <a:ext cx="35975" cy="34525"/>
            </a:xfrm>
            <a:custGeom>
              <a:avLst/>
              <a:gdLst/>
              <a:ahLst/>
              <a:cxnLst/>
              <a:rect l="l" t="t" r="r" b="b"/>
              <a:pathLst>
                <a:path w="1439" h="1381" extrusionOk="0">
                  <a:moveTo>
                    <a:pt x="430" y="1"/>
                  </a:moveTo>
                  <a:cubicBezTo>
                    <a:pt x="310" y="1"/>
                    <a:pt x="168" y="12"/>
                    <a:pt x="0" y="36"/>
                  </a:cubicBezTo>
                  <a:cubicBezTo>
                    <a:pt x="0" y="708"/>
                    <a:pt x="224" y="1156"/>
                    <a:pt x="1345" y="1380"/>
                  </a:cubicBezTo>
                  <a:cubicBezTo>
                    <a:pt x="945" y="780"/>
                    <a:pt x="1438" y="1"/>
                    <a:pt x="43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7" name="Google Shape;2207;p4"/>
            <p:cNvSpPr/>
            <p:nvPr/>
          </p:nvSpPr>
          <p:spPr>
            <a:xfrm>
              <a:off x="787200" y="1532400"/>
              <a:ext cx="16825" cy="16825"/>
            </a:xfrm>
            <a:custGeom>
              <a:avLst/>
              <a:gdLst/>
              <a:ahLst/>
              <a:cxnLst/>
              <a:rect l="l" t="t" r="r" b="b"/>
              <a:pathLst>
                <a:path w="673" h="673" extrusionOk="0">
                  <a:moveTo>
                    <a:pt x="1" y="0"/>
                  </a:moveTo>
                  <a:cubicBezTo>
                    <a:pt x="1" y="225"/>
                    <a:pt x="1" y="673"/>
                    <a:pt x="225" y="673"/>
                  </a:cubicBezTo>
                  <a:cubicBezTo>
                    <a:pt x="673" y="673"/>
                    <a:pt x="449" y="0"/>
                    <a:pt x="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8" name="Google Shape;2208;p4"/>
            <p:cNvSpPr/>
            <p:nvPr/>
          </p:nvSpPr>
          <p:spPr>
            <a:xfrm>
              <a:off x="764800" y="1571625"/>
              <a:ext cx="50450" cy="39250"/>
            </a:xfrm>
            <a:custGeom>
              <a:avLst/>
              <a:gdLst/>
              <a:ahLst/>
              <a:cxnLst/>
              <a:rect l="l" t="t" r="r" b="b"/>
              <a:pathLst>
                <a:path w="2018" h="1570" extrusionOk="0">
                  <a:moveTo>
                    <a:pt x="224" y="0"/>
                  </a:moveTo>
                  <a:cubicBezTo>
                    <a:pt x="0" y="448"/>
                    <a:pt x="224" y="1121"/>
                    <a:pt x="672" y="1569"/>
                  </a:cubicBezTo>
                  <a:lnTo>
                    <a:pt x="672" y="1569"/>
                  </a:lnTo>
                  <a:cubicBezTo>
                    <a:pt x="672" y="897"/>
                    <a:pt x="2017" y="0"/>
                    <a:pt x="2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9" name="Google Shape;2209;p4"/>
            <p:cNvSpPr/>
            <p:nvPr/>
          </p:nvSpPr>
          <p:spPr>
            <a:xfrm>
              <a:off x="776000" y="2014250"/>
              <a:ext cx="11225" cy="11225"/>
            </a:xfrm>
            <a:custGeom>
              <a:avLst/>
              <a:gdLst/>
              <a:ahLst/>
              <a:cxnLst/>
              <a:rect l="l" t="t" r="r" b="b"/>
              <a:pathLst>
                <a:path w="449" h="449" extrusionOk="0">
                  <a:moveTo>
                    <a:pt x="224" y="0"/>
                  </a:moveTo>
                  <a:cubicBezTo>
                    <a:pt x="0" y="0"/>
                    <a:pt x="224" y="449"/>
                    <a:pt x="449" y="449"/>
                  </a:cubicBezTo>
                  <a:cubicBezTo>
                    <a:pt x="449" y="225"/>
                    <a:pt x="449" y="0"/>
                    <a:pt x="2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0" name="Google Shape;2210;p4"/>
            <p:cNvSpPr/>
            <p:nvPr/>
          </p:nvSpPr>
          <p:spPr>
            <a:xfrm>
              <a:off x="759175" y="2047875"/>
              <a:ext cx="28050" cy="28025"/>
            </a:xfrm>
            <a:custGeom>
              <a:avLst/>
              <a:gdLst/>
              <a:ahLst/>
              <a:cxnLst/>
              <a:rect l="l" t="t" r="r" b="b"/>
              <a:pathLst>
                <a:path w="1122" h="1121" extrusionOk="0">
                  <a:moveTo>
                    <a:pt x="1122" y="0"/>
                  </a:moveTo>
                  <a:cubicBezTo>
                    <a:pt x="225" y="0"/>
                    <a:pt x="1" y="448"/>
                    <a:pt x="1" y="1121"/>
                  </a:cubicBezTo>
                  <a:cubicBezTo>
                    <a:pt x="673" y="897"/>
                    <a:pt x="1122" y="673"/>
                    <a:pt x="1122"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1" name="Google Shape;2211;p4"/>
            <p:cNvSpPr/>
            <p:nvPr/>
          </p:nvSpPr>
          <p:spPr>
            <a:xfrm>
              <a:off x="663925" y="2047875"/>
              <a:ext cx="56075" cy="39225"/>
            </a:xfrm>
            <a:custGeom>
              <a:avLst/>
              <a:gdLst/>
              <a:ahLst/>
              <a:cxnLst/>
              <a:rect l="l" t="t" r="r" b="b"/>
              <a:pathLst>
                <a:path w="2243" h="1569" extrusionOk="0">
                  <a:moveTo>
                    <a:pt x="2242" y="0"/>
                  </a:moveTo>
                  <a:lnTo>
                    <a:pt x="2242" y="0"/>
                  </a:lnTo>
                  <a:cubicBezTo>
                    <a:pt x="897" y="224"/>
                    <a:pt x="1" y="673"/>
                    <a:pt x="1" y="1569"/>
                  </a:cubicBezTo>
                  <a:cubicBezTo>
                    <a:pt x="2018" y="1345"/>
                    <a:pt x="1570" y="1121"/>
                    <a:pt x="2242"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2" name="Google Shape;2212;p4"/>
            <p:cNvSpPr/>
            <p:nvPr/>
          </p:nvSpPr>
          <p:spPr>
            <a:xfrm>
              <a:off x="659775" y="1705350"/>
              <a:ext cx="21000" cy="18325"/>
            </a:xfrm>
            <a:custGeom>
              <a:avLst/>
              <a:gdLst/>
              <a:ahLst/>
              <a:cxnLst/>
              <a:rect l="l" t="t" r="r" b="b"/>
              <a:pathLst>
                <a:path w="840" h="733" extrusionOk="0">
                  <a:moveTo>
                    <a:pt x="615" y="0"/>
                  </a:moveTo>
                  <a:cubicBezTo>
                    <a:pt x="16" y="0"/>
                    <a:pt x="1" y="732"/>
                    <a:pt x="447" y="732"/>
                  </a:cubicBezTo>
                  <a:cubicBezTo>
                    <a:pt x="497" y="732"/>
                    <a:pt x="553" y="723"/>
                    <a:pt x="615" y="702"/>
                  </a:cubicBezTo>
                  <a:cubicBezTo>
                    <a:pt x="615" y="254"/>
                    <a:pt x="839" y="254"/>
                    <a:pt x="839" y="30"/>
                  </a:cubicBezTo>
                  <a:cubicBezTo>
                    <a:pt x="757" y="9"/>
                    <a:pt x="682" y="0"/>
                    <a:pt x="61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3" name="Google Shape;2213;p4"/>
            <p:cNvSpPr/>
            <p:nvPr/>
          </p:nvSpPr>
          <p:spPr>
            <a:xfrm>
              <a:off x="613500" y="1762125"/>
              <a:ext cx="11250" cy="16825"/>
            </a:xfrm>
            <a:custGeom>
              <a:avLst/>
              <a:gdLst/>
              <a:ahLst/>
              <a:cxnLst/>
              <a:rect l="l" t="t" r="r" b="b"/>
              <a:pathLst>
                <a:path w="450" h="673" extrusionOk="0">
                  <a:moveTo>
                    <a:pt x="1" y="0"/>
                  </a:moveTo>
                  <a:cubicBezTo>
                    <a:pt x="1" y="224"/>
                    <a:pt x="1" y="448"/>
                    <a:pt x="225" y="673"/>
                  </a:cubicBezTo>
                  <a:cubicBezTo>
                    <a:pt x="449" y="673"/>
                    <a:pt x="225" y="0"/>
                    <a:pt x="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4" name="Google Shape;2214;p4"/>
            <p:cNvSpPr/>
            <p:nvPr/>
          </p:nvSpPr>
          <p:spPr>
            <a:xfrm>
              <a:off x="568675" y="1818150"/>
              <a:ext cx="50450" cy="33650"/>
            </a:xfrm>
            <a:custGeom>
              <a:avLst/>
              <a:gdLst/>
              <a:ahLst/>
              <a:cxnLst/>
              <a:rect l="l" t="t" r="r" b="b"/>
              <a:pathLst>
                <a:path w="2018" h="1346" extrusionOk="0">
                  <a:moveTo>
                    <a:pt x="2018" y="0"/>
                  </a:moveTo>
                  <a:cubicBezTo>
                    <a:pt x="1122" y="0"/>
                    <a:pt x="449" y="673"/>
                    <a:pt x="1" y="1345"/>
                  </a:cubicBezTo>
                  <a:cubicBezTo>
                    <a:pt x="897" y="1121"/>
                    <a:pt x="1570" y="673"/>
                    <a:pt x="201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5" name="Google Shape;2215;p4"/>
            <p:cNvSpPr/>
            <p:nvPr/>
          </p:nvSpPr>
          <p:spPr>
            <a:xfrm>
              <a:off x="591100" y="1778925"/>
              <a:ext cx="16825" cy="22450"/>
            </a:xfrm>
            <a:custGeom>
              <a:avLst/>
              <a:gdLst/>
              <a:ahLst/>
              <a:cxnLst/>
              <a:rect l="l" t="t" r="r" b="b"/>
              <a:pathLst>
                <a:path w="673" h="898" extrusionOk="0">
                  <a:moveTo>
                    <a:pt x="673" y="1"/>
                  </a:moveTo>
                  <a:cubicBezTo>
                    <a:pt x="225" y="1"/>
                    <a:pt x="0" y="449"/>
                    <a:pt x="0" y="897"/>
                  </a:cubicBezTo>
                  <a:cubicBezTo>
                    <a:pt x="673" y="897"/>
                    <a:pt x="673" y="449"/>
                    <a:pt x="67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6" name="Google Shape;2216;p4"/>
            <p:cNvSpPr/>
            <p:nvPr/>
          </p:nvSpPr>
          <p:spPr>
            <a:xfrm>
              <a:off x="596700" y="3286100"/>
              <a:ext cx="16825" cy="11250"/>
            </a:xfrm>
            <a:custGeom>
              <a:avLst/>
              <a:gdLst/>
              <a:ahLst/>
              <a:cxnLst/>
              <a:rect l="l" t="t" r="r" b="b"/>
              <a:pathLst>
                <a:path w="673" h="450" extrusionOk="0">
                  <a:moveTo>
                    <a:pt x="1" y="1"/>
                  </a:moveTo>
                  <a:cubicBezTo>
                    <a:pt x="1" y="1"/>
                    <a:pt x="1" y="449"/>
                    <a:pt x="225" y="449"/>
                  </a:cubicBezTo>
                  <a:cubicBezTo>
                    <a:pt x="673" y="449"/>
                    <a:pt x="449" y="1"/>
                    <a:pt x="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7" name="Google Shape;2217;p4"/>
            <p:cNvSpPr/>
            <p:nvPr/>
          </p:nvSpPr>
          <p:spPr>
            <a:xfrm>
              <a:off x="591100" y="3420575"/>
              <a:ext cx="8250" cy="12375"/>
            </a:xfrm>
            <a:custGeom>
              <a:avLst/>
              <a:gdLst/>
              <a:ahLst/>
              <a:cxnLst/>
              <a:rect l="l" t="t" r="r" b="b"/>
              <a:pathLst>
                <a:path w="330" h="495" extrusionOk="0">
                  <a:moveTo>
                    <a:pt x="0" y="1"/>
                  </a:moveTo>
                  <a:cubicBezTo>
                    <a:pt x="0" y="225"/>
                    <a:pt x="0" y="449"/>
                    <a:pt x="225" y="449"/>
                  </a:cubicBezTo>
                  <a:cubicBezTo>
                    <a:pt x="257" y="481"/>
                    <a:pt x="275" y="495"/>
                    <a:pt x="283" y="495"/>
                  </a:cubicBezTo>
                  <a:cubicBezTo>
                    <a:pt x="330" y="495"/>
                    <a:pt x="0" y="1"/>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8" name="Google Shape;2218;p4"/>
            <p:cNvSpPr/>
            <p:nvPr/>
          </p:nvSpPr>
          <p:spPr>
            <a:xfrm>
              <a:off x="546275" y="1795725"/>
              <a:ext cx="33650" cy="33650"/>
            </a:xfrm>
            <a:custGeom>
              <a:avLst/>
              <a:gdLst/>
              <a:ahLst/>
              <a:cxnLst/>
              <a:rect l="l" t="t" r="r" b="b"/>
              <a:pathLst>
                <a:path w="1346" h="1346" extrusionOk="0">
                  <a:moveTo>
                    <a:pt x="1345" y="1"/>
                  </a:moveTo>
                  <a:cubicBezTo>
                    <a:pt x="0" y="1"/>
                    <a:pt x="449" y="1346"/>
                    <a:pt x="1345" y="1346"/>
                  </a:cubicBezTo>
                  <a:cubicBezTo>
                    <a:pt x="1345" y="673"/>
                    <a:pt x="897" y="673"/>
                    <a:pt x="134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9" name="Google Shape;2219;p4"/>
            <p:cNvSpPr/>
            <p:nvPr/>
          </p:nvSpPr>
          <p:spPr>
            <a:xfrm>
              <a:off x="549075" y="1857375"/>
              <a:ext cx="28050" cy="4225"/>
            </a:xfrm>
            <a:custGeom>
              <a:avLst/>
              <a:gdLst/>
              <a:ahLst/>
              <a:cxnLst/>
              <a:rect l="l" t="t" r="r" b="b"/>
              <a:pathLst>
                <a:path w="1122" h="169" extrusionOk="0">
                  <a:moveTo>
                    <a:pt x="561" y="0"/>
                  </a:moveTo>
                  <a:lnTo>
                    <a:pt x="561" y="0"/>
                  </a:lnTo>
                  <a:cubicBezTo>
                    <a:pt x="1" y="112"/>
                    <a:pt x="281" y="168"/>
                    <a:pt x="561" y="168"/>
                  </a:cubicBezTo>
                  <a:cubicBezTo>
                    <a:pt x="841" y="168"/>
                    <a:pt x="1121" y="112"/>
                    <a:pt x="56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0" name="Google Shape;2220;p4"/>
            <p:cNvSpPr/>
            <p:nvPr/>
          </p:nvSpPr>
          <p:spPr>
            <a:xfrm>
              <a:off x="540025" y="1862975"/>
              <a:ext cx="24825" cy="6500"/>
            </a:xfrm>
            <a:custGeom>
              <a:avLst/>
              <a:gdLst/>
              <a:ahLst/>
              <a:cxnLst/>
              <a:rect l="l" t="t" r="r" b="b"/>
              <a:pathLst>
                <a:path w="993" h="260" extrusionOk="0">
                  <a:moveTo>
                    <a:pt x="475" y="0"/>
                  </a:moveTo>
                  <a:lnTo>
                    <a:pt x="475" y="0"/>
                  </a:lnTo>
                  <a:cubicBezTo>
                    <a:pt x="1" y="190"/>
                    <a:pt x="88" y="259"/>
                    <a:pt x="278" y="259"/>
                  </a:cubicBezTo>
                  <a:cubicBezTo>
                    <a:pt x="539" y="259"/>
                    <a:pt x="992" y="130"/>
                    <a:pt x="47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1" name="Google Shape;2221;p4"/>
            <p:cNvSpPr/>
            <p:nvPr/>
          </p:nvSpPr>
          <p:spPr>
            <a:xfrm>
              <a:off x="529475" y="1409125"/>
              <a:ext cx="16825" cy="11250"/>
            </a:xfrm>
            <a:custGeom>
              <a:avLst/>
              <a:gdLst/>
              <a:ahLst/>
              <a:cxnLst/>
              <a:rect l="l" t="t" r="r" b="b"/>
              <a:pathLst>
                <a:path w="673" h="450" extrusionOk="0">
                  <a:moveTo>
                    <a:pt x="224" y="1"/>
                  </a:moveTo>
                  <a:cubicBezTo>
                    <a:pt x="0" y="1"/>
                    <a:pt x="224" y="449"/>
                    <a:pt x="672" y="449"/>
                  </a:cubicBezTo>
                  <a:cubicBezTo>
                    <a:pt x="672" y="225"/>
                    <a:pt x="672" y="1"/>
                    <a:pt x="22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2" name="Google Shape;2222;p4"/>
            <p:cNvSpPr/>
            <p:nvPr/>
          </p:nvSpPr>
          <p:spPr>
            <a:xfrm>
              <a:off x="525600" y="1840550"/>
              <a:ext cx="22425" cy="6500"/>
            </a:xfrm>
            <a:custGeom>
              <a:avLst/>
              <a:gdLst/>
              <a:ahLst/>
              <a:cxnLst/>
              <a:rect l="l" t="t" r="r" b="b"/>
              <a:pathLst>
                <a:path w="897" h="260" extrusionOk="0">
                  <a:moveTo>
                    <a:pt x="379" y="1"/>
                  </a:moveTo>
                  <a:lnTo>
                    <a:pt x="379" y="1"/>
                  </a:lnTo>
                  <a:cubicBezTo>
                    <a:pt x="0" y="190"/>
                    <a:pt x="102" y="260"/>
                    <a:pt x="278" y="260"/>
                  </a:cubicBezTo>
                  <a:cubicBezTo>
                    <a:pt x="518" y="260"/>
                    <a:pt x="897" y="130"/>
                    <a:pt x="37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3" name="Google Shape;2223;p4"/>
            <p:cNvSpPr/>
            <p:nvPr/>
          </p:nvSpPr>
          <p:spPr>
            <a:xfrm>
              <a:off x="456625" y="2193550"/>
              <a:ext cx="67250" cy="39250"/>
            </a:xfrm>
            <a:custGeom>
              <a:avLst/>
              <a:gdLst/>
              <a:ahLst/>
              <a:cxnLst/>
              <a:rect l="l" t="t" r="r" b="b"/>
              <a:pathLst>
                <a:path w="2690" h="1570" extrusionOk="0">
                  <a:moveTo>
                    <a:pt x="2690" y="0"/>
                  </a:moveTo>
                  <a:lnTo>
                    <a:pt x="2690" y="0"/>
                  </a:lnTo>
                  <a:cubicBezTo>
                    <a:pt x="1569" y="224"/>
                    <a:pt x="1" y="897"/>
                    <a:pt x="449" y="1569"/>
                  </a:cubicBezTo>
                  <a:cubicBezTo>
                    <a:pt x="1121" y="897"/>
                    <a:pt x="2242" y="673"/>
                    <a:pt x="269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4" name="Google Shape;2224;p4"/>
            <p:cNvSpPr/>
            <p:nvPr/>
          </p:nvSpPr>
          <p:spPr>
            <a:xfrm>
              <a:off x="430125" y="1906050"/>
              <a:ext cx="21550" cy="12975"/>
            </a:xfrm>
            <a:custGeom>
              <a:avLst/>
              <a:gdLst/>
              <a:ahLst/>
              <a:cxnLst/>
              <a:rect l="l" t="t" r="r" b="b"/>
              <a:pathLst>
                <a:path w="862" h="519" extrusionOk="0">
                  <a:moveTo>
                    <a:pt x="654" y="1"/>
                  </a:moveTo>
                  <a:cubicBezTo>
                    <a:pt x="434" y="1"/>
                    <a:pt x="0" y="260"/>
                    <a:pt x="388" y="518"/>
                  </a:cubicBezTo>
                  <a:cubicBezTo>
                    <a:pt x="862" y="140"/>
                    <a:pt x="815" y="1"/>
                    <a:pt x="65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5" name="Google Shape;2225;p4"/>
            <p:cNvSpPr/>
            <p:nvPr/>
          </p:nvSpPr>
          <p:spPr>
            <a:xfrm>
              <a:off x="422150" y="2232000"/>
              <a:ext cx="28900" cy="9625"/>
            </a:xfrm>
            <a:custGeom>
              <a:avLst/>
              <a:gdLst/>
              <a:ahLst/>
              <a:cxnLst/>
              <a:rect l="l" t="t" r="r" b="b"/>
              <a:pathLst>
                <a:path w="1156" h="385" extrusionOk="0">
                  <a:moveTo>
                    <a:pt x="733" y="1"/>
                  </a:moveTo>
                  <a:cubicBezTo>
                    <a:pt x="0" y="1"/>
                    <a:pt x="356" y="384"/>
                    <a:pt x="728" y="384"/>
                  </a:cubicBezTo>
                  <a:cubicBezTo>
                    <a:pt x="907" y="384"/>
                    <a:pt x="1089" y="295"/>
                    <a:pt x="1155" y="31"/>
                  </a:cubicBezTo>
                  <a:cubicBezTo>
                    <a:pt x="986" y="10"/>
                    <a:pt x="847" y="1"/>
                    <a:pt x="73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6" name="Google Shape;2226;p4"/>
            <p:cNvSpPr/>
            <p:nvPr/>
          </p:nvSpPr>
          <p:spPr>
            <a:xfrm>
              <a:off x="307750" y="1957075"/>
              <a:ext cx="25625" cy="12375"/>
            </a:xfrm>
            <a:custGeom>
              <a:avLst/>
              <a:gdLst/>
              <a:ahLst/>
              <a:cxnLst/>
              <a:rect l="l" t="t" r="r" b="b"/>
              <a:pathLst>
                <a:path w="1025" h="495" extrusionOk="0">
                  <a:moveTo>
                    <a:pt x="753" y="1"/>
                  </a:moveTo>
                  <a:cubicBezTo>
                    <a:pt x="247" y="1"/>
                    <a:pt x="0" y="495"/>
                    <a:pt x="577" y="495"/>
                  </a:cubicBezTo>
                  <a:cubicBezTo>
                    <a:pt x="577" y="270"/>
                    <a:pt x="1025" y="270"/>
                    <a:pt x="1025" y="46"/>
                  </a:cubicBezTo>
                  <a:cubicBezTo>
                    <a:pt x="929" y="14"/>
                    <a:pt x="837" y="1"/>
                    <a:pt x="75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7" name="Google Shape;2227;p4"/>
            <p:cNvSpPr/>
            <p:nvPr/>
          </p:nvSpPr>
          <p:spPr>
            <a:xfrm>
              <a:off x="288550" y="2292875"/>
              <a:ext cx="39225" cy="12750"/>
            </a:xfrm>
            <a:custGeom>
              <a:avLst/>
              <a:gdLst/>
              <a:ahLst/>
              <a:cxnLst/>
              <a:rect l="l" t="t" r="r" b="b"/>
              <a:pathLst>
                <a:path w="1569" h="510" extrusionOk="0">
                  <a:moveTo>
                    <a:pt x="1103" y="0"/>
                  </a:moveTo>
                  <a:cubicBezTo>
                    <a:pt x="509" y="0"/>
                    <a:pt x="181" y="328"/>
                    <a:pt x="0" y="510"/>
                  </a:cubicBezTo>
                  <a:cubicBezTo>
                    <a:pt x="672" y="510"/>
                    <a:pt x="1569" y="510"/>
                    <a:pt x="1569" y="61"/>
                  </a:cubicBezTo>
                  <a:cubicBezTo>
                    <a:pt x="1398" y="18"/>
                    <a:pt x="1243" y="0"/>
                    <a:pt x="110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8" name="Google Shape;2228;p4"/>
            <p:cNvSpPr/>
            <p:nvPr/>
          </p:nvSpPr>
          <p:spPr>
            <a:xfrm>
              <a:off x="249325" y="1033750"/>
              <a:ext cx="16825" cy="5625"/>
            </a:xfrm>
            <a:custGeom>
              <a:avLst/>
              <a:gdLst/>
              <a:ahLst/>
              <a:cxnLst/>
              <a:rect l="l" t="t" r="r" b="b"/>
              <a:pathLst>
                <a:path w="673" h="225" extrusionOk="0">
                  <a:moveTo>
                    <a:pt x="448" y="0"/>
                  </a:moveTo>
                  <a:cubicBezTo>
                    <a:pt x="0" y="0"/>
                    <a:pt x="448" y="224"/>
                    <a:pt x="673" y="224"/>
                  </a:cubicBezTo>
                  <a:cubicBezTo>
                    <a:pt x="673" y="224"/>
                    <a:pt x="673" y="0"/>
                    <a:pt x="44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9" name="Google Shape;2229;p4"/>
            <p:cNvSpPr/>
            <p:nvPr/>
          </p:nvSpPr>
          <p:spPr>
            <a:xfrm>
              <a:off x="252525" y="2324775"/>
              <a:ext cx="12625" cy="6500"/>
            </a:xfrm>
            <a:custGeom>
              <a:avLst/>
              <a:gdLst/>
              <a:ahLst/>
              <a:cxnLst/>
              <a:rect l="l" t="t" r="r" b="b"/>
              <a:pathLst>
                <a:path w="505" h="260" extrusionOk="0">
                  <a:moveTo>
                    <a:pt x="38" y="1"/>
                  </a:moveTo>
                  <a:cubicBezTo>
                    <a:pt x="1" y="1"/>
                    <a:pt x="454" y="259"/>
                    <a:pt x="491" y="259"/>
                  </a:cubicBezTo>
                  <a:cubicBezTo>
                    <a:pt x="505" y="259"/>
                    <a:pt x="463" y="225"/>
                    <a:pt x="320" y="130"/>
                  </a:cubicBezTo>
                  <a:cubicBezTo>
                    <a:pt x="131" y="35"/>
                    <a:pt x="52" y="1"/>
                    <a:pt x="3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0" name="Google Shape;2230;p4"/>
            <p:cNvSpPr/>
            <p:nvPr/>
          </p:nvSpPr>
          <p:spPr>
            <a:xfrm>
              <a:off x="232500" y="2367225"/>
              <a:ext cx="44850" cy="22450"/>
            </a:xfrm>
            <a:custGeom>
              <a:avLst/>
              <a:gdLst/>
              <a:ahLst/>
              <a:cxnLst/>
              <a:rect l="l" t="t" r="r" b="b"/>
              <a:pathLst>
                <a:path w="1794" h="898" extrusionOk="0">
                  <a:moveTo>
                    <a:pt x="1794" y="1"/>
                  </a:moveTo>
                  <a:cubicBezTo>
                    <a:pt x="673" y="1"/>
                    <a:pt x="1" y="1"/>
                    <a:pt x="225" y="897"/>
                  </a:cubicBezTo>
                  <a:lnTo>
                    <a:pt x="1794" y="1"/>
                  </a:ln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1" name="Google Shape;2231;p4"/>
            <p:cNvSpPr/>
            <p:nvPr/>
          </p:nvSpPr>
          <p:spPr>
            <a:xfrm>
              <a:off x="6855175" y="742400"/>
              <a:ext cx="95275" cy="162500"/>
            </a:xfrm>
            <a:custGeom>
              <a:avLst/>
              <a:gdLst/>
              <a:ahLst/>
              <a:cxnLst/>
              <a:rect l="l" t="t" r="r" b="b"/>
              <a:pathLst>
                <a:path w="3811" h="6500" extrusionOk="0">
                  <a:moveTo>
                    <a:pt x="3811" y="0"/>
                  </a:moveTo>
                  <a:cubicBezTo>
                    <a:pt x="1122" y="0"/>
                    <a:pt x="1" y="2017"/>
                    <a:pt x="1" y="6499"/>
                  </a:cubicBezTo>
                  <a:lnTo>
                    <a:pt x="3811" y="0"/>
                  </a:ln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2" name="Google Shape;2232;p4"/>
            <p:cNvSpPr/>
            <p:nvPr/>
          </p:nvSpPr>
          <p:spPr>
            <a:xfrm>
              <a:off x="6658000" y="748875"/>
              <a:ext cx="176675" cy="312900"/>
            </a:xfrm>
            <a:custGeom>
              <a:avLst/>
              <a:gdLst/>
              <a:ahLst/>
              <a:cxnLst/>
              <a:rect l="l" t="t" r="r" b="b"/>
              <a:pathLst>
                <a:path w="7067" h="12516" extrusionOk="0">
                  <a:moveTo>
                    <a:pt x="6968" y="1"/>
                  </a:moveTo>
                  <a:lnTo>
                    <a:pt x="6968" y="1"/>
                  </a:lnTo>
                  <a:cubicBezTo>
                    <a:pt x="6577" y="1"/>
                    <a:pt x="0" y="11979"/>
                    <a:pt x="716" y="12516"/>
                  </a:cubicBezTo>
                  <a:cubicBezTo>
                    <a:pt x="2509" y="9154"/>
                    <a:pt x="4078" y="6016"/>
                    <a:pt x="5871" y="2655"/>
                  </a:cubicBezTo>
                  <a:cubicBezTo>
                    <a:pt x="6773" y="761"/>
                    <a:pt x="7067" y="1"/>
                    <a:pt x="696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3" name="Google Shape;2233;p4"/>
            <p:cNvSpPr/>
            <p:nvPr/>
          </p:nvSpPr>
          <p:spPr>
            <a:xfrm>
              <a:off x="6838375" y="748000"/>
              <a:ext cx="39250" cy="22425"/>
            </a:xfrm>
            <a:custGeom>
              <a:avLst/>
              <a:gdLst/>
              <a:ahLst/>
              <a:cxnLst/>
              <a:rect l="l" t="t" r="r" b="b"/>
              <a:pathLst>
                <a:path w="1570" h="897" extrusionOk="0">
                  <a:moveTo>
                    <a:pt x="673" y="0"/>
                  </a:moveTo>
                  <a:cubicBezTo>
                    <a:pt x="673" y="224"/>
                    <a:pt x="1" y="897"/>
                    <a:pt x="449" y="897"/>
                  </a:cubicBezTo>
                  <a:cubicBezTo>
                    <a:pt x="673" y="672"/>
                    <a:pt x="1569" y="224"/>
                    <a:pt x="67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4" name="Google Shape;2234;p4"/>
            <p:cNvSpPr/>
            <p:nvPr/>
          </p:nvSpPr>
          <p:spPr>
            <a:xfrm>
              <a:off x="6743125" y="949700"/>
              <a:ext cx="28050" cy="28025"/>
            </a:xfrm>
            <a:custGeom>
              <a:avLst/>
              <a:gdLst/>
              <a:ahLst/>
              <a:cxnLst/>
              <a:rect l="l" t="t" r="r" b="b"/>
              <a:pathLst>
                <a:path w="1122" h="1121" extrusionOk="0">
                  <a:moveTo>
                    <a:pt x="1121" y="0"/>
                  </a:moveTo>
                  <a:cubicBezTo>
                    <a:pt x="225" y="224"/>
                    <a:pt x="449" y="673"/>
                    <a:pt x="1" y="1121"/>
                  </a:cubicBezTo>
                  <a:cubicBezTo>
                    <a:pt x="673" y="1121"/>
                    <a:pt x="673" y="673"/>
                    <a:pt x="112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5" name="Google Shape;2235;p4"/>
            <p:cNvSpPr/>
            <p:nvPr/>
          </p:nvSpPr>
          <p:spPr>
            <a:xfrm>
              <a:off x="6664675" y="3842550"/>
              <a:ext cx="22450" cy="15725"/>
            </a:xfrm>
            <a:custGeom>
              <a:avLst/>
              <a:gdLst/>
              <a:ahLst/>
              <a:cxnLst/>
              <a:rect l="l" t="t" r="r" b="b"/>
              <a:pathLst>
                <a:path w="898" h="629" extrusionOk="0">
                  <a:moveTo>
                    <a:pt x="299" y="0"/>
                  </a:moveTo>
                  <a:cubicBezTo>
                    <a:pt x="211" y="0"/>
                    <a:pt x="113" y="43"/>
                    <a:pt x="1" y="155"/>
                  </a:cubicBezTo>
                  <a:cubicBezTo>
                    <a:pt x="327" y="155"/>
                    <a:pt x="534" y="629"/>
                    <a:pt x="710" y="629"/>
                  </a:cubicBezTo>
                  <a:cubicBezTo>
                    <a:pt x="775" y="629"/>
                    <a:pt x="836" y="562"/>
                    <a:pt x="897" y="379"/>
                  </a:cubicBezTo>
                  <a:cubicBezTo>
                    <a:pt x="729" y="379"/>
                    <a:pt x="561" y="0"/>
                    <a:pt x="29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6" name="Google Shape;2236;p4"/>
            <p:cNvSpPr/>
            <p:nvPr/>
          </p:nvSpPr>
          <p:spPr>
            <a:xfrm>
              <a:off x="6513400" y="3997675"/>
              <a:ext cx="5625" cy="11225"/>
            </a:xfrm>
            <a:custGeom>
              <a:avLst/>
              <a:gdLst/>
              <a:ahLst/>
              <a:cxnLst/>
              <a:rect l="l" t="t" r="r" b="b"/>
              <a:pathLst>
                <a:path w="225" h="449" extrusionOk="0">
                  <a:moveTo>
                    <a:pt x="225" y="1"/>
                  </a:moveTo>
                  <a:cubicBezTo>
                    <a:pt x="1" y="1"/>
                    <a:pt x="1" y="225"/>
                    <a:pt x="1" y="449"/>
                  </a:cubicBezTo>
                  <a:lnTo>
                    <a:pt x="225" y="1"/>
                  </a:ln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7" name="Google Shape;2237;p4"/>
            <p:cNvSpPr/>
            <p:nvPr/>
          </p:nvSpPr>
          <p:spPr>
            <a:xfrm>
              <a:off x="6515325" y="3938925"/>
              <a:ext cx="14175" cy="8275"/>
            </a:xfrm>
            <a:custGeom>
              <a:avLst/>
              <a:gdLst/>
              <a:ahLst/>
              <a:cxnLst/>
              <a:rect l="l" t="t" r="r" b="b"/>
              <a:pathLst>
                <a:path w="567" h="331" extrusionOk="0">
                  <a:moveTo>
                    <a:pt x="102" y="0"/>
                  </a:moveTo>
                  <a:cubicBezTo>
                    <a:pt x="1" y="0"/>
                    <a:pt x="452" y="330"/>
                    <a:pt x="533" y="330"/>
                  </a:cubicBezTo>
                  <a:cubicBezTo>
                    <a:pt x="566" y="330"/>
                    <a:pt x="535" y="273"/>
                    <a:pt x="372" y="110"/>
                  </a:cubicBezTo>
                  <a:cubicBezTo>
                    <a:pt x="214" y="31"/>
                    <a:pt x="133" y="0"/>
                    <a:pt x="102"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8" name="Google Shape;2238;p4"/>
            <p:cNvSpPr/>
            <p:nvPr/>
          </p:nvSpPr>
          <p:spPr>
            <a:xfrm>
              <a:off x="6513400" y="3947250"/>
              <a:ext cx="25" cy="25"/>
            </a:xfrm>
            <a:custGeom>
              <a:avLst/>
              <a:gdLst/>
              <a:ahLst/>
              <a:cxnLst/>
              <a:rect l="l" t="t" r="r" b="b"/>
              <a:pathLst>
                <a:path w="1" h="1" extrusionOk="0">
                  <a:moveTo>
                    <a:pt x="1" y="1"/>
                  </a:move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9" name="Google Shape;2239;p4"/>
            <p:cNvSpPr/>
            <p:nvPr/>
          </p:nvSpPr>
          <p:spPr>
            <a:xfrm>
              <a:off x="6194050" y="1694875"/>
              <a:ext cx="39225" cy="22450"/>
            </a:xfrm>
            <a:custGeom>
              <a:avLst/>
              <a:gdLst/>
              <a:ahLst/>
              <a:cxnLst/>
              <a:rect l="l" t="t" r="r" b="b"/>
              <a:pathLst>
                <a:path w="1569" h="898" extrusionOk="0">
                  <a:moveTo>
                    <a:pt x="448" y="1"/>
                  </a:moveTo>
                  <a:cubicBezTo>
                    <a:pt x="448" y="1"/>
                    <a:pt x="0" y="897"/>
                    <a:pt x="448" y="897"/>
                  </a:cubicBezTo>
                  <a:cubicBezTo>
                    <a:pt x="672" y="449"/>
                    <a:pt x="1569" y="225"/>
                    <a:pt x="44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0" name="Google Shape;2240;p4"/>
            <p:cNvSpPr/>
            <p:nvPr/>
          </p:nvSpPr>
          <p:spPr>
            <a:xfrm>
              <a:off x="5981125" y="1535400"/>
              <a:ext cx="20175" cy="19425"/>
            </a:xfrm>
            <a:custGeom>
              <a:avLst/>
              <a:gdLst/>
              <a:ahLst/>
              <a:cxnLst/>
              <a:rect l="l" t="t" r="r" b="b"/>
              <a:pathLst>
                <a:path w="807" h="777" extrusionOk="0">
                  <a:moveTo>
                    <a:pt x="606" y="1"/>
                  </a:moveTo>
                  <a:cubicBezTo>
                    <a:pt x="460" y="1"/>
                    <a:pt x="190" y="209"/>
                    <a:pt x="1" y="777"/>
                  </a:cubicBezTo>
                  <a:cubicBezTo>
                    <a:pt x="777" y="389"/>
                    <a:pt x="806" y="1"/>
                    <a:pt x="606"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1" name="Google Shape;2241;p4"/>
            <p:cNvSpPr/>
            <p:nvPr/>
          </p:nvSpPr>
          <p:spPr>
            <a:xfrm>
              <a:off x="5930700" y="1582825"/>
              <a:ext cx="50450" cy="50450"/>
            </a:xfrm>
            <a:custGeom>
              <a:avLst/>
              <a:gdLst/>
              <a:ahLst/>
              <a:cxnLst/>
              <a:rect l="l" t="t" r="r" b="b"/>
              <a:pathLst>
                <a:path w="2018" h="2018" extrusionOk="0">
                  <a:moveTo>
                    <a:pt x="1121" y="0"/>
                  </a:moveTo>
                  <a:cubicBezTo>
                    <a:pt x="897" y="449"/>
                    <a:pt x="1" y="2018"/>
                    <a:pt x="673" y="2018"/>
                  </a:cubicBezTo>
                  <a:cubicBezTo>
                    <a:pt x="225" y="1121"/>
                    <a:pt x="2018" y="673"/>
                    <a:pt x="112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2" name="Google Shape;2242;p4"/>
            <p:cNvSpPr/>
            <p:nvPr/>
          </p:nvSpPr>
          <p:spPr>
            <a:xfrm>
              <a:off x="5817000" y="4065000"/>
              <a:ext cx="12000" cy="8275"/>
            </a:xfrm>
            <a:custGeom>
              <a:avLst/>
              <a:gdLst/>
              <a:ahLst/>
              <a:cxnLst/>
              <a:rect l="l" t="t" r="r" b="b"/>
              <a:pathLst>
                <a:path w="480" h="331" extrusionOk="0">
                  <a:moveTo>
                    <a:pt x="6" y="0"/>
                  </a:moveTo>
                  <a:lnTo>
                    <a:pt x="6" y="0"/>
                  </a:lnTo>
                  <a:cubicBezTo>
                    <a:pt x="0" y="0"/>
                    <a:pt x="73" y="58"/>
                    <a:pt x="290" y="221"/>
                  </a:cubicBezTo>
                  <a:cubicBezTo>
                    <a:pt x="409" y="300"/>
                    <a:pt x="458" y="330"/>
                    <a:pt x="463" y="330"/>
                  </a:cubicBezTo>
                  <a:cubicBezTo>
                    <a:pt x="480" y="330"/>
                    <a:pt x="19" y="0"/>
                    <a:pt x="6"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3" name="Google Shape;2243;p4"/>
            <p:cNvSpPr/>
            <p:nvPr/>
          </p:nvSpPr>
          <p:spPr>
            <a:xfrm>
              <a:off x="5661750" y="1853675"/>
              <a:ext cx="28050" cy="21425"/>
            </a:xfrm>
            <a:custGeom>
              <a:avLst/>
              <a:gdLst/>
              <a:ahLst/>
              <a:cxnLst/>
              <a:rect l="l" t="t" r="r" b="b"/>
              <a:pathLst>
                <a:path w="1122" h="857" extrusionOk="0">
                  <a:moveTo>
                    <a:pt x="246" y="0"/>
                  </a:moveTo>
                  <a:cubicBezTo>
                    <a:pt x="141" y="0"/>
                    <a:pt x="53" y="44"/>
                    <a:pt x="1" y="148"/>
                  </a:cubicBezTo>
                  <a:cubicBezTo>
                    <a:pt x="599" y="148"/>
                    <a:pt x="311" y="857"/>
                    <a:pt x="869" y="857"/>
                  </a:cubicBezTo>
                  <a:cubicBezTo>
                    <a:pt x="939" y="857"/>
                    <a:pt x="1022" y="845"/>
                    <a:pt x="1121" y="821"/>
                  </a:cubicBezTo>
                  <a:cubicBezTo>
                    <a:pt x="1121" y="476"/>
                    <a:pt x="593" y="0"/>
                    <a:pt x="246"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4" name="Google Shape;2244;p4"/>
            <p:cNvSpPr/>
            <p:nvPr/>
          </p:nvSpPr>
          <p:spPr>
            <a:xfrm>
              <a:off x="4272225" y="2315700"/>
              <a:ext cx="76950" cy="81825"/>
            </a:xfrm>
            <a:custGeom>
              <a:avLst/>
              <a:gdLst/>
              <a:ahLst/>
              <a:cxnLst/>
              <a:rect l="l" t="t" r="r" b="b"/>
              <a:pathLst>
                <a:path w="3078" h="3273" extrusionOk="0">
                  <a:moveTo>
                    <a:pt x="472" y="206"/>
                  </a:moveTo>
                  <a:cubicBezTo>
                    <a:pt x="458" y="206"/>
                    <a:pt x="449" y="224"/>
                    <a:pt x="449" y="269"/>
                  </a:cubicBezTo>
                  <a:cubicBezTo>
                    <a:pt x="449" y="269"/>
                    <a:pt x="449" y="493"/>
                    <a:pt x="673" y="493"/>
                  </a:cubicBezTo>
                  <a:cubicBezTo>
                    <a:pt x="673" y="493"/>
                    <a:pt x="530" y="206"/>
                    <a:pt x="472" y="206"/>
                  </a:cubicBezTo>
                  <a:close/>
                  <a:moveTo>
                    <a:pt x="1" y="1389"/>
                  </a:moveTo>
                  <a:cubicBezTo>
                    <a:pt x="1" y="1390"/>
                    <a:pt x="1" y="1614"/>
                    <a:pt x="225" y="1614"/>
                  </a:cubicBezTo>
                  <a:cubicBezTo>
                    <a:pt x="225" y="1614"/>
                    <a:pt x="85" y="1474"/>
                    <a:pt x="1" y="1389"/>
                  </a:cubicBezTo>
                  <a:close/>
                  <a:moveTo>
                    <a:pt x="1706" y="1"/>
                  </a:moveTo>
                  <a:cubicBezTo>
                    <a:pt x="1555" y="1"/>
                    <a:pt x="1363" y="15"/>
                    <a:pt x="1121" y="45"/>
                  </a:cubicBezTo>
                  <a:cubicBezTo>
                    <a:pt x="875" y="537"/>
                    <a:pt x="798" y="1148"/>
                    <a:pt x="843" y="1705"/>
                  </a:cubicBezTo>
                  <a:lnTo>
                    <a:pt x="843" y="1705"/>
                  </a:lnTo>
                  <a:cubicBezTo>
                    <a:pt x="1014" y="1149"/>
                    <a:pt x="3078" y="1"/>
                    <a:pt x="1706" y="1"/>
                  </a:cubicBezTo>
                  <a:close/>
                  <a:moveTo>
                    <a:pt x="843" y="1705"/>
                  </a:moveTo>
                  <a:cubicBezTo>
                    <a:pt x="825" y="1764"/>
                    <a:pt x="828" y="1817"/>
                    <a:pt x="859" y="1860"/>
                  </a:cubicBezTo>
                  <a:lnTo>
                    <a:pt x="859" y="1860"/>
                  </a:lnTo>
                  <a:cubicBezTo>
                    <a:pt x="853" y="1809"/>
                    <a:pt x="848" y="1757"/>
                    <a:pt x="843" y="1705"/>
                  </a:cubicBezTo>
                  <a:close/>
                  <a:moveTo>
                    <a:pt x="2914" y="1838"/>
                  </a:moveTo>
                  <a:cubicBezTo>
                    <a:pt x="2236" y="1951"/>
                    <a:pt x="1757" y="2000"/>
                    <a:pt x="1431" y="2000"/>
                  </a:cubicBezTo>
                  <a:cubicBezTo>
                    <a:pt x="1095" y="2000"/>
                    <a:pt x="921" y="1948"/>
                    <a:pt x="859" y="1860"/>
                  </a:cubicBezTo>
                  <a:lnTo>
                    <a:pt x="859" y="1860"/>
                  </a:lnTo>
                  <a:cubicBezTo>
                    <a:pt x="956" y="2637"/>
                    <a:pt x="1292" y="3273"/>
                    <a:pt x="1734" y="3273"/>
                  </a:cubicBezTo>
                  <a:cubicBezTo>
                    <a:pt x="2084" y="3273"/>
                    <a:pt x="2499" y="2876"/>
                    <a:pt x="2914" y="1838"/>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5" name="Google Shape;2245;p4"/>
            <p:cNvSpPr/>
            <p:nvPr/>
          </p:nvSpPr>
          <p:spPr>
            <a:xfrm>
              <a:off x="5314375" y="1457525"/>
              <a:ext cx="33775" cy="20900"/>
            </a:xfrm>
            <a:custGeom>
              <a:avLst/>
              <a:gdLst/>
              <a:ahLst/>
              <a:cxnLst/>
              <a:rect l="l" t="t" r="r" b="b"/>
              <a:pathLst>
                <a:path w="1351" h="836" extrusionOk="0">
                  <a:moveTo>
                    <a:pt x="1091" y="0"/>
                  </a:moveTo>
                  <a:cubicBezTo>
                    <a:pt x="1046" y="0"/>
                    <a:pt x="983" y="25"/>
                    <a:pt x="897" y="82"/>
                  </a:cubicBezTo>
                  <a:cubicBezTo>
                    <a:pt x="897" y="530"/>
                    <a:pt x="225" y="530"/>
                    <a:pt x="1" y="754"/>
                  </a:cubicBezTo>
                  <a:cubicBezTo>
                    <a:pt x="115" y="811"/>
                    <a:pt x="225" y="836"/>
                    <a:pt x="330" y="836"/>
                  </a:cubicBezTo>
                  <a:cubicBezTo>
                    <a:pt x="942" y="836"/>
                    <a:pt x="1350" y="0"/>
                    <a:pt x="109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6" name="Google Shape;2246;p4"/>
            <p:cNvSpPr/>
            <p:nvPr/>
          </p:nvSpPr>
          <p:spPr>
            <a:xfrm>
              <a:off x="5493675" y="1280275"/>
              <a:ext cx="11225" cy="11225"/>
            </a:xfrm>
            <a:custGeom>
              <a:avLst/>
              <a:gdLst/>
              <a:ahLst/>
              <a:cxnLst/>
              <a:rect l="l" t="t" r="r" b="b"/>
              <a:pathLst>
                <a:path w="449" h="449" extrusionOk="0">
                  <a:moveTo>
                    <a:pt x="224" y="0"/>
                  </a:moveTo>
                  <a:cubicBezTo>
                    <a:pt x="0" y="0"/>
                    <a:pt x="224" y="448"/>
                    <a:pt x="449" y="448"/>
                  </a:cubicBezTo>
                  <a:cubicBezTo>
                    <a:pt x="449" y="448"/>
                    <a:pt x="449" y="0"/>
                    <a:pt x="2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7" name="Google Shape;2247;p4"/>
            <p:cNvSpPr/>
            <p:nvPr/>
          </p:nvSpPr>
          <p:spPr>
            <a:xfrm>
              <a:off x="4866150" y="1795725"/>
              <a:ext cx="22425" cy="7500"/>
            </a:xfrm>
            <a:custGeom>
              <a:avLst/>
              <a:gdLst/>
              <a:ahLst/>
              <a:cxnLst/>
              <a:rect l="l" t="t" r="r" b="b"/>
              <a:pathLst>
                <a:path w="897" h="300" extrusionOk="0">
                  <a:moveTo>
                    <a:pt x="897" y="1"/>
                  </a:moveTo>
                  <a:cubicBezTo>
                    <a:pt x="0" y="1"/>
                    <a:pt x="299" y="300"/>
                    <a:pt x="598" y="300"/>
                  </a:cubicBezTo>
                  <a:cubicBezTo>
                    <a:pt x="747" y="300"/>
                    <a:pt x="897" y="225"/>
                    <a:pt x="89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8" name="Google Shape;2248;p4"/>
            <p:cNvSpPr/>
            <p:nvPr/>
          </p:nvSpPr>
          <p:spPr>
            <a:xfrm>
              <a:off x="5532900" y="1089775"/>
              <a:ext cx="16825" cy="11225"/>
            </a:xfrm>
            <a:custGeom>
              <a:avLst/>
              <a:gdLst/>
              <a:ahLst/>
              <a:cxnLst/>
              <a:rect l="l" t="t" r="r" b="b"/>
              <a:pathLst>
                <a:path w="673" h="449" extrusionOk="0">
                  <a:moveTo>
                    <a:pt x="224" y="0"/>
                  </a:moveTo>
                  <a:cubicBezTo>
                    <a:pt x="0" y="0"/>
                    <a:pt x="224" y="448"/>
                    <a:pt x="673" y="448"/>
                  </a:cubicBezTo>
                  <a:cubicBezTo>
                    <a:pt x="673" y="448"/>
                    <a:pt x="673" y="0"/>
                    <a:pt x="2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9" name="Google Shape;2249;p4"/>
            <p:cNvSpPr/>
            <p:nvPr/>
          </p:nvSpPr>
          <p:spPr>
            <a:xfrm>
              <a:off x="5282675" y="1498875"/>
              <a:ext cx="14175" cy="8275"/>
            </a:xfrm>
            <a:custGeom>
              <a:avLst/>
              <a:gdLst/>
              <a:ahLst/>
              <a:cxnLst/>
              <a:rect l="l" t="t" r="r" b="b"/>
              <a:pathLst>
                <a:path w="567" h="331" extrusionOk="0">
                  <a:moveTo>
                    <a:pt x="533" y="0"/>
                  </a:moveTo>
                  <a:cubicBezTo>
                    <a:pt x="452" y="0"/>
                    <a:pt x="1" y="330"/>
                    <a:pt x="102" y="330"/>
                  </a:cubicBezTo>
                  <a:cubicBezTo>
                    <a:pt x="133" y="330"/>
                    <a:pt x="214" y="300"/>
                    <a:pt x="372" y="221"/>
                  </a:cubicBezTo>
                  <a:cubicBezTo>
                    <a:pt x="535" y="58"/>
                    <a:pt x="566" y="0"/>
                    <a:pt x="53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0" name="Google Shape;2250;p4"/>
            <p:cNvSpPr/>
            <p:nvPr/>
          </p:nvSpPr>
          <p:spPr>
            <a:xfrm>
              <a:off x="5460050" y="1325100"/>
              <a:ext cx="22450" cy="11225"/>
            </a:xfrm>
            <a:custGeom>
              <a:avLst/>
              <a:gdLst/>
              <a:ahLst/>
              <a:cxnLst/>
              <a:rect l="l" t="t" r="r" b="b"/>
              <a:pathLst>
                <a:path w="898" h="449" extrusionOk="0">
                  <a:moveTo>
                    <a:pt x="449" y="0"/>
                  </a:moveTo>
                  <a:cubicBezTo>
                    <a:pt x="449" y="224"/>
                    <a:pt x="1" y="224"/>
                    <a:pt x="449" y="448"/>
                  </a:cubicBezTo>
                  <a:cubicBezTo>
                    <a:pt x="897" y="448"/>
                    <a:pt x="897" y="0"/>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1" name="Google Shape;2251;p4"/>
            <p:cNvSpPr/>
            <p:nvPr/>
          </p:nvSpPr>
          <p:spPr>
            <a:xfrm>
              <a:off x="4653225" y="1991825"/>
              <a:ext cx="16850" cy="5650"/>
            </a:xfrm>
            <a:custGeom>
              <a:avLst/>
              <a:gdLst/>
              <a:ahLst/>
              <a:cxnLst/>
              <a:rect l="l" t="t" r="r" b="b"/>
              <a:pathLst>
                <a:path w="674" h="226" extrusionOk="0">
                  <a:moveTo>
                    <a:pt x="1" y="1"/>
                  </a:moveTo>
                  <a:cubicBezTo>
                    <a:pt x="1" y="1"/>
                    <a:pt x="225" y="225"/>
                    <a:pt x="449" y="225"/>
                  </a:cubicBezTo>
                  <a:cubicBezTo>
                    <a:pt x="673" y="225"/>
                    <a:pt x="225" y="1"/>
                    <a:pt x="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2" name="Google Shape;2252;p4"/>
            <p:cNvSpPr/>
            <p:nvPr/>
          </p:nvSpPr>
          <p:spPr>
            <a:xfrm>
              <a:off x="4969800" y="1011325"/>
              <a:ext cx="28025" cy="4225"/>
            </a:xfrm>
            <a:custGeom>
              <a:avLst/>
              <a:gdLst/>
              <a:ahLst/>
              <a:cxnLst/>
              <a:rect l="l" t="t" r="r" b="b"/>
              <a:pathLst>
                <a:path w="1121" h="169" extrusionOk="0">
                  <a:moveTo>
                    <a:pt x="561" y="1"/>
                  </a:moveTo>
                  <a:lnTo>
                    <a:pt x="561" y="1"/>
                  </a:lnTo>
                  <a:cubicBezTo>
                    <a:pt x="0" y="113"/>
                    <a:pt x="281" y="169"/>
                    <a:pt x="561" y="169"/>
                  </a:cubicBezTo>
                  <a:cubicBezTo>
                    <a:pt x="841" y="169"/>
                    <a:pt x="1121" y="113"/>
                    <a:pt x="56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3" name="Google Shape;2253;p4"/>
            <p:cNvSpPr/>
            <p:nvPr/>
          </p:nvSpPr>
          <p:spPr>
            <a:xfrm>
              <a:off x="4653350" y="1945000"/>
              <a:ext cx="44125" cy="30950"/>
            </a:xfrm>
            <a:custGeom>
              <a:avLst/>
              <a:gdLst/>
              <a:ahLst/>
              <a:cxnLst/>
              <a:rect l="l" t="t" r="r" b="b"/>
              <a:pathLst>
                <a:path w="1765" h="1238" extrusionOk="0">
                  <a:moveTo>
                    <a:pt x="949" y="1"/>
                  </a:moveTo>
                  <a:cubicBezTo>
                    <a:pt x="833" y="1"/>
                    <a:pt x="668" y="25"/>
                    <a:pt x="444" y="81"/>
                  </a:cubicBezTo>
                  <a:cubicBezTo>
                    <a:pt x="44" y="481"/>
                    <a:pt x="1" y="1237"/>
                    <a:pt x="155" y="1237"/>
                  </a:cubicBezTo>
                  <a:cubicBezTo>
                    <a:pt x="174" y="1237"/>
                    <a:pt x="196" y="1226"/>
                    <a:pt x="220" y="1202"/>
                  </a:cubicBezTo>
                  <a:cubicBezTo>
                    <a:pt x="220" y="1202"/>
                    <a:pt x="1764" y="1"/>
                    <a:pt x="9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4" name="Google Shape;2254;p4"/>
            <p:cNvSpPr/>
            <p:nvPr/>
          </p:nvSpPr>
          <p:spPr>
            <a:xfrm>
              <a:off x="5432050" y="1375525"/>
              <a:ext cx="56050" cy="50450"/>
            </a:xfrm>
            <a:custGeom>
              <a:avLst/>
              <a:gdLst/>
              <a:ahLst/>
              <a:cxnLst/>
              <a:rect l="l" t="t" r="r" b="b"/>
              <a:pathLst>
                <a:path w="2242" h="2018" extrusionOk="0">
                  <a:moveTo>
                    <a:pt x="1793" y="0"/>
                  </a:moveTo>
                  <a:lnTo>
                    <a:pt x="1793" y="0"/>
                  </a:lnTo>
                  <a:cubicBezTo>
                    <a:pt x="1345" y="897"/>
                    <a:pt x="224" y="1121"/>
                    <a:pt x="0" y="2017"/>
                  </a:cubicBezTo>
                  <a:cubicBezTo>
                    <a:pt x="897" y="1569"/>
                    <a:pt x="2241" y="673"/>
                    <a:pt x="179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5" name="Google Shape;2255;p4"/>
            <p:cNvSpPr/>
            <p:nvPr/>
          </p:nvSpPr>
          <p:spPr>
            <a:xfrm>
              <a:off x="4910975" y="3840800"/>
              <a:ext cx="33625" cy="33650"/>
            </a:xfrm>
            <a:custGeom>
              <a:avLst/>
              <a:gdLst/>
              <a:ahLst/>
              <a:cxnLst/>
              <a:rect l="l" t="t" r="r" b="b"/>
              <a:pathLst>
                <a:path w="1345" h="1346" extrusionOk="0">
                  <a:moveTo>
                    <a:pt x="1345" y="0"/>
                  </a:moveTo>
                  <a:cubicBezTo>
                    <a:pt x="224" y="0"/>
                    <a:pt x="224" y="673"/>
                    <a:pt x="0" y="1345"/>
                  </a:cubicBezTo>
                  <a:cubicBezTo>
                    <a:pt x="1121" y="1345"/>
                    <a:pt x="897" y="225"/>
                    <a:pt x="134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6" name="Google Shape;2256;p4"/>
            <p:cNvSpPr/>
            <p:nvPr/>
          </p:nvSpPr>
          <p:spPr>
            <a:xfrm>
              <a:off x="4708175" y="4261025"/>
              <a:ext cx="45925" cy="30625"/>
            </a:xfrm>
            <a:custGeom>
              <a:avLst/>
              <a:gdLst/>
              <a:ahLst/>
              <a:cxnLst/>
              <a:rect l="l" t="t" r="r" b="b"/>
              <a:pathLst>
                <a:path w="1837" h="1225" extrusionOk="0">
                  <a:moveTo>
                    <a:pt x="1164" y="0"/>
                  </a:moveTo>
                  <a:lnTo>
                    <a:pt x="1164" y="0"/>
                  </a:lnTo>
                  <a:cubicBezTo>
                    <a:pt x="977" y="376"/>
                    <a:pt x="1" y="1225"/>
                    <a:pt x="87" y="1225"/>
                  </a:cubicBezTo>
                  <a:cubicBezTo>
                    <a:pt x="103" y="1225"/>
                    <a:pt x="159" y="1193"/>
                    <a:pt x="268" y="1121"/>
                  </a:cubicBezTo>
                  <a:cubicBezTo>
                    <a:pt x="716" y="897"/>
                    <a:pt x="1837" y="448"/>
                    <a:pt x="116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7" name="Google Shape;2257;p4"/>
            <p:cNvSpPr/>
            <p:nvPr/>
          </p:nvSpPr>
          <p:spPr>
            <a:xfrm>
              <a:off x="4225750" y="2484975"/>
              <a:ext cx="12025" cy="8275"/>
            </a:xfrm>
            <a:custGeom>
              <a:avLst/>
              <a:gdLst/>
              <a:ahLst/>
              <a:cxnLst/>
              <a:rect l="l" t="t" r="r" b="b"/>
              <a:pathLst>
                <a:path w="481" h="331" extrusionOk="0">
                  <a:moveTo>
                    <a:pt x="7" y="1"/>
                  </a:moveTo>
                  <a:cubicBezTo>
                    <a:pt x="1" y="1"/>
                    <a:pt x="73" y="58"/>
                    <a:pt x="291" y="221"/>
                  </a:cubicBezTo>
                  <a:cubicBezTo>
                    <a:pt x="409" y="300"/>
                    <a:pt x="458" y="331"/>
                    <a:pt x="463" y="331"/>
                  </a:cubicBezTo>
                  <a:cubicBezTo>
                    <a:pt x="480" y="331"/>
                    <a:pt x="20" y="1"/>
                    <a:pt x="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8" name="Google Shape;2258;p4"/>
            <p:cNvSpPr/>
            <p:nvPr/>
          </p:nvSpPr>
          <p:spPr>
            <a:xfrm>
              <a:off x="4154575" y="815225"/>
              <a:ext cx="39250" cy="11225"/>
            </a:xfrm>
            <a:custGeom>
              <a:avLst/>
              <a:gdLst/>
              <a:ahLst/>
              <a:cxnLst/>
              <a:rect l="l" t="t" r="r" b="b"/>
              <a:pathLst>
                <a:path w="1570" h="449" extrusionOk="0">
                  <a:moveTo>
                    <a:pt x="1345" y="1"/>
                  </a:moveTo>
                  <a:cubicBezTo>
                    <a:pt x="897" y="1"/>
                    <a:pt x="0" y="449"/>
                    <a:pt x="673" y="449"/>
                  </a:cubicBezTo>
                  <a:cubicBezTo>
                    <a:pt x="561" y="225"/>
                    <a:pt x="841" y="225"/>
                    <a:pt x="1093" y="225"/>
                  </a:cubicBezTo>
                  <a:cubicBezTo>
                    <a:pt x="1345" y="225"/>
                    <a:pt x="1569" y="225"/>
                    <a:pt x="134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9" name="Google Shape;2259;p4"/>
            <p:cNvSpPr/>
            <p:nvPr/>
          </p:nvSpPr>
          <p:spPr>
            <a:xfrm>
              <a:off x="3913650" y="1302675"/>
              <a:ext cx="44850" cy="44850"/>
            </a:xfrm>
            <a:custGeom>
              <a:avLst/>
              <a:gdLst/>
              <a:ahLst/>
              <a:cxnLst/>
              <a:rect l="l" t="t" r="r" b="b"/>
              <a:pathLst>
                <a:path w="1794" h="1794" extrusionOk="0">
                  <a:moveTo>
                    <a:pt x="1793" y="1"/>
                  </a:moveTo>
                  <a:cubicBezTo>
                    <a:pt x="448" y="1"/>
                    <a:pt x="673" y="1121"/>
                    <a:pt x="0" y="1794"/>
                  </a:cubicBezTo>
                  <a:cubicBezTo>
                    <a:pt x="897" y="1345"/>
                    <a:pt x="1121" y="449"/>
                    <a:pt x="179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0" name="Google Shape;2260;p4"/>
            <p:cNvSpPr/>
            <p:nvPr/>
          </p:nvSpPr>
          <p:spPr>
            <a:xfrm>
              <a:off x="3894025" y="3044275"/>
              <a:ext cx="27525" cy="13050"/>
            </a:xfrm>
            <a:custGeom>
              <a:avLst/>
              <a:gdLst/>
              <a:ahLst/>
              <a:cxnLst/>
              <a:rect l="l" t="t" r="r" b="b"/>
              <a:pathLst>
                <a:path w="1101" h="522" extrusionOk="0">
                  <a:moveTo>
                    <a:pt x="904" y="1"/>
                  </a:moveTo>
                  <a:cubicBezTo>
                    <a:pt x="875" y="1"/>
                    <a:pt x="836" y="12"/>
                    <a:pt x="785" y="37"/>
                  </a:cubicBezTo>
                  <a:cubicBezTo>
                    <a:pt x="673" y="261"/>
                    <a:pt x="449" y="261"/>
                    <a:pt x="281" y="261"/>
                  </a:cubicBezTo>
                  <a:cubicBezTo>
                    <a:pt x="113" y="261"/>
                    <a:pt x="1" y="261"/>
                    <a:pt x="113" y="485"/>
                  </a:cubicBezTo>
                  <a:cubicBezTo>
                    <a:pt x="189" y="510"/>
                    <a:pt x="262" y="521"/>
                    <a:pt x="331" y="521"/>
                  </a:cubicBezTo>
                  <a:cubicBezTo>
                    <a:pt x="806" y="521"/>
                    <a:pt x="1101" y="1"/>
                    <a:pt x="90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1" name="Google Shape;2261;p4"/>
            <p:cNvSpPr/>
            <p:nvPr/>
          </p:nvSpPr>
          <p:spPr>
            <a:xfrm>
              <a:off x="3667125" y="1532400"/>
              <a:ext cx="84050" cy="39250"/>
            </a:xfrm>
            <a:custGeom>
              <a:avLst/>
              <a:gdLst/>
              <a:ahLst/>
              <a:cxnLst/>
              <a:rect l="l" t="t" r="r" b="b"/>
              <a:pathLst>
                <a:path w="3362" h="1570" extrusionOk="0">
                  <a:moveTo>
                    <a:pt x="1793" y="0"/>
                  </a:moveTo>
                  <a:lnTo>
                    <a:pt x="1793" y="0"/>
                  </a:lnTo>
                  <a:cubicBezTo>
                    <a:pt x="2017" y="897"/>
                    <a:pt x="0" y="1121"/>
                    <a:pt x="1345" y="1569"/>
                  </a:cubicBezTo>
                  <a:cubicBezTo>
                    <a:pt x="1121" y="897"/>
                    <a:pt x="3362" y="673"/>
                    <a:pt x="179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2" name="Google Shape;2262;p4"/>
            <p:cNvSpPr/>
            <p:nvPr/>
          </p:nvSpPr>
          <p:spPr>
            <a:xfrm>
              <a:off x="3599875" y="1622050"/>
              <a:ext cx="33650" cy="22425"/>
            </a:xfrm>
            <a:custGeom>
              <a:avLst/>
              <a:gdLst/>
              <a:ahLst/>
              <a:cxnLst/>
              <a:rect l="l" t="t" r="r" b="b"/>
              <a:pathLst>
                <a:path w="1346" h="897" extrusionOk="0">
                  <a:moveTo>
                    <a:pt x="1345" y="0"/>
                  </a:moveTo>
                  <a:cubicBezTo>
                    <a:pt x="449" y="0"/>
                    <a:pt x="1" y="449"/>
                    <a:pt x="1" y="897"/>
                  </a:cubicBezTo>
                  <a:cubicBezTo>
                    <a:pt x="897" y="897"/>
                    <a:pt x="673" y="224"/>
                    <a:pt x="134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3" name="Google Shape;2263;p4"/>
            <p:cNvSpPr/>
            <p:nvPr/>
          </p:nvSpPr>
          <p:spPr>
            <a:xfrm>
              <a:off x="3527050" y="1644450"/>
              <a:ext cx="89650" cy="56050"/>
            </a:xfrm>
            <a:custGeom>
              <a:avLst/>
              <a:gdLst/>
              <a:ahLst/>
              <a:cxnLst/>
              <a:rect l="l" t="t" r="r" b="b"/>
              <a:pathLst>
                <a:path w="3586" h="2242" extrusionOk="0">
                  <a:moveTo>
                    <a:pt x="2241" y="1"/>
                  </a:moveTo>
                  <a:cubicBezTo>
                    <a:pt x="2241" y="1121"/>
                    <a:pt x="0" y="1570"/>
                    <a:pt x="448" y="2242"/>
                  </a:cubicBezTo>
                  <a:cubicBezTo>
                    <a:pt x="897" y="1570"/>
                    <a:pt x="3586" y="673"/>
                    <a:pt x="224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4" name="Google Shape;2264;p4"/>
            <p:cNvSpPr/>
            <p:nvPr/>
          </p:nvSpPr>
          <p:spPr>
            <a:xfrm>
              <a:off x="3487825" y="1011325"/>
              <a:ext cx="16825" cy="16825"/>
            </a:xfrm>
            <a:custGeom>
              <a:avLst/>
              <a:gdLst/>
              <a:ahLst/>
              <a:cxnLst/>
              <a:rect l="l" t="t" r="r" b="b"/>
              <a:pathLst>
                <a:path w="673" h="673" extrusionOk="0">
                  <a:moveTo>
                    <a:pt x="448" y="1"/>
                  </a:moveTo>
                  <a:cubicBezTo>
                    <a:pt x="0" y="1"/>
                    <a:pt x="224" y="449"/>
                    <a:pt x="673" y="673"/>
                  </a:cubicBezTo>
                  <a:cubicBezTo>
                    <a:pt x="673" y="449"/>
                    <a:pt x="673" y="1"/>
                    <a:pt x="44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5" name="Google Shape;2265;p4"/>
            <p:cNvSpPr/>
            <p:nvPr/>
          </p:nvSpPr>
          <p:spPr>
            <a:xfrm>
              <a:off x="3315600" y="1846150"/>
              <a:ext cx="20975" cy="11375"/>
            </a:xfrm>
            <a:custGeom>
              <a:avLst/>
              <a:gdLst/>
              <a:ahLst/>
              <a:cxnLst/>
              <a:rect l="l" t="t" r="r" b="b"/>
              <a:pathLst>
                <a:path w="839" h="455" extrusionOk="0">
                  <a:moveTo>
                    <a:pt x="838" y="1"/>
                  </a:moveTo>
                  <a:lnTo>
                    <a:pt x="838" y="1"/>
                  </a:lnTo>
                  <a:cubicBezTo>
                    <a:pt x="1" y="141"/>
                    <a:pt x="32" y="454"/>
                    <a:pt x="284" y="454"/>
                  </a:cubicBezTo>
                  <a:cubicBezTo>
                    <a:pt x="436" y="454"/>
                    <a:pt x="669" y="339"/>
                    <a:pt x="83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6" name="Google Shape;2266;p4"/>
            <p:cNvSpPr/>
            <p:nvPr/>
          </p:nvSpPr>
          <p:spPr>
            <a:xfrm>
              <a:off x="3280500" y="1860925"/>
              <a:ext cx="29900" cy="20925"/>
            </a:xfrm>
            <a:custGeom>
              <a:avLst/>
              <a:gdLst/>
              <a:ahLst/>
              <a:cxnLst/>
              <a:rect l="l" t="t" r="r" b="b"/>
              <a:pathLst>
                <a:path w="1196" h="837" extrusionOk="0">
                  <a:moveTo>
                    <a:pt x="1026" y="1"/>
                  </a:moveTo>
                  <a:cubicBezTo>
                    <a:pt x="997" y="1"/>
                    <a:pt x="954" y="25"/>
                    <a:pt x="897" y="82"/>
                  </a:cubicBezTo>
                  <a:cubicBezTo>
                    <a:pt x="897" y="531"/>
                    <a:pt x="1" y="306"/>
                    <a:pt x="1" y="755"/>
                  </a:cubicBezTo>
                  <a:cubicBezTo>
                    <a:pt x="115" y="812"/>
                    <a:pt x="222" y="836"/>
                    <a:pt x="321" y="836"/>
                  </a:cubicBezTo>
                  <a:cubicBezTo>
                    <a:pt x="898" y="836"/>
                    <a:pt x="1195" y="1"/>
                    <a:pt x="1026"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7" name="Google Shape;2267;p4"/>
            <p:cNvSpPr/>
            <p:nvPr/>
          </p:nvSpPr>
          <p:spPr>
            <a:xfrm>
              <a:off x="3241300" y="1890975"/>
              <a:ext cx="28025" cy="16850"/>
            </a:xfrm>
            <a:custGeom>
              <a:avLst/>
              <a:gdLst/>
              <a:ahLst/>
              <a:cxnLst/>
              <a:rect l="l" t="t" r="r" b="b"/>
              <a:pathLst>
                <a:path w="1121" h="674" extrusionOk="0">
                  <a:moveTo>
                    <a:pt x="672" y="1"/>
                  </a:moveTo>
                  <a:cubicBezTo>
                    <a:pt x="672" y="225"/>
                    <a:pt x="0" y="225"/>
                    <a:pt x="0" y="673"/>
                  </a:cubicBezTo>
                  <a:lnTo>
                    <a:pt x="0" y="673"/>
                  </a:lnTo>
                  <a:cubicBezTo>
                    <a:pt x="672" y="673"/>
                    <a:pt x="1121" y="1"/>
                    <a:pt x="672"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8" name="Google Shape;2268;p4"/>
            <p:cNvSpPr/>
            <p:nvPr/>
          </p:nvSpPr>
          <p:spPr>
            <a:xfrm>
              <a:off x="3076925" y="2065925"/>
              <a:ext cx="24325" cy="9975"/>
            </a:xfrm>
            <a:custGeom>
              <a:avLst/>
              <a:gdLst/>
              <a:ahLst/>
              <a:cxnLst/>
              <a:rect l="l" t="t" r="r" b="b"/>
              <a:pathLst>
                <a:path w="973" h="399" extrusionOk="0">
                  <a:moveTo>
                    <a:pt x="698" y="0"/>
                  </a:moveTo>
                  <a:cubicBezTo>
                    <a:pt x="399" y="0"/>
                    <a:pt x="1" y="399"/>
                    <a:pt x="300" y="399"/>
                  </a:cubicBezTo>
                  <a:lnTo>
                    <a:pt x="972" y="399"/>
                  </a:lnTo>
                  <a:cubicBezTo>
                    <a:pt x="972" y="100"/>
                    <a:pt x="848" y="0"/>
                    <a:pt x="69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9" name="Google Shape;2269;p4"/>
            <p:cNvSpPr/>
            <p:nvPr/>
          </p:nvSpPr>
          <p:spPr>
            <a:xfrm>
              <a:off x="2819425" y="3039675"/>
              <a:ext cx="12000" cy="8275"/>
            </a:xfrm>
            <a:custGeom>
              <a:avLst/>
              <a:gdLst/>
              <a:ahLst/>
              <a:cxnLst/>
              <a:rect l="l" t="t" r="r" b="b"/>
              <a:pathLst>
                <a:path w="480" h="331" extrusionOk="0">
                  <a:moveTo>
                    <a:pt x="6" y="0"/>
                  </a:moveTo>
                  <a:cubicBezTo>
                    <a:pt x="0" y="0"/>
                    <a:pt x="73" y="58"/>
                    <a:pt x="290" y="221"/>
                  </a:cubicBezTo>
                  <a:cubicBezTo>
                    <a:pt x="409" y="300"/>
                    <a:pt x="458" y="330"/>
                    <a:pt x="463" y="330"/>
                  </a:cubicBezTo>
                  <a:cubicBezTo>
                    <a:pt x="480" y="330"/>
                    <a:pt x="19" y="0"/>
                    <a:pt x="6"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0" name="Google Shape;2270;p4"/>
            <p:cNvSpPr/>
            <p:nvPr/>
          </p:nvSpPr>
          <p:spPr>
            <a:xfrm>
              <a:off x="2072675" y="4646475"/>
              <a:ext cx="36850" cy="12375"/>
            </a:xfrm>
            <a:custGeom>
              <a:avLst/>
              <a:gdLst/>
              <a:ahLst/>
              <a:cxnLst/>
              <a:rect l="l" t="t" r="r" b="b"/>
              <a:pathLst>
                <a:path w="1474" h="495" extrusionOk="0">
                  <a:moveTo>
                    <a:pt x="1036" y="1"/>
                  </a:moveTo>
                  <a:cubicBezTo>
                    <a:pt x="577" y="1"/>
                    <a:pt x="1" y="494"/>
                    <a:pt x="577" y="494"/>
                  </a:cubicBezTo>
                  <a:cubicBezTo>
                    <a:pt x="577" y="270"/>
                    <a:pt x="857" y="270"/>
                    <a:pt x="1081" y="270"/>
                  </a:cubicBezTo>
                  <a:cubicBezTo>
                    <a:pt x="1305" y="270"/>
                    <a:pt x="1473" y="270"/>
                    <a:pt x="1249" y="46"/>
                  </a:cubicBezTo>
                  <a:cubicBezTo>
                    <a:pt x="1185" y="14"/>
                    <a:pt x="1112" y="1"/>
                    <a:pt x="1036"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1" name="Google Shape;2271;p4"/>
            <p:cNvSpPr/>
            <p:nvPr/>
          </p:nvSpPr>
          <p:spPr>
            <a:xfrm>
              <a:off x="1100975" y="1061750"/>
              <a:ext cx="67250" cy="61650"/>
            </a:xfrm>
            <a:custGeom>
              <a:avLst/>
              <a:gdLst/>
              <a:ahLst/>
              <a:cxnLst/>
              <a:rect l="l" t="t" r="r" b="b"/>
              <a:pathLst>
                <a:path w="2690" h="2466" extrusionOk="0">
                  <a:moveTo>
                    <a:pt x="1793" y="1"/>
                  </a:moveTo>
                  <a:lnTo>
                    <a:pt x="1793" y="1"/>
                  </a:lnTo>
                  <a:cubicBezTo>
                    <a:pt x="2017" y="1121"/>
                    <a:pt x="0" y="1569"/>
                    <a:pt x="897" y="2466"/>
                  </a:cubicBezTo>
                  <a:cubicBezTo>
                    <a:pt x="897" y="1794"/>
                    <a:pt x="2690" y="897"/>
                    <a:pt x="179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2" name="Google Shape;2272;p4"/>
            <p:cNvSpPr/>
            <p:nvPr/>
          </p:nvSpPr>
          <p:spPr>
            <a:xfrm>
              <a:off x="271725" y="1044950"/>
              <a:ext cx="95275" cy="44850"/>
            </a:xfrm>
            <a:custGeom>
              <a:avLst/>
              <a:gdLst/>
              <a:ahLst/>
              <a:cxnLst/>
              <a:rect l="l" t="t" r="r" b="b"/>
              <a:pathLst>
                <a:path w="3811" h="1794" extrusionOk="0">
                  <a:moveTo>
                    <a:pt x="3362" y="0"/>
                  </a:moveTo>
                  <a:cubicBezTo>
                    <a:pt x="2690" y="673"/>
                    <a:pt x="1" y="1793"/>
                    <a:pt x="225" y="1793"/>
                  </a:cubicBezTo>
                  <a:cubicBezTo>
                    <a:pt x="1794" y="1569"/>
                    <a:pt x="3811" y="897"/>
                    <a:pt x="3362"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3" name="Google Shape;2273;p4"/>
            <p:cNvSpPr/>
            <p:nvPr/>
          </p:nvSpPr>
          <p:spPr>
            <a:xfrm>
              <a:off x="507050" y="742400"/>
              <a:ext cx="28050" cy="28025"/>
            </a:xfrm>
            <a:custGeom>
              <a:avLst/>
              <a:gdLst/>
              <a:ahLst/>
              <a:cxnLst/>
              <a:rect l="l" t="t" r="r" b="b"/>
              <a:pathLst>
                <a:path w="1122" h="1121" extrusionOk="0">
                  <a:moveTo>
                    <a:pt x="673" y="0"/>
                  </a:moveTo>
                  <a:cubicBezTo>
                    <a:pt x="449" y="448"/>
                    <a:pt x="1" y="896"/>
                    <a:pt x="673" y="1121"/>
                  </a:cubicBezTo>
                  <a:cubicBezTo>
                    <a:pt x="673" y="672"/>
                    <a:pt x="1121" y="224"/>
                    <a:pt x="67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4" name="Google Shape;2274;p4"/>
            <p:cNvSpPr/>
            <p:nvPr/>
          </p:nvSpPr>
          <p:spPr>
            <a:xfrm>
              <a:off x="1064525" y="3105300"/>
              <a:ext cx="8600" cy="11475"/>
            </a:xfrm>
            <a:custGeom>
              <a:avLst/>
              <a:gdLst/>
              <a:ahLst/>
              <a:cxnLst/>
              <a:rect l="l" t="t" r="r" b="b"/>
              <a:pathLst>
                <a:path w="344" h="459" extrusionOk="0">
                  <a:moveTo>
                    <a:pt x="334" y="1"/>
                  </a:moveTo>
                  <a:cubicBezTo>
                    <a:pt x="330" y="1"/>
                    <a:pt x="271" y="75"/>
                    <a:pt x="113" y="285"/>
                  </a:cubicBezTo>
                  <a:cubicBezTo>
                    <a:pt x="30" y="411"/>
                    <a:pt x="1" y="458"/>
                    <a:pt x="5" y="458"/>
                  </a:cubicBezTo>
                  <a:cubicBezTo>
                    <a:pt x="16" y="458"/>
                    <a:pt x="344" y="1"/>
                    <a:pt x="33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5" name="Google Shape;2275;p4"/>
            <p:cNvSpPr/>
            <p:nvPr/>
          </p:nvSpPr>
          <p:spPr>
            <a:xfrm>
              <a:off x="1012200" y="1126250"/>
              <a:ext cx="12000" cy="8275"/>
            </a:xfrm>
            <a:custGeom>
              <a:avLst/>
              <a:gdLst/>
              <a:ahLst/>
              <a:cxnLst/>
              <a:rect l="l" t="t" r="r" b="b"/>
              <a:pathLst>
                <a:path w="480" h="331" extrusionOk="0">
                  <a:moveTo>
                    <a:pt x="17" y="1"/>
                  </a:moveTo>
                  <a:cubicBezTo>
                    <a:pt x="0" y="1"/>
                    <a:pt x="460" y="331"/>
                    <a:pt x="474" y="331"/>
                  </a:cubicBezTo>
                  <a:cubicBezTo>
                    <a:pt x="479" y="331"/>
                    <a:pt x="407" y="273"/>
                    <a:pt x="189" y="110"/>
                  </a:cubicBezTo>
                  <a:cubicBezTo>
                    <a:pt x="71" y="31"/>
                    <a:pt x="22" y="1"/>
                    <a:pt x="1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6" name="Google Shape;2276;p4"/>
            <p:cNvSpPr/>
            <p:nvPr/>
          </p:nvSpPr>
          <p:spPr>
            <a:xfrm>
              <a:off x="955300" y="3351075"/>
              <a:ext cx="40325" cy="30300"/>
            </a:xfrm>
            <a:custGeom>
              <a:avLst/>
              <a:gdLst/>
              <a:ahLst/>
              <a:cxnLst/>
              <a:rect l="l" t="t" r="r" b="b"/>
              <a:pathLst>
                <a:path w="1613" h="1212" extrusionOk="0">
                  <a:moveTo>
                    <a:pt x="1330" y="0"/>
                  </a:moveTo>
                  <a:cubicBezTo>
                    <a:pt x="1284" y="0"/>
                    <a:pt x="1216" y="28"/>
                    <a:pt x="1121" y="91"/>
                  </a:cubicBezTo>
                  <a:cubicBezTo>
                    <a:pt x="1121" y="315"/>
                    <a:pt x="0" y="764"/>
                    <a:pt x="897" y="1212"/>
                  </a:cubicBezTo>
                  <a:cubicBezTo>
                    <a:pt x="1089" y="1019"/>
                    <a:pt x="1612" y="0"/>
                    <a:pt x="133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7" name="Google Shape;2277;p4"/>
            <p:cNvSpPr/>
            <p:nvPr/>
          </p:nvSpPr>
          <p:spPr>
            <a:xfrm>
              <a:off x="916075" y="3426175"/>
              <a:ext cx="39250" cy="33650"/>
            </a:xfrm>
            <a:custGeom>
              <a:avLst/>
              <a:gdLst/>
              <a:ahLst/>
              <a:cxnLst/>
              <a:rect l="l" t="t" r="r" b="b"/>
              <a:pathLst>
                <a:path w="1570" h="1346" extrusionOk="0">
                  <a:moveTo>
                    <a:pt x="897" y="1"/>
                  </a:moveTo>
                  <a:cubicBezTo>
                    <a:pt x="897" y="449"/>
                    <a:pt x="0" y="897"/>
                    <a:pt x="673" y="1346"/>
                  </a:cubicBezTo>
                  <a:cubicBezTo>
                    <a:pt x="448" y="897"/>
                    <a:pt x="1569" y="225"/>
                    <a:pt x="89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8" name="Google Shape;2278;p4"/>
            <p:cNvSpPr/>
            <p:nvPr/>
          </p:nvSpPr>
          <p:spPr>
            <a:xfrm>
              <a:off x="865650" y="1319500"/>
              <a:ext cx="33625" cy="16825"/>
            </a:xfrm>
            <a:custGeom>
              <a:avLst/>
              <a:gdLst/>
              <a:ahLst/>
              <a:cxnLst/>
              <a:rect l="l" t="t" r="r" b="b"/>
              <a:pathLst>
                <a:path w="1345" h="673" extrusionOk="0">
                  <a:moveTo>
                    <a:pt x="673" y="0"/>
                  </a:moveTo>
                  <a:cubicBezTo>
                    <a:pt x="673" y="0"/>
                    <a:pt x="0" y="672"/>
                    <a:pt x="673" y="672"/>
                  </a:cubicBezTo>
                  <a:cubicBezTo>
                    <a:pt x="448" y="448"/>
                    <a:pt x="1345" y="0"/>
                    <a:pt x="67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9" name="Google Shape;2279;p4"/>
            <p:cNvSpPr/>
            <p:nvPr/>
          </p:nvSpPr>
          <p:spPr>
            <a:xfrm>
              <a:off x="832025" y="1963825"/>
              <a:ext cx="50450" cy="44850"/>
            </a:xfrm>
            <a:custGeom>
              <a:avLst/>
              <a:gdLst/>
              <a:ahLst/>
              <a:cxnLst/>
              <a:rect l="l" t="t" r="r" b="b"/>
              <a:pathLst>
                <a:path w="2018" h="1794" extrusionOk="0">
                  <a:moveTo>
                    <a:pt x="2018" y="0"/>
                  </a:moveTo>
                  <a:lnTo>
                    <a:pt x="2018" y="0"/>
                  </a:lnTo>
                  <a:cubicBezTo>
                    <a:pt x="1345" y="449"/>
                    <a:pt x="0" y="897"/>
                    <a:pt x="0" y="1793"/>
                  </a:cubicBezTo>
                  <a:cubicBezTo>
                    <a:pt x="1121" y="1569"/>
                    <a:pt x="1569" y="673"/>
                    <a:pt x="201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0" name="Google Shape;2280;p4"/>
            <p:cNvSpPr/>
            <p:nvPr/>
          </p:nvSpPr>
          <p:spPr>
            <a:xfrm>
              <a:off x="389400" y="1065875"/>
              <a:ext cx="351150" cy="39975"/>
            </a:xfrm>
            <a:custGeom>
              <a:avLst/>
              <a:gdLst/>
              <a:ahLst/>
              <a:cxnLst/>
              <a:rect l="l" t="t" r="r" b="b"/>
              <a:pathLst>
                <a:path w="14046" h="1599" extrusionOk="0">
                  <a:moveTo>
                    <a:pt x="4900" y="1"/>
                  </a:moveTo>
                  <a:cubicBezTo>
                    <a:pt x="3356" y="1"/>
                    <a:pt x="1699" y="198"/>
                    <a:pt x="0" y="732"/>
                  </a:cubicBezTo>
                  <a:lnTo>
                    <a:pt x="11733" y="1111"/>
                  </a:lnTo>
                  <a:lnTo>
                    <a:pt x="11733" y="1111"/>
                  </a:lnTo>
                  <a:cubicBezTo>
                    <a:pt x="10095" y="641"/>
                    <a:pt x="7680" y="1"/>
                    <a:pt x="4900" y="1"/>
                  </a:cubicBezTo>
                  <a:close/>
                  <a:moveTo>
                    <a:pt x="11733" y="1111"/>
                  </a:moveTo>
                  <a:cubicBezTo>
                    <a:pt x="12683" y="1383"/>
                    <a:pt x="13372" y="1598"/>
                    <a:pt x="13719" y="1598"/>
                  </a:cubicBezTo>
                  <a:cubicBezTo>
                    <a:pt x="13976" y="1598"/>
                    <a:pt x="14046" y="1480"/>
                    <a:pt x="13895" y="1180"/>
                  </a:cubicBezTo>
                  <a:lnTo>
                    <a:pt x="11733" y="1111"/>
                  </a:ln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1" name="Google Shape;2281;p4"/>
            <p:cNvSpPr/>
            <p:nvPr/>
          </p:nvSpPr>
          <p:spPr>
            <a:xfrm>
              <a:off x="544475" y="3516375"/>
              <a:ext cx="12700" cy="18475"/>
            </a:xfrm>
            <a:custGeom>
              <a:avLst/>
              <a:gdLst/>
              <a:ahLst/>
              <a:cxnLst/>
              <a:rect l="l" t="t" r="r" b="b"/>
              <a:pathLst>
                <a:path w="508" h="739" extrusionOk="0">
                  <a:moveTo>
                    <a:pt x="467" y="0"/>
                  </a:moveTo>
                  <a:cubicBezTo>
                    <a:pt x="456" y="0"/>
                    <a:pt x="406" y="57"/>
                    <a:pt x="297" y="203"/>
                  </a:cubicBezTo>
                  <a:cubicBezTo>
                    <a:pt x="70" y="600"/>
                    <a:pt x="1" y="739"/>
                    <a:pt x="13" y="739"/>
                  </a:cubicBezTo>
                  <a:cubicBezTo>
                    <a:pt x="43" y="739"/>
                    <a:pt x="507" y="0"/>
                    <a:pt x="46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2" name="Google Shape;2282;p4"/>
            <p:cNvSpPr/>
            <p:nvPr/>
          </p:nvSpPr>
          <p:spPr>
            <a:xfrm>
              <a:off x="282925" y="2271975"/>
              <a:ext cx="240950" cy="89675"/>
            </a:xfrm>
            <a:custGeom>
              <a:avLst/>
              <a:gdLst/>
              <a:ahLst/>
              <a:cxnLst/>
              <a:rect l="l" t="t" r="r" b="b"/>
              <a:pathLst>
                <a:path w="9638" h="3587" extrusionOk="0">
                  <a:moveTo>
                    <a:pt x="5604" y="1"/>
                  </a:moveTo>
                  <a:lnTo>
                    <a:pt x="5604" y="1"/>
                  </a:lnTo>
                  <a:cubicBezTo>
                    <a:pt x="3363" y="449"/>
                    <a:pt x="1346" y="1794"/>
                    <a:pt x="1" y="3587"/>
                  </a:cubicBezTo>
                  <a:cubicBezTo>
                    <a:pt x="7621" y="2466"/>
                    <a:pt x="9638" y="1346"/>
                    <a:pt x="560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3" name="Google Shape;2283;p4"/>
            <p:cNvSpPr/>
            <p:nvPr/>
          </p:nvSpPr>
          <p:spPr>
            <a:xfrm>
              <a:off x="333375" y="2249575"/>
              <a:ext cx="72850" cy="33650"/>
            </a:xfrm>
            <a:custGeom>
              <a:avLst/>
              <a:gdLst/>
              <a:ahLst/>
              <a:cxnLst/>
              <a:rect l="l" t="t" r="r" b="b"/>
              <a:pathLst>
                <a:path w="2914" h="1346" extrusionOk="0">
                  <a:moveTo>
                    <a:pt x="2914" y="0"/>
                  </a:moveTo>
                  <a:cubicBezTo>
                    <a:pt x="2241" y="0"/>
                    <a:pt x="0" y="1345"/>
                    <a:pt x="1121" y="1345"/>
                  </a:cubicBezTo>
                  <a:cubicBezTo>
                    <a:pt x="1569" y="897"/>
                    <a:pt x="2689" y="673"/>
                    <a:pt x="291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4" name="Google Shape;2284;p4"/>
            <p:cNvSpPr/>
            <p:nvPr/>
          </p:nvSpPr>
          <p:spPr>
            <a:xfrm>
              <a:off x="254925" y="3891225"/>
              <a:ext cx="39250" cy="22425"/>
            </a:xfrm>
            <a:custGeom>
              <a:avLst/>
              <a:gdLst/>
              <a:ahLst/>
              <a:cxnLst/>
              <a:rect l="l" t="t" r="r" b="b"/>
              <a:pathLst>
                <a:path w="1570" h="897" extrusionOk="0">
                  <a:moveTo>
                    <a:pt x="897" y="1"/>
                  </a:moveTo>
                  <a:cubicBezTo>
                    <a:pt x="673" y="449"/>
                    <a:pt x="224" y="673"/>
                    <a:pt x="0" y="897"/>
                  </a:cubicBezTo>
                  <a:cubicBezTo>
                    <a:pt x="449" y="897"/>
                    <a:pt x="1569" y="225"/>
                    <a:pt x="89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285" name="Google Shape;2285;p4"/>
          <p:cNvGrpSpPr/>
          <p:nvPr/>
        </p:nvGrpSpPr>
        <p:grpSpPr>
          <a:xfrm>
            <a:off x="3869003" y="909313"/>
            <a:ext cx="4453995" cy="5039377"/>
            <a:chOff x="2642639" y="238541"/>
            <a:chExt cx="3858722" cy="4365869"/>
          </a:xfrm>
        </p:grpSpPr>
        <p:sp>
          <p:nvSpPr>
            <p:cNvPr id="2286" name="Google Shape;2286;p4"/>
            <p:cNvSpPr/>
            <p:nvPr/>
          </p:nvSpPr>
          <p:spPr>
            <a:xfrm>
              <a:off x="2753850" y="648150"/>
              <a:ext cx="3636300" cy="3847200"/>
            </a:xfrm>
            <a:prstGeom prst="rect">
              <a:avLst/>
            </a:prstGeom>
            <a:solidFill>
              <a:schemeClr val="lt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2287" name="Google Shape;2287;p4"/>
            <p:cNvGrpSpPr/>
            <p:nvPr/>
          </p:nvGrpSpPr>
          <p:grpSpPr>
            <a:xfrm>
              <a:off x="2642639" y="238541"/>
              <a:ext cx="3858722" cy="4365869"/>
              <a:chOff x="1485925" y="238125"/>
              <a:chExt cx="4588800" cy="5191900"/>
            </a:xfrm>
          </p:grpSpPr>
          <p:sp>
            <p:nvSpPr>
              <p:cNvPr id="2288" name="Google Shape;2288;p4"/>
              <p:cNvSpPr/>
              <p:nvPr/>
            </p:nvSpPr>
            <p:spPr>
              <a:xfrm>
                <a:off x="1485925" y="624025"/>
                <a:ext cx="4588800" cy="4806000"/>
              </a:xfrm>
              <a:custGeom>
                <a:avLst/>
                <a:gdLst/>
                <a:ahLst/>
                <a:cxnLst/>
                <a:rect l="l" t="t" r="r" b="b"/>
                <a:pathLst>
                  <a:path w="183552" h="192240" extrusionOk="0">
                    <a:moveTo>
                      <a:pt x="174614" y="10187"/>
                    </a:moveTo>
                    <a:lnTo>
                      <a:pt x="174802" y="182052"/>
                    </a:lnTo>
                    <a:lnTo>
                      <a:pt x="8874" y="182240"/>
                    </a:lnTo>
                    <a:lnTo>
                      <a:pt x="8687" y="10375"/>
                    </a:lnTo>
                    <a:lnTo>
                      <a:pt x="174614" y="10187"/>
                    </a:lnTo>
                    <a:close/>
                    <a:moveTo>
                      <a:pt x="183301" y="1"/>
                    </a:moveTo>
                    <a:lnTo>
                      <a:pt x="0" y="188"/>
                    </a:lnTo>
                    <a:lnTo>
                      <a:pt x="187" y="192239"/>
                    </a:lnTo>
                    <a:lnTo>
                      <a:pt x="183551" y="191989"/>
                    </a:lnTo>
                    <a:lnTo>
                      <a:pt x="18330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9" name="Google Shape;2289;p4"/>
              <p:cNvSpPr/>
              <p:nvPr/>
            </p:nvSpPr>
            <p:spPr>
              <a:xfrm>
                <a:off x="2920200" y="238125"/>
                <a:ext cx="1590550" cy="784350"/>
              </a:xfrm>
              <a:custGeom>
                <a:avLst/>
                <a:gdLst/>
                <a:ahLst/>
                <a:cxnLst/>
                <a:rect l="l" t="t" r="r" b="b"/>
                <a:pathLst>
                  <a:path w="63622" h="31374" extrusionOk="0">
                    <a:moveTo>
                      <a:pt x="1063" y="0"/>
                    </a:moveTo>
                    <a:lnTo>
                      <a:pt x="2688" y="3625"/>
                    </a:lnTo>
                    <a:lnTo>
                      <a:pt x="813" y="6250"/>
                    </a:lnTo>
                    <a:lnTo>
                      <a:pt x="3188" y="8812"/>
                    </a:lnTo>
                    <a:lnTo>
                      <a:pt x="625" y="12062"/>
                    </a:lnTo>
                    <a:lnTo>
                      <a:pt x="1875" y="14624"/>
                    </a:lnTo>
                    <a:lnTo>
                      <a:pt x="375" y="18311"/>
                    </a:lnTo>
                    <a:lnTo>
                      <a:pt x="1688" y="20311"/>
                    </a:lnTo>
                    <a:lnTo>
                      <a:pt x="188" y="24249"/>
                    </a:lnTo>
                    <a:lnTo>
                      <a:pt x="2563" y="26123"/>
                    </a:lnTo>
                    <a:lnTo>
                      <a:pt x="0" y="29123"/>
                    </a:lnTo>
                    <a:lnTo>
                      <a:pt x="62622" y="31373"/>
                    </a:lnTo>
                    <a:lnTo>
                      <a:pt x="60559" y="28623"/>
                    </a:lnTo>
                    <a:lnTo>
                      <a:pt x="62809" y="26248"/>
                    </a:lnTo>
                    <a:lnTo>
                      <a:pt x="60747" y="23374"/>
                    </a:lnTo>
                    <a:lnTo>
                      <a:pt x="62934" y="21311"/>
                    </a:lnTo>
                    <a:lnTo>
                      <a:pt x="60934" y="18436"/>
                    </a:lnTo>
                    <a:lnTo>
                      <a:pt x="63184" y="14874"/>
                    </a:lnTo>
                    <a:lnTo>
                      <a:pt x="61184" y="12187"/>
                    </a:lnTo>
                    <a:lnTo>
                      <a:pt x="63372" y="9374"/>
                    </a:lnTo>
                    <a:lnTo>
                      <a:pt x="61372" y="6687"/>
                    </a:lnTo>
                    <a:lnTo>
                      <a:pt x="63059" y="5875"/>
                    </a:lnTo>
                    <a:lnTo>
                      <a:pt x="63622" y="2250"/>
                    </a:lnTo>
                    <a:lnTo>
                      <a:pt x="1063" y="0"/>
                    </a:lnTo>
                    <a:close/>
                  </a:path>
                </a:pathLst>
              </a:custGeom>
              <a:solidFill>
                <a:srgbClr val="E6A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0" name="Google Shape;2290;p4"/>
              <p:cNvSpPr/>
              <p:nvPr/>
            </p:nvSpPr>
            <p:spPr>
              <a:xfrm>
                <a:off x="2924875" y="627150"/>
                <a:ext cx="1568700" cy="254700"/>
              </a:xfrm>
              <a:custGeom>
                <a:avLst/>
                <a:gdLst/>
                <a:ahLst/>
                <a:cxnLst/>
                <a:rect l="l" t="t" r="r" b="b"/>
                <a:pathLst>
                  <a:path w="62748" h="10188" extrusionOk="0">
                    <a:moveTo>
                      <a:pt x="62622" y="1"/>
                    </a:moveTo>
                    <a:lnTo>
                      <a:pt x="1313" y="63"/>
                    </a:lnTo>
                    <a:lnTo>
                      <a:pt x="188" y="2750"/>
                    </a:lnTo>
                    <a:lnTo>
                      <a:pt x="1501" y="4750"/>
                    </a:lnTo>
                    <a:lnTo>
                      <a:pt x="1" y="8688"/>
                    </a:lnTo>
                    <a:lnTo>
                      <a:pt x="1876" y="10187"/>
                    </a:lnTo>
                    <a:lnTo>
                      <a:pt x="62185" y="10125"/>
                    </a:lnTo>
                    <a:lnTo>
                      <a:pt x="60560" y="7813"/>
                    </a:lnTo>
                    <a:lnTo>
                      <a:pt x="62747" y="5750"/>
                    </a:lnTo>
                    <a:lnTo>
                      <a:pt x="60747" y="2875"/>
                    </a:lnTo>
                    <a:lnTo>
                      <a:pt x="62622" y="1"/>
                    </a:lnTo>
                    <a:close/>
                  </a:path>
                </a:pathLst>
              </a:custGeom>
              <a:solidFill>
                <a:srgbClr val="FFCF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
        <p:nvSpPr>
          <p:cNvPr id="2291" name="Google Shape;2291;p4"/>
          <p:cNvSpPr txBox="1">
            <a:spLocks noGrp="1"/>
          </p:cNvSpPr>
          <p:nvPr>
            <p:ph type="title"/>
          </p:nvPr>
        </p:nvSpPr>
        <p:spPr>
          <a:xfrm>
            <a:off x="4197000" y="2715967"/>
            <a:ext cx="3780400" cy="866000"/>
          </a:xfrm>
          <a:prstGeom prst="rect">
            <a:avLst/>
          </a:prstGeom>
          <a:noFill/>
        </p:spPr>
        <p:txBody>
          <a:bodyPr spcFirstLastPara="1" wrap="square" lIns="91425" tIns="91425" rIns="91425" bIns="91425" anchor="b" anchorCtr="0">
            <a:noAutofit/>
          </a:bodyPr>
          <a:lstStyle>
            <a:lvl1pPr lvl="0" algn="ctr">
              <a:spcBef>
                <a:spcPts val="0"/>
              </a:spcBef>
              <a:spcAft>
                <a:spcPts val="0"/>
              </a:spcAft>
              <a:buClr>
                <a:srgbClr val="B33B00"/>
              </a:buClr>
              <a:buSzPts val="3600"/>
              <a:buFont typeface="Josefin Sans"/>
              <a:buNone/>
              <a:defRPr sz="4800">
                <a:solidFill>
                  <a:srgbClr val="B33B00"/>
                </a:solidFill>
                <a:latin typeface="Josefin Sans"/>
                <a:ea typeface="Josefin Sans"/>
                <a:cs typeface="Josefin Sans"/>
                <a:sym typeface="Josefin Sans"/>
              </a:defRPr>
            </a:lvl1pPr>
            <a:lvl2pPr lvl="1" algn="ctr">
              <a:spcBef>
                <a:spcPts val="0"/>
              </a:spcBef>
              <a:spcAft>
                <a:spcPts val="0"/>
              </a:spcAft>
              <a:buSzPts val="3600"/>
              <a:buNone/>
              <a:defRPr sz="4800"/>
            </a:lvl2pPr>
            <a:lvl3pPr lvl="2" algn="ctr">
              <a:spcBef>
                <a:spcPts val="0"/>
              </a:spcBef>
              <a:spcAft>
                <a:spcPts val="0"/>
              </a:spcAft>
              <a:buSzPts val="3600"/>
              <a:buNone/>
              <a:defRPr sz="4800"/>
            </a:lvl3pPr>
            <a:lvl4pPr lvl="3" algn="ctr">
              <a:spcBef>
                <a:spcPts val="0"/>
              </a:spcBef>
              <a:spcAft>
                <a:spcPts val="0"/>
              </a:spcAft>
              <a:buSzPts val="3600"/>
              <a:buNone/>
              <a:defRPr sz="4800"/>
            </a:lvl4pPr>
            <a:lvl5pPr lvl="4" algn="ctr">
              <a:spcBef>
                <a:spcPts val="0"/>
              </a:spcBef>
              <a:spcAft>
                <a:spcPts val="0"/>
              </a:spcAft>
              <a:buSzPts val="3600"/>
              <a:buNone/>
              <a:defRPr sz="4800"/>
            </a:lvl5pPr>
            <a:lvl6pPr lvl="5" algn="ctr">
              <a:spcBef>
                <a:spcPts val="0"/>
              </a:spcBef>
              <a:spcAft>
                <a:spcPts val="0"/>
              </a:spcAft>
              <a:buSzPts val="3600"/>
              <a:buNone/>
              <a:defRPr sz="4800"/>
            </a:lvl6pPr>
            <a:lvl7pPr lvl="6" algn="ctr">
              <a:spcBef>
                <a:spcPts val="0"/>
              </a:spcBef>
              <a:spcAft>
                <a:spcPts val="0"/>
              </a:spcAft>
              <a:buSzPts val="3600"/>
              <a:buNone/>
              <a:defRPr sz="4800"/>
            </a:lvl7pPr>
            <a:lvl8pPr lvl="7" algn="ctr">
              <a:spcBef>
                <a:spcPts val="0"/>
              </a:spcBef>
              <a:spcAft>
                <a:spcPts val="0"/>
              </a:spcAft>
              <a:buSzPts val="3600"/>
              <a:buNone/>
              <a:defRPr sz="4800"/>
            </a:lvl8pPr>
            <a:lvl9pPr lvl="8" algn="ctr">
              <a:spcBef>
                <a:spcPts val="0"/>
              </a:spcBef>
              <a:spcAft>
                <a:spcPts val="0"/>
              </a:spcAft>
              <a:buSzPts val="3600"/>
              <a:buNone/>
              <a:defRPr sz="4800"/>
            </a:lvl9pPr>
          </a:lstStyle>
          <a:p>
            <a:endParaRPr/>
          </a:p>
        </p:txBody>
      </p:sp>
      <p:sp>
        <p:nvSpPr>
          <p:cNvPr id="2292" name="Google Shape;2292;p4"/>
          <p:cNvSpPr txBox="1">
            <a:spLocks noGrp="1"/>
          </p:cNvSpPr>
          <p:nvPr>
            <p:ph type="subTitle" idx="1"/>
          </p:nvPr>
        </p:nvSpPr>
        <p:spPr>
          <a:xfrm>
            <a:off x="4750333" y="3581967"/>
            <a:ext cx="2728000" cy="1045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rgbClr val="333333"/>
              </a:buClr>
              <a:buSzPts val="1400"/>
              <a:buFont typeface="Roboto Mono"/>
              <a:buNone/>
              <a:defRPr sz="1867">
                <a:solidFill>
                  <a:srgbClr val="333333"/>
                </a:solidFill>
                <a:latin typeface="Roboto Mono"/>
                <a:ea typeface="Roboto Mono"/>
                <a:cs typeface="Roboto Mono"/>
                <a:sym typeface="Roboto Mono"/>
              </a:defRPr>
            </a:lvl1pPr>
            <a:lvl2pPr lvl="1" algn="ctr" rtl="0">
              <a:lnSpc>
                <a:spcPct val="100000"/>
              </a:lnSpc>
              <a:spcBef>
                <a:spcPts val="0"/>
              </a:spcBef>
              <a:spcAft>
                <a:spcPts val="0"/>
              </a:spcAft>
              <a:buSzPts val="2100"/>
              <a:buNone/>
              <a:defRPr sz="2800"/>
            </a:lvl2pPr>
            <a:lvl3pPr lvl="2" algn="ctr" rtl="0">
              <a:lnSpc>
                <a:spcPct val="100000"/>
              </a:lnSpc>
              <a:spcBef>
                <a:spcPts val="0"/>
              </a:spcBef>
              <a:spcAft>
                <a:spcPts val="0"/>
              </a:spcAft>
              <a:buSzPts val="2100"/>
              <a:buNone/>
              <a:defRPr sz="2800"/>
            </a:lvl3pPr>
            <a:lvl4pPr lvl="3" algn="ctr" rtl="0">
              <a:lnSpc>
                <a:spcPct val="100000"/>
              </a:lnSpc>
              <a:spcBef>
                <a:spcPts val="0"/>
              </a:spcBef>
              <a:spcAft>
                <a:spcPts val="0"/>
              </a:spcAft>
              <a:buSzPts val="2100"/>
              <a:buNone/>
              <a:defRPr sz="2800"/>
            </a:lvl4pPr>
            <a:lvl5pPr lvl="4" algn="ctr" rtl="0">
              <a:lnSpc>
                <a:spcPct val="100000"/>
              </a:lnSpc>
              <a:spcBef>
                <a:spcPts val="0"/>
              </a:spcBef>
              <a:spcAft>
                <a:spcPts val="0"/>
              </a:spcAft>
              <a:buSzPts val="2100"/>
              <a:buNone/>
              <a:defRPr sz="2800"/>
            </a:lvl5pPr>
            <a:lvl6pPr lvl="5" algn="ctr" rtl="0">
              <a:lnSpc>
                <a:spcPct val="100000"/>
              </a:lnSpc>
              <a:spcBef>
                <a:spcPts val="0"/>
              </a:spcBef>
              <a:spcAft>
                <a:spcPts val="0"/>
              </a:spcAft>
              <a:buSzPts val="2100"/>
              <a:buNone/>
              <a:defRPr sz="2800"/>
            </a:lvl6pPr>
            <a:lvl7pPr lvl="6" algn="ctr" rtl="0">
              <a:lnSpc>
                <a:spcPct val="100000"/>
              </a:lnSpc>
              <a:spcBef>
                <a:spcPts val="0"/>
              </a:spcBef>
              <a:spcAft>
                <a:spcPts val="0"/>
              </a:spcAft>
              <a:buSzPts val="2100"/>
              <a:buNone/>
              <a:defRPr sz="2800"/>
            </a:lvl7pPr>
            <a:lvl8pPr lvl="7" algn="ctr" rtl="0">
              <a:lnSpc>
                <a:spcPct val="100000"/>
              </a:lnSpc>
              <a:spcBef>
                <a:spcPts val="0"/>
              </a:spcBef>
              <a:spcAft>
                <a:spcPts val="0"/>
              </a:spcAft>
              <a:buSzPts val="2100"/>
              <a:buNone/>
              <a:defRPr sz="2800"/>
            </a:lvl8pPr>
            <a:lvl9pPr lvl="8" algn="ctr" rtl="0">
              <a:lnSpc>
                <a:spcPct val="100000"/>
              </a:lnSpc>
              <a:spcBef>
                <a:spcPts val="0"/>
              </a:spcBef>
              <a:spcAft>
                <a:spcPts val="0"/>
              </a:spcAft>
              <a:buSzPts val="2100"/>
              <a:buNone/>
              <a:defRPr sz="2800"/>
            </a:lvl9pPr>
          </a:lstStyle>
          <a:p>
            <a:endParaRPr/>
          </a:p>
        </p:txBody>
      </p:sp>
    </p:spTree>
    <p:extLst>
      <p:ext uri="{BB962C8B-B14F-4D97-AF65-F5344CB8AC3E}">
        <p14:creationId xmlns:p14="http://schemas.microsoft.com/office/powerpoint/2010/main" val="1160497705"/>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Section title and description">
  <p:cSld name="Section title and description">
    <p:bg>
      <p:bgPr>
        <a:solidFill>
          <a:srgbClr val="B33B00"/>
        </a:solidFill>
        <a:effectLst/>
      </p:bgPr>
    </p:bg>
    <p:spTree>
      <p:nvGrpSpPr>
        <p:cNvPr id="1" name="Shape 15950"/>
        <p:cNvGrpSpPr/>
        <p:nvPr/>
      </p:nvGrpSpPr>
      <p:grpSpPr>
        <a:xfrm>
          <a:off x="0" y="0"/>
          <a:ext cx="0" cy="0"/>
          <a:chOff x="0" y="0"/>
          <a:chExt cx="0" cy="0"/>
        </a:xfrm>
      </p:grpSpPr>
      <p:grpSp>
        <p:nvGrpSpPr>
          <p:cNvPr id="15951" name="Google Shape;15951;p23"/>
          <p:cNvGrpSpPr/>
          <p:nvPr/>
        </p:nvGrpSpPr>
        <p:grpSpPr>
          <a:xfrm>
            <a:off x="-17933" y="-15825"/>
            <a:ext cx="12227873" cy="6889649"/>
            <a:chOff x="232500" y="742400"/>
            <a:chExt cx="6901125" cy="3999100"/>
          </a:xfrm>
        </p:grpSpPr>
        <p:sp>
          <p:nvSpPr>
            <p:cNvPr id="15952" name="Google Shape;15952;p23"/>
            <p:cNvSpPr/>
            <p:nvPr/>
          </p:nvSpPr>
          <p:spPr>
            <a:xfrm>
              <a:off x="4983800" y="1582375"/>
              <a:ext cx="128900" cy="22875"/>
            </a:xfrm>
            <a:custGeom>
              <a:avLst/>
              <a:gdLst/>
              <a:ahLst/>
              <a:cxnLst/>
              <a:rect l="l" t="t" r="r" b="b"/>
              <a:pathLst>
                <a:path w="5156" h="915" extrusionOk="0">
                  <a:moveTo>
                    <a:pt x="3722" y="0"/>
                  </a:moveTo>
                  <a:cubicBezTo>
                    <a:pt x="2242" y="0"/>
                    <a:pt x="321" y="115"/>
                    <a:pt x="1" y="915"/>
                  </a:cubicBezTo>
                  <a:cubicBezTo>
                    <a:pt x="1345" y="467"/>
                    <a:pt x="3362" y="243"/>
                    <a:pt x="5155" y="18"/>
                  </a:cubicBezTo>
                  <a:cubicBezTo>
                    <a:pt x="4835" y="18"/>
                    <a:pt x="4314" y="0"/>
                    <a:pt x="3722"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53" name="Google Shape;15953;p23"/>
            <p:cNvSpPr/>
            <p:nvPr/>
          </p:nvSpPr>
          <p:spPr>
            <a:xfrm>
              <a:off x="6037150" y="1596400"/>
              <a:ext cx="4700" cy="6500"/>
            </a:xfrm>
            <a:custGeom>
              <a:avLst/>
              <a:gdLst/>
              <a:ahLst/>
              <a:cxnLst/>
              <a:rect l="l" t="t" r="r" b="b"/>
              <a:pathLst>
                <a:path w="188" h="260" extrusionOk="0">
                  <a:moveTo>
                    <a:pt x="113" y="0"/>
                  </a:moveTo>
                  <a:cubicBezTo>
                    <a:pt x="85" y="0"/>
                    <a:pt x="48" y="35"/>
                    <a:pt x="1" y="130"/>
                  </a:cubicBezTo>
                  <a:cubicBezTo>
                    <a:pt x="48" y="225"/>
                    <a:pt x="85" y="259"/>
                    <a:pt x="113" y="259"/>
                  </a:cubicBezTo>
                  <a:cubicBezTo>
                    <a:pt x="188" y="259"/>
                    <a:pt x="188" y="0"/>
                    <a:pt x="11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54" name="Google Shape;15954;p23"/>
            <p:cNvSpPr/>
            <p:nvPr/>
          </p:nvSpPr>
          <p:spPr>
            <a:xfrm>
              <a:off x="6059575" y="1610850"/>
              <a:ext cx="11225" cy="4225"/>
            </a:xfrm>
            <a:custGeom>
              <a:avLst/>
              <a:gdLst/>
              <a:ahLst/>
              <a:cxnLst/>
              <a:rect l="l" t="t" r="r" b="b"/>
              <a:pathLst>
                <a:path w="449" h="169" extrusionOk="0">
                  <a:moveTo>
                    <a:pt x="0" y="0"/>
                  </a:moveTo>
                  <a:cubicBezTo>
                    <a:pt x="0" y="112"/>
                    <a:pt x="112" y="168"/>
                    <a:pt x="224" y="168"/>
                  </a:cubicBezTo>
                  <a:cubicBezTo>
                    <a:pt x="336" y="168"/>
                    <a:pt x="448" y="112"/>
                    <a:pt x="44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55" name="Google Shape;15955;p23"/>
            <p:cNvSpPr/>
            <p:nvPr/>
          </p:nvSpPr>
          <p:spPr>
            <a:xfrm>
              <a:off x="5073450" y="1615275"/>
              <a:ext cx="8625" cy="7950"/>
            </a:xfrm>
            <a:custGeom>
              <a:avLst/>
              <a:gdLst/>
              <a:ahLst/>
              <a:cxnLst/>
              <a:rect l="l" t="t" r="r" b="b"/>
              <a:pathLst>
                <a:path w="345" h="318" extrusionOk="0">
                  <a:moveTo>
                    <a:pt x="156" y="1"/>
                  </a:moveTo>
                  <a:cubicBezTo>
                    <a:pt x="117" y="1"/>
                    <a:pt x="66" y="14"/>
                    <a:pt x="1" y="47"/>
                  </a:cubicBezTo>
                  <a:cubicBezTo>
                    <a:pt x="1" y="47"/>
                    <a:pt x="1" y="271"/>
                    <a:pt x="1" y="271"/>
                  </a:cubicBezTo>
                  <a:cubicBezTo>
                    <a:pt x="33" y="304"/>
                    <a:pt x="66" y="318"/>
                    <a:pt x="97" y="318"/>
                  </a:cubicBezTo>
                  <a:cubicBezTo>
                    <a:pt x="245" y="318"/>
                    <a:pt x="344" y="1"/>
                    <a:pt x="156"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56" name="Google Shape;15956;p23"/>
            <p:cNvSpPr/>
            <p:nvPr/>
          </p:nvSpPr>
          <p:spPr>
            <a:xfrm>
              <a:off x="4967000" y="1619850"/>
              <a:ext cx="39250" cy="13425"/>
            </a:xfrm>
            <a:custGeom>
              <a:avLst/>
              <a:gdLst/>
              <a:ahLst/>
              <a:cxnLst/>
              <a:rect l="l" t="t" r="r" b="b"/>
              <a:pathLst>
                <a:path w="1570" h="537" extrusionOk="0">
                  <a:moveTo>
                    <a:pt x="1098" y="0"/>
                  </a:moveTo>
                  <a:cubicBezTo>
                    <a:pt x="601" y="0"/>
                    <a:pt x="0" y="208"/>
                    <a:pt x="0" y="537"/>
                  </a:cubicBezTo>
                  <a:cubicBezTo>
                    <a:pt x="673" y="312"/>
                    <a:pt x="1121" y="312"/>
                    <a:pt x="1569" y="88"/>
                  </a:cubicBezTo>
                  <a:cubicBezTo>
                    <a:pt x="1449" y="28"/>
                    <a:pt x="1281" y="0"/>
                    <a:pt x="109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57" name="Google Shape;15957;p23"/>
            <p:cNvSpPr/>
            <p:nvPr/>
          </p:nvSpPr>
          <p:spPr>
            <a:xfrm>
              <a:off x="5028700" y="1630075"/>
              <a:ext cx="16750" cy="9725"/>
            </a:xfrm>
            <a:custGeom>
              <a:avLst/>
              <a:gdLst/>
              <a:ahLst/>
              <a:cxnLst/>
              <a:rect l="l" t="t" r="r" b="b"/>
              <a:pathLst>
                <a:path w="670" h="389" extrusionOk="0">
                  <a:moveTo>
                    <a:pt x="406" y="0"/>
                  </a:moveTo>
                  <a:cubicBezTo>
                    <a:pt x="139" y="0"/>
                    <a:pt x="1" y="388"/>
                    <a:pt x="413" y="388"/>
                  </a:cubicBezTo>
                  <a:cubicBezTo>
                    <a:pt x="482" y="388"/>
                    <a:pt x="567" y="377"/>
                    <a:pt x="670" y="352"/>
                  </a:cubicBezTo>
                  <a:lnTo>
                    <a:pt x="670" y="128"/>
                  </a:lnTo>
                  <a:cubicBezTo>
                    <a:pt x="578" y="36"/>
                    <a:pt x="486" y="0"/>
                    <a:pt x="406"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58" name="Google Shape;15958;p23"/>
            <p:cNvSpPr/>
            <p:nvPr/>
          </p:nvSpPr>
          <p:spPr>
            <a:xfrm>
              <a:off x="1336300" y="1644450"/>
              <a:ext cx="5625" cy="2525"/>
            </a:xfrm>
            <a:custGeom>
              <a:avLst/>
              <a:gdLst/>
              <a:ahLst/>
              <a:cxnLst/>
              <a:rect l="l" t="t" r="r" b="b"/>
              <a:pathLst>
                <a:path w="225" h="101" extrusionOk="0">
                  <a:moveTo>
                    <a:pt x="0" y="1"/>
                  </a:moveTo>
                  <a:cubicBezTo>
                    <a:pt x="0" y="1"/>
                    <a:pt x="100" y="100"/>
                    <a:pt x="166" y="100"/>
                  </a:cubicBezTo>
                  <a:cubicBezTo>
                    <a:pt x="199" y="100"/>
                    <a:pt x="224" y="75"/>
                    <a:pt x="22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59" name="Google Shape;15959;p23"/>
            <p:cNvSpPr/>
            <p:nvPr/>
          </p:nvSpPr>
          <p:spPr>
            <a:xfrm>
              <a:off x="4384300" y="1664550"/>
              <a:ext cx="5625" cy="7950"/>
            </a:xfrm>
            <a:custGeom>
              <a:avLst/>
              <a:gdLst/>
              <a:ahLst/>
              <a:cxnLst/>
              <a:rect l="l" t="t" r="r" b="b"/>
              <a:pathLst>
                <a:path w="225" h="318" extrusionOk="0">
                  <a:moveTo>
                    <a:pt x="178" y="0"/>
                  </a:moveTo>
                  <a:cubicBezTo>
                    <a:pt x="112" y="0"/>
                    <a:pt x="0" y="159"/>
                    <a:pt x="0" y="317"/>
                  </a:cubicBezTo>
                  <a:cubicBezTo>
                    <a:pt x="0" y="317"/>
                    <a:pt x="224" y="317"/>
                    <a:pt x="224" y="93"/>
                  </a:cubicBezTo>
                  <a:cubicBezTo>
                    <a:pt x="224" y="28"/>
                    <a:pt x="205" y="0"/>
                    <a:pt x="17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60" name="Google Shape;15960;p23"/>
            <p:cNvSpPr/>
            <p:nvPr/>
          </p:nvSpPr>
          <p:spPr>
            <a:xfrm>
              <a:off x="5975525" y="1678075"/>
              <a:ext cx="14975" cy="7500"/>
            </a:xfrm>
            <a:custGeom>
              <a:avLst/>
              <a:gdLst/>
              <a:ahLst/>
              <a:cxnLst/>
              <a:rect l="l" t="t" r="r" b="b"/>
              <a:pathLst>
                <a:path w="599" h="300" extrusionOk="0">
                  <a:moveTo>
                    <a:pt x="0" y="0"/>
                  </a:moveTo>
                  <a:cubicBezTo>
                    <a:pt x="0" y="225"/>
                    <a:pt x="100" y="299"/>
                    <a:pt x="200" y="299"/>
                  </a:cubicBezTo>
                  <a:cubicBezTo>
                    <a:pt x="399" y="299"/>
                    <a:pt x="598" y="0"/>
                    <a:pt x="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61" name="Google Shape;15961;p23"/>
            <p:cNvSpPr/>
            <p:nvPr/>
          </p:nvSpPr>
          <p:spPr>
            <a:xfrm>
              <a:off x="5992325" y="1678075"/>
              <a:ext cx="22450" cy="11225"/>
            </a:xfrm>
            <a:custGeom>
              <a:avLst/>
              <a:gdLst/>
              <a:ahLst/>
              <a:cxnLst/>
              <a:rect l="l" t="t" r="r" b="b"/>
              <a:pathLst>
                <a:path w="898" h="449" extrusionOk="0">
                  <a:moveTo>
                    <a:pt x="225" y="0"/>
                  </a:moveTo>
                  <a:cubicBezTo>
                    <a:pt x="225" y="225"/>
                    <a:pt x="1" y="449"/>
                    <a:pt x="225" y="449"/>
                  </a:cubicBezTo>
                  <a:cubicBezTo>
                    <a:pt x="225" y="225"/>
                    <a:pt x="897" y="0"/>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62" name="Google Shape;15962;p23"/>
            <p:cNvSpPr/>
            <p:nvPr/>
          </p:nvSpPr>
          <p:spPr>
            <a:xfrm>
              <a:off x="6121200" y="1680450"/>
              <a:ext cx="4700" cy="6475"/>
            </a:xfrm>
            <a:custGeom>
              <a:avLst/>
              <a:gdLst/>
              <a:ahLst/>
              <a:cxnLst/>
              <a:rect l="l" t="t" r="r" b="b"/>
              <a:pathLst>
                <a:path w="188" h="259" extrusionOk="0">
                  <a:moveTo>
                    <a:pt x="113" y="0"/>
                  </a:moveTo>
                  <a:cubicBezTo>
                    <a:pt x="85" y="0"/>
                    <a:pt x="48" y="35"/>
                    <a:pt x="1" y="130"/>
                  </a:cubicBezTo>
                  <a:cubicBezTo>
                    <a:pt x="48" y="224"/>
                    <a:pt x="85" y="259"/>
                    <a:pt x="113" y="259"/>
                  </a:cubicBezTo>
                  <a:cubicBezTo>
                    <a:pt x="187" y="259"/>
                    <a:pt x="187" y="0"/>
                    <a:pt x="11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63" name="Google Shape;15963;p23"/>
            <p:cNvSpPr/>
            <p:nvPr/>
          </p:nvSpPr>
          <p:spPr>
            <a:xfrm>
              <a:off x="6001300" y="1682525"/>
              <a:ext cx="20450" cy="15525"/>
            </a:xfrm>
            <a:custGeom>
              <a:avLst/>
              <a:gdLst/>
              <a:ahLst/>
              <a:cxnLst/>
              <a:rect l="l" t="t" r="r" b="b"/>
              <a:pathLst>
                <a:path w="818" h="621" extrusionOk="0">
                  <a:moveTo>
                    <a:pt x="668" y="1"/>
                  </a:moveTo>
                  <a:cubicBezTo>
                    <a:pt x="644" y="1"/>
                    <a:pt x="602" y="15"/>
                    <a:pt x="538" y="47"/>
                  </a:cubicBezTo>
                  <a:cubicBezTo>
                    <a:pt x="0" y="47"/>
                    <a:pt x="323" y="620"/>
                    <a:pt x="589" y="620"/>
                  </a:cubicBezTo>
                  <a:cubicBezTo>
                    <a:pt x="655" y="620"/>
                    <a:pt x="718" y="584"/>
                    <a:pt x="762" y="495"/>
                  </a:cubicBezTo>
                  <a:cubicBezTo>
                    <a:pt x="378" y="495"/>
                    <a:pt x="817" y="1"/>
                    <a:pt x="66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64" name="Google Shape;15964;p23"/>
            <p:cNvSpPr/>
            <p:nvPr/>
          </p:nvSpPr>
          <p:spPr>
            <a:xfrm>
              <a:off x="6104400" y="1683675"/>
              <a:ext cx="11225" cy="25"/>
            </a:xfrm>
            <a:custGeom>
              <a:avLst/>
              <a:gdLst/>
              <a:ahLst/>
              <a:cxnLst/>
              <a:rect l="l" t="t" r="r" b="b"/>
              <a:pathLst>
                <a:path w="449" h="1" extrusionOk="0">
                  <a:moveTo>
                    <a:pt x="448" y="1"/>
                  </a:moveTo>
                  <a:lnTo>
                    <a:pt x="0" y="1"/>
                  </a:lnTo>
                  <a:cubicBezTo>
                    <a:pt x="0" y="1"/>
                    <a:pt x="448" y="1"/>
                    <a:pt x="44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65" name="Google Shape;15965;p23"/>
            <p:cNvSpPr/>
            <p:nvPr/>
          </p:nvSpPr>
          <p:spPr>
            <a:xfrm>
              <a:off x="6154825" y="1691650"/>
              <a:ext cx="4675" cy="6500"/>
            </a:xfrm>
            <a:custGeom>
              <a:avLst/>
              <a:gdLst/>
              <a:ahLst/>
              <a:cxnLst/>
              <a:rect l="l" t="t" r="r" b="b"/>
              <a:pathLst>
                <a:path w="187" h="260" extrusionOk="0">
                  <a:moveTo>
                    <a:pt x="112" y="0"/>
                  </a:moveTo>
                  <a:cubicBezTo>
                    <a:pt x="85" y="0"/>
                    <a:pt x="48" y="35"/>
                    <a:pt x="0" y="130"/>
                  </a:cubicBezTo>
                  <a:cubicBezTo>
                    <a:pt x="48" y="225"/>
                    <a:pt x="85" y="259"/>
                    <a:pt x="112" y="259"/>
                  </a:cubicBezTo>
                  <a:cubicBezTo>
                    <a:pt x="187" y="259"/>
                    <a:pt x="187" y="0"/>
                    <a:pt x="112"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66" name="Google Shape;15966;p23"/>
            <p:cNvSpPr/>
            <p:nvPr/>
          </p:nvSpPr>
          <p:spPr>
            <a:xfrm>
              <a:off x="5975525" y="1694875"/>
              <a:ext cx="11225" cy="2525"/>
            </a:xfrm>
            <a:custGeom>
              <a:avLst/>
              <a:gdLst/>
              <a:ahLst/>
              <a:cxnLst/>
              <a:rect l="l" t="t" r="r" b="b"/>
              <a:pathLst>
                <a:path w="449" h="101" extrusionOk="0">
                  <a:moveTo>
                    <a:pt x="0" y="1"/>
                  </a:moveTo>
                  <a:cubicBezTo>
                    <a:pt x="0" y="1"/>
                    <a:pt x="200" y="100"/>
                    <a:pt x="333" y="100"/>
                  </a:cubicBezTo>
                  <a:cubicBezTo>
                    <a:pt x="399" y="100"/>
                    <a:pt x="449" y="76"/>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67" name="Google Shape;15967;p23"/>
            <p:cNvSpPr/>
            <p:nvPr/>
          </p:nvSpPr>
          <p:spPr>
            <a:xfrm>
              <a:off x="6025950" y="1700475"/>
              <a:ext cx="15325" cy="13450"/>
            </a:xfrm>
            <a:custGeom>
              <a:avLst/>
              <a:gdLst/>
              <a:ahLst/>
              <a:cxnLst/>
              <a:rect l="l" t="t" r="r" b="b"/>
              <a:pathLst>
                <a:path w="613" h="538" extrusionOk="0">
                  <a:moveTo>
                    <a:pt x="449" y="1"/>
                  </a:moveTo>
                  <a:cubicBezTo>
                    <a:pt x="225" y="1"/>
                    <a:pt x="1" y="1"/>
                    <a:pt x="225" y="449"/>
                  </a:cubicBezTo>
                  <a:cubicBezTo>
                    <a:pt x="225" y="509"/>
                    <a:pt x="257" y="537"/>
                    <a:pt x="300" y="537"/>
                  </a:cubicBezTo>
                  <a:cubicBezTo>
                    <a:pt x="417" y="537"/>
                    <a:pt x="613" y="329"/>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68" name="Google Shape;15968;p23"/>
            <p:cNvSpPr/>
            <p:nvPr/>
          </p:nvSpPr>
          <p:spPr>
            <a:xfrm>
              <a:off x="1291475" y="1711700"/>
              <a:ext cx="25" cy="22425"/>
            </a:xfrm>
            <a:custGeom>
              <a:avLst/>
              <a:gdLst/>
              <a:ahLst/>
              <a:cxnLst/>
              <a:rect l="l" t="t" r="r" b="b"/>
              <a:pathLst>
                <a:path w="1" h="897" extrusionOk="0">
                  <a:moveTo>
                    <a:pt x="0" y="448"/>
                  </a:moveTo>
                  <a:cubicBezTo>
                    <a:pt x="0" y="897"/>
                    <a:pt x="0" y="0"/>
                    <a:pt x="0" y="448"/>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69" name="Google Shape;15969;p23"/>
            <p:cNvSpPr/>
            <p:nvPr/>
          </p:nvSpPr>
          <p:spPr>
            <a:xfrm>
              <a:off x="5913900" y="1711700"/>
              <a:ext cx="25" cy="22425"/>
            </a:xfrm>
            <a:custGeom>
              <a:avLst/>
              <a:gdLst/>
              <a:ahLst/>
              <a:cxnLst/>
              <a:rect l="l" t="t" r="r" b="b"/>
              <a:pathLst>
                <a:path w="1" h="897" extrusionOk="0">
                  <a:moveTo>
                    <a:pt x="0" y="448"/>
                  </a:moveTo>
                  <a:cubicBezTo>
                    <a:pt x="0" y="897"/>
                    <a:pt x="0" y="0"/>
                    <a:pt x="0" y="448"/>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70" name="Google Shape;15970;p23"/>
            <p:cNvSpPr/>
            <p:nvPr/>
          </p:nvSpPr>
          <p:spPr>
            <a:xfrm>
              <a:off x="6149225" y="1727325"/>
              <a:ext cx="7750" cy="5150"/>
            </a:xfrm>
            <a:custGeom>
              <a:avLst/>
              <a:gdLst/>
              <a:ahLst/>
              <a:cxnLst/>
              <a:rect l="l" t="t" r="r" b="b"/>
              <a:pathLst>
                <a:path w="310" h="206" extrusionOk="0">
                  <a:moveTo>
                    <a:pt x="99" y="0"/>
                  </a:moveTo>
                  <a:cubicBezTo>
                    <a:pt x="68" y="0"/>
                    <a:pt x="34" y="14"/>
                    <a:pt x="0" y="48"/>
                  </a:cubicBezTo>
                  <a:cubicBezTo>
                    <a:pt x="117" y="165"/>
                    <a:pt x="189" y="205"/>
                    <a:pt x="226" y="205"/>
                  </a:cubicBezTo>
                  <a:cubicBezTo>
                    <a:pt x="310" y="205"/>
                    <a:pt x="222" y="0"/>
                    <a:pt x="9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71" name="Google Shape;15971;p23"/>
            <p:cNvSpPr/>
            <p:nvPr/>
          </p:nvSpPr>
          <p:spPr>
            <a:xfrm>
              <a:off x="6085725" y="1728500"/>
              <a:ext cx="13100" cy="7500"/>
            </a:xfrm>
            <a:custGeom>
              <a:avLst/>
              <a:gdLst/>
              <a:ahLst/>
              <a:cxnLst/>
              <a:rect l="l" t="t" r="r" b="b"/>
              <a:pathLst>
                <a:path w="524" h="300" extrusionOk="0">
                  <a:moveTo>
                    <a:pt x="75" y="1"/>
                  </a:moveTo>
                  <a:cubicBezTo>
                    <a:pt x="0" y="225"/>
                    <a:pt x="50" y="299"/>
                    <a:pt x="125" y="299"/>
                  </a:cubicBezTo>
                  <a:cubicBezTo>
                    <a:pt x="274" y="299"/>
                    <a:pt x="523" y="1"/>
                    <a:pt x="7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72" name="Google Shape;15972;p23"/>
            <p:cNvSpPr/>
            <p:nvPr/>
          </p:nvSpPr>
          <p:spPr>
            <a:xfrm>
              <a:off x="2529725" y="1737225"/>
              <a:ext cx="5625" cy="6700"/>
            </a:xfrm>
            <a:custGeom>
              <a:avLst/>
              <a:gdLst/>
              <a:ahLst/>
              <a:cxnLst/>
              <a:rect l="l" t="t" r="r" b="b"/>
              <a:pathLst>
                <a:path w="225" h="268" extrusionOk="0">
                  <a:moveTo>
                    <a:pt x="58" y="0"/>
                  </a:moveTo>
                  <a:cubicBezTo>
                    <a:pt x="25" y="0"/>
                    <a:pt x="0" y="25"/>
                    <a:pt x="0" y="100"/>
                  </a:cubicBezTo>
                  <a:cubicBezTo>
                    <a:pt x="0" y="212"/>
                    <a:pt x="56" y="268"/>
                    <a:pt x="112" y="268"/>
                  </a:cubicBezTo>
                  <a:cubicBezTo>
                    <a:pt x="168" y="268"/>
                    <a:pt x="224" y="212"/>
                    <a:pt x="224" y="100"/>
                  </a:cubicBezTo>
                  <a:cubicBezTo>
                    <a:pt x="224" y="100"/>
                    <a:pt x="125" y="0"/>
                    <a:pt x="5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73" name="Google Shape;15973;p23"/>
            <p:cNvSpPr/>
            <p:nvPr/>
          </p:nvSpPr>
          <p:spPr>
            <a:xfrm>
              <a:off x="5969925" y="1734100"/>
              <a:ext cx="11225" cy="2525"/>
            </a:xfrm>
            <a:custGeom>
              <a:avLst/>
              <a:gdLst/>
              <a:ahLst/>
              <a:cxnLst/>
              <a:rect l="l" t="t" r="r" b="b"/>
              <a:pathLst>
                <a:path w="449" h="101" extrusionOk="0">
                  <a:moveTo>
                    <a:pt x="0" y="1"/>
                  </a:moveTo>
                  <a:cubicBezTo>
                    <a:pt x="0" y="1"/>
                    <a:pt x="200" y="100"/>
                    <a:pt x="332" y="100"/>
                  </a:cubicBezTo>
                  <a:cubicBezTo>
                    <a:pt x="399" y="100"/>
                    <a:pt x="449" y="75"/>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74" name="Google Shape;15974;p23"/>
            <p:cNvSpPr/>
            <p:nvPr/>
          </p:nvSpPr>
          <p:spPr>
            <a:xfrm>
              <a:off x="6059575" y="1728500"/>
              <a:ext cx="25" cy="22425"/>
            </a:xfrm>
            <a:custGeom>
              <a:avLst/>
              <a:gdLst/>
              <a:ahLst/>
              <a:cxnLst/>
              <a:rect l="l" t="t" r="r" b="b"/>
              <a:pathLst>
                <a:path w="1" h="897" extrusionOk="0">
                  <a:moveTo>
                    <a:pt x="0" y="449"/>
                  </a:moveTo>
                  <a:cubicBezTo>
                    <a:pt x="0" y="897"/>
                    <a:pt x="0" y="1"/>
                    <a:pt x="0" y="449"/>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75" name="Google Shape;15975;p23"/>
            <p:cNvSpPr/>
            <p:nvPr/>
          </p:nvSpPr>
          <p:spPr>
            <a:xfrm>
              <a:off x="6042750" y="1736975"/>
              <a:ext cx="4800" cy="8275"/>
            </a:xfrm>
            <a:custGeom>
              <a:avLst/>
              <a:gdLst/>
              <a:ahLst/>
              <a:cxnLst/>
              <a:rect l="l" t="t" r="r" b="b"/>
              <a:pathLst>
                <a:path w="192" h="331" extrusionOk="0">
                  <a:moveTo>
                    <a:pt x="98" y="1"/>
                  </a:moveTo>
                  <a:cubicBezTo>
                    <a:pt x="73" y="1"/>
                    <a:pt x="40" y="31"/>
                    <a:pt x="1" y="110"/>
                  </a:cubicBezTo>
                  <a:cubicBezTo>
                    <a:pt x="55" y="273"/>
                    <a:pt x="96" y="331"/>
                    <a:pt x="124" y="331"/>
                  </a:cubicBezTo>
                  <a:cubicBezTo>
                    <a:pt x="191" y="331"/>
                    <a:pt x="183" y="1"/>
                    <a:pt x="9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76" name="Google Shape;15976;p23"/>
            <p:cNvSpPr/>
            <p:nvPr/>
          </p:nvSpPr>
          <p:spPr>
            <a:xfrm>
              <a:off x="5852250" y="1745300"/>
              <a:ext cx="11250" cy="7950"/>
            </a:xfrm>
            <a:custGeom>
              <a:avLst/>
              <a:gdLst/>
              <a:ahLst/>
              <a:cxnLst/>
              <a:rect l="l" t="t" r="r" b="b"/>
              <a:pathLst>
                <a:path w="450" h="318" extrusionOk="0">
                  <a:moveTo>
                    <a:pt x="449" y="1"/>
                  </a:moveTo>
                  <a:cubicBezTo>
                    <a:pt x="1" y="1"/>
                    <a:pt x="1" y="1"/>
                    <a:pt x="1" y="225"/>
                  </a:cubicBezTo>
                  <a:cubicBezTo>
                    <a:pt x="67" y="291"/>
                    <a:pt x="132" y="318"/>
                    <a:pt x="192" y="318"/>
                  </a:cubicBezTo>
                  <a:cubicBezTo>
                    <a:pt x="337" y="318"/>
                    <a:pt x="449" y="159"/>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77" name="Google Shape;15977;p23"/>
            <p:cNvSpPr/>
            <p:nvPr/>
          </p:nvSpPr>
          <p:spPr>
            <a:xfrm>
              <a:off x="6003550" y="1745400"/>
              <a:ext cx="4775" cy="8275"/>
            </a:xfrm>
            <a:custGeom>
              <a:avLst/>
              <a:gdLst/>
              <a:ahLst/>
              <a:cxnLst/>
              <a:rect l="l" t="t" r="r" b="b"/>
              <a:pathLst>
                <a:path w="191" h="331" extrusionOk="0">
                  <a:moveTo>
                    <a:pt x="124" y="0"/>
                  </a:moveTo>
                  <a:cubicBezTo>
                    <a:pt x="96" y="0"/>
                    <a:pt x="54" y="58"/>
                    <a:pt x="0" y="221"/>
                  </a:cubicBezTo>
                  <a:cubicBezTo>
                    <a:pt x="40" y="300"/>
                    <a:pt x="72" y="330"/>
                    <a:pt x="98" y="330"/>
                  </a:cubicBezTo>
                  <a:cubicBezTo>
                    <a:pt x="182" y="330"/>
                    <a:pt x="191" y="0"/>
                    <a:pt x="1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78" name="Google Shape;15978;p23"/>
            <p:cNvSpPr/>
            <p:nvPr/>
          </p:nvSpPr>
          <p:spPr>
            <a:xfrm>
              <a:off x="5975525" y="1753275"/>
              <a:ext cx="4700" cy="6500"/>
            </a:xfrm>
            <a:custGeom>
              <a:avLst/>
              <a:gdLst/>
              <a:ahLst/>
              <a:cxnLst/>
              <a:rect l="l" t="t" r="r" b="b"/>
              <a:pathLst>
                <a:path w="188" h="260" extrusionOk="0">
                  <a:moveTo>
                    <a:pt x="113" y="1"/>
                  </a:moveTo>
                  <a:cubicBezTo>
                    <a:pt x="85" y="1"/>
                    <a:pt x="48" y="35"/>
                    <a:pt x="0" y="130"/>
                  </a:cubicBezTo>
                  <a:cubicBezTo>
                    <a:pt x="48" y="225"/>
                    <a:pt x="85" y="259"/>
                    <a:pt x="113" y="259"/>
                  </a:cubicBezTo>
                  <a:cubicBezTo>
                    <a:pt x="187" y="259"/>
                    <a:pt x="187" y="1"/>
                    <a:pt x="11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79" name="Google Shape;15979;p23"/>
            <p:cNvSpPr/>
            <p:nvPr/>
          </p:nvSpPr>
          <p:spPr>
            <a:xfrm>
              <a:off x="6261275" y="1755650"/>
              <a:ext cx="23300" cy="6500"/>
            </a:xfrm>
            <a:custGeom>
              <a:avLst/>
              <a:gdLst/>
              <a:ahLst/>
              <a:cxnLst/>
              <a:rect l="l" t="t" r="r" b="b"/>
              <a:pathLst>
                <a:path w="932" h="260" extrusionOk="0">
                  <a:moveTo>
                    <a:pt x="398" y="0"/>
                  </a:moveTo>
                  <a:cubicBezTo>
                    <a:pt x="201" y="0"/>
                    <a:pt x="0" y="70"/>
                    <a:pt x="0" y="259"/>
                  </a:cubicBezTo>
                  <a:lnTo>
                    <a:pt x="673" y="259"/>
                  </a:lnTo>
                  <a:cubicBezTo>
                    <a:pt x="932" y="130"/>
                    <a:pt x="667" y="0"/>
                    <a:pt x="39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80" name="Google Shape;15980;p23"/>
            <p:cNvSpPr/>
            <p:nvPr/>
          </p:nvSpPr>
          <p:spPr>
            <a:xfrm>
              <a:off x="5745800" y="1756525"/>
              <a:ext cx="16825" cy="7950"/>
            </a:xfrm>
            <a:custGeom>
              <a:avLst/>
              <a:gdLst/>
              <a:ahLst/>
              <a:cxnLst/>
              <a:rect l="l" t="t" r="r" b="b"/>
              <a:pathLst>
                <a:path w="673" h="318" extrusionOk="0">
                  <a:moveTo>
                    <a:pt x="673" y="0"/>
                  </a:moveTo>
                  <a:cubicBezTo>
                    <a:pt x="225" y="0"/>
                    <a:pt x="1" y="0"/>
                    <a:pt x="1" y="224"/>
                  </a:cubicBezTo>
                  <a:cubicBezTo>
                    <a:pt x="66" y="290"/>
                    <a:pt x="151" y="317"/>
                    <a:pt x="238" y="317"/>
                  </a:cubicBezTo>
                  <a:cubicBezTo>
                    <a:pt x="449" y="317"/>
                    <a:pt x="673" y="159"/>
                    <a:pt x="67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81" name="Google Shape;15981;p23"/>
            <p:cNvSpPr/>
            <p:nvPr/>
          </p:nvSpPr>
          <p:spPr>
            <a:xfrm>
              <a:off x="5807425" y="1758875"/>
              <a:ext cx="4700" cy="6500"/>
            </a:xfrm>
            <a:custGeom>
              <a:avLst/>
              <a:gdLst/>
              <a:ahLst/>
              <a:cxnLst/>
              <a:rect l="l" t="t" r="r" b="b"/>
              <a:pathLst>
                <a:path w="188" h="260" extrusionOk="0">
                  <a:moveTo>
                    <a:pt x="113" y="1"/>
                  </a:moveTo>
                  <a:cubicBezTo>
                    <a:pt x="86" y="1"/>
                    <a:pt x="48" y="35"/>
                    <a:pt x="1" y="130"/>
                  </a:cubicBezTo>
                  <a:cubicBezTo>
                    <a:pt x="48" y="225"/>
                    <a:pt x="86" y="260"/>
                    <a:pt x="113" y="260"/>
                  </a:cubicBezTo>
                  <a:cubicBezTo>
                    <a:pt x="188" y="260"/>
                    <a:pt x="188" y="1"/>
                    <a:pt x="11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82" name="Google Shape;15982;p23"/>
            <p:cNvSpPr/>
            <p:nvPr/>
          </p:nvSpPr>
          <p:spPr>
            <a:xfrm>
              <a:off x="6022000" y="1754200"/>
              <a:ext cx="20775" cy="7950"/>
            </a:xfrm>
            <a:custGeom>
              <a:avLst/>
              <a:gdLst/>
              <a:ahLst/>
              <a:cxnLst/>
              <a:rect l="l" t="t" r="r" b="b"/>
              <a:pathLst>
                <a:path w="831" h="318" extrusionOk="0">
                  <a:moveTo>
                    <a:pt x="473" y="0"/>
                  </a:moveTo>
                  <a:cubicBezTo>
                    <a:pt x="290" y="0"/>
                    <a:pt x="0" y="159"/>
                    <a:pt x="159" y="317"/>
                  </a:cubicBezTo>
                  <a:cubicBezTo>
                    <a:pt x="607" y="317"/>
                    <a:pt x="831" y="317"/>
                    <a:pt x="607" y="93"/>
                  </a:cubicBezTo>
                  <a:cubicBezTo>
                    <a:pt x="607" y="27"/>
                    <a:pt x="549" y="0"/>
                    <a:pt x="47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83" name="Google Shape;15983;p23"/>
            <p:cNvSpPr/>
            <p:nvPr/>
          </p:nvSpPr>
          <p:spPr>
            <a:xfrm>
              <a:off x="5521675" y="1762125"/>
              <a:ext cx="28050" cy="34525"/>
            </a:xfrm>
            <a:custGeom>
              <a:avLst/>
              <a:gdLst/>
              <a:ahLst/>
              <a:cxnLst/>
              <a:rect l="l" t="t" r="r" b="b"/>
              <a:pathLst>
                <a:path w="1122" h="1381" extrusionOk="0">
                  <a:moveTo>
                    <a:pt x="1" y="0"/>
                  </a:moveTo>
                  <a:cubicBezTo>
                    <a:pt x="1" y="601"/>
                    <a:pt x="180" y="1380"/>
                    <a:pt x="857" y="1380"/>
                  </a:cubicBezTo>
                  <a:cubicBezTo>
                    <a:pt x="938" y="1380"/>
                    <a:pt x="1026" y="1369"/>
                    <a:pt x="1122" y="1345"/>
                  </a:cubicBezTo>
                  <a:cubicBezTo>
                    <a:pt x="673" y="897"/>
                    <a:pt x="897" y="0"/>
                    <a:pt x="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84" name="Google Shape;15984;p23"/>
            <p:cNvSpPr/>
            <p:nvPr/>
          </p:nvSpPr>
          <p:spPr>
            <a:xfrm>
              <a:off x="5986725" y="1767725"/>
              <a:ext cx="25" cy="25"/>
            </a:xfrm>
            <a:custGeom>
              <a:avLst/>
              <a:gdLst/>
              <a:ahLst/>
              <a:cxnLst/>
              <a:rect l="l" t="t" r="r" b="b"/>
              <a:pathLst>
                <a:path w="1" h="1" extrusionOk="0">
                  <a:moveTo>
                    <a:pt x="1" y="0"/>
                  </a:move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85" name="Google Shape;15985;p23"/>
            <p:cNvSpPr/>
            <p:nvPr/>
          </p:nvSpPr>
          <p:spPr>
            <a:xfrm>
              <a:off x="5981125" y="1767725"/>
              <a:ext cx="5625" cy="16825"/>
            </a:xfrm>
            <a:custGeom>
              <a:avLst/>
              <a:gdLst/>
              <a:ahLst/>
              <a:cxnLst/>
              <a:rect l="l" t="t" r="r" b="b"/>
              <a:pathLst>
                <a:path w="225" h="673" extrusionOk="0">
                  <a:moveTo>
                    <a:pt x="225" y="0"/>
                  </a:moveTo>
                  <a:lnTo>
                    <a:pt x="225" y="0"/>
                  </a:lnTo>
                  <a:cubicBezTo>
                    <a:pt x="1" y="673"/>
                    <a:pt x="225" y="0"/>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86" name="Google Shape;15986;p23"/>
            <p:cNvSpPr/>
            <p:nvPr/>
          </p:nvSpPr>
          <p:spPr>
            <a:xfrm>
              <a:off x="5947500" y="1770600"/>
              <a:ext cx="4800" cy="8275"/>
            </a:xfrm>
            <a:custGeom>
              <a:avLst/>
              <a:gdLst/>
              <a:ahLst/>
              <a:cxnLst/>
              <a:rect l="l" t="t" r="r" b="b"/>
              <a:pathLst>
                <a:path w="192" h="331" extrusionOk="0">
                  <a:moveTo>
                    <a:pt x="98" y="0"/>
                  </a:moveTo>
                  <a:cubicBezTo>
                    <a:pt x="73" y="0"/>
                    <a:pt x="40" y="31"/>
                    <a:pt x="1" y="109"/>
                  </a:cubicBezTo>
                  <a:cubicBezTo>
                    <a:pt x="55" y="273"/>
                    <a:pt x="96" y="330"/>
                    <a:pt x="124" y="330"/>
                  </a:cubicBezTo>
                  <a:cubicBezTo>
                    <a:pt x="191" y="330"/>
                    <a:pt x="183" y="0"/>
                    <a:pt x="9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87" name="Google Shape;15987;p23"/>
            <p:cNvSpPr/>
            <p:nvPr/>
          </p:nvSpPr>
          <p:spPr>
            <a:xfrm>
              <a:off x="6003550" y="1770600"/>
              <a:ext cx="4775" cy="8275"/>
            </a:xfrm>
            <a:custGeom>
              <a:avLst/>
              <a:gdLst/>
              <a:ahLst/>
              <a:cxnLst/>
              <a:rect l="l" t="t" r="r" b="b"/>
              <a:pathLst>
                <a:path w="191" h="331" extrusionOk="0">
                  <a:moveTo>
                    <a:pt x="98" y="0"/>
                  </a:moveTo>
                  <a:cubicBezTo>
                    <a:pt x="72" y="0"/>
                    <a:pt x="40" y="31"/>
                    <a:pt x="0" y="109"/>
                  </a:cubicBezTo>
                  <a:cubicBezTo>
                    <a:pt x="54" y="273"/>
                    <a:pt x="96" y="330"/>
                    <a:pt x="124" y="330"/>
                  </a:cubicBezTo>
                  <a:cubicBezTo>
                    <a:pt x="191" y="330"/>
                    <a:pt x="182" y="0"/>
                    <a:pt x="9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88" name="Google Shape;15988;p23"/>
            <p:cNvSpPr/>
            <p:nvPr/>
          </p:nvSpPr>
          <p:spPr>
            <a:xfrm>
              <a:off x="5818650" y="1776600"/>
              <a:ext cx="11225" cy="7950"/>
            </a:xfrm>
            <a:custGeom>
              <a:avLst/>
              <a:gdLst/>
              <a:ahLst/>
              <a:cxnLst/>
              <a:rect l="l" t="t" r="r" b="b"/>
              <a:pathLst>
                <a:path w="449" h="318" extrusionOk="0">
                  <a:moveTo>
                    <a:pt x="257" y="1"/>
                  </a:moveTo>
                  <a:cubicBezTo>
                    <a:pt x="112" y="1"/>
                    <a:pt x="0" y="159"/>
                    <a:pt x="0" y="318"/>
                  </a:cubicBezTo>
                  <a:cubicBezTo>
                    <a:pt x="448" y="318"/>
                    <a:pt x="448" y="318"/>
                    <a:pt x="448" y="94"/>
                  </a:cubicBezTo>
                  <a:cubicBezTo>
                    <a:pt x="383" y="28"/>
                    <a:pt x="317" y="1"/>
                    <a:pt x="25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89" name="Google Shape;15989;p23"/>
            <p:cNvSpPr/>
            <p:nvPr/>
          </p:nvSpPr>
          <p:spPr>
            <a:xfrm>
              <a:off x="5869075" y="1778925"/>
              <a:ext cx="5625" cy="25"/>
            </a:xfrm>
            <a:custGeom>
              <a:avLst/>
              <a:gdLst/>
              <a:ahLst/>
              <a:cxnLst/>
              <a:rect l="l" t="t" r="r" b="b"/>
              <a:pathLst>
                <a:path w="225" h="1" extrusionOk="0">
                  <a:moveTo>
                    <a:pt x="224" y="1"/>
                  </a:moveTo>
                  <a:lnTo>
                    <a:pt x="0" y="1"/>
                  </a:lnTo>
                  <a:cubicBezTo>
                    <a:pt x="0" y="1"/>
                    <a:pt x="224" y="1"/>
                    <a:pt x="22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90" name="Google Shape;15990;p23"/>
            <p:cNvSpPr/>
            <p:nvPr/>
          </p:nvSpPr>
          <p:spPr>
            <a:xfrm>
              <a:off x="5745800" y="1783750"/>
              <a:ext cx="7700" cy="7325"/>
            </a:xfrm>
            <a:custGeom>
              <a:avLst/>
              <a:gdLst/>
              <a:ahLst/>
              <a:cxnLst/>
              <a:rect l="l" t="t" r="r" b="b"/>
              <a:pathLst>
                <a:path w="308" h="293" extrusionOk="0">
                  <a:moveTo>
                    <a:pt x="235" y="1"/>
                  </a:moveTo>
                  <a:cubicBezTo>
                    <a:pt x="200" y="1"/>
                    <a:pt x="127" y="66"/>
                    <a:pt x="1" y="256"/>
                  </a:cubicBezTo>
                  <a:cubicBezTo>
                    <a:pt x="27" y="282"/>
                    <a:pt x="53" y="293"/>
                    <a:pt x="78" y="293"/>
                  </a:cubicBezTo>
                  <a:cubicBezTo>
                    <a:pt x="207" y="293"/>
                    <a:pt x="308" y="1"/>
                    <a:pt x="23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91" name="Google Shape;15991;p23"/>
            <p:cNvSpPr/>
            <p:nvPr/>
          </p:nvSpPr>
          <p:spPr>
            <a:xfrm>
              <a:off x="5848975" y="1786450"/>
              <a:ext cx="14525" cy="9300"/>
            </a:xfrm>
            <a:custGeom>
              <a:avLst/>
              <a:gdLst/>
              <a:ahLst/>
              <a:cxnLst/>
              <a:rect l="l" t="t" r="r" b="b"/>
              <a:pathLst>
                <a:path w="581" h="372" extrusionOk="0">
                  <a:moveTo>
                    <a:pt x="205" y="1"/>
                  </a:moveTo>
                  <a:cubicBezTo>
                    <a:pt x="100" y="1"/>
                    <a:pt x="1" y="109"/>
                    <a:pt x="132" y="372"/>
                  </a:cubicBezTo>
                  <a:cubicBezTo>
                    <a:pt x="356" y="372"/>
                    <a:pt x="580" y="372"/>
                    <a:pt x="356" y="148"/>
                  </a:cubicBezTo>
                  <a:cubicBezTo>
                    <a:pt x="356" y="55"/>
                    <a:pt x="279" y="1"/>
                    <a:pt x="20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92" name="Google Shape;15992;p23"/>
            <p:cNvSpPr/>
            <p:nvPr/>
          </p:nvSpPr>
          <p:spPr>
            <a:xfrm>
              <a:off x="5219125" y="1795725"/>
              <a:ext cx="11225" cy="5650"/>
            </a:xfrm>
            <a:custGeom>
              <a:avLst/>
              <a:gdLst/>
              <a:ahLst/>
              <a:cxnLst/>
              <a:rect l="l" t="t" r="r" b="b"/>
              <a:pathLst>
                <a:path w="449" h="226" extrusionOk="0">
                  <a:moveTo>
                    <a:pt x="449" y="1"/>
                  </a:moveTo>
                  <a:cubicBezTo>
                    <a:pt x="225" y="1"/>
                    <a:pt x="225" y="225"/>
                    <a:pt x="1" y="225"/>
                  </a:cubicBezTo>
                  <a:cubicBezTo>
                    <a:pt x="225" y="225"/>
                    <a:pt x="449" y="225"/>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93" name="Google Shape;15993;p23"/>
            <p:cNvSpPr/>
            <p:nvPr/>
          </p:nvSpPr>
          <p:spPr>
            <a:xfrm>
              <a:off x="5729000" y="1793425"/>
              <a:ext cx="11225" cy="7950"/>
            </a:xfrm>
            <a:custGeom>
              <a:avLst/>
              <a:gdLst/>
              <a:ahLst/>
              <a:cxnLst/>
              <a:rect l="l" t="t" r="r" b="b"/>
              <a:pathLst>
                <a:path w="449" h="318" extrusionOk="0">
                  <a:moveTo>
                    <a:pt x="257" y="0"/>
                  </a:moveTo>
                  <a:cubicBezTo>
                    <a:pt x="112" y="0"/>
                    <a:pt x="0" y="159"/>
                    <a:pt x="0" y="317"/>
                  </a:cubicBezTo>
                  <a:cubicBezTo>
                    <a:pt x="449" y="317"/>
                    <a:pt x="449" y="317"/>
                    <a:pt x="449" y="93"/>
                  </a:cubicBezTo>
                  <a:cubicBezTo>
                    <a:pt x="383" y="27"/>
                    <a:pt x="317" y="0"/>
                    <a:pt x="25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94" name="Google Shape;15994;p23"/>
            <p:cNvSpPr/>
            <p:nvPr/>
          </p:nvSpPr>
          <p:spPr>
            <a:xfrm>
              <a:off x="5745800" y="1795725"/>
              <a:ext cx="28050" cy="11250"/>
            </a:xfrm>
            <a:custGeom>
              <a:avLst/>
              <a:gdLst/>
              <a:ahLst/>
              <a:cxnLst/>
              <a:rect l="l" t="t" r="r" b="b"/>
              <a:pathLst>
                <a:path w="1122" h="450" extrusionOk="0">
                  <a:moveTo>
                    <a:pt x="225" y="1"/>
                  </a:moveTo>
                  <a:cubicBezTo>
                    <a:pt x="1" y="449"/>
                    <a:pt x="225" y="449"/>
                    <a:pt x="673" y="449"/>
                  </a:cubicBezTo>
                  <a:cubicBezTo>
                    <a:pt x="673" y="225"/>
                    <a:pt x="1121" y="1"/>
                    <a:pt x="22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95" name="Google Shape;15995;p23"/>
            <p:cNvSpPr/>
            <p:nvPr/>
          </p:nvSpPr>
          <p:spPr>
            <a:xfrm>
              <a:off x="5846650" y="1823750"/>
              <a:ext cx="11225" cy="25"/>
            </a:xfrm>
            <a:custGeom>
              <a:avLst/>
              <a:gdLst/>
              <a:ahLst/>
              <a:cxnLst/>
              <a:rect l="l" t="t" r="r" b="b"/>
              <a:pathLst>
                <a:path w="449" h="1" extrusionOk="0">
                  <a:moveTo>
                    <a:pt x="1" y="0"/>
                  </a:moveTo>
                  <a:lnTo>
                    <a:pt x="225" y="0"/>
                  </a:lnTo>
                  <a:cubicBezTo>
                    <a:pt x="449" y="0"/>
                    <a:pt x="1" y="0"/>
                    <a:pt x="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96" name="Google Shape;15996;p23"/>
            <p:cNvSpPr/>
            <p:nvPr/>
          </p:nvSpPr>
          <p:spPr>
            <a:xfrm>
              <a:off x="5913900" y="1798850"/>
              <a:ext cx="5625" cy="2525"/>
            </a:xfrm>
            <a:custGeom>
              <a:avLst/>
              <a:gdLst/>
              <a:ahLst/>
              <a:cxnLst/>
              <a:rect l="l" t="t" r="r" b="b"/>
              <a:pathLst>
                <a:path w="225" h="101" extrusionOk="0">
                  <a:moveTo>
                    <a:pt x="166" y="0"/>
                  </a:moveTo>
                  <a:cubicBezTo>
                    <a:pt x="100" y="0"/>
                    <a:pt x="0" y="100"/>
                    <a:pt x="0" y="100"/>
                  </a:cubicBezTo>
                  <a:lnTo>
                    <a:pt x="224" y="100"/>
                  </a:lnTo>
                  <a:cubicBezTo>
                    <a:pt x="224" y="25"/>
                    <a:pt x="199" y="0"/>
                    <a:pt x="166"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97" name="Google Shape;15997;p23"/>
            <p:cNvSpPr/>
            <p:nvPr/>
          </p:nvSpPr>
          <p:spPr>
            <a:xfrm>
              <a:off x="5930700" y="1801350"/>
              <a:ext cx="11225" cy="2500"/>
            </a:xfrm>
            <a:custGeom>
              <a:avLst/>
              <a:gdLst/>
              <a:ahLst/>
              <a:cxnLst/>
              <a:rect l="l" t="t" r="r" b="b"/>
              <a:pathLst>
                <a:path w="449" h="100" extrusionOk="0">
                  <a:moveTo>
                    <a:pt x="1" y="0"/>
                  </a:moveTo>
                  <a:cubicBezTo>
                    <a:pt x="1" y="75"/>
                    <a:pt x="50" y="100"/>
                    <a:pt x="117" y="100"/>
                  </a:cubicBezTo>
                  <a:cubicBezTo>
                    <a:pt x="250" y="100"/>
                    <a:pt x="449" y="0"/>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98" name="Google Shape;15998;p23"/>
            <p:cNvSpPr/>
            <p:nvPr/>
          </p:nvSpPr>
          <p:spPr>
            <a:xfrm>
              <a:off x="5824250" y="1810050"/>
              <a:ext cx="5625" cy="2525"/>
            </a:xfrm>
            <a:custGeom>
              <a:avLst/>
              <a:gdLst/>
              <a:ahLst/>
              <a:cxnLst/>
              <a:rect l="l" t="t" r="r" b="b"/>
              <a:pathLst>
                <a:path w="225" h="101" extrusionOk="0">
                  <a:moveTo>
                    <a:pt x="58" y="1"/>
                  </a:moveTo>
                  <a:cubicBezTo>
                    <a:pt x="25" y="1"/>
                    <a:pt x="0" y="26"/>
                    <a:pt x="0" y="100"/>
                  </a:cubicBezTo>
                  <a:lnTo>
                    <a:pt x="224" y="100"/>
                  </a:lnTo>
                  <a:cubicBezTo>
                    <a:pt x="224" y="100"/>
                    <a:pt x="125" y="1"/>
                    <a:pt x="5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99" name="Google Shape;15999;p23"/>
            <p:cNvSpPr/>
            <p:nvPr/>
          </p:nvSpPr>
          <p:spPr>
            <a:xfrm>
              <a:off x="5521675" y="1811425"/>
              <a:ext cx="37700" cy="17950"/>
            </a:xfrm>
            <a:custGeom>
              <a:avLst/>
              <a:gdLst/>
              <a:ahLst/>
              <a:cxnLst/>
              <a:rect l="l" t="t" r="r" b="b"/>
              <a:pathLst>
                <a:path w="1508" h="718" extrusionOk="0">
                  <a:moveTo>
                    <a:pt x="152" y="0"/>
                  </a:moveTo>
                  <a:cubicBezTo>
                    <a:pt x="85" y="0"/>
                    <a:pt x="32" y="14"/>
                    <a:pt x="1" y="45"/>
                  </a:cubicBezTo>
                  <a:cubicBezTo>
                    <a:pt x="449" y="45"/>
                    <a:pt x="673" y="718"/>
                    <a:pt x="1122" y="718"/>
                  </a:cubicBezTo>
                  <a:cubicBezTo>
                    <a:pt x="1507" y="525"/>
                    <a:pt x="566" y="0"/>
                    <a:pt x="152"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00" name="Google Shape;16000;p23"/>
            <p:cNvSpPr/>
            <p:nvPr/>
          </p:nvSpPr>
          <p:spPr>
            <a:xfrm>
              <a:off x="5566500" y="1812550"/>
              <a:ext cx="11250" cy="11225"/>
            </a:xfrm>
            <a:custGeom>
              <a:avLst/>
              <a:gdLst/>
              <a:ahLst/>
              <a:cxnLst/>
              <a:rect l="l" t="t" r="r" b="b"/>
              <a:pathLst>
                <a:path w="450" h="449" extrusionOk="0">
                  <a:moveTo>
                    <a:pt x="1" y="0"/>
                  </a:moveTo>
                  <a:lnTo>
                    <a:pt x="449" y="448"/>
                  </a:lnTo>
                  <a:cubicBezTo>
                    <a:pt x="449" y="224"/>
                    <a:pt x="449" y="224"/>
                    <a:pt x="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01" name="Google Shape;16001;p23"/>
            <p:cNvSpPr/>
            <p:nvPr/>
          </p:nvSpPr>
          <p:spPr>
            <a:xfrm>
              <a:off x="5729000" y="1818150"/>
              <a:ext cx="11225" cy="2500"/>
            </a:xfrm>
            <a:custGeom>
              <a:avLst/>
              <a:gdLst/>
              <a:ahLst/>
              <a:cxnLst/>
              <a:rect l="l" t="t" r="r" b="b"/>
              <a:pathLst>
                <a:path w="449" h="100" extrusionOk="0">
                  <a:moveTo>
                    <a:pt x="0" y="0"/>
                  </a:moveTo>
                  <a:cubicBezTo>
                    <a:pt x="0" y="0"/>
                    <a:pt x="200" y="100"/>
                    <a:pt x="332" y="100"/>
                  </a:cubicBezTo>
                  <a:cubicBezTo>
                    <a:pt x="399" y="100"/>
                    <a:pt x="449" y="75"/>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02" name="Google Shape;16002;p23"/>
            <p:cNvSpPr/>
            <p:nvPr/>
          </p:nvSpPr>
          <p:spPr>
            <a:xfrm>
              <a:off x="6278075" y="1829350"/>
              <a:ext cx="84075" cy="50450"/>
            </a:xfrm>
            <a:custGeom>
              <a:avLst/>
              <a:gdLst/>
              <a:ahLst/>
              <a:cxnLst/>
              <a:rect l="l" t="t" r="r" b="b"/>
              <a:pathLst>
                <a:path w="3363" h="2018" extrusionOk="0">
                  <a:moveTo>
                    <a:pt x="1" y="1"/>
                  </a:moveTo>
                  <a:lnTo>
                    <a:pt x="3363" y="2018"/>
                  </a:lnTo>
                  <a:cubicBezTo>
                    <a:pt x="2242" y="1121"/>
                    <a:pt x="1121" y="449"/>
                    <a:pt x="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03" name="Google Shape;16003;p23"/>
            <p:cNvSpPr/>
            <p:nvPr/>
          </p:nvSpPr>
          <p:spPr>
            <a:xfrm>
              <a:off x="5569300" y="1829350"/>
              <a:ext cx="16850" cy="4225"/>
            </a:xfrm>
            <a:custGeom>
              <a:avLst/>
              <a:gdLst/>
              <a:ahLst/>
              <a:cxnLst/>
              <a:rect l="l" t="t" r="r" b="b"/>
              <a:pathLst>
                <a:path w="674" h="169" extrusionOk="0">
                  <a:moveTo>
                    <a:pt x="337" y="1"/>
                  </a:moveTo>
                  <a:cubicBezTo>
                    <a:pt x="1" y="113"/>
                    <a:pt x="169" y="169"/>
                    <a:pt x="337" y="169"/>
                  </a:cubicBezTo>
                  <a:cubicBezTo>
                    <a:pt x="505" y="169"/>
                    <a:pt x="673" y="113"/>
                    <a:pt x="33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04" name="Google Shape;16004;p23"/>
            <p:cNvSpPr/>
            <p:nvPr/>
          </p:nvSpPr>
          <p:spPr>
            <a:xfrm>
              <a:off x="5880275" y="1827025"/>
              <a:ext cx="11225" cy="7950"/>
            </a:xfrm>
            <a:custGeom>
              <a:avLst/>
              <a:gdLst/>
              <a:ahLst/>
              <a:cxnLst/>
              <a:rect l="l" t="t" r="r" b="b"/>
              <a:pathLst>
                <a:path w="449" h="318" extrusionOk="0">
                  <a:moveTo>
                    <a:pt x="159" y="1"/>
                  </a:moveTo>
                  <a:cubicBezTo>
                    <a:pt x="0" y="1"/>
                    <a:pt x="0" y="159"/>
                    <a:pt x="0" y="318"/>
                  </a:cubicBezTo>
                  <a:lnTo>
                    <a:pt x="449" y="94"/>
                  </a:lnTo>
                  <a:cubicBezTo>
                    <a:pt x="317" y="28"/>
                    <a:pt x="225" y="1"/>
                    <a:pt x="15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05" name="Google Shape;16005;p23"/>
            <p:cNvSpPr/>
            <p:nvPr/>
          </p:nvSpPr>
          <p:spPr>
            <a:xfrm>
              <a:off x="4429125" y="1831725"/>
              <a:ext cx="4675" cy="6500"/>
            </a:xfrm>
            <a:custGeom>
              <a:avLst/>
              <a:gdLst/>
              <a:ahLst/>
              <a:cxnLst/>
              <a:rect l="l" t="t" r="r" b="b"/>
              <a:pathLst>
                <a:path w="187" h="260" extrusionOk="0">
                  <a:moveTo>
                    <a:pt x="112" y="0"/>
                  </a:moveTo>
                  <a:cubicBezTo>
                    <a:pt x="85" y="0"/>
                    <a:pt x="47" y="35"/>
                    <a:pt x="0" y="130"/>
                  </a:cubicBezTo>
                  <a:cubicBezTo>
                    <a:pt x="47" y="224"/>
                    <a:pt x="85" y="259"/>
                    <a:pt x="112" y="259"/>
                  </a:cubicBezTo>
                  <a:cubicBezTo>
                    <a:pt x="187" y="259"/>
                    <a:pt x="187" y="0"/>
                    <a:pt x="112"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06" name="Google Shape;16006;p23"/>
            <p:cNvSpPr/>
            <p:nvPr/>
          </p:nvSpPr>
          <p:spPr>
            <a:xfrm>
              <a:off x="4434725" y="1851775"/>
              <a:ext cx="11225" cy="25"/>
            </a:xfrm>
            <a:custGeom>
              <a:avLst/>
              <a:gdLst/>
              <a:ahLst/>
              <a:cxnLst/>
              <a:rect l="l" t="t" r="r" b="b"/>
              <a:pathLst>
                <a:path w="449" h="1" extrusionOk="0">
                  <a:moveTo>
                    <a:pt x="0" y="0"/>
                  </a:moveTo>
                  <a:lnTo>
                    <a:pt x="448" y="0"/>
                  </a:lnTo>
                  <a:cubicBezTo>
                    <a:pt x="448" y="0"/>
                    <a:pt x="0" y="0"/>
                    <a:pt x="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07" name="Google Shape;16007;p23"/>
            <p:cNvSpPr/>
            <p:nvPr/>
          </p:nvSpPr>
          <p:spPr>
            <a:xfrm>
              <a:off x="5504875" y="1861825"/>
              <a:ext cx="26450" cy="12375"/>
            </a:xfrm>
            <a:custGeom>
              <a:avLst/>
              <a:gdLst/>
              <a:ahLst/>
              <a:cxnLst/>
              <a:rect l="l" t="t" r="r" b="b"/>
              <a:pathLst>
                <a:path w="1058" h="495" extrusionOk="0">
                  <a:moveTo>
                    <a:pt x="273" y="1"/>
                  </a:moveTo>
                  <a:cubicBezTo>
                    <a:pt x="188" y="1"/>
                    <a:pt x="97" y="14"/>
                    <a:pt x="1" y="46"/>
                  </a:cubicBezTo>
                  <a:cubicBezTo>
                    <a:pt x="1" y="270"/>
                    <a:pt x="1" y="495"/>
                    <a:pt x="673" y="495"/>
                  </a:cubicBezTo>
                  <a:cubicBezTo>
                    <a:pt x="1057" y="495"/>
                    <a:pt x="783" y="1"/>
                    <a:pt x="27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08" name="Google Shape;16008;p23"/>
            <p:cNvSpPr/>
            <p:nvPr/>
          </p:nvSpPr>
          <p:spPr>
            <a:xfrm>
              <a:off x="5527300" y="1866275"/>
              <a:ext cx="22425" cy="19775"/>
            </a:xfrm>
            <a:custGeom>
              <a:avLst/>
              <a:gdLst/>
              <a:ahLst/>
              <a:cxnLst/>
              <a:rect l="l" t="t" r="r" b="b"/>
              <a:pathLst>
                <a:path w="897" h="791" extrusionOk="0">
                  <a:moveTo>
                    <a:pt x="473" y="0"/>
                  </a:moveTo>
                  <a:cubicBezTo>
                    <a:pt x="405" y="0"/>
                    <a:pt x="321" y="28"/>
                    <a:pt x="224" y="92"/>
                  </a:cubicBezTo>
                  <a:cubicBezTo>
                    <a:pt x="897" y="317"/>
                    <a:pt x="0" y="541"/>
                    <a:pt x="0" y="765"/>
                  </a:cubicBezTo>
                  <a:cubicBezTo>
                    <a:pt x="70" y="782"/>
                    <a:pt x="134" y="790"/>
                    <a:pt x="193" y="790"/>
                  </a:cubicBezTo>
                  <a:cubicBezTo>
                    <a:pt x="783" y="790"/>
                    <a:pt x="841" y="0"/>
                    <a:pt x="47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09" name="Google Shape;16009;p23"/>
            <p:cNvSpPr/>
            <p:nvPr/>
          </p:nvSpPr>
          <p:spPr>
            <a:xfrm>
              <a:off x="4451525" y="1874175"/>
              <a:ext cx="16825" cy="11225"/>
            </a:xfrm>
            <a:custGeom>
              <a:avLst/>
              <a:gdLst/>
              <a:ahLst/>
              <a:cxnLst/>
              <a:rect l="l" t="t" r="r" b="b"/>
              <a:pathLst>
                <a:path w="673" h="449" extrusionOk="0">
                  <a:moveTo>
                    <a:pt x="0" y="1"/>
                  </a:moveTo>
                  <a:cubicBezTo>
                    <a:pt x="0" y="225"/>
                    <a:pt x="0" y="449"/>
                    <a:pt x="225" y="449"/>
                  </a:cubicBezTo>
                  <a:cubicBezTo>
                    <a:pt x="673" y="449"/>
                    <a:pt x="225" y="1"/>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10" name="Google Shape;16010;p23"/>
            <p:cNvSpPr/>
            <p:nvPr/>
          </p:nvSpPr>
          <p:spPr>
            <a:xfrm>
              <a:off x="5193525" y="1873025"/>
              <a:ext cx="20025" cy="12375"/>
            </a:xfrm>
            <a:custGeom>
              <a:avLst/>
              <a:gdLst/>
              <a:ahLst/>
              <a:cxnLst/>
              <a:rect l="l" t="t" r="r" b="b"/>
              <a:pathLst>
                <a:path w="801" h="495" extrusionOk="0">
                  <a:moveTo>
                    <a:pt x="682" y="1"/>
                  </a:moveTo>
                  <a:cubicBezTo>
                    <a:pt x="412" y="1"/>
                    <a:pt x="0" y="495"/>
                    <a:pt x="576" y="495"/>
                  </a:cubicBezTo>
                  <a:cubicBezTo>
                    <a:pt x="576" y="271"/>
                    <a:pt x="800" y="271"/>
                    <a:pt x="800" y="47"/>
                  </a:cubicBezTo>
                  <a:cubicBezTo>
                    <a:pt x="768" y="15"/>
                    <a:pt x="727" y="1"/>
                    <a:pt x="682"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11" name="Google Shape;16011;p23"/>
            <p:cNvSpPr/>
            <p:nvPr/>
          </p:nvSpPr>
          <p:spPr>
            <a:xfrm>
              <a:off x="5163100" y="1881175"/>
              <a:ext cx="28025" cy="10700"/>
            </a:xfrm>
            <a:custGeom>
              <a:avLst/>
              <a:gdLst/>
              <a:ahLst/>
              <a:cxnLst/>
              <a:rect l="l" t="t" r="r" b="b"/>
              <a:pathLst>
                <a:path w="1121" h="428" extrusionOk="0">
                  <a:moveTo>
                    <a:pt x="477" y="1"/>
                  </a:moveTo>
                  <a:cubicBezTo>
                    <a:pt x="281" y="1"/>
                    <a:pt x="112" y="57"/>
                    <a:pt x="0" y="169"/>
                  </a:cubicBezTo>
                  <a:cubicBezTo>
                    <a:pt x="0" y="358"/>
                    <a:pt x="201" y="428"/>
                    <a:pt x="432" y="428"/>
                  </a:cubicBezTo>
                  <a:cubicBezTo>
                    <a:pt x="747" y="428"/>
                    <a:pt x="1121" y="298"/>
                    <a:pt x="1121" y="169"/>
                  </a:cubicBezTo>
                  <a:cubicBezTo>
                    <a:pt x="897" y="57"/>
                    <a:pt x="673" y="1"/>
                    <a:pt x="47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12" name="Google Shape;16012;p23"/>
            <p:cNvSpPr/>
            <p:nvPr/>
          </p:nvSpPr>
          <p:spPr>
            <a:xfrm>
              <a:off x="5191125" y="1890975"/>
              <a:ext cx="39225" cy="11250"/>
            </a:xfrm>
            <a:custGeom>
              <a:avLst/>
              <a:gdLst/>
              <a:ahLst/>
              <a:cxnLst/>
              <a:rect l="l" t="t" r="r" b="b"/>
              <a:pathLst>
                <a:path w="1569" h="450" extrusionOk="0">
                  <a:moveTo>
                    <a:pt x="1569" y="1"/>
                  </a:moveTo>
                  <a:cubicBezTo>
                    <a:pt x="896" y="1"/>
                    <a:pt x="224" y="1"/>
                    <a:pt x="0" y="449"/>
                  </a:cubicBezTo>
                  <a:cubicBezTo>
                    <a:pt x="448" y="225"/>
                    <a:pt x="1345" y="449"/>
                    <a:pt x="156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13" name="Google Shape;16013;p23"/>
            <p:cNvSpPr/>
            <p:nvPr/>
          </p:nvSpPr>
          <p:spPr>
            <a:xfrm>
              <a:off x="5527300" y="1888250"/>
              <a:ext cx="4775" cy="8275"/>
            </a:xfrm>
            <a:custGeom>
              <a:avLst/>
              <a:gdLst/>
              <a:ahLst/>
              <a:cxnLst/>
              <a:rect l="l" t="t" r="r" b="b"/>
              <a:pathLst>
                <a:path w="191" h="331" extrusionOk="0">
                  <a:moveTo>
                    <a:pt x="98" y="1"/>
                  </a:moveTo>
                  <a:cubicBezTo>
                    <a:pt x="72" y="1"/>
                    <a:pt x="40" y="31"/>
                    <a:pt x="0" y="110"/>
                  </a:cubicBezTo>
                  <a:cubicBezTo>
                    <a:pt x="54" y="273"/>
                    <a:pt x="96" y="331"/>
                    <a:pt x="124" y="331"/>
                  </a:cubicBezTo>
                  <a:cubicBezTo>
                    <a:pt x="191" y="331"/>
                    <a:pt x="182" y="1"/>
                    <a:pt x="9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14" name="Google Shape;16014;p23"/>
            <p:cNvSpPr/>
            <p:nvPr/>
          </p:nvSpPr>
          <p:spPr>
            <a:xfrm>
              <a:off x="5129475" y="1904550"/>
              <a:ext cx="7850" cy="6500"/>
            </a:xfrm>
            <a:custGeom>
              <a:avLst/>
              <a:gdLst/>
              <a:ahLst/>
              <a:cxnLst/>
              <a:rect l="l" t="t" r="r" b="b"/>
              <a:pathLst>
                <a:path w="314" h="260" extrusionOk="0">
                  <a:moveTo>
                    <a:pt x="136" y="1"/>
                  </a:moveTo>
                  <a:cubicBezTo>
                    <a:pt x="95" y="1"/>
                    <a:pt x="48" y="36"/>
                    <a:pt x="1" y="130"/>
                  </a:cubicBezTo>
                  <a:cubicBezTo>
                    <a:pt x="95" y="225"/>
                    <a:pt x="160" y="260"/>
                    <a:pt x="201" y="260"/>
                  </a:cubicBezTo>
                  <a:cubicBezTo>
                    <a:pt x="313" y="260"/>
                    <a:pt x="249" y="1"/>
                    <a:pt x="136"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15" name="Google Shape;16015;p23"/>
            <p:cNvSpPr/>
            <p:nvPr/>
          </p:nvSpPr>
          <p:spPr>
            <a:xfrm>
              <a:off x="5572125" y="1915775"/>
              <a:ext cx="4675" cy="6475"/>
            </a:xfrm>
            <a:custGeom>
              <a:avLst/>
              <a:gdLst/>
              <a:ahLst/>
              <a:cxnLst/>
              <a:rect l="l" t="t" r="r" b="b"/>
              <a:pathLst>
                <a:path w="187" h="259" extrusionOk="0">
                  <a:moveTo>
                    <a:pt x="112" y="0"/>
                  </a:moveTo>
                  <a:cubicBezTo>
                    <a:pt x="85" y="0"/>
                    <a:pt x="47" y="35"/>
                    <a:pt x="0" y="129"/>
                  </a:cubicBezTo>
                  <a:cubicBezTo>
                    <a:pt x="47" y="224"/>
                    <a:pt x="85" y="259"/>
                    <a:pt x="112" y="259"/>
                  </a:cubicBezTo>
                  <a:cubicBezTo>
                    <a:pt x="187" y="259"/>
                    <a:pt x="187" y="0"/>
                    <a:pt x="112"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16" name="Google Shape;16016;p23"/>
            <p:cNvSpPr/>
            <p:nvPr/>
          </p:nvSpPr>
          <p:spPr>
            <a:xfrm>
              <a:off x="5510475" y="1914800"/>
              <a:ext cx="16850" cy="4225"/>
            </a:xfrm>
            <a:custGeom>
              <a:avLst/>
              <a:gdLst/>
              <a:ahLst/>
              <a:cxnLst/>
              <a:rect l="l" t="t" r="r" b="b"/>
              <a:pathLst>
                <a:path w="674" h="169" extrusionOk="0">
                  <a:moveTo>
                    <a:pt x="393" y="0"/>
                  </a:moveTo>
                  <a:cubicBezTo>
                    <a:pt x="225" y="0"/>
                    <a:pt x="1" y="56"/>
                    <a:pt x="1" y="168"/>
                  </a:cubicBezTo>
                  <a:lnTo>
                    <a:pt x="449" y="168"/>
                  </a:lnTo>
                  <a:cubicBezTo>
                    <a:pt x="673" y="56"/>
                    <a:pt x="561" y="0"/>
                    <a:pt x="39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17" name="Google Shape;16017;p23"/>
            <p:cNvSpPr/>
            <p:nvPr/>
          </p:nvSpPr>
          <p:spPr>
            <a:xfrm>
              <a:off x="5566500" y="1980625"/>
              <a:ext cx="16850" cy="11225"/>
            </a:xfrm>
            <a:custGeom>
              <a:avLst/>
              <a:gdLst/>
              <a:ahLst/>
              <a:cxnLst/>
              <a:rect l="l" t="t" r="r" b="b"/>
              <a:pathLst>
                <a:path w="674" h="449" extrusionOk="0">
                  <a:moveTo>
                    <a:pt x="1" y="1"/>
                  </a:moveTo>
                  <a:cubicBezTo>
                    <a:pt x="1" y="225"/>
                    <a:pt x="225" y="449"/>
                    <a:pt x="673" y="449"/>
                  </a:cubicBezTo>
                  <a:cubicBezTo>
                    <a:pt x="673" y="225"/>
                    <a:pt x="225" y="1"/>
                    <a:pt x="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18" name="Google Shape;16018;p23"/>
            <p:cNvSpPr/>
            <p:nvPr/>
          </p:nvSpPr>
          <p:spPr>
            <a:xfrm>
              <a:off x="5291975" y="2008650"/>
              <a:ext cx="11225" cy="7950"/>
            </a:xfrm>
            <a:custGeom>
              <a:avLst/>
              <a:gdLst/>
              <a:ahLst/>
              <a:cxnLst/>
              <a:rect l="l" t="t" r="r" b="b"/>
              <a:pathLst>
                <a:path w="449" h="318" extrusionOk="0">
                  <a:moveTo>
                    <a:pt x="448" y="0"/>
                  </a:moveTo>
                  <a:cubicBezTo>
                    <a:pt x="448" y="0"/>
                    <a:pt x="0" y="0"/>
                    <a:pt x="0" y="224"/>
                  </a:cubicBezTo>
                  <a:cubicBezTo>
                    <a:pt x="0" y="290"/>
                    <a:pt x="39" y="317"/>
                    <a:pt x="93" y="317"/>
                  </a:cubicBezTo>
                  <a:cubicBezTo>
                    <a:pt x="224" y="317"/>
                    <a:pt x="448" y="159"/>
                    <a:pt x="44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19" name="Google Shape;16019;p23"/>
            <p:cNvSpPr/>
            <p:nvPr/>
          </p:nvSpPr>
          <p:spPr>
            <a:xfrm>
              <a:off x="4675650" y="2019850"/>
              <a:ext cx="28025" cy="5625"/>
            </a:xfrm>
            <a:custGeom>
              <a:avLst/>
              <a:gdLst/>
              <a:ahLst/>
              <a:cxnLst/>
              <a:rect l="l" t="t" r="r" b="b"/>
              <a:pathLst>
                <a:path w="1121" h="225" extrusionOk="0">
                  <a:moveTo>
                    <a:pt x="0" y="1"/>
                  </a:moveTo>
                  <a:cubicBezTo>
                    <a:pt x="0" y="225"/>
                    <a:pt x="1121" y="225"/>
                    <a:pt x="1121" y="225"/>
                  </a:cubicBezTo>
                  <a:cubicBezTo>
                    <a:pt x="1009" y="113"/>
                    <a:pt x="841" y="113"/>
                    <a:pt x="645" y="113"/>
                  </a:cubicBezTo>
                  <a:cubicBezTo>
                    <a:pt x="448" y="113"/>
                    <a:pt x="224" y="113"/>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20" name="Google Shape;16020;p23"/>
            <p:cNvSpPr/>
            <p:nvPr/>
          </p:nvSpPr>
          <p:spPr>
            <a:xfrm>
              <a:off x="5286375" y="2033425"/>
              <a:ext cx="4675" cy="6500"/>
            </a:xfrm>
            <a:custGeom>
              <a:avLst/>
              <a:gdLst/>
              <a:ahLst/>
              <a:cxnLst/>
              <a:rect l="l" t="t" r="r" b="b"/>
              <a:pathLst>
                <a:path w="187" h="260" extrusionOk="0">
                  <a:moveTo>
                    <a:pt x="112" y="1"/>
                  </a:moveTo>
                  <a:cubicBezTo>
                    <a:pt x="85" y="1"/>
                    <a:pt x="47" y="35"/>
                    <a:pt x="0" y="130"/>
                  </a:cubicBezTo>
                  <a:cubicBezTo>
                    <a:pt x="47" y="225"/>
                    <a:pt x="85" y="259"/>
                    <a:pt x="112" y="259"/>
                  </a:cubicBezTo>
                  <a:cubicBezTo>
                    <a:pt x="187" y="259"/>
                    <a:pt x="187" y="1"/>
                    <a:pt x="112"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21" name="Google Shape;16021;p23"/>
            <p:cNvSpPr/>
            <p:nvPr/>
          </p:nvSpPr>
          <p:spPr>
            <a:xfrm>
              <a:off x="5583325" y="2045375"/>
              <a:ext cx="11225" cy="2525"/>
            </a:xfrm>
            <a:custGeom>
              <a:avLst/>
              <a:gdLst/>
              <a:ahLst/>
              <a:cxnLst/>
              <a:rect l="l" t="t" r="r" b="b"/>
              <a:pathLst>
                <a:path w="449" h="101" extrusionOk="0">
                  <a:moveTo>
                    <a:pt x="116" y="1"/>
                  </a:moveTo>
                  <a:cubicBezTo>
                    <a:pt x="50" y="1"/>
                    <a:pt x="0" y="25"/>
                    <a:pt x="0" y="100"/>
                  </a:cubicBezTo>
                  <a:lnTo>
                    <a:pt x="448" y="100"/>
                  </a:lnTo>
                  <a:cubicBezTo>
                    <a:pt x="448" y="100"/>
                    <a:pt x="249" y="1"/>
                    <a:pt x="116"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22" name="Google Shape;16022;p23"/>
            <p:cNvSpPr/>
            <p:nvPr/>
          </p:nvSpPr>
          <p:spPr>
            <a:xfrm>
              <a:off x="5473950" y="2067925"/>
              <a:ext cx="2925" cy="10275"/>
            </a:xfrm>
            <a:custGeom>
              <a:avLst/>
              <a:gdLst/>
              <a:ahLst/>
              <a:cxnLst/>
              <a:rect l="l" t="t" r="r" b="b"/>
              <a:pathLst>
                <a:path w="117" h="411" extrusionOk="0">
                  <a:moveTo>
                    <a:pt x="104" y="0"/>
                  </a:moveTo>
                  <a:cubicBezTo>
                    <a:pt x="73" y="0"/>
                    <a:pt x="0" y="410"/>
                    <a:pt x="21" y="410"/>
                  </a:cubicBezTo>
                  <a:cubicBezTo>
                    <a:pt x="30" y="410"/>
                    <a:pt x="58" y="329"/>
                    <a:pt x="117" y="95"/>
                  </a:cubicBezTo>
                  <a:cubicBezTo>
                    <a:pt x="117" y="27"/>
                    <a:pt x="112" y="0"/>
                    <a:pt x="10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23" name="Google Shape;16023;p23"/>
            <p:cNvSpPr/>
            <p:nvPr/>
          </p:nvSpPr>
          <p:spPr>
            <a:xfrm>
              <a:off x="3381375" y="2077275"/>
              <a:ext cx="16825" cy="8425"/>
            </a:xfrm>
            <a:custGeom>
              <a:avLst/>
              <a:gdLst/>
              <a:ahLst/>
              <a:cxnLst/>
              <a:rect l="l" t="t" r="r" b="b"/>
              <a:pathLst>
                <a:path w="673" h="337" extrusionOk="0">
                  <a:moveTo>
                    <a:pt x="336" y="1"/>
                  </a:moveTo>
                  <a:cubicBezTo>
                    <a:pt x="224" y="1"/>
                    <a:pt x="112" y="57"/>
                    <a:pt x="0" y="169"/>
                  </a:cubicBezTo>
                  <a:cubicBezTo>
                    <a:pt x="0" y="281"/>
                    <a:pt x="168" y="337"/>
                    <a:pt x="336" y="337"/>
                  </a:cubicBezTo>
                  <a:cubicBezTo>
                    <a:pt x="504" y="337"/>
                    <a:pt x="672" y="281"/>
                    <a:pt x="672" y="169"/>
                  </a:cubicBezTo>
                  <a:cubicBezTo>
                    <a:pt x="560" y="57"/>
                    <a:pt x="448" y="1"/>
                    <a:pt x="336"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24" name="Google Shape;16024;p23"/>
            <p:cNvSpPr/>
            <p:nvPr/>
          </p:nvSpPr>
          <p:spPr>
            <a:xfrm>
              <a:off x="5258350" y="2081475"/>
              <a:ext cx="11225" cy="2525"/>
            </a:xfrm>
            <a:custGeom>
              <a:avLst/>
              <a:gdLst/>
              <a:ahLst/>
              <a:cxnLst/>
              <a:rect l="l" t="t" r="r" b="b"/>
              <a:pathLst>
                <a:path w="449" h="101" extrusionOk="0">
                  <a:moveTo>
                    <a:pt x="0" y="1"/>
                  </a:moveTo>
                  <a:cubicBezTo>
                    <a:pt x="0" y="1"/>
                    <a:pt x="200" y="100"/>
                    <a:pt x="332" y="100"/>
                  </a:cubicBezTo>
                  <a:cubicBezTo>
                    <a:pt x="399" y="100"/>
                    <a:pt x="449" y="76"/>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25" name="Google Shape;16025;p23"/>
            <p:cNvSpPr/>
            <p:nvPr/>
          </p:nvSpPr>
          <p:spPr>
            <a:xfrm>
              <a:off x="5034225" y="2089450"/>
              <a:ext cx="4700" cy="6500"/>
            </a:xfrm>
            <a:custGeom>
              <a:avLst/>
              <a:gdLst/>
              <a:ahLst/>
              <a:cxnLst/>
              <a:rect l="l" t="t" r="r" b="b"/>
              <a:pathLst>
                <a:path w="188" h="260" extrusionOk="0">
                  <a:moveTo>
                    <a:pt x="113" y="1"/>
                  </a:moveTo>
                  <a:cubicBezTo>
                    <a:pt x="85" y="1"/>
                    <a:pt x="48" y="35"/>
                    <a:pt x="1" y="130"/>
                  </a:cubicBezTo>
                  <a:cubicBezTo>
                    <a:pt x="48" y="225"/>
                    <a:pt x="85" y="259"/>
                    <a:pt x="113" y="259"/>
                  </a:cubicBezTo>
                  <a:cubicBezTo>
                    <a:pt x="187" y="259"/>
                    <a:pt x="187" y="1"/>
                    <a:pt x="11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26" name="Google Shape;16026;p23"/>
            <p:cNvSpPr/>
            <p:nvPr/>
          </p:nvSpPr>
          <p:spPr>
            <a:xfrm>
              <a:off x="5471250" y="2103975"/>
              <a:ext cx="4800" cy="8275"/>
            </a:xfrm>
            <a:custGeom>
              <a:avLst/>
              <a:gdLst/>
              <a:ahLst/>
              <a:cxnLst/>
              <a:rect l="l" t="t" r="r" b="b"/>
              <a:pathLst>
                <a:path w="192" h="331" extrusionOk="0">
                  <a:moveTo>
                    <a:pt x="124" y="1"/>
                  </a:moveTo>
                  <a:cubicBezTo>
                    <a:pt x="96" y="1"/>
                    <a:pt x="55" y="58"/>
                    <a:pt x="1" y="221"/>
                  </a:cubicBezTo>
                  <a:cubicBezTo>
                    <a:pt x="40" y="300"/>
                    <a:pt x="73" y="331"/>
                    <a:pt x="98" y="331"/>
                  </a:cubicBezTo>
                  <a:cubicBezTo>
                    <a:pt x="183" y="331"/>
                    <a:pt x="191" y="1"/>
                    <a:pt x="12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27" name="Google Shape;16027;p23"/>
            <p:cNvSpPr/>
            <p:nvPr/>
          </p:nvSpPr>
          <p:spPr>
            <a:xfrm>
              <a:off x="5919500" y="2131900"/>
              <a:ext cx="22425" cy="11250"/>
            </a:xfrm>
            <a:custGeom>
              <a:avLst/>
              <a:gdLst/>
              <a:ahLst/>
              <a:cxnLst/>
              <a:rect l="l" t="t" r="r" b="b"/>
              <a:pathLst>
                <a:path w="897" h="450" extrusionOk="0">
                  <a:moveTo>
                    <a:pt x="449" y="1"/>
                  </a:moveTo>
                  <a:cubicBezTo>
                    <a:pt x="0" y="1"/>
                    <a:pt x="0" y="449"/>
                    <a:pt x="449" y="449"/>
                  </a:cubicBezTo>
                  <a:cubicBezTo>
                    <a:pt x="449" y="449"/>
                    <a:pt x="897" y="1"/>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28" name="Google Shape;16028;p23"/>
            <p:cNvSpPr/>
            <p:nvPr/>
          </p:nvSpPr>
          <p:spPr>
            <a:xfrm>
              <a:off x="3431800" y="2139875"/>
              <a:ext cx="7825" cy="6500"/>
            </a:xfrm>
            <a:custGeom>
              <a:avLst/>
              <a:gdLst/>
              <a:ahLst/>
              <a:cxnLst/>
              <a:rect l="l" t="t" r="r" b="b"/>
              <a:pathLst>
                <a:path w="313" h="260" extrusionOk="0">
                  <a:moveTo>
                    <a:pt x="201" y="1"/>
                  </a:moveTo>
                  <a:cubicBezTo>
                    <a:pt x="159" y="1"/>
                    <a:pt x="95" y="35"/>
                    <a:pt x="0" y="130"/>
                  </a:cubicBezTo>
                  <a:cubicBezTo>
                    <a:pt x="47" y="225"/>
                    <a:pt x="95" y="260"/>
                    <a:pt x="136" y="260"/>
                  </a:cubicBezTo>
                  <a:cubicBezTo>
                    <a:pt x="248" y="260"/>
                    <a:pt x="313" y="1"/>
                    <a:pt x="20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29" name="Google Shape;16029;p23"/>
            <p:cNvSpPr/>
            <p:nvPr/>
          </p:nvSpPr>
          <p:spPr>
            <a:xfrm>
              <a:off x="5992325" y="2143750"/>
              <a:ext cx="44850" cy="7475"/>
            </a:xfrm>
            <a:custGeom>
              <a:avLst/>
              <a:gdLst/>
              <a:ahLst/>
              <a:cxnLst/>
              <a:rect l="l" t="t" r="r" b="b"/>
              <a:pathLst>
                <a:path w="1794" h="299" extrusionOk="0">
                  <a:moveTo>
                    <a:pt x="466" y="0"/>
                  </a:moveTo>
                  <a:cubicBezTo>
                    <a:pt x="300" y="0"/>
                    <a:pt x="150" y="50"/>
                    <a:pt x="1" y="199"/>
                  </a:cubicBezTo>
                  <a:cubicBezTo>
                    <a:pt x="300" y="199"/>
                    <a:pt x="798" y="299"/>
                    <a:pt x="1229" y="299"/>
                  </a:cubicBezTo>
                  <a:cubicBezTo>
                    <a:pt x="1445" y="299"/>
                    <a:pt x="1644" y="274"/>
                    <a:pt x="1794" y="199"/>
                  </a:cubicBezTo>
                  <a:cubicBezTo>
                    <a:pt x="1196" y="199"/>
                    <a:pt x="798" y="0"/>
                    <a:pt x="466"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30" name="Google Shape;16030;p23"/>
            <p:cNvSpPr/>
            <p:nvPr/>
          </p:nvSpPr>
          <p:spPr>
            <a:xfrm>
              <a:off x="3527050" y="2151825"/>
              <a:ext cx="5625" cy="2525"/>
            </a:xfrm>
            <a:custGeom>
              <a:avLst/>
              <a:gdLst/>
              <a:ahLst/>
              <a:cxnLst/>
              <a:rect l="l" t="t" r="r" b="b"/>
              <a:pathLst>
                <a:path w="225" h="101" extrusionOk="0">
                  <a:moveTo>
                    <a:pt x="58" y="1"/>
                  </a:moveTo>
                  <a:cubicBezTo>
                    <a:pt x="25" y="1"/>
                    <a:pt x="0" y="26"/>
                    <a:pt x="0" y="100"/>
                  </a:cubicBezTo>
                  <a:lnTo>
                    <a:pt x="224" y="100"/>
                  </a:lnTo>
                  <a:cubicBezTo>
                    <a:pt x="224" y="100"/>
                    <a:pt x="125" y="1"/>
                    <a:pt x="5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31" name="Google Shape;16031;p23"/>
            <p:cNvSpPr/>
            <p:nvPr/>
          </p:nvSpPr>
          <p:spPr>
            <a:xfrm>
              <a:off x="6056000" y="2153150"/>
              <a:ext cx="8125" cy="5150"/>
            </a:xfrm>
            <a:custGeom>
              <a:avLst/>
              <a:gdLst/>
              <a:ahLst/>
              <a:cxnLst/>
              <a:rect l="l" t="t" r="r" b="b"/>
              <a:pathLst>
                <a:path w="325" h="206" extrusionOk="0">
                  <a:moveTo>
                    <a:pt x="263" y="0"/>
                  </a:moveTo>
                  <a:cubicBezTo>
                    <a:pt x="248" y="0"/>
                    <a:pt x="211" y="14"/>
                    <a:pt x="143" y="47"/>
                  </a:cubicBezTo>
                  <a:cubicBezTo>
                    <a:pt x="26" y="165"/>
                    <a:pt x="1" y="205"/>
                    <a:pt x="19" y="205"/>
                  </a:cubicBezTo>
                  <a:cubicBezTo>
                    <a:pt x="61" y="205"/>
                    <a:pt x="325" y="0"/>
                    <a:pt x="26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32" name="Google Shape;16032;p23"/>
            <p:cNvSpPr/>
            <p:nvPr/>
          </p:nvSpPr>
          <p:spPr>
            <a:xfrm>
              <a:off x="6065175" y="2151075"/>
              <a:ext cx="4700" cy="6500"/>
            </a:xfrm>
            <a:custGeom>
              <a:avLst/>
              <a:gdLst/>
              <a:ahLst/>
              <a:cxnLst/>
              <a:rect l="l" t="t" r="r" b="b"/>
              <a:pathLst>
                <a:path w="188" h="260" extrusionOk="0">
                  <a:moveTo>
                    <a:pt x="112" y="1"/>
                  </a:moveTo>
                  <a:cubicBezTo>
                    <a:pt x="85" y="1"/>
                    <a:pt x="48" y="36"/>
                    <a:pt x="0" y="130"/>
                  </a:cubicBezTo>
                  <a:cubicBezTo>
                    <a:pt x="48" y="225"/>
                    <a:pt x="85" y="260"/>
                    <a:pt x="112" y="260"/>
                  </a:cubicBezTo>
                  <a:cubicBezTo>
                    <a:pt x="187" y="260"/>
                    <a:pt x="187" y="1"/>
                    <a:pt x="112"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33" name="Google Shape;16033;p23"/>
            <p:cNvSpPr/>
            <p:nvPr/>
          </p:nvSpPr>
          <p:spPr>
            <a:xfrm>
              <a:off x="3381375" y="2156700"/>
              <a:ext cx="9350" cy="6475"/>
            </a:xfrm>
            <a:custGeom>
              <a:avLst/>
              <a:gdLst/>
              <a:ahLst/>
              <a:cxnLst/>
              <a:rect l="l" t="t" r="r" b="b"/>
              <a:pathLst>
                <a:path w="374" h="259" extrusionOk="0">
                  <a:moveTo>
                    <a:pt x="224" y="0"/>
                  </a:moveTo>
                  <a:cubicBezTo>
                    <a:pt x="169" y="0"/>
                    <a:pt x="95" y="35"/>
                    <a:pt x="0" y="129"/>
                  </a:cubicBezTo>
                  <a:cubicBezTo>
                    <a:pt x="95" y="224"/>
                    <a:pt x="169" y="259"/>
                    <a:pt x="224" y="259"/>
                  </a:cubicBezTo>
                  <a:cubicBezTo>
                    <a:pt x="374" y="259"/>
                    <a:pt x="374" y="0"/>
                    <a:pt x="2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34" name="Google Shape;16034;p23"/>
            <p:cNvSpPr/>
            <p:nvPr/>
          </p:nvSpPr>
          <p:spPr>
            <a:xfrm>
              <a:off x="6104400" y="2159925"/>
              <a:ext cx="16825" cy="4225"/>
            </a:xfrm>
            <a:custGeom>
              <a:avLst/>
              <a:gdLst/>
              <a:ahLst/>
              <a:cxnLst/>
              <a:rect l="l" t="t" r="r" b="b"/>
              <a:pathLst>
                <a:path w="673" h="169" extrusionOk="0">
                  <a:moveTo>
                    <a:pt x="224" y="0"/>
                  </a:moveTo>
                  <a:cubicBezTo>
                    <a:pt x="0" y="113"/>
                    <a:pt x="112" y="169"/>
                    <a:pt x="280" y="169"/>
                  </a:cubicBezTo>
                  <a:cubicBezTo>
                    <a:pt x="448" y="169"/>
                    <a:pt x="673" y="113"/>
                    <a:pt x="67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35" name="Google Shape;16035;p23"/>
            <p:cNvSpPr/>
            <p:nvPr/>
          </p:nvSpPr>
          <p:spPr>
            <a:xfrm>
              <a:off x="6136725" y="2162300"/>
              <a:ext cx="12525" cy="6475"/>
            </a:xfrm>
            <a:custGeom>
              <a:avLst/>
              <a:gdLst/>
              <a:ahLst/>
              <a:cxnLst/>
              <a:rect l="l" t="t" r="r" b="b"/>
              <a:pathLst>
                <a:path w="501" h="259" extrusionOk="0">
                  <a:moveTo>
                    <a:pt x="188" y="0"/>
                  </a:moveTo>
                  <a:cubicBezTo>
                    <a:pt x="1" y="0"/>
                    <a:pt x="66" y="259"/>
                    <a:pt x="252" y="259"/>
                  </a:cubicBezTo>
                  <a:cubicBezTo>
                    <a:pt x="321" y="259"/>
                    <a:pt x="405" y="224"/>
                    <a:pt x="500" y="130"/>
                  </a:cubicBezTo>
                  <a:cubicBezTo>
                    <a:pt x="358" y="35"/>
                    <a:pt x="256" y="0"/>
                    <a:pt x="18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36" name="Google Shape;16036;p23"/>
            <p:cNvSpPr/>
            <p:nvPr/>
          </p:nvSpPr>
          <p:spPr>
            <a:xfrm>
              <a:off x="6506175" y="2193550"/>
              <a:ext cx="22425" cy="7950"/>
            </a:xfrm>
            <a:custGeom>
              <a:avLst/>
              <a:gdLst/>
              <a:ahLst/>
              <a:cxnLst/>
              <a:rect l="l" t="t" r="r" b="b"/>
              <a:pathLst>
                <a:path w="897" h="318" extrusionOk="0">
                  <a:moveTo>
                    <a:pt x="738" y="0"/>
                  </a:moveTo>
                  <a:cubicBezTo>
                    <a:pt x="290" y="0"/>
                    <a:pt x="66" y="0"/>
                    <a:pt x="66" y="224"/>
                  </a:cubicBezTo>
                  <a:cubicBezTo>
                    <a:pt x="0" y="290"/>
                    <a:pt x="50" y="317"/>
                    <a:pt x="147" y="317"/>
                  </a:cubicBezTo>
                  <a:cubicBezTo>
                    <a:pt x="383" y="317"/>
                    <a:pt x="896" y="159"/>
                    <a:pt x="73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37" name="Google Shape;16037;p23"/>
            <p:cNvSpPr/>
            <p:nvPr/>
          </p:nvSpPr>
          <p:spPr>
            <a:xfrm>
              <a:off x="3549450" y="2198000"/>
              <a:ext cx="21625" cy="12375"/>
            </a:xfrm>
            <a:custGeom>
              <a:avLst/>
              <a:gdLst/>
              <a:ahLst/>
              <a:cxnLst/>
              <a:rect l="l" t="t" r="r" b="b"/>
              <a:pathLst>
                <a:path w="865" h="495" extrusionOk="0">
                  <a:moveTo>
                    <a:pt x="120" y="1"/>
                  </a:moveTo>
                  <a:cubicBezTo>
                    <a:pt x="74" y="1"/>
                    <a:pt x="33" y="14"/>
                    <a:pt x="1" y="46"/>
                  </a:cubicBezTo>
                  <a:cubicBezTo>
                    <a:pt x="225" y="46"/>
                    <a:pt x="449" y="270"/>
                    <a:pt x="673" y="495"/>
                  </a:cubicBezTo>
                  <a:cubicBezTo>
                    <a:pt x="865" y="495"/>
                    <a:pt x="398" y="1"/>
                    <a:pt x="12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38" name="Google Shape;16038;p23"/>
            <p:cNvSpPr/>
            <p:nvPr/>
          </p:nvSpPr>
          <p:spPr>
            <a:xfrm>
              <a:off x="3398175" y="2196950"/>
              <a:ext cx="22425" cy="13425"/>
            </a:xfrm>
            <a:custGeom>
              <a:avLst/>
              <a:gdLst/>
              <a:ahLst/>
              <a:cxnLst/>
              <a:rect l="l" t="t" r="r" b="b"/>
              <a:pathLst>
                <a:path w="897" h="537" extrusionOk="0">
                  <a:moveTo>
                    <a:pt x="738" y="0"/>
                  </a:moveTo>
                  <a:cubicBezTo>
                    <a:pt x="481" y="0"/>
                    <a:pt x="0" y="208"/>
                    <a:pt x="0" y="537"/>
                  </a:cubicBezTo>
                  <a:cubicBezTo>
                    <a:pt x="224" y="537"/>
                    <a:pt x="897" y="537"/>
                    <a:pt x="897" y="88"/>
                  </a:cubicBezTo>
                  <a:cubicBezTo>
                    <a:pt x="897" y="28"/>
                    <a:pt x="832" y="0"/>
                    <a:pt x="73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39" name="Google Shape;16039;p23"/>
            <p:cNvSpPr/>
            <p:nvPr/>
          </p:nvSpPr>
          <p:spPr>
            <a:xfrm>
              <a:off x="6496600" y="2208475"/>
              <a:ext cx="37375" cy="7500"/>
            </a:xfrm>
            <a:custGeom>
              <a:avLst/>
              <a:gdLst/>
              <a:ahLst/>
              <a:cxnLst/>
              <a:rect l="l" t="t" r="r" b="b"/>
              <a:pathLst>
                <a:path w="1495" h="300" extrusionOk="0">
                  <a:moveTo>
                    <a:pt x="698" y="1"/>
                  </a:moveTo>
                  <a:cubicBezTo>
                    <a:pt x="449" y="1"/>
                    <a:pt x="150" y="76"/>
                    <a:pt x="0" y="300"/>
                  </a:cubicBezTo>
                  <a:cubicBezTo>
                    <a:pt x="1495" y="300"/>
                    <a:pt x="1196" y="1"/>
                    <a:pt x="69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40" name="Google Shape;16040;p23"/>
            <p:cNvSpPr/>
            <p:nvPr/>
          </p:nvSpPr>
          <p:spPr>
            <a:xfrm>
              <a:off x="3431800" y="2215950"/>
              <a:ext cx="11225" cy="25"/>
            </a:xfrm>
            <a:custGeom>
              <a:avLst/>
              <a:gdLst/>
              <a:ahLst/>
              <a:cxnLst/>
              <a:rect l="l" t="t" r="r" b="b"/>
              <a:pathLst>
                <a:path w="449" h="1" extrusionOk="0">
                  <a:moveTo>
                    <a:pt x="448" y="1"/>
                  </a:moveTo>
                  <a:lnTo>
                    <a:pt x="0" y="1"/>
                  </a:ln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41" name="Google Shape;16041;p23"/>
            <p:cNvSpPr/>
            <p:nvPr/>
          </p:nvSpPr>
          <p:spPr>
            <a:xfrm>
              <a:off x="3381375" y="2217350"/>
              <a:ext cx="5625" cy="4225"/>
            </a:xfrm>
            <a:custGeom>
              <a:avLst/>
              <a:gdLst/>
              <a:ahLst/>
              <a:cxnLst/>
              <a:rect l="l" t="t" r="r" b="b"/>
              <a:pathLst>
                <a:path w="225" h="169" extrusionOk="0">
                  <a:moveTo>
                    <a:pt x="112" y="1"/>
                  </a:moveTo>
                  <a:cubicBezTo>
                    <a:pt x="56" y="1"/>
                    <a:pt x="0" y="57"/>
                    <a:pt x="0" y="169"/>
                  </a:cubicBezTo>
                  <a:lnTo>
                    <a:pt x="224" y="169"/>
                  </a:lnTo>
                  <a:cubicBezTo>
                    <a:pt x="224" y="57"/>
                    <a:pt x="168" y="1"/>
                    <a:pt x="112"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42" name="Google Shape;16042;p23"/>
            <p:cNvSpPr/>
            <p:nvPr/>
          </p:nvSpPr>
          <p:spPr>
            <a:xfrm>
              <a:off x="3394150" y="2220375"/>
              <a:ext cx="9650" cy="5150"/>
            </a:xfrm>
            <a:custGeom>
              <a:avLst/>
              <a:gdLst/>
              <a:ahLst/>
              <a:cxnLst/>
              <a:rect l="l" t="t" r="r" b="b"/>
              <a:pathLst>
                <a:path w="386" h="206" extrusionOk="0">
                  <a:moveTo>
                    <a:pt x="214" y="1"/>
                  </a:moveTo>
                  <a:cubicBezTo>
                    <a:pt x="29" y="1"/>
                    <a:pt x="0" y="206"/>
                    <a:pt x="126" y="206"/>
                  </a:cubicBezTo>
                  <a:cubicBezTo>
                    <a:pt x="182" y="206"/>
                    <a:pt x="268" y="165"/>
                    <a:pt x="385" y="48"/>
                  </a:cubicBezTo>
                  <a:cubicBezTo>
                    <a:pt x="318" y="14"/>
                    <a:pt x="261" y="1"/>
                    <a:pt x="21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43" name="Google Shape;16043;p23"/>
            <p:cNvSpPr/>
            <p:nvPr/>
          </p:nvSpPr>
          <p:spPr>
            <a:xfrm>
              <a:off x="3392575" y="2229075"/>
              <a:ext cx="11225" cy="20525"/>
            </a:xfrm>
            <a:custGeom>
              <a:avLst/>
              <a:gdLst/>
              <a:ahLst/>
              <a:cxnLst/>
              <a:rect l="l" t="t" r="r" b="b"/>
              <a:pathLst>
                <a:path w="449" h="821" extrusionOk="0">
                  <a:moveTo>
                    <a:pt x="246" y="0"/>
                  </a:moveTo>
                  <a:cubicBezTo>
                    <a:pt x="184" y="0"/>
                    <a:pt x="104" y="44"/>
                    <a:pt x="0" y="148"/>
                  </a:cubicBezTo>
                  <a:cubicBezTo>
                    <a:pt x="448" y="148"/>
                    <a:pt x="0" y="820"/>
                    <a:pt x="448" y="820"/>
                  </a:cubicBezTo>
                  <a:cubicBezTo>
                    <a:pt x="448" y="476"/>
                    <a:pt x="448" y="0"/>
                    <a:pt x="246"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44" name="Google Shape;16044;p23"/>
            <p:cNvSpPr/>
            <p:nvPr/>
          </p:nvSpPr>
          <p:spPr>
            <a:xfrm>
              <a:off x="2423250" y="2231225"/>
              <a:ext cx="22450" cy="12775"/>
            </a:xfrm>
            <a:custGeom>
              <a:avLst/>
              <a:gdLst/>
              <a:ahLst/>
              <a:cxnLst/>
              <a:rect l="l" t="t" r="r" b="b"/>
              <a:pathLst>
                <a:path w="898" h="511" extrusionOk="0">
                  <a:moveTo>
                    <a:pt x="171" y="1"/>
                  </a:moveTo>
                  <a:cubicBezTo>
                    <a:pt x="103" y="1"/>
                    <a:pt x="44" y="19"/>
                    <a:pt x="1" y="62"/>
                  </a:cubicBezTo>
                  <a:cubicBezTo>
                    <a:pt x="225" y="286"/>
                    <a:pt x="673" y="286"/>
                    <a:pt x="897" y="510"/>
                  </a:cubicBezTo>
                  <a:cubicBezTo>
                    <a:pt x="897" y="329"/>
                    <a:pt x="457" y="1"/>
                    <a:pt x="17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45" name="Google Shape;16045;p23"/>
            <p:cNvSpPr/>
            <p:nvPr/>
          </p:nvSpPr>
          <p:spPr>
            <a:xfrm>
              <a:off x="3398175" y="2215950"/>
              <a:ext cx="124450" cy="280175"/>
            </a:xfrm>
            <a:custGeom>
              <a:avLst/>
              <a:gdLst/>
              <a:ahLst/>
              <a:cxnLst/>
              <a:rect l="l" t="t" r="r" b="b"/>
              <a:pathLst>
                <a:path w="4978" h="11207" extrusionOk="0">
                  <a:moveTo>
                    <a:pt x="2242" y="1"/>
                  </a:moveTo>
                  <a:lnTo>
                    <a:pt x="2242" y="1"/>
                  </a:lnTo>
                  <a:cubicBezTo>
                    <a:pt x="2084" y="402"/>
                    <a:pt x="1971" y="805"/>
                    <a:pt x="1892" y="1207"/>
                  </a:cubicBezTo>
                  <a:lnTo>
                    <a:pt x="1892" y="1207"/>
                  </a:lnTo>
                  <a:cubicBezTo>
                    <a:pt x="2098" y="1163"/>
                    <a:pt x="2242" y="761"/>
                    <a:pt x="2242" y="1"/>
                  </a:cubicBezTo>
                  <a:close/>
                  <a:moveTo>
                    <a:pt x="0" y="9862"/>
                  </a:moveTo>
                  <a:cubicBezTo>
                    <a:pt x="0" y="10124"/>
                    <a:pt x="77" y="10233"/>
                    <a:pt x="141" y="10233"/>
                  </a:cubicBezTo>
                  <a:cubicBezTo>
                    <a:pt x="186" y="10233"/>
                    <a:pt x="224" y="10179"/>
                    <a:pt x="224" y="10086"/>
                  </a:cubicBezTo>
                  <a:cubicBezTo>
                    <a:pt x="449" y="10086"/>
                    <a:pt x="224" y="9862"/>
                    <a:pt x="0" y="9862"/>
                  </a:cubicBezTo>
                  <a:close/>
                  <a:moveTo>
                    <a:pt x="1345" y="673"/>
                  </a:moveTo>
                  <a:cubicBezTo>
                    <a:pt x="1121" y="673"/>
                    <a:pt x="449" y="10310"/>
                    <a:pt x="224" y="11206"/>
                  </a:cubicBezTo>
                  <a:cubicBezTo>
                    <a:pt x="4978" y="10587"/>
                    <a:pt x="965" y="5965"/>
                    <a:pt x="1892" y="1207"/>
                  </a:cubicBezTo>
                  <a:lnTo>
                    <a:pt x="1892" y="1207"/>
                  </a:lnTo>
                  <a:cubicBezTo>
                    <a:pt x="1880" y="1210"/>
                    <a:pt x="1867" y="1211"/>
                    <a:pt x="1854" y="1211"/>
                  </a:cubicBezTo>
                  <a:cubicBezTo>
                    <a:pt x="1704" y="1211"/>
                    <a:pt x="1524" y="1032"/>
                    <a:pt x="1345" y="673"/>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46" name="Google Shape;16046;p23"/>
            <p:cNvSpPr/>
            <p:nvPr/>
          </p:nvSpPr>
          <p:spPr>
            <a:xfrm>
              <a:off x="1857375" y="2319175"/>
              <a:ext cx="4675" cy="6500"/>
            </a:xfrm>
            <a:custGeom>
              <a:avLst/>
              <a:gdLst/>
              <a:ahLst/>
              <a:cxnLst/>
              <a:rect l="l" t="t" r="r" b="b"/>
              <a:pathLst>
                <a:path w="187" h="260" extrusionOk="0">
                  <a:moveTo>
                    <a:pt x="112" y="0"/>
                  </a:moveTo>
                  <a:cubicBezTo>
                    <a:pt x="85" y="0"/>
                    <a:pt x="47" y="35"/>
                    <a:pt x="0" y="130"/>
                  </a:cubicBezTo>
                  <a:cubicBezTo>
                    <a:pt x="47" y="225"/>
                    <a:pt x="85" y="259"/>
                    <a:pt x="112" y="259"/>
                  </a:cubicBezTo>
                  <a:cubicBezTo>
                    <a:pt x="187" y="259"/>
                    <a:pt x="187" y="0"/>
                    <a:pt x="112"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47" name="Google Shape;16047;p23"/>
            <p:cNvSpPr/>
            <p:nvPr/>
          </p:nvSpPr>
          <p:spPr>
            <a:xfrm>
              <a:off x="1857375" y="2282450"/>
              <a:ext cx="20500" cy="28775"/>
            </a:xfrm>
            <a:custGeom>
              <a:avLst/>
              <a:gdLst/>
              <a:ahLst/>
              <a:cxnLst/>
              <a:rect l="l" t="t" r="r" b="b"/>
              <a:pathLst>
                <a:path w="820" h="1151" extrusionOk="0">
                  <a:moveTo>
                    <a:pt x="549" y="1"/>
                  </a:moveTo>
                  <a:cubicBezTo>
                    <a:pt x="522" y="1"/>
                    <a:pt x="489" y="10"/>
                    <a:pt x="448" y="30"/>
                  </a:cubicBezTo>
                  <a:cubicBezTo>
                    <a:pt x="672" y="478"/>
                    <a:pt x="0" y="927"/>
                    <a:pt x="448" y="1151"/>
                  </a:cubicBezTo>
                  <a:cubicBezTo>
                    <a:pt x="448" y="947"/>
                    <a:pt x="819" y="1"/>
                    <a:pt x="5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48" name="Google Shape;16048;p23"/>
            <p:cNvSpPr/>
            <p:nvPr/>
          </p:nvSpPr>
          <p:spPr>
            <a:xfrm>
              <a:off x="3409375" y="2232775"/>
              <a:ext cx="11225" cy="2500"/>
            </a:xfrm>
            <a:custGeom>
              <a:avLst/>
              <a:gdLst/>
              <a:ahLst/>
              <a:cxnLst/>
              <a:rect l="l" t="t" r="r" b="b"/>
              <a:pathLst>
                <a:path w="449" h="100" extrusionOk="0">
                  <a:moveTo>
                    <a:pt x="1" y="0"/>
                  </a:moveTo>
                  <a:cubicBezTo>
                    <a:pt x="1" y="0"/>
                    <a:pt x="200" y="100"/>
                    <a:pt x="333" y="100"/>
                  </a:cubicBezTo>
                  <a:cubicBezTo>
                    <a:pt x="399" y="100"/>
                    <a:pt x="449" y="75"/>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49" name="Google Shape;16049;p23"/>
            <p:cNvSpPr/>
            <p:nvPr/>
          </p:nvSpPr>
          <p:spPr>
            <a:xfrm>
              <a:off x="3588675" y="2249650"/>
              <a:ext cx="4775" cy="8275"/>
            </a:xfrm>
            <a:custGeom>
              <a:avLst/>
              <a:gdLst/>
              <a:ahLst/>
              <a:cxnLst/>
              <a:rect l="l" t="t" r="r" b="b"/>
              <a:pathLst>
                <a:path w="191" h="331" extrusionOk="0">
                  <a:moveTo>
                    <a:pt x="124" y="1"/>
                  </a:moveTo>
                  <a:cubicBezTo>
                    <a:pt x="96" y="1"/>
                    <a:pt x="55" y="58"/>
                    <a:pt x="0" y="221"/>
                  </a:cubicBezTo>
                  <a:cubicBezTo>
                    <a:pt x="40" y="300"/>
                    <a:pt x="72" y="331"/>
                    <a:pt x="98" y="331"/>
                  </a:cubicBezTo>
                  <a:cubicBezTo>
                    <a:pt x="182" y="331"/>
                    <a:pt x="191" y="1"/>
                    <a:pt x="12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50" name="Google Shape;16050;p23"/>
            <p:cNvSpPr/>
            <p:nvPr/>
          </p:nvSpPr>
          <p:spPr>
            <a:xfrm>
              <a:off x="3381375" y="2283200"/>
              <a:ext cx="11225" cy="25"/>
            </a:xfrm>
            <a:custGeom>
              <a:avLst/>
              <a:gdLst/>
              <a:ahLst/>
              <a:cxnLst/>
              <a:rect l="l" t="t" r="r" b="b"/>
              <a:pathLst>
                <a:path w="449" h="1" extrusionOk="0">
                  <a:moveTo>
                    <a:pt x="0" y="0"/>
                  </a:moveTo>
                  <a:lnTo>
                    <a:pt x="448" y="0"/>
                  </a:ln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51" name="Google Shape;16051;p23"/>
            <p:cNvSpPr/>
            <p:nvPr/>
          </p:nvSpPr>
          <p:spPr>
            <a:xfrm>
              <a:off x="5392825" y="2294400"/>
              <a:ext cx="28025" cy="11725"/>
            </a:xfrm>
            <a:custGeom>
              <a:avLst/>
              <a:gdLst/>
              <a:ahLst/>
              <a:cxnLst/>
              <a:rect l="l" t="t" r="r" b="b"/>
              <a:pathLst>
                <a:path w="1121" h="469" extrusionOk="0">
                  <a:moveTo>
                    <a:pt x="0" y="0"/>
                  </a:moveTo>
                  <a:cubicBezTo>
                    <a:pt x="139" y="277"/>
                    <a:pt x="363" y="469"/>
                    <a:pt x="620" y="469"/>
                  </a:cubicBezTo>
                  <a:cubicBezTo>
                    <a:pt x="778" y="469"/>
                    <a:pt x="950" y="396"/>
                    <a:pt x="1121" y="224"/>
                  </a:cubicBezTo>
                  <a:cubicBezTo>
                    <a:pt x="673" y="0"/>
                    <a:pt x="224" y="0"/>
                    <a:pt x="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52" name="Google Shape;16052;p23"/>
            <p:cNvSpPr/>
            <p:nvPr/>
          </p:nvSpPr>
          <p:spPr>
            <a:xfrm>
              <a:off x="5174300" y="2297275"/>
              <a:ext cx="4800" cy="8275"/>
            </a:xfrm>
            <a:custGeom>
              <a:avLst/>
              <a:gdLst/>
              <a:ahLst/>
              <a:cxnLst/>
              <a:rect l="l" t="t" r="r" b="b"/>
              <a:pathLst>
                <a:path w="192" h="331" extrusionOk="0">
                  <a:moveTo>
                    <a:pt x="98" y="0"/>
                  </a:moveTo>
                  <a:cubicBezTo>
                    <a:pt x="73" y="0"/>
                    <a:pt x="40" y="30"/>
                    <a:pt x="1" y="109"/>
                  </a:cubicBezTo>
                  <a:cubicBezTo>
                    <a:pt x="55" y="273"/>
                    <a:pt x="96" y="330"/>
                    <a:pt x="124" y="330"/>
                  </a:cubicBezTo>
                  <a:cubicBezTo>
                    <a:pt x="191" y="330"/>
                    <a:pt x="183" y="0"/>
                    <a:pt x="9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53" name="Google Shape;16053;p23"/>
            <p:cNvSpPr/>
            <p:nvPr/>
          </p:nvSpPr>
          <p:spPr>
            <a:xfrm>
              <a:off x="5325575" y="2297675"/>
              <a:ext cx="16850" cy="7950"/>
            </a:xfrm>
            <a:custGeom>
              <a:avLst/>
              <a:gdLst/>
              <a:ahLst/>
              <a:cxnLst/>
              <a:rect l="l" t="t" r="r" b="b"/>
              <a:pathLst>
                <a:path w="674" h="318" extrusionOk="0">
                  <a:moveTo>
                    <a:pt x="534" y="1"/>
                  </a:moveTo>
                  <a:cubicBezTo>
                    <a:pt x="337" y="1"/>
                    <a:pt x="1" y="159"/>
                    <a:pt x="1" y="318"/>
                  </a:cubicBezTo>
                  <a:cubicBezTo>
                    <a:pt x="449" y="318"/>
                    <a:pt x="673" y="318"/>
                    <a:pt x="673" y="93"/>
                  </a:cubicBezTo>
                  <a:cubicBezTo>
                    <a:pt x="673" y="28"/>
                    <a:pt x="616" y="1"/>
                    <a:pt x="53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54" name="Google Shape;16054;p23"/>
            <p:cNvSpPr/>
            <p:nvPr/>
          </p:nvSpPr>
          <p:spPr>
            <a:xfrm>
              <a:off x="5345675" y="2303275"/>
              <a:ext cx="19150" cy="7950"/>
            </a:xfrm>
            <a:custGeom>
              <a:avLst/>
              <a:gdLst/>
              <a:ahLst/>
              <a:cxnLst/>
              <a:rect l="l" t="t" r="r" b="b"/>
              <a:pathLst>
                <a:path w="766" h="318" extrusionOk="0">
                  <a:moveTo>
                    <a:pt x="493" y="1"/>
                  </a:moveTo>
                  <a:cubicBezTo>
                    <a:pt x="244" y="1"/>
                    <a:pt x="0" y="159"/>
                    <a:pt x="317" y="318"/>
                  </a:cubicBezTo>
                  <a:cubicBezTo>
                    <a:pt x="766" y="318"/>
                    <a:pt x="766" y="318"/>
                    <a:pt x="766" y="94"/>
                  </a:cubicBezTo>
                  <a:cubicBezTo>
                    <a:pt x="700" y="28"/>
                    <a:pt x="596" y="1"/>
                    <a:pt x="49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55" name="Google Shape;16055;p23"/>
            <p:cNvSpPr/>
            <p:nvPr/>
          </p:nvSpPr>
          <p:spPr>
            <a:xfrm>
              <a:off x="5325575" y="2322400"/>
              <a:ext cx="16850" cy="11250"/>
            </a:xfrm>
            <a:custGeom>
              <a:avLst/>
              <a:gdLst/>
              <a:ahLst/>
              <a:cxnLst/>
              <a:rect l="l" t="t" r="r" b="b"/>
              <a:pathLst>
                <a:path w="674" h="450" extrusionOk="0">
                  <a:moveTo>
                    <a:pt x="449" y="1"/>
                  </a:moveTo>
                  <a:cubicBezTo>
                    <a:pt x="1" y="225"/>
                    <a:pt x="225" y="449"/>
                    <a:pt x="673" y="449"/>
                  </a:cubicBezTo>
                  <a:cubicBezTo>
                    <a:pt x="673" y="225"/>
                    <a:pt x="673" y="1"/>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56" name="Google Shape;16056;p23"/>
            <p:cNvSpPr/>
            <p:nvPr/>
          </p:nvSpPr>
          <p:spPr>
            <a:xfrm>
              <a:off x="3515825" y="2324775"/>
              <a:ext cx="4700" cy="6500"/>
            </a:xfrm>
            <a:custGeom>
              <a:avLst/>
              <a:gdLst/>
              <a:ahLst/>
              <a:cxnLst/>
              <a:rect l="l" t="t" r="r" b="b"/>
              <a:pathLst>
                <a:path w="188" h="260" extrusionOk="0">
                  <a:moveTo>
                    <a:pt x="113" y="1"/>
                  </a:moveTo>
                  <a:cubicBezTo>
                    <a:pt x="86" y="1"/>
                    <a:pt x="48" y="35"/>
                    <a:pt x="1" y="130"/>
                  </a:cubicBezTo>
                  <a:cubicBezTo>
                    <a:pt x="48" y="225"/>
                    <a:pt x="86" y="259"/>
                    <a:pt x="113" y="259"/>
                  </a:cubicBezTo>
                  <a:cubicBezTo>
                    <a:pt x="188" y="259"/>
                    <a:pt x="188" y="1"/>
                    <a:pt x="11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57" name="Google Shape;16057;p23"/>
            <p:cNvSpPr/>
            <p:nvPr/>
          </p:nvSpPr>
          <p:spPr>
            <a:xfrm>
              <a:off x="5263950" y="2332700"/>
              <a:ext cx="10100" cy="13050"/>
            </a:xfrm>
            <a:custGeom>
              <a:avLst/>
              <a:gdLst/>
              <a:ahLst/>
              <a:cxnLst/>
              <a:rect l="l" t="t" r="r" b="b"/>
              <a:pathLst>
                <a:path w="404" h="522" extrusionOk="0">
                  <a:moveTo>
                    <a:pt x="135" y="1"/>
                  </a:moveTo>
                  <a:cubicBezTo>
                    <a:pt x="96" y="1"/>
                    <a:pt x="51" y="12"/>
                    <a:pt x="1" y="37"/>
                  </a:cubicBezTo>
                  <a:lnTo>
                    <a:pt x="1" y="485"/>
                  </a:lnTo>
                  <a:cubicBezTo>
                    <a:pt x="51" y="511"/>
                    <a:pt x="96" y="522"/>
                    <a:pt x="135" y="522"/>
                  </a:cubicBezTo>
                  <a:cubicBezTo>
                    <a:pt x="404" y="522"/>
                    <a:pt x="404" y="1"/>
                    <a:pt x="13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58" name="Google Shape;16058;p23"/>
            <p:cNvSpPr/>
            <p:nvPr/>
          </p:nvSpPr>
          <p:spPr>
            <a:xfrm>
              <a:off x="5286375" y="2356025"/>
              <a:ext cx="16825" cy="11225"/>
            </a:xfrm>
            <a:custGeom>
              <a:avLst/>
              <a:gdLst/>
              <a:ahLst/>
              <a:cxnLst/>
              <a:rect l="l" t="t" r="r" b="b"/>
              <a:pathLst>
                <a:path w="673" h="449" extrusionOk="0">
                  <a:moveTo>
                    <a:pt x="0" y="1"/>
                  </a:moveTo>
                  <a:lnTo>
                    <a:pt x="0" y="449"/>
                  </a:lnTo>
                  <a:cubicBezTo>
                    <a:pt x="672" y="449"/>
                    <a:pt x="672" y="1"/>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59" name="Google Shape;16059;p23"/>
            <p:cNvSpPr/>
            <p:nvPr/>
          </p:nvSpPr>
          <p:spPr>
            <a:xfrm>
              <a:off x="5168700" y="2358400"/>
              <a:ext cx="4700" cy="6500"/>
            </a:xfrm>
            <a:custGeom>
              <a:avLst/>
              <a:gdLst/>
              <a:ahLst/>
              <a:cxnLst/>
              <a:rect l="l" t="t" r="r" b="b"/>
              <a:pathLst>
                <a:path w="188" h="260" extrusionOk="0">
                  <a:moveTo>
                    <a:pt x="113" y="0"/>
                  </a:moveTo>
                  <a:cubicBezTo>
                    <a:pt x="85" y="0"/>
                    <a:pt x="48" y="35"/>
                    <a:pt x="1" y="130"/>
                  </a:cubicBezTo>
                  <a:cubicBezTo>
                    <a:pt x="48" y="224"/>
                    <a:pt x="85" y="259"/>
                    <a:pt x="113" y="259"/>
                  </a:cubicBezTo>
                  <a:cubicBezTo>
                    <a:pt x="187" y="259"/>
                    <a:pt x="187" y="0"/>
                    <a:pt x="11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60" name="Google Shape;16060;p23"/>
            <p:cNvSpPr/>
            <p:nvPr/>
          </p:nvSpPr>
          <p:spPr>
            <a:xfrm>
              <a:off x="2714625" y="2363025"/>
              <a:ext cx="14025" cy="4225"/>
            </a:xfrm>
            <a:custGeom>
              <a:avLst/>
              <a:gdLst/>
              <a:ahLst/>
              <a:cxnLst/>
              <a:rect l="l" t="t" r="r" b="b"/>
              <a:pathLst>
                <a:path w="561" h="169" extrusionOk="0">
                  <a:moveTo>
                    <a:pt x="308" y="1"/>
                  </a:moveTo>
                  <a:cubicBezTo>
                    <a:pt x="168" y="1"/>
                    <a:pt x="0" y="57"/>
                    <a:pt x="0" y="169"/>
                  </a:cubicBezTo>
                  <a:lnTo>
                    <a:pt x="448" y="169"/>
                  </a:lnTo>
                  <a:cubicBezTo>
                    <a:pt x="560" y="57"/>
                    <a:pt x="448" y="1"/>
                    <a:pt x="30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61" name="Google Shape;16061;p23"/>
            <p:cNvSpPr/>
            <p:nvPr/>
          </p:nvSpPr>
          <p:spPr>
            <a:xfrm>
              <a:off x="4950175" y="2386925"/>
              <a:ext cx="4800" cy="8275"/>
            </a:xfrm>
            <a:custGeom>
              <a:avLst/>
              <a:gdLst/>
              <a:ahLst/>
              <a:cxnLst/>
              <a:rect l="l" t="t" r="r" b="b"/>
              <a:pathLst>
                <a:path w="192" h="331" extrusionOk="0">
                  <a:moveTo>
                    <a:pt x="98" y="0"/>
                  </a:moveTo>
                  <a:cubicBezTo>
                    <a:pt x="73" y="0"/>
                    <a:pt x="40" y="30"/>
                    <a:pt x="1" y="109"/>
                  </a:cubicBezTo>
                  <a:cubicBezTo>
                    <a:pt x="55" y="272"/>
                    <a:pt x="97" y="330"/>
                    <a:pt x="125" y="330"/>
                  </a:cubicBezTo>
                  <a:cubicBezTo>
                    <a:pt x="192" y="330"/>
                    <a:pt x="183" y="0"/>
                    <a:pt x="9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62" name="Google Shape;16062;p23"/>
            <p:cNvSpPr/>
            <p:nvPr/>
          </p:nvSpPr>
          <p:spPr>
            <a:xfrm>
              <a:off x="5404025" y="2400850"/>
              <a:ext cx="16825" cy="5625"/>
            </a:xfrm>
            <a:custGeom>
              <a:avLst/>
              <a:gdLst/>
              <a:ahLst/>
              <a:cxnLst/>
              <a:rect l="l" t="t" r="r" b="b"/>
              <a:pathLst>
                <a:path w="673" h="225" extrusionOk="0">
                  <a:moveTo>
                    <a:pt x="449" y="1"/>
                  </a:moveTo>
                  <a:cubicBezTo>
                    <a:pt x="0" y="1"/>
                    <a:pt x="449" y="225"/>
                    <a:pt x="673" y="225"/>
                  </a:cubicBezTo>
                  <a:cubicBezTo>
                    <a:pt x="673" y="1"/>
                    <a:pt x="673" y="1"/>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63" name="Google Shape;16063;p23"/>
            <p:cNvSpPr/>
            <p:nvPr/>
          </p:nvSpPr>
          <p:spPr>
            <a:xfrm>
              <a:off x="6244475" y="2399700"/>
              <a:ext cx="16475" cy="12375"/>
            </a:xfrm>
            <a:custGeom>
              <a:avLst/>
              <a:gdLst/>
              <a:ahLst/>
              <a:cxnLst/>
              <a:rect l="l" t="t" r="r" b="b"/>
              <a:pathLst>
                <a:path w="659" h="495" extrusionOk="0">
                  <a:moveTo>
                    <a:pt x="247" y="1"/>
                  </a:moveTo>
                  <a:cubicBezTo>
                    <a:pt x="179" y="1"/>
                    <a:pt x="96" y="14"/>
                    <a:pt x="0" y="47"/>
                  </a:cubicBezTo>
                  <a:lnTo>
                    <a:pt x="0" y="495"/>
                  </a:lnTo>
                  <a:cubicBezTo>
                    <a:pt x="576" y="495"/>
                    <a:pt x="659" y="1"/>
                    <a:pt x="24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64" name="Google Shape;16064;p23"/>
            <p:cNvSpPr/>
            <p:nvPr/>
          </p:nvSpPr>
          <p:spPr>
            <a:xfrm>
              <a:off x="6218200" y="2401650"/>
              <a:ext cx="15075" cy="10425"/>
            </a:xfrm>
            <a:custGeom>
              <a:avLst/>
              <a:gdLst/>
              <a:ahLst/>
              <a:cxnLst/>
              <a:rect l="l" t="t" r="r" b="b"/>
              <a:pathLst>
                <a:path w="603" h="417" extrusionOk="0">
                  <a:moveTo>
                    <a:pt x="184" y="1"/>
                  </a:moveTo>
                  <a:cubicBezTo>
                    <a:pt x="59" y="1"/>
                    <a:pt x="0" y="262"/>
                    <a:pt x="155" y="417"/>
                  </a:cubicBezTo>
                  <a:cubicBezTo>
                    <a:pt x="379" y="417"/>
                    <a:pt x="603" y="417"/>
                    <a:pt x="379" y="193"/>
                  </a:cubicBezTo>
                  <a:cubicBezTo>
                    <a:pt x="309" y="54"/>
                    <a:pt x="240" y="1"/>
                    <a:pt x="18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65" name="Google Shape;16065;p23"/>
            <p:cNvSpPr/>
            <p:nvPr/>
          </p:nvSpPr>
          <p:spPr>
            <a:xfrm>
              <a:off x="4675650" y="2414425"/>
              <a:ext cx="9350" cy="6500"/>
            </a:xfrm>
            <a:custGeom>
              <a:avLst/>
              <a:gdLst/>
              <a:ahLst/>
              <a:cxnLst/>
              <a:rect l="l" t="t" r="r" b="b"/>
              <a:pathLst>
                <a:path w="374" h="260" extrusionOk="0">
                  <a:moveTo>
                    <a:pt x="224" y="0"/>
                  </a:moveTo>
                  <a:cubicBezTo>
                    <a:pt x="170" y="0"/>
                    <a:pt x="95" y="35"/>
                    <a:pt x="0" y="130"/>
                  </a:cubicBezTo>
                  <a:cubicBezTo>
                    <a:pt x="95" y="225"/>
                    <a:pt x="170" y="259"/>
                    <a:pt x="224" y="259"/>
                  </a:cubicBezTo>
                  <a:cubicBezTo>
                    <a:pt x="374" y="259"/>
                    <a:pt x="374" y="0"/>
                    <a:pt x="2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66" name="Google Shape;16066;p23"/>
            <p:cNvSpPr/>
            <p:nvPr/>
          </p:nvSpPr>
          <p:spPr>
            <a:xfrm>
              <a:off x="3528100" y="2422125"/>
              <a:ext cx="18525" cy="13900"/>
            </a:xfrm>
            <a:custGeom>
              <a:avLst/>
              <a:gdLst/>
              <a:ahLst/>
              <a:cxnLst/>
              <a:rect l="l" t="t" r="r" b="b"/>
              <a:pathLst>
                <a:path w="741" h="556" extrusionOk="0">
                  <a:moveTo>
                    <a:pt x="407" y="0"/>
                  </a:moveTo>
                  <a:cubicBezTo>
                    <a:pt x="351" y="0"/>
                    <a:pt x="278" y="14"/>
                    <a:pt x="182" y="46"/>
                  </a:cubicBezTo>
                  <a:cubicBezTo>
                    <a:pt x="1" y="227"/>
                    <a:pt x="406" y="555"/>
                    <a:pt x="568" y="555"/>
                  </a:cubicBezTo>
                  <a:cubicBezTo>
                    <a:pt x="606" y="555"/>
                    <a:pt x="630" y="537"/>
                    <a:pt x="630" y="494"/>
                  </a:cubicBezTo>
                  <a:cubicBezTo>
                    <a:pt x="438" y="494"/>
                    <a:pt x="740" y="0"/>
                    <a:pt x="40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67" name="Google Shape;16067;p23"/>
            <p:cNvSpPr/>
            <p:nvPr/>
          </p:nvSpPr>
          <p:spPr>
            <a:xfrm>
              <a:off x="6395750" y="2434475"/>
              <a:ext cx="11225" cy="5625"/>
            </a:xfrm>
            <a:custGeom>
              <a:avLst/>
              <a:gdLst/>
              <a:ahLst/>
              <a:cxnLst/>
              <a:rect l="l" t="t" r="r" b="b"/>
              <a:pathLst>
                <a:path w="449" h="225" extrusionOk="0">
                  <a:moveTo>
                    <a:pt x="449" y="0"/>
                  </a:moveTo>
                  <a:cubicBezTo>
                    <a:pt x="445" y="0"/>
                    <a:pt x="441" y="0"/>
                    <a:pt x="437" y="0"/>
                  </a:cubicBezTo>
                  <a:lnTo>
                    <a:pt x="437" y="0"/>
                  </a:lnTo>
                  <a:cubicBezTo>
                    <a:pt x="444" y="0"/>
                    <a:pt x="449" y="0"/>
                    <a:pt x="449" y="0"/>
                  </a:cubicBezTo>
                  <a:close/>
                  <a:moveTo>
                    <a:pt x="437" y="0"/>
                  </a:moveTo>
                  <a:cubicBezTo>
                    <a:pt x="366" y="2"/>
                    <a:pt x="0" y="22"/>
                    <a:pt x="0" y="224"/>
                  </a:cubicBezTo>
                  <a:cubicBezTo>
                    <a:pt x="0" y="224"/>
                    <a:pt x="217" y="8"/>
                    <a:pt x="43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68" name="Google Shape;16068;p23"/>
            <p:cNvSpPr/>
            <p:nvPr/>
          </p:nvSpPr>
          <p:spPr>
            <a:xfrm>
              <a:off x="5135075" y="2437750"/>
              <a:ext cx="20800" cy="10275"/>
            </a:xfrm>
            <a:custGeom>
              <a:avLst/>
              <a:gdLst/>
              <a:ahLst/>
              <a:cxnLst/>
              <a:rect l="l" t="t" r="r" b="b"/>
              <a:pathLst>
                <a:path w="832" h="411" extrusionOk="0">
                  <a:moveTo>
                    <a:pt x="337" y="0"/>
                  </a:moveTo>
                  <a:cubicBezTo>
                    <a:pt x="113" y="0"/>
                    <a:pt x="1" y="159"/>
                    <a:pt x="1" y="317"/>
                  </a:cubicBezTo>
                  <a:cubicBezTo>
                    <a:pt x="198" y="383"/>
                    <a:pt x="356" y="410"/>
                    <a:pt x="476" y="410"/>
                  </a:cubicBezTo>
                  <a:cubicBezTo>
                    <a:pt x="766" y="410"/>
                    <a:pt x="832" y="252"/>
                    <a:pt x="673" y="93"/>
                  </a:cubicBezTo>
                  <a:cubicBezTo>
                    <a:pt x="542" y="28"/>
                    <a:pt x="430" y="0"/>
                    <a:pt x="33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69" name="Google Shape;16069;p23"/>
            <p:cNvSpPr/>
            <p:nvPr/>
          </p:nvSpPr>
          <p:spPr>
            <a:xfrm>
              <a:off x="3439925" y="2445675"/>
              <a:ext cx="22425" cy="10625"/>
            </a:xfrm>
            <a:custGeom>
              <a:avLst/>
              <a:gdLst/>
              <a:ahLst/>
              <a:cxnLst/>
              <a:rect l="l" t="t" r="r" b="b"/>
              <a:pathLst>
                <a:path w="897" h="425" extrusionOk="0">
                  <a:moveTo>
                    <a:pt x="123" y="0"/>
                  </a:moveTo>
                  <a:cubicBezTo>
                    <a:pt x="0" y="246"/>
                    <a:pt x="282" y="425"/>
                    <a:pt x="525" y="425"/>
                  </a:cubicBezTo>
                  <a:cubicBezTo>
                    <a:pt x="724" y="425"/>
                    <a:pt x="897" y="304"/>
                    <a:pt x="796"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70" name="Google Shape;16070;p23"/>
            <p:cNvSpPr/>
            <p:nvPr/>
          </p:nvSpPr>
          <p:spPr>
            <a:xfrm>
              <a:off x="3588675" y="2445675"/>
              <a:ext cx="5625" cy="2525"/>
            </a:xfrm>
            <a:custGeom>
              <a:avLst/>
              <a:gdLst/>
              <a:ahLst/>
              <a:cxnLst/>
              <a:rect l="l" t="t" r="r" b="b"/>
              <a:pathLst>
                <a:path w="225" h="101" extrusionOk="0">
                  <a:moveTo>
                    <a:pt x="0" y="0"/>
                  </a:moveTo>
                  <a:cubicBezTo>
                    <a:pt x="0" y="0"/>
                    <a:pt x="100" y="100"/>
                    <a:pt x="166" y="100"/>
                  </a:cubicBezTo>
                  <a:cubicBezTo>
                    <a:pt x="200" y="100"/>
                    <a:pt x="224" y="75"/>
                    <a:pt x="2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71" name="Google Shape;16071;p23"/>
            <p:cNvSpPr/>
            <p:nvPr/>
          </p:nvSpPr>
          <p:spPr>
            <a:xfrm>
              <a:off x="3605475" y="2448050"/>
              <a:ext cx="4700" cy="6475"/>
            </a:xfrm>
            <a:custGeom>
              <a:avLst/>
              <a:gdLst/>
              <a:ahLst/>
              <a:cxnLst/>
              <a:rect l="l" t="t" r="r" b="b"/>
              <a:pathLst>
                <a:path w="188" h="259" extrusionOk="0">
                  <a:moveTo>
                    <a:pt x="113" y="0"/>
                  </a:moveTo>
                  <a:cubicBezTo>
                    <a:pt x="85" y="0"/>
                    <a:pt x="48" y="35"/>
                    <a:pt x="1" y="130"/>
                  </a:cubicBezTo>
                  <a:cubicBezTo>
                    <a:pt x="48" y="224"/>
                    <a:pt x="85" y="259"/>
                    <a:pt x="113" y="259"/>
                  </a:cubicBezTo>
                  <a:cubicBezTo>
                    <a:pt x="187" y="259"/>
                    <a:pt x="187" y="0"/>
                    <a:pt x="11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72" name="Google Shape;16072;p23"/>
            <p:cNvSpPr/>
            <p:nvPr/>
          </p:nvSpPr>
          <p:spPr>
            <a:xfrm>
              <a:off x="4854925" y="2445675"/>
              <a:ext cx="15200" cy="7950"/>
            </a:xfrm>
            <a:custGeom>
              <a:avLst/>
              <a:gdLst/>
              <a:ahLst/>
              <a:cxnLst/>
              <a:rect l="l" t="t" r="r" b="b"/>
              <a:pathLst>
                <a:path w="608" h="318" extrusionOk="0">
                  <a:moveTo>
                    <a:pt x="449" y="0"/>
                  </a:moveTo>
                  <a:cubicBezTo>
                    <a:pt x="225" y="0"/>
                    <a:pt x="1" y="0"/>
                    <a:pt x="225" y="225"/>
                  </a:cubicBezTo>
                  <a:cubicBezTo>
                    <a:pt x="225" y="290"/>
                    <a:pt x="264" y="317"/>
                    <a:pt x="312" y="317"/>
                  </a:cubicBezTo>
                  <a:cubicBezTo>
                    <a:pt x="430" y="317"/>
                    <a:pt x="608" y="159"/>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73" name="Google Shape;16073;p23"/>
            <p:cNvSpPr/>
            <p:nvPr/>
          </p:nvSpPr>
          <p:spPr>
            <a:xfrm>
              <a:off x="3542375" y="2466900"/>
              <a:ext cx="10500" cy="5150"/>
            </a:xfrm>
            <a:custGeom>
              <a:avLst/>
              <a:gdLst/>
              <a:ahLst/>
              <a:cxnLst/>
              <a:rect l="l" t="t" r="r" b="b"/>
              <a:pathLst>
                <a:path w="420" h="206" extrusionOk="0">
                  <a:moveTo>
                    <a:pt x="266" y="1"/>
                  </a:moveTo>
                  <a:cubicBezTo>
                    <a:pt x="226" y="1"/>
                    <a:pt x="161" y="14"/>
                    <a:pt x="59" y="48"/>
                  </a:cubicBezTo>
                  <a:cubicBezTo>
                    <a:pt x="1" y="165"/>
                    <a:pt x="19" y="206"/>
                    <a:pt x="65" y="206"/>
                  </a:cubicBezTo>
                  <a:cubicBezTo>
                    <a:pt x="170" y="206"/>
                    <a:pt x="419" y="1"/>
                    <a:pt x="266"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74" name="Google Shape;16074;p23"/>
            <p:cNvSpPr/>
            <p:nvPr/>
          </p:nvSpPr>
          <p:spPr>
            <a:xfrm>
              <a:off x="3571875" y="2479300"/>
              <a:ext cx="11225" cy="25"/>
            </a:xfrm>
            <a:custGeom>
              <a:avLst/>
              <a:gdLst/>
              <a:ahLst/>
              <a:cxnLst/>
              <a:rect l="l" t="t" r="r" b="b"/>
              <a:pathLst>
                <a:path w="449" h="1" extrusionOk="0">
                  <a:moveTo>
                    <a:pt x="448" y="0"/>
                  </a:moveTo>
                  <a:lnTo>
                    <a:pt x="0" y="0"/>
                  </a:lnTo>
                  <a:cubicBezTo>
                    <a:pt x="0" y="0"/>
                    <a:pt x="448" y="0"/>
                    <a:pt x="44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75" name="Google Shape;16075;p23"/>
            <p:cNvSpPr/>
            <p:nvPr/>
          </p:nvSpPr>
          <p:spPr>
            <a:xfrm>
              <a:off x="3431800" y="2500825"/>
              <a:ext cx="28025" cy="8125"/>
            </a:xfrm>
            <a:custGeom>
              <a:avLst/>
              <a:gdLst/>
              <a:ahLst/>
              <a:cxnLst/>
              <a:rect l="l" t="t" r="r" b="b"/>
              <a:pathLst>
                <a:path w="1121" h="325" extrusionOk="0">
                  <a:moveTo>
                    <a:pt x="689" y="1"/>
                  </a:moveTo>
                  <a:cubicBezTo>
                    <a:pt x="374" y="1"/>
                    <a:pt x="0" y="130"/>
                    <a:pt x="0" y="260"/>
                  </a:cubicBezTo>
                  <a:cubicBezTo>
                    <a:pt x="142" y="212"/>
                    <a:pt x="254" y="195"/>
                    <a:pt x="347" y="195"/>
                  </a:cubicBezTo>
                  <a:cubicBezTo>
                    <a:pt x="600" y="195"/>
                    <a:pt x="708" y="324"/>
                    <a:pt x="886" y="324"/>
                  </a:cubicBezTo>
                  <a:cubicBezTo>
                    <a:pt x="951" y="324"/>
                    <a:pt x="1026" y="307"/>
                    <a:pt x="1121" y="260"/>
                  </a:cubicBezTo>
                  <a:cubicBezTo>
                    <a:pt x="1121" y="70"/>
                    <a:pt x="920" y="1"/>
                    <a:pt x="68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76" name="Google Shape;16076;p23"/>
            <p:cNvSpPr/>
            <p:nvPr/>
          </p:nvSpPr>
          <p:spPr>
            <a:xfrm>
              <a:off x="6346400" y="2507300"/>
              <a:ext cx="21350" cy="12775"/>
            </a:xfrm>
            <a:custGeom>
              <a:avLst/>
              <a:gdLst/>
              <a:ahLst/>
              <a:cxnLst/>
              <a:rect l="l" t="t" r="r" b="b"/>
              <a:pathLst>
                <a:path w="854" h="511" extrusionOk="0">
                  <a:moveTo>
                    <a:pt x="181" y="1"/>
                  </a:moveTo>
                  <a:cubicBezTo>
                    <a:pt x="0" y="182"/>
                    <a:pt x="405" y="510"/>
                    <a:pt x="686" y="510"/>
                  </a:cubicBezTo>
                  <a:cubicBezTo>
                    <a:pt x="752" y="510"/>
                    <a:pt x="811" y="492"/>
                    <a:pt x="854" y="449"/>
                  </a:cubicBezTo>
                  <a:cubicBezTo>
                    <a:pt x="405" y="449"/>
                    <a:pt x="630" y="1"/>
                    <a:pt x="18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77" name="Google Shape;16077;p23"/>
            <p:cNvSpPr/>
            <p:nvPr/>
          </p:nvSpPr>
          <p:spPr>
            <a:xfrm>
              <a:off x="3437400" y="2514650"/>
              <a:ext cx="15425" cy="9500"/>
            </a:xfrm>
            <a:custGeom>
              <a:avLst/>
              <a:gdLst/>
              <a:ahLst/>
              <a:cxnLst/>
              <a:rect l="l" t="t" r="r" b="b"/>
              <a:pathLst>
                <a:path w="617" h="380" extrusionOk="0">
                  <a:moveTo>
                    <a:pt x="102" y="1"/>
                  </a:moveTo>
                  <a:cubicBezTo>
                    <a:pt x="42" y="1"/>
                    <a:pt x="0" y="43"/>
                    <a:pt x="0" y="155"/>
                  </a:cubicBezTo>
                  <a:cubicBezTo>
                    <a:pt x="224" y="155"/>
                    <a:pt x="224" y="155"/>
                    <a:pt x="448" y="379"/>
                  </a:cubicBezTo>
                  <a:cubicBezTo>
                    <a:pt x="617" y="379"/>
                    <a:pt x="280" y="1"/>
                    <a:pt x="102"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78" name="Google Shape;16078;p23"/>
            <p:cNvSpPr/>
            <p:nvPr/>
          </p:nvSpPr>
          <p:spPr>
            <a:xfrm>
              <a:off x="3504625" y="2525525"/>
              <a:ext cx="25250" cy="4225"/>
            </a:xfrm>
            <a:custGeom>
              <a:avLst/>
              <a:gdLst/>
              <a:ahLst/>
              <a:cxnLst/>
              <a:rect l="l" t="t" r="r" b="b"/>
              <a:pathLst>
                <a:path w="1010" h="169" extrusionOk="0">
                  <a:moveTo>
                    <a:pt x="533" y="0"/>
                  </a:moveTo>
                  <a:cubicBezTo>
                    <a:pt x="281" y="0"/>
                    <a:pt x="1" y="56"/>
                    <a:pt x="1" y="168"/>
                  </a:cubicBezTo>
                  <a:lnTo>
                    <a:pt x="897" y="168"/>
                  </a:lnTo>
                  <a:cubicBezTo>
                    <a:pt x="1009" y="56"/>
                    <a:pt x="785" y="0"/>
                    <a:pt x="53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79" name="Google Shape;16079;p23"/>
            <p:cNvSpPr/>
            <p:nvPr/>
          </p:nvSpPr>
          <p:spPr>
            <a:xfrm>
              <a:off x="6423750" y="2524125"/>
              <a:ext cx="16850" cy="11225"/>
            </a:xfrm>
            <a:custGeom>
              <a:avLst/>
              <a:gdLst/>
              <a:ahLst/>
              <a:cxnLst/>
              <a:rect l="l" t="t" r="r" b="b"/>
              <a:pathLst>
                <a:path w="674" h="449" extrusionOk="0">
                  <a:moveTo>
                    <a:pt x="225" y="0"/>
                  </a:moveTo>
                  <a:cubicBezTo>
                    <a:pt x="1" y="224"/>
                    <a:pt x="225" y="448"/>
                    <a:pt x="673" y="448"/>
                  </a:cubicBezTo>
                  <a:cubicBezTo>
                    <a:pt x="673" y="224"/>
                    <a:pt x="673" y="0"/>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80" name="Google Shape;16080;p23"/>
            <p:cNvSpPr/>
            <p:nvPr/>
          </p:nvSpPr>
          <p:spPr>
            <a:xfrm>
              <a:off x="6429375" y="2539350"/>
              <a:ext cx="20175" cy="9525"/>
            </a:xfrm>
            <a:custGeom>
              <a:avLst/>
              <a:gdLst/>
              <a:ahLst/>
              <a:cxnLst/>
              <a:rect l="l" t="t" r="r" b="b"/>
              <a:pathLst>
                <a:path w="807" h="381" extrusionOk="0">
                  <a:moveTo>
                    <a:pt x="348" y="1"/>
                  </a:moveTo>
                  <a:cubicBezTo>
                    <a:pt x="251" y="1"/>
                    <a:pt x="134" y="19"/>
                    <a:pt x="0" y="63"/>
                  </a:cubicBezTo>
                  <a:cubicBezTo>
                    <a:pt x="0" y="222"/>
                    <a:pt x="0" y="380"/>
                    <a:pt x="158" y="380"/>
                  </a:cubicBezTo>
                  <a:cubicBezTo>
                    <a:pt x="224" y="380"/>
                    <a:pt x="317" y="353"/>
                    <a:pt x="448" y="288"/>
                  </a:cubicBezTo>
                  <a:cubicBezTo>
                    <a:pt x="807" y="288"/>
                    <a:pt x="735" y="1"/>
                    <a:pt x="34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81" name="Google Shape;16081;p23"/>
            <p:cNvSpPr/>
            <p:nvPr/>
          </p:nvSpPr>
          <p:spPr>
            <a:xfrm>
              <a:off x="3471000" y="2540925"/>
              <a:ext cx="22450" cy="28025"/>
            </a:xfrm>
            <a:custGeom>
              <a:avLst/>
              <a:gdLst/>
              <a:ahLst/>
              <a:cxnLst/>
              <a:rect l="l" t="t" r="r" b="b"/>
              <a:pathLst>
                <a:path w="898" h="1121" extrusionOk="0">
                  <a:moveTo>
                    <a:pt x="225" y="0"/>
                  </a:moveTo>
                  <a:cubicBezTo>
                    <a:pt x="449" y="449"/>
                    <a:pt x="1" y="1121"/>
                    <a:pt x="897" y="1121"/>
                  </a:cubicBezTo>
                  <a:cubicBezTo>
                    <a:pt x="673" y="897"/>
                    <a:pt x="897" y="225"/>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82" name="Google Shape;16082;p23"/>
            <p:cNvSpPr/>
            <p:nvPr/>
          </p:nvSpPr>
          <p:spPr>
            <a:xfrm>
              <a:off x="6345325" y="2557725"/>
              <a:ext cx="22425" cy="5625"/>
            </a:xfrm>
            <a:custGeom>
              <a:avLst/>
              <a:gdLst/>
              <a:ahLst/>
              <a:cxnLst/>
              <a:rect l="l" t="t" r="r" b="b"/>
              <a:pathLst>
                <a:path w="897" h="225" extrusionOk="0">
                  <a:moveTo>
                    <a:pt x="897" y="1"/>
                  </a:moveTo>
                  <a:cubicBezTo>
                    <a:pt x="224" y="1"/>
                    <a:pt x="224" y="1"/>
                    <a:pt x="0" y="225"/>
                  </a:cubicBezTo>
                  <a:cubicBezTo>
                    <a:pt x="448" y="225"/>
                    <a:pt x="897" y="225"/>
                    <a:pt x="89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83" name="Google Shape;16083;p23"/>
            <p:cNvSpPr/>
            <p:nvPr/>
          </p:nvSpPr>
          <p:spPr>
            <a:xfrm>
              <a:off x="4852125" y="2559125"/>
              <a:ext cx="8450" cy="8425"/>
            </a:xfrm>
            <a:custGeom>
              <a:avLst/>
              <a:gdLst/>
              <a:ahLst/>
              <a:cxnLst/>
              <a:rect l="l" t="t" r="r" b="b"/>
              <a:pathLst>
                <a:path w="338" h="337" extrusionOk="0">
                  <a:moveTo>
                    <a:pt x="225" y="1"/>
                  </a:moveTo>
                  <a:cubicBezTo>
                    <a:pt x="169" y="1"/>
                    <a:pt x="113" y="57"/>
                    <a:pt x="113" y="169"/>
                  </a:cubicBezTo>
                  <a:cubicBezTo>
                    <a:pt x="1" y="281"/>
                    <a:pt x="1" y="337"/>
                    <a:pt x="57" y="337"/>
                  </a:cubicBezTo>
                  <a:cubicBezTo>
                    <a:pt x="113" y="337"/>
                    <a:pt x="225" y="281"/>
                    <a:pt x="337" y="169"/>
                  </a:cubicBezTo>
                  <a:cubicBezTo>
                    <a:pt x="337" y="57"/>
                    <a:pt x="281" y="1"/>
                    <a:pt x="22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84" name="Google Shape;16084;p23"/>
            <p:cNvSpPr/>
            <p:nvPr/>
          </p:nvSpPr>
          <p:spPr>
            <a:xfrm>
              <a:off x="4950175" y="2574550"/>
              <a:ext cx="20300" cy="11725"/>
            </a:xfrm>
            <a:custGeom>
              <a:avLst/>
              <a:gdLst/>
              <a:ahLst/>
              <a:cxnLst/>
              <a:rect l="l" t="t" r="r" b="b"/>
              <a:pathLst>
                <a:path w="812" h="469" extrusionOk="0">
                  <a:moveTo>
                    <a:pt x="673" y="0"/>
                  </a:moveTo>
                  <a:cubicBezTo>
                    <a:pt x="225" y="0"/>
                    <a:pt x="1" y="0"/>
                    <a:pt x="225" y="224"/>
                  </a:cubicBezTo>
                  <a:cubicBezTo>
                    <a:pt x="311" y="395"/>
                    <a:pt x="429" y="469"/>
                    <a:pt x="530" y="469"/>
                  </a:cubicBezTo>
                  <a:cubicBezTo>
                    <a:pt x="694" y="469"/>
                    <a:pt x="812" y="277"/>
                    <a:pt x="67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85" name="Google Shape;16085;p23"/>
            <p:cNvSpPr/>
            <p:nvPr/>
          </p:nvSpPr>
          <p:spPr>
            <a:xfrm>
              <a:off x="5084650" y="2577425"/>
              <a:ext cx="4800" cy="8250"/>
            </a:xfrm>
            <a:custGeom>
              <a:avLst/>
              <a:gdLst/>
              <a:ahLst/>
              <a:cxnLst/>
              <a:rect l="l" t="t" r="r" b="b"/>
              <a:pathLst>
                <a:path w="192" h="330" extrusionOk="0">
                  <a:moveTo>
                    <a:pt x="98" y="0"/>
                  </a:moveTo>
                  <a:cubicBezTo>
                    <a:pt x="73" y="0"/>
                    <a:pt x="40" y="30"/>
                    <a:pt x="1" y="109"/>
                  </a:cubicBezTo>
                  <a:cubicBezTo>
                    <a:pt x="55" y="272"/>
                    <a:pt x="96" y="330"/>
                    <a:pt x="124" y="330"/>
                  </a:cubicBezTo>
                  <a:cubicBezTo>
                    <a:pt x="191" y="330"/>
                    <a:pt x="183" y="0"/>
                    <a:pt x="9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86" name="Google Shape;16086;p23"/>
            <p:cNvSpPr/>
            <p:nvPr/>
          </p:nvSpPr>
          <p:spPr>
            <a:xfrm>
              <a:off x="5151900" y="2577825"/>
              <a:ext cx="16825" cy="7950"/>
            </a:xfrm>
            <a:custGeom>
              <a:avLst/>
              <a:gdLst/>
              <a:ahLst/>
              <a:cxnLst/>
              <a:rect l="l" t="t" r="r" b="b"/>
              <a:pathLst>
                <a:path w="673" h="318" extrusionOk="0">
                  <a:moveTo>
                    <a:pt x="257" y="0"/>
                  </a:moveTo>
                  <a:cubicBezTo>
                    <a:pt x="112" y="0"/>
                    <a:pt x="0" y="159"/>
                    <a:pt x="0" y="317"/>
                  </a:cubicBezTo>
                  <a:cubicBezTo>
                    <a:pt x="448" y="317"/>
                    <a:pt x="673" y="317"/>
                    <a:pt x="448" y="93"/>
                  </a:cubicBezTo>
                  <a:cubicBezTo>
                    <a:pt x="383" y="28"/>
                    <a:pt x="317" y="0"/>
                    <a:pt x="25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87" name="Google Shape;16087;p23"/>
            <p:cNvSpPr/>
            <p:nvPr/>
          </p:nvSpPr>
          <p:spPr>
            <a:xfrm>
              <a:off x="6378925" y="2596950"/>
              <a:ext cx="22450" cy="22450"/>
            </a:xfrm>
            <a:custGeom>
              <a:avLst/>
              <a:gdLst/>
              <a:ahLst/>
              <a:cxnLst/>
              <a:rect l="l" t="t" r="r" b="b"/>
              <a:pathLst>
                <a:path w="898" h="898" extrusionOk="0">
                  <a:moveTo>
                    <a:pt x="897" y="1"/>
                  </a:moveTo>
                  <a:cubicBezTo>
                    <a:pt x="1" y="1"/>
                    <a:pt x="449" y="449"/>
                    <a:pt x="225" y="897"/>
                  </a:cubicBezTo>
                  <a:cubicBezTo>
                    <a:pt x="897" y="897"/>
                    <a:pt x="897" y="449"/>
                    <a:pt x="89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88" name="Google Shape;16088;p23"/>
            <p:cNvSpPr/>
            <p:nvPr/>
          </p:nvSpPr>
          <p:spPr>
            <a:xfrm>
              <a:off x="5482475" y="2608150"/>
              <a:ext cx="11225" cy="2525"/>
            </a:xfrm>
            <a:custGeom>
              <a:avLst/>
              <a:gdLst/>
              <a:ahLst/>
              <a:cxnLst/>
              <a:rect l="l" t="t" r="r" b="b"/>
              <a:pathLst>
                <a:path w="449" h="101" extrusionOk="0">
                  <a:moveTo>
                    <a:pt x="0" y="1"/>
                  </a:moveTo>
                  <a:cubicBezTo>
                    <a:pt x="0" y="1"/>
                    <a:pt x="199" y="100"/>
                    <a:pt x="332" y="100"/>
                  </a:cubicBezTo>
                  <a:cubicBezTo>
                    <a:pt x="399" y="100"/>
                    <a:pt x="448" y="76"/>
                    <a:pt x="44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89" name="Google Shape;16089;p23"/>
            <p:cNvSpPr/>
            <p:nvPr/>
          </p:nvSpPr>
          <p:spPr>
            <a:xfrm>
              <a:off x="6429375" y="2602550"/>
              <a:ext cx="0" cy="22450"/>
            </a:xfrm>
            <a:custGeom>
              <a:avLst/>
              <a:gdLst/>
              <a:ahLst/>
              <a:cxnLst/>
              <a:rect l="l" t="t" r="r" b="b"/>
              <a:pathLst>
                <a:path h="898" extrusionOk="0">
                  <a:moveTo>
                    <a:pt x="0" y="449"/>
                  </a:moveTo>
                  <a:cubicBezTo>
                    <a:pt x="0" y="897"/>
                    <a:pt x="0" y="1"/>
                    <a:pt x="0" y="449"/>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90" name="Google Shape;16090;p23"/>
            <p:cNvSpPr/>
            <p:nvPr/>
          </p:nvSpPr>
          <p:spPr>
            <a:xfrm>
              <a:off x="6373325" y="2624975"/>
              <a:ext cx="16850" cy="11225"/>
            </a:xfrm>
            <a:custGeom>
              <a:avLst/>
              <a:gdLst/>
              <a:ahLst/>
              <a:cxnLst/>
              <a:rect l="l" t="t" r="r" b="b"/>
              <a:pathLst>
                <a:path w="674" h="449" extrusionOk="0">
                  <a:moveTo>
                    <a:pt x="225" y="0"/>
                  </a:moveTo>
                  <a:cubicBezTo>
                    <a:pt x="225" y="224"/>
                    <a:pt x="1" y="224"/>
                    <a:pt x="1" y="448"/>
                  </a:cubicBezTo>
                  <a:cubicBezTo>
                    <a:pt x="673" y="448"/>
                    <a:pt x="673" y="0"/>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91" name="Google Shape;16091;p23"/>
            <p:cNvSpPr/>
            <p:nvPr/>
          </p:nvSpPr>
          <p:spPr>
            <a:xfrm>
              <a:off x="6363200" y="2637825"/>
              <a:ext cx="8125" cy="5150"/>
            </a:xfrm>
            <a:custGeom>
              <a:avLst/>
              <a:gdLst/>
              <a:ahLst/>
              <a:cxnLst/>
              <a:rect l="l" t="t" r="r" b="b"/>
              <a:pathLst>
                <a:path w="325" h="206" extrusionOk="0">
                  <a:moveTo>
                    <a:pt x="306" y="1"/>
                  </a:moveTo>
                  <a:cubicBezTo>
                    <a:pt x="264" y="1"/>
                    <a:pt x="0" y="206"/>
                    <a:pt x="62" y="206"/>
                  </a:cubicBezTo>
                  <a:cubicBezTo>
                    <a:pt x="77" y="206"/>
                    <a:pt x="114" y="192"/>
                    <a:pt x="182" y="159"/>
                  </a:cubicBezTo>
                  <a:cubicBezTo>
                    <a:pt x="299" y="41"/>
                    <a:pt x="324" y="1"/>
                    <a:pt x="306"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92" name="Google Shape;16092;p23"/>
            <p:cNvSpPr/>
            <p:nvPr/>
          </p:nvSpPr>
          <p:spPr>
            <a:xfrm>
              <a:off x="6395750" y="2641775"/>
              <a:ext cx="11225" cy="25"/>
            </a:xfrm>
            <a:custGeom>
              <a:avLst/>
              <a:gdLst/>
              <a:ahLst/>
              <a:cxnLst/>
              <a:rect l="l" t="t" r="r" b="b"/>
              <a:pathLst>
                <a:path w="449" h="1" extrusionOk="0">
                  <a:moveTo>
                    <a:pt x="449" y="1"/>
                  </a:moveTo>
                  <a:lnTo>
                    <a:pt x="0" y="1"/>
                  </a:lnTo>
                  <a:cubicBezTo>
                    <a:pt x="0" y="1"/>
                    <a:pt x="224" y="1"/>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93" name="Google Shape;16093;p23"/>
            <p:cNvSpPr/>
            <p:nvPr/>
          </p:nvSpPr>
          <p:spPr>
            <a:xfrm>
              <a:off x="3190875" y="2664175"/>
              <a:ext cx="16825" cy="11250"/>
            </a:xfrm>
            <a:custGeom>
              <a:avLst/>
              <a:gdLst/>
              <a:ahLst/>
              <a:cxnLst/>
              <a:rect l="l" t="t" r="r" b="b"/>
              <a:pathLst>
                <a:path w="673" h="450" extrusionOk="0">
                  <a:moveTo>
                    <a:pt x="0" y="1"/>
                  </a:moveTo>
                  <a:cubicBezTo>
                    <a:pt x="0" y="225"/>
                    <a:pt x="0" y="225"/>
                    <a:pt x="224" y="449"/>
                  </a:cubicBezTo>
                  <a:cubicBezTo>
                    <a:pt x="672" y="449"/>
                    <a:pt x="224" y="1"/>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94" name="Google Shape;16094;p23"/>
            <p:cNvSpPr/>
            <p:nvPr/>
          </p:nvSpPr>
          <p:spPr>
            <a:xfrm>
              <a:off x="3263700" y="2686600"/>
              <a:ext cx="95275" cy="50450"/>
            </a:xfrm>
            <a:custGeom>
              <a:avLst/>
              <a:gdLst/>
              <a:ahLst/>
              <a:cxnLst/>
              <a:rect l="l" t="t" r="r" b="b"/>
              <a:pathLst>
                <a:path w="3811" h="2018" extrusionOk="0">
                  <a:moveTo>
                    <a:pt x="1" y="0"/>
                  </a:moveTo>
                  <a:cubicBezTo>
                    <a:pt x="673" y="1121"/>
                    <a:pt x="2466" y="1345"/>
                    <a:pt x="3811" y="2017"/>
                  </a:cubicBezTo>
                  <a:cubicBezTo>
                    <a:pt x="2466" y="1121"/>
                    <a:pt x="1345" y="449"/>
                    <a:pt x="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95" name="Google Shape;16095;p23"/>
            <p:cNvSpPr/>
            <p:nvPr/>
          </p:nvSpPr>
          <p:spPr>
            <a:xfrm>
              <a:off x="3910850" y="2717425"/>
              <a:ext cx="22425" cy="8425"/>
            </a:xfrm>
            <a:custGeom>
              <a:avLst/>
              <a:gdLst/>
              <a:ahLst/>
              <a:cxnLst/>
              <a:rect l="l" t="t" r="r" b="b"/>
              <a:pathLst>
                <a:path w="897" h="337" extrusionOk="0">
                  <a:moveTo>
                    <a:pt x="448" y="0"/>
                  </a:moveTo>
                  <a:cubicBezTo>
                    <a:pt x="224" y="0"/>
                    <a:pt x="0" y="112"/>
                    <a:pt x="112" y="336"/>
                  </a:cubicBezTo>
                  <a:lnTo>
                    <a:pt x="785" y="336"/>
                  </a:lnTo>
                  <a:cubicBezTo>
                    <a:pt x="897" y="112"/>
                    <a:pt x="672" y="0"/>
                    <a:pt x="44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96" name="Google Shape;16096;p23"/>
            <p:cNvSpPr/>
            <p:nvPr/>
          </p:nvSpPr>
          <p:spPr>
            <a:xfrm>
              <a:off x="3824000" y="2737025"/>
              <a:ext cx="15175" cy="7950"/>
            </a:xfrm>
            <a:custGeom>
              <a:avLst/>
              <a:gdLst/>
              <a:ahLst/>
              <a:cxnLst/>
              <a:rect l="l" t="t" r="r" b="b"/>
              <a:pathLst>
                <a:path w="607" h="318" extrusionOk="0">
                  <a:moveTo>
                    <a:pt x="449" y="0"/>
                  </a:moveTo>
                  <a:cubicBezTo>
                    <a:pt x="224" y="0"/>
                    <a:pt x="0" y="0"/>
                    <a:pt x="224" y="225"/>
                  </a:cubicBezTo>
                  <a:cubicBezTo>
                    <a:pt x="224" y="290"/>
                    <a:pt x="263" y="317"/>
                    <a:pt x="312" y="317"/>
                  </a:cubicBezTo>
                  <a:cubicBezTo>
                    <a:pt x="429" y="317"/>
                    <a:pt x="607" y="159"/>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97" name="Google Shape;16097;p23"/>
            <p:cNvSpPr/>
            <p:nvPr/>
          </p:nvSpPr>
          <p:spPr>
            <a:xfrm>
              <a:off x="3734350" y="2763850"/>
              <a:ext cx="7750" cy="5150"/>
            </a:xfrm>
            <a:custGeom>
              <a:avLst/>
              <a:gdLst/>
              <a:ahLst/>
              <a:cxnLst/>
              <a:rect l="l" t="t" r="r" b="b"/>
              <a:pathLst>
                <a:path w="310" h="206" extrusionOk="0">
                  <a:moveTo>
                    <a:pt x="99" y="1"/>
                  </a:moveTo>
                  <a:cubicBezTo>
                    <a:pt x="68" y="1"/>
                    <a:pt x="34" y="14"/>
                    <a:pt x="0" y="48"/>
                  </a:cubicBezTo>
                  <a:cubicBezTo>
                    <a:pt x="118" y="165"/>
                    <a:pt x="189" y="206"/>
                    <a:pt x="226" y="206"/>
                  </a:cubicBezTo>
                  <a:cubicBezTo>
                    <a:pt x="310" y="206"/>
                    <a:pt x="222" y="1"/>
                    <a:pt x="9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98" name="Google Shape;16098;p23"/>
            <p:cNvSpPr/>
            <p:nvPr/>
          </p:nvSpPr>
          <p:spPr>
            <a:xfrm>
              <a:off x="3443000" y="2776250"/>
              <a:ext cx="61650" cy="33650"/>
            </a:xfrm>
            <a:custGeom>
              <a:avLst/>
              <a:gdLst/>
              <a:ahLst/>
              <a:cxnLst/>
              <a:rect l="l" t="t" r="r" b="b"/>
              <a:pathLst>
                <a:path w="2466" h="1346" extrusionOk="0">
                  <a:moveTo>
                    <a:pt x="0" y="0"/>
                  </a:moveTo>
                  <a:lnTo>
                    <a:pt x="0" y="0"/>
                  </a:lnTo>
                  <a:cubicBezTo>
                    <a:pt x="673" y="897"/>
                    <a:pt x="1569" y="1345"/>
                    <a:pt x="2466" y="1345"/>
                  </a:cubicBezTo>
                  <a:cubicBezTo>
                    <a:pt x="1793" y="897"/>
                    <a:pt x="897" y="449"/>
                    <a:pt x="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99" name="Google Shape;16099;p23"/>
            <p:cNvSpPr/>
            <p:nvPr/>
          </p:nvSpPr>
          <p:spPr>
            <a:xfrm>
              <a:off x="4938975" y="2781850"/>
              <a:ext cx="16850" cy="16825"/>
            </a:xfrm>
            <a:custGeom>
              <a:avLst/>
              <a:gdLst/>
              <a:ahLst/>
              <a:cxnLst/>
              <a:rect l="l" t="t" r="r" b="b"/>
              <a:pathLst>
                <a:path w="674" h="673" extrusionOk="0">
                  <a:moveTo>
                    <a:pt x="673" y="0"/>
                  </a:moveTo>
                  <a:cubicBezTo>
                    <a:pt x="1" y="225"/>
                    <a:pt x="1" y="673"/>
                    <a:pt x="673" y="673"/>
                  </a:cubicBezTo>
                  <a:lnTo>
                    <a:pt x="673" y="0"/>
                  </a:ln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00" name="Google Shape;16100;p23"/>
            <p:cNvSpPr/>
            <p:nvPr/>
          </p:nvSpPr>
          <p:spPr>
            <a:xfrm>
              <a:off x="2972350" y="2793050"/>
              <a:ext cx="33650" cy="33650"/>
            </a:xfrm>
            <a:custGeom>
              <a:avLst/>
              <a:gdLst/>
              <a:ahLst/>
              <a:cxnLst/>
              <a:rect l="l" t="t" r="r" b="b"/>
              <a:pathLst>
                <a:path w="1346" h="1346" extrusionOk="0">
                  <a:moveTo>
                    <a:pt x="0" y="1"/>
                  </a:moveTo>
                  <a:lnTo>
                    <a:pt x="0" y="1"/>
                  </a:lnTo>
                  <a:cubicBezTo>
                    <a:pt x="225" y="449"/>
                    <a:pt x="673" y="897"/>
                    <a:pt x="1345" y="1345"/>
                  </a:cubicBezTo>
                  <a:cubicBezTo>
                    <a:pt x="897" y="897"/>
                    <a:pt x="673" y="225"/>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01" name="Google Shape;16101;p23"/>
            <p:cNvSpPr/>
            <p:nvPr/>
          </p:nvSpPr>
          <p:spPr>
            <a:xfrm>
              <a:off x="5174300" y="2798650"/>
              <a:ext cx="11225" cy="25"/>
            </a:xfrm>
            <a:custGeom>
              <a:avLst/>
              <a:gdLst/>
              <a:ahLst/>
              <a:cxnLst/>
              <a:rect l="l" t="t" r="r" b="b"/>
              <a:pathLst>
                <a:path w="449" h="1" extrusionOk="0">
                  <a:moveTo>
                    <a:pt x="449" y="1"/>
                  </a:moveTo>
                  <a:lnTo>
                    <a:pt x="1" y="1"/>
                  </a:lnTo>
                  <a:cubicBezTo>
                    <a:pt x="1" y="1"/>
                    <a:pt x="449" y="1"/>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02" name="Google Shape;16102;p23"/>
            <p:cNvSpPr/>
            <p:nvPr/>
          </p:nvSpPr>
          <p:spPr>
            <a:xfrm>
              <a:off x="3011575" y="2822900"/>
              <a:ext cx="28025" cy="15000"/>
            </a:xfrm>
            <a:custGeom>
              <a:avLst/>
              <a:gdLst/>
              <a:ahLst/>
              <a:cxnLst/>
              <a:rect l="l" t="t" r="r" b="b"/>
              <a:pathLst>
                <a:path w="1121" h="600" extrusionOk="0">
                  <a:moveTo>
                    <a:pt x="350" y="1"/>
                  </a:moveTo>
                  <a:cubicBezTo>
                    <a:pt x="229" y="1"/>
                    <a:pt x="108" y="44"/>
                    <a:pt x="0" y="151"/>
                  </a:cubicBezTo>
                  <a:cubicBezTo>
                    <a:pt x="0" y="600"/>
                    <a:pt x="224" y="600"/>
                    <a:pt x="1121" y="600"/>
                  </a:cubicBezTo>
                  <a:cubicBezTo>
                    <a:pt x="1121" y="429"/>
                    <a:pt x="733" y="1"/>
                    <a:pt x="35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03" name="Google Shape;16103;p23"/>
            <p:cNvSpPr/>
            <p:nvPr/>
          </p:nvSpPr>
          <p:spPr>
            <a:xfrm>
              <a:off x="3555050" y="2837875"/>
              <a:ext cx="22450" cy="11225"/>
            </a:xfrm>
            <a:custGeom>
              <a:avLst/>
              <a:gdLst/>
              <a:ahLst/>
              <a:cxnLst/>
              <a:rect l="l" t="t" r="r" b="b"/>
              <a:pathLst>
                <a:path w="898" h="449" extrusionOk="0">
                  <a:moveTo>
                    <a:pt x="1" y="1"/>
                  </a:moveTo>
                  <a:cubicBezTo>
                    <a:pt x="1" y="225"/>
                    <a:pt x="225" y="449"/>
                    <a:pt x="897" y="449"/>
                  </a:cubicBezTo>
                  <a:cubicBezTo>
                    <a:pt x="897" y="1"/>
                    <a:pt x="225" y="225"/>
                    <a:pt x="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04" name="Google Shape;16104;p23"/>
            <p:cNvSpPr/>
            <p:nvPr/>
          </p:nvSpPr>
          <p:spPr>
            <a:xfrm>
              <a:off x="3011575" y="2837875"/>
              <a:ext cx="28025" cy="16825"/>
            </a:xfrm>
            <a:custGeom>
              <a:avLst/>
              <a:gdLst/>
              <a:ahLst/>
              <a:cxnLst/>
              <a:rect l="l" t="t" r="r" b="b"/>
              <a:pathLst>
                <a:path w="1121" h="673" extrusionOk="0">
                  <a:moveTo>
                    <a:pt x="0" y="1"/>
                  </a:moveTo>
                  <a:cubicBezTo>
                    <a:pt x="0" y="449"/>
                    <a:pt x="448" y="449"/>
                    <a:pt x="224" y="673"/>
                  </a:cubicBezTo>
                  <a:cubicBezTo>
                    <a:pt x="1121" y="673"/>
                    <a:pt x="673" y="1"/>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05" name="Google Shape;16105;p23"/>
            <p:cNvSpPr/>
            <p:nvPr/>
          </p:nvSpPr>
          <p:spPr>
            <a:xfrm>
              <a:off x="6462975" y="2849075"/>
              <a:ext cx="11225" cy="2525"/>
            </a:xfrm>
            <a:custGeom>
              <a:avLst/>
              <a:gdLst/>
              <a:ahLst/>
              <a:cxnLst/>
              <a:rect l="l" t="t" r="r" b="b"/>
              <a:pathLst>
                <a:path w="449" h="101" extrusionOk="0">
                  <a:moveTo>
                    <a:pt x="1" y="1"/>
                  </a:moveTo>
                  <a:cubicBezTo>
                    <a:pt x="1" y="1"/>
                    <a:pt x="200" y="100"/>
                    <a:pt x="333" y="100"/>
                  </a:cubicBezTo>
                  <a:cubicBezTo>
                    <a:pt x="399" y="100"/>
                    <a:pt x="449" y="76"/>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06" name="Google Shape;16106;p23"/>
            <p:cNvSpPr/>
            <p:nvPr/>
          </p:nvSpPr>
          <p:spPr>
            <a:xfrm>
              <a:off x="6552625" y="2854675"/>
              <a:ext cx="11225" cy="11250"/>
            </a:xfrm>
            <a:custGeom>
              <a:avLst/>
              <a:gdLst/>
              <a:ahLst/>
              <a:cxnLst/>
              <a:rect l="l" t="t" r="r" b="b"/>
              <a:pathLst>
                <a:path w="449" h="450" extrusionOk="0">
                  <a:moveTo>
                    <a:pt x="449" y="1"/>
                  </a:moveTo>
                  <a:cubicBezTo>
                    <a:pt x="225" y="1"/>
                    <a:pt x="1" y="225"/>
                    <a:pt x="1" y="449"/>
                  </a:cubicBezTo>
                  <a:cubicBezTo>
                    <a:pt x="225" y="449"/>
                    <a:pt x="449" y="449"/>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07" name="Google Shape;16107;p23"/>
            <p:cNvSpPr/>
            <p:nvPr/>
          </p:nvSpPr>
          <p:spPr>
            <a:xfrm>
              <a:off x="3022775" y="2860300"/>
              <a:ext cx="11225" cy="2500"/>
            </a:xfrm>
            <a:custGeom>
              <a:avLst/>
              <a:gdLst/>
              <a:ahLst/>
              <a:cxnLst/>
              <a:rect l="l" t="t" r="r" b="b"/>
              <a:pathLst>
                <a:path w="449" h="100" extrusionOk="0">
                  <a:moveTo>
                    <a:pt x="0" y="0"/>
                  </a:moveTo>
                  <a:cubicBezTo>
                    <a:pt x="0" y="0"/>
                    <a:pt x="200" y="100"/>
                    <a:pt x="333" y="100"/>
                  </a:cubicBezTo>
                  <a:cubicBezTo>
                    <a:pt x="399" y="100"/>
                    <a:pt x="449" y="75"/>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08" name="Google Shape;16108;p23"/>
            <p:cNvSpPr/>
            <p:nvPr/>
          </p:nvSpPr>
          <p:spPr>
            <a:xfrm>
              <a:off x="6502200" y="2871500"/>
              <a:ext cx="5625" cy="25"/>
            </a:xfrm>
            <a:custGeom>
              <a:avLst/>
              <a:gdLst/>
              <a:ahLst/>
              <a:cxnLst/>
              <a:rect l="l" t="t" r="r" b="b"/>
              <a:pathLst>
                <a:path w="225" h="1" extrusionOk="0">
                  <a:moveTo>
                    <a:pt x="1" y="0"/>
                  </a:moveTo>
                  <a:lnTo>
                    <a:pt x="225" y="0"/>
                  </a:lnTo>
                  <a:cubicBezTo>
                    <a:pt x="225" y="0"/>
                    <a:pt x="1" y="0"/>
                    <a:pt x="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09" name="Google Shape;16109;p23"/>
            <p:cNvSpPr/>
            <p:nvPr/>
          </p:nvSpPr>
          <p:spPr>
            <a:xfrm>
              <a:off x="3896825" y="2873875"/>
              <a:ext cx="9375" cy="6475"/>
            </a:xfrm>
            <a:custGeom>
              <a:avLst/>
              <a:gdLst/>
              <a:ahLst/>
              <a:cxnLst/>
              <a:rect l="l" t="t" r="r" b="b"/>
              <a:pathLst>
                <a:path w="375" h="259" extrusionOk="0">
                  <a:moveTo>
                    <a:pt x="225" y="0"/>
                  </a:moveTo>
                  <a:cubicBezTo>
                    <a:pt x="170" y="0"/>
                    <a:pt x="96" y="35"/>
                    <a:pt x="1" y="129"/>
                  </a:cubicBezTo>
                  <a:cubicBezTo>
                    <a:pt x="96" y="224"/>
                    <a:pt x="170" y="259"/>
                    <a:pt x="225" y="259"/>
                  </a:cubicBezTo>
                  <a:cubicBezTo>
                    <a:pt x="374" y="259"/>
                    <a:pt x="374" y="0"/>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10" name="Google Shape;16110;p23"/>
            <p:cNvSpPr/>
            <p:nvPr/>
          </p:nvSpPr>
          <p:spPr>
            <a:xfrm>
              <a:off x="3644700" y="2881525"/>
              <a:ext cx="7775" cy="5150"/>
            </a:xfrm>
            <a:custGeom>
              <a:avLst/>
              <a:gdLst/>
              <a:ahLst/>
              <a:cxnLst/>
              <a:rect l="l" t="t" r="r" b="b"/>
              <a:pathLst>
                <a:path w="311" h="206" extrusionOk="0">
                  <a:moveTo>
                    <a:pt x="99" y="0"/>
                  </a:moveTo>
                  <a:cubicBezTo>
                    <a:pt x="68" y="0"/>
                    <a:pt x="34" y="14"/>
                    <a:pt x="1" y="48"/>
                  </a:cubicBezTo>
                  <a:cubicBezTo>
                    <a:pt x="118" y="165"/>
                    <a:pt x="189" y="205"/>
                    <a:pt x="226" y="205"/>
                  </a:cubicBezTo>
                  <a:cubicBezTo>
                    <a:pt x="310" y="205"/>
                    <a:pt x="222" y="0"/>
                    <a:pt x="9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11" name="Google Shape;16111;p23"/>
            <p:cNvSpPr/>
            <p:nvPr/>
          </p:nvSpPr>
          <p:spPr>
            <a:xfrm>
              <a:off x="3700725" y="2944325"/>
              <a:ext cx="11225" cy="2525"/>
            </a:xfrm>
            <a:custGeom>
              <a:avLst/>
              <a:gdLst/>
              <a:ahLst/>
              <a:cxnLst/>
              <a:rect l="l" t="t" r="r" b="b"/>
              <a:pathLst>
                <a:path w="449" h="101" extrusionOk="0">
                  <a:moveTo>
                    <a:pt x="1" y="1"/>
                  </a:moveTo>
                  <a:cubicBezTo>
                    <a:pt x="1" y="1"/>
                    <a:pt x="200" y="100"/>
                    <a:pt x="333" y="100"/>
                  </a:cubicBezTo>
                  <a:cubicBezTo>
                    <a:pt x="399" y="100"/>
                    <a:pt x="449" y="76"/>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12" name="Google Shape;16112;p23"/>
            <p:cNvSpPr/>
            <p:nvPr/>
          </p:nvSpPr>
          <p:spPr>
            <a:xfrm>
              <a:off x="3790375" y="2952300"/>
              <a:ext cx="4700" cy="6500"/>
            </a:xfrm>
            <a:custGeom>
              <a:avLst/>
              <a:gdLst/>
              <a:ahLst/>
              <a:cxnLst/>
              <a:rect l="l" t="t" r="r" b="b"/>
              <a:pathLst>
                <a:path w="188" h="260" extrusionOk="0">
                  <a:moveTo>
                    <a:pt x="113" y="1"/>
                  </a:moveTo>
                  <a:cubicBezTo>
                    <a:pt x="85" y="1"/>
                    <a:pt x="48" y="35"/>
                    <a:pt x="1" y="130"/>
                  </a:cubicBezTo>
                  <a:cubicBezTo>
                    <a:pt x="48" y="225"/>
                    <a:pt x="85" y="259"/>
                    <a:pt x="113" y="259"/>
                  </a:cubicBezTo>
                  <a:cubicBezTo>
                    <a:pt x="187" y="259"/>
                    <a:pt x="187" y="1"/>
                    <a:pt x="11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13" name="Google Shape;16113;p23"/>
            <p:cNvSpPr/>
            <p:nvPr/>
          </p:nvSpPr>
          <p:spPr>
            <a:xfrm>
              <a:off x="3168450" y="2976800"/>
              <a:ext cx="14725" cy="7950"/>
            </a:xfrm>
            <a:custGeom>
              <a:avLst/>
              <a:gdLst/>
              <a:ahLst/>
              <a:cxnLst/>
              <a:rect l="l" t="t" r="r" b="b"/>
              <a:pathLst>
                <a:path w="589" h="318" extrusionOk="0">
                  <a:moveTo>
                    <a:pt x="182" y="0"/>
                  </a:moveTo>
                  <a:cubicBezTo>
                    <a:pt x="127" y="0"/>
                    <a:pt x="66" y="14"/>
                    <a:pt x="1" y="47"/>
                  </a:cubicBezTo>
                  <a:cubicBezTo>
                    <a:pt x="1" y="159"/>
                    <a:pt x="113" y="159"/>
                    <a:pt x="225" y="159"/>
                  </a:cubicBezTo>
                  <a:cubicBezTo>
                    <a:pt x="337" y="159"/>
                    <a:pt x="449" y="159"/>
                    <a:pt x="449" y="271"/>
                  </a:cubicBezTo>
                  <a:cubicBezTo>
                    <a:pt x="482" y="303"/>
                    <a:pt x="505" y="317"/>
                    <a:pt x="519" y="317"/>
                  </a:cubicBezTo>
                  <a:cubicBezTo>
                    <a:pt x="588" y="317"/>
                    <a:pt x="449" y="0"/>
                    <a:pt x="182"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14" name="Google Shape;16114;p23"/>
            <p:cNvSpPr/>
            <p:nvPr/>
          </p:nvSpPr>
          <p:spPr>
            <a:xfrm>
              <a:off x="6715125" y="2976800"/>
              <a:ext cx="14725" cy="7950"/>
            </a:xfrm>
            <a:custGeom>
              <a:avLst/>
              <a:gdLst/>
              <a:ahLst/>
              <a:cxnLst/>
              <a:rect l="l" t="t" r="r" b="b"/>
              <a:pathLst>
                <a:path w="589" h="318" extrusionOk="0">
                  <a:moveTo>
                    <a:pt x="252" y="0"/>
                  </a:moveTo>
                  <a:cubicBezTo>
                    <a:pt x="183" y="0"/>
                    <a:pt x="98" y="14"/>
                    <a:pt x="0" y="47"/>
                  </a:cubicBezTo>
                  <a:lnTo>
                    <a:pt x="0" y="271"/>
                  </a:lnTo>
                  <a:cubicBezTo>
                    <a:pt x="98" y="303"/>
                    <a:pt x="183" y="317"/>
                    <a:pt x="252" y="317"/>
                  </a:cubicBezTo>
                  <a:cubicBezTo>
                    <a:pt x="588" y="317"/>
                    <a:pt x="588" y="0"/>
                    <a:pt x="252"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15" name="Google Shape;16115;p23"/>
            <p:cNvSpPr/>
            <p:nvPr/>
          </p:nvSpPr>
          <p:spPr>
            <a:xfrm>
              <a:off x="876850" y="2983550"/>
              <a:ext cx="61650" cy="22450"/>
            </a:xfrm>
            <a:custGeom>
              <a:avLst/>
              <a:gdLst/>
              <a:ahLst/>
              <a:cxnLst/>
              <a:rect l="l" t="t" r="r" b="b"/>
              <a:pathLst>
                <a:path w="2466" h="898" extrusionOk="0">
                  <a:moveTo>
                    <a:pt x="0" y="1"/>
                  </a:moveTo>
                  <a:cubicBezTo>
                    <a:pt x="673" y="673"/>
                    <a:pt x="1569" y="897"/>
                    <a:pt x="2466" y="897"/>
                  </a:cubicBezTo>
                  <a:cubicBezTo>
                    <a:pt x="1793" y="449"/>
                    <a:pt x="897" y="1"/>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16" name="Google Shape;16116;p23"/>
            <p:cNvSpPr/>
            <p:nvPr/>
          </p:nvSpPr>
          <p:spPr>
            <a:xfrm>
              <a:off x="4328250" y="2983550"/>
              <a:ext cx="11250" cy="2525"/>
            </a:xfrm>
            <a:custGeom>
              <a:avLst/>
              <a:gdLst/>
              <a:ahLst/>
              <a:cxnLst/>
              <a:rect l="l" t="t" r="r" b="b"/>
              <a:pathLst>
                <a:path w="450" h="101" extrusionOk="0">
                  <a:moveTo>
                    <a:pt x="1" y="1"/>
                  </a:moveTo>
                  <a:cubicBezTo>
                    <a:pt x="1" y="1"/>
                    <a:pt x="200" y="100"/>
                    <a:pt x="333" y="100"/>
                  </a:cubicBezTo>
                  <a:cubicBezTo>
                    <a:pt x="399" y="100"/>
                    <a:pt x="449" y="75"/>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17" name="Google Shape;16117;p23"/>
            <p:cNvSpPr/>
            <p:nvPr/>
          </p:nvSpPr>
          <p:spPr>
            <a:xfrm>
              <a:off x="3157250" y="2989150"/>
              <a:ext cx="11225" cy="11225"/>
            </a:xfrm>
            <a:custGeom>
              <a:avLst/>
              <a:gdLst/>
              <a:ahLst/>
              <a:cxnLst/>
              <a:rect l="l" t="t" r="r" b="b"/>
              <a:pathLst>
                <a:path w="449" h="449" extrusionOk="0">
                  <a:moveTo>
                    <a:pt x="0" y="1"/>
                  </a:moveTo>
                  <a:lnTo>
                    <a:pt x="449" y="449"/>
                  </a:lnTo>
                  <a:cubicBezTo>
                    <a:pt x="449" y="225"/>
                    <a:pt x="449" y="1"/>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18" name="Google Shape;16118;p23"/>
            <p:cNvSpPr/>
            <p:nvPr/>
          </p:nvSpPr>
          <p:spPr>
            <a:xfrm>
              <a:off x="4597200" y="2997875"/>
              <a:ext cx="11225" cy="2500"/>
            </a:xfrm>
            <a:custGeom>
              <a:avLst/>
              <a:gdLst/>
              <a:ahLst/>
              <a:cxnLst/>
              <a:rect l="l" t="t" r="r" b="b"/>
              <a:pathLst>
                <a:path w="449" h="100" extrusionOk="0">
                  <a:moveTo>
                    <a:pt x="117" y="0"/>
                  </a:moveTo>
                  <a:cubicBezTo>
                    <a:pt x="50" y="0"/>
                    <a:pt x="1" y="25"/>
                    <a:pt x="1" y="100"/>
                  </a:cubicBezTo>
                  <a:lnTo>
                    <a:pt x="449" y="100"/>
                  </a:lnTo>
                  <a:cubicBezTo>
                    <a:pt x="449" y="100"/>
                    <a:pt x="250" y="0"/>
                    <a:pt x="11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19" name="Google Shape;16119;p23"/>
            <p:cNvSpPr/>
            <p:nvPr/>
          </p:nvSpPr>
          <p:spPr>
            <a:xfrm>
              <a:off x="6709500" y="3014850"/>
              <a:ext cx="16850" cy="7950"/>
            </a:xfrm>
            <a:custGeom>
              <a:avLst/>
              <a:gdLst/>
              <a:ahLst/>
              <a:cxnLst/>
              <a:rect l="l" t="t" r="r" b="b"/>
              <a:pathLst>
                <a:path w="674" h="318" extrusionOk="0">
                  <a:moveTo>
                    <a:pt x="356" y="0"/>
                  </a:moveTo>
                  <a:cubicBezTo>
                    <a:pt x="225" y="0"/>
                    <a:pt x="1" y="159"/>
                    <a:pt x="1" y="317"/>
                  </a:cubicBezTo>
                  <a:cubicBezTo>
                    <a:pt x="225" y="317"/>
                    <a:pt x="673" y="317"/>
                    <a:pt x="449" y="93"/>
                  </a:cubicBezTo>
                  <a:cubicBezTo>
                    <a:pt x="449" y="28"/>
                    <a:pt x="411" y="0"/>
                    <a:pt x="356"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20" name="Google Shape;16120;p23"/>
            <p:cNvSpPr/>
            <p:nvPr/>
          </p:nvSpPr>
          <p:spPr>
            <a:xfrm>
              <a:off x="5291975" y="3022775"/>
              <a:ext cx="11225" cy="2525"/>
            </a:xfrm>
            <a:custGeom>
              <a:avLst/>
              <a:gdLst/>
              <a:ahLst/>
              <a:cxnLst/>
              <a:rect l="l" t="t" r="r" b="b"/>
              <a:pathLst>
                <a:path w="449" h="101" extrusionOk="0">
                  <a:moveTo>
                    <a:pt x="0" y="0"/>
                  </a:moveTo>
                  <a:cubicBezTo>
                    <a:pt x="0" y="0"/>
                    <a:pt x="199" y="100"/>
                    <a:pt x="332" y="100"/>
                  </a:cubicBezTo>
                  <a:cubicBezTo>
                    <a:pt x="399" y="100"/>
                    <a:pt x="448" y="75"/>
                    <a:pt x="44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21" name="Google Shape;16121;p23"/>
            <p:cNvSpPr/>
            <p:nvPr/>
          </p:nvSpPr>
          <p:spPr>
            <a:xfrm>
              <a:off x="4916575" y="3028375"/>
              <a:ext cx="20800" cy="7950"/>
            </a:xfrm>
            <a:custGeom>
              <a:avLst/>
              <a:gdLst/>
              <a:ahLst/>
              <a:cxnLst/>
              <a:rect l="l" t="t" r="r" b="b"/>
              <a:pathLst>
                <a:path w="832" h="318" extrusionOk="0">
                  <a:moveTo>
                    <a:pt x="673" y="1"/>
                  </a:moveTo>
                  <a:cubicBezTo>
                    <a:pt x="224" y="1"/>
                    <a:pt x="0" y="1"/>
                    <a:pt x="224" y="225"/>
                  </a:cubicBezTo>
                  <a:cubicBezTo>
                    <a:pt x="290" y="290"/>
                    <a:pt x="375" y="318"/>
                    <a:pt x="456" y="318"/>
                  </a:cubicBezTo>
                  <a:cubicBezTo>
                    <a:pt x="653" y="318"/>
                    <a:pt x="831" y="159"/>
                    <a:pt x="67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22" name="Google Shape;16122;p23"/>
            <p:cNvSpPr/>
            <p:nvPr/>
          </p:nvSpPr>
          <p:spPr>
            <a:xfrm>
              <a:off x="4916575" y="3039575"/>
              <a:ext cx="11225" cy="2525"/>
            </a:xfrm>
            <a:custGeom>
              <a:avLst/>
              <a:gdLst/>
              <a:ahLst/>
              <a:cxnLst/>
              <a:rect l="l" t="t" r="r" b="b"/>
              <a:pathLst>
                <a:path w="449" h="101" extrusionOk="0">
                  <a:moveTo>
                    <a:pt x="0" y="1"/>
                  </a:moveTo>
                  <a:cubicBezTo>
                    <a:pt x="0" y="1"/>
                    <a:pt x="100" y="100"/>
                    <a:pt x="233" y="100"/>
                  </a:cubicBezTo>
                  <a:cubicBezTo>
                    <a:pt x="299" y="100"/>
                    <a:pt x="374" y="75"/>
                    <a:pt x="44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23" name="Google Shape;16123;p23"/>
            <p:cNvSpPr/>
            <p:nvPr/>
          </p:nvSpPr>
          <p:spPr>
            <a:xfrm>
              <a:off x="5247150" y="3045175"/>
              <a:ext cx="15325" cy="13450"/>
            </a:xfrm>
            <a:custGeom>
              <a:avLst/>
              <a:gdLst/>
              <a:ahLst/>
              <a:cxnLst/>
              <a:rect l="l" t="t" r="r" b="b"/>
              <a:pathLst>
                <a:path w="613" h="538" extrusionOk="0">
                  <a:moveTo>
                    <a:pt x="448" y="1"/>
                  </a:moveTo>
                  <a:cubicBezTo>
                    <a:pt x="224" y="1"/>
                    <a:pt x="0" y="1"/>
                    <a:pt x="224" y="449"/>
                  </a:cubicBezTo>
                  <a:cubicBezTo>
                    <a:pt x="224" y="509"/>
                    <a:pt x="256" y="537"/>
                    <a:pt x="299" y="537"/>
                  </a:cubicBezTo>
                  <a:cubicBezTo>
                    <a:pt x="416" y="537"/>
                    <a:pt x="612" y="329"/>
                    <a:pt x="44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24" name="Google Shape;16124;p23"/>
            <p:cNvSpPr/>
            <p:nvPr/>
          </p:nvSpPr>
          <p:spPr>
            <a:xfrm>
              <a:off x="5286375" y="3050875"/>
              <a:ext cx="4775" cy="8275"/>
            </a:xfrm>
            <a:custGeom>
              <a:avLst/>
              <a:gdLst/>
              <a:ahLst/>
              <a:cxnLst/>
              <a:rect l="l" t="t" r="r" b="b"/>
              <a:pathLst>
                <a:path w="191" h="331" extrusionOk="0">
                  <a:moveTo>
                    <a:pt x="124" y="0"/>
                  </a:moveTo>
                  <a:cubicBezTo>
                    <a:pt x="96" y="0"/>
                    <a:pt x="54" y="58"/>
                    <a:pt x="0" y="221"/>
                  </a:cubicBezTo>
                  <a:cubicBezTo>
                    <a:pt x="39" y="300"/>
                    <a:pt x="72" y="330"/>
                    <a:pt x="98" y="330"/>
                  </a:cubicBezTo>
                  <a:cubicBezTo>
                    <a:pt x="182" y="330"/>
                    <a:pt x="191" y="0"/>
                    <a:pt x="1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25" name="Google Shape;16125;p23"/>
            <p:cNvSpPr/>
            <p:nvPr/>
          </p:nvSpPr>
          <p:spPr>
            <a:xfrm>
              <a:off x="3129225" y="3062625"/>
              <a:ext cx="28050" cy="9975"/>
            </a:xfrm>
            <a:custGeom>
              <a:avLst/>
              <a:gdLst/>
              <a:ahLst/>
              <a:cxnLst/>
              <a:rect l="l" t="t" r="r" b="b"/>
              <a:pathLst>
                <a:path w="1122" h="399" extrusionOk="0">
                  <a:moveTo>
                    <a:pt x="192" y="0"/>
                  </a:moveTo>
                  <a:cubicBezTo>
                    <a:pt x="75" y="0"/>
                    <a:pt x="1" y="50"/>
                    <a:pt x="1" y="199"/>
                  </a:cubicBezTo>
                  <a:cubicBezTo>
                    <a:pt x="150" y="199"/>
                    <a:pt x="399" y="399"/>
                    <a:pt x="681" y="399"/>
                  </a:cubicBezTo>
                  <a:cubicBezTo>
                    <a:pt x="822" y="399"/>
                    <a:pt x="972" y="349"/>
                    <a:pt x="1121" y="199"/>
                  </a:cubicBezTo>
                  <a:cubicBezTo>
                    <a:pt x="822" y="199"/>
                    <a:pt x="424" y="0"/>
                    <a:pt x="192"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26" name="Google Shape;16126;p23"/>
            <p:cNvSpPr/>
            <p:nvPr/>
          </p:nvSpPr>
          <p:spPr>
            <a:xfrm>
              <a:off x="3213275" y="3067600"/>
              <a:ext cx="33650" cy="16825"/>
            </a:xfrm>
            <a:custGeom>
              <a:avLst/>
              <a:gdLst/>
              <a:ahLst/>
              <a:cxnLst/>
              <a:rect l="l" t="t" r="r" b="b"/>
              <a:pathLst>
                <a:path w="1346" h="673" extrusionOk="0">
                  <a:moveTo>
                    <a:pt x="449" y="0"/>
                  </a:moveTo>
                  <a:cubicBezTo>
                    <a:pt x="0" y="224"/>
                    <a:pt x="897" y="673"/>
                    <a:pt x="1345" y="673"/>
                  </a:cubicBezTo>
                  <a:cubicBezTo>
                    <a:pt x="1121" y="224"/>
                    <a:pt x="1121" y="0"/>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27" name="Google Shape;16127;p23"/>
            <p:cNvSpPr/>
            <p:nvPr/>
          </p:nvSpPr>
          <p:spPr>
            <a:xfrm>
              <a:off x="3975275" y="3079425"/>
              <a:ext cx="22425" cy="6625"/>
            </a:xfrm>
            <a:custGeom>
              <a:avLst/>
              <a:gdLst/>
              <a:ahLst/>
              <a:cxnLst/>
              <a:rect l="l" t="t" r="r" b="b"/>
              <a:pathLst>
                <a:path w="897" h="265" extrusionOk="0">
                  <a:moveTo>
                    <a:pt x="133" y="1"/>
                  </a:moveTo>
                  <a:cubicBezTo>
                    <a:pt x="50" y="1"/>
                    <a:pt x="0" y="50"/>
                    <a:pt x="0" y="200"/>
                  </a:cubicBezTo>
                  <a:cubicBezTo>
                    <a:pt x="48" y="152"/>
                    <a:pt x="105" y="135"/>
                    <a:pt x="168" y="135"/>
                  </a:cubicBezTo>
                  <a:cubicBezTo>
                    <a:pt x="341" y="135"/>
                    <a:pt x="557" y="264"/>
                    <a:pt x="729" y="264"/>
                  </a:cubicBezTo>
                  <a:cubicBezTo>
                    <a:pt x="792" y="264"/>
                    <a:pt x="850" y="247"/>
                    <a:pt x="897" y="200"/>
                  </a:cubicBezTo>
                  <a:cubicBezTo>
                    <a:pt x="598" y="200"/>
                    <a:pt x="299" y="1"/>
                    <a:pt x="13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28" name="Google Shape;16128;p23"/>
            <p:cNvSpPr/>
            <p:nvPr/>
          </p:nvSpPr>
          <p:spPr>
            <a:xfrm>
              <a:off x="4905375" y="3126750"/>
              <a:ext cx="11225" cy="2500"/>
            </a:xfrm>
            <a:custGeom>
              <a:avLst/>
              <a:gdLst/>
              <a:ahLst/>
              <a:cxnLst/>
              <a:rect l="l" t="t" r="r" b="b"/>
              <a:pathLst>
                <a:path w="449" h="100" extrusionOk="0">
                  <a:moveTo>
                    <a:pt x="116" y="0"/>
                  </a:moveTo>
                  <a:cubicBezTo>
                    <a:pt x="50" y="0"/>
                    <a:pt x="0" y="25"/>
                    <a:pt x="0" y="100"/>
                  </a:cubicBezTo>
                  <a:lnTo>
                    <a:pt x="448" y="100"/>
                  </a:lnTo>
                  <a:cubicBezTo>
                    <a:pt x="448" y="100"/>
                    <a:pt x="249" y="0"/>
                    <a:pt x="116"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29" name="Google Shape;16129;p23"/>
            <p:cNvSpPr/>
            <p:nvPr/>
          </p:nvSpPr>
          <p:spPr>
            <a:xfrm>
              <a:off x="4866150" y="3134825"/>
              <a:ext cx="16825" cy="7950"/>
            </a:xfrm>
            <a:custGeom>
              <a:avLst/>
              <a:gdLst/>
              <a:ahLst/>
              <a:cxnLst/>
              <a:rect l="l" t="t" r="r" b="b"/>
              <a:pathLst>
                <a:path w="673" h="318" extrusionOk="0">
                  <a:moveTo>
                    <a:pt x="673" y="1"/>
                  </a:moveTo>
                  <a:cubicBezTo>
                    <a:pt x="224" y="1"/>
                    <a:pt x="0" y="1"/>
                    <a:pt x="0" y="225"/>
                  </a:cubicBezTo>
                  <a:cubicBezTo>
                    <a:pt x="66" y="291"/>
                    <a:pt x="151" y="318"/>
                    <a:pt x="238" y="318"/>
                  </a:cubicBezTo>
                  <a:cubicBezTo>
                    <a:pt x="448" y="318"/>
                    <a:pt x="673" y="159"/>
                    <a:pt x="67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30" name="Google Shape;16130;p23"/>
            <p:cNvSpPr/>
            <p:nvPr/>
          </p:nvSpPr>
          <p:spPr>
            <a:xfrm>
              <a:off x="2884350" y="3154925"/>
              <a:ext cx="19150" cy="10275"/>
            </a:xfrm>
            <a:custGeom>
              <a:avLst/>
              <a:gdLst/>
              <a:ahLst/>
              <a:cxnLst/>
              <a:rect l="l" t="t" r="r" b="b"/>
              <a:pathLst>
                <a:path w="766" h="411" extrusionOk="0">
                  <a:moveTo>
                    <a:pt x="489" y="0"/>
                  </a:moveTo>
                  <a:cubicBezTo>
                    <a:pt x="402" y="0"/>
                    <a:pt x="290" y="28"/>
                    <a:pt x="159" y="93"/>
                  </a:cubicBezTo>
                  <a:cubicBezTo>
                    <a:pt x="0" y="252"/>
                    <a:pt x="66" y="410"/>
                    <a:pt x="276" y="410"/>
                  </a:cubicBezTo>
                  <a:cubicBezTo>
                    <a:pt x="364" y="410"/>
                    <a:pt x="476" y="383"/>
                    <a:pt x="607" y="317"/>
                  </a:cubicBezTo>
                  <a:cubicBezTo>
                    <a:pt x="765" y="159"/>
                    <a:pt x="700" y="0"/>
                    <a:pt x="48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31" name="Google Shape;16131;p23"/>
            <p:cNvSpPr/>
            <p:nvPr/>
          </p:nvSpPr>
          <p:spPr>
            <a:xfrm>
              <a:off x="2933125" y="3174050"/>
              <a:ext cx="22450" cy="22450"/>
            </a:xfrm>
            <a:custGeom>
              <a:avLst/>
              <a:gdLst/>
              <a:ahLst/>
              <a:cxnLst/>
              <a:rect l="l" t="t" r="r" b="b"/>
              <a:pathLst>
                <a:path w="898" h="898" extrusionOk="0">
                  <a:moveTo>
                    <a:pt x="1" y="1"/>
                  </a:moveTo>
                  <a:cubicBezTo>
                    <a:pt x="225" y="449"/>
                    <a:pt x="1" y="673"/>
                    <a:pt x="673" y="897"/>
                  </a:cubicBezTo>
                  <a:cubicBezTo>
                    <a:pt x="897" y="897"/>
                    <a:pt x="449" y="225"/>
                    <a:pt x="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32" name="Google Shape;16132;p23"/>
            <p:cNvSpPr/>
            <p:nvPr/>
          </p:nvSpPr>
          <p:spPr>
            <a:xfrm>
              <a:off x="4535575" y="3182775"/>
              <a:ext cx="5625" cy="2500"/>
            </a:xfrm>
            <a:custGeom>
              <a:avLst/>
              <a:gdLst/>
              <a:ahLst/>
              <a:cxnLst/>
              <a:rect l="l" t="t" r="r" b="b"/>
              <a:pathLst>
                <a:path w="225" h="100" extrusionOk="0">
                  <a:moveTo>
                    <a:pt x="58" y="0"/>
                  </a:moveTo>
                  <a:cubicBezTo>
                    <a:pt x="25" y="0"/>
                    <a:pt x="0" y="25"/>
                    <a:pt x="0" y="100"/>
                  </a:cubicBezTo>
                  <a:lnTo>
                    <a:pt x="224" y="100"/>
                  </a:lnTo>
                  <a:cubicBezTo>
                    <a:pt x="224" y="100"/>
                    <a:pt x="125" y="0"/>
                    <a:pt x="5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33" name="Google Shape;16133;p23"/>
            <p:cNvSpPr/>
            <p:nvPr/>
          </p:nvSpPr>
          <p:spPr>
            <a:xfrm>
              <a:off x="4843725" y="3182775"/>
              <a:ext cx="5625" cy="2500"/>
            </a:xfrm>
            <a:custGeom>
              <a:avLst/>
              <a:gdLst/>
              <a:ahLst/>
              <a:cxnLst/>
              <a:rect l="l" t="t" r="r" b="b"/>
              <a:pathLst>
                <a:path w="225" h="100" extrusionOk="0">
                  <a:moveTo>
                    <a:pt x="59" y="0"/>
                  </a:moveTo>
                  <a:cubicBezTo>
                    <a:pt x="26" y="0"/>
                    <a:pt x="1" y="25"/>
                    <a:pt x="1" y="100"/>
                  </a:cubicBezTo>
                  <a:lnTo>
                    <a:pt x="225" y="100"/>
                  </a:lnTo>
                  <a:cubicBezTo>
                    <a:pt x="225" y="100"/>
                    <a:pt x="125" y="0"/>
                    <a:pt x="5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34" name="Google Shape;16134;p23"/>
            <p:cNvSpPr/>
            <p:nvPr/>
          </p:nvSpPr>
          <p:spPr>
            <a:xfrm>
              <a:off x="5280750" y="3228900"/>
              <a:ext cx="7775" cy="5150"/>
            </a:xfrm>
            <a:custGeom>
              <a:avLst/>
              <a:gdLst/>
              <a:ahLst/>
              <a:cxnLst/>
              <a:rect l="l" t="t" r="r" b="b"/>
              <a:pathLst>
                <a:path w="311" h="206" extrusionOk="0">
                  <a:moveTo>
                    <a:pt x="100" y="1"/>
                  </a:moveTo>
                  <a:cubicBezTo>
                    <a:pt x="68" y="1"/>
                    <a:pt x="35" y="14"/>
                    <a:pt x="1" y="48"/>
                  </a:cubicBezTo>
                  <a:cubicBezTo>
                    <a:pt x="118" y="165"/>
                    <a:pt x="189" y="206"/>
                    <a:pt x="227" y="206"/>
                  </a:cubicBezTo>
                  <a:cubicBezTo>
                    <a:pt x="310" y="206"/>
                    <a:pt x="223" y="1"/>
                    <a:pt x="10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35" name="Google Shape;16135;p23"/>
            <p:cNvSpPr/>
            <p:nvPr/>
          </p:nvSpPr>
          <p:spPr>
            <a:xfrm>
              <a:off x="3566250" y="3241275"/>
              <a:ext cx="11250" cy="25"/>
            </a:xfrm>
            <a:custGeom>
              <a:avLst/>
              <a:gdLst/>
              <a:ahLst/>
              <a:cxnLst/>
              <a:rect l="l" t="t" r="r" b="b"/>
              <a:pathLst>
                <a:path w="450" h="1" extrusionOk="0">
                  <a:moveTo>
                    <a:pt x="449" y="1"/>
                  </a:moveTo>
                  <a:lnTo>
                    <a:pt x="1" y="1"/>
                  </a:lnTo>
                  <a:cubicBezTo>
                    <a:pt x="1" y="1"/>
                    <a:pt x="449" y="1"/>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36" name="Google Shape;16136;p23"/>
            <p:cNvSpPr/>
            <p:nvPr/>
          </p:nvSpPr>
          <p:spPr>
            <a:xfrm>
              <a:off x="4373075" y="3243650"/>
              <a:ext cx="4700" cy="6500"/>
            </a:xfrm>
            <a:custGeom>
              <a:avLst/>
              <a:gdLst/>
              <a:ahLst/>
              <a:cxnLst/>
              <a:rect l="l" t="t" r="r" b="b"/>
              <a:pathLst>
                <a:path w="188" h="260" extrusionOk="0">
                  <a:moveTo>
                    <a:pt x="113" y="1"/>
                  </a:moveTo>
                  <a:cubicBezTo>
                    <a:pt x="86" y="1"/>
                    <a:pt x="48" y="35"/>
                    <a:pt x="1" y="130"/>
                  </a:cubicBezTo>
                  <a:cubicBezTo>
                    <a:pt x="48" y="225"/>
                    <a:pt x="86" y="259"/>
                    <a:pt x="113" y="259"/>
                  </a:cubicBezTo>
                  <a:cubicBezTo>
                    <a:pt x="188" y="259"/>
                    <a:pt x="188" y="1"/>
                    <a:pt x="11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37" name="Google Shape;16137;p23"/>
            <p:cNvSpPr/>
            <p:nvPr/>
          </p:nvSpPr>
          <p:spPr>
            <a:xfrm>
              <a:off x="3504625" y="3258100"/>
              <a:ext cx="34975" cy="12750"/>
            </a:xfrm>
            <a:custGeom>
              <a:avLst/>
              <a:gdLst/>
              <a:ahLst/>
              <a:cxnLst/>
              <a:rect l="l" t="t" r="r" b="b"/>
              <a:pathLst>
                <a:path w="1399" h="510" extrusionOk="0">
                  <a:moveTo>
                    <a:pt x="673" y="0"/>
                  </a:moveTo>
                  <a:cubicBezTo>
                    <a:pt x="673" y="102"/>
                    <a:pt x="638" y="134"/>
                    <a:pt x="585" y="134"/>
                  </a:cubicBezTo>
                  <a:cubicBezTo>
                    <a:pt x="490" y="134"/>
                    <a:pt x="335" y="31"/>
                    <a:pt x="208" y="31"/>
                  </a:cubicBezTo>
                  <a:cubicBezTo>
                    <a:pt x="92" y="31"/>
                    <a:pt x="1" y="117"/>
                    <a:pt x="1" y="449"/>
                  </a:cubicBezTo>
                  <a:cubicBezTo>
                    <a:pt x="43" y="491"/>
                    <a:pt x="127" y="510"/>
                    <a:pt x="228" y="510"/>
                  </a:cubicBezTo>
                  <a:cubicBezTo>
                    <a:pt x="657" y="510"/>
                    <a:pt x="1398" y="182"/>
                    <a:pt x="67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38" name="Google Shape;16138;p23"/>
            <p:cNvSpPr/>
            <p:nvPr/>
          </p:nvSpPr>
          <p:spPr>
            <a:xfrm>
              <a:off x="4339475" y="3259500"/>
              <a:ext cx="11225" cy="6725"/>
            </a:xfrm>
            <a:custGeom>
              <a:avLst/>
              <a:gdLst/>
              <a:ahLst/>
              <a:cxnLst/>
              <a:rect l="l" t="t" r="r" b="b"/>
              <a:pathLst>
                <a:path w="449" h="269" extrusionOk="0">
                  <a:moveTo>
                    <a:pt x="224" y="0"/>
                  </a:moveTo>
                  <a:cubicBezTo>
                    <a:pt x="112" y="0"/>
                    <a:pt x="0" y="56"/>
                    <a:pt x="0" y="168"/>
                  </a:cubicBezTo>
                  <a:cubicBezTo>
                    <a:pt x="150" y="168"/>
                    <a:pt x="199" y="268"/>
                    <a:pt x="282" y="268"/>
                  </a:cubicBezTo>
                  <a:cubicBezTo>
                    <a:pt x="324" y="268"/>
                    <a:pt x="374" y="243"/>
                    <a:pt x="448" y="168"/>
                  </a:cubicBezTo>
                  <a:cubicBezTo>
                    <a:pt x="448" y="56"/>
                    <a:pt x="336" y="0"/>
                    <a:pt x="2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39" name="Google Shape;16139;p23"/>
            <p:cNvSpPr/>
            <p:nvPr/>
          </p:nvSpPr>
          <p:spPr>
            <a:xfrm>
              <a:off x="4672075" y="3268125"/>
              <a:ext cx="8125" cy="5150"/>
            </a:xfrm>
            <a:custGeom>
              <a:avLst/>
              <a:gdLst/>
              <a:ahLst/>
              <a:cxnLst/>
              <a:rect l="l" t="t" r="r" b="b"/>
              <a:pathLst>
                <a:path w="325" h="206" extrusionOk="0">
                  <a:moveTo>
                    <a:pt x="263" y="0"/>
                  </a:moveTo>
                  <a:cubicBezTo>
                    <a:pt x="248" y="0"/>
                    <a:pt x="211" y="14"/>
                    <a:pt x="143" y="48"/>
                  </a:cubicBezTo>
                  <a:cubicBezTo>
                    <a:pt x="26" y="165"/>
                    <a:pt x="1" y="205"/>
                    <a:pt x="19" y="205"/>
                  </a:cubicBezTo>
                  <a:cubicBezTo>
                    <a:pt x="61" y="205"/>
                    <a:pt x="325" y="0"/>
                    <a:pt x="26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40" name="Google Shape;16140;p23"/>
            <p:cNvSpPr/>
            <p:nvPr/>
          </p:nvSpPr>
          <p:spPr>
            <a:xfrm>
              <a:off x="4720475" y="3266800"/>
              <a:ext cx="11225" cy="5025"/>
            </a:xfrm>
            <a:custGeom>
              <a:avLst/>
              <a:gdLst/>
              <a:ahLst/>
              <a:cxnLst/>
              <a:rect l="l" t="t" r="r" b="b"/>
              <a:pathLst>
                <a:path w="449" h="201" extrusionOk="0">
                  <a:moveTo>
                    <a:pt x="116" y="1"/>
                  </a:moveTo>
                  <a:cubicBezTo>
                    <a:pt x="50" y="1"/>
                    <a:pt x="0" y="26"/>
                    <a:pt x="0" y="101"/>
                  </a:cubicBezTo>
                  <a:cubicBezTo>
                    <a:pt x="0" y="175"/>
                    <a:pt x="50" y="200"/>
                    <a:pt x="116" y="200"/>
                  </a:cubicBezTo>
                  <a:cubicBezTo>
                    <a:pt x="249" y="200"/>
                    <a:pt x="448" y="101"/>
                    <a:pt x="448" y="101"/>
                  </a:cubicBezTo>
                  <a:cubicBezTo>
                    <a:pt x="448" y="101"/>
                    <a:pt x="249" y="1"/>
                    <a:pt x="116"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41" name="Google Shape;16141;p23"/>
            <p:cNvSpPr/>
            <p:nvPr/>
          </p:nvSpPr>
          <p:spPr>
            <a:xfrm>
              <a:off x="4059325" y="3274900"/>
              <a:ext cx="15325" cy="13425"/>
            </a:xfrm>
            <a:custGeom>
              <a:avLst/>
              <a:gdLst/>
              <a:ahLst/>
              <a:cxnLst/>
              <a:rect l="l" t="t" r="r" b="b"/>
              <a:pathLst>
                <a:path w="613" h="537" extrusionOk="0">
                  <a:moveTo>
                    <a:pt x="448" y="1"/>
                  </a:moveTo>
                  <a:cubicBezTo>
                    <a:pt x="0" y="1"/>
                    <a:pt x="0" y="1"/>
                    <a:pt x="0" y="449"/>
                  </a:cubicBezTo>
                  <a:cubicBezTo>
                    <a:pt x="60" y="509"/>
                    <a:pt x="136" y="537"/>
                    <a:pt x="211" y="537"/>
                  </a:cubicBezTo>
                  <a:cubicBezTo>
                    <a:pt x="416" y="537"/>
                    <a:pt x="613" y="329"/>
                    <a:pt x="44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42" name="Google Shape;16142;p23"/>
            <p:cNvSpPr/>
            <p:nvPr/>
          </p:nvSpPr>
          <p:spPr>
            <a:xfrm>
              <a:off x="4742875" y="3277275"/>
              <a:ext cx="4700" cy="6500"/>
            </a:xfrm>
            <a:custGeom>
              <a:avLst/>
              <a:gdLst/>
              <a:ahLst/>
              <a:cxnLst/>
              <a:rect l="l" t="t" r="r" b="b"/>
              <a:pathLst>
                <a:path w="188" h="260" extrusionOk="0">
                  <a:moveTo>
                    <a:pt x="113" y="0"/>
                  </a:moveTo>
                  <a:cubicBezTo>
                    <a:pt x="85" y="0"/>
                    <a:pt x="48" y="35"/>
                    <a:pt x="1" y="130"/>
                  </a:cubicBezTo>
                  <a:cubicBezTo>
                    <a:pt x="48" y="225"/>
                    <a:pt x="85" y="259"/>
                    <a:pt x="113" y="259"/>
                  </a:cubicBezTo>
                  <a:cubicBezTo>
                    <a:pt x="187" y="259"/>
                    <a:pt x="187" y="0"/>
                    <a:pt x="11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43" name="Google Shape;16143;p23"/>
            <p:cNvSpPr/>
            <p:nvPr/>
          </p:nvSpPr>
          <p:spPr>
            <a:xfrm>
              <a:off x="6485400" y="3302925"/>
              <a:ext cx="22425" cy="5625"/>
            </a:xfrm>
            <a:custGeom>
              <a:avLst/>
              <a:gdLst/>
              <a:ahLst/>
              <a:cxnLst/>
              <a:rect l="l" t="t" r="r" b="b"/>
              <a:pathLst>
                <a:path w="897" h="225" extrusionOk="0">
                  <a:moveTo>
                    <a:pt x="224" y="0"/>
                  </a:moveTo>
                  <a:cubicBezTo>
                    <a:pt x="0" y="0"/>
                    <a:pt x="673" y="224"/>
                    <a:pt x="897" y="224"/>
                  </a:cubicBezTo>
                  <a:cubicBezTo>
                    <a:pt x="897" y="0"/>
                    <a:pt x="673" y="0"/>
                    <a:pt x="2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44" name="Google Shape;16144;p23"/>
            <p:cNvSpPr/>
            <p:nvPr/>
          </p:nvSpPr>
          <p:spPr>
            <a:xfrm>
              <a:off x="2697800" y="3305275"/>
              <a:ext cx="9375" cy="6500"/>
            </a:xfrm>
            <a:custGeom>
              <a:avLst/>
              <a:gdLst/>
              <a:ahLst/>
              <a:cxnLst/>
              <a:rect l="l" t="t" r="r" b="b"/>
              <a:pathLst>
                <a:path w="375" h="260" extrusionOk="0">
                  <a:moveTo>
                    <a:pt x="225" y="1"/>
                  </a:moveTo>
                  <a:cubicBezTo>
                    <a:pt x="170" y="1"/>
                    <a:pt x="95" y="36"/>
                    <a:pt x="1" y="130"/>
                  </a:cubicBezTo>
                  <a:cubicBezTo>
                    <a:pt x="95" y="225"/>
                    <a:pt x="170" y="260"/>
                    <a:pt x="225" y="260"/>
                  </a:cubicBezTo>
                  <a:cubicBezTo>
                    <a:pt x="374" y="260"/>
                    <a:pt x="374" y="1"/>
                    <a:pt x="22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45" name="Google Shape;16145;p23"/>
            <p:cNvSpPr/>
            <p:nvPr/>
          </p:nvSpPr>
          <p:spPr>
            <a:xfrm>
              <a:off x="3409375" y="3302925"/>
              <a:ext cx="16825" cy="11225"/>
            </a:xfrm>
            <a:custGeom>
              <a:avLst/>
              <a:gdLst/>
              <a:ahLst/>
              <a:cxnLst/>
              <a:rect l="l" t="t" r="r" b="b"/>
              <a:pathLst>
                <a:path w="673" h="449" extrusionOk="0">
                  <a:moveTo>
                    <a:pt x="673" y="0"/>
                  </a:moveTo>
                  <a:lnTo>
                    <a:pt x="673" y="0"/>
                  </a:lnTo>
                  <a:cubicBezTo>
                    <a:pt x="449" y="224"/>
                    <a:pt x="1" y="0"/>
                    <a:pt x="1" y="449"/>
                  </a:cubicBezTo>
                  <a:cubicBezTo>
                    <a:pt x="449" y="449"/>
                    <a:pt x="673" y="224"/>
                    <a:pt x="67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46" name="Google Shape;16146;p23"/>
            <p:cNvSpPr/>
            <p:nvPr/>
          </p:nvSpPr>
          <p:spPr>
            <a:xfrm>
              <a:off x="4655175" y="3302925"/>
              <a:ext cx="9275" cy="12750"/>
            </a:xfrm>
            <a:custGeom>
              <a:avLst/>
              <a:gdLst/>
              <a:ahLst/>
              <a:cxnLst/>
              <a:rect l="l" t="t" r="r" b="b"/>
              <a:pathLst>
                <a:path w="371" h="510" extrusionOk="0">
                  <a:moveTo>
                    <a:pt x="147" y="0"/>
                  </a:moveTo>
                  <a:cubicBezTo>
                    <a:pt x="147" y="182"/>
                    <a:pt x="0" y="510"/>
                    <a:pt x="181" y="510"/>
                  </a:cubicBezTo>
                  <a:cubicBezTo>
                    <a:pt x="224" y="510"/>
                    <a:pt x="285" y="491"/>
                    <a:pt x="371" y="449"/>
                  </a:cubicBezTo>
                  <a:cubicBezTo>
                    <a:pt x="371" y="224"/>
                    <a:pt x="371" y="0"/>
                    <a:pt x="14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47" name="Google Shape;16147;p23"/>
            <p:cNvSpPr/>
            <p:nvPr/>
          </p:nvSpPr>
          <p:spPr>
            <a:xfrm>
              <a:off x="6519000" y="3308525"/>
              <a:ext cx="11250" cy="5625"/>
            </a:xfrm>
            <a:custGeom>
              <a:avLst/>
              <a:gdLst/>
              <a:ahLst/>
              <a:cxnLst/>
              <a:rect l="l" t="t" r="r" b="b"/>
              <a:pathLst>
                <a:path w="450" h="225" extrusionOk="0">
                  <a:moveTo>
                    <a:pt x="449" y="0"/>
                  </a:moveTo>
                  <a:cubicBezTo>
                    <a:pt x="449" y="0"/>
                    <a:pt x="1" y="0"/>
                    <a:pt x="1" y="225"/>
                  </a:cubicBezTo>
                  <a:cubicBezTo>
                    <a:pt x="1" y="225"/>
                    <a:pt x="449" y="225"/>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48" name="Google Shape;16148;p23"/>
            <p:cNvSpPr/>
            <p:nvPr/>
          </p:nvSpPr>
          <p:spPr>
            <a:xfrm>
              <a:off x="6552625" y="3314125"/>
              <a:ext cx="25" cy="28050"/>
            </a:xfrm>
            <a:custGeom>
              <a:avLst/>
              <a:gdLst/>
              <a:ahLst/>
              <a:cxnLst/>
              <a:rect l="l" t="t" r="r" b="b"/>
              <a:pathLst>
                <a:path w="1" h="1122" extrusionOk="0">
                  <a:moveTo>
                    <a:pt x="1" y="673"/>
                  </a:moveTo>
                  <a:cubicBezTo>
                    <a:pt x="1" y="1121"/>
                    <a:pt x="1" y="1"/>
                    <a:pt x="1" y="673"/>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49" name="Google Shape;16149;p23"/>
            <p:cNvSpPr/>
            <p:nvPr/>
          </p:nvSpPr>
          <p:spPr>
            <a:xfrm>
              <a:off x="6576375" y="3327000"/>
              <a:ext cx="15500" cy="5125"/>
            </a:xfrm>
            <a:custGeom>
              <a:avLst/>
              <a:gdLst/>
              <a:ahLst/>
              <a:cxnLst/>
              <a:rect l="l" t="t" r="r" b="b"/>
              <a:pathLst>
                <a:path w="620" h="205" extrusionOk="0">
                  <a:moveTo>
                    <a:pt x="168" y="0"/>
                  </a:moveTo>
                  <a:cubicBezTo>
                    <a:pt x="0" y="0"/>
                    <a:pt x="176" y="205"/>
                    <a:pt x="422" y="205"/>
                  </a:cubicBezTo>
                  <a:cubicBezTo>
                    <a:pt x="485" y="205"/>
                    <a:pt x="552" y="192"/>
                    <a:pt x="619" y="158"/>
                  </a:cubicBezTo>
                  <a:cubicBezTo>
                    <a:pt x="385" y="41"/>
                    <a:pt x="242" y="0"/>
                    <a:pt x="16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50" name="Google Shape;16150;p23"/>
            <p:cNvSpPr/>
            <p:nvPr/>
          </p:nvSpPr>
          <p:spPr>
            <a:xfrm>
              <a:off x="2905125" y="3330925"/>
              <a:ext cx="22425" cy="2525"/>
            </a:xfrm>
            <a:custGeom>
              <a:avLst/>
              <a:gdLst/>
              <a:ahLst/>
              <a:cxnLst/>
              <a:rect l="l" t="t" r="r" b="b"/>
              <a:pathLst>
                <a:path w="897" h="101" extrusionOk="0">
                  <a:moveTo>
                    <a:pt x="0" y="1"/>
                  </a:moveTo>
                  <a:cubicBezTo>
                    <a:pt x="0" y="1"/>
                    <a:pt x="299" y="100"/>
                    <a:pt x="564" y="100"/>
                  </a:cubicBezTo>
                  <a:cubicBezTo>
                    <a:pt x="697" y="100"/>
                    <a:pt x="822" y="76"/>
                    <a:pt x="896"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51" name="Google Shape;16151;p23"/>
            <p:cNvSpPr/>
            <p:nvPr/>
          </p:nvSpPr>
          <p:spPr>
            <a:xfrm>
              <a:off x="4305850" y="3331025"/>
              <a:ext cx="4800" cy="8275"/>
            </a:xfrm>
            <a:custGeom>
              <a:avLst/>
              <a:gdLst/>
              <a:ahLst/>
              <a:cxnLst/>
              <a:rect l="l" t="t" r="r" b="b"/>
              <a:pathLst>
                <a:path w="192" h="331" extrusionOk="0">
                  <a:moveTo>
                    <a:pt x="124" y="0"/>
                  </a:moveTo>
                  <a:cubicBezTo>
                    <a:pt x="96" y="0"/>
                    <a:pt x="55" y="58"/>
                    <a:pt x="0" y="221"/>
                  </a:cubicBezTo>
                  <a:cubicBezTo>
                    <a:pt x="40" y="300"/>
                    <a:pt x="72" y="330"/>
                    <a:pt x="98" y="330"/>
                  </a:cubicBezTo>
                  <a:cubicBezTo>
                    <a:pt x="182" y="330"/>
                    <a:pt x="191" y="0"/>
                    <a:pt x="1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52" name="Google Shape;16152;p23"/>
            <p:cNvSpPr/>
            <p:nvPr/>
          </p:nvSpPr>
          <p:spPr>
            <a:xfrm>
              <a:off x="6470750" y="3332600"/>
              <a:ext cx="9200" cy="5150"/>
            </a:xfrm>
            <a:custGeom>
              <a:avLst/>
              <a:gdLst/>
              <a:ahLst/>
              <a:cxnLst/>
              <a:rect l="l" t="t" r="r" b="b"/>
              <a:pathLst>
                <a:path w="368" h="206" extrusionOk="0">
                  <a:moveTo>
                    <a:pt x="358" y="0"/>
                  </a:moveTo>
                  <a:cubicBezTo>
                    <a:pt x="337" y="0"/>
                    <a:pt x="0" y="205"/>
                    <a:pt x="31" y="205"/>
                  </a:cubicBezTo>
                  <a:cubicBezTo>
                    <a:pt x="39" y="205"/>
                    <a:pt x="71" y="192"/>
                    <a:pt x="138" y="158"/>
                  </a:cubicBezTo>
                  <a:cubicBezTo>
                    <a:pt x="314" y="41"/>
                    <a:pt x="367" y="0"/>
                    <a:pt x="35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53" name="Google Shape;16153;p23"/>
            <p:cNvSpPr/>
            <p:nvPr/>
          </p:nvSpPr>
          <p:spPr>
            <a:xfrm>
              <a:off x="6614250" y="3337150"/>
              <a:ext cx="33650" cy="8950"/>
            </a:xfrm>
            <a:custGeom>
              <a:avLst/>
              <a:gdLst/>
              <a:ahLst/>
              <a:cxnLst/>
              <a:rect l="l" t="t" r="r" b="b"/>
              <a:pathLst>
                <a:path w="1346" h="358" extrusionOk="0">
                  <a:moveTo>
                    <a:pt x="499" y="1"/>
                  </a:moveTo>
                  <a:cubicBezTo>
                    <a:pt x="325" y="1"/>
                    <a:pt x="150" y="51"/>
                    <a:pt x="1" y="200"/>
                  </a:cubicBezTo>
                  <a:cubicBezTo>
                    <a:pt x="102" y="166"/>
                    <a:pt x="193" y="153"/>
                    <a:pt x="276" y="153"/>
                  </a:cubicBezTo>
                  <a:cubicBezTo>
                    <a:pt x="601" y="153"/>
                    <a:pt x="806" y="358"/>
                    <a:pt x="1028" y="358"/>
                  </a:cubicBezTo>
                  <a:cubicBezTo>
                    <a:pt x="1126" y="358"/>
                    <a:pt x="1228" y="317"/>
                    <a:pt x="1346" y="200"/>
                  </a:cubicBezTo>
                  <a:cubicBezTo>
                    <a:pt x="1196" y="200"/>
                    <a:pt x="848" y="1"/>
                    <a:pt x="49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54" name="Google Shape;16154;p23"/>
            <p:cNvSpPr/>
            <p:nvPr/>
          </p:nvSpPr>
          <p:spPr>
            <a:xfrm>
              <a:off x="6660275" y="3344500"/>
              <a:ext cx="15650" cy="6500"/>
            </a:xfrm>
            <a:custGeom>
              <a:avLst/>
              <a:gdLst/>
              <a:ahLst/>
              <a:cxnLst/>
              <a:rect l="l" t="t" r="r" b="b"/>
              <a:pathLst>
                <a:path w="626" h="260" extrusionOk="0">
                  <a:moveTo>
                    <a:pt x="224" y="1"/>
                  </a:moveTo>
                  <a:cubicBezTo>
                    <a:pt x="0" y="1"/>
                    <a:pt x="130" y="260"/>
                    <a:pt x="354" y="260"/>
                  </a:cubicBezTo>
                  <a:cubicBezTo>
                    <a:pt x="436" y="260"/>
                    <a:pt x="530" y="225"/>
                    <a:pt x="625" y="130"/>
                  </a:cubicBezTo>
                  <a:cubicBezTo>
                    <a:pt x="436" y="35"/>
                    <a:pt x="306" y="1"/>
                    <a:pt x="22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55" name="Google Shape;16155;p23"/>
            <p:cNvSpPr/>
            <p:nvPr/>
          </p:nvSpPr>
          <p:spPr>
            <a:xfrm>
              <a:off x="3432850" y="3363025"/>
              <a:ext cx="15775" cy="12750"/>
            </a:xfrm>
            <a:custGeom>
              <a:avLst/>
              <a:gdLst/>
              <a:ahLst/>
              <a:cxnLst/>
              <a:rect l="l" t="t" r="r" b="b"/>
              <a:pathLst>
                <a:path w="631" h="510" extrusionOk="0">
                  <a:moveTo>
                    <a:pt x="365" y="0"/>
                  </a:moveTo>
                  <a:cubicBezTo>
                    <a:pt x="260" y="0"/>
                    <a:pt x="1" y="328"/>
                    <a:pt x="182" y="510"/>
                  </a:cubicBezTo>
                  <a:cubicBezTo>
                    <a:pt x="406" y="510"/>
                    <a:pt x="630" y="510"/>
                    <a:pt x="406" y="62"/>
                  </a:cubicBezTo>
                  <a:cubicBezTo>
                    <a:pt x="406" y="19"/>
                    <a:pt x="390" y="0"/>
                    <a:pt x="36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56" name="Google Shape;16156;p23"/>
            <p:cNvSpPr/>
            <p:nvPr/>
          </p:nvSpPr>
          <p:spPr>
            <a:xfrm>
              <a:off x="4328250" y="3375750"/>
              <a:ext cx="16850" cy="2525"/>
            </a:xfrm>
            <a:custGeom>
              <a:avLst/>
              <a:gdLst/>
              <a:ahLst/>
              <a:cxnLst/>
              <a:rect l="l" t="t" r="r" b="b"/>
              <a:pathLst>
                <a:path w="674" h="101" extrusionOk="0">
                  <a:moveTo>
                    <a:pt x="1" y="1"/>
                  </a:moveTo>
                  <a:cubicBezTo>
                    <a:pt x="1" y="1"/>
                    <a:pt x="300" y="100"/>
                    <a:pt x="499" y="100"/>
                  </a:cubicBezTo>
                  <a:cubicBezTo>
                    <a:pt x="599" y="100"/>
                    <a:pt x="673" y="75"/>
                    <a:pt x="67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57" name="Google Shape;16157;p23"/>
            <p:cNvSpPr/>
            <p:nvPr/>
          </p:nvSpPr>
          <p:spPr>
            <a:xfrm>
              <a:off x="4361875" y="3384225"/>
              <a:ext cx="4800" cy="8275"/>
            </a:xfrm>
            <a:custGeom>
              <a:avLst/>
              <a:gdLst/>
              <a:ahLst/>
              <a:cxnLst/>
              <a:rect l="l" t="t" r="r" b="b"/>
              <a:pathLst>
                <a:path w="192" h="331" extrusionOk="0">
                  <a:moveTo>
                    <a:pt x="98" y="1"/>
                  </a:moveTo>
                  <a:cubicBezTo>
                    <a:pt x="73" y="1"/>
                    <a:pt x="40" y="31"/>
                    <a:pt x="1" y="110"/>
                  </a:cubicBezTo>
                  <a:cubicBezTo>
                    <a:pt x="55" y="273"/>
                    <a:pt x="96" y="331"/>
                    <a:pt x="124" y="331"/>
                  </a:cubicBezTo>
                  <a:cubicBezTo>
                    <a:pt x="191" y="331"/>
                    <a:pt x="183" y="1"/>
                    <a:pt x="9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58" name="Google Shape;16158;p23"/>
            <p:cNvSpPr/>
            <p:nvPr/>
          </p:nvSpPr>
          <p:spPr>
            <a:xfrm>
              <a:off x="1498775" y="3386975"/>
              <a:ext cx="11225" cy="2500"/>
            </a:xfrm>
            <a:custGeom>
              <a:avLst/>
              <a:gdLst/>
              <a:ahLst/>
              <a:cxnLst/>
              <a:rect l="l" t="t" r="r" b="b"/>
              <a:pathLst>
                <a:path w="449" h="100" extrusionOk="0">
                  <a:moveTo>
                    <a:pt x="0" y="0"/>
                  </a:moveTo>
                  <a:cubicBezTo>
                    <a:pt x="0" y="0"/>
                    <a:pt x="200" y="100"/>
                    <a:pt x="332" y="100"/>
                  </a:cubicBezTo>
                  <a:cubicBezTo>
                    <a:pt x="399" y="100"/>
                    <a:pt x="449" y="75"/>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59" name="Google Shape;16159;p23"/>
            <p:cNvSpPr/>
            <p:nvPr/>
          </p:nvSpPr>
          <p:spPr>
            <a:xfrm>
              <a:off x="1504375" y="3392575"/>
              <a:ext cx="28050" cy="16825"/>
            </a:xfrm>
            <a:custGeom>
              <a:avLst/>
              <a:gdLst/>
              <a:ahLst/>
              <a:cxnLst/>
              <a:rect l="l" t="t" r="r" b="b"/>
              <a:pathLst>
                <a:path w="1122" h="673" extrusionOk="0">
                  <a:moveTo>
                    <a:pt x="225" y="0"/>
                  </a:moveTo>
                  <a:cubicBezTo>
                    <a:pt x="1" y="448"/>
                    <a:pt x="225" y="448"/>
                    <a:pt x="897" y="672"/>
                  </a:cubicBezTo>
                  <a:cubicBezTo>
                    <a:pt x="1121" y="0"/>
                    <a:pt x="1121" y="0"/>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60" name="Google Shape;16160;p23"/>
            <p:cNvSpPr/>
            <p:nvPr/>
          </p:nvSpPr>
          <p:spPr>
            <a:xfrm>
              <a:off x="1532400" y="3392575"/>
              <a:ext cx="11225" cy="11225"/>
            </a:xfrm>
            <a:custGeom>
              <a:avLst/>
              <a:gdLst/>
              <a:ahLst/>
              <a:cxnLst/>
              <a:rect l="l" t="t" r="r" b="b"/>
              <a:pathLst>
                <a:path w="449" h="449" extrusionOk="0">
                  <a:moveTo>
                    <a:pt x="0" y="0"/>
                  </a:moveTo>
                  <a:lnTo>
                    <a:pt x="448" y="448"/>
                  </a:lnTo>
                  <a:cubicBezTo>
                    <a:pt x="448" y="224"/>
                    <a:pt x="448" y="0"/>
                    <a:pt x="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61" name="Google Shape;16161;p23"/>
            <p:cNvSpPr/>
            <p:nvPr/>
          </p:nvSpPr>
          <p:spPr>
            <a:xfrm>
              <a:off x="3824000" y="3394925"/>
              <a:ext cx="4700" cy="6500"/>
            </a:xfrm>
            <a:custGeom>
              <a:avLst/>
              <a:gdLst/>
              <a:ahLst/>
              <a:cxnLst/>
              <a:rect l="l" t="t" r="r" b="b"/>
              <a:pathLst>
                <a:path w="188" h="260" extrusionOk="0">
                  <a:moveTo>
                    <a:pt x="112" y="1"/>
                  </a:moveTo>
                  <a:cubicBezTo>
                    <a:pt x="85" y="1"/>
                    <a:pt x="48" y="36"/>
                    <a:pt x="0" y="130"/>
                  </a:cubicBezTo>
                  <a:cubicBezTo>
                    <a:pt x="48" y="225"/>
                    <a:pt x="85" y="260"/>
                    <a:pt x="112" y="260"/>
                  </a:cubicBezTo>
                  <a:cubicBezTo>
                    <a:pt x="187" y="260"/>
                    <a:pt x="187" y="1"/>
                    <a:pt x="112"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62" name="Google Shape;16162;p23"/>
            <p:cNvSpPr/>
            <p:nvPr/>
          </p:nvSpPr>
          <p:spPr>
            <a:xfrm>
              <a:off x="1549200" y="3402200"/>
              <a:ext cx="15725" cy="7200"/>
            </a:xfrm>
            <a:custGeom>
              <a:avLst/>
              <a:gdLst/>
              <a:ahLst/>
              <a:cxnLst/>
              <a:rect l="l" t="t" r="r" b="b"/>
              <a:pathLst>
                <a:path w="629" h="288" extrusionOk="0">
                  <a:moveTo>
                    <a:pt x="69" y="1"/>
                  </a:moveTo>
                  <a:cubicBezTo>
                    <a:pt x="27" y="1"/>
                    <a:pt x="1" y="19"/>
                    <a:pt x="1" y="63"/>
                  </a:cubicBezTo>
                  <a:cubicBezTo>
                    <a:pt x="225" y="63"/>
                    <a:pt x="225" y="287"/>
                    <a:pt x="449" y="287"/>
                  </a:cubicBezTo>
                  <a:cubicBezTo>
                    <a:pt x="628" y="287"/>
                    <a:pt x="234" y="1"/>
                    <a:pt x="6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63" name="Google Shape;16163;p23"/>
            <p:cNvSpPr/>
            <p:nvPr/>
          </p:nvSpPr>
          <p:spPr>
            <a:xfrm>
              <a:off x="3465400" y="3411750"/>
              <a:ext cx="7850" cy="6475"/>
            </a:xfrm>
            <a:custGeom>
              <a:avLst/>
              <a:gdLst/>
              <a:ahLst/>
              <a:cxnLst/>
              <a:rect l="l" t="t" r="r" b="b"/>
              <a:pathLst>
                <a:path w="314" h="259" extrusionOk="0">
                  <a:moveTo>
                    <a:pt x="137" y="0"/>
                  </a:moveTo>
                  <a:cubicBezTo>
                    <a:pt x="95" y="0"/>
                    <a:pt x="48" y="35"/>
                    <a:pt x="1" y="130"/>
                  </a:cubicBezTo>
                  <a:cubicBezTo>
                    <a:pt x="95" y="224"/>
                    <a:pt x="160" y="259"/>
                    <a:pt x="201" y="259"/>
                  </a:cubicBezTo>
                  <a:cubicBezTo>
                    <a:pt x="313" y="259"/>
                    <a:pt x="249" y="0"/>
                    <a:pt x="13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64" name="Google Shape;16164;p23"/>
            <p:cNvSpPr/>
            <p:nvPr/>
          </p:nvSpPr>
          <p:spPr>
            <a:xfrm>
              <a:off x="3386975" y="3414975"/>
              <a:ext cx="11225" cy="2525"/>
            </a:xfrm>
            <a:custGeom>
              <a:avLst/>
              <a:gdLst/>
              <a:ahLst/>
              <a:cxnLst/>
              <a:rect l="l" t="t" r="r" b="b"/>
              <a:pathLst>
                <a:path w="449" h="101" extrusionOk="0">
                  <a:moveTo>
                    <a:pt x="0" y="1"/>
                  </a:moveTo>
                  <a:cubicBezTo>
                    <a:pt x="0" y="1"/>
                    <a:pt x="199" y="100"/>
                    <a:pt x="332" y="100"/>
                  </a:cubicBezTo>
                  <a:cubicBezTo>
                    <a:pt x="399" y="100"/>
                    <a:pt x="448" y="75"/>
                    <a:pt x="44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65" name="Google Shape;16165;p23"/>
            <p:cNvSpPr/>
            <p:nvPr/>
          </p:nvSpPr>
          <p:spPr>
            <a:xfrm>
              <a:off x="3482225" y="3416375"/>
              <a:ext cx="8425" cy="6725"/>
            </a:xfrm>
            <a:custGeom>
              <a:avLst/>
              <a:gdLst/>
              <a:ahLst/>
              <a:cxnLst/>
              <a:rect l="l" t="t" r="r" b="b"/>
              <a:pathLst>
                <a:path w="337" h="269" extrusionOk="0">
                  <a:moveTo>
                    <a:pt x="196" y="1"/>
                  </a:moveTo>
                  <a:cubicBezTo>
                    <a:pt x="112" y="1"/>
                    <a:pt x="0" y="57"/>
                    <a:pt x="0" y="169"/>
                  </a:cubicBezTo>
                  <a:cubicBezTo>
                    <a:pt x="150" y="169"/>
                    <a:pt x="199" y="268"/>
                    <a:pt x="216" y="268"/>
                  </a:cubicBezTo>
                  <a:cubicBezTo>
                    <a:pt x="224" y="268"/>
                    <a:pt x="224" y="243"/>
                    <a:pt x="224" y="169"/>
                  </a:cubicBezTo>
                  <a:cubicBezTo>
                    <a:pt x="336" y="57"/>
                    <a:pt x="280" y="1"/>
                    <a:pt x="196"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66" name="Google Shape;16166;p23"/>
            <p:cNvSpPr/>
            <p:nvPr/>
          </p:nvSpPr>
          <p:spPr>
            <a:xfrm>
              <a:off x="1554800" y="3418100"/>
              <a:ext cx="20575" cy="6700"/>
            </a:xfrm>
            <a:custGeom>
              <a:avLst/>
              <a:gdLst/>
              <a:ahLst/>
              <a:cxnLst/>
              <a:rect l="l" t="t" r="r" b="b"/>
              <a:pathLst>
                <a:path w="823" h="268" extrusionOk="0">
                  <a:moveTo>
                    <a:pt x="225" y="0"/>
                  </a:moveTo>
                  <a:cubicBezTo>
                    <a:pt x="100" y="0"/>
                    <a:pt x="1" y="25"/>
                    <a:pt x="1" y="100"/>
                  </a:cubicBezTo>
                  <a:cubicBezTo>
                    <a:pt x="113" y="212"/>
                    <a:pt x="225" y="268"/>
                    <a:pt x="337" y="268"/>
                  </a:cubicBezTo>
                  <a:cubicBezTo>
                    <a:pt x="449" y="268"/>
                    <a:pt x="561" y="212"/>
                    <a:pt x="673" y="100"/>
                  </a:cubicBezTo>
                  <a:cubicBezTo>
                    <a:pt x="822" y="100"/>
                    <a:pt x="474" y="0"/>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67" name="Google Shape;16167;p23"/>
            <p:cNvSpPr/>
            <p:nvPr/>
          </p:nvSpPr>
          <p:spPr>
            <a:xfrm>
              <a:off x="4922175" y="3448600"/>
              <a:ext cx="33650" cy="11225"/>
            </a:xfrm>
            <a:custGeom>
              <a:avLst/>
              <a:gdLst/>
              <a:ahLst/>
              <a:cxnLst/>
              <a:rect l="l" t="t" r="r" b="b"/>
              <a:pathLst>
                <a:path w="1346" h="449" extrusionOk="0">
                  <a:moveTo>
                    <a:pt x="1345" y="0"/>
                  </a:moveTo>
                  <a:cubicBezTo>
                    <a:pt x="897" y="0"/>
                    <a:pt x="449" y="224"/>
                    <a:pt x="0" y="449"/>
                  </a:cubicBezTo>
                  <a:lnTo>
                    <a:pt x="1345" y="0"/>
                  </a:ln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68" name="Google Shape;16168;p23"/>
            <p:cNvSpPr/>
            <p:nvPr/>
          </p:nvSpPr>
          <p:spPr>
            <a:xfrm>
              <a:off x="1577225" y="3437400"/>
              <a:ext cx="11225" cy="2500"/>
            </a:xfrm>
            <a:custGeom>
              <a:avLst/>
              <a:gdLst/>
              <a:ahLst/>
              <a:cxnLst/>
              <a:rect l="l" t="t" r="r" b="b"/>
              <a:pathLst>
                <a:path w="449" h="100" extrusionOk="0">
                  <a:moveTo>
                    <a:pt x="0" y="0"/>
                  </a:moveTo>
                  <a:cubicBezTo>
                    <a:pt x="0" y="0"/>
                    <a:pt x="199" y="100"/>
                    <a:pt x="332" y="100"/>
                  </a:cubicBezTo>
                  <a:cubicBezTo>
                    <a:pt x="399" y="100"/>
                    <a:pt x="448" y="75"/>
                    <a:pt x="44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69" name="Google Shape;16169;p23"/>
            <p:cNvSpPr/>
            <p:nvPr/>
          </p:nvSpPr>
          <p:spPr>
            <a:xfrm>
              <a:off x="3370150" y="3448600"/>
              <a:ext cx="12800" cy="7200"/>
            </a:xfrm>
            <a:custGeom>
              <a:avLst/>
              <a:gdLst/>
              <a:ahLst/>
              <a:cxnLst/>
              <a:rect l="l" t="t" r="r" b="b"/>
              <a:pathLst>
                <a:path w="512" h="288" extrusionOk="0">
                  <a:moveTo>
                    <a:pt x="1" y="0"/>
                  </a:moveTo>
                  <a:cubicBezTo>
                    <a:pt x="1" y="218"/>
                    <a:pt x="212" y="224"/>
                    <a:pt x="430" y="224"/>
                  </a:cubicBezTo>
                  <a:lnTo>
                    <a:pt x="430" y="224"/>
                  </a:lnTo>
                  <a:cubicBezTo>
                    <a:pt x="321" y="140"/>
                    <a:pt x="126" y="0"/>
                    <a:pt x="1" y="0"/>
                  </a:cubicBezTo>
                  <a:close/>
                  <a:moveTo>
                    <a:pt x="430" y="224"/>
                  </a:moveTo>
                  <a:cubicBezTo>
                    <a:pt x="477" y="261"/>
                    <a:pt x="508" y="287"/>
                    <a:pt x="510" y="287"/>
                  </a:cubicBezTo>
                  <a:cubicBezTo>
                    <a:pt x="512" y="287"/>
                    <a:pt x="494" y="269"/>
                    <a:pt x="449" y="224"/>
                  </a:cubicBezTo>
                  <a:cubicBezTo>
                    <a:pt x="443" y="224"/>
                    <a:pt x="436" y="224"/>
                    <a:pt x="430" y="224"/>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70" name="Google Shape;16170;p23"/>
            <p:cNvSpPr/>
            <p:nvPr/>
          </p:nvSpPr>
          <p:spPr>
            <a:xfrm>
              <a:off x="3241300" y="3447825"/>
              <a:ext cx="7700" cy="7325"/>
            </a:xfrm>
            <a:custGeom>
              <a:avLst/>
              <a:gdLst/>
              <a:ahLst/>
              <a:cxnLst/>
              <a:rect l="l" t="t" r="r" b="b"/>
              <a:pathLst>
                <a:path w="308" h="293" extrusionOk="0">
                  <a:moveTo>
                    <a:pt x="234" y="1"/>
                  </a:moveTo>
                  <a:cubicBezTo>
                    <a:pt x="200" y="1"/>
                    <a:pt x="127" y="65"/>
                    <a:pt x="0" y="255"/>
                  </a:cubicBezTo>
                  <a:cubicBezTo>
                    <a:pt x="26" y="281"/>
                    <a:pt x="52" y="292"/>
                    <a:pt x="77" y="292"/>
                  </a:cubicBezTo>
                  <a:cubicBezTo>
                    <a:pt x="206" y="292"/>
                    <a:pt x="307" y="1"/>
                    <a:pt x="23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71" name="Google Shape;16171;p23"/>
            <p:cNvSpPr/>
            <p:nvPr/>
          </p:nvSpPr>
          <p:spPr>
            <a:xfrm>
              <a:off x="3254225" y="3449400"/>
              <a:ext cx="15100" cy="10425"/>
            </a:xfrm>
            <a:custGeom>
              <a:avLst/>
              <a:gdLst/>
              <a:ahLst/>
              <a:cxnLst/>
              <a:rect l="l" t="t" r="r" b="b"/>
              <a:pathLst>
                <a:path w="604" h="417" extrusionOk="0">
                  <a:moveTo>
                    <a:pt x="284" y="1"/>
                  </a:moveTo>
                  <a:cubicBezTo>
                    <a:pt x="166" y="1"/>
                    <a:pt x="1" y="262"/>
                    <a:pt x="155" y="417"/>
                  </a:cubicBezTo>
                  <a:cubicBezTo>
                    <a:pt x="380" y="417"/>
                    <a:pt x="604" y="417"/>
                    <a:pt x="380" y="192"/>
                  </a:cubicBezTo>
                  <a:cubicBezTo>
                    <a:pt x="380" y="53"/>
                    <a:pt x="336" y="1"/>
                    <a:pt x="28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72" name="Google Shape;16172;p23"/>
            <p:cNvSpPr/>
            <p:nvPr/>
          </p:nvSpPr>
          <p:spPr>
            <a:xfrm>
              <a:off x="4882950" y="3470350"/>
              <a:ext cx="12250" cy="11875"/>
            </a:xfrm>
            <a:custGeom>
              <a:avLst/>
              <a:gdLst/>
              <a:ahLst/>
              <a:cxnLst/>
              <a:rect l="l" t="t" r="r" b="b"/>
              <a:pathLst>
                <a:path w="490" h="475" extrusionOk="0">
                  <a:moveTo>
                    <a:pt x="207" y="1"/>
                  </a:moveTo>
                  <a:cubicBezTo>
                    <a:pt x="139" y="1"/>
                    <a:pt x="62" y="68"/>
                    <a:pt x="1" y="251"/>
                  </a:cubicBezTo>
                  <a:cubicBezTo>
                    <a:pt x="225" y="251"/>
                    <a:pt x="1" y="251"/>
                    <a:pt x="1" y="475"/>
                  </a:cubicBezTo>
                  <a:cubicBezTo>
                    <a:pt x="490" y="475"/>
                    <a:pt x="386" y="1"/>
                    <a:pt x="20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73" name="Google Shape;16173;p23"/>
            <p:cNvSpPr/>
            <p:nvPr/>
          </p:nvSpPr>
          <p:spPr>
            <a:xfrm>
              <a:off x="5191125" y="3475450"/>
              <a:ext cx="14725" cy="7950"/>
            </a:xfrm>
            <a:custGeom>
              <a:avLst/>
              <a:gdLst/>
              <a:ahLst/>
              <a:cxnLst/>
              <a:rect l="l" t="t" r="r" b="b"/>
              <a:pathLst>
                <a:path w="589" h="318" extrusionOk="0">
                  <a:moveTo>
                    <a:pt x="252" y="0"/>
                  </a:moveTo>
                  <a:cubicBezTo>
                    <a:pt x="183" y="0"/>
                    <a:pt x="98" y="14"/>
                    <a:pt x="0" y="47"/>
                  </a:cubicBezTo>
                  <a:lnTo>
                    <a:pt x="0" y="271"/>
                  </a:lnTo>
                  <a:cubicBezTo>
                    <a:pt x="98" y="304"/>
                    <a:pt x="183" y="317"/>
                    <a:pt x="252" y="317"/>
                  </a:cubicBezTo>
                  <a:cubicBezTo>
                    <a:pt x="588" y="317"/>
                    <a:pt x="588" y="0"/>
                    <a:pt x="252"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74" name="Google Shape;16174;p23"/>
            <p:cNvSpPr/>
            <p:nvPr/>
          </p:nvSpPr>
          <p:spPr>
            <a:xfrm>
              <a:off x="4176975" y="3482225"/>
              <a:ext cx="11225" cy="5625"/>
            </a:xfrm>
            <a:custGeom>
              <a:avLst/>
              <a:gdLst/>
              <a:ahLst/>
              <a:cxnLst/>
              <a:rect l="l" t="t" r="r" b="b"/>
              <a:pathLst>
                <a:path w="449" h="225" extrusionOk="0">
                  <a:moveTo>
                    <a:pt x="449" y="0"/>
                  </a:moveTo>
                  <a:cubicBezTo>
                    <a:pt x="225" y="0"/>
                    <a:pt x="1" y="0"/>
                    <a:pt x="1" y="224"/>
                  </a:cubicBezTo>
                  <a:cubicBezTo>
                    <a:pt x="225" y="224"/>
                    <a:pt x="449" y="0"/>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75" name="Google Shape;16175;p23"/>
            <p:cNvSpPr/>
            <p:nvPr/>
          </p:nvSpPr>
          <p:spPr>
            <a:xfrm>
              <a:off x="5202325" y="3489225"/>
              <a:ext cx="11225" cy="6700"/>
            </a:xfrm>
            <a:custGeom>
              <a:avLst/>
              <a:gdLst/>
              <a:ahLst/>
              <a:cxnLst/>
              <a:rect l="l" t="t" r="r" b="b"/>
              <a:pathLst>
                <a:path w="449" h="268" extrusionOk="0">
                  <a:moveTo>
                    <a:pt x="224" y="0"/>
                  </a:moveTo>
                  <a:cubicBezTo>
                    <a:pt x="112" y="0"/>
                    <a:pt x="0" y="56"/>
                    <a:pt x="0" y="168"/>
                  </a:cubicBezTo>
                  <a:cubicBezTo>
                    <a:pt x="150" y="168"/>
                    <a:pt x="199" y="268"/>
                    <a:pt x="282" y="268"/>
                  </a:cubicBezTo>
                  <a:cubicBezTo>
                    <a:pt x="324" y="268"/>
                    <a:pt x="374" y="243"/>
                    <a:pt x="448" y="168"/>
                  </a:cubicBezTo>
                  <a:cubicBezTo>
                    <a:pt x="448" y="56"/>
                    <a:pt x="336" y="0"/>
                    <a:pt x="2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76" name="Google Shape;16176;p23"/>
            <p:cNvSpPr/>
            <p:nvPr/>
          </p:nvSpPr>
          <p:spPr>
            <a:xfrm>
              <a:off x="3332450" y="3493425"/>
              <a:ext cx="20925" cy="13425"/>
            </a:xfrm>
            <a:custGeom>
              <a:avLst/>
              <a:gdLst/>
              <a:ahLst/>
              <a:cxnLst/>
              <a:rect l="l" t="t" r="r" b="b"/>
              <a:pathLst>
                <a:path w="837" h="537" extrusionOk="0">
                  <a:moveTo>
                    <a:pt x="164" y="0"/>
                  </a:moveTo>
                  <a:cubicBezTo>
                    <a:pt x="0" y="328"/>
                    <a:pt x="76" y="536"/>
                    <a:pt x="392" y="536"/>
                  </a:cubicBezTo>
                  <a:cubicBezTo>
                    <a:pt x="508" y="536"/>
                    <a:pt x="656" y="509"/>
                    <a:pt x="836" y="448"/>
                  </a:cubicBezTo>
                  <a:cubicBezTo>
                    <a:pt x="836" y="224"/>
                    <a:pt x="612" y="0"/>
                    <a:pt x="16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77" name="Google Shape;16177;p23"/>
            <p:cNvSpPr/>
            <p:nvPr/>
          </p:nvSpPr>
          <p:spPr>
            <a:xfrm>
              <a:off x="4815725" y="3494825"/>
              <a:ext cx="8425" cy="6700"/>
            </a:xfrm>
            <a:custGeom>
              <a:avLst/>
              <a:gdLst/>
              <a:ahLst/>
              <a:cxnLst/>
              <a:rect l="l" t="t" r="r" b="b"/>
              <a:pathLst>
                <a:path w="337" h="268" extrusionOk="0">
                  <a:moveTo>
                    <a:pt x="196" y="0"/>
                  </a:moveTo>
                  <a:cubicBezTo>
                    <a:pt x="112" y="0"/>
                    <a:pt x="0" y="56"/>
                    <a:pt x="0" y="168"/>
                  </a:cubicBezTo>
                  <a:cubicBezTo>
                    <a:pt x="150" y="168"/>
                    <a:pt x="199" y="268"/>
                    <a:pt x="216" y="268"/>
                  </a:cubicBezTo>
                  <a:cubicBezTo>
                    <a:pt x="224" y="268"/>
                    <a:pt x="224" y="243"/>
                    <a:pt x="224" y="168"/>
                  </a:cubicBezTo>
                  <a:cubicBezTo>
                    <a:pt x="336" y="56"/>
                    <a:pt x="280" y="0"/>
                    <a:pt x="196"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78" name="Google Shape;16178;p23"/>
            <p:cNvSpPr/>
            <p:nvPr/>
          </p:nvSpPr>
          <p:spPr>
            <a:xfrm>
              <a:off x="3174050" y="3499025"/>
              <a:ext cx="5625" cy="2500"/>
            </a:xfrm>
            <a:custGeom>
              <a:avLst/>
              <a:gdLst/>
              <a:ahLst/>
              <a:cxnLst/>
              <a:rect l="l" t="t" r="r" b="b"/>
              <a:pathLst>
                <a:path w="225" h="100" extrusionOk="0">
                  <a:moveTo>
                    <a:pt x="1" y="0"/>
                  </a:moveTo>
                  <a:cubicBezTo>
                    <a:pt x="1" y="0"/>
                    <a:pt x="100" y="100"/>
                    <a:pt x="167" y="100"/>
                  </a:cubicBezTo>
                  <a:cubicBezTo>
                    <a:pt x="200" y="100"/>
                    <a:pt x="225" y="75"/>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79" name="Google Shape;16179;p23"/>
            <p:cNvSpPr/>
            <p:nvPr/>
          </p:nvSpPr>
          <p:spPr>
            <a:xfrm>
              <a:off x="4580400" y="3502125"/>
              <a:ext cx="11225" cy="2525"/>
            </a:xfrm>
            <a:custGeom>
              <a:avLst/>
              <a:gdLst/>
              <a:ahLst/>
              <a:cxnLst/>
              <a:rect l="l" t="t" r="r" b="b"/>
              <a:pathLst>
                <a:path w="449" h="101" extrusionOk="0">
                  <a:moveTo>
                    <a:pt x="116" y="1"/>
                  </a:moveTo>
                  <a:cubicBezTo>
                    <a:pt x="50" y="1"/>
                    <a:pt x="0" y="26"/>
                    <a:pt x="0" y="100"/>
                  </a:cubicBezTo>
                  <a:lnTo>
                    <a:pt x="448" y="100"/>
                  </a:lnTo>
                  <a:cubicBezTo>
                    <a:pt x="448" y="100"/>
                    <a:pt x="249" y="1"/>
                    <a:pt x="116"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80" name="Google Shape;16180;p23"/>
            <p:cNvSpPr/>
            <p:nvPr/>
          </p:nvSpPr>
          <p:spPr>
            <a:xfrm>
              <a:off x="4899750" y="3499025"/>
              <a:ext cx="5625" cy="2500"/>
            </a:xfrm>
            <a:custGeom>
              <a:avLst/>
              <a:gdLst/>
              <a:ahLst/>
              <a:cxnLst/>
              <a:rect l="l" t="t" r="r" b="b"/>
              <a:pathLst>
                <a:path w="225" h="100" extrusionOk="0">
                  <a:moveTo>
                    <a:pt x="1" y="0"/>
                  </a:moveTo>
                  <a:cubicBezTo>
                    <a:pt x="1" y="0"/>
                    <a:pt x="100" y="100"/>
                    <a:pt x="167" y="100"/>
                  </a:cubicBezTo>
                  <a:cubicBezTo>
                    <a:pt x="200" y="100"/>
                    <a:pt x="225" y="75"/>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81" name="Google Shape;16181;p23"/>
            <p:cNvSpPr/>
            <p:nvPr/>
          </p:nvSpPr>
          <p:spPr>
            <a:xfrm>
              <a:off x="4766925" y="3515825"/>
              <a:ext cx="20800" cy="7950"/>
            </a:xfrm>
            <a:custGeom>
              <a:avLst/>
              <a:gdLst/>
              <a:ahLst/>
              <a:cxnLst/>
              <a:rect l="l" t="t" r="r" b="b"/>
              <a:pathLst>
                <a:path w="832" h="318" extrusionOk="0">
                  <a:moveTo>
                    <a:pt x="159" y="1"/>
                  </a:moveTo>
                  <a:cubicBezTo>
                    <a:pt x="1" y="159"/>
                    <a:pt x="290" y="318"/>
                    <a:pt x="474" y="318"/>
                  </a:cubicBezTo>
                  <a:cubicBezTo>
                    <a:pt x="550" y="318"/>
                    <a:pt x="607" y="290"/>
                    <a:pt x="607" y="225"/>
                  </a:cubicBezTo>
                  <a:cubicBezTo>
                    <a:pt x="832" y="1"/>
                    <a:pt x="607" y="1"/>
                    <a:pt x="15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82" name="Google Shape;16182;p23"/>
            <p:cNvSpPr/>
            <p:nvPr/>
          </p:nvSpPr>
          <p:spPr>
            <a:xfrm>
              <a:off x="4843725" y="3527025"/>
              <a:ext cx="5625" cy="25"/>
            </a:xfrm>
            <a:custGeom>
              <a:avLst/>
              <a:gdLst/>
              <a:ahLst/>
              <a:cxnLst/>
              <a:rect l="l" t="t" r="r" b="b"/>
              <a:pathLst>
                <a:path w="225" h="1" extrusionOk="0">
                  <a:moveTo>
                    <a:pt x="225" y="1"/>
                  </a:moveTo>
                  <a:lnTo>
                    <a:pt x="1" y="1"/>
                  </a:lnTo>
                  <a:cubicBezTo>
                    <a:pt x="1" y="1"/>
                    <a:pt x="225" y="1"/>
                    <a:pt x="22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83" name="Google Shape;16183;p23"/>
            <p:cNvSpPr/>
            <p:nvPr/>
          </p:nvSpPr>
          <p:spPr>
            <a:xfrm>
              <a:off x="4727700" y="3524725"/>
              <a:ext cx="15200" cy="7950"/>
            </a:xfrm>
            <a:custGeom>
              <a:avLst/>
              <a:gdLst/>
              <a:ahLst/>
              <a:cxnLst/>
              <a:rect l="l" t="t" r="r" b="b"/>
              <a:pathLst>
                <a:path w="608" h="318" extrusionOk="0">
                  <a:moveTo>
                    <a:pt x="376" y="0"/>
                  </a:moveTo>
                  <a:cubicBezTo>
                    <a:pt x="179" y="0"/>
                    <a:pt x="1" y="159"/>
                    <a:pt x="159" y="317"/>
                  </a:cubicBezTo>
                  <a:cubicBezTo>
                    <a:pt x="608" y="317"/>
                    <a:pt x="608" y="317"/>
                    <a:pt x="608" y="93"/>
                  </a:cubicBezTo>
                  <a:cubicBezTo>
                    <a:pt x="542" y="27"/>
                    <a:pt x="457" y="0"/>
                    <a:pt x="376"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84" name="Google Shape;16184;p23"/>
            <p:cNvSpPr/>
            <p:nvPr/>
          </p:nvSpPr>
          <p:spPr>
            <a:xfrm>
              <a:off x="4720475" y="3538250"/>
              <a:ext cx="20275" cy="12750"/>
            </a:xfrm>
            <a:custGeom>
              <a:avLst/>
              <a:gdLst/>
              <a:ahLst/>
              <a:cxnLst/>
              <a:rect l="l" t="t" r="r" b="b"/>
              <a:pathLst>
                <a:path w="811" h="510" extrusionOk="0">
                  <a:moveTo>
                    <a:pt x="448" y="0"/>
                  </a:moveTo>
                  <a:cubicBezTo>
                    <a:pt x="448" y="224"/>
                    <a:pt x="0" y="224"/>
                    <a:pt x="0" y="448"/>
                  </a:cubicBezTo>
                  <a:cubicBezTo>
                    <a:pt x="43" y="491"/>
                    <a:pt x="102" y="509"/>
                    <a:pt x="167" y="509"/>
                  </a:cubicBezTo>
                  <a:cubicBezTo>
                    <a:pt x="440" y="509"/>
                    <a:pt x="811" y="181"/>
                    <a:pt x="44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85" name="Google Shape;16185;p23"/>
            <p:cNvSpPr/>
            <p:nvPr/>
          </p:nvSpPr>
          <p:spPr>
            <a:xfrm>
              <a:off x="4630825" y="3549450"/>
              <a:ext cx="14025" cy="8425"/>
            </a:xfrm>
            <a:custGeom>
              <a:avLst/>
              <a:gdLst/>
              <a:ahLst/>
              <a:cxnLst/>
              <a:rect l="l" t="t" r="r" b="b"/>
              <a:pathLst>
                <a:path w="561" h="337" extrusionOk="0">
                  <a:moveTo>
                    <a:pt x="224" y="0"/>
                  </a:moveTo>
                  <a:lnTo>
                    <a:pt x="224" y="0"/>
                  </a:lnTo>
                  <a:cubicBezTo>
                    <a:pt x="0" y="225"/>
                    <a:pt x="168" y="337"/>
                    <a:pt x="308" y="337"/>
                  </a:cubicBezTo>
                  <a:cubicBezTo>
                    <a:pt x="448" y="337"/>
                    <a:pt x="561" y="225"/>
                    <a:pt x="2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86" name="Google Shape;16186;p23"/>
            <p:cNvSpPr/>
            <p:nvPr/>
          </p:nvSpPr>
          <p:spPr>
            <a:xfrm>
              <a:off x="4800775" y="3560650"/>
              <a:ext cx="14975" cy="2525"/>
            </a:xfrm>
            <a:custGeom>
              <a:avLst/>
              <a:gdLst/>
              <a:ahLst/>
              <a:cxnLst/>
              <a:rect l="l" t="t" r="r" b="b"/>
              <a:pathLst>
                <a:path w="599" h="101" extrusionOk="0">
                  <a:moveTo>
                    <a:pt x="598" y="1"/>
                  </a:moveTo>
                  <a:cubicBezTo>
                    <a:pt x="0" y="1"/>
                    <a:pt x="100" y="100"/>
                    <a:pt x="299" y="100"/>
                  </a:cubicBezTo>
                  <a:cubicBezTo>
                    <a:pt x="399" y="100"/>
                    <a:pt x="523" y="75"/>
                    <a:pt x="59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87" name="Google Shape;16187;p23"/>
            <p:cNvSpPr/>
            <p:nvPr/>
          </p:nvSpPr>
          <p:spPr>
            <a:xfrm>
              <a:off x="4776500" y="3559875"/>
              <a:ext cx="7700" cy="7325"/>
            </a:xfrm>
            <a:custGeom>
              <a:avLst/>
              <a:gdLst/>
              <a:ahLst/>
              <a:cxnLst/>
              <a:rect l="l" t="t" r="r" b="b"/>
              <a:pathLst>
                <a:path w="308" h="293" extrusionOk="0">
                  <a:moveTo>
                    <a:pt x="235" y="1"/>
                  </a:moveTo>
                  <a:cubicBezTo>
                    <a:pt x="200" y="1"/>
                    <a:pt x="127" y="66"/>
                    <a:pt x="0" y="256"/>
                  </a:cubicBezTo>
                  <a:cubicBezTo>
                    <a:pt x="26" y="282"/>
                    <a:pt x="52" y="293"/>
                    <a:pt x="77" y="293"/>
                  </a:cubicBezTo>
                  <a:cubicBezTo>
                    <a:pt x="207" y="293"/>
                    <a:pt x="308" y="1"/>
                    <a:pt x="23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88" name="Google Shape;16188;p23"/>
            <p:cNvSpPr/>
            <p:nvPr/>
          </p:nvSpPr>
          <p:spPr>
            <a:xfrm>
              <a:off x="4552375" y="3568625"/>
              <a:ext cx="4700" cy="6500"/>
            </a:xfrm>
            <a:custGeom>
              <a:avLst/>
              <a:gdLst/>
              <a:ahLst/>
              <a:cxnLst/>
              <a:rect l="l" t="t" r="r" b="b"/>
              <a:pathLst>
                <a:path w="188" h="260" extrusionOk="0">
                  <a:moveTo>
                    <a:pt x="113" y="0"/>
                  </a:moveTo>
                  <a:cubicBezTo>
                    <a:pt x="85" y="0"/>
                    <a:pt x="48" y="35"/>
                    <a:pt x="1" y="130"/>
                  </a:cubicBezTo>
                  <a:cubicBezTo>
                    <a:pt x="48" y="225"/>
                    <a:pt x="85" y="259"/>
                    <a:pt x="113" y="259"/>
                  </a:cubicBezTo>
                  <a:cubicBezTo>
                    <a:pt x="187" y="259"/>
                    <a:pt x="187" y="0"/>
                    <a:pt x="11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89" name="Google Shape;16189;p23"/>
            <p:cNvSpPr/>
            <p:nvPr/>
          </p:nvSpPr>
          <p:spPr>
            <a:xfrm>
              <a:off x="4754075" y="3574975"/>
              <a:ext cx="5625" cy="2500"/>
            </a:xfrm>
            <a:custGeom>
              <a:avLst/>
              <a:gdLst/>
              <a:ahLst/>
              <a:cxnLst/>
              <a:rect l="l" t="t" r="r" b="b"/>
              <a:pathLst>
                <a:path w="225" h="100" extrusionOk="0">
                  <a:moveTo>
                    <a:pt x="59" y="0"/>
                  </a:moveTo>
                  <a:cubicBezTo>
                    <a:pt x="26" y="0"/>
                    <a:pt x="1" y="25"/>
                    <a:pt x="1" y="100"/>
                  </a:cubicBezTo>
                  <a:lnTo>
                    <a:pt x="225" y="100"/>
                  </a:lnTo>
                  <a:cubicBezTo>
                    <a:pt x="225" y="100"/>
                    <a:pt x="125" y="0"/>
                    <a:pt x="5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90" name="Google Shape;16190;p23"/>
            <p:cNvSpPr/>
            <p:nvPr/>
          </p:nvSpPr>
          <p:spPr>
            <a:xfrm>
              <a:off x="4563575" y="3591775"/>
              <a:ext cx="11250" cy="2525"/>
            </a:xfrm>
            <a:custGeom>
              <a:avLst/>
              <a:gdLst/>
              <a:ahLst/>
              <a:cxnLst/>
              <a:rect l="l" t="t" r="r" b="b"/>
              <a:pathLst>
                <a:path w="450" h="101" extrusionOk="0">
                  <a:moveTo>
                    <a:pt x="117" y="1"/>
                  </a:moveTo>
                  <a:cubicBezTo>
                    <a:pt x="51" y="1"/>
                    <a:pt x="1" y="26"/>
                    <a:pt x="1" y="100"/>
                  </a:cubicBezTo>
                  <a:lnTo>
                    <a:pt x="449" y="100"/>
                  </a:lnTo>
                  <a:cubicBezTo>
                    <a:pt x="449" y="100"/>
                    <a:pt x="250" y="1"/>
                    <a:pt x="11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91" name="Google Shape;16191;p23"/>
            <p:cNvSpPr/>
            <p:nvPr/>
          </p:nvSpPr>
          <p:spPr>
            <a:xfrm>
              <a:off x="4742875" y="3588675"/>
              <a:ext cx="5625" cy="2500"/>
            </a:xfrm>
            <a:custGeom>
              <a:avLst/>
              <a:gdLst/>
              <a:ahLst/>
              <a:cxnLst/>
              <a:rect l="l" t="t" r="r" b="b"/>
              <a:pathLst>
                <a:path w="225" h="100" extrusionOk="0">
                  <a:moveTo>
                    <a:pt x="1" y="0"/>
                  </a:moveTo>
                  <a:cubicBezTo>
                    <a:pt x="1" y="0"/>
                    <a:pt x="100" y="100"/>
                    <a:pt x="167" y="100"/>
                  </a:cubicBezTo>
                  <a:cubicBezTo>
                    <a:pt x="200" y="100"/>
                    <a:pt x="225" y="75"/>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92" name="Google Shape;16192;p23"/>
            <p:cNvSpPr/>
            <p:nvPr/>
          </p:nvSpPr>
          <p:spPr>
            <a:xfrm>
              <a:off x="4681250" y="3605475"/>
              <a:ext cx="24300" cy="9975"/>
            </a:xfrm>
            <a:custGeom>
              <a:avLst/>
              <a:gdLst/>
              <a:ahLst/>
              <a:cxnLst/>
              <a:rect l="l" t="t" r="r" b="b"/>
              <a:pathLst>
                <a:path w="972" h="399" extrusionOk="0">
                  <a:moveTo>
                    <a:pt x="0" y="1"/>
                  </a:moveTo>
                  <a:cubicBezTo>
                    <a:pt x="0" y="1"/>
                    <a:pt x="498" y="399"/>
                    <a:pt x="764" y="399"/>
                  </a:cubicBezTo>
                  <a:cubicBezTo>
                    <a:pt x="897" y="399"/>
                    <a:pt x="971" y="299"/>
                    <a:pt x="89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93" name="Google Shape;16193;p23"/>
            <p:cNvSpPr/>
            <p:nvPr/>
          </p:nvSpPr>
          <p:spPr>
            <a:xfrm>
              <a:off x="4658825" y="3616675"/>
              <a:ext cx="5625" cy="25"/>
            </a:xfrm>
            <a:custGeom>
              <a:avLst/>
              <a:gdLst/>
              <a:ahLst/>
              <a:cxnLst/>
              <a:rect l="l" t="t" r="r" b="b"/>
              <a:pathLst>
                <a:path w="225" h="1" extrusionOk="0">
                  <a:moveTo>
                    <a:pt x="225" y="1"/>
                  </a:moveTo>
                  <a:lnTo>
                    <a:pt x="1" y="1"/>
                  </a:lnTo>
                  <a:cubicBezTo>
                    <a:pt x="1" y="1"/>
                    <a:pt x="225" y="1"/>
                    <a:pt x="22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94" name="Google Shape;16194;p23"/>
            <p:cNvSpPr/>
            <p:nvPr/>
          </p:nvSpPr>
          <p:spPr>
            <a:xfrm>
              <a:off x="4675650" y="3614350"/>
              <a:ext cx="16825" cy="7950"/>
            </a:xfrm>
            <a:custGeom>
              <a:avLst/>
              <a:gdLst/>
              <a:ahLst/>
              <a:cxnLst/>
              <a:rect l="l" t="t" r="r" b="b"/>
              <a:pathLst>
                <a:path w="673" h="318" extrusionOk="0">
                  <a:moveTo>
                    <a:pt x="257" y="1"/>
                  </a:moveTo>
                  <a:cubicBezTo>
                    <a:pt x="112" y="1"/>
                    <a:pt x="0" y="159"/>
                    <a:pt x="0" y="318"/>
                  </a:cubicBezTo>
                  <a:cubicBezTo>
                    <a:pt x="448" y="318"/>
                    <a:pt x="673" y="318"/>
                    <a:pt x="448" y="94"/>
                  </a:cubicBezTo>
                  <a:cubicBezTo>
                    <a:pt x="383" y="28"/>
                    <a:pt x="317" y="1"/>
                    <a:pt x="25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95" name="Google Shape;16195;p23"/>
            <p:cNvSpPr/>
            <p:nvPr/>
          </p:nvSpPr>
          <p:spPr>
            <a:xfrm>
              <a:off x="4653225" y="3621350"/>
              <a:ext cx="4900" cy="7325"/>
            </a:xfrm>
            <a:custGeom>
              <a:avLst/>
              <a:gdLst/>
              <a:ahLst/>
              <a:cxnLst/>
              <a:rect l="l" t="t" r="r" b="b"/>
              <a:pathLst>
                <a:path w="196" h="293" extrusionOk="0">
                  <a:moveTo>
                    <a:pt x="70" y="1"/>
                  </a:moveTo>
                  <a:cubicBezTo>
                    <a:pt x="50" y="1"/>
                    <a:pt x="27" y="12"/>
                    <a:pt x="1" y="38"/>
                  </a:cubicBezTo>
                  <a:cubicBezTo>
                    <a:pt x="64" y="228"/>
                    <a:pt x="110" y="293"/>
                    <a:pt x="137" y="293"/>
                  </a:cubicBezTo>
                  <a:cubicBezTo>
                    <a:pt x="196" y="293"/>
                    <a:pt x="173" y="1"/>
                    <a:pt x="7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96" name="Google Shape;16196;p23"/>
            <p:cNvSpPr/>
            <p:nvPr/>
          </p:nvSpPr>
          <p:spPr>
            <a:xfrm>
              <a:off x="4630825" y="3622275"/>
              <a:ext cx="5625" cy="7950"/>
            </a:xfrm>
            <a:custGeom>
              <a:avLst/>
              <a:gdLst/>
              <a:ahLst/>
              <a:cxnLst/>
              <a:rect l="l" t="t" r="r" b="b"/>
              <a:pathLst>
                <a:path w="225" h="318" extrusionOk="0">
                  <a:moveTo>
                    <a:pt x="224" y="1"/>
                  </a:moveTo>
                  <a:lnTo>
                    <a:pt x="224" y="1"/>
                  </a:lnTo>
                  <a:cubicBezTo>
                    <a:pt x="224" y="1"/>
                    <a:pt x="0" y="1"/>
                    <a:pt x="0" y="225"/>
                  </a:cubicBezTo>
                  <a:cubicBezTo>
                    <a:pt x="0" y="291"/>
                    <a:pt x="19" y="318"/>
                    <a:pt x="47" y="318"/>
                  </a:cubicBezTo>
                  <a:cubicBezTo>
                    <a:pt x="112" y="318"/>
                    <a:pt x="224" y="159"/>
                    <a:pt x="22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97" name="Google Shape;16197;p23"/>
            <p:cNvSpPr/>
            <p:nvPr/>
          </p:nvSpPr>
          <p:spPr>
            <a:xfrm>
              <a:off x="4765300" y="3678325"/>
              <a:ext cx="11225" cy="7950"/>
            </a:xfrm>
            <a:custGeom>
              <a:avLst/>
              <a:gdLst/>
              <a:ahLst/>
              <a:cxnLst/>
              <a:rect l="l" t="t" r="r" b="b"/>
              <a:pathLst>
                <a:path w="449" h="318" extrusionOk="0">
                  <a:moveTo>
                    <a:pt x="448" y="0"/>
                  </a:moveTo>
                  <a:cubicBezTo>
                    <a:pt x="0" y="0"/>
                    <a:pt x="0" y="0"/>
                    <a:pt x="0" y="224"/>
                  </a:cubicBezTo>
                  <a:cubicBezTo>
                    <a:pt x="66" y="290"/>
                    <a:pt x="131" y="317"/>
                    <a:pt x="191" y="317"/>
                  </a:cubicBezTo>
                  <a:cubicBezTo>
                    <a:pt x="336" y="317"/>
                    <a:pt x="448" y="159"/>
                    <a:pt x="44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98" name="Google Shape;16198;p23"/>
            <p:cNvSpPr/>
            <p:nvPr/>
          </p:nvSpPr>
          <p:spPr>
            <a:xfrm>
              <a:off x="4798900" y="3678325"/>
              <a:ext cx="5625" cy="25"/>
            </a:xfrm>
            <a:custGeom>
              <a:avLst/>
              <a:gdLst/>
              <a:ahLst/>
              <a:cxnLst/>
              <a:rect l="l" t="t" r="r" b="b"/>
              <a:pathLst>
                <a:path w="225" h="1" extrusionOk="0">
                  <a:moveTo>
                    <a:pt x="225" y="0"/>
                  </a:moveTo>
                  <a:lnTo>
                    <a:pt x="1" y="0"/>
                  </a:lnTo>
                  <a:cubicBezTo>
                    <a:pt x="1" y="0"/>
                    <a:pt x="225" y="0"/>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99" name="Google Shape;16199;p23"/>
            <p:cNvSpPr/>
            <p:nvPr/>
          </p:nvSpPr>
          <p:spPr>
            <a:xfrm>
              <a:off x="4059325" y="3689525"/>
              <a:ext cx="11225" cy="25"/>
            </a:xfrm>
            <a:custGeom>
              <a:avLst/>
              <a:gdLst/>
              <a:ahLst/>
              <a:cxnLst/>
              <a:rect l="l" t="t" r="r" b="b"/>
              <a:pathLst>
                <a:path w="449" h="1" extrusionOk="0">
                  <a:moveTo>
                    <a:pt x="448" y="0"/>
                  </a:moveTo>
                  <a:lnTo>
                    <a:pt x="0" y="0"/>
                  </a:lnTo>
                  <a:cubicBezTo>
                    <a:pt x="0" y="0"/>
                    <a:pt x="448" y="0"/>
                    <a:pt x="44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00" name="Google Shape;16200;p23"/>
            <p:cNvSpPr/>
            <p:nvPr/>
          </p:nvSpPr>
          <p:spPr>
            <a:xfrm>
              <a:off x="4770900" y="3692400"/>
              <a:ext cx="4775" cy="8275"/>
            </a:xfrm>
            <a:custGeom>
              <a:avLst/>
              <a:gdLst/>
              <a:ahLst/>
              <a:cxnLst/>
              <a:rect l="l" t="t" r="r" b="b"/>
              <a:pathLst>
                <a:path w="191" h="331" extrusionOk="0">
                  <a:moveTo>
                    <a:pt x="98" y="0"/>
                  </a:moveTo>
                  <a:cubicBezTo>
                    <a:pt x="72" y="0"/>
                    <a:pt x="40" y="31"/>
                    <a:pt x="0" y="109"/>
                  </a:cubicBezTo>
                  <a:cubicBezTo>
                    <a:pt x="55" y="273"/>
                    <a:pt x="96" y="330"/>
                    <a:pt x="124" y="330"/>
                  </a:cubicBezTo>
                  <a:cubicBezTo>
                    <a:pt x="191" y="330"/>
                    <a:pt x="182" y="0"/>
                    <a:pt x="9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01" name="Google Shape;16201;p23"/>
            <p:cNvSpPr/>
            <p:nvPr/>
          </p:nvSpPr>
          <p:spPr>
            <a:xfrm>
              <a:off x="4748475" y="3700725"/>
              <a:ext cx="11225" cy="25"/>
            </a:xfrm>
            <a:custGeom>
              <a:avLst/>
              <a:gdLst/>
              <a:ahLst/>
              <a:cxnLst/>
              <a:rect l="l" t="t" r="r" b="b"/>
              <a:pathLst>
                <a:path w="449" h="1" extrusionOk="0">
                  <a:moveTo>
                    <a:pt x="449" y="1"/>
                  </a:moveTo>
                  <a:lnTo>
                    <a:pt x="1" y="1"/>
                  </a:lnTo>
                  <a:cubicBezTo>
                    <a:pt x="1" y="1"/>
                    <a:pt x="449" y="1"/>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02" name="Google Shape;16202;p23"/>
            <p:cNvSpPr/>
            <p:nvPr/>
          </p:nvSpPr>
          <p:spPr>
            <a:xfrm>
              <a:off x="4714875" y="3705550"/>
              <a:ext cx="7700" cy="7325"/>
            </a:xfrm>
            <a:custGeom>
              <a:avLst/>
              <a:gdLst/>
              <a:ahLst/>
              <a:cxnLst/>
              <a:rect l="l" t="t" r="r" b="b"/>
              <a:pathLst>
                <a:path w="308" h="293" extrusionOk="0">
                  <a:moveTo>
                    <a:pt x="234" y="1"/>
                  </a:moveTo>
                  <a:cubicBezTo>
                    <a:pt x="200" y="1"/>
                    <a:pt x="127" y="66"/>
                    <a:pt x="0" y="256"/>
                  </a:cubicBezTo>
                  <a:cubicBezTo>
                    <a:pt x="26" y="282"/>
                    <a:pt x="52" y="293"/>
                    <a:pt x="77" y="293"/>
                  </a:cubicBezTo>
                  <a:cubicBezTo>
                    <a:pt x="206" y="293"/>
                    <a:pt x="307" y="1"/>
                    <a:pt x="23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03" name="Google Shape;16203;p23"/>
            <p:cNvSpPr/>
            <p:nvPr/>
          </p:nvSpPr>
          <p:spPr>
            <a:xfrm>
              <a:off x="2232750" y="3714300"/>
              <a:ext cx="4700" cy="6500"/>
            </a:xfrm>
            <a:custGeom>
              <a:avLst/>
              <a:gdLst/>
              <a:ahLst/>
              <a:cxnLst/>
              <a:rect l="l" t="t" r="r" b="b"/>
              <a:pathLst>
                <a:path w="188" h="260" extrusionOk="0">
                  <a:moveTo>
                    <a:pt x="113" y="1"/>
                  </a:moveTo>
                  <a:cubicBezTo>
                    <a:pt x="86" y="1"/>
                    <a:pt x="48" y="35"/>
                    <a:pt x="1" y="130"/>
                  </a:cubicBezTo>
                  <a:cubicBezTo>
                    <a:pt x="48" y="225"/>
                    <a:pt x="86" y="259"/>
                    <a:pt x="113" y="259"/>
                  </a:cubicBezTo>
                  <a:cubicBezTo>
                    <a:pt x="188" y="259"/>
                    <a:pt x="188" y="1"/>
                    <a:pt x="11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04" name="Google Shape;16204;p23"/>
            <p:cNvSpPr/>
            <p:nvPr/>
          </p:nvSpPr>
          <p:spPr>
            <a:xfrm>
              <a:off x="3992075" y="3723150"/>
              <a:ext cx="5625" cy="25"/>
            </a:xfrm>
            <a:custGeom>
              <a:avLst/>
              <a:gdLst/>
              <a:ahLst/>
              <a:cxnLst/>
              <a:rect l="l" t="t" r="r" b="b"/>
              <a:pathLst>
                <a:path w="225" h="1" extrusionOk="0">
                  <a:moveTo>
                    <a:pt x="225" y="0"/>
                  </a:moveTo>
                  <a:lnTo>
                    <a:pt x="1" y="0"/>
                  </a:lnTo>
                  <a:cubicBezTo>
                    <a:pt x="1" y="0"/>
                    <a:pt x="225" y="0"/>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05" name="Google Shape;16205;p23"/>
            <p:cNvSpPr/>
            <p:nvPr/>
          </p:nvSpPr>
          <p:spPr>
            <a:xfrm>
              <a:off x="4653225" y="3731850"/>
              <a:ext cx="5625" cy="2525"/>
            </a:xfrm>
            <a:custGeom>
              <a:avLst/>
              <a:gdLst/>
              <a:ahLst/>
              <a:cxnLst/>
              <a:rect l="l" t="t" r="r" b="b"/>
              <a:pathLst>
                <a:path w="225" h="101" extrusionOk="0">
                  <a:moveTo>
                    <a:pt x="59" y="1"/>
                  </a:moveTo>
                  <a:cubicBezTo>
                    <a:pt x="26" y="1"/>
                    <a:pt x="1" y="26"/>
                    <a:pt x="1" y="100"/>
                  </a:cubicBezTo>
                  <a:lnTo>
                    <a:pt x="225" y="100"/>
                  </a:lnTo>
                  <a:cubicBezTo>
                    <a:pt x="225" y="100"/>
                    <a:pt x="125" y="1"/>
                    <a:pt x="5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06" name="Google Shape;16206;p23"/>
            <p:cNvSpPr/>
            <p:nvPr/>
          </p:nvSpPr>
          <p:spPr>
            <a:xfrm>
              <a:off x="5224725" y="3737450"/>
              <a:ext cx="22450" cy="6725"/>
            </a:xfrm>
            <a:custGeom>
              <a:avLst/>
              <a:gdLst/>
              <a:ahLst/>
              <a:cxnLst/>
              <a:rect l="l" t="t" r="r" b="b"/>
              <a:pathLst>
                <a:path w="898" h="269" extrusionOk="0">
                  <a:moveTo>
                    <a:pt x="449" y="1"/>
                  </a:moveTo>
                  <a:cubicBezTo>
                    <a:pt x="374" y="1"/>
                    <a:pt x="300" y="26"/>
                    <a:pt x="225" y="100"/>
                  </a:cubicBezTo>
                  <a:cubicBezTo>
                    <a:pt x="1" y="212"/>
                    <a:pt x="169" y="268"/>
                    <a:pt x="393" y="268"/>
                  </a:cubicBezTo>
                  <a:cubicBezTo>
                    <a:pt x="617" y="268"/>
                    <a:pt x="897" y="212"/>
                    <a:pt x="897" y="100"/>
                  </a:cubicBezTo>
                  <a:cubicBezTo>
                    <a:pt x="748" y="100"/>
                    <a:pt x="598" y="1"/>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07" name="Google Shape;16207;p23"/>
            <p:cNvSpPr/>
            <p:nvPr/>
          </p:nvSpPr>
          <p:spPr>
            <a:xfrm>
              <a:off x="2210350" y="3739950"/>
              <a:ext cx="16825" cy="16825"/>
            </a:xfrm>
            <a:custGeom>
              <a:avLst/>
              <a:gdLst/>
              <a:ahLst/>
              <a:cxnLst/>
              <a:rect l="l" t="t" r="r" b="b"/>
              <a:pathLst>
                <a:path w="673" h="673" extrusionOk="0">
                  <a:moveTo>
                    <a:pt x="673" y="0"/>
                  </a:moveTo>
                  <a:cubicBezTo>
                    <a:pt x="225" y="0"/>
                    <a:pt x="0" y="224"/>
                    <a:pt x="0" y="673"/>
                  </a:cubicBezTo>
                  <a:cubicBezTo>
                    <a:pt x="673" y="673"/>
                    <a:pt x="449" y="224"/>
                    <a:pt x="67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08" name="Google Shape;16208;p23"/>
            <p:cNvSpPr/>
            <p:nvPr/>
          </p:nvSpPr>
          <p:spPr>
            <a:xfrm>
              <a:off x="4283425" y="3739950"/>
              <a:ext cx="5650" cy="25"/>
            </a:xfrm>
            <a:custGeom>
              <a:avLst/>
              <a:gdLst/>
              <a:ahLst/>
              <a:cxnLst/>
              <a:rect l="l" t="t" r="r" b="b"/>
              <a:pathLst>
                <a:path w="226" h="1" extrusionOk="0">
                  <a:moveTo>
                    <a:pt x="225" y="0"/>
                  </a:moveTo>
                  <a:lnTo>
                    <a:pt x="1" y="0"/>
                  </a:lnTo>
                  <a:cubicBezTo>
                    <a:pt x="1" y="0"/>
                    <a:pt x="225" y="0"/>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09" name="Google Shape;16209;p23"/>
            <p:cNvSpPr/>
            <p:nvPr/>
          </p:nvSpPr>
          <p:spPr>
            <a:xfrm>
              <a:off x="4793300" y="3739950"/>
              <a:ext cx="5625" cy="5625"/>
            </a:xfrm>
            <a:custGeom>
              <a:avLst/>
              <a:gdLst/>
              <a:ahLst/>
              <a:cxnLst/>
              <a:rect l="l" t="t" r="r" b="b"/>
              <a:pathLst>
                <a:path w="225" h="225" extrusionOk="0">
                  <a:moveTo>
                    <a:pt x="225" y="0"/>
                  </a:moveTo>
                  <a:lnTo>
                    <a:pt x="225" y="0"/>
                  </a:lnTo>
                  <a:cubicBezTo>
                    <a:pt x="225" y="0"/>
                    <a:pt x="1" y="224"/>
                    <a:pt x="1" y="224"/>
                  </a:cubicBezTo>
                  <a:cubicBezTo>
                    <a:pt x="1" y="224"/>
                    <a:pt x="225" y="224"/>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10" name="Google Shape;16210;p23"/>
            <p:cNvSpPr/>
            <p:nvPr/>
          </p:nvSpPr>
          <p:spPr>
            <a:xfrm>
              <a:off x="5028625" y="3745550"/>
              <a:ext cx="11225" cy="2525"/>
            </a:xfrm>
            <a:custGeom>
              <a:avLst/>
              <a:gdLst/>
              <a:ahLst/>
              <a:cxnLst/>
              <a:rect l="l" t="t" r="r" b="b"/>
              <a:pathLst>
                <a:path w="449" h="101" extrusionOk="0">
                  <a:moveTo>
                    <a:pt x="1" y="0"/>
                  </a:moveTo>
                  <a:cubicBezTo>
                    <a:pt x="1" y="0"/>
                    <a:pt x="200" y="100"/>
                    <a:pt x="333" y="100"/>
                  </a:cubicBezTo>
                  <a:cubicBezTo>
                    <a:pt x="399" y="100"/>
                    <a:pt x="449" y="75"/>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11" name="Google Shape;16211;p23"/>
            <p:cNvSpPr/>
            <p:nvPr/>
          </p:nvSpPr>
          <p:spPr>
            <a:xfrm>
              <a:off x="5047300" y="3748650"/>
              <a:ext cx="22450" cy="5025"/>
            </a:xfrm>
            <a:custGeom>
              <a:avLst/>
              <a:gdLst/>
              <a:ahLst/>
              <a:cxnLst/>
              <a:rect l="l" t="t" r="r" b="b"/>
              <a:pathLst>
                <a:path w="898" h="201" extrusionOk="0">
                  <a:moveTo>
                    <a:pt x="474" y="1"/>
                  </a:moveTo>
                  <a:cubicBezTo>
                    <a:pt x="399" y="1"/>
                    <a:pt x="299" y="26"/>
                    <a:pt x="150" y="101"/>
                  </a:cubicBezTo>
                  <a:cubicBezTo>
                    <a:pt x="1" y="101"/>
                    <a:pt x="449" y="200"/>
                    <a:pt x="698" y="200"/>
                  </a:cubicBezTo>
                  <a:cubicBezTo>
                    <a:pt x="822" y="200"/>
                    <a:pt x="897" y="175"/>
                    <a:pt x="822" y="101"/>
                  </a:cubicBezTo>
                  <a:cubicBezTo>
                    <a:pt x="673" y="101"/>
                    <a:pt x="623" y="1"/>
                    <a:pt x="47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12" name="Google Shape;16212;p23"/>
            <p:cNvSpPr/>
            <p:nvPr/>
          </p:nvSpPr>
          <p:spPr>
            <a:xfrm>
              <a:off x="6378925" y="3744775"/>
              <a:ext cx="7725" cy="7325"/>
            </a:xfrm>
            <a:custGeom>
              <a:avLst/>
              <a:gdLst/>
              <a:ahLst/>
              <a:cxnLst/>
              <a:rect l="l" t="t" r="r" b="b"/>
              <a:pathLst>
                <a:path w="309" h="293" extrusionOk="0">
                  <a:moveTo>
                    <a:pt x="235" y="1"/>
                  </a:moveTo>
                  <a:cubicBezTo>
                    <a:pt x="201" y="1"/>
                    <a:pt x="128" y="65"/>
                    <a:pt x="1" y="256"/>
                  </a:cubicBezTo>
                  <a:cubicBezTo>
                    <a:pt x="27" y="282"/>
                    <a:pt x="53" y="293"/>
                    <a:pt x="78" y="293"/>
                  </a:cubicBezTo>
                  <a:cubicBezTo>
                    <a:pt x="207" y="293"/>
                    <a:pt x="308" y="1"/>
                    <a:pt x="23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13" name="Google Shape;16213;p23"/>
            <p:cNvSpPr/>
            <p:nvPr/>
          </p:nvSpPr>
          <p:spPr>
            <a:xfrm>
              <a:off x="5079050" y="3749575"/>
              <a:ext cx="14375" cy="7200"/>
            </a:xfrm>
            <a:custGeom>
              <a:avLst/>
              <a:gdLst/>
              <a:ahLst/>
              <a:cxnLst/>
              <a:rect l="l" t="t" r="r" b="b"/>
              <a:pathLst>
                <a:path w="575" h="288" extrusionOk="0">
                  <a:moveTo>
                    <a:pt x="460" y="1"/>
                  </a:moveTo>
                  <a:cubicBezTo>
                    <a:pt x="431" y="1"/>
                    <a:pt x="359" y="19"/>
                    <a:pt x="225" y="64"/>
                  </a:cubicBezTo>
                  <a:cubicBezTo>
                    <a:pt x="225" y="64"/>
                    <a:pt x="1" y="288"/>
                    <a:pt x="1" y="288"/>
                  </a:cubicBezTo>
                  <a:cubicBezTo>
                    <a:pt x="1" y="288"/>
                    <a:pt x="574" y="1"/>
                    <a:pt x="46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14" name="Google Shape;16214;p23"/>
            <p:cNvSpPr/>
            <p:nvPr/>
          </p:nvSpPr>
          <p:spPr>
            <a:xfrm>
              <a:off x="5023025" y="3756750"/>
              <a:ext cx="22425" cy="11225"/>
            </a:xfrm>
            <a:custGeom>
              <a:avLst/>
              <a:gdLst/>
              <a:ahLst/>
              <a:cxnLst/>
              <a:rect l="l" t="t" r="r" b="b"/>
              <a:pathLst>
                <a:path w="897" h="449" extrusionOk="0">
                  <a:moveTo>
                    <a:pt x="897" y="1"/>
                  </a:moveTo>
                  <a:cubicBezTo>
                    <a:pt x="449" y="1"/>
                    <a:pt x="0" y="1"/>
                    <a:pt x="225" y="449"/>
                  </a:cubicBezTo>
                  <a:cubicBezTo>
                    <a:pt x="673" y="449"/>
                    <a:pt x="673" y="225"/>
                    <a:pt x="89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15" name="Google Shape;16215;p23"/>
            <p:cNvSpPr/>
            <p:nvPr/>
          </p:nvSpPr>
          <p:spPr>
            <a:xfrm>
              <a:off x="4821325" y="3762450"/>
              <a:ext cx="15625" cy="8275"/>
            </a:xfrm>
            <a:custGeom>
              <a:avLst/>
              <a:gdLst/>
              <a:ahLst/>
              <a:cxnLst/>
              <a:rect l="l" t="t" r="r" b="b"/>
              <a:pathLst>
                <a:path w="625" h="331" extrusionOk="0">
                  <a:moveTo>
                    <a:pt x="566" y="0"/>
                  </a:moveTo>
                  <a:cubicBezTo>
                    <a:pt x="541" y="0"/>
                    <a:pt x="442" y="58"/>
                    <a:pt x="224" y="221"/>
                  </a:cubicBezTo>
                  <a:cubicBezTo>
                    <a:pt x="224" y="221"/>
                    <a:pt x="125" y="121"/>
                    <a:pt x="58" y="121"/>
                  </a:cubicBezTo>
                  <a:cubicBezTo>
                    <a:pt x="25" y="121"/>
                    <a:pt x="0" y="146"/>
                    <a:pt x="0" y="221"/>
                  </a:cubicBezTo>
                  <a:cubicBezTo>
                    <a:pt x="0" y="300"/>
                    <a:pt x="35" y="330"/>
                    <a:pt x="87" y="330"/>
                  </a:cubicBezTo>
                  <a:cubicBezTo>
                    <a:pt x="260" y="330"/>
                    <a:pt x="625" y="0"/>
                    <a:pt x="566"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16" name="Google Shape;16216;p23"/>
            <p:cNvSpPr/>
            <p:nvPr/>
          </p:nvSpPr>
          <p:spPr>
            <a:xfrm>
              <a:off x="4981000" y="3762350"/>
              <a:ext cx="8425" cy="4225"/>
            </a:xfrm>
            <a:custGeom>
              <a:avLst/>
              <a:gdLst/>
              <a:ahLst/>
              <a:cxnLst/>
              <a:rect l="l" t="t" r="r" b="b"/>
              <a:pathLst>
                <a:path w="337" h="169" extrusionOk="0">
                  <a:moveTo>
                    <a:pt x="113" y="1"/>
                  </a:moveTo>
                  <a:cubicBezTo>
                    <a:pt x="1" y="113"/>
                    <a:pt x="57" y="169"/>
                    <a:pt x="141" y="169"/>
                  </a:cubicBezTo>
                  <a:cubicBezTo>
                    <a:pt x="225" y="169"/>
                    <a:pt x="337" y="113"/>
                    <a:pt x="33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17" name="Google Shape;16217;p23"/>
            <p:cNvSpPr/>
            <p:nvPr/>
          </p:nvSpPr>
          <p:spPr>
            <a:xfrm>
              <a:off x="4967000" y="3762350"/>
              <a:ext cx="25" cy="5625"/>
            </a:xfrm>
            <a:custGeom>
              <a:avLst/>
              <a:gdLst/>
              <a:ahLst/>
              <a:cxnLst/>
              <a:rect l="l" t="t" r="r" b="b"/>
              <a:pathLst>
                <a:path w="1" h="225" extrusionOk="0">
                  <a:moveTo>
                    <a:pt x="0" y="225"/>
                  </a:moveTo>
                  <a:lnTo>
                    <a:pt x="0" y="225"/>
                  </a:lnTo>
                  <a:cubicBezTo>
                    <a:pt x="0" y="1"/>
                    <a:pt x="0" y="225"/>
                    <a:pt x="0" y="225"/>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18" name="Google Shape;16218;p23"/>
            <p:cNvSpPr/>
            <p:nvPr/>
          </p:nvSpPr>
          <p:spPr>
            <a:xfrm>
              <a:off x="5230325" y="3761450"/>
              <a:ext cx="10125" cy="13050"/>
            </a:xfrm>
            <a:custGeom>
              <a:avLst/>
              <a:gdLst/>
              <a:ahLst/>
              <a:cxnLst/>
              <a:rect l="l" t="t" r="r" b="b"/>
              <a:pathLst>
                <a:path w="405" h="522" extrusionOk="0">
                  <a:moveTo>
                    <a:pt x="135" y="1"/>
                  </a:moveTo>
                  <a:cubicBezTo>
                    <a:pt x="96" y="1"/>
                    <a:pt x="51" y="12"/>
                    <a:pt x="1" y="37"/>
                  </a:cubicBezTo>
                  <a:lnTo>
                    <a:pt x="1" y="485"/>
                  </a:lnTo>
                  <a:cubicBezTo>
                    <a:pt x="51" y="510"/>
                    <a:pt x="96" y="521"/>
                    <a:pt x="135" y="521"/>
                  </a:cubicBezTo>
                  <a:cubicBezTo>
                    <a:pt x="404" y="521"/>
                    <a:pt x="404" y="1"/>
                    <a:pt x="13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19" name="Google Shape;16219;p23"/>
            <p:cNvSpPr/>
            <p:nvPr/>
          </p:nvSpPr>
          <p:spPr>
            <a:xfrm>
              <a:off x="4451525" y="3769350"/>
              <a:ext cx="11225" cy="6725"/>
            </a:xfrm>
            <a:custGeom>
              <a:avLst/>
              <a:gdLst/>
              <a:ahLst/>
              <a:cxnLst/>
              <a:rect l="l" t="t" r="r" b="b"/>
              <a:pathLst>
                <a:path w="449" h="269" extrusionOk="0">
                  <a:moveTo>
                    <a:pt x="309" y="1"/>
                  </a:moveTo>
                  <a:cubicBezTo>
                    <a:pt x="225" y="1"/>
                    <a:pt x="113" y="57"/>
                    <a:pt x="0" y="169"/>
                  </a:cubicBezTo>
                  <a:cubicBezTo>
                    <a:pt x="150" y="169"/>
                    <a:pt x="299" y="269"/>
                    <a:pt x="382" y="269"/>
                  </a:cubicBezTo>
                  <a:cubicBezTo>
                    <a:pt x="424" y="269"/>
                    <a:pt x="449" y="244"/>
                    <a:pt x="449" y="169"/>
                  </a:cubicBezTo>
                  <a:cubicBezTo>
                    <a:pt x="449" y="57"/>
                    <a:pt x="393" y="1"/>
                    <a:pt x="30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20" name="Google Shape;16220;p23"/>
            <p:cNvSpPr/>
            <p:nvPr/>
          </p:nvSpPr>
          <p:spPr>
            <a:xfrm>
              <a:off x="5006225" y="3762350"/>
              <a:ext cx="25" cy="22450"/>
            </a:xfrm>
            <a:custGeom>
              <a:avLst/>
              <a:gdLst/>
              <a:ahLst/>
              <a:cxnLst/>
              <a:rect l="l" t="t" r="r" b="b"/>
              <a:pathLst>
                <a:path w="1" h="898" extrusionOk="0">
                  <a:moveTo>
                    <a:pt x="0" y="449"/>
                  </a:moveTo>
                  <a:cubicBezTo>
                    <a:pt x="0" y="897"/>
                    <a:pt x="0" y="1"/>
                    <a:pt x="0" y="449"/>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21" name="Google Shape;16221;p23"/>
            <p:cNvSpPr/>
            <p:nvPr/>
          </p:nvSpPr>
          <p:spPr>
            <a:xfrm>
              <a:off x="5028625" y="3767950"/>
              <a:ext cx="11225" cy="5650"/>
            </a:xfrm>
            <a:custGeom>
              <a:avLst/>
              <a:gdLst/>
              <a:ahLst/>
              <a:cxnLst/>
              <a:rect l="l" t="t" r="r" b="b"/>
              <a:pathLst>
                <a:path w="449" h="226" extrusionOk="0">
                  <a:moveTo>
                    <a:pt x="449" y="1"/>
                  </a:moveTo>
                  <a:cubicBezTo>
                    <a:pt x="449" y="1"/>
                    <a:pt x="1" y="1"/>
                    <a:pt x="1" y="225"/>
                  </a:cubicBezTo>
                  <a:cubicBezTo>
                    <a:pt x="1" y="225"/>
                    <a:pt x="449" y="225"/>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22" name="Google Shape;16222;p23"/>
            <p:cNvSpPr/>
            <p:nvPr/>
          </p:nvSpPr>
          <p:spPr>
            <a:xfrm>
              <a:off x="6294900" y="3770325"/>
              <a:ext cx="7825" cy="6500"/>
            </a:xfrm>
            <a:custGeom>
              <a:avLst/>
              <a:gdLst/>
              <a:ahLst/>
              <a:cxnLst/>
              <a:rect l="l" t="t" r="r" b="b"/>
              <a:pathLst>
                <a:path w="313" h="260" extrusionOk="0">
                  <a:moveTo>
                    <a:pt x="201" y="1"/>
                  </a:moveTo>
                  <a:cubicBezTo>
                    <a:pt x="160" y="1"/>
                    <a:pt x="95" y="35"/>
                    <a:pt x="0" y="130"/>
                  </a:cubicBezTo>
                  <a:cubicBezTo>
                    <a:pt x="48" y="225"/>
                    <a:pt x="95" y="259"/>
                    <a:pt x="136" y="259"/>
                  </a:cubicBezTo>
                  <a:cubicBezTo>
                    <a:pt x="248" y="259"/>
                    <a:pt x="313" y="1"/>
                    <a:pt x="20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23" name="Google Shape;16223;p23"/>
            <p:cNvSpPr/>
            <p:nvPr/>
          </p:nvSpPr>
          <p:spPr>
            <a:xfrm>
              <a:off x="1308275" y="3771700"/>
              <a:ext cx="33650" cy="9975"/>
            </a:xfrm>
            <a:custGeom>
              <a:avLst/>
              <a:gdLst/>
              <a:ahLst/>
              <a:cxnLst/>
              <a:rect l="l" t="t" r="r" b="b"/>
              <a:pathLst>
                <a:path w="1346" h="399" extrusionOk="0">
                  <a:moveTo>
                    <a:pt x="399" y="0"/>
                  </a:moveTo>
                  <a:cubicBezTo>
                    <a:pt x="274" y="0"/>
                    <a:pt x="150" y="75"/>
                    <a:pt x="0" y="299"/>
                  </a:cubicBezTo>
                  <a:cubicBezTo>
                    <a:pt x="150" y="299"/>
                    <a:pt x="598" y="399"/>
                    <a:pt x="947" y="399"/>
                  </a:cubicBezTo>
                  <a:cubicBezTo>
                    <a:pt x="1121" y="399"/>
                    <a:pt x="1270" y="374"/>
                    <a:pt x="1345" y="299"/>
                  </a:cubicBezTo>
                  <a:cubicBezTo>
                    <a:pt x="897" y="299"/>
                    <a:pt x="648" y="0"/>
                    <a:pt x="39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24" name="Google Shape;16224;p23"/>
            <p:cNvSpPr/>
            <p:nvPr/>
          </p:nvSpPr>
          <p:spPr>
            <a:xfrm>
              <a:off x="4944575" y="3770325"/>
              <a:ext cx="9375" cy="6500"/>
            </a:xfrm>
            <a:custGeom>
              <a:avLst/>
              <a:gdLst/>
              <a:ahLst/>
              <a:cxnLst/>
              <a:rect l="l" t="t" r="r" b="b"/>
              <a:pathLst>
                <a:path w="375" h="260" extrusionOk="0">
                  <a:moveTo>
                    <a:pt x="225" y="1"/>
                  </a:moveTo>
                  <a:cubicBezTo>
                    <a:pt x="170" y="1"/>
                    <a:pt x="96" y="35"/>
                    <a:pt x="1" y="130"/>
                  </a:cubicBezTo>
                  <a:cubicBezTo>
                    <a:pt x="96" y="225"/>
                    <a:pt x="170" y="259"/>
                    <a:pt x="225" y="259"/>
                  </a:cubicBezTo>
                  <a:cubicBezTo>
                    <a:pt x="374" y="259"/>
                    <a:pt x="374" y="1"/>
                    <a:pt x="22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25" name="Google Shape;16225;p23"/>
            <p:cNvSpPr/>
            <p:nvPr/>
          </p:nvSpPr>
          <p:spPr>
            <a:xfrm>
              <a:off x="4961400" y="3773575"/>
              <a:ext cx="11225" cy="2500"/>
            </a:xfrm>
            <a:custGeom>
              <a:avLst/>
              <a:gdLst/>
              <a:ahLst/>
              <a:cxnLst/>
              <a:rect l="l" t="t" r="r" b="b"/>
              <a:pathLst>
                <a:path w="449" h="100" extrusionOk="0">
                  <a:moveTo>
                    <a:pt x="0" y="0"/>
                  </a:moveTo>
                  <a:cubicBezTo>
                    <a:pt x="0" y="0"/>
                    <a:pt x="199" y="100"/>
                    <a:pt x="332" y="100"/>
                  </a:cubicBezTo>
                  <a:cubicBezTo>
                    <a:pt x="399" y="100"/>
                    <a:pt x="448" y="75"/>
                    <a:pt x="44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26" name="Google Shape;16226;p23"/>
            <p:cNvSpPr/>
            <p:nvPr/>
          </p:nvSpPr>
          <p:spPr>
            <a:xfrm>
              <a:off x="1409125" y="3784775"/>
              <a:ext cx="173725" cy="39250"/>
            </a:xfrm>
            <a:custGeom>
              <a:avLst/>
              <a:gdLst/>
              <a:ahLst/>
              <a:cxnLst/>
              <a:rect l="l" t="t" r="r" b="b"/>
              <a:pathLst>
                <a:path w="6949" h="1570" extrusionOk="0">
                  <a:moveTo>
                    <a:pt x="1" y="0"/>
                  </a:moveTo>
                  <a:cubicBezTo>
                    <a:pt x="2242" y="897"/>
                    <a:pt x="4483" y="1569"/>
                    <a:pt x="6948" y="1569"/>
                  </a:cubicBezTo>
                  <a:cubicBezTo>
                    <a:pt x="4483" y="1121"/>
                    <a:pt x="2466" y="449"/>
                    <a:pt x="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27" name="Google Shape;16227;p23"/>
            <p:cNvSpPr/>
            <p:nvPr/>
          </p:nvSpPr>
          <p:spPr>
            <a:xfrm>
              <a:off x="2210350" y="3790375"/>
              <a:ext cx="11225" cy="7950"/>
            </a:xfrm>
            <a:custGeom>
              <a:avLst/>
              <a:gdLst/>
              <a:ahLst/>
              <a:cxnLst/>
              <a:rect l="l" t="t" r="r" b="b"/>
              <a:pathLst>
                <a:path w="449" h="318" extrusionOk="0">
                  <a:moveTo>
                    <a:pt x="449" y="0"/>
                  </a:moveTo>
                  <a:cubicBezTo>
                    <a:pt x="0" y="0"/>
                    <a:pt x="0" y="0"/>
                    <a:pt x="0" y="225"/>
                  </a:cubicBezTo>
                  <a:cubicBezTo>
                    <a:pt x="66" y="290"/>
                    <a:pt x="132" y="317"/>
                    <a:pt x="192" y="317"/>
                  </a:cubicBezTo>
                  <a:cubicBezTo>
                    <a:pt x="337" y="317"/>
                    <a:pt x="449" y="159"/>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28" name="Google Shape;16228;p23"/>
            <p:cNvSpPr/>
            <p:nvPr/>
          </p:nvSpPr>
          <p:spPr>
            <a:xfrm>
              <a:off x="4524375" y="3795975"/>
              <a:ext cx="16825" cy="11225"/>
            </a:xfrm>
            <a:custGeom>
              <a:avLst/>
              <a:gdLst/>
              <a:ahLst/>
              <a:cxnLst/>
              <a:rect l="l" t="t" r="r" b="b"/>
              <a:pathLst>
                <a:path w="673" h="449" extrusionOk="0">
                  <a:moveTo>
                    <a:pt x="448" y="1"/>
                  </a:moveTo>
                  <a:cubicBezTo>
                    <a:pt x="448" y="449"/>
                    <a:pt x="0" y="449"/>
                    <a:pt x="672" y="449"/>
                  </a:cubicBezTo>
                  <a:cubicBezTo>
                    <a:pt x="672" y="225"/>
                    <a:pt x="672" y="1"/>
                    <a:pt x="44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29" name="Google Shape;16229;p23"/>
            <p:cNvSpPr/>
            <p:nvPr/>
          </p:nvSpPr>
          <p:spPr>
            <a:xfrm>
              <a:off x="4804500" y="3801575"/>
              <a:ext cx="16850" cy="7950"/>
            </a:xfrm>
            <a:custGeom>
              <a:avLst/>
              <a:gdLst/>
              <a:ahLst/>
              <a:cxnLst/>
              <a:rect l="l" t="t" r="r" b="b"/>
              <a:pathLst>
                <a:path w="674" h="318" extrusionOk="0">
                  <a:moveTo>
                    <a:pt x="673" y="1"/>
                  </a:moveTo>
                  <a:cubicBezTo>
                    <a:pt x="225" y="1"/>
                    <a:pt x="1" y="1"/>
                    <a:pt x="225" y="225"/>
                  </a:cubicBezTo>
                  <a:cubicBezTo>
                    <a:pt x="291" y="290"/>
                    <a:pt x="356" y="318"/>
                    <a:pt x="416" y="318"/>
                  </a:cubicBezTo>
                  <a:cubicBezTo>
                    <a:pt x="561" y="318"/>
                    <a:pt x="673" y="159"/>
                    <a:pt x="67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30" name="Google Shape;16230;p23"/>
            <p:cNvSpPr/>
            <p:nvPr/>
          </p:nvSpPr>
          <p:spPr>
            <a:xfrm>
              <a:off x="5219125" y="3803950"/>
              <a:ext cx="4700" cy="6500"/>
            </a:xfrm>
            <a:custGeom>
              <a:avLst/>
              <a:gdLst/>
              <a:ahLst/>
              <a:cxnLst/>
              <a:rect l="l" t="t" r="r" b="b"/>
              <a:pathLst>
                <a:path w="188" h="260" extrusionOk="0">
                  <a:moveTo>
                    <a:pt x="113" y="0"/>
                  </a:moveTo>
                  <a:cubicBezTo>
                    <a:pt x="85" y="0"/>
                    <a:pt x="48" y="35"/>
                    <a:pt x="1" y="130"/>
                  </a:cubicBezTo>
                  <a:cubicBezTo>
                    <a:pt x="48" y="224"/>
                    <a:pt x="85" y="259"/>
                    <a:pt x="113" y="259"/>
                  </a:cubicBezTo>
                  <a:cubicBezTo>
                    <a:pt x="187" y="259"/>
                    <a:pt x="187" y="0"/>
                    <a:pt x="11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31" name="Google Shape;16231;p23"/>
            <p:cNvSpPr/>
            <p:nvPr/>
          </p:nvSpPr>
          <p:spPr>
            <a:xfrm>
              <a:off x="5235925" y="3803950"/>
              <a:ext cx="4700" cy="6500"/>
            </a:xfrm>
            <a:custGeom>
              <a:avLst/>
              <a:gdLst/>
              <a:ahLst/>
              <a:cxnLst/>
              <a:rect l="l" t="t" r="r" b="b"/>
              <a:pathLst>
                <a:path w="188" h="260" extrusionOk="0">
                  <a:moveTo>
                    <a:pt x="113" y="0"/>
                  </a:moveTo>
                  <a:cubicBezTo>
                    <a:pt x="86" y="0"/>
                    <a:pt x="48" y="35"/>
                    <a:pt x="1" y="130"/>
                  </a:cubicBezTo>
                  <a:cubicBezTo>
                    <a:pt x="48" y="224"/>
                    <a:pt x="86" y="259"/>
                    <a:pt x="113" y="259"/>
                  </a:cubicBezTo>
                  <a:cubicBezTo>
                    <a:pt x="188" y="259"/>
                    <a:pt x="188" y="0"/>
                    <a:pt x="11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32" name="Google Shape;16232;p23"/>
            <p:cNvSpPr/>
            <p:nvPr/>
          </p:nvSpPr>
          <p:spPr>
            <a:xfrm>
              <a:off x="4877350" y="3803950"/>
              <a:ext cx="4700" cy="6500"/>
            </a:xfrm>
            <a:custGeom>
              <a:avLst/>
              <a:gdLst/>
              <a:ahLst/>
              <a:cxnLst/>
              <a:rect l="l" t="t" r="r" b="b"/>
              <a:pathLst>
                <a:path w="188" h="260" extrusionOk="0">
                  <a:moveTo>
                    <a:pt x="112" y="0"/>
                  </a:moveTo>
                  <a:cubicBezTo>
                    <a:pt x="85" y="0"/>
                    <a:pt x="48" y="35"/>
                    <a:pt x="0" y="130"/>
                  </a:cubicBezTo>
                  <a:cubicBezTo>
                    <a:pt x="48" y="224"/>
                    <a:pt x="85" y="259"/>
                    <a:pt x="112" y="259"/>
                  </a:cubicBezTo>
                  <a:cubicBezTo>
                    <a:pt x="187" y="259"/>
                    <a:pt x="187" y="0"/>
                    <a:pt x="112"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33" name="Google Shape;16233;p23"/>
            <p:cNvSpPr/>
            <p:nvPr/>
          </p:nvSpPr>
          <p:spPr>
            <a:xfrm>
              <a:off x="4602800" y="3809550"/>
              <a:ext cx="4700" cy="6500"/>
            </a:xfrm>
            <a:custGeom>
              <a:avLst/>
              <a:gdLst/>
              <a:ahLst/>
              <a:cxnLst/>
              <a:rect l="l" t="t" r="r" b="b"/>
              <a:pathLst>
                <a:path w="188" h="260" extrusionOk="0">
                  <a:moveTo>
                    <a:pt x="113" y="0"/>
                  </a:moveTo>
                  <a:cubicBezTo>
                    <a:pt x="85" y="0"/>
                    <a:pt x="48" y="35"/>
                    <a:pt x="1" y="130"/>
                  </a:cubicBezTo>
                  <a:cubicBezTo>
                    <a:pt x="48" y="225"/>
                    <a:pt x="85" y="259"/>
                    <a:pt x="113" y="259"/>
                  </a:cubicBezTo>
                  <a:cubicBezTo>
                    <a:pt x="187" y="259"/>
                    <a:pt x="187" y="0"/>
                    <a:pt x="11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34" name="Google Shape;16234;p23"/>
            <p:cNvSpPr/>
            <p:nvPr/>
          </p:nvSpPr>
          <p:spPr>
            <a:xfrm>
              <a:off x="4978200" y="3815150"/>
              <a:ext cx="4700" cy="6500"/>
            </a:xfrm>
            <a:custGeom>
              <a:avLst/>
              <a:gdLst/>
              <a:ahLst/>
              <a:cxnLst/>
              <a:rect l="l" t="t" r="r" b="b"/>
              <a:pathLst>
                <a:path w="188" h="260" extrusionOk="0">
                  <a:moveTo>
                    <a:pt x="113" y="1"/>
                  </a:moveTo>
                  <a:cubicBezTo>
                    <a:pt x="85" y="1"/>
                    <a:pt x="48" y="35"/>
                    <a:pt x="1" y="130"/>
                  </a:cubicBezTo>
                  <a:cubicBezTo>
                    <a:pt x="48" y="225"/>
                    <a:pt x="85" y="259"/>
                    <a:pt x="113" y="259"/>
                  </a:cubicBezTo>
                  <a:cubicBezTo>
                    <a:pt x="187" y="259"/>
                    <a:pt x="187" y="1"/>
                    <a:pt x="11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35" name="Google Shape;16235;p23"/>
            <p:cNvSpPr/>
            <p:nvPr/>
          </p:nvSpPr>
          <p:spPr>
            <a:xfrm>
              <a:off x="5011825" y="3815150"/>
              <a:ext cx="7825" cy="6500"/>
            </a:xfrm>
            <a:custGeom>
              <a:avLst/>
              <a:gdLst/>
              <a:ahLst/>
              <a:cxnLst/>
              <a:rect l="l" t="t" r="r" b="b"/>
              <a:pathLst>
                <a:path w="313" h="260" extrusionOk="0">
                  <a:moveTo>
                    <a:pt x="201" y="1"/>
                  </a:moveTo>
                  <a:cubicBezTo>
                    <a:pt x="160" y="1"/>
                    <a:pt x="95" y="35"/>
                    <a:pt x="0" y="130"/>
                  </a:cubicBezTo>
                  <a:cubicBezTo>
                    <a:pt x="48" y="225"/>
                    <a:pt x="95" y="259"/>
                    <a:pt x="136" y="259"/>
                  </a:cubicBezTo>
                  <a:cubicBezTo>
                    <a:pt x="248" y="259"/>
                    <a:pt x="313" y="1"/>
                    <a:pt x="20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36" name="Google Shape;16236;p23"/>
            <p:cNvSpPr/>
            <p:nvPr/>
          </p:nvSpPr>
          <p:spPr>
            <a:xfrm>
              <a:off x="5217250" y="3818375"/>
              <a:ext cx="22450" cy="7500"/>
            </a:xfrm>
            <a:custGeom>
              <a:avLst/>
              <a:gdLst/>
              <a:ahLst/>
              <a:cxnLst/>
              <a:rect l="l" t="t" r="r" b="b"/>
              <a:pathLst>
                <a:path w="898" h="300" extrusionOk="0">
                  <a:moveTo>
                    <a:pt x="300" y="1"/>
                  </a:moveTo>
                  <a:cubicBezTo>
                    <a:pt x="1" y="225"/>
                    <a:pt x="1" y="300"/>
                    <a:pt x="100" y="300"/>
                  </a:cubicBezTo>
                  <a:cubicBezTo>
                    <a:pt x="300" y="300"/>
                    <a:pt x="897" y="1"/>
                    <a:pt x="30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37" name="Google Shape;16237;p23"/>
            <p:cNvSpPr/>
            <p:nvPr/>
          </p:nvSpPr>
          <p:spPr>
            <a:xfrm>
              <a:off x="1504375" y="3824000"/>
              <a:ext cx="5625" cy="25"/>
            </a:xfrm>
            <a:custGeom>
              <a:avLst/>
              <a:gdLst/>
              <a:ahLst/>
              <a:cxnLst/>
              <a:rect l="l" t="t" r="r" b="b"/>
              <a:pathLst>
                <a:path w="225" h="1" extrusionOk="0">
                  <a:moveTo>
                    <a:pt x="225" y="0"/>
                  </a:moveTo>
                  <a:lnTo>
                    <a:pt x="1" y="0"/>
                  </a:ln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38" name="Google Shape;16238;p23"/>
            <p:cNvSpPr/>
            <p:nvPr/>
          </p:nvSpPr>
          <p:spPr>
            <a:xfrm>
              <a:off x="1515575" y="3823125"/>
              <a:ext cx="25675" cy="11475"/>
            </a:xfrm>
            <a:custGeom>
              <a:avLst/>
              <a:gdLst/>
              <a:ahLst/>
              <a:cxnLst/>
              <a:rect l="l" t="t" r="r" b="b"/>
              <a:pathLst>
                <a:path w="1027" h="459" extrusionOk="0">
                  <a:moveTo>
                    <a:pt x="510" y="0"/>
                  </a:moveTo>
                  <a:cubicBezTo>
                    <a:pt x="310" y="0"/>
                    <a:pt x="96" y="70"/>
                    <a:pt x="1" y="259"/>
                  </a:cubicBezTo>
                  <a:cubicBezTo>
                    <a:pt x="300" y="259"/>
                    <a:pt x="499" y="458"/>
                    <a:pt x="665" y="458"/>
                  </a:cubicBezTo>
                  <a:cubicBezTo>
                    <a:pt x="748" y="458"/>
                    <a:pt x="823" y="409"/>
                    <a:pt x="897" y="259"/>
                  </a:cubicBezTo>
                  <a:cubicBezTo>
                    <a:pt x="1027" y="130"/>
                    <a:pt x="783" y="0"/>
                    <a:pt x="51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39" name="Google Shape;16239;p23"/>
            <p:cNvSpPr/>
            <p:nvPr/>
          </p:nvSpPr>
          <p:spPr>
            <a:xfrm>
              <a:off x="4913575" y="3837575"/>
              <a:ext cx="9400" cy="6475"/>
            </a:xfrm>
            <a:custGeom>
              <a:avLst/>
              <a:gdLst/>
              <a:ahLst/>
              <a:cxnLst/>
              <a:rect l="l" t="t" r="r" b="b"/>
              <a:pathLst>
                <a:path w="376" h="259" extrusionOk="0">
                  <a:moveTo>
                    <a:pt x="338" y="0"/>
                  </a:moveTo>
                  <a:cubicBezTo>
                    <a:pt x="324" y="0"/>
                    <a:pt x="262" y="35"/>
                    <a:pt x="120" y="129"/>
                  </a:cubicBezTo>
                  <a:cubicBezTo>
                    <a:pt x="26" y="224"/>
                    <a:pt x="1" y="259"/>
                    <a:pt x="15" y="259"/>
                  </a:cubicBezTo>
                  <a:cubicBezTo>
                    <a:pt x="52" y="259"/>
                    <a:pt x="375" y="0"/>
                    <a:pt x="33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40" name="Google Shape;16240;p23"/>
            <p:cNvSpPr/>
            <p:nvPr/>
          </p:nvSpPr>
          <p:spPr>
            <a:xfrm>
              <a:off x="4821325" y="3843900"/>
              <a:ext cx="11225" cy="2525"/>
            </a:xfrm>
            <a:custGeom>
              <a:avLst/>
              <a:gdLst/>
              <a:ahLst/>
              <a:cxnLst/>
              <a:rect l="l" t="t" r="r" b="b"/>
              <a:pathLst>
                <a:path w="449" h="101" extrusionOk="0">
                  <a:moveTo>
                    <a:pt x="116" y="1"/>
                  </a:moveTo>
                  <a:cubicBezTo>
                    <a:pt x="50" y="1"/>
                    <a:pt x="0" y="26"/>
                    <a:pt x="0" y="101"/>
                  </a:cubicBezTo>
                  <a:lnTo>
                    <a:pt x="448" y="101"/>
                  </a:lnTo>
                  <a:cubicBezTo>
                    <a:pt x="448" y="101"/>
                    <a:pt x="249" y="1"/>
                    <a:pt x="116"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41" name="Google Shape;16241;p23"/>
            <p:cNvSpPr/>
            <p:nvPr/>
          </p:nvSpPr>
          <p:spPr>
            <a:xfrm>
              <a:off x="4965725" y="3843175"/>
              <a:ext cx="12500" cy="6475"/>
            </a:xfrm>
            <a:custGeom>
              <a:avLst/>
              <a:gdLst/>
              <a:ahLst/>
              <a:cxnLst/>
              <a:rect l="l" t="t" r="r" b="b"/>
              <a:pathLst>
                <a:path w="500" h="259" extrusionOk="0">
                  <a:moveTo>
                    <a:pt x="187" y="0"/>
                  </a:moveTo>
                  <a:cubicBezTo>
                    <a:pt x="0" y="0"/>
                    <a:pt x="65" y="259"/>
                    <a:pt x="252" y="259"/>
                  </a:cubicBezTo>
                  <a:cubicBezTo>
                    <a:pt x="320" y="259"/>
                    <a:pt x="405" y="224"/>
                    <a:pt x="500" y="130"/>
                  </a:cubicBezTo>
                  <a:cubicBezTo>
                    <a:pt x="357" y="35"/>
                    <a:pt x="255" y="0"/>
                    <a:pt x="18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42" name="Google Shape;16242;p23"/>
            <p:cNvSpPr/>
            <p:nvPr/>
          </p:nvSpPr>
          <p:spPr>
            <a:xfrm>
              <a:off x="4944575" y="3843600"/>
              <a:ext cx="22450" cy="13400"/>
            </a:xfrm>
            <a:custGeom>
              <a:avLst/>
              <a:gdLst/>
              <a:ahLst/>
              <a:cxnLst/>
              <a:rect l="l" t="t" r="r" b="b"/>
              <a:pathLst>
                <a:path w="898" h="536" extrusionOk="0">
                  <a:moveTo>
                    <a:pt x="449" y="1"/>
                  </a:moveTo>
                  <a:cubicBezTo>
                    <a:pt x="225" y="1"/>
                    <a:pt x="1" y="113"/>
                    <a:pt x="1" y="337"/>
                  </a:cubicBezTo>
                  <a:cubicBezTo>
                    <a:pt x="1" y="337"/>
                    <a:pt x="300" y="536"/>
                    <a:pt x="565" y="536"/>
                  </a:cubicBezTo>
                  <a:cubicBezTo>
                    <a:pt x="698" y="536"/>
                    <a:pt x="823" y="486"/>
                    <a:pt x="897" y="337"/>
                  </a:cubicBezTo>
                  <a:cubicBezTo>
                    <a:pt x="897" y="113"/>
                    <a:pt x="673" y="1"/>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43" name="Google Shape;16243;p23"/>
            <p:cNvSpPr/>
            <p:nvPr/>
          </p:nvSpPr>
          <p:spPr>
            <a:xfrm>
              <a:off x="4938975" y="3863200"/>
              <a:ext cx="15200" cy="7950"/>
            </a:xfrm>
            <a:custGeom>
              <a:avLst/>
              <a:gdLst/>
              <a:ahLst/>
              <a:cxnLst/>
              <a:rect l="l" t="t" r="r" b="b"/>
              <a:pathLst>
                <a:path w="608" h="318" extrusionOk="0">
                  <a:moveTo>
                    <a:pt x="449" y="1"/>
                  </a:moveTo>
                  <a:cubicBezTo>
                    <a:pt x="225" y="1"/>
                    <a:pt x="1" y="1"/>
                    <a:pt x="225" y="225"/>
                  </a:cubicBezTo>
                  <a:cubicBezTo>
                    <a:pt x="225" y="291"/>
                    <a:pt x="263" y="318"/>
                    <a:pt x="312" y="318"/>
                  </a:cubicBezTo>
                  <a:cubicBezTo>
                    <a:pt x="430" y="318"/>
                    <a:pt x="607" y="159"/>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44" name="Google Shape;16244;p23"/>
            <p:cNvSpPr/>
            <p:nvPr/>
          </p:nvSpPr>
          <p:spPr>
            <a:xfrm>
              <a:off x="4798900" y="3863300"/>
              <a:ext cx="4800" cy="8275"/>
            </a:xfrm>
            <a:custGeom>
              <a:avLst/>
              <a:gdLst/>
              <a:ahLst/>
              <a:cxnLst/>
              <a:rect l="l" t="t" r="r" b="b"/>
              <a:pathLst>
                <a:path w="192" h="331" extrusionOk="0">
                  <a:moveTo>
                    <a:pt x="124" y="0"/>
                  </a:moveTo>
                  <a:cubicBezTo>
                    <a:pt x="96" y="0"/>
                    <a:pt x="55" y="58"/>
                    <a:pt x="1" y="221"/>
                  </a:cubicBezTo>
                  <a:cubicBezTo>
                    <a:pt x="40" y="300"/>
                    <a:pt x="73" y="330"/>
                    <a:pt x="98" y="330"/>
                  </a:cubicBezTo>
                  <a:cubicBezTo>
                    <a:pt x="183" y="330"/>
                    <a:pt x="191" y="0"/>
                    <a:pt x="1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45" name="Google Shape;16245;p23"/>
            <p:cNvSpPr/>
            <p:nvPr/>
          </p:nvSpPr>
          <p:spPr>
            <a:xfrm>
              <a:off x="4670050" y="3871175"/>
              <a:ext cx="4675" cy="6500"/>
            </a:xfrm>
            <a:custGeom>
              <a:avLst/>
              <a:gdLst/>
              <a:ahLst/>
              <a:cxnLst/>
              <a:rect l="l" t="t" r="r" b="b"/>
              <a:pathLst>
                <a:path w="187" h="260" extrusionOk="0">
                  <a:moveTo>
                    <a:pt x="112" y="1"/>
                  </a:moveTo>
                  <a:cubicBezTo>
                    <a:pt x="85" y="1"/>
                    <a:pt x="47" y="35"/>
                    <a:pt x="0" y="130"/>
                  </a:cubicBezTo>
                  <a:cubicBezTo>
                    <a:pt x="47" y="225"/>
                    <a:pt x="85" y="260"/>
                    <a:pt x="112" y="260"/>
                  </a:cubicBezTo>
                  <a:cubicBezTo>
                    <a:pt x="187" y="260"/>
                    <a:pt x="187" y="1"/>
                    <a:pt x="112"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46" name="Google Shape;16246;p23"/>
            <p:cNvSpPr/>
            <p:nvPr/>
          </p:nvSpPr>
          <p:spPr>
            <a:xfrm>
              <a:off x="4742875" y="3870475"/>
              <a:ext cx="4850" cy="5150"/>
            </a:xfrm>
            <a:custGeom>
              <a:avLst/>
              <a:gdLst/>
              <a:ahLst/>
              <a:cxnLst/>
              <a:rect l="l" t="t" r="r" b="b"/>
              <a:pathLst>
                <a:path w="194" h="206" extrusionOk="0">
                  <a:moveTo>
                    <a:pt x="130" y="0"/>
                  </a:moveTo>
                  <a:cubicBezTo>
                    <a:pt x="103" y="0"/>
                    <a:pt x="59" y="41"/>
                    <a:pt x="1" y="158"/>
                  </a:cubicBezTo>
                  <a:cubicBezTo>
                    <a:pt x="34" y="192"/>
                    <a:pt x="63" y="205"/>
                    <a:pt x="87" y="205"/>
                  </a:cubicBezTo>
                  <a:cubicBezTo>
                    <a:pt x="179" y="205"/>
                    <a:pt x="193" y="0"/>
                    <a:pt x="13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47" name="Google Shape;16247;p23"/>
            <p:cNvSpPr/>
            <p:nvPr/>
          </p:nvSpPr>
          <p:spPr>
            <a:xfrm>
              <a:off x="2266375" y="3876775"/>
              <a:ext cx="4700" cy="6500"/>
            </a:xfrm>
            <a:custGeom>
              <a:avLst/>
              <a:gdLst/>
              <a:ahLst/>
              <a:cxnLst/>
              <a:rect l="l" t="t" r="r" b="b"/>
              <a:pathLst>
                <a:path w="188" h="260" extrusionOk="0">
                  <a:moveTo>
                    <a:pt x="113" y="1"/>
                  </a:moveTo>
                  <a:cubicBezTo>
                    <a:pt x="85" y="1"/>
                    <a:pt x="48" y="36"/>
                    <a:pt x="1" y="130"/>
                  </a:cubicBezTo>
                  <a:cubicBezTo>
                    <a:pt x="48" y="225"/>
                    <a:pt x="85" y="260"/>
                    <a:pt x="113" y="260"/>
                  </a:cubicBezTo>
                  <a:cubicBezTo>
                    <a:pt x="187" y="260"/>
                    <a:pt x="187" y="1"/>
                    <a:pt x="11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48" name="Google Shape;16248;p23"/>
            <p:cNvSpPr/>
            <p:nvPr/>
          </p:nvSpPr>
          <p:spPr>
            <a:xfrm>
              <a:off x="6692700" y="3874425"/>
              <a:ext cx="16600" cy="12375"/>
            </a:xfrm>
            <a:custGeom>
              <a:avLst/>
              <a:gdLst/>
              <a:ahLst/>
              <a:cxnLst/>
              <a:rect l="l" t="t" r="r" b="b"/>
              <a:pathLst>
                <a:path w="664" h="495" extrusionOk="0">
                  <a:moveTo>
                    <a:pt x="225" y="0"/>
                  </a:moveTo>
                  <a:cubicBezTo>
                    <a:pt x="225" y="224"/>
                    <a:pt x="225" y="224"/>
                    <a:pt x="1" y="448"/>
                  </a:cubicBezTo>
                  <a:cubicBezTo>
                    <a:pt x="97" y="480"/>
                    <a:pt x="179" y="494"/>
                    <a:pt x="248" y="494"/>
                  </a:cubicBezTo>
                  <a:cubicBezTo>
                    <a:pt x="664" y="494"/>
                    <a:pt x="609" y="0"/>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49" name="Google Shape;16249;p23"/>
            <p:cNvSpPr/>
            <p:nvPr/>
          </p:nvSpPr>
          <p:spPr>
            <a:xfrm>
              <a:off x="3106825" y="3885625"/>
              <a:ext cx="5625" cy="25"/>
            </a:xfrm>
            <a:custGeom>
              <a:avLst/>
              <a:gdLst/>
              <a:ahLst/>
              <a:cxnLst/>
              <a:rect l="l" t="t" r="r" b="b"/>
              <a:pathLst>
                <a:path w="225" h="1" extrusionOk="0">
                  <a:moveTo>
                    <a:pt x="224" y="0"/>
                  </a:moveTo>
                  <a:lnTo>
                    <a:pt x="0" y="0"/>
                  </a:lnTo>
                  <a:cubicBezTo>
                    <a:pt x="0" y="0"/>
                    <a:pt x="224" y="0"/>
                    <a:pt x="2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50" name="Google Shape;16250;p23"/>
            <p:cNvSpPr/>
            <p:nvPr/>
          </p:nvSpPr>
          <p:spPr>
            <a:xfrm>
              <a:off x="5230575" y="3906875"/>
              <a:ext cx="16600" cy="7950"/>
            </a:xfrm>
            <a:custGeom>
              <a:avLst/>
              <a:gdLst/>
              <a:ahLst/>
              <a:cxnLst/>
              <a:rect l="l" t="t" r="r" b="b"/>
              <a:pathLst>
                <a:path w="664" h="318" extrusionOk="0">
                  <a:moveTo>
                    <a:pt x="542" y="0"/>
                  </a:moveTo>
                  <a:cubicBezTo>
                    <a:pt x="317" y="0"/>
                    <a:pt x="0" y="317"/>
                    <a:pt x="225" y="317"/>
                  </a:cubicBezTo>
                  <a:cubicBezTo>
                    <a:pt x="271" y="317"/>
                    <a:pt x="341" y="304"/>
                    <a:pt x="439" y="271"/>
                  </a:cubicBezTo>
                  <a:cubicBezTo>
                    <a:pt x="439" y="271"/>
                    <a:pt x="663" y="47"/>
                    <a:pt x="663" y="47"/>
                  </a:cubicBezTo>
                  <a:cubicBezTo>
                    <a:pt x="630" y="14"/>
                    <a:pt x="588" y="0"/>
                    <a:pt x="542"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51" name="Google Shape;16251;p23"/>
            <p:cNvSpPr/>
            <p:nvPr/>
          </p:nvSpPr>
          <p:spPr>
            <a:xfrm>
              <a:off x="4989400" y="3939325"/>
              <a:ext cx="11225" cy="7950"/>
            </a:xfrm>
            <a:custGeom>
              <a:avLst/>
              <a:gdLst/>
              <a:ahLst/>
              <a:cxnLst/>
              <a:rect l="l" t="t" r="r" b="b"/>
              <a:pathLst>
                <a:path w="449" h="318" extrusionOk="0">
                  <a:moveTo>
                    <a:pt x="80" y="1"/>
                  </a:moveTo>
                  <a:cubicBezTo>
                    <a:pt x="1" y="1"/>
                    <a:pt x="1" y="159"/>
                    <a:pt x="1" y="318"/>
                  </a:cubicBezTo>
                  <a:cubicBezTo>
                    <a:pt x="225" y="318"/>
                    <a:pt x="449" y="318"/>
                    <a:pt x="225" y="94"/>
                  </a:cubicBezTo>
                  <a:cubicBezTo>
                    <a:pt x="159" y="28"/>
                    <a:pt x="113" y="1"/>
                    <a:pt x="8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52" name="Google Shape;16252;p23"/>
            <p:cNvSpPr/>
            <p:nvPr/>
          </p:nvSpPr>
          <p:spPr>
            <a:xfrm>
              <a:off x="5006225" y="3941650"/>
              <a:ext cx="5625" cy="2525"/>
            </a:xfrm>
            <a:custGeom>
              <a:avLst/>
              <a:gdLst/>
              <a:ahLst/>
              <a:cxnLst/>
              <a:rect l="l" t="t" r="r" b="b"/>
              <a:pathLst>
                <a:path w="225" h="101" extrusionOk="0">
                  <a:moveTo>
                    <a:pt x="0" y="1"/>
                  </a:moveTo>
                  <a:cubicBezTo>
                    <a:pt x="0" y="1"/>
                    <a:pt x="100" y="100"/>
                    <a:pt x="166" y="100"/>
                  </a:cubicBezTo>
                  <a:cubicBezTo>
                    <a:pt x="199" y="100"/>
                    <a:pt x="224" y="75"/>
                    <a:pt x="22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53" name="Google Shape;16253;p23"/>
            <p:cNvSpPr/>
            <p:nvPr/>
          </p:nvSpPr>
          <p:spPr>
            <a:xfrm>
              <a:off x="4658825" y="3947250"/>
              <a:ext cx="5625" cy="25"/>
            </a:xfrm>
            <a:custGeom>
              <a:avLst/>
              <a:gdLst/>
              <a:ahLst/>
              <a:cxnLst/>
              <a:rect l="l" t="t" r="r" b="b"/>
              <a:pathLst>
                <a:path w="225" h="1" extrusionOk="0">
                  <a:moveTo>
                    <a:pt x="225" y="1"/>
                  </a:moveTo>
                  <a:lnTo>
                    <a:pt x="1" y="1"/>
                  </a:lnTo>
                  <a:cubicBezTo>
                    <a:pt x="1" y="1"/>
                    <a:pt x="225" y="1"/>
                    <a:pt x="22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54" name="Google Shape;16254;p23"/>
            <p:cNvSpPr/>
            <p:nvPr/>
          </p:nvSpPr>
          <p:spPr>
            <a:xfrm>
              <a:off x="2092675" y="3941650"/>
              <a:ext cx="22450" cy="22450"/>
            </a:xfrm>
            <a:custGeom>
              <a:avLst/>
              <a:gdLst/>
              <a:ahLst/>
              <a:cxnLst/>
              <a:rect l="l" t="t" r="r" b="b"/>
              <a:pathLst>
                <a:path w="898" h="898" extrusionOk="0">
                  <a:moveTo>
                    <a:pt x="449" y="449"/>
                  </a:moveTo>
                  <a:cubicBezTo>
                    <a:pt x="1" y="1"/>
                    <a:pt x="897" y="897"/>
                    <a:pt x="449" y="449"/>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55" name="Google Shape;16255;p23"/>
            <p:cNvSpPr/>
            <p:nvPr/>
          </p:nvSpPr>
          <p:spPr>
            <a:xfrm>
              <a:off x="4686850" y="3949000"/>
              <a:ext cx="15425" cy="9475"/>
            </a:xfrm>
            <a:custGeom>
              <a:avLst/>
              <a:gdLst/>
              <a:ahLst/>
              <a:cxnLst/>
              <a:rect l="l" t="t" r="r" b="b"/>
              <a:pathLst>
                <a:path w="617" h="379" extrusionOk="0">
                  <a:moveTo>
                    <a:pt x="197" y="1"/>
                  </a:moveTo>
                  <a:cubicBezTo>
                    <a:pt x="126" y="1"/>
                    <a:pt x="56" y="43"/>
                    <a:pt x="0" y="155"/>
                  </a:cubicBezTo>
                  <a:cubicBezTo>
                    <a:pt x="449" y="155"/>
                    <a:pt x="449" y="155"/>
                    <a:pt x="449" y="379"/>
                  </a:cubicBezTo>
                  <a:cubicBezTo>
                    <a:pt x="617" y="379"/>
                    <a:pt x="407" y="1"/>
                    <a:pt x="19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56" name="Google Shape;16256;p23"/>
            <p:cNvSpPr/>
            <p:nvPr/>
          </p:nvSpPr>
          <p:spPr>
            <a:xfrm>
              <a:off x="4832525" y="3958450"/>
              <a:ext cx="11225" cy="25"/>
            </a:xfrm>
            <a:custGeom>
              <a:avLst/>
              <a:gdLst/>
              <a:ahLst/>
              <a:cxnLst/>
              <a:rect l="l" t="t" r="r" b="b"/>
              <a:pathLst>
                <a:path w="449" h="1" extrusionOk="0">
                  <a:moveTo>
                    <a:pt x="0" y="1"/>
                  </a:moveTo>
                  <a:lnTo>
                    <a:pt x="449" y="1"/>
                  </a:lnTo>
                  <a:cubicBezTo>
                    <a:pt x="449" y="1"/>
                    <a:pt x="0" y="1"/>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57" name="Google Shape;16257;p23"/>
            <p:cNvSpPr/>
            <p:nvPr/>
          </p:nvSpPr>
          <p:spPr>
            <a:xfrm>
              <a:off x="4698050" y="3969675"/>
              <a:ext cx="11225" cy="2500"/>
            </a:xfrm>
            <a:custGeom>
              <a:avLst/>
              <a:gdLst/>
              <a:ahLst/>
              <a:cxnLst/>
              <a:rect l="l" t="t" r="r" b="b"/>
              <a:pathLst>
                <a:path w="449" h="100" extrusionOk="0">
                  <a:moveTo>
                    <a:pt x="1" y="0"/>
                  </a:moveTo>
                  <a:cubicBezTo>
                    <a:pt x="1" y="0"/>
                    <a:pt x="200" y="100"/>
                    <a:pt x="333" y="100"/>
                  </a:cubicBezTo>
                  <a:cubicBezTo>
                    <a:pt x="399" y="100"/>
                    <a:pt x="449" y="75"/>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58" name="Google Shape;16258;p23"/>
            <p:cNvSpPr/>
            <p:nvPr/>
          </p:nvSpPr>
          <p:spPr>
            <a:xfrm>
              <a:off x="5644950" y="3995200"/>
              <a:ext cx="16825" cy="6700"/>
            </a:xfrm>
            <a:custGeom>
              <a:avLst/>
              <a:gdLst/>
              <a:ahLst/>
              <a:cxnLst/>
              <a:rect l="l" t="t" r="r" b="b"/>
              <a:pathLst>
                <a:path w="673" h="268" extrusionOk="0">
                  <a:moveTo>
                    <a:pt x="274" y="0"/>
                  </a:moveTo>
                  <a:cubicBezTo>
                    <a:pt x="175" y="0"/>
                    <a:pt x="75" y="25"/>
                    <a:pt x="1" y="100"/>
                  </a:cubicBezTo>
                  <a:cubicBezTo>
                    <a:pt x="225" y="212"/>
                    <a:pt x="393" y="268"/>
                    <a:pt x="505" y="268"/>
                  </a:cubicBezTo>
                  <a:cubicBezTo>
                    <a:pt x="617" y="268"/>
                    <a:pt x="673" y="212"/>
                    <a:pt x="673" y="100"/>
                  </a:cubicBezTo>
                  <a:cubicBezTo>
                    <a:pt x="673" y="100"/>
                    <a:pt x="474" y="0"/>
                    <a:pt x="27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59" name="Google Shape;16259;p23"/>
            <p:cNvSpPr/>
            <p:nvPr/>
          </p:nvSpPr>
          <p:spPr>
            <a:xfrm>
              <a:off x="5527300" y="4015900"/>
              <a:ext cx="11225" cy="4225"/>
            </a:xfrm>
            <a:custGeom>
              <a:avLst/>
              <a:gdLst/>
              <a:ahLst/>
              <a:cxnLst/>
              <a:rect l="l" t="t" r="r" b="b"/>
              <a:pathLst>
                <a:path w="449" h="169" extrusionOk="0">
                  <a:moveTo>
                    <a:pt x="224" y="0"/>
                  </a:moveTo>
                  <a:cubicBezTo>
                    <a:pt x="112" y="0"/>
                    <a:pt x="0" y="56"/>
                    <a:pt x="0" y="168"/>
                  </a:cubicBezTo>
                  <a:lnTo>
                    <a:pt x="448" y="168"/>
                  </a:lnTo>
                  <a:cubicBezTo>
                    <a:pt x="448" y="56"/>
                    <a:pt x="336" y="0"/>
                    <a:pt x="2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60" name="Google Shape;16260;p23"/>
            <p:cNvSpPr/>
            <p:nvPr/>
          </p:nvSpPr>
          <p:spPr>
            <a:xfrm>
              <a:off x="4513150" y="4040025"/>
              <a:ext cx="14975" cy="2500"/>
            </a:xfrm>
            <a:custGeom>
              <a:avLst/>
              <a:gdLst/>
              <a:ahLst/>
              <a:cxnLst/>
              <a:rect l="l" t="t" r="r" b="b"/>
              <a:pathLst>
                <a:path w="599" h="100" extrusionOk="0">
                  <a:moveTo>
                    <a:pt x="167" y="0"/>
                  </a:moveTo>
                  <a:cubicBezTo>
                    <a:pt x="75" y="0"/>
                    <a:pt x="1" y="25"/>
                    <a:pt x="1" y="100"/>
                  </a:cubicBezTo>
                  <a:lnTo>
                    <a:pt x="449" y="100"/>
                  </a:lnTo>
                  <a:cubicBezTo>
                    <a:pt x="598" y="100"/>
                    <a:pt x="349" y="0"/>
                    <a:pt x="16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61" name="Google Shape;16261;p23"/>
            <p:cNvSpPr/>
            <p:nvPr/>
          </p:nvSpPr>
          <p:spPr>
            <a:xfrm>
              <a:off x="3825875" y="4048100"/>
              <a:ext cx="14950" cy="2525"/>
            </a:xfrm>
            <a:custGeom>
              <a:avLst/>
              <a:gdLst/>
              <a:ahLst/>
              <a:cxnLst/>
              <a:rect l="l" t="t" r="r" b="b"/>
              <a:pathLst>
                <a:path w="598" h="101" extrusionOk="0">
                  <a:moveTo>
                    <a:pt x="149" y="1"/>
                  </a:moveTo>
                  <a:cubicBezTo>
                    <a:pt x="0" y="1"/>
                    <a:pt x="249" y="100"/>
                    <a:pt x="432" y="100"/>
                  </a:cubicBezTo>
                  <a:cubicBezTo>
                    <a:pt x="523" y="100"/>
                    <a:pt x="598" y="75"/>
                    <a:pt x="59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62" name="Google Shape;16262;p23"/>
            <p:cNvSpPr/>
            <p:nvPr/>
          </p:nvSpPr>
          <p:spPr>
            <a:xfrm>
              <a:off x="5773825" y="4040175"/>
              <a:ext cx="11225" cy="7950"/>
            </a:xfrm>
            <a:custGeom>
              <a:avLst/>
              <a:gdLst/>
              <a:ahLst/>
              <a:cxnLst/>
              <a:rect l="l" t="t" r="r" b="b"/>
              <a:pathLst>
                <a:path w="449" h="318" extrusionOk="0">
                  <a:moveTo>
                    <a:pt x="79" y="1"/>
                  </a:moveTo>
                  <a:cubicBezTo>
                    <a:pt x="0" y="1"/>
                    <a:pt x="0" y="159"/>
                    <a:pt x="0" y="318"/>
                  </a:cubicBezTo>
                  <a:cubicBezTo>
                    <a:pt x="224" y="318"/>
                    <a:pt x="448" y="318"/>
                    <a:pt x="224" y="94"/>
                  </a:cubicBezTo>
                  <a:cubicBezTo>
                    <a:pt x="159" y="28"/>
                    <a:pt x="112" y="1"/>
                    <a:pt x="7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63" name="Google Shape;16263;p23"/>
            <p:cNvSpPr/>
            <p:nvPr/>
          </p:nvSpPr>
          <p:spPr>
            <a:xfrm>
              <a:off x="3779175" y="4048100"/>
              <a:ext cx="11225" cy="7950"/>
            </a:xfrm>
            <a:custGeom>
              <a:avLst/>
              <a:gdLst/>
              <a:ahLst/>
              <a:cxnLst/>
              <a:rect l="l" t="t" r="r" b="b"/>
              <a:pathLst>
                <a:path w="449" h="318" extrusionOk="0">
                  <a:moveTo>
                    <a:pt x="449" y="1"/>
                  </a:moveTo>
                  <a:cubicBezTo>
                    <a:pt x="449" y="1"/>
                    <a:pt x="0" y="1"/>
                    <a:pt x="0" y="225"/>
                  </a:cubicBezTo>
                  <a:cubicBezTo>
                    <a:pt x="0" y="291"/>
                    <a:pt x="39" y="318"/>
                    <a:pt x="93" y="318"/>
                  </a:cubicBezTo>
                  <a:cubicBezTo>
                    <a:pt x="224" y="318"/>
                    <a:pt x="449" y="159"/>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64" name="Google Shape;16264;p23"/>
            <p:cNvSpPr/>
            <p:nvPr/>
          </p:nvSpPr>
          <p:spPr>
            <a:xfrm>
              <a:off x="5591350" y="4058125"/>
              <a:ext cx="11100" cy="5150"/>
            </a:xfrm>
            <a:custGeom>
              <a:avLst/>
              <a:gdLst/>
              <a:ahLst/>
              <a:cxnLst/>
              <a:rect l="l" t="t" r="r" b="b"/>
              <a:pathLst>
                <a:path w="444" h="206" extrusionOk="0">
                  <a:moveTo>
                    <a:pt x="321" y="1"/>
                  </a:moveTo>
                  <a:cubicBezTo>
                    <a:pt x="289" y="1"/>
                    <a:pt x="229" y="14"/>
                    <a:pt x="127" y="48"/>
                  </a:cubicBezTo>
                  <a:cubicBezTo>
                    <a:pt x="10" y="165"/>
                    <a:pt x="0" y="206"/>
                    <a:pt x="38" y="206"/>
                  </a:cubicBezTo>
                  <a:cubicBezTo>
                    <a:pt x="121" y="206"/>
                    <a:pt x="443" y="1"/>
                    <a:pt x="32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65" name="Google Shape;16265;p23"/>
            <p:cNvSpPr/>
            <p:nvPr/>
          </p:nvSpPr>
          <p:spPr>
            <a:xfrm>
              <a:off x="5622775" y="4069375"/>
              <a:ext cx="16600" cy="12375"/>
            </a:xfrm>
            <a:custGeom>
              <a:avLst/>
              <a:gdLst/>
              <a:ahLst/>
              <a:cxnLst/>
              <a:rect l="l" t="t" r="r" b="b"/>
              <a:pathLst>
                <a:path w="664" h="495" extrusionOk="0">
                  <a:moveTo>
                    <a:pt x="416" y="1"/>
                  </a:moveTo>
                  <a:cubicBezTo>
                    <a:pt x="0" y="1"/>
                    <a:pt x="55" y="494"/>
                    <a:pt x="439" y="494"/>
                  </a:cubicBezTo>
                  <a:cubicBezTo>
                    <a:pt x="439" y="270"/>
                    <a:pt x="663" y="270"/>
                    <a:pt x="663" y="46"/>
                  </a:cubicBezTo>
                  <a:cubicBezTo>
                    <a:pt x="567" y="14"/>
                    <a:pt x="485" y="1"/>
                    <a:pt x="416"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66" name="Google Shape;16266;p23"/>
            <p:cNvSpPr/>
            <p:nvPr/>
          </p:nvSpPr>
          <p:spPr>
            <a:xfrm>
              <a:off x="5773825" y="4088725"/>
              <a:ext cx="22425" cy="4225"/>
            </a:xfrm>
            <a:custGeom>
              <a:avLst/>
              <a:gdLst/>
              <a:ahLst/>
              <a:cxnLst/>
              <a:rect l="l" t="t" r="r" b="b"/>
              <a:pathLst>
                <a:path w="897" h="169" extrusionOk="0">
                  <a:moveTo>
                    <a:pt x="505" y="1"/>
                  </a:moveTo>
                  <a:cubicBezTo>
                    <a:pt x="280" y="1"/>
                    <a:pt x="0" y="57"/>
                    <a:pt x="0" y="169"/>
                  </a:cubicBezTo>
                  <a:lnTo>
                    <a:pt x="673" y="169"/>
                  </a:lnTo>
                  <a:cubicBezTo>
                    <a:pt x="897" y="57"/>
                    <a:pt x="729" y="1"/>
                    <a:pt x="50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67" name="Google Shape;16267;p23"/>
            <p:cNvSpPr/>
            <p:nvPr/>
          </p:nvSpPr>
          <p:spPr>
            <a:xfrm>
              <a:off x="5829850" y="4092925"/>
              <a:ext cx="5625" cy="2525"/>
            </a:xfrm>
            <a:custGeom>
              <a:avLst/>
              <a:gdLst/>
              <a:ahLst/>
              <a:cxnLst/>
              <a:rect l="l" t="t" r="r" b="b"/>
              <a:pathLst>
                <a:path w="225" h="101" extrusionOk="0">
                  <a:moveTo>
                    <a:pt x="0" y="1"/>
                  </a:moveTo>
                  <a:cubicBezTo>
                    <a:pt x="0" y="1"/>
                    <a:pt x="100" y="100"/>
                    <a:pt x="166" y="100"/>
                  </a:cubicBezTo>
                  <a:cubicBezTo>
                    <a:pt x="200" y="100"/>
                    <a:pt x="225" y="75"/>
                    <a:pt x="22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68" name="Google Shape;16268;p23"/>
            <p:cNvSpPr/>
            <p:nvPr/>
          </p:nvSpPr>
          <p:spPr>
            <a:xfrm>
              <a:off x="4552375" y="4120950"/>
              <a:ext cx="5625" cy="2500"/>
            </a:xfrm>
            <a:custGeom>
              <a:avLst/>
              <a:gdLst/>
              <a:ahLst/>
              <a:cxnLst/>
              <a:rect l="l" t="t" r="r" b="b"/>
              <a:pathLst>
                <a:path w="225" h="100" extrusionOk="0">
                  <a:moveTo>
                    <a:pt x="1" y="0"/>
                  </a:moveTo>
                  <a:cubicBezTo>
                    <a:pt x="1" y="0"/>
                    <a:pt x="100" y="100"/>
                    <a:pt x="167" y="100"/>
                  </a:cubicBezTo>
                  <a:cubicBezTo>
                    <a:pt x="200" y="100"/>
                    <a:pt x="225" y="75"/>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69" name="Google Shape;16269;p23"/>
            <p:cNvSpPr/>
            <p:nvPr/>
          </p:nvSpPr>
          <p:spPr>
            <a:xfrm>
              <a:off x="4092925" y="4171375"/>
              <a:ext cx="16850" cy="11225"/>
            </a:xfrm>
            <a:custGeom>
              <a:avLst/>
              <a:gdLst/>
              <a:ahLst/>
              <a:cxnLst/>
              <a:rect l="l" t="t" r="r" b="b"/>
              <a:pathLst>
                <a:path w="674" h="449" extrusionOk="0">
                  <a:moveTo>
                    <a:pt x="1" y="0"/>
                  </a:moveTo>
                  <a:cubicBezTo>
                    <a:pt x="1" y="224"/>
                    <a:pt x="225" y="449"/>
                    <a:pt x="673" y="449"/>
                  </a:cubicBezTo>
                  <a:cubicBezTo>
                    <a:pt x="449" y="224"/>
                    <a:pt x="225" y="0"/>
                    <a:pt x="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70" name="Google Shape;16270;p23"/>
            <p:cNvSpPr/>
            <p:nvPr/>
          </p:nvSpPr>
          <p:spPr>
            <a:xfrm>
              <a:off x="4294650" y="4171375"/>
              <a:ext cx="11225" cy="2500"/>
            </a:xfrm>
            <a:custGeom>
              <a:avLst/>
              <a:gdLst/>
              <a:ahLst/>
              <a:cxnLst/>
              <a:rect l="l" t="t" r="r" b="b"/>
              <a:pathLst>
                <a:path w="449" h="100" extrusionOk="0">
                  <a:moveTo>
                    <a:pt x="0" y="0"/>
                  </a:moveTo>
                  <a:cubicBezTo>
                    <a:pt x="0" y="0"/>
                    <a:pt x="199" y="100"/>
                    <a:pt x="332" y="100"/>
                  </a:cubicBezTo>
                  <a:cubicBezTo>
                    <a:pt x="399" y="100"/>
                    <a:pt x="448" y="75"/>
                    <a:pt x="44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71" name="Google Shape;16271;p23"/>
            <p:cNvSpPr/>
            <p:nvPr/>
          </p:nvSpPr>
          <p:spPr>
            <a:xfrm>
              <a:off x="2917500" y="4175800"/>
              <a:ext cx="15650" cy="5150"/>
            </a:xfrm>
            <a:custGeom>
              <a:avLst/>
              <a:gdLst/>
              <a:ahLst/>
              <a:cxnLst/>
              <a:rect l="l" t="t" r="r" b="b"/>
              <a:pathLst>
                <a:path w="626" h="206" extrusionOk="0">
                  <a:moveTo>
                    <a:pt x="308" y="0"/>
                  </a:moveTo>
                  <a:cubicBezTo>
                    <a:pt x="1" y="0"/>
                    <a:pt x="88" y="205"/>
                    <a:pt x="298" y="205"/>
                  </a:cubicBezTo>
                  <a:cubicBezTo>
                    <a:pt x="391" y="205"/>
                    <a:pt x="508" y="165"/>
                    <a:pt x="626" y="47"/>
                  </a:cubicBezTo>
                  <a:cubicBezTo>
                    <a:pt x="491" y="14"/>
                    <a:pt x="386" y="0"/>
                    <a:pt x="30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72" name="Google Shape;16272;p23"/>
            <p:cNvSpPr/>
            <p:nvPr/>
          </p:nvSpPr>
          <p:spPr>
            <a:xfrm>
              <a:off x="4104150" y="4182575"/>
              <a:ext cx="11225" cy="11225"/>
            </a:xfrm>
            <a:custGeom>
              <a:avLst/>
              <a:gdLst/>
              <a:ahLst/>
              <a:cxnLst/>
              <a:rect l="l" t="t" r="r" b="b"/>
              <a:pathLst>
                <a:path w="449" h="449" extrusionOk="0">
                  <a:moveTo>
                    <a:pt x="0" y="1"/>
                  </a:moveTo>
                  <a:cubicBezTo>
                    <a:pt x="0" y="225"/>
                    <a:pt x="0" y="449"/>
                    <a:pt x="224" y="449"/>
                  </a:cubicBezTo>
                  <a:cubicBezTo>
                    <a:pt x="448" y="449"/>
                    <a:pt x="0" y="1"/>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73" name="Google Shape;16273;p23"/>
            <p:cNvSpPr/>
            <p:nvPr/>
          </p:nvSpPr>
          <p:spPr>
            <a:xfrm>
              <a:off x="4322650" y="4210675"/>
              <a:ext cx="4800" cy="8275"/>
            </a:xfrm>
            <a:custGeom>
              <a:avLst/>
              <a:gdLst/>
              <a:ahLst/>
              <a:cxnLst/>
              <a:rect l="l" t="t" r="r" b="b"/>
              <a:pathLst>
                <a:path w="192" h="331" extrusionOk="0">
                  <a:moveTo>
                    <a:pt x="124" y="1"/>
                  </a:moveTo>
                  <a:cubicBezTo>
                    <a:pt x="96" y="1"/>
                    <a:pt x="55" y="58"/>
                    <a:pt x="1" y="221"/>
                  </a:cubicBezTo>
                  <a:cubicBezTo>
                    <a:pt x="40" y="300"/>
                    <a:pt x="73" y="330"/>
                    <a:pt x="98" y="330"/>
                  </a:cubicBezTo>
                  <a:cubicBezTo>
                    <a:pt x="183" y="330"/>
                    <a:pt x="191" y="1"/>
                    <a:pt x="12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74" name="Google Shape;16274;p23"/>
            <p:cNvSpPr/>
            <p:nvPr/>
          </p:nvSpPr>
          <p:spPr>
            <a:xfrm>
              <a:off x="3471000" y="4217600"/>
              <a:ext cx="11250" cy="4225"/>
            </a:xfrm>
            <a:custGeom>
              <a:avLst/>
              <a:gdLst/>
              <a:ahLst/>
              <a:cxnLst/>
              <a:rect l="l" t="t" r="r" b="b"/>
              <a:pathLst>
                <a:path w="450" h="169" extrusionOk="0">
                  <a:moveTo>
                    <a:pt x="225" y="0"/>
                  </a:moveTo>
                  <a:cubicBezTo>
                    <a:pt x="113" y="0"/>
                    <a:pt x="1" y="56"/>
                    <a:pt x="1" y="168"/>
                  </a:cubicBezTo>
                  <a:lnTo>
                    <a:pt x="449" y="168"/>
                  </a:lnTo>
                  <a:cubicBezTo>
                    <a:pt x="449" y="56"/>
                    <a:pt x="337" y="0"/>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75" name="Google Shape;16275;p23"/>
            <p:cNvSpPr/>
            <p:nvPr/>
          </p:nvSpPr>
          <p:spPr>
            <a:xfrm>
              <a:off x="4653225" y="4244200"/>
              <a:ext cx="5625" cy="25"/>
            </a:xfrm>
            <a:custGeom>
              <a:avLst/>
              <a:gdLst/>
              <a:ahLst/>
              <a:cxnLst/>
              <a:rect l="l" t="t" r="r" b="b"/>
              <a:pathLst>
                <a:path w="225" h="1" extrusionOk="0">
                  <a:moveTo>
                    <a:pt x="225" y="1"/>
                  </a:moveTo>
                  <a:lnTo>
                    <a:pt x="1" y="1"/>
                  </a:ln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76" name="Google Shape;16276;p23"/>
            <p:cNvSpPr/>
            <p:nvPr/>
          </p:nvSpPr>
          <p:spPr>
            <a:xfrm>
              <a:off x="4602800" y="4277825"/>
              <a:ext cx="11225" cy="11225"/>
            </a:xfrm>
            <a:custGeom>
              <a:avLst/>
              <a:gdLst/>
              <a:ahLst/>
              <a:cxnLst/>
              <a:rect l="l" t="t" r="r" b="b"/>
              <a:pathLst>
                <a:path w="449" h="449" extrusionOk="0">
                  <a:moveTo>
                    <a:pt x="225" y="1"/>
                  </a:moveTo>
                  <a:lnTo>
                    <a:pt x="1" y="449"/>
                  </a:lnTo>
                  <a:cubicBezTo>
                    <a:pt x="449" y="449"/>
                    <a:pt x="449" y="1"/>
                    <a:pt x="22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77" name="Google Shape;16277;p23"/>
            <p:cNvSpPr/>
            <p:nvPr/>
          </p:nvSpPr>
          <p:spPr>
            <a:xfrm>
              <a:off x="4501950" y="4277825"/>
              <a:ext cx="22425" cy="22450"/>
            </a:xfrm>
            <a:custGeom>
              <a:avLst/>
              <a:gdLst/>
              <a:ahLst/>
              <a:cxnLst/>
              <a:rect l="l" t="t" r="r" b="b"/>
              <a:pathLst>
                <a:path w="897" h="898" extrusionOk="0">
                  <a:moveTo>
                    <a:pt x="449" y="1"/>
                  </a:moveTo>
                  <a:cubicBezTo>
                    <a:pt x="449" y="449"/>
                    <a:pt x="1" y="897"/>
                    <a:pt x="673" y="897"/>
                  </a:cubicBezTo>
                  <a:cubicBezTo>
                    <a:pt x="673" y="673"/>
                    <a:pt x="897" y="1"/>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78" name="Google Shape;16278;p23"/>
            <p:cNvSpPr/>
            <p:nvPr/>
          </p:nvSpPr>
          <p:spPr>
            <a:xfrm>
              <a:off x="4507550" y="4300250"/>
              <a:ext cx="33650" cy="22425"/>
            </a:xfrm>
            <a:custGeom>
              <a:avLst/>
              <a:gdLst/>
              <a:ahLst/>
              <a:cxnLst/>
              <a:rect l="l" t="t" r="r" b="b"/>
              <a:pathLst>
                <a:path w="1346" h="897" extrusionOk="0">
                  <a:moveTo>
                    <a:pt x="449" y="0"/>
                  </a:moveTo>
                  <a:cubicBezTo>
                    <a:pt x="225" y="224"/>
                    <a:pt x="1" y="672"/>
                    <a:pt x="1" y="896"/>
                  </a:cubicBezTo>
                  <a:cubicBezTo>
                    <a:pt x="673" y="896"/>
                    <a:pt x="1345" y="0"/>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79" name="Google Shape;16279;p23"/>
            <p:cNvSpPr/>
            <p:nvPr/>
          </p:nvSpPr>
          <p:spPr>
            <a:xfrm>
              <a:off x="4272225" y="4336225"/>
              <a:ext cx="4700" cy="6500"/>
            </a:xfrm>
            <a:custGeom>
              <a:avLst/>
              <a:gdLst/>
              <a:ahLst/>
              <a:cxnLst/>
              <a:rect l="l" t="t" r="r" b="b"/>
              <a:pathLst>
                <a:path w="188" h="260" extrusionOk="0">
                  <a:moveTo>
                    <a:pt x="113" y="0"/>
                  </a:moveTo>
                  <a:cubicBezTo>
                    <a:pt x="85" y="0"/>
                    <a:pt x="48" y="35"/>
                    <a:pt x="1" y="130"/>
                  </a:cubicBezTo>
                  <a:cubicBezTo>
                    <a:pt x="48" y="225"/>
                    <a:pt x="85" y="259"/>
                    <a:pt x="113" y="259"/>
                  </a:cubicBezTo>
                  <a:cubicBezTo>
                    <a:pt x="187" y="259"/>
                    <a:pt x="187" y="0"/>
                    <a:pt x="11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80" name="Google Shape;16280;p23"/>
            <p:cNvSpPr/>
            <p:nvPr/>
          </p:nvSpPr>
          <p:spPr>
            <a:xfrm>
              <a:off x="4838125" y="4361875"/>
              <a:ext cx="5625" cy="2500"/>
            </a:xfrm>
            <a:custGeom>
              <a:avLst/>
              <a:gdLst/>
              <a:ahLst/>
              <a:cxnLst/>
              <a:rect l="l" t="t" r="r" b="b"/>
              <a:pathLst>
                <a:path w="225" h="100" extrusionOk="0">
                  <a:moveTo>
                    <a:pt x="1" y="0"/>
                  </a:moveTo>
                  <a:cubicBezTo>
                    <a:pt x="1" y="0"/>
                    <a:pt x="100" y="100"/>
                    <a:pt x="167" y="100"/>
                  </a:cubicBezTo>
                  <a:cubicBezTo>
                    <a:pt x="200" y="100"/>
                    <a:pt x="225" y="75"/>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81" name="Google Shape;16281;p23"/>
            <p:cNvSpPr/>
            <p:nvPr/>
          </p:nvSpPr>
          <p:spPr>
            <a:xfrm>
              <a:off x="4378675" y="4384275"/>
              <a:ext cx="16850" cy="2525"/>
            </a:xfrm>
            <a:custGeom>
              <a:avLst/>
              <a:gdLst/>
              <a:ahLst/>
              <a:cxnLst/>
              <a:rect l="l" t="t" r="r" b="b"/>
              <a:pathLst>
                <a:path w="674" h="101" extrusionOk="0">
                  <a:moveTo>
                    <a:pt x="1" y="1"/>
                  </a:moveTo>
                  <a:cubicBezTo>
                    <a:pt x="1" y="1"/>
                    <a:pt x="300" y="100"/>
                    <a:pt x="499" y="100"/>
                  </a:cubicBezTo>
                  <a:cubicBezTo>
                    <a:pt x="599" y="100"/>
                    <a:pt x="673" y="75"/>
                    <a:pt x="67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82" name="Google Shape;16282;p23"/>
            <p:cNvSpPr/>
            <p:nvPr/>
          </p:nvSpPr>
          <p:spPr>
            <a:xfrm>
              <a:off x="5768225" y="4384275"/>
              <a:ext cx="11225" cy="25"/>
            </a:xfrm>
            <a:custGeom>
              <a:avLst/>
              <a:gdLst/>
              <a:ahLst/>
              <a:cxnLst/>
              <a:rect l="l" t="t" r="r" b="b"/>
              <a:pathLst>
                <a:path w="449" h="1" extrusionOk="0">
                  <a:moveTo>
                    <a:pt x="448" y="1"/>
                  </a:moveTo>
                  <a:lnTo>
                    <a:pt x="0" y="1"/>
                  </a:lnTo>
                  <a:cubicBezTo>
                    <a:pt x="0" y="1"/>
                    <a:pt x="224" y="1"/>
                    <a:pt x="44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83" name="Google Shape;16283;p23"/>
            <p:cNvSpPr/>
            <p:nvPr/>
          </p:nvSpPr>
          <p:spPr>
            <a:xfrm>
              <a:off x="5757000" y="4384275"/>
              <a:ext cx="11250" cy="25"/>
            </a:xfrm>
            <a:custGeom>
              <a:avLst/>
              <a:gdLst/>
              <a:ahLst/>
              <a:cxnLst/>
              <a:rect l="l" t="t" r="r" b="b"/>
              <a:pathLst>
                <a:path w="450" h="1" extrusionOk="0">
                  <a:moveTo>
                    <a:pt x="449" y="1"/>
                  </a:moveTo>
                  <a:cubicBezTo>
                    <a:pt x="225" y="1"/>
                    <a:pt x="1" y="1"/>
                    <a:pt x="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84" name="Google Shape;16284;p23"/>
            <p:cNvSpPr/>
            <p:nvPr/>
          </p:nvSpPr>
          <p:spPr>
            <a:xfrm>
              <a:off x="4473925" y="4381950"/>
              <a:ext cx="16850" cy="7950"/>
            </a:xfrm>
            <a:custGeom>
              <a:avLst/>
              <a:gdLst/>
              <a:ahLst/>
              <a:cxnLst/>
              <a:rect l="l" t="t" r="r" b="b"/>
              <a:pathLst>
                <a:path w="674" h="318" extrusionOk="0">
                  <a:moveTo>
                    <a:pt x="436" y="1"/>
                  </a:moveTo>
                  <a:cubicBezTo>
                    <a:pt x="225" y="1"/>
                    <a:pt x="1" y="159"/>
                    <a:pt x="1" y="318"/>
                  </a:cubicBezTo>
                  <a:cubicBezTo>
                    <a:pt x="225" y="318"/>
                    <a:pt x="673" y="318"/>
                    <a:pt x="673" y="94"/>
                  </a:cubicBezTo>
                  <a:cubicBezTo>
                    <a:pt x="608" y="28"/>
                    <a:pt x="523" y="1"/>
                    <a:pt x="436"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85" name="Google Shape;16285;p23"/>
            <p:cNvSpPr/>
            <p:nvPr/>
          </p:nvSpPr>
          <p:spPr>
            <a:xfrm>
              <a:off x="4507550" y="4386650"/>
              <a:ext cx="4700" cy="6500"/>
            </a:xfrm>
            <a:custGeom>
              <a:avLst/>
              <a:gdLst/>
              <a:ahLst/>
              <a:cxnLst/>
              <a:rect l="l" t="t" r="r" b="b"/>
              <a:pathLst>
                <a:path w="188" h="260" extrusionOk="0">
                  <a:moveTo>
                    <a:pt x="113" y="0"/>
                  </a:moveTo>
                  <a:cubicBezTo>
                    <a:pt x="85" y="0"/>
                    <a:pt x="48" y="35"/>
                    <a:pt x="1" y="130"/>
                  </a:cubicBezTo>
                  <a:cubicBezTo>
                    <a:pt x="48" y="225"/>
                    <a:pt x="85" y="259"/>
                    <a:pt x="113" y="259"/>
                  </a:cubicBezTo>
                  <a:cubicBezTo>
                    <a:pt x="187" y="259"/>
                    <a:pt x="187" y="0"/>
                    <a:pt x="11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86" name="Google Shape;16286;p23"/>
            <p:cNvSpPr/>
            <p:nvPr/>
          </p:nvSpPr>
          <p:spPr>
            <a:xfrm>
              <a:off x="6681500" y="4389875"/>
              <a:ext cx="11225" cy="25"/>
            </a:xfrm>
            <a:custGeom>
              <a:avLst/>
              <a:gdLst/>
              <a:ahLst/>
              <a:cxnLst/>
              <a:rect l="l" t="t" r="r" b="b"/>
              <a:pathLst>
                <a:path w="449" h="1" extrusionOk="0">
                  <a:moveTo>
                    <a:pt x="449" y="1"/>
                  </a:moveTo>
                  <a:lnTo>
                    <a:pt x="0" y="1"/>
                  </a:lnTo>
                  <a:cubicBezTo>
                    <a:pt x="0" y="1"/>
                    <a:pt x="449" y="1"/>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87" name="Google Shape;16287;p23"/>
            <p:cNvSpPr/>
            <p:nvPr/>
          </p:nvSpPr>
          <p:spPr>
            <a:xfrm>
              <a:off x="4373075" y="4389875"/>
              <a:ext cx="11100" cy="17750"/>
            </a:xfrm>
            <a:custGeom>
              <a:avLst/>
              <a:gdLst/>
              <a:ahLst/>
              <a:cxnLst/>
              <a:rect l="l" t="t" r="r" b="b"/>
              <a:pathLst>
                <a:path w="444" h="710" extrusionOk="0">
                  <a:moveTo>
                    <a:pt x="1" y="1"/>
                  </a:moveTo>
                  <a:lnTo>
                    <a:pt x="1" y="673"/>
                  </a:lnTo>
                  <a:cubicBezTo>
                    <a:pt x="51" y="698"/>
                    <a:pt x="95" y="709"/>
                    <a:pt x="134" y="709"/>
                  </a:cubicBezTo>
                  <a:cubicBezTo>
                    <a:pt x="444" y="709"/>
                    <a:pt x="399" y="1"/>
                    <a:pt x="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88" name="Google Shape;16288;p23"/>
            <p:cNvSpPr/>
            <p:nvPr/>
          </p:nvSpPr>
          <p:spPr>
            <a:xfrm>
              <a:off x="4436875" y="4397150"/>
              <a:ext cx="9200" cy="5150"/>
            </a:xfrm>
            <a:custGeom>
              <a:avLst/>
              <a:gdLst/>
              <a:ahLst/>
              <a:cxnLst/>
              <a:rect l="l" t="t" r="r" b="b"/>
              <a:pathLst>
                <a:path w="368" h="206" extrusionOk="0">
                  <a:moveTo>
                    <a:pt x="358" y="0"/>
                  </a:moveTo>
                  <a:cubicBezTo>
                    <a:pt x="337" y="0"/>
                    <a:pt x="0" y="205"/>
                    <a:pt x="31" y="205"/>
                  </a:cubicBezTo>
                  <a:cubicBezTo>
                    <a:pt x="39" y="205"/>
                    <a:pt x="71" y="192"/>
                    <a:pt x="138" y="158"/>
                  </a:cubicBezTo>
                  <a:cubicBezTo>
                    <a:pt x="314" y="41"/>
                    <a:pt x="367" y="0"/>
                    <a:pt x="35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89" name="Google Shape;16289;p23"/>
            <p:cNvSpPr/>
            <p:nvPr/>
          </p:nvSpPr>
          <p:spPr>
            <a:xfrm>
              <a:off x="4619625" y="4395500"/>
              <a:ext cx="5625" cy="5625"/>
            </a:xfrm>
            <a:custGeom>
              <a:avLst/>
              <a:gdLst/>
              <a:ahLst/>
              <a:cxnLst/>
              <a:rect l="l" t="t" r="r" b="b"/>
              <a:pathLst>
                <a:path w="225" h="225" extrusionOk="0">
                  <a:moveTo>
                    <a:pt x="224" y="0"/>
                  </a:moveTo>
                  <a:lnTo>
                    <a:pt x="224" y="0"/>
                  </a:lnTo>
                  <a:cubicBezTo>
                    <a:pt x="224" y="0"/>
                    <a:pt x="0" y="0"/>
                    <a:pt x="0" y="224"/>
                  </a:cubicBezTo>
                  <a:cubicBezTo>
                    <a:pt x="0" y="224"/>
                    <a:pt x="224" y="224"/>
                    <a:pt x="2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90" name="Google Shape;16290;p23"/>
            <p:cNvSpPr/>
            <p:nvPr/>
          </p:nvSpPr>
          <p:spPr>
            <a:xfrm>
              <a:off x="6631075" y="4401100"/>
              <a:ext cx="22425" cy="5625"/>
            </a:xfrm>
            <a:custGeom>
              <a:avLst/>
              <a:gdLst/>
              <a:ahLst/>
              <a:cxnLst/>
              <a:rect l="l" t="t" r="r" b="b"/>
              <a:pathLst>
                <a:path w="897" h="225" extrusionOk="0">
                  <a:moveTo>
                    <a:pt x="897" y="0"/>
                  </a:moveTo>
                  <a:lnTo>
                    <a:pt x="0" y="224"/>
                  </a:lnTo>
                  <a:cubicBezTo>
                    <a:pt x="448" y="224"/>
                    <a:pt x="897" y="224"/>
                    <a:pt x="89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91" name="Google Shape;16291;p23"/>
            <p:cNvSpPr/>
            <p:nvPr/>
          </p:nvSpPr>
          <p:spPr>
            <a:xfrm>
              <a:off x="4350675" y="4417900"/>
              <a:ext cx="11225" cy="2525"/>
            </a:xfrm>
            <a:custGeom>
              <a:avLst/>
              <a:gdLst/>
              <a:ahLst/>
              <a:cxnLst/>
              <a:rect l="l" t="t" r="r" b="b"/>
              <a:pathLst>
                <a:path w="449" h="101" extrusionOk="0">
                  <a:moveTo>
                    <a:pt x="0" y="0"/>
                  </a:moveTo>
                  <a:cubicBezTo>
                    <a:pt x="0" y="0"/>
                    <a:pt x="200" y="100"/>
                    <a:pt x="332" y="100"/>
                  </a:cubicBezTo>
                  <a:cubicBezTo>
                    <a:pt x="399" y="100"/>
                    <a:pt x="449" y="75"/>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92" name="Google Shape;16292;p23"/>
            <p:cNvSpPr/>
            <p:nvPr/>
          </p:nvSpPr>
          <p:spPr>
            <a:xfrm>
              <a:off x="4373075" y="4420275"/>
              <a:ext cx="4700" cy="6475"/>
            </a:xfrm>
            <a:custGeom>
              <a:avLst/>
              <a:gdLst/>
              <a:ahLst/>
              <a:cxnLst/>
              <a:rect l="l" t="t" r="r" b="b"/>
              <a:pathLst>
                <a:path w="188" h="259" extrusionOk="0">
                  <a:moveTo>
                    <a:pt x="113" y="0"/>
                  </a:moveTo>
                  <a:cubicBezTo>
                    <a:pt x="86" y="0"/>
                    <a:pt x="48" y="35"/>
                    <a:pt x="1" y="130"/>
                  </a:cubicBezTo>
                  <a:cubicBezTo>
                    <a:pt x="48" y="224"/>
                    <a:pt x="86" y="259"/>
                    <a:pt x="113" y="259"/>
                  </a:cubicBezTo>
                  <a:cubicBezTo>
                    <a:pt x="188" y="259"/>
                    <a:pt x="188" y="0"/>
                    <a:pt x="11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93" name="Google Shape;16293;p23"/>
            <p:cNvSpPr/>
            <p:nvPr/>
          </p:nvSpPr>
          <p:spPr>
            <a:xfrm>
              <a:off x="4832525" y="4457125"/>
              <a:ext cx="11225" cy="2500"/>
            </a:xfrm>
            <a:custGeom>
              <a:avLst/>
              <a:gdLst/>
              <a:ahLst/>
              <a:cxnLst/>
              <a:rect l="l" t="t" r="r" b="b"/>
              <a:pathLst>
                <a:path w="449" h="100" extrusionOk="0">
                  <a:moveTo>
                    <a:pt x="0" y="0"/>
                  </a:moveTo>
                  <a:cubicBezTo>
                    <a:pt x="0" y="0"/>
                    <a:pt x="200" y="100"/>
                    <a:pt x="333" y="100"/>
                  </a:cubicBezTo>
                  <a:cubicBezTo>
                    <a:pt x="399" y="100"/>
                    <a:pt x="449" y="75"/>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94" name="Google Shape;16294;p23"/>
            <p:cNvSpPr/>
            <p:nvPr/>
          </p:nvSpPr>
          <p:spPr>
            <a:xfrm>
              <a:off x="4821325" y="4466000"/>
              <a:ext cx="11225" cy="7950"/>
            </a:xfrm>
            <a:custGeom>
              <a:avLst/>
              <a:gdLst/>
              <a:ahLst/>
              <a:cxnLst/>
              <a:rect l="l" t="t" r="r" b="b"/>
              <a:pathLst>
                <a:path w="449" h="318" extrusionOk="0">
                  <a:moveTo>
                    <a:pt x="79" y="1"/>
                  </a:moveTo>
                  <a:cubicBezTo>
                    <a:pt x="0" y="1"/>
                    <a:pt x="0" y="159"/>
                    <a:pt x="0" y="318"/>
                  </a:cubicBezTo>
                  <a:cubicBezTo>
                    <a:pt x="224" y="318"/>
                    <a:pt x="448" y="318"/>
                    <a:pt x="224" y="94"/>
                  </a:cubicBezTo>
                  <a:cubicBezTo>
                    <a:pt x="159" y="28"/>
                    <a:pt x="112" y="1"/>
                    <a:pt x="7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95" name="Google Shape;16295;p23"/>
            <p:cNvSpPr/>
            <p:nvPr/>
          </p:nvSpPr>
          <p:spPr>
            <a:xfrm>
              <a:off x="4922175" y="4476300"/>
              <a:ext cx="7825" cy="6500"/>
            </a:xfrm>
            <a:custGeom>
              <a:avLst/>
              <a:gdLst/>
              <a:ahLst/>
              <a:cxnLst/>
              <a:rect l="l" t="t" r="r" b="b"/>
              <a:pathLst>
                <a:path w="313" h="260" extrusionOk="0">
                  <a:moveTo>
                    <a:pt x="136" y="0"/>
                  </a:moveTo>
                  <a:cubicBezTo>
                    <a:pt x="95" y="0"/>
                    <a:pt x="48" y="35"/>
                    <a:pt x="0" y="130"/>
                  </a:cubicBezTo>
                  <a:cubicBezTo>
                    <a:pt x="95" y="224"/>
                    <a:pt x="160" y="259"/>
                    <a:pt x="201" y="259"/>
                  </a:cubicBezTo>
                  <a:cubicBezTo>
                    <a:pt x="313" y="259"/>
                    <a:pt x="248" y="0"/>
                    <a:pt x="136"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96" name="Google Shape;16296;p23"/>
            <p:cNvSpPr/>
            <p:nvPr/>
          </p:nvSpPr>
          <p:spPr>
            <a:xfrm>
              <a:off x="1564150" y="4698050"/>
              <a:ext cx="18700" cy="2500"/>
            </a:xfrm>
            <a:custGeom>
              <a:avLst/>
              <a:gdLst/>
              <a:ahLst/>
              <a:cxnLst/>
              <a:rect l="l" t="t" r="r" b="b"/>
              <a:pathLst>
                <a:path w="748" h="100" extrusionOk="0">
                  <a:moveTo>
                    <a:pt x="299" y="0"/>
                  </a:moveTo>
                  <a:cubicBezTo>
                    <a:pt x="0" y="0"/>
                    <a:pt x="299" y="100"/>
                    <a:pt x="531" y="100"/>
                  </a:cubicBezTo>
                  <a:cubicBezTo>
                    <a:pt x="648" y="100"/>
                    <a:pt x="747" y="75"/>
                    <a:pt x="74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97" name="Google Shape;16297;p23"/>
            <p:cNvSpPr/>
            <p:nvPr/>
          </p:nvSpPr>
          <p:spPr>
            <a:xfrm>
              <a:off x="6053975" y="1663475"/>
              <a:ext cx="115750" cy="76100"/>
            </a:xfrm>
            <a:custGeom>
              <a:avLst/>
              <a:gdLst/>
              <a:ahLst/>
              <a:cxnLst/>
              <a:rect l="l" t="t" r="r" b="b"/>
              <a:pathLst>
                <a:path w="4630" h="3044" extrusionOk="0">
                  <a:moveTo>
                    <a:pt x="4200" y="1"/>
                  </a:moveTo>
                  <a:cubicBezTo>
                    <a:pt x="4082" y="1"/>
                    <a:pt x="3759" y="229"/>
                    <a:pt x="3138" y="809"/>
                  </a:cubicBezTo>
                  <a:cubicBezTo>
                    <a:pt x="2914" y="809"/>
                    <a:pt x="0" y="1929"/>
                    <a:pt x="1793" y="2602"/>
                  </a:cubicBezTo>
                  <a:cubicBezTo>
                    <a:pt x="1699" y="2914"/>
                    <a:pt x="1723" y="3043"/>
                    <a:pt x="1825" y="3043"/>
                  </a:cubicBezTo>
                  <a:cubicBezTo>
                    <a:pt x="2316" y="3043"/>
                    <a:pt x="4629" y="1"/>
                    <a:pt x="420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98" name="Google Shape;16298;p23"/>
            <p:cNvSpPr/>
            <p:nvPr/>
          </p:nvSpPr>
          <p:spPr>
            <a:xfrm>
              <a:off x="6003550" y="1717300"/>
              <a:ext cx="50450" cy="22225"/>
            </a:xfrm>
            <a:custGeom>
              <a:avLst/>
              <a:gdLst/>
              <a:ahLst/>
              <a:cxnLst/>
              <a:rect l="l" t="t" r="r" b="b"/>
              <a:pathLst>
                <a:path w="2018" h="889" extrusionOk="0">
                  <a:moveTo>
                    <a:pt x="2017" y="0"/>
                  </a:moveTo>
                  <a:cubicBezTo>
                    <a:pt x="1057" y="0"/>
                    <a:pt x="1084" y="494"/>
                    <a:pt x="406" y="494"/>
                  </a:cubicBezTo>
                  <a:cubicBezTo>
                    <a:pt x="293" y="494"/>
                    <a:pt x="160" y="481"/>
                    <a:pt x="0" y="449"/>
                  </a:cubicBezTo>
                  <a:lnTo>
                    <a:pt x="0" y="449"/>
                  </a:lnTo>
                  <a:cubicBezTo>
                    <a:pt x="129" y="770"/>
                    <a:pt x="313" y="889"/>
                    <a:pt x="521" y="889"/>
                  </a:cubicBezTo>
                  <a:cubicBezTo>
                    <a:pt x="1037" y="889"/>
                    <a:pt x="1698" y="160"/>
                    <a:pt x="201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99" name="Google Shape;16299;p23"/>
            <p:cNvSpPr/>
            <p:nvPr/>
          </p:nvSpPr>
          <p:spPr>
            <a:xfrm>
              <a:off x="5622550" y="1941400"/>
              <a:ext cx="16825" cy="16850"/>
            </a:xfrm>
            <a:custGeom>
              <a:avLst/>
              <a:gdLst/>
              <a:ahLst/>
              <a:cxnLst/>
              <a:rect l="l" t="t" r="r" b="b"/>
              <a:pathLst>
                <a:path w="673" h="674" extrusionOk="0">
                  <a:moveTo>
                    <a:pt x="0" y="1"/>
                  </a:moveTo>
                  <a:cubicBezTo>
                    <a:pt x="224" y="225"/>
                    <a:pt x="224" y="449"/>
                    <a:pt x="672" y="673"/>
                  </a:cubicBezTo>
                  <a:cubicBezTo>
                    <a:pt x="448" y="449"/>
                    <a:pt x="672" y="1"/>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00" name="Google Shape;16300;p23"/>
            <p:cNvSpPr/>
            <p:nvPr/>
          </p:nvSpPr>
          <p:spPr>
            <a:xfrm>
              <a:off x="5633750" y="1972375"/>
              <a:ext cx="28025" cy="19475"/>
            </a:xfrm>
            <a:custGeom>
              <a:avLst/>
              <a:gdLst/>
              <a:ahLst/>
              <a:cxnLst/>
              <a:rect l="l" t="t" r="r" b="b"/>
              <a:pathLst>
                <a:path w="1121" h="779" extrusionOk="0">
                  <a:moveTo>
                    <a:pt x="172" y="1"/>
                  </a:moveTo>
                  <a:cubicBezTo>
                    <a:pt x="100" y="1"/>
                    <a:pt x="38" y="32"/>
                    <a:pt x="0" y="107"/>
                  </a:cubicBezTo>
                  <a:cubicBezTo>
                    <a:pt x="224" y="107"/>
                    <a:pt x="0" y="555"/>
                    <a:pt x="0" y="779"/>
                  </a:cubicBezTo>
                  <a:cubicBezTo>
                    <a:pt x="1121" y="779"/>
                    <a:pt x="529" y="1"/>
                    <a:pt x="172"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01" name="Google Shape;16301;p23"/>
            <p:cNvSpPr/>
            <p:nvPr/>
          </p:nvSpPr>
          <p:spPr>
            <a:xfrm>
              <a:off x="5605725" y="2014250"/>
              <a:ext cx="25" cy="50450"/>
            </a:xfrm>
            <a:custGeom>
              <a:avLst/>
              <a:gdLst/>
              <a:ahLst/>
              <a:cxnLst/>
              <a:rect l="l" t="t" r="r" b="b"/>
              <a:pathLst>
                <a:path w="1" h="2018" extrusionOk="0">
                  <a:moveTo>
                    <a:pt x="1" y="449"/>
                  </a:moveTo>
                  <a:cubicBezTo>
                    <a:pt x="1" y="2018"/>
                    <a:pt x="1" y="0"/>
                    <a:pt x="1" y="449"/>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02" name="Google Shape;16302;p23"/>
            <p:cNvSpPr/>
            <p:nvPr/>
          </p:nvSpPr>
          <p:spPr>
            <a:xfrm>
              <a:off x="5772975" y="2181150"/>
              <a:ext cx="16500" cy="5150"/>
            </a:xfrm>
            <a:custGeom>
              <a:avLst/>
              <a:gdLst/>
              <a:ahLst/>
              <a:cxnLst/>
              <a:rect l="l" t="t" r="r" b="b"/>
              <a:pathLst>
                <a:path w="660" h="206" extrusionOk="0">
                  <a:moveTo>
                    <a:pt x="39" y="1"/>
                  </a:moveTo>
                  <a:cubicBezTo>
                    <a:pt x="7" y="1"/>
                    <a:pt x="1" y="14"/>
                    <a:pt x="34" y="48"/>
                  </a:cubicBezTo>
                  <a:cubicBezTo>
                    <a:pt x="386" y="165"/>
                    <a:pt x="538" y="206"/>
                    <a:pt x="576" y="206"/>
                  </a:cubicBezTo>
                  <a:cubicBezTo>
                    <a:pt x="659" y="206"/>
                    <a:pt x="162" y="1"/>
                    <a:pt x="3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03" name="Google Shape;16303;p23"/>
            <p:cNvSpPr/>
            <p:nvPr/>
          </p:nvSpPr>
          <p:spPr>
            <a:xfrm>
              <a:off x="5171900" y="1894975"/>
              <a:ext cx="12625" cy="3250"/>
            </a:xfrm>
            <a:custGeom>
              <a:avLst/>
              <a:gdLst/>
              <a:ahLst/>
              <a:cxnLst/>
              <a:rect l="l" t="t" r="r" b="b"/>
              <a:pathLst>
                <a:path w="505" h="130" extrusionOk="0">
                  <a:moveTo>
                    <a:pt x="491" y="0"/>
                  </a:moveTo>
                  <a:cubicBezTo>
                    <a:pt x="454" y="0"/>
                    <a:pt x="1" y="130"/>
                    <a:pt x="38" y="130"/>
                  </a:cubicBezTo>
                  <a:cubicBezTo>
                    <a:pt x="52" y="130"/>
                    <a:pt x="131" y="112"/>
                    <a:pt x="321" y="65"/>
                  </a:cubicBezTo>
                  <a:cubicBezTo>
                    <a:pt x="463" y="18"/>
                    <a:pt x="505" y="0"/>
                    <a:pt x="49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04" name="Google Shape;16304;p23"/>
            <p:cNvSpPr/>
            <p:nvPr/>
          </p:nvSpPr>
          <p:spPr>
            <a:xfrm>
              <a:off x="5095875" y="1896600"/>
              <a:ext cx="22425" cy="5625"/>
            </a:xfrm>
            <a:custGeom>
              <a:avLst/>
              <a:gdLst/>
              <a:ahLst/>
              <a:cxnLst/>
              <a:rect l="l" t="t" r="r" b="b"/>
              <a:pathLst>
                <a:path w="897" h="225" extrusionOk="0">
                  <a:moveTo>
                    <a:pt x="896" y="0"/>
                  </a:moveTo>
                  <a:cubicBezTo>
                    <a:pt x="672" y="0"/>
                    <a:pt x="0" y="224"/>
                    <a:pt x="448" y="224"/>
                  </a:cubicBezTo>
                  <a:cubicBezTo>
                    <a:pt x="448" y="224"/>
                    <a:pt x="672" y="0"/>
                    <a:pt x="896"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05" name="Google Shape;16305;p23"/>
            <p:cNvSpPr/>
            <p:nvPr/>
          </p:nvSpPr>
          <p:spPr>
            <a:xfrm>
              <a:off x="3364550" y="2176725"/>
              <a:ext cx="22450" cy="11250"/>
            </a:xfrm>
            <a:custGeom>
              <a:avLst/>
              <a:gdLst/>
              <a:ahLst/>
              <a:cxnLst/>
              <a:rect l="l" t="t" r="r" b="b"/>
              <a:pathLst>
                <a:path w="898" h="450" extrusionOk="0">
                  <a:moveTo>
                    <a:pt x="225" y="1"/>
                  </a:moveTo>
                  <a:cubicBezTo>
                    <a:pt x="225" y="1"/>
                    <a:pt x="1" y="449"/>
                    <a:pt x="225" y="449"/>
                  </a:cubicBezTo>
                  <a:cubicBezTo>
                    <a:pt x="449" y="449"/>
                    <a:pt x="897" y="449"/>
                    <a:pt x="22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06" name="Google Shape;16306;p23"/>
            <p:cNvSpPr/>
            <p:nvPr/>
          </p:nvSpPr>
          <p:spPr>
            <a:xfrm>
              <a:off x="6474175" y="2204750"/>
              <a:ext cx="25" cy="25"/>
            </a:xfrm>
            <a:custGeom>
              <a:avLst/>
              <a:gdLst/>
              <a:ahLst/>
              <a:cxnLst/>
              <a:rect l="l" t="t" r="r" b="b"/>
              <a:pathLst>
                <a:path w="1" h="1" extrusionOk="0">
                  <a:moveTo>
                    <a:pt x="1" y="0"/>
                  </a:move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07" name="Google Shape;16307;p23"/>
            <p:cNvSpPr/>
            <p:nvPr/>
          </p:nvSpPr>
          <p:spPr>
            <a:xfrm>
              <a:off x="5975525" y="2462475"/>
              <a:ext cx="11225" cy="12775"/>
            </a:xfrm>
            <a:custGeom>
              <a:avLst/>
              <a:gdLst/>
              <a:ahLst/>
              <a:cxnLst/>
              <a:rect l="l" t="t" r="r" b="b"/>
              <a:pathLst>
                <a:path w="449" h="511" extrusionOk="0">
                  <a:moveTo>
                    <a:pt x="0" y="1"/>
                  </a:moveTo>
                  <a:cubicBezTo>
                    <a:pt x="0" y="182"/>
                    <a:pt x="147" y="510"/>
                    <a:pt x="322" y="510"/>
                  </a:cubicBezTo>
                  <a:cubicBezTo>
                    <a:pt x="363" y="510"/>
                    <a:pt x="406" y="492"/>
                    <a:pt x="449" y="449"/>
                  </a:cubicBezTo>
                  <a:cubicBezTo>
                    <a:pt x="225" y="225"/>
                    <a:pt x="225" y="225"/>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08" name="Google Shape;16308;p23"/>
            <p:cNvSpPr/>
            <p:nvPr/>
          </p:nvSpPr>
          <p:spPr>
            <a:xfrm>
              <a:off x="5922300" y="2392750"/>
              <a:ext cx="16825" cy="6725"/>
            </a:xfrm>
            <a:custGeom>
              <a:avLst/>
              <a:gdLst/>
              <a:ahLst/>
              <a:cxnLst/>
              <a:rect l="l" t="t" r="r" b="b"/>
              <a:pathLst>
                <a:path w="673" h="269" extrusionOk="0">
                  <a:moveTo>
                    <a:pt x="278" y="1"/>
                  </a:moveTo>
                  <a:cubicBezTo>
                    <a:pt x="237" y="1"/>
                    <a:pt x="187" y="26"/>
                    <a:pt x="112" y="100"/>
                  </a:cubicBezTo>
                  <a:cubicBezTo>
                    <a:pt x="0" y="212"/>
                    <a:pt x="168" y="268"/>
                    <a:pt x="337" y="268"/>
                  </a:cubicBezTo>
                  <a:cubicBezTo>
                    <a:pt x="505" y="268"/>
                    <a:pt x="673" y="212"/>
                    <a:pt x="561" y="100"/>
                  </a:cubicBezTo>
                  <a:cubicBezTo>
                    <a:pt x="411" y="100"/>
                    <a:pt x="361" y="1"/>
                    <a:pt x="27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09" name="Google Shape;16309;p23"/>
            <p:cNvSpPr/>
            <p:nvPr/>
          </p:nvSpPr>
          <p:spPr>
            <a:xfrm>
              <a:off x="5971800" y="2344825"/>
              <a:ext cx="14950" cy="5000"/>
            </a:xfrm>
            <a:custGeom>
              <a:avLst/>
              <a:gdLst/>
              <a:ahLst/>
              <a:cxnLst/>
              <a:rect l="l" t="t" r="r" b="b"/>
              <a:pathLst>
                <a:path w="598" h="200" extrusionOk="0">
                  <a:moveTo>
                    <a:pt x="149" y="0"/>
                  </a:moveTo>
                  <a:cubicBezTo>
                    <a:pt x="0" y="0"/>
                    <a:pt x="249" y="200"/>
                    <a:pt x="432" y="200"/>
                  </a:cubicBezTo>
                  <a:cubicBezTo>
                    <a:pt x="523" y="200"/>
                    <a:pt x="598" y="150"/>
                    <a:pt x="59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10" name="Google Shape;16310;p23"/>
            <p:cNvSpPr/>
            <p:nvPr/>
          </p:nvSpPr>
          <p:spPr>
            <a:xfrm>
              <a:off x="6014750" y="2501700"/>
              <a:ext cx="5625" cy="2525"/>
            </a:xfrm>
            <a:custGeom>
              <a:avLst/>
              <a:gdLst/>
              <a:ahLst/>
              <a:cxnLst/>
              <a:rect l="l" t="t" r="r" b="b"/>
              <a:pathLst>
                <a:path w="225" h="101" extrusionOk="0">
                  <a:moveTo>
                    <a:pt x="0" y="1"/>
                  </a:moveTo>
                  <a:cubicBezTo>
                    <a:pt x="0" y="1"/>
                    <a:pt x="100" y="100"/>
                    <a:pt x="166" y="100"/>
                  </a:cubicBezTo>
                  <a:cubicBezTo>
                    <a:pt x="200" y="100"/>
                    <a:pt x="224" y="75"/>
                    <a:pt x="22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11" name="Google Shape;16311;p23"/>
            <p:cNvSpPr/>
            <p:nvPr/>
          </p:nvSpPr>
          <p:spPr>
            <a:xfrm>
              <a:off x="5958725" y="2440075"/>
              <a:ext cx="16825" cy="5625"/>
            </a:xfrm>
            <a:custGeom>
              <a:avLst/>
              <a:gdLst/>
              <a:ahLst/>
              <a:cxnLst/>
              <a:rect l="l" t="t" r="r" b="b"/>
              <a:pathLst>
                <a:path w="673" h="225" extrusionOk="0">
                  <a:moveTo>
                    <a:pt x="0" y="0"/>
                  </a:moveTo>
                  <a:cubicBezTo>
                    <a:pt x="0" y="0"/>
                    <a:pt x="0" y="224"/>
                    <a:pt x="448" y="224"/>
                  </a:cubicBezTo>
                  <a:cubicBezTo>
                    <a:pt x="672" y="224"/>
                    <a:pt x="224" y="0"/>
                    <a:pt x="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12" name="Google Shape;16312;p23"/>
            <p:cNvSpPr/>
            <p:nvPr/>
          </p:nvSpPr>
          <p:spPr>
            <a:xfrm>
              <a:off x="5062250" y="2434475"/>
              <a:ext cx="28025" cy="5625"/>
            </a:xfrm>
            <a:custGeom>
              <a:avLst/>
              <a:gdLst/>
              <a:ahLst/>
              <a:cxnLst/>
              <a:rect l="l" t="t" r="r" b="b"/>
              <a:pathLst>
                <a:path w="1121" h="225" extrusionOk="0">
                  <a:moveTo>
                    <a:pt x="1121" y="0"/>
                  </a:moveTo>
                  <a:lnTo>
                    <a:pt x="1121" y="0"/>
                  </a:lnTo>
                  <a:cubicBezTo>
                    <a:pt x="897" y="0"/>
                    <a:pt x="0" y="224"/>
                    <a:pt x="449" y="224"/>
                  </a:cubicBezTo>
                  <a:cubicBezTo>
                    <a:pt x="673" y="224"/>
                    <a:pt x="897" y="0"/>
                    <a:pt x="112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13" name="Google Shape;16313;p23"/>
            <p:cNvSpPr/>
            <p:nvPr/>
          </p:nvSpPr>
          <p:spPr>
            <a:xfrm>
              <a:off x="6406950" y="2580150"/>
              <a:ext cx="28050" cy="28025"/>
            </a:xfrm>
            <a:custGeom>
              <a:avLst/>
              <a:gdLst/>
              <a:ahLst/>
              <a:cxnLst/>
              <a:rect l="l" t="t" r="r" b="b"/>
              <a:pathLst>
                <a:path w="1122" h="1121" extrusionOk="0">
                  <a:moveTo>
                    <a:pt x="1121" y="0"/>
                  </a:moveTo>
                  <a:cubicBezTo>
                    <a:pt x="225" y="0"/>
                    <a:pt x="1" y="1121"/>
                    <a:pt x="673" y="1121"/>
                  </a:cubicBezTo>
                  <a:cubicBezTo>
                    <a:pt x="673" y="673"/>
                    <a:pt x="1121" y="673"/>
                    <a:pt x="112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14" name="Google Shape;16314;p23"/>
            <p:cNvSpPr/>
            <p:nvPr/>
          </p:nvSpPr>
          <p:spPr>
            <a:xfrm>
              <a:off x="5495825" y="2612575"/>
              <a:ext cx="9200" cy="5150"/>
            </a:xfrm>
            <a:custGeom>
              <a:avLst/>
              <a:gdLst/>
              <a:ahLst/>
              <a:cxnLst/>
              <a:rect l="l" t="t" r="r" b="b"/>
              <a:pathLst>
                <a:path w="368" h="206" extrusionOk="0">
                  <a:moveTo>
                    <a:pt x="31" y="1"/>
                  </a:moveTo>
                  <a:cubicBezTo>
                    <a:pt x="1" y="1"/>
                    <a:pt x="337" y="206"/>
                    <a:pt x="358" y="206"/>
                  </a:cubicBezTo>
                  <a:cubicBezTo>
                    <a:pt x="368" y="206"/>
                    <a:pt x="314" y="165"/>
                    <a:pt x="138" y="48"/>
                  </a:cubicBezTo>
                  <a:cubicBezTo>
                    <a:pt x="71" y="14"/>
                    <a:pt x="39" y="1"/>
                    <a:pt x="3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15" name="Google Shape;16315;p23"/>
            <p:cNvSpPr/>
            <p:nvPr/>
          </p:nvSpPr>
          <p:spPr>
            <a:xfrm>
              <a:off x="5656150" y="2636175"/>
              <a:ext cx="11225" cy="4225"/>
            </a:xfrm>
            <a:custGeom>
              <a:avLst/>
              <a:gdLst/>
              <a:ahLst/>
              <a:cxnLst/>
              <a:rect l="l" t="t" r="r" b="b"/>
              <a:pathLst>
                <a:path w="449" h="169" extrusionOk="0">
                  <a:moveTo>
                    <a:pt x="1" y="0"/>
                  </a:moveTo>
                  <a:cubicBezTo>
                    <a:pt x="1" y="112"/>
                    <a:pt x="113" y="168"/>
                    <a:pt x="225" y="168"/>
                  </a:cubicBezTo>
                  <a:cubicBezTo>
                    <a:pt x="337" y="168"/>
                    <a:pt x="449" y="112"/>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16" name="Google Shape;16316;p23"/>
            <p:cNvSpPr/>
            <p:nvPr/>
          </p:nvSpPr>
          <p:spPr>
            <a:xfrm>
              <a:off x="5600125" y="2628250"/>
              <a:ext cx="11225" cy="7950"/>
            </a:xfrm>
            <a:custGeom>
              <a:avLst/>
              <a:gdLst/>
              <a:ahLst/>
              <a:cxnLst/>
              <a:rect l="l" t="t" r="r" b="b"/>
              <a:pathLst>
                <a:path w="449" h="318" extrusionOk="0">
                  <a:moveTo>
                    <a:pt x="356" y="0"/>
                  </a:moveTo>
                  <a:cubicBezTo>
                    <a:pt x="225" y="0"/>
                    <a:pt x="1" y="159"/>
                    <a:pt x="1" y="317"/>
                  </a:cubicBezTo>
                  <a:cubicBezTo>
                    <a:pt x="225" y="317"/>
                    <a:pt x="449" y="317"/>
                    <a:pt x="449" y="93"/>
                  </a:cubicBezTo>
                  <a:cubicBezTo>
                    <a:pt x="449" y="28"/>
                    <a:pt x="410" y="0"/>
                    <a:pt x="356"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17" name="Google Shape;16317;p23"/>
            <p:cNvSpPr/>
            <p:nvPr/>
          </p:nvSpPr>
          <p:spPr>
            <a:xfrm>
              <a:off x="5622550" y="2636175"/>
              <a:ext cx="5625" cy="25"/>
            </a:xfrm>
            <a:custGeom>
              <a:avLst/>
              <a:gdLst/>
              <a:ahLst/>
              <a:cxnLst/>
              <a:rect l="l" t="t" r="r" b="b"/>
              <a:pathLst>
                <a:path w="225" h="1" extrusionOk="0">
                  <a:moveTo>
                    <a:pt x="0" y="0"/>
                  </a:moveTo>
                  <a:lnTo>
                    <a:pt x="224" y="0"/>
                  </a:ln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18" name="Google Shape;16318;p23"/>
            <p:cNvSpPr/>
            <p:nvPr/>
          </p:nvSpPr>
          <p:spPr>
            <a:xfrm>
              <a:off x="3207675" y="2669800"/>
              <a:ext cx="16825" cy="12750"/>
            </a:xfrm>
            <a:custGeom>
              <a:avLst/>
              <a:gdLst/>
              <a:ahLst/>
              <a:cxnLst/>
              <a:rect l="l" t="t" r="r" b="b"/>
              <a:pathLst>
                <a:path w="673" h="510" extrusionOk="0">
                  <a:moveTo>
                    <a:pt x="0" y="0"/>
                  </a:moveTo>
                  <a:cubicBezTo>
                    <a:pt x="0" y="181"/>
                    <a:pt x="294" y="509"/>
                    <a:pt x="524" y="509"/>
                  </a:cubicBezTo>
                  <a:cubicBezTo>
                    <a:pt x="579" y="509"/>
                    <a:pt x="630" y="491"/>
                    <a:pt x="673" y="448"/>
                  </a:cubicBezTo>
                  <a:cubicBezTo>
                    <a:pt x="449" y="224"/>
                    <a:pt x="224" y="224"/>
                    <a:pt x="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19" name="Google Shape;16319;p23"/>
            <p:cNvSpPr/>
            <p:nvPr/>
          </p:nvSpPr>
          <p:spPr>
            <a:xfrm>
              <a:off x="3394425" y="2756950"/>
              <a:ext cx="23100" cy="13125"/>
            </a:xfrm>
            <a:custGeom>
              <a:avLst/>
              <a:gdLst/>
              <a:ahLst/>
              <a:cxnLst/>
              <a:rect l="l" t="t" r="r" b="b"/>
              <a:pathLst>
                <a:path w="924" h="525" extrusionOk="0">
                  <a:moveTo>
                    <a:pt x="125" y="0"/>
                  </a:moveTo>
                  <a:cubicBezTo>
                    <a:pt x="26" y="0"/>
                    <a:pt x="1" y="25"/>
                    <a:pt x="150" y="100"/>
                  </a:cubicBezTo>
                  <a:cubicBezTo>
                    <a:pt x="396" y="346"/>
                    <a:pt x="642" y="524"/>
                    <a:pt x="777" y="524"/>
                  </a:cubicBezTo>
                  <a:cubicBezTo>
                    <a:pt x="888" y="524"/>
                    <a:pt x="924" y="403"/>
                    <a:pt x="823" y="100"/>
                  </a:cubicBezTo>
                  <a:cubicBezTo>
                    <a:pt x="823" y="100"/>
                    <a:pt x="325" y="0"/>
                    <a:pt x="1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20" name="Google Shape;16320;p23"/>
            <p:cNvSpPr/>
            <p:nvPr/>
          </p:nvSpPr>
          <p:spPr>
            <a:xfrm>
              <a:off x="7034475" y="2887150"/>
              <a:ext cx="11225" cy="11575"/>
            </a:xfrm>
            <a:custGeom>
              <a:avLst/>
              <a:gdLst/>
              <a:ahLst/>
              <a:cxnLst/>
              <a:rect l="l" t="t" r="r" b="b"/>
              <a:pathLst>
                <a:path w="449" h="463" extrusionOk="0">
                  <a:moveTo>
                    <a:pt x="146" y="0"/>
                  </a:moveTo>
                  <a:cubicBezTo>
                    <a:pt x="113" y="0"/>
                    <a:pt x="66" y="14"/>
                    <a:pt x="1" y="47"/>
                  </a:cubicBezTo>
                  <a:cubicBezTo>
                    <a:pt x="1" y="201"/>
                    <a:pt x="214" y="463"/>
                    <a:pt x="346" y="463"/>
                  </a:cubicBezTo>
                  <a:cubicBezTo>
                    <a:pt x="406" y="463"/>
                    <a:pt x="449" y="410"/>
                    <a:pt x="449" y="271"/>
                  </a:cubicBezTo>
                  <a:lnTo>
                    <a:pt x="449" y="271"/>
                  </a:lnTo>
                  <a:cubicBezTo>
                    <a:pt x="383" y="304"/>
                    <a:pt x="337" y="317"/>
                    <a:pt x="304" y="317"/>
                  </a:cubicBezTo>
                  <a:cubicBezTo>
                    <a:pt x="146" y="317"/>
                    <a:pt x="304" y="0"/>
                    <a:pt x="146"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21" name="Google Shape;16321;p23"/>
            <p:cNvSpPr/>
            <p:nvPr/>
          </p:nvSpPr>
          <p:spPr>
            <a:xfrm>
              <a:off x="6687100" y="3342150"/>
              <a:ext cx="5625" cy="25"/>
            </a:xfrm>
            <a:custGeom>
              <a:avLst/>
              <a:gdLst/>
              <a:ahLst/>
              <a:cxnLst/>
              <a:rect l="l" t="t" r="r" b="b"/>
              <a:pathLst>
                <a:path w="225" h="1" extrusionOk="0">
                  <a:moveTo>
                    <a:pt x="225" y="0"/>
                  </a:moveTo>
                  <a:lnTo>
                    <a:pt x="0" y="0"/>
                  </a:lnTo>
                  <a:cubicBezTo>
                    <a:pt x="0" y="0"/>
                    <a:pt x="225" y="0"/>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22" name="Google Shape;16322;p23"/>
            <p:cNvSpPr/>
            <p:nvPr/>
          </p:nvSpPr>
          <p:spPr>
            <a:xfrm>
              <a:off x="6608650" y="3316500"/>
              <a:ext cx="23375" cy="6500"/>
            </a:xfrm>
            <a:custGeom>
              <a:avLst/>
              <a:gdLst/>
              <a:ahLst/>
              <a:cxnLst/>
              <a:rect l="l" t="t" r="r" b="b"/>
              <a:pathLst>
                <a:path w="935" h="260" extrusionOk="0">
                  <a:moveTo>
                    <a:pt x="561" y="0"/>
                  </a:moveTo>
                  <a:cubicBezTo>
                    <a:pt x="424" y="0"/>
                    <a:pt x="238" y="35"/>
                    <a:pt x="1" y="130"/>
                  </a:cubicBezTo>
                  <a:cubicBezTo>
                    <a:pt x="238" y="224"/>
                    <a:pt x="424" y="259"/>
                    <a:pt x="561" y="259"/>
                  </a:cubicBezTo>
                  <a:cubicBezTo>
                    <a:pt x="935" y="259"/>
                    <a:pt x="935" y="0"/>
                    <a:pt x="56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23" name="Google Shape;16323;p23"/>
            <p:cNvSpPr/>
            <p:nvPr/>
          </p:nvSpPr>
          <p:spPr>
            <a:xfrm>
              <a:off x="6530225" y="3291725"/>
              <a:ext cx="5625" cy="2500"/>
            </a:xfrm>
            <a:custGeom>
              <a:avLst/>
              <a:gdLst/>
              <a:ahLst/>
              <a:cxnLst/>
              <a:rect l="l" t="t" r="r" b="b"/>
              <a:pathLst>
                <a:path w="225" h="100" extrusionOk="0">
                  <a:moveTo>
                    <a:pt x="0" y="0"/>
                  </a:moveTo>
                  <a:cubicBezTo>
                    <a:pt x="0" y="0"/>
                    <a:pt x="100" y="100"/>
                    <a:pt x="166" y="100"/>
                  </a:cubicBezTo>
                  <a:cubicBezTo>
                    <a:pt x="199" y="100"/>
                    <a:pt x="224" y="75"/>
                    <a:pt x="2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24" name="Google Shape;16324;p23"/>
            <p:cNvSpPr/>
            <p:nvPr/>
          </p:nvSpPr>
          <p:spPr>
            <a:xfrm>
              <a:off x="6558225" y="3302925"/>
              <a:ext cx="11225" cy="25"/>
            </a:xfrm>
            <a:custGeom>
              <a:avLst/>
              <a:gdLst/>
              <a:ahLst/>
              <a:cxnLst/>
              <a:rect l="l" t="t" r="r" b="b"/>
              <a:pathLst>
                <a:path w="449" h="1" extrusionOk="0">
                  <a:moveTo>
                    <a:pt x="449" y="0"/>
                  </a:moveTo>
                  <a:lnTo>
                    <a:pt x="1" y="0"/>
                  </a:lnTo>
                  <a:cubicBezTo>
                    <a:pt x="1" y="0"/>
                    <a:pt x="449" y="0"/>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25" name="Google Shape;16325;p23"/>
            <p:cNvSpPr/>
            <p:nvPr/>
          </p:nvSpPr>
          <p:spPr>
            <a:xfrm>
              <a:off x="3790375" y="2979600"/>
              <a:ext cx="22450" cy="8950"/>
            </a:xfrm>
            <a:custGeom>
              <a:avLst/>
              <a:gdLst/>
              <a:ahLst/>
              <a:cxnLst/>
              <a:rect l="l" t="t" r="r" b="b"/>
              <a:pathLst>
                <a:path w="898" h="358" extrusionOk="0">
                  <a:moveTo>
                    <a:pt x="180" y="1"/>
                  </a:moveTo>
                  <a:cubicBezTo>
                    <a:pt x="118" y="1"/>
                    <a:pt x="59" y="41"/>
                    <a:pt x="1" y="159"/>
                  </a:cubicBezTo>
                  <a:cubicBezTo>
                    <a:pt x="150" y="159"/>
                    <a:pt x="399" y="358"/>
                    <a:pt x="615" y="358"/>
                  </a:cubicBezTo>
                  <a:cubicBezTo>
                    <a:pt x="723" y="358"/>
                    <a:pt x="822" y="308"/>
                    <a:pt x="897" y="159"/>
                  </a:cubicBezTo>
                  <a:lnTo>
                    <a:pt x="897" y="159"/>
                  </a:lnTo>
                  <a:cubicBezTo>
                    <a:pt x="830" y="192"/>
                    <a:pt x="767" y="206"/>
                    <a:pt x="709" y="206"/>
                  </a:cubicBezTo>
                  <a:cubicBezTo>
                    <a:pt x="482" y="206"/>
                    <a:pt x="321" y="1"/>
                    <a:pt x="18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26" name="Google Shape;16326;p23"/>
            <p:cNvSpPr/>
            <p:nvPr/>
          </p:nvSpPr>
          <p:spPr>
            <a:xfrm>
              <a:off x="4527175" y="3345250"/>
              <a:ext cx="19625" cy="10925"/>
            </a:xfrm>
            <a:custGeom>
              <a:avLst/>
              <a:gdLst/>
              <a:ahLst/>
              <a:cxnLst/>
              <a:rect l="l" t="t" r="r" b="b"/>
              <a:pathLst>
                <a:path w="785" h="437" extrusionOk="0">
                  <a:moveTo>
                    <a:pt x="187" y="1"/>
                  </a:moveTo>
                  <a:cubicBezTo>
                    <a:pt x="137" y="1"/>
                    <a:pt x="112" y="26"/>
                    <a:pt x="112" y="100"/>
                  </a:cubicBezTo>
                  <a:cubicBezTo>
                    <a:pt x="0" y="324"/>
                    <a:pt x="168" y="436"/>
                    <a:pt x="364" y="436"/>
                  </a:cubicBezTo>
                  <a:cubicBezTo>
                    <a:pt x="560" y="436"/>
                    <a:pt x="784" y="324"/>
                    <a:pt x="784" y="100"/>
                  </a:cubicBezTo>
                  <a:cubicBezTo>
                    <a:pt x="486" y="100"/>
                    <a:pt x="286" y="1"/>
                    <a:pt x="18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27" name="Google Shape;16327;p23"/>
            <p:cNvSpPr/>
            <p:nvPr/>
          </p:nvSpPr>
          <p:spPr>
            <a:xfrm>
              <a:off x="4020100" y="3101225"/>
              <a:ext cx="95275" cy="44825"/>
            </a:xfrm>
            <a:custGeom>
              <a:avLst/>
              <a:gdLst/>
              <a:ahLst/>
              <a:cxnLst/>
              <a:rect l="l" t="t" r="r" b="b"/>
              <a:pathLst>
                <a:path w="3811" h="1793" extrusionOk="0">
                  <a:moveTo>
                    <a:pt x="0" y="0"/>
                  </a:moveTo>
                  <a:lnTo>
                    <a:pt x="0" y="0"/>
                  </a:lnTo>
                  <a:cubicBezTo>
                    <a:pt x="1121" y="897"/>
                    <a:pt x="2466" y="1345"/>
                    <a:pt x="3810" y="1793"/>
                  </a:cubicBezTo>
                  <a:cubicBezTo>
                    <a:pt x="2690" y="1345"/>
                    <a:pt x="1569" y="448"/>
                    <a:pt x="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28" name="Google Shape;16328;p23"/>
            <p:cNvSpPr/>
            <p:nvPr/>
          </p:nvSpPr>
          <p:spPr>
            <a:xfrm>
              <a:off x="4193800" y="3185250"/>
              <a:ext cx="28025" cy="16850"/>
            </a:xfrm>
            <a:custGeom>
              <a:avLst/>
              <a:gdLst/>
              <a:ahLst/>
              <a:cxnLst/>
              <a:rect l="l" t="t" r="r" b="b"/>
              <a:pathLst>
                <a:path w="1121" h="674" extrusionOk="0">
                  <a:moveTo>
                    <a:pt x="0" y="1"/>
                  </a:moveTo>
                  <a:cubicBezTo>
                    <a:pt x="0" y="449"/>
                    <a:pt x="672" y="673"/>
                    <a:pt x="1121" y="673"/>
                  </a:cubicBezTo>
                  <a:cubicBezTo>
                    <a:pt x="1121" y="449"/>
                    <a:pt x="448" y="449"/>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29" name="Google Shape;16329;p23"/>
            <p:cNvSpPr/>
            <p:nvPr/>
          </p:nvSpPr>
          <p:spPr>
            <a:xfrm>
              <a:off x="4123375" y="3125275"/>
              <a:ext cx="11100" cy="5150"/>
            </a:xfrm>
            <a:custGeom>
              <a:avLst/>
              <a:gdLst/>
              <a:ahLst/>
              <a:cxnLst/>
              <a:rect l="l" t="t" r="r" b="b"/>
              <a:pathLst>
                <a:path w="444" h="206" extrusionOk="0">
                  <a:moveTo>
                    <a:pt x="38" y="1"/>
                  </a:moveTo>
                  <a:cubicBezTo>
                    <a:pt x="1" y="1"/>
                    <a:pt x="10" y="41"/>
                    <a:pt x="128" y="159"/>
                  </a:cubicBezTo>
                  <a:cubicBezTo>
                    <a:pt x="229" y="192"/>
                    <a:pt x="289" y="206"/>
                    <a:pt x="321" y="206"/>
                  </a:cubicBezTo>
                  <a:cubicBezTo>
                    <a:pt x="444" y="206"/>
                    <a:pt x="122" y="1"/>
                    <a:pt x="3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30" name="Google Shape;16330;p23"/>
            <p:cNvSpPr/>
            <p:nvPr/>
          </p:nvSpPr>
          <p:spPr>
            <a:xfrm>
              <a:off x="4871750" y="3174050"/>
              <a:ext cx="25" cy="25"/>
            </a:xfrm>
            <a:custGeom>
              <a:avLst/>
              <a:gdLst/>
              <a:ahLst/>
              <a:cxnLst/>
              <a:rect l="l" t="t" r="r" b="b"/>
              <a:pathLst>
                <a:path w="1" h="1" extrusionOk="0">
                  <a:moveTo>
                    <a:pt x="0" y="1"/>
                  </a:move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31" name="Google Shape;16331;p23"/>
            <p:cNvSpPr/>
            <p:nvPr/>
          </p:nvSpPr>
          <p:spPr>
            <a:xfrm>
              <a:off x="6631900" y="3330925"/>
              <a:ext cx="31675" cy="5625"/>
            </a:xfrm>
            <a:custGeom>
              <a:avLst/>
              <a:gdLst/>
              <a:ahLst/>
              <a:cxnLst/>
              <a:rect l="l" t="t" r="r" b="b"/>
              <a:pathLst>
                <a:path w="1267" h="225" extrusionOk="0">
                  <a:moveTo>
                    <a:pt x="864" y="1"/>
                  </a:moveTo>
                  <a:cubicBezTo>
                    <a:pt x="864" y="1"/>
                    <a:pt x="1" y="217"/>
                    <a:pt x="603" y="225"/>
                  </a:cubicBezTo>
                  <a:lnTo>
                    <a:pt x="603" y="225"/>
                  </a:lnTo>
                  <a:cubicBezTo>
                    <a:pt x="583" y="223"/>
                    <a:pt x="1267" y="202"/>
                    <a:pt x="864" y="1"/>
                  </a:cubicBezTo>
                  <a:close/>
                  <a:moveTo>
                    <a:pt x="603" y="225"/>
                  </a:moveTo>
                  <a:cubicBezTo>
                    <a:pt x="606" y="225"/>
                    <a:pt x="617" y="225"/>
                    <a:pt x="640" y="225"/>
                  </a:cubicBezTo>
                  <a:cubicBezTo>
                    <a:pt x="627" y="225"/>
                    <a:pt x="615" y="225"/>
                    <a:pt x="603" y="225"/>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32" name="Google Shape;16332;p23"/>
            <p:cNvSpPr/>
            <p:nvPr/>
          </p:nvSpPr>
          <p:spPr>
            <a:xfrm>
              <a:off x="4373075" y="3364550"/>
              <a:ext cx="11250" cy="12125"/>
            </a:xfrm>
            <a:custGeom>
              <a:avLst/>
              <a:gdLst/>
              <a:ahLst/>
              <a:cxnLst/>
              <a:rect l="l" t="t" r="r" b="b"/>
              <a:pathLst>
                <a:path w="450" h="485" extrusionOk="0">
                  <a:moveTo>
                    <a:pt x="1" y="1"/>
                  </a:moveTo>
                  <a:cubicBezTo>
                    <a:pt x="1" y="404"/>
                    <a:pt x="1" y="485"/>
                    <a:pt x="98" y="485"/>
                  </a:cubicBezTo>
                  <a:cubicBezTo>
                    <a:pt x="162" y="485"/>
                    <a:pt x="270" y="449"/>
                    <a:pt x="449" y="449"/>
                  </a:cubicBezTo>
                  <a:cubicBezTo>
                    <a:pt x="449" y="225"/>
                    <a:pt x="449" y="1"/>
                    <a:pt x="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33" name="Google Shape;16333;p23"/>
            <p:cNvSpPr/>
            <p:nvPr/>
          </p:nvSpPr>
          <p:spPr>
            <a:xfrm>
              <a:off x="4384300" y="3375750"/>
              <a:ext cx="5625" cy="25"/>
            </a:xfrm>
            <a:custGeom>
              <a:avLst/>
              <a:gdLst/>
              <a:ahLst/>
              <a:cxnLst/>
              <a:rect l="l" t="t" r="r" b="b"/>
              <a:pathLst>
                <a:path w="225" h="1" extrusionOk="0">
                  <a:moveTo>
                    <a:pt x="224" y="1"/>
                  </a:moveTo>
                  <a:cubicBezTo>
                    <a:pt x="224" y="1"/>
                    <a:pt x="0" y="1"/>
                    <a:pt x="0" y="1"/>
                  </a:cubicBezTo>
                  <a:cubicBezTo>
                    <a:pt x="0" y="1"/>
                    <a:pt x="224" y="1"/>
                    <a:pt x="22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34" name="Google Shape;16334;p23"/>
            <p:cNvSpPr/>
            <p:nvPr/>
          </p:nvSpPr>
          <p:spPr>
            <a:xfrm>
              <a:off x="1504375" y="3370150"/>
              <a:ext cx="28050" cy="17975"/>
            </a:xfrm>
            <a:custGeom>
              <a:avLst/>
              <a:gdLst/>
              <a:ahLst/>
              <a:cxnLst/>
              <a:rect l="l" t="t" r="r" b="b"/>
              <a:pathLst>
                <a:path w="1122" h="719" extrusionOk="0">
                  <a:moveTo>
                    <a:pt x="1" y="1"/>
                  </a:moveTo>
                  <a:cubicBezTo>
                    <a:pt x="193" y="193"/>
                    <a:pt x="552" y="718"/>
                    <a:pt x="934" y="718"/>
                  </a:cubicBezTo>
                  <a:cubicBezTo>
                    <a:pt x="996" y="718"/>
                    <a:pt x="1059" y="704"/>
                    <a:pt x="1121" y="673"/>
                  </a:cubicBezTo>
                  <a:cubicBezTo>
                    <a:pt x="449" y="673"/>
                    <a:pt x="673" y="1"/>
                    <a:pt x="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35" name="Google Shape;16335;p23"/>
            <p:cNvSpPr/>
            <p:nvPr/>
          </p:nvSpPr>
          <p:spPr>
            <a:xfrm>
              <a:off x="4692450" y="3540600"/>
              <a:ext cx="4700" cy="6500"/>
            </a:xfrm>
            <a:custGeom>
              <a:avLst/>
              <a:gdLst/>
              <a:ahLst/>
              <a:cxnLst/>
              <a:rect l="l" t="t" r="r" b="b"/>
              <a:pathLst>
                <a:path w="188" h="260" extrusionOk="0">
                  <a:moveTo>
                    <a:pt x="113" y="1"/>
                  </a:moveTo>
                  <a:cubicBezTo>
                    <a:pt x="85" y="1"/>
                    <a:pt x="48" y="36"/>
                    <a:pt x="1" y="130"/>
                  </a:cubicBezTo>
                  <a:cubicBezTo>
                    <a:pt x="48" y="225"/>
                    <a:pt x="85" y="260"/>
                    <a:pt x="113" y="260"/>
                  </a:cubicBezTo>
                  <a:cubicBezTo>
                    <a:pt x="187" y="260"/>
                    <a:pt x="187" y="1"/>
                    <a:pt x="11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36" name="Google Shape;16336;p23"/>
            <p:cNvSpPr/>
            <p:nvPr/>
          </p:nvSpPr>
          <p:spPr>
            <a:xfrm>
              <a:off x="4627250" y="3570675"/>
              <a:ext cx="8125" cy="5150"/>
            </a:xfrm>
            <a:custGeom>
              <a:avLst/>
              <a:gdLst/>
              <a:ahLst/>
              <a:cxnLst/>
              <a:rect l="l" t="t" r="r" b="b"/>
              <a:pathLst>
                <a:path w="325" h="206" extrusionOk="0">
                  <a:moveTo>
                    <a:pt x="263" y="1"/>
                  </a:moveTo>
                  <a:cubicBezTo>
                    <a:pt x="248" y="1"/>
                    <a:pt x="211" y="14"/>
                    <a:pt x="143" y="48"/>
                  </a:cubicBezTo>
                  <a:cubicBezTo>
                    <a:pt x="26" y="165"/>
                    <a:pt x="1" y="206"/>
                    <a:pt x="19" y="206"/>
                  </a:cubicBezTo>
                  <a:cubicBezTo>
                    <a:pt x="61" y="206"/>
                    <a:pt x="325" y="1"/>
                    <a:pt x="26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37" name="Google Shape;16337;p23"/>
            <p:cNvSpPr/>
            <p:nvPr/>
          </p:nvSpPr>
          <p:spPr>
            <a:xfrm>
              <a:off x="2905125" y="3594275"/>
              <a:ext cx="28025" cy="7950"/>
            </a:xfrm>
            <a:custGeom>
              <a:avLst/>
              <a:gdLst/>
              <a:ahLst/>
              <a:cxnLst/>
              <a:rect l="l" t="t" r="r" b="b"/>
              <a:pathLst>
                <a:path w="1121" h="318" extrusionOk="0">
                  <a:moveTo>
                    <a:pt x="0" y="0"/>
                  </a:moveTo>
                  <a:cubicBezTo>
                    <a:pt x="0" y="159"/>
                    <a:pt x="560" y="317"/>
                    <a:pt x="889" y="317"/>
                  </a:cubicBezTo>
                  <a:cubicBezTo>
                    <a:pt x="1024" y="317"/>
                    <a:pt x="1121" y="290"/>
                    <a:pt x="1121" y="224"/>
                  </a:cubicBezTo>
                  <a:lnTo>
                    <a:pt x="1121" y="224"/>
                  </a:lnTo>
                  <a:cubicBezTo>
                    <a:pt x="986" y="269"/>
                    <a:pt x="888" y="287"/>
                    <a:pt x="810" y="287"/>
                  </a:cubicBezTo>
                  <a:cubicBezTo>
                    <a:pt x="502" y="287"/>
                    <a:pt x="538" y="0"/>
                    <a:pt x="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38" name="Google Shape;16338;p23"/>
            <p:cNvSpPr/>
            <p:nvPr/>
          </p:nvSpPr>
          <p:spPr>
            <a:xfrm>
              <a:off x="5028625" y="3784775"/>
              <a:ext cx="11225" cy="11225"/>
            </a:xfrm>
            <a:custGeom>
              <a:avLst/>
              <a:gdLst/>
              <a:ahLst/>
              <a:cxnLst/>
              <a:rect l="l" t="t" r="r" b="b"/>
              <a:pathLst>
                <a:path w="449" h="449" extrusionOk="0">
                  <a:moveTo>
                    <a:pt x="449" y="0"/>
                  </a:moveTo>
                  <a:cubicBezTo>
                    <a:pt x="1" y="0"/>
                    <a:pt x="1" y="224"/>
                    <a:pt x="225" y="449"/>
                  </a:cubicBezTo>
                  <a:cubicBezTo>
                    <a:pt x="225" y="224"/>
                    <a:pt x="225" y="0"/>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39" name="Google Shape;16339;p23"/>
            <p:cNvSpPr/>
            <p:nvPr/>
          </p:nvSpPr>
          <p:spPr>
            <a:xfrm>
              <a:off x="2199150" y="3812775"/>
              <a:ext cx="16825" cy="16850"/>
            </a:xfrm>
            <a:custGeom>
              <a:avLst/>
              <a:gdLst/>
              <a:ahLst/>
              <a:cxnLst/>
              <a:rect l="l" t="t" r="r" b="b"/>
              <a:pathLst>
                <a:path w="673" h="674" extrusionOk="0">
                  <a:moveTo>
                    <a:pt x="448" y="1"/>
                  </a:moveTo>
                  <a:cubicBezTo>
                    <a:pt x="448" y="1"/>
                    <a:pt x="0" y="673"/>
                    <a:pt x="673" y="673"/>
                  </a:cubicBezTo>
                  <a:cubicBezTo>
                    <a:pt x="448" y="225"/>
                    <a:pt x="673" y="1"/>
                    <a:pt x="44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40" name="Google Shape;16340;p23"/>
            <p:cNvSpPr/>
            <p:nvPr/>
          </p:nvSpPr>
          <p:spPr>
            <a:xfrm>
              <a:off x="5067850" y="3926500"/>
              <a:ext cx="22425" cy="8950"/>
            </a:xfrm>
            <a:custGeom>
              <a:avLst/>
              <a:gdLst/>
              <a:ahLst/>
              <a:cxnLst/>
              <a:rect l="l" t="t" r="r" b="b"/>
              <a:pathLst>
                <a:path w="897" h="358" extrusionOk="0">
                  <a:moveTo>
                    <a:pt x="180" y="1"/>
                  </a:moveTo>
                  <a:cubicBezTo>
                    <a:pt x="118" y="1"/>
                    <a:pt x="59" y="41"/>
                    <a:pt x="0" y="158"/>
                  </a:cubicBezTo>
                  <a:cubicBezTo>
                    <a:pt x="150" y="158"/>
                    <a:pt x="498" y="358"/>
                    <a:pt x="714" y="358"/>
                  </a:cubicBezTo>
                  <a:cubicBezTo>
                    <a:pt x="822" y="358"/>
                    <a:pt x="897" y="308"/>
                    <a:pt x="897" y="158"/>
                  </a:cubicBezTo>
                  <a:lnTo>
                    <a:pt x="897" y="158"/>
                  </a:lnTo>
                  <a:cubicBezTo>
                    <a:pt x="829" y="192"/>
                    <a:pt x="767" y="205"/>
                    <a:pt x="709" y="205"/>
                  </a:cubicBezTo>
                  <a:cubicBezTo>
                    <a:pt x="482" y="205"/>
                    <a:pt x="321" y="1"/>
                    <a:pt x="18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41" name="Google Shape;16341;p23"/>
            <p:cNvSpPr/>
            <p:nvPr/>
          </p:nvSpPr>
          <p:spPr>
            <a:xfrm>
              <a:off x="4995000" y="3908650"/>
              <a:ext cx="50450" cy="12475"/>
            </a:xfrm>
            <a:custGeom>
              <a:avLst/>
              <a:gdLst/>
              <a:ahLst/>
              <a:cxnLst/>
              <a:rect l="l" t="t" r="r" b="b"/>
              <a:pathLst>
                <a:path w="2018" h="499" extrusionOk="0">
                  <a:moveTo>
                    <a:pt x="524" y="1"/>
                  </a:moveTo>
                  <a:cubicBezTo>
                    <a:pt x="275" y="1"/>
                    <a:pt x="76" y="51"/>
                    <a:pt x="1" y="200"/>
                  </a:cubicBezTo>
                  <a:cubicBezTo>
                    <a:pt x="300" y="200"/>
                    <a:pt x="897" y="499"/>
                    <a:pt x="1395" y="499"/>
                  </a:cubicBezTo>
                  <a:cubicBezTo>
                    <a:pt x="1644" y="499"/>
                    <a:pt x="1869" y="424"/>
                    <a:pt x="2018" y="200"/>
                  </a:cubicBezTo>
                  <a:cubicBezTo>
                    <a:pt x="1719" y="200"/>
                    <a:pt x="1022" y="1"/>
                    <a:pt x="52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42" name="Google Shape;16342;p23"/>
            <p:cNvSpPr/>
            <p:nvPr/>
          </p:nvSpPr>
          <p:spPr>
            <a:xfrm>
              <a:off x="4950175" y="3930450"/>
              <a:ext cx="11250" cy="25"/>
            </a:xfrm>
            <a:custGeom>
              <a:avLst/>
              <a:gdLst/>
              <a:ahLst/>
              <a:cxnLst/>
              <a:rect l="l" t="t" r="r" b="b"/>
              <a:pathLst>
                <a:path w="450" h="1" extrusionOk="0">
                  <a:moveTo>
                    <a:pt x="449" y="0"/>
                  </a:moveTo>
                  <a:lnTo>
                    <a:pt x="1" y="0"/>
                  </a:lnTo>
                  <a:cubicBezTo>
                    <a:pt x="1" y="0"/>
                    <a:pt x="449" y="0"/>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43" name="Google Shape;16343;p23"/>
            <p:cNvSpPr/>
            <p:nvPr/>
          </p:nvSpPr>
          <p:spPr>
            <a:xfrm>
              <a:off x="5115100" y="3929275"/>
              <a:ext cx="11100" cy="5150"/>
            </a:xfrm>
            <a:custGeom>
              <a:avLst/>
              <a:gdLst/>
              <a:ahLst/>
              <a:cxnLst/>
              <a:rect l="l" t="t" r="r" b="b"/>
              <a:pathLst>
                <a:path w="444" h="206" extrusionOk="0">
                  <a:moveTo>
                    <a:pt x="321" y="0"/>
                  </a:moveTo>
                  <a:cubicBezTo>
                    <a:pt x="289" y="0"/>
                    <a:pt x="229" y="14"/>
                    <a:pt x="127" y="47"/>
                  </a:cubicBezTo>
                  <a:cubicBezTo>
                    <a:pt x="10" y="165"/>
                    <a:pt x="0" y="205"/>
                    <a:pt x="38" y="205"/>
                  </a:cubicBezTo>
                  <a:cubicBezTo>
                    <a:pt x="121" y="205"/>
                    <a:pt x="443" y="0"/>
                    <a:pt x="32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44" name="Google Shape;16344;p23"/>
            <p:cNvSpPr/>
            <p:nvPr/>
          </p:nvSpPr>
          <p:spPr>
            <a:xfrm>
              <a:off x="5544100" y="4020100"/>
              <a:ext cx="50450" cy="22425"/>
            </a:xfrm>
            <a:custGeom>
              <a:avLst/>
              <a:gdLst/>
              <a:ahLst/>
              <a:cxnLst/>
              <a:rect l="l" t="t" r="r" b="b"/>
              <a:pathLst>
                <a:path w="2018" h="897" extrusionOk="0">
                  <a:moveTo>
                    <a:pt x="0" y="0"/>
                  </a:moveTo>
                  <a:lnTo>
                    <a:pt x="1009" y="448"/>
                  </a:lnTo>
                  <a:lnTo>
                    <a:pt x="1009" y="448"/>
                  </a:lnTo>
                  <a:cubicBezTo>
                    <a:pt x="673" y="280"/>
                    <a:pt x="337" y="112"/>
                    <a:pt x="0" y="0"/>
                  </a:cubicBezTo>
                  <a:close/>
                  <a:moveTo>
                    <a:pt x="1009" y="448"/>
                  </a:moveTo>
                  <a:cubicBezTo>
                    <a:pt x="1345" y="617"/>
                    <a:pt x="1681" y="785"/>
                    <a:pt x="2017" y="897"/>
                  </a:cubicBezTo>
                  <a:lnTo>
                    <a:pt x="1009" y="448"/>
                  </a:ln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45" name="Google Shape;16345;p23"/>
            <p:cNvSpPr/>
            <p:nvPr/>
          </p:nvSpPr>
          <p:spPr>
            <a:xfrm>
              <a:off x="5594525" y="4042500"/>
              <a:ext cx="39250" cy="16825"/>
            </a:xfrm>
            <a:custGeom>
              <a:avLst/>
              <a:gdLst/>
              <a:ahLst/>
              <a:cxnLst/>
              <a:rect l="l" t="t" r="r" b="b"/>
              <a:pathLst>
                <a:path w="1570" h="673" extrusionOk="0">
                  <a:moveTo>
                    <a:pt x="0" y="1"/>
                  </a:moveTo>
                  <a:lnTo>
                    <a:pt x="1569" y="673"/>
                  </a:lnTo>
                  <a:cubicBezTo>
                    <a:pt x="1121" y="225"/>
                    <a:pt x="449" y="1"/>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46" name="Google Shape;16346;p23"/>
            <p:cNvSpPr/>
            <p:nvPr/>
          </p:nvSpPr>
          <p:spPr>
            <a:xfrm>
              <a:off x="1784525" y="3880025"/>
              <a:ext cx="11225" cy="2500"/>
            </a:xfrm>
            <a:custGeom>
              <a:avLst/>
              <a:gdLst/>
              <a:ahLst/>
              <a:cxnLst/>
              <a:rect l="l" t="t" r="r" b="b"/>
              <a:pathLst>
                <a:path w="449" h="100" extrusionOk="0">
                  <a:moveTo>
                    <a:pt x="0" y="0"/>
                  </a:moveTo>
                  <a:cubicBezTo>
                    <a:pt x="0" y="0"/>
                    <a:pt x="200" y="100"/>
                    <a:pt x="333" y="100"/>
                  </a:cubicBezTo>
                  <a:cubicBezTo>
                    <a:pt x="399" y="100"/>
                    <a:pt x="449" y="75"/>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47" name="Google Shape;16347;p23"/>
            <p:cNvSpPr/>
            <p:nvPr/>
          </p:nvSpPr>
          <p:spPr>
            <a:xfrm>
              <a:off x="5605725" y="4064925"/>
              <a:ext cx="33650" cy="11225"/>
            </a:xfrm>
            <a:custGeom>
              <a:avLst/>
              <a:gdLst/>
              <a:ahLst/>
              <a:cxnLst/>
              <a:rect l="l" t="t" r="r" b="b"/>
              <a:pathLst>
                <a:path w="1346" h="449" extrusionOk="0">
                  <a:moveTo>
                    <a:pt x="673" y="0"/>
                  </a:moveTo>
                  <a:cubicBezTo>
                    <a:pt x="673" y="0"/>
                    <a:pt x="1" y="224"/>
                    <a:pt x="673" y="448"/>
                  </a:cubicBezTo>
                  <a:cubicBezTo>
                    <a:pt x="449" y="224"/>
                    <a:pt x="1345" y="224"/>
                    <a:pt x="67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48" name="Google Shape;16348;p23"/>
            <p:cNvSpPr/>
            <p:nvPr/>
          </p:nvSpPr>
          <p:spPr>
            <a:xfrm>
              <a:off x="2703400" y="4137750"/>
              <a:ext cx="39250" cy="5625"/>
            </a:xfrm>
            <a:custGeom>
              <a:avLst/>
              <a:gdLst/>
              <a:ahLst/>
              <a:cxnLst/>
              <a:rect l="l" t="t" r="r" b="b"/>
              <a:pathLst>
                <a:path w="1570" h="225" extrusionOk="0">
                  <a:moveTo>
                    <a:pt x="1" y="1"/>
                  </a:moveTo>
                  <a:lnTo>
                    <a:pt x="1570" y="225"/>
                  </a:lnTo>
                  <a:cubicBezTo>
                    <a:pt x="1121" y="1"/>
                    <a:pt x="673" y="1"/>
                    <a:pt x="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49" name="Google Shape;16349;p23"/>
            <p:cNvSpPr/>
            <p:nvPr/>
          </p:nvSpPr>
          <p:spPr>
            <a:xfrm>
              <a:off x="2664175" y="4126550"/>
              <a:ext cx="39250" cy="11225"/>
            </a:xfrm>
            <a:custGeom>
              <a:avLst/>
              <a:gdLst/>
              <a:ahLst/>
              <a:cxnLst/>
              <a:rect l="l" t="t" r="r" b="b"/>
              <a:pathLst>
                <a:path w="1570" h="449" extrusionOk="0">
                  <a:moveTo>
                    <a:pt x="1" y="0"/>
                  </a:moveTo>
                  <a:cubicBezTo>
                    <a:pt x="169" y="56"/>
                    <a:pt x="323" y="98"/>
                    <a:pt x="467" y="133"/>
                  </a:cubicBezTo>
                  <a:lnTo>
                    <a:pt x="467" y="133"/>
                  </a:lnTo>
                  <a:lnTo>
                    <a:pt x="1" y="0"/>
                  </a:lnTo>
                  <a:close/>
                  <a:moveTo>
                    <a:pt x="467" y="133"/>
                  </a:moveTo>
                  <a:lnTo>
                    <a:pt x="1570" y="449"/>
                  </a:lnTo>
                  <a:cubicBezTo>
                    <a:pt x="1234" y="281"/>
                    <a:pt x="897" y="239"/>
                    <a:pt x="467" y="133"/>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50" name="Google Shape;16350;p23"/>
            <p:cNvSpPr/>
            <p:nvPr/>
          </p:nvSpPr>
          <p:spPr>
            <a:xfrm>
              <a:off x="4529975" y="4328250"/>
              <a:ext cx="22425" cy="16825"/>
            </a:xfrm>
            <a:custGeom>
              <a:avLst/>
              <a:gdLst/>
              <a:ahLst/>
              <a:cxnLst/>
              <a:rect l="l" t="t" r="r" b="b"/>
              <a:pathLst>
                <a:path w="897" h="673" extrusionOk="0">
                  <a:moveTo>
                    <a:pt x="897" y="1"/>
                  </a:moveTo>
                  <a:cubicBezTo>
                    <a:pt x="672" y="1"/>
                    <a:pt x="0" y="449"/>
                    <a:pt x="448" y="673"/>
                  </a:cubicBezTo>
                  <a:cubicBezTo>
                    <a:pt x="448" y="225"/>
                    <a:pt x="897" y="225"/>
                    <a:pt x="89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51" name="Google Shape;16351;p23"/>
            <p:cNvSpPr/>
            <p:nvPr/>
          </p:nvSpPr>
          <p:spPr>
            <a:xfrm>
              <a:off x="5964325" y="1650050"/>
              <a:ext cx="11225" cy="2525"/>
            </a:xfrm>
            <a:custGeom>
              <a:avLst/>
              <a:gdLst/>
              <a:ahLst/>
              <a:cxnLst/>
              <a:rect l="l" t="t" r="r" b="b"/>
              <a:pathLst>
                <a:path w="449" h="101" extrusionOk="0">
                  <a:moveTo>
                    <a:pt x="0" y="1"/>
                  </a:moveTo>
                  <a:cubicBezTo>
                    <a:pt x="0" y="1"/>
                    <a:pt x="199" y="100"/>
                    <a:pt x="332" y="100"/>
                  </a:cubicBezTo>
                  <a:cubicBezTo>
                    <a:pt x="399" y="100"/>
                    <a:pt x="448" y="76"/>
                    <a:pt x="44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52" name="Google Shape;16352;p23"/>
            <p:cNvSpPr/>
            <p:nvPr/>
          </p:nvSpPr>
          <p:spPr>
            <a:xfrm>
              <a:off x="5992325" y="1636525"/>
              <a:ext cx="16850" cy="7950"/>
            </a:xfrm>
            <a:custGeom>
              <a:avLst/>
              <a:gdLst/>
              <a:ahLst/>
              <a:cxnLst/>
              <a:rect l="l" t="t" r="r" b="b"/>
              <a:pathLst>
                <a:path w="674" h="318" extrusionOk="0">
                  <a:moveTo>
                    <a:pt x="337" y="1"/>
                  </a:moveTo>
                  <a:cubicBezTo>
                    <a:pt x="113" y="1"/>
                    <a:pt x="1" y="159"/>
                    <a:pt x="1" y="318"/>
                  </a:cubicBezTo>
                  <a:cubicBezTo>
                    <a:pt x="449" y="318"/>
                    <a:pt x="673" y="318"/>
                    <a:pt x="673" y="94"/>
                  </a:cubicBezTo>
                  <a:cubicBezTo>
                    <a:pt x="542" y="28"/>
                    <a:pt x="430" y="1"/>
                    <a:pt x="33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53" name="Google Shape;16353;p23"/>
            <p:cNvSpPr/>
            <p:nvPr/>
          </p:nvSpPr>
          <p:spPr>
            <a:xfrm>
              <a:off x="5974500" y="1625700"/>
              <a:ext cx="283075" cy="36875"/>
            </a:xfrm>
            <a:custGeom>
              <a:avLst/>
              <a:gdLst/>
              <a:ahLst/>
              <a:cxnLst/>
              <a:rect l="l" t="t" r="r" b="b"/>
              <a:pathLst>
                <a:path w="11323" h="1475" extrusionOk="0">
                  <a:moveTo>
                    <a:pt x="4300" y="751"/>
                  </a:moveTo>
                  <a:cubicBezTo>
                    <a:pt x="4524" y="751"/>
                    <a:pt x="4076" y="975"/>
                    <a:pt x="4076" y="975"/>
                  </a:cubicBezTo>
                  <a:lnTo>
                    <a:pt x="4076" y="751"/>
                  </a:lnTo>
                  <a:close/>
                  <a:moveTo>
                    <a:pt x="6230" y="1"/>
                  </a:moveTo>
                  <a:cubicBezTo>
                    <a:pt x="3972" y="1"/>
                    <a:pt x="1" y="1423"/>
                    <a:pt x="5869" y="1423"/>
                  </a:cubicBezTo>
                  <a:cubicBezTo>
                    <a:pt x="5833" y="1458"/>
                    <a:pt x="5863" y="1474"/>
                    <a:pt x="5945" y="1474"/>
                  </a:cubicBezTo>
                  <a:cubicBezTo>
                    <a:pt x="6658" y="1474"/>
                    <a:pt x="11323" y="254"/>
                    <a:pt x="10473" y="254"/>
                  </a:cubicBezTo>
                  <a:cubicBezTo>
                    <a:pt x="10190" y="254"/>
                    <a:pt x="9295" y="390"/>
                    <a:pt x="7437" y="751"/>
                  </a:cubicBezTo>
                  <a:cubicBezTo>
                    <a:pt x="7682" y="201"/>
                    <a:pt x="7076" y="1"/>
                    <a:pt x="623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54" name="Google Shape;16354;p23"/>
            <p:cNvSpPr/>
            <p:nvPr/>
          </p:nvSpPr>
          <p:spPr>
            <a:xfrm>
              <a:off x="5633750" y="1638225"/>
              <a:ext cx="231100" cy="94125"/>
            </a:xfrm>
            <a:custGeom>
              <a:avLst/>
              <a:gdLst/>
              <a:ahLst/>
              <a:cxnLst/>
              <a:rect l="l" t="t" r="r" b="b"/>
              <a:pathLst>
                <a:path w="9244" h="3765" extrusionOk="0">
                  <a:moveTo>
                    <a:pt x="4034" y="1819"/>
                  </a:moveTo>
                  <a:cubicBezTo>
                    <a:pt x="4034" y="1922"/>
                    <a:pt x="4034" y="2134"/>
                    <a:pt x="4034" y="2267"/>
                  </a:cubicBezTo>
                  <a:cubicBezTo>
                    <a:pt x="3810" y="2267"/>
                    <a:pt x="4034" y="2043"/>
                    <a:pt x="4034" y="1819"/>
                  </a:cubicBezTo>
                  <a:close/>
                  <a:moveTo>
                    <a:pt x="7180" y="0"/>
                  </a:moveTo>
                  <a:cubicBezTo>
                    <a:pt x="6528" y="0"/>
                    <a:pt x="5273" y="378"/>
                    <a:pt x="3138" y="1370"/>
                  </a:cubicBezTo>
                  <a:cubicBezTo>
                    <a:pt x="2914" y="1370"/>
                    <a:pt x="0" y="2267"/>
                    <a:pt x="3810" y="3612"/>
                  </a:cubicBezTo>
                  <a:cubicBezTo>
                    <a:pt x="3863" y="3717"/>
                    <a:pt x="3963" y="3765"/>
                    <a:pt x="4098" y="3765"/>
                  </a:cubicBezTo>
                  <a:cubicBezTo>
                    <a:pt x="5297" y="3765"/>
                    <a:pt x="9244" y="0"/>
                    <a:pt x="718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55" name="Google Shape;16355;p23"/>
            <p:cNvSpPr/>
            <p:nvPr/>
          </p:nvSpPr>
          <p:spPr>
            <a:xfrm>
              <a:off x="6642275" y="2906525"/>
              <a:ext cx="16825" cy="4225"/>
            </a:xfrm>
            <a:custGeom>
              <a:avLst/>
              <a:gdLst/>
              <a:ahLst/>
              <a:cxnLst/>
              <a:rect l="l" t="t" r="r" b="b"/>
              <a:pathLst>
                <a:path w="673" h="169" extrusionOk="0">
                  <a:moveTo>
                    <a:pt x="393" y="0"/>
                  </a:moveTo>
                  <a:cubicBezTo>
                    <a:pt x="225" y="0"/>
                    <a:pt x="0" y="56"/>
                    <a:pt x="0" y="168"/>
                  </a:cubicBezTo>
                  <a:lnTo>
                    <a:pt x="449" y="168"/>
                  </a:lnTo>
                  <a:cubicBezTo>
                    <a:pt x="673" y="56"/>
                    <a:pt x="561" y="0"/>
                    <a:pt x="39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56" name="Google Shape;16356;p23"/>
            <p:cNvSpPr/>
            <p:nvPr/>
          </p:nvSpPr>
          <p:spPr>
            <a:xfrm>
              <a:off x="3301650" y="3422950"/>
              <a:ext cx="12500" cy="6500"/>
            </a:xfrm>
            <a:custGeom>
              <a:avLst/>
              <a:gdLst/>
              <a:ahLst/>
              <a:cxnLst/>
              <a:rect l="l" t="t" r="r" b="b"/>
              <a:pathLst>
                <a:path w="500" h="260" extrusionOk="0">
                  <a:moveTo>
                    <a:pt x="187" y="0"/>
                  </a:moveTo>
                  <a:cubicBezTo>
                    <a:pt x="0" y="0"/>
                    <a:pt x="65" y="259"/>
                    <a:pt x="252" y="259"/>
                  </a:cubicBezTo>
                  <a:cubicBezTo>
                    <a:pt x="320" y="259"/>
                    <a:pt x="405" y="225"/>
                    <a:pt x="500" y="130"/>
                  </a:cubicBezTo>
                  <a:cubicBezTo>
                    <a:pt x="358" y="35"/>
                    <a:pt x="255" y="0"/>
                    <a:pt x="18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57" name="Google Shape;16357;p23"/>
            <p:cNvSpPr/>
            <p:nvPr/>
          </p:nvSpPr>
          <p:spPr>
            <a:xfrm>
              <a:off x="4591600" y="3717525"/>
              <a:ext cx="15200" cy="7950"/>
            </a:xfrm>
            <a:custGeom>
              <a:avLst/>
              <a:gdLst/>
              <a:ahLst/>
              <a:cxnLst/>
              <a:rect l="l" t="t" r="r" b="b"/>
              <a:pathLst>
                <a:path w="608" h="318" extrusionOk="0">
                  <a:moveTo>
                    <a:pt x="449" y="1"/>
                  </a:moveTo>
                  <a:cubicBezTo>
                    <a:pt x="225" y="1"/>
                    <a:pt x="0" y="1"/>
                    <a:pt x="225" y="225"/>
                  </a:cubicBezTo>
                  <a:cubicBezTo>
                    <a:pt x="225" y="291"/>
                    <a:pt x="263" y="318"/>
                    <a:pt x="312" y="318"/>
                  </a:cubicBezTo>
                  <a:cubicBezTo>
                    <a:pt x="429" y="318"/>
                    <a:pt x="607" y="159"/>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58" name="Google Shape;16358;p23"/>
            <p:cNvSpPr/>
            <p:nvPr/>
          </p:nvSpPr>
          <p:spPr>
            <a:xfrm>
              <a:off x="4529975" y="3734350"/>
              <a:ext cx="11225" cy="11225"/>
            </a:xfrm>
            <a:custGeom>
              <a:avLst/>
              <a:gdLst/>
              <a:ahLst/>
              <a:cxnLst/>
              <a:rect l="l" t="t" r="r" b="b"/>
              <a:pathLst>
                <a:path w="449" h="449" extrusionOk="0">
                  <a:moveTo>
                    <a:pt x="0" y="0"/>
                  </a:moveTo>
                  <a:cubicBezTo>
                    <a:pt x="0" y="224"/>
                    <a:pt x="0" y="448"/>
                    <a:pt x="224" y="448"/>
                  </a:cubicBezTo>
                  <a:cubicBezTo>
                    <a:pt x="224" y="224"/>
                    <a:pt x="448" y="0"/>
                    <a:pt x="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59" name="Google Shape;16359;p23"/>
            <p:cNvSpPr/>
            <p:nvPr/>
          </p:nvSpPr>
          <p:spPr>
            <a:xfrm>
              <a:off x="4597200" y="3728750"/>
              <a:ext cx="25" cy="22425"/>
            </a:xfrm>
            <a:custGeom>
              <a:avLst/>
              <a:gdLst/>
              <a:ahLst/>
              <a:cxnLst/>
              <a:rect l="l" t="t" r="r" b="b"/>
              <a:pathLst>
                <a:path w="1" h="897" extrusionOk="0">
                  <a:moveTo>
                    <a:pt x="1" y="448"/>
                  </a:moveTo>
                  <a:cubicBezTo>
                    <a:pt x="1" y="897"/>
                    <a:pt x="1" y="0"/>
                    <a:pt x="1" y="448"/>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60" name="Google Shape;16360;p23"/>
            <p:cNvSpPr/>
            <p:nvPr/>
          </p:nvSpPr>
          <p:spPr>
            <a:xfrm>
              <a:off x="4546775" y="3627900"/>
              <a:ext cx="14025" cy="8425"/>
            </a:xfrm>
            <a:custGeom>
              <a:avLst/>
              <a:gdLst/>
              <a:ahLst/>
              <a:cxnLst/>
              <a:rect l="l" t="t" r="r" b="b"/>
              <a:pathLst>
                <a:path w="561" h="337" extrusionOk="0">
                  <a:moveTo>
                    <a:pt x="225" y="0"/>
                  </a:moveTo>
                  <a:lnTo>
                    <a:pt x="225" y="0"/>
                  </a:lnTo>
                  <a:cubicBezTo>
                    <a:pt x="0" y="224"/>
                    <a:pt x="169" y="336"/>
                    <a:pt x="309" y="336"/>
                  </a:cubicBezTo>
                  <a:cubicBezTo>
                    <a:pt x="449" y="336"/>
                    <a:pt x="561" y="224"/>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61" name="Google Shape;16361;p23"/>
            <p:cNvSpPr/>
            <p:nvPr/>
          </p:nvSpPr>
          <p:spPr>
            <a:xfrm>
              <a:off x="4597200" y="3641450"/>
              <a:ext cx="7850" cy="6500"/>
            </a:xfrm>
            <a:custGeom>
              <a:avLst/>
              <a:gdLst/>
              <a:ahLst/>
              <a:cxnLst/>
              <a:rect l="l" t="t" r="r" b="b"/>
              <a:pathLst>
                <a:path w="314" h="260" extrusionOk="0">
                  <a:moveTo>
                    <a:pt x="201" y="1"/>
                  </a:moveTo>
                  <a:cubicBezTo>
                    <a:pt x="160" y="1"/>
                    <a:pt x="95" y="36"/>
                    <a:pt x="1" y="130"/>
                  </a:cubicBezTo>
                  <a:cubicBezTo>
                    <a:pt x="48" y="225"/>
                    <a:pt x="95" y="260"/>
                    <a:pt x="136" y="260"/>
                  </a:cubicBezTo>
                  <a:cubicBezTo>
                    <a:pt x="248" y="260"/>
                    <a:pt x="313" y="1"/>
                    <a:pt x="20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62" name="Google Shape;16362;p23"/>
            <p:cNvSpPr/>
            <p:nvPr/>
          </p:nvSpPr>
          <p:spPr>
            <a:xfrm>
              <a:off x="4563575" y="3751150"/>
              <a:ext cx="16850" cy="22450"/>
            </a:xfrm>
            <a:custGeom>
              <a:avLst/>
              <a:gdLst/>
              <a:ahLst/>
              <a:cxnLst/>
              <a:rect l="l" t="t" r="r" b="b"/>
              <a:pathLst>
                <a:path w="674" h="898" extrusionOk="0">
                  <a:moveTo>
                    <a:pt x="1" y="1"/>
                  </a:moveTo>
                  <a:cubicBezTo>
                    <a:pt x="1" y="449"/>
                    <a:pt x="1" y="673"/>
                    <a:pt x="449" y="897"/>
                  </a:cubicBezTo>
                  <a:cubicBezTo>
                    <a:pt x="449" y="449"/>
                    <a:pt x="673" y="1"/>
                    <a:pt x="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63" name="Google Shape;16363;p23"/>
            <p:cNvSpPr/>
            <p:nvPr/>
          </p:nvSpPr>
          <p:spPr>
            <a:xfrm>
              <a:off x="4551300" y="3711925"/>
              <a:ext cx="19900" cy="10650"/>
            </a:xfrm>
            <a:custGeom>
              <a:avLst/>
              <a:gdLst/>
              <a:ahLst/>
              <a:cxnLst/>
              <a:rect l="l" t="t" r="r" b="b"/>
              <a:pathLst>
                <a:path w="796" h="426" extrusionOk="0">
                  <a:moveTo>
                    <a:pt x="492" y="1"/>
                  </a:moveTo>
                  <a:lnTo>
                    <a:pt x="492" y="1"/>
                  </a:lnTo>
                  <a:cubicBezTo>
                    <a:pt x="0" y="247"/>
                    <a:pt x="250" y="425"/>
                    <a:pt x="465" y="425"/>
                  </a:cubicBezTo>
                  <a:cubicBezTo>
                    <a:pt x="642" y="425"/>
                    <a:pt x="795" y="304"/>
                    <a:pt x="492"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64" name="Google Shape;16364;p23"/>
            <p:cNvSpPr/>
            <p:nvPr/>
          </p:nvSpPr>
          <p:spPr>
            <a:xfrm>
              <a:off x="4548825" y="3615500"/>
              <a:ext cx="8125" cy="5150"/>
            </a:xfrm>
            <a:custGeom>
              <a:avLst/>
              <a:gdLst/>
              <a:ahLst/>
              <a:cxnLst/>
              <a:rect l="l" t="t" r="r" b="b"/>
              <a:pathLst>
                <a:path w="325" h="206" extrusionOk="0">
                  <a:moveTo>
                    <a:pt x="263" y="1"/>
                  </a:moveTo>
                  <a:cubicBezTo>
                    <a:pt x="247" y="1"/>
                    <a:pt x="210" y="14"/>
                    <a:pt x="143" y="48"/>
                  </a:cubicBezTo>
                  <a:cubicBezTo>
                    <a:pt x="25" y="165"/>
                    <a:pt x="0" y="206"/>
                    <a:pt x="19" y="206"/>
                  </a:cubicBezTo>
                  <a:cubicBezTo>
                    <a:pt x="61" y="206"/>
                    <a:pt x="324" y="1"/>
                    <a:pt x="26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65" name="Google Shape;16365;p23"/>
            <p:cNvSpPr/>
            <p:nvPr/>
          </p:nvSpPr>
          <p:spPr>
            <a:xfrm>
              <a:off x="4574800" y="3666350"/>
              <a:ext cx="7700" cy="7300"/>
            </a:xfrm>
            <a:custGeom>
              <a:avLst/>
              <a:gdLst/>
              <a:ahLst/>
              <a:cxnLst/>
              <a:rect l="l" t="t" r="r" b="b"/>
              <a:pathLst>
                <a:path w="308" h="292" extrusionOk="0">
                  <a:moveTo>
                    <a:pt x="234" y="0"/>
                  </a:moveTo>
                  <a:cubicBezTo>
                    <a:pt x="200" y="0"/>
                    <a:pt x="127" y="65"/>
                    <a:pt x="0" y="255"/>
                  </a:cubicBezTo>
                  <a:cubicBezTo>
                    <a:pt x="26" y="281"/>
                    <a:pt x="52" y="292"/>
                    <a:pt x="77" y="292"/>
                  </a:cubicBezTo>
                  <a:cubicBezTo>
                    <a:pt x="206" y="292"/>
                    <a:pt x="307" y="0"/>
                    <a:pt x="23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66" name="Google Shape;16366;p23"/>
            <p:cNvSpPr/>
            <p:nvPr/>
          </p:nvSpPr>
          <p:spPr>
            <a:xfrm>
              <a:off x="4066950" y="4114175"/>
              <a:ext cx="8150" cy="5125"/>
            </a:xfrm>
            <a:custGeom>
              <a:avLst/>
              <a:gdLst/>
              <a:ahLst/>
              <a:cxnLst/>
              <a:rect l="l" t="t" r="r" b="b"/>
              <a:pathLst>
                <a:path w="326" h="205" extrusionOk="0">
                  <a:moveTo>
                    <a:pt x="264" y="0"/>
                  </a:moveTo>
                  <a:cubicBezTo>
                    <a:pt x="248" y="0"/>
                    <a:pt x="211" y="13"/>
                    <a:pt x="143" y="47"/>
                  </a:cubicBezTo>
                  <a:cubicBezTo>
                    <a:pt x="26" y="164"/>
                    <a:pt x="1" y="205"/>
                    <a:pt x="20" y="205"/>
                  </a:cubicBezTo>
                  <a:cubicBezTo>
                    <a:pt x="62" y="205"/>
                    <a:pt x="325" y="0"/>
                    <a:pt x="26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67" name="Google Shape;16367;p23"/>
            <p:cNvSpPr/>
            <p:nvPr/>
          </p:nvSpPr>
          <p:spPr>
            <a:xfrm>
              <a:off x="4036900" y="4061675"/>
              <a:ext cx="7850" cy="6500"/>
            </a:xfrm>
            <a:custGeom>
              <a:avLst/>
              <a:gdLst/>
              <a:ahLst/>
              <a:cxnLst/>
              <a:rect l="l" t="t" r="r" b="b"/>
              <a:pathLst>
                <a:path w="314" h="260" extrusionOk="0">
                  <a:moveTo>
                    <a:pt x="201" y="1"/>
                  </a:moveTo>
                  <a:cubicBezTo>
                    <a:pt x="160" y="1"/>
                    <a:pt x="95" y="35"/>
                    <a:pt x="1" y="130"/>
                  </a:cubicBezTo>
                  <a:cubicBezTo>
                    <a:pt x="48" y="225"/>
                    <a:pt x="95" y="260"/>
                    <a:pt x="137" y="260"/>
                  </a:cubicBezTo>
                  <a:cubicBezTo>
                    <a:pt x="249" y="260"/>
                    <a:pt x="313" y="1"/>
                    <a:pt x="20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68" name="Google Shape;16368;p23"/>
            <p:cNvSpPr/>
            <p:nvPr/>
          </p:nvSpPr>
          <p:spPr>
            <a:xfrm>
              <a:off x="4014500" y="4106500"/>
              <a:ext cx="4700" cy="6500"/>
            </a:xfrm>
            <a:custGeom>
              <a:avLst/>
              <a:gdLst/>
              <a:ahLst/>
              <a:cxnLst/>
              <a:rect l="l" t="t" r="r" b="b"/>
              <a:pathLst>
                <a:path w="188" h="260" extrusionOk="0">
                  <a:moveTo>
                    <a:pt x="112" y="1"/>
                  </a:moveTo>
                  <a:cubicBezTo>
                    <a:pt x="85" y="1"/>
                    <a:pt x="48" y="35"/>
                    <a:pt x="0" y="130"/>
                  </a:cubicBezTo>
                  <a:cubicBezTo>
                    <a:pt x="48" y="225"/>
                    <a:pt x="85" y="259"/>
                    <a:pt x="112" y="259"/>
                  </a:cubicBezTo>
                  <a:cubicBezTo>
                    <a:pt x="187" y="259"/>
                    <a:pt x="187" y="1"/>
                    <a:pt x="112"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69" name="Google Shape;16369;p23"/>
            <p:cNvSpPr/>
            <p:nvPr/>
          </p:nvSpPr>
          <p:spPr>
            <a:xfrm>
              <a:off x="7111200" y="2686600"/>
              <a:ext cx="22425" cy="6500"/>
            </a:xfrm>
            <a:custGeom>
              <a:avLst/>
              <a:gdLst/>
              <a:ahLst/>
              <a:cxnLst/>
              <a:rect l="l" t="t" r="r" b="b"/>
              <a:pathLst>
                <a:path w="897" h="260" extrusionOk="0">
                  <a:moveTo>
                    <a:pt x="518" y="0"/>
                  </a:moveTo>
                  <a:lnTo>
                    <a:pt x="518" y="0"/>
                  </a:lnTo>
                  <a:cubicBezTo>
                    <a:pt x="0" y="130"/>
                    <a:pt x="379" y="259"/>
                    <a:pt x="619" y="259"/>
                  </a:cubicBezTo>
                  <a:cubicBezTo>
                    <a:pt x="795" y="259"/>
                    <a:pt x="896" y="190"/>
                    <a:pt x="51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70" name="Google Shape;16370;p23"/>
            <p:cNvSpPr/>
            <p:nvPr/>
          </p:nvSpPr>
          <p:spPr>
            <a:xfrm>
              <a:off x="7034475" y="2675400"/>
              <a:ext cx="25250" cy="4225"/>
            </a:xfrm>
            <a:custGeom>
              <a:avLst/>
              <a:gdLst/>
              <a:ahLst/>
              <a:cxnLst/>
              <a:rect l="l" t="t" r="r" b="b"/>
              <a:pathLst>
                <a:path w="1010" h="169" extrusionOk="0">
                  <a:moveTo>
                    <a:pt x="449" y="0"/>
                  </a:moveTo>
                  <a:lnTo>
                    <a:pt x="449" y="0"/>
                  </a:lnTo>
                  <a:cubicBezTo>
                    <a:pt x="1" y="112"/>
                    <a:pt x="281" y="168"/>
                    <a:pt x="533" y="168"/>
                  </a:cubicBezTo>
                  <a:cubicBezTo>
                    <a:pt x="785" y="168"/>
                    <a:pt x="1009" y="112"/>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71" name="Google Shape;16371;p23"/>
            <p:cNvSpPr/>
            <p:nvPr/>
          </p:nvSpPr>
          <p:spPr>
            <a:xfrm>
              <a:off x="7008725" y="775100"/>
              <a:ext cx="20175" cy="13050"/>
            </a:xfrm>
            <a:custGeom>
              <a:avLst/>
              <a:gdLst/>
              <a:ahLst/>
              <a:cxnLst/>
              <a:rect l="l" t="t" r="r" b="b"/>
              <a:pathLst>
                <a:path w="807" h="522" extrusionOk="0">
                  <a:moveTo>
                    <a:pt x="597" y="0"/>
                  </a:moveTo>
                  <a:cubicBezTo>
                    <a:pt x="156" y="0"/>
                    <a:pt x="0" y="521"/>
                    <a:pt x="232" y="521"/>
                  </a:cubicBezTo>
                  <a:cubicBezTo>
                    <a:pt x="266" y="521"/>
                    <a:pt x="308" y="510"/>
                    <a:pt x="358" y="485"/>
                  </a:cubicBezTo>
                  <a:cubicBezTo>
                    <a:pt x="358" y="261"/>
                    <a:pt x="807" y="261"/>
                    <a:pt x="807" y="37"/>
                  </a:cubicBezTo>
                  <a:cubicBezTo>
                    <a:pt x="731" y="11"/>
                    <a:pt x="661" y="0"/>
                    <a:pt x="59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72" name="Google Shape;16372;p23"/>
            <p:cNvSpPr/>
            <p:nvPr/>
          </p:nvSpPr>
          <p:spPr>
            <a:xfrm>
              <a:off x="7000875" y="2973600"/>
              <a:ext cx="22425" cy="9975"/>
            </a:xfrm>
            <a:custGeom>
              <a:avLst/>
              <a:gdLst/>
              <a:ahLst/>
              <a:cxnLst/>
              <a:rect l="l" t="t" r="r" b="b"/>
              <a:pathLst>
                <a:path w="897" h="399" extrusionOk="0">
                  <a:moveTo>
                    <a:pt x="299" y="0"/>
                  </a:moveTo>
                  <a:cubicBezTo>
                    <a:pt x="149" y="0"/>
                    <a:pt x="0" y="100"/>
                    <a:pt x="0" y="399"/>
                  </a:cubicBezTo>
                  <a:cubicBezTo>
                    <a:pt x="896" y="399"/>
                    <a:pt x="598" y="0"/>
                    <a:pt x="29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73" name="Google Shape;16373;p23"/>
            <p:cNvSpPr/>
            <p:nvPr/>
          </p:nvSpPr>
          <p:spPr>
            <a:xfrm>
              <a:off x="7000875" y="3930450"/>
              <a:ext cx="11225" cy="11225"/>
            </a:xfrm>
            <a:custGeom>
              <a:avLst/>
              <a:gdLst/>
              <a:ahLst/>
              <a:cxnLst/>
              <a:rect l="l" t="t" r="r" b="b"/>
              <a:pathLst>
                <a:path w="449" h="449" extrusionOk="0">
                  <a:moveTo>
                    <a:pt x="0" y="0"/>
                  </a:moveTo>
                  <a:cubicBezTo>
                    <a:pt x="0" y="224"/>
                    <a:pt x="0" y="449"/>
                    <a:pt x="224" y="449"/>
                  </a:cubicBezTo>
                  <a:cubicBezTo>
                    <a:pt x="448" y="449"/>
                    <a:pt x="224" y="0"/>
                    <a:pt x="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74" name="Google Shape;16374;p23"/>
            <p:cNvSpPr/>
            <p:nvPr/>
          </p:nvSpPr>
          <p:spPr>
            <a:xfrm>
              <a:off x="6964450" y="3969675"/>
              <a:ext cx="28025" cy="4225"/>
            </a:xfrm>
            <a:custGeom>
              <a:avLst/>
              <a:gdLst/>
              <a:ahLst/>
              <a:cxnLst/>
              <a:rect l="l" t="t" r="r" b="b"/>
              <a:pathLst>
                <a:path w="1121" h="169" extrusionOk="0">
                  <a:moveTo>
                    <a:pt x="561" y="0"/>
                  </a:moveTo>
                  <a:cubicBezTo>
                    <a:pt x="0" y="112"/>
                    <a:pt x="280" y="168"/>
                    <a:pt x="561" y="168"/>
                  </a:cubicBezTo>
                  <a:cubicBezTo>
                    <a:pt x="841" y="168"/>
                    <a:pt x="1121" y="112"/>
                    <a:pt x="56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75" name="Google Shape;16375;p23"/>
            <p:cNvSpPr/>
            <p:nvPr/>
          </p:nvSpPr>
          <p:spPr>
            <a:xfrm>
              <a:off x="6849575" y="916075"/>
              <a:ext cx="16850" cy="11225"/>
            </a:xfrm>
            <a:custGeom>
              <a:avLst/>
              <a:gdLst/>
              <a:ahLst/>
              <a:cxnLst/>
              <a:rect l="l" t="t" r="r" b="b"/>
              <a:pathLst>
                <a:path w="674" h="449" extrusionOk="0">
                  <a:moveTo>
                    <a:pt x="1" y="1"/>
                  </a:moveTo>
                  <a:cubicBezTo>
                    <a:pt x="1" y="225"/>
                    <a:pt x="1" y="449"/>
                    <a:pt x="225" y="449"/>
                  </a:cubicBezTo>
                  <a:cubicBezTo>
                    <a:pt x="673" y="449"/>
                    <a:pt x="449" y="1"/>
                    <a:pt x="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76" name="Google Shape;16376;p23"/>
            <p:cNvSpPr/>
            <p:nvPr/>
          </p:nvSpPr>
          <p:spPr>
            <a:xfrm>
              <a:off x="6832775" y="787200"/>
              <a:ext cx="11225" cy="11250"/>
            </a:xfrm>
            <a:custGeom>
              <a:avLst/>
              <a:gdLst/>
              <a:ahLst/>
              <a:cxnLst/>
              <a:rect l="l" t="t" r="r" b="b"/>
              <a:pathLst>
                <a:path w="449" h="450" extrusionOk="0">
                  <a:moveTo>
                    <a:pt x="0" y="1"/>
                  </a:moveTo>
                  <a:cubicBezTo>
                    <a:pt x="0" y="1"/>
                    <a:pt x="0" y="449"/>
                    <a:pt x="225" y="449"/>
                  </a:cubicBezTo>
                  <a:cubicBezTo>
                    <a:pt x="449" y="449"/>
                    <a:pt x="225" y="1"/>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77" name="Google Shape;16377;p23"/>
            <p:cNvSpPr/>
            <p:nvPr/>
          </p:nvSpPr>
          <p:spPr>
            <a:xfrm>
              <a:off x="6832775" y="2311200"/>
              <a:ext cx="11225" cy="11225"/>
            </a:xfrm>
            <a:custGeom>
              <a:avLst/>
              <a:gdLst/>
              <a:ahLst/>
              <a:cxnLst/>
              <a:rect l="l" t="t" r="r" b="b"/>
              <a:pathLst>
                <a:path w="449" h="449" extrusionOk="0">
                  <a:moveTo>
                    <a:pt x="0" y="1"/>
                  </a:moveTo>
                  <a:cubicBezTo>
                    <a:pt x="0" y="225"/>
                    <a:pt x="0" y="449"/>
                    <a:pt x="225" y="449"/>
                  </a:cubicBezTo>
                  <a:cubicBezTo>
                    <a:pt x="449" y="449"/>
                    <a:pt x="225" y="1"/>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78" name="Google Shape;16378;p23"/>
            <p:cNvSpPr/>
            <p:nvPr/>
          </p:nvSpPr>
          <p:spPr>
            <a:xfrm>
              <a:off x="6818250" y="2893150"/>
              <a:ext cx="20150" cy="18325"/>
            </a:xfrm>
            <a:custGeom>
              <a:avLst/>
              <a:gdLst/>
              <a:ahLst/>
              <a:cxnLst/>
              <a:rect l="l" t="t" r="r" b="b"/>
              <a:pathLst>
                <a:path w="806" h="733" extrusionOk="0">
                  <a:moveTo>
                    <a:pt x="632" y="1"/>
                  </a:moveTo>
                  <a:cubicBezTo>
                    <a:pt x="153" y="1"/>
                    <a:pt x="1" y="733"/>
                    <a:pt x="419" y="733"/>
                  </a:cubicBezTo>
                  <a:cubicBezTo>
                    <a:pt x="466" y="733"/>
                    <a:pt x="520" y="724"/>
                    <a:pt x="581" y="703"/>
                  </a:cubicBezTo>
                  <a:cubicBezTo>
                    <a:pt x="581" y="479"/>
                    <a:pt x="806" y="255"/>
                    <a:pt x="806" y="31"/>
                  </a:cubicBezTo>
                  <a:cubicBezTo>
                    <a:pt x="744" y="10"/>
                    <a:pt x="686" y="1"/>
                    <a:pt x="632"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79" name="Google Shape;16379;p23"/>
            <p:cNvSpPr/>
            <p:nvPr/>
          </p:nvSpPr>
          <p:spPr>
            <a:xfrm>
              <a:off x="6810375" y="804025"/>
              <a:ext cx="22275" cy="17725"/>
            </a:xfrm>
            <a:custGeom>
              <a:avLst/>
              <a:gdLst/>
              <a:ahLst/>
              <a:cxnLst/>
              <a:rect l="l" t="t" r="r" b="b"/>
              <a:pathLst>
                <a:path w="891" h="709" extrusionOk="0">
                  <a:moveTo>
                    <a:pt x="448" y="0"/>
                  </a:moveTo>
                  <a:cubicBezTo>
                    <a:pt x="448" y="224"/>
                    <a:pt x="0" y="224"/>
                    <a:pt x="224" y="673"/>
                  </a:cubicBezTo>
                  <a:cubicBezTo>
                    <a:pt x="299" y="698"/>
                    <a:pt x="365" y="709"/>
                    <a:pt x="424" y="709"/>
                  </a:cubicBezTo>
                  <a:cubicBezTo>
                    <a:pt x="891" y="709"/>
                    <a:pt x="847" y="0"/>
                    <a:pt x="44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80" name="Google Shape;16380;p23"/>
            <p:cNvSpPr/>
            <p:nvPr/>
          </p:nvSpPr>
          <p:spPr>
            <a:xfrm>
              <a:off x="6801950" y="826425"/>
              <a:ext cx="28050" cy="4225"/>
            </a:xfrm>
            <a:custGeom>
              <a:avLst/>
              <a:gdLst/>
              <a:ahLst/>
              <a:cxnLst/>
              <a:rect l="l" t="t" r="r" b="b"/>
              <a:pathLst>
                <a:path w="1122" h="169" extrusionOk="0">
                  <a:moveTo>
                    <a:pt x="561" y="1"/>
                  </a:moveTo>
                  <a:cubicBezTo>
                    <a:pt x="1" y="113"/>
                    <a:pt x="281" y="169"/>
                    <a:pt x="561" y="169"/>
                  </a:cubicBezTo>
                  <a:cubicBezTo>
                    <a:pt x="841" y="169"/>
                    <a:pt x="1121" y="113"/>
                    <a:pt x="56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81" name="Google Shape;16381;p23"/>
            <p:cNvSpPr/>
            <p:nvPr/>
          </p:nvSpPr>
          <p:spPr>
            <a:xfrm>
              <a:off x="6803025" y="858325"/>
              <a:ext cx="20075" cy="12950"/>
            </a:xfrm>
            <a:custGeom>
              <a:avLst/>
              <a:gdLst/>
              <a:ahLst/>
              <a:cxnLst/>
              <a:rect l="l" t="t" r="r" b="b"/>
              <a:pathLst>
                <a:path w="803" h="518" extrusionOk="0">
                  <a:moveTo>
                    <a:pt x="525" y="0"/>
                  </a:moveTo>
                  <a:cubicBezTo>
                    <a:pt x="305" y="0"/>
                    <a:pt x="1" y="259"/>
                    <a:pt x="518" y="518"/>
                  </a:cubicBezTo>
                  <a:cubicBezTo>
                    <a:pt x="802" y="139"/>
                    <a:pt x="686" y="0"/>
                    <a:pt x="5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82" name="Google Shape;16382;p23"/>
            <p:cNvSpPr/>
            <p:nvPr/>
          </p:nvSpPr>
          <p:spPr>
            <a:xfrm>
              <a:off x="6810375" y="2878350"/>
              <a:ext cx="22425" cy="9975"/>
            </a:xfrm>
            <a:custGeom>
              <a:avLst/>
              <a:gdLst/>
              <a:ahLst/>
              <a:cxnLst/>
              <a:rect l="l" t="t" r="r" b="b"/>
              <a:pathLst>
                <a:path w="897" h="399" extrusionOk="0">
                  <a:moveTo>
                    <a:pt x="299" y="0"/>
                  </a:moveTo>
                  <a:cubicBezTo>
                    <a:pt x="149" y="0"/>
                    <a:pt x="0" y="100"/>
                    <a:pt x="0" y="399"/>
                  </a:cubicBezTo>
                  <a:cubicBezTo>
                    <a:pt x="896" y="399"/>
                    <a:pt x="598" y="0"/>
                    <a:pt x="29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83" name="Google Shape;16383;p23"/>
            <p:cNvSpPr/>
            <p:nvPr/>
          </p:nvSpPr>
          <p:spPr>
            <a:xfrm>
              <a:off x="6777775" y="892925"/>
              <a:ext cx="27000" cy="23175"/>
            </a:xfrm>
            <a:custGeom>
              <a:avLst/>
              <a:gdLst/>
              <a:ahLst/>
              <a:cxnLst/>
              <a:rect l="l" t="t" r="r" b="b"/>
              <a:pathLst>
                <a:path w="1080" h="927" extrusionOk="0">
                  <a:moveTo>
                    <a:pt x="903" y="1"/>
                  </a:moveTo>
                  <a:cubicBezTo>
                    <a:pt x="333" y="1"/>
                    <a:pt x="0" y="927"/>
                    <a:pt x="408" y="927"/>
                  </a:cubicBezTo>
                  <a:cubicBezTo>
                    <a:pt x="856" y="702"/>
                    <a:pt x="632" y="254"/>
                    <a:pt x="1080" y="30"/>
                  </a:cubicBezTo>
                  <a:cubicBezTo>
                    <a:pt x="1019" y="10"/>
                    <a:pt x="960" y="1"/>
                    <a:pt x="90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84" name="Google Shape;16384;p23"/>
            <p:cNvSpPr/>
            <p:nvPr/>
          </p:nvSpPr>
          <p:spPr>
            <a:xfrm>
              <a:off x="6787950" y="988925"/>
              <a:ext cx="16825" cy="11225"/>
            </a:xfrm>
            <a:custGeom>
              <a:avLst/>
              <a:gdLst/>
              <a:ahLst/>
              <a:cxnLst/>
              <a:rect l="l" t="t" r="r" b="b"/>
              <a:pathLst>
                <a:path w="673" h="449" extrusionOk="0">
                  <a:moveTo>
                    <a:pt x="1" y="0"/>
                  </a:moveTo>
                  <a:cubicBezTo>
                    <a:pt x="1" y="0"/>
                    <a:pt x="1" y="448"/>
                    <a:pt x="225" y="448"/>
                  </a:cubicBezTo>
                  <a:cubicBezTo>
                    <a:pt x="673" y="448"/>
                    <a:pt x="225" y="0"/>
                    <a:pt x="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85" name="Google Shape;16385;p23"/>
            <p:cNvSpPr/>
            <p:nvPr/>
          </p:nvSpPr>
          <p:spPr>
            <a:xfrm>
              <a:off x="6782350" y="1005725"/>
              <a:ext cx="11225" cy="5625"/>
            </a:xfrm>
            <a:custGeom>
              <a:avLst/>
              <a:gdLst/>
              <a:ahLst/>
              <a:cxnLst/>
              <a:rect l="l" t="t" r="r" b="b"/>
              <a:pathLst>
                <a:path w="449" h="225" extrusionOk="0">
                  <a:moveTo>
                    <a:pt x="0" y="0"/>
                  </a:moveTo>
                  <a:cubicBezTo>
                    <a:pt x="0" y="0"/>
                    <a:pt x="0" y="225"/>
                    <a:pt x="225" y="225"/>
                  </a:cubicBezTo>
                  <a:cubicBezTo>
                    <a:pt x="449" y="225"/>
                    <a:pt x="225" y="0"/>
                    <a:pt x="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86" name="Google Shape;16386;p23"/>
            <p:cNvSpPr/>
            <p:nvPr/>
          </p:nvSpPr>
          <p:spPr>
            <a:xfrm>
              <a:off x="6737525" y="2882700"/>
              <a:ext cx="16825" cy="22425"/>
            </a:xfrm>
            <a:custGeom>
              <a:avLst/>
              <a:gdLst/>
              <a:ahLst/>
              <a:cxnLst/>
              <a:rect l="l" t="t" r="r" b="b"/>
              <a:pathLst>
                <a:path w="673" h="897" extrusionOk="0">
                  <a:moveTo>
                    <a:pt x="0" y="1"/>
                  </a:moveTo>
                  <a:cubicBezTo>
                    <a:pt x="0" y="449"/>
                    <a:pt x="0" y="897"/>
                    <a:pt x="449" y="897"/>
                  </a:cubicBezTo>
                  <a:cubicBezTo>
                    <a:pt x="449" y="449"/>
                    <a:pt x="673" y="1"/>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87" name="Google Shape;16387;p23"/>
            <p:cNvSpPr/>
            <p:nvPr/>
          </p:nvSpPr>
          <p:spPr>
            <a:xfrm>
              <a:off x="6737525" y="983325"/>
              <a:ext cx="11225" cy="11225"/>
            </a:xfrm>
            <a:custGeom>
              <a:avLst/>
              <a:gdLst/>
              <a:ahLst/>
              <a:cxnLst/>
              <a:rect l="l" t="t" r="r" b="b"/>
              <a:pathLst>
                <a:path w="449" h="449" extrusionOk="0">
                  <a:moveTo>
                    <a:pt x="0" y="0"/>
                  </a:moveTo>
                  <a:cubicBezTo>
                    <a:pt x="0" y="224"/>
                    <a:pt x="0" y="448"/>
                    <a:pt x="225" y="448"/>
                  </a:cubicBezTo>
                  <a:cubicBezTo>
                    <a:pt x="449" y="448"/>
                    <a:pt x="225" y="0"/>
                    <a:pt x="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88" name="Google Shape;16388;p23"/>
            <p:cNvSpPr/>
            <p:nvPr/>
          </p:nvSpPr>
          <p:spPr>
            <a:xfrm>
              <a:off x="6723525" y="2339225"/>
              <a:ext cx="25225" cy="4225"/>
            </a:xfrm>
            <a:custGeom>
              <a:avLst/>
              <a:gdLst/>
              <a:ahLst/>
              <a:cxnLst/>
              <a:rect l="l" t="t" r="r" b="b"/>
              <a:pathLst>
                <a:path w="1009" h="169" extrusionOk="0">
                  <a:moveTo>
                    <a:pt x="560" y="0"/>
                  </a:moveTo>
                  <a:lnTo>
                    <a:pt x="560" y="0"/>
                  </a:lnTo>
                  <a:cubicBezTo>
                    <a:pt x="0" y="112"/>
                    <a:pt x="224" y="168"/>
                    <a:pt x="476" y="168"/>
                  </a:cubicBezTo>
                  <a:cubicBezTo>
                    <a:pt x="729" y="168"/>
                    <a:pt x="1009" y="112"/>
                    <a:pt x="56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89" name="Google Shape;16389;p23"/>
            <p:cNvSpPr/>
            <p:nvPr/>
          </p:nvSpPr>
          <p:spPr>
            <a:xfrm>
              <a:off x="6715125" y="3880025"/>
              <a:ext cx="25225" cy="4225"/>
            </a:xfrm>
            <a:custGeom>
              <a:avLst/>
              <a:gdLst/>
              <a:ahLst/>
              <a:cxnLst/>
              <a:rect l="l" t="t" r="r" b="b"/>
              <a:pathLst>
                <a:path w="1009" h="169" extrusionOk="0">
                  <a:moveTo>
                    <a:pt x="448" y="0"/>
                  </a:moveTo>
                  <a:lnTo>
                    <a:pt x="448" y="0"/>
                  </a:lnTo>
                  <a:cubicBezTo>
                    <a:pt x="0" y="112"/>
                    <a:pt x="280" y="168"/>
                    <a:pt x="532" y="168"/>
                  </a:cubicBezTo>
                  <a:cubicBezTo>
                    <a:pt x="784" y="168"/>
                    <a:pt x="1009" y="112"/>
                    <a:pt x="44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90" name="Google Shape;16390;p23"/>
            <p:cNvSpPr/>
            <p:nvPr/>
          </p:nvSpPr>
          <p:spPr>
            <a:xfrm>
              <a:off x="6709500" y="1442750"/>
              <a:ext cx="22450" cy="11225"/>
            </a:xfrm>
            <a:custGeom>
              <a:avLst/>
              <a:gdLst/>
              <a:ahLst/>
              <a:cxnLst/>
              <a:rect l="l" t="t" r="r" b="b"/>
              <a:pathLst>
                <a:path w="898" h="449" extrusionOk="0">
                  <a:moveTo>
                    <a:pt x="449" y="1"/>
                  </a:moveTo>
                  <a:cubicBezTo>
                    <a:pt x="449" y="225"/>
                    <a:pt x="1" y="225"/>
                    <a:pt x="449" y="449"/>
                  </a:cubicBezTo>
                  <a:cubicBezTo>
                    <a:pt x="897" y="449"/>
                    <a:pt x="897" y="1"/>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91" name="Google Shape;16391;p23"/>
            <p:cNvSpPr/>
            <p:nvPr/>
          </p:nvSpPr>
          <p:spPr>
            <a:xfrm>
              <a:off x="6687100" y="2991075"/>
              <a:ext cx="37950" cy="20525"/>
            </a:xfrm>
            <a:custGeom>
              <a:avLst/>
              <a:gdLst/>
              <a:ahLst/>
              <a:cxnLst/>
              <a:rect l="l" t="t" r="r" b="b"/>
              <a:pathLst>
                <a:path w="1518" h="821" extrusionOk="0">
                  <a:moveTo>
                    <a:pt x="397" y="0"/>
                  </a:moveTo>
                  <a:cubicBezTo>
                    <a:pt x="245" y="0"/>
                    <a:pt x="105" y="44"/>
                    <a:pt x="0" y="148"/>
                  </a:cubicBezTo>
                  <a:cubicBezTo>
                    <a:pt x="673" y="148"/>
                    <a:pt x="673" y="820"/>
                    <a:pt x="1345" y="820"/>
                  </a:cubicBezTo>
                  <a:cubicBezTo>
                    <a:pt x="1517" y="476"/>
                    <a:pt x="897" y="0"/>
                    <a:pt x="39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92" name="Google Shape;16392;p23"/>
            <p:cNvSpPr/>
            <p:nvPr/>
          </p:nvSpPr>
          <p:spPr>
            <a:xfrm>
              <a:off x="6689900" y="3835200"/>
              <a:ext cx="25225" cy="4225"/>
            </a:xfrm>
            <a:custGeom>
              <a:avLst/>
              <a:gdLst/>
              <a:ahLst/>
              <a:cxnLst/>
              <a:rect l="l" t="t" r="r" b="b"/>
              <a:pathLst>
                <a:path w="1009" h="169" extrusionOk="0">
                  <a:moveTo>
                    <a:pt x="561" y="0"/>
                  </a:moveTo>
                  <a:lnTo>
                    <a:pt x="561" y="0"/>
                  </a:lnTo>
                  <a:cubicBezTo>
                    <a:pt x="0" y="112"/>
                    <a:pt x="225" y="168"/>
                    <a:pt x="477" y="168"/>
                  </a:cubicBezTo>
                  <a:cubicBezTo>
                    <a:pt x="729" y="168"/>
                    <a:pt x="1009" y="112"/>
                    <a:pt x="56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93" name="Google Shape;16393;p23"/>
            <p:cNvSpPr/>
            <p:nvPr/>
          </p:nvSpPr>
          <p:spPr>
            <a:xfrm>
              <a:off x="6664675" y="1329775"/>
              <a:ext cx="20700" cy="13050"/>
            </a:xfrm>
            <a:custGeom>
              <a:avLst/>
              <a:gdLst/>
              <a:ahLst/>
              <a:cxnLst/>
              <a:rect l="l" t="t" r="r" b="b"/>
              <a:pathLst>
                <a:path w="828" h="522" extrusionOk="0">
                  <a:moveTo>
                    <a:pt x="211" y="1"/>
                  </a:moveTo>
                  <a:cubicBezTo>
                    <a:pt x="147" y="1"/>
                    <a:pt x="77" y="12"/>
                    <a:pt x="1" y="37"/>
                  </a:cubicBezTo>
                  <a:cubicBezTo>
                    <a:pt x="1" y="261"/>
                    <a:pt x="225" y="485"/>
                    <a:pt x="673" y="485"/>
                  </a:cubicBezTo>
                  <a:cubicBezTo>
                    <a:pt x="699" y="511"/>
                    <a:pt x="718" y="522"/>
                    <a:pt x="732" y="522"/>
                  </a:cubicBezTo>
                  <a:cubicBezTo>
                    <a:pt x="827" y="522"/>
                    <a:pt x="654" y="1"/>
                    <a:pt x="21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94" name="Google Shape;16394;p23"/>
            <p:cNvSpPr/>
            <p:nvPr/>
          </p:nvSpPr>
          <p:spPr>
            <a:xfrm>
              <a:off x="6647875" y="1438100"/>
              <a:ext cx="24750" cy="15875"/>
            </a:xfrm>
            <a:custGeom>
              <a:avLst/>
              <a:gdLst/>
              <a:ahLst/>
              <a:cxnLst/>
              <a:rect l="l" t="t" r="r" b="b"/>
              <a:pathLst>
                <a:path w="990" h="635" extrusionOk="0">
                  <a:moveTo>
                    <a:pt x="221" y="1"/>
                  </a:moveTo>
                  <a:cubicBezTo>
                    <a:pt x="97" y="1"/>
                    <a:pt x="1" y="55"/>
                    <a:pt x="1" y="187"/>
                  </a:cubicBezTo>
                  <a:cubicBezTo>
                    <a:pt x="449" y="187"/>
                    <a:pt x="449" y="411"/>
                    <a:pt x="673" y="635"/>
                  </a:cubicBezTo>
                  <a:cubicBezTo>
                    <a:pt x="990" y="318"/>
                    <a:pt x="522" y="1"/>
                    <a:pt x="22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95" name="Google Shape;16395;p23"/>
            <p:cNvSpPr/>
            <p:nvPr/>
          </p:nvSpPr>
          <p:spPr>
            <a:xfrm>
              <a:off x="6645075" y="3812775"/>
              <a:ext cx="28050" cy="4225"/>
            </a:xfrm>
            <a:custGeom>
              <a:avLst/>
              <a:gdLst/>
              <a:ahLst/>
              <a:cxnLst/>
              <a:rect l="l" t="t" r="r" b="b"/>
              <a:pathLst>
                <a:path w="1122" h="169" extrusionOk="0">
                  <a:moveTo>
                    <a:pt x="561" y="1"/>
                  </a:moveTo>
                  <a:cubicBezTo>
                    <a:pt x="1" y="113"/>
                    <a:pt x="281" y="169"/>
                    <a:pt x="561" y="169"/>
                  </a:cubicBezTo>
                  <a:cubicBezTo>
                    <a:pt x="841" y="169"/>
                    <a:pt x="1121" y="113"/>
                    <a:pt x="56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96" name="Google Shape;16396;p23"/>
            <p:cNvSpPr/>
            <p:nvPr/>
          </p:nvSpPr>
          <p:spPr>
            <a:xfrm>
              <a:off x="6647875" y="3774800"/>
              <a:ext cx="22450" cy="10000"/>
            </a:xfrm>
            <a:custGeom>
              <a:avLst/>
              <a:gdLst/>
              <a:ahLst/>
              <a:cxnLst/>
              <a:rect l="l" t="t" r="r" b="b"/>
              <a:pathLst>
                <a:path w="898" h="400" extrusionOk="0">
                  <a:moveTo>
                    <a:pt x="299" y="1"/>
                  </a:moveTo>
                  <a:cubicBezTo>
                    <a:pt x="150" y="1"/>
                    <a:pt x="1" y="100"/>
                    <a:pt x="1" y="399"/>
                  </a:cubicBezTo>
                  <a:cubicBezTo>
                    <a:pt x="897" y="399"/>
                    <a:pt x="598" y="1"/>
                    <a:pt x="29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97" name="Google Shape;16397;p23"/>
            <p:cNvSpPr/>
            <p:nvPr/>
          </p:nvSpPr>
          <p:spPr>
            <a:xfrm>
              <a:off x="6616175" y="2997625"/>
              <a:ext cx="14175" cy="8275"/>
            </a:xfrm>
            <a:custGeom>
              <a:avLst/>
              <a:gdLst/>
              <a:ahLst/>
              <a:cxnLst/>
              <a:rect l="l" t="t" r="r" b="b"/>
              <a:pathLst>
                <a:path w="567" h="331" extrusionOk="0">
                  <a:moveTo>
                    <a:pt x="102" y="1"/>
                  </a:moveTo>
                  <a:cubicBezTo>
                    <a:pt x="1" y="1"/>
                    <a:pt x="452" y="331"/>
                    <a:pt x="533" y="331"/>
                  </a:cubicBezTo>
                  <a:cubicBezTo>
                    <a:pt x="566" y="331"/>
                    <a:pt x="535" y="273"/>
                    <a:pt x="372" y="110"/>
                  </a:cubicBezTo>
                  <a:cubicBezTo>
                    <a:pt x="214" y="31"/>
                    <a:pt x="133" y="1"/>
                    <a:pt x="102"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98" name="Google Shape;16398;p23"/>
            <p:cNvSpPr/>
            <p:nvPr/>
          </p:nvSpPr>
          <p:spPr>
            <a:xfrm>
              <a:off x="6580650" y="3840800"/>
              <a:ext cx="22425" cy="5625"/>
            </a:xfrm>
            <a:custGeom>
              <a:avLst/>
              <a:gdLst/>
              <a:ahLst/>
              <a:cxnLst/>
              <a:rect l="l" t="t" r="r" b="b"/>
              <a:pathLst>
                <a:path w="897" h="225" extrusionOk="0">
                  <a:moveTo>
                    <a:pt x="448" y="0"/>
                  </a:moveTo>
                  <a:cubicBezTo>
                    <a:pt x="0" y="0"/>
                    <a:pt x="0" y="225"/>
                    <a:pt x="448" y="225"/>
                  </a:cubicBezTo>
                  <a:cubicBezTo>
                    <a:pt x="673" y="225"/>
                    <a:pt x="897" y="0"/>
                    <a:pt x="44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99" name="Google Shape;16399;p23"/>
            <p:cNvSpPr/>
            <p:nvPr/>
          </p:nvSpPr>
          <p:spPr>
            <a:xfrm>
              <a:off x="6566625" y="3908025"/>
              <a:ext cx="28050" cy="4225"/>
            </a:xfrm>
            <a:custGeom>
              <a:avLst/>
              <a:gdLst/>
              <a:ahLst/>
              <a:cxnLst/>
              <a:rect l="l" t="t" r="r" b="b"/>
              <a:pathLst>
                <a:path w="1122" h="169" extrusionOk="0">
                  <a:moveTo>
                    <a:pt x="561" y="1"/>
                  </a:moveTo>
                  <a:cubicBezTo>
                    <a:pt x="1" y="113"/>
                    <a:pt x="281" y="169"/>
                    <a:pt x="561" y="169"/>
                  </a:cubicBezTo>
                  <a:cubicBezTo>
                    <a:pt x="841" y="169"/>
                    <a:pt x="1121" y="113"/>
                    <a:pt x="56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00" name="Google Shape;16400;p23"/>
            <p:cNvSpPr/>
            <p:nvPr/>
          </p:nvSpPr>
          <p:spPr>
            <a:xfrm>
              <a:off x="6547025" y="1532400"/>
              <a:ext cx="50450" cy="25"/>
            </a:xfrm>
            <a:custGeom>
              <a:avLst/>
              <a:gdLst/>
              <a:ahLst/>
              <a:cxnLst/>
              <a:rect l="l" t="t" r="r" b="b"/>
              <a:pathLst>
                <a:path w="2018" h="1" extrusionOk="0">
                  <a:moveTo>
                    <a:pt x="897" y="0"/>
                  </a:moveTo>
                  <a:cubicBezTo>
                    <a:pt x="0" y="0"/>
                    <a:pt x="2018" y="0"/>
                    <a:pt x="89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01" name="Google Shape;16401;p23"/>
            <p:cNvSpPr/>
            <p:nvPr/>
          </p:nvSpPr>
          <p:spPr>
            <a:xfrm>
              <a:off x="6552625" y="1308275"/>
              <a:ext cx="26200" cy="23325"/>
            </a:xfrm>
            <a:custGeom>
              <a:avLst/>
              <a:gdLst/>
              <a:ahLst/>
              <a:cxnLst/>
              <a:rect l="l" t="t" r="r" b="b"/>
              <a:pathLst>
                <a:path w="1048" h="933" extrusionOk="0">
                  <a:moveTo>
                    <a:pt x="449" y="1"/>
                  </a:moveTo>
                  <a:cubicBezTo>
                    <a:pt x="449" y="449"/>
                    <a:pt x="1" y="449"/>
                    <a:pt x="1" y="897"/>
                  </a:cubicBezTo>
                  <a:cubicBezTo>
                    <a:pt x="74" y="922"/>
                    <a:pt x="145" y="933"/>
                    <a:pt x="212" y="933"/>
                  </a:cubicBezTo>
                  <a:cubicBezTo>
                    <a:pt x="758" y="933"/>
                    <a:pt x="1047" y="200"/>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02" name="Google Shape;16402;p23"/>
            <p:cNvSpPr/>
            <p:nvPr/>
          </p:nvSpPr>
          <p:spPr>
            <a:xfrm>
              <a:off x="6535825" y="3000350"/>
              <a:ext cx="16825" cy="11250"/>
            </a:xfrm>
            <a:custGeom>
              <a:avLst/>
              <a:gdLst/>
              <a:ahLst/>
              <a:cxnLst/>
              <a:rect l="l" t="t" r="r" b="b"/>
              <a:pathLst>
                <a:path w="673" h="450" extrusionOk="0">
                  <a:moveTo>
                    <a:pt x="448" y="1"/>
                  </a:moveTo>
                  <a:cubicBezTo>
                    <a:pt x="0" y="1"/>
                    <a:pt x="448" y="449"/>
                    <a:pt x="673" y="449"/>
                  </a:cubicBezTo>
                  <a:cubicBezTo>
                    <a:pt x="673" y="225"/>
                    <a:pt x="673" y="1"/>
                    <a:pt x="44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03" name="Google Shape;16403;p23"/>
            <p:cNvSpPr/>
            <p:nvPr/>
          </p:nvSpPr>
          <p:spPr>
            <a:xfrm>
              <a:off x="6530225" y="3924850"/>
              <a:ext cx="22425" cy="9975"/>
            </a:xfrm>
            <a:custGeom>
              <a:avLst/>
              <a:gdLst/>
              <a:ahLst/>
              <a:cxnLst/>
              <a:rect l="l" t="t" r="r" b="b"/>
              <a:pathLst>
                <a:path w="897" h="399" extrusionOk="0">
                  <a:moveTo>
                    <a:pt x="897" y="0"/>
                  </a:moveTo>
                  <a:cubicBezTo>
                    <a:pt x="0" y="0"/>
                    <a:pt x="299" y="399"/>
                    <a:pt x="598" y="399"/>
                  </a:cubicBezTo>
                  <a:cubicBezTo>
                    <a:pt x="747" y="399"/>
                    <a:pt x="897" y="299"/>
                    <a:pt x="89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04" name="Google Shape;16404;p23"/>
            <p:cNvSpPr/>
            <p:nvPr/>
          </p:nvSpPr>
          <p:spPr>
            <a:xfrm>
              <a:off x="6530225" y="1404775"/>
              <a:ext cx="22425" cy="9975"/>
            </a:xfrm>
            <a:custGeom>
              <a:avLst/>
              <a:gdLst/>
              <a:ahLst/>
              <a:cxnLst/>
              <a:rect l="l" t="t" r="r" b="b"/>
              <a:pathLst>
                <a:path w="897" h="399" extrusionOk="0">
                  <a:moveTo>
                    <a:pt x="299" y="1"/>
                  </a:moveTo>
                  <a:cubicBezTo>
                    <a:pt x="150" y="1"/>
                    <a:pt x="0" y="100"/>
                    <a:pt x="0" y="399"/>
                  </a:cubicBezTo>
                  <a:cubicBezTo>
                    <a:pt x="897" y="399"/>
                    <a:pt x="598" y="1"/>
                    <a:pt x="29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05" name="Google Shape;16405;p23"/>
            <p:cNvSpPr/>
            <p:nvPr/>
          </p:nvSpPr>
          <p:spPr>
            <a:xfrm>
              <a:off x="6485400" y="1325100"/>
              <a:ext cx="44850" cy="56050"/>
            </a:xfrm>
            <a:custGeom>
              <a:avLst/>
              <a:gdLst/>
              <a:ahLst/>
              <a:cxnLst/>
              <a:rect l="l" t="t" r="r" b="b"/>
              <a:pathLst>
                <a:path w="1794" h="2242" extrusionOk="0">
                  <a:moveTo>
                    <a:pt x="1793" y="0"/>
                  </a:moveTo>
                  <a:cubicBezTo>
                    <a:pt x="897" y="224"/>
                    <a:pt x="0" y="1569"/>
                    <a:pt x="448" y="2241"/>
                  </a:cubicBezTo>
                  <a:cubicBezTo>
                    <a:pt x="897" y="1345"/>
                    <a:pt x="1345" y="672"/>
                    <a:pt x="179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06" name="Google Shape;16406;p23"/>
            <p:cNvSpPr/>
            <p:nvPr/>
          </p:nvSpPr>
          <p:spPr>
            <a:xfrm>
              <a:off x="6498100" y="3767225"/>
              <a:ext cx="32150" cy="28775"/>
            </a:xfrm>
            <a:custGeom>
              <a:avLst/>
              <a:gdLst/>
              <a:ahLst/>
              <a:cxnLst/>
              <a:rect l="l" t="t" r="r" b="b"/>
              <a:pathLst>
                <a:path w="1286" h="1151" extrusionOk="0">
                  <a:moveTo>
                    <a:pt x="1054" y="0"/>
                  </a:moveTo>
                  <a:cubicBezTo>
                    <a:pt x="317" y="0"/>
                    <a:pt x="1" y="947"/>
                    <a:pt x="613" y="1151"/>
                  </a:cubicBezTo>
                  <a:cubicBezTo>
                    <a:pt x="613" y="702"/>
                    <a:pt x="1061" y="478"/>
                    <a:pt x="1285" y="30"/>
                  </a:cubicBezTo>
                  <a:cubicBezTo>
                    <a:pt x="1204" y="10"/>
                    <a:pt x="1127" y="0"/>
                    <a:pt x="105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07" name="Google Shape;16407;p23"/>
            <p:cNvSpPr/>
            <p:nvPr/>
          </p:nvSpPr>
          <p:spPr>
            <a:xfrm>
              <a:off x="6491000" y="3759550"/>
              <a:ext cx="25225" cy="14900"/>
            </a:xfrm>
            <a:custGeom>
              <a:avLst/>
              <a:gdLst/>
              <a:ahLst/>
              <a:cxnLst/>
              <a:rect l="l" t="t" r="r" b="b"/>
              <a:pathLst>
                <a:path w="1009" h="596" extrusionOk="0">
                  <a:moveTo>
                    <a:pt x="533" y="1"/>
                  </a:moveTo>
                  <a:cubicBezTo>
                    <a:pt x="280" y="1"/>
                    <a:pt x="0" y="113"/>
                    <a:pt x="0" y="337"/>
                  </a:cubicBezTo>
                  <a:cubicBezTo>
                    <a:pt x="0" y="526"/>
                    <a:pt x="120" y="596"/>
                    <a:pt x="276" y="596"/>
                  </a:cubicBezTo>
                  <a:cubicBezTo>
                    <a:pt x="489" y="596"/>
                    <a:pt x="767" y="466"/>
                    <a:pt x="897" y="337"/>
                  </a:cubicBezTo>
                  <a:cubicBezTo>
                    <a:pt x="1009" y="113"/>
                    <a:pt x="785" y="1"/>
                    <a:pt x="53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08" name="Google Shape;16408;p23"/>
            <p:cNvSpPr/>
            <p:nvPr/>
          </p:nvSpPr>
          <p:spPr>
            <a:xfrm>
              <a:off x="6502200" y="3924850"/>
              <a:ext cx="16825" cy="5625"/>
            </a:xfrm>
            <a:custGeom>
              <a:avLst/>
              <a:gdLst/>
              <a:ahLst/>
              <a:cxnLst/>
              <a:rect l="l" t="t" r="r" b="b"/>
              <a:pathLst>
                <a:path w="673" h="225" extrusionOk="0">
                  <a:moveTo>
                    <a:pt x="1" y="0"/>
                  </a:moveTo>
                  <a:cubicBezTo>
                    <a:pt x="1" y="0"/>
                    <a:pt x="1" y="224"/>
                    <a:pt x="449" y="224"/>
                  </a:cubicBezTo>
                  <a:cubicBezTo>
                    <a:pt x="673" y="224"/>
                    <a:pt x="449" y="0"/>
                    <a:pt x="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09" name="Google Shape;16409;p23"/>
            <p:cNvSpPr/>
            <p:nvPr/>
          </p:nvSpPr>
          <p:spPr>
            <a:xfrm>
              <a:off x="6462975" y="3964075"/>
              <a:ext cx="16675" cy="19475"/>
            </a:xfrm>
            <a:custGeom>
              <a:avLst/>
              <a:gdLst/>
              <a:ahLst/>
              <a:cxnLst/>
              <a:rect l="l" t="t" r="r" b="b"/>
              <a:pathLst>
                <a:path w="667" h="779" extrusionOk="0">
                  <a:moveTo>
                    <a:pt x="449" y="0"/>
                  </a:moveTo>
                  <a:cubicBezTo>
                    <a:pt x="449" y="224"/>
                    <a:pt x="1" y="448"/>
                    <a:pt x="1" y="672"/>
                  </a:cubicBezTo>
                  <a:cubicBezTo>
                    <a:pt x="113" y="747"/>
                    <a:pt x="206" y="778"/>
                    <a:pt x="283" y="778"/>
                  </a:cubicBezTo>
                  <a:cubicBezTo>
                    <a:pt x="667" y="778"/>
                    <a:pt x="636" y="0"/>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10" name="Google Shape;16410;p23"/>
            <p:cNvSpPr/>
            <p:nvPr/>
          </p:nvSpPr>
          <p:spPr>
            <a:xfrm>
              <a:off x="6448975" y="1381125"/>
              <a:ext cx="28025" cy="4225"/>
            </a:xfrm>
            <a:custGeom>
              <a:avLst/>
              <a:gdLst/>
              <a:ahLst/>
              <a:cxnLst/>
              <a:rect l="l" t="t" r="r" b="b"/>
              <a:pathLst>
                <a:path w="1121" h="169" extrusionOk="0">
                  <a:moveTo>
                    <a:pt x="561" y="0"/>
                  </a:moveTo>
                  <a:cubicBezTo>
                    <a:pt x="0" y="112"/>
                    <a:pt x="281" y="168"/>
                    <a:pt x="561" y="168"/>
                  </a:cubicBezTo>
                  <a:cubicBezTo>
                    <a:pt x="841" y="168"/>
                    <a:pt x="1121" y="112"/>
                    <a:pt x="56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11" name="Google Shape;16411;p23"/>
            <p:cNvSpPr/>
            <p:nvPr/>
          </p:nvSpPr>
          <p:spPr>
            <a:xfrm>
              <a:off x="6443375" y="2288800"/>
              <a:ext cx="28025" cy="4225"/>
            </a:xfrm>
            <a:custGeom>
              <a:avLst/>
              <a:gdLst/>
              <a:ahLst/>
              <a:cxnLst/>
              <a:rect l="l" t="t" r="r" b="b"/>
              <a:pathLst>
                <a:path w="1121" h="169" extrusionOk="0">
                  <a:moveTo>
                    <a:pt x="561" y="0"/>
                  </a:moveTo>
                  <a:cubicBezTo>
                    <a:pt x="0" y="112"/>
                    <a:pt x="280" y="168"/>
                    <a:pt x="561" y="168"/>
                  </a:cubicBezTo>
                  <a:cubicBezTo>
                    <a:pt x="841" y="168"/>
                    <a:pt x="1121" y="112"/>
                    <a:pt x="56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12" name="Google Shape;16412;p23"/>
            <p:cNvSpPr/>
            <p:nvPr/>
          </p:nvSpPr>
          <p:spPr>
            <a:xfrm>
              <a:off x="6345325" y="4155800"/>
              <a:ext cx="22425" cy="10000"/>
            </a:xfrm>
            <a:custGeom>
              <a:avLst/>
              <a:gdLst/>
              <a:ahLst/>
              <a:cxnLst/>
              <a:rect l="l" t="t" r="r" b="b"/>
              <a:pathLst>
                <a:path w="897" h="400" extrusionOk="0">
                  <a:moveTo>
                    <a:pt x="299" y="1"/>
                  </a:moveTo>
                  <a:cubicBezTo>
                    <a:pt x="150" y="1"/>
                    <a:pt x="0" y="100"/>
                    <a:pt x="0" y="399"/>
                  </a:cubicBezTo>
                  <a:cubicBezTo>
                    <a:pt x="897" y="399"/>
                    <a:pt x="598" y="1"/>
                    <a:pt x="29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13" name="Google Shape;16413;p23"/>
            <p:cNvSpPr/>
            <p:nvPr/>
          </p:nvSpPr>
          <p:spPr>
            <a:xfrm>
              <a:off x="6329925" y="2496100"/>
              <a:ext cx="15425" cy="23550"/>
            </a:xfrm>
            <a:custGeom>
              <a:avLst/>
              <a:gdLst/>
              <a:ahLst/>
              <a:cxnLst/>
              <a:rect l="l" t="t" r="r" b="b"/>
              <a:pathLst>
                <a:path w="617" h="942" extrusionOk="0">
                  <a:moveTo>
                    <a:pt x="168" y="0"/>
                  </a:moveTo>
                  <a:cubicBezTo>
                    <a:pt x="168" y="387"/>
                    <a:pt x="1" y="941"/>
                    <a:pt x="388" y="941"/>
                  </a:cubicBezTo>
                  <a:cubicBezTo>
                    <a:pt x="449" y="941"/>
                    <a:pt x="524" y="928"/>
                    <a:pt x="616" y="897"/>
                  </a:cubicBezTo>
                  <a:cubicBezTo>
                    <a:pt x="616" y="449"/>
                    <a:pt x="616" y="225"/>
                    <a:pt x="16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14" name="Google Shape;16414;p23"/>
            <p:cNvSpPr/>
            <p:nvPr/>
          </p:nvSpPr>
          <p:spPr>
            <a:xfrm>
              <a:off x="6328500" y="2535325"/>
              <a:ext cx="25250" cy="4225"/>
            </a:xfrm>
            <a:custGeom>
              <a:avLst/>
              <a:gdLst/>
              <a:ahLst/>
              <a:cxnLst/>
              <a:rect l="l" t="t" r="r" b="b"/>
              <a:pathLst>
                <a:path w="1010" h="169" extrusionOk="0">
                  <a:moveTo>
                    <a:pt x="449" y="0"/>
                  </a:moveTo>
                  <a:lnTo>
                    <a:pt x="449" y="0"/>
                  </a:lnTo>
                  <a:cubicBezTo>
                    <a:pt x="1" y="112"/>
                    <a:pt x="281" y="168"/>
                    <a:pt x="533" y="168"/>
                  </a:cubicBezTo>
                  <a:cubicBezTo>
                    <a:pt x="785" y="168"/>
                    <a:pt x="1009" y="112"/>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15" name="Google Shape;16415;p23"/>
            <p:cNvSpPr/>
            <p:nvPr/>
          </p:nvSpPr>
          <p:spPr>
            <a:xfrm>
              <a:off x="6314900" y="2464850"/>
              <a:ext cx="12625" cy="6500"/>
            </a:xfrm>
            <a:custGeom>
              <a:avLst/>
              <a:gdLst/>
              <a:ahLst/>
              <a:cxnLst/>
              <a:rect l="l" t="t" r="r" b="b"/>
              <a:pathLst>
                <a:path w="505" h="260" extrusionOk="0">
                  <a:moveTo>
                    <a:pt x="38" y="1"/>
                  </a:moveTo>
                  <a:cubicBezTo>
                    <a:pt x="1" y="1"/>
                    <a:pt x="454" y="259"/>
                    <a:pt x="491" y="259"/>
                  </a:cubicBezTo>
                  <a:cubicBezTo>
                    <a:pt x="505" y="259"/>
                    <a:pt x="463" y="225"/>
                    <a:pt x="321" y="130"/>
                  </a:cubicBezTo>
                  <a:cubicBezTo>
                    <a:pt x="131" y="35"/>
                    <a:pt x="52" y="1"/>
                    <a:pt x="3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16" name="Google Shape;16416;p23"/>
            <p:cNvSpPr/>
            <p:nvPr/>
          </p:nvSpPr>
          <p:spPr>
            <a:xfrm>
              <a:off x="6278075" y="4126550"/>
              <a:ext cx="56050" cy="25"/>
            </a:xfrm>
            <a:custGeom>
              <a:avLst/>
              <a:gdLst/>
              <a:ahLst/>
              <a:cxnLst/>
              <a:rect l="l" t="t" r="r" b="b"/>
              <a:pathLst>
                <a:path w="2242" h="1" extrusionOk="0">
                  <a:moveTo>
                    <a:pt x="1121" y="0"/>
                  </a:moveTo>
                  <a:cubicBezTo>
                    <a:pt x="1" y="0"/>
                    <a:pt x="2242" y="0"/>
                    <a:pt x="112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17" name="Google Shape;16417;p23"/>
            <p:cNvSpPr/>
            <p:nvPr/>
          </p:nvSpPr>
          <p:spPr>
            <a:xfrm>
              <a:off x="6252875" y="2395250"/>
              <a:ext cx="28025" cy="4225"/>
            </a:xfrm>
            <a:custGeom>
              <a:avLst/>
              <a:gdLst/>
              <a:ahLst/>
              <a:cxnLst/>
              <a:rect l="l" t="t" r="r" b="b"/>
              <a:pathLst>
                <a:path w="1121" h="169" extrusionOk="0">
                  <a:moveTo>
                    <a:pt x="561" y="0"/>
                  </a:moveTo>
                  <a:cubicBezTo>
                    <a:pt x="0" y="112"/>
                    <a:pt x="280" y="168"/>
                    <a:pt x="561" y="168"/>
                  </a:cubicBezTo>
                  <a:cubicBezTo>
                    <a:pt x="841" y="168"/>
                    <a:pt x="1121" y="112"/>
                    <a:pt x="56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18" name="Google Shape;16418;p23"/>
            <p:cNvSpPr/>
            <p:nvPr/>
          </p:nvSpPr>
          <p:spPr>
            <a:xfrm>
              <a:off x="6182825" y="1504375"/>
              <a:ext cx="33650" cy="39250"/>
            </a:xfrm>
            <a:custGeom>
              <a:avLst/>
              <a:gdLst/>
              <a:ahLst/>
              <a:cxnLst/>
              <a:rect l="l" t="t" r="r" b="b"/>
              <a:pathLst>
                <a:path w="1346" h="1570" extrusionOk="0">
                  <a:moveTo>
                    <a:pt x="1" y="1"/>
                  </a:moveTo>
                  <a:cubicBezTo>
                    <a:pt x="449" y="449"/>
                    <a:pt x="449" y="897"/>
                    <a:pt x="1" y="1570"/>
                  </a:cubicBezTo>
                  <a:cubicBezTo>
                    <a:pt x="1346" y="1570"/>
                    <a:pt x="897" y="1"/>
                    <a:pt x="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19" name="Google Shape;16419;p23"/>
            <p:cNvSpPr/>
            <p:nvPr/>
          </p:nvSpPr>
          <p:spPr>
            <a:xfrm>
              <a:off x="6182825" y="1575700"/>
              <a:ext cx="16850" cy="12750"/>
            </a:xfrm>
            <a:custGeom>
              <a:avLst/>
              <a:gdLst/>
              <a:ahLst/>
              <a:cxnLst/>
              <a:rect l="l" t="t" r="r" b="b"/>
              <a:pathLst>
                <a:path w="674" h="510" extrusionOk="0">
                  <a:moveTo>
                    <a:pt x="317" y="0"/>
                  </a:moveTo>
                  <a:cubicBezTo>
                    <a:pt x="233" y="0"/>
                    <a:pt x="129" y="19"/>
                    <a:pt x="1" y="61"/>
                  </a:cubicBezTo>
                  <a:cubicBezTo>
                    <a:pt x="1" y="285"/>
                    <a:pt x="449" y="510"/>
                    <a:pt x="673" y="510"/>
                  </a:cubicBezTo>
                  <a:cubicBezTo>
                    <a:pt x="673" y="328"/>
                    <a:pt x="673" y="0"/>
                    <a:pt x="31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20" name="Google Shape;16420;p23"/>
            <p:cNvSpPr/>
            <p:nvPr/>
          </p:nvSpPr>
          <p:spPr>
            <a:xfrm>
              <a:off x="6171625" y="1453950"/>
              <a:ext cx="11225" cy="16850"/>
            </a:xfrm>
            <a:custGeom>
              <a:avLst/>
              <a:gdLst/>
              <a:ahLst/>
              <a:cxnLst/>
              <a:rect l="l" t="t" r="r" b="b"/>
              <a:pathLst>
                <a:path w="449" h="674" extrusionOk="0">
                  <a:moveTo>
                    <a:pt x="1" y="1"/>
                  </a:moveTo>
                  <a:cubicBezTo>
                    <a:pt x="1" y="449"/>
                    <a:pt x="225" y="449"/>
                    <a:pt x="449" y="673"/>
                  </a:cubicBezTo>
                  <a:cubicBezTo>
                    <a:pt x="449" y="225"/>
                    <a:pt x="449" y="1"/>
                    <a:pt x="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21" name="Google Shape;16421;p23"/>
            <p:cNvSpPr/>
            <p:nvPr/>
          </p:nvSpPr>
          <p:spPr>
            <a:xfrm>
              <a:off x="6160425" y="1589325"/>
              <a:ext cx="16825" cy="26250"/>
            </a:xfrm>
            <a:custGeom>
              <a:avLst/>
              <a:gdLst/>
              <a:ahLst/>
              <a:cxnLst/>
              <a:rect l="l" t="t" r="r" b="b"/>
              <a:pathLst>
                <a:path w="673" h="1050" extrusionOk="0">
                  <a:moveTo>
                    <a:pt x="199" y="0"/>
                  </a:moveTo>
                  <a:cubicBezTo>
                    <a:pt x="153" y="0"/>
                    <a:pt x="90" y="54"/>
                    <a:pt x="0" y="189"/>
                  </a:cubicBezTo>
                  <a:cubicBezTo>
                    <a:pt x="359" y="189"/>
                    <a:pt x="144" y="1049"/>
                    <a:pt x="388" y="1049"/>
                  </a:cubicBezTo>
                  <a:cubicBezTo>
                    <a:pt x="449" y="1049"/>
                    <a:pt x="538" y="996"/>
                    <a:pt x="673" y="861"/>
                  </a:cubicBezTo>
                  <a:cubicBezTo>
                    <a:pt x="314" y="861"/>
                    <a:pt x="386" y="0"/>
                    <a:pt x="19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22" name="Google Shape;16422;p23"/>
            <p:cNvSpPr/>
            <p:nvPr/>
          </p:nvSpPr>
          <p:spPr>
            <a:xfrm>
              <a:off x="6152025" y="1269050"/>
              <a:ext cx="28025" cy="4250"/>
            </a:xfrm>
            <a:custGeom>
              <a:avLst/>
              <a:gdLst/>
              <a:ahLst/>
              <a:cxnLst/>
              <a:rect l="l" t="t" r="r" b="b"/>
              <a:pathLst>
                <a:path w="1121" h="170" extrusionOk="0">
                  <a:moveTo>
                    <a:pt x="560" y="1"/>
                  </a:moveTo>
                  <a:cubicBezTo>
                    <a:pt x="0" y="113"/>
                    <a:pt x="280" y="169"/>
                    <a:pt x="560" y="169"/>
                  </a:cubicBezTo>
                  <a:cubicBezTo>
                    <a:pt x="841" y="169"/>
                    <a:pt x="1121" y="113"/>
                    <a:pt x="56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23" name="Google Shape;16423;p23"/>
            <p:cNvSpPr/>
            <p:nvPr/>
          </p:nvSpPr>
          <p:spPr>
            <a:xfrm>
              <a:off x="6110000" y="2524125"/>
              <a:ext cx="36050" cy="9275"/>
            </a:xfrm>
            <a:custGeom>
              <a:avLst/>
              <a:gdLst/>
              <a:ahLst/>
              <a:cxnLst/>
              <a:rect l="l" t="t" r="r" b="b"/>
              <a:pathLst>
                <a:path w="1442" h="371" extrusionOk="0">
                  <a:moveTo>
                    <a:pt x="1345" y="0"/>
                  </a:moveTo>
                  <a:lnTo>
                    <a:pt x="1345" y="0"/>
                  </a:lnTo>
                  <a:cubicBezTo>
                    <a:pt x="1243" y="51"/>
                    <a:pt x="1119" y="67"/>
                    <a:pt x="987" y="67"/>
                  </a:cubicBezTo>
                  <a:cubicBezTo>
                    <a:pt x="752" y="67"/>
                    <a:pt x="493" y="15"/>
                    <a:pt x="300" y="15"/>
                  </a:cubicBezTo>
                  <a:cubicBezTo>
                    <a:pt x="123" y="15"/>
                    <a:pt x="0" y="59"/>
                    <a:pt x="0" y="224"/>
                  </a:cubicBezTo>
                  <a:cubicBezTo>
                    <a:pt x="128" y="224"/>
                    <a:pt x="622" y="371"/>
                    <a:pt x="980" y="371"/>
                  </a:cubicBezTo>
                  <a:cubicBezTo>
                    <a:pt x="1249" y="371"/>
                    <a:pt x="1441" y="288"/>
                    <a:pt x="134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24" name="Google Shape;16424;p23"/>
            <p:cNvSpPr/>
            <p:nvPr/>
          </p:nvSpPr>
          <p:spPr>
            <a:xfrm>
              <a:off x="6121200" y="3717525"/>
              <a:ext cx="11225" cy="11250"/>
            </a:xfrm>
            <a:custGeom>
              <a:avLst/>
              <a:gdLst/>
              <a:ahLst/>
              <a:cxnLst/>
              <a:rect l="l" t="t" r="r" b="b"/>
              <a:pathLst>
                <a:path w="449" h="450" extrusionOk="0">
                  <a:moveTo>
                    <a:pt x="1" y="1"/>
                  </a:moveTo>
                  <a:cubicBezTo>
                    <a:pt x="1" y="1"/>
                    <a:pt x="1" y="449"/>
                    <a:pt x="225" y="449"/>
                  </a:cubicBezTo>
                  <a:cubicBezTo>
                    <a:pt x="449" y="449"/>
                    <a:pt x="449" y="1"/>
                    <a:pt x="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25" name="Google Shape;16425;p23"/>
            <p:cNvSpPr/>
            <p:nvPr/>
          </p:nvSpPr>
          <p:spPr>
            <a:xfrm>
              <a:off x="6100725" y="3681175"/>
              <a:ext cx="14150" cy="8275"/>
            </a:xfrm>
            <a:custGeom>
              <a:avLst/>
              <a:gdLst/>
              <a:ahLst/>
              <a:cxnLst/>
              <a:rect l="l" t="t" r="r" b="b"/>
              <a:pathLst>
                <a:path w="566" h="331" extrusionOk="0">
                  <a:moveTo>
                    <a:pt x="101" y="1"/>
                  </a:moveTo>
                  <a:cubicBezTo>
                    <a:pt x="0" y="1"/>
                    <a:pt x="452" y="331"/>
                    <a:pt x="532" y="331"/>
                  </a:cubicBezTo>
                  <a:cubicBezTo>
                    <a:pt x="566" y="331"/>
                    <a:pt x="535" y="273"/>
                    <a:pt x="371" y="110"/>
                  </a:cubicBezTo>
                  <a:cubicBezTo>
                    <a:pt x="213" y="31"/>
                    <a:pt x="132" y="1"/>
                    <a:pt x="10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26" name="Google Shape;16426;p23"/>
            <p:cNvSpPr/>
            <p:nvPr/>
          </p:nvSpPr>
          <p:spPr>
            <a:xfrm>
              <a:off x="5986725" y="1235450"/>
              <a:ext cx="16850" cy="11225"/>
            </a:xfrm>
            <a:custGeom>
              <a:avLst/>
              <a:gdLst/>
              <a:ahLst/>
              <a:cxnLst/>
              <a:rect l="l" t="t" r="r" b="b"/>
              <a:pathLst>
                <a:path w="674" h="449" extrusionOk="0">
                  <a:moveTo>
                    <a:pt x="449" y="0"/>
                  </a:moveTo>
                  <a:cubicBezTo>
                    <a:pt x="1" y="0"/>
                    <a:pt x="449" y="448"/>
                    <a:pt x="673" y="448"/>
                  </a:cubicBezTo>
                  <a:cubicBezTo>
                    <a:pt x="673" y="448"/>
                    <a:pt x="673" y="0"/>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27" name="Google Shape;16427;p23"/>
            <p:cNvSpPr/>
            <p:nvPr/>
          </p:nvSpPr>
          <p:spPr>
            <a:xfrm>
              <a:off x="5977450" y="1641725"/>
              <a:ext cx="14175" cy="8275"/>
            </a:xfrm>
            <a:custGeom>
              <a:avLst/>
              <a:gdLst/>
              <a:ahLst/>
              <a:cxnLst/>
              <a:rect l="l" t="t" r="r" b="b"/>
              <a:pathLst>
                <a:path w="567" h="331" extrusionOk="0">
                  <a:moveTo>
                    <a:pt x="102" y="1"/>
                  </a:moveTo>
                  <a:cubicBezTo>
                    <a:pt x="1" y="1"/>
                    <a:pt x="452" y="331"/>
                    <a:pt x="532" y="331"/>
                  </a:cubicBezTo>
                  <a:cubicBezTo>
                    <a:pt x="566" y="331"/>
                    <a:pt x="535" y="273"/>
                    <a:pt x="372" y="110"/>
                  </a:cubicBezTo>
                  <a:cubicBezTo>
                    <a:pt x="214" y="31"/>
                    <a:pt x="132" y="1"/>
                    <a:pt x="102"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28" name="Google Shape;16428;p23"/>
            <p:cNvSpPr/>
            <p:nvPr/>
          </p:nvSpPr>
          <p:spPr>
            <a:xfrm>
              <a:off x="5981125" y="2165525"/>
              <a:ext cx="20575" cy="17725"/>
            </a:xfrm>
            <a:custGeom>
              <a:avLst/>
              <a:gdLst/>
              <a:ahLst/>
              <a:cxnLst/>
              <a:rect l="l" t="t" r="r" b="b"/>
              <a:pathLst>
                <a:path w="823" h="709" extrusionOk="0">
                  <a:moveTo>
                    <a:pt x="225" y="1"/>
                  </a:moveTo>
                  <a:cubicBezTo>
                    <a:pt x="225" y="449"/>
                    <a:pt x="1" y="1"/>
                    <a:pt x="1" y="673"/>
                  </a:cubicBezTo>
                  <a:cubicBezTo>
                    <a:pt x="75" y="698"/>
                    <a:pt x="144" y="709"/>
                    <a:pt x="207" y="709"/>
                  </a:cubicBezTo>
                  <a:cubicBezTo>
                    <a:pt x="712" y="709"/>
                    <a:pt x="822" y="1"/>
                    <a:pt x="22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29" name="Google Shape;16429;p23"/>
            <p:cNvSpPr/>
            <p:nvPr/>
          </p:nvSpPr>
          <p:spPr>
            <a:xfrm>
              <a:off x="5969925" y="2092700"/>
              <a:ext cx="19225" cy="9275"/>
            </a:xfrm>
            <a:custGeom>
              <a:avLst/>
              <a:gdLst/>
              <a:ahLst/>
              <a:cxnLst/>
              <a:rect l="l" t="t" r="r" b="b"/>
              <a:pathLst>
                <a:path w="769" h="371" extrusionOk="0">
                  <a:moveTo>
                    <a:pt x="673" y="0"/>
                  </a:moveTo>
                  <a:cubicBezTo>
                    <a:pt x="449" y="0"/>
                    <a:pt x="224" y="0"/>
                    <a:pt x="0" y="224"/>
                  </a:cubicBezTo>
                  <a:cubicBezTo>
                    <a:pt x="128" y="224"/>
                    <a:pt x="403" y="371"/>
                    <a:pt x="573" y="371"/>
                  </a:cubicBezTo>
                  <a:cubicBezTo>
                    <a:pt x="700" y="371"/>
                    <a:pt x="769" y="288"/>
                    <a:pt x="67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30" name="Google Shape;16430;p23"/>
            <p:cNvSpPr/>
            <p:nvPr/>
          </p:nvSpPr>
          <p:spPr>
            <a:xfrm>
              <a:off x="5967125" y="2131900"/>
              <a:ext cx="28025" cy="4225"/>
            </a:xfrm>
            <a:custGeom>
              <a:avLst/>
              <a:gdLst/>
              <a:ahLst/>
              <a:cxnLst/>
              <a:rect l="l" t="t" r="r" b="b"/>
              <a:pathLst>
                <a:path w="1121" h="169" extrusionOk="0">
                  <a:moveTo>
                    <a:pt x="561" y="1"/>
                  </a:moveTo>
                  <a:cubicBezTo>
                    <a:pt x="0" y="113"/>
                    <a:pt x="280" y="169"/>
                    <a:pt x="561" y="169"/>
                  </a:cubicBezTo>
                  <a:cubicBezTo>
                    <a:pt x="841" y="169"/>
                    <a:pt x="1121" y="113"/>
                    <a:pt x="56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31" name="Google Shape;16431;p23"/>
            <p:cNvSpPr/>
            <p:nvPr/>
          </p:nvSpPr>
          <p:spPr>
            <a:xfrm>
              <a:off x="5947500" y="4042500"/>
              <a:ext cx="25250" cy="4225"/>
            </a:xfrm>
            <a:custGeom>
              <a:avLst/>
              <a:gdLst/>
              <a:ahLst/>
              <a:cxnLst/>
              <a:rect l="l" t="t" r="r" b="b"/>
              <a:pathLst>
                <a:path w="1010" h="169" extrusionOk="0">
                  <a:moveTo>
                    <a:pt x="449" y="1"/>
                  </a:moveTo>
                  <a:lnTo>
                    <a:pt x="449" y="1"/>
                  </a:lnTo>
                  <a:cubicBezTo>
                    <a:pt x="1" y="113"/>
                    <a:pt x="281" y="169"/>
                    <a:pt x="533" y="169"/>
                  </a:cubicBezTo>
                  <a:cubicBezTo>
                    <a:pt x="785" y="169"/>
                    <a:pt x="1009" y="113"/>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32" name="Google Shape;16432;p23"/>
            <p:cNvSpPr/>
            <p:nvPr/>
          </p:nvSpPr>
          <p:spPr>
            <a:xfrm>
              <a:off x="5947500" y="2131900"/>
              <a:ext cx="11250" cy="11250"/>
            </a:xfrm>
            <a:custGeom>
              <a:avLst/>
              <a:gdLst/>
              <a:ahLst/>
              <a:cxnLst/>
              <a:rect l="l" t="t" r="r" b="b"/>
              <a:pathLst>
                <a:path w="450" h="450" extrusionOk="0">
                  <a:moveTo>
                    <a:pt x="225" y="1"/>
                  </a:moveTo>
                  <a:cubicBezTo>
                    <a:pt x="1" y="1"/>
                    <a:pt x="225" y="449"/>
                    <a:pt x="449" y="449"/>
                  </a:cubicBezTo>
                  <a:cubicBezTo>
                    <a:pt x="449" y="225"/>
                    <a:pt x="449" y="1"/>
                    <a:pt x="22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33" name="Google Shape;16433;p23"/>
            <p:cNvSpPr/>
            <p:nvPr/>
          </p:nvSpPr>
          <p:spPr>
            <a:xfrm>
              <a:off x="5927625" y="1638850"/>
              <a:ext cx="31125" cy="13450"/>
            </a:xfrm>
            <a:custGeom>
              <a:avLst/>
              <a:gdLst/>
              <a:ahLst/>
              <a:cxnLst/>
              <a:rect l="l" t="t" r="r" b="b"/>
              <a:pathLst>
                <a:path w="1245" h="538" extrusionOk="0">
                  <a:moveTo>
                    <a:pt x="124" y="1"/>
                  </a:moveTo>
                  <a:cubicBezTo>
                    <a:pt x="0" y="371"/>
                    <a:pt x="352" y="537"/>
                    <a:pt x="656" y="537"/>
                  </a:cubicBezTo>
                  <a:cubicBezTo>
                    <a:pt x="905" y="537"/>
                    <a:pt x="1121" y="426"/>
                    <a:pt x="1020" y="225"/>
                  </a:cubicBezTo>
                  <a:cubicBezTo>
                    <a:pt x="348" y="225"/>
                    <a:pt x="1244" y="1"/>
                    <a:pt x="12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34" name="Google Shape;16434;p23"/>
            <p:cNvSpPr/>
            <p:nvPr/>
          </p:nvSpPr>
          <p:spPr>
            <a:xfrm>
              <a:off x="5927750" y="1753925"/>
              <a:ext cx="16250" cy="13825"/>
            </a:xfrm>
            <a:custGeom>
              <a:avLst/>
              <a:gdLst/>
              <a:ahLst/>
              <a:cxnLst/>
              <a:rect l="l" t="t" r="r" b="b"/>
              <a:pathLst>
                <a:path w="650" h="553" extrusionOk="0">
                  <a:moveTo>
                    <a:pt x="435" y="1"/>
                  </a:moveTo>
                  <a:cubicBezTo>
                    <a:pt x="239" y="1"/>
                    <a:pt x="0" y="411"/>
                    <a:pt x="567" y="552"/>
                  </a:cubicBezTo>
                  <a:cubicBezTo>
                    <a:pt x="649" y="140"/>
                    <a:pt x="550" y="1"/>
                    <a:pt x="43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35" name="Google Shape;16435;p23"/>
            <p:cNvSpPr/>
            <p:nvPr/>
          </p:nvSpPr>
          <p:spPr>
            <a:xfrm>
              <a:off x="5917550" y="2237500"/>
              <a:ext cx="25575" cy="12975"/>
            </a:xfrm>
            <a:custGeom>
              <a:avLst/>
              <a:gdLst/>
              <a:ahLst/>
              <a:cxnLst/>
              <a:rect l="l" t="t" r="r" b="b"/>
              <a:pathLst>
                <a:path w="1023" h="519" extrusionOk="0">
                  <a:moveTo>
                    <a:pt x="181" y="0"/>
                  </a:moveTo>
                  <a:cubicBezTo>
                    <a:pt x="0" y="0"/>
                    <a:pt x="604" y="518"/>
                    <a:pt x="872" y="518"/>
                  </a:cubicBezTo>
                  <a:cubicBezTo>
                    <a:pt x="969" y="518"/>
                    <a:pt x="1022" y="449"/>
                    <a:pt x="975" y="259"/>
                  </a:cubicBezTo>
                  <a:lnTo>
                    <a:pt x="751" y="259"/>
                  </a:lnTo>
                  <a:cubicBezTo>
                    <a:pt x="419" y="70"/>
                    <a:pt x="248" y="0"/>
                    <a:pt x="18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36" name="Google Shape;16436;p23"/>
            <p:cNvSpPr/>
            <p:nvPr/>
          </p:nvSpPr>
          <p:spPr>
            <a:xfrm>
              <a:off x="5915500" y="1693750"/>
              <a:ext cx="9625" cy="12375"/>
            </a:xfrm>
            <a:custGeom>
              <a:avLst/>
              <a:gdLst/>
              <a:ahLst/>
              <a:cxnLst/>
              <a:rect l="l" t="t" r="r" b="b"/>
              <a:pathLst>
                <a:path w="385" h="495" extrusionOk="0">
                  <a:moveTo>
                    <a:pt x="90" y="0"/>
                  </a:moveTo>
                  <a:cubicBezTo>
                    <a:pt x="0" y="0"/>
                    <a:pt x="192" y="494"/>
                    <a:pt x="384" y="494"/>
                  </a:cubicBezTo>
                  <a:cubicBezTo>
                    <a:pt x="384" y="270"/>
                    <a:pt x="384" y="46"/>
                    <a:pt x="160" y="46"/>
                  </a:cubicBezTo>
                  <a:cubicBezTo>
                    <a:pt x="128" y="14"/>
                    <a:pt x="105" y="0"/>
                    <a:pt x="9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37" name="Google Shape;16437;p23"/>
            <p:cNvSpPr/>
            <p:nvPr/>
          </p:nvSpPr>
          <p:spPr>
            <a:xfrm>
              <a:off x="5813050" y="3997675"/>
              <a:ext cx="22425" cy="16850"/>
            </a:xfrm>
            <a:custGeom>
              <a:avLst/>
              <a:gdLst/>
              <a:ahLst/>
              <a:cxnLst/>
              <a:rect l="l" t="t" r="r" b="b"/>
              <a:pathLst>
                <a:path w="897" h="674" extrusionOk="0">
                  <a:moveTo>
                    <a:pt x="0" y="1"/>
                  </a:moveTo>
                  <a:cubicBezTo>
                    <a:pt x="0" y="225"/>
                    <a:pt x="224" y="449"/>
                    <a:pt x="448" y="673"/>
                  </a:cubicBezTo>
                  <a:cubicBezTo>
                    <a:pt x="897" y="673"/>
                    <a:pt x="448" y="1"/>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38" name="Google Shape;16438;p23"/>
            <p:cNvSpPr/>
            <p:nvPr/>
          </p:nvSpPr>
          <p:spPr>
            <a:xfrm>
              <a:off x="5772075" y="1756525"/>
              <a:ext cx="24825" cy="6475"/>
            </a:xfrm>
            <a:custGeom>
              <a:avLst/>
              <a:gdLst/>
              <a:ahLst/>
              <a:cxnLst/>
              <a:rect l="l" t="t" r="r" b="b"/>
              <a:pathLst>
                <a:path w="993" h="259" extrusionOk="0">
                  <a:moveTo>
                    <a:pt x="518" y="0"/>
                  </a:moveTo>
                  <a:lnTo>
                    <a:pt x="518" y="0"/>
                  </a:lnTo>
                  <a:cubicBezTo>
                    <a:pt x="1" y="129"/>
                    <a:pt x="454" y="259"/>
                    <a:pt x="715" y="259"/>
                  </a:cubicBezTo>
                  <a:cubicBezTo>
                    <a:pt x="905" y="259"/>
                    <a:pt x="992" y="190"/>
                    <a:pt x="51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39" name="Google Shape;16439;p23"/>
            <p:cNvSpPr/>
            <p:nvPr/>
          </p:nvSpPr>
          <p:spPr>
            <a:xfrm>
              <a:off x="5684175" y="1902200"/>
              <a:ext cx="9625" cy="12375"/>
            </a:xfrm>
            <a:custGeom>
              <a:avLst/>
              <a:gdLst/>
              <a:ahLst/>
              <a:cxnLst/>
              <a:rect l="l" t="t" r="r" b="b"/>
              <a:pathLst>
                <a:path w="385" h="495" extrusionOk="0">
                  <a:moveTo>
                    <a:pt x="0" y="0"/>
                  </a:moveTo>
                  <a:cubicBezTo>
                    <a:pt x="0" y="224"/>
                    <a:pt x="0" y="448"/>
                    <a:pt x="224" y="448"/>
                  </a:cubicBezTo>
                  <a:cubicBezTo>
                    <a:pt x="256" y="480"/>
                    <a:pt x="279" y="494"/>
                    <a:pt x="294" y="494"/>
                  </a:cubicBezTo>
                  <a:cubicBezTo>
                    <a:pt x="385" y="494"/>
                    <a:pt x="192" y="0"/>
                    <a:pt x="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40" name="Google Shape;16440;p23"/>
            <p:cNvSpPr/>
            <p:nvPr/>
          </p:nvSpPr>
          <p:spPr>
            <a:xfrm>
              <a:off x="5615075" y="1834950"/>
              <a:ext cx="18700" cy="10000"/>
            </a:xfrm>
            <a:custGeom>
              <a:avLst/>
              <a:gdLst/>
              <a:ahLst/>
              <a:cxnLst/>
              <a:rect l="l" t="t" r="r" b="b"/>
              <a:pathLst>
                <a:path w="748" h="400" extrusionOk="0">
                  <a:moveTo>
                    <a:pt x="747" y="1"/>
                  </a:moveTo>
                  <a:cubicBezTo>
                    <a:pt x="0" y="1"/>
                    <a:pt x="249" y="399"/>
                    <a:pt x="498" y="399"/>
                  </a:cubicBezTo>
                  <a:cubicBezTo>
                    <a:pt x="623" y="399"/>
                    <a:pt x="747" y="300"/>
                    <a:pt x="74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41" name="Google Shape;16441;p23"/>
            <p:cNvSpPr/>
            <p:nvPr/>
          </p:nvSpPr>
          <p:spPr>
            <a:xfrm>
              <a:off x="5560900" y="1157000"/>
              <a:ext cx="22450" cy="50450"/>
            </a:xfrm>
            <a:custGeom>
              <a:avLst/>
              <a:gdLst/>
              <a:ahLst/>
              <a:cxnLst/>
              <a:rect l="l" t="t" r="r" b="b"/>
              <a:pathLst>
                <a:path w="898" h="2018" extrusionOk="0">
                  <a:moveTo>
                    <a:pt x="1" y="1"/>
                  </a:moveTo>
                  <a:lnTo>
                    <a:pt x="1" y="1"/>
                  </a:lnTo>
                  <a:cubicBezTo>
                    <a:pt x="449" y="449"/>
                    <a:pt x="1" y="1569"/>
                    <a:pt x="673" y="2018"/>
                  </a:cubicBezTo>
                  <a:cubicBezTo>
                    <a:pt x="673" y="1345"/>
                    <a:pt x="897" y="449"/>
                    <a:pt x="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42" name="Google Shape;16442;p23"/>
            <p:cNvSpPr/>
            <p:nvPr/>
          </p:nvSpPr>
          <p:spPr>
            <a:xfrm>
              <a:off x="5560900" y="1213025"/>
              <a:ext cx="11225" cy="11250"/>
            </a:xfrm>
            <a:custGeom>
              <a:avLst/>
              <a:gdLst/>
              <a:ahLst/>
              <a:cxnLst/>
              <a:rect l="l" t="t" r="r" b="b"/>
              <a:pathLst>
                <a:path w="449" h="450" extrusionOk="0">
                  <a:moveTo>
                    <a:pt x="225" y="1"/>
                  </a:moveTo>
                  <a:cubicBezTo>
                    <a:pt x="1" y="1"/>
                    <a:pt x="225" y="449"/>
                    <a:pt x="449" y="449"/>
                  </a:cubicBezTo>
                  <a:cubicBezTo>
                    <a:pt x="449" y="225"/>
                    <a:pt x="449" y="1"/>
                    <a:pt x="22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43" name="Google Shape;16443;p23"/>
            <p:cNvSpPr/>
            <p:nvPr/>
          </p:nvSpPr>
          <p:spPr>
            <a:xfrm>
              <a:off x="5555300" y="2014250"/>
              <a:ext cx="11225" cy="11225"/>
            </a:xfrm>
            <a:custGeom>
              <a:avLst/>
              <a:gdLst/>
              <a:ahLst/>
              <a:cxnLst/>
              <a:rect l="l" t="t" r="r" b="b"/>
              <a:pathLst>
                <a:path w="449" h="449" extrusionOk="0">
                  <a:moveTo>
                    <a:pt x="225" y="0"/>
                  </a:moveTo>
                  <a:cubicBezTo>
                    <a:pt x="1" y="0"/>
                    <a:pt x="225" y="449"/>
                    <a:pt x="449" y="449"/>
                  </a:cubicBezTo>
                  <a:cubicBezTo>
                    <a:pt x="449" y="225"/>
                    <a:pt x="449" y="0"/>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44" name="Google Shape;16444;p23"/>
            <p:cNvSpPr/>
            <p:nvPr/>
          </p:nvSpPr>
          <p:spPr>
            <a:xfrm>
              <a:off x="5537050" y="1274675"/>
              <a:ext cx="24975" cy="10625"/>
            </a:xfrm>
            <a:custGeom>
              <a:avLst/>
              <a:gdLst/>
              <a:ahLst/>
              <a:cxnLst/>
              <a:rect l="l" t="t" r="r" b="b"/>
              <a:pathLst>
                <a:path w="999" h="425" extrusionOk="0">
                  <a:moveTo>
                    <a:pt x="507" y="0"/>
                  </a:moveTo>
                  <a:lnTo>
                    <a:pt x="507" y="0"/>
                  </a:lnTo>
                  <a:cubicBezTo>
                    <a:pt x="1" y="304"/>
                    <a:pt x="134" y="424"/>
                    <a:pt x="350" y="424"/>
                  </a:cubicBezTo>
                  <a:cubicBezTo>
                    <a:pt x="613" y="424"/>
                    <a:pt x="998" y="246"/>
                    <a:pt x="50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45" name="Google Shape;16445;p23"/>
            <p:cNvSpPr/>
            <p:nvPr/>
          </p:nvSpPr>
          <p:spPr>
            <a:xfrm>
              <a:off x="5396200" y="2316800"/>
              <a:ext cx="19850" cy="14825"/>
            </a:xfrm>
            <a:custGeom>
              <a:avLst/>
              <a:gdLst/>
              <a:ahLst/>
              <a:cxnLst/>
              <a:rect l="l" t="t" r="r" b="b"/>
              <a:pathLst>
                <a:path w="794" h="593" extrusionOk="0">
                  <a:moveTo>
                    <a:pt x="313" y="1"/>
                  </a:moveTo>
                  <a:cubicBezTo>
                    <a:pt x="1" y="417"/>
                    <a:pt x="173" y="592"/>
                    <a:pt x="356" y="592"/>
                  </a:cubicBezTo>
                  <a:cubicBezTo>
                    <a:pt x="567" y="592"/>
                    <a:pt x="793" y="361"/>
                    <a:pt x="31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46" name="Google Shape;16446;p23"/>
            <p:cNvSpPr/>
            <p:nvPr/>
          </p:nvSpPr>
          <p:spPr>
            <a:xfrm>
              <a:off x="5308775" y="3103675"/>
              <a:ext cx="26925" cy="14375"/>
            </a:xfrm>
            <a:custGeom>
              <a:avLst/>
              <a:gdLst/>
              <a:ahLst/>
              <a:cxnLst/>
              <a:rect l="l" t="t" r="r" b="b"/>
              <a:pathLst>
                <a:path w="1077" h="575" extrusionOk="0">
                  <a:moveTo>
                    <a:pt x="201" y="1"/>
                  </a:moveTo>
                  <a:cubicBezTo>
                    <a:pt x="117" y="1"/>
                    <a:pt x="45" y="37"/>
                    <a:pt x="0" y="126"/>
                  </a:cubicBezTo>
                  <a:cubicBezTo>
                    <a:pt x="449" y="126"/>
                    <a:pt x="449" y="574"/>
                    <a:pt x="897" y="574"/>
                  </a:cubicBezTo>
                  <a:cubicBezTo>
                    <a:pt x="1076" y="574"/>
                    <a:pt x="538" y="1"/>
                    <a:pt x="20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47" name="Google Shape;16447;p23"/>
            <p:cNvSpPr/>
            <p:nvPr/>
          </p:nvSpPr>
          <p:spPr>
            <a:xfrm>
              <a:off x="5263950" y="3074950"/>
              <a:ext cx="28050" cy="15725"/>
            </a:xfrm>
            <a:custGeom>
              <a:avLst/>
              <a:gdLst/>
              <a:ahLst/>
              <a:cxnLst/>
              <a:rect l="l" t="t" r="r" b="b"/>
              <a:pathLst>
                <a:path w="1122" h="629" extrusionOk="0">
                  <a:moveTo>
                    <a:pt x="239" y="1"/>
                  </a:moveTo>
                  <a:cubicBezTo>
                    <a:pt x="141" y="1"/>
                    <a:pt x="57" y="43"/>
                    <a:pt x="1" y="155"/>
                  </a:cubicBezTo>
                  <a:cubicBezTo>
                    <a:pt x="164" y="155"/>
                    <a:pt x="445" y="629"/>
                    <a:pt x="759" y="629"/>
                  </a:cubicBezTo>
                  <a:cubicBezTo>
                    <a:pt x="877" y="629"/>
                    <a:pt x="999" y="562"/>
                    <a:pt x="1121" y="379"/>
                  </a:cubicBezTo>
                  <a:cubicBezTo>
                    <a:pt x="953" y="379"/>
                    <a:pt x="533" y="1"/>
                    <a:pt x="23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48" name="Google Shape;16448;p23"/>
            <p:cNvSpPr/>
            <p:nvPr/>
          </p:nvSpPr>
          <p:spPr>
            <a:xfrm>
              <a:off x="5100825" y="2899500"/>
              <a:ext cx="24800" cy="6500"/>
            </a:xfrm>
            <a:custGeom>
              <a:avLst/>
              <a:gdLst/>
              <a:ahLst/>
              <a:cxnLst/>
              <a:rect l="l" t="t" r="r" b="b"/>
              <a:pathLst>
                <a:path w="992" h="260" extrusionOk="0">
                  <a:moveTo>
                    <a:pt x="474" y="1"/>
                  </a:moveTo>
                  <a:cubicBezTo>
                    <a:pt x="1" y="190"/>
                    <a:pt x="88" y="260"/>
                    <a:pt x="278" y="260"/>
                  </a:cubicBezTo>
                  <a:cubicBezTo>
                    <a:pt x="538" y="260"/>
                    <a:pt x="992" y="130"/>
                    <a:pt x="47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49" name="Google Shape;16449;p23"/>
            <p:cNvSpPr/>
            <p:nvPr/>
          </p:nvSpPr>
          <p:spPr>
            <a:xfrm>
              <a:off x="5079050" y="1829350"/>
              <a:ext cx="25250" cy="4225"/>
            </a:xfrm>
            <a:custGeom>
              <a:avLst/>
              <a:gdLst/>
              <a:ahLst/>
              <a:cxnLst/>
              <a:rect l="l" t="t" r="r" b="b"/>
              <a:pathLst>
                <a:path w="1010" h="169" extrusionOk="0">
                  <a:moveTo>
                    <a:pt x="449" y="1"/>
                  </a:moveTo>
                  <a:cubicBezTo>
                    <a:pt x="1" y="113"/>
                    <a:pt x="281" y="169"/>
                    <a:pt x="533" y="169"/>
                  </a:cubicBezTo>
                  <a:cubicBezTo>
                    <a:pt x="785" y="169"/>
                    <a:pt x="1009" y="113"/>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50" name="Google Shape;16450;p23"/>
            <p:cNvSpPr/>
            <p:nvPr/>
          </p:nvSpPr>
          <p:spPr>
            <a:xfrm>
              <a:off x="5067850" y="3952100"/>
              <a:ext cx="33650" cy="13850"/>
            </a:xfrm>
            <a:custGeom>
              <a:avLst/>
              <a:gdLst/>
              <a:ahLst/>
              <a:cxnLst/>
              <a:rect l="l" t="t" r="r" b="b"/>
              <a:pathLst>
                <a:path w="1346" h="554" extrusionOk="0">
                  <a:moveTo>
                    <a:pt x="244" y="0"/>
                  </a:moveTo>
                  <a:cubicBezTo>
                    <a:pt x="145" y="0"/>
                    <a:pt x="64" y="65"/>
                    <a:pt x="0" y="255"/>
                  </a:cubicBezTo>
                  <a:cubicBezTo>
                    <a:pt x="150" y="255"/>
                    <a:pt x="698" y="554"/>
                    <a:pt x="1046" y="554"/>
                  </a:cubicBezTo>
                  <a:cubicBezTo>
                    <a:pt x="1221" y="554"/>
                    <a:pt x="1345" y="479"/>
                    <a:pt x="1345" y="255"/>
                  </a:cubicBezTo>
                  <a:lnTo>
                    <a:pt x="1345" y="255"/>
                  </a:lnTo>
                  <a:cubicBezTo>
                    <a:pt x="1267" y="281"/>
                    <a:pt x="1192" y="292"/>
                    <a:pt x="1120" y="292"/>
                  </a:cubicBezTo>
                  <a:cubicBezTo>
                    <a:pt x="747" y="292"/>
                    <a:pt x="455" y="0"/>
                    <a:pt x="24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51" name="Google Shape;16451;p23"/>
            <p:cNvSpPr/>
            <p:nvPr/>
          </p:nvSpPr>
          <p:spPr>
            <a:xfrm>
              <a:off x="4950175" y="4479525"/>
              <a:ext cx="72875" cy="61675"/>
            </a:xfrm>
            <a:custGeom>
              <a:avLst/>
              <a:gdLst/>
              <a:ahLst/>
              <a:cxnLst/>
              <a:rect l="l" t="t" r="r" b="b"/>
              <a:pathLst>
                <a:path w="2915" h="2467" extrusionOk="0">
                  <a:moveTo>
                    <a:pt x="2914" y="1"/>
                  </a:moveTo>
                  <a:cubicBezTo>
                    <a:pt x="1794" y="449"/>
                    <a:pt x="673" y="1345"/>
                    <a:pt x="1" y="2466"/>
                  </a:cubicBezTo>
                  <a:cubicBezTo>
                    <a:pt x="1122" y="2018"/>
                    <a:pt x="2242" y="1121"/>
                    <a:pt x="291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52" name="Google Shape;16452;p23"/>
            <p:cNvSpPr/>
            <p:nvPr/>
          </p:nvSpPr>
          <p:spPr>
            <a:xfrm>
              <a:off x="4989400" y="3594275"/>
              <a:ext cx="22450" cy="9975"/>
            </a:xfrm>
            <a:custGeom>
              <a:avLst/>
              <a:gdLst/>
              <a:ahLst/>
              <a:cxnLst/>
              <a:rect l="l" t="t" r="r" b="b"/>
              <a:pathLst>
                <a:path w="898" h="399" extrusionOk="0">
                  <a:moveTo>
                    <a:pt x="897" y="0"/>
                  </a:moveTo>
                  <a:cubicBezTo>
                    <a:pt x="1" y="0"/>
                    <a:pt x="300" y="399"/>
                    <a:pt x="598" y="399"/>
                  </a:cubicBezTo>
                  <a:cubicBezTo>
                    <a:pt x="748" y="399"/>
                    <a:pt x="897" y="299"/>
                    <a:pt x="89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53" name="Google Shape;16453;p23"/>
            <p:cNvSpPr/>
            <p:nvPr/>
          </p:nvSpPr>
          <p:spPr>
            <a:xfrm>
              <a:off x="4989400" y="3812775"/>
              <a:ext cx="16850" cy="5625"/>
            </a:xfrm>
            <a:custGeom>
              <a:avLst/>
              <a:gdLst/>
              <a:ahLst/>
              <a:cxnLst/>
              <a:rect l="l" t="t" r="r" b="b"/>
              <a:pathLst>
                <a:path w="674" h="225" extrusionOk="0">
                  <a:moveTo>
                    <a:pt x="1" y="1"/>
                  </a:moveTo>
                  <a:cubicBezTo>
                    <a:pt x="1" y="1"/>
                    <a:pt x="1" y="225"/>
                    <a:pt x="225" y="225"/>
                  </a:cubicBezTo>
                  <a:cubicBezTo>
                    <a:pt x="673" y="225"/>
                    <a:pt x="449" y="1"/>
                    <a:pt x="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54" name="Google Shape;16454;p23"/>
            <p:cNvSpPr/>
            <p:nvPr/>
          </p:nvSpPr>
          <p:spPr>
            <a:xfrm>
              <a:off x="4983800" y="2725825"/>
              <a:ext cx="11225" cy="11225"/>
            </a:xfrm>
            <a:custGeom>
              <a:avLst/>
              <a:gdLst/>
              <a:ahLst/>
              <a:cxnLst/>
              <a:rect l="l" t="t" r="r" b="b"/>
              <a:pathLst>
                <a:path w="449" h="449" extrusionOk="0">
                  <a:moveTo>
                    <a:pt x="1" y="0"/>
                  </a:moveTo>
                  <a:cubicBezTo>
                    <a:pt x="1" y="224"/>
                    <a:pt x="1" y="448"/>
                    <a:pt x="225" y="448"/>
                  </a:cubicBezTo>
                  <a:cubicBezTo>
                    <a:pt x="449" y="448"/>
                    <a:pt x="225" y="0"/>
                    <a:pt x="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55" name="Google Shape;16455;p23"/>
            <p:cNvSpPr/>
            <p:nvPr/>
          </p:nvSpPr>
          <p:spPr>
            <a:xfrm>
              <a:off x="4965250" y="2696075"/>
              <a:ext cx="22450" cy="12950"/>
            </a:xfrm>
            <a:custGeom>
              <a:avLst/>
              <a:gdLst/>
              <a:ahLst/>
              <a:cxnLst/>
              <a:rect l="l" t="t" r="r" b="b"/>
              <a:pathLst>
                <a:path w="898" h="518" extrusionOk="0">
                  <a:moveTo>
                    <a:pt x="620" y="0"/>
                  </a:moveTo>
                  <a:cubicBezTo>
                    <a:pt x="380" y="0"/>
                    <a:pt x="1" y="259"/>
                    <a:pt x="519" y="518"/>
                  </a:cubicBezTo>
                  <a:cubicBezTo>
                    <a:pt x="897" y="139"/>
                    <a:pt x="796" y="0"/>
                    <a:pt x="62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56" name="Google Shape;16456;p23"/>
            <p:cNvSpPr/>
            <p:nvPr/>
          </p:nvSpPr>
          <p:spPr>
            <a:xfrm>
              <a:off x="4935775" y="2859150"/>
              <a:ext cx="25650" cy="12375"/>
            </a:xfrm>
            <a:custGeom>
              <a:avLst/>
              <a:gdLst/>
              <a:ahLst/>
              <a:cxnLst/>
              <a:rect l="l" t="t" r="r" b="b"/>
              <a:pathLst>
                <a:path w="1026" h="495" extrusionOk="0">
                  <a:moveTo>
                    <a:pt x="824" y="0"/>
                  </a:moveTo>
                  <a:cubicBezTo>
                    <a:pt x="412" y="0"/>
                    <a:pt x="1" y="494"/>
                    <a:pt x="577" y="494"/>
                  </a:cubicBezTo>
                  <a:cubicBezTo>
                    <a:pt x="577" y="270"/>
                    <a:pt x="1025" y="270"/>
                    <a:pt x="1025" y="46"/>
                  </a:cubicBezTo>
                  <a:cubicBezTo>
                    <a:pt x="961" y="14"/>
                    <a:pt x="893" y="0"/>
                    <a:pt x="8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57" name="Google Shape;16457;p23"/>
            <p:cNvSpPr/>
            <p:nvPr/>
          </p:nvSpPr>
          <p:spPr>
            <a:xfrm>
              <a:off x="4849325" y="3835200"/>
              <a:ext cx="11250" cy="11225"/>
            </a:xfrm>
            <a:custGeom>
              <a:avLst/>
              <a:gdLst/>
              <a:ahLst/>
              <a:cxnLst/>
              <a:rect l="l" t="t" r="r" b="b"/>
              <a:pathLst>
                <a:path w="450" h="449" extrusionOk="0">
                  <a:moveTo>
                    <a:pt x="1" y="0"/>
                  </a:moveTo>
                  <a:cubicBezTo>
                    <a:pt x="1" y="224"/>
                    <a:pt x="1" y="449"/>
                    <a:pt x="449" y="449"/>
                  </a:cubicBezTo>
                  <a:cubicBezTo>
                    <a:pt x="449" y="224"/>
                    <a:pt x="449" y="0"/>
                    <a:pt x="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58" name="Google Shape;16458;p23"/>
            <p:cNvSpPr/>
            <p:nvPr/>
          </p:nvSpPr>
          <p:spPr>
            <a:xfrm>
              <a:off x="4814750" y="2847525"/>
              <a:ext cx="34600" cy="10875"/>
            </a:xfrm>
            <a:custGeom>
              <a:avLst/>
              <a:gdLst/>
              <a:ahLst/>
              <a:cxnLst/>
              <a:rect l="l" t="t" r="r" b="b"/>
              <a:pathLst>
                <a:path w="1384" h="435" extrusionOk="0">
                  <a:moveTo>
                    <a:pt x="509" y="0"/>
                  </a:moveTo>
                  <a:cubicBezTo>
                    <a:pt x="434" y="0"/>
                    <a:pt x="353" y="18"/>
                    <a:pt x="263" y="63"/>
                  </a:cubicBezTo>
                  <a:cubicBezTo>
                    <a:pt x="1" y="325"/>
                    <a:pt x="430" y="434"/>
                    <a:pt x="831" y="434"/>
                  </a:cubicBezTo>
                  <a:cubicBezTo>
                    <a:pt x="1115" y="434"/>
                    <a:pt x="1384" y="380"/>
                    <a:pt x="1384" y="287"/>
                  </a:cubicBezTo>
                  <a:cubicBezTo>
                    <a:pt x="1025" y="287"/>
                    <a:pt x="810" y="0"/>
                    <a:pt x="50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59" name="Google Shape;16459;p23"/>
            <p:cNvSpPr/>
            <p:nvPr/>
          </p:nvSpPr>
          <p:spPr>
            <a:xfrm>
              <a:off x="4815725" y="3149775"/>
              <a:ext cx="28025" cy="13875"/>
            </a:xfrm>
            <a:custGeom>
              <a:avLst/>
              <a:gdLst/>
              <a:ahLst/>
              <a:cxnLst/>
              <a:rect l="l" t="t" r="r" b="b"/>
              <a:pathLst>
                <a:path w="1121" h="555" extrusionOk="0">
                  <a:moveTo>
                    <a:pt x="291" y="0"/>
                  </a:moveTo>
                  <a:cubicBezTo>
                    <a:pt x="174" y="0"/>
                    <a:pt x="75" y="75"/>
                    <a:pt x="0" y="299"/>
                  </a:cubicBezTo>
                  <a:cubicBezTo>
                    <a:pt x="26" y="273"/>
                    <a:pt x="55" y="262"/>
                    <a:pt x="87" y="262"/>
                  </a:cubicBezTo>
                  <a:cubicBezTo>
                    <a:pt x="251" y="262"/>
                    <a:pt x="487" y="554"/>
                    <a:pt x="745" y="554"/>
                  </a:cubicBezTo>
                  <a:cubicBezTo>
                    <a:pt x="867" y="554"/>
                    <a:pt x="994" y="489"/>
                    <a:pt x="1121" y="299"/>
                  </a:cubicBezTo>
                  <a:cubicBezTo>
                    <a:pt x="822" y="299"/>
                    <a:pt x="523" y="0"/>
                    <a:pt x="29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60" name="Google Shape;16460;p23"/>
            <p:cNvSpPr/>
            <p:nvPr/>
          </p:nvSpPr>
          <p:spPr>
            <a:xfrm>
              <a:off x="4817650" y="3524300"/>
              <a:ext cx="14150" cy="8275"/>
            </a:xfrm>
            <a:custGeom>
              <a:avLst/>
              <a:gdLst/>
              <a:ahLst/>
              <a:cxnLst/>
              <a:rect l="l" t="t" r="r" b="b"/>
              <a:pathLst>
                <a:path w="566" h="331" extrusionOk="0">
                  <a:moveTo>
                    <a:pt x="101" y="1"/>
                  </a:moveTo>
                  <a:cubicBezTo>
                    <a:pt x="0" y="1"/>
                    <a:pt x="452" y="331"/>
                    <a:pt x="532" y="331"/>
                  </a:cubicBezTo>
                  <a:cubicBezTo>
                    <a:pt x="566" y="331"/>
                    <a:pt x="535" y="273"/>
                    <a:pt x="371" y="110"/>
                  </a:cubicBezTo>
                  <a:cubicBezTo>
                    <a:pt x="214" y="31"/>
                    <a:pt x="132" y="1"/>
                    <a:pt x="10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61" name="Google Shape;16461;p23"/>
            <p:cNvSpPr/>
            <p:nvPr/>
          </p:nvSpPr>
          <p:spPr>
            <a:xfrm>
              <a:off x="4784900" y="3235675"/>
              <a:ext cx="28050" cy="4225"/>
            </a:xfrm>
            <a:custGeom>
              <a:avLst/>
              <a:gdLst/>
              <a:ahLst/>
              <a:cxnLst/>
              <a:rect l="l" t="t" r="r" b="b"/>
              <a:pathLst>
                <a:path w="1122" h="169" extrusionOk="0">
                  <a:moveTo>
                    <a:pt x="561" y="1"/>
                  </a:moveTo>
                  <a:cubicBezTo>
                    <a:pt x="0" y="113"/>
                    <a:pt x="281" y="169"/>
                    <a:pt x="561" y="169"/>
                  </a:cubicBezTo>
                  <a:cubicBezTo>
                    <a:pt x="841" y="169"/>
                    <a:pt x="1121" y="113"/>
                    <a:pt x="56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62" name="Google Shape;16462;p23"/>
            <p:cNvSpPr/>
            <p:nvPr/>
          </p:nvSpPr>
          <p:spPr>
            <a:xfrm>
              <a:off x="4759675" y="2154325"/>
              <a:ext cx="33650" cy="28025"/>
            </a:xfrm>
            <a:custGeom>
              <a:avLst/>
              <a:gdLst/>
              <a:ahLst/>
              <a:cxnLst/>
              <a:rect l="l" t="t" r="r" b="b"/>
              <a:pathLst>
                <a:path w="1346" h="1121" extrusionOk="0">
                  <a:moveTo>
                    <a:pt x="449" y="0"/>
                  </a:moveTo>
                  <a:cubicBezTo>
                    <a:pt x="225" y="0"/>
                    <a:pt x="1" y="1121"/>
                    <a:pt x="449" y="1121"/>
                  </a:cubicBezTo>
                  <a:cubicBezTo>
                    <a:pt x="449" y="673"/>
                    <a:pt x="1346" y="224"/>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63" name="Google Shape;16463;p23"/>
            <p:cNvSpPr/>
            <p:nvPr/>
          </p:nvSpPr>
          <p:spPr>
            <a:xfrm>
              <a:off x="4765300" y="4301475"/>
              <a:ext cx="22425" cy="10000"/>
            </a:xfrm>
            <a:custGeom>
              <a:avLst/>
              <a:gdLst/>
              <a:ahLst/>
              <a:cxnLst/>
              <a:rect l="l" t="t" r="r" b="b"/>
              <a:pathLst>
                <a:path w="897" h="400" extrusionOk="0">
                  <a:moveTo>
                    <a:pt x="299" y="1"/>
                  </a:moveTo>
                  <a:cubicBezTo>
                    <a:pt x="149" y="1"/>
                    <a:pt x="0" y="100"/>
                    <a:pt x="0" y="399"/>
                  </a:cubicBezTo>
                  <a:cubicBezTo>
                    <a:pt x="897" y="399"/>
                    <a:pt x="598" y="1"/>
                    <a:pt x="29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64" name="Google Shape;16464;p23"/>
            <p:cNvSpPr/>
            <p:nvPr/>
          </p:nvSpPr>
          <p:spPr>
            <a:xfrm>
              <a:off x="4746625" y="1919000"/>
              <a:ext cx="18700" cy="9975"/>
            </a:xfrm>
            <a:custGeom>
              <a:avLst/>
              <a:gdLst/>
              <a:ahLst/>
              <a:cxnLst/>
              <a:rect l="l" t="t" r="r" b="b"/>
              <a:pathLst>
                <a:path w="748" h="399" extrusionOk="0">
                  <a:moveTo>
                    <a:pt x="747" y="0"/>
                  </a:moveTo>
                  <a:cubicBezTo>
                    <a:pt x="0" y="0"/>
                    <a:pt x="249" y="399"/>
                    <a:pt x="498" y="399"/>
                  </a:cubicBezTo>
                  <a:cubicBezTo>
                    <a:pt x="623" y="399"/>
                    <a:pt x="747" y="299"/>
                    <a:pt x="74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65" name="Google Shape;16465;p23"/>
            <p:cNvSpPr/>
            <p:nvPr/>
          </p:nvSpPr>
          <p:spPr>
            <a:xfrm>
              <a:off x="4731675" y="4317050"/>
              <a:ext cx="22425" cy="5625"/>
            </a:xfrm>
            <a:custGeom>
              <a:avLst/>
              <a:gdLst/>
              <a:ahLst/>
              <a:cxnLst/>
              <a:rect l="l" t="t" r="r" b="b"/>
              <a:pathLst>
                <a:path w="897" h="225" extrusionOk="0">
                  <a:moveTo>
                    <a:pt x="897" y="0"/>
                  </a:moveTo>
                  <a:cubicBezTo>
                    <a:pt x="449" y="0"/>
                    <a:pt x="224" y="0"/>
                    <a:pt x="0" y="224"/>
                  </a:cubicBezTo>
                  <a:cubicBezTo>
                    <a:pt x="449" y="224"/>
                    <a:pt x="673" y="224"/>
                    <a:pt x="89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66" name="Google Shape;16466;p23"/>
            <p:cNvSpPr/>
            <p:nvPr/>
          </p:nvSpPr>
          <p:spPr>
            <a:xfrm>
              <a:off x="4701025" y="1958300"/>
              <a:ext cx="16575" cy="8275"/>
            </a:xfrm>
            <a:custGeom>
              <a:avLst/>
              <a:gdLst/>
              <a:ahLst/>
              <a:cxnLst/>
              <a:rect l="l" t="t" r="r" b="b"/>
              <a:pathLst>
                <a:path w="663" h="331" extrusionOk="0">
                  <a:moveTo>
                    <a:pt x="591" y="1"/>
                  </a:moveTo>
                  <a:cubicBezTo>
                    <a:pt x="444" y="1"/>
                    <a:pt x="1" y="331"/>
                    <a:pt x="187" y="331"/>
                  </a:cubicBezTo>
                  <a:cubicBezTo>
                    <a:pt x="243" y="331"/>
                    <a:pt x="357" y="300"/>
                    <a:pt x="554" y="221"/>
                  </a:cubicBezTo>
                  <a:cubicBezTo>
                    <a:pt x="663" y="58"/>
                    <a:pt x="653" y="1"/>
                    <a:pt x="59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67" name="Google Shape;16467;p23"/>
            <p:cNvSpPr/>
            <p:nvPr/>
          </p:nvSpPr>
          <p:spPr>
            <a:xfrm>
              <a:off x="4692450" y="4333850"/>
              <a:ext cx="22425" cy="10000"/>
            </a:xfrm>
            <a:custGeom>
              <a:avLst/>
              <a:gdLst/>
              <a:ahLst/>
              <a:cxnLst/>
              <a:rect l="l" t="t" r="r" b="b"/>
              <a:pathLst>
                <a:path w="897" h="400" extrusionOk="0">
                  <a:moveTo>
                    <a:pt x="897" y="1"/>
                  </a:moveTo>
                  <a:cubicBezTo>
                    <a:pt x="1" y="1"/>
                    <a:pt x="299" y="399"/>
                    <a:pt x="598" y="399"/>
                  </a:cubicBezTo>
                  <a:cubicBezTo>
                    <a:pt x="748" y="399"/>
                    <a:pt x="897" y="300"/>
                    <a:pt x="89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68" name="Google Shape;16468;p23"/>
            <p:cNvSpPr/>
            <p:nvPr/>
          </p:nvSpPr>
          <p:spPr>
            <a:xfrm>
              <a:off x="4672850" y="2854675"/>
              <a:ext cx="25225" cy="4250"/>
            </a:xfrm>
            <a:custGeom>
              <a:avLst/>
              <a:gdLst/>
              <a:ahLst/>
              <a:cxnLst/>
              <a:rect l="l" t="t" r="r" b="b"/>
              <a:pathLst>
                <a:path w="1009" h="170" extrusionOk="0">
                  <a:moveTo>
                    <a:pt x="560" y="1"/>
                  </a:moveTo>
                  <a:cubicBezTo>
                    <a:pt x="0" y="113"/>
                    <a:pt x="224" y="169"/>
                    <a:pt x="476" y="169"/>
                  </a:cubicBezTo>
                  <a:cubicBezTo>
                    <a:pt x="729" y="169"/>
                    <a:pt x="1009" y="113"/>
                    <a:pt x="56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69" name="Google Shape;16469;p23"/>
            <p:cNvSpPr/>
            <p:nvPr/>
          </p:nvSpPr>
          <p:spPr>
            <a:xfrm>
              <a:off x="4580400" y="3515825"/>
              <a:ext cx="33625" cy="16850"/>
            </a:xfrm>
            <a:custGeom>
              <a:avLst/>
              <a:gdLst/>
              <a:ahLst/>
              <a:cxnLst/>
              <a:rect l="l" t="t" r="r" b="b"/>
              <a:pathLst>
                <a:path w="1345" h="674" extrusionOk="0">
                  <a:moveTo>
                    <a:pt x="0" y="1"/>
                  </a:moveTo>
                  <a:cubicBezTo>
                    <a:pt x="0" y="673"/>
                    <a:pt x="673" y="673"/>
                    <a:pt x="1121" y="673"/>
                  </a:cubicBezTo>
                  <a:cubicBezTo>
                    <a:pt x="1345" y="225"/>
                    <a:pt x="897" y="1"/>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70" name="Google Shape;16470;p23"/>
            <p:cNvSpPr/>
            <p:nvPr/>
          </p:nvSpPr>
          <p:spPr>
            <a:xfrm>
              <a:off x="4588800" y="3555050"/>
              <a:ext cx="28025" cy="4225"/>
            </a:xfrm>
            <a:custGeom>
              <a:avLst/>
              <a:gdLst/>
              <a:ahLst/>
              <a:cxnLst/>
              <a:rect l="l" t="t" r="r" b="b"/>
              <a:pathLst>
                <a:path w="1121" h="169" extrusionOk="0">
                  <a:moveTo>
                    <a:pt x="561" y="1"/>
                  </a:moveTo>
                  <a:lnTo>
                    <a:pt x="561" y="1"/>
                  </a:lnTo>
                  <a:cubicBezTo>
                    <a:pt x="0" y="113"/>
                    <a:pt x="281" y="169"/>
                    <a:pt x="561" y="169"/>
                  </a:cubicBezTo>
                  <a:cubicBezTo>
                    <a:pt x="841" y="169"/>
                    <a:pt x="1121" y="113"/>
                    <a:pt x="56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71" name="Google Shape;16471;p23"/>
            <p:cNvSpPr/>
            <p:nvPr/>
          </p:nvSpPr>
          <p:spPr>
            <a:xfrm>
              <a:off x="4501950" y="2631525"/>
              <a:ext cx="26400" cy="15875"/>
            </a:xfrm>
            <a:custGeom>
              <a:avLst/>
              <a:gdLst/>
              <a:ahLst/>
              <a:cxnLst/>
              <a:rect l="l" t="t" r="r" b="b"/>
              <a:pathLst>
                <a:path w="1056" h="635" extrusionOk="0">
                  <a:moveTo>
                    <a:pt x="227" y="1"/>
                  </a:moveTo>
                  <a:cubicBezTo>
                    <a:pt x="97" y="1"/>
                    <a:pt x="1" y="55"/>
                    <a:pt x="1" y="186"/>
                  </a:cubicBezTo>
                  <a:cubicBezTo>
                    <a:pt x="449" y="186"/>
                    <a:pt x="449" y="635"/>
                    <a:pt x="897" y="635"/>
                  </a:cubicBezTo>
                  <a:cubicBezTo>
                    <a:pt x="1055" y="318"/>
                    <a:pt x="542" y="1"/>
                    <a:pt x="22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72" name="Google Shape;16472;p23"/>
            <p:cNvSpPr/>
            <p:nvPr/>
          </p:nvSpPr>
          <p:spPr>
            <a:xfrm>
              <a:off x="4479550" y="1302675"/>
              <a:ext cx="21800" cy="12750"/>
            </a:xfrm>
            <a:custGeom>
              <a:avLst/>
              <a:gdLst/>
              <a:ahLst/>
              <a:cxnLst/>
              <a:rect l="l" t="t" r="r" b="b"/>
              <a:pathLst>
                <a:path w="872" h="510" extrusionOk="0">
                  <a:moveTo>
                    <a:pt x="0" y="1"/>
                  </a:moveTo>
                  <a:cubicBezTo>
                    <a:pt x="0" y="225"/>
                    <a:pt x="0" y="449"/>
                    <a:pt x="672" y="449"/>
                  </a:cubicBezTo>
                  <a:cubicBezTo>
                    <a:pt x="758" y="492"/>
                    <a:pt x="803" y="510"/>
                    <a:pt x="816" y="510"/>
                  </a:cubicBezTo>
                  <a:cubicBezTo>
                    <a:pt x="872" y="510"/>
                    <a:pt x="363" y="182"/>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73" name="Google Shape;16473;p23"/>
            <p:cNvSpPr/>
            <p:nvPr/>
          </p:nvSpPr>
          <p:spPr>
            <a:xfrm>
              <a:off x="4434725" y="2334850"/>
              <a:ext cx="22425" cy="10000"/>
            </a:xfrm>
            <a:custGeom>
              <a:avLst/>
              <a:gdLst/>
              <a:ahLst/>
              <a:cxnLst/>
              <a:rect l="l" t="t" r="r" b="b"/>
              <a:pathLst>
                <a:path w="897" h="400" extrusionOk="0">
                  <a:moveTo>
                    <a:pt x="299" y="1"/>
                  </a:moveTo>
                  <a:cubicBezTo>
                    <a:pt x="150" y="1"/>
                    <a:pt x="0" y="101"/>
                    <a:pt x="0" y="399"/>
                  </a:cubicBezTo>
                  <a:cubicBezTo>
                    <a:pt x="897" y="399"/>
                    <a:pt x="598" y="1"/>
                    <a:pt x="29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74" name="Google Shape;16474;p23"/>
            <p:cNvSpPr/>
            <p:nvPr/>
          </p:nvSpPr>
          <p:spPr>
            <a:xfrm>
              <a:off x="4423500" y="3033975"/>
              <a:ext cx="28050" cy="22450"/>
            </a:xfrm>
            <a:custGeom>
              <a:avLst/>
              <a:gdLst/>
              <a:ahLst/>
              <a:cxnLst/>
              <a:rect l="l" t="t" r="r" b="b"/>
              <a:pathLst>
                <a:path w="1122" h="898" extrusionOk="0">
                  <a:moveTo>
                    <a:pt x="897" y="1"/>
                  </a:moveTo>
                  <a:cubicBezTo>
                    <a:pt x="225" y="1"/>
                    <a:pt x="1" y="225"/>
                    <a:pt x="225" y="897"/>
                  </a:cubicBezTo>
                  <a:cubicBezTo>
                    <a:pt x="897" y="897"/>
                    <a:pt x="1121" y="449"/>
                    <a:pt x="89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75" name="Google Shape;16475;p23"/>
            <p:cNvSpPr/>
            <p:nvPr/>
          </p:nvSpPr>
          <p:spPr>
            <a:xfrm>
              <a:off x="4412300" y="1280275"/>
              <a:ext cx="16825" cy="11225"/>
            </a:xfrm>
            <a:custGeom>
              <a:avLst/>
              <a:gdLst/>
              <a:ahLst/>
              <a:cxnLst/>
              <a:rect l="l" t="t" r="r" b="b"/>
              <a:pathLst>
                <a:path w="673" h="449" extrusionOk="0">
                  <a:moveTo>
                    <a:pt x="1" y="0"/>
                  </a:moveTo>
                  <a:cubicBezTo>
                    <a:pt x="1" y="0"/>
                    <a:pt x="1" y="448"/>
                    <a:pt x="225" y="448"/>
                  </a:cubicBezTo>
                  <a:cubicBezTo>
                    <a:pt x="673" y="448"/>
                    <a:pt x="225" y="0"/>
                    <a:pt x="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76" name="Google Shape;16476;p23"/>
            <p:cNvSpPr/>
            <p:nvPr/>
          </p:nvSpPr>
          <p:spPr>
            <a:xfrm>
              <a:off x="4395500" y="3002275"/>
              <a:ext cx="22425" cy="10725"/>
            </a:xfrm>
            <a:custGeom>
              <a:avLst/>
              <a:gdLst/>
              <a:ahLst/>
              <a:cxnLst/>
              <a:rect l="l" t="t" r="r" b="b"/>
              <a:pathLst>
                <a:path w="897" h="429" extrusionOk="0">
                  <a:moveTo>
                    <a:pt x="467" y="1"/>
                  </a:moveTo>
                  <a:cubicBezTo>
                    <a:pt x="231" y="1"/>
                    <a:pt x="0" y="110"/>
                    <a:pt x="0" y="372"/>
                  </a:cubicBezTo>
                  <a:cubicBezTo>
                    <a:pt x="336" y="372"/>
                    <a:pt x="505" y="428"/>
                    <a:pt x="617" y="428"/>
                  </a:cubicBezTo>
                  <a:cubicBezTo>
                    <a:pt x="729" y="428"/>
                    <a:pt x="785" y="372"/>
                    <a:pt x="897" y="148"/>
                  </a:cubicBezTo>
                  <a:cubicBezTo>
                    <a:pt x="804" y="55"/>
                    <a:pt x="634" y="1"/>
                    <a:pt x="46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77" name="Google Shape;16477;p23"/>
            <p:cNvSpPr/>
            <p:nvPr/>
          </p:nvSpPr>
          <p:spPr>
            <a:xfrm>
              <a:off x="4367475" y="2344825"/>
              <a:ext cx="44850" cy="18325"/>
            </a:xfrm>
            <a:custGeom>
              <a:avLst/>
              <a:gdLst/>
              <a:ahLst/>
              <a:cxnLst/>
              <a:rect l="l" t="t" r="r" b="b"/>
              <a:pathLst>
                <a:path w="1794" h="733" extrusionOk="0">
                  <a:moveTo>
                    <a:pt x="1794" y="0"/>
                  </a:moveTo>
                  <a:cubicBezTo>
                    <a:pt x="897" y="0"/>
                    <a:pt x="1" y="0"/>
                    <a:pt x="1" y="673"/>
                  </a:cubicBezTo>
                  <a:cubicBezTo>
                    <a:pt x="124" y="714"/>
                    <a:pt x="247" y="732"/>
                    <a:pt x="369" y="732"/>
                  </a:cubicBezTo>
                  <a:cubicBezTo>
                    <a:pt x="912" y="732"/>
                    <a:pt x="1428" y="366"/>
                    <a:pt x="179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78" name="Google Shape;16478;p23"/>
            <p:cNvSpPr/>
            <p:nvPr/>
          </p:nvSpPr>
          <p:spPr>
            <a:xfrm>
              <a:off x="4389900" y="1161500"/>
              <a:ext cx="23850" cy="23550"/>
            </a:xfrm>
            <a:custGeom>
              <a:avLst/>
              <a:gdLst/>
              <a:ahLst/>
              <a:cxnLst/>
              <a:rect l="l" t="t" r="r" b="b"/>
              <a:pathLst>
                <a:path w="954" h="942" extrusionOk="0">
                  <a:moveTo>
                    <a:pt x="510" y="0"/>
                  </a:moveTo>
                  <a:cubicBezTo>
                    <a:pt x="440" y="0"/>
                    <a:pt x="347" y="14"/>
                    <a:pt x="224" y="45"/>
                  </a:cubicBezTo>
                  <a:cubicBezTo>
                    <a:pt x="0" y="493"/>
                    <a:pt x="224" y="717"/>
                    <a:pt x="673" y="941"/>
                  </a:cubicBezTo>
                  <a:cubicBezTo>
                    <a:pt x="479" y="554"/>
                    <a:pt x="954" y="0"/>
                    <a:pt x="51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79" name="Google Shape;16479;p23"/>
            <p:cNvSpPr/>
            <p:nvPr/>
          </p:nvSpPr>
          <p:spPr>
            <a:xfrm>
              <a:off x="4361875" y="2372825"/>
              <a:ext cx="28050" cy="8450"/>
            </a:xfrm>
            <a:custGeom>
              <a:avLst/>
              <a:gdLst/>
              <a:ahLst/>
              <a:cxnLst/>
              <a:rect l="l" t="t" r="r" b="b"/>
              <a:pathLst>
                <a:path w="1122" h="338" extrusionOk="0">
                  <a:moveTo>
                    <a:pt x="225" y="1"/>
                  </a:moveTo>
                  <a:cubicBezTo>
                    <a:pt x="1" y="225"/>
                    <a:pt x="281" y="337"/>
                    <a:pt x="561" y="337"/>
                  </a:cubicBezTo>
                  <a:cubicBezTo>
                    <a:pt x="841" y="337"/>
                    <a:pt x="1121" y="225"/>
                    <a:pt x="89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80" name="Google Shape;16480;p23"/>
            <p:cNvSpPr/>
            <p:nvPr/>
          </p:nvSpPr>
          <p:spPr>
            <a:xfrm>
              <a:off x="4345975" y="1307650"/>
              <a:ext cx="21525" cy="28675"/>
            </a:xfrm>
            <a:custGeom>
              <a:avLst/>
              <a:gdLst/>
              <a:ahLst/>
              <a:cxnLst/>
              <a:rect l="l" t="t" r="r" b="b"/>
              <a:pathLst>
                <a:path w="861" h="1147" extrusionOk="0">
                  <a:moveTo>
                    <a:pt x="673" y="1"/>
                  </a:moveTo>
                  <a:cubicBezTo>
                    <a:pt x="0" y="1"/>
                    <a:pt x="223" y="1146"/>
                    <a:pt x="637" y="1146"/>
                  </a:cubicBezTo>
                  <a:cubicBezTo>
                    <a:pt x="861" y="698"/>
                    <a:pt x="861" y="474"/>
                    <a:pt x="861" y="26"/>
                  </a:cubicBezTo>
                  <a:cubicBezTo>
                    <a:pt x="792" y="9"/>
                    <a:pt x="729" y="1"/>
                    <a:pt x="67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81" name="Google Shape;16481;p23"/>
            <p:cNvSpPr/>
            <p:nvPr/>
          </p:nvSpPr>
          <p:spPr>
            <a:xfrm>
              <a:off x="4341700" y="1278700"/>
              <a:ext cx="9000" cy="7200"/>
            </a:xfrm>
            <a:custGeom>
              <a:avLst/>
              <a:gdLst/>
              <a:ahLst/>
              <a:cxnLst/>
              <a:rect l="l" t="t" r="r" b="b"/>
              <a:pathLst>
                <a:path w="360" h="288" extrusionOk="0">
                  <a:moveTo>
                    <a:pt x="51" y="0"/>
                  </a:moveTo>
                  <a:cubicBezTo>
                    <a:pt x="1" y="0"/>
                    <a:pt x="180" y="287"/>
                    <a:pt x="359" y="287"/>
                  </a:cubicBezTo>
                  <a:cubicBezTo>
                    <a:pt x="359" y="287"/>
                    <a:pt x="359" y="63"/>
                    <a:pt x="135" y="63"/>
                  </a:cubicBezTo>
                  <a:cubicBezTo>
                    <a:pt x="90" y="18"/>
                    <a:pt x="64" y="0"/>
                    <a:pt x="5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82" name="Google Shape;16482;p23"/>
            <p:cNvSpPr/>
            <p:nvPr/>
          </p:nvSpPr>
          <p:spPr>
            <a:xfrm>
              <a:off x="4302775" y="2404875"/>
              <a:ext cx="36725" cy="15025"/>
            </a:xfrm>
            <a:custGeom>
              <a:avLst/>
              <a:gdLst/>
              <a:ahLst/>
              <a:cxnLst/>
              <a:rect l="l" t="t" r="r" b="b"/>
              <a:pathLst>
                <a:path w="1469" h="601" extrusionOk="0">
                  <a:moveTo>
                    <a:pt x="457" y="1"/>
                  </a:moveTo>
                  <a:cubicBezTo>
                    <a:pt x="365" y="1"/>
                    <a:pt x="258" y="19"/>
                    <a:pt x="123" y="64"/>
                  </a:cubicBezTo>
                  <a:cubicBezTo>
                    <a:pt x="0" y="434"/>
                    <a:pt x="420" y="600"/>
                    <a:pt x="823" y="600"/>
                  </a:cubicBezTo>
                  <a:cubicBezTo>
                    <a:pt x="1151" y="600"/>
                    <a:pt x="1468" y="489"/>
                    <a:pt x="1468" y="288"/>
                  </a:cubicBezTo>
                  <a:cubicBezTo>
                    <a:pt x="930" y="288"/>
                    <a:pt x="823" y="1"/>
                    <a:pt x="45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83" name="Google Shape;16483;p23"/>
            <p:cNvSpPr/>
            <p:nvPr/>
          </p:nvSpPr>
          <p:spPr>
            <a:xfrm>
              <a:off x="4277825" y="1420350"/>
              <a:ext cx="28050" cy="16825"/>
            </a:xfrm>
            <a:custGeom>
              <a:avLst/>
              <a:gdLst/>
              <a:ahLst/>
              <a:cxnLst/>
              <a:rect l="l" t="t" r="r" b="b"/>
              <a:pathLst>
                <a:path w="1122" h="673" extrusionOk="0">
                  <a:moveTo>
                    <a:pt x="449" y="0"/>
                  </a:moveTo>
                  <a:cubicBezTo>
                    <a:pt x="1" y="0"/>
                    <a:pt x="673" y="672"/>
                    <a:pt x="1121" y="672"/>
                  </a:cubicBezTo>
                  <a:cubicBezTo>
                    <a:pt x="1121" y="448"/>
                    <a:pt x="1121" y="224"/>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84" name="Google Shape;16484;p23"/>
            <p:cNvSpPr/>
            <p:nvPr/>
          </p:nvSpPr>
          <p:spPr>
            <a:xfrm>
              <a:off x="4273725" y="2409850"/>
              <a:ext cx="26550" cy="14575"/>
            </a:xfrm>
            <a:custGeom>
              <a:avLst/>
              <a:gdLst/>
              <a:ahLst/>
              <a:cxnLst/>
              <a:rect l="l" t="t" r="r" b="b"/>
              <a:pathLst>
                <a:path w="1062" h="583" extrusionOk="0">
                  <a:moveTo>
                    <a:pt x="481" y="1"/>
                  </a:moveTo>
                  <a:cubicBezTo>
                    <a:pt x="77" y="1"/>
                    <a:pt x="1" y="209"/>
                    <a:pt x="165" y="537"/>
                  </a:cubicBezTo>
                  <a:cubicBezTo>
                    <a:pt x="261" y="569"/>
                    <a:pt x="339" y="583"/>
                    <a:pt x="403" y="583"/>
                  </a:cubicBezTo>
                  <a:cubicBezTo>
                    <a:pt x="787" y="583"/>
                    <a:pt x="677" y="89"/>
                    <a:pt x="1061" y="89"/>
                  </a:cubicBezTo>
                  <a:cubicBezTo>
                    <a:pt x="821" y="29"/>
                    <a:pt x="629" y="1"/>
                    <a:pt x="48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85" name="Google Shape;16485;p23"/>
            <p:cNvSpPr/>
            <p:nvPr/>
          </p:nvSpPr>
          <p:spPr>
            <a:xfrm>
              <a:off x="4259300" y="3000350"/>
              <a:ext cx="24800" cy="6500"/>
            </a:xfrm>
            <a:custGeom>
              <a:avLst/>
              <a:gdLst/>
              <a:ahLst/>
              <a:cxnLst/>
              <a:rect l="l" t="t" r="r" b="b"/>
              <a:pathLst>
                <a:path w="992" h="260" extrusionOk="0">
                  <a:moveTo>
                    <a:pt x="518" y="1"/>
                  </a:moveTo>
                  <a:lnTo>
                    <a:pt x="518" y="1"/>
                  </a:lnTo>
                  <a:cubicBezTo>
                    <a:pt x="0" y="130"/>
                    <a:pt x="454" y="260"/>
                    <a:pt x="714" y="260"/>
                  </a:cubicBezTo>
                  <a:cubicBezTo>
                    <a:pt x="904" y="260"/>
                    <a:pt x="991" y="190"/>
                    <a:pt x="51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86" name="Google Shape;16486;p23"/>
            <p:cNvSpPr/>
            <p:nvPr/>
          </p:nvSpPr>
          <p:spPr>
            <a:xfrm>
              <a:off x="4249825" y="1033750"/>
              <a:ext cx="22425" cy="22425"/>
            </a:xfrm>
            <a:custGeom>
              <a:avLst/>
              <a:gdLst/>
              <a:ahLst/>
              <a:cxnLst/>
              <a:rect l="l" t="t" r="r" b="b"/>
              <a:pathLst>
                <a:path w="897" h="897" extrusionOk="0">
                  <a:moveTo>
                    <a:pt x="224" y="0"/>
                  </a:moveTo>
                  <a:lnTo>
                    <a:pt x="224" y="0"/>
                  </a:lnTo>
                  <a:cubicBezTo>
                    <a:pt x="448" y="448"/>
                    <a:pt x="0" y="897"/>
                    <a:pt x="897" y="897"/>
                  </a:cubicBezTo>
                  <a:cubicBezTo>
                    <a:pt x="897" y="448"/>
                    <a:pt x="673" y="224"/>
                    <a:pt x="2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87" name="Google Shape;16487;p23"/>
            <p:cNvSpPr/>
            <p:nvPr/>
          </p:nvSpPr>
          <p:spPr>
            <a:xfrm>
              <a:off x="4255425" y="1470775"/>
              <a:ext cx="16825" cy="5625"/>
            </a:xfrm>
            <a:custGeom>
              <a:avLst/>
              <a:gdLst/>
              <a:ahLst/>
              <a:cxnLst/>
              <a:rect l="l" t="t" r="r" b="b"/>
              <a:pathLst>
                <a:path w="673" h="225" extrusionOk="0">
                  <a:moveTo>
                    <a:pt x="449" y="0"/>
                  </a:moveTo>
                  <a:cubicBezTo>
                    <a:pt x="0" y="0"/>
                    <a:pt x="449" y="224"/>
                    <a:pt x="673" y="224"/>
                  </a:cubicBezTo>
                  <a:cubicBezTo>
                    <a:pt x="673" y="224"/>
                    <a:pt x="673" y="0"/>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88" name="Google Shape;16488;p23"/>
            <p:cNvSpPr/>
            <p:nvPr/>
          </p:nvSpPr>
          <p:spPr>
            <a:xfrm>
              <a:off x="4165775" y="2243975"/>
              <a:ext cx="50450" cy="28025"/>
            </a:xfrm>
            <a:custGeom>
              <a:avLst/>
              <a:gdLst/>
              <a:ahLst/>
              <a:cxnLst/>
              <a:rect l="l" t="t" r="r" b="b"/>
              <a:pathLst>
                <a:path w="2018" h="1121" extrusionOk="0">
                  <a:moveTo>
                    <a:pt x="2018" y="0"/>
                  </a:moveTo>
                  <a:cubicBezTo>
                    <a:pt x="1345" y="0"/>
                    <a:pt x="0" y="673"/>
                    <a:pt x="1121" y="1121"/>
                  </a:cubicBezTo>
                  <a:cubicBezTo>
                    <a:pt x="1121" y="448"/>
                    <a:pt x="2018" y="448"/>
                    <a:pt x="201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89" name="Google Shape;16489;p23"/>
            <p:cNvSpPr/>
            <p:nvPr/>
          </p:nvSpPr>
          <p:spPr>
            <a:xfrm>
              <a:off x="4132150" y="4373075"/>
              <a:ext cx="28050" cy="12625"/>
            </a:xfrm>
            <a:custGeom>
              <a:avLst/>
              <a:gdLst/>
              <a:ahLst/>
              <a:cxnLst/>
              <a:rect l="l" t="t" r="r" b="b"/>
              <a:pathLst>
                <a:path w="1122" h="505" extrusionOk="0">
                  <a:moveTo>
                    <a:pt x="225" y="1"/>
                  </a:moveTo>
                  <a:cubicBezTo>
                    <a:pt x="1" y="337"/>
                    <a:pt x="281" y="505"/>
                    <a:pt x="561" y="505"/>
                  </a:cubicBezTo>
                  <a:cubicBezTo>
                    <a:pt x="841" y="505"/>
                    <a:pt x="1121" y="337"/>
                    <a:pt x="89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90" name="Google Shape;16490;p23"/>
            <p:cNvSpPr/>
            <p:nvPr/>
          </p:nvSpPr>
          <p:spPr>
            <a:xfrm>
              <a:off x="4123750" y="832025"/>
              <a:ext cx="30850" cy="8450"/>
            </a:xfrm>
            <a:custGeom>
              <a:avLst/>
              <a:gdLst/>
              <a:ahLst/>
              <a:cxnLst/>
              <a:rect l="l" t="t" r="r" b="b"/>
              <a:pathLst>
                <a:path w="1234" h="338" extrusionOk="0">
                  <a:moveTo>
                    <a:pt x="113" y="1"/>
                  </a:moveTo>
                  <a:cubicBezTo>
                    <a:pt x="1" y="225"/>
                    <a:pt x="337" y="337"/>
                    <a:pt x="645" y="337"/>
                  </a:cubicBezTo>
                  <a:cubicBezTo>
                    <a:pt x="953" y="337"/>
                    <a:pt x="1233" y="225"/>
                    <a:pt x="100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91" name="Google Shape;16491;p23"/>
            <p:cNvSpPr/>
            <p:nvPr/>
          </p:nvSpPr>
          <p:spPr>
            <a:xfrm>
              <a:off x="4126550" y="2283200"/>
              <a:ext cx="28050" cy="22425"/>
            </a:xfrm>
            <a:custGeom>
              <a:avLst/>
              <a:gdLst/>
              <a:ahLst/>
              <a:cxnLst/>
              <a:rect l="l" t="t" r="r" b="b"/>
              <a:pathLst>
                <a:path w="1122" h="897" extrusionOk="0">
                  <a:moveTo>
                    <a:pt x="1" y="0"/>
                  </a:moveTo>
                  <a:lnTo>
                    <a:pt x="1" y="897"/>
                  </a:lnTo>
                  <a:cubicBezTo>
                    <a:pt x="1121" y="897"/>
                    <a:pt x="897" y="0"/>
                    <a:pt x="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92" name="Google Shape;16492;p23"/>
            <p:cNvSpPr/>
            <p:nvPr/>
          </p:nvSpPr>
          <p:spPr>
            <a:xfrm>
              <a:off x="4115350" y="1039350"/>
              <a:ext cx="22425" cy="23550"/>
            </a:xfrm>
            <a:custGeom>
              <a:avLst/>
              <a:gdLst/>
              <a:ahLst/>
              <a:cxnLst/>
              <a:rect l="l" t="t" r="r" b="b"/>
              <a:pathLst>
                <a:path w="897" h="942" extrusionOk="0">
                  <a:moveTo>
                    <a:pt x="897" y="0"/>
                  </a:moveTo>
                  <a:cubicBezTo>
                    <a:pt x="0" y="0"/>
                    <a:pt x="225" y="673"/>
                    <a:pt x="0" y="897"/>
                  </a:cubicBezTo>
                  <a:cubicBezTo>
                    <a:pt x="123" y="927"/>
                    <a:pt x="220" y="941"/>
                    <a:pt x="298" y="941"/>
                  </a:cubicBezTo>
                  <a:cubicBezTo>
                    <a:pt x="791" y="941"/>
                    <a:pt x="510" y="387"/>
                    <a:pt x="89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93" name="Google Shape;16493;p23"/>
            <p:cNvSpPr/>
            <p:nvPr/>
          </p:nvSpPr>
          <p:spPr>
            <a:xfrm>
              <a:off x="4108000" y="2428875"/>
              <a:ext cx="24825" cy="6475"/>
            </a:xfrm>
            <a:custGeom>
              <a:avLst/>
              <a:gdLst/>
              <a:ahLst/>
              <a:cxnLst/>
              <a:rect l="l" t="t" r="r" b="b"/>
              <a:pathLst>
                <a:path w="993" h="259" extrusionOk="0">
                  <a:moveTo>
                    <a:pt x="519" y="0"/>
                  </a:moveTo>
                  <a:cubicBezTo>
                    <a:pt x="1" y="129"/>
                    <a:pt x="455" y="259"/>
                    <a:pt x="715" y="259"/>
                  </a:cubicBezTo>
                  <a:cubicBezTo>
                    <a:pt x="905" y="259"/>
                    <a:pt x="992" y="190"/>
                    <a:pt x="51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94" name="Google Shape;16494;p23"/>
            <p:cNvSpPr/>
            <p:nvPr/>
          </p:nvSpPr>
          <p:spPr>
            <a:xfrm>
              <a:off x="4109750" y="837625"/>
              <a:ext cx="11225" cy="11250"/>
            </a:xfrm>
            <a:custGeom>
              <a:avLst/>
              <a:gdLst/>
              <a:ahLst/>
              <a:cxnLst/>
              <a:rect l="l" t="t" r="r" b="b"/>
              <a:pathLst>
                <a:path w="449" h="450" extrusionOk="0">
                  <a:moveTo>
                    <a:pt x="224" y="1"/>
                  </a:moveTo>
                  <a:cubicBezTo>
                    <a:pt x="0" y="1"/>
                    <a:pt x="224" y="449"/>
                    <a:pt x="449" y="449"/>
                  </a:cubicBezTo>
                  <a:cubicBezTo>
                    <a:pt x="449" y="225"/>
                    <a:pt x="449" y="1"/>
                    <a:pt x="22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95" name="Google Shape;16495;p23"/>
            <p:cNvSpPr/>
            <p:nvPr/>
          </p:nvSpPr>
          <p:spPr>
            <a:xfrm>
              <a:off x="4098425" y="945850"/>
              <a:ext cx="23475" cy="13375"/>
            </a:xfrm>
            <a:custGeom>
              <a:avLst/>
              <a:gdLst/>
              <a:ahLst/>
              <a:cxnLst/>
              <a:rect l="l" t="t" r="r" b="b"/>
              <a:pathLst>
                <a:path w="939" h="535" extrusionOk="0">
                  <a:moveTo>
                    <a:pt x="82" y="0"/>
                  </a:moveTo>
                  <a:cubicBezTo>
                    <a:pt x="0" y="0"/>
                    <a:pt x="643" y="534"/>
                    <a:pt x="854" y="534"/>
                  </a:cubicBezTo>
                  <a:cubicBezTo>
                    <a:pt x="914" y="534"/>
                    <a:pt x="939" y="490"/>
                    <a:pt x="902" y="378"/>
                  </a:cubicBezTo>
                  <a:cubicBezTo>
                    <a:pt x="902" y="266"/>
                    <a:pt x="846" y="210"/>
                    <a:pt x="789" y="210"/>
                  </a:cubicBezTo>
                  <a:cubicBezTo>
                    <a:pt x="733" y="210"/>
                    <a:pt x="677" y="266"/>
                    <a:pt x="677" y="378"/>
                  </a:cubicBezTo>
                  <a:cubicBezTo>
                    <a:pt x="285" y="98"/>
                    <a:pt x="117" y="0"/>
                    <a:pt x="82"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96" name="Google Shape;16496;p23"/>
            <p:cNvSpPr/>
            <p:nvPr/>
          </p:nvSpPr>
          <p:spPr>
            <a:xfrm>
              <a:off x="4092925" y="2412050"/>
              <a:ext cx="16850" cy="11225"/>
            </a:xfrm>
            <a:custGeom>
              <a:avLst/>
              <a:gdLst/>
              <a:ahLst/>
              <a:cxnLst/>
              <a:rect l="l" t="t" r="r" b="b"/>
              <a:pathLst>
                <a:path w="674" h="449" extrusionOk="0">
                  <a:moveTo>
                    <a:pt x="225" y="1"/>
                  </a:moveTo>
                  <a:cubicBezTo>
                    <a:pt x="1" y="1"/>
                    <a:pt x="449" y="449"/>
                    <a:pt x="673" y="449"/>
                  </a:cubicBezTo>
                  <a:cubicBezTo>
                    <a:pt x="673" y="225"/>
                    <a:pt x="673" y="1"/>
                    <a:pt x="22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97" name="Google Shape;16497;p23"/>
            <p:cNvSpPr/>
            <p:nvPr/>
          </p:nvSpPr>
          <p:spPr>
            <a:xfrm>
              <a:off x="4098550" y="3364550"/>
              <a:ext cx="16825" cy="11225"/>
            </a:xfrm>
            <a:custGeom>
              <a:avLst/>
              <a:gdLst/>
              <a:ahLst/>
              <a:cxnLst/>
              <a:rect l="l" t="t" r="r" b="b"/>
              <a:pathLst>
                <a:path w="673" h="449" extrusionOk="0">
                  <a:moveTo>
                    <a:pt x="0" y="1"/>
                  </a:moveTo>
                  <a:cubicBezTo>
                    <a:pt x="0" y="225"/>
                    <a:pt x="0" y="449"/>
                    <a:pt x="448" y="449"/>
                  </a:cubicBezTo>
                  <a:cubicBezTo>
                    <a:pt x="672" y="449"/>
                    <a:pt x="448" y="1"/>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98" name="Google Shape;16498;p23"/>
            <p:cNvSpPr/>
            <p:nvPr/>
          </p:nvSpPr>
          <p:spPr>
            <a:xfrm>
              <a:off x="4070525" y="1095375"/>
              <a:ext cx="33650" cy="39250"/>
            </a:xfrm>
            <a:custGeom>
              <a:avLst/>
              <a:gdLst/>
              <a:ahLst/>
              <a:cxnLst/>
              <a:rect l="l" t="t" r="r" b="b"/>
              <a:pathLst>
                <a:path w="1346" h="1570" extrusionOk="0">
                  <a:moveTo>
                    <a:pt x="897" y="0"/>
                  </a:moveTo>
                  <a:cubicBezTo>
                    <a:pt x="673" y="673"/>
                    <a:pt x="0" y="897"/>
                    <a:pt x="225" y="1569"/>
                  </a:cubicBezTo>
                  <a:cubicBezTo>
                    <a:pt x="897" y="1569"/>
                    <a:pt x="1345" y="224"/>
                    <a:pt x="89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99" name="Google Shape;16499;p23"/>
            <p:cNvSpPr/>
            <p:nvPr/>
          </p:nvSpPr>
          <p:spPr>
            <a:xfrm>
              <a:off x="4080000" y="3605475"/>
              <a:ext cx="22425" cy="6500"/>
            </a:xfrm>
            <a:custGeom>
              <a:avLst/>
              <a:gdLst/>
              <a:ahLst/>
              <a:cxnLst/>
              <a:rect l="l" t="t" r="r" b="b"/>
              <a:pathLst>
                <a:path w="897" h="260" extrusionOk="0">
                  <a:moveTo>
                    <a:pt x="518" y="1"/>
                  </a:moveTo>
                  <a:cubicBezTo>
                    <a:pt x="0" y="130"/>
                    <a:pt x="379" y="259"/>
                    <a:pt x="619" y="259"/>
                  </a:cubicBezTo>
                  <a:cubicBezTo>
                    <a:pt x="795" y="259"/>
                    <a:pt x="897" y="190"/>
                    <a:pt x="51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00" name="Google Shape;16500;p23"/>
            <p:cNvSpPr/>
            <p:nvPr/>
          </p:nvSpPr>
          <p:spPr>
            <a:xfrm>
              <a:off x="4073725" y="2408825"/>
              <a:ext cx="12625" cy="6500"/>
            </a:xfrm>
            <a:custGeom>
              <a:avLst/>
              <a:gdLst/>
              <a:ahLst/>
              <a:cxnLst/>
              <a:rect l="l" t="t" r="r" b="b"/>
              <a:pathLst>
                <a:path w="505" h="260" extrusionOk="0">
                  <a:moveTo>
                    <a:pt x="38" y="0"/>
                  </a:moveTo>
                  <a:cubicBezTo>
                    <a:pt x="1" y="0"/>
                    <a:pt x="454" y="259"/>
                    <a:pt x="491" y="259"/>
                  </a:cubicBezTo>
                  <a:cubicBezTo>
                    <a:pt x="505" y="259"/>
                    <a:pt x="463" y="224"/>
                    <a:pt x="321" y="130"/>
                  </a:cubicBezTo>
                  <a:cubicBezTo>
                    <a:pt x="131" y="35"/>
                    <a:pt x="52" y="0"/>
                    <a:pt x="3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01" name="Google Shape;16501;p23"/>
            <p:cNvSpPr/>
            <p:nvPr/>
          </p:nvSpPr>
          <p:spPr>
            <a:xfrm>
              <a:off x="4041600" y="2481925"/>
              <a:ext cx="45750" cy="15100"/>
            </a:xfrm>
            <a:custGeom>
              <a:avLst/>
              <a:gdLst/>
              <a:ahLst/>
              <a:cxnLst/>
              <a:rect l="l" t="t" r="r" b="b"/>
              <a:pathLst>
                <a:path w="1830" h="604" extrusionOk="0">
                  <a:moveTo>
                    <a:pt x="1200" y="1"/>
                  </a:moveTo>
                  <a:cubicBezTo>
                    <a:pt x="637" y="1"/>
                    <a:pt x="1" y="284"/>
                    <a:pt x="709" y="567"/>
                  </a:cubicBezTo>
                  <a:cubicBezTo>
                    <a:pt x="758" y="470"/>
                    <a:pt x="839" y="436"/>
                    <a:pt x="936" y="436"/>
                  </a:cubicBezTo>
                  <a:cubicBezTo>
                    <a:pt x="1151" y="436"/>
                    <a:pt x="1445" y="604"/>
                    <a:pt x="1636" y="604"/>
                  </a:cubicBezTo>
                  <a:cubicBezTo>
                    <a:pt x="1752" y="604"/>
                    <a:pt x="1830" y="542"/>
                    <a:pt x="1830" y="343"/>
                  </a:cubicBezTo>
                  <a:cubicBezTo>
                    <a:pt x="1830" y="96"/>
                    <a:pt x="1527" y="1"/>
                    <a:pt x="120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02" name="Google Shape;16502;p23"/>
            <p:cNvSpPr/>
            <p:nvPr/>
          </p:nvSpPr>
          <p:spPr>
            <a:xfrm>
              <a:off x="4042500" y="1145800"/>
              <a:ext cx="33650" cy="22425"/>
            </a:xfrm>
            <a:custGeom>
              <a:avLst/>
              <a:gdLst/>
              <a:ahLst/>
              <a:cxnLst/>
              <a:rect l="l" t="t" r="r" b="b"/>
              <a:pathLst>
                <a:path w="1346" h="897" extrusionOk="0">
                  <a:moveTo>
                    <a:pt x="673" y="0"/>
                  </a:moveTo>
                  <a:cubicBezTo>
                    <a:pt x="673" y="0"/>
                    <a:pt x="1" y="897"/>
                    <a:pt x="673" y="897"/>
                  </a:cubicBezTo>
                  <a:cubicBezTo>
                    <a:pt x="897" y="673"/>
                    <a:pt x="1346" y="0"/>
                    <a:pt x="67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03" name="Google Shape;16503;p23"/>
            <p:cNvSpPr/>
            <p:nvPr/>
          </p:nvSpPr>
          <p:spPr>
            <a:xfrm>
              <a:off x="4048125" y="2389650"/>
              <a:ext cx="11225" cy="11225"/>
            </a:xfrm>
            <a:custGeom>
              <a:avLst/>
              <a:gdLst/>
              <a:ahLst/>
              <a:cxnLst/>
              <a:rect l="l" t="t" r="r" b="b"/>
              <a:pathLst>
                <a:path w="449" h="449" extrusionOk="0">
                  <a:moveTo>
                    <a:pt x="224" y="0"/>
                  </a:moveTo>
                  <a:cubicBezTo>
                    <a:pt x="0" y="0"/>
                    <a:pt x="224" y="449"/>
                    <a:pt x="448" y="449"/>
                  </a:cubicBezTo>
                  <a:cubicBezTo>
                    <a:pt x="448" y="224"/>
                    <a:pt x="448" y="0"/>
                    <a:pt x="2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04" name="Google Shape;16504;p23"/>
            <p:cNvSpPr/>
            <p:nvPr/>
          </p:nvSpPr>
          <p:spPr>
            <a:xfrm>
              <a:off x="4048125" y="3431775"/>
              <a:ext cx="11225" cy="5650"/>
            </a:xfrm>
            <a:custGeom>
              <a:avLst/>
              <a:gdLst/>
              <a:ahLst/>
              <a:cxnLst/>
              <a:rect l="l" t="t" r="r" b="b"/>
              <a:pathLst>
                <a:path w="449" h="226" extrusionOk="0">
                  <a:moveTo>
                    <a:pt x="0" y="1"/>
                  </a:moveTo>
                  <a:cubicBezTo>
                    <a:pt x="0" y="1"/>
                    <a:pt x="0" y="225"/>
                    <a:pt x="224" y="225"/>
                  </a:cubicBezTo>
                  <a:cubicBezTo>
                    <a:pt x="448" y="225"/>
                    <a:pt x="224" y="1"/>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05" name="Google Shape;16505;p23"/>
            <p:cNvSpPr/>
            <p:nvPr/>
          </p:nvSpPr>
          <p:spPr>
            <a:xfrm>
              <a:off x="4010525" y="2372825"/>
              <a:ext cx="37600" cy="15875"/>
            </a:xfrm>
            <a:custGeom>
              <a:avLst/>
              <a:gdLst/>
              <a:ahLst/>
              <a:cxnLst/>
              <a:rect l="l" t="t" r="r" b="b"/>
              <a:pathLst>
                <a:path w="1504" h="635" extrusionOk="0">
                  <a:moveTo>
                    <a:pt x="159" y="1"/>
                  </a:moveTo>
                  <a:lnTo>
                    <a:pt x="159" y="1"/>
                  </a:lnTo>
                  <a:cubicBezTo>
                    <a:pt x="1" y="318"/>
                    <a:pt x="627" y="635"/>
                    <a:pt x="1086" y="635"/>
                  </a:cubicBezTo>
                  <a:cubicBezTo>
                    <a:pt x="1277" y="635"/>
                    <a:pt x="1438" y="580"/>
                    <a:pt x="1504" y="449"/>
                  </a:cubicBezTo>
                  <a:cubicBezTo>
                    <a:pt x="1056" y="225"/>
                    <a:pt x="608" y="225"/>
                    <a:pt x="15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06" name="Google Shape;16506;p23"/>
            <p:cNvSpPr/>
            <p:nvPr/>
          </p:nvSpPr>
          <p:spPr>
            <a:xfrm>
              <a:off x="4008900" y="880350"/>
              <a:ext cx="33625" cy="18950"/>
            </a:xfrm>
            <a:custGeom>
              <a:avLst/>
              <a:gdLst/>
              <a:ahLst/>
              <a:cxnLst/>
              <a:rect l="l" t="t" r="r" b="b"/>
              <a:pathLst>
                <a:path w="1345" h="758" extrusionOk="0">
                  <a:moveTo>
                    <a:pt x="883" y="1"/>
                  </a:moveTo>
                  <a:cubicBezTo>
                    <a:pt x="462" y="1"/>
                    <a:pt x="168" y="253"/>
                    <a:pt x="0" y="757"/>
                  </a:cubicBezTo>
                  <a:cubicBezTo>
                    <a:pt x="448" y="757"/>
                    <a:pt x="897" y="533"/>
                    <a:pt x="1345" y="85"/>
                  </a:cubicBezTo>
                  <a:cubicBezTo>
                    <a:pt x="1177" y="29"/>
                    <a:pt x="1023" y="1"/>
                    <a:pt x="88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07" name="Google Shape;16507;p23"/>
            <p:cNvSpPr/>
            <p:nvPr/>
          </p:nvSpPr>
          <p:spPr>
            <a:xfrm>
              <a:off x="4020100" y="2809875"/>
              <a:ext cx="22425" cy="11225"/>
            </a:xfrm>
            <a:custGeom>
              <a:avLst/>
              <a:gdLst/>
              <a:ahLst/>
              <a:cxnLst/>
              <a:rect l="l" t="t" r="r" b="b"/>
              <a:pathLst>
                <a:path w="897" h="449" extrusionOk="0">
                  <a:moveTo>
                    <a:pt x="449" y="0"/>
                  </a:moveTo>
                  <a:cubicBezTo>
                    <a:pt x="225" y="0"/>
                    <a:pt x="0" y="224"/>
                    <a:pt x="449" y="448"/>
                  </a:cubicBezTo>
                  <a:cubicBezTo>
                    <a:pt x="897" y="448"/>
                    <a:pt x="897" y="0"/>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08" name="Google Shape;16508;p23"/>
            <p:cNvSpPr/>
            <p:nvPr/>
          </p:nvSpPr>
          <p:spPr>
            <a:xfrm>
              <a:off x="4008100" y="1209450"/>
              <a:ext cx="25050" cy="14825"/>
            </a:xfrm>
            <a:custGeom>
              <a:avLst/>
              <a:gdLst/>
              <a:ahLst/>
              <a:cxnLst/>
              <a:rect l="l" t="t" r="r" b="b"/>
              <a:pathLst>
                <a:path w="1002" h="593" extrusionOk="0">
                  <a:moveTo>
                    <a:pt x="617" y="1"/>
                  </a:moveTo>
                  <a:cubicBezTo>
                    <a:pt x="355" y="1"/>
                    <a:pt x="1" y="232"/>
                    <a:pt x="480" y="592"/>
                  </a:cubicBezTo>
                  <a:cubicBezTo>
                    <a:pt x="1001" y="175"/>
                    <a:pt x="844" y="1"/>
                    <a:pt x="61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09" name="Google Shape;16509;p23"/>
            <p:cNvSpPr/>
            <p:nvPr/>
          </p:nvSpPr>
          <p:spPr>
            <a:xfrm>
              <a:off x="3980875" y="1229850"/>
              <a:ext cx="33650" cy="22425"/>
            </a:xfrm>
            <a:custGeom>
              <a:avLst/>
              <a:gdLst/>
              <a:ahLst/>
              <a:cxnLst/>
              <a:rect l="l" t="t" r="r" b="b"/>
              <a:pathLst>
                <a:path w="1346" h="897" extrusionOk="0">
                  <a:moveTo>
                    <a:pt x="673" y="0"/>
                  </a:moveTo>
                  <a:cubicBezTo>
                    <a:pt x="897" y="448"/>
                    <a:pt x="1" y="672"/>
                    <a:pt x="673" y="897"/>
                  </a:cubicBezTo>
                  <a:cubicBezTo>
                    <a:pt x="673" y="897"/>
                    <a:pt x="1345" y="0"/>
                    <a:pt x="67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10" name="Google Shape;16510;p23"/>
            <p:cNvSpPr/>
            <p:nvPr/>
          </p:nvSpPr>
          <p:spPr>
            <a:xfrm>
              <a:off x="3997675" y="3000350"/>
              <a:ext cx="16850" cy="16850"/>
            </a:xfrm>
            <a:custGeom>
              <a:avLst/>
              <a:gdLst/>
              <a:ahLst/>
              <a:cxnLst/>
              <a:rect l="l" t="t" r="r" b="b"/>
              <a:pathLst>
                <a:path w="674" h="674" extrusionOk="0">
                  <a:moveTo>
                    <a:pt x="1" y="1"/>
                  </a:moveTo>
                  <a:cubicBezTo>
                    <a:pt x="1" y="225"/>
                    <a:pt x="1" y="673"/>
                    <a:pt x="449" y="673"/>
                  </a:cubicBezTo>
                  <a:cubicBezTo>
                    <a:pt x="673" y="673"/>
                    <a:pt x="449" y="1"/>
                    <a:pt x="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11" name="Google Shape;16511;p23"/>
            <p:cNvSpPr/>
            <p:nvPr/>
          </p:nvSpPr>
          <p:spPr>
            <a:xfrm>
              <a:off x="3989700" y="3053150"/>
              <a:ext cx="12625" cy="6500"/>
            </a:xfrm>
            <a:custGeom>
              <a:avLst/>
              <a:gdLst/>
              <a:ahLst/>
              <a:cxnLst/>
              <a:rect l="l" t="t" r="r" b="b"/>
              <a:pathLst>
                <a:path w="505" h="260" extrusionOk="0">
                  <a:moveTo>
                    <a:pt x="37" y="1"/>
                  </a:moveTo>
                  <a:cubicBezTo>
                    <a:pt x="0" y="1"/>
                    <a:pt x="453" y="260"/>
                    <a:pt x="490" y="260"/>
                  </a:cubicBezTo>
                  <a:cubicBezTo>
                    <a:pt x="504" y="260"/>
                    <a:pt x="462" y="225"/>
                    <a:pt x="320" y="130"/>
                  </a:cubicBezTo>
                  <a:cubicBezTo>
                    <a:pt x="131" y="35"/>
                    <a:pt x="51" y="1"/>
                    <a:pt x="3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12" name="Google Shape;16512;p23"/>
            <p:cNvSpPr/>
            <p:nvPr/>
          </p:nvSpPr>
          <p:spPr>
            <a:xfrm>
              <a:off x="3980250" y="3196475"/>
              <a:ext cx="24800" cy="6475"/>
            </a:xfrm>
            <a:custGeom>
              <a:avLst/>
              <a:gdLst/>
              <a:ahLst/>
              <a:cxnLst/>
              <a:rect l="l" t="t" r="r" b="b"/>
              <a:pathLst>
                <a:path w="992" h="259" extrusionOk="0">
                  <a:moveTo>
                    <a:pt x="474" y="0"/>
                  </a:moveTo>
                  <a:cubicBezTo>
                    <a:pt x="0" y="190"/>
                    <a:pt x="87" y="259"/>
                    <a:pt x="278" y="259"/>
                  </a:cubicBezTo>
                  <a:cubicBezTo>
                    <a:pt x="538" y="259"/>
                    <a:pt x="991" y="129"/>
                    <a:pt x="47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13" name="Google Shape;16513;p23"/>
            <p:cNvSpPr/>
            <p:nvPr/>
          </p:nvSpPr>
          <p:spPr>
            <a:xfrm>
              <a:off x="3941650" y="2339225"/>
              <a:ext cx="44850" cy="22425"/>
            </a:xfrm>
            <a:custGeom>
              <a:avLst/>
              <a:gdLst/>
              <a:ahLst/>
              <a:cxnLst/>
              <a:rect l="l" t="t" r="r" b="b"/>
              <a:pathLst>
                <a:path w="1794" h="897" extrusionOk="0">
                  <a:moveTo>
                    <a:pt x="449" y="0"/>
                  </a:moveTo>
                  <a:lnTo>
                    <a:pt x="449" y="0"/>
                  </a:lnTo>
                  <a:cubicBezTo>
                    <a:pt x="1" y="897"/>
                    <a:pt x="1345" y="448"/>
                    <a:pt x="1794" y="897"/>
                  </a:cubicBezTo>
                  <a:cubicBezTo>
                    <a:pt x="1570" y="673"/>
                    <a:pt x="1121" y="224"/>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14" name="Google Shape;16514;p23"/>
            <p:cNvSpPr/>
            <p:nvPr/>
          </p:nvSpPr>
          <p:spPr>
            <a:xfrm>
              <a:off x="3964075" y="3129225"/>
              <a:ext cx="33625" cy="32675"/>
            </a:xfrm>
            <a:custGeom>
              <a:avLst/>
              <a:gdLst/>
              <a:ahLst/>
              <a:cxnLst/>
              <a:rect l="l" t="t" r="r" b="b"/>
              <a:pathLst>
                <a:path w="1345" h="1307" extrusionOk="0">
                  <a:moveTo>
                    <a:pt x="0" y="1"/>
                  </a:moveTo>
                  <a:cubicBezTo>
                    <a:pt x="0" y="362"/>
                    <a:pt x="0" y="1306"/>
                    <a:pt x="353" y="1306"/>
                  </a:cubicBezTo>
                  <a:cubicBezTo>
                    <a:pt x="437" y="1306"/>
                    <a:pt x="542" y="1252"/>
                    <a:pt x="673" y="1121"/>
                  </a:cubicBezTo>
                  <a:cubicBezTo>
                    <a:pt x="224" y="897"/>
                    <a:pt x="1345" y="225"/>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15" name="Google Shape;16515;p23"/>
            <p:cNvSpPr/>
            <p:nvPr/>
          </p:nvSpPr>
          <p:spPr>
            <a:xfrm>
              <a:off x="3952875" y="1269050"/>
              <a:ext cx="30825" cy="19500"/>
            </a:xfrm>
            <a:custGeom>
              <a:avLst/>
              <a:gdLst/>
              <a:ahLst/>
              <a:cxnLst/>
              <a:rect l="l" t="t" r="r" b="b"/>
              <a:pathLst>
                <a:path w="1233" h="780" extrusionOk="0">
                  <a:moveTo>
                    <a:pt x="672" y="1"/>
                  </a:moveTo>
                  <a:cubicBezTo>
                    <a:pt x="672" y="449"/>
                    <a:pt x="0" y="225"/>
                    <a:pt x="224" y="673"/>
                  </a:cubicBezTo>
                  <a:cubicBezTo>
                    <a:pt x="261" y="748"/>
                    <a:pt x="318" y="779"/>
                    <a:pt x="382" y="779"/>
                  </a:cubicBezTo>
                  <a:cubicBezTo>
                    <a:pt x="703" y="779"/>
                    <a:pt x="1233" y="1"/>
                    <a:pt x="672"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16" name="Google Shape;16516;p23"/>
            <p:cNvSpPr/>
            <p:nvPr/>
          </p:nvSpPr>
          <p:spPr>
            <a:xfrm>
              <a:off x="3952875" y="3162850"/>
              <a:ext cx="27900" cy="28775"/>
            </a:xfrm>
            <a:custGeom>
              <a:avLst/>
              <a:gdLst/>
              <a:ahLst/>
              <a:cxnLst/>
              <a:rect l="l" t="t" r="r" b="b"/>
              <a:pathLst>
                <a:path w="1116" h="1151" extrusionOk="0">
                  <a:moveTo>
                    <a:pt x="448" y="0"/>
                  </a:moveTo>
                  <a:lnTo>
                    <a:pt x="448" y="0"/>
                  </a:lnTo>
                  <a:cubicBezTo>
                    <a:pt x="672" y="673"/>
                    <a:pt x="0" y="673"/>
                    <a:pt x="224" y="1121"/>
                  </a:cubicBezTo>
                  <a:cubicBezTo>
                    <a:pt x="305" y="1141"/>
                    <a:pt x="378" y="1150"/>
                    <a:pt x="445" y="1150"/>
                  </a:cubicBezTo>
                  <a:cubicBezTo>
                    <a:pt x="1115" y="1150"/>
                    <a:pt x="1060" y="204"/>
                    <a:pt x="44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17" name="Google Shape;16517;p23"/>
            <p:cNvSpPr/>
            <p:nvPr/>
          </p:nvSpPr>
          <p:spPr>
            <a:xfrm>
              <a:off x="3947250" y="3196475"/>
              <a:ext cx="28050" cy="28025"/>
            </a:xfrm>
            <a:custGeom>
              <a:avLst/>
              <a:gdLst/>
              <a:ahLst/>
              <a:cxnLst/>
              <a:rect l="l" t="t" r="r" b="b"/>
              <a:pathLst>
                <a:path w="1122" h="1121" extrusionOk="0">
                  <a:moveTo>
                    <a:pt x="449" y="0"/>
                  </a:moveTo>
                  <a:cubicBezTo>
                    <a:pt x="673" y="224"/>
                    <a:pt x="1" y="1121"/>
                    <a:pt x="897" y="1121"/>
                  </a:cubicBezTo>
                  <a:cubicBezTo>
                    <a:pt x="897" y="672"/>
                    <a:pt x="1121" y="0"/>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18" name="Google Shape;16518;p23"/>
            <p:cNvSpPr/>
            <p:nvPr/>
          </p:nvSpPr>
          <p:spPr>
            <a:xfrm>
              <a:off x="3952875" y="3248125"/>
              <a:ext cx="18700" cy="10000"/>
            </a:xfrm>
            <a:custGeom>
              <a:avLst/>
              <a:gdLst/>
              <a:ahLst/>
              <a:cxnLst/>
              <a:rect l="l" t="t" r="r" b="b"/>
              <a:pathLst>
                <a:path w="748" h="400" extrusionOk="0">
                  <a:moveTo>
                    <a:pt x="249" y="1"/>
                  </a:moveTo>
                  <a:cubicBezTo>
                    <a:pt x="125" y="1"/>
                    <a:pt x="0" y="101"/>
                    <a:pt x="0" y="399"/>
                  </a:cubicBezTo>
                  <a:cubicBezTo>
                    <a:pt x="747" y="399"/>
                    <a:pt x="498" y="1"/>
                    <a:pt x="2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19" name="Google Shape;16519;p23"/>
            <p:cNvSpPr/>
            <p:nvPr/>
          </p:nvSpPr>
          <p:spPr>
            <a:xfrm>
              <a:off x="3941650" y="3325325"/>
              <a:ext cx="16850" cy="11225"/>
            </a:xfrm>
            <a:custGeom>
              <a:avLst/>
              <a:gdLst/>
              <a:ahLst/>
              <a:cxnLst/>
              <a:rect l="l" t="t" r="r" b="b"/>
              <a:pathLst>
                <a:path w="674" h="449" extrusionOk="0">
                  <a:moveTo>
                    <a:pt x="449" y="1"/>
                  </a:moveTo>
                  <a:cubicBezTo>
                    <a:pt x="1" y="1"/>
                    <a:pt x="1" y="225"/>
                    <a:pt x="449" y="449"/>
                  </a:cubicBezTo>
                  <a:cubicBezTo>
                    <a:pt x="673" y="449"/>
                    <a:pt x="673" y="1"/>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20" name="Google Shape;16520;p23"/>
            <p:cNvSpPr/>
            <p:nvPr/>
          </p:nvSpPr>
          <p:spPr>
            <a:xfrm>
              <a:off x="3936050" y="3431775"/>
              <a:ext cx="28050" cy="11250"/>
            </a:xfrm>
            <a:custGeom>
              <a:avLst/>
              <a:gdLst/>
              <a:ahLst/>
              <a:cxnLst/>
              <a:rect l="l" t="t" r="r" b="b"/>
              <a:pathLst>
                <a:path w="1122" h="450" extrusionOk="0">
                  <a:moveTo>
                    <a:pt x="1" y="1"/>
                  </a:moveTo>
                  <a:cubicBezTo>
                    <a:pt x="1" y="225"/>
                    <a:pt x="1" y="449"/>
                    <a:pt x="673" y="449"/>
                  </a:cubicBezTo>
                  <a:cubicBezTo>
                    <a:pt x="1121" y="449"/>
                    <a:pt x="673" y="1"/>
                    <a:pt x="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21" name="Google Shape;16521;p23"/>
            <p:cNvSpPr/>
            <p:nvPr/>
          </p:nvSpPr>
          <p:spPr>
            <a:xfrm>
              <a:off x="3947250" y="4115350"/>
              <a:ext cx="11250" cy="11225"/>
            </a:xfrm>
            <a:custGeom>
              <a:avLst/>
              <a:gdLst/>
              <a:ahLst/>
              <a:cxnLst/>
              <a:rect l="l" t="t" r="r" b="b"/>
              <a:pathLst>
                <a:path w="450" h="449" extrusionOk="0">
                  <a:moveTo>
                    <a:pt x="1" y="0"/>
                  </a:moveTo>
                  <a:cubicBezTo>
                    <a:pt x="1" y="224"/>
                    <a:pt x="1" y="448"/>
                    <a:pt x="225" y="448"/>
                  </a:cubicBezTo>
                  <a:cubicBezTo>
                    <a:pt x="449" y="448"/>
                    <a:pt x="225" y="0"/>
                    <a:pt x="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22" name="Google Shape;16522;p23"/>
            <p:cNvSpPr/>
            <p:nvPr/>
          </p:nvSpPr>
          <p:spPr>
            <a:xfrm>
              <a:off x="3919250" y="927275"/>
              <a:ext cx="16825" cy="11250"/>
            </a:xfrm>
            <a:custGeom>
              <a:avLst/>
              <a:gdLst/>
              <a:ahLst/>
              <a:cxnLst/>
              <a:rect l="l" t="t" r="r" b="b"/>
              <a:pathLst>
                <a:path w="673" h="450" extrusionOk="0">
                  <a:moveTo>
                    <a:pt x="673" y="1"/>
                  </a:moveTo>
                  <a:cubicBezTo>
                    <a:pt x="224" y="1"/>
                    <a:pt x="0" y="225"/>
                    <a:pt x="0" y="449"/>
                  </a:cubicBezTo>
                  <a:cubicBezTo>
                    <a:pt x="449" y="449"/>
                    <a:pt x="673" y="449"/>
                    <a:pt x="67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23" name="Google Shape;16523;p23"/>
            <p:cNvSpPr/>
            <p:nvPr/>
          </p:nvSpPr>
          <p:spPr>
            <a:xfrm>
              <a:off x="3911800" y="2187025"/>
              <a:ext cx="24275" cy="7300"/>
            </a:xfrm>
            <a:custGeom>
              <a:avLst/>
              <a:gdLst/>
              <a:ahLst/>
              <a:cxnLst/>
              <a:rect l="l" t="t" r="r" b="b"/>
              <a:pathLst>
                <a:path w="971" h="292" extrusionOk="0">
                  <a:moveTo>
                    <a:pt x="543" y="0"/>
                  </a:moveTo>
                  <a:cubicBezTo>
                    <a:pt x="1" y="0"/>
                    <a:pt x="394" y="292"/>
                    <a:pt x="701" y="292"/>
                  </a:cubicBezTo>
                  <a:cubicBezTo>
                    <a:pt x="845" y="292"/>
                    <a:pt x="971" y="227"/>
                    <a:pt x="971" y="37"/>
                  </a:cubicBezTo>
                  <a:cubicBezTo>
                    <a:pt x="788" y="11"/>
                    <a:pt x="648" y="0"/>
                    <a:pt x="54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24" name="Google Shape;16524;p23"/>
            <p:cNvSpPr/>
            <p:nvPr/>
          </p:nvSpPr>
          <p:spPr>
            <a:xfrm>
              <a:off x="3924850" y="3017175"/>
              <a:ext cx="11225" cy="5625"/>
            </a:xfrm>
            <a:custGeom>
              <a:avLst/>
              <a:gdLst/>
              <a:ahLst/>
              <a:cxnLst/>
              <a:rect l="l" t="t" r="r" b="b"/>
              <a:pathLst>
                <a:path w="449" h="225" extrusionOk="0">
                  <a:moveTo>
                    <a:pt x="0" y="0"/>
                  </a:moveTo>
                  <a:cubicBezTo>
                    <a:pt x="0" y="0"/>
                    <a:pt x="0" y="224"/>
                    <a:pt x="225" y="224"/>
                  </a:cubicBezTo>
                  <a:cubicBezTo>
                    <a:pt x="449" y="224"/>
                    <a:pt x="225" y="0"/>
                    <a:pt x="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25" name="Google Shape;16525;p23"/>
            <p:cNvSpPr/>
            <p:nvPr/>
          </p:nvSpPr>
          <p:spPr>
            <a:xfrm>
              <a:off x="3871075" y="3062900"/>
              <a:ext cx="14575" cy="12400"/>
            </a:xfrm>
            <a:custGeom>
              <a:avLst/>
              <a:gdLst/>
              <a:ahLst/>
              <a:cxnLst/>
              <a:rect l="l" t="t" r="r" b="b"/>
              <a:pathLst>
                <a:path w="583" h="496" extrusionOk="0">
                  <a:moveTo>
                    <a:pt x="181" y="0"/>
                  </a:moveTo>
                  <a:cubicBezTo>
                    <a:pt x="1" y="0"/>
                    <a:pt x="58" y="495"/>
                    <a:pt x="353" y="495"/>
                  </a:cubicBezTo>
                  <a:cubicBezTo>
                    <a:pt x="418" y="495"/>
                    <a:pt x="494" y="471"/>
                    <a:pt x="583" y="412"/>
                  </a:cubicBezTo>
                  <a:cubicBezTo>
                    <a:pt x="398" y="105"/>
                    <a:pt x="265" y="0"/>
                    <a:pt x="18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26" name="Google Shape;16526;p23"/>
            <p:cNvSpPr/>
            <p:nvPr/>
          </p:nvSpPr>
          <p:spPr>
            <a:xfrm>
              <a:off x="3857625" y="1392325"/>
              <a:ext cx="22425" cy="12475"/>
            </a:xfrm>
            <a:custGeom>
              <a:avLst/>
              <a:gdLst/>
              <a:ahLst/>
              <a:cxnLst/>
              <a:rect l="l" t="t" r="r" b="b"/>
              <a:pathLst>
                <a:path w="897" h="499" extrusionOk="0">
                  <a:moveTo>
                    <a:pt x="0" y="1"/>
                  </a:moveTo>
                  <a:cubicBezTo>
                    <a:pt x="0" y="374"/>
                    <a:pt x="149" y="499"/>
                    <a:pt x="299" y="499"/>
                  </a:cubicBezTo>
                  <a:cubicBezTo>
                    <a:pt x="598" y="499"/>
                    <a:pt x="896" y="1"/>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27" name="Google Shape;16527;p23"/>
            <p:cNvSpPr/>
            <p:nvPr/>
          </p:nvSpPr>
          <p:spPr>
            <a:xfrm>
              <a:off x="3829600" y="1419600"/>
              <a:ext cx="15475" cy="14650"/>
            </a:xfrm>
            <a:custGeom>
              <a:avLst/>
              <a:gdLst/>
              <a:ahLst/>
              <a:cxnLst/>
              <a:rect l="l" t="t" r="r" b="b"/>
              <a:pathLst>
                <a:path w="619" h="586" extrusionOk="0">
                  <a:moveTo>
                    <a:pt x="337" y="0"/>
                  </a:moveTo>
                  <a:cubicBezTo>
                    <a:pt x="304" y="0"/>
                    <a:pt x="266" y="9"/>
                    <a:pt x="225" y="30"/>
                  </a:cubicBezTo>
                  <a:cubicBezTo>
                    <a:pt x="225" y="254"/>
                    <a:pt x="0" y="30"/>
                    <a:pt x="0" y="478"/>
                  </a:cubicBezTo>
                  <a:cubicBezTo>
                    <a:pt x="114" y="554"/>
                    <a:pt x="209" y="585"/>
                    <a:pt x="286" y="585"/>
                  </a:cubicBezTo>
                  <a:cubicBezTo>
                    <a:pt x="618" y="585"/>
                    <a:pt x="605" y="0"/>
                    <a:pt x="33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28" name="Google Shape;16528;p23"/>
            <p:cNvSpPr/>
            <p:nvPr/>
          </p:nvSpPr>
          <p:spPr>
            <a:xfrm>
              <a:off x="3745550" y="1448350"/>
              <a:ext cx="72875" cy="67275"/>
            </a:xfrm>
            <a:custGeom>
              <a:avLst/>
              <a:gdLst/>
              <a:ahLst/>
              <a:cxnLst/>
              <a:rect l="l" t="t" r="r" b="b"/>
              <a:pathLst>
                <a:path w="2915" h="2691" extrusionOk="0">
                  <a:moveTo>
                    <a:pt x="2466" y="1"/>
                  </a:moveTo>
                  <a:lnTo>
                    <a:pt x="2466" y="1"/>
                  </a:lnTo>
                  <a:cubicBezTo>
                    <a:pt x="2242" y="897"/>
                    <a:pt x="1" y="1570"/>
                    <a:pt x="673" y="2690"/>
                  </a:cubicBezTo>
                  <a:cubicBezTo>
                    <a:pt x="1121" y="1794"/>
                    <a:pt x="2914" y="897"/>
                    <a:pt x="2466"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29" name="Google Shape;16529;p23"/>
            <p:cNvSpPr/>
            <p:nvPr/>
          </p:nvSpPr>
          <p:spPr>
            <a:xfrm>
              <a:off x="3734350" y="2557725"/>
              <a:ext cx="25225" cy="4225"/>
            </a:xfrm>
            <a:custGeom>
              <a:avLst/>
              <a:gdLst/>
              <a:ahLst/>
              <a:cxnLst/>
              <a:rect l="l" t="t" r="r" b="b"/>
              <a:pathLst>
                <a:path w="1009" h="169" extrusionOk="0">
                  <a:moveTo>
                    <a:pt x="449" y="1"/>
                  </a:moveTo>
                  <a:lnTo>
                    <a:pt x="449" y="1"/>
                  </a:lnTo>
                  <a:cubicBezTo>
                    <a:pt x="0" y="113"/>
                    <a:pt x="281" y="169"/>
                    <a:pt x="533" y="169"/>
                  </a:cubicBezTo>
                  <a:cubicBezTo>
                    <a:pt x="785" y="169"/>
                    <a:pt x="1009" y="113"/>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30" name="Google Shape;16530;p23"/>
            <p:cNvSpPr/>
            <p:nvPr/>
          </p:nvSpPr>
          <p:spPr>
            <a:xfrm>
              <a:off x="3667125" y="1050550"/>
              <a:ext cx="25225" cy="4225"/>
            </a:xfrm>
            <a:custGeom>
              <a:avLst/>
              <a:gdLst/>
              <a:ahLst/>
              <a:cxnLst/>
              <a:rect l="l" t="t" r="r" b="b"/>
              <a:pathLst>
                <a:path w="1009" h="169" extrusionOk="0">
                  <a:moveTo>
                    <a:pt x="448" y="0"/>
                  </a:moveTo>
                  <a:lnTo>
                    <a:pt x="448" y="0"/>
                  </a:lnTo>
                  <a:cubicBezTo>
                    <a:pt x="0" y="112"/>
                    <a:pt x="280" y="168"/>
                    <a:pt x="532" y="168"/>
                  </a:cubicBezTo>
                  <a:cubicBezTo>
                    <a:pt x="784" y="168"/>
                    <a:pt x="1009" y="112"/>
                    <a:pt x="44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31" name="Google Shape;16531;p23"/>
            <p:cNvSpPr/>
            <p:nvPr/>
          </p:nvSpPr>
          <p:spPr>
            <a:xfrm>
              <a:off x="3633500" y="1577225"/>
              <a:ext cx="56050" cy="33650"/>
            </a:xfrm>
            <a:custGeom>
              <a:avLst/>
              <a:gdLst/>
              <a:ahLst/>
              <a:cxnLst/>
              <a:rect l="l" t="t" r="r" b="b"/>
              <a:pathLst>
                <a:path w="2242" h="1346" extrusionOk="0">
                  <a:moveTo>
                    <a:pt x="2241" y="0"/>
                  </a:moveTo>
                  <a:cubicBezTo>
                    <a:pt x="1121" y="0"/>
                    <a:pt x="449" y="673"/>
                    <a:pt x="0" y="1345"/>
                  </a:cubicBezTo>
                  <a:cubicBezTo>
                    <a:pt x="1345" y="1345"/>
                    <a:pt x="1345" y="449"/>
                    <a:pt x="224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32" name="Google Shape;16532;p23"/>
            <p:cNvSpPr/>
            <p:nvPr/>
          </p:nvSpPr>
          <p:spPr>
            <a:xfrm>
              <a:off x="3577475" y="748000"/>
              <a:ext cx="16825" cy="11225"/>
            </a:xfrm>
            <a:custGeom>
              <a:avLst/>
              <a:gdLst/>
              <a:ahLst/>
              <a:cxnLst/>
              <a:rect l="l" t="t" r="r" b="b"/>
              <a:pathLst>
                <a:path w="673" h="449" extrusionOk="0">
                  <a:moveTo>
                    <a:pt x="224" y="0"/>
                  </a:moveTo>
                  <a:cubicBezTo>
                    <a:pt x="0" y="0"/>
                    <a:pt x="224" y="224"/>
                    <a:pt x="672" y="448"/>
                  </a:cubicBezTo>
                  <a:cubicBezTo>
                    <a:pt x="672" y="224"/>
                    <a:pt x="672" y="0"/>
                    <a:pt x="2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33" name="Google Shape;16533;p23"/>
            <p:cNvSpPr/>
            <p:nvPr/>
          </p:nvSpPr>
          <p:spPr>
            <a:xfrm>
              <a:off x="3528975" y="2784725"/>
              <a:ext cx="14150" cy="8275"/>
            </a:xfrm>
            <a:custGeom>
              <a:avLst/>
              <a:gdLst/>
              <a:ahLst/>
              <a:cxnLst/>
              <a:rect l="l" t="t" r="r" b="b"/>
              <a:pathLst>
                <a:path w="566" h="331" extrusionOk="0">
                  <a:moveTo>
                    <a:pt x="101" y="0"/>
                  </a:moveTo>
                  <a:cubicBezTo>
                    <a:pt x="0" y="0"/>
                    <a:pt x="452" y="330"/>
                    <a:pt x="532" y="330"/>
                  </a:cubicBezTo>
                  <a:cubicBezTo>
                    <a:pt x="566" y="330"/>
                    <a:pt x="535" y="273"/>
                    <a:pt x="371" y="110"/>
                  </a:cubicBezTo>
                  <a:cubicBezTo>
                    <a:pt x="213" y="31"/>
                    <a:pt x="132" y="0"/>
                    <a:pt x="10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34" name="Google Shape;16534;p23"/>
            <p:cNvSpPr/>
            <p:nvPr/>
          </p:nvSpPr>
          <p:spPr>
            <a:xfrm>
              <a:off x="3459800" y="1088650"/>
              <a:ext cx="19700" cy="23550"/>
            </a:xfrm>
            <a:custGeom>
              <a:avLst/>
              <a:gdLst/>
              <a:ahLst/>
              <a:cxnLst/>
              <a:rect l="l" t="t" r="r" b="b"/>
              <a:pathLst>
                <a:path w="788" h="942" extrusionOk="0">
                  <a:moveTo>
                    <a:pt x="586" y="1"/>
                  </a:moveTo>
                  <a:cubicBezTo>
                    <a:pt x="555" y="1"/>
                    <a:pt x="510" y="15"/>
                    <a:pt x="449" y="45"/>
                  </a:cubicBezTo>
                  <a:cubicBezTo>
                    <a:pt x="449" y="269"/>
                    <a:pt x="1" y="942"/>
                    <a:pt x="673" y="942"/>
                  </a:cubicBezTo>
                  <a:cubicBezTo>
                    <a:pt x="480" y="555"/>
                    <a:pt x="787" y="1"/>
                    <a:pt x="586"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35" name="Google Shape;16535;p23"/>
            <p:cNvSpPr/>
            <p:nvPr/>
          </p:nvSpPr>
          <p:spPr>
            <a:xfrm>
              <a:off x="3431800" y="1762125"/>
              <a:ext cx="28025" cy="16825"/>
            </a:xfrm>
            <a:custGeom>
              <a:avLst/>
              <a:gdLst/>
              <a:ahLst/>
              <a:cxnLst/>
              <a:rect l="l" t="t" r="r" b="b"/>
              <a:pathLst>
                <a:path w="1121" h="673" extrusionOk="0">
                  <a:moveTo>
                    <a:pt x="448" y="0"/>
                  </a:moveTo>
                  <a:cubicBezTo>
                    <a:pt x="448" y="224"/>
                    <a:pt x="0" y="224"/>
                    <a:pt x="0" y="673"/>
                  </a:cubicBezTo>
                  <a:cubicBezTo>
                    <a:pt x="448" y="673"/>
                    <a:pt x="1121" y="0"/>
                    <a:pt x="44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36" name="Google Shape;16536;p23"/>
            <p:cNvSpPr/>
            <p:nvPr/>
          </p:nvSpPr>
          <p:spPr>
            <a:xfrm>
              <a:off x="3380275" y="1196225"/>
              <a:ext cx="22425" cy="10625"/>
            </a:xfrm>
            <a:custGeom>
              <a:avLst/>
              <a:gdLst/>
              <a:ahLst/>
              <a:cxnLst/>
              <a:rect l="l" t="t" r="r" b="b"/>
              <a:pathLst>
                <a:path w="897" h="425" extrusionOk="0">
                  <a:moveTo>
                    <a:pt x="492" y="0"/>
                  </a:moveTo>
                  <a:lnTo>
                    <a:pt x="492" y="0"/>
                  </a:lnTo>
                  <a:cubicBezTo>
                    <a:pt x="0" y="246"/>
                    <a:pt x="318" y="425"/>
                    <a:pt x="557" y="425"/>
                  </a:cubicBezTo>
                  <a:cubicBezTo>
                    <a:pt x="754" y="425"/>
                    <a:pt x="897" y="304"/>
                    <a:pt x="492"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37" name="Google Shape;16537;p23"/>
            <p:cNvSpPr/>
            <p:nvPr/>
          </p:nvSpPr>
          <p:spPr>
            <a:xfrm>
              <a:off x="3364550" y="1806950"/>
              <a:ext cx="30850" cy="19475"/>
            </a:xfrm>
            <a:custGeom>
              <a:avLst/>
              <a:gdLst/>
              <a:ahLst/>
              <a:cxnLst/>
              <a:rect l="l" t="t" r="r" b="b"/>
              <a:pathLst>
                <a:path w="1234" h="779" extrusionOk="0">
                  <a:moveTo>
                    <a:pt x="673" y="0"/>
                  </a:moveTo>
                  <a:cubicBezTo>
                    <a:pt x="673" y="224"/>
                    <a:pt x="1" y="224"/>
                    <a:pt x="225" y="672"/>
                  </a:cubicBezTo>
                  <a:cubicBezTo>
                    <a:pt x="262" y="747"/>
                    <a:pt x="318" y="778"/>
                    <a:pt x="382" y="778"/>
                  </a:cubicBezTo>
                  <a:cubicBezTo>
                    <a:pt x="704" y="778"/>
                    <a:pt x="1233" y="0"/>
                    <a:pt x="67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38" name="Google Shape;16538;p23"/>
            <p:cNvSpPr/>
            <p:nvPr/>
          </p:nvSpPr>
          <p:spPr>
            <a:xfrm>
              <a:off x="3342150" y="1829350"/>
              <a:ext cx="11225" cy="5625"/>
            </a:xfrm>
            <a:custGeom>
              <a:avLst/>
              <a:gdLst/>
              <a:ahLst/>
              <a:cxnLst/>
              <a:rect l="l" t="t" r="r" b="b"/>
              <a:pathLst>
                <a:path w="449" h="225" extrusionOk="0">
                  <a:moveTo>
                    <a:pt x="224" y="1"/>
                  </a:moveTo>
                  <a:cubicBezTo>
                    <a:pt x="0" y="1"/>
                    <a:pt x="224" y="225"/>
                    <a:pt x="448" y="225"/>
                  </a:cubicBezTo>
                  <a:cubicBezTo>
                    <a:pt x="448" y="225"/>
                    <a:pt x="448" y="1"/>
                    <a:pt x="22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39" name="Google Shape;16539;p23"/>
            <p:cNvSpPr/>
            <p:nvPr/>
          </p:nvSpPr>
          <p:spPr>
            <a:xfrm>
              <a:off x="3342150" y="3689525"/>
              <a:ext cx="11225" cy="11225"/>
            </a:xfrm>
            <a:custGeom>
              <a:avLst/>
              <a:gdLst/>
              <a:ahLst/>
              <a:cxnLst/>
              <a:rect l="l" t="t" r="r" b="b"/>
              <a:pathLst>
                <a:path w="449" h="449" extrusionOk="0">
                  <a:moveTo>
                    <a:pt x="0" y="0"/>
                  </a:moveTo>
                  <a:cubicBezTo>
                    <a:pt x="0" y="0"/>
                    <a:pt x="0" y="449"/>
                    <a:pt x="224" y="449"/>
                  </a:cubicBezTo>
                  <a:cubicBezTo>
                    <a:pt x="448" y="449"/>
                    <a:pt x="224" y="0"/>
                    <a:pt x="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40" name="Google Shape;16540;p23"/>
            <p:cNvSpPr/>
            <p:nvPr/>
          </p:nvSpPr>
          <p:spPr>
            <a:xfrm>
              <a:off x="3306650" y="1235450"/>
              <a:ext cx="18700" cy="9975"/>
            </a:xfrm>
            <a:custGeom>
              <a:avLst/>
              <a:gdLst/>
              <a:ahLst/>
              <a:cxnLst/>
              <a:rect l="l" t="t" r="r" b="b"/>
              <a:pathLst>
                <a:path w="748" h="399" extrusionOk="0">
                  <a:moveTo>
                    <a:pt x="748" y="0"/>
                  </a:moveTo>
                  <a:cubicBezTo>
                    <a:pt x="1" y="0"/>
                    <a:pt x="250" y="399"/>
                    <a:pt x="499" y="399"/>
                  </a:cubicBezTo>
                  <a:cubicBezTo>
                    <a:pt x="623" y="399"/>
                    <a:pt x="748" y="299"/>
                    <a:pt x="74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41" name="Google Shape;16541;p23"/>
            <p:cNvSpPr/>
            <p:nvPr/>
          </p:nvSpPr>
          <p:spPr>
            <a:xfrm>
              <a:off x="3185250" y="1308275"/>
              <a:ext cx="22450" cy="16850"/>
            </a:xfrm>
            <a:custGeom>
              <a:avLst/>
              <a:gdLst/>
              <a:ahLst/>
              <a:cxnLst/>
              <a:rect l="l" t="t" r="r" b="b"/>
              <a:pathLst>
                <a:path w="898" h="674" extrusionOk="0">
                  <a:moveTo>
                    <a:pt x="897" y="1"/>
                  </a:moveTo>
                  <a:cubicBezTo>
                    <a:pt x="225" y="1"/>
                    <a:pt x="1" y="225"/>
                    <a:pt x="1" y="673"/>
                  </a:cubicBezTo>
                  <a:cubicBezTo>
                    <a:pt x="673" y="673"/>
                    <a:pt x="897" y="449"/>
                    <a:pt x="89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42" name="Google Shape;16542;p23"/>
            <p:cNvSpPr/>
            <p:nvPr/>
          </p:nvSpPr>
          <p:spPr>
            <a:xfrm>
              <a:off x="3159500" y="1324175"/>
              <a:ext cx="20175" cy="13050"/>
            </a:xfrm>
            <a:custGeom>
              <a:avLst/>
              <a:gdLst/>
              <a:ahLst/>
              <a:cxnLst/>
              <a:rect l="l" t="t" r="r" b="b"/>
              <a:pathLst>
                <a:path w="807" h="522" extrusionOk="0">
                  <a:moveTo>
                    <a:pt x="597" y="1"/>
                  </a:moveTo>
                  <a:cubicBezTo>
                    <a:pt x="157" y="1"/>
                    <a:pt x="0" y="522"/>
                    <a:pt x="232" y="522"/>
                  </a:cubicBezTo>
                  <a:cubicBezTo>
                    <a:pt x="266" y="522"/>
                    <a:pt x="308" y="511"/>
                    <a:pt x="359" y="485"/>
                  </a:cubicBezTo>
                  <a:cubicBezTo>
                    <a:pt x="359" y="261"/>
                    <a:pt x="807" y="261"/>
                    <a:pt x="807" y="37"/>
                  </a:cubicBezTo>
                  <a:cubicBezTo>
                    <a:pt x="731" y="12"/>
                    <a:pt x="661" y="1"/>
                    <a:pt x="59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43" name="Google Shape;16543;p23"/>
            <p:cNvSpPr/>
            <p:nvPr/>
          </p:nvSpPr>
          <p:spPr>
            <a:xfrm>
              <a:off x="3123625" y="1347500"/>
              <a:ext cx="22450" cy="10000"/>
            </a:xfrm>
            <a:custGeom>
              <a:avLst/>
              <a:gdLst/>
              <a:ahLst/>
              <a:cxnLst/>
              <a:rect l="l" t="t" r="r" b="b"/>
              <a:pathLst>
                <a:path w="898" h="400" extrusionOk="0">
                  <a:moveTo>
                    <a:pt x="897" y="1"/>
                  </a:moveTo>
                  <a:cubicBezTo>
                    <a:pt x="1" y="1"/>
                    <a:pt x="299" y="399"/>
                    <a:pt x="598" y="399"/>
                  </a:cubicBezTo>
                  <a:cubicBezTo>
                    <a:pt x="748" y="399"/>
                    <a:pt x="897" y="299"/>
                    <a:pt x="89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44" name="Google Shape;16544;p23"/>
            <p:cNvSpPr/>
            <p:nvPr/>
          </p:nvSpPr>
          <p:spPr>
            <a:xfrm>
              <a:off x="3090000" y="1364300"/>
              <a:ext cx="22450" cy="16850"/>
            </a:xfrm>
            <a:custGeom>
              <a:avLst/>
              <a:gdLst/>
              <a:ahLst/>
              <a:cxnLst/>
              <a:rect l="l" t="t" r="r" b="b"/>
              <a:pathLst>
                <a:path w="898" h="674" extrusionOk="0">
                  <a:moveTo>
                    <a:pt x="897" y="1"/>
                  </a:moveTo>
                  <a:cubicBezTo>
                    <a:pt x="225" y="1"/>
                    <a:pt x="1" y="225"/>
                    <a:pt x="1" y="673"/>
                  </a:cubicBezTo>
                  <a:cubicBezTo>
                    <a:pt x="673" y="673"/>
                    <a:pt x="897" y="449"/>
                    <a:pt x="89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45" name="Google Shape;16545;p23"/>
            <p:cNvSpPr/>
            <p:nvPr/>
          </p:nvSpPr>
          <p:spPr>
            <a:xfrm>
              <a:off x="3080450" y="3701700"/>
              <a:ext cx="32000" cy="15850"/>
            </a:xfrm>
            <a:custGeom>
              <a:avLst/>
              <a:gdLst/>
              <a:ahLst/>
              <a:cxnLst/>
              <a:rect l="l" t="t" r="r" b="b"/>
              <a:pathLst>
                <a:path w="1280" h="634" extrusionOk="0">
                  <a:moveTo>
                    <a:pt x="810" y="0"/>
                  </a:moveTo>
                  <a:cubicBezTo>
                    <a:pt x="402" y="0"/>
                    <a:pt x="0" y="317"/>
                    <a:pt x="159" y="634"/>
                  </a:cubicBezTo>
                  <a:cubicBezTo>
                    <a:pt x="607" y="634"/>
                    <a:pt x="1279" y="634"/>
                    <a:pt x="1279" y="186"/>
                  </a:cubicBezTo>
                  <a:cubicBezTo>
                    <a:pt x="1148" y="54"/>
                    <a:pt x="978" y="0"/>
                    <a:pt x="81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46" name="Google Shape;16546;p23"/>
            <p:cNvSpPr/>
            <p:nvPr/>
          </p:nvSpPr>
          <p:spPr>
            <a:xfrm>
              <a:off x="3095625" y="4053700"/>
              <a:ext cx="16625" cy="17750"/>
            </a:xfrm>
            <a:custGeom>
              <a:avLst/>
              <a:gdLst/>
              <a:ahLst/>
              <a:cxnLst/>
              <a:rect l="l" t="t" r="r" b="b"/>
              <a:pathLst>
                <a:path w="665" h="710" extrusionOk="0">
                  <a:moveTo>
                    <a:pt x="0" y="1"/>
                  </a:moveTo>
                  <a:cubicBezTo>
                    <a:pt x="0" y="225"/>
                    <a:pt x="0" y="673"/>
                    <a:pt x="224" y="673"/>
                  </a:cubicBezTo>
                  <a:cubicBezTo>
                    <a:pt x="274" y="698"/>
                    <a:pt x="318" y="709"/>
                    <a:pt x="357" y="709"/>
                  </a:cubicBezTo>
                  <a:cubicBezTo>
                    <a:pt x="664" y="709"/>
                    <a:pt x="598" y="1"/>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47" name="Google Shape;16547;p23"/>
            <p:cNvSpPr/>
            <p:nvPr/>
          </p:nvSpPr>
          <p:spPr>
            <a:xfrm>
              <a:off x="3000375" y="2053475"/>
              <a:ext cx="16375" cy="7200"/>
            </a:xfrm>
            <a:custGeom>
              <a:avLst/>
              <a:gdLst/>
              <a:ahLst/>
              <a:cxnLst/>
              <a:rect l="l" t="t" r="r" b="b"/>
              <a:pathLst>
                <a:path w="655" h="288" extrusionOk="0">
                  <a:moveTo>
                    <a:pt x="224" y="0"/>
                  </a:moveTo>
                  <a:cubicBezTo>
                    <a:pt x="224" y="0"/>
                    <a:pt x="0" y="224"/>
                    <a:pt x="224" y="224"/>
                  </a:cubicBezTo>
                  <a:cubicBezTo>
                    <a:pt x="314" y="269"/>
                    <a:pt x="385" y="287"/>
                    <a:pt x="439" y="287"/>
                  </a:cubicBezTo>
                  <a:cubicBezTo>
                    <a:pt x="654" y="287"/>
                    <a:pt x="583" y="0"/>
                    <a:pt x="2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48" name="Google Shape;16548;p23"/>
            <p:cNvSpPr/>
            <p:nvPr/>
          </p:nvSpPr>
          <p:spPr>
            <a:xfrm>
              <a:off x="2994750" y="2120700"/>
              <a:ext cx="25250" cy="4225"/>
            </a:xfrm>
            <a:custGeom>
              <a:avLst/>
              <a:gdLst/>
              <a:ahLst/>
              <a:cxnLst/>
              <a:rect l="l" t="t" r="r" b="b"/>
              <a:pathLst>
                <a:path w="1010" h="169" extrusionOk="0">
                  <a:moveTo>
                    <a:pt x="449" y="1"/>
                  </a:moveTo>
                  <a:cubicBezTo>
                    <a:pt x="1" y="113"/>
                    <a:pt x="281" y="169"/>
                    <a:pt x="533" y="169"/>
                  </a:cubicBezTo>
                  <a:cubicBezTo>
                    <a:pt x="785" y="169"/>
                    <a:pt x="1009" y="113"/>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49" name="Google Shape;16549;p23"/>
            <p:cNvSpPr/>
            <p:nvPr/>
          </p:nvSpPr>
          <p:spPr>
            <a:xfrm>
              <a:off x="2972350" y="2131900"/>
              <a:ext cx="16825" cy="11250"/>
            </a:xfrm>
            <a:custGeom>
              <a:avLst/>
              <a:gdLst/>
              <a:ahLst/>
              <a:cxnLst/>
              <a:rect l="l" t="t" r="r" b="b"/>
              <a:pathLst>
                <a:path w="673" h="450" extrusionOk="0">
                  <a:moveTo>
                    <a:pt x="225" y="1"/>
                  </a:moveTo>
                  <a:cubicBezTo>
                    <a:pt x="0" y="1"/>
                    <a:pt x="225" y="449"/>
                    <a:pt x="673" y="449"/>
                  </a:cubicBezTo>
                  <a:cubicBezTo>
                    <a:pt x="673" y="225"/>
                    <a:pt x="673" y="1"/>
                    <a:pt x="22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50" name="Google Shape;16550;p23"/>
            <p:cNvSpPr/>
            <p:nvPr/>
          </p:nvSpPr>
          <p:spPr>
            <a:xfrm>
              <a:off x="2927525" y="1543600"/>
              <a:ext cx="67250" cy="39250"/>
            </a:xfrm>
            <a:custGeom>
              <a:avLst/>
              <a:gdLst/>
              <a:ahLst/>
              <a:cxnLst/>
              <a:rect l="l" t="t" r="r" b="b"/>
              <a:pathLst>
                <a:path w="2690" h="1570" extrusionOk="0">
                  <a:moveTo>
                    <a:pt x="1345" y="1"/>
                  </a:moveTo>
                  <a:lnTo>
                    <a:pt x="1345" y="1"/>
                  </a:lnTo>
                  <a:cubicBezTo>
                    <a:pt x="673" y="449"/>
                    <a:pt x="225" y="897"/>
                    <a:pt x="0" y="1569"/>
                  </a:cubicBezTo>
                  <a:cubicBezTo>
                    <a:pt x="673" y="1345"/>
                    <a:pt x="2690" y="449"/>
                    <a:pt x="134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51" name="Google Shape;16551;p23"/>
            <p:cNvSpPr/>
            <p:nvPr/>
          </p:nvSpPr>
          <p:spPr>
            <a:xfrm>
              <a:off x="2944325" y="1465175"/>
              <a:ext cx="16850" cy="11225"/>
            </a:xfrm>
            <a:custGeom>
              <a:avLst/>
              <a:gdLst/>
              <a:ahLst/>
              <a:cxnLst/>
              <a:rect l="l" t="t" r="r" b="b"/>
              <a:pathLst>
                <a:path w="674" h="449" extrusionOk="0">
                  <a:moveTo>
                    <a:pt x="449" y="0"/>
                  </a:moveTo>
                  <a:cubicBezTo>
                    <a:pt x="1" y="0"/>
                    <a:pt x="449" y="448"/>
                    <a:pt x="673" y="448"/>
                  </a:cubicBezTo>
                  <a:cubicBezTo>
                    <a:pt x="673" y="448"/>
                    <a:pt x="673" y="0"/>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52" name="Google Shape;16552;p23"/>
            <p:cNvSpPr/>
            <p:nvPr/>
          </p:nvSpPr>
          <p:spPr>
            <a:xfrm>
              <a:off x="2933125" y="2714625"/>
              <a:ext cx="16825" cy="5625"/>
            </a:xfrm>
            <a:custGeom>
              <a:avLst/>
              <a:gdLst/>
              <a:ahLst/>
              <a:cxnLst/>
              <a:rect l="l" t="t" r="r" b="b"/>
              <a:pathLst>
                <a:path w="673" h="225" extrusionOk="0">
                  <a:moveTo>
                    <a:pt x="225" y="0"/>
                  </a:moveTo>
                  <a:cubicBezTo>
                    <a:pt x="1" y="0"/>
                    <a:pt x="225" y="224"/>
                    <a:pt x="673" y="224"/>
                  </a:cubicBezTo>
                  <a:cubicBezTo>
                    <a:pt x="673" y="224"/>
                    <a:pt x="673" y="0"/>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53" name="Google Shape;16553;p23"/>
            <p:cNvSpPr/>
            <p:nvPr/>
          </p:nvSpPr>
          <p:spPr>
            <a:xfrm>
              <a:off x="2910725" y="3540100"/>
              <a:ext cx="22425" cy="14975"/>
            </a:xfrm>
            <a:custGeom>
              <a:avLst/>
              <a:gdLst/>
              <a:ahLst/>
              <a:cxnLst/>
              <a:rect l="l" t="t" r="r" b="b"/>
              <a:pathLst>
                <a:path w="897" h="599" extrusionOk="0">
                  <a:moveTo>
                    <a:pt x="299" y="1"/>
                  </a:moveTo>
                  <a:cubicBezTo>
                    <a:pt x="150" y="1"/>
                    <a:pt x="0" y="150"/>
                    <a:pt x="0" y="599"/>
                  </a:cubicBezTo>
                  <a:cubicBezTo>
                    <a:pt x="897" y="599"/>
                    <a:pt x="598" y="1"/>
                    <a:pt x="29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54" name="Google Shape;16554;p23"/>
            <p:cNvSpPr/>
            <p:nvPr/>
          </p:nvSpPr>
          <p:spPr>
            <a:xfrm>
              <a:off x="2905125" y="2109500"/>
              <a:ext cx="16825" cy="5625"/>
            </a:xfrm>
            <a:custGeom>
              <a:avLst/>
              <a:gdLst/>
              <a:ahLst/>
              <a:cxnLst/>
              <a:rect l="l" t="t" r="r" b="b"/>
              <a:pathLst>
                <a:path w="673" h="225" extrusionOk="0">
                  <a:moveTo>
                    <a:pt x="224" y="0"/>
                  </a:moveTo>
                  <a:cubicBezTo>
                    <a:pt x="0" y="0"/>
                    <a:pt x="224" y="225"/>
                    <a:pt x="672" y="225"/>
                  </a:cubicBezTo>
                  <a:cubicBezTo>
                    <a:pt x="672" y="225"/>
                    <a:pt x="672" y="0"/>
                    <a:pt x="2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55" name="Google Shape;16555;p23"/>
            <p:cNvSpPr/>
            <p:nvPr/>
          </p:nvSpPr>
          <p:spPr>
            <a:xfrm>
              <a:off x="2888300" y="1594025"/>
              <a:ext cx="16825" cy="18325"/>
            </a:xfrm>
            <a:custGeom>
              <a:avLst/>
              <a:gdLst/>
              <a:ahLst/>
              <a:cxnLst/>
              <a:rect l="l" t="t" r="r" b="b"/>
              <a:pathLst>
                <a:path w="673" h="733" extrusionOk="0">
                  <a:moveTo>
                    <a:pt x="673" y="1"/>
                  </a:moveTo>
                  <a:cubicBezTo>
                    <a:pt x="1" y="1"/>
                    <a:pt x="1" y="449"/>
                    <a:pt x="1" y="673"/>
                  </a:cubicBezTo>
                  <a:cubicBezTo>
                    <a:pt x="124" y="714"/>
                    <a:pt x="225" y="733"/>
                    <a:pt x="307" y="733"/>
                  </a:cubicBezTo>
                  <a:cubicBezTo>
                    <a:pt x="673" y="733"/>
                    <a:pt x="673" y="367"/>
                    <a:pt x="67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56" name="Google Shape;16556;p23"/>
            <p:cNvSpPr/>
            <p:nvPr/>
          </p:nvSpPr>
          <p:spPr>
            <a:xfrm>
              <a:off x="2857500" y="1616450"/>
              <a:ext cx="28025" cy="4225"/>
            </a:xfrm>
            <a:custGeom>
              <a:avLst/>
              <a:gdLst/>
              <a:ahLst/>
              <a:cxnLst/>
              <a:rect l="l" t="t" r="r" b="b"/>
              <a:pathLst>
                <a:path w="1121" h="169" extrusionOk="0">
                  <a:moveTo>
                    <a:pt x="560" y="0"/>
                  </a:moveTo>
                  <a:cubicBezTo>
                    <a:pt x="0" y="112"/>
                    <a:pt x="280" y="168"/>
                    <a:pt x="560" y="168"/>
                  </a:cubicBezTo>
                  <a:cubicBezTo>
                    <a:pt x="840" y="168"/>
                    <a:pt x="1121" y="112"/>
                    <a:pt x="56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57" name="Google Shape;16557;p23"/>
            <p:cNvSpPr/>
            <p:nvPr/>
          </p:nvSpPr>
          <p:spPr>
            <a:xfrm>
              <a:off x="2842025" y="1635625"/>
              <a:ext cx="15175" cy="6500"/>
            </a:xfrm>
            <a:custGeom>
              <a:avLst/>
              <a:gdLst/>
              <a:ahLst/>
              <a:cxnLst/>
              <a:rect l="l" t="t" r="r" b="b"/>
              <a:pathLst>
                <a:path w="607" h="260" extrusionOk="0">
                  <a:moveTo>
                    <a:pt x="112" y="0"/>
                  </a:moveTo>
                  <a:cubicBezTo>
                    <a:pt x="0" y="0"/>
                    <a:pt x="453" y="259"/>
                    <a:pt x="565" y="259"/>
                  </a:cubicBezTo>
                  <a:cubicBezTo>
                    <a:pt x="606" y="259"/>
                    <a:pt x="602" y="224"/>
                    <a:pt x="507" y="130"/>
                  </a:cubicBezTo>
                  <a:cubicBezTo>
                    <a:pt x="270" y="35"/>
                    <a:pt x="153" y="0"/>
                    <a:pt x="112"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58" name="Google Shape;16558;p23"/>
            <p:cNvSpPr/>
            <p:nvPr/>
          </p:nvSpPr>
          <p:spPr>
            <a:xfrm>
              <a:off x="2826675" y="2711875"/>
              <a:ext cx="28100" cy="8275"/>
            </a:xfrm>
            <a:custGeom>
              <a:avLst/>
              <a:gdLst/>
              <a:ahLst/>
              <a:cxnLst/>
              <a:rect l="l" t="t" r="r" b="b"/>
              <a:pathLst>
                <a:path w="1124" h="331" extrusionOk="0">
                  <a:moveTo>
                    <a:pt x="442" y="1"/>
                  </a:moveTo>
                  <a:cubicBezTo>
                    <a:pt x="309" y="1"/>
                    <a:pt x="158" y="31"/>
                    <a:pt x="0" y="110"/>
                  </a:cubicBezTo>
                  <a:cubicBezTo>
                    <a:pt x="381" y="273"/>
                    <a:pt x="630" y="331"/>
                    <a:pt x="775" y="331"/>
                  </a:cubicBezTo>
                  <a:cubicBezTo>
                    <a:pt x="1124" y="331"/>
                    <a:pt x="881" y="1"/>
                    <a:pt x="442"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59" name="Google Shape;16559;p23"/>
            <p:cNvSpPr/>
            <p:nvPr/>
          </p:nvSpPr>
          <p:spPr>
            <a:xfrm>
              <a:off x="2759425" y="1691525"/>
              <a:ext cx="22450" cy="14600"/>
            </a:xfrm>
            <a:custGeom>
              <a:avLst/>
              <a:gdLst/>
              <a:ahLst/>
              <a:cxnLst/>
              <a:rect l="l" t="t" r="r" b="b"/>
              <a:pathLst>
                <a:path w="898" h="584" extrusionOk="0">
                  <a:moveTo>
                    <a:pt x="328" y="1"/>
                  </a:moveTo>
                  <a:cubicBezTo>
                    <a:pt x="91" y="1"/>
                    <a:pt x="1" y="157"/>
                    <a:pt x="1" y="583"/>
                  </a:cubicBezTo>
                  <a:cubicBezTo>
                    <a:pt x="225" y="583"/>
                    <a:pt x="673" y="583"/>
                    <a:pt x="897" y="135"/>
                  </a:cubicBezTo>
                  <a:cubicBezTo>
                    <a:pt x="651" y="53"/>
                    <a:pt x="465" y="1"/>
                    <a:pt x="32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60" name="Google Shape;16560;p23"/>
            <p:cNvSpPr/>
            <p:nvPr/>
          </p:nvSpPr>
          <p:spPr>
            <a:xfrm>
              <a:off x="2753825" y="3347750"/>
              <a:ext cx="25" cy="25"/>
            </a:xfrm>
            <a:custGeom>
              <a:avLst/>
              <a:gdLst/>
              <a:ahLst/>
              <a:cxnLst/>
              <a:rect l="l" t="t" r="r" b="b"/>
              <a:pathLst>
                <a:path w="1" h="1" extrusionOk="0">
                  <a:moveTo>
                    <a:pt x="1" y="0"/>
                  </a:move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61" name="Google Shape;16561;p23"/>
            <p:cNvSpPr/>
            <p:nvPr/>
          </p:nvSpPr>
          <p:spPr>
            <a:xfrm>
              <a:off x="2770650" y="3353350"/>
              <a:ext cx="25" cy="25"/>
            </a:xfrm>
            <a:custGeom>
              <a:avLst/>
              <a:gdLst/>
              <a:ahLst/>
              <a:cxnLst/>
              <a:rect l="l" t="t" r="r" b="b"/>
              <a:pathLst>
                <a:path w="1" h="1" extrusionOk="0">
                  <a:moveTo>
                    <a:pt x="0" y="0"/>
                  </a:move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62" name="Google Shape;16562;p23"/>
            <p:cNvSpPr/>
            <p:nvPr/>
          </p:nvSpPr>
          <p:spPr>
            <a:xfrm>
              <a:off x="2692200" y="2257075"/>
              <a:ext cx="44850" cy="20525"/>
            </a:xfrm>
            <a:custGeom>
              <a:avLst/>
              <a:gdLst/>
              <a:ahLst/>
              <a:cxnLst/>
              <a:rect l="l" t="t" r="r" b="b"/>
              <a:pathLst>
                <a:path w="1794" h="821" extrusionOk="0">
                  <a:moveTo>
                    <a:pt x="1300" y="1"/>
                  </a:moveTo>
                  <a:cubicBezTo>
                    <a:pt x="741" y="1"/>
                    <a:pt x="173" y="477"/>
                    <a:pt x="1" y="821"/>
                  </a:cubicBezTo>
                  <a:cubicBezTo>
                    <a:pt x="449" y="597"/>
                    <a:pt x="1121" y="373"/>
                    <a:pt x="1793" y="149"/>
                  </a:cubicBezTo>
                  <a:cubicBezTo>
                    <a:pt x="1637" y="44"/>
                    <a:pt x="1469" y="1"/>
                    <a:pt x="130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63" name="Google Shape;16563;p23"/>
            <p:cNvSpPr/>
            <p:nvPr/>
          </p:nvSpPr>
          <p:spPr>
            <a:xfrm>
              <a:off x="2669800" y="2277575"/>
              <a:ext cx="22425" cy="7500"/>
            </a:xfrm>
            <a:custGeom>
              <a:avLst/>
              <a:gdLst/>
              <a:ahLst/>
              <a:cxnLst/>
              <a:rect l="l" t="t" r="r" b="b"/>
              <a:pathLst>
                <a:path w="897" h="300" extrusionOk="0">
                  <a:moveTo>
                    <a:pt x="0" y="1"/>
                  </a:moveTo>
                  <a:cubicBezTo>
                    <a:pt x="0" y="225"/>
                    <a:pt x="149" y="300"/>
                    <a:pt x="299" y="300"/>
                  </a:cubicBezTo>
                  <a:cubicBezTo>
                    <a:pt x="598" y="300"/>
                    <a:pt x="897" y="1"/>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64" name="Google Shape;16564;p23"/>
            <p:cNvSpPr/>
            <p:nvPr/>
          </p:nvSpPr>
          <p:spPr>
            <a:xfrm>
              <a:off x="2650175" y="2243975"/>
              <a:ext cx="25250" cy="4225"/>
            </a:xfrm>
            <a:custGeom>
              <a:avLst/>
              <a:gdLst/>
              <a:ahLst/>
              <a:cxnLst/>
              <a:rect l="l" t="t" r="r" b="b"/>
              <a:pathLst>
                <a:path w="1010" h="169" extrusionOk="0">
                  <a:moveTo>
                    <a:pt x="561" y="0"/>
                  </a:moveTo>
                  <a:lnTo>
                    <a:pt x="561" y="0"/>
                  </a:lnTo>
                  <a:cubicBezTo>
                    <a:pt x="1" y="112"/>
                    <a:pt x="225" y="168"/>
                    <a:pt x="477" y="168"/>
                  </a:cubicBezTo>
                  <a:cubicBezTo>
                    <a:pt x="729" y="168"/>
                    <a:pt x="1009" y="112"/>
                    <a:pt x="56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65" name="Google Shape;16565;p23"/>
            <p:cNvSpPr/>
            <p:nvPr/>
          </p:nvSpPr>
          <p:spPr>
            <a:xfrm>
              <a:off x="2524125" y="2294400"/>
              <a:ext cx="28025" cy="11225"/>
            </a:xfrm>
            <a:custGeom>
              <a:avLst/>
              <a:gdLst/>
              <a:ahLst/>
              <a:cxnLst/>
              <a:rect l="l" t="t" r="r" b="b"/>
              <a:pathLst>
                <a:path w="1121" h="449" extrusionOk="0">
                  <a:moveTo>
                    <a:pt x="1121" y="0"/>
                  </a:moveTo>
                  <a:cubicBezTo>
                    <a:pt x="672" y="0"/>
                    <a:pt x="224" y="0"/>
                    <a:pt x="0" y="449"/>
                  </a:cubicBezTo>
                  <a:cubicBezTo>
                    <a:pt x="448" y="449"/>
                    <a:pt x="896" y="224"/>
                    <a:pt x="112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66" name="Google Shape;16566;p23"/>
            <p:cNvSpPr/>
            <p:nvPr/>
          </p:nvSpPr>
          <p:spPr>
            <a:xfrm>
              <a:off x="2479300" y="776000"/>
              <a:ext cx="16825" cy="11225"/>
            </a:xfrm>
            <a:custGeom>
              <a:avLst/>
              <a:gdLst/>
              <a:ahLst/>
              <a:cxnLst/>
              <a:rect l="l" t="t" r="r" b="b"/>
              <a:pathLst>
                <a:path w="673" h="449" extrusionOk="0">
                  <a:moveTo>
                    <a:pt x="0" y="1"/>
                  </a:moveTo>
                  <a:cubicBezTo>
                    <a:pt x="0" y="225"/>
                    <a:pt x="0" y="449"/>
                    <a:pt x="224" y="449"/>
                  </a:cubicBezTo>
                  <a:cubicBezTo>
                    <a:pt x="672" y="449"/>
                    <a:pt x="224" y="1"/>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67" name="Google Shape;16567;p23"/>
            <p:cNvSpPr/>
            <p:nvPr/>
          </p:nvSpPr>
          <p:spPr>
            <a:xfrm>
              <a:off x="2336825" y="2851450"/>
              <a:ext cx="12625" cy="6500"/>
            </a:xfrm>
            <a:custGeom>
              <a:avLst/>
              <a:gdLst/>
              <a:ahLst/>
              <a:cxnLst/>
              <a:rect l="l" t="t" r="r" b="b"/>
              <a:pathLst>
                <a:path w="505" h="260" extrusionOk="0">
                  <a:moveTo>
                    <a:pt x="38" y="1"/>
                  </a:moveTo>
                  <a:cubicBezTo>
                    <a:pt x="0" y="1"/>
                    <a:pt x="453" y="259"/>
                    <a:pt x="491" y="259"/>
                  </a:cubicBezTo>
                  <a:cubicBezTo>
                    <a:pt x="504" y="259"/>
                    <a:pt x="462" y="225"/>
                    <a:pt x="320" y="130"/>
                  </a:cubicBezTo>
                  <a:cubicBezTo>
                    <a:pt x="131" y="35"/>
                    <a:pt x="51" y="1"/>
                    <a:pt x="3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68" name="Google Shape;16568;p23"/>
            <p:cNvSpPr/>
            <p:nvPr/>
          </p:nvSpPr>
          <p:spPr>
            <a:xfrm>
              <a:off x="2294400" y="1067350"/>
              <a:ext cx="28025" cy="50450"/>
            </a:xfrm>
            <a:custGeom>
              <a:avLst/>
              <a:gdLst/>
              <a:ahLst/>
              <a:cxnLst/>
              <a:rect l="l" t="t" r="r" b="b"/>
              <a:pathLst>
                <a:path w="1121" h="2018" extrusionOk="0">
                  <a:moveTo>
                    <a:pt x="1121" y="1"/>
                  </a:moveTo>
                  <a:lnTo>
                    <a:pt x="1121" y="1"/>
                  </a:lnTo>
                  <a:cubicBezTo>
                    <a:pt x="0" y="225"/>
                    <a:pt x="224" y="1345"/>
                    <a:pt x="0" y="2018"/>
                  </a:cubicBezTo>
                  <a:cubicBezTo>
                    <a:pt x="897" y="1794"/>
                    <a:pt x="897" y="897"/>
                    <a:pt x="112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69" name="Google Shape;16569;p23"/>
            <p:cNvSpPr/>
            <p:nvPr/>
          </p:nvSpPr>
          <p:spPr>
            <a:xfrm>
              <a:off x="2288800" y="1123375"/>
              <a:ext cx="22425" cy="16850"/>
            </a:xfrm>
            <a:custGeom>
              <a:avLst/>
              <a:gdLst/>
              <a:ahLst/>
              <a:cxnLst/>
              <a:rect l="l" t="t" r="r" b="b"/>
              <a:pathLst>
                <a:path w="897" h="674" extrusionOk="0">
                  <a:moveTo>
                    <a:pt x="0" y="1"/>
                  </a:moveTo>
                  <a:cubicBezTo>
                    <a:pt x="0" y="449"/>
                    <a:pt x="224" y="449"/>
                    <a:pt x="448" y="673"/>
                  </a:cubicBezTo>
                  <a:cubicBezTo>
                    <a:pt x="897" y="673"/>
                    <a:pt x="672" y="1"/>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70" name="Google Shape;16570;p23"/>
            <p:cNvSpPr/>
            <p:nvPr/>
          </p:nvSpPr>
          <p:spPr>
            <a:xfrm>
              <a:off x="2274775" y="1033750"/>
              <a:ext cx="28050" cy="4225"/>
            </a:xfrm>
            <a:custGeom>
              <a:avLst/>
              <a:gdLst/>
              <a:ahLst/>
              <a:cxnLst/>
              <a:rect l="l" t="t" r="r" b="b"/>
              <a:pathLst>
                <a:path w="1122" h="169" extrusionOk="0">
                  <a:moveTo>
                    <a:pt x="561" y="0"/>
                  </a:moveTo>
                  <a:cubicBezTo>
                    <a:pt x="1" y="112"/>
                    <a:pt x="281" y="168"/>
                    <a:pt x="561" y="168"/>
                  </a:cubicBezTo>
                  <a:cubicBezTo>
                    <a:pt x="841" y="168"/>
                    <a:pt x="1121" y="112"/>
                    <a:pt x="56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71" name="Google Shape;16571;p23"/>
            <p:cNvSpPr/>
            <p:nvPr/>
          </p:nvSpPr>
          <p:spPr>
            <a:xfrm>
              <a:off x="2249575" y="1140200"/>
              <a:ext cx="67250" cy="100875"/>
            </a:xfrm>
            <a:custGeom>
              <a:avLst/>
              <a:gdLst/>
              <a:ahLst/>
              <a:cxnLst/>
              <a:rect l="l" t="t" r="r" b="b"/>
              <a:pathLst>
                <a:path w="2690" h="4035" extrusionOk="0">
                  <a:moveTo>
                    <a:pt x="1345" y="0"/>
                  </a:moveTo>
                  <a:lnTo>
                    <a:pt x="1345" y="0"/>
                  </a:lnTo>
                  <a:cubicBezTo>
                    <a:pt x="1121" y="1345"/>
                    <a:pt x="673" y="2690"/>
                    <a:pt x="0" y="4034"/>
                  </a:cubicBezTo>
                  <a:cubicBezTo>
                    <a:pt x="1121" y="3362"/>
                    <a:pt x="2690" y="1121"/>
                    <a:pt x="134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72" name="Google Shape;16572;p23"/>
            <p:cNvSpPr/>
            <p:nvPr/>
          </p:nvSpPr>
          <p:spPr>
            <a:xfrm>
              <a:off x="2126300" y="1257850"/>
              <a:ext cx="112075" cy="156900"/>
            </a:xfrm>
            <a:custGeom>
              <a:avLst/>
              <a:gdLst/>
              <a:ahLst/>
              <a:cxnLst/>
              <a:rect l="l" t="t" r="r" b="b"/>
              <a:pathLst>
                <a:path w="4483" h="6276" extrusionOk="0">
                  <a:moveTo>
                    <a:pt x="4035" y="1"/>
                  </a:moveTo>
                  <a:lnTo>
                    <a:pt x="4035" y="1"/>
                  </a:lnTo>
                  <a:cubicBezTo>
                    <a:pt x="3138" y="2242"/>
                    <a:pt x="449" y="4259"/>
                    <a:pt x="1" y="6276"/>
                  </a:cubicBezTo>
                  <a:cubicBezTo>
                    <a:pt x="1345" y="4483"/>
                    <a:pt x="4483" y="1794"/>
                    <a:pt x="403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73" name="Google Shape;16573;p23"/>
            <p:cNvSpPr/>
            <p:nvPr/>
          </p:nvSpPr>
          <p:spPr>
            <a:xfrm>
              <a:off x="2182325" y="4602800"/>
              <a:ext cx="44850" cy="16825"/>
            </a:xfrm>
            <a:custGeom>
              <a:avLst/>
              <a:gdLst/>
              <a:ahLst/>
              <a:cxnLst/>
              <a:rect l="l" t="t" r="r" b="b"/>
              <a:pathLst>
                <a:path w="1794" h="673" extrusionOk="0">
                  <a:moveTo>
                    <a:pt x="1794" y="0"/>
                  </a:moveTo>
                  <a:cubicBezTo>
                    <a:pt x="1121" y="0"/>
                    <a:pt x="449" y="224"/>
                    <a:pt x="1" y="673"/>
                  </a:cubicBezTo>
                  <a:cubicBezTo>
                    <a:pt x="673" y="673"/>
                    <a:pt x="1346" y="449"/>
                    <a:pt x="179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74" name="Google Shape;16574;p23"/>
            <p:cNvSpPr/>
            <p:nvPr/>
          </p:nvSpPr>
          <p:spPr>
            <a:xfrm>
              <a:off x="2126300" y="4630800"/>
              <a:ext cx="28050" cy="12650"/>
            </a:xfrm>
            <a:custGeom>
              <a:avLst/>
              <a:gdLst/>
              <a:ahLst/>
              <a:cxnLst/>
              <a:rect l="l" t="t" r="r" b="b"/>
              <a:pathLst>
                <a:path w="1122" h="506" extrusionOk="0">
                  <a:moveTo>
                    <a:pt x="225" y="1"/>
                  </a:moveTo>
                  <a:cubicBezTo>
                    <a:pt x="1" y="337"/>
                    <a:pt x="281" y="505"/>
                    <a:pt x="561" y="505"/>
                  </a:cubicBezTo>
                  <a:cubicBezTo>
                    <a:pt x="841" y="505"/>
                    <a:pt x="1121" y="337"/>
                    <a:pt x="89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75" name="Google Shape;16575;p23"/>
            <p:cNvSpPr/>
            <p:nvPr/>
          </p:nvSpPr>
          <p:spPr>
            <a:xfrm>
              <a:off x="2053475" y="2647600"/>
              <a:ext cx="39225" cy="19750"/>
            </a:xfrm>
            <a:custGeom>
              <a:avLst/>
              <a:gdLst/>
              <a:ahLst/>
              <a:cxnLst/>
              <a:rect l="l" t="t" r="r" b="b"/>
              <a:pathLst>
                <a:path w="1569" h="790" extrusionOk="0">
                  <a:moveTo>
                    <a:pt x="341" y="1"/>
                  </a:moveTo>
                  <a:cubicBezTo>
                    <a:pt x="219" y="1"/>
                    <a:pt x="104" y="61"/>
                    <a:pt x="0" y="216"/>
                  </a:cubicBezTo>
                  <a:cubicBezTo>
                    <a:pt x="359" y="216"/>
                    <a:pt x="861" y="789"/>
                    <a:pt x="1277" y="789"/>
                  </a:cubicBezTo>
                  <a:cubicBezTo>
                    <a:pt x="1381" y="789"/>
                    <a:pt x="1479" y="754"/>
                    <a:pt x="1569" y="664"/>
                  </a:cubicBezTo>
                  <a:cubicBezTo>
                    <a:pt x="1224" y="664"/>
                    <a:pt x="747" y="1"/>
                    <a:pt x="34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76" name="Google Shape;16576;p23"/>
            <p:cNvSpPr/>
            <p:nvPr/>
          </p:nvSpPr>
          <p:spPr>
            <a:xfrm>
              <a:off x="2025450" y="4658825"/>
              <a:ext cx="50450" cy="16825"/>
            </a:xfrm>
            <a:custGeom>
              <a:avLst/>
              <a:gdLst/>
              <a:ahLst/>
              <a:cxnLst/>
              <a:rect l="l" t="t" r="r" b="b"/>
              <a:pathLst>
                <a:path w="2018" h="673" extrusionOk="0">
                  <a:moveTo>
                    <a:pt x="1569" y="0"/>
                  </a:moveTo>
                  <a:cubicBezTo>
                    <a:pt x="1121" y="0"/>
                    <a:pt x="1" y="449"/>
                    <a:pt x="673" y="673"/>
                  </a:cubicBezTo>
                  <a:cubicBezTo>
                    <a:pt x="673" y="225"/>
                    <a:pt x="2018" y="673"/>
                    <a:pt x="156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77" name="Google Shape;16577;p23"/>
            <p:cNvSpPr/>
            <p:nvPr/>
          </p:nvSpPr>
          <p:spPr>
            <a:xfrm>
              <a:off x="1991825" y="4682475"/>
              <a:ext cx="18700" cy="10000"/>
            </a:xfrm>
            <a:custGeom>
              <a:avLst/>
              <a:gdLst/>
              <a:ahLst/>
              <a:cxnLst/>
              <a:rect l="l" t="t" r="r" b="b"/>
              <a:pathLst>
                <a:path w="748" h="400" extrusionOk="0">
                  <a:moveTo>
                    <a:pt x="250" y="1"/>
                  </a:moveTo>
                  <a:cubicBezTo>
                    <a:pt x="125" y="1"/>
                    <a:pt x="1" y="100"/>
                    <a:pt x="1" y="399"/>
                  </a:cubicBezTo>
                  <a:cubicBezTo>
                    <a:pt x="748" y="399"/>
                    <a:pt x="499" y="1"/>
                    <a:pt x="25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78" name="Google Shape;16578;p23"/>
            <p:cNvSpPr/>
            <p:nvPr/>
          </p:nvSpPr>
          <p:spPr>
            <a:xfrm>
              <a:off x="1941400" y="4698050"/>
              <a:ext cx="28050" cy="11225"/>
            </a:xfrm>
            <a:custGeom>
              <a:avLst/>
              <a:gdLst/>
              <a:ahLst/>
              <a:cxnLst/>
              <a:rect l="l" t="t" r="r" b="b"/>
              <a:pathLst>
                <a:path w="1122" h="449" extrusionOk="0">
                  <a:moveTo>
                    <a:pt x="1121" y="0"/>
                  </a:moveTo>
                  <a:cubicBezTo>
                    <a:pt x="673" y="0"/>
                    <a:pt x="1" y="0"/>
                    <a:pt x="1" y="449"/>
                  </a:cubicBezTo>
                  <a:cubicBezTo>
                    <a:pt x="449" y="449"/>
                    <a:pt x="897" y="224"/>
                    <a:pt x="112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79" name="Google Shape;16579;p23"/>
            <p:cNvSpPr/>
            <p:nvPr/>
          </p:nvSpPr>
          <p:spPr>
            <a:xfrm>
              <a:off x="1948925" y="4431975"/>
              <a:ext cx="14175" cy="8275"/>
            </a:xfrm>
            <a:custGeom>
              <a:avLst/>
              <a:gdLst/>
              <a:ahLst/>
              <a:cxnLst/>
              <a:rect l="l" t="t" r="r" b="b"/>
              <a:pathLst>
                <a:path w="567" h="331" extrusionOk="0">
                  <a:moveTo>
                    <a:pt x="102" y="1"/>
                  </a:moveTo>
                  <a:cubicBezTo>
                    <a:pt x="1" y="1"/>
                    <a:pt x="452" y="331"/>
                    <a:pt x="533" y="331"/>
                  </a:cubicBezTo>
                  <a:cubicBezTo>
                    <a:pt x="566" y="331"/>
                    <a:pt x="535" y="273"/>
                    <a:pt x="372" y="110"/>
                  </a:cubicBezTo>
                  <a:cubicBezTo>
                    <a:pt x="214" y="31"/>
                    <a:pt x="133" y="1"/>
                    <a:pt x="102"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80" name="Google Shape;16580;p23"/>
            <p:cNvSpPr/>
            <p:nvPr/>
          </p:nvSpPr>
          <p:spPr>
            <a:xfrm>
              <a:off x="1876975" y="4737275"/>
              <a:ext cx="25225" cy="4225"/>
            </a:xfrm>
            <a:custGeom>
              <a:avLst/>
              <a:gdLst/>
              <a:ahLst/>
              <a:cxnLst/>
              <a:rect l="l" t="t" r="r" b="b"/>
              <a:pathLst>
                <a:path w="1009" h="169" extrusionOk="0">
                  <a:moveTo>
                    <a:pt x="561" y="0"/>
                  </a:moveTo>
                  <a:lnTo>
                    <a:pt x="561" y="0"/>
                  </a:lnTo>
                  <a:cubicBezTo>
                    <a:pt x="0" y="112"/>
                    <a:pt x="225" y="168"/>
                    <a:pt x="477" y="168"/>
                  </a:cubicBezTo>
                  <a:cubicBezTo>
                    <a:pt x="729" y="168"/>
                    <a:pt x="1009" y="112"/>
                    <a:pt x="56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81" name="Google Shape;16581;p23"/>
            <p:cNvSpPr/>
            <p:nvPr/>
          </p:nvSpPr>
          <p:spPr>
            <a:xfrm>
              <a:off x="1868575" y="2619375"/>
              <a:ext cx="25225" cy="4225"/>
            </a:xfrm>
            <a:custGeom>
              <a:avLst/>
              <a:gdLst/>
              <a:ahLst/>
              <a:cxnLst/>
              <a:rect l="l" t="t" r="r" b="b"/>
              <a:pathLst>
                <a:path w="1009" h="169" extrusionOk="0">
                  <a:moveTo>
                    <a:pt x="448" y="0"/>
                  </a:moveTo>
                  <a:lnTo>
                    <a:pt x="448" y="0"/>
                  </a:lnTo>
                  <a:cubicBezTo>
                    <a:pt x="0" y="112"/>
                    <a:pt x="280" y="168"/>
                    <a:pt x="533" y="168"/>
                  </a:cubicBezTo>
                  <a:cubicBezTo>
                    <a:pt x="785" y="168"/>
                    <a:pt x="1009" y="112"/>
                    <a:pt x="44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82" name="Google Shape;16582;p23"/>
            <p:cNvSpPr/>
            <p:nvPr/>
          </p:nvSpPr>
          <p:spPr>
            <a:xfrm>
              <a:off x="1795725" y="2744275"/>
              <a:ext cx="33650" cy="8950"/>
            </a:xfrm>
            <a:custGeom>
              <a:avLst/>
              <a:gdLst/>
              <a:ahLst/>
              <a:cxnLst/>
              <a:rect l="l" t="t" r="r" b="b"/>
              <a:pathLst>
                <a:path w="1346" h="358" extrusionOk="0">
                  <a:moveTo>
                    <a:pt x="223" y="1"/>
                  </a:moveTo>
                  <a:cubicBezTo>
                    <a:pt x="133" y="1"/>
                    <a:pt x="59" y="41"/>
                    <a:pt x="1" y="159"/>
                  </a:cubicBezTo>
                  <a:cubicBezTo>
                    <a:pt x="1" y="159"/>
                    <a:pt x="499" y="358"/>
                    <a:pt x="897" y="358"/>
                  </a:cubicBezTo>
                  <a:cubicBezTo>
                    <a:pt x="1096" y="358"/>
                    <a:pt x="1271" y="308"/>
                    <a:pt x="1345" y="159"/>
                  </a:cubicBezTo>
                  <a:lnTo>
                    <a:pt x="1345" y="159"/>
                  </a:lnTo>
                  <a:cubicBezTo>
                    <a:pt x="1244" y="192"/>
                    <a:pt x="1148" y="206"/>
                    <a:pt x="1057" y="206"/>
                  </a:cubicBezTo>
                  <a:cubicBezTo>
                    <a:pt x="701" y="206"/>
                    <a:pt x="423" y="1"/>
                    <a:pt x="22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83" name="Google Shape;16583;p23"/>
            <p:cNvSpPr/>
            <p:nvPr/>
          </p:nvSpPr>
          <p:spPr>
            <a:xfrm>
              <a:off x="1793875" y="4440300"/>
              <a:ext cx="18700" cy="19950"/>
            </a:xfrm>
            <a:custGeom>
              <a:avLst/>
              <a:gdLst/>
              <a:ahLst/>
              <a:cxnLst/>
              <a:rect l="l" t="t" r="r" b="b"/>
              <a:pathLst>
                <a:path w="748" h="798" extrusionOk="0">
                  <a:moveTo>
                    <a:pt x="747" y="1"/>
                  </a:moveTo>
                  <a:cubicBezTo>
                    <a:pt x="0" y="1"/>
                    <a:pt x="249" y="798"/>
                    <a:pt x="498" y="798"/>
                  </a:cubicBezTo>
                  <a:cubicBezTo>
                    <a:pt x="623" y="798"/>
                    <a:pt x="747" y="599"/>
                    <a:pt x="74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84" name="Google Shape;16584;p23"/>
            <p:cNvSpPr/>
            <p:nvPr/>
          </p:nvSpPr>
          <p:spPr>
            <a:xfrm>
              <a:off x="1694875" y="4434700"/>
              <a:ext cx="100875" cy="207350"/>
            </a:xfrm>
            <a:custGeom>
              <a:avLst/>
              <a:gdLst/>
              <a:ahLst/>
              <a:cxnLst/>
              <a:rect l="l" t="t" r="r" b="b"/>
              <a:pathLst>
                <a:path w="4035" h="8294" extrusionOk="0">
                  <a:moveTo>
                    <a:pt x="4035" y="1"/>
                  </a:moveTo>
                  <a:lnTo>
                    <a:pt x="4035" y="1"/>
                  </a:lnTo>
                  <a:cubicBezTo>
                    <a:pt x="1" y="1121"/>
                    <a:pt x="1794" y="6052"/>
                    <a:pt x="2242" y="8293"/>
                  </a:cubicBezTo>
                  <a:cubicBezTo>
                    <a:pt x="2466" y="6052"/>
                    <a:pt x="1345" y="1794"/>
                    <a:pt x="403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85" name="Google Shape;16585;p23"/>
            <p:cNvSpPr/>
            <p:nvPr/>
          </p:nvSpPr>
          <p:spPr>
            <a:xfrm>
              <a:off x="1773325" y="4636425"/>
              <a:ext cx="16825" cy="28025"/>
            </a:xfrm>
            <a:custGeom>
              <a:avLst/>
              <a:gdLst/>
              <a:ahLst/>
              <a:cxnLst/>
              <a:rect l="l" t="t" r="r" b="b"/>
              <a:pathLst>
                <a:path w="673" h="1121" extrusionOk="0">
                  <a:moveTo>
                    <a:pt x="224" y="0"/>
                  </a:moveTo>
                  <a:cubicBezTo>
                    <a:pt x="224" y="448"/>
                    <a:pt x="0" y="1121"/>
                    <a:pt x="673" y="1121"/>
                  </a:cubicBezTo>
                  <a:cubicBezTo>
                    <a:pt x="448" y="896"/>
                    <a:pt x="673" y="224"/>
                    <a:pt x="2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86" name="Google Shape;16586;p23"/>
            <p:cNvSpPr/>
            <p:nvPr/>
          </p:nvSpPr>
          <p:spPr>
            <a:xfrm>
              <a:off x="1750900" y="4653225"/>
              <a:ext cx="28050" cy="50450"/>
            </a:xfrm>
            <a:custGeom>
              <a:avLst/>
              <a:gdLst/>
              <a:ahLst/>
              <a:cxnLst/>
              <a:rect l="l" t="t" r="r" b="b"/>
              <a:pathLst>
                <a:path w="1122" h="2018" extrusionOk="0">
                  <a:moveTo>
                    <a:pt x="1" y="0"/>
                  </a:moveTo>
                  <a:cubicBezTo>
                    <a:pt x="449" y="673"/>
                    <a:pt x="1" y="1569"/>
                    <a:pt x="897" y="2017"/>
                  </a:cubicBezTo>
                  <a:cubicBezTo>
                    <a:pt x="673" y="1345"/>
                    <a:pt x="1121" y="224"/>
                    <a:pt x="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87" name="Google Shape;16587;p23"/>
            <p:cNvSpPr/>
            <p:nvPr/>
          </p:nvSpPr>
          <p:spPr>
            <a:xfrm>
              <a:off x="1713600" y="2728700"/>
              <a:ext cx="14175" cy="8275"/>
            </a:xfrm>
            <a:custGeom>
              <a:avLst/>
              <a:gdLst/>
              <a:ahLst/>
              <a:cxnLst/>
              <a:rect l="l" t="t" r="r" b="b"/>
              <a:pathLst>
                <a:path w="567" h="331" extrusionOk="0">
                  <a:moveTo>
                    <a:pt x="102" y="0"/>
                  </a:moveTo>
                  <a:cubicBezTo>
                    <a:pt x="1" y="0"/>
                    <a:pt x="453" y="330"/>
                    <a:pt x="533" y="330"/>
                  </a:cubicBezTo>
                  <a:cubicBezTo>
                    <a:pt x="567" y="330"/>
                    <a:pt x="535" y="273"/>
                    <a:pt x="372" y="109"/>
                  </a:cubicBezTo>
                  <a:cubicBezTo>
                    <a:pt x="214" y="30"/>
                    <a:pt x="133" y="0"/>
                    <a:pt x="102"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88" name="Google Shape;16588;p23"/>
            <p:cNvSpPr/>
            <p:nvPr/>
          </p:nvSpPr>
          <p:spPr>
            <a:xfrm>
              <a:off x="1447250" y="1674375"/>
              <a:ext cx="17925" cy="21425"/>
            </a:xfrm>
            <a:custGeom>
              <a:avLst/>
              <a:gdLst/>
              <a:ahLst/>
              <a:cxnLst/>
              <a:rect l="l" t="t" r="r" b="b"/>
              <a:pathLst>
                <a:path w="717" h="857" extrusionOk="0">
                  <a:moveTo>
                    <a:pt x="229" y="1"/>
                  </a:moveTo>
                  <a:cubicBezTo>
                    <a:pt x="161" y="1"/>
                    <a:pt x="97" y="44"/>
                    <a:pt x="44" y="148"/>
                  </a:cubicBezTo>
                  <a:cubicBezTo>
                    <a:pt x="642" y="148"/>
                    <a:pt x="0" y="857"/>
                    <a:pt x="480" y="857"/>
                  </a:cubicBezTo>
                  <a:cubicBezTo>
                    <a:pt x="540" y="857"/>
                    <a:pt x="617" y="846"/>
                    <a:pt x="717" y="821"/>
                  </a:cubicBezTo>
                  <a:cubicBezTo>
                    <a:pt x="717" y="477"/>
                    <a:pt x="453" y="1"/>
                    <a:pt x="22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89" name="Google Shape;16589;p23"/>
            <p:cNvSpPr/>
            <p:nvPr/>
          </p:nvSpPr>
          <p:spPr>
            <a:xfrm>
              <a:off x="1425925" y="1638850"/>
              <a:ext cx="22450" cy="28050"/>
            </a:xfrm>
            <a:custGeom>
              <a:avLst/>
              <a:gdLst/>
              <a:ahLst/>
              <a:cxnLst/>
              <a:rect l="l" t="t" r="r" b="b"/>
              <a:pathLst>
                <a:path w="898" h="1122" extrusionOk="0">
                  <a:moveTo>
                    <a:pt x="1" y="1"/>
                  </a:moveTo>
                  <a:cubicBezTo>
                    <a:pt x="1" y="673"/>
                    <a:pt x="449" y="673"/>
                    <a:pt x="897" y="1121"/>
                  </a:cubicBezTo>
                  <a:cubicBezTo>
                    <a:pt x="897" y="449"/>
                    <a:pt x="673" y="1"/>
                    <a:pt x="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90" name="Google Shape;16590;p23"/>
            <p:cNvSpPr/>
            <p:nvPr/>
          </p:nvSpPr>
          <p:spPr>
            <a:xfrm>
              <a:off x="1325075" y="1582825"/>
              <a:ext cx="100875" cy="106475"/>
            </a:xfrm>
            <a:custGeom>
              <a:avLst/>
              <a:gdLst/>
              <a:ahLst/>
              <a:cxnLst/>
              <a:rect l="l" t="t" r="r" b="b"/>
              <a:pathLst>
                <a:path w="4035" h="4259" extrusionOk="0">
                  <a:moveTo>
                    <a:pt x="1" y="0"/>
                  </a:moveTo>
                  <a:lnTo>
                    <a:pt x="1" y="0"/>
                  </a:lnTo>
                  <a:cubicBezTo>
                    <a:pt x="587" y="4105"/>
                    <a:pt x="1173" y="3437"/>
                    <a:pt x="3097" y="3942"/>
                  </a:cubicBezTo>
                  <a:lnTo>
                    <a:pt x="3097" y="3942"/>
                  </a:lnTo>
                  <a:cubicBezTo>
                    <a:pt x="1541" y="3227"/>
                    <a:pt x="377" y="1692"/>
                    <a:pt x="1" y="0"/>
                  </a:cubicBezTo>
                  <a:close/>
                  <a:moveTo>
                    <a:pt x="3097" y="3942"/>
                  </a:moveTo>
                  <a:cubicBezTo>
                    <a:pt x="3396" y="4079"/>
                    <a:pt x="3710" y="4186"/>
                    <a:pt x="4035" y="4259"/>
                  </a:cubicBezTo>
                  <a:cubicBezTo>
                    <a:pt x="3691" y="4115"/>
                    <a:pt x="3380" y="4016"/>
                    <a:pt x="3097" y="3942"/>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91" name="Google Shape;16591;p23"/>
            <p:cNvSpPr/>
            <p:nvPr/>
          </p:nvSpPr>
          <p:spPr>
            <a:xfrm>
              <a:off x="1263450" y="1241050"/>
              <a:ext cx="56050" cy="17050"/>
            </a:xfrm>
            <a:custGeom>
              <a:avLst/>
              <a:gdLst/>
              <a:ahLst/>
              <a:cxnLst/>
              <a:rect l="l" t="t" r="r" b="b"/>
              <a:pathLst>
                <a:path w="2242" h="682" extrusionOk="0">
                  <a:moveTo>
                    <a:pt x="1" y="0"/>
                  </a:moveTo>
                  <a:cubicBezTo>
                    <a:pt x="290" y="435"/>
                    <a:pt x="766" y="682"/>
                    <a:pt x="1309" y="682"/>
                  </a:cubicBezTo>
                  <a:cubicBezTo>
                    <a:pt x="1607" y="682"/>
                    <a:pt x="1924" y="607"/>
                    <a:pt x="2242" y="449"/>
                  </a:cubicBezTo>
                  <a:cubicBezTo>
                    <a:pt x="1345" y="224"/>
                    <a:pt x="673" y="224"/>
                    <a:pt x="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92" name="Google Shape;16592;p23"/>
            <p:cNvSpPr/>
            <p:nvPr/>
          </p:nvSpPr>
          <p:spPr>
            <a:xfrm>
              <a:off x="1210225" y="2466675"/>
              <a:ext cx="36450" cy="13300"/>
            </a:xfrm>
            <a:custGeom>
              <a:avLst/>
              <a:gdLst/>
              <a:ahLst/>
              <a:cxnLst/>
              <a:rect l="l" t="t" r="r" b="b"/>
              <a:pathLst>
                <a:path w="1458" h="532" extrusionOk="0">
                  <a:moveTo>
                    <a:pt x="393" y="1"/>
                  </a:moveTo>
                  <a:cubicBezTo>
                    <a:pt x="112" y="1"/>
                    <a:pt x="0" y="57"/>
                    <a:pt x="337" y="57"/>
                  </a:cubicBezTo>
                  <a:cubicBezTo>
                    <a:pt x="663" y="57"/>
                    <a:pt x="870" y="531"/>
                    <a:pt x="1131" y="531"/>
                  </a:cubicBezTo>
                  <a:cubicBezTo>
                    <a:pt x="1229" y="531"/>
                    <a:pt x="1335" y="464"/>
                    <a:pt x="1457" y="281"/>
                  </a:cubicBezTo>
                  <a:cubicBezTo>
                    <a:pt x="1121" y="57"/>
                    <a:pt x="673" y="1"/>
                    <a:pt x="39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93" name="Google Shape;16593;p23"/>
            <p:cNvSpPr/>
            <p:nvPr/>
          </p:nvSpPr>
          <p:spPr>
            <a:xfrm>
              <a:off x="1196225" y="1228175"/>
              <a:ext cx="61650" cy="21575"/>
            </a:xfrm>
            <a:custGeom>
              <a:avLst/>
              <a:gdLst/>
              <a:ahLst/>
              <a:cxnLst/>
              <a:rect l="l" t="t" r="r" b="b"/>
              <a:pathLst>
                <a:path w="2466" h="863" extrusionOk="0">
                  <a:moveTo>
                    <a:pt x="746" y="0"/>
                  </a:moveTo>
                  <a:cubicBezTo>
                    <a:pt x="471" y="0"/>
                    <a:pt x="213" y="78"/>
                    <a:pt x="0" y="291"/>
                  </a:cubicBezTo>
                  <a:cubicBezTo>
                    <a:pt x="480" y="291"/>
                    <a:pt x="1304" y="863"/>
                    <a:pt x="1898" y="863"/>
                  </a:cubicBezTo>
                  <a:cubicBezTo>
                    <a:pt x="2136" y="863"/>
                    <a:pt x="2337" y="772"/>
                    <a:pt x="2465" y="515"/>
                  </a:cubicBezTo>
                  <a:cubicBezTo>
                    <a:pt x="2006" y="362"/>
                    <a:pt x="1338" y="0"/>
                    <a:pt x="746"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94" name="Google Shape;16594;p23"/>
            <p:cNvSpPr/>
            <p:nvPr/>
          </p:nvSpPr>
          <p:spPr>
            <a:xfrm>
              <a:off x="1235425" y="748000"/>
              <a:ext cx="16850" cy="11225"/>
            </a:xfrm>
            <a:custGeom>
              <a:avLst/>
              <a:gdLst/>
              <a:ahLst/>
              <a:cxnLst/>
              <a:rect l="l" t="t" r="r" b="b"/>
              <a:pathLst>
                <a:path w="674" h="449" extrusionOk="0">
                  <a:moveTo>
                    <a:pt x="225" y="0"/>
                  </a:moveTo>
                  <a:cubicBezTo>
                    <a:pt x="1" y="0"/>
                    <a:pt x="225" y="448"/>
                    <a:pt x="673" y="448"/>
                  </a:cubicBezTo>
                  <a:cubicBezTo>
                    <a:pt x="673" y="224"/>
                    <a:pt x="673" y="0"/>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95" name="Google Shape;16595;p23"/>
            <p:cNvSpPr/>
            <p:nvPr/>
          </p:nvSpPr>
          <p:spPr>
            <a:xfrm>
              <a:off x="1229825" y="2524125"/>
              <a:ext cx="11250" cy="5625"/>
            </a:xfrm>
            <a:custGeom>
              <a:avLst/>
              <a:gdLst/>
              <a:ahLst/>
              <a:cxnLst/>
              <a:rect l="l" t="t" r="r" b="b"/>
              <a:pathLst>
                <a:path w="450" h="225" extrusionOk="0">
                  <a:moveTo>
                    <a:pt x="1" y="0"/>
                  </a:moveTo>
                  <a:cubicBezTo>
                    <a:pt x="1" y="0"/>
                    <a:pt x="1" y="224"/>
                    <a:pt x="225" y="224"/>
                  </a:cubicBezTo>
                  <a:cubicBezTo>
                    <a:pt x="449" y="224"/>
                    <a:pt x="225" y="0"/>
                    <a:pt x="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96" name="Google Shape;16596;p23"/>
            <p:cNvSpPr/>
            <p:nvPr/>
          </p:nvSpPr>
          <p:spPr>
            <a:xfrm>
              <a:off x="1185000" y="1033750"/>
              <a:ext cx="11250" cy="5625"/>
            </a:xfrm>
            <a:custGeom>
              <a:avLst/>
              <a:gdLst/>
              <a:ahLst/>
              <a:cxnLst/>
              <a:rect l="l" t="t" r="r" b="b"/>
              <a:pathLst>
                <a:path w="450" h="225" extrusionOk="0">
                  <a:moveTo>
                    <a:pt x="1" y="0"/>
                  </a:moveTo>
                  <a:cubicBezTo>
                    <a:pt x="1" y="0"/>
                    <a:pt x="1" y="224"/>
                    <a:pt x="225" y="224"/>
                  </a:cubicBezTo>
                  <a:cubicBezTo>
                    <a:pt x="449" y="224"/>
                    <a:pt x="225" y="0"/>
                    <a:pt x="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97" name="Google Shape;16597;p23"/>
            <p:cNvSpPr/>
            <p:nvPr/>
          </p:nvSpPr>
          <p:spPr>
            <a:xfrm>
              <a:off x="1084150" y="2949925"/>
              <a:ext cx="56050" cy="50450"/>
            </a:xfrm>
            <a:custGeom>
              <a:avLst/>
              <a:gdLst/>
              <a:ahLst/>
              <a:cxnLst/>
              <a:rect l="l" t="t" r="r" b="b"/>
              <a:pathLst>
                <a:path w="2242" h="2018" extrusionOk="0">
                  <a:moveTo>
                    <a:pt x="1570" y="1"/>
                  </a:moveTo>
                  <a:cubicBezTo>
                    <a:pt x="1570" y="673"/>
                    <a:pt x="1" y="1794"/>
                    <a:pt x="1570" y="2018"/>
                  </a:cubicBezTo>
                  <a:cubicBezTo>
                    <a:pt x="1121" y="1346"/>
                    <a:pt x="2242" y="449"/>
                    <a:pt x="157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98" name="Google Shape;16598;p23"/>
            <p:cNvSpPr/>
            <p:nvPr/>
          </p:nvSpPr>
          <p:spPr>
            <a:xfrm>
              <a:off x="1044925" y="2877100"/>
              <a:ext cx="72875" cy="190525"/>
            </a:xfrm>
            <a:custGeom>
              <a:avLst/>
              <a:gdLst/>
              <a:ahLst/>
              <a:cxnLst/>
              <a:rect l="l" t="t" r="r" b="b"/>
              <a:pathLst>
                <a:path w="2915" h="7621" extrusionOk="0">
                  <a:moveTo>
                    <a:pt x="2690" y="0"/>
                  </a:moveTo>
                  <a:cubicBezTo>
                    <a:pt x="1794" y="2242"/>
                    <a:pt x="1" y="5379"/>
                    <a:pt x="1122" y="7620"/>
                  </a:cubicBezTo>
                  <a:cubicBezTo>
                    <a:pt x="897" y="5379"/>
                    <a:pt x="2914" y="2466"/>
                    <a:pt x="269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99" name="Google Shape;16599;p23"/>
            <p:cNvSpPr/>
            <p:nvPr/>
          </p:nvSpPr>
          <p:spPr>
            <a:xfrm>
              <a:off x="1072950" y="1229850"/>
              <a:ext cx="22425" cy="22425"/>
            </a:xfrm>
            <a:custGeom>
              <a:avLst/>
              <a:gdLst/>
              <a:ahLst/>
              <a:cxnLst/>
              <a:rect l="l" t="t" r="r" b="b"/>
              <a:pathLst>
                <a:path w="897" h="897" extrusionOk="0">
                  <a:moveTo>
                    <a:pt x="225" y="0"/>
                  </a:moveTo>
                  <a:cubicBezTo>
                    <a:pt x="225" y="448"/>
                    <a:pt x="1" y="897"/>
                    <a:pt x="897" y="897"/>
                  </a:cubicBezTo>
                  <a:cubicBezTo>
                    <a:pt x="897" y="448"/>
                    <a:pt x="897" y="224"/>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00" name="Google Shape;16600;p23"/>
            <p:cNvSpPr/>
            <p:nvPr/>
          </p:nvSpPr>
          <p:spPr>
            <a:xfrm>
              <a:off x="1033725" y="3129225"/>
              <a:ext cx="50450" cy="25"/>
            </a:xfrm>
            <a:custGeom>
              <a:avLst/>
              <a:gdLst/>
              <a:ahLst/>
              <a:cxnLst/>
              <a:rect l="l" t="t" r="r" b="b"/>
              <a:pathLst>
                <a:path w="2018" h="1" extrusionOk="0">
                  <a:moveTo>
                    <a:pt x="1121" y="1"/>
                  </a:moveTo>
                  <a:cubicBezTo>
                    <a:pt x="1" y="1"/>
                    <a:pt x="2018" y="1"/>
                    <a:pt x="112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01" name="Google Shape;16601;p23"/>
            <p:cNvSpPr/>
            <p:nvPr/>
          </p:nvSpPr>
          <p:spPr>
            <a:xfrm>
              <a:off x="1016925" y="4624575"/>
              <a:ext cx="54175" cy="18100"/>
            </a:xfrm>
            <a:custGeom>
              <a:avLst/>
              <a:gdLst/>
              <a:ahLst/>
              <a:cxnLst/>
              <a:rect l="l" t="t" r="r" b="b"/>
              <a:pathLst>
                <a:path w="2167" h="724" extrusionOk="0">
                  <a:moveTo>
                    <a:pt x="1096" y="1"/>
                  </a:moveTo>
                  <a:cubicBezTo>
                    <a:pt x="498" y="1"/>
                    <a:pt x="0" y="100"/>
                    <a:pt x="0" y="698"/>
                  </a:cubicBezTo>
                  <a:cubicBezTo>
                    <a:pt x="299" y="698"/>
                    <a:pt x="648" y="723"/>
                    <a:pt x="972" y="723"/>
                  </a:cubicBezTo>
                  <a:cubicBezTo>
                    <a:pt x="1619" y="723"/>
                    <a:pt x="2167" y="623"/>
                    <a:pt x="2017" y="26"/>
                  </a:cubicBezTo>
                  <a:cubicBezTo>
                    <a:pt x="1719" y="26"/>
                    <a:pt x="1395" y="1"/>
                    <a:pt x="1096"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02" name="Google Shape;16602;p23"/>
            <p:cNvSpPr/>
            <p:nvPr/>
          </p:nvSpPr>
          <p:spPr>
            <a:xfrm>
              <a:off x="1000125" y="1235450"/>
              <a:ext cx="44825" cy="56050"/>
            </a:xfrm>
            <a:custGeom>
              <a:avLst/>
              <a:gdLst/>
              <a:ahLst/>
              <a:cxnLst/>
              <a:rect l="l" t="t" r="r" b="b"/>
              <a:pathLst>
                <a:path w="1793" h="2242" extrusionOk="0">
                  <a:moveTo>
                    <a:pt x="1793" y="0"/>
                  </a:moveTo>
                  <a:lnTo>
                    <a:pt x="1793" y="0"/>
                  </a:lnTo>
                  <a:cubicBezTo>
                    <a:pt x="672" y="224"/>
                    <a:pt x="448" y="1345"/>
                    <a:pt x="0" y="2241"/>
                  </a:cubicBezTo>
                  <a:cubicBezTo>
                    <a:pt x="1569" y="2241"/>
                    <a:pt x="1121" y="448"/>
                    <a:pt x="179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03" name="Google Shape;16603;p23"/>
            <p:cNvSpPr/>
            <p:nvPr/>
          </p:nvSpPr>
          <p:spPr>
            <a:xfrm>
              <a:off x="1022525" y="3190850"/>
              <a:ext cx="16825" cy="11250"/>
            </a:xfrm>
            <a:custGeom>
              <a:avLst/>
              <a:gdLst/>
              <a:ahLst/>
              <a:cxnLst/>
              <a:rect l="l" t="t" r="r" b="b"/>
              <a:pathLst>
                <a:path w="673" h="450" extrusionOk="0">
                  <a:moveTo>
                    <a:pt x="449" y="1"/>
                  </a:moveTo>
                  <a:cubicBezTo>
                    <a:pt x="0" y="1"/>
                    <a:pt x="0" y="449"/>
                    <a:pt x="449" y="449"/>
                  </a:cubicBezTo>
                  <a:cubicBezTo>
                    <a:pt x="673" y="449"/>
                    <a:pt x="673" y="1"/>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04" name="Google Shape;16604;p23"/>
            <p:cNvSpPr/>
            <p:nvPr/>
          </p:nvSpPr>
          <p:spPr>
            <a:xfrm>
              <a:off x="994500" y="3302925"/>
              <a:ext cx="39250" cy="22425"/>
            </a:xfrm>
            <a:custGeom>
              <a:avLst/>
              <a:gdLst/>
              <a:ahLst/>
              <a:cxnLst/>
              <a:rect l="l" t="t" r="r" b="b"/>
              <a:pathLst>
                <a:path w="1570" h="897" extrusionOk="0">
                  <a:moveTo>
                    <a:pt x="673" y="0"/>
                  </a:moveTo>
                  <a:cubicBezTo>
                    <a:pt x="673" y="0"/>
                    <a:pt x="1" y="897"/>
                    <a:pt x="673" y="897"/>
                  </a:cubicBezTo>
                  <a:cubicBezTo>
                    <a:pt x="673" y="673"/>
                    <a:pt x="1570" y="224"/>
                    <a:pt x="67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05" name="Google Shape;16605;p23"/>
            <p:cNvSpPr/>
            <p:nvPr/>
          </p:nvSpPr>
          <p:spPr>
            <a:xfrm>
              <a:off x="944075" y="2031050"/>
              <a:ext cx="16850" cy="11250"/>
            </a:xfrm>
            <a:custGeom>
              <a:avLst/>
              <a:gdLst/>
              <a:ahLst/>
              <a:cxnLst/>
              <a:rect l="l" t="t" r="r" b="b"/>
              <a:pathLst>
                <a:path w="674" h="450" extrusionOk="0">
                  <a:moveTo>
                    <a:pt x="225" y="1"/>
                  </a:moveTo>
                  <a:cubicBezTo>
                    <a:pt x="1" y="1"/>
                    <a:pt x="225" y="449"/>
                    <a:pt x="673" y="449"/>
                  </a:cubicBezTo>
                  <a:cubicBezTo>
                    <a:pt x="673" y="225"/>
                    <a:pt x="673" y="1"/>
                    <a:pt x="22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06" name="Google Shape;16606;p23"/>
            <p:cNvSpPr/>
            <p:nvPr/>
          </p:nvSpPr>
          <p:spPr>
            <a:xfrm>
              <a:off x="949675" y="2053475"/>
              <a:ext cx="16850" cy="22425"/>
            </a:xfrm>
            <a:custGeom>
              <a:avLst/>
              <a:gdLst/>
              <a:ahLst/>
              <a:cxnLst/>
              <a:rect l="l" t="t" r="r" b="b"/>
              <a:pathLst>
                <a:path w="674" h="897" extrusionOk="0">
                  <a:moveTo>
                    <a:pt x="1" y="0"/>
                  </a:moveTo>
                  <a:cubicBezTo>
                    <a:pt x="1" y="449"/>
                    <a:pt x="1" y="897"/>
                    <a:pt x="673" y="897"/>
                  </a:cubicBezTo>
                  <a:cubicBezTo>
                    <a:pt x="673" y="449"/>
                    <a:pt x="673" y="0"/>
                    <a:pt x="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07" name="Google Shape;16607;p23"/>
            <p:cNvSpPr/>
            <p:nvPr/>
          </p:nvSpPr>
          <p:spPr>
            <a:xfrm>
              <a:off x="949900" y="1850875"/>
              <a:ext cx="22225" cy="17725"/>
            </a:xfrm>
            <a:custGeom>
              <a:avLst/>
              <a:gdLst/>
              <a:ahLst/>
              <a:cxnLst/>
              <a:rect l="l" t="t" r="r" b="b"/>
              <a:pathLst>
                <a:path w="889" h="709" extrusionOk="0">
                  <a:moveTo>
                    <a:pt x="622" y="0"/>
                  </a:moveTo>
                  <a:cubicBezTo>
                    <a:pt x="0" y="0"/>
                    <a:pt x="67" y="708"/>
                    <a:pt x="664" y="708"/>
                  </a:cubicBezTo>
                  <a:cubicBezTo>
                    <a:pt x="664" y="484"/>
                    <a:pt x="888" y="260"/>
                    <a:pt x="888" y="36"/>
                  </a:cubicBezTo>
                  <a:cubicBezTo>
                    <a:pt x="789" y="11"/>
                    <a:pt x="700" y="0"/>
                    <a:pt x="622"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08" name="Google Shape;16608;p23"/>
            <p:cNvSpPr/>
            <p:nvPr/>
          </p:nvSpPr>
          <p:spPr>
            <a:xfrm>
              <a:off x="966500" y="1808175"/>
              <a:ext cx="18700" cy="10000"/>
            </a:xfrm>
            <a:custGeom>
              <a:avLst/>
              <a:gdLst/>
              <a:ahLst/>
              <a:cxnLst/>
              <a:rect l="l" t="t" r="r" b="b"/>
              <a:pathLst>
                <a:path w="748" h="400" extrusionOk="0">
                  <a:moveTo>
                    <a:pt x="249" y="1"/>
                  </a:moveTo>
                  <a:cubicBezTo>
                    <a:pt x="125" y="1"/>
                    <a:pt x="0" y="101"/>
                    <a:pt x="0" y="399"/>
                  </a:cubicBezTo>
                  <a:cubicBezTo>
                    <a:pt x="747" y="399"/>
                    <a:pt x="498" y="1"/>
                    <a:pt x="2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09" name="Google Shape;16609;p23"/>
            <p:cNvSpPr/>
            <p:nvPr/>
          </p:nvSpPr>
          <p:spPr>
            <a:xfrm>
              <a:off x="960900" y="3392575"/>
              <a:ext cx="11225" cy="16825"/>
            </a:xfrm>
            <a:custGeom>
              <a:avLst/>
              <a:gdLst/>
              <a:ahLst/>
              <a:cxnLst/>
              <a:rect l="l" t="t" r="r" b="b"/>
              <a:pathLst>
                <a:path w="449" h="673" extrusionOk="0">
                  <a:moveTo>
                    <a:pt x="0" y="0"/>
                  </a:moveTo>
                  <a:cubicBezTo>
                    <a:pt x="0" y="224"/>
                    <a:pt x="0" y="448"/>
                    <a:pt x="224" y="672"/>
                  </a:cubicBezTo>
                  <a:cubicBezTo>
                    <a:pt x="448" y="672"/>
                    <a:pt x="224" y="0"/>
                    <a:pt x="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10" name="Google Shape;16610;p23"/>
            <p:cNvSpPr/>
            <p:nvPr/>
          </p:nvSpPr>
          <p:spPr>
            <a:xfrm>
              <a:off x="944075" y="1801350"/>
              <a:ext cx="16850" cy="11225"/>
            </a:xfrm>
            <a:custGeom>
              <a:avLst/>
              <a:gdLst/>
              <a:ahLst/>
              <a:cxnLst/>
              <a:rect l="l" t="t" r="r" b="b"/>
              <a:pathLst>
                <a:path w="674" h="449" extrusionOk="0">
                  <a:moveTo>
                    <a:pt x="225" y="0"/>
                  </a:moveTo>
                  <a:cubicBezTo>
                    <a:pt x="1" y="0"/>
                    <a:pt x="225" y="448"/>
                    <a:pt x="673" y="448"/>
                  </a:cubicBezTo>
                  <a:cubicBezTo>
                    <a:pt x="673" y="224"/>
                    <a:pt x="673" y="0"/>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11" name="Google Shape;16611;p23"/>
            <p:cNvSpPr/>
            <p:nvPr/>
          </p:nvSpPr>
          <p:spPr>
            <a:xfrm>
              <a:off x="893650" y="3465400"/>
              <a:ext cx="33650" cy="28050"/>
            </a:xfrm>
            <a:custGeom>
              <a:avLst/>
              <a:gdLst/>
              <a:ahLst/>
              <a:cxnLst/>
              <a:rect l="l" t="t" r="r" b="b"/>
              <a:pathLst>
                <a:path w="1346" h="1122" extrusionOk="0">
                  <a:moveTo>
                    <a:pt x="673" y="1"/>
                  </a:moveTo>
                  <a:cubicBezTo>
                    <a:pt x="673" y="449"/>
                    <a:pt x="1" y="897"/>
                    <a:pt x="673" y="1121"/>
                  </a:cubicBezTo>
                  <a:cubicBezTo>
                    <a:pt x="673" y="897"/>
                    <a:pt x="1345" y="225"/>
                    <a:pt x="67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12" name="Google Shape;16612;p23"/>
            <p:cNvSpPr/>
            <p:nvPr/>
          </p:nvSpPr>
          <p:spPr>
            <a:xfrm>
              <a:off x="871250" y="1263450"/>
              <a:ext cx="33625" cy="44850"/>
            </a:xfrm>
            <a:custGeom>
              <a:avLst/>
              <a:gdLst/>
              <a:ahLst/>
              <a:cxnLst/>
              <a:rect l="l" t="t" r="r" b="b"/>
              <a:pathLst>
                <a:path w="1345" h="1794" extrusionOk="0">
                  <a:moveTo>
                    <a:pt x="449" y="1"/>
                  </a:moveTo>
                  <a:lnTo>
                    <a:pt x="449" y="1"/>
                  </a:lnTo>
                  <a:cubicBezTo>
                    <a:pt x="673" y="1121"/>
                    <a:pt x="0" y="1794"/>
                    <a:pt x="1345" y="1794"/>
                  </a:cubicBezTo>
                  <a:cubicBezTo>
                    <a:pt x="897" y="1346"/>
                    <a:pt x="1345" y="225"/>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13" name="Google Shape;16613;p23"/>
            <p:cNvSpPr/>
            <p:nvPr/>
          </p:nvSpPr>
          <p:spPr>
            <a:xfrm>
              <a:off x="874975" y="1947025"/>
              <a:ext cx="29900" cy="9975"/>
            </a:xfrm>
            <a:custGeom>
              <a:avLst/>
              <a:gdLst/>
              <a:ahLst/>
              <a:cxnLst/>
              <a:rect l="l" t="t" r="r" b="b"/>
              <a:pathLst>
                <a:path w="1196" h="399" extrusionOk="0">
                  <a:moveTo>
                    <a:pt x="1196" y="0"/>
                  </a:moveTo>
                  <a:cubicBezTo>
                    <a:pt x="1" y="0"/>
                    <a:pt x="300" y="398"/>
                    <a:pt x="698" y="398"/>
                  </a:cubicBezTo>
                  <a:cubicBezTo>
                    <a:pt x="897" y="398"/>
                    <a:pt x="1121" y="299"/>
                    <a:pt x="1196"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14" name="Google Shape;16614;p23"/>
            <p:cNvSpPr/>
            <p:nvPr/>
          </p:nvSpPr>
          <p:spPr>
            <a:xfrm>
              <a:off x="854425" y="3437400"/>
              <a:ext cx="44850" cy="50450"/>
            </a:xfrm>
            <a:custGeom>
              <a:avLst/>
              <a:gdLst/>
              <a:ahLst/>
              <a:cxnLst/>
              <a:rect l="l" t="t" r="r" b="b"/>
              <a:pathLst>
                <a:path w="1794" h="2018" extrusionOk="0">
                  <a:moveTo>
                    <a:pt x="1346" y="0"/>
                  </a:moveTo>
                  <a:lnTo>
                    <a:pt x="1346" y="0"/>
                  </a:lnTo>
                  <a:cubicBezTo>
                    <a:pt x="1122" y="897"/>
                    <a:pt x="225" y="1345"/>
                    <a:pt x="1" y="2017"/>
                  </a:cubicBezTo>
                  <a:cubicBezTo>
                    <a:pt x="1122" y="1793"/>
                    <a:pt x="1794" y="672"/>
                    <a:pt x="1346"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15" name="Google Shape;16615;p23"/>
            <p:cNvSpPr/>
            <p:nvPr/>
          </p:nvSpPr>
          <p:spPr>
            <a:xfrm>
              <a:off x="876850" y="3504625"/>
              <a:ext cx="22425" cy="11225"/>
            </a:xfrm>
            <a:custGeom>
              <a:avLst/>
              <a:gdLst/>
              <a:ahLst/>
              <a:cxnLst/>
              <a:rect l="l" t="t" r="r" b="b"/>
              <a:pathLst>
                <a:path w="897" h="449" extrusionOk="0">
                  <a:moveTo>
                    <a:pt x="673" y="0"/>
                  </a:moveTo>
                  <a:cubicBezTo>
                    <a:pt x="225" y="0"/>
                    <a:pt x="0" y="225"/>
                    <a:pt x="0" y="449"/>
                  </a:cubicBezTo>
                  <a:cubicBezTo>
                    <a:pt x="673" y="449"/>
                    <a:pt x="897" y="449"/>
                    <a:pt x="67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16" name="Google Shape;16616;p23"/>
            <p:cNvSpPr/>
            <p:nvPr/>
          </p:nvSpPr>
          <p:spPr>
            <a:xfrm>
              <a:off x="843975" y="3552325"/>
              <a:ext cx="14175" cy="8275"/>
            </a:xfrm>
            <a:custGeom>
              <a:avLst/>
              <a:gdLst/>
              <a:ahLst/>
              <a:cxnLst/>
              <a:rect l="l" t="t" r="r" b="b"/>
              <a:pathLst>
                <a:path w="567" h="331" extrusionOk="0">
                  <a:moveTo>
                    <a:pt x="465" y="0"/>
                  </a:moveTo>
                  <a:cubicBezTo>
                    <a:pt x="434" y="0"/>
                    <a:pt x="353" y="31"/>
                    <a:pt x="195" y="110"/>
                  </a:cubicBezTo>
                  <a:cubicBezTo>
                    <a:pt x="32" y="273"/>
                    <a:pt x="0" y="330"/>
                    <a:pt x="34" y="330"/>
                  </a:cubicBezTo>
                  <a:cubicBezTo>
                    <a:pt x="114" y="330"/>
                    <a:pt x="566" y="0"/>
                    <a:pt x="46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17" name="Google Shape;16617;p23"/>
            <p:cNvSpPr/>
            <p:nvPr/>
          </p:nvSpPr>
          <p:spPr>
            <a:xfrm>
              <a:off x="853800" y="3499025"/>
              <a:ext cx="24800" cy="6500"/>
            </a:xfrm>
            <a:custGeom>
              <a:avLst/>
              <a:gdLst/>
              <a:ahLst/>
              <a:cxnLst/>
              <a:rect l="l" t="t" r="r" b="b"/>
              <a:pathLst>
                <a:path w="992" h="260" extrusionOk="0">
                  <a:moveTo>
                    <a:pt x="474" y="0"/>
                  </a:moveTo>
                  <a:lnTo>
                    <a:pt x="474" y="0"/>
                  </a:lnTo>
                  <a:cubicBezTo>
                    <a:pt x="1" y="190"/>
                    <a:pt x="87" y="259"/>
                    <a:pt x="278" y="259"/>
                  </a:cubicBezTo>
                  <a:cubicBezTo>
                    <a:pt x="538" y="259"/>
                    <a:pt x="992" y="130"/>
                    <a:pt x="47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18" name="Google Shape;16618;p23"/>
            <p:cNvSpPr/>
            <p:nvPr/>
          </p:nvSpPr>
          <p:spPr>
            <a:xfrm>
              <a:off x="839875" y="3514250"/>
              <a:ext cx="20200" cy="7200"/>
            </a:xfrm>
            <a:custGeom>
              <a:avLst/>
              <a:gdLst/>
              <a:ahLst/>
              <a:cxnLst/>
              <a:rect l="l" t="t" r="r" b="b"/>
              <a:pathLst>
                <a:path w="808" h="288" extrusionOk="0">
                  <a:moveTo>
                    <a:pt x="230" y="1"/>
                  </a:moveTo>
                  <a:cubicBezTo>
                    <a:pt x="72" y="1"/>
                    <a:pt x="0" y="288"/>
                    <a:pt x="359" y="288"/>
                  </a:cubicBezTo>
                  <a:cubicBezTo>
                    <a:pt x="583" y="288"/>
                    <a:pt x="807" y="64"/>
                    <a:pt x="359" y="64"/>
                  </a:cubicBezTo>
                  <a:cubicBezTo>
                    <a:pt x="314" y="19"/>
                    <a:pt x="269" y="1"/>
                    <a:pt x="23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19" name="Google Shape;16619;p23"/>
            <p:cNvSpPr/>
            <p:nvPr/>
          </p:nvSpPr>
          <p:spPr>
            <a:xfrm>
              <a:off x="823625" y="3532650"/>
              <a:ext cx="28025" cy="4225"/>
            </a:xfrm>
            <a:custGeom>
              <a:avLst/>
              <a:gdLst/>
              <a:ahLst/>
              <a:cxnLst/>
              <a:rect l="l" t="t" r="r" b="b"/>
              <a:pathLst>
                <a:path w="1121" h="169" extrusionOk="0">
                  <a:moveTo>
                    <a:pt x="561" y="0"/>
                  </a:moveTo>
                  <a:cubicBezTo>
                    <a:pt x="0" y="112"/>
                    <a:pt x="280" y="168"/>
                    <a:pt x="561" y="168"/>
                  </a:cubicBezTo>
                  <a:cubicBezTo>
                    <a:pt x="841" y="168"/>
                    <a:pt x="1121" y="112"/>
                    <a:pt x="56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20" name="Google Shape;16620;p23"/>
            <p:cNvSpPr/>
            <p:nvPr/>
          </p:nvSpPr>
          <p:spPr>
            <a:xfrm>
              <a:off x="816650" y="1168200"/>
              <a:ext cx="25525" cy="10650"/>
            </a:xfrm>
            <a:custGeom>
              <a:avLst/>
              <a:gdLst/>
              <a:ahLst/>
              <a:cxnLst/>
              <a:rect l="l" t="t" r="r" b="b"/>
              <a:pathLst>
                <a:path w="1021" h="426" extrusionOk="0">
                  <a:moveTo>
                    <a:pt x="615" y="1"/>
                  </a:moveTo>
                  <a:cubicBezTo>
                    <a:pt x="1" y="247"/>
                    <a:pt x="330" y="425"/>
                    <a:pt x="605" y="425"/>
                  </a:cubicBezTo>
                  <a:cubicBezTo>
                    <a:pt x="831" y="425"/>
                    <a:pt x="1020" y="304"/>
                    <a:pt x="61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21" name="Google Shape;16621;p23"/>
            <p:cNvSpPr/>
            <p:nvPr/>
          </p:nvSpPr>
          <p:spPr>
            <a:xfrm>
              <a:off x="820825" y="1582825"/>
              <a:ext cx="16825" cy="5625"/>
            </a:xfrm>
            <a:custGeom>
              <a:avLst/>
              <a:gdLst/>
              <a:ahLst/>
              <a:cxnLst/>
              <a:rect l="l" t="t" r="r" b="b"/>
              <a:pathLst>
                <a:path w="673" h="225" extrusionOk="0">
                  <a:moveTo>
                    <a:pt x="448" y="0"/>
                  </a:moveTo>
                  <a:cubicBezTo>
                    <a:pt x="0" y="0"/>
                    <a:pt x="448" y="225"/>
                    <a:pt x="673" y="225"/>
                  </a:cubicBezTo>
                  <a:cubicBezTo>
                    <a:pt x="673" y="225"/>
                    <a:pt x="673" y="0"/>
                    <a:pt x="44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22" name="Google Shape;16622;p23"/>
            <p:cNvSpPr/>
            <p:nvPr/>
          </p:nvSpPr>
          <p:spPr>
            <a:xfrm>
              <a:off x="812825" y="1142575"/>
              <a:ext cx="12625" cy="6475"/>
            </a:xfrm>
            <a:custGeom>
              <a:avLst/>
              <a:gdLst/>
              <a:ahLst/>
              <a:cxnLst/>
              <a:rect l="l" t="t" r="r" b="b"/>
              <a:pathLst>
                <a:path w="505" h="259" extrusionOk="0">
                  <a:moveTo>
                    <a:pt x="38" y="0"/>
                  </a:moveTo>
                  <a:cubicBezTo>
                    <a:pt x="0" y="0"/>
                    <a:pt x="453" y="259"/>
                    <a:pt x="491" y="259"/>
                  </a:cubicBezTo>
                  <a:cubicBezTo>
                    <a:pt x="504" y="259"/>
                    <a:pt x="462" y="224"/>
                    <a:pt x="320" y="129"/>
                  </a:cubicBezTo>
                  <a:cubicBezTo>
                    <a:pt x="131" y="35"/>
                    <a:pt x="51" y="0"/>
                    <a:pt x="3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23" name="Google Shape;16623;p23"/>
            <p:cNvSpPr/>
            <p:nvPr/>
          </p:nvSpPr>
          <p:spPr>
            <a:xfrm>
              <a:off x="736775" y="1239975"/>
              <a:ext cx="95275" cy="40325"/>
            </a:xfrm>
            <a:custGeom>
              <a:avLst/>
              <a:gdLst/>
              <a:ahLst/>
              <a:cxnLst/>
              <a:rect l="l" t="t" r="r" b="b"/>
              <a:pathLst>
                <a:path w="3811" h="1613" extrusionOk="0">
                  <a:moveTo>
                    <a:pt x="3204" y="0"/>
                  </a:moveTo>
                  <a:cubicBezTo>
                    <a:pt x="1851" y="0"/>
                    <a:pt x="586" y="636"/>
                    <a:pt x="0" y="1612"/>
                  </a:cubicBezTo>
                  <a:cubicBezTo>
                    <a:pt x="2018" y="1612"/>
                    <a:pt x="2466" y="716"/>
                    <a:pt x="3810" y="43"/>
                  </a:cubicBezTo>
                  <a:cubicBezTo>
                    <a:pt x="3608" y="14"/>
                    <a:pt x="3405" y="0"/>
                    <a:pt x="320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24" name="Google Shape;16624;p23"/>
            <p:cNvSpPr/>
            <p:nvPr/>
          </p:nvSpPr>
          <p:spPr>
            <a:xfrm>
              <a:off x="787200" y="2014250"/>
              <a:ext cx="44850" cy="33650"/>
            </a:xfrm>
            <a:custGeom>
              <a:avLst/>
              <a:gdLst/>
              <a:ahLst/>
              <a:cxnLst/>
              <a:rect l="l" t="t" r="r" b="b"/>
              <a:pathLst>
                <a:path w="1794" h="1346" extrusionOk="0">
                  <a:moveTo>
                    <a:pt x="1793" y="0"/>
                  </a:moveTo>
                  <a:cubicBezTo>
                    <a:pt x="449" y="0"/>
                    <a:pt x="225" y="449"/>
                    <a:pt x="1" y="1345"/>
                  </a:cubicBezTo>
                  <a:cubicBezTo>
                    <a:pt x="897" y="1121"/>
                    <a:pt x="1569" y="673"/>
                    <a:pt x="179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25" name="Google Shape;16625;p23"/>
            <p:cNvSpPr/>
            <p:nvPr/>
          </p:nvSpPr>
          <p:spPr>
            <a:xfrm>
              <a:off x="770400" y="1111300"/>
              <a:ext cx="35975" cy="34525"/>
            </a:xfrm>
            <a:custGeom>
              <a:avLst/>
              <a:gdLst/>
              <a:ahLst/>
              <a:cxnLst/>
              <a:rect l="l" t="t" r="r" b="b"/>
              <a:pathLst>
                <a:path w="1439" h="1381" extrusionOk="0">
                  <a:moveTo>
                    <a:pt x="430" y="1"/>
                  </a:moveTo>
                  <a:cubicBezTo>
                    <a:pt x="310" y="1"/>
                    <a:pt x="168" y="12"/>
                    <a:pt x="0" y="36"/>
                  </a:cubicBezTo>
                  <a:cubicBezTo>
                    <a:pt x="0" y="708"/>
                    <a:pt x="224" y="1156"/>
                    <a:pt x="1345" y="1380"/>
                  </a:cubicBezTo>
                  <a:cubicBezTo>
                    <a:pt x="945" y="780"/>
                    <a:pt x="1438" y="1"/>
                    <a:pt x="43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26" name="Google Shape;16626;p23"/>
            <p:cNvSpPr/>
            <p:nvPr/>
          </p:nvSpPr>
          <p:spPr>
            <a:xfrm>
              <a:off x="787200" y="1532400"/>
              <a:ext cx="16825" cy="16825"/>
            </a:xfrm>
            <a:custGeom>
              <a:avLst/>
              <a:gdLst/>
              <a:ahLst/>
              <a:cxnLst/>
              <a:rect l="l" t="t" r="r" b="b"/>
              <a:pathLst>
                <a:path w="673" h="673" extrusionOk="0">
                  <a:moveTo>
                    <a:pt x="1" y="0"/>
                  </a:moveTo>
                  <a:cubicBezTo>
                    <a:pt x="1" y="225"/>
                    <a:pt x="1" y="673"/>
                    <a:pt x="225" y="673"/>
                  </a:cubicBezTo>
                  <a:cubicBezTo>
                    <a:pt x="673" y="673"/>
                    <a:pt x="449" y="0"/>
                    <a:pt x="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27" name="Google Shape;16627;p23"/>
            <p:cNvSpPr/>
            <p:nvPr/>
          </p:nvSpPr>
          <p:spPr>
            <a:xfrm>
              <a:off x="764800" y="1571625"/>
              <a:ext cx="50450" cy="39250"/>
            </a:xfrm>
            <a:custGeom>
              <a:avLst/>
              <a:gdLst/>
              <a:ahLst/>
              <a:cxnLst/>
              <a:rect l="l" t="t" r="r" b="b"/>
              <a:pathLst>
                <a:path w="2018" h="1570" extrusionOk="0">
                  <a:moveTo>
                    <a:pt x="224" y="0"/>
                  </a:moveTo>
                  <a:cubicBezTo>
                    <a:pt x="0" y="448"/>
                    <a:pt x="224" y="1121"/>
                    <a:pt x="672" y="1569"/>
                  </a:cubicBezTo>
                  <a:lnTo>
                    <a:pt x="672" y="1569"/>
                  </a:lnTo>
                  <a:cubicBezTo>
                    <a:pt x="672" y="897"/>
                    <a:pt x="2017" y="0"/>
                    <a:pt x="2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28" name="Google Shape;16628;p23"/>
            <p:cNvSpPr/>
            <p:nvPr/>
          </p:nvSpPr>
          <p:spPr>
            <a:xfrm>
              <a:off x="776000" y="2014250"/>
              <a:ext cx="11225" cy="11225"/>
            </a:xfrm>
            <a:custGeom>
              <a:avLst/>
              <a:gdLst/>
              <a:ahLst/>
              <a:cxnLst/>
              <a:rect l="l" t="t" r="r" b="b"/>
              <a:pathLst>
                <a:path w="449" h="449" extrusionOk="0">
                  <a:moveTo>
                    <a:pt x="224" y="0"/>
                  </a:moveTo>
                  <a:cubicBezTo>
                    <a:pt x="0" y="0"/>
                    <a:pt x="224" y="449"/>
                    <a:pt x="449" y="449"/>
                  </a:cubicBezTo>
                  <a:cubicBezTo>
                    <a:pt x="449" y="225"/>
                    <a:pt x="449" y="0"/>
                    <a:pt x="2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29" name="Google Shape;16629;p23"/>
            <p:cNvSpPr/>
            <p:nvPr/>
          </p:nvSpPr>
          <p:spPr>
            <a:xfrm>
              <a:off x="759175" y="2047875"/>
              <a:ext cx="28050" cy="28025"/>
            </a:xfrm>
            <a:custGeom>
              <a:avLst/>
              <a:gdLst/>
              <a:ahLst/>
              <a:cxnLst/>
              <a:rect l="l" t="t" r="r" b="b"/>
              <a:pathLst>
                <a:path w="1122" h="1121" extrusionOk="0">
                  <a:moveTo>
                    <a:pt x="1122" y="0"/>
                  </a:moveTo>
                  <a:cubicBezTo>
                    <a:pt x="225" y="0"/>
                    <a:pt x="1" y="448"/>
                    <a:pt x="1" y="1121"/>
                  </a:cubicBezTo>
                  <a:cubicBezTo>
                    <a:pt x="673" y="897"/>
                    <a:pt x="1122" y="673"/>
                    <a:pt x="1122"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30" name="Google Shape;16630;p23"/>
            <p:cNvSpPr/>
            <p:nvPr/>
          </p:nvSpPr>
          <p:spPr>
            <a:xfrm>
              <a:off x="663925" y="2047875"/>
              <a:ext cx="56075" cy="39225"/>
            </a:xfrm>
            <a:custGeom>
              <a:avLst/>
              <a:gdLst/>
              <a:ahLst/>
              <a:cxnLst/>
              <a:rect l="l" t="t" r="r" b="b"/>
              <a:pathLst>
                <a:path w="2243" h="1569" extrusionOk="0">
                  <a:moveTo>
                    <a:pt x="2242" y="0"/>
                  </a:moveTo>
                  <a:lnTo>
                    <a:pt x="2242" y="0"/>
                  </a:lnTo>
                  <a:cubicBezTo>
                    <a:pt x="897" y="224"/>
                    <a:pt x="1" y="673"/>
                    <a:pt x="1" y="1569"/>
                  </a:cubicBezTo>
                  <a:cubicBezTo>
                    <a:pt x="2018" y="1345"/>
                    <a:pt x="1570" y="1121"/>
                    <a:pt x="2242"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31" name="Google Shape;16631;p23"/>
            <p:cNvSpPr/>
            <p:nvPr/>
          </p:nvSpPr>
          <p:spPr>
            <a:xfrm>
              <a:off x="659775" y="1705350"/>
              <a:ext cx="21000" cy="18325"/>
            </a:xfrm>
            <a:custGeom>
              <a:avLst/>
              <a:gdLst/>
              <a:ahLst/>
              <a:cxnLst/>
              <a:rect l="l" t="t" r="r" b="b"/>
              <a:pathLst>
                <a:path w="840" h="733" extrusionOk="0">
                  <a:moveTo>
                    <a:pt x="615" y="0"/>
                  </a:moveTo>
                  <a:cubicBezTo>
                    <a:pt x="16" y="0"/>
                    <a:pt x="1" y="732"/>
                    <a:pt x="447" y="732"/>
                  </a:cubicBezTo>
                  <a:cubicBezTo>
                    <a:pt x="497" y="732"/>
                    <a:pt x="553" y="723"/>
                    <a:pt x="615" y="702"/>
                  </a:cubicBezTo>
                  <a:cubicBezTo>
                    <a:pt x="615" y="254"/>
                    <a:pt x="839" y="254"/>
                    <a:pt x="839" y="30"/>
                  </a:cubicBezTo>
                  <a:cubicBezTo>
                    <a:pt x="757" y="9"/>
                    <a:pt x="682" y="0"/>
                    <a:pt x="61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32" name="Google Shape;16632;p23"/>
            <p:cNvSpPr/>
            <p:nvPr/>
          </p:nvSpPr>
          <p:spPr>
            <a:xfrm>
              <a:off x="613500" y="1762125"/>
              <a:ext cx="11250" cy="16825"/>
            </a:xfrm>
            <a:custGeom>
              <a:avLst/>
              <a:gdLst/>
              <a:ahLst/>
              <a:cxnLst/>
              <a:rect l="l" t="t" r="r" b="b"/>
              <a:pathLst>
                <a:path w="450" h="673" extrusionOk="0">
                  <a:moveTo>
                    <a:pt x="1" y="0"/>
                  </a:moveTo>
                  <a:cubicBezTo>
                    <a:pt x="1" y="224"/>
                    <a:pt x="1" y="448"/>
                    <a:pt x="225" y="673"/>
                  </a:cubicBezTo>
                  <a:cubicBezTo>
                    <a:pt x="449" y="673"/>
                    <a:pt x="225" y="0"/>
                    <a:pt x="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33" name="Google Shape;16633;p23"/>
            <p:cNvSpPr/>
            <p:nvPr/>
          </p:nvSpPr>
          <p:spPr>
            <a:xfrm>
              <a:off x="568675" y="1818150"/>
              <a:ext cx="50450" cy="33650"/>
            </a:xfrm>
            <a:custGeom>
              <a:avLst/>
              <a:gdLst/>
              <a:ahLst/>
              <a:cxnLst/>
              <a:rect l="l" t="t" r="r" b="b"/>
              <a:pathLst>
                <a:path w="2018" h="1346" extrusionOk="0">
                  <a:moveTo>
                    <a:pt x="2018" y="0"/>
                  </a:moveTo>
                  <a:cubicBezTo>
                    <a:pt x="1122" y="0"/>
                    <a:pt x="449" y="673"/>
                    <a:pt x="1" y="1345"/>
                  </a:cubicBezTo>
                  <a:cubicBezTo>
                    <a:pt x="897" y="1121"/>
                    <a:pt x="1570" y="673"/>
                    <a:pt x="201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34" name="Google Shape;16634;p23"/>
            <p:cNvSpPr/>
            <p:nvPr/>
          </p:nvSpPr>
          <p:spPr>
            <a:xfrm>
              <a:off x="591100" y="1778925"/>
              <a:ext cx="16825" cy="22450"/>
            </a:xfrm>
            <a:custGeom>
              <a:avLst/>
              <a:gdLst/>
              <a:ahLst/>
              <a:cxnLst/>
              <a:rect l="l" t="t" r="r" b="b"/>
              <a:pathLst>
                <a:path w="673" h="898" extrusionOk="0">
                  <a:moveTo>
                    <a:pt x="673" y="1"/>
                  </a:moveTo>
                  <a:cubicBezTo>
                    <a:pt x="225" y="1"/>
                    <a:pt x="0" y="449"/>
                    <a:pt x="0" y="897"/>
                  </a:cubicBezTo>
                  <a:cubicBezTo>
                    <a:pt x="673" y="897"/>
                    <a:pt x="673" y="449"/>
                    <a:pt x="67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35" name="Google Shape;16635;p23"/>
            <p:cNvSpPr/>
            <p:nvPr/>
          </p:nvSpPr>
          <p:spPr>
            <a:xfrm>
              <a:off x="596700" y="3286100"/>
              <a:ext cx="16825" cy="11250"/>
            </a:xfrm>
            <a:custGeom>
              <a:avLst/>
              <a:gdLst/>
              <a:ahLst/>
              <a:cxnLst/>
              <a:rect l="l" t="t" r="r" b="b"/>
              <a:pathLst>
                <a:path w="673" h="450" extrusionOk="0">
                  <a:moveTo>
                    <a:pt x="1" y="1"/>
                  </a:moveTo>
                  <a:cubicBezTo>
                    <a:pt x="1" y="1"/>
                    <a:pt x="1" y="449"/>
                    <a:pt x="225" y="449"/>
                  </a:cubicBezTo>
                  <a:cubicBezTo>
                    <a:pt x="673" y="449"/>
                    <a:pt x="449" y="1"/>
                    <a:pt x="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36" name="Google Shape;16636;p23"/>
            <p:cNvSpPr/>
            <p:nvPr/>
          </p:nvSpPr>
          <p:spPr>
            <a:xfrm>
              <a:off x="591100" y="3420575"/>
              <a:ext cx="8250" cy="12375"/>
            </a:xfrm>
            <a:custGeom>
              <a:avLst/>
              <a:gdLst/>
              <a:ahLst/>
              <a:cxnLst/>
              <a:rect l="l" t="t" r="r" b="b"/>
              <a:pathLst>
                <a:path w="330" h="495" extrusionOk="0">
                  <a:moveTo>
                    <a:pt x="0" y="1"/>
                  </a:moveTo>
                  <a:cubicBezTo>
                    <a:pt x="0" y="225"/>
                    <a:pt x="0" y="449"/>
                    <a:pt x="225" y="449"/>
                  </a:cubicBezTo>
                  <a:cubicBezTo>
                    <a:pt x="257" y="481"/>
                    <a:pt x="275" y="495"/>
                    <a:pt x="283" y="495"/>
                  </a:cubicBezTo>
                  <a:cubicBezTo>
                    <a:pt x="330" y="495"/>
                    <a:pt x="0" y="1"/>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37" name="Google Shape;16637;p23"/>
            <p:cNvSpPr/>
            <p:nvPr/>
          </p:nvSpPr>
          <p:spPr>
            <a:xfrm>
              <a:off x="546275" y="1795725"/>
              <a:ext cx="33650" cy="33650"/>
            </a:xfrm>
            <a:custGeom>
              <a:avLst/>
              <a:gdLst/>
              <a:ahLst/>
              <a:cxnLst/>
              <a:rect l="l" t="t" r="r" b="b"/>
              <a:pathLst>
                <a:path w="1346" h="1346" extrusionOk="0">
                  <a:moveTo>
                    <a:pt x="1345" y="1"/>
                  </a:moveTo>
                  <a:cubicBezTo>
                    <a:pt x="0" y="1"/>
                    <a:pt x="449" y="1346"/>
                    <a:pt x="1345" y="1346"/>
                  </a:cubicBezTo>
                  <a:cubicBezTo>
                    <a:pt x="1345" y="673"/>
                    <a:pt x="897" y="673"/>
                    <a:pt x="134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38" name="Google Shape;16638;p23"/>
            <p:cNvSpPr/>
            <p:nvPr/>
          </p:nvSpPr>
          <p:spPr>
            <a:xfrm>
              <a:off x="549075" y="1857375"/>
              <a:ext cx="28050" cy="4225"/>
            </a:xfrm>
            <a:custGeom>
              <a:avLst/>
              <a:gdLst/>
              <a:ahLst/>
              <a:cxnLst/>
              <a:rect l="l" t="t" r="r" b="b"/>
              <a:pathLst>
                <a:path w="1122" h="169" extrusionOk="0">
                  <a:moveTo>
                    <a:pt x="561" y="0"/>
                  </a:moveTo>
                  <a:lnTo>
                    <a:pt x="561" y="0"/>
                  </a:lnTo>
                  <a:cubicBezTo>
                    <a:pt x="1" y="112"/>
                    <a:pt x="281" y="168"/>
                    <a:pt x="561" y="168"/>
                  </a:cubicBezTo>
                  <a:cubicBezTo>
                    <a:pt x="841" y="168"/>
                    <a:pt x="1121" y="112"/>
                    <a:pt x="56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39" name="Google Shape;16639;p23"/>
            <p:cNvSpPr/>
            <p:nvPr/>
          </p:nvSpPr>
          <p:spPr>
            <a:xfrm>
              <a:off x="540025" y="1862975"/>
              <a:ext cx="24825" cy="6500"/>
            </a:xfrm>
            <a:custGeom>
              <a:avLst/>
              <a:gdLst/>
              <a:ahLst/>
              <a:cxnLst/>
              <a:rect l="l" t="t" r="r" b="b"/>
              <a:pathLst>
                <a:path w="993" h="260" extrusionOk="0">
                  <a:moveTo>
                    <a:pt x="475" y="0"/>
                  </a:moveTo>
                  <a:lnTo>
                    <a:pt x="475" y="0"/>
                  </a:lnTo>
                  <a:cubicBezTo>
                    <a:pt x="1" y="190"/>
                    <a:pt x="88" y="259"/>
                    <a:pt x="278" y="259"/>
                  </a:cubicBezTo>
                  <a:cubicBezTo>
                    <a:pt x="539" y="259"/>
                    <a:pt x="992" y="130"/>
                    <a:pt x="47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40" name="Google Shape;16640;p23"/>
            <p:cNvSpPr/>
            <p:nvPr/>
          </p:nvSpPr>
          <p:spPr>
            <a:xfrm>
              <a:off x="529475" y="1409125"/>
              <a:ext cx="16825" cy="11250"/>
            </a:xfrm>
            <a:custGeom>
              <a:avLst/>
              <a:gdLst/>
              <a:ahLst/>
              <a:cxnLst/>
              <a:rect l="l" t="t" r="r" b="b"/>
              <a:pathLst>
                <a:path w="673" h="450" extrusionOk="0">
                  <a:moveTo>
                    <a:pt x="224" y="1"/>
                  </a:moveTo>
                  <a:cubicBezTo>
                    <a:pt x="0" y="1"/>
                    <a:pt x="224" y="449"/>
                    <a:pt x="672" y="449"/>
                  </a:cubicBezTo>
                  <a:cubicBezTo>
                    <a:pt x="672" y="225"/>
                    <a:pt x="672" y="1"/>
                    <a:pt x="22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41" name="Google Shape;16641;p23"/>
            <p:cNvSpPr/>
            <p:nvPr/>
          </p:nvSpPr>
          <p:spPr>
            <a:xfrm>
              <a:off x="525600" y="1840550"/>
              <a:ext cx="22425" cy="6500"/>
            </a:xfrm>
            <a:custGeom>
              <a:avLst/>
              <a:gdLst/>
              <a:ahLst/>
              <a:cxnLst/>
              <a:rect l="l" t="t" r="r" b="b"/>
              <a:pathLst>
                <a:path w="897" h="260" extrusionOk="0">
                  <a:moveTo>
                    <a:pt x="379" y="1"/>
                  </a:moveTo>
                  <a:lnTo>
                    <a:pt x="379" y="1"/>
                  </a:lnTo>
                  <a:cubicBezTo>
                    <a:pt x="0" y="190"/>
                    <a:pt x="102" y="260"/>
                    <a:pt x="278" y="260"/>
                  </a:cubicBezTo>
                  <a:cubicBezTo>
                    <a:pt x="518" y="260"/>
                    <a:pt x="897" y="130"/>
                    <a:pt x="37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42" name="Google Shape;16642;p23"/>
            <p:cNvSpPr/>
            <p:nvPr/>
          </p:nvSpPr>
          <p:spPr>
            <a:xfrm>
              <a:off x="456625" y="2193550"/>
              <a:ext cx="67250" cy="39250"/>
            </a:xfrm>
            <a:custGeom>
              <a:avLst/>
              <a:gdLst/>
              <a:ahLst/>
              <a:cxnLst/>
              <a:rect l="l" t="t" r="r" b="b"/>
              <a:pathLst>
                <a:path w="2690" h="1570" extrusionOk="0">
                  <a:moveTo>
                    <a:pt x="2690" y="0"/>
                  </a:moveTo>
                  <a:lnTo>
                    <a:pt x="2690" y="0"/>
                  </a:lnTo>
                  <a:cubicBezTo>
                    <a:pt x="1569" y="224"/>
                    <a:pt x="1" y="897"/>
                    <a:pt x="449" y="1569"/>
                  </a:cubicBezTo>
                  <a:cubicBezTo>
                    <a:pt x="1121" y="897"/>
                    <a:pt x="2242" y="673"/>
                    <a:pt x="269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43" name="Google Shape;16643;p23"/>
            <p:cNvSpPr/>
            <p:nvPr/>
          </p:nvSpPr>
          <p:spPr>
            <a:xfrm>
              <a:off x="430125" y="1906050"/>
              <a:ext cx="21550" cy="12975"/>
            </a:xfrm>
            <a:custGeom>
              <a:avLst/>
              <a:gdLst/>
              <a:ahLst/>
              <a:cxnLst/>
              <a:rect l="l" t="t" r="r" b="b"/>
              <a:pathLst>
                <a:path w="862" h="519" extrusionOk="0">
                  <a:moveTo>
                    <a:pt x="654" y="1"/>
                  </a:moveTo>
                  <a:cubicBezTo>
                    <a:pt x="434" y="1"/>
                    <a:pt x="0" y="260"/>
                    <a:pt x="388" y="518"/>
                  </a:cubicBezTo>
                  <a:cubicBezTo>
                    <a:pt x="862" y="140"/>
                    <a:pt x="815" y="1"/>
                    <a:pt x="65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44" name="Google Shape;16644;p23"/>
            <p:cNvSpPr/>
            <p:nvPr/>
          </p:nvSpPr>
          <p:spPr>
            <a:xfrm>
              <a:off x="422150" y="2232000"/>
              <a:ext cx="28900" cy="9625"/>
            </a:xfrm>
            <a:custGeom>
              <a:avLst/>
              <a:gdLst/>
              <a:ahLst/>
              <a:cxnLst/>
              <a:rect l="l" t="t" r="r" b="b"/>
              <a:pathLst>
                <a:path w="1156" h="385" extrusionOk="0">
                  <a:moveTo>
                    <a:pt x="733" y="1"/>
                  </a:moveTo>
                  <a:cubicBezTo>
                    <a:pt x="0" y="1"/>
                    <a:pt x="356" y="384"/>
                    <a:pt x="728" y="384"/>
                  </a:cubicBezTo>
                  <a:cubicBezTo>
                    <a:pt x="907" y="384"/>
                    <a:pt x="1089" y="295"/>
                    <a:pt x="1155" y="31"/>
                  </a:cubicBezTo>
                  <a:cubicBezTo>
                    <a:pt x="986" y="10"/>
                    <a:pt x="847" y="1"/>
                    <a:pt x="73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45" name="Google Shape;16645;p23"/>
            <p:cNvSpPr/>
            <p:nvPr/>
          </p:nvSpPr>
          <p:spPr>
            <a:xfrm>
              <a:off x="307750" y="1957075"/>
              <a:ext cx="25625" cy="12375"/>
            </a:xfrm>
            <a:custGeom>
              <a:avLst/>
              <a:gdLst/>
              <a:ahLst/>
              <a:cxnLst/>
              <a:rect l="l" t="t" r="r" b="b"/>
              <a:pathLst>
                <a:path w="1025" h="495" extrusionOk="0">
                  <a:moveTo>
                    <a:pt x="753" y="1"/>
                  </a:moveTo>
                  <a:cubicBezTo>
                    <a:pt x="247" y="1"/>
                    <a:pt x="0" y="495"/>
                    <a:pt x="577" y="495"/>
                  </a:cubicBezTo>
                  <a:cubicBezTo>
                    <a:pt x="577" y="270"/>
                    <a:pt x="1025" y="270"/>
                    <a:pt x="1025" y="46"/>
                  </a:cubicBezTo>
                  <a:cubicBezTo>
                    <a:pt x="929" y="14"/>
                    <a:pt x="837" y="1"/>
                    <a:pt x="75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46" name="Google Shape;16646;p23"/>
            <p:cNvSpPr/>
            <p:nvPr/>
          </p:nvSpPr>
          <p:spPr>
            <a:xfrm>
              <a:off x="288550" y="2292875"/>
              <a:ext cx="39225" cy="12750"/>
            </a:xfrm>
            <a:custGeom>
              <a:avLst/>
              <a:gdLst/>
              <a:ahLst/>
              <a:cxnLst/>
              <a:rect l="l" t="t" r="r" b="b"/>
              <a:pathLst>
                <a:path w="1569" h="510" extrusionOk="0">
                  <a:moveTo>
                    <a:pt x="1103" y="0"/>
                  </a:moveTo>
                  <a:cubicBezTo>
                    <a:pt x="509" y="0"/>
                    <a:pt x="181" y="328"/>
                    <a:pt x="0" y="510"/>
                  </a:cubicBezTo>
                  <a:cubicBezTo>
                    <a:pt x="672" y="510"/>
                    <a:pt x="1569" y="510"/>
                    <a:pt x="1569" y="61"/>
                  </a:cubicBezTo>
                  <a:cubicBezTo>
                    <a:pt x="1398" y="18"/>
                    <a:pt x="1243" y="0"/>
                    <a:pt x="110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47" name="Google Shape;16647;p23"/>
            <p:cNvSpPr/>
            <p:nvPr/>
          </p:nvSpPr>
          <p:spPr>
            <a:xfrm>
              <a:off x="249325" y="1033750"/>
              <a:ext cx="16825" cy="5625"/>
            </a:xfrm>
            <a:custGeom>
              <a:avLst/>
              <a:gdLst/>
              <a:ahLst/>
              <a:cxnLst/>
              <a:rect l="l" t="t" r="r" b="b"/>
              <a:pathLst>
                <a:path w="673" h="225" extrusionOk="0">
                  <a:moveTo>
                    <a:pt x="448" y="0"/>
                  </a:moveTo>
                  <a:cubicBezTo>
                    <a:pt x="0" y="0"/>
                    <a:pt x="448" y="224"/>
                    <a:pt x="673" y="224"/>
                  </a:cubicBezTo>
                  <a:cubicBezTo>
                    <a:pt x="673" y="224"/>
                    <a:pt x="673" y="0"/>
                    <a:pt x="44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48" name="Google Shape;16648;p23"/>
            <p:cNvSpPr/>
            <p:nvPr/>
          </p:nvSpPr>
          <p:spPr>
            <a:xfrm>
              <a:off x="252525" y="2324775"/>
              <a:ext cx="12625" cy="6500"/>
            </a:xfrm>
            <a:custGeom>
              <a:avLst/>
              <a:gdLst/>
              <a:ahLst/>
              <a:cxnLst/>
              <a:rect l="l" t="t" r="r" b="b"/>
              <a:pathLst>
                <a:path w="505" h="260" extrusionOk="0">
                  <a:moveTo>
                    <a:pt x="38" y="1"/>
                  </a:moveTo>
                  <a:cubicBezTo>
                    <a:pt x="1" y="1"/>
                    <a:pt x="454" y="259"/>
                    <a:pt x="491" y="259"/>
                  </a:cubicBezTo>
                  <a:cubicBezTo>
                    <a:pt x="505" y="259"/>
                    <a:pt x="463" y="225"/>
                    <a:pt x="320" y="130"/>
                  </a:cubicBezTo>
                  <a:cubicBezTo>
                    <a:pt x="131" y="35"/>
                    <a:pt x="52" y="1"/>
                    <a:pt x="3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49" name="Google Shape;16649;p23"/>
            <p:cNvSpPr/>
            <p:nvPr/>
          </p:nvSpPr>
          <p:spPr>
            <a:xfrm>
              <a:off x="232500" y="2367225"/>
              <a:ext cx="44850" cy="22450"/>
            </a:xfrm>
            <a:custGeom>
              <a:avLst/>
              <a:gdLst/>
              <a:ahLst/>
              <a:cxnLst/>
              <a:rect l="l" t="t" r="r" b="b"/>
              <a:pathLst>
                <a:path w="1794" h="898" extrusionOk="0">
                  <a:moveTo>
                    <a:pt x="1794" y="1"/>
                  </a:moveTo>
                  <a:cubicBezTo>
                    <a:pt x="673" y="1"/>
                    <a:pt x="1" y="1"/>
                    <a:pt x="225" y="897"/>
                  </a:cubicBezTo>
                  <a:lnTo>
                    <a:pt x="1794" y="1"/>
                  </a:ln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50" name="Google Shape;16650;p23"/>
            <p:cNvSpPr/>
            <p:nvPr/>
          </p:nvSpPr>
          <p:spPr>
            <a:xfrm>
              <a:off x="6855175" y="742400"/>
              <a:ext cx="95275" cy="162500"/>
            </a:xfrm>
            <a:custGeom>
              <a:avLst/>
              <a:gdLst/>
              <a:ahLst/>
              <a:cxnLst/>
              <a:rect l="l" t="t" r="r" b="b"/>
              <a:pathLst>
                <a:path w="3811" h="6500" extrusionOk="0">
                  <a:moveTo>
                    <a:pt x="3811" y="0"/>
                  </a:moveTo>
                  <a:cubicBezTo>
                    <a:pt x="1122" y="0"/>
                    <a:pt x="1" y="2017"/>
                    <a:pt x="1" y="6499"/>
                  </a:cubicBezTo>
                  <a:lnTo>
                    <a:pt x="3811" y="0"/>
                  </a:ln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51" name="Google Shape;16651;p23"/>
            <p:cNvSpPr/>
            <p:nvPr/>
          </p:nvSpPr>
          <p:spPr>
            <a:xfrm>
              <a:off x="6658000" y="748875"/>
              <a:ext cx="176675" cy="312900"/>
            </a:xfrm>
            <a:custGeom>
              <a:avLst/>
              <a:gdLst/>
              <a:ahLst/>
              <a:cxnLst/>
              <a:rect l="l" t="t" r="r" b="b"/>
              <a:pathLst>
                <a:path w="7067" h="12516" extrusionOk="0">
                  <a:moveTo>
                    <a:pt x="6968" y="1"/>
                  </a:moveTo>
                  <a:lnTo>
                    <a:pt x="6968" y="1"/>
                  </a:lnTo>
                  <a:cubicBezTo>
                    <a:pt x="6577" y="1"/>
                    <a:pt x="0" y="11979"/>
                    <a:pt x="716" y="12516"/>
                  </a:cubicBezTo>
                  <a:cubicBezTo>
                    <a:pt x="2509" y="9154"/>
                    <a:pt x="4078" y="6016"/>
                    <a:pt x="5871" y="2655"/>
                  </a:cubicBezTo>
                  <a:cubicBezTo>
                    <a:pt x="6773" y="761"/>
                    <a:pt x="7067" y="1"/>
                    <a:pt x="696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52" name="Google Shape;16652;p23"/>
            <p:cNvSpPr/>
            <p:nvPr/>
          </p:nvSpPr>
          <p:spPr>
            <a:xfrm>
              <a:off x="6838375" y="748000"/>
              <a:ext cx="39250" cy="22425"/>
            </a:xfrm>
            <a:custGeom>
              <a:avLst/>
              <a:gdLst/>
              <a:ahLst/>
              <a:cxnLst/>
              <a:rect l="l" t="t" r="r" b="b"/>
              <a:pathLst>
                <a:path w="1570" h="897" extrusionOk="0">
                  <a:moveTo>
                    <a:pt x="673" y="0"/>
                  </a:moveTo>
                  <a:cubicBezTo>
                    <a:pt x="673" y="224"/>
                    <a:pt x="1" y="897"/>
                    <a:pt x="449" y="897"/>
                  </a:cubicBezTo>
                  <a:cubicBezTo>
                    <a:pt x="673" y="672"/>
                    <a:pt x="1569" y="224"/>
                    <a:pt x="67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53" name="Google Shape;16653;p23"/>
            <p:cNvSpPr/>
            <p:nvPr/>
          </p:nvSpPr>
          <p:spPr>
            <a:xfrm>
              <a:off x="6743125" y="949700"/>
              <a:ext cx="28050" cy="28025"/>
            </a:xfrm>
            <a:custGeom>
              <a:avLst/>
              <a:gdLst/>
              <a:ahLst/>
              <a:cxnLst/>
              <a:rect l="l" t="t" r="r" b="b"/>
              <a:pathLst>
                <a:path w="1122" h="1121" extrusionOk="0">
                  <a:moveTo>
                    <a:pt x="1121" y="0"/>
                  </a:moveTo>
                  <a:cubicBezTo>
                    <a:pt x="225" y="224"/>
                    <a:pt x="449" y="673"/>
                    <a:pt x="1" y="1121"/>
                  </a:cubicBezTo>
                  <a:cubicBezTo>
                    <a:pt x="673" y="1121"/>
                    <a:pt x="673" y="673"/>
                    <a:pt x="112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54" name="Google Shape;16654;p23"/>
            <p:cNvSpPr/>
            <p:nvPr/>
          </p:nvSpPr>
          <p:spPr>
            <a:xfrm>
              <a:off x="6664675" y="3842550"/>
              <a:ext cx="22450" cy="15725"/>
            </a:xfrm>
            <a:custGeom>
              <a:avLst/>
              <a:gdLst/>
              <a:ahLst/>
              <a:cxnLst/>
              <a:rect l="l" t="t" r="r" b="b"/>
              <a:pathLst>
                <a:path w="898" h="629" extrusionOk="0">
                  <a:moveTo>
                    <a:pt x="299" y="0"/>
                  </a:moveTo>
                  <a:cubicBezTo>
                    <a:pt x="211" y="0"/>
                    <a:pt x="113" y="43"/>
                    <a:pt x="1" y="155"/>
                  </a:cubicBezTo>
                  <a:cubicBezTo>
                    <a:pt x="327" y="155"/>
                    <a:pt x="534" y="629"/>
                    <a:pt x="710" y="629"/>
                  </a:cubicBezTo>
                  <a:cubicBezTo>
                    <a:pt x="775" y="629"/>
                    <a:pt x="836" y="562"/>
                    <a:pt x="897" y="379"/>
                  </a:cubicBezTo>
                  <a:cubicBezTo>
                    <a:pt x="729" y="379"/>
                    <a:pt x="561" y="0"/>
                    <a:pt x="29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55" name="Google Shape;16655;p23"/>
            <p:cNvSpPr/>
            <p:nvPr/>
          </p:nvSpPr>
          <p:spPr>
            <a:xfrm>
              <a:off x="6513400" y="3997675"/>
              <a:ext cx="5625" cy="11225"/>
            </a:xfrm>
            <a:custGeom>
              <a:avLst/>
              <a:gdLst/>
              <a:ahLst/>
              <a:cxnLst/>
              <a:rect l="l" t="t" r="r" b="b"/>
              <a:pathLst>
                <a:path w="225" h="449" extrusionOk="0">
                  <a:moveTo>
                    <a:pt x="225" y="1"/>
                  </a:moveTo>
                  <a:cubicBezTo>
                    <a:pt x="1" y="1"/>
                    <a:pt x="1" y="225"/>
                    <a:pt x="1" y="449"/>
                  </a:cubicBezTo>
                  <a:lnTo>
                    <a:pt x="225" y="1"/>
                  </a:ln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56" name="Google Shape;16656;p23"/>
            <p:cNvSpPr/>
            <p:nvPr/>
          </p:nvSpPr>
          <p:spPr>
            <a:xfrm>
              <a:off x="6515325" y="3938925"/>
              <a:ext cx="14175" cy="8275"/>
            </a:xfrm>
            <a:custGeom>
              <a:avLst/>
              <a:gdLst/>
              <a:ahLst/>
              <a:cxnLst/>
              <a:rect l="l" t="t" r="r" b="b"/>
              <a:pathLst>
                <a:path w="567" h="331" extrusionOk="0">
                  <a:moveTo>
                    <a:pt x="102" y="0"/>
                  </a:moveTo>
                  <a:cubicBezTo>
                    <a:pt x="1" y="0"/>
                    <a:pt x="452" y="330"/>
                    <a:pt x="533" y="330"/>
                  </a:cubicBezTo>
                  <a:cubicBezTo>
                    <a:pt x="566" y="330"/>
                    <a:pt x="535" y="273"/>
                    <a:pt x="372" y="110"/>
                  </a:cubicBezTo>
                  <a:cubicBezTo>
                    <a:pt x="214" y="31"/>
                    <a:pt x="133" y="0"/>
                    <a:pt x="102"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57" name="Google Shape;16657;p23"/>
            <p:cNvSpPr/>
            <p:nvPr/>
          </p:nvSpPr>
          <p:spPr>
            <a:xfrm>
              <a:off x="6513400" y="3947250"/>
              <a:ext cx="25" cy="25"/>
            </a:xfrm>
            <a:custGeom>
              <a:avLst/>
              <a:gdLst/>
              <a:ahLst/>
              <a:cxnLst/>
              <a:rect l="l" t="t" r="r" b="b"/>
              <a:pathLst>
                <a:path w="1" h="1" extrusionOk="0">
                  <a:moveTo>
                    <a:pt x="1" y="1"/>
                  </a:move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58" name="Google Shape;16658;p23"/>
            <p:cNvSpPr/>
            <p:nvPr/>
          </p:nvSpPr>
          <p:spPr>
            <a:xfrm>
              <a:off x="6194050" y="1694875"/>
              <a:ext cx="39225" cy="22450"/>
            </a:xfrm>
            <a:custGeom>
              <a:avLst/>
              <a:gdLst/>
              <a:ahLst/>
              <a:cxnLst/>
              <a:rect l="l" t="t" r="r" b="b"/>
              <a:pathLst>
                <a:path w="1569" h="898" extrusionOk="0">
                  <a:moveTo>
                    <a:pt x="448" y="1"/>
                  </a:moveTo>
                  <a:cubicBezTo>
                    <a:pt x="448" y="1"/>
                    <a:pt x="0" y="897"/>
                    <a:pt x="448" y="897"/>
                  </a:cubicBezTo>
                  <a:cubicBezTo>
                    <a:pt x="672" y="449"/>
                    <a:pt x="1569" y="225"/>
                    <a:pt x="44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59" name="Google Shape;16659;p23"/>
            <p:cNvSpPr/>
            <p:nvPr/>
          </p:nvSpPr>
          <p:spPr>
            <a:xfrm>
              <a:off x="5981125" y="1535400"/>
              <a:ext cx="20175" cy="19425"/>
            </a:xfrm>
            <a:custGeom>
              <a:avLst/>
              <a:gdLst/>
              <a:ahLst/>
              <a:cxnLst/>
              <a:rect l="l" t="t" r="r" b="b"/>
              <a:pathLst>
                <a:path w="807" h="777" extrusionOk="0">
                  <a:moveTo>
                    <a:pt x="606" y="1"/>
                  </a:moveTo>
                  <a:cubicBezTo>
                    <a:pt x="460" y="1"/>
                    <a:pt x="190" y="209"/>
                    <a:pt x="1" y="777"/>
                  </a:cubicBezTo>
                  <a:cubicBezTo>
                    <a:pt x="777" y="389"/>
                    <a:pt x="806" y="1"/>
                    <a:pt x="606"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60" name="Google Shape;16660;p23"/>
            <p:cNvSpPr/>
            <p:nvPr/>
          </p:nvSpPr>
          <p:spPr>
            <a:xfrm>
              <a:off x="5930700" y="1582825"/>
              <a:ext cx="50450" cy="50450"/>
            </a:xfrm>
            <a:custGeom>
              <a:avLst/>
              <a:gdLst/>
              <a:ahLst/>
              <a:cxnLst/>
              <a:rect l="l" t="t" r="r" b="b"/>
              <a:pathLst>
                <a:path w="2018" h="2018" extrusionOk="0">
                  <a:moveTo>
                    <a:pt x="1121" y="0"/>
                  </a:moveTo>
                  <a:cubicBezTo>
                    <a:pt x="897" y="449"/>
                    <a:pt x="1" y="2018"/>
                    <a:pt x="673" y="2018"/>
                  </a:cubicBezTo>
                  <a:cubicBezTo>
                    <a:pt x="225" y="1121"/>
                    <a:pt x="2018" y="673"/>
                    <a:pt x="112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61" name="Google Shape;16661;p23"/>
            <p:cNvSpPr/>
            <p:nvPr/>
          </p:nvSpPr>
          <p:spPr>
            <a:xfrm>
              <a:off x="5817000" y="4065000"/>
              <a:ext cx="12000" cy="8275"/>
            </a:xfrm>
            <a:custGeom>
              <a:avLst/>
              <a:gdLst/>
              <a:ahLst/>
              <a:cxnLst/>
              <a:rect l="l" t="t" r="r" b="b"/>
              <a:pathLst>
                <a:path w="480" h="331" extrusionOk="0">
                  <a:moveTo>
                    <a:pt x="6" y="0"/>
                  </a:moveTo>
                  <a:lnTo>
                    <a:pt x="6" y="0"/>
                  </a:lnTo>
                  <a:cubicBezTo>
                    <a:pt x="0" y="0"/>
                    <a:pt x="73" y="58"/>
                    <a:pt x="290" y="221"/>
                  </a:cubicBezTo>
                  <a:cubicBezTo>
                    <a:pt x="409" y="300"/>
                    <a:pt x="458" y="330"/>
                    <a:pt x="463" y="330"/>
                  </a:cubicBezTo>
                  <a:cubicBezTo>
                    <a:pt x="480" y="330"/>
                    <a:pt x="19" y="0"/>
                    <a:pt x="6"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62" name="Google Shape;16662;p23"/>
            <p:cNvSpPr/>
            <p:nvPr/>
          </p:nvSpPr>
          <p:spPr>
            <a:xfrm>
              <a:off x="5661750" y="1853675"/>
              <a:ext cx="28050" cy="21425"/>
            </a:xfrm>
            <a:custGeom>
              <a:avLst/>
              <a:gdLst/>
              <a:ahLst/>
              <a:cxnLst/>
              <a:rect l="l" t="t" r="r" b="b"/>
              <a:pathLst>
                <a:path w="1122" h="857" extrusionOk="0">
                  <a:moveTo>
                    <a:pt x="246" y="0"/>
                  </a:moveTo>
                  <a:cubicBezTo>
                    <a:pt x="141" y="0"/>
                    <a:pt x="53" y="44"/>
                    <a:pt x="1" y="148"/>
                  </a:cubicBezTo>
                  <a:cubicBezTo>
                    <a:pt x="599" y="148"/>
                    <a:pt x="311" y="857"/>
                    <a:pt x="869" y="857"/>
                  </a:cubicBezTo>
                  <a:cubicBezTo>
                    <a:pt x="939" y="857"/>
                    <a:pt x="1022" y="845"/>
                    <a:pt x="1121" y="821"/>
                  </a:cubicBezTo>
                  <a:cubicBezTo>
                    <a:pt x="1121" y="476"/>
                    <a:pt x="593" y="0"/>
                    <a:pt x="246"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63" name="Google Shape;16663;p23"/>
            <p:cNvSpPr/>
            <p:nvPr/>
          </p:nvSpPr>
          <p:spPr>
            <a:xfrm>
              <a:off x="4272225" y="2315700"/>
              <a:ext cx="76950" cy="81825"/>
            </a:xfrm>
            <a:custGeom>
              <a:avLst/>
              <a:gdLst/>
              <a:ahLst/>
              <a:cxnLst/>
              <a:rect l="l" t="t" r="r" b="b"/>
              <a:pathLst>
                <a:path w="3078" h="3273" extrusionOk="0">
                  <a:moveTo>
                    <a:pt x="472" y="206"/>
                  </a:moveTo>
                  <a:cubicBezTo>
                    <a:pt x="458" y="206"/>
                    <a:pt x="449" y="224"/>
                    <a:pt x="449" y="269"/>
                  </a:cubicBezTo>
                  <a:cubicBezTo>
                    <a:pt x="449" y="269"/>
                    <a:pt x="449" y="493"/>
                    <a:pt x="673" y="493"/>
                  </a:cubicBezTo>
                  <a:cubicBezTo>
                    <a:pt x="673" y="493"/>
                    <a:pt x="530" y="206"/>
                    <a:pt x="472" y="206"/>
                  </a:cubicBezTo>
                  <a:close/>
                  <a:moveTo>
                    <a:pt x="1" y="1389"/>
                  </a:moveTo>
                  <a:cubicBezTo>
                    <a:pt x="1" y="1390"/>
                    <a:pt x="1" y="1614"/>
                    <a:pt x="225" y="1614"/>
                  </a:cubicBezTo>
                  <a:cubicBezTo>
                    <a:pt x="225" y="1614"/>
                    <a:pt x="85" y="1474"/>
                    <a:pt x="1" y="1389"/>
                  </a:cubicBezTo>
                  <a:close/>
                  <a:moveTo>
                    <a:pt x="1706" y="1"/>
                  </a:moveTo>
                  <a:cubicBezTo>
                    <a:pt x="1555" y="1"/>
                    <a:pt x="1363" y="15"/>
                    <a:pt x="1121" y="45"/>
                  </a:cubicBezTo>
                  <a:cubicBezTo>
                    <a:pt x="875" y="537"/>
                    <a:pt x="798" y="1148"/>
                    <a:pt x="843" y="1705"/>
                  </a:cubicBezTo>
                  <a:lnTo>
                    <a:pt x="843" y="1705"/>
                  </a:lnTo>
                  <a:cubicBezTo>
                    <a:pt x="1014" y="1149"/>
                    <a:pt x="3078" y="1"/>
                    <a:pt x="1706" y="1"/>
                  </a:cubicBezTo>
                  <a:close/>
                  <a:moveTo>
                    <a:pt x="843" y="1705"/>
                  </a:moveTo>
                  <a:cubicBezTo>
                    <a:pt x="825" y="1764"/>
                    <a:pt x="828" y="1817"/>
                    <a:pt x="859" y="1860"/>
                  </a:cubicBezTo>
                  <a:lnTo>
                    <a:pt x="859" y="1860"/>
                  </a:lnTo>
                  <a:cubicBezTo>
                    <a:pt x="853" y="1809"/>
                    <a:pt x="848" y="1757"/>
                    <a:pt x="843" y="1705"/>
                  </a:cubicBezTo>
                  <a:close/>
                  <a:moveTo>
                    <a:pt x="2914" y="1838"/>
                  </a:moveTo>
                  <a:cubicBezTo>
                    <a:pt x="2236" y="1951"/>
                    <a:pt x="1757" y="2000"/>
                    <a:pt x="1431" y="2000"/>
                  </a:cubicBezTo>
                  <a:cubicBezTo>
                    <a:pt x="1095" y="2000"/>
                    <a:pt x="921" y="1948"/>
                    <a:pt x="859" y="1860"/>
                  </a:cubicBezTo>
                  <a:lnTo>
                    <a:pt x="859" y="1860"/>
                  </a:lnTo>
                  <a:cubicBezTo>
                    <a:pt x="956" y="2637"/>
                    <a:pt x="1292" y="3273"/>
                    <a:pt x="1734" y="3273"/>
                  </a:cubicBezTo>
                  <a:cubicBezTo>
                    <a:pt x="2084" y="3273"/>
                    <a:pt x="2499" y="2876"/>
                    <a:pt x="2914" y="1838"/>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64" name="Google Shape;16664;p23"/>
            <p:cNvSpPr/>
            <p:nvPr/>
          </p:nvSpPr>
          <p:spPr>
            <a:xfrm>
              <a:off x="5314375" y="1457525"/>
              <a:ext cx="33775" cy="20900"/>
            </a:xfrm>
            <a:custGeom>
              <a:avLst/>
              <a:gdLst/>
              <a:ahLst/>
              <a:cxnLst/>
              <a:rect l="l" t="t" r="r" b="b"/>
              <a:pathLst>
                <a:path w="1351" h="836" extrusionOk="0">
                  <a:moveTo>
                    <a:pt x="1091" y="0"/>
                  </a:moveTo>
                  <a:cubicBezTo>
                    <a:pt x="1046" y="0"/>
                    <a:pt x="983" y="25"/>
                    <a:pt x="897" y="82"/>
                  </a:cubicBezTo>
                  <a:cubicBezTo>
                    <a:pt x="897" y="530"/>
                    <a:pt x="225" y="530"/>
                    <a:pt x="1" y="754"/>
                  </a:cubicBezTo>
                  <a:cubicBezTo>
                    <a:pt x="115" y="811"/>
                    <a:pt x="225" y="836"/>
                    <a:pt x="330" y="836"/>
                  </a:cubicBezTo>
                  <a:cubicBezTo>
                    <a:pt x="942" y="836"/>
                    <a:pt x="1350" y="0"/>
                    <a:pt x="109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65" name="Google Shape;16665;p23"/>
            <p:cNvSpPr/>
            <p:nvPr/>
          </p:nvSpPr>
          <p:spPr>
            <a:xfrm>
              <a:off x="5493675" y="1280275"/>
              <a:ext cx="11225" cy="11225"/>
            </a:xfrm>
            <a:custGeom>
              <a:avLst/>
              <a:gdLst/>
              <a:ahLst/>
              <a:cxnLst/>
              <a:rect l="l" t="t" r="r" b="b"/>
              <a:pathLst>
                <a:path w="449" h="449" extrusionOk="0">
                  <a:moveTo>
                    <a:pt x="224" y="0"/>
                  </a:moveTo>
                  <a:cubicBezTo>
                    <a:pt x="0" y="0"/>
                    <a:pt x="224" y="448"/>
                    <a:pt x="449" y="448"/>
                  </a:cubicBezTo>
                  <a:cubicBezTo>
                    <a:pt x="449" y="448"/>
                    <a:pt x="449" y="0"/>
                    <a:pt x="2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66" name="Google Shape;16666;p23"/>
            <p:cNvSpPr/>
            <p:nvPr/>
          </p:nvSpPr>
          <p:spPr>
            <a:xfrm>
              <a:off x="4866150" y="1795725"/>
              <a:ext cx="22425" cy="7500"/>
            </a:xfrm>
            <a:custGeom>
              <a:avLst/>
              <a:gdLst/>
              <a:ahLst/>
              <a:cxnLst/>
              <a:rect l="l" t="t" r="r" b="b"/>
              <a:pathLst>
                <a:path w="897" h="300" extrusionOk="0">
                  <a:moveTo>
                    <a:pt x="897" y="1"/>
                  </a:moveTo>
                  <a:cubicBezTo>
                    <a:pt x="0" y="1"/>
                    <a:pt x="299" y="300"/>
                    <a:pt x="598" y="300"/>
                  </a:cubicBezTo>
                  <a:cubicBezTo>
                    <a:pt x="747" y="300"/>
                    <a:pt x="897" y="225"/>
                    <a:pt x="89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67" name="Google Shape;16667;p23"/>
            <p:cNvSpPr/>
            <p:nvPr/>
          </p:nvSpPr>
          <p:spPr>
            <a:xfrm>
              <a:off x="5532900" y="1089775"/>
              <a:ext cx="16825" cy="11225"/>
            </a:xfrm>
            <a:custGeom>
              <a:avLst/>
              <a:gdLst/>
              <a:ahLst/>
              <a:cxnLst/>
              <a:rect l="l" t="t" r="r" b="b"/>
              <a:pathLst>
                <a:path w="673" h="449" extrusionOk="0">
                  <a:moveTo>
                    <a:pt x="224" y="0"/>
                  </a:moveTo>
                  <a:cubicBezTo>
                    <a:pt x="0" y="0"/>
                    <a:pt x="224" y="448"/>
                    <a:pt x="673" y="448"/>
                  </a:cubicBezTo>
                  <a:cubicBezTo>
                    <a:pt x="673" y="448"/>
                    <a:pt x="673" y="0"/>
                    <a:pt x="2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68" name="Google Shape;16668;p23"/>
            <p:cNvSpPr/>
            <p:nvPr/>
          </p:nvSpPr>
          <p:spPr>
            <a:xfrm>
              <a:off x="5282675" y="1498875"/>
              <a:ext cx="14175" cy="8275"/>
            </a:xfrm>
            <a:custGeom>
              <a:avLst/>
              <a:gdLst/>
              <a:ahLst/>
              <a:cxnLst/>
              <a:rect l="l" t="t" r="r" b="b"/>
              <a:pathLst>
                <a:path w="567" h="331" extrusionOk="0">
                  <a:moveTo>
                    <a:pt x="533" y="0"/>
                  </a:moveTo>
                  <a:cubicBezTo>
                    <a:pt x="452" y="0"/>
                    <a:pt x="1" y="330"/>
                    <a:pt x="102" y="330"/>
                  </a:cubicBezTo>
                  <a:cubicBezTo>
                    <a:pt x="133" y="330"/>
                    <a:pt x="214" y="300"/>
                    <a:pt x="372" y="221"/>
                  </a:cubicBezTo>
                  <a:cubicBezTo>
                    <a:pt x="535" y="58"/>
                    <a:pt x="566" y="0"/>
                    <a:pt x="53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69" name="Google Shape;16669;p23"/>
            <p:cNvSpPr/>
            <p:nvPr/>
          </p:nvSpPr>
          <p:spPr>
            <a:xfrm>
              <a:off x="5460050" y="1325100"/>
              <a:ext cx="22450" cy="11225"/>
            </a:xfrm>
            <a:custGeom>
              <a:avLst/>
              <a:gdLst/>
              <a:ahLst/>
              <a:cxnLst/>
              <a:rect l="l" t="t" r="r" b="b"/>
              <a:pathLst>
                <a:path w="898" h="449" extrusionOk="0">
                  <a:moveTo>
                    <a:pt x="449" y="0"/>
                  </a:moveTo>
                  <a:cubicBezTo>
                    <a:pt x="449" y="224"/>
                    <a:pt x="1" y="224"/>
                    <a:pt x="449" y="448"/>
                  </a:cubicBezTo>
                  <a:cubicBezTo>
                    <a:pt x="897" y="448"/>
                    <a:pt x="897" y="0"/>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70" name="Google Shape;16670;p23"/>
            <p:cNvSpPr/>
            <p:nvPr/>
          </p:nvSpPr>
          <p:spPr>
            <a:xfrm>
              <a:off x="4653225" y="1991825"/>
              <a:ext cx="16850" cy="5650"/>
            </a:xfrm>
            <a:custGeom>
              <a:avLst/>
              <a:gdLst/>
              <a:ahLst/>
              <a:cxnLst/>
              <a:rect l="l" t="t" r="r" b="b"/>
              <a:pathLst>
                <a:path w="674" h="226" extrusionOk="0">
                  <a:moveTo>
                    <a:pt x="1" y="1"/>
                  </a:moveTo>
                  <a:cubicBezTo>
                    <a:pt x="1" y="1"/>
                    <a:pt x="225" y="225"/>
                    <a:pt x="449" y="225"/>
                  </a:cubicBezTo>
                  <a:cubicBezTo>
                    <a:pt x="673" y="225"/>
                    <a:pt x="225" y="1"/>
                    <a:pt x="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71" name="Google Shape;16671;p23"/>
            <p:cNvSpPr/>
            <p:nvPr/>
          </p:nvSpPr>
          <p:spPr>
            <a:xfrm>
              <a:off x="4969800" y="1011325"/>
              <a:ext cx="28025" cy="4225"/>
            </a:xfrm>
            <a:custGeom>
              <a:avLst/>
              <a:gdLst/>
              <a:ahLst/>
              <a:cxnLst/>
              <a:rect l="l" t="t" r="r" b="b"/>
              <a:pathLst>
                <a:path w="1121" h="169" extrusionOk="0">
                  <a:moveTo>
                    <a:pt x="561" y="1"/>
                  </a:moveTo>
                  <a:lnTo>
                    <a:pt x="561" y="1"/>
                  </a:lnTo>
                  <a:cubicBezTo>
                    <a:pt x="0" y="113"/>
                    <a:pt x="281" y="169"/>
                    <a:pt x="561" y="169"/>
                  </a:cubicBezTo>
                  <a:cubicBezTo>
                    <a:pt x="841" y="169"/>
                    <a:pt x="1121" y="113"/>
                    <a:pt x="56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72" name="Google Shape;16672;p23"/>
            <p:cNvSpPr/>
            <p:nvPr/>
          </p:nvSpPr>
          <p:spPr>
            <a:xfrm>
              <a:off x="4653350" y="1945000"/>
              <a:ext cx="44125" cy="30950"/>
            </a:xfrm>
            <a:custGeom>
              <a:avLst/>
              <a:gdLst/>
              <a:ahLst/>
              <a:cxnLst/>
              <a:rect l="l" t="t" r="r" b="b"/>
              <a:pathLst>
                <a:path w="1765" h="1238" extrusionOk="0">
                  <a:moveTo>
                    <a:pt x="949" y="1"/>
                  </a:moveTo>
                  <a:cubicBezTo>
                    <a:pt x="833" y="1"/>
                    <a:pt x="668" y="25"/>
                    <a:pt x="444" y="81"/>
                  </a:cubicBezTo>
                  <a:cubicBezTo>
                    <a:pt x="44" y="481"/>
                    <a:pt x="1" y="1237"/>
                    <a:pt x="155" y="1237"/>
                  </a:cubicBezTo>
                  <a:cubicBezTo>
                    <a:pt x="174" y="1237"/>
                    <a:pt x="196" y="1226"/>
                    <a:pt x="220" y="1202"/>
                  </a:cubicBezTo>
                  <a:cubicBezTo>
                    <a:pt x="220" y="1202"/>
                    <a:pt x="1764" y="1"/>
                    <a:pt x="9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73" name="Google Shape;16673;p23"/>
            <p:cNvSpPr/>
            <p:nvPr/>
          </p:nvSpPr>
          <p:spPr>
            <a:xfrm>
              <a:off x="5432050" y="1375525"/>
              <a:ext cx="56050" cy="50450"/>
            </a:xfrm>
            <a:custGeom>
              <a:avLst/>
              <a:gdLst/>
              <a:ahLst/>
              <a:cxnLst/>
              <a:rect l="l" t="t" r="r" b="b"/>
              <a:pathLst>
                <a:path w="2242" h="2018" extrusionOk="0">
                  <a:moveTo>
                    <a:pt x="1793" y="0"/>
                  </a:moveTo>
                  <a:lnTo>
                    <a:pt x="1793" y="0"/>
                  </a:lnTo>
                  <a:cubicBezTo>
                    <a:pt x="1345" y="897"/>
                    <a:pt x="224" y="1121"/>
                    <a:pt x="0" y="2017"/>
                  </a:cubicBezTo>
                  <a:cubicBezTo>
                    <a:pt x="897" y="1569"/>
                    <a:pt x="2241" y="673"/>
                    <a:pt x="179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74" name="Google Shape;16674;p23"/>
            <p:cNvSpPr/>
            <p:nvPr/>
          </p:nvSpPr>
          <p:spPr>
            <a:xfrm>
              <a:off x="4910975" y="3840800"/>
              <a:ext cx="33625" cy="33650"/>
            </a:xfrm>
            <a:custGeom>
              <a:avLst/>
              <a:gdLst/>
              <a:ahLst/>
              <a:cxnLst/>
              <a:rect l="l" t="t" r="r" b="b"/>
              <a:pathLst>
                <a:path w="1345" h="1346" extrusionOk="0">
                  <a:moveTo>
                    <a:pt x="1345" y="0"/>
                  </a:moveTo>
                  <a:cubicBezTo>
                    <a:pt x="224" y="0"/>
                    <a:pt x="224" y="673"/>
                    <a:pt x="0" y="1345"/>
                  </a:cubicBezTo>
                  <a:cubicBezTo>
                    <a:pt x="1121" y="1345"/>
                    <a:pt x="897" y="225"/>
                    <a:pt x="134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75" name="Google Shape;16675;p23"/>
            <p:cNvSpPr/>
            <p:nvPr/>
          </p:nvSpPr>
          <p:spPr>
            <a:xfrm>
              <a:off x="4708175" y="4261025"/>
              <a:ext cx="45925" cy="30625"/>
            </a:xfrm>
            <a:custGeom>
              <a:avLst/>
              <a:gdLst/>
              <a:ahLst/>
              <a:cxnLst/>
              <a:rect l="l" t="t" r="r" b="b"/>
              <a:pathLst>
                <a:path w="1837" h="1225" extrusionOk="0">
                  <a:moveTo>
                    <a:pt x="1164" y="0"/>
                  </a:moveTo>
                  <a:lnTo>
                    <a:pt x="1164" y="0"/>
                  </a:lnTo>
                  <a:cubicBezTo>
                    <a:pt x="977" y="376"/>
                    <a:pt x="1" y="1225"/>
                    <a:pt x="87" y="1225"/>
                  </a:cubicBezTo>
                  <a:cubicBezTo>
                    <a:pt x="103" y="1225"/>
                    <a:pt x="159" y="1193"/>
                    <a:pt x="268" y="1121"/>
                  </a:cubicBezTo>
                  <a:cubicBezTo>
                    <a:pt x="716" y="897"/>
                    <a:pt x="1837" y="448"/>
                    <a:pt x="116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76" name="Google Shape;16676;p23"/>
            <p:cNvSpPr/>
            <p:nvPr/>
          </p:nvSpPr>
          <p:spPr>
            <a:xfrm>
              <a:off x="4225750" y="2484975"/>
              <a:ext cx="12025" cy="8275"/>
            </a:xfrm>
            <a:custGeom>
              <a:avLst/>
              <a:gdLst/>
              <a:ahLst/>
              <a:cxnLst/>
              <a:rect l="l" t="t" r="r" b="b"/>
              <a:pathLst>
                <a:path w="481" h="331" extrusionOk="0">
                  <a:moveTo>
                    <a:pt x="7" y="1"/>
                  </a:moveTo>
                  <a:cubicBezTo>
                    <a:pt x="1" y="1"/>
                    <a:pt x="73" y="58"/>
                    <a:pt x="291" y="221"/>
                  </a:cubicBezTo>
                  <a:cubicBezTo>
                    <a:pt x="409" y="300"/>
                    <a:pt x="458" y="331"/>
                    <a:pt x="463" y="331"/>
                  </a:cubicBezTo>
                  <a:cubicBezTo>
                    <a:pt x="480" y="331"/>
                    <a:pt x="20" y="1"/>
                    <a:pt x="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77" name="Google Shape;16677;p23"/>
            <p:cNvSpPr/>
            <p:nvPr/>
          </p:nvSpPr>
          <p:spPr>
            <a:xfrm>
              <a:off x="4154575" y="815225"/>
              <a:ext cx="39250" cy="11225"/>
            </a:xfrm>
            <a:custGeom>
              <a:avLst/>
              <a:gdLst/>
              <a:ahLst/>
              <a:cxnLst/>
              <a:rect l="l" t="t" r="r" b="b"/>
              <a:pathLst>
                <a:path w="1570" h="449" extrusionOk="0">
                  <a:moveTo>
                    <a:pt x="1345" y="1"/>
                  </a:moveTo>
                  <a:cubicBezTo>
                    <a:pt x="897" y="1"/>
                    <a:pt x="0" y="449"/>
                    <a:pt x="673" y="449"/>
                  </a:cubicBezTo>
                  <a:cubicBezTo>
                    <a:pt x="561" y="225"/>
                    <a:pt x="841" y="225"/>
                    <a:pt x="1093" y="225"/>
                  </a:cubicBezTo>
                  <a:cubicBezTo>
                    <a:pt x="1345" y="225"/>
                    <a:pt x="1569" y="225"/>
                    <a:pt x="134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78" name="Google Shape;16678;p23"/>
            <p:cNvSpPr/>
            <p:nvPr/>
          </p:nvSpPr>
          <p:spPr>
            <a:xfrm>
              <a:off x="3913650" y="1302675"/>
              <a:ext cx="44850" cy="44850"/>
            </a:xfrm>
            <a:custGeom>
              <a:avLst/>
              <a:gdLst/>
              <a:ahLst/>
              <a:cxnLst/>
              <a:rect l="l" t="t" r="r" b="b"/>
              <a:pathLst>
                <a:path w="1794" h="1794" extrusionOk="0">
                  <a:moveTo>
                    <a:pt x="1793" y="1"/>
                  </a:moveTo>
                  <a:cubicBezTo>
                    <a:pt x="448" y="1"/>
                    <a:pt x="673" y="1121"/>
                    <a:pt x="0" y="1794"/>
                  </a:cubicBezTo>
                  <a:cubicBezTo>
                    <a:pt x="897" y="1345"/>
                    <a:pt x="1121" y="449"/>
                    <a:pt x="179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79" name="Google Shape;16679;p23"/>
            <p:cNvSpPr/>
            <p:nvPr/>
          </p:nvSpPr>
          <p:spPr>
            <a:xfrm>
              <a:off x="3894025" y="3044275"/>
              <a:ext cx="27525" cy="13050"/>
            </a:xfrm>
            <a:custGeom>
              <a:avLst/>
              <a:gdLst/>
              <a:ahLst/>
              <a:cxnLst/>
              <a:rect l="l" t="t" r="r" b="b"/>
              <a:pathLst>
                <a:path w="1101" h="522" extrusionOk="0">
                  <a:moveTo>
                    <a:pt x="904" y="1"/>
                  </a:moveTo>
                  <a:cubicBezTo>
                    <a:pt x="875" y="1"/>
                    <a:pt x="836" y="12"/>
                    <a:pt x="785" y="37"/>
                  </a:cubicBezTo>
                  <a:cubicBezTo>
                    <a:pt x="673" y="261"/>
                    <a:pt x="449" y="261"/>
                    <a:pt x="281" y="261"/>
                  </a:cubicBezTo>
                  <a:cubicBezTo>
                    <a:pt x="113" y="261"/>
                    <a:pt x="1" y="261"/>
                    <a:pt x="113" y="485"/>
                  </a:cubicBezTo>
                  <a:cubicBezTo>
                    <a:pt x="189" y="510"/>
                    <a:pt x="262" y="521"/>
                    <a:pt x="331" y="521"/>
                  </a:cubicBezTo>
                  <a:cubicBezTo>
                    <a:pt x="806" y="521"/>
                    <a:pt x="1101" y="1"/>
                    <a:pt x="90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80" name="Google Shape;16680;p23"/>
            <p:cNvSpPr/>
            <p:nvPr/>
          </p:nvSpPr>
          <p:spPr>
            <a:xfrm>
              <a:off x="3667125" y="1532400"/>
              <a:ext cx="84050" cy="39250"/>
            </a:xfrm>
            <a:custGeom>
              <a:avLst/>
              <a:gdLst/>
              <a:ahLst/>
              <a:cxnLst/>
              <a:rect l="l" t="t" r="r" b="b"/>
              <a:pathLst>
                <a:path w="3362" h="1570" extrusionOk="0">
                  <a:moveTo>
                    <a:pt x="1793" y="0"/>
                  </a:moveTo>
                  <a:lnTo>
                    <a:pt x="1793" y="0"/>
                  </a:lnTo>
                  <a:cubicBezTo>
                    <a:pt x="2017" y="897"/>
                    <a:pt x="0" y="1121"/>
                    <a:pt x="1345" y="1569"/>
                  </a:cubicBezTo>
                  <a:cubicBezTo>
                    <a:pt x="1121" y="897"/>
                    <a:pt x="3362" y="673"/>
                    <a:pt x="179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81" name="Google Shape;16681;p23"/>
            <p:cNvSpPr/>
            <p:nvPr/>
          </p:nvSpPr>
          <p:spPr>
            <a:xfrm>
              <a:off x="3599875" y="1622050"/>
              <a:ext cx="33650" cy="22425"/>
            </a:xfrm>
            <a:custGeom>
              <a:avLst/>
              <a:gdLst/>
              <a:ahLst/>
              <a:cxnLst/>
              <a:rect l="l" t="t" r="r" b="b"/>
              <a:pathLst>
                <a:path w="1346" h="897" extrusionOk="0">
                  <a:moveTo>
                    <a:pt x="1345" y="0"/>
                  </a:moveTo>
                  <a:cubicBezTo>
                    <a:pt x="449" y="0"/>
                    <a:pt x="1" y="449"/>
                    <a:pt x="1" y="897"/>
                  </a:cubicBezTo>
                  <a:cubicBezTo>
                    <a:pt x="897" y="897"/>
                    <a:pt x="673" y="224"/>
                    <a:pt x="134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82" name="Google Shape;16682;p23"/>
            <p:cNvSpPr/>
            <p:nvPr/>
          </p:nvSpPr>
          <p:spPr>
            <a:xfrm>
              <a:off x="3527050" y="1644450"/>
              <a:ext cx="89650" cy="56050"/>
            </a:xfrm>
            <a:custGeom>
              <a:avLst/>
              <a:gdLst/>
              <a:ahLst/>
              <a:cxnLst/>
              <a:rect l="l" t="t" r="r" b="b"/>
              <a:pathLst>
                <a:path w="3586" h="2242" extrusionOk="0">
                  <a:moveTo>
                    <a:pt x="2241" y="1"/>
                  </a:moveTo>
                  <a:cubicBezTo>
                    <a:pt x="2241" y="1121"/>
                    <a:pt x="0" y="1570"/>
                    <a:pt x="448" y="2242"/>
                  </a:cubicBezTo>
                  <a:cubicBezTo>
                    <a:pt x="897" y="1570"/>
                    <a:pt x="3586" y="673"/>
                    <a:pt x="224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83" name="Google Shape;16683;p23"/>
            <p:cNvSpPr/>
            <p:nvPr/>
          </p:nvSpPr>
          <p:spPr>
            <a:xfrm>
              <a:off x="3487825" y="1011325"/>
              <a:ext cx="16825" cy="16825"/>
            </a:xfrm>
            <a:custGeom>
              <a:avLst/>
              <a:gdLst/>
              <a:ahLst/>
              <a:cxnLst/>
              <a:rect l="l" t="t" r="r" b="b"/>
              <a:pathLst>
                <a:path w="673" h="673" extrusionOk="0">
                  <a:moveTo>
                    <a:pt x="448" y="1"/>
                  </a:moveTo>
                  <a:cubicBezTo>
                    <a:pt x="0" y="1"/>
                    <a:pt x="224" y="449"/>
                    <a:pt x="673" y="673"/>
                  </a:cubicBezTo>
                  <a:cubicBezTo>
                    <a:pt x="673" y="449"/>
                    <a:pt x="673" y="1"/>
                    <a:pt x="44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84" name="Google Shape;16684;p23"/>
            <p:cNvSpPr/>
            <p:nvPr/>
          </p:nvSpPr>
          <p:spPr>
            <a:xfrm>
              <a:off x="3315600" y="1846150"/>
              <a:ext cx="20975" cy="11375"/>
            </a:xfrm>
            <a:custGeom>
              <a:avLst/>
              <a:gdLst/>
              <a:ahLst/>
              <a:cxnLst/>
              <a:rect l="l" t="t" r="r" b="b"/>
              <a:pathLst>
                <a:path w="839" h="455" extrusionOk="0">
                  <a:moveTo>
                    <a:pt x="838" y="1"/>
                  </a:moveTo>
                  <a:lnTo>
                    <a:pt x="838" y="1"/>
                  </a:lnTo>
                  <a:cubicBezTo>
                    <a:pt x="1" y="141"/>
                    <a:pt x="32" y="454"/>
                    <a:pt x="284" y="454"/>
                  </a:cubicBezTo>
                  <a:cubicBezTo>
                    <a:pt x="436" y="454"/>
                    <a:pt x="669" y="339"/>
                    <a:pt x="83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85" name="Google Shape;16685;p23"/>
            <p:cNvSpPr/>
            <p:nvPr/>
          </p:nvSpPr>
          <p:spPr>
            <a:xfrm>
              <a:off x="3280500" y="1860925"/>
              <a:ext cx="29900" cy="20925"/>
            </a:xfrm>
            <a:custGeom>
              <a:avLst/>
              <a:gdLst/>
              <a:ahLst/>
              <a:cxnLst/>
              <a:rect l="l" t="t" r="r" b="b"/>
              <a:pathLst>
                <a:path w="1196" h="837" extrusionOk="0">
                  <a:moveTo>
                    <a:pt x="1026" y="1"/>
                  </a:moveTo>
                  <a:cubicBezTo>
                    <a:pt x="997" y="1"/>
                    <a:pt x="954" y="25"/>
                    <a:pt x="897" y="82"/>
                  </a:cubicBezTo>
                  <a:cubicBezTo>
                    <a:pt x="897" y="531"/>
                    <a:pt x="1" y="306"/>
                    <a:pt x="1" y="755"/>
                  </a:cubicBezTo>
                  <a:cubicBezTo>
                    <a:pt x="115" y="812"/>
                    <a:pt x="222" y="836"/>
                    <a:pt x="321" y="836"/>
                  </a:cubicBezTo>
                  <a:cubicBezTo>
                    <a:pt x="898" y="836"/>
                    <a:pt x="1195" y="1"/>
                    <a:pt x="1026"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86" name="Google Shape;16686;p23"/>
            <p:cNvSpPr/>
            <p:nvPr/>
          </p:nvSpPr>
          <p:spPr>
            <a:xfrm>
              <a:off x="3241300" y="1890975"/>
              <a:ext cx="28025" cy="16850"/>
            </a:xfrm>
            <a:custGeom>
              <a:avLst/>
              <a:gdLst/>
              <a:ahLst/>
              <a:cxnLst/>
              <a:rect l="l" t="t" r="r" b="b"/>
              <a:pathLst>
                <a:path w="1121" h="674" extrusionOk="0">
                  <a:moveTo>
                    <a:pt x="672" y="1"/>
                  </a:moveTo>
                  <a:cubicBezTo>
                    <a:pt x="672" y="225"/>
                    <a:pt x="0" y="225"/>
                    <a:pt x="0" y="673"/>
                  </a:cubicBezTo>
                  <a:lnTo>
                    <a:pt x="0" y="673"/>
                  </a:lnTo>
                  <a:cubicBezTo>
                    <a:pt x="672" y="673"/>
                    <a:pt x="1121" y="1"/>
                    <a:pt x="672"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87" name="Google Shape;16687;p23"/>
            <p:cNvSpPr/>
            <p:nvPr/>
          </p:nvSpPr>
          <p:spPr>
            <a:xfrm>
              <a:off x="3076925" y="2065925"/>
              <a:ext cx="24325" cy="9975"/>
            </a:xfrm>
            <a:custGeom>
              <a:avLst/>
              <a:gdLst/>
              <a:ahLst/>
              <a:cxnLst/>
              <a:rect l="l" t="t" r="r" b="b"/>
              <a:pathLst>
                <a:path w="973" h="399" extrusionOk="0">
                  <a:moveTo>
                    <a:pt x="698" y="0"/>
                  </a:moveTo>
                  <a:cubicBezTo>
                    <a:pt x="399" y="0"/>
                    <a:pt x="1" y="399"/>
                    <a:pt x="300" y="399"/>
                  </a:cubicBezTo>
                  <a:lnTo>
                    <a:pt x="972" y="399"/>
                  </a:lnTo>
                  <a:cubicBezTo>
                    <a:pt x="972" y="100"/>
                    <a:pt x="848" y="0"/>
                    <a:pt x="69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88" name="Google Shape;16688;p23"/>
            <p:cNvSpPr/>
            <p:nvPr/>
          </p:nvSpPr>
          <p:spPr>
            <a:xfrm>
              <a:off x="2819425" y="3039675"/>
              <a:ext cx="12000" cy="8275"/>
            </a:xfrm>
            <a:custGeom>
              <a:avLst/>
              <a:gdLst/>
              <a:ahLst/>
              <a:cxnLst/>
              <a:rect l="l" t="t" r="r" b="b"/>
              <a:pathLst>
                <a:path w="480" h="331" extrusionOk="0">
                  <a:moveTo>
                    <a:pt x="6" y="0"/>
                  </a:moveTo>
                  <a:cubicBezTo>
                    <a:pt x="0" y="0"/>
                    <a:pt x="73" y="58"/>
                    <a:pt x="290" y="221"/>
                  </a:cubicBezTo>
                  <a:cubicBezTo>
                    <a:pt x="409" y="300"/>
                    <a:pt x="458" y="330"/>
                    <a:pt x="463" y="330"/>
                  </a:cubicBezTo>
                  <a:cubicBezTo>
                    <a:pt x="480" y="330"/>
                    <a:pt x="19" y="0"/>
                    <a:pt x="6"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89" name="Google Shape;16689;p23"/>
            <p:cNvSpPr/>
            <p:nvPr/>
          </p:nvSpPr>
          <p:spPr>
            <a:xfrm>
              <a:off x="2072675" y="4646475"/>
              <a:ext cx="36850" cy="12375"/>
            </a:xfrm>
            <a:custGeom>
              <a:avLst/>
              <a:gdLst/>
              <a:ahLst/>
              <a:cxnLst/>
              <a:rect l="l" t="t" r="r" b="b"/>
              <a:pathLst>
                <a:path w="1474" h="495" extrusionOk="0">
                  <a:moveTo>
                    <a:pt x="1036" y="1"/>
                  </a:moveTo>
                  <a:cubicBezTo>
                    <a:pt x="577" y="1"/>
                    <a:pt x="1" y="494"/>
                    <a:pt x="577" y="494"/>
                  </a:cubicBezTo>
                  <a:cubicBezTo>
                    <a:pt x="577" y="270"/>
                    <a:pt x="857" y="270"/>
                    <a:pt x="1081" y="270"/>
                  </a:cubicBezTo>
                  <a:cubicBezTo>
                    <a:pt x="1305" y="270"/>
                    <a:pt x="1473" y="270"/>
                    <a:pt x="1249" y="46"/>
                  </a:cubicBezTo>
                  <a:cubicBezTo>
                    <a:pt x="1185" y="14"/>
                    <a:pt x="1112" y="1"/>
                    <a:pt x="1036"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90" name="Google Shape;16690;p23"/>
            <p:cNvSpPr/>
            <p:nvPr/>
          </p:nvSpPr>
          <p:spPr>
            <a:xfrm>
              <a:off x="1100975" y="1061750"/>
              <a:ext cx="67250" cy="61650"/>
            </a:xfrm>
            <a:custGeom>
              <a:avLst/>
              <a:gdLst/>
              <a:ahLst/>
              <a:cxnLst/>
              <a:rect l="l" t="t" r="r" b="b"/>
              <a:pathLst>
                <a:path w="2690" h="2466" extrusionOk="0">
                  <a:moveTo>
                    <a:pt x="1793" y="1"/>
                  </a:moveTo>
                  <a:lnTo>
                    <a:pt x="1793" y="1"/>
                  </a:lnTo>
                  <a:cubicBezTo>
                    <a:pt x="2017" y="1121"/>
                    <a:pt x="0" y="1569"/>
                    <a:pt x="897" y="2466"/>
                  </a:cubicBezTo>
                  <a:cubicBezTo>
                    <a:pt x="897" y="1794"/>
                    <a:pt x="2690" y="897"/>
                    <a:pt x="179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91" name="Google Shape;16691;p23"/>
            <p:cNvSpPr/>
            <p:nvPr/>
          </p:nvSpPr>
          <p:spPr>
            <a:xfrm>
              <a:off x="271725" y="1044950"/>
              <a:ext cx="95275" cy="44850"/>
            </a:xfrm>
            <a:custGeom>
              <a:avLst/>
              <a:gdLst/>
              <a:ahLst/>
              <a:cxnLst/>
              <a:rect l="l" t="t" r="r" b="b"/>
              <a:pathLst>
                <a:path w="3811" h="1794" extrusionOk="0">
                  <a:moveTo>
                    <a:pt x="3362" y="0"/>
                  </a:moveTo>
                  <a:cubicBezTo>
                    <a:pt x="2690" y="673"/>
                    <a:pt x="1" y="1793"/>
                    <a:pt x="225" y="1793"/>
                  </a:cubicBezTo>
                  <a:cubicBezTo>
                    <a:pt x="1794" y="1569"/>
                    <a:pt x="3811" y="897"/>
                    <a:pt x="3362"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92" name="Google Shape;16692;p23"/>
            <p:cNvSpPr/>
            <p:nvPr/>
          </p:nvSpPr>
          <p:spPr>
            <a:xfrm>
              <a:off x="507050" y="742400"/>
              <a:ext cx="28050" cy="28025"/>
            </a:xfrm>
            <a:custGeom>
              <a:avLst/>
              <a:gdLst/>
              <a:ahLst/>
              <a:cxnLst/>
              <a:rect l="l" t="t" r="r" b="b"/>
              <a:pathLst>
                <a:path w="1122" h="1121" extrusionOk="0">
                  <a:moveTo>
                    <a:pt x="673" y="0"/>
                  </a:moveTo>
                  <a:cubicBezTo>
                    <a:pt x="449" y="448"/>
                    <a:pt x="1" y="896"/>
                    <a:pt x="673" y="1121"/>
                  </a:cubicBezTo>
                  <a:cubicBezTo>
                    <a:pt x="673" y="672"/>
                    <a:pt x="1121" y="224"/>
                    <a:pt x="67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93" name="Google Shape;16693;p23"/>
            <p:cNvSpPr/>
            <p:nvPr/>
          </p:nvSpPr>
          <p:spPr>
            <a:xfrm>
              <a:off x="1064525" y="3105300"/>
              <a:ext cx="8600" cy="11475"/>
            </a:xfrm>
            <a:custGeom>
              <a:avLst/>
              <a:gdLst/>
              <a:ahLst/>
              <a:cxnLst/>
              <a:rect l="l" t="t" r="r" b="b"/>
              <a:pathLst>
                <a:path w="344" h="459" extrusionOk="0">
                  <a:moveTo>
                    <a:pt x="334" y="1"/>
                  </a:moveTo>
                  <a:cubicBezTo>
                    <a:pt x="330" y="1"/>
                    <a:pt x="271" y="75"/>
                    <a:pt x="113" y="285"/>
                  </a:cubicBezTo>
                  <a:cubicBezTo>
                    <a:pt x="30" y="411"/>
                    <a:pt x="1" y="458"/>
                    <a:pt x="5" y="458"/>
                  </a:cubicBezTo>
                  <a:cubicBezTo>
                    <a:pt x="16" y="458"/>
                    <a:pt x="344" y="1"/>
                    <a:pt x="33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94" name="Google Shape;16694;p23"/>
            <p:cNvSpPr/>
            <p:nvPr/>
          </p:nvSpPr>
          <p:spPr>
            <a:xfrm>
              <a:off x="1012200" y="1126250"/>
              <a:ext cx="12000" cy="8275"/>
            </a:xfrm>
            <a:custGeom>
              <a:avLst/>
              <a:gdLst/>
              <a:ahLst/>
              <a:cxnLst/>
              <a:rect l="l" t="t" r="r" b="b"/>
              <a:pathLst>
                <a:path w="480" h="331" extrusionOk="0">
                  <a:moveTo>
                    <a:pt x="17" y="1"/>
                  </a:moveTo>
                  <a:cubicBezTo>
                    <a:pt x="0" y="1"/>
                    <a:pt x="460" y="331"/>
                    <a:pt x="474" y="331"/>
                  </a:cubicBezTo>
                  <a:cubicBezTo>
                    <a:pt x="479" y="331"/>
                    <a:pt x="407" y="273"/>
                    <a:pt x="189" y="110"/>
                  </a:cubicBezTo>
                  <a:cubicBezTo>
                    <a:pt x="71" y="31"/>
                    <a:pt x="22" y="1"/>
                    <a:pt x="1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95" name="Google Shape;16695;p23"/>
            <p:cNvSpPr/>
            <p:nvPr/>
          </p:nvSpPr>
          <p:spPr>
            <a:xfrm>
              <a:off x="955300" y="3351075"/>
              <a:ext cx="40325" cy="30300"/>
            </a:xfrm>
            <a:custGeom>
              <a:avLst/>
              <a:gdLst/>
              <a:ahLst/>
              <a:cxnLst/>
              <a:rect l="l" t="t" r="r" b="b"/>
              <a:pathLst>
                <a:path w="1613" h="1212" extrusionOk="0">
                  <a:moveTo>
                    <a:pt x="1330" y="0"/>
                  </a:moveTo>
                  <a:cubicBezTo>
                    <a:pt x="1284" y="0"/>
                    <a:pt x="1216" y="28"/>
                    <a:pt x="1121" y="91"/>
                  </a:cubicBezTo>
                  <a:cubicBezTo>
                    <a:pt x="1121" y="315"/>
                    <a:pt x="0" y="764"/>
                    <a:pt x="897" y="1212"/>
                  </a:cubicBezTo>
                  <a:cubicBezTo>
                    <a:pt x="1089" y="1019"/>
                    <a:pt x="1612" y="0"/>
                    <a:pt x="133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96" name="Google Shape;16696;p23"/>
            <p:cNvSpPr/>
            <p:nvPr/>
          </p:nvSpPr>
          <p:spPr>
            <a:xfrm>
              <a:off x="916075" y="3426175"/>
              <a:ext cx="39250" cy="33650"/>
            </a:xfrm>
            <a:custGeom>
              <a:avLst/>
              <a:gdLst/>
              <a:ahLst/>
              <a:cxnLst/>
              <a:rect l="l" t="t" r="r" b="b"/>
              <a:pathLst>
                <a:path w="1570" h="1346" extrusionOk="0">
                  <a:moveTo>
                    <a:pt x="897" y="1"/>
                  </a:moveTo>
                  <a:cubicBezTo>
                    <a:pt x="897" y="449"/>
                    <a:pt x="0" y="897"/>
                    <a:pt x="673" y="1346"/>
                  </a:cubicBezTo>
                  <a:cubicBezTo>
                    <a:pt x="448" y="897"/>
                    <a:pt x="1569" y="225"/>
                    <a:pt x="89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97" name="Google Shape;16697;p23"/>
            <p:cNvSpPr/>
            <p:nvPr/>
          </p:nvSpPr>
          <p:spPr>
            <a:xfrm>
              <a:off x="865650" y="1319500"/>
              <a:ext cx="33625" cy="16825"/>
            </a:xfrm>
            <a:custGeom>
              <a:avLst/>
              <a:gdLst/>
              <a:ahLst/>
              <a:cxnLst/>
              <a:rect l="l" t="t" r="r" b="b"/>
              <a:pathLst>
                <a:path w="1345" h="673" extrusionOk="0">
                  <a:moveTo>
                    <a:pt x="673" y="0"/>
                  </a:moveTo>
                  <a:cubicBezTo>
                    <a:pt x="673" y="0"/>
                    <a:pt x="0" y="672"/>
                    <a:pt x="673" y="672"/>
                  </a:cubicBezTo>
                  <a:cubicBezTo>
                    <a:pt x="448" y="448"/>
                    <a:pt x="1345" y="0"/>
                    <a:pt x="67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98" name="Google Shape;16698;p23"/>
            <p:cNvSpPr/>
            <p:nvPr/>
          </p:nvSpPr>
          <p:spPr>
            <a:xfrm>
              <a:off x="832025" y="1963825"/>
              <a:ext cx="50450" cy="44850"/>
            </a:xfrm>
            <a:custGeom>
              <a:avLst/>
              <a:gdLst/>
              <a:ahLst/>
              <a:cxnLst/>
              <a:rect l="l" t="t" r="r" b="b"/>
              <a:pathLst>
                <a:path w="2018" h="1794" extrusionOk="0">
                  <a:moveTo>
                    <a:pt x="2018" y="0"/>
                  </a:moveTo>
                  <a:lnTo>
                    <a:pt x="2018" y="0"/>
                  </a:lnTo>
                  <a:cubicBezTo>
                    <a:pt x="1345" y="449"/>
                    <a:pt x="0" y="897"/>
                    <a:pt x="0" y="1793"/>
                  </a:cubicBezTo>
                  <a:cubicBezTo>
                    <a:pt x="1121" y="1569"/>
                    <a:pt x="1569" y="673"/>
                    <a:pt x="201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99" name="Google Shape;16699;p23"/>
            <p:cNvSpPr/>
            <p:nvPr/>
          </p:nvSpPr>
          <p:spPr>
            <a:xfrm>
              <a:off x="389400" y="1065875"/>
              <a:ext cx="351150" cy="39975"/>
            </a:xfrm>
            <a:custGeom>
              <a:avLst/>
              <a:gdLst/>
              <a:ahLst/>
              <a:cxnLst/>
              <a:rect l="l" t="t" r="r" b="b"/>
              <a:pathLst>
                <a:path w="14046" h="1599" extrusionOk="0">
                  <a:moveTo>
                    <a:pt x="4900" y="1"/>
                  </a:moveTo>
                  <a:cubicBezTo>
                    <a:pt x="3356" y="1"/>
                    <a:pt x="1699" y="198"/>
                    <a:pt x="0" y="732"/>
                  </a:cubicBezTo>
                  <a:lnTo>
                    <a:pt x="11733" y="1111"/>
                  </a:lnTo>
                  <a:lnTo>
                    <a:pt x="11733" y="1111"/>
                  </a:lnTo>
                  <a:cubicBezTo>
                    <a:pt x="10095" y="641"/>
                    <a:pt x="7680" y="1"/>
                    <a:pt x="4900" y="1"/>
                  </a:cubicBezTo>
                  <a:close/>
                  <a:moveTo>
                    <a:pt x="11733" y="1111"/>
                  </a:moveTo>
                  <a:cubicBezTo>
                    <a:pt x="12683" y="1383"/>
                    <a:pt x="13372" y="1598"/>
                    <a:pt x="13719" y="1598"/>
                  </a:cubicBezTo>
                  <a:cubicBezTo>
                    <a:pt x="13976" y="1598"/>
                    <a:pt x="14046" y="1480"/>
                    <a:pt x="13895" y="1180"/>
                  </a:cubicBezTo>
                  <a:lnTo>
                    <a:pt x="11733" y="1111"/>
                  </a:ln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00" name="Google Shape;16700;p23"/>
            <p:cNvSpPr/>
            <p:nvPr/>
          </p:nvSpPr>
          <p:spPr>
            <a:xfrm>
              <a:off x="544475" y="3516375"/>
              <a:ext cx="12700" cy="18475"/>
            </a:xfrm>
            <a:custGeom>
              <a:avLst/>
              <a:gdLst/>
              <a:ahLst/>
              <a:cxnLst/>
              <a:rect l="l" t="t" r="r" b="b"/>
              <a:pathLst>
                <a:path w="508" h="739" extrusionOk="0">
                  <a:moveTo>
                    <a:pt x="467" y="0"/>
                  </a:moveTo>
                  <a:cubicBezTo>
                    <a:pt x="456" y="0"/>
                    <a:pt x="406" y="57"/>
                    <a:pt x="297" y="203"/>
                  </a:cubicBezTo>
                  <a:cubicBezTo>
                    <a:pt x="70" y="600"/>
                    <a:pt x="1" y="739"/>
                    <a:pt x="13" y="739"/>
                  </a:cubicBezTo>
                  <a:cubicBezTo>
                    <a:pt x="43" y="739"/>
                    <a:pt x="507" y="0"/>
                    <a:pt x="46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01" name="Google Shape;16701;p23"/>
            <p:cNvSpPr/>
            <p:nvPr/>
          </p:nvSpPr>
          <p:spPr>
            <a:xfrm>
              <a:off x="282925" y="2271975"/>
              <a:ext cx="240950" cy="89675"/>
            </a:xfrm>
            <a:custGeom>
              <a:avLst/>
              <a:gdLst/>
              <a:ahLst/>
              <a:cxnLst/>
              <a:rect l="l" t="t" r="r" b="b"/>
              <a:pathLst>
                <a:path w="9638" h="3587" extrusionOk="0">
                  <a:moveTo>
                    <a:pt x="5604" y="1"/>
                  </a:moveTo>
                  <a:lnTo>
                    <a:pt x="5604" y="1"/>
                  </a:lnTo>
                  <a:cubicBezTo>
                    <a:pt x="3363" y="449"/>
                    <a:pt x="1346" y="1794"/>
                    <a:pt x="1" y="3587"/>
                  </a:cubicBezTo>
                  <a:cubicBezTo>
                    <a:pt x="7621" y="2466"/>
                    <a:pt x="9638" y="1346"/>
                    <a:pt x="560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02" name="Google Shape;16702;p23"/>
            <p:cNvSpPr/>
            <p:nvPr/>
          </p:nvSpPr>
          <p:spPr>
            <a:xfrm>
              <a:off x="333375" y="2249575"/>
              <a:ext cx="72850" cy="33650"/>
            </a:xfrm>
            <a:custGeom>
              <a:avLst/>
              <a:gdLst/>
              <a:ahLst/>
              <a:cxnLst/>
              <a:rect l="l" t="t" r="r" b="b"/>
              <a:pathLst>
                <a:path w="2914" h="1346" extrusionOk="0">
                  <a:moveTo>
                    <a:pt x="2914" y="0"/>
                  </a:moveTo>
                  <a:cubicBezTo>
                    <a:pt x="2241" y="0"/>
                    <a:pt x="0" y="1345"/>
                    <a:pt x="1121" y="1345"/>
                  </a:cubicBezTo>
                  <a:cubicBezTo>
                    <a:pt x="1569" y="897"/>
                    <a:pt x="2689" y="673"/>
                    <a:pt x="291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03" name="Google Shape;16703;p23"/>
            <p:cNvSpPr/>
            <p:nvPr/>
          </p:nvSpPr>
          <p:spPr>
            <a:xfrm>
              <a:off x="254925" y="3891225"/>
              <a:ext cx="39250" cy="22425"/>
            </a:xfrm>
            <a:custGeom>
              <a:avLst/>
              <a:gdLst/>
              <a:ahLst/>
              <a:cxnLst/>
              <a:rect l="l" t="t" r="r" b="b"/>
              <a:pathLst>
                <a:path w="1570" h="897" extrusionOk="0">
                  <a:moveTo>
                    <a:pt x="897" y="1"/>
                  </a:moveTo>
                  <a:cubicBezTo>
                    <a:pt x="673" y="449"/>
                    <a:pt x="224" y="673"/>
                    <a:pt x="0" y="897"/>
                  </a:cubicBezTo>
                  <a:cubicBezTo>
                    <a:pt x="449" y="897"/>
                    <a:pt x="1569" y="225"/>
                    <a:pt x="89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6704" name="Google Shape;16704;p23"/>
          <p:cNvSpPr txBox="1">
            <a:spLocks noGrp="1"/>
          </p:cNvSpPr>
          <p:nvPr>
            <p:ph type="title"/>
          </p:nvPr>
        </p:nvSpPr>
        <p:spPr>
          <a:xfrm>
            <a:off x="960000" y="1761033"/>
            <a:ext cx="5393600" cy="1976400"/>
          </a:xfrm>
          <a:prstGeom prst="rect">
            <a:avLst/>
          </a:prstGeom>
        </p:spPr>
        <p:txBody>
          <a:bodyPr spcFirstLastPara="1" wrap="square" lIns="91425" tIns="91425" rIns="91425" bIns="91425" anchor="b" anchorCtr="0">
            <a:noAutofit/>
          </a:bodyPr>
          <a:lstStyle>
            <a:lvl1pPr lvl="0" algn="ctr">
              <a:spcBef>
                <a:spcPts val="0"/>
              </a:spcBef>
              <a:spcAft>
                <a:spcPts val="0"/>
              </a:spcAft>
              <a:buClr>
                <a:schemeClr val="lt1"/>
              </a:buClr>
              <a:buSzPts val="3600"/>
              <a:buFont typeface="Josefin Sans"/>
              <a:buNone/>
              <a:defRPr sz="4800">
                <a:solidFill>
                  <a:schemeClr val="lt1"/>
                </a:solidFill>
                <a:latin typeface="Josefin Sans"/>
                <a:ea typeface="Josefin Sans"/>
                <a:cs typeface="Josefin Sans"/>
                <a:sym typeface="Josefin Sans"/>
              </a:defRPr>
            </a:lvl1pPr>
            <a:lvl2pPr lvl="1" algn="ctr">
              <a:spcBef>
                <a:spcPts val="0"/>
              </a:spcBef>
              <a:spcAft>
                <a:spcPts val="0"/>
              </a:spcAft>
              <a:buSzPts val="4200"/>
              <a:buNone/>
              <a:defRPr sz="5600"/>
            </a:lvl2pPr>
            <a:lvl3pPr lvl="2" algn="ctr">
              <a:spcBef>
                <a:spcPts val="0"/>
              </a:spcBef>
              <a:spcAft>
                <a:spcPts val="0"/>
              </a:spcAft>
              <a:buSzPts val="4200"/>
              <a:buNone/>
              <a:defRPr sz="5600"/>
            </a:lvl3pPr>
            <a:lvl4pPr lvl="3" algn="ctr">
              <a:spcBef>
                <a:spcPts val="0"/>
              </a:spcBef>
              <a:spcAft>
                <a:spcPts val="0"/>
              </a:spcAft>
              <a:buSzPts val="4200"/>
              <a:buNone/>
              <a:defRPr sz="5600"/>
            </a:lvl4pPr>
            <a:lvl5pPr lvl="4" algn="ctr">
              <a:spcBef>
                <a:spcPts val="0"/>
              </a:spcBef>
              <a:spcAft>
                <a:spcPts val="0"/>
              </a:spcAft>
              <a:buSzPts val="4200"/>
              <a:buNone/>
              <a:defRPr sz="5600"/>
            </a:lvl5pPr>
            <a:lvl6pPr lvl="5" algn="ctr">
              <a:spcBef>
                <a:spcPts val="0"/>
              </a:spcBef>
              <a:spcAft>
                <a:spcPts val="0"/>
              </a:spcAft>
              <a:buSzPts val="4200"/>
              <a:buNone/>
              <a:defRPr sz="5600"/>
            </a:lvl6pPr>
            <a:lvl7pPr lvl="6" algn="ctr">
              <a:spcBef>
                <a:spcPts val="0"/>
              </a:spcBef>
              <a:spcAft>
                <a:spcPts val="0"/>
              </a:spcAft>
              <a:buSzPts val="4200"/>
              <a:buNone/>
              <a:defRPr sz="5600"/>
            </a:lvl7pPr>
            <a:lvl8pPr lvl="7" algn="ctr">
              <a:spcBef>
                <a:spcPts val="0"/>
              </a:spcBef>
              <a:spcAft>
                <a:spcPts val="0"/>
              </a:spcAft>
              <a:buSzPts val="4200"/>
              <a:buNone/>
              <a:defRPr sz="5600"/>
            </a:lvl8pPr>
            <a:lvl9pPr lvl="8" algn="ctr">
              <a:spcBef>
                <a:spcPts val="0"/>
              </a:spcBef>
              <a:spcAft>
                <a:spcPts val="0"/>
              </a:spcAft>
              <a:buSzPts val="4200"/>
              <a:buNone/>
              <a:defRPr sz="5600"/>
            </a:lvl9pPr>
          </a:lstStyle>
          <a:p>
            <a:endParaRPr/>
          </a:p>
        </p:txBody>
      </p:sp>
      <p:sp>
        <p:nvSpPr>
          <p:cNvPr id="16705" name="Google Shape;16705;p23"/>
          <p:cNvSpPr txBox="1">
            <a:spLocks noGrp="1"/>
          </p:cNvSpPr>
          <p:nvPr>
            <p:ph type="subTitle" idx="1"/>
          </p:nvPr>
        </p:nvSpPr>
        <p:spPr>
          <a:xfrm>
            <a:off x="1473800" y="3737433"/>
            <a:ext cx="4366000" cy="10492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Clr>
                <a:schemeClr val="lt1"/>
              </a:buClr>
              <a:buSzPts val="1400"/>
              <a:buFont typeface="Roboto Mono"/>
              <a:buNone/>
              <a:defRPr sz="1867">
                <a:solidFill>
                  <a:schemeClr val="lt1"/>
                </a:solidFill>
                <a:latin typeface="Roboto Mono"/>
                <a:ea typeface="Roboto Mono"/>
                <a:cs typeface="Roboto Mono"/>
                <a:sym typeface="Roboto Mono"/>
              </a:defRPr>
            </a:lvl1pPr>
            <a:lvl2pPr lvl="1" algn="ctr">
              <a:lnSpc>
                <a:spcPct val="100000"/>
              </a:lnSpc>
              <a:spcBef>
                <a:spcPts val="0"/>
              </a:spcBef>
              <a:spcAft>
                <a:spcPts val="0"/>
              </a:spcAft>
              <a:buClr>
                <a:schemeClr val="accent1"/>
              </a:buClr>
              <a:buSzPts val="2100"/>
              <a:buNone/>
              <a:defRPr sz="2800">
                <a:solidFill>
                  <a:schemeClr val="accent1"/>
                </a:solidFill>
              </a:defRPr>
            </a:lvl2pPr>
            <a:lvl3pPr lvl="2" algn="ctr">
              <a:lnSpc>
                <a:spcPct val="100000"/>
              </a:lnSpc>
              <a:spcBef>
                <a:spcPts val="0"/>
              </a:spcBef>
              <a:spcAft>
                <a:spcPts val="0"/>
              </a:spcAft>
              <a:buClr>
                <a:schemeClr val="accent1"/>
              </a:buClr>
              <a:buSzPts val="2100"/>
              <a:buNone/>
              <a:defRPr sz="2800">
                <a:solidFill>
                  <a:schemeClr val="accent1"/>
                </a:solidFill>
              </a:defRPr>
            </a:lvl3pPr>
            <a:lvl4pPr lvl="3" algn="ctr">
              <a:lnSpc>
                <a:spcPct val="100000"/>
              </a:lnSpc>
              <a:spcBef>
                <a:spcPts val="0"/>
              </a:spcBef>
              <a:spcAft>
                <a:spcPts val="0"/>
              </a:spcAft>
              <a:buClr>
                <a:schemeClr val="accent1"/>
              </a:buClr>
              <a:buSzPts val="2100"/>
              <a:buNone/>
              <a:defRPr sz="2800">
                <a:solidFill>
                  <a:schemeClr val="accent1"/>
                </a:solidFill>
              </a:defRPr>
            </a:lvl4pPr>
            <a:lvl5pPr lvl="4" algn="ctr">
              <a:lnSpc>
                <a:spcPct val="100000"/>
              </a:lnSpc>
              <a:spcBef>
                <a:spcPts val="0"/>
              </a:spcBef>
              <a:spcAft>
                <a:spcPts val="0"/>
              </a:spcAft>
              <a:buClr>
                <a:schemeClr val="accent1"/>
              </a:buClr>
              <a:buSzPts val="2100"/>
              <a:buNone/>
              <a:defRPr sz="2800">
                <a:solidFill>
                  <a:schemeClr val="accent1"/>
                </a:solidFill>
              </a:defRPr>
            </a:lvl5pPr>
            <a:lvl6pPr lvl="5" algn="ctr">
              <a:lnSpc>
                <a:spcPct val="100000"/>
              </a:lnSpc>
              <a:spcBef>
                <a:spcPts val="0"/>
              </a:spcBef>
              <a:spcAft>
                <a:spcPts val="0"/>
              </a:spcAft>
              <a:buClr>
                <a:schemeClr val="accent1"/>
              </a:buClr>
              <a:buSzPts val="2100"/>
              <a:buNone/>
              <a:defRPr sz="2800">
                <a:solidFill>
                  <a:schemeClr val="accent1"/>
                </a:solidFill>
              </a:defRPr>
            </a:lvl6pPr>
            <a:lvl7pPr lvl="6" algn="ctr">
              <a:lnSpc>
                <a:spcPct val="100000"/>
              </a:lnSpc>
              <a:spcBef>
                <a:spcPts val="0"/>
              </a:spcBef>
              <a:spcAft>
                <a:spcPts val="0"/>
              </a:spcAft>
              <a:buClr>
                <a:schemeClr val="accent1"/>
              </a:buClr>
              <a:buSzPts val="2100"/>
              <a:buNone/>
              <a:defRPr sz="2800">
                <a:solidFill>
                  <a:schemeClr val="accent1"/>
                </a:solidFill>
              </a:defRPr>
            </a:lvl7pPr>
            <a:lvl8pPr lvl="7" algn="ctr">
              <a:lnSpc>
                <a:spcPct val="100000"/>
              </a:lnSpc>
              <a:spcBef>
                <a:spcPts val="0"/>
              </a:spcBef>
              <a:spcAft>
                <a:spcPts val="0"/>
              </a:spcAft>
              <a:buClr>
                <a:schemeClr val="accent1"/>
              </a:buClr>
              <a:buSzPts val="2100"/>
              <a:buNone/>
              <a:defRPr sz="2800">
                <a:solidFill>
                  <a:schemeClr val="accent1"/>
                </a:solidFill>
              </a:defRPr>
            </a:lvl8pPr>
            <a:lvl9pPr lvl="8" algn="ctr">
              <a:lnSpc>
                <a:spcPct val="100000"/>
              </a:lnSpc>
              <a:spcBef>
                <a:spcPts val="0"/>
              </a:spcBef>
              <a:spcAft>
                <a:spcPts val="0"/>
              </a:spcAft>
              <a:buClr>
                <a:schemeClr val="accent1"/>
              </a:buClr>
              <a:buSzPts val="2100"/>
              <a:buNone/>
              <a:defRPr sz="2800">
                <a:solidFill>
                  <a:schemeClr val="accent1"/>
                </a:solidFill>
              </a:defRPr>
            </a:lvl9pPr>
          </a:lstStyle>
          <a:p>
            <a:endParaRPr/>
          </a:p>
        </p:txBody>
      </p:sp>
    </p:spTree>
    <p:extLst>
      <p:ext uri="{BB962C8B-B14F-4D97-AF65-F5344CB8AC3E}">
        <p14:creationId xmlns:p14="http://schemas.microsoft.com/office/powerpoint/2010/main" val="1761820206"/>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Caption">
  <p:cSld name="Caption">
    <p:bg>
      <p:bgPr>
        <a:solidFill>
          <a:srgbClr val="FFEECF"/>
        </a:solidFill>
        <a:effectLst/>
      </p:bgPr>
    </p:bg>
    <p:spTree>
      <p:nvGrpSpPr>
        <p:cNvPr id="1" name="Shape 16706"/>
        <p:cNvGrpSpPr/>
        <p:nvPr/>
      </p:nvGrpSpPr>
      <p:grpSpPr>
        <a:xfrm>
          <a:off x="0" y="0"/>
          <a:ext cx="0" cy="0"/>
          <a:chOff x="0" y="0"/>
          <a:chExt cx="0" cy="0"/>
        </a:xfrm>
      </p:grpSpPr>
      <p:sp>
        <p:nvSpPr>
          <p:cNvPr id="16707" name="Google Shape;16707;p24"/>
          <p:cNvSpPr txBox="1">
            <a:spLocks noGrp="1"/>
          </p:cNvSpPr>
          <p:nvPr>
            <p:ph type="body" idx="1"/>
          </p:nvPr>
        </p:nvSpPr>
        <p:spPr>
          <a:xfrm>
            <a:off x="4539547" y="5776033"/>
            <a:ext cx="6839600" cy="534000"/>
          </a:xfrm>
          <a:prstGeom prst="rect">
            <a:avLst/>
          </a:prstGeom>
          <a:solidFill>
            <a:schemeClr val="lt1"/>
          </a:solidFill>
        </p:spPr>
        <p:txBody>
          <a:bodyPr spcFirstLastPara="1" wrap="square" lIns="91425" tIns="91425" rIns="91425" bIns="91425" anchor="ctr" anchorCtr="0">
            <a:noAutofit/>
          </a:bodyPr>
          <a:lstStyle>
            <a:lvl1pPr marL="609585" lvl="0" indent="-304792" algn="r">
              <a:lnSpc>
                <a:spcPct val="100000"/>
              </a:lnSpc>
              <a:spcBef>
                <a:spcPts val="0"/>
              </a:spcBef>
              <a:spcAft>
                <a:spcPts val="0"/>
              </a:spcAft>
              <a:buClr>
                <a:srgbClr val="333333"/>
              </a:buClr>
              <a:buSzPts val="1400"/>
              <a:buFont typeface="Roboto Mono"/>
              <a:buNone/>
              <a:defRPr sz="1867">
                <a:solidFill>
                  <a:srgbClr val="333333"/>
                </a:solidFill>
                <a:latin typeface="Roboto Mono"/>
                <a:ea typeface="Roboto Mono"/>
                <a:cs typeface="Roboto Mono"/>
                <a:sym typeface="Roboto Mono"/>
              </a:defRPr>
            </a:lvl1pPr>
          </a:lstStyle>
          <a:p>
            <a:endParaRPr/>
          </a:p>
        </p:txBody>
      </p:sp>
    </p:spTree>
    <p:extLst>
      <p:ext uri="{BB962C8B-B14F-4D97-AF65-F5344CB8AC3E}">
        <p14:creationId xmlns:p14="http://schemas.microsoft.com/office/powerpoint/2010/main" val="457428965"/>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Big number">
  <p:cSld name="Big number">
    <p:bg>
      <p:bgPr>
        <a:solidFill>
          <a:srgbClr val="FFEECF"/>
        </a:solidFill>
        <a:effectLst/>
      </p:bgPr>
    </p:bg>
    <p:spTree>
      <p:nvGrpSpPr>
        <p:cNvPr id="1" name="Shape 16708"/>
        <p:cNvGrpSpPr/>
        <p:nvPr/>
      </p:nvGrpSpPr>
      <p:grpSpPr>
        <a:xfrm>
          <a:off x="0" y="0"/>
          <a:ext cx="0" cy="0"/>
          <a:chOff x="0" y="0"/>
          <a:chExt cx="0" cy="0"/>
        </a:xfrm>
      </p:grpSpPr>
      <p:grpSp>
        <p:nvGrpSpPr>
          <p:cNvPr id="16709" name="Google Shape;16709;p25"/>
          <p:cNvGrpSpPr/>
          <p:nvPr/>
        </p:nvGrpSpPr>
        <p:grpSpPr>
          <a:xfrm>
            <a:off x="-26733" y="-6491"/>
            <a:ext cx="12227873" cy="6889649"/>
            <a:chOff x="232500" y="742400"/>
            <a:chExt cx="6901125" cy="3999100"/>
          </a:xfrm>
        </p:grpSpPr>
        <p:sp>
          <p:nvSpPr>
            <p:cNvPr id="16710" name="Google Shape;16710;p25"/>
            <p:cNvSpPr/>
            <p:nvPr/>
          </p:nvSpPr>
          <p:spPr>
            <a:xfrm>
              <a:off x="4983800" y="1582375"/>
              <a:ext cx="128900" cy="22875"/>
            </a:xfrm>
            <a:custGeom>
              <a:avLst/>
              <a:gdLst/>
              <a:ahLst/>
              <a:cxnLst/>
              <a:rect l="l" t="t" r="r" b="b"/>
              <a:pathLst>
                <a:path w="5156" h="915" extrusionOk="0">
                  <a:moveTo>
                    <a:pt x="3722" y="0"/>
                  </a:moveTo>
                  <a:cubicBezTo>
                    <a:pt x="2242" y="0"/>
                    <a:pt x="321" y="115"/>
                    <a:pt x="1" y="915"/>
                  </a:cubicBezTo>
                  <a:cubicBezTo>
                    <a:pt x="1345" y="467"/>
                    <a:pt x="3362" y="243"/>
                    <a:pt x="5155" y="18"/>
                  </a:cubicBezTo>
                  <a:cubicBezTo>
                    <a:pt x="4835" y="18"/>
                    <a:pt x="4314" y="0"/>
                    <a:pt x="372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11" name="Google Shape;16711;p25"/>
            <p:cNvSpPr/>
            <p:nvPr/>
          </p:nvSpPr>
          <p:spPr>
            <a:xfrm>
              <a:off x="6037150" y="1596400"/>
              <a:ext cx="4700" cy="6500"/>
            </a:xfrm>
            <a:custGeom>
              <a:avLst/>
              <a:gdLst/>
              <a:ahLst/>
              <a:cxnLst/>
              <a:rect l="l" t="t" r="r" b="b"/>
              <a:pathLst>
                <a:path w="188" h="260" extrusionOk="0">
                  <a:moveTo>
                    <a:pt x="113" y="0"/>
                  </a:moveTo>
                  <a:cubicBezTo>
                    <a:pt x="85" y="0"/>
                    <a:pt x="48" y="35"/>
                    <a:pt x="1" y="130"/>
                  </a:cubicBezTo>
                  <a:cubicBezTo>
                    <a:pt x="48" y="225"/>
                    <a:pt x="85" y="259"/>
                    <a:pt x="113" y="259"/>
                  </a:cubicBezTo>
                  <a:cubicBezTo>
                    <a:pt x="188" y="259"/>
                    <a:pt x="188" y="0"/>
                    <a:pt x="11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12" name="Google Shape;16712;p25"/>
            <p:cNvSpPr/>
            <p:nvPr/>
          </p:nvSpPr>
          <p:spPr>
            <a:xfrm>
              <a:off x="6059575" y="1610850"/>
              <a:ext cx="11225" cy="4225"/>
            </a:xfrm>
            <a:custGeom>
              <a:avLst/>
              <a:gdLst/>
              <a:ahLst/>
              <a:cxnLst/>
              <a:rect l="l" t="t" r="r" b="b"/>
              <a:pathLst>
                <a:path w="449" h="169" extrusionOk="0">
                  <a:moveTo>
                    <a:pt x="0" y="0"/>
                  </a:moveTo>
                  <a:cubicBezTo>
                    <a:pt x="0" y="112"/>
                    <a:pt x="112" y="168"/>
                    <a:pt x="224" y="168"/>
                  </a:cubicBezTo>
                  <a:cubicBezTo>
                    <a:pt x="336" y="168"/>
                    <a:pt x="448" y="112"/>
                    <a:pt x="4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13" name="Google Shape;16713;p25"/>
            <p:cNvSpPr/>
            <p:nvPr/>
          </p:nvSpPr>
          <p:spPr>
            <a:xfrm>
              <a:off x="5073450" y="1615275"/>
              <a:ext cx="8625" cy="7950"/>
            </a:xfrm>
            <a:custGeom>
              <a:avLst/>
              <a:gdLst/>
              <a:ahLst/>
              <a:cxnLst/>
              <a:rect l="l" t="t" r="r" b="b"/>
              <a:pathLst>
                <a:path w="345" h="318" extrusionOk="0">
                  <a:moveTo>
                    <a:pt x="156" y="1"/>
                  </a:moveTo>
                  <a:cubicBezTo>
                    <a:pt x="117" y="1"/>
                    <a:pt x="66" y="14"/>
                    <a:pt x="1" y="47"/>
                  </a:cubicBezTo>
                  <a:cubicBezTo>
                    <a:pt x="1" y="47"/>
                    <a:pt x="1" y="271"/>
                    <a:pt x="1" y="271"/>
                  </a:cubicBezTo>
                  <a:cubicBezTo>
                    <a:pt x="33" y="304"/>
                    <a:pt x="66" y="318"/>
                    <a:pt x="97" y="318"/>
                  </a:cubicBezTo>
                  <a:cubicBezTo>
                    <a:pt x="245" y="318"/>
                    <a:pt x="344" y="1"/>
                    <a:pt x="15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14" name="Google Shape;16714;p25"/>
            <p:cNvSpPr/>
            <p:nvPr/>
          </p:nvSpPr>
          <p:spPr>
            <a:xfrm>
              <a:off x="4967000" y="1619850"/>
              <a:ext cx="39250" cy="13425"/>
            </a:xfrm>
            <a:custGeom>
              <a:avLst/>
              <a:gdLst/>
              <a:ahLst/>
              <a:cxnLst/>
              <a:rect l="l" t="t" r="r" b="b"/>
              <a:pathLst>
                <a:path w="1570" h="537" extrusionOk="0">
                  <a:moveTo>
                    <a:pt x="1098" y="0"/>
                  </a:moveTo>
                  <a:cubicBezTo>
                    <a:pt x="601" y="0"/>
                    <a:pt x="0" y="208"/>
                    <a:pt x="0" y="537"/>
                  </a:cubicBezTo>
                  <a:cubicBezTo>
                    <a:pt x="673" y="312"/>
                    <a:pt x="1121" y="312"/>
                    <a:pt x="1569" y="88"/>
                  </a:cubicBezTo>
                  <a:cubicBezTo>
                    <a:pt x="1449" y="28"/>
                    <a:pt x="1281" y="0"/>
                    <a:pt x="10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15" name="Google Shape;16715;p25"/>
            <p:cNvSpPr/>
            <p:nvPr/>
          </p:nvSpPr>
          <p:spPr>
            <a:xfrm>
              <a:off x="5028700" y="1630075"/>
              <a:ext cx="16750" cy="9725"/>
            </a:xfrm>
            <a:custGeom>
              <a:avLst/>
              <a:gdLst/>
              <a:ahLst/>
              <a:cxnLst/>
              <a:rect l="l" t="t" r="r" b="b"/>
              <a:pathLst>
                <a:path w="670" h="389" extrusionOk="0">
                  <a:moveTo>
                    <a:pt x="406" y="0"/>
                  </a:moveTo>
                  <a:cubicBezTo>
                    <a:pt x="139" y="0"/>
                    <a:pt x="1" y="388"/>
                    <a:pt x="413" y="388"/>
                  </a:cubicBezTo>
                  <a:cubicBezTo>
                    <a:pt x="482" y="388"/>
                    <a:pt x="567" y="377"/>
                    <a:pt x="670" y="352"/>
                  </a:cubicBezTo>
                  <a:lnTo>
                    <a:pt x="670" y="128"/>
                  </a:lnTo>
                  <a:cubicBezTo>
                    <a:pt x="578" y="36"/>
                    <a:pt x="486" y="0"/>
                    <a:pt x="40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16" name="Google Shape;16716;p25"/>
            <p:cNvSpPr/>
            <p:nvPr/>
          </p:nvSpPr>
          <p:spPr>
            <a:xfrm>
              <a:off x="1336300" y="1644450"/>
              <a:ext cx="5625" cy="2525"/>
            </a:xfrm>
            <a:custGeom>
              <a:avLst/>
              <a:gdLst/>
              <a:ahLst/>
              <a:cxnLst/>
              <a:rect l="l" t="t" r="r" b="b"/>
              <a:pathLst>
                <a:path w="225" h="101" extrusionOk="0">
                  <a:moveTo>
                    <a:pt x="0" y="1"/>
                  </a:moveTo>
                  <a:cubicBezTo>
                    <a:pt x="0" y="1"/>
                    <a:pt x="100" y="100"/>
                    <a:pt x="166" y="100"/>
                  </a:cubicBezTo>
                  <a:cubicBezTo>
                    <a:pt x="199" y="100"/>
                    <a:pt x="224" y="75"/>
                    <a:pt x="2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17" name="Google Shape;16717;p25"/>
            <p:cNvSpPr/>
            <p:nvPr/>
          </p:nvSpPr>
          <p:spPr>
            <a:xfrm>
              <a:off x="4384300" y="1664550"/>
              <a:ext cx="5625" cy="7950"/>
            </a:xfrm>
            <a:custGeom>
              <a:avLst/>
              <a:gdLst/>
              <a:ahLst/>
              <a:cxnLst/>
              <a:rect l="l" t="t" r="r" b="b"/>
              <a:pathLst>
                <a:path w="225" h="318" extrusionOk="0">
                  <a:moveTo>
                    <a:pt x="178" y="0"/>
                  </a:moveTo>
                  <a:cubicBezTo>
                    <a:pt x="112" y="0"/>
                    <a:pt x="0" y="159"/>
                    <a:pt x="0" y="317"/>
                  </a:cubicBezTo>
                  <a:cubicBezTo>
                    <a:pt x="0" y="317"/>
                    <a:pt x="224" y="317"/>
                    <a:pt x="224" y="93"/>
                  </a:cubicBezTo>
                  <a:cubicBezTo>
                    <a:pt x="224" y="28"/>
                    <a:pt x="205" y="0"/>
                    <a:pt x="17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18" name="Google Shape;16718;p25"/>
            <p:cNvSpPr/>
            <p:nvPr/>
          </p:nvSpPr>
          <p:spPr>
            <a:xfrm>
              <a:off x="5975525" y="1678075"/>
              <a:ext cx="14975" cy="7500"/>
            </a:xfrm>
            <a:custGeom>
              <a:avLst/>
              <a:gdLst/>
              <a:ahLst/>
              <a:cxnLst/>
              <a:rect l="l" t="t" r="r" b="b"/>
              <a:pathLst>
                <a:path w="599" h="300" extrusionOk="0">
                  <a:moveTo>
                    <a:pt x="0" y="0"/>
                  </a:moveTo>
                  <a:cubicBezTo>
                    <a:pt x="0" y="225"/>
                    <a:pt x="100" y="299"/>
                    <a:pt x="200" y="299"/>
                  </a:cubicBezTo>
                  <a:cubicBezTo>
                    <a:pt x="399" y="299"/>
                    <a:pt x="598"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19" name="Google Shape;16719;p25"/>
            <p:cNvSpPr/>
            <p:nvPr/>
          </p:nvSpPr>
          <p:spPr>
            <a:xfrm>
              <a:off x="5992325" y="1678075"/>
              <a:ext cx="22450" cy="11225"/>
            </a:xfrm>
            <a:custGeom>
              <a:avLst/>
              <a:gdLst/>
              <a:ahLst/>
              <a:cxnLst/>
              <a:rect l="l" t="t" r="r" b="b"/>
              <a:pathLst>
                <a:path w="898" h="449" extrusionOk="0">
                  <a:moveTo>
                    <a:pt x="225" y="0"/>
                  </a:moveTo>
                  <a:cubicBezTo>
                    <a:pt x="225" y="225"/>
                    <a:pt x="1" y="449"/>
                    <a:pt x="225" y="449"/>
                  </a:cubicBezTo>
                  <a:cubicBezTo>
                    <a:pt x="225" y="225"/>
                    <a:pt x="897" y="0"/>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20" name="Google Shape;16720;p25"/>
            <p:cNvSpPr/>
            <p:nvPr/>
          </p:nvSpPr>
          <p:spPr>
            <a:xfrm>
              <a:off x="6121200" y="1680450"/>
              <a:ext cx="4700" cy="6475"/>
            </a:xfrm>
            <a:custGeom>
              <a:avLst/>
              <a:gdLst/>
              <a:ahLst/>
              <a:cxnLst/>
              <a:rect l="l" t="t" r="r" b="b"/>
              <a:pathLst>
                <a:path w="188" h="259" extrusionOk="0">
                  <a:moveTo>
                    <a:pt x="113" y="0"/>
                  </a:moveTo>
                  <a:cubicBezTo>
                    <a:pt x="85" y="0"/>
                    <a:pt x="48" y="35"/>
                    <a:pt x="1" y="130"/>
                  </a:cubicBezTo>
                  <a:cubicBezTo>
                    <a:pt x="48" y="224"/>
                    <a:pt x="85" y="259"/>
                    <a:pt x="113" y="259"/>
                  </a:cubicBezTo>
                  <a:cubicBezTo>
                    <a:pt x="187" y="259"/>
                    <a:pt x="187" y="0"/>
                    <a:pt x="11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21" name="Google Shape;16721;p25"/>
            <p:cNvSpPr/>
            <p:nvPr/>
          </p:nvSpPr>
          <p:spPr>
            <a:xfrm>
              <a:off x="6001300" y="1682525"/>
              <a:ext cx="20450" cy="15525"/>
            </a:xfrm>
            <a:custGeom>
              <a:avLst/>
              <a:gdLst/>
              <a:ahLst/>
              <a:cxnLst/>
              <a:rect l="l" t="t" r="r" b="b"/>
              <a:pathLst>
                <a:path w="818" h="621" extrusionOk="0">
                  <a:moveTo>
                    <a:pt x="668" y="1"/>
                  </a:moveTo>
                  <a:cubicBezTo>
                    <a:pt x="644" y="1"/>
                    <a:pt x="602" y="15"/>
                    <a:pt x="538" y="47"/>
                  </a:cubicBezTo>
                  <a:cubicBezTo>
                    <a:pt x="0" y="47"/>
                    <a:pt x="323" y="620"/>
                    <a:pt x="589" y="620"/>
                  </a:cubicBezTo>
                  <a:cubicBezTo>
                    <a:pt x="655" y="620"/>
                    <a:pt x="718" y="584"/>
                    <a:pt x="762" y="495"/>
                  </a:cubicBezTo>
                  <a:cubicBezTo>
                    <a:pt x="378" y="495"/>
                    <a:pt x="817" y="1"/>
                    <a:pt x="66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22" name="Google Shape;16722;p25"/>
            <p:cNvSpPr/>
            <p:nvPr/>
          </p:nvSpPr>
          <p:spPr>
            <a:xfrm>
              <a:off x="6104400" y="1683675"/>
              <a:ext cx="11225" cy="25"/>
            </a:xfrm>
            <a:custGeom>
              <a:avLst/>
              <a:gdLst/>
              <a:ahLst/>
              <a:cxnLst/>
              <a:rect l="l" t="t" r="r" b="b"/>
              <a:pathLst>
                <a:path w="449" h="1" extrusionOk="0">
                  <a:moveTo>
                    <a:pt x="448" y="1"/>
                  </a:moveTo>
                  <a:lnTo>
                    <a:pt x="0" y="1"/>
                  </a:lnTo>
                  <a:cubicBezTo>
                    <a:pt x="0" y="1"/>
                    <a:pt x="448" y="1"/>
                    <a:pt x="4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23" name="Google Shape;16723;p25"/>
            <p:cNvSpPr/>
            <p:nvPr/>
          </p:nvSpPr>
          <p:spPr>
            <a:xfrm>
              <a:off x="6154825" y="1691650"/>
              <a:ext cx="4675" cy="6500"/>
            </a:xfrm>
            <a:custGeom>
              <a:avLst/>
              <a:gdLst/>
              <a:ahLst/>
              <a:cxnLst/>
              <a:rect l="l" t="t" r="r" b="b"/>
              <a:pathLst>
                <a:path w="187" h="260" extrusionOk="0">
                  <a:moveTo>
                    <a:pt x="112" y="0"/>
                  </a:moveTo>
                  <a:cubicBezTo>
                    <a:pt x="85" y="0"/>
                    <a:pt x="48" y="35"/>
                    <a:pt x="0" y="130"/>
                  </a:cubicBezTo>
                  <a:cubicBezTo>
                    <a:pt x="48" y="225"/>
                    <a:pt x="85" y="259"/>
                    <a:pt x="112" y="259"/>
                  </a:cubicBezTo>
                  <a:cubicBezTo>
                    <a:pt x="187" y="259"/>
                    <a:pt x="187" y="0"/>
                    <a:pt x="11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24" name="Google Shape;16724;p25"/>
            <p:cNvSpPr/>
            <p:nvPr/>
          </p:nvSpPr>
          <p:spPr>
            <a:xfrm>
              <a:off x="5975525" y="1694875"/>
              <a:ext cx="11225" cy="2525"/>
            </a:xfrm>
            <a:custGeom>
              <a:avLst/>
              <a:gdLst/>
              <a:ahLst/>
              <a:cxnLst/>
              <a:rect l="l" t="t" r="r" b="b"/>
              <a:pathLst>
                <a:path w="449" h="101" extrusionOk="0">
                  <a:moveTo>
                    <a:pt x="0" y="1"/>
                  </a:moveTo>
                  <a:cubicBezTo>
                    <a:pt x="0" y="1"/>
                    <a:pt x="200" y="100"/>
                    <a:pt x="333" y="100"/>
                  </a:cubicBezTo>
                  <a:cubicBezTo>
                    <a:pt x="399" y="100"/>
                    <a:pt x="449" y="76"/>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25" name="Google Shape;16725;p25"/>
            <p:cNvSpPr/>
            <p:nvPr/>
          </p:nvSpPr>
          <p:spPr>
            <a:xfrm>
              <a:off x="6025950" y="1700475"/>
              <a:ext cx="15325" cy="13450"/>
            </a:xfrm>
            <a:custGeom>
              <a:avLst/>
              <a:gdLst/>
              <a:ahLst/>
              <a:cxnLst/>
              <a:rect l="l" t="t" r="r" b="b"/>
              <a:pathLst>
                <a:path w="613" h="538" extrusionOk="0">
                  <a:moveTo>
                    <a:pt x="449" y="1"/>
                  </a:moveTo>
                  <a:cubicBezTo>
                    <a:pt x="225" y="1"/>
                    <a:pt x="1" y="1"/>
                    <a:pt x="225" y="449"/>
                  </a:cubicBezTo>
                  <a:cubicBezTo>
                    <a:pt x="225" y="509"/>
                    <a:pt x="257" y="537"/>
                    <a:pt x="300" y="537"/>
                  </a:cubicBezTo>
                  <a:cubicBezTo>
                    <a:pt x="417" y="537"/>
                    <a:pt x="613" y="329"/>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26" name="Google Shape;16726;p25"/>
            <p:cNvSpPr/>
            <p:nvPr/>
          </p:nvSpPr>
          <p:spPr>
            <a:xfrm>
              <a:off x="1291475" y="1711700"/>
              <a:ext cx="25" cy="22425"/>
            </a:xfrm>
            <a:custGeom>
              <a:avLst/>
              <a:gdLst/>
              <a:ahLst/>
              <a:cxnLst/>
              <a:rect l="l" t="t" r="r" b="b"/>
              <a:pathLst>
                <a:path w="1" h="897" extrusionOk="0">
                  <a:moveTo>
                    <a:pt x="0" y="448"/>
                  </a:moveTo>
                  <a:cubicBezTo>
                    <a:pt x="0" y="897"/>
                    <a:pt x="0" y="0"/>
                    <a:pt x="0" y="448"/>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27" name="Google Shape;16727;p25"/>
            <p:cNvSpPr/>
            <p:nvPr/>
          </p:nvSpPr>
          <p:spPr>
            <a:xfrm>
              <a:off x="5913900" y="1711700"/>
              <a:ext cx="25" cy="22425"/>
            </a:xfrm>
            <a:custGeom>
              <a:avLst/>
              <a:gdLst/>
              <a:ahLst/>
              <a:cxnLst/>
              <a:rect l="l" t="t" r="r" b="b"/>
              <a:pathLst>
                <a:path w="1" h="897" extrusionOk="0">
                  <a:moveTo>
                    <a:pt x="0" y="448"/>
                  </a:moveTo>
                  <a:cubicBezTo>
                    <a:pt x="0" y="897"/>
                    <a:pt x="0" y="0"/>
                    <a:pt x="0" y="448"/>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28" name="Google Shape;16728;p25"/>
            <p:cNvSpPr/>
            <p:nvPr/>
          </p:nvSpPr>
          <p:spPr>
            <a:xfrm>
              <a:off x="6149225" y="1727325"/>
              <a:ext cx="7750" cy="5150"/>
            </a:xfrm>
            <a:custGeom>
              <a:avLst/>
              <a:gdLst/>
              <a:ahLst/>
              <a:cxnLst/>
              <a:rect l="l" t="t" r="r" b="b"/>
              <a:pathLst>
                <a:path w="310" h="206" extrusionOk="0">
                  <a:moveTo>
                    <a:pt x="99" y="0"/>
                  </a:moveTo>
                  <a:cubicBezTo>
                    <a:pt x="68" y="0"/>
                    <a:pt x="34" y="14"/>
                    <a:pt x="0" y="48"/>
                  </a:cubicBezTo>
                  <a:cubicBezTo>
                    <a:pt x="117" y="165"/>
                    <a:pt x="189" y="205"/>
                    <a:pt x="226" y="205"/>
                  </a:cubicBezTo>
                  <a:cubicBezTo>
                    <a:pt x="310" y="205"/>
                    <a:pt x="222" y="0"/>
                    <a:pt x="9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29" name="Google Shape;16729;p25"/>
            <p:cNvSpPr/>
            <p:nvPr/>
          </p:nvSpPr>
          <p:spPr>
            <a:xfrm>
              <a:off x="6085725" y="1728500"/>
              <a:ext cx="13100" cy="7500"/>
            </a:xfrm>
            <a:custGeom>
              <a:avLst/>
              <a:gdLst/>
              <a:ahLst/>
              <a:cxnLst/>
              <a:rect l="l" t="t" r="r" b="b"/>
              <a:pathLst>
                <a:path w="524" h="300" extrusionOk="0">
                  <a:moveTo>
                    <a:pt x="75" y="1"/>
                  </a:moveTo>
                  <a:cubicBezTo>
                    <a:pt x="0" y="225"/>
                    <a:pt x="50" y="299"/>
                    <a:pt x="125" y="299"/>
                  </a:cubicBezTo>
                  <a:cubicBezTo>
                    <a:pt x="274" y="299"/>
                    <a:pt x="523" y="1"/>
                    <a:pt x="7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30" name="Google Shape;16730;p25"/>
            <p:cNvSpPr/>
            <p:nvPr/>
          </p:nvSpPr>
          <p:spPr>
            <a:xfrm>
              <a:off x="2529725" y="1737225"/>
              <a:ext cx="5625" cy="6700"/>
            </a:xfrm>
            <a:custGeom>
              <a:avLst/>
              <a:gdLst/>
              <a:ahLst/>
              <a:cxnLst/>
              <a:rect l="l" t="t" r="r" b="b"/>
              <a:pathLst>
                <a:path w="225" h="268" extrusionOk="0">
                  <a:moveTo>
                    <a:pt x="58" y="0"/>
                  </a:moveTo>
                  <a:cubicBezTo>
                    <a:pt x="25" y="0"/>
                    <a:pt x="0" y="25"/>
                    <a:pt x="0" y="100"/>
                  </a:cubicBezTo>
                  <a:cubicBezTo>
                    <a:pt x="0" y="212"/>
                    <a:pt x="56" y="268"/>
                    <a:pt x="112" y="268"/>
                  </a:cubicBezTo>
                  <a:cubicBezTo>
                    <a:pt x="168" y="268"/>
                    <a:pt x="224" y="212"/>
                    <a:pt x="224" y="100"/>
                  </a:cubicBezTo>
                  <a:cubicBezTo>
                    <a:pt x="224" y="100"/>
                    <a:pt x="125" y="0"/>
                    <a:pt x="5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31" name="Google Shape;16731;p25"/>
            <p:cNvSpPr/>
            <p:nvPr/>
          </p:nvSpPr>
          <p:spPr>
            <a:xfrm>
              <a:off x="5969925" y="1734100"/>
              <a:ext cx="11225" cy="2525"/>
            </a:xfrm>
            <a:custGeom>
              <a:avLst/>
              <a:gdLst/>
              <a:ahLst/>
              <a:cxnLst/>
              <a:rect l="l" t="t" r="r" b="b"/>
              <a:pathLst>
                <a:path w="449" h="101" extrusionOk="0">
                  <a:moveTo>
                    <a:pt x="0" y="1"/>
                  </a:moveTo>
                  <a:cubicBezTo>
                    <a:pt x="0" y="1"/>
                    <a:pt x="200" y="100"/>
                    <a:pt x="332" y="100"/>
                  </a:cubicBezTo>
                  <a:cubicBezTo>
                    <a:pt x="399" y="100"/>
                    <a:pt x="449" y="75"/>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32" name="Google Shape;16732;p25"/>
            <p:cNvSpPr/>
            <p:nvPr/>
          </p:nvSpPr>
          <p:spPr>
            <a:xfrm>
              <a:off x="6059575" y="1728500"/>
              <a:ext cx="25" cy="22425"/>
            </a:xfrm>
            <a:custGeom>
              <a:avLst/>
              <a:gdLst/>
              <a:ahLst/>
              <a:cxnLst/>
              <a:rect l="l" t="t" r="r" b="b"/>
              <a:pathLst>
                <a:path w="1" h="897" extrusionOk="0">
                  <a:moveTo>
                    <a:pt x="0" y="449"/>
                  </a:moveTo>
                  <a:cubicBezTo>
                    <a:pt x="0" y="897"/>
                    <a:pt x="0" y="1"/>
                    <a:pt x="0" y="449"/>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33" name="Google Shape;16733;p25"/>
            <p:cNvSpPr/>
            <p:nvPr/>
          </p:nvSpPr>
          <p:spPr>
            <a:xfrm>
              <a:off x="6042750" y="1736975"/>
              <a:ext cx="4800" cy="8275"/>
            </a:xfrm>
            <a:custGeom>
              <a:avLst/>
              <a:gdLst/>
              <a:ahLst/>
              <a:cxnLst/>
              <a:rect l="l" t="t" r="r" b="b"/>
              <a:pathLst>
                <a:path w="192" h="331" extrusionOk="0">
                  <a:moveTo>
                    <a:pt x="98" y="1"/>
                  </a:moveTo>
                  <a:cubicBezTo>
                    <a:pt x="73" y="1"/>
                    <a:pt x="40" y="31"/>
                    <a:pt x="1" y="110"/>
                  </a:cubicBezTo>
                  <a:cubicBezTo>
                    <a:pt x="55" y="273"/>
                    <a:pt x="96" y="331"/>
                    <a:pt x="124" y="331"/>
                  </a:cubicBezTo>
                  <a:cubicBezTo>
                    <a:pt x="191" y="331"/>
                    <a:pt x="183" y="1"/>
                    <a:pt x="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34" name="Google Shape;16734;p25"/>
            <p:cNvSpPr/>
            <p:nvPr/>
          </p:nvSpPr>
          <p:spPr>
            <a:xfrm>
              <a:off x="5852250" y="1745300"/>
              <a:ext cx="11250" cy="7950"/>
            </a:xfrm>
            <a:custGeom>
              <a:avLst/>
              <a:gdLst/>
              <a:ahLst/>
              <a:cxnLst/>
              <a:rect l="l" t="t" r="r" b="b"/>
              <a:pathLst>
                <a:path w="450" h="318" extrusionOk="0">
                  <a:moveTo>
                    <a:pt x="449" y="1"/>
                  </a:moveTo>
                  <a:cubicBezTo>
                    <a:pt x="1" y="1"/>
                    <a:pt x="1" y="1"/>
                    <a:pt x="1" y="225"/>
                  </a:cubicBezTo>
                  <a:cubicBezTo>
                    <a:pt x="67" y="291"/>
                    <a:pt x="132" y="318"/>
                    <a:pt x="192" y="318"/>
                  </a:cubicBezTo>
                  <a:cubicBezTo>
                    <a:pt x="337" y="318"/>
                    <a:pt x="449" y="159"/>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35" name="Google Shape;16735;p25"/>
            <p:cNvSpPr/>
            <p:nvPr/>
          </p:nvSpPr>
          <p:spPr>
            <a:xfrm>
              <a:off x="6003550" y="1745400"/>
              <a:ext cx="4775" cy="8275"/>
            </a:xfrm>
            <a:custGeom>
              <a:avLst/>
              <a:gdLst/>
              <a:ahLst/>
              <a:cxnLst/>
              <a:rect l="l" t="t" r="r" b="b"/>
              <a:pathLst>
                <a:path w="191" h="331" extrusionOk="0">
                  <a:moveTo>
                    <a:pt x="124" y="0"/>
                  </a:moveTo>
                  <a:cubicBezTo>
                    <a:pt x="96" y="0"/>
                    <a:pt x="54" y="58"/>
                    <a:pt x="0" y="221"/>
                  </a:cubicBezTo>
                  <a:cubicBezTo>
                    <a:pt x="40" y="300"/>
                    <a:pt x="72" y="330"/>
                    <a:pt x="98" y="330"/>
                  </a:cubicBezTo>
                  <a:cubicBezTo>
                    <a:pt x="182" y="330"/>
                    <a:pt x="191" y="0"/>
                    <a:pt x="1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36" name="Google Shape;16736;p25"/>
            <p:cNvSpPr/>
            <p:nvPr/>
          </p:nvSpPr>
          <p:spPr>
            <a:xfrm>
              <a:off x="5975525" y="1753275"/>
              <a:ext cx="4700" cy="6500"/>
            </a:xfrm>
            <a:custGeom>
              <a:avLst/>
              <a:gdLst/>
              <a:ahLst/>
              <a:cxnLst/>
              <a:rect l="l" t="t" r="r" b="b"/>
              <a:pathLst>
                <a:path w="188" h="260" extrusionOk="0">
                  <a:moveTo>
                    <a:pt x="113" y="1"/>
                  </a:moveTo>
                  <a:cubicBezTo>
                    <a:pt x="85" y="1"/>
                    <a:pt x="48" y="35"/>
                    <a:pt x="0" y="130"/>
                  </a:cubicBezTo>
                  <a:cubicBezTo>
                    <a:pt x="48" y="225"/>
                    <a:pt x="85" y="259"/>
                    <a:pt x="113" y="259"/>
                  </a:cubicBezTo>
                  <a:cubicBezTo>
                    <a:pt x="187" y="259"/>
                    <a:pt x="187" y="1"/>
                    <a:pt x="1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37" name="Google Shape;16737;p25"/>
            <p:cNvSpPr/>
            <p:nvPr/>
          </p:nvSpPr>
          <p:spPr>
            <a:xfrm>
              <a:off x="6261275" y="1755650"/>
              <a:ext cx="23300" cy="6500"/>
            </a:xfrm>
            <a:custGeom>
              <a:avLst/>
              <a:gdLst/>
              <a:ahLst/>
              <a:cxnLst/>
              <a:rect l="l" t="t" r="r" b="b"/>
              <a:pathLst>
                <a:path w="932" h="260" extrusionOk="0">
                  <a:moveTo>
                    <a:pt x="398" y="0"/>
                  </a:moveTo>
                  <a:cubicBezTo>
                    <a:pt x="201" y="0"/>
                    <a:pt x="0" y="70"/>
                    <a:pt x="0" y="259"/>
                  </a:cubicBezTo>
                  <a:lnTo>
                    <a:pt x="673" y="259"/>
                  </a:lnTo>
                  <a:cubicBezTo>
                    <a:pt x="932" y="130"/>
                    <a:pt x="667" y="0"/>
                    <a:pt x="3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38" name="Google Shape;16738;p25"/>
            <p:cNvSpPr/>
            <p:nvPr/>
          </p:nvSpPr>
          <p:spPr>
            <a:xfrm>
              <a:off x="5745800" y="1756525"/>
              <a:ext cx="16825" cy="7950"/>
            </a:xfrm>
            <a:custGeom>
              <a:avLst/>
              <a:gdLst/>
              <a:ahLst/>
              <a:cxnLst/>
              <a:rect l="l" t="t" r="r" b="b"/>
              <a:pathLst>
                <a:path w="673" h="318" extrusionOk="0">
                  <a:moveTo>
                    <a:pt x="673" y="0"/>
                  </a:moveTo>
                  <a:cubicBezTo>
                    <a:pt x="225" y="0"/>
                    <a:pt x="1" y="0"/>
                    <a:pt x="1" y="224"/>
                  </a:cubicBezTo>
                  <a:cubicBezTo>
                    <a:pt x="66" y="290"/>
                    <a:pt x="151" y="317"/>
                    <a:pt x="238" y="317"/>
                  </a:cubicBezTo>
                  <a:cubicBezTo>
                    <a:pt x="449" y="317"/>
                    <a:pt x="673" y="159"/>
                    <a:pt x="6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39" name="Google Shape;16739;p25"/>
            <p:cNvSpPr/>
            <p:nvPr/>
          </p:nvSpPr>
          <p:spPr>
            <a:xfrm>
              <a:off x="5807425" y="1758875"/>
              <a:ext cx="4700" cy="6500"/>
            </a:xfrm>
            <a:custGeom>
              <a:avLst/>
              <a:gdLst/>
              <a:ahLst/>
              <a:cxnLst/>
              <a:rect l="l" t="t" r="r" b="b"/>
              <a:pathLst>
                <a:path w="188" h="260" extrusionOk="0">
                  <a:moveTo>
                    <a:pt x="113" y="1"/>
                  </a:moveTo>
                  <a:cubicBezTo>
                    <a:pt x="86" y="1"/>
                    <a:pt x="48" y="35"/>
                    <a:pt x="1" y="130"/>
                  </a:cubicBezTo>
                  <a:cubicBezTo>
                    <a:pt x="48" y="225"/>
                    <a:pt x="86" y="260"/>
                    <a:pt x="113" y="260"/>
                  </a:cubicBezTo>
                  <a:cubicBezTo>
                    <a:pt x="188" y="260"/>
                    <a:pt x="188" y="1"/>
                    <a:pt x="1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40" name="Google Shape;16740;p25"/>
            <p:cNvSpPr/>
            <p:nvPr/>
          </p:nvSpPr>
          <p:spPr>
            <a:xfrm>
              <a:off x="6022000" y="1754200"/>
              <a:ext cx="20775" cy="7950"/>
            </a:xfrm>
            <a:custGeom>
              <a:avLst/>
              <a:gdLst/>
              <a:ahLst/>
              <a:cxnLst/>
              <a:rect l="l" t="t" r="r" b="b"/>
              <a:pathLst>
                <a:path w="831" h="318" extrusionOk="0">
                  <a:moveTo>
                    <a:pt x="473" y="0"/>
                  </a:moveTo>
                  <a:cubicBezTo>
                    <a:pt x="290" y="0"/>
                    <a:pt x="0" y="159"/>
                    <a:pt x="159" y="317"/>
                  </a:cubicBezTo>
                  <a:cubicBezTo>
                    <a:pt x="607" y="317"/>
                    <a:pt x="831" y="317"/>
                    <a:pt x="607" y="93"/>
                  </a:cubicBezTo>
                  <a:cubicBezTo>
                    <a:pt x="607" y="27"/>
                    <a:pt x="549" y="0"/>
                    <a:pt x="4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41" name="Google Shape;16741;p25"/>
            <p:cNvSpPr/>
            <p:nvPr/>
          </p:nvSpPr>
          <p:spPr>
            <a:xfrm>
              <a:off x="5521675" y="1762125"/>
              <a:ext cx="28050" cy="34525"/>
            </a:xfrm>
            <a:custGeom>
              <a:avLst/>
              <a:gdLst/>
              <a:ahLst/>
              <a:cxnLst/>
              <a:rect l="l" t="t" r="r" b="b"/>
              <a:pathLst>
                <a:path w="1122" h="1381" extrusionOk="0">
                  <a:moveTo>
                    <a:pt x="1" y="0"/>
                  </a:moveTo>
                  <a:cubicBezTo>
                    <a:pt x="1" y="601"/>
                    <a:pt x="180" y="1380"/>
                    <a:pt x="857" y="1380"/>
                  </a:cubicBezTo>
                  <a:cubicBezTo>
                    <a:pt x="938" y="1380"/>
                    <a:pt x="1026" y="1369"/>
                    <a:pt x="1122" y="1345"/>
                  </a:cubicBezTo>
                  <a:cubicBezTo>
                    <a:pt x="673" y="897"/>
                    <a:pt x="897"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42" name="Google Shape;16742;p25"/>
            <p:cNvSpPr/>
            <p:nvPr/>
          </p:nvSpPr>
          <p:spPr>
            <a:xfrm>
              <a:off x="5986725" y="1767725"/>
              <a:ext cx="25" cy="25"/>
            </a:xfrm>
            <a:custGeom>
              <a:avLst/>
              <a:gdLst/>
              <a:ahLst/>
              <a:cxnLst/>
              <a:rect l="l" t="t" r="r" b="b"/>
              <a:pathLst>
                <a:path w="1" h="1" extrusionOk="0">
                  <a:moveTo>
                    <a:pt x="1" y="0"/>
                  </a:move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43" name="Google Shape;16743;p25"/>
            <p:cNvSpPr/>
            <p:nvPr/>
          </p:nvSpPr>
          <p:spPr>
            <a:xfrm>
              <a:off x="5981125" y="1767725"/>
              <a:ext cx="5625" cy="16825"/>
            </a:xfrm>
            <a:custGeom>
              <a:avLst/>
              <a:gdLst/>
              <a:ahLst/>
              <a:cxnLst/>
              <a:rect l="l" t="t" r="r" b="b"/>
              <a:pathLst>
                <a:path w="225" h="673" extrusionOk="0">
                  <a:moveTo>
                    <a:pt x="225" y="0"/>
                  </a:moveTo>
                  <a:lnTo>
                    <a:pt x="225" y="0"/>
                  </a:lnTo>
                  <a:cubicBezTo>
                    <a:pt x="1" y="673"/>
                    <a:pt x="225" y="0"/>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44" name="Google Shape;16744;p25"/>
            <p:cNvSpPr/>
            <p:nvPr/>
          </p:nvSpPr>
          <p:spPr>
            <a:xfrm>
              <a:off x="5947500" y="1770600"/>
              <a:ext cx="4800" cy="8275"/>
            </a:xfrm>
            <a:custGeom>
              <a:avLst/>
              <a:gdLst/>
              <a:ahLst/>
              <a:cxnLst/>
              <a:rect l="l" t="t" r="r" b="b"/>
              <a:pathLst>
                <a:path w="192" h="331" extrusionOk="0">
                  <a:moveTo>
                    <a:pt x="98" y="0"/>
                  </a:moveTo>
                  <a:cubicBezTo>
                    <a:pt x="73" y="0"/>
                    <a:pt x="40" y="31"/>
                    <a:pt x="1" y="109"/>
                  </a:cubicBezTo>
                  <a:cubicBezTo>
                    <a:pt x="55" y="273"/>
                    <a:pt x="96" y="330"/>
                    <a:pt x="124" y="330"/>
                  </a:cubicBezTo>
                  <a:cubicBezTo>
                    <a:pt x="191" y="330"/>
                    <a:pt x="183" y="0"/>
                    <a:pt x="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45" name="Google Shape;16745;p25"/>
            <p:cNvSpPr/>
            <p:nvPr/>
          </p:nvSpPr>
          <p:spPr>
            <a:xfrm>
              <a:off x="6003550" y="1770600"/>
              <a:ext cx="4775" cy="8275"/>
            </a:xfrm>
            <a:custGeom>
              <a:avLst/>
              <a:gdLst/>
              <a:ahLst/>
              <a:cxnLst/>
              <a:rect l="l" t="t" r="r" b="b"/>
              <a:pathLst>
                <a:path w="191" h="331" extrusionOk="0">
                  <a:moveTo>
                    <a:pt x="98" y="0"/>
                  </a:moveTo>
                  <a:cubicBezTo>
                    <a:pt x="72" y="0"/>
                    <a:pt x="40" y="31"/>
                    <a:pt x="0" y="109"/>
                  </a:cubicBezTo>
                  <a:cubicBezTo>
                    <a:pt x="54" y="273"/>
                    <a:pt x="96" y="330"/>
                    <a:pt x="124" y="330"/>
                  </a:cubicBezTo>
                  <a:cubicBezTo>
                    <a:pt x="191" y="330"/>
                    <a:pt x="182" y="0"/>
                    <a:pt x="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46" name="Google Shape;16746;p25"/>
            <p:cNvSpPr/>
            <p:nvPr/>
          </p:nvSpPr>
          <p:spPr>
            <a:xfrm>
              <a:off x="5818650" y="1776600"/>
              <a:ext cx="11225" cy="7950"/>
            </a:xfrm>
            <a:custGeom>
              <a:avLst/>
              <a:gdLst/>
              <a:ahLst/>
              <a:cxnLst/>
              <a:rect l="l" t="t" r="r" b="b"/>
              <a:pathLst>
                <a:path w="449" h="318" extrusionOk="0">
                  <a:moveTo>
                    <a:pt x="257" y="1"/>
                  </a:moveTo>
                  <a:cubicBezTo>
                    <a:pt x="112" y="1"/>
                    <a:pt x="0" y="159"/>
                    <a:pt x="0" y="318"/>
                  </a:cubicBezTo>
                  <a:cubicBezTo>
                    <a:pt x="448" y="318"/>
                    <a:pt x="448" y="318"/>
                    <a:pt x="448" y="94"/>
                  </a:cubicBezTo>
                  <a:cubicBezTo>
                    <a:pt x="383" y="28"/>
                    <a:pt x="317" y="1"/>
                    <a:pt x="25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47" name="Google Shape;16747;p25"/>
            <p:cNvSpPr/>
            <p:nvPr/>
          </p:nvSpPr>
          <p:spPr>
            <a:xfrm>
              <a:off x="5869075" y="1778925"/>
              <a:ext cx="5625" cy="25"/>
            </a:xfrm>
            <a:custGeom>
              <a:avLst/>
              <a:gdLst/>
              <a:ahLst/>
              <a:cxnLst/>
              <a:rect l="l" t="t" r="r" b="b"/>
              <a:pathLst>
                <a:path w="225" h="1" extrusionOk="0">
                  <a:moveTo>
                    <a:pt x="224" y="1"/>
                  </a:moveTo>
                  <a:lnTo>
                    <a:pt x="0" y="1"/>
                  </a:lnTo>
                  <a:cubicBezTo>
                    <a:pt x="0" y="1"/>
                    <a:pt x="224" y="1"/>
                    <a:pt x="2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48" name="Google Shape;16748;p25"/>
            <p:cNvSpPr/>
            <p:nvPr/>
          </p:nvSpPr>
          <p:spPr>
            <a:xfrm>
              <a:off x="5745800" y="1783750"/>
              <a:ext cx="7700" cy="7325"/>
            </a:xfrm>
            <a:custGeom>
              <a:avLst/>
              <a:gdLst/>
              <a:ahLst/>
              <a:cxnLst/>
              <a:rect l="l" t="t" r="r" b="b"/>
              <a:pathLst>
                <a:path w="308" h="293" extrusionOk="0">
                  <a:moveTo>
                    <a:pt x="235" y="1"/>
                  </a:moveTo>
                  <a:cubicBezTo>
                    <a:pt x="200" y="1"/>
                    <a:pt x="127" y="66"/>
                    <a:pt x="1" y="256"/>
                  </a:cubicBezTo>
                  <a:cubicBezTo>
                    <a:pt x="27" y="282"/>
                    <a:pt x="53" y="293"/>
                    <a:pt x="78" y="293"/>
                  </a:cubicBezTo>
                  <a:cubicBezTo>
                    <a:pt x="207" y="293"/>
                    <a:pt x="308" y="1"/>
                    <a:pt x="23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49" name="Google Shape;16749;p25"/>
            <p:cNvSpPr/>
            <p:nvPr/>
          </p:nvSpPr>
          <p:spPr>
            <a:xfrm>
              <a:off x="5848975" y="1786450"/>
              <a:ext cx="14525" cy="9300"/>
            </a:xfrm>
            <a:custGeom>
              <a:avLst/>
              <a:gdLst/>
              <a:ahLst/>
              <a:cxnLst/>
              <a:rect l="l" t="t" r="r" b="b"/>
              <a:pathLst>
                <a:path w="581" h="372" extrusionOk="0">
                  <a:moveTo>
                    <a:pt x="205" y="1"/>
                  </a:moveTo>
                  <a:cubicBezTo>
                    <a:pt x="100" y="1"/>
                    <a:pt x="1" y="109"/>
                    <a:pt x="132" y="372"/>
                  </a:cubicBezTo>
                  <a:cubicBezTo>
                    <a:pt x="356" y="372"/>
                    <a:pt x="580" y="372"/>
                    <a:pt x="356" y="148"/>
                  </a:cubicBezTo>
                  <a:cubicBezTo>
                    <a:pt x="356" y="55"/>
                    <a:pt x="279" y="1"/>
                    <a:pt x="20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50" name="Google Shape;16750;p25"/>
            <p:cNvSpPr/>
            <p:nvPr/>
          </p:nvSpPr>
          <p:spPr>
            <a:xfrm>
              <a:off x="5219125" y="1795725"/>
              <a:ext cx="11225" cy="5650"/>
            </a:xfrm>
            <a:custGeom>
              <a:avLst/>
              <a:gdLst/>
              <a:ahLst/>
              <a:cxnLst/>
              <a:rect l="l" t="t" r="r" b="b"/>
              <a:pathLst>
                <a:path w="449" h="226" extrusionOk="0">
                  <a:moveTo>
                    <a:pt x="449" y="1"/>
                  </a:moveTo>
                  <a:cubicBezTo>
                    <a:pt x="225" y="1"/>
                    <a:pt x="225" y="225"/>
                    <a:pt x="1" y="225"/>
                  </a:cubicBezTo>
                  <a:cubicBezTo>
                    <a:pt x="225" y="225"/>
                    <a:pt x="449" y="225"/>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51" name="Google Shape;16751;p25"/>
            <p:cNvSpPr/>
            <p:nvPr/>
          </p:nvSpPr>
          <p:spPr>
            <a:xfrm>
              <a:off x="5729000" y="1793425"/>
              <a:ext cx="11225" cy="7950"/>
            </a:xfrm>
            <a:custGeom>
              <a:avLst/>
              <a:gdLst/>
              <a:ahLst/>
              <a:cxnLst/>
              <a:rect l="l" t="t" r="r" b="b"/>
              <a:pathLst>
                <a:path w="449" h="318" extrusionOk="0">
                  <a:moveTo>
                    <a:pt x="257" y="0"/>
                  </a:moveTo>
                  <a:cubicBezTo>
                    <a:pt x="112" y="0"/>
                    <a:pt x="0" y="159"/>
                    <a:pt x="0" y="317"/>
                  </a:cubicBezTo>
                  <a:cubicBezTo>
                    <a:pt x="449" y="317"/>
                    <a:pt x="449" y="317"/>
                    <a:pt x="449" y="93"/>
                  </a:cubicBezTo>
                  <a:cubicBezTo>
                    <a:pt x="383" y="27"/>
                    <a:pt x="317" y="0"/>
                    <a:pt x="25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52" name="Google Shape;16752;p25"/>
            <p:cNvSpPr/>
            <p:nvPr/>
          </p:nvSpPr>
          <p:spPr>
            <a:xfrm>
              <a:off x="5745800" y="1795725"/>
              <a:ext cx="28050" cy="11250"/>
            </a:xfrm>
            <a:custGeom>
              <a:avLst/>
              <a:gdLst/>
              <a:ahLst/>
              <a:cxnLst/>
              <a:rect l="l" t="t" r="r" b="b"/>
              <a:pathLst>
                <a:path w="1122" h="450" extrusionOk="0">
                  <a:moveTo>
                    <a:pt x="225" y="1"/>
                  </a:moveTo>
                  <a:cubicBezTo>
                    <a:pt x="1" y="449"/>
                    <a:pt x="225" y="449"/>
                    <a:pt x="673" y="449"/>
                  </a:cubicBezTo>
                  <a:cubicBezTo>
                    <a:pt x="673" y="225"/>
                    <a:pt x="1121" y="1"/>
                    <a:pt x="2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53" name="Google Shape;16753;p25"/>
            <p:cNvSpPr/>
            <p:nvPr/>
          </p:nvSpPr>
          <p:spPr>
            <a:xfrm>
              <a:off x="5846650" y="1823750"/>
              <a:ext cx="11225" cy="25"/>
            </a:xfrm>
            <a:custGeom>
              <a:avLst/>
              <a:gdLst/>
              <a:ahLst/>
              <a:cxnLst/>
              <a:rect l="l" t="t" r="r" b="b"/>
              <a:pathLst>
                <a:path w="449" h="1" extrusionOk="0">
                  <a:moveTo>
                    <a:pt x="1" y="0"/>
                  </a:moveTo>
                  <a:lnTo>
                    <a:pt x="225" y="0"/>
                  </a:lnTo>
                  <a:cubicBezTo>
                    <a:pt x="449" y="0"/>
                    <a:pt x="1"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54" name="Google Shape;16754;p25"/>
            <p:cNvSpPr/>
            <p:nvPr/>
          </p:nvSpPr>
          <p:spPr>
            <a:xfrm>
              <a:off x="5913900" y="1798850"/>
              <a:ext cx="5625" cy="2525"/>
            </a:xfrm>
            <a:custGeom>
              <a:avLst/>
              <a:gdLst/>
              <a:ahLst/>
              <a:cxnLst/>
              <a:rect l="l" t="t" r="r" b="b"/>
              <a:pathLst>
                <a:path w="225" h="101" extrusionOk="0">
                  <a:moveTo>
                    <a:pt x="166" y="0"/>
                  </a:moveTo>
                  <a:cubicBezTo>
                    <a:pt x="100" y="0"/>
                    <a:pt x="0" y="100"/>
                    <a:pt x="0" y="100"/>
                  </a:cubicBezTo>
                  <a:lnTo>
                    <a:pt x="224" y="100"/>
                  </a:lnTo>
                  <a:cubicBezTo>
                    <a:pt x="224" y="25"/>
                    <a:pt x="199" y="0"/>
                    <a:pt x="16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55" name="Google Shape;16755;p25"/>
            <p:cNvSpPr/>
            <p:nvPr/>
          </p:nvSpPr>
          <p:spPr>
            <a:xfrm>
              <a:off x="5930700" y="1801350"/>
              <a:ext cx="11225" cy="2500"/>
            </a:xfrm>
            <a:custGeom>
              <a:avLst/>
              <a:gdLst/>
              <a:ahLst/>
              <a:cxnLst/>
              <a:rect l="l" t="t" r="r" b="b"/>
              <a:pathLst>
                <a:path w="449" h="100" extrusionOk="0">
                  <a:moveTo>
                    <a:pt x="1" y="0"/>
                  </a:moveTo>
                  <a:cubicBezTo>
                    <a:pt x="1" y="75"/>
                    <a:pt x="50" y="100"/>
                    <a:pt x="117" y="100"/>
                  </a:cubicBezTo>
                  <a:cubicBezTo>
                    <a:pt x="250" y="100"/>
                    <a:pt x="449" y="0"/>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56" name="Google Shape;16756;p25"/>
            <p:cNvSpPr/>
            <p:nvPr/>
          </p:nvSpPr>
          <p:spPr>
            <a:xfrm>
              <a:off x="5824250" y="1810050"/>
              <a:ext cx="5625" cy="2525"/>
            </a:xfrm>
            <a:custGeom>
              <a:avLst/>
              <a:gdLst/>
              <a:ahLst/>
              <a:cxnLst/>
              <a:rect l="l" t="t" r="r" b="b"/>
              <a:pathLst>
                <a:path w="225" h="101" extrusionOk="0">
                  <a:moveTo>
                    <a:pt x="58" y="1"/>
                  </a:moveTo>
                  <a:cubicBezTo>
                    <a:pt x="25" y="1"/>
                    <a:pt x="0" y="26"/>
                    <a:pt x="0" y="100"/>
                  </a:cubicBezTo>
                  <a:lnTo>
                    <a:pt x="224" y="100"/>
                  </a:lnTo>
                  <a:cubicBezTo>
                    <a:pt x="224" y="100"/>
                    <a:pt x="125" y="1"/>
                    <a:pt x="5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57" name="Google Shape;16757;p25"/>
            <p:cNvSpPr/>
            <p:nvPr/>
          </p:nvSpPr>
          <p:spPr>
            <a:xfrm>
              <a:off x="5521675" y="1811425"/>
              <a:ext cx="37700" cy="17950"/>
            </a:xfrm>
            <a:custGeom>
              <a:avLst/>
              <a:gdLst/>
              <a:ahLst/>
              <a:cxnLst/>
              <a:rect l="l" t="t" r="r" b="b"/>
              <a:pathLst>
                <a:path w="1508" h="718" extrusionOk="0">
                  <a:moveTo>
                    <a:pt x="152" y="0"/>
                  </a:moveTo>
                  <a:cubicBezTo>
                    <a:pt x="85" y="0"/>
                    <a:pt x="32" y="14"/>
                    <a:pt x="1" y="45"/>
                  </a:cubicBezTo>
                  <a:cubicBezTo>
                    <a:pt x="449" y="45"/>
                    <a:pt x="673" y="718"/>
                    <a:pt x="1122" y="718"/>
                  </a:cubicBezTo>
                  <a:cubicBezTo>
                    <a:pt x="1507" y="525"/>
                    <a:pt x="566" y="0"/>
                    <a:pt x="15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58" name="Google Shape;16758;p25"/>
            <p:cNvSpPr/>
            <p:nvPr/>
          </p:nvSpPr>
          <p:spPr>
            <a:xfrm>
              <a:off x="5566500" y="1812550"/>
              <a:ext cx="11250" cy="11225"/>
            </a:xfrm>
            <a:custGeom>
              <a:avLst/>
              <a:gdLst/>
              <a:ahLst/>
              <a:cxnLst/>
              <a:rect l="l" t="t" r="r" b="b"/>
              <a:pathLst>
                <a:path w="450" h="449" extrusionOk="0">
                  <a:moveTo>
                    <a:pt x="1" y="0"/>
                  </a:moveTo>
                  <a:lnTo>
                    <a:pt x="449" y="448"/>
                  </a:lnTo>
                  <a:cubicBezTo>
                    <a:pt x="449" y="224"/>
                    <a:pt x="449" y="224"/>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59" name="Google Shape;16759;p25"/>
            <p:cNvSpPr/>
            <p:nvPr/>
          </p:nvSpPr>
          <p:spPr>
            <a:xfrm>
              <a:off x="5729000" y="1818150"/>
              <a:ext cx="11225" cy="2500"/>
            </a:xfrm>
            <a:custGeom>
              <a:avLst/>
              <a:gdLst/>
              <a:ahLst/>
              <a:cxnLst/>
              <a:rect l="l" t="t" r="r" b="b"/>
              <a:pathLst>
                <a:path w="449" h="100" extrusionOk="0">
                  <a:moveTo>
                    <a:pt x="0" y="0"/>
                  </a:moveTo>
                  <a:cubicBezTo>
                    <a:pt x="0" y="0"/>
                    <a:pt x="200" y="100"/>
                    <a:pt x="332" y="100"/>
                  </a:cubicBezTo>
                  <a:cubicBezTo>
                    <a:pt x="399" y="100"/>
                    <a:pt x="449" y="75"/>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60" name="Google Shape;16760;p25"/>
            <p:cNvSpPr/>
            <p:nvPr/>
          </p:nvSpPr>
          <p:spPr>
            <a:xfrm>
              <a:off x="6278075" y="1829350"/>
              <a:ext cx="84075" cy="50450"/>
            </a:xfrm>
            <a:custGeom>
              <a:avLst/>
              <a:gdLst/>
              <a:ahLst/>
              <a:cxnLst/>
              <a:rect l="l" t="t" r="r" b="b"/>
              <a:pathLst>
                <a:path w="3363" h="2018" extrusionOk="0">
                  <a:moveTo>
                    <a:pt x="1" y="1"/>
                  </a:moveTo>
                  <a:lnTo>
                    <a:pt x="3363" y="2018"/>
                  </a:lnTo>
                  <a:cubicBezTo>
                    <a:pt x="2242" y="1121"/>
                    <a:pt x="1121" y="449"/>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61" name="Google Shape;16761;p25"/>
            <p:cNvSpPr/>
            <p:nvPr/>
          </p:nvSpPr>
          <p:spPr>
            <a:xfrm>
              <a:off x="5569300" y="1829350"/>
              <a:ext cx="16850" cy="4225"/>
            </a:xfrm>
            <a:custGeom>
              <a:avLst/>
              <a:gdLst/>
              <a:ahLst/>
              <a:cxnLst/>
              <a:rect l="l" t="t" r="r" b="b"/>
              <a:pathLst>
                <a:path w="674" h="169" extrusionOk="0">
                  <a:moveTo>
                    <a:pt x="337" y="1"/>
                  </a:moveTo>
                  <a:cubicBezTo>
                    <a:pt x="1" y="113"/>
                    <a:pt x="169" y="169"/>
                    <a:pt x="337" y="169"/>
                  </a:cubicBezTo>
                  <a:cubicBezTo>
                    <a:pt x="505" y="169"/>
                    <a:pt x="673" y="113"/>
                    <a:pt x="33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62" name="Google Shape;16762;p25"/>
            <p:cNvSpPr/>
            <p:nvPr/>
          </p:nvSpPr>
          <p:spPr>
            <a:xfrm>
              <a:off x="5880275" y="1827025"/>
              <a:ext cx="11225" cy="7950"/>
            </a:xfrm>
            <a:custGeom>
              <a:avLst/>
              <a:gdLst/>
              <a:ahLst/>
              <a:cxnLst/>
              <a:rect l="l" t="t" r="r" b="b"/>
              <a:pathLst>
                <a:path w="449" h="318" extrusionOk="0">
                  <a:moveTo>
                    <a:pt x="159" y="1"/>
                  </a:moveTo>
                  <a:cubicBezTo>
                    <a:pt x="0" y="1"/>
                    <a:pt x="0" y="159"/>
                    <a:pt x="0" y="318"/>
                  </a:cubicBezTo>
                  <a:lnTo>
                    <a:pt x="449" y="94"/>
                  </a:lnTo>
                  <a:cubicBezTo>
                    <a:pt x="317" y="28"/>
                    <a:pt x="225" y="1"/>
                    <a:pt x="15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63" name="Google Shape;16763;p25"/>
            <p:cNvSpPr/>
            <p:nvPr/>
          </p:nvSpPr>
          <p:spPr>
            <a:xfrm>
              <a:off x="4429125" y="1831725"/>
              <a:ext cx="4675" cy="6500"/>
            </a:xfrm>
            <a:custGeom>
              <a:avLst/>
              <a:gdLst/>
              <a:ahLst/>
              <a:cxnLst/>
              <a:rect l="l" t="t" r="r" b="b"/>
              <a:pathLst>
                <a:path w="187" h="260" extrusionOk="0">
                  <a:moveTo>
                    <a:pt x="112" y="0"/>
                  </a:moveTo>
                  <a:cubicBezTo>
                    <a:pt x="85" y="0"/>
                    <a:pt x="47" y="35"/>
                    <a:pt x="0" y="130"/>
                  </a:cubicBezTo>
                  <a:cubicBezTo>
                    <a:pt x="47" y="224"/>
                    <a:pt x="85" y="259"/>
                    <a:pt x="112" y="259"/>
                  </a:cubicBezTo>
                  <a:cubicBezTo>
                    <a:pt x="187" y="259"/>
                    <a:pt x="187" y="0"/>
                    <a:pt x="11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64" name="Google Shape;16764;p25"/>
            <p:cNvSpPr/>
            <p:nvPr/>
          </p:nvSpPr>
          <p:spPr>
            <a:xfrm>
              <a:off x="4434725" y="1851775"/>
              <a:ext cx="11225" cy="25"/>
            </a:xfrm>
            <a:custGeom>
              <a:avLst/>
              <a:gdLst/>
              <a:ahLst/>
              <a:cxnLst/>
              <a:rect l="l" t="t" r="r" b="b"/>
              <a:pathLst>
                <a:path w="449" h="1" extrusionOk="0">
                  <a:moveTo>
                    <a:pt x="0" y="0"/>
                  </a:moveTo>
                  <a:lnTo>
                    <a:pt x="448" y="0"/>
                  </a:lnTo>
                  <a:cubicBezTo>
                    <a:pt x="448" y="0"/>
                    <a:pt x="0"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65" name="Google Shape;16765;p25"/>
            <p:cNvSpPr/>
            <p:nvPr/>
          </p:nvSpPr>
          <p:spPr>
            <a:xfrm>
              <a:off x="5504875" y="1861825"/>
              <a:ext cx="26450" cy="12375"/>
            </a:xfrm>
            <a:custGeom>
              <a:avLst/>
              <a:gdLst/>
              <a:ahLst/>
              <a:cxnLst/>
              <a:rect l="l" t="t" r="r" b="b"/>
              <a:pathLst>
                <a:path w="1058" h="495" extrusionOk="0">
                  <a:moveTo>
                    <a:pt x="273" y="1"/>
                  </a:moveTo>
                  <a:cubicBezTo>
                    <a:pt x="188" y="1"/>
                    <a:pt x="97" y="14"/>
                    <a:pt x="1" y="46"/>
                  </a:cubicBezTo>
                  <a:cubicBezTo>
                    <a:pt x="1" y="270"/>
                    <a:pt x="1" y="495"/>
                    <a:pt x="673" y="495"/>
                  </a:cubicBezTo>
                  <a:cubicBezTo>
                    <a:pt x="1057" y="495"/>
                    <a:pt x="783" y="1"/>
                    <a:pt x="2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66" name="Google Shape;16766;p25"/>
            <p:cNvSpPr/>
            <p:nvPr/>
          </p:nvSpPr>
          <p:spPr>
            <a:xfrm>
              <a:off x="5527300" y="1866275"/>
              <a:ext cx="22425" cy="19775"/>
            </a:xfrm>
            <a:custGeom>
              <a:avLst/>
              <a:gdLst/>
              <a:ahLst/>
              <a:cxnLst/>
              <a:rect l="l" t="t" r="r" b="b"/>
              <a:pathLst>
                <a:path w="897" h="791" extrusionOk="0">
                  <a:moveTo>
                    <a:pt x="473" y="0"/>
                  </a:moveTo>
                  <a:cubicBezTo>
                    <a:pt x="405" y="0"/>
                    <a:pt x="321" y="28"/>
                    <a:pt x="224" y="92"/>
                  </a:cubicBezTo>
                  <a:cubicBezTo>
                    <a:pt x="897" y="317"/>
                    <a:pt x="0" y="541"/>
                    <a:pt x="0" y="765"/>
                  </a:cubicBezTo>
                  <a:cubicBezTo>
                    <a:pt x="70" y="782"/>
                    <a:pt x="134" y="790"/>
                    <a:pt x="193" y="790"/>
                  </a:cubicBezTo>
                  <a:cubicBezTo>
                    <a:pt x="783" y="790"/>
                    <a:pt x="841" y="0"/>
                    <a:pt x="4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67" name="Google Shape;16767;p25"/>
            <p:cNvSpPr/>
            <p:nvPr/>
          </p:nvSpPr>
          <p:spPr>
            <a:xfrm>
              <a:off x="4451525" y="1874175"/>
              <a:ext cx="16825" cy="11225"/>
            </a:xfrm>
            <a:custGeom>
              <a:avLst/>
              <a:gdLst/>
              <a:ahLst/>
              <a:cxnLst/>
              <a:rect l="l" t="t" r="r" b="b"/>
              <a:pathLst>
                <a:path w="673" h="449" extrusionOk="0">
                  <a:moveTo>
                    <a:pt x="0" y="1"/>
                  </a:moveTo>
                  <a:cubicBezTo>
                    <a:pt x="0" y="225"/>
                    <a:pt x="0" y="449"/>
                    <a:pt x="225" y="449"/>
                  </a:cubicBezTo>
                  <a:cubicBezTo>
                    <a:pt x="673" y="449"/>
                    <a:pt x="225"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68" name="Google Shape;16768;p25"/>
            <p:cNvSpPr/>
            <p:nvPr/>
          </p:nvSpPr>
          <p:spPr>
            <a:xfrm>
              <a:off x="5193525" y="1873025"/>
              <a:ext cx="20025" cy="12375"/>
            </a:xfrm>
            <a:custGeom>
              <a:avLst/>
              <a:gdLst/>
              <a:ahLst/>
              <a:cxnLst/>
              <a:rect l="l" t="t" r="r" b="b"/>
              <a:pathLst>
                <a:path w="801" h="495" extrusionOk="0">
                  <a:moveTo>
                    <a:pt x="682" y="1"/>
                  </a:moveTo>
                  <a:cubicBezTo>
                    <a:pt x="412" y="1"/>
                    <a:pt x="0" y="495"/>
                    <a:pt x="576" y="495"/>
                  </a:cubicBezTo>
                  <a:cubicBezTo>
                    <a:pt x="576" y="271"/>
                    <a:pt x="800" y="271"/>
                    <a:pt x="800" y="47"/>
                  </a:cubicBezTo>
                  <a:cubicBezTo>
                    <a:pt x="768" y="15"/>
                    <a:pt x="727" y="1"/>
                    <a:pt x="68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69" name="Google Shape;16769;p25"/>
            <p:cNvSpPr/>
            <p:nvPr/>
          </p:nvSpPr>
          <p:spPr>
            <a:xfrm>
              <a:off x="5163100" y="1881175"/>
              <a:ext cx="28025" cy="10700"/>
            </a:xfrm>
            <a:custGeom>
              <a:avLst/>
              <a:gdLst/>
              <a:ahLst/>
              <a:cxnLst/>
              <a:rect l="l" t="t" r="r" b="b"/>
              <a:pathLst>
                <a:path w="1121" h="428" extrusionOk="0">
                  <a:moveTo>
                    <a:pt x="477" y="1"/>
                  </a:moveTo>
                  <a:cubicBezTo>
                    <a:pt x="281" y="1"/>
                    <a:pt x="112" y="57"/>
                    <a:pt x="0" y="169"/>
                  </a:cubicBezTo>
                  <a:cubicBezTo>
                    <a:pt x="0" y="358"/>
                    <a:pt x="201" y="428"/>
                    <a:pt x="432" y="428"/>
                  </a:cubicBezTo>
                  <a:cubicBezTo>
                    <a:pt x="747" y="428"/>
                    <a:pt x="1121" y="298"/>
                    <a:pt x="1121" y="169"/>
                  </a:cubicBezTo>
                  <a:cubicBezTo>
                    <a:pt x="897" y="57"/>
                    <a:pt x="673" y="1"/>
                    <a:pt x="47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70" name="Google Shape;16770;p25"/>
            <p:cNvSpPr/>
            <p:nvPr/>
          </p:nvSpPr>
          <p:spPr>
            <a:xfrm>
              <a:off x="5191125" y="1890975"/>
              <a:ext cx="39225" cy="11250"/>
            </a:xfrm>
            <a:custGeom>
              <a:avLst/>
              <a:gdLst/>
              <a:ahLst/>
              <a:cxnLst/>
              <a:rect l="l" t="t" r="r" b="b"/>
              <a:pathLst>
                <a:path w="1569" h="450" extrusionOk="0">
                  <a:moveTo>
                    <a:pt x="1569" y="1"/>
                  </a:moveTo>
                  <a:cubicBezTo>
                    <a:pt x="896" y="1"/>
                    <a:pt x="224" y="1"/>
                    <a:pt x="0" y="449"/>
                  </a:cubicBezTo>
                  <a:cubicBezTo>
                    <a:pt x="448" y="225"/>
                    <a:pt x="1345" y="449"/>
                    <a:pt x="156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71" name="Google Shape;16771;p25"/>
            <p:cNvSpPr/>
            <p:nvPr/>
          </p:nvSpPr>
          <p:spPr>
            <a:xfrm>
              <a:off x="5527300" y="1888250"/>
              <a:ext cx="4775" cy="8275"/>
            </a:xfrm>
            <a:custGeom>
              <a:avLst/>
              <a:gdLst/>
              <a:ahLst/>
              <a:cxnLst/>
              <a:rect l="l" t="t" r="r" b="b"/>
              <a:pathLst>
                <a:path w="191" h="331" extrusionOk="0">
                  <a:moveTo>
                    <a:pt x="98" y="1"/>
                  </a:moveTo>
                  <a:cubicBezTo>
                    <a:pt x="72" y="1"/>
                    <a:pt x="40" y="31"/>
                    <a:pt x="0" y="110"/>
                  </a:cubicBezTo>
                  <a:cubicBezTo>
                    <a:pt x="54" y="273"/>
                    <a:pt x="96" y="331"/>
                    <a:pt x="124" y="331"/>
                  </a:cubicBezTo>
                  <a:cubicBezTo>
                    <a:pt x="191" y="331"/>
                    <a:pt x="182" y="1"/>
                    <a:pt x="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72" name="Google Shape;16772;p25"/>
            <p:cNvSpPr/>
            <p:nvPr/>
          </p:nvSpPr>
          <p:spPr>
            <a:xfrm>
              <a:off x="5129475" y="1904550"/>
              <a:ext cx="7850" cy="6500"/>
            </a:xfrm>
            <a:custGeom>
              <a:avLst/>
              <a:gdLst/>
              <a:ahLst/>
              <a:cxnLst/>
              <a:rect l="l" t="t" r="r" b="b"/>
              <a:pathLst>
                <a:path w="314" h="260" extrusionOk="0">
                  <a:moveTo>
                    <a:pt x="136" y="1"/>
                  </a:moveTo>
                  <a:cubicBezTo>
                    <a:pt x="95" y="1"/>
                    <a:pt x="48" y="36"/>
                    <a:pt x="1" y="130"/>
                  </a:cubicBezTo>
                  <a:cubicBezTo>
                    <a:pt x="95" y="225"/>
                    <a:pt x="160" y="260"/>
                    <a:pt x="201" y="260"/>
                  </a:cubicBezTo>
                  <a:cubicBezTo>
                    <a:pt x="313" y="260"/>
                    <a:pt x="249" y="1"/>
                    <a:pt x="13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73" name="Google Shape;16773;p25"/>
            <p:cNvSpPr/>
            <p:nvPr/>
          </p:nvSpPr>
          <p:spPr>
            <a:xfrm>
              <a:off x="5572125" y="1915775"/>
              <a:ext cx="4675" cy="6475"/>
            </a:xfrm>
            <a:custGeom>
              <a:avLst/>
              <a:gdLst/>
              <a:ahLst/>
              <a:cxnLst/>
              <a:rect l="l" t="t" r="r" b="b"/>
              <a:pathLst>
                <a:path w="187" h="259" extrusionOk="0">
                  <a:moveTo>
                    <a:pt x="112" y="0"/>
                  </a:moveTo>
                  <a:cubicBezTo>
                    <a:pt x="85" y="0"/>
                    <a:pt x="47" y="35"/>
                    <a:pt x="0" y="129"/>
                  </a:cubicBezTo>
                  <a:cubicBezTo>
                    <a:pt x="47" y="224"/>
                    <a:pt x="85" y="259"/>
                    <a:pt x="112" y="259"/>
                  </a:cubicBezTo>
                  <a:cubicBezTo>
                    <a:pt x="187" y="259"/>
                    <a:pt x="187" y="0"/>
                    <a:pt x="11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74" name="Google Shape;16774;p25"/>
            <p:cNvSpPr/>
            <p:nvPr/>
          </p:nvSpPr>
          <p:spPr>
            <a:xfrm>
              <a:off x="5510475" y="1914800"/>
              <a:ext cx="16850" cy="4225"/>
            </a:xfrm>
            <a:custGeom>
              <a:avLst/>
              <a:gdLst/>
              <a:ahLst/>
              <a:cxnLst/>
              <a:rect l="l" t="t" r="r" b="b"/>
              <a:pathLst>
                <a:path w="674" h="169" extrusionOk="0">
                  <a:moveTo>
                    <a:pt x="393" y="0"/>
                  </a:moveTo>
                  <a:cubicBezTo>
                    <a:pt x="225" y="0"/>
                    <a:pt x="1" y="56"/>
                    <a:pt x="1" y="168"/>
                  </a:cubicBezTo>
                  <a:lnTo>
                    <a:pt x="449" y="168"/>
                  </a:lnTo>
                  <a:cubicBezTo>
                    <a:pt x="673" y="56"/>
                    <a:pt x="561" y="0"/>
                    <a:pt x="3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75" name="Google Shape;16775;p25"/>
            <p:cNvSpPr/>
            <p:nvPr/>
          </p:nvSpPr>
          <p:spPr>
            <a:xfrm>
              <a:off x="5566500" y="1980625"/>
              <a:ext cx="16850" cy="11225"/>
            </a:xfrm>
            <a:custGeom>
              <a:avLst/>
              <a:gdLst/>
              <a:ahLst/>
              <a:cxnLst/>
              <a:rect l="l" t="t" r="r" b="b"/>
              <a:pathLst>
                <a:path w="674" h="449" extrusionOk="0">
                  <a:moveTo>
                    <a:pt x="1" y="1"/>
                  </a:moveTo>
                  <a:cubicBezTo>
                    <a:pt x="1" y="225"/>
                    <a:pt x="225" y="449"/>
                    <a:pt x="673" y="449"/>
                  </a:cubicBezTo>
                  <a:cubicBezTo>
                    <a:pt x="673" y="225"/>
                    <a:pt x="225"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76" name="Google Shape;16776;p25"/>
            <p:cNvSpPr/>
            <p:nvPr/>
          </p:nvSpPr>
          <p:spPr>
            <a:xfrm>
              <a:off x="5291975" y="2008650"/>
              <a:ext cx="11225" cy="7950"/>
            </a:xfrm>
            <a:custGeom>
              <a:avLst/>
              <a:gdLst/>
              <a:ahLst/>
              <a:cxnLst/>
              <a:rect l="l" t="t" r="r" b="b"/>
              <a:pathLst>
                <a:path w="449" h="318" extrusionOk="0">
                  <a:moveTo>
                    <a:pt x="448" y="0"/>
                  </a:moveTo>
                  <a:cubicBezTo>
                    <a:pt x="448" y="0"/>
                    <a:pt x="0" y="0"/>
                    <a:pt x="0" y="224"/>
                  </a:cubicBezTo>
                  <a:cubicBezTo>
                    <a:pt x="0" y="290"/>
                    <a:pt x="39" y="317"/>
                    <a:pt x="93" y="317"/>
                  </a:cubicBezTo>
                  <a:cubicBezTo>
                    <a:pt x="224" y="317"/>
                    <a:pt x="448" y="159"/>
                    <a:pt x="4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77" name="Google Shape;16777;p25"/>
            <p:cNvSpPr/>
            <p:nvPr/>
          </p:nvSpPr>
          <p:spPr>
            <a:xfrm>
              <a:off x="4675650" y="2019850"/>
              <a:ext cx="28025" cy="5625"/>
            </a:xfrm>
            <a:custGeom>
              <a:avLst/>
              <a:gdLst/>
              <a:ahLst/>
              <a:cxnLst/>
              <a:rect l="l" t="t" r="r" b="b"/>
              <a:pathLst>
                <a:path w="1121" h="225" extrusionOk="0">
                  <a:moveTo>
                    <a:pt x="0" y="1"/>
                  </a:moveTo>
                  <a:cubicBezTo>
                    <a:pt x="0" y="225"/>
                    <a:pt x="1121" y="225"/>
                    <a:pt x="1121" y="225"/>
                  </a:cubicBezTo>
                  <a:cubicBezTo>
                    <a:pt x="1009" y="113"/>
                    <a:pt x="841" y="113"/>
                    <a:pt x="645" y="113"/>
                  </a:cubicBezTo>
                  <a:cubicBezTo>
                    <a:pt x="448" y="113"/>
                    <a:pt x="224" y="113"/>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78" name="Google Shape;16778;p25"/>
            <p:cNvSpPr/>
            <p:nvPr/>
          </p:nvSpPr>
          <p:spPr>
            <a:xfrm>
              <a:off x="5286375" y="2033425"/>
              <a:ext cx="4675" cy="6500"/>
            </a:xfrm>
            <a:custGeom>
              <a:avLst/>
              <a:gdLst/>
              <a:ahLst/>
              <a:cxnLst/>
              <a:rect l="l" t="t" r="r" b="b"/>
              <a:pathLst>
                <a:path w="187" h="260" extrusionOk="0">
                  <a:moveTo>
                    <a:pt x="112" y="1"/>
                  </a:moveTo>
                  <a:cubicBezTo>
                    <a:pt x="85" y="1"/>
                    <a:pt x="47" y="35"/>
                    <a:pt x="0" y="130"/>
                  </a:cubicBezTo>
                  <a:cubicBezTo>
                    <a:pt x="47" y="225"/>
                    <a:pt x="85" y="259"/>
                    <a:pt x="112" y="259"/>
                  </a:cubicBezTo>
                  <a:cubicBezTo>
                    <a:pt x="187" y="259"/>
                    <a:pt x="187" y="1"/>
                    <a:pt x="11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79" name="Google Shape;16779;p25"/>
            <p:cNvSpPr/>
            <p:nvPr/>
          </p:nvSpPr>
          <p:spPr>
            <a:xfrm>
              <a:off x="5583325" y="2045375"/>
              <a:ext cx="11225" cy="2525"/>
            </a:xfrm>
            <a:custGeom>
              <a:avLst/>
              <a:gdLst/>
              <a:ahLst/>
              <a:cxnLst/>
              <a:rect l="l" t="t" r="r" b="b"/>
              <a:pathLst>
                <a:path w="449" h="101" extrusionOk="0">
                  <a:moveTo>
                    <a:pt x="116" y="1"/>
                  </a:moveTo>
                  <a:cubicBezTo>
                    <a:pt x="50" y="1"/>
                    <a:pt x="0" y="25"/>
                    <a:pt x="0" y="100"/>
                  </a:cubicBezTo>
                  <a:lnTo>
                    <a:pt x="448" y="100"/>
                  </a:lnTo>
                  <a:cubicBezTo>
                    <a:pt x="448" y="100"/>
                    <a:pt x="249" y="1"/>
                    <a:pt x="11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80" name="Google Shape;16780;p25"/>
            <p:cNvSpPr/>
            <p:nvPr/>
          </p:nvSpPr>
          <p:spPr>
            <a:xfrm>
              <a:off x="5473950" y="2067925"/>
              <a:ext cx="2925" cy="10275"/>
            </a:xfrm>
            <a:custGeom>
              <a:avLst/>
              <a:gdLst/>
              <a:ahLst/>
              <a:cxnLst/>
              <a:rect l="l" t="t" r="r" b="b"/>
              <a:pathLst>
                <a:path w="117" h="411" extrusionOk="0">
                  <a:moveTo>
                    <a:pt x="104" y="0"/>
                  </a:moveTo>
                  <a:cubicBezTo>
                    <a:pt x="73" y="0"/>
                    <a:pt x="0" y="410"/>
                    <a:pt x="21" y="410"/>
                  </a:cubicBezTo>
                  <a:cubicBezTo>
                    <a:pt x="30" y="410"/>
                    <a:pt x="58" y="329"/>
                    <a:pt x="117" y="95"/>
                  </a:cubicBezTo>
                  <a:cubicBezTo>
                    <a:pt x="117" y="27"/>
                    <a:pt x="112" y="0"/>
                    <a:pt x="10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81" name="Google Shape;16781;p25"/>
            <p:cNvSpPr/>
            <p:nvPr/>
          </p:nvSpPr>
          <p:spPr>
            <a:xfrm>
              <a:off x="3381375" y="2077275"/>
              <a:ext cx="16825" cy="8425"/>
            </a:xfrm>
            <a:custGeom>
              <a:avLst/>
              <a:gdLst/>
              <a:ahLst/>
              <a:cxnLst/>
              <a:rect l="l" t="t" r="r" b="b"/>
              <a:pathLst>
                <a:path w="673" h="337" extrusionOk="0">
                  <a:moveTo>
                    <a:pt x="336" y="1"/>
                  </a:moveTo>
                  <a:cubicBezTo>
                    <a:pt x="224" y="1"/>
                    <a:pt x="112" y="57"/>
                    <a:pt x="0" y="169"/>
                  </a:cubicBezTo>
                  <a:cubicBezTo>
                    <a:pt x="0" y="281"/>
                    <a:pt x="168" y="337"/>
                    <a:pt x="336" y="337"/>
                  </a:cubicBezTo>
                  <a:cubicBezTo>
                    <a:pt x="504" y="337"/>
                    <a:pt x="672" y="281"/>
                    <a:pt x="672" y="169"/>
                  </a:cubicBezTo>
                  <a:cubicBezTo>
                    <a:pt x="560" y="57"/>
                    <a:pt x="448" y="1"/>
                    <a:pt x="33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82" name="Google Shape;16782;p25"/>
            <p:cNvSpPr/>
            <p:nvPr/>
          </p:nvSpPr>
          <p:spPr>
            <a:xfrm>
              <a:off x="5258350" y="2081475"/>
              <a:ext cx="11225" cy="2525"/>
            </a:xfrm>
            <a:custGeom>
              <a:avLst/>
              <a:gdLst/>
              <a:ahLst/>
              <a:cxnLst/>
              <a:rect l="l" t="t" r="r" b="b"/>
              <a:pathLst>
                <a:path w="449" h="101" extrusionOk="0">
                  <a:moveTo>
                    <a:pt x="0" y="1"/>
                  </a:moveTo>
                  <a:cubicBezTo>
                    <a:pt x="0" y="1"/>
                    <a:pt x="200" y="100"/>
                    <a:pt x="332" y="100"/>
                  </a:cubicBezTo>
                  <a:cubicBezTo>
                    <a:pt x="399" y="100"/>
                    <a:pt x="449" y="76"/>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83" name="Google Shape;16783;p25"/>
            <p:cNvSpPr/>
            <p:nvPr/>
          </p:nvSpPr>
          <p:spPr>
            <a:xfrm>
              <a:off x="5034225" y="2089450"/>
              <a:ext cx="4700" cy="6500"/>
            </a:xfrm>
            <a:custGeom>
              <a:avLst/>
              <a:gdLst/>
              <a:ahLst/>
              <a:cxnLst/>
              <a:rect l="l" t="t" r="r" b="b"/>
              <a:pathLst>
                <a:path w="188" h="260" extrusionOk="0">
                  <a:moveTo>
                    <a:pt x="113" y="1"/>
                  </a:moveTo>
                  <a:cubicBezTo>
                    <a:pt x="85" y="1"/>
                    <a:pt x="48" y="35"/>
                    <a:pt x="1" y="130"/>
                  </a:cubicBezTo>
                  <a:cubicBezTo>
                    <a:pt x="48" y="225"/>
                    <a:pt x="85" y="259"/>
                    <a:pt x="113" y="259"/>
                  </a:cubicBezTo>
                  <a:cubicBezTo>
                    <a:pt x="187" y="259"/>
                    <a:pt x="187" y="1"/>
                    <a:pt x="1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84" name="Google Shape;16784;p25"/>
            <p:cNvSpPr/>
            <p:nvPr/>
          </p:nvSpPr>
          <p:spPr>
            <a:xfrm>
              <a:off x="5471250" y="2103975"/>
              <a:ext cx="4800" cy="8275"/>
            </a:xfrm>
            <a:custGeom>
              <a:avLst/>
              <a:gdLst/>
              <a:ahLst/>
              <a:cxnLst/>
              <a:rect l="l" t="t" r="r" b="b"/>
              <a:pathLst>
                <a:path w="192" h="331" extrusionOk="0">
                  <a:moveTo>
                    <a:pt x="124" y="1"/>
                  </a:moveTo>
                  <a:cubicBezTo>
                    <a:pt x="96" y="1"/>
                    <a:pt x="55" y="58"/>
                    <a:pt x="1" y="221"/>
                  </a:cubicBezTo>
                  <a:cubicBezTo>
                    <a:pt x="40" y="300"/>
                    <a:pt x="73" y="331"/>
                    <a:pt x="98" y="331"/>
                  </a:cubicBezTo>
                  <a:cubicBezTo>
                    <a:pt x="183" y="331"/>
                    <a:pt x="191" y="1"/>
                    <a:pt x="1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85" name="Google Shape;16785;p25"/>
            <p:cNvSpPr/>
            <p:nvPr/>
          </p:nvSpPr>
          <p:spPr>
            <a:xfrm>
              <a:off x="5919500" y="2131900"/>
              <a:ext cx="22425" cy="11250"/>
            </a:xfrm>
            <a:custGeom>
              <a:avLst/>
              <a:gdLst/>
              <a:ahLst/>
              <a:cxnLst/>
              <a:rect l="l" t="t" r="r" b="b"/>
              <a:pathLst>
                <a:path w="897" h="450" extrusionOk="0">
                  <a:moveTo>
                    <a:pt x="449" y="1"/>
                  </a:moveTo>
                  <a:cubicBezTo>
                    <a:pt x="0" y="1"/>
                    <a:pt x="0" y="449"/>
                    <a:pt x="449" y="449"/>
                  </a:cubicBezTo>
                  <a:cubicBezTo>
                    <a:pt x="449" y="449"/>
                    <a:pt x="897" y="1"/>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86" name="Google Shape;16786;p25"/>
            <p:cNvSpPr/>
            <p:nvPr/>
          </p:nvSpPr>
          <p:spPr>
            <a:xfrm>
              <a:off x="3431800" y="2139875"/>
              <a:ext cx="7825" cy="6500"/>
            </a:xfrm>
            <a:custGeom>
              <a:avLst/>
              <a:gdLst/>
              <a:ahLst/>
              <a:cxnLst/>
              <a:rect l="l" t="t" r="r" b="b"/>
              <a:pathLst>
                <a:path w="313" h="260" extrusionOk="0">
                  <a:moveTo>
                    <a:pt x="201" y="1"/>
                  </a:moveTo>
                  <a:cubicBezTo>
                    <a:pt x="159" y="1"/>
                    <a:pt x="95" y="35"/>
                    <a:pt x="0" y="130"/>
                  </a:cubicBezTo>
                  <a:cubicBezTo>
                    <a:pt x="47" y="225"/>
                    <a:pt x="95" y="260"/>
                    <a:pt x="136" y="260"/>
                  </a:cubicBezTo>
                  <a:cubicBezTo>
                    <a:pt x="248" y="260"/>
                    <a:pt x="313" y="1"/>
                    <a:pt x="20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87" name="Google Shape;16787;p25"/>
            <p:cNvSpPr/>
            <p:nvPr/>
          </p:nvSpPr>
          <p:spPr>
            <a:xfrm>
              <a:off x="5992325" y="2143750"/>
              <a:ext cx="44850" cy="7475"/>
            </a:xfrm>
            <a:custGeom>
              <a:avLst/>
              <a:gdLst/>
              <a:ahLst/>
              <a:cxnLst/>
              <a:rect l="l" t="t" r="r" b="b"/>
              <a:pathLst>
                <a:path w="1794" h="299" extrusionOk="0">
                  <a:moveTo>
                    <a:pt x="466" y="0"/>
                  </a:moveTo>
                  <a:cubicBezTo>
                    <a:pt x="300" y="0"/>
                    <a:pt x="150" y="50"/>
                    <a:pt x="1" y="199"/>
                  </a:cubicBezTo>
                  <a:cubicBezTo>
                    <a:pt x="300" y="199"/>
                    <a:pt x="798" y="299"/>
                    <a:pt x="1229" y="299"/>
                  </a:cubicBezTo>
                  <a:cubicBezTo>
                    <a:pt x="1445" y="299"/>
                    <a:pt x="1644" y="274"/>
                    <a:pt x="1794" y="199"/>
                  </a:cubicBezTo>
                  <a:cubicBezTo>
                    <a:pt x="1196" y="199"/>
                    <a:pt x="798" y="0"/>
                    <a:pt x="46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88" name="Google Shape;16788;p25"/>
            <p:cNvSpPr/>
            <p:nvPr/>
          </p:nvSpPr>
          <p:spPr>
            <a:xfrm>
              <a:off x="3527050" y="2151825"/>
              <a:ext cx="5625" cy="2525"/>
            </a:xfrm>
            <a:custGeom>
              <a:avLst/>
              <a:gdLst/>
              <a:ahLst/>
              <a:cxnLst/>
              <a:rect l="l" t="t" r="r" b="b"/>
              <a:pathLst>
                <a:path w="225" h="101" extrusionOk="0">
                  <a:moveTo>
                    <a:pt x="58" y="1"/>
                  </a:moveTo>
                  <a:cubicBezTo>
                    <a:pt x="25" y="1"/>
                    <a:pt x="0" y="26"/>
                    <a:pt x="0" y="100"/>
                  </a:cubicBezTo>
                  <a:lnTo>
                    <a:pt x="224" y="100"/>
                  </a:lnTo>
                  <a:cubicBezTo>
                    <a:pt x="224" y="100"/>
                    <a:pt x="125" y="1"/>
                    <a:pt x="5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89" name="Google Shape;16789;p25"/>
            <p:cNvSpPr/>
            <p:nvPr/>
          </p:nvSpPr>
          <p:spPr>
            <a:xfrm>
              <a:off x="6056000" y="2153150"/>
              <a:ext cx="8125" cy="5150"/>
            </a:xfrm>
            <a:custGeom>
              <a:avLst/>
              <a:gdLst/>
              <a:ahLst/>
              <a:cxnLst/>
              <a:rect l="l" t="t" r="r" b="b"/>
              <a:pathLst>
                <a:path w="325" h="206" extrusionOk="0">
                  <a:moveTo>
                    <a:pt x="263" y="0"/>
                  </a:moveTo>
                  <a:cubicBezTo>
                    <a:pt x="248" y="0"/>
                    <a:pt x="211" y="14"/>
                    <a:pt x="143" y="47"/>
                  </a:cubicBezTo>
                  <a:cubicBezTo>
                    <a:pt x="26" y="165"/>
                    <a:pt x="1" y="205"/>
                    <a:pt x="19" y="205"/>
                  </a:cubicBezTo>
                  <a:cubicBezTo>
                    <a:pt x="61" y="205"/>
                    <a:pt x="325" y="0"/>
                    <a:pt x="26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90" name="Google Shape;16790;p25"/>
            <p:cNvSpPr/>
            <p:nvPr/>
          </p:nvSpPr>
          <p:spPr>
            <a:xfrm>
              <a:off x="6065175" y="2151075"/>
              <a:ext cx="4700" cy="6500"/>
            </a:xfrm>
            <a:custGeom>
              <a:avLst/>
              <a:gdLst/>
              <a:ahLst/>
              <a:cxnLst/>
              <a:rect l="l" t="t" r="r" b="b"/>
              <a:pathLst>
                <a:path w="188" h="260" extrusionOk="0">
                  <a:moveTo>
                    <a:pt x="112" y="1"/>
                  </a:moveTo>
                  <a:cubicBezTo>
                    <a:pt x="85" y="1"/>
                    <a:pt x="48" y="36"/>
                    <a:pt x="0" y="130"/>
                  </a:cubicBezTo>
                  <a:cubicBezTo>
                    <a:pt x="48" y="225"/>
                    <a:pt x="85" y="260"/>
                    <a:pt x="112" y="260"/>
                  </a:cubicBezTo>
                  <a:cubicBezTo>
                    <a:pt x="187" y="260"/>
                    <a:pt x="187" y="1"/>
                    <a:pt x="11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91" name="Google Shape;16791;p25"/>
            <p:cNvSpPr/>
            <p:nvPr/>
          </p:nvSpPr>
          <p:spPr>
            <a:xfrm>
              <a:off x="3381375" y="2156700"/>
              <a:ext cx="9350" cy="6475"/>
            </a:xfrm>
            <a:custGeom>
              <a:avLst/>
              <a:gdLst/>
              <a:ahLst/>
              <a:cxnLst/>
              <a:rect l="l" t="t" r="r" b="b"/>
              <a:pathLst>
                <a:path w="374" h="259" extrusionOk="0">
                  <a:moveTo>
                    <a:pt x="224" y="0"/>
                  </a:moveTo>
                  <a:cubicBezTo>
                    <a:pt x="169" y="0"/>
                    <a:pt x="95" y="35"/>
                    <a:pt x="0" y="129"/>
                  </a:cubicBezTo>
                  <a:cubicBezTo>
                    <a:pt x="95" y="224"/>
                    <a:pt x="169" y="259"/>
                    <a:pt x="224" y="259"/>
                  </a:cubicBezTo>
                  <a:cubicBezTo>
                    <a:pt x="374" y="259"/>
                    <a:pt x="374" y="0"/>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92" name="Google Shape;16792;p25"/>
            <p:cNvSpPr/>
            <p:nvPr/>
          </p:nvSpPr>
          <p:spPr>
            <a:xfrm>
              <a:off x="6104400" y="2159925"/>
              <a:ext cx="16825" cy="4225"/>
            </a:xfrm>
            <a:custGeom>
              <a:avLst/>
              <a:gdLst/>
              <a:ahLst/>
              <a:cxnLst/>
              <a:rect l="l" t="t" r="r" b="b"/>
              <a:pathLst>
                <a:path w="673" h="169" extrusionOk="0">
                  <a:moveTo>
                    <a:pt x="224" y="0"/>
                  </a:moveTo>
                  <a:cubicBezTo>
                    <a:pt x="0" y="113"/>
                    <a:pt x="112" y="169"/>
                    <a:pt x="280" y="169"/>
                  </a:cubicBezTo>
                  <a:cubicBezTo>
                    <a:pt x="448" y="169"/>
                    <a:pt x="673" y="113"/>
                    <a:pt x="6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93" name="Google Shape;16793;p25"/>
            <p:cNvSpPr/>
            <p:nvPr/>
          </p:nvSpPr>
          <p:spPr>
            <a:xfrm>
              <a:off x="6136725" y="2162300"/>
              <a:ext cx="12525" cy="6475"/>
            </a:xfrm>
            <a:custGeom>
              <a:avLst/>
              <a:gdLst/>
              <a:ahLst/>
              <a:cxnLst/>
              <a:rect l="l" t="t" r="r" b="b"/>
              <a:pathLst>
                <a:path w="501" h="259" extrusionOk="0">
                  <a:moveTo>
                    <a:pt x="188" y="0"/>
                  </a:moveTo>
                  <a:cubicBezTo>
                    <a:pt x="1" y="0"/>
                    <a:pt x="66" y="259"/>
                    <a:pt x="252" y="259"/>
                  </a:cubicBezTo>
                  <a:cubicBezTo>
                    <a:pt x="321" y="259"/>
                    <a:pt x="405" y="224"/>
                    <a:pt x="500" y="130"/>
                  </a:cubicBezTo>
                  <a:cubicBezTo>
                    <a:pt x="358" y="35"/>
                    <a:pt x="256" y="0"/>
                    <a:pt x="18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94" name="Google Shape;16794;p25"/>
            <p:cNvSpPr/>
            <p:nvPr/>
          </p:nvSpPr>
          <p:spPr>
            <a:xfrm>
              <a:off x="6506175" y="2193550"/>
              <a:ext cx="22425" cy="7950"/>
            </a:xfrm>
            <a:custGeom>
              <a:avLst/>
              <a:gdLst/>
              <a:ahLst/>
              <a:cxnLst/>
              <a:rect l="l" t="t" r="r" b="b"/>
              <a:pathLst>
                <a:path w="897" h="318" extrusionOk="0">
                  <a:moveTo>
                    <a:pt x="738" y="0"/>
                  </a:moveTo>
                  <a:cubicBezTo>
                    <a:pt x="290" y="0"/>
                    <a:pt x="66" y="0"/>
                    <a:pt x="66" y="224"/>
                  </a:cubicBezTo>
                  <a:cubicBezTo>
                    <a:pt x="0" y="290"/>
                    <a:pt x="50" y="317"/>
                    <a:pt x="147" y="317"/>
                  </a:cubicBezTo>
                  <a:cubicBezTo>
                    <a:pt x="383" y="317"/>
                    <a:pt x="896" y="159"/>
                    <a:pt x="73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95" name="Google Shape;16795;p25"/>
            <p:cNvSpPr/>
            <p:nvPr/>
          </p:nvSpPr>
          <p:spPr>
            <a:xfrm>
              <a:off x="3549450" y="2198000"/>
              <a:ext cx="21625" cy="12375"/>
            </a:xfrm>
            <a:custGeom>
              <a:avLst/>
              <a:gdLst/>
              <a:ahLst/>
              <a:cxnLst/>
              <a:rect l="l" t="t" r="r" b="b"/>
              <a:pathLst>
                <a:path w="865" h="495" extrusionOk="0">
                  <a:moveTo>
                    <a:pt x="120" y="1"/>
                  </a:moveTo>
                  <a:cubicBezTo>
                    <a:pt x="74" y="1"/>
                    <a:pt x="33" y="14"/>
                    <a:pt x="1" y="46"/>
                  </a:cubicBezTo>
                  <a:cubicBezTo>
                    <a:pt x="225" y="46"/>
                    <a:pt x="449" y="270"/>
                    <a:pt x="673" y="495"/>
                  </a:cubicBezTo>
                  <a:cubicBezTo>
                    <a:pt x="865" y="495"/>
                    <a:pt x="398" y="1"/>
                    <a:pt x="12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96" name="Google Shape;16796;p25"/>
            <p:cNvSpPr/>
            <p:nvPr/>
          </p:nvSpPr>
          <p:spPr>
            <a:xfrm>
              <a:off x="3398175" y="2196950"/>
              <a:ext cx="22425" cy="13425"/>
            </a:xfrm>
            <a:custGeom>
              <a:avLst/>
              <a:gdLst/>
              <a:ahLst/>
              <a:cxnLst/>
              <a:rect l="l" t="t" r="r" b="b"/>
              <a:pathLst>
                <a:path w="897" h="537" extrusionOk="0">
                  <a:moveTo>
                    <a:pt x="738" y="0"/>
                  </a:moveTo>
                  <a:cubicBezTo>
                    <a:pt x="481" y="0"/>
                    <a:pt x="0" y="208"/>
                    <a:pt x="0" y="537"/>
                  </a:cubicBezTo>
                  <a:cubicBezTo>
                    <a:pt x="224" y="537"/>
                    <a:pt x="897" y="537"/>
                    <a:pt x="897" y="88"/>
                  </a:cubicBezTo>
                  <a:cubicBezTo>
                    <a:pt x="897" y="28"/>
                    <a:pt x="832" y="0"/>
                    <a:pt x="73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97" name="Google Shape;16797;p25"/>
            <p:cNvSpPr/>
            <p:nvPr/>
          </p:nvSpPr>
          <p:spPr>
            <a:xfrm>
              <a:off x="6496600" y="2208475"/>
              <a:ext cx="37375" cy="7500"/>
            </a:xfrm>
            <a:custGeom>
              <a:avLst/>
              <a:gdLst/>
              <a:ahLst/>
              <a:cxnLst/>
              <a:rect l="l" t="t" r="r" b="b"/>
              <a:pathLst>
                <a:path w="1495" h="300" extrusionOk="0">
                  <a:moveTo>
                    <a:pt x="698" y="1"/>
                  </a:moveTo>
                  <a:cubicBezTo>
                    <a:pt x="449" y="1"/>
                    <a:pt x="150" y="76"/>
                    <a:pt x="0" y="300"/>
                  </a:cubicBezTo>
                  <a:cubicBezTo>
                    <a:pt x="1495" y="300"/>
                    <a:pt x="1196" y="1"/>
                    <a:pt x="6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98" name="Google Shape;16798;p25"/>
            <p:cNvSpPr/>
            <p:nvPr/>
          </p:nvSpPr>
          <p:spPr>
            <a:xfrm>
              <a:off x="3431800" y="2215950"/>
              <a:ext cx="11225" cy="25"/>
            </a:xfrm>
            <a:custGeom>
              <a:avLst/>
              <a:gdLst/>
              <a:ahLst/>
              <a:cxnLst/>
              <a:rect l="l" t="t" r="r" b="b"/>
              <a:pathLst>
                <a:path w="449" h="1" extrusionOk="0">
                  <a:moveTo>
                    <a:pt x="448" y="1"/>
                  </a:moveTo>
                  <a:lnTo>
                    <a:pt x="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99" name="Google Shape;16799;p25"/>
            <p:cNvSpPr/>
            <p:nvPr/>
          </p:nvSpPr>
          <p:spPr>
            <a:xfrm>
              <a:off x="3381375" y="2217350"/>
              <a:ext cx="5625" cy="4225"/>
            </a:xfrm>
            <a:custGeom>
              <a:avLst/>
              <a:gdLst/>
              <a:ahLst/>
              <a:cxnLst/>
              <a:rect l="l" t="t" r="r" b="b"/>
              <a:pathLst>
                <a:path w="225" h="169" extrusionOk="0">
                  <a:moveTo>
                    <a:pt x="112" y="1"/>
                  </a:moveTo>
                  <a:cubicBezTo>
                    <a:pt x="56" y="1"/>
                    <a:pt x="0" y="57"/>
                    <a:pt x="0" y="169"/>
                  </a:cubicBezTo>
                  <a:lnTo>
                    <a:pt x="224" y="169"/>
                  </a:lnTo>
                  <a:cubicBezTo>
                    <a:pt x="224" y="57"/>
                    <a:pt x="168" y="1"/>
                    <a:pt x="11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00" name="Google Shape;16800;p25"/>
            <p:cNvSpPr/>
            <p:nvPr/>
          </p:nvSpPr>
          <p:spPr>
            <a:xfrm>
              <a:off x="3394150" y="2220375"/>
              <a:ext cx="9650" cy="5150"/>
            </a:xfrm>
            <a:custGeom>
              <a:avLst/>
              <a:gdLst/>
              <a:ahLst/>
              <a:cxnLst/>
              <a:rect l="l" t="t" r="r" b="b"/>
              <a:pathLst>
                <a:path w="386" h="206" extrusionOk="0">
                  <a:moveTo>
                    <a:pt x="214" y="1"/>
                  </a:moveTo>
                  <a:cubicBezTo>
                    <a:pt x="29" y="1"/>
                    <a:pt x="0" y="206"/>
                    <a:pt x="126" y="206"/>
                  </a:cubicBezTo>
                  <a:cubicBezTo>
                    <a:pt x="182" y="206"/>
                    <a:pt x="268" y="165"/>
                    <a:pt x="385" y="48"/>
                  </a:cubicBezTo>
                  <a:cubicBezTo>
                    <a:pt x="318" y="14"/>
                    <a:pt x="261" y="1"/>
                    <a:pt x="21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01" name="Google Shape;16801;p25"/>
            <p:cNvSpPr/>
            <p:nvPr/>
          </p:nvSpPr>
          <p:spPr>
            <a:xfrm>
              <a:off x="3392575" y="2229075"/>
              <a:ext cx="11225" cy="20525"/>
            </a:xfrm>
            <a:custGeom>
              <a:avLst/>
              <a:gdLst/>
              <a:ahLst/>
              <a:cxnLst/>
              <a:rect l="l" t="t" r="r" b="b"/>
              <a:pathLst>
                <a:path w="449" h="821" extrusionOk="0">
                  <a:moveTo>
                    <a:pt x="246" y="0"/>
                  </a:moveTo>
                  <a:cubicBezTo>
                    <a:pt x="184" y="0"/>
                    <a:pt x="104" y="44"/>
                    <a:pt x="0" y="148"/>
                  </a:cubicBezTo>
                  <a:cubicBezTo>
                    <a:pt x="448" y="148"/>
                    <a:pt x="0" y="820"/>
                    <a:pt x="448" y="820"/>
                  </a:cubicBezTo>
                  <a:cubicBezTo>
                    <a:pt x="448" y="476"/>
                    <a:pt x="448" y="0"/>
                    <a:pt x="2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02" name="Google Shape;16802;p25"/>
            <p:cNvSpPr/>
            <p:nvPr/>
          </p:nvSpPr>
          <p:spPr>
            <a:xfrm>
              <a:off x="2423250" y="2231225"/>
              <a:ext cx="22450" cy="12775"/>
            </a:xfrm>
            <a:custGeom>
              <a:avLst/>
              <a:gdLst/>
              <a:ahLst/>
              <a:cxnLst/>
              <a:rect l="l" t="t" r="r" b="b"/>
              <a:pathLst>
                <a:path w="898" h="511" extrusionOk="0">
                  <a:moveTo>
                    <a:pt x="171" y="1"/>
                  </a:moveTo>
                  <a:cubicBezTo>
                    <a:pt x="103" y="1"/>
                    <a:pt x="44" y="19"/>
                    <a:pt x="1" y="62"/>
                  </a:cubicBezTo>
                  <a:cubicBezTo>
                    <a:pt x="225" y="286"/>
                    <a:pt x="673" y="286"/>
                    <a:pt x="897" y="510"/>
                  </a:cubicBezTo>
                  <a:cubicBezTo>
                    <a:pt x="897" y="329"/>
                    <a:pt x="457" y="1"/>
                    <a:pt x="17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03" name="Google Shape;16803;p25"/>
            <p:cNvSpPr/>
            <p:nvPr/>
          </p:nvSpPr>
          <p:spPr>
            <a:xfrm>
              <a:off x="3398175" y="2215950"/>
              <a:ext cx="124450" cy="280175"/>
            </a:xfrm>
            <a:custGeom>
              <a:avLst/>
              <a:gdLst/>
              <a:ahLst/>
              <a:cxnLst/>
              <a:rect l="l" t="t" r="r" b="b"/>
              <a:pathLst>
                <a:path w="4978" h="11207" extrusionOk="0">
                  <a:moveTo>
                    <a:pt x="2242" y="1"/>
                  </a:moveTo>
                  <a:lnTo>
                    <a:pt x="2242" y="1"/>
                  </a:lnTo>
                  <a:cubicBezTo>
                    <a:pt x="2084" y="402"/>
                    <a:pt x="1971" y="805"/>
                    <a:pt x="1892" y="1207"/>
                  </a:cubicBezTo>
                  <a:lnTo>
                    <a:pt x="1892" y="1207"/>
                  </a:lnTo>
                  <a:cubicBezTo>
                    <a:pt x="2098" y="1163"/>
                    <a:pt x="2242" y="761"/>
                    <a:pt x="2242" y="1"/>
                  </a:cubicBezTo>
                  <a:close/>
                  <a:moveTo>
                    <a:pt x="0" y="9862"/>
                  </a:moveTo>
                  <a:cubicBezTo>
                    <a:pt x="0" y="10124"/>
                    <a:pt x="77" y="10233"/>
                    <a:pt x="141" y="10233"/>
                  </a:cubicBezTo>
                  <a:cubicBezTo>
                    <a:pt x="186" y="10233"/>
                    <a:pt x="224" y="10179"/>
                    <a:pt x="224" y="10086"/>
                  </a:cubicBezTo>
                  <a:cubicBezTo>
                    <a:pt x="449" y="10086"/>
                    <a:pt x="224" y="9862"/>
                    <a:pt x="0" y="9862"/>
                  </a:cubicBezTo>
                  <a:close/>
                  <a:moveTo>
                    <a:pt x="1345" y="673"/>
                  </a:moveTo>
                  <a:cubicBezTo>
                    <a:pt x="1121" y="673"/>
                    <a:pt x="449" y="10310"/>
                    <a:pt x="224" y="11206"/>
                  </a:cubicBezTo>
                  <a:cubicBezTo>
                    <a:pt x="4978" y="10587"/>
                    <a:pt x="965" y="5965"/>
                    <a:pt x="1892" y="1207"/>
                  </a:cubicBezTo>
                  <a:lnTo>
                    <a:pt x="1892" y="1207"/>
                  </a:lnTo>
                  <a:cubicBezTo>
                    <a:pt x="1880" y="1210"/>
                    <a:pt x="1867" y="1211"/>
                    <a:pt x="1854" y="1211"/>
                  </a:cubicBezTo>
                  <a:cubicBezTo>
                    <a:pt x="1704" y="1211"/>
                    <a:pt x="1524" y="1032"/>
                    <a:pt x="1345" y="673"/>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04" name="Google Shape;16804;p25"/>
            <p:cNvSpPr/>
            <p:nvPr/>
          </p:nvSpPr>
          <p:spPr>
            <a:xfrm>
              <a:off x="1857375" y="2319175"/>
              <a:ext cx="4675" cy="6500"/>
            </a:xfrm>
            <a:custGeom>
              <a:avLst/>
              <a:gdLst/>
              <a:ahLst/>
              <a:cxnLst/>
              <a:rect l="l" t="t" r="r" b="b"/>
              <a:pathLst>
                <a:path w="187" h="260" extrusionOk="0">
                  <a:moveTo>
                    <a:pt x="112" y="0"/>
                  </a:moveTo>
                  <a:cubicBezTo>
                    <a:pt x="85" y="0"/>
                    <a:pt x="47" y="35"/>
                    <a:pt x="0" y="130"/>
                  </a:cubicBezTo>
                  <a:cubicBezTo>
                    <a:pt x="47" y="225"/>
                    <a:pt x="85" y="259"/>
                    <a:pt x="112" y="259"/>
                  </a:cubicBezTo>
                  <a:cubicBezTo>
                    <a:pt x="187" y="259"/>
                    <a:pt x="187" y="0"/>
                    <a:pt x="11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05" name="Google Shape;16805;p25"/>
            <p:cNvSpPr/>
            <p:nvPr/>
          </p:nvSpPr>
          <p:spPr>
            <a:xfrm>
              <a:off x="1857375" y="2282450"/>
              <a:ext cx="20500" cy="28775"/>
            </a:xfrm>
            <a:custGeom>
              <a:avLst/>
              <a:gdLst/>
              <a:ahLst/>
              <a:cxnLst/>
              <a:rect l="l" t="t" r="r" b="b"/>
              <a:pathLst>
                <a:path w="820" h="1151" extrusionOk="0">
                  <a:moveTo>
                    <a:pt x="549" y="1"/>
                  </a:moveTo>
                  <a:cubicBezTo>
                    <a:pt x="522" y="1"/>
                    <a:pt x="489" y="10"/>
                    <a:pt x="448" y="30"/>
                  </a:cubicBezTo>
                  <a:cubicBezTo>
                    <a:pt x="672" y="478"/>
                    <a:pt x="0" y="927"/>
                    <a:pt x="448" y="1151"/>
                  </a:cubicBezTo>
                  <a:cubicBezTo>
                    <a:pt x="448" y="947"/>
                    <a:pt x="819" y="1"/>
                    <a:pt x="5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06" name="Google Shape;16806;p25"/>
            <p:cNvSpPr/>
            <p:nvPr/>
          </p:nvSpPr>
          <p:spPr>
            <a:xfrm>
              <a:off x="3409375" y="2232775"/>
              <a:ext cx="11225" cy="2500"/>
            </a:xfrm>
            <a:custGeom>
              <a:avLst/>
              <a:gdLst/>
              <a:ahLst/>
              <a:cxnLst/>
              <a:rect l="l" t="t" r="r" b="b"/>
              <a:pathLst>
                <a:path w="449" h="100" extrusionOk="0">
                  <a:moveTo>
                    <a:pt x="1" y="0"/>
                  </a:moveTo>
                  <a:cubicBezTo>
                    <a:pt x="1" y="0"/>
                    <a:pt x="200" y="100"/>
                    <a:pt x="333" y="100"/>
                  </a:cubicBezTo>
                  <a:cubicBezTo>
                    <a:pt x="399" y="100"/>
                    <a:pt x="449" y="75"/>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07" name="Google Shape;16807;p25"/>
            <p:cNvSpPr/>
            <p:nvPr/>
          </p:nvSpPr>
          <p:spPr>
            <a:xfrm>
              <a:off x="3588675" y="2249650"/>
              <a:ext cx="4775" cy="8275"/>
            </a:xfrm>
            <a:custGeom>
              <a:avLst/>
              <a:gdLst/>
              <a:ahLst/>
              <a:cxnLst/>
              <a:rect l="l" t="t" r="r" b="b"/>
              <a:pathLst>
                <a:path w="191" h="331" extrusionOk="0">
                  <a:moveTo>
                    <a:pt x="124" y="1"/>
                  </a:moveTo>
                  <a:cubicBezTo>
                    <a:pt x="96" y="1"/>
                    <a:pt x="55" y="58"/>
                    <a:pt x="0" y="221"/>
                  </a:cubicBezTo>
                  <a:cubicBezTo>
                    <a:pt x="40" y="300"/>
                    <a:pt x="72" y="331"/>
                    <a:pt x="98" y="331"/>
                  </a:cubicBezTo>
                  <a:cubicBezTo>
                    <a:pt x="182" y="331"/>
                    <a:pt x="191" y="1"/>
                    <a:pt x="1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08" name="Google Shape;16808;p25"/>
            <p:cNvSpPr/>
            <p:nvPr/>
          </p:nvSpPr>
          <p:spPr>
            <a:xfrm>
              <a:off x="3381375" y="2283200"/>
              <a:ext cx="11225" cy="25"/>
            </a:xfrm>
            <a:custGeom>
              <a:avLst/>
              <a:gdLst/>
              <a:ahLst/>
              <a:cxnLst/>
              <a:rect l="l" t="t" r="r" b="b"/>
              <a:pathLst>
                <a:path w="449" h="1" extrusionOk="0">
                  <a:moveTo>
                    <a:pt x="0" y="0"/>
                  </a:moveTo>
                  <a:lnTo>
                    <a:pt x="44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09" name="Google Shape;16809;p25"/>
            <p:cNvSpPr/>
            <p:nvPr/>
          </p:nvSpPr>
          <p:spPr>
            <a:xfrm>
              <a:off x="5392825" y="2294400"/>
              <a:ext cx="28025" cy="11725"/>
            </a:xfrm>
            <a:custGeom>
              <a:avLst/>
              <a:gdLst/>
              <a:ahLst/>
              <a:cxnLst/>
              <a:rect l="l" t="t" r="r" b="b"/>
              <a:pathLst>
                <a:path w="1121" h="469" extrusionOk="0">
                  <a:moveTo>
                    <a:pt x="0" y="0"/>
                  </a:moveTo>
                  <a:cubicBezTo>
                    <a:pt x="139" y="277"/>
                    <a:pt x="363" y="469"/>
                    <a:pt x="620" y="469"/>
                  </a:cubicBezTo>
                  <a:cubicBezTo>
                    <a:pt x="778" y="469"/>
                    <a:pt x="950" y="396"/>
                    <a:pt x="1121" y="224"/>
                  </a:cubicBezTo>
                  <a:cubicBezTo>
                    <a:pt x="673" y="0"/>
                    <a:pt x="224"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10" name="Google Shape;16810;p25"/>
            <p:cNvSpPr/>
            <p:nvPr/>
          </p:nvSpPr>
          <p:spPr>
            <a:xfrm>
              <a:off x="5174300" y="2297275"/>
              <a:ext cx="4800" cy="8275"/>
            </a:xfrm>
            <a:custGeom>
              <a:avLst/>
              <a:gdLst/>
              <a:ahLst/>
              <a:cxnLst/>
              <a:rect l="l" t="t" r="r" b="b"/>
              <a:pathLst>
                <a:path w="192" h="331" extrusionOk="0">
                  <a:moveTo>
                    <a:pt x="98" y="0"/>
                  </a:moveTo>
                  <a:cubicBezTo>
                    <a:pt x="73" y="0"/>
                    <a:pt x="40" y="30"/>
                    <a:pt x="1" y="109"/>
                  </a:cubicBezTo>
                  <a:cubicBezTo>
                    <a:pt x="55" y="273"/>
                    <a:pt x="96" y="330"/>
                    <a:pt x="124" y="330"/>
                  </a:cubicBezTo>
                  <a:cubicBezTo>
                    <a:pt x="191" y="330"/>
                    <a:pt x="183" y="0"/>
                    <a:pt x="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11" name="Google Shape;16811;p25"/>
            <p:cNvSpPr/>
            <p:nvPr/>
          </p:nvSpPr>
          <p:spPr>
            <a:xfrm>
              <a:off x="5325575" y="2297675"/>
              <a:ext cx="16850" cy="7950"/>
            </a:xfrm>
            <a:custGeom>
              <a:avLst/>
              <a:gdLst/>
              <a:ahLst/>
              <a:cxnLst/>
              <a:rect l="l" t="t" r="r" b="b"/>
              <a:pathLst>
                <a:path w="674" h="318" extrusionOk="0">
                  <a:moveTo>
                    <a:pt x="534" y="1"/>
                  </a:moveTo>
                  <a:cubicBezTo>
                    <a:pt x="337" y="1"/>
                    <a:pt x="1" y="159"/>
                    <a:pt x="1" y="318"/>
                  </a:cubicBezTo>
                  <a:cubicBezTo>
                    <a:pt x="449" y="318"/>
                    <a:pt x="673" y="318"/>
                    <a:pt x="673" y="93"/>
                  </a:cubicBezTo>
                  <a:cubicBezTo>
                    <a:pt x="673" y="28"/>
                    <a:pt x="616" y="1"/>
                    <a:pt x="5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12" name="Google Shape;16812;p25"/>
            <p:cNvSpPr/>
            <p:nvPr/>
          </p:nvSpPr>
          <p:spPr>
            <a:xfrm>
              <a:off x="5345675" y="2303275"/>
              <a:ext cx="19150" cy="7950"/>
            </a:xfrm>
            <a:custGeom>
              <a:avLst/>
              <a:gdLst/>
              <a:ahLst/>
              <a:cxnLst/>
              <a:rect l="l" t="t" r="r" b="b"/>
              <a:pathLst>
                <a:path w="766" h="318" extrusionOk="0">
                  <a:moveTo>
                    <a:pt x="493" y="1"/>
                  </a:moveTo>
                  <a:cubicBezTo>
                    <a:pt x="244" y="1"/>
                    <a:pt x="0" y="159"/>
                    <a:pt x="317" y="318"/>
                  </a:cubicBezTo>
                  <a:cubicBezTo>
                    <a:pt x="766" y="318"/>
                    <a:pt x="766" y="318"/>
                    <a:pt x="766" y="94"/>
                  </a:cubicBezTo>
                  <a:cubicBezTo>
                    <a:pt x="700" y="28"/>
                    <a:pt x="596" y="1"/>
                    <a:pt x="49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13" name="Google Shape;16813;p25"/>
            <p:cNvSpPr/>
            <p:nvPr/>
          </p:nvSpPr>
          <p:spPr>
            <a:xfrm>
              <a:off x="5325575" y="2322400"/>
              <a:ext cx="16850" cy="11250"/>
            </a:xfrm>
            <a:custGeom>
              <a:avLst/>
              <a:gdLst/>
              <a:ahLst/>
              <a:cxnLst/>
              <a:rect l="l" t="t" r="r" b="b"/>
              <a:pathLst>
                <a:path w="674" h="450" extrusionOk="0">
                  <a:moveTo>
                    <a:pt x="449" y="1"/>
                  </a:moveTo>
                  <a:cubicBezTo>
                    <a:pt x="1" y="225"/>
                    <a:pt x="225" y="449"/>
                    <a:pt x="673" y="449"/>
                  </a:cubicBezTo>
                  <a:cubicBezTo>
                    <a:pt x="673" y="225"/>
                    <a:pt x="673" y="1"/>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14" name="Google Shape;16814;p25"/>
            <p:cNvSpPr/>
            <p:nvPr/>
          </p:nvSpPr>
          <p:spPr>
            <a:xfrm>
              <a:off x="3515825" y="2324775"/>
              <a:ext cx="4700" cy="6500"/>
            </a:xfrm>
            <a:custGeom>
              <a:avLst/>
              <a:gdLst/>
              <a:ahLst/>
              <a:cxnLst/>
              <a:rect l="l" t="t" r="r" b="b"/>
              <a:pathLst>
                <a:path w="188" h="260" extrusionOk="0">
                  <a:moveTo>
                    <a:pt x="113" y="1"/>
                  </a:moveTo>
                  <a:cubicBezTo>
                    <a:pt x="86" y="1"/>
                    <a:pt x="48" y="35"/>
                    <a:pt x="1" y="130"/>
                  </a:cubicBezTo>
                  <a:cubicBezTo>
                    <a:pt x="48" y="225"/>
                    <a:pt x="86" y="259"/>
                    <a:pt x="113" y="259"/>
                  </a:cubicBezTo>
                  <a:cubicBezTo>
                    <a:pt x="188" y="259"/>
                    <a:pt x="188" y="1"/>
                    <a:pt x="1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15" name="Google Shape;16815;p25"/>
            <p:cNvSpPr/>
            <p:nvPr/>
          </p:nvSpPr>
          <p:spPr>
            <a:xfrm>
              <a:off x="5263950" y="2332700"/>
              <a:ext cx="10100" cy="13050"/>
            </a:xfrm>
            <a:custGeom>
              <a:avLst/>
              <a:gdLst/>
              <a:ahLst/>
              <a:cxnLst/>
              <a:rect l="l" t="t" r="r" b="b"/>
              <a:pathLst>
                <a:path w="404" h="522" extrusionOk="0">
                  <a:moveTo>
                    <a:pt x="135" y="1"/>
                  </a:moveTo>
                  <a:cubicBezTo>
                    <a:pt x="96" y="1"/>
                    <a:pt x="51" y="12"/>
                    <a:pt x="1" y="37"/>
                  </a:cubicBezTo>
                  <a:lnTo>
                    <a:pt x="1" y="485"/>
                  </a:lnTo>
                  <a:cubicBezTo>
                    <a:pt x="51" y="511"/>
                    <a:pt x="96" y="522"/>
                    <a:pt x="135" y="522"/>
                  </a:cubicBezTo>
                  <a:cubicBezTo>
                    <a:pt x="404" y="522"/>
                    <a:pt x="404" y="1"/>
                    <a:pt x="13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16" name="Google Shape;16816;p25"/>
            <p:cNvSpPr/>
            <p:nvPr/>
          </p:nvSpPr>
          <p:spPr>
            <a:xfrm>
              <a:off x="5286375" y="2356025"/>
              <a:ext cx="16825" cy="11225"/>
            </a:xfrm>
            <a:custGeom>
              <a:avLst/>
              <a:gdLst/>
              <a:ahLst/>
              <a:cxnLst/>
              <a:rect l="l" t="t" r="r" b="b"/>
              <a:pathLst>
                <a:path w="673" h="449" extrusionOk="0">
                  <a:moveTo>
                    <a:pt x="0" y="1"/>
                  </a:moveTo>
                  <a:lnTo>
                    <a:pt x="0" y="449"/>
                  </a:lnTo>
                  <a:cubicBezTo>
                    <a:pt x="672" y="449"/>
                    <a:pt x="672"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17" name="Google Shape;16817;p25"/>
            <p:cNvSpPr/>
            <p:nvPr/>
          </p:nvSpPr>
          <p:spPr>
            <a:xfrm>
              <a:off x="5168700" y="2358400"/>
              <a:ext cx="4700" cy="6500"/>
            </a:xfrm>
            <a:custGeom>
              <a:avLst/>
              <a:gdLst/>
              <a:ahLst/>
              <a:cxnLst/>
              <a:rect l="l" t="t" r="r" b="b"/>
              <a:pathLst>
                <a:path w="188" h="260" extrusionOk="0">
                  <a:moveTo>
                    <a:pt x="113" y="0"/>
                  </a:moveTo>
                  <a:cubicBezTo>
                    <a:pt x="85" y="0"/>
                    <a:pt x="48" y="35"/>
                    <a:pt x="1" y="130"/>
                  </a:cubicBezTo>
                  <a:cubicBezTo>
                    <a:pt x="48" y="224"/>
                    <a:pt x="85" y="259"/>
                    <a:pt x="113" y="259"/>
                  </a:cubicBezTo>
                  <a:cubicBezTo>
                    <a:pt x="187" y="259"/>
                    <a:pt x="187" y="0"/>
                    <a:pt x="11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18" name="Google Shape;16818;p25"/>
            <p:cNvSpPr/>
            <p:nvPr/>
          </p:nvSpPr>
          <p:spPr>
            <a:xfrm>
              <a:off x="2714625" y="2363025"/>
              <a:ext cx="14025" cy="4225"/>
            </a:xfrm>
            <a:custGeom>
              <a:avLst/>
              <a:gdLst/>
              <a:ahLst/>
              <a:cxnLst/>
              <a:rect l="l" t="t" r="r" b="b"/>
              <a:pathLst>
                <a:path w="561" h="169" extrusionOk="0">
                  <a:moveTo>
                    <a:pt x="308" y="1"/>
                  </a:moveTo>
                  <a:cubicBezTo>
                    <a:pt x="168" y="1"/>
                    <a:pt x="0" y="57"/>
                    <a:pt x="0" y="169"/>
                  </a:cubicBezTo>
                  <a:lnTo>
                    <a:pt x="448" y="169"/>
                  </a:lnTo>
                  <a:cubicBezTo>
                    <a:pt x="560" y="57"/>
                    <a:pt x="448" y="1"/>
                    <a:pt x="30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19" name="Google Shape;16819;p25"/>
            <p:cNvSpPr/>
            <p:nvPr/>
          </p:nvSpPr>
          <p:spPr>
            <a:xfrm>
              <a:off x="4950175" y="2386925"/>
              <a:ext cx="4800" cy="8275"/>
            </a:xfrm>
            <a:custGeom>
              <a:avLst/>
              <a:gdLst/>
              <a:ahLst/>
              <a:cxnLst/>
              <a:rect l="l" t="t" r="r" b="b"/>
              <a:pathLst>
                <a:path w="192" h="331" extrusionOk="0">
                  <a:moveTo>
                    <a:pt x="98" y="0"/>
                  </a:moveTo>
                  <a:cubicBezTo>
                    <a:pt x="73" y="0"/>
                    <a:pt x="40" y="30"/>
                    <a:pt x="1" y="109"/>
                  </a:cubicBezTo>
                  <a:cubicBezTo>
                    <a:pt x="55" y="272"/>
                    <a:pt x="97" y="330"/>
                    <a:pt x="125" y="330"/>
                  </a:cubicBezTo>
                  <a:cubicBezTo>
                    <a:pt x="192" y="330"/>
                    <a:pt x="183" y="0"/>
                    <a:pt x="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20" name="Google Shape;16820;p25"/>
            <p:cNvSpPr/>
            <p:nvPr/>
          </p:nvSpPr>
          <p:spPr>
            <a:xfrm>
              <a:off x="5404025" y="2400850"/>
              <a:ext cx="16825" cy="5625"/>
            </a:xfrm>
            <a:custGeom>
              <a:avLst/>
              <a:gdLst/>
              <a:ahLst/>
              <a:cxnLst/>
              <a:rect l="l" t="t" r="r" b="b"/>
              <a:pathLst>
                <a:path w="673" h="225" extrusionOk="0">
                  <a:moveTo>
                    <a:pt x="449" y="1"/>
                  </a:moveTo>
                  <a:cubicBezTo>
                    <a:pt x="0" y="1"/>
                    <a:pt x="449" y="225"/>
                    <a:pt x="673" y="225"/>
                  </a:cubicBezTo>
                  <a:cubicBezTo>
                    <a:pt x="673" y="1"/>
                    <a:pt x="673" y="1"/>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21" name="Google Shape;16821;p25"/>
            <p:cNvSpPr/>
            <p:nvPr/>
          </p:nvSpPr>
          <p:spPr>
            <a:xfrm>
              <a:off x="6244475" y="2399700"/>
              <a:ext cx="16475" cy="12375"/>
            </a:xfrm>
            <a:custGeom>
              <a:avLst/>
              <a:gdLst/>
              <a:ahLst/>
              <a:cxnLst/>
              <a:rect l="l" t="t" r="r" b="b"/>
              <a:pathLst>
                <a:path w="659" h="495" extrusionOk="0">
                  <a:moveTo>
                    <a:pt x="247" y="1"/>
                  </a:moveTo>
                  <a:cubicBezTo>
                    <a:pt x="179" y="1"/>
                    <a:pt x="96" y="14"/>
                    <a:pt x="0" y="47"/>
                  </a:cubicBezTo>
                  <a:lnTo>
                    <a:pt x="0" y="495"/>
                  </a:lnTo>
                  <a:cubicBezTo>
                    <a:pt x="576" y="495"/>
                    <a:pt x="659" y="1"/>
                    <a:pt x="24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22" name="Google Shape;16822;p25"/>
            <p:cNvSpPr/>
            <p:nvPr/>
          </p:nvSpPr>
          <p:spPr>
            <a:xfrm>
              <a:off x="6218200" y="2401650"/>
              <a:ext cx="15075" cy="10425"/>
            </a:xfrm>
            <a:custGeom>
              <a:avLst/>
              <a:gdLst/>
              <a:ahLst/>
              <a:cxnLst/>
              <a:rect l="l" t="t" r="r" b="b"/>
              <a:pathLst>
                <a:path w="603" h="417" extrusionOk="0">
                  <a:moveTo>
                    <a:pt x="184" y="1"/>
                  </a:moveTo>
                  <a:cubicBezTo>
                    <a:pt x="59" y="1"/>
                    <a:pt x="0" y="262"/>
                    <a:pt x="155" y="417"/>
                  </a:cubicBezTo>
                  <a:cubicBezTo>
                    <a:pt x="379" y="417"/>
                    <a:pt x="603" y="417"/>
                    <a:pt x="379" y="193"/>
                  </a:cubicBezTo>
                  <a:cubicBezTo>
                    <a:pt x="309" y="54"/>
                    <a:pt x="240" y="1"/>
                    <a:pt x="18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23" name="Google Shape;16823;p25"/>
            <p:cNvSpPr/>
            <p:nvPr/>
          </p:nvSpPr>
          <p:spPr>
            <a:xfrm>
              <a:off x="4675650" y="2414425"/>
              <a:ext cx="9350" cy="6500"/>
            </a:xfrm>
            <a:custGeom>
              <a:avLst/>
              <a:gdLst/>
              <a:ahLst/>
              <a:cxnLst/>
              <a:rect l="l" t="t" r="r" b="b"/>
              <a:pathLst>
                <a:path w="374" h="260" extrusionOk="0">
                  <a:moveTo>
                    <a:pt x="224" y="0"/>
                  </a:moveTo>
                  <a:cubicBezTo>
                    <a:pt x="170" y="0"/>
                    <a:pt x="95" y="35"/>
                    <a:pt x="0" y="130"/>
                  </a:cubicBezTo>
                  <a:cubicBezTo>
                    <a:pt x="95" y="225"/>
                    <a:pt x="170" y="259"/>
                    <a:pt x="224" y="259"/>
                  </a:cubicBezTo>
                  <a:cubicBezTo>
                    <a:pt x="374" y="259"/>
                    <a:pt x="374" y="0"/>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24" name="Google Shape;16824;p25"/>
            <p:cNvSpPr/>
            <p:nvPr/>
          </p:nvSpPr>
          <p:spPr>
            <a:xfrm>
              <a:off x="3528100" y="2422125"/>
              <a:ext cx="18525" cy="13900"/>
            </a:xfrm>
            <a:custGeom>
              <a:avLst/>
              <a:gdLst/>
              <a:ahLst/>
              <a:cxnLst/>
              <a:rect l="l" t="t" r="r" b="b"/>
              <a:pathLst>
                <a:path w="741" h="556" extrusionOk="0">
                  <a:moveTo>
                    <a:pt x="407" y="0"/>
                  </a:moveTo>
                  <a:cubicBezTo>
                    <a:pt x="351" y="0"/>
                    <a:pt x="278" y="14"/>
                    <a:pt x="182" y="46"/>
                  </a:cubicBezTo>
                  <a:cubicBezTo>
                    <a:pt x="1" y="227"/>
                    <a:pt x="406" y="555"/>
                    <a:pt x="568" y="555"/>
                  </a:cubicBezTo>
                  <a:cubicBezTo>
                    <a:pt x="606" y="555"/>
                    <a:pt x="630" y="537"/>
                    <a:pt x="630" y="494"/>
                  </a:cubicBezTo>
                  <a:cubicBezTo>
                    <a:pt x="438" y="494"/>
                    <a:pt x="740" y="0"/>
                    <a:pt x="40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25" name="Google Shape;16825;p25"/>
            <p:cNvSpPr/>
            <p:nvPr/>
          </p:nvSpPr>
          <p:spPr>
            <a:xfrm>
              <a:off x="6395750" y="2434475"/>
              <a:ext cx="11225" cy="5625"/>
            </a:xfrm>
            <a:custGeom>
              <a:avLst/>
              <a:gdLst/>
              <a:ahLst/>
              <a:cxnLst/>
              <a:rect l="l" t="t" r="r" b="b"/>
              <a:pathLst>
                <a:path w="449" h="225" extrusionOk="0">
                  <a:moveTo>
                    <a:pt x="449" y="0"/>
                  </a:moveTo>
                  <a:cubicBezTo>
                    <a:pt x="445" y="0"/>
                    <a:pt x="441" y="0"/>
                    <a:pt x="437" y="0"/>
                  </a:cubicBezTo>
                  <a:lnTo>
                    <a:pt x="437" y="0"/>
                  </a:lnTo>
                  <a:cubicBezTo>
                    <a:pt x="444" y="0"/>
                    <a:pt x="449" y="0"/>
                    <a:pt x="449" y="0"/>
                  </a:cubicBezTo>
                  <a:close/>
                  <a:moveTo>
                    <a:pt x="437" y="0"/>
                  </a:moveTo>
                  <a:cubicBezTo>
                    <a:pt x="366" y="2"/>
                    <a:pt x="0" y="22"/>
                    <a:pt x="0" y="224"/>
                  </a:cubicBezTo>
                  <a:cubicBezTo>
                    <a:pt x="0" y="224"/>
                    <a:pt x="217" y="8"/>
                    <a:pt x="43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26" name="Google Shape;16826;p25"/>
            <p:cNvSpPr/>
            <p:nvPr/>
          </p:nvSpPr>
          <p:spPr>
            <a:xfrm>
              <a:off x="5135075" y="2437750"/>
              <a:ext cx="20800" cy="10275"/>
            </a:xfrm>
            <a:custGeom>
              <a:avLst/>
              <a:gdLst/>
              <a:ahLst/>
              <a:cxnLst/>
              <a:rect l="l" t="t" r="r" b="b"/>
              <a:pathLst>
                <a:path w="832" h="411" extrusionOk="0">
                  <a:moveTo>
                    <a:pt x="337" y="0"/>
                  </a:moveTo>
                  <a:cubicBezTo>
                    <a:pt x="113" y="0"/>
                    <a:pt x="1" y="159"/>
                    <a:pt x="1" y="317"/>
                  </a:cubicBezTo>
                  <a:cubicBezTo>
                    <a:pt x="198" y="383"/>
                    <a:pt x="356" y="410"/>
                    <a:pt x="476" y="410"/>
                  </a:cubicBezTo>
                  <a:cubicBezTo>
                    <a:pt x="766" y="410"/>
                    <a:pt x="832" y="252"/>
                    <a:pt x="673" y="93"/>
                  </a:cubicBezTo>
                  <a:cubicBezTo>
                    <a:pt x="542" y="28"/>
                    <a:pt x="430" y="0"/>
                    <a:pt x="33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27" name="Google Shape;16827;p25"/>
            <p:cNvSpPr/>
            <p:nvPr/>
          </p:nvSpPr>
          <p:spPr>
            <a:xfrm>
              <a:off x="3439925" y="2445675"/>
              <a:ext cx="22425" cy="10625"/>
            </a:xfrm>
            <a:custGeom>
              <a:avLst/>
              <a:gdLst/>
              <a:ahLst/>
              <a:cxnLst/>
              <a:rect l="l" t="t" r="r" b="b"/>
              <a:pathLst>
                <a:path w="897" h="425" extrusionOk="0">
                  <a:moveTo>
                    <a:pt x="123" y="0"/>
                  </a:moveTo>
                  <a:cubicBezTo>
                    <a:pt x="0" y="246"/>
                    <a:pt x="282" y="425"/>
                    <a:pt x="525" y="425"/>
                  </a:cubicBezTo>
                  <a:cubicBezTo>
                    <a:pt x="724" y="425"/>
                    <a:pt x="897" y="304"/>
                    <a:pt x="79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28" name="Google Shape;16828;p25"/>
            <p:cNvSpPr/>
            <p:nvPr/>
          </p:nvSpPr>
          <p:spPr>
            <a:xfrm>
              <a:off x="3588675" y="2445675"/>
              <a:ext cx="5625" cy="2525"/>
            </a:xfrm>
            <a:custGeom>
              <a:avLst/>
              <a:gdLst/>
              <a:ahLst/>
              <a:cxnLst/>
              <a:rect l="l" t="t" r="r" b="b"/>
              <a:pathLst>
                <a:path w="225" h="101" extrusionOk="0">
                  <a:moveTo>
                    <a:pt x="0" y="0"/>
                  </a:moveTo>
                  <a:cubicBezTo>
                    <a:pt x="0" y="0"/>
                    <a:pt x="100" y="100"/>
                    <a:pt x="166" y="100"/>
                  </a:cubicBezTo>
                  <a:cubicBezTo>
                    <a:pt x="200" y="100"/>
                    <a:pt x="224" y="75"/>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29" name="Google Shape;16829;p25"/>
            <p:cNvSpPr/>
            <p:nvPr/>
          </p:nvSpPr>
          <p:spPr>
            <a:xfrm>
              <a:off x="3605475" y="2448050"/>
              <a:ext cx="4700" cy="6475"/>
            </a:xfrm>
            <a:custGeom>
              <a:avLst/>
              <a:gdLst/>
              <a:ahLst/>
              <a:cxnLst/>
              <a:rect l="l" t="t" r="r" b="b"/>
              <a:pathLst>
                <a:path w="188" h="259" extrusionOk="0">
                  <a:moveTo>
                    <a:pt x="113" y="0"/>
                  </a:moveTo>
                  <a:cubicBezTo>
                    <a:pt x="85" y="0"/>
                    <a:pt x="48" y="35"/>
                    <a:pt x="1" y="130"/>
                  </a:cubicBezTo>
                  <a:cubicBezTo>
                    <a:pt x="48" y="224"/>
                    <a:pt x="85" y="259"/>
                    <a:pt x="113" y="259"/>
                  </a:cubicBezTo>
                  <a:cubicBezTo>
                    <a:pt x="187" y="259"/>
                    <a:pt x="187" y="0"/>
                    <a:pt x="11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30" name="Google Shape;16830;p25"/>
            <p:cNvSpPr/>
            <p:nvPr/>
          </p:nvSpPr>
          <p:spPr>
            <a:xfrm>
              <a:off x="4854925" y="2445675"/>
              <a:ext cx="15200" cy="7950"/>
            </a:xfrm>
            <a:custGeom>
              <a:avLst/>
              <a:gdLst/>
              <a:ahLst/>
              <a:cxnLst/>
              <a:rect l="l" t="t" r="r" b="b"/>
              <a:pathLst>
                <a:path w="608" h="318" extrusionOk="0">
                  <a:moveTo>
                    <a:pt x="449" y="0"/>
                  </a:moveTo>
                  <a:cubicBezTo>
                    <a:pt x="225" y="0"/>
                    <a:pt x="1" y="0"/>
                    <a:pt x="225" y="225"/>
                  </a:cubicBezTo>
                  <a:cubicBezTo>
                    <a:pt x="225" y="290"/>
                    <a:pt x="264" y="317"/>
                    <a:pt x="312" y="317"/>
                  </a:cubicBezTo>
                  <a:cubicBezTo>
                    <a:pt x="430" y="317"/>
                    <a:pt x="608" y="159"/>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31" name="Google Shape;16831;p25"/>
            <p:cNvSpPr/>
            <p:nvPr/>
          </p:nvSpPr>
          <p:spPr>
            <a:xfrm>
              <a:off x="3542375" y="2466900"/>
              <a:ext cx="10500" cy="5150"/>
            </a:xfrm>
            <a:custGeom>
              <a:avLst/>
              <a:gdLst/>
              <a:ahLst/>
              <a:cxnLst/>
              <a:rect l="l" t="t" r="r" b="b"/>
              <a:pathLst>
                <a:path w="420" h="206" extrusionOk="0">
                  <a:moveTo>
                    <a:pt x="266" y="1"/>
                  </a:moveTo>
                  <a:cubicBezTo>
                    <a:pt x="226" y="1"/>
                    <a:pt x="161" y="14"/>
                    <a:pt x="59" y="48"/>
                  </a:cubicBezTo>
                  <a:cubicBezTo>
                    <a:pt x="1" y="165"/>
                    <a:pt x="19" y="206"/>
                    <a:pt x="65" y="206"/>
                  </a:cubicBezTo>
                  <a:cubicBezTo>
                    <a:pt x="170" y="206"/>
                    <a:pt x="419" y="1"/>
                    <a:pt x="26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32" name="Google Shape;16832;p25"/>
            <p:cNvSpPr/>
            <p:nvPr/>
          </p:nvSpPr>
          <p:spPr>
            <a:xfrm>
              <a:off x="3571875" y="2479300"/>
              <a:ext cx="11225" cy="25"/>
            </a:xfrm>
            <a:custGeom>
              <a:avLst/>
              <a:gdLst/>
              <a:ahLst/>
              <a:cxnLst/>
              <a:rect l="l" t="t" r="r" b="b"/>
              <a:pathLst>
                <a:path w="449" h="1" extrusionOk="0">
                  <a:moveTo>
                    <a:pt x="448" y="0"/>
                  </a:moveTo>
                  <a:lnTo>
                    <a:pt x="0" y="0"/>
                  </a:lnTo>
                  <a:cubicBezTo>
                    <a:pt x="0" y="0"/>
                    <a:pt x="448" y="0"/>
                    <a:pt x="4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33" name="Google Shape;16833;p25"/>
            <p:cNvSpPr/>
            <p:nvPr/>
          </p:nvSpPr>
          <p:spPr>
            <a:xfrm>
              <a:off x="3431800" y="2500825"/>
              <a:ext cx="28025" cy="8125"/>
            </a:xfrm>
            <a:custGeom>
              <a:avLst/>
              <a:gdLst/>
              <a:ahLst/>
              <a:cxnLst/>
              <a:rect l="l" t="t" r="r" b="b"/>
              <a:pathLst>
                <a:path w="1121" h="325" extrusionOk="0">
                  <a:moveTo>
                    <a:pt x="689" y="1"/>
                  </a:moveTo>
                  <a:cubicBezTo>
                    <a:pt x="374" y="1"/>
                    <a:pt x="0" y="130"/>
                    <a:pt x="0" y="260"/>
                  </a:cubicBezTo>
                  <a:cubicBezTo>
                    <a:pt x="142" y="212"/>
                    <a:pt x="254" y="195"/>
                    <a:pt x="347" y="195"/>
                  </a:cubicBezTo>
                  <a:cubicBezTo>
                    <a:pt x="600" y="195"/>
                    <a:pt x="708" y="324"/>
                    <a:pt x="886" y="324"/>
                  </a:cubicBezTo>
                  <a:cubicBezTo>
                    <a:pt x="951" y="324"/>
                    <a:pt x="1026" y="307"/>
                    <a:pt x="1121" y="260"/>
                  </a:cubicBezTo>
                  <a:cubicBezTo>
                    <a:pt x="1121" y="70"/>
                    <a:pt x="920" y="1"/>
                    <a:pt x="68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34" name="Google Shape;16834;p25"/>
            <p:cNvSpPr/>
            <p:nvPr/>
          </p:nvSpPr>
          <p:spPr>
            <a:xfrm>
              <a:off x="6346400" y="2507300"/>
              <a:ext cx="21350" cy="12775"/>
            </a:xfrm>
            <a:custGeom>
              <a:avLst/>
              <a:gdLst/>
              <a:ahLst/>
              <a:cxnLst/>
              <a:rect l="l" t="t" r="r" b="b"/>
              <a:pathLst>
                <a:path w="854" h="511" extrusionOk="0">
                  <a:moveTo>
                    <a:pt x="181" y="1"/>
                  </a:moveTo>
                  <a:cubicBezTo>
                    <a:pt x="0" y="182"/>
                    <a:pt x="405" y="510"/>
                    <a:pt x="686" y="510"/>
                  </a:cubicBezTo>
                  <a:cubicBezTo>
                    <a:pt x="752" y="510"/>
                    <a:pt x="811" y="492"/>
                    <a:pt x="854" y="449"/>
                  </a:cubicBezTo>
                  <a:cubicBezTo>
                    <a:pt x="405" y="449"/>
                    <a:pt x="630" y="1"/>
                    <a:pt x="18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35" name="Google Shape;16835;p25"/>
            <p:cNvSpPr/>
            <p:nvPr/>
          </p:nvSpPr>
          <p:spPr>
            <a:xfrm>
              <a:off x="3437400" y="2514650"/>
              <a:ext cx="15425" cy="9500"/>
            </a:xfrm>
            <a:custGeom>
              <a:avLst/>
              <a:gdLst/>
              <a:ahLst/>
              <a:cxnLst/>
              <a:rect l="l" t="t" r="r" b="b"/>
              <a:pathLst>
                <a:path w="617" h="380" extrusionOk="0">
                  <a:moveTo>
                    <a:pt x="102" y="1"/>
                  </a:moveTo>
                  <a:cubicBezTo>
                    <a:pt x="42" y="1"/>
                    <a:pt x="0" y="43"/>
                    <a:pt x="0" y="155"/>
                  </a:cubicBezTo>
                  <a:cubicBezTo>
                    <a:pt x="224" y="155"/>
                    <a:pt x="224" y="155"/>
                    <a:pt x="448" y="379"/>
                  </a:cubicBezTo>
                  <a:cubicBezTo>
                    <a:pt x="617" y="379"/>
                    <a:pt x="280" y="1"/>
                    <a:pt x="10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36" name="Google Shape;16836;p25"/>
            <p:cNvSpPr/>
            <p:nvPr/>
          </p:nvSpPr>
          <p:spPr>
            <a:xfrm>
              <a:off x="3504625" y="2525525"/>
              <a:ext cx="25250" cy="4225"/>
            </a:xfrm>
            <a:custGeom>
              <a:avLst/>
              <a:gdLst/>
              <a:ahLst/>
              <a:cxnLst/>
              <a:rect l="l" t="t" r="r" b="b"/>
              <a:pathLst>
                <a:path w="1010" h="169" extrusionOk="0">
                  <a:moveTo>
                    <a:pt x="533" y="0"/>
                  </a:moveTo>
                  <a:cubicBezTo>
                    <a:pt x="281" y="0"/>
                    <a:pt x="1" y="56"/>
                    <a:pt x="1" y="168"/>
                  </a:cubicBezTo>
                  <a:lnTo>
                    <a:pt x="897" y="168"/>
                  </a:lnTo>
                  <a:cubicBezTo>
                    <a:pt x="1009" y="56"/>
                    <a:pt x="785" y="0"/>
                    <a:pt x="53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37" name="Google Shape;16837;p25"/>
            <p:cNvSpPr/>
            <p:nvPr/>
          </p:nvSpPr>
          <p:spPr>
            <a:xfrm>
              <a:off x="6423750" y="2524125"/>
              <a:ext cx="16850" cy="11225"/>
            </a:xfrm>
            <a:custGeom>
              <a:avLst/>
              <a:gdLst/>
              <a:ahLst/>
              <a:cxnLst/>
              <a:rect l="l" t="t" r="r" b="b"/>
              <a:pathLst>
                <a:path w="674" h="449" extrusionOk="0">
                  <a:moveTo>
                    <a:pt x="225" y="0"/>
                  </a:moveTo>
                  <a:cubicBezTo>
                    <a:pt x="1" y="224"/>
                    <a:pt x="225" y="448"/>
                    <a:pt x="673" y="448"/>
                  </a:cubicBezTo>
                  <a:cubicBezTo>
                    <a:pt x="673" y="224"/>
                    <a:pt x="673" y="0"/>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38" name="Google Shape;16838;p25"/>
            <p:cNvSpPr/>
            <p:nvPr/>
          </p:nvSpPr>
          <p:spPr>
            <a:xfrm>
              <a:off x="6429375" y="2539350"/>
              <a:ext cx="20175" cy="9525"/>
            </a:xfrm>
            <a:custGeom>
              <a:avLst/>
              <a:gdLst/>
              <a:ahLst/>
              <a:cxnLst/>
              <a:rect l="l" t="t" r="r" b="b"/>
              <a:pathLst>
                <a:path w="807" h="381" extrusionOk="0">
                  <a:moveTo>
                    <a:pt x="348" y="1"/>
                  </a:moveTo>
                  <a:cubicBezTo>
                    <a:pt x="251" y="1"/>
                    <a:pt x="134" y="19"/>
                    <a:pt x="0" y="63"/>
                  </a:cubicBezTo>
                  <a:cubicBezTo>
                    <a:pt x="0" y="222"/>
                    <a:pt x="0" y="380"/>
                    <a:pt x="158" y="380"/>
                  </a:cubicBezTo>
                  <a:cubicBezTo>
                    <a:pt x="224" y="380"/>
                    <a:pt x="317" y="353"/>
                    <a:pt x="448" y="288"/>
                  </a:cubicBezTo>
                  <a:cubicBezTo>
                    <a:pt x="807" y="288"/>
                    <a:pt x="735" y="1"/>
                    <a:pt x="3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39" name="Google Shape;16839;p25"/>
            <p:cNvSpPr/>
            <p:nvPr/>
          </p:nvSpPr>
          <p:spPr>
            <a:xfrm>
              <a:off x="3471000" y="2540925"/>
              <a:ext cx="22450" cy="28025"/>
            </a:xfrm>
            <a:custGeom>
              <a:avLst/>
              <a:gdLst/>
              <a:ahLst/>
              <a:cxnLst/>
              <a:rect l="l" t="t" r="r" b="b"/>
              <a:pathLst>
                <a:path w="898" h="1121" extrusionOk="0">
                  <a:moveTo>
                    <a:pt x="225" y="0"/>
                  </a:moveTo>
                  <a:cubicBezTo>
                    <a:pt x="449" y="449"/>
                    <a:pt x="1" y="1121"/>
                    <a:pt x="897" y="1121"/>
                  </a:cubicBezTo>
                  <a:cubicBezTo>
                    <a:pt x="673" y="897"/>
                    <a:pt x="897" y="225"/>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40" name="Google Shape;16840;p25"/>
            <p:cNvSpPr/>
            <p:nvPr/>
          </p:nvSpPr>
          <p:spPr>
            <a:xfrm>
              <a:off x="6345325" y="2557725"/>
              <a:ext cx="22425" cy="5625"/>
            </a:xfrm>
            <a:custGeom>
              <a:avLst/>
              <a:gdLst/>
              <a:ahLst/>
              <a:cxnLst/>
              <a:rect l="l" t="t" r="r" b="b"/>
              <a:pathLst>
                <a:path w="897" h="225" extrusionOk="0">
                  <a:moveTo>
                    <a:pt x="897" y="1"/>
                  </a:moveTo>
                  <a:cubicBezTo>
                    <a:pt x="224" y="1"/>
                    <a:pt x="224" y="1"/>
                    <a:pt x="0" y="225"/>
                  </a:cubicBezTo>
                  <a:cubicBezTo>
                    <a:pt x="448" y="225"/>
                    <a:pt x="897" y="225"/>
                    <a:pt x="8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41" name="Google Shape;16841;p25"/>
            <p:cNvSpPr/>
            <p:nvPr/>
          </p:nvSpPr>
          <p:spPr>
            <a:xfrm>
              <a:off x="4852125" y="2559125"/>
              <a:ext cx="8450" cy="8425"/>
            </a:xfrm>
            <a:custGeom>
              <a:avLst/>
              <a:gdLst/>
              <a:ahLst/>
              <a:cxnLst/>
              <a:rect l="l" t="t" r="r" b="b"/>
              <a:pathLst>
                <a:path w="338" h="337" extrusionOk="0">
                  <a:moveTo>
                    <a:pt x="225" y="1"/>
                  </a:moveTo>
                  <a:cubicBezTo>
                    <a:pt x="169" y="1"/>
                    <a:pt x="113" y="57"/>
                    <a:pt x="113" y="169"/>
                  </a:cubicBezTo>
                  <a:cubicBezTo>
                    <a:pt x="1" y="281"/>
                    <a:pt x="1" y="337"/>
                    <a:pt x="57" y="337"/>
                  </a:cubicBezTo>
                  <a:cubicBezTo>
                    <a:pt x="113" y="337"/>
                    <a:pt x="225" y="281"/>
                    <a:pt x="337" y="169"/>
                  </a:cubicBezTo>
                  <a:cubicBezTo>
                    <a:pt x="337" y="57"/>
                    <a:pt x="281" y="1"/>
                    <a:pt x="2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42" name="Google Shape;16842;p25"/>
            <p:cNvSpPr/>
            <p:nvPr/>
          </p:nvSpPr>
          <p:spPr>
            <a:xfrm>
              <a:off x="4950175" y="2574550"/>
              <a:ext cx="20300" cy="11725"/>
            </a:xfrm>
            <a:custGeom>
              <a:avLst/>
              <a:gdLst/>
              <a:ahLst/>
              <a:cxnLst/>
              <a:rect l="l" t="t" r="r" b="b"/>
              <a:pathLst>
                <a:path w="812" h="469" extrusionOk="0">
                  <a:moveTo>
                    <a:pt x="673" y="0"/>
                  </a:moveTo>
                  <a:cubicBezTo>
                    <a:pt x="225" y="0"/>
                    <a:pt x="1" y="0"/>
                    <a:pt x="225" y="224"/>
                  </a:cubicBezTo>
                  <a:cubicBezTo>
                    <a:pt x="311" y="395"/>
                    <a:pt x="429" y="469"/>
                    <a:pt x="530" y="469"/>
                  </a:cubicBezTo>
                  <a:cubicBezTo>
                    <a:pt x="694" y="469"/>
                    <a:pt x="812" y="277"/>
                    <a:pt x="6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43" name="Google Shape;16843;p25"/>
            <p:cNvSpPr/>
            <p:nvPr/>
          </p:nvSpPr>
          <p:spPr>
            <a:xfrm>
              <a:off x="5084650" y="2577425"/>
              <a:ext cx="4800" cy="8250"/>
            </a:xfrm>
            <a:custGeom>
              <a:avLst/>
              <a:gdLst/>
              <a:ahLst/>
              <a:cxnLst/>
              <a:rect l="l" t="t" r="r" b="b"/>
              <a:pathLst>
                <a:path w="192" h="330" extrusionOk="0">
                  <a:moveTo>
                    <a:pt x="98" y="0"/>
                  </a:moveTo>
                  <a:cubicBezTo>
                    <a:pt x="73" y="0"/>
                    <a:pt x="40" y="30"/>
                    <a:pt x="1" y="109"/>
                  </a:cubicBezTo>
                  <a:cubicBezTo>
                    <a:pt x="55" y="272"/>
                    <a:pt x="96" y="330"/>
                    <a:pt x="124" y="330"/>
                  </a:cubicBezTo>
                  <a:cubicBezTo>
                    <a:pt x="191" y="330"/>
                    <a:pt x="183" y="0"/>
                    <a:pt x="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44" name="Google Shape;16844;p25"/>
            <p:cNvSpPr/>
            <p:nvPr/>
          </p:nvSpPr>
          <p:spPr>
            <a:xfrm>
              <a:off x="5151900" y="2577825"/>
              <a:ext cx="16825" cy="7950"/>
            </a:xfrm>
            <a:custGeom>
              <a:avLst/>
              <a:gdLst/>
              <a:ahLst/>
              <a:cxnLst/>
              <a:rect l="l" t="t" r="r" b="b"/>
              <a:pathLst>
                <a:path w="673" h="318" extrusionOk="0">
                  <a:moveTo>
                    <a:pt x="257" y="0"/>
                  </a:moveTo>
                  <a:cubicBezTo>
                    <a:pt x="112" y="0"/>
                    <a:pt x="0" y="159"/>
                    <a:pt x="0" y="317"/>
                  </a:cubicBezTo>
                  <a:cubicBezTo>
                    <a:pt x="448" y="317"/>
                    <a:pt x="673" y="317"/>
                    <a:pt x="448" y="93"/>
                  </a:cubicBezTo>
                  <a:cubicBezTo>
                    <a:pt x="383" y="28"/>
                    <a:pt x="317" y="0"/>
                    <a:pt x="25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45" name="Google Shape;16845;p25"/>
            <p:cNvSpPr/>
            <p:nvPr/>
          </p:nvSpPr>
          <p:spPr>
            <a:xfrm>
              <a:off x="6378925" y="2596950"/>
              <a:ext cx="22450" cy="22450"/>
            </a:xfrm>
            <a:custGeom>
              <a:avLst/>
              <a:gdLst/>
              <a:ahLst/>
              <a:cxnLst/>
              <a:rect l="l" t="t" r="r" b="b"/>
              <a:pathLst>
                <a:path w="898" h="898" extrusionOk="0">
                  <a:moveTo>
                    <a:pt x="897" y="1"/>
                  </a:moveTo>
                  <a:cubicBezTo>
                    <a:pt x="1" y="1"/>
                    <a:pt x="449" y="449"/>
                    <a:pt x="225" y="897"/>
                  </a:cubicBezTo>
                  <a:cubicBezTo>
                    <a:pt x="897" y="897"/>
                    <a:pt x="897" y="449"/>
                    <a:pt x="8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46" name="Google Shape;16846;p25"/>
            <p:cNvSpPr/>
            <p:nvPr/>
          </p:nvSpPr>
          <p:spPr>
            <a:xfrm>
              <a:off x="5482475" y="2608150"/>
              <a:ext cx="11225" cy="2525"/>
            </a:xfrm>
            <a:custGeom>
              <a:avLst/>
              <a:gdLst/>
              <a:ahLst/>
              <a:cxnLst/>
              <a:rect l="l" t="t" r="r" b="b"/>
              <a:pathLst>
                <a:path w="449" h="101" extrusionOk="0">
                  <a:moveTo>
                    <a:pt x="0" y="1"/>
                  </a:moveTo>
                  <a:cubicBezTo>
                    <a:pt x="0" y="1"/>
                    <a:pt x="199" y="100"/>
                    <a:pt x="332" y="100"/>
                  </a:cubicBezTo>
                  <a:cubicBezTo>
                    <a:pt x="399" y="100"/>
                    <a:pt x="448" y="76"/>
                    <a:pt x="4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47" name="Google Shape;16847;p25"/>
            <p:cNvSpPr/>
            <p:nvPr/>
          </p:nvSpPr>
          <p:spPr>
            <a:xfrm>
              <a:off x="6429375" y="2602550"/>
              <a:ext cx="0" cy="22450"/>
            </a:xfrm>
            <a:custGeom>
              <a:avLst/>
              <a:gdLst/>
              <a:ahLst/>
              <a:cxnLst/>
              <a:rect l="l" t="t" r="r" b="b"/>
              <a:pathLst>
                <a:path h="898" extrusionOk="0">
                  <a:moveTo>
                    <a:pt x="0" y="449"/>
                  </a:moveTo>
                  <a:cubicBezTo>
                    <a:pt x="0" y="897"/>
                    <a:pt x="0" y="1"/>
                    <a:pt x="0" y="449"/>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48" name="Google Shape;16848;p25"/>
            <p:cNvSpPr/>
            <p:nvPr/>
          </p:nvSpPr>
          <p:spPr>
            <a:xfrm>
              <a:off x="6373325" y="2624975"/>
              <a:ext cx="16850" cy="11225"/>
            </a:xfrm>
            <a:custGeom>
              <a:avLst/>
              <a:gdLst/>
              <a:ahLst/>
              <a:cxnLst/>
              <a:rect l="l" t="t" r="r" b="b"/>
              <a:pathLst>
                <a:path w="674" h="449" extrusionOk="0">
                  <a:moveTo>
                    <a:pt x="225" y="0"/>
                  </a:moveTo>
                  <a:cubicBezTo>
                    <a:pt x="225" y="224"/>
                    <a:pt x="1" y="224"/>
                    <a:pt x="1" y="448"/>
                  </a:cubicBezTo>
                  <a:cubicBezTo>
                    <a:pt x="673" y="448"/>
                    <a:pt x="673" y="0"/>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49" name="Google Shape;16849;p25"/>
            <p:cNvSpPr/>
            <p:nvPr/>
          </p:nvSpPr>
          <p:spPr>
            <a:xfrm>
              <a:off x="6363200" y="2637825"/>
              <a:ext cx="8125" cy="5150"/>
            </a:xfrm>
            <a:custGeom>
              <a:avLst/>
              <a:gdLst/>
              <a:ahLst/>
              <a:cxnLst/>
              <a:rect l="l" t="t" r="r" b="b"/>
              <a:pathLst>
                <a:path w="325" h="206" extrusionOk="0">
                  <a:moveTo>
                    <a:pt x="306" y="1"/>
                  </a:moveTo>
                  <a:cubicBezTo>
                    <a:pt x="264" y="1"/>
                    <a:pt x="0" y="206"/>
                    <a:pt x="62" y="206"/>
                  </a:cubicBezTo>
                  <a:cubicBezTo>
                    <a:pt x="77" y="206"/>
                    <a:pt x="114" y="192"/>
                    <a:pt x="182" y="159"/>
                  </a:cubicBezTo>
                  <a:cubicBezTo>
                    <a:pt x="299" y="41"/>
                    <a:pt x="324" y="1"/>
                    <a:pt x="30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50" name="Google Shape;16850;p25"/>
            <p:cNvSpPr/>
            <p:nvPr/>
          </p:nvSpPr>
          <p:spPr>
            <a:xfrm>
              <a:off x="6395750" y="2641775"/>
              <a:ext cx="11225" cy="25"/>
            </a:xfrm>
            <a:custGeom>
              <a:avLst/>
              <a:gdLst/>
              <a:ahLst/>
              <a:cxnLst/>
              <a:rect l="l" t="t" r="r" b="b"/>
              <a:pathLst>
                <a:path w="449" h="1" extrusionOk="0">
                  <a:moveTo>
                    <a:pt x="449" y="1"/>
                  </a:moveTo>
                  <a:lnTo>
                    <a:pt x="0" y="1"/>
                  </a:lnTo>
                  <a:cubicBezTo>
                    <a:pt x="0" y="1"/>
                    <a:pt x="224" y="1"/>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51" name="Google Shape;16851;p25"/>
            <p:cNvSpPr/>
            <p:nvPr/>
          </p:nvSpPr>
          <p:spPr>
            <a:xfrm>
              <a:off x="3190875" y="2664175"/>
              <a:ext cx="16825" cy="11250"/>
            </a:xfrm>
            <a:custGeom>
              <a:avLst/>
              <a:gdLst/>
              <a:ahLst/>
              <a:cxnLst/>
              <a:rect l="l" t="t" r="r" b="b"/>
              <a:pathLst>
                <a:path w="673" h="450" extrusionOk="0">
                  <a:moveTo>
                    <a:pt x="0" y="1"/>
                  </a:moveTo>
                  <a:cubicBezTo>
                    <a:pt x="0" y="225"/>
                    <a:pt x="0" y="225"/>
                    <a:pt x="224" y="449"/>
                  </a:cubicBezTo>
                  <a:cubicBezTo>
                    <a:pt x="672" y="449"/>
                    <a:pt x="224"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52" name="Google Shape;16852;p25"/>
            <p:cNvSpPr/>
            <p:nvPr/>
          </p:nvSpPr>
          <p:spPr>
            <a:xfrm>
              <a:off x="3263700" y="2686600"/>
              <a:ext cx="95275" cy="50450"/>
            </a:xfrm>
            <a:custGeom>
              <a:avLst/>
              <a:gdLst/>
              <a:ahLst/>
              <a:cxnLst/>
              <a:rect l="l" t="t" r="r" b="b"/>
              <a:pathLst>
                <a:path w="3811" h="2018" extrusionOk="0">
                  <a:moveTo>
                    <a:pt x="1" y="0"/>
                  </a:moveTo>
                  <a:cubicBezTo>
                    <a:pt x="673" y="1121"/>
                    <a:pt x="2466" y="1345"/>
                    <a:pt x="3811" y="2017"/>
                  </a:cubicBezTo>
                  <a:cubicBezTo>
                    <a:pt x="2466" y="1121"/>
                    <a:pt x="1345" y="449"/>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53" name="Google Shape;16853;p25"/>
            <p:cNvSpPr/>
            <p:nvPr/>
          </p:nvSpPr>
          <p:spPr>
            <a:xfrm>
              <a:off x="3910850" y="2717425"/>
              <a:ext cx="22425" cy="8425"/>
            </a:xfrm>
            <a:custGeom>
              <a:avLst/>
              <a:gdLst/>
              <a:ahLst/>
              <a:cxnLst/>
              <a:rect l="l" t="t" r="r" b="b"/>
              <a:pathLst>
                <a:path w="897" h="337" extrusionOk="0">
                  <a:moveTo>
                    <a:pt x="448" y="0"/>
                  </a:moveTo>
                  <a:cubicBezTo>
                    <a:pt x="224" y="0"/>
                    <a:pt x="0" y="112"/>
                    <a:pt x="112" y="336"/>
                  </a:cubicBezTo>
                  <a:lnTo>
                    <a:pt x="785" y="336"/>
                  </a:lnTo>
                  <a:cubicBezTo>
                    <a:pt x="897" y="112"/>
                    <a:pt x="672" y="0"/>
                    <a:pt x="4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54" name="Google Shape;16854;p25"/>
            <p:cNvSpPr/>
            <p:nvPr/>
          </p:nvSpPr>
          <p:spPr>
            <a:xfrm>
              <a:off x="3824000" y="2737025"/>
              <a:ext cx="15175" cy="7950"/>
            </a:xfrm>
            <a:custGeom>
              <a:avLst/>
              <a:gdLst/>
              <a:ahLst/>
              <a:cxnLst/>
              <a:rect l="l" t="t" r="r" b="b"/>
              <a:pathLst>
                <a:path w="607" h="318" extrusionOk="0">
                  <a:moveTo>
                    <a:pt x="449" y="0"/>
                  </a:moveTo>
                  <a:cubicBezTo>
                    <a:pt x="224" y="0"/>
                    <a:pt x="0" y="0"/>
                    <a:pt x="224" y="225"/>
                  </a:cubicBezTo>
                  <a:cubicBezTo>
                    <a:pt x="224" y="290"/>
                    <a:pt x="263" y="317"/>
                    <a:pt x="312" y="317"/>
                  </a:cubicBezTo>
                  <a:cubicBezTo>
                    <a:pt x="429" y="317"/>
                    <a:pt x="607" y="159"/>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55" name="Google Shape;16855;p25"/>
            <p:cNvSpPr/>
            <p:nvPr/>
          </p:nvSpPr>
          <p:spPr>
            <a:xfrm>
              <a:off x="3734350" y="2763850"/>
              <a:ext cx="7750" cy="5150"/>
            </a:xfrm>
            <a:custGeom>
              <a:avLst/>
              <a:gdLst/>
              <a:ahLst/>
              <a:cxnLst/>
              <a:rect l="l" t="t" r="r" b="b"/>
              <a:pathLst>
                <a:path w="310" h="206" extrusionOk="0">
                  <a:moveTo>
                    <a:pt x="99" y="1"/>
                  </a:moveTo>
                  <a:cubicBezTo>
                    <a:pt x="68" y="1"/>
                    <a:pt x="34" y="14"/>
                    <a:pt x="0" y="48"/>
                  </a:cubicBezTo>
                  <a:cubicBezTo>
                    <a:pt x="118" y="165"/>
                    <a:pt x="189" y="206"/>
                    <a:pt x="226" y="206"/>
                  </a:cubicBezTo>
                  <a:cubicBezTo>
                    <a:pt x="310" y="206"/>
                    <a:pt x="222" y="1"/>
                    <a:pt x="9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56" name="Google Shape;16856;p25"/>
            <p:cNvSpPr/>
            <p:nvPr/>
          </p:nvSpPr>
          <p:spPr>
            <a:xfrm>
              <a:off x="3443000" y="2776250"/>
              <a:ext cx="61650" cy="33650"/>
            </a:xfrm>
            <a:custGeom>
              <a:avLst/>
              <a:gdLst/>
              <a:ahLst/>
              <a:cxnLst/>
              <a:rect l="l" t="t" r="r" b="b"/>
              <a:pathLst>
                <a:path w="2466" h="1346" extrusionOk="0">
                  <a:moveTo>
                    <a:pt x="0" y="0"/>
                  </a:moveTo>
                  <a:lnTo>
                    <a:pt x="0" y="0"/>
                  </a:lnTo>
                  <a:cubicBezTo>
                    <a:pt x="673" y="897"/>
                    <a:pt x="1569" y="1345"/>
                    <a:pt x="2466" y="1345"/>
                  </a:cubicBezTo>
                  <a:cubicBezTo>
                    <a:pt x="1793" y="897"/>
                    <a:pt x="897" y="449"/>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57" name="Google Shape;16857;p25"/>
            <p:cNvSpPr/>
            <p:nvPr/>
          </p:nvSpPr>
          <p:spPr>
            <a:xfrm>
              <a:off x="4938975" y="2781850"/>
              <a:ext cx="16850" cy="16825"/>
            </a:xfrm>
            <a:custGeom>
              <a:avLst/>
              <a:gdLst/>
              <a:ahLst/>
              <a:cxnLst/>
              <a:rect l="l" t="t" r="r" b="b"/>
              <a:pathLst>
                <a:path w="674" h="673" extrusionOk="0">
                  <a:moveTo>
                    <a:pt x="673" y="0"/>
                  </a:moveTo>
                  <a:cubicBezTo>
                    <a:pt x="1" y="225"/>
                    <a:pt x="1" y="673"/>
                    <a:pt x="673" y="673"/>
                  </a:cubicBezTo>
                  <a:lnTo>
                    <a:pt x="67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58" name="Google Shape;16858;p25"/>
            <p:cNvSpPr/>
            <p:nvPr/>
          </p:nvSpPr>
          <p:spPr>
            <a:xfrm>
              <a:off x="2972350" y="2793050"/>
              <a:ext cx="33650" cy="33650"/>
            </a:xfrm>
            <a:custGeom>
              <a:avLst/>
              <a:gdLst/>
              <a:ahLst/>
              <a:cxnLst/>
              <a:rect l="l" t="t" r="r" b="b"/>
              <a:pathLst>
                <a:path w="1346" h="1346" extrusionOk="0">
                  <a:moveTo>
                    <a:pt x="0" y="1"/>
                  </a:moveTo>
                  <a:lnTo>
                    <a:pt x="0" y="1"/>
                  </a:lnTo>
                  <a:cubicBezTo>
                    <a:pt x="225" y="449"/>
                    <a:pt x="673" y="897"/>
                    <a:pt x="1345" y="1345"/>
                  </a:cubicBezTo>
                  <a:cubicBezTo>
                    <a:pt x="897" y="897"/>
                    <a:pt x="673" y="225"/>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59" name="Google Shape;16859;p25"/>
            <p:cNvSpPr/>
            <p:nvPr/>
          </p:nvSpPr>
          <p:spPr>
            <a:xfrm>
              <a:off x="5174300" y="2798650"/>
              <a:ext cx="11225" cy="25"/>
            </a:xfrm>
            <a:custGeom>
              <a:avLst/>
              <a:gdLst/>
              <a:ahLst/>
              <a:cxnLst/>
              <a:rect l="l" t="t" r="r" b="b"/>
              <a:pathLst>
                <a:path w="449" h="1" extrusionOk="0">
                  <a:moveTo>
                    <a:pt x="449" y="1"/>
                  </a:moveTo>
                  <a:lnTo>
                    <a:pt x="1" y="1"/>
                  </a:lnTo>
                  <a:cubicBezTo>
                    <a:pt x="1" y="1"/>
                    <a:pt x="449" y="1"/>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60" name="Google Shape;16860;p25"/>
            <p:cNvSpPr/>
            <p:nvPr/>
          </p:nvSpPr>
          <p:spPr>
            <a:xfrm>
              <a:off x="3011575" y="2822900"/>
              <a:ext cx="28025" cy="15000"/>
            </a:xfrm>
            <a:custGeom>
              <a:avLst/>
              <a:gdLst/>
              <a:ahLst/>
              <a:cxnLst/>
              <a:rect l="l" t="t" r="r" b="b"/>
              <a:pathLst>
                <a:path w="1121" h="600" extrusionOk="0">
                  <a:moveTo>
                    <a:pt x="350" y="1"/>
                  </a:moveTo>
                  <a:cubicBezTo>
                    <a:pt x="229" y="1"/>
                    <a:pt x="108" y="44"/>
                    <a:pt x="0" y="151"/>
                  </a:cubicBezTo>
                  <a:cubicBezTo>
                    <a:pt x="0" y="600"/>
                    <a:pt x="224" y="600"/>
                    <a:pt x="1121" y="600"/>
                  </a:cubicBezTo>
                  <a:cubicBezTo>
                    <a:pt x="1121" y="429"/>
                    <a:pt x="733" y="1"/>
                    <a:pt x="35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61" name="Google Shape;16861;p25"/>
            <p:cNvSpPr/>
            <p:nvPr/>
          </p:nvSpPr>
          <p:spPr>
            <a:xfrm>
              <a:off x="3555050" y="2837875"/>
              <a:ext cx="22450" cy="11225"/>
            </a:xfrm>
            <a:custGeom>
              <a:avLst/>
              <a:gdLst/>
              <a:ahLst/>
              <a:cxnLst/>
              <a:rect l="l" t="t" r="r" b="b"/>
              <a:pathLst>
                <a:path w="898" h="449" extrusionOk="0">
                  <a:moveTo>
                    <a:pt x="1" y="1"/>
                  </a:moveTo>
                  <a:cubicBezTo>
                    <a:pt x="1" y="225"/>
                    <a:pt x="225" y="449"/>
                    <a:pt x="897" y="449"/>
                  </a:cubicBezTo>
                  <a:cubicBezTo>
                    <a:pt x="897" y="1"/>
                    <a:pt x="225" y="225"/>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62" name="Google Shape;16862;p25"/>
            <p:cNvSpPr/>
            <p:nvPr/>
          </p:nvSpPr>
          <p:spPr>
            <a:xfrm>
              <a:off x="3011575" y="2837875"/>
              <a:ext cx="28025" cy="16825"/>
            </a:xfrm>
            <a:custGeom>
              <a:avLst/>
              <a:gdLst/>
              <a:ahLst/>
              <a:cxnLst/>
              <a:rect l="l" t="t" r="r" b="b"/>
              <a:pathLst>
                <a:path w="1121" h="673" extrusionOk="0">
                  <a:moveTo>
                    <a:pt x="0" y="1"/>
                  </a:moveTo>
                  <a:cubicBezTo>
                    <a:pt x="0" y="449"/>
                    <a:pt x="448" y="449"/>
                    <a:pt x="224" y="673"/>
                  </a:cubicBezTo>
                  <a:cubicBezTo>
                    <a:pt x="1121" y="673"/>
                    <a:pt x="673"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63" name="Google Shape;16863;p25"/>
            <p:cNvSpPr/>
            <p:nvPr/>
          </p:nvSpPr>
          <p:spPr>
            <a:xfrm>
              <a:off x="6462975" y="2849075"/>
              <a:ext cx="11225" cy="2525"/>
            </a:xfrm>
            <a:custGeom>
              <a:avLst/>
              <a:gdLst/>
              <a:ahLst/>
              <a:cxnLst/>
              <a:rect l="l" t="t" r="r" b="b"/>
              <a:pathLst>
                <a:path w="449" h="101" extrusionOk="0">
                  <a:moveTo>
                    <a:pt x="1" y="1"/>
                  </a:moveTo>
                  <a:cubicBezTo>
                    <a:pt x="1" y="1"/>
                    <a:pt x="200" y="100"/>
                    <a:pt x="333" y="100"/>
                  </a:cubicBezTo>
                  <a:cubicBezTo>
                    <a:pt x="399" y="100"/>
                    <a:pt x="449" y="76"/>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64" name="Google Shape;16864;p25"/>
            <p:cNvSpPr/>
            <p:nvPr/>
          </p:nvSpPr>
          <p:spPr>
            <a:xfrm>
              <a:off x="6552625" y="2854675"/>
              <a:ext cx="11225" cy="11250"/>
            </a:xfrm>
            <a:custGeom>
              <a:avLst/>
              <a:gdLst/>
              <a:ahLst/>
              <a:cxnLst/>
              <a:rect l="l" t="t" r="r" b="b"/>
              <a:pathLst>
                <a:path w="449" h="450" extrusionOk="0">
                  <a:moveTo>
                    <a:pt x="449" y="1"/>
                  </a:moveTo>
                  <a:cubicBezTo>
                    <a:pt x="225" y="1"/>
                    <a:pt x="1" y="225"/>
                    <a:pt x="1" y="449"/>
                  </a:cubicBezTo>
                  <a:cubicBezTo>
                    <a:pt x="225" y="449"/>
                    <a:pt x="449" y="449"/>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65" name="Google Shape;16865;p25"/>
            <p:cNvSpPr/>
            <p:nvPr/>
          </p:nvSpPr>
          <p:spPr>
            <a:xfrm>
              <a:off x="3022775" y="2860300"/>
              <a:ext cx="11225" cy="2500"/>
            </a:xfrm>
            <a:custGeom>
              <a:avLst/>
              <a:gdLst/>
              <a:ahLst/>
              <a:cxnLst/>
              <a:rect l="l" t="t" r="r" b="b"/>
              <a:pathLst>
                <a:path w="449" h="100" extrusionOk="0">
                  <a:moveTo>
                    <a:pt x="0" y="0"/>
                  </a:moveTo>
                  <a:cubicBezTo>
                    <a:pt x="0" y="0"/>
                    <a:pt x="200" y="100"/>
                    <a:pt x="333" y="100"/>
                  </a:cubicBezTo>
                  <a:cubicBezTo>
                    <a:pt x="399" y="100"/>
                    <a:pt x="449" y="75"/>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66" name="Google Shape;16866;p25"/>
            <p:cNvSpPr/>
            <p:nvPr/>
          </p:nvSpPr>
          <p:spPr>
            <a:xfrm>
              <a:off x="6502200" y="2871500"/>
              <a:ext cx="5625" cy="25"/>
            </a:xfrm>
            <a:custGeom>
              <a:avLst/>
              <a:gdLst/>
              <a:ahLst/>
              <a:cxnLst/>
              <a:rect l="l" t="t" r="r" b="b"/>
              <a:pathLst>
                <a:path w="225" h="1" extrusionOk="0">
                  <a:moveTo>
                    <a:pt x="1" y="0"/>
                  </a:moveTo>
                  <a:lnTo>
                    <a:pt x="225" y="0"/>
                  </a:lnTo>
                  <a:cubicBezTo>
                    <a:pt x="225" y="0"/>
                    <a:pt x="1"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67" name="Google Shape;16867;p25"/>
            <p:cNvSpPr/>
            <p:nvPr/>
          </p:nvSpPr>
          <p:spPr>
            <a:xfrm>
              <a:off x="3896825" y="2873875"/>
              <a:ext cx="9375" cy="6475"/>
            </a:xfrm>
            <a:custGeom>
              <a:avLst/>
              <a:gdLst/>
              <a:ahLst/>
              <a:cxnLst/>
              <a:rect l="l" t="t" r="r" b="b"/>
              <a:pathLst>
                <a:path w="375" h="259" extrusionOk="0">
                  <a:moveTo>
                    <a:pt x="225" y="0"/>
                  </a:moveTo>
                  <a:cubicBezTo>
                    <a:pt x="170" y="0"/>
                    <a:pt x="96" y="35"/>
                    <a:pt x="1" y="129"/>
                  </a:cubicBezTo>
                  <a:cubicBezTo>
                    <a:pt x="96" y="224"/>
                    <a:pt x="170" y="259"/>
                    <a:pt x="225" y="259"/>
                  </a:cubicBezTo>
                  <a:cubicBezTo>
                    <a:pt x="374" y="259"/>
                    <a:pt x="374" y="0"/>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68" name="Google Shape;16868;p25"/>
            <p:cNvSpPr/>
            <p:nvPr/>
          </p:nvSpPr>
          <p:spPr>
            <a:xfrm>
              <a:off x="3644700" y="2881525"/>
              <a:ext cx="7775" cy="5150"/>
            </a:xfrm>
            <a:custGeom>
              <a:avLst/>
              <a:gdLst/>
              <a:ahLst/>
              <a:cxnLst/>
              <a:rect l="l" t="t" r="r" b="b"/>
              <a:pathLst>
                <a:path w="311" h="206" extrusionOk="0">
                  <a:moveTo>
                    <a:pt x="99" y="0"/>
                  </a:moveTo>
                  <a:cubicBezTo>
                    <a:pt x="68" y="0"/>
                    <a:pt x="34" y="14"/>
                    <a:pt x="1" y="48"/>
                  </a:cubicBezTo>
                  <a:cubicBezTo>
                    <a:pt x="118" y="165"/>
                    <a:pt x="189" y="205"/>
                    <a:pt x="226" y="205"/>
                  </a:cubicBezTo>
                  <a:cubicBezTo>
                    <a:pt x="310" y="205"/>
                    <a:pt x="222" y="0"/>
                    <a:pt x="9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69" name="Google Shape;16869;p25"/>
            <p:cNvSpPr/>
            <p:nvPr/>
          </p:nvSpPr>
          <p:spPr>
            <a:xfrm>
              <a:off x="3700725" y="2944325"/>
              <a:ext cx="11225" cy="2525"/>
            </a:xfrm>
            <a:custGeom>
              <a:avLst/>
              <a:gdLst/>
              <a:ahLst/>
              <a:cxnLst/>
              <a:rect l="l" t="t" r="r" b="b"/>
              <a:pathLst>
                <a:path w="449" h="101" extrusionOk="0">
                  <a:moveTo>
                    <a:pt x="1" y="1"/>
                  </a:moveTo>
                  <a:cubicBezTo>
                    <a:pt x="1" y="1"/>
                    <a:pt x="200" y="100"/>
                    <a:pt x="333" y="100"/>
                  </a:cubicBezTo>
                  <a:cubicBezTo>
                    <a:pt x="399" y="100"/>
                    <a:pt x="449" y="76"/>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70" name="Google Shape;16870;p25"/>
            <p:cNvSpPr/>
            <p:nvPr/>
          </p:nvSpPr>
          <p:spPr>
            <a:xfrm>
              <a:off x="3790375" y="2952300"/>
              <a:ext cx="4700" cy="6500"/>
            </a:xfrm>
            <a:custGeom>
              <a:avLst/>
              <a:gdLst/>
              <a:ahLst/>
              <a:cxnLst/>
              <a:rect l="l" t="t" r="r" b="b"/>
              <a:pathLst>
                <a:path w="188" h="260" extrusionOk="0">
                  <a:moveTo>
                    <a:pt x="113" y="1"/>
                  </a:moveTo>
                  <a:cubicBezTo>
                    <a:pt x="85" y="1"/>
                    <a:pt x="48" y="35"/>
                    <a:pt x="1" y="130"/>
                  </a:cubicBezTo>
                  <a:cubicBezTo>
                    <a:pt x="48" y="225"/>
                    <a:pt x="85" y="259"/>
                    <a:pt x="113" y="259"/>
                  </a:cubicBezTo>
                  <a:cubicBezTo>
                    <a:pt x="187" y="259"/>
                    <a:pt x="187" y="1"/>
                    <a:pt x="1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71" name="Google Shape;16871;p25"/>
            <p:cNvSpPr/>
            <p:nvPr/>
          </p:nvSpPr>
          <p:spPr>
            <a:xfrm>
              <a:off x="3168450" y="2976800"/>
              <a:ext cx="14725" cy="7950"/>
            </a:xfrm>
            <a:custGeom>
              <a:avLst/>
              <a:gdLst/>
              <a:ahLst/>
              <a:cxnLst/>
              <a:rect l="l" t="t" r="r" b="b"/>
              <a:pathLst>
                <a:path w="589" h="318" extrusionOk="0">
                  <a:moveTo>
                    <a:pt x="182" y="0"/>
                  </a:moveTo>
                  <a:cubicBezTo>
                    <a:pt x="127" y="0"/>
                    <a:pt x="66" y="14"/>
                    <a:pt x="1" y="47"/>
                  </a:cubicBezTo>
                  <a:cubicBezTo>
                    <a:pt x="1" y="159"/>
                    <a:pt x="113" y="159"/>
                    <a:pt x="225" y="159"/>
                  </a:cubicBezTo>
                  <a:cubicBezTo>
                    <a:pt x="337" y="159"/>
                    <a:pt x="449" y="159"/>
                    <a:pt x="449" y="271"/>
                  </a:cubicBezTo>
                  <a:cubicBezTo>
                    <a:pt x="482" y="303"/>
                    <a:pt x="505" y="317"/>
                    <a:pt x="519" y="317"/>
                  </a:cubicBezTo>
                  <a:cubicBezTo>
                    <a:pt x="588" y="317"/>
                    <a:pt x="449" y="0"/>
                    <a:pt x="18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72" name="Google Shape;16872;p25"/>
            <p:cNvSpPr/>
            <p:nvPr/>
          </p:nvSpPr>
          <p:spPr>
            <a:xfrm>
              <a:off x="6715125" y="2976800"/>
              <a:ext cx="14725" cy="7950"/>
            </a:xfrm>
            <a:custGeom>
              <a:avLst/>
              <a:gdLst/>
              <a:ahLst/>
              <a:cxnLst/>
              <a:rect l="l" t="t" r="r" b="b"/>
              <a:pathLst>
                <a:path w="589" h="318" extrusionOk="0">
                  <a:moveTo>
                    <a:pt x="252" y="0"/>
                  </a:moveTo>
                  <a:cubicBezTo>
                    <a:pt x="183" y="0"/>
                    <a:pt x="98" y="14"/>
                    <a:pt x="0" y="47"/>
                  </a:cubicBezTo>
                  <a:lnTo>
                    <a:pt x="0" y="271"/>
                  </a:lnTo>
                  <a:cubicBezTo>
                    <a:pt x="98" y="303"/>
                    <a:pt x="183" y="317"/>
                    <a:pt x="252" y="317"/>
                  </a:cubicBezTo>
                  <a:cubicBezTo>
                    <a:pt x="588" y="317"/>
                    <a:pt x="588" y="0"/>
                    <a:pt x="25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73" name="Google Shape;16873;p25"/>
            <p:cNvSpPr/>
            <p:nvPr/>
          </p:nvSpPr>
          <p:spPr>
            <a:xfrm>
              <a:off x="876850" y="2983550"/>
              <a:ext cx="61650" cy="22450"/>
            </a:xfrm>
            <a:custGeom>
              <a:avLst/>
              <a:gdLst/>
              <a:ahLst/>
              <a:cxnLst/>
              <a:rect l="l" t="t" r="r" b="b"/>
              <a:pathLst>
                <a:path w="2466" h="898" extrusionOk="0">
                  <a:moveTo>
                    <a:pt x="0" y="1"/>
                  </a:moveTo>
                  <a:cubicBezTo>
                    <a:pt x="673" y="673"/>
                    <a:pt x="1569" y="897"/>
                    <a:pt x="2466" y="897"/>
                  </a:cubicBezTo>
                  <a:cubicBezTo>
                    <a:pt x="1793" y="449"/>
                    <a:pt x="897"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74" name="Google Shape;16874;p25"/>
            <p:cNvSpPr/>
            <p:nvPr/>
          </p:nvSpPr>
          <p:spPr>
            <a:xfrm>
              <a:off x="4328250" y="2983550"/>
              <a:ext cx="11250" cy="2525"/>
            </a:xfrm>
            <a:custGeom>
              <a:avLst/>
              <a:gdLst/>
              <a:ahLst/>
              <a:cxnLst/>
              <a:rect l="l" t="t" r="r" b="b"/>
              <a:pathLst>
                <a:path w="450" h="101" extrusionOk="0">
                  <a:moveTo>
                    <a:pt x="1" y="1"/>
                  </a:moveTo>
                  <a:cubicBezTo>
                    <a:pt x="1" y="1"/>
                    <a:pt x="200" y="100"/>
                    <a:pt x="333" y="100"/>
                  </a:cubicBezTo>
                  <a:cubicBezTo>
                    <a:pt x="399" y="100"/>
                    <a:pt x="449" y="75"/>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75" name="Google Shape;16875;p25"/>
            <p:cNvSpPr/>
            <p:nvPr/>
          </p:nvSpPr>
          <p:spPr>
            <a:xfrm>
              <a:off x="3157250" y="2989150"/>
              <a:ext cx="11225" cy="11225"/>
            </a:xfrm>
            <a:custGeom>
              <a:avLst/>
              <a:gdLst/>
              <a:ahLst/>
              <a:cxnLst/>
              <a:rect l="l" t="t" r="r" b="b"/>
              <a:pathLst>
                <a:path w="449" h="449" extrusionOk="0">
                  <a:moveTo>
                    <a:pt x="0" y="1"/>
                  </a:moveTo>
                  <a:lnTo>
                    <a:pt x="449" y="449"/>
                  </a:lnTo>
                  <a:cubicBezTo>
                    <a:pt x="449" y="225"/>
                    <a:pt x="449"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76" name="Google Shape;16876;p25"/>
            <p:cNvSpPr/>
            <p:nvPr/>
          </p:nvSpPr>
          <p:spPr>
            <a:xfrm>
              <a:off x="4597200" y="2997875"/>
              <a:ext cx="11225" cy="2500"/>
            </a:xfrm>
            <a:custGeom>
              <a:avLst/>
              <a:gdLst/>
              <a:ahLst/>
              <a:cxnLst/>
              <a:rect l="l" t="t" r="r" b="b"/>
              <a:pathLst>
                <a:path w="449" h="100" extrusionOk="0">
                  <a:moveTo>
                    <a:pt x="117" y="0"/>
                  </a:moveTo>
                  <a:cubicBezTo>
                    <a:pt x="50" y="0"/>
                    <a:pt x="1" y="25"/>
                    <a:pt x="1" y="100"/>
                  </a:cubicBezTo>
                  <a:lnTo>
                    <a:pt x="449" y="100"/>
                  </a:lnTo>
                  <a:cubicBezTo>
                    <a:pt x="449" y="100"/>
                    <a:pt x="250" y="0"/>
                    <a:pt x="11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77" name="Google Shape;16877;p25"/>
            <p:cNvSpPr/>
            <p:nvPr/>
          </p:nvSpPr>
          <p:spPr>
            <a:xfrm>
              <a:off x="6709500" y="3014850"/>
              <a:ext cx="16850" cy="7950"/>
            </a:xfrm>
            <a:custGeom>
              <a:avLst/>
              <a:gdLst/>
              <a:ahLst/>
              <a:cxnLst/>
              <a:rect l="l" t="t" r="r" b="b"/>
              <a:pathLst>
                <a:path w="674" h="318" extrusionOk="0">
                  <a:moveTo>
                    <a:pt x="356" y="0"/>
                  </a:moveTo>
                  <a:cubicBezTo>
                    <a:pt x="225" y="0"/>
                    <a:pt x="1" y="159"/>
                    <a:pt x="1" y="317"/>
                  </a:cubicBezTo>
                  <a:cubicBezTo>
                    <a:pt x="225" y="317"/>
                    <a:pt x="673" y="317"/>
                    <a:pt x="449" y="93"/>
                  </a:cubicBezTo>
                  <a:cubicBezTo>
                    <a:pt x="449" y="28"/>
                    <a:pt x="411" y="0"/>
                    <a:pt x="3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78" name="Google Shape;16878;p25"/>
            <p:cNvSpPr/>
            <p:nvPr/>
          </p:nvSpPr>
          <p:spPr>
            <a:xfrm>
              <a:off x="5291975" y="3022775"/>
              <a:ext cx="11225" cy="2525"/>
            </a:xfrm>
            <a:custGeom>
              <a:avLst/>
              <a:gdLst/>
              <a:ahLst/>
              <a:cxnLst/>
              <a:rect l="l" t="t" r="r" b="b"/>
              <a:pathLst>
                <a:path w="449" h="101" extrusionOk="0">
                  <a:moveTo>
                    <a:pt x="0" y="0"/>
                  </a:moveTo>
                  <a:cubicBezTo>
                    <a:pt x="0" y="0"/>
                    <a:pt x="199" y="100"/>
                    <a:pt x="332" y="100"/>
                  </a:cubicBezTo>
                  <a:cubicBezTo>
                    <a:pt x="399" y="100"/>
                    <a:pt x="448" y="75"/>
                    <a:pt x="4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79" name="Google Shape;16879;p25"/>
            <p:cNvSpPr/>
            <p:nvPr/>
          </p:nvSpPr>
          <p:spPr>
            <a:xfrm>
              <a:off x="4916575" y="3028375"/>
              <a:ext cx="20800" cy="7950"/>
            </a:xfrm>
            <a:custGeom>
              <a:avLst/>
              <a:gdLst/>
              <a:ahLst/>
              <a:cxnLst/>
              <a:rect l="l" t="t" r="r" b="b"/>
              <a:pathLst>
                <a:path w="832" h="318" extrusionOk="0">
                  <a:moveTo>
                    <a:pt x="673" y="1"/>
                  </a:moveTo>
                  <a:cubicBezTo>
                    <a:pt x="224" y="1"/>
                    <a:pt x="0" y="1"/>
                    <a:pt x="224" y="225"/>
                  </a:cubicBezTo>
                  <a:cubicBezTo>
                    <a:pt x="290" y="290"/>
                    <a:pt x="375" y="318"/>
                    <a:pt x="456" y="318"/>
                  </a:cubicBezTo>
                  <a:cubicBezTo>
                    <a:pt x="653" y="318"/>
                    <a:pt x="831" y="159"/>
                    <a:pt x="6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80" name="Google Shape;16880;p25"/>
            <p:cNvSpPr/>
            <p:nvPr/>
          </p:nvSpPr>
          <p:spPr>
            <a:xfrm>
              <a:off x="4916575" y="3039575"/>
              <a:ext cx="11225" cy="2525"/>
            </a:xfrm>
            <a:custGeom>
              <a:avLst/>
              <a:gdLst/>
              <a:ahLst/>
              <a:cxnLst/>
              <a:rect l="l" t="t" r="r" b="b"/>
              <a:pathLst>
                <a:path w="449" h="101" extrusionOk="0">
                  <a:moveTo>
                    <a:pt x="0" y="1"/>
                  </a:moveTo>
                  <a:cubicBezTo>
                    <a:pt x="0" y="1"/>
                    <a:pt x="100" y="100"/>
                    <a:pt x="233" y="100"/>
                  </a:cubicBezTo>
                  <a:cubicBezTo>
                    <a:pt x="299" y="100"/>
                    <a:pt x="374" y="75"/>
                    <a:pt x="4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81" name="Google Shape;16881;p25"/>
            <p:cNvSpPr/>
            <p:nvPr/>
          </p:nvSpPr>
          <p:spPr>
            <a:xfrm>
              <a:off x="5247150" y="3045175"/>
              <a:ext cx="15325" cy="13450"/>
            </a:xfrm>
            <a:custGeom>
              <a:avLst/>
              <a:gdLst/>
              <a:ahLst/>
              <a:cxnLst/>
              <a:rect l="l" t="t" r="r" b="b"/>
              <a:pathLst>
                <a:path w="613" h="538" extrusionOk="0">
                  <a:moveTo>
                    <a:pt x="448" y="1"/>
                  </a:moveTo>
                  <a:cubicBezTo>
                    <a:pt x="224" y="1"/>
                    <a:pt x="0" y="1"/>
                    <a:pt x="224" y="449"/>
                  </a:cubicBezTo>
                  <a:cubicBezTo>
                    <a:pt x="224" y="509"/>
                    <a:pt x="256" y="537"/>
                    <a:pt x="299" y="537"/>
                  </a:cubicBezTo>
                  <a:cubicBezTo>
                    <a:pt x="416" y="537"/>
                    <a:pt x="612" y="329"/>
                    <a:pt x="4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82" name="Google Shape;16882;p25"/>
            <p:cNvSpPr/>
            <p:nvPr/>
          </p:nvSpPr>
          <p:spPr>
            <a:xfrm>
              <a:off x="5286375" y="3050875"/>
              <a:ext cx="4775" cy="8275"/>
            </a:xfrm>
            <a:custGeom>
              <a:avLst/>
              <a:gdLst/>
              <a:ahLst/>
              <a:cxnLst/>
              <a:rect l="l" t="t" r="r" b="b"/>
              <a:pathLst>
                <a:path w="191" h="331" extrusionOk="0">
                  <a:moveTo>
                    <a:pt x="124" y="0"/>
                  </a:moveTo>
                  <a:cubicBezTo>
                    <a:pt x="96" y="0"/>
                    <a:pt x="54" y="58"/>
                    <a:pt x="0" y="221"/>
                  </a:cubicBezTo>
                  <a:cubicBezTo>
                    <a:pt x="39" y="300"/>
                    <a:pt x="72" y="330"/>
                    <a:pt x="98" y="330"/>
                  </a:cubicBezTo>
                  <a:cubicBezTo>
                    <a:pt x="182" y="330"/>
                    <a:pt x="191" y="0"/>
                    <a:pt x="1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83" name="Google Shape;16883;p25"/>
            <p:cNvSpPr/>
            <p:nvPr/>
          </p:nvSpPr>
          <p:spPr>
            <a:xfrm>
              <a:off x="3129225" y="3062625"/>
              <a:ext cx="28050" cy="9975"/>
            </a:xfrm>
            <a:custGeom>
              <a:avLst/>
              <a:gdLst/>
              <a:ahLst/>
              <a:cxnLst/>
              <a:rect l="l" t="t" r="r" b="b"/>
              <a:pathLst>
                <a:path w="1122" h="399" extrusionOk="0">
                  <a:moveTo>
                    <a:pt x="192" y="0"/>
                  </a:moveTo>
                  <a:cubicBezTo>
                    <a:pt x="75" y="0"/>
                    <a:pt x="1" y="50"/>
                    <a:pt x="1" y="199"/>
                  </a:cubicBezTo>
                  <a:cubicBezTo>
                    <a:pt x="150" y="199"/>
                    <a:pt x="399" y="399"/>
                    <a:pt x="681" y="399"/>
                  </a:cubicBezTo>
                  <a:cubicBezTo>
                    <a:pt x="822" y="399"/>
                    <a:pt x="972" y="349"/>
                    <a:pt x="1121" y="199"/>
                  </a:cubicBezTo>
                  <a:cubicBezTo>
                    <a:pt x="822" y="199"/>
                    <a:pt x="424" y="0"/>
                    <a:pt x="19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84" name="Google Shape;16884;p25"/>
            <p:cNvSpPr/>
            <p:nvPr/>
          </p:nvSpPr>
          <p:spPr>
            <a:xfrm>
              <a:off x="3213275" y="3067600"/>
              <a:ext cx="33650" cy="16825"/>
            </a:xfrm>
            <a:custGeom>
              <a:avLst/>
              <a:gdLst/>
              <a:ahLst/>
              <a:cxnLst/>
              <a:rect l="l" t="t" r="r" b="b"/>
              <a:pathLst>
                <a:path w="1346" h="673" extrusionOk="0">
                  <a:moveTo>
                    <a:pt x="449" y="0"/>
                  </a:moveTo>
                  <a:cubicBezTo>
                    <a:pt x="0" y="224"/>
                    <a:pt x="897" y="673"/>
                    <a:pt x="1345" y="673"/>
                  </a:cubicBezTo>
                  <a:cubicBezTo>
                    <a:pt x="1121" y="224"/>
                    <a:pt x="1121" y="0"/>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85" name="Google Shape;16885;p25"/>
            <p:cNvSpPr/>
            <p:nvPr/>
          </p:nvSpPr>
          <p:spPr>
            <a:xfrm>
              <a:off x="3975275" y="3079425"/>
              <a:ext cx="22425" cy="6625"/>
            </a:xfrm>
            <a:custGeom>
              <a:avLst/>
              <a:gdLst/>
              <a:ahLst/>
              <a:cxnLst/>
              <a:rect l="l" t="t" r="r" b="b"/>
              <a:pathLst>
                <a:path w="897" h="265" extrusionOk="0">
                  <a:moveTo>
                    <a:pt x="133" y="1"/>
                  </a:moveTo>
                  <a:cubicBezTo>
                    <a:pt x="50" y="1"/>
                    <a:pt x="0" y="50"/>
                    <a:pt x="0" y="200"/>
                  </a:cubicBezTo>
                  <a:cubicBezTo>
                    <a:pt x="48" y="152"/>
                    <a:pt x="105" y="135"/>
                    <a:pt x="168" y="135"/>
                  </a:cubicBezTo>
                  <a:cubicBezTo>
                    <a:pt x="341" y="135"/>
                    <a:pt x="557" y="264"/>
                    <a:pt x="729" y="264"/>
                  </a:cubicBezTo>
                  <a:cubicBezTo>
                    <a:pt x="792" y="264"/>
                    <a:pt x="850" y="247"/>
                    <a:pt x="897" y="200"/>
                  </a:cubicBezTo>
                  <a:cubicBezTo>
                    <a:pt x="598" y="200"/>
                    <a:pt x="299" y="1"/>
                    <a:pt x="13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86" name="Google Shape;16886;p25"/>
            <p:cNvSpPr/>
            <p:nvPr/>
          </p:nvSpPr>
          <p:spPr>
            <a:xfrm>
              <a:off x="4905375" y="3126750"/>
              <a:ext cx="11225" cy="2500"/>
            </a:xfrm>
            <a:custGeom>
              <a:avLst/>
              <a:gdLst/>
              <a:ahLst/>
              <a:cxnLst/>
              <a:rect l="l" t="t" r="r" b="b"/>
              <a:pathLst>
                <a:path w="449" h="100" extrusionOk="0">
                  <a:moveTo>
                    <a:pt x="116" y="0"/>
                  </a:moveTo>
                  <a:cubicBezTo>
                    <a:pt x="50" y="0"/>
                    <a:pt x="0" y="25"/>
                    <a:pt x="0" y="100"/>
                  </a:cubicBezTo>
                  <a:lnTo>
                    <a:pt x="448" y="100"/>
                  </a:lnTo>
                  <a:cubicBezTo>
                    <a:pt x="448" y="100"/>
                    <a:pt x="249" y="0"/>
                    <a:pt x="11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87" name="Google Shape;16887;p25"/>
            <p:cNvSpPr/>
            <p:nvPr/>
          </p:nvSpPr>
          <p:spPr>
            <a:xfrm>
              <a:off x="4866150" y="3134825"/>
              <a:ext cx="16825" cy="7950"/>
            </a:xfrm>
            <a:custGeom>
              <a:avLst/>
              <a:gdLst/>
              <a:ahLst/>
              <a:cxnLst/>
              <a:rect l="l" t="t" r="r" b="b"/>
              <a:pathLst>
                <a:path w="673" h="318" extrusionOk="0">
                  <a:moveTo>
                    <a:pt x="673" y="1"/>
                  </a:moveTo>
                  <a:cubicBezTo>
                    <a:pt x="224" y="1"/>
                    <a:pt x="0" y="1"/>
                    <a:pt x="0" y="225"/>
                  </a:cubicBezTo>
                  <a:cubicBezTo>
                    <a:pt x="66" y="291"/>
                    <a:pt x="151" y="318"/>
                    <a:pt x="238" y="318"/>
                  </a:cubicBezTo>
                  <a:cubicBezTo>
                    <a:pt x="448" y="318"/>
                    <a:pt x="673" y="159"/>
                    <a:pt x="6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88" name="Google Shape;16888;p25"/>
            <p:cNvSpPr/>
            <p:nvPr/>
          </p:nvSpPr>
          <p:spPr>
            <a:xfrm>
              <a:off x="2884350" y="3154925"/>
              <a:ext cx="19150" cy="10275"/>
            </a:xfrm>
            <a:custGeom>
              <a:avLst/>
              <a:gdLst/>
              <a:ahLst/>
              <a:cxnLst/>
              <a:rect l="l" t="t" r="r" b="b"/>
              <a:pathLst>
                <a:path w="766" h="411" extrusionOk="0">
                  <a:moveTo>
                    <a:pt x="489" y="0"/>
                  </a:moveTo>
                  <a:cubicBezTo>
                    <a:pt x="402" y="0"/>
                    <a:pt x="290" y="28"/>
                    <a:pt x="159" y="93"/>
                  </a:cubicBezTo>
                  <a:cubicBezTo>
                    <a:pt x="0" y="252"/>
                    <a:pt x="66" y="410"/>
                    <a:pt x="276" y="410"/>
                  </a:cubicBezTo>
                  <a:cubicBezTo>
                    <a:pt x="364" y="410"/>
                    <a:pt x="476" y="383"/>
                    <a:pt x="607" y="317"/>
                  </a:cubicBezTo>
                  <a:cubicBezTo>
                    <a:pt x="765" y="159"/>
                    <a:pt x="700" y="0"/>
                    <a:pt x="48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89" name="Google Shape;16889;p25"/>
            <p:cNvSpPr/>
            <p:nvPr/>
          </p:nvSpPr>
          <p:spPr>
            <a:xfrm>
              <a:off x="2933125" y="3174050"/>
              <a:ext cx="22450" cy="22450"/>
            </a:xfrm>
            <a:custGeom>
              <a:avLst/>
              <a:gdLst/>
              <a:ahLst/>
              <a:cxnLst/>
              <a:rect l="l" t="t" r="r" b="b"/>
              <a:pathLst>
                <a:path w="898" h="898" extrusionOk="0">
                  <a:moveTo>
                    <a:pt x="1" y="1"/>
                  </a:moveTo>
                  <a:cubicBezTo>
                    <a:pt x="225" y="449"/>
                    <a:pt x="1" y="673"/>
                    <a:pt x="673" y="897"/>
                  </a:cubicBezTo>
                  <a:cubicBezTo>
                    <a:pt x="897" y="897"/>
                    <a:pt x="449" y="225"/>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90" name="Google Shape;16890;p25"/>
            <p:cNvSpPr/>
            <p:nvPr/>
          </p:nvSpPr>
          <p:spPr>
            <a:xfrm>
              <a:off x="4535575" y="3182775"/>
              <a:ext cx="5625" cy="2500"/>
            </a:xfrm>
            <a:custGeom>
              <a:avLst/>
              <a:gdLst/>
              <a:ahLst/>
              <a:cxnLst/>
              <a:rect l="l" t="t" r="r" b="b"/>
              <a:pathLst>
                <a:path w="225" h="100" extrusionOk="0">
                  <a:moveTo>
                    <a:pt x="58" y="0"/>
                  </a:moveTo>
                  <a:cubicBezTo>
                    <a:pt x="25" y="0"/>
                    <a:pt x="0" y="25"/>
                    <a:pt x="0" y="100"/>
                  </a:cubicBezTo>
                  <a:lnTo>
                    <a:pt x="224" y="100"/>
                  </a:lnTo>
                  <a:cubicBezTo>
                    <a:pt x="224" y="100"/>
                    <a:pt x="125" y="0"/>
                    <a:pt x="5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91" name="Google Shape;16891;p25"/>
            <p:cNvSpPr/>
            <p:nvPr/>
          </p:nvSpPr>
          <p:spPr>
            <a:xfrm>
              <a:off x="4843725" y="3182775"/>
              <a:ext cx="5625" cy="2500"/>
            </a:xfrm>
            <a:custGeom>
              <a:avLst/>
              <a:gdLst/>
              <a:ahLst/>
              <a:cxnLst/>
              <a:rect l="l" t="t" r="r" b="b"/>
              <a:pathLst>
                <a:path w="225" h="100" extrusionOk="0">
                  <a:moveTo>
                    <a:pt x="59" y="0"/>
                  </a:moveTo>
                  <a:cubicBezTo>
                    <a:pt x="26" y="0"/>
                    <a:pt x="1" y="25"/>
                    <a:pt x="1" y="100"/>
                  </a:cubicBezTo>
                  <a:lnTo>
                    <a:pt x="225" y="100"/>
                  </a:lnTo>
                  <a:cubicBezTo>
                    <a:pt x="225" y="100"/>
                    <a:pt x="125" y="0"/>
                    <a:pt x="5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92" name="Google Shape;16892;p25"/>
            <p:cNvSpPr/>
            <p:nvPr/>
          </p:nvSpPr>
          <p:spPr>
            <a:xfrm>
              <a:off x="5280750" y="3228900"/>
              <a:ext cx="7775" cy="5150"/>
            </a:xfrm>
            <a:custGeom>
              <a:avLst/>
              <a:gdLst/>
              <a:ahLst/>
              <a:cxnLst/>
              <a:rect l="l" t="t" r="r" b="b"/>
              <a:pathLst>
                <a:path w="311" h="206" extrusionOk="0">
                  <a:moveTo>
                    <a:pt x="100" y="1"/>
                  </a:moveTo>
                  <a:cubicBezTo>
                    <a:pt x="68" y="1"/>
                    <a:pt x="35" y="14"/>
                    <a:pt x="1" y="48"/>
                  </a:cubicBezTo>
                  <a:cubicBezTo>
                    <a:pt x="118" y="165"/>
                    <a:pt x="189" y="206"/>
                    <a:pt x="227" y="206"/>
                  </a:cubicBezTo>
                  <a:cubicBezTo>
                    <a:pt x="310" y="206"/>
                    <a:pt x="223" y="1"/>
                    <a:pt x="10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93" name="Google Shape;16893;p25"/>
            <p:cNvSpPr/>
            <p:nvPr/>
          </p:nvSpPr>
          <p:spPr>
            <a:xfrm>
              <a:off x="3566250" y="3241275"/>
              <a:ext cx="11250" cy="25"/>
            </a:xfrm>
            <a:custGeom>
              <a:avLst/>
              <a:gdLst/>
              <a:ahLst/>
              <a:cxnLst/>
              <a:rect l="l" t="t" r="r" b="b"/>
              <a:pathLst>
                <a:path w="450" h="1" extrusionOk="0">
                  <a:moveTo>
                    <a:pt x="449" y="1"/>
                  </a:moveTo>
                  <a:lnTo>
                    <a:pt x="1" y="1"/>
                  </a:lnTo>
                  <a:cubicBezTo>
                    <a:pt x="1" y="1"/>
                    <a:pt x="449" y="1"/>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94" name="Google Shape;16894;p25"/>
            <p:cNvSpPr/>
            <p:nvPr/>
          </p:nvSpPr>
          <p:spPr>
            <a:xfrm>
              <a:off x="4373075" y="3243650"/>
              <a:ext cx="4700" cy="6500"/>
            </a:xfrm>
            <a:custGeom>
              <a:avLst/>
              <a:gdLst/>
              <a:ahLst/>
              <a:cxnLst/>
              <a:rect l="l" t="t" r="r" b="b"/>
              <a:pathLst>
                <a:path w="188" h="260" extrusionOk="0">
                  <a:moveTo>
                    <a:pt x="113" y="1"/>
                  </a:moveTo>
                  <a:cubicBezTo>
                    <a:pt x="86" y="1"/>
                    <a:pt x="48" y="35"/>
                    <a:pt x="1" y="130"/>
                  </a:cubicBezTo>
                  <a:cubicBezTo>
                    <a:pt x="48" y="225"/>
                    <a:pt x="86" y="259"/>
                    <a:pt x="113" y="259"/>
                  </a:cubicBezTo>
                  <a:cubicBezTo>
                    <a:pt x="188" y="259"/>
                    <a:pt x="188" y="1"/>
                    <a:pt x="1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95" name="Google Shape;16895;p25"/>
            <p:cNvSpPr/>
            <p:nvPr/>
          </p:nvSpPr>
          <p:spPr>
            <a:xfrm>
              <a:off x="3504625" y="3258100"/>
              <a:ext cx="34975" cy="12750"/>
            </a:xfrm>
            <a:custGeom>
              <a:avLst/>
              <a:gdLst/>
              <a:ahLst/>
              <a:cxnLst/>
              <a:rect l="l" t="t" r="r" b="b"/>
              <a:pathLst>
                <a:path w="1399" h="510" extrusionOk="0">
                  <a:moveTo>
                    <a:pt x="673" y="0"/>
                  </a:moveTo>
                  <a:cubicBezTo>
                    <a:pt x="673" y="102"/>
                    <a:pt x="638" y="134"/>
                    <a:pt x="585" y="134"/>
                  </a:cubicBezTo>
                  <a:cubicBezTo>
                    <a:pt x="490" y="134"/>
                    <a:pt x="335" y="31"/>
                    <a:pt x="208" y="31"/>
                  </a:cubicBezTo>
                  <a:cubicBezTo>
                    <a:pt x="92" y="31"/>
                    <a:pt x="1" y="117"/>
                    <a:pt x="1" y="449"/>
                  </a:cubicBezTo>
                  <a:cubicBezTo>
                    <a:pt x="43" y="491"/>
                    <a:pt x="127" y="510"/>
                    <a:pt x="228" y="510"/>
                  </a:cubicBezTo>
                  <a:cubicBezTo>
                    <a:pt x="657" y="510"/>
                    <a:pt x="1398" y="182"/>
                    <a:pt x="6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96" name="Google Shape;16896;p25"/>
            <p:cNvSpPr/>
            <p:nvPr/>
          </p:nvSpPr>
          <p:spPr>
            <a:xfrm>
              <a:off x="4339475" y="3259500"/>
              <a:ext cx="11225" cy="6725"/>
            </a:xfrm>
            <a:custGeom>
              <a:avLst/>
              <a:gdLst/>
              <a:ahLst/>
              <a:cxnLst/>
              <a:rect l="l" t="t" r="r" b="b"/>
              <a:pathLst>
                <a:path w="449" h="269" extrusionOk="0">
                  <a:moveTo>
                    <a:pt x="224" y="0"/>
                  </a:moveTo>
                  <a:cubicBezTo>
                    <a:pt x="112" y="0"/>
                    <a:pt x="0" y="56"/>
                    <a:pt x="0" y="168"/>
                  </a:cubicBezTo>
                  <a:cubicBezTo>
                    <a:pt x="150" y="168"/>
                    <a:pt x="199" y="268"/>
                    <a:pt x="282" y="268"/>
                  </a:cubicBezTo>
                  <a:cubicBezTo>
                    <a:pt x="324" y="268"/>
                    <a:pt x="374" y="243"/>
                    <a:pt x="448" y="168"/>
                  </a:cubicBezTo>
                  <a:cubicBezTo>
                    <a:pt x="448" y="56"/>
                    <a:pt x="336" y="0"/>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97" name="Google Shape;16897;p25"/>
            <p:cNvSpPr/>
            <p:nvPr/>
          </p:nvSpPr>
          <p:spPr>
            <a:xfrm>
              <a:off x="4672075" y="3268125"/>
              <a:ext cx="8125" cy="5150"/>
            </a:xfrm>
            <a:custGeom>
              <a:avLst/>
              <a:gdLst/>
              <a:ahLst/>
              <a:cxnLst/>
              <a:rect l="l" t="t" r="r" b="b"/>
              <a:pathLst>
                <a:path w="325" h="206" extrusionOk="0">
                  <a:moveTo>
                    <a:pt x="263" y="0"/>
                  </a:moveTo>
                  <a:cubicBezTo>
                    <a:pt x="248" y="0"/>
                    <a:pt x="211" y="14"/>
                    <a:pt x="143" y="48"/>
                  </a:cubicBezTo>
                  <a:cubicBezTo>
                    <a:pt x="26" y="165"/>
                    <a:pt x="1" y="205"/>
                    <a:pt x="19" y="205"/>
                  </a:cubicBezTo>
                  <a:cubicBezTo>
                    <a:pt x="61" y="205"/>
                    <a:pt x="325" y="0"/>
                    <a:pt x="26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98" name="Google Shape;16898;p25"/>
            <p:cNvSpPr/>
            <p:nvPr/>
          </p:nvSpPr>
          <p:spPr>
            <a:xfrm>
              <a:off x="4720475" y="3266800"/>
              <a:ext cx="11225" cy="5025"/>
            </a:xfrm>
            <a:custGeom>
              <a:avLst/>
              <a:gdLst/>
              <a:ahLst/>
              <a:cxnLst/>
              <a:rect l="l" t="t" r="r" b="b"/>
              <a:pathLst>
                <a:path w="449" h="201" extrusionOk="0">
                  <a:moveTo>
                    <a:pt x="116" y="1"/>
                  </a:moveTo>
                  <a:cubicBezTo>
                    <a:pt x="50" y="1"/>
                    <a:pt x="0" y="26"/>
                    <a:pt x="0" y="101"/>
                  </a:cubicBezTo>
                  <a:cubicBezTo>
                    <a:pt x="0" y="175"/>
                    <a:pt x="50" y="200"/>
                    <a:pt x="116" y="200"/>
                  </a:cubicBezTo>
                  <a:cubicBezTo>
                    <a:pt x="249" y="200"/>
                    <a:pt x="448" y="101"/>
                    <a:pt x="448" y="101"/>
                  </a:cubicBezTo>
                  <a:cubicBezTo>
                    <a:pt x="448" y="101"/>
                    <a:pt x="249" y="1"/>
                    <a:pt x="11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99" name="Google Shape;16899;p25"/>
            <p:cNvSpPr/>
            <p:nvPr/>
          </p:nvSpPr>
          <p:spPr>
            <a:xfrm>
              <a:off x="4059325" y="3274900"/>
              <a:ext cx="15325" cy="13425"/>
            </a:xfrm>
            <a:custGeom>
              <a:avLst/>
              <a:gdLst/>
              <a:ahLst/>
              <a:cxnLst/>
              <a:rect l="l" t="t" r="r" b="b"/>
              <a:pathLst>
                <a:path w="613" h="537" extrusionOk="0">
                  <a:moveTo>
                    <a:pt x="448" y="1"/>
                  </a:moveTo>
                  <a:cubicBezTo>
                    <a:pt x="0" y="1"/>
                    <a:pt x="0" y="1"/>
                    <a:pt x="0" y="449"/>
                  </a:cubicBezTo>
                  <a:cubicBezTo>
                    <a:pt x="60" y="509"/>
                    <a:pt x="136" y="537"/>
                    <a:pt x="211" y="537"/>
                  </a:cubicBezTo>
                  <a:cubicBezTo>
                    <a:pt x="416" y="537"/>
                    <a:pt x="613" y="329"/>
                    <a:pt x="4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00" name="Google Shape;16900;p25"/>
            <p:cNvSpPr/>
            <p:nvPr/>
          </p:nvSpPr>
          <p:spPr>
            <a:xfrm>
              <a:off x="4742875" y="3277275"/>
              <a:ext cx="4700" cy="6500"/>
            </a:xfrm>
            <a:custGeom>
              <a:avLst/>
              <a:gdLst/>
              <a:ahLst/>
              <a:cxnLst/>
              <a:rect l="l" t="t" r="r" b="b"/>
              <a:pathLst>
                <a:path w="188" h="260" extrusionOk="0">
                  <a:moveTo>
                    <a:pt x="113" y="0"/>
                  </a:moveTo>
                  <a:cubicBezTo>
                    <a:pt x="85" y="0"/>
                    <a:pt x="48" y="35"/>
                    <a:pt x="1" y="130"/>
                  </a:cubicBezTo>
                  <a:cubicBezTo>
                    <a:pt x="48" y="225"/>
                    <a:pt x="85" y="259"/>
                    <a:pt x="113" y="259"/>
                  </a:cubicBezTo>
                  <a:cubicBezTo>
                    <a:pt x="187" y="259"/>
                    <a:pt x="187" y="0"/>
                    <a:pt x="11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01" name="Google Shape;16901;p25"/>
            <p:cNvSpPr/>
            <p:nvPr/>
          </p:nvSpPr>
          <p:spPr>
            <a:xfrm>
              <a:off x="6485400" y="3302925"/>
              <a:ext cx="22425" cy="5625"/>
            </a:xfrm>
            <a:custGeom>
              <a:avLst/>
              <a:gdLst/>
              <a:ahLst/>
              <a:cxnLst/>
              <a:rect l="l" t="t" r="r" b="b"/>
              <a:pathLst>
                <a:path w="897" h="225" extrusionOk="0">
                  <a:moveTo>
                    <a:pt x="224" y="0"/>
                  </a:moveTo>
                  <a:cubicBezTo>
                    <a:pt x="0" y="0"/>
                    <a:pt x="673" y="224"/>
                    <a:pt x="897" y="224"/>
                  </a:cubicBezTo>
                  <a:cubicBezTo>
                    <a:pt x="897" y="0"/>
                    <a:pt x="673" y="0"/>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02" name="Google Shape;16902;p25"/>
            <p:cNvSpPr/>
            <p:nvPr/>
          </p:nvSpPr>
          <p:spPr>
            <a:xfrm>
              <a:off x="2697800" y="3305275"/>
              <a:ext cx="9375" cy="6500"/>
            </a:xfrm>
            <a:custGeom>
              <a:avLst/>
              <a:gdLst/>
              <a:ahLst/>
              <a:cxnLst/>
              <a:rect l="l" t="t" r="r" b="b"/>
              <a:pathLst>
                <a:path w="375" h="260" extrusionOk="0">
                  <a:moveTo>
                    <a:pt x="225" y="1"/>
                  </a:moveTo>
                  <a:cubicBezTo>
                    <a:pt x="170" y="1"/>
                    <a:pt x="95" y="36"/>
                    <a:pt x="1" y="130"/>
                  </a:cubicBezTo>
                  <a:cubicBezTo>
                    <a:pt x="95" y="225"/>
                    <a:pt x="170" y="260"/>
                    <a:pt x="225" y="260"/>
                  </a:cubicBezTo>
                  <a:cubicBezTo>
                    <a:pt x="374" y="260"/>
                    <a:pt x="374" y="1"/>
                    <a:pt x="2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03" name="Google Shape;16903;p25"/>
            <p:cNvSpPr/>
            <p:nvPr/>
          </p:nvSpPr>
          <p:spPr>
            <a:xfrm>
              <a:off x="3409375" y="3302925"/>
              <a:ext cx="16825" cy="11225"/>
            </a:xfrm>
            <a:custGeom>
              <a:avLst/>
              <a:gdLst/>
              <a:ahLst/>
              <a:cxnLst/>
              <a:rect l="l" t="t" r="r" b="b"/>
              <a:pathLst>
                <a:path w="673" h="449" extrusionOk="0">
                  <a:moveTo>
                    <a:pt x="673" y="0"/>
                  </a:moveTo>
                  <a:lnTo>
                    <a:pt x="673" y="0"/>
                  </a:lnTo>
                  <a:cubicBezTo>
                    <a:pt x="449" y="224"/>
                    <a:pt x="1" y="0"/>
                    <a:pt x="1" y="449"/>
                  </a:cubicBezTo>
                  <a:cubicBezTo>
                    <a:pt x="449" y="449"/>
                    <a:pt x="673" y="224"/>
                    <a:pt x="6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04" name="Google Shape;16904;p25"/>
            <p:cNvSpPr/>
            <p:nvPr/>
          </p:nvSpPr>
          <p:spPr>
            <a:xfrm>
              <a:off x="4655175" y="3302925"/>
              <a:ext cx="9275" cy="12750"/>
            </a:xfrm>
            <a:custGeom>
              <a:avLst/>
              <a:gdLst/>
              <a:ahLst/>
              <a:cxnLst/>
              <a:rect l="l" t="t" r="r" b="b"/>
              <a:pathLst>
                <a:path w="371" h="510" extrusionOk="0">
                  <a:moveTo>
                    <a:pt x="147" y="0"/>
                  </a:moveTo>
                  <a:cubicBezTo>
                    <a:pt x="147" y="182"/>
                    <a:pt x="0" y="510"/>
                    <a:pt x="181" y="510"/>
                  </a:cubicBezTo>
                  <a:cubicBezTo>
                    <a:pt x="224" y="510"/>
                    <a:pt x="285" y="491"/>
                    <a:pt x="371" y="449"/>
                  </a:cubicBezTo>
                  <a:cubicBezTo>
                    <a:pt x="371" y="224"/>
                    <a:pt x="371" y="0"/>
                    <a:pt x="14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05" name="Google Shape;16905;p25"/>
            <p:cNvSpPr/>
            <p:nvPr/>
          </p:nvSpPr>
          <p:spPr>
            <a:xfrm>
              <a:off x="6519000" y="3308525"/>
              <a:ext cx="11250" cy="5625"/>
            </a:xfrm>
            <a:custGeom>
              <a:avLst/>
              <a:gdLst/>
              <a:ahLst/>
              <a:cxnLst/>
              <a:rect l="l" t="t" r="r" b="b"/>
              <a:pathLst>
                <a:path w="450" h="225" extrusionOk="0">
                  <a:moveTo>
                    <a:pt x="449" y="0"/>
                  </a:moveTo>
                  <a:cubicBezTo>
                    <a:pt x="449" y="0"/>
                    <a:pt x="1" y="0"/>
                    <a:pt x="1" y="225"/>
                  </a:cubicBezTo>
                  <a:cubicBezTo>
                    <a:pt x="1" y="225"/>
                    <a:pt x="449" y="225"/>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06" name="Google Shape;16906;p25"/>
            <p:cNvSpPr/>
            <p:nvPr/>
          </p:nvSpPr>
          <p:spPr>
            <a:xfrm>
              <a:off x="6552625" y="3314125"/>
              <a:ext cx="25" cy="28050"/>
            </a:xfrm>
            <a:custGeom>
              <a:avLst/>
              <a:gdLst/>
              <a:ahLst/>
              <a:cxnLst/>
              <a:rect l="l" t="t" r="r" b="b"/>
              <a:pathLst>
                <a:path w="1" h="1122" extrusionOk="0">
                  <a:moveTo>
                    <a:pt x="1" y="673"/>
                  </a:moveTo>
                  <a:cubicBezTo>
                    <a:pt x="1" y="1121"/>
                    <a:pt x="1" y="1"/>
                    <a:pt x="1" y="673"/>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07" name="Google Shape;16907;p25"/>
            <p:cNvSpPr/>
            <p:nvPr/>
          </p:nvSpPr>
          <p:spPr>
            <a:xfrm>
              <a:off x="6576375" y="3327000"/>
              <a:ext cx="15500" cy="5125"/>
            </a:xfrm>
            <a:custGeom>
              <a:avLst/>
              <a:gdLst/>
              <a:ahLst/>
              <a:cxnLst/>
              <a:rect l="l" t="t" r="r" b="b"/>
              <a:pathLst>
                <a:path w="620" h="205" extrusionOk="0">
                  <a:moveTo>
                    <a:pt x="168" y="0"/>
                  </a:moveTo>
                  <a:cubicBezTo>
                    <a:pt x="0" y="0"/>
                    <a:pt x="176" y="205"/>
                    <a:pt x="422" y="205"/>
                  </a:cubicBezTo>
                  <a:cubicBezTo>
                    <a:pt x="485" y="205"/>
                    <a:pt x="552" y="192"/>
                    <a:pt x="619" y="158"/>
                  </a:cubicBezTo>
                  <a:cubicBezTo>
                    <a:pt x="385" y="41"/>
                    <a:pt x="242" y="0"/>
                    <a:pt x="16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08" name="Google Shape;16908;p25"/>
            <p:cNvSpPr/>
            <p:nvPr/>
          </p:nvSpPr>
          <p:spPr>
            <a:xfrm>
              <a:off x="2905125" y="3330925"/>
              <a:ext cx="22425" cy="2525"/>
            </a:xfrm>
            <a:custGeom>
              <a:avLst/>
              <a:gdLst/>
              <a:ahLst/>
              <a:cxnLst/>
              <a:rect l="l" t="t" r="r" b="b"/>
              <a:pathLst>
                <a:path w="897" h="101" extrusionOk="0">
                  <a:moveTo>
                    <a:pt x="0" y="1"/>
                  </a:moveTo>
                  <a:cubicBezTo>
                    <a:pt x="0" y="1"/>
                    <a:pt x="299" y="100"/>
                    <a:pt x="564" y="100"/>
                  </a:cubicBezTo>
                  <a:cubicBezTo>
                    <a:pt x="697" y="100"/>
                    <a:pt x="822" y="76"/>
                    <a:pt x="89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09" name="Google Shape;16909;p25"/>
            <p:cNvSpPr/>
            <p:nvPr/>
          </p:nvSpPr>
          <p:spPr>
            <a:xfrm>
              <a:off x="4305850" y="3331025"/>
              <a:ext cx="4800" cy="8275"/>
            </a:xfrm>
            <a:custGeom>
              <a:avLst/>
              <a:gdLst/>
              <a:ahLst/>
              <a:cxnLst/>
              <a:rect l="l" t="t" r="r" b="b"/>
              <a:pathLst>
                <a:path w="192" h="331" extrusionOk="0">
                  <a:moveTo>
                    <a:pt x="124" y="0"/>
                  </a:moveTo>
                  <a:cubicBezTo>
                    <a:pt x="96" y="0"/>
                    <a:pt x="55" y="58"/>
                    <a:pt x="0" y="221"/>
                  </a:cubicBezTo>
                  <a:cubicBezTo>
                    <a:pt x="40" y="300"/>
                    <a:pt x="72" y="330"/>
                    <a:pt x="98" y="330"/>
                  </a:cubicBezTo>
                  <a:cubicBezTo>
                    <a:pt x="182" y="330"/>
                    <a:pt x="191" y="0"/>
                    <a:pt x="1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10" name="Google Shape;16910;p25"/>
            <p:cNvSpPr/>
            <p:nvPr/>
          </p:nvSpPr>
          <p:spPr>
            <a:xfrm>
              <a:off x="6470750" y="3332600"/>
              <a:ext cx="9200" cy="5150"/>
            </a:xfrm>
            <a:custGeom>
              <a:avLst/>
              <a:gdLst/>
              <a:ahLst/>
              <a:cxnLst/>
              <a:rect l="l" t="t" r="r" b="b"/>
              <a:pathLst>
                <a:path w="368" h="206" extrusionOk="0">
                  <a:moveTo>
                    <a:pt x="358" y="0"/>
                  </a:moveTo>
                  <a:cubicBezTo>
                    <a:pt x="337" y="0"/>
                    <a:pt x="0" y="205"/>
                    <a:pt x="31" y="205"/>
                  </a:cubicBezTo>
                  <a:cubicBezTo>
                    <a:pt x="39" y="205"/>
                    <a:pt x="71" y="192"/>
                    <a:pt x="138" y="158"/>
                  </a:cubicBezTo>
                  <a:cubicBezTo>
                    <a:pt x="314" y="41"/>
                    <a:pt x="367" y="0"/>
                    <a:pt x="35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11" name="Google Shape;16911;p25"/>
            <p:cNvSpPr/>
            <p:nvPr/>
          </p:nvSpPr>
          <p:spPr>
            <a:xfrm>
              <a:off x="6614250" y="3337150"/>
              <a:ext cx="33650" cy="8950"/>
            </a:xfrm>
            <a:custGeom>
              <a:avLst/>
              <a:gdLst/>
              <a:ahLst/>
              <a:cxnLst/>
              <a:rect l="l" t="t" r="r" b="b"/>
              <a:pathLst>
                <a:path w="1346" h="358" extrusionOk="0">
                  <a:moveTo>
                    <a:pt x="499" y="1"/>
                  </a:moveTo>
                  <a:cubicBezTo>
                    <a:pt x="325" y="1"/>
                    <a:pt x="150" y="51"/>
                    <a:pt x="1" y="200"/>
                  </a:cubicBezTo>
                  <a:cubicBezTo>
                    <a:pt x="102" y="166"/>
                    <a:pt x="193" y="153"/>
                    <a:pt x="276" y="153"/>
                  </a:cubicBezTo>
                  <a:cubicBezTo>
                    <a:pt x="601" y="153"/>
                    <a:pt x="806" y="358"/>
                    <a:pt x="1028" y="358"/>
                  </a:cubicBezTo>
                  <a:cubicBezTo>
                    <a:pt x="1126" y="358"/>
                    <a:pt x="1228" y="317"/>
                    <a:pt x="1346" y="200"/>
                  </a:cubicBezTo>
                  <a:cubicBezTo>
                    <a:pt x="1196" y="200"/>
                    <a:pt x="848" y="1"/>
                    <a:pt x="49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12" name="Google Shape;16912;p25"/>
            <p:cNvSpPr/>
            <p:nvPr/>
          </p:nvSpPr>
          <p:spPr>
            <a:xfrm>
              <a:off x="6660275" y="3344500"/>
              <a:ext cx="15650" cy="6500"/>
            </a:xfrm>
            <a:custGeom>
              <a:avLst/>
              <a:gdLst/>
              <a:ahLst/>
              <a:cxnLst/>
              <a:rect l="l" t="t" r="r" b="b"/>
              <a:pathLst>
                <a:path w="626" h="260" extrusionOk="0">
                  <a:moveTo>
                    <a:pt x="224" y="1"/>
                  </a:moveTo>
                  <a:cubicBezTo>
                    <a:pt x="0" y="1"/>
                    <a:pt x="130" y="260"/>
                    <a:pt x="354" y="260"/>
                  </a:cubicBezTo>
                  <a:cubicBezTo>
                    <a:pt x="436" y="260"/>
                    <a:pt x="530" y="225"/>
                    <a:pt x="625" y="130"/>
                  </a:cubicBezTo>
                  <a:cubicBezTo>
                    <a:pt x="436" y="35"/>
                    <a:pt x="306" y="1"/>
                    <a:pt x="2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13" name="Google Shape;16913;p25"/>
            <p:cNvSpPr/>
            <p:nvPr/>
          </p:nvSpPr>
          <p:spPr>
            <a:xfrm>
              <a:off x="3432850" y="3363025"/>
              <a:ext cx="15775" cy="12750"/>
            </a:xfrm>
            <a:custGeom>
              <a:avLst/>
              <a:gdLst/>
              <a:ahLst/>
              <a:cxnLst/>
              <a:rect l="l" t="t" r="r" b="b"/>
              <a:pathLst>
                <a:path w="631" h="510" extrusionOk="0">
                  <a:moveTo>
                    <a:pt x="365" y="0"/>
                  </a:moveTo>
                  <a:cubicBezTo>
                    <a:pt x="260" y="0"/>
                    <a:pt x="1" y="328"/>
                    <a:pt x="182" y="510"/>
                  </a:cubicBezTo>
                  <a:cubicBezTo>
                    <a:pt x="406" y="510"/>
                    <a:pt x="630" y="510"/>
                    <a:pt x="406" y="62"/>
                  </a:cubicBezTo>
                  <a:cubicBezTo>
                    <a:pt x="406" y="19"/>
                    <a:pt x="390" y="0"/>
                    <a:pt x="36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14" name="Google Shape;16914;p25"/>
            <p:cNvSpPr/>
            <p:nvPr/>
          </p:nvSpPr>
          <p:spPr>
            <a:xfrm>
              <a:off x="4328250" y="3375750"/>
              <a:ext cx="16850" cy="2525"/>
            </a:xfrm>
            <a:custGeom>
              <a:avLst/>
              <a:gdLst/>
              <a:ahLst/>
              <a:cxnLst/>
              <a:rect l="l" t="t" r="r" b="b"/>
              <a:pathLst>
                <a:path w="674" h="101" extrusionOk="0">
                  <a:moveTo>
                    <a:pt x="1" y="1"/>
                  </a:moveTo>
                  <a:cubicBezTo>
                    <a:pt x="1" y="1"/>
                    <a:pt x="300" y="100"/>
                    <a:pt x="499" y="100"/>
                  </a:cubicBezTo>
                  <a:cubicBezTo>
                    <a:pt x="599" y="100"/>
                    <a:pt x="673" y="75"/>
                    <a:pt x="6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15" name="Google Shape;16915;p25"/>
            <p:cNvSpPr/>
            <p:nvPr/>
          </p:nvSpPr>
          <p:spPr>
            <a:xfrm>
              <a:off x="4361875" y="3384225"/>
              <a:ext cx="4800" cy="8275"/>
            </a:xfrm>
            <a:custGeom>
              <a:avLst/>
              <a:gdLst/>
              <a:ahLst/>
              <a:cxnLst/>
              <a:rect l="l" t="t" r="r" b="b"/>
              <a:pathLst>
                <a:path w="192" h="331" extrusionOk="0">
                  <a:moveTo>
                    <a:pt x="98" y="1"/>
                  </a:moveTo>
                  <a:cubicBezTo>
                    <a:pt x="73" y="1"/>
                    <a:pt x="40" y="31"/>
                    <a:pt x="1" y="110"/>
                  </a:cubicBezTo>
                  <a:cubicBezTo>
                    <a:pt x="55" y="273"/>
                    <a:pt x="96" y="331"/>
                    <a:pt x="124" y="331"/>
                  </a:cubicBezTo>
                  <a:cubicBezTo>
                    <a:pt x="191" y="331"/>
                    <a:pt x="183" y="1"/>
                    <a:pt x="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16" name="Google Shape;16916;p25"/>
            <p:cNvSpPr/>
            <p:nvPr/>
          </p:nvSpPr>
          <p:spPr>
            <a:xfrm>
              <a:off x="1498775" y="3386975"/>
              <a:ext cx="11225" cy="2500"/>
            </a:xfrm>
            <a:custGeom>
              <a:avLst/>
              <a:gdLst/>
              <a:ahLst/>
              <a:cxnLst/>
              <a:rect l="l" t="t" r="r" b="b"/>
              <a:pathLst>
                <a:path w="449" h="100" extrusionOk="0">
                  <a:moveTo>
                    <a:pt x="0" y="0"/>
                  </a:moveTo>
                  <a:cubicBezTo>
                    <a:pt x="0" y="0"/>
                    <a:pt x="200" y="100"/>
                    <a:pt x="332" y="100"/>
                  </a:cubicBezTo>
                  <a:cubicBezTo>
                    <a:pt x="399" y="100"/>
                    <a:pt x="449" y="75"/>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17" name="Google Shape;16917;p25"/>
            <p:cNvSpPr/>
            <p:nvPr/>
          </p:nvSpPr>
          <p:spPr>
            <a:xfrm>
              <a:off x="1504375" y="3392575"/>
              <a:ext cx="28050" cy="16825"/>
            </a:xfrm>
            <a:custGeom>
              <a:avLst/>
              <a:gdLst/>
              <a:ahLst/>
              <a:cxnLst/>
              <a:rect l="l" t="t" r="r" b="b"/>
              <a:pathLst>
                <a:path w="1122" h="673" extrusionOk="0">
                  <a:moveTo>
                    <a:pt x="225" y="0"/>
                  </a:moveTo>
                  <a:cubicBezTo>
                    <a:pt x="1" y="448"/>
                    <a:pt x="225" y="448"/>
                    <a:pt x="897" y="672"/>
                  </a:cubicBezTo>
                  <a:cubicBezTo>
                    <a:pt x="1121" y="0"/>
                    <a:pt x="1121" y="0"/>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18" name="Google Shape;16918;p25"/>
            <p:cNvSpPr/>
            <p:nvPr/>
          </p:nvSpPr>
          <p:spPr>
            <a:xfrm>
              <a:off x="1532400" y="3392575"/>
              <a:ext cx="11225" cy="11225"/>
            </a:xfrm>
            <a:custGeom>
              <a:avLst/>
              <a:gdLst/>
              <a:ahLst/>
              <a:cxnLst/>
              <a:rect l="l" t="t" r="r" b="b"/>
              <a:pathLst>
                <a:path w="449" h="449" extrusionOk="0">
                  <a:moveTo>
                    <a:pt x="0" y="0"/>
                  </a:moveTo>
                  <a:lnTo>
                    <a:pt x="448" y="448"/>
                  </a:lnTo>
                  <a:cubicBezTo>
                    <a:pt x="448" y="224"/>
                    <a:pt x="448"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19" name="Google Shape;16919;p25"/>
            <p:cNvSpPr/>
            <p:nvPr/>
          </p:nvSpPr>
          <p:spPr>
            <a:xfrm>
              <a:off x="3824000" y="3394925"/>
              <a:ext cx="4700" cy="6500"/>
            </a:xfrm>
            <a:custGeom>
              <a:avLst/>
              <a:gdLst/>
              <a:ahLst/>
              <a:cxnLst/>
              <a:rect l="l" t="t" r="r" b="b"/>
              <a:pathLst>
                <a:path w="188" h="260" extrusionOk="0">
                  <a:moveTo>
                    <a:pt x="112" y="1"/>
                  </a:moveTo>
                  <a:cubicBezTo>
                    <a:pt x="85" y="1"/>
                    <a:pt x="48" y="36"/>
                    <a:pt x="0" y="130"/>
                  </a:cubicBezTo>
                  <a:cubicBezTo>
                    <a:pt x="48" y="225"/>
                    <a:pt x="85" y="260"/>
                    <a:pt x="112" y="260"/>
                  </a:cubicBezTo>
                  <a:cubicBezTo>
                    <a:pt x="187" y="260"/>
                    <a:pt x="187" y="1"/>
                    <a:pt x="11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20" name="Google Shape;16920;p25"/>
            <p:cNvSpPr/>
            <p:nvPr/>
          </p:nvSpPr>
          <p:spPr>
            <a:xfrm>
              <a:off x="1549200" y="3402200"/>
              <a:ext cx="15725" cy="7200"/>
            </a:xfrm>
            <a:custGeom>
              <a:avLst/>
              <a:gdLst/>
              <a:ahLst/>
              <a:cxnLst/>
              <a:rect l="l" t="t" r="r" b="b"/>
              <a:pathLst>
                <a:path w="629" h="288" extrusionOk="0">
                  <a:moveTo>
                    <a:pt x="69" y="1"/>
                  </a:moveTo>
                  <a:cubicBezTo>
                    <a:pt x="27" y="1"/>
                    <a:pt x="1" y="19"/>
                    <a:pt x="1" y="63"/>
                  </a:cubicBezTo>
                  <a:cubicBezTo>
                    <a:pt x="225" y="63"/>
                    <a:pt x="225" y="287"/>
                    <a:pt x="449" y="287"/>
                  </a:cubicBezTo>
                  <a:cubicBezTo>
                    <a:pt x="628" y="287"/>
                    <a:pt x="234" y="1"/>
                    <a:pt x="6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21" name="Google Shape;16921;p25"/>
            <p:cNvSpPr/>
            <p:nvPr/>
          </p:nvSpPr>
          <p:spPr>
            <a:xfrm>
              <a:off x="3465400" y="3411750"/>
              <a:ext cx="7850" cy="6475"/>
            </a:xfrm>
            <a:custGeom>
              <a:avLst/>
              <a:gdLst/>
              <a:ahLst/>
              <a:cxnLst/>
              <a:rect l="l" t="t" r="r" b="b"/>
              <a:pathLst>
                <a:path w="314" h="259" extrusionOk="0">
                  <a:moveTo>
                    <a:pt x="137" y="0"/>
                  </a:moveTo>
                  <a:cubicBezTo>
                    <a:pt x="95" y="0"/>
                    <a:pt x="48" y="35"/>
                    <a:pt x="1" y="130"/>
                  </a:cubicBezTo>
                  <a:cubicBezTo>
                    <a:pt x="95" y="224"/>
                    <a:pt x="160" y="259"/>
                    <a:pt x="201" y="259"/>
                  </a:cubicBezTo>
                  <a:cubicBezTo>
                    <a:pt x="313" y="259"/>
                    <a:pt x="249" y="0"/>
                    <a:pt x="13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22" name="Google Shape;16922;p25"/>
            <p:cNvSpPr/>
            <p:nvPr/>
          </p:nvSpPr>
          <p:spPr>
            <a:xfrm>
              <a:off x="3386975" y="3414975"/>
              <a:ext cx="11225" cy="2525"/>
            </a:xfrm>
            <a:custGeom>
              <a:avLst/>
              <a:gdLst/>
              <a:ahLst/>
              <a:cxnLst/>
              <a:rect l="l" t="t" r="r" b="b"/>
              <a:pathLst>
                <a:path w="449" h="101" extrusionOk="0">
                  <a:moveTo>
                    <a:pt x="0" y="1"/>
                  </a:moveTo>
                  <a:cubicBezTo>
                    <a:pt x="0" y="1"/>
                    <a:pt x="199" y="100"/>
                    <a:pt x="332" y="100"/>
                  </a:cubicBezTo>
                  <a:cubicBezTo>
                    <a:pt x="399" y="100"/>
                    <a:pt x="448" y="75"/>
                    <a:pt x="4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23" name="Google Shape;16923;p25"/>
            <p:cNvSpPr/>
            <p:nvPr/>
          </p:nvSpPr>
          <p:spPr>
            <a:xfrm>
              <a:off x="3482225" y="3416375"/>
              <a:ext cx="8425" cy="6725"/>
            </a:xfrm>
            <a:custGeom>
              <a:avLst/>
              <a:gdLst/>
              <a:ahLst/>
              <a:cxnLst/>
              <a:rect l="l" t="t" r="r" b="b"/>
              <a:pathLst>
                <a:path w="337" h="269" extrusionOk="0">
                  <a:moveTo>
                    <a:pt x="196" y="1"/>
                  </a:moveTo>
                  <a:cubicBezTo>
                    <a:pt x="112" y="1"/>
                    <a:pt x="0" y="57"/>
                    <a:pt x="0" y="169"/>
                  </a:cubicBezTo>
                  <a:cubicBezTo>
                    <a:pt x="150" y="169"/>
                    <a:pt x="199" y="268"/>
                    <a:pt x="216" y="268"/>
                  </a:cubicBezTo>
                  <a:cubicBezTo>
                    <a:pt x="224" y="268"/>
                    <a:pt x="224" y="243"/>
                    <a:pt x="224" y="169"/>
                  </a:cubicBezTo>
                  <a:cubicBezTo>
                    <a:pt x="336" y="57"/>
                    <a:pt x="280" y="1"/>
                    <a:pt x="19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24" name="Google Shape;16924;p25"/>
            <p:cNvSpPr/>
            <p:nvPr/>
          </p:nvSpPr>
          <p:spPr>
            <a:xfrm>
              <a:off x="1554800" y="3418100"/>
              <a:ext cx="20575" cy="6700"/>
            </a:xfrm>
            <a:custGeom>
              <a:avLst/>
              <a:gdLst/>
              <a:ahLst/>
              <a:cxnLst/>
              <a:rect l="l" t="t" r="r" b="b"/>
              <a:pathLst>
                <a:path w="823" h="268" extrusionOk="0">
                  <a:moveTo>
                    <a:pt x="225" y="0"/>
                  </a:moveTo>
                  <a:cubicBezTo>
                    <a:pt x="100" y="0"/>
                    <a:pt x="1" y="25"/>
                    <a:pt x="1" y="100"/>
                  </a:cubicBezTo>
                  <a:cubicBezTo>
                    <a:pt x="113" y="212"/>
                    <a:pt x="225" y="268"/>
                    <a:pt x="337" y="268"/>
                  </a:cubicBezTo>
                  <a:cubicBezTo>
                    <a:pt x="449" y="268"/>
                    <a:pt x="561" y="212"/>
                    <a:pt x="673" y="100"/>
                  </a:cubicBezTo>
                  <a:cubicBezTo>
                    <a:pt x="822" y="100"/>
                    <a:pt x="474" y="0"/>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25" name="Google Shape;16925;p25"/>
            <p:cNvSpPr/>
            <p:nvPr/>
          </p:nvSpPr>
          <p:spPr>
            <a:xfrm>
              <a:off x="4922175" y="3448600"/>
              <a:ext cx="33650" cy="11225"/>
            </a:xfrm>
            <a:custGeom>
              <a:avLst/>
              <a:gdLst/>
              <a:ahLst/>
              <a:cxnLst/>
              <a:rect l="l" t="t" r="r" b="b"/>
              <a:pathLst>
                <a:path w="1346" h="449" extrusionOk="0">
                  <a:moveTo>
                    <a:pt x="1345" y="0"/>
                  </a:moveTo>
                  <a:cubicBezTo>
                    <a:pt x="897" y="0"/>
                    <a:pt x="449" y="224"/>
                    <a:pt x="0" y="449"/>
                  </a:cubicBezTo>
                  <a:lnTo>
                    <a:pt x="134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26" name="Google Shape;16926;p25"/>
            <p:cNvSpPr/>
            <p:nvPr/>
          </p:nvSpPr>
          <p:spPr>
            <a:xfrm>
              <a:off x="1577225" y="3437400"/>
              <a:ext cx="11225" cy="2500"/>
            </a:xfrm>
            <a:custGeom>
              <a:avLst/>
              <a:gdLst/>
              <a:ahLst/>
              <a:cxnLst/>
              <a:rect l="l" t="t" r="r" b="b"/>
              <a:pathLst>
                <a:path w="449" h="100" extrusionOk="0">
                  <a:moveTo>
                    <a:pt x="0" y="0"/>
                  </a:moveTo>
                  <a:cubicBezTo>
                    <a:pt x="0" y="0"/>
                    <a:pt x="199" y="100"/>
                    <a:pt x="332" y="100"/>
                  </a:cubicBezTo>
                  <a:cubicBezTo>
                    <a:pt x="399" y="100"/>
                    <a:pt x="448" y="75"/>
                    <a:pt x="4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27" name="Google Shape;16927;p25"/>
            <p:cNvSpPr/>
            <p:nvPr/>
          </p:nvSpPr>
          <p:spPr>
            <a:xfrm>
              <a:off x="3370150" y="3448600"/>
              <a:ext cx="12800" cy="7200"/>
            </a:xfrm>
            <a:custGeom>
              <a:avLst/>
              <a:gdLst/>
              <a:ahLst/>
              <a:cxnLst/>
              <a:rect l="l" t="t" r="r" b="b"/>
              <a:pathLst>
                <a:path w="512" h="288" extrusionOk="0">
                  <a:moveTo>
                    <a:pt x="1" y="0"/>
                  </a:moveTo>
                  <a:cubicBezTo>
                    <a:pt x="1" y="218"/>
                    <a:pt x="212" y="224"/>
                    <a:pt x="430" y="224"/>
                  </a:cubicBezTo>
                  <a:lnTo>
                    <a:pt x="430" y="224"/>
                  </a:lnTo>
                  <a:cubicBezTo>
                    <a:pt x="321" y="140"/>
                    <a:pt x="126" y="0"/>
                    <a:pt x="1" y="0"/>
                  </a:cubicBezTo>
                  <a:close/>
                  <a:moveTo>
                    <a:pt x="430" y="224"/>
                  </a:moveTo>
                  <a:cubicBezTo>
                    <a:pt x="477" y="261"/>
                    <a:pt x="508" y="287"/>
                    <a:pt x="510" y="287"/>
                  </a:cubicBezTo>
                  <a:cubicBezTo>
                    <a:pt x="512" y="287"/>
                    <a:pt x="494" y="269"/>
                    <a:pt x="449" y="224"/>
                  </a:cubicBezTo>
                  <a:cubicBezTo>
                    <a:pt x="443" y="224"/>
                    <a:pt x="436" y="224"/>
                    <a:pt x="430" y="224"/>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28" name="Google Shape;16928;p25"/>
            <p:cNvSpPr/>
            <p:nvPr/>
          </p:nvSpPr>
          <p:spPr>
            <a:xfrm>
              <a:off x="3241300" y="3447825"/>
              <a:ext cx="7700" cy="7325"/>
            </a:xfrm>
            <a:custGeom>
              <a:avLst/>
              <a:gdLst/>
              <a:ahLst/>
              <a:cxnLst/>
              <a:rect l="l" t="t" r="r" b="b"/>
              <a:pathLst>
                <a:path w="308" h="293" extrusionOk="0">
                  <a:moveTo>
                    <a:pt x="234" y="1"/>
                  </a:moveTo>
                  <a:cubicBezTo>
                    <a:pt x="200" y="1"/>
                    <a:pt x="127" y="65"/>
                    <a:pt x="0" y="255"/>
                  </a:cubicBezTo>
                  <a:cubicBezTo>
                    <a:pt x="26" y="281"/>
                    <a:pt x="52" y="292"/>
                    <a:pt x="77" y="292"/>
                  </a:cubicBezTo>
                  <a:cubicBezTo>
                    <a:pt x="206" y="292"/>
                    <a:pt x="307" y="1"/>
                    <a:pt x="2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29" name="Google Shape;16929;p25"/>
            <p:cNvSpPr/>
            <p:nvPr/>
          </p:nvSpPr>
          <p:spPr>
            <a:xfrm>
              <a:off x="3254225" y="3449400"/>
              <a:ext cx="15100" cy="10425"/>
            </a:xfrm>
            <a:custGeom>
              <a:avLst/>
              <a:gdLst/>
              <a:ahLst/>
              <a:cxnLst/>
              <a:rect l="l" t="t" r="r" b="b"/>
              <a:pathLst>
                <a:path w="604" h="417" extrusionOk="0">
                  <a:moveTo>
                    <a:pt x="284" y="1"/>
                  </a:moveTo>
                  <a:cubicBezTo>
                    <a:pt x="166" y="1"/>
                    <a:pt x="1" y="262"/>
                    <a:pt x="155" y="417"/>
                  </a:cubicBezTo>
                  <a:cubicBezTo>
                    <a:pt x="380" y="417"/>
                    <a:pt x="604" y="417"/>
                    <a:pt x="380" y="192"/>
                  </a:cubicBezTo>
                  <a:cubicBezTo>
                    <a:pt x="380" y="53"/>
                    <a:pt x="336" y="1"/>
                    <a:pt x="28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30" name="Google Shape;16930;p25"/>
            <p:cNvSpPr/>
            <p:nvPr/>
          </p:nvSpPr>
          <p:spPr>
            <a:xfrm>
              <a:off x="4882950" y="3470350"/>
              <a:ext cx="12250" cy="11875"/>
            </a:xfrm>
            <a:custGeom>
              <a:avLst/>
              <a:gdLst/>
              <a:ahLst/>
              <a:cxnLst/>
              <a:rect l="l" t="t" r="r" b="b"/>
              <a:pathLst>
                <a:path w="490" h="475" extrusionOk="0">
                  <a:moveTo>
                    <a:pt x="207" y="1"/>
                  </a:moveTo>
                  <a:cubicBezTo>
                    <a:pt x="139" y="1"/>
                    <a:pt x="62" y="68"/>
                    <a:pt x="1" y="251"/>
                  </a:cubicBezTo>
                  <a:cubicBezTo>
                    <a:pt x="225" y="251"/>
                    <a:pt x="1" y="251"/>
                    <a:pt x="1" y="475"/>
                  </a:cubicBezTo>
                  <a:cubicBezTo>
                    <a:pt x="490" y="475"/>
                    <a:pt x="386" y="1"/>
                    <a:pt x="20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31" name="Google Shape;16931;p25"/>
            <p:cNvSpPr/>
            <p:nvPr/>
          </p:nvSpPr>
          <p:spPr>
            <a:xfrm>
              <a:off x="5191125" y="3475450"/>
              <a:ext cx="14725" cy="7950"/>
            </a:xfrm>
            <a:custGeom>
              <a:avLst/>
              <a:gdLst/>
              <a:ahLst/>
              <a:cxnLst/>
              <a:rect l="l" t="t" r="r" b="b"/>
              <a:pathLst>
                <a:path w="589" h="318" extrusionOk="0">
                  <a:moveTo>
                    <a:pt x="252" y="0"/>
                  </a:moveTo>
                  <a:cubicBezTo>
                    <a:pt x="183" y="0"/>
                    <a:pt x="98" y="14"/>
                    <a:pt x="0" y="47"/>
                  </a:cubicBezTo>
                  <a:lnTo>
                    <a:pt x="0" y="271"/>
                  </a:lnTo>
                  <a:cubicBezTo>
                    <a:pt x="98" y="304"/>
                    <a:pt x="183" y="317"/>
                    <a:pt x="252" y="317"/>
                  </a:cubicBezTo>
                  <a:cubicBezTo>
                    <a:pt x="588" y="317"/>
                    <a:pt x="588" y="0"/>
                    <a:pt x="25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32" name="Google Shape;16932;p25"/>
            <p:cNvSpPr/>
            <p:nvPr/>
          </p:nvSpPr>
          <p:spPr>
            <a:xfrm>
              <a:off x="4176975" y="3482225"/>
              <a:ext cx="11225" cy="5625"/>
            </a:xfrm>
            <a:custGeom>
              <a:avLst/>
              <a:gdLst/>
              <a:ahLst/>
              <a:cxnLst/>
              <a:rect l="l" t="t" r="r" b="b"/>
              <a:pathLst>
                <a:path w="449" h="225" extrusionOk="0">
                  <a:moveTo>
                    <a:pt x="449" y="0"/>
                  </a:moveTo>
                  <a:cubicBezTo>
                    <a:pt x="225" y="0"/>
                    <a:pt x="1" y="0"/>
                    <a:pt x="1" y="224"/>
                  </a:cubicBezTo>
                  <a:cubicBezTo>
                    <a:pt x="225" y="224"/>
                    <a:pt x="449" y="0"/>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33" name="Google Shape;16933;p25"/>
            <p:cNvSpPr/>
            <p:nvPr/>
          </p:nvSpPr>
          <p:spPr>
            <a:xfrm>
              <a:off x="5202325" y="3489225"/>
              <a:ext cx="11225" cy="6700"/>
            </a:xfrm>
            <a:custGeom>
              <a:avLst/>
              <a:gdLst/>
              <a:ahLst/>
              <a:cxnLst/>
              <a:rect l="l" t="t" r="r" b="b"/>
              <a:pathLst>
                <a:path w="449" h="268" extrusionOk="0">
                  <a:moveTo>
                    <a:pt x="224" y="0"/>
                  </a:moveTo>
                  <a:cubicBezTo>
                    <a:pt x="112" y="0"/>
                    <a:pt x="0" y="56"/>
                    <a:pt x="0" y="168"/>
                  </a:cubicBezTo>
                  <a:cubicBezTo>
                    <a:pt x="150" y="168"/>
                    <a:pt x="199" y="268"/>
                    <a:pt x="282" y="268"/>
                  </a:cubicBezTo>
                  <a:cubicBezTo>
                    <a:pt x="324" y="268"/>
                    <a:pt x="374" y="243"/>
                    <a:pt x="448" y="168"/>
                  </a:cubicBezTo>
                  <a:cubicBezTo>
                    <a:pt x="448" y="56"/>
                    <a:pt x="336" y="0"/>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34" name="Google Shape;16934;p25"/>
            <p:cNvSpPr/>
            <p:nvPr/>
          </p:nvSpPr>
          <p:spPr>
            <a:xfrm>
              <a:off x="3332450" y="3493425"/>
              <a:ext cx="20925" cy="13425"/>
            </a:xfrm>
            <a:custGeom>
              <a:avLst/>
              <a:gdLst/>
              <a:ahLst/>
              <a:cxnLst/>
              <a:rect l="l" t="t" r="r" b="b"/>
              <a:pathLst>
                <a:path w="837" h="537" extrusionOk="0">
                  <a:moveTo>
                    <a:pt x="164" y="0"/>
                  </a:moveTo>
                  <a:cubicBezTo>
                    <a:pt x="0" y="328"/>
                    <a:pt x="76" y="536"/>
                    <a:pt x="392" y="536"/>
                  </a:cubicBezTo>
                  <a:cubicBezTo>
                    <a:pt x="508" y="536"/>
                    <a:pt x="656" y="509"/>
                    <a:pt x="836" y="448"/>
                  </a:cubicBezTo>
                  <a:cubicBezTo>
                    <a:pt x="836" y="224"/>
                    <a:pt x="612" y="0"/>
                    <a:pt x="16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35" name="Google Shape;16935;p25"/>
            <p:cNvSpPr/>
            <p:nvPr/>
          </p:nvSpPr>
          <p:spPr>
            <a:xfrm>
              <a:off x="4815725" y="3494825"/>
              <a:ext cx="8425" cy="6700"/>
            </a:xfrm>
            <a:custGeom>
              <a:avLst/>
              <a:gdLst/>
              <a:ahLst/>
              <a:cxnLst/>
              <a:rect l="l" t="t" r="r" b="b"/>
              <a:pathLst>
                <a:path w="337" h="268" extrusionOk="0">
                  <a:moveTo>
                    <a:pt x="196" y="0"/>
                  </a:moveTo>
                  <a:cubicBezTo>
                    <a:pt x="112" y="0"/>
                    <a:pt x="0" y="56"/>
                    <a:pt x="0" y="168"/>
                  </a:cubicBezTo>
                  <a:cubicBezTo>
                    <a:pt x="150" y="168"/>
                    <a:pt x="199" y="268"/>
                    <a:pt x="216" y="268"/>
                  </a:cubicBezTo>
                  <a:cubicBezTo>
                    <a:pt x="224" y="268"/>
                    <a:pt x="224" y="243"/>
                    <a:pt x="224" y="168"/>
                  </a:cubicBezTo>
                  <a:cubicBezTo>
                    <a:pt x="336" y="56"/>
                    <a:pt x="280" y="0"/>
                    <a:pt x="19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36" name="Google Shape;16936;p25"/>
            <p:cNvSpPr/>
            <p:nvPr/>
          </p:nvSpPr>
          <p:spPr>
            <a:xfrm>
              <a:off x="3174050" y="3499025"/>
              <a:ext cx="5625" cy="2500"/>
            </a:xfrm>
            <a:custGeom>
              <a:avLst/>
              <a:gdLst/>
              <a:ahLst/>
              <a:cxnLst/>
              <a:rect l="l" t="t" r="r" b="b"/>
              <a:pathLst>
                <a:path w="225" h="100" extrusionOk="0">
                  <a:moveTo>
                    <a:pt x="1" y="0"/>
                  </a:moveTo>
                  <a:cubicBezTo>
                    <a:pt x="1" y="0"/>
                    <a:pt x="100" y="100"/>
                    <a:pt x="167" y="100"/>
                  </a:cubicBezTo>
                  <a:cubicBezTo>
                    <a:pt x="200" y="100"/>
                    <a:pt x="225" y="75"/>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37" name="Google Shape;16937;p25"/>
            <p:cNvSpPr/>
            <p:nvPr/>
          </p:nvSpPr>
          <p:spPr>
            <a:xfrm>
              <a:off x="4580400" y="3502125"/>
              <a:ext cx="11225" cy="2525"/>
            </a:xfrm>
            <a:custGeom>
              <a:avLst/>
              <a:gdLst/>
              <a:ahLst/>
              <a:cxnLst/>
              <a:rect l="l" t="t" r="r" b="b"/>
              <a:pathLst>
                <a:path w="449" h="101" extrusionOk="0">
                  <a:moveTo>
                    <a:pt x="116" y="1"/>
                  </a:moveTo>
                  <a:cubicBezTo>
                    <a:pt x="50" y="1"/>
                    <a:pt x="0" y="26"/>
                    <a:pt x="0" y="100"/>
                  </a:cubicBezTo>
                  <a:lnTo>
                    <a:pt x="448" y="100"/>
                  </a:lnTo>
                  <a:cubicBezTo>
                    <a:pt x="448" y="100"/>
                    <a:pt x="249" y="1"/>
                    <a:pt x="11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38" name="Google Shape;16938;p25"/>
            <p:cNvSpPr/>
            <p:nvPr/>
          </p:nvSpPr>
          <p:spPr>
            <a:xfrm>
              <a:off x="4899750" y="3499025"/>
              <a:ext cx="5625" cy="2500"/>
            </a:xfrm>
            <a:custGeom>
              <a:avLst/>
              <a:gdLst/>
              <a:ahLst/>
              <a:cxnLst/>
              <a:rect l="l" t="t" r="r" b="b"/>
              <a:pathLst>
                <a:path w="225" h="100" extrusionOk="0">
                  <a:moveTo>
                    <a:pt x="1" y="0"/>
                  </a:moveTo>
                  <a:cubicBezTo>
                    <a:pt x="1" y="0"/>
                    <a:pt x="100" y="100"/>
                    <a:pt x="167" y="100"/>
                  </a:cubicBezTo>
                  <a:cubicBezTo>
                    <a:pt x="200" y="100"/>
                    <a:pt x="225" y="75"/>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39" name="Google Shape;16939;p25"/>
            <p:cNvSpPr/>
            <p:nvPr/>
          </p:nvSpPr>
          <p:spPr>
            <a:xfrm>
              <a:off x="4766925" y="3515825"/>
              <a:ext cx="20800" cy="7950"/>
            </a:xfrm>
            <a:custGeom>
              <a:avLst/>
              <a:gdLst/>
              <a:ahLst/>
              <a:cxnLst/>
              <a:rect l="l" t="t" r="r" b="b"/>
              <a:pathLst>
                <a:path w="832" h="318" extrusionOk="0">
                  <a:moveTo>
                    <a:pt x="159" y="1"/>
                  </a:moveTo>
                  <a:cubicBezTo>
                    <a:pt x="1" y="159"/>
                    <a:pt x="290" y="318"/>
                    <a:pt x="474" y="318"/>
                  </a:cubicBezTo>
                  <a:cubicBezTo>
                    <a:pt x="550" y="318"/>
                    <a:pt x="607" y="290"/>
                    <a:pt x="607" y="225"/>
                  </a:cubicBezTo>
                  <a:cubicBezTo>
                    <a:pt x="832" y="1"/>
                    <a:pt x="607" y="1"/>
                    <a:pt x="15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40" name="Google Shape;16940;p25"/>
            <p:cNvSpPr/>
            <p:nvPr/>
          </p:nvSpPr>
          <p:spPr>
            <a:xfrm>
              <a:off x="4843725" y="3527025"/>
              <a:ext cx="5625" cy="25"/>
            </a:xfrm>
            <a:custGeom>
              <a:avLst/>
              <a:gdLst/>
              <a:ahLst/>
              <a:cxnLst/>
              <a:rect l="l" t="t" r="r" b="b"/>
              <a:pathLst>
                <a:path w="225" h="1" extrusionOk="0">
                  <a:moveTo>
                    <a:pt x="225" y="1"/>
                  </a:moveTo>
                  <a:lnTo>
                    <a:pt x="1" y="1"/>
                  </a:lnTo>
                  <a:cubicBezTo>
                    <a:pt x="1" y="1"/>
                    <a:pt x="225" y="1"/>
                    <a:pt x="2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41" name="Google Shape;16941;p25"/>
            <p:cNvSpPr/>
            <p:nvPr/>
          </p:nvSpPr>
          <p:spPr>
            <a:xfrm>
              <a:off x="4727700" y="3524725"/>
              <a:ext cx="15200" cy="7950"/>
            </a:xfrm>
            <a:custGeom>
              <a:avLst/>
              <a:gdLst/>
              <a:ahLst/>
              <a:cxnLst/>
              <a:rect l="l" t="t" r="r" b="b"/>
              <a:pathLst>
                <a:path w="608" h="318" extrusionOk="0">
                  <a:moveTo>
                    <a:pt x="376" y="0"/>
                  </a:moveTo>
                  <a:cubicBezTo>
                    <a:pt x="179" y="0"/>
                    <a:pt x="1" y="159"/>
                    <a:pt x="159" y="317"/>
                  </a:cubicBezTo>
                  <a:cubicBezTo>
                    <a:pt x="608" y="317"/>
                    <a:pt x="608" y="317"/>
                    <a:pt x="608" y="93"/>
                  </a:cubicBezTo>
                  <a:cubicBezTo>
                    <a:pt x="542" y="27"/>
                    <a:pt x="457" y="0"/>
                    <a:pt x="37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42" name="Google Shape;16942;p25"/>
            <p:cNvSpPr/>
            <p:nvPr/>
          </p:nvSpPr>
          <p:spPr>
            <a:xfrm>
              <a:off x="4720475" y="3538250"/>
              <a:ext cx="20275" cy="12750"/>
            </a:xfrm>
            <a:custGeom>
              <a:avLst/>
              <a:gdLst/>
              <a:ahLst/>
              <a:cxnLst/>
              <a:rect l="l" t="t" r="r" b="b"/>
              <a:pathLst>
                <a:path w="811" h="510" extrusionOk="0">
                  <a:moveTo>
                    <a:pt x="448" y="0"/>
                  </a:moveTo>
                  <a:cubicBezTo>
                    <a:pt x="448" y="224"/>
                    <a:pt x="0" y="224"/>
                    <a:pt x="0" y="448"/>
                  </a:cubicBezTo>
                  <a:cubicBezTo>
                    <a:pt x="43" y="491"/>
                    <a:pt x="102" y="509"/>
                    <a:pt x="167" y="509"/>
                  </a:cubicBezTo>
                  <a:cubicBezTo>
                    <a:pt x="440" y="509"/>
                    <a:pt x="811" y="181"/>
                    <a:pt x="4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43" name="Google Shape;16943;p25"/>
            <p:cNvSpPr/>
            <p:nvPr/>
          </p:nvSpPr>
          <p:spPr>
            <a:xfrm>
              <a:off x="4630825" y="3549450"/>
              <a:ext cx="14025" cy="8425"/>
            </a:xfrm>
            <a:custGeom>
              <a:avLst/>
              <a:gdLst/>
              <a:ahLst/>
              <a:cxnLst/>
              <a:rect l="l" t="t" r="r" b="b"/>
              <a:pathLst>
                <a:path w="561" h="337" extrusionOk="0">
                  <a:moveTo>
                    <a:pt x="224" y="0"/>
                  </a:moveTo>
                  <a:lnTo>
                    <a:pt x="224" y="0"/>
                  </a:lnTo>
                  <a:cubicBezTo>
                    <a:pt x="0" y="225"/>
                    <a:pt x="168" y="337"/>
                    <a:pt x="308" y="337"/>
                  </a:cubicBezTo>
                  <a:cubicBezTo>
                    <a:pt x="448" y="337"/>
                    <a:pt x="561" y="225"/>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44" name="Google Shape;16944;p25"/>
            <p:cNvSpPr/>
            <p:nvPr/>
          </p:nvSpPr>
          <p:spPr>
            <a:xfrm>
              <a:off x="4800775" y="3560650"/>
              <a:ext cx="14975" cy="2525"/>
            </a:xfrm>
            <a:custGeom>
              <a:avLst/>
              <a:gdLst/>
              <a:ahLst/>
              <a:cxnLst/>
              <a:rect l="l" t="t" r="r" b="b"/>
              <a:pathLst>
                <a:path w="599" h="101" extrusionOk="0">
                  <a:moveTo>
                    <a:pt x="598" y="1"/>
                  </a:moveTo>
                  <a:cubicBezTo>
                    <a:pt x="0" y="1"/>
                    <a:pt x="100" y="100"/>
                    <a:pt x="299" y="100"/>
                  </a:cubicBezTo>
                  <a:cubicBezTo>
                    <a:pt x="399" y="100"/>
                    <a:pt x="523" y="75"/>
                    <a:pt x="5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45" name="Google Shape;16945;p25"/>
            <p:cNvSpPr/>
            <p:nvPr/>
          </p:nvSpPr>
          <p:spPr>
            <a:xfrm>
              <a:off x="4776500" y="3559875"/>
              <a:ext cx="7700" cy="7325"/>
            </a:xfrm>
            <a:custGeom>
              <a:avLst/>
              <a:gdLst/>
              <a:ahLst/>
              <a:cxnLst/>
              <a:rect l="l" t="t" r="r" b="b"/>
              <a:pathLst>
                <a:path w="308" h="293" extrusionOk="0">
                  <a:moveTo>
                    <a:pt x="235" y="1"/>
                  </a:moveTo>
                  <a:cubicBezTo>
                    <a:pt x="200" y="1"/>
                    <a:pt x="127" y="66"/>
                    <a:pt x="0" y="256"/>
                  </a:cubicBezTo>
                  <a:cubicBezTo>
                    <a:pt x="26" y="282"/>
                    <a:pt x="52" y="293"/>
                    <a:pt x="77" y="293"/>
                  </a:cubicBezTo>
                  <a:cubicBezTo>
                    <a:pt x="207" y="293"/>
                    <a:pt x="308" y="1"/>
                    <a:pt x="23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46" name="Google Shape;16946;p25"/>
            <p:cNvSpPr/>
            <p:nvPr/>
          </p:nvSpPr>
          <p:spPr>
            <a:xfrm>
              <a:off x="4552375" y="3568625"/>
              <a:ext cx="4700" cy="6500"/>
            </a:xfrm>
            <a:custGeom>
              <a:avLst/>
              <a:gdLst/>
              <a:ahLst/>
              <a:cxnLst/>
              <a:rect l="l" t="t" r="r" b="b"/>
              <a:pathLst>
                <a:path w="188" h="260" extrusionOk="0">
                  <a:moveTo>
                    <a:pt x="113" y="0"/>
                  </a:moveTo>
                  <a:cubicBezTo>
                    <a:pt x="85" y="0"/>
                    <a:pt x="48" y="35"/>
                    <a:pt x="1" y="130"/>
                  </a:cubicBezTo>
                  <a:cubicBezTo>
                    <a:pt x="48" y="225"/>
                    <a:pt x="85" y="259"/>
                    <a:pt x="113" y="259"/>
                  </a:cubicBezTo>
                  <a:cubicBezTo>
                    <a:pt x="187" y="259"/>
                    <a:pt x="187" y="0"/>
                    <a:pt x="11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47" name="Google Shape;16947;p25"/>
            <p:cNvSpPr/>
            <p:nvPr/>
          </p:nvSpPr>
          <p:spPr>
            <a:xfrm>
              <a:off x="4754075" y="3574975"/>
              <a:ext cx="5625" cy="2500"/>
            </a:xfrm>
            <a:custGeom>
              <a:avLst/>
              <a:gdLst/>
              <a:ahLst/>
              <a:cxnLst/>
              <a:rect l="l" t="t" r="r" b="b"/>
              <a:pathLst>
                <a:path w="225" h="100" extrusionOk="0">
                  <a:moveTo>
                    <a:pt x="59" y="0"/>
                  </a:moveTo>
                  <a:cubicBezTo>
                    <a:pt x="26" y="0"/>
                    <a:pt x="1" y="25"/>
                    <a:pt x="1" y="100"/>
                  </a:cubicBezTo>
                  <a:lnTo>
                    <a:pt x="225" y="100"/>
                  </a:lnTo>
                  <a:cubicBezTo>
                    <a:pt x="225" y="100"/>
                    <a:pt x="125" y="0"/>
                    <a:pt x="5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48" name="Google Shape;16948;p25"/>
            <p:cNvSpPr/>
            <p:nvPr/>
          </p:nvSpPr>
          <p:spPr>
            <a:xfrm>
              <a:off x="4563575" y="3591775"/>
              <a:ext cx="11250" cy="2525"/>
            </a:xfrm>
            <a:custGeom>
              <a:avLst/>
              <a:gdLst/>
              <a:ahLst/>
              <a:cxnLst/>
              <a:rect l="l" t="t" r="r" b="b"/>
              <a:pathLst>
                <a:path w="450" h="101" extrusionOk="0">
                  <a:moveTo>
                    <a:pt x="117" y="1"/>
                  </a:moveTo>
                  <a:cubicBezTo>
                    <a:pt x="51" y="1"/>
                    <a:pt x="1" y="26"/>
                    <a:pt x="1" y="100"/>
                  </a:cubicBezTo>
                  <a:lnTo>
                    <a:pt x="449" y="100"/>
                  </a:lnTo>
                  <a:cubicBezTo>
                    <a:pt x="449" y="100"/>
                    <a:pt x="250" y="1"/>
                    <a:pt x="11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49" name="Google Shape;16949;p25"/>
            <p:cNvSpPr/>
            <p:nvPr/>
          </p:nvSpPr>
          <p:spPr>
            <a:xfrm>
              <a:off x="4742875" y="3588675"/>
              <a:ext cx="5625" cy="2500"/>
            </a:xfrm>
            <a:custGeom>
              <a:avLst/>
              <a:gdLst/>
              <a:ahLst/>
              <a:cxnLst/>
              <a:rect l="l" t="t" r="r" b="b"/>
              <a:pathLst>
                <a:path w="225" h="100" extrusionOk="0">
                  <a:moveTo>
                    <a:pt x="1" y="0"/>
                  </a:moveTo>
                  <a:cubicBezTo>
                    <a:pt x="1" y="0"/>
                    <a:pt x="100" y="100"/>
                    <a:pt x="167" y="100"/>
                  </a:cubicBezTo>
                  <a:cubicBezTo>
                    <a:pt x="200" y="100"/>
                    <a:pt x="225" y="75"/>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50" name="Google Shape;16950;p25"/>
            <p:cNvSpPr/>
            <p:nvPr/>
          </p:nvSpPr>
          <p:spPr>
            <a:xfrm>
              <a:off x="4681250" y="3605475"/>
              <a:ext cx="24300" cy="9975"/>
            </a:xfrm>
            <a:custGeom>
              <a:avLst/>
              <a:gdLst/>
              <a:ahLst/>
              <a:cxnLst/>
              <a:rect l="l" t="t" r="r" b="b"/>
              <a:pathLst>
                <a:path w="972" h="399" extrusionOk="0">
                  <a:moveTo>
                    <a:pt x="0" y="1"/>
                  </a:moveTo>
                  <a:cubicBezTo>
                    <a:pt x="0" y="1"/>
                    <a:pt x="498" y="399"/>
                    <a:pt x="764" y="399"/>
                  </a:cubicBezTo>
                  <a:cubicBezTo>
                    <a:pt x="897" y="399"/>
                    <a:pt x="971" y="299"/>
                    <a:pt x="8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51" name="Google Shape;16951;p25"/>
            <p:cNvSpPr/>
            <p:nvPr/>
          </p:nvSpPr>
          <p:spPr>
            <a:xfrm>
              <a:off x="4658825" y="3616675"/>
              <a:ext cx="5625" cy="25"/>
            </a:xfrm>
            <a:custGeom>
              <a:avLst/>
              <a:gdLst/>
              <a:ahLst/>
              <a:cxnLst/>
              <a:rect l="l" t="t" r="r" b="b"/>
              <a:pathLst>
                <a:path w="225" h="1" extrusionOk="0">
                  <a:moveTo>
                    <a:pt x="225" y="1"/>
                  </a:moveTo>
                  <a:lnTo>
                    <a:pt x="1" y="1"/>
                  </a:lnTo>
                  <a:cubicBezTo>
                    <a:pt x="1" y="1"/>
                    <a:pt x="225" y="1"/>
                    <a:pt x="2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52" name="Google Shape;16952;p25"/>
            <p:cNvSpPr/>
            <p:nvPr/>
          </p:nvSpPr>
          <p:spPr>
            <a:xfrm>
              <a:off x="4675650" y="3614350"/>
              <a:ext cx="16825" cy="7950"/>
            </a:xfrm>
            <a:custGeom>
              <a:avLst/>
              <a:gdLst/>
              <a:ahLst/>
              <a:cxnLst/>
              <a:rect l="l" t="t" r="r" b="b"/>
              <a:pathLst>
                <a:path w="673" h="318" extrusionOk="0">
                  <a:moveTo>
                    <a:pt x="257" y="1"/>
                  </a:moveTo>
                  <a:cubicBezTo>
                    <a:pt x="112" y="1"/>
                    <a:pt x="0" y="159"/>
                    <a:pt x="0" y="318"/>
                  </a:cubicBezTo>
                  <a:cubicBezTo>
                    <a:pt x="448" y="318"/>
                    <a:pt x="673" y="318"/>
                    <a:pt x="448" y="94"/>
                  </a:cubicBezTo>
                  <a:cubicBezTo>
                    <a:pt x="383" y="28"/>
                    <a:pt x="317" y="1"/>
                    <a:pt x="25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53" name="Google Shape;16953;p25"/>
            <p:cNvSpPr/>
            <p:nvPr/>
          </p:nvSpPr>
          <p:spPr>
            <a:xfrm>
              <a:off x="4653225" y="3621350"/>
              <a:ext cx="4900" cy="7325"/>
            </a:xfrm>
            <a:custGeom>
              <a:avLst/>
              <a:gdLst/>
              <a:ahLst/>
              <a:cxnLst/>
              <a:rect l="l" t="t" r="r" b="b"/>
              <a:pathLst>
                <a:path w="196" h="293" extrusionOk="0">
                  <a:moveTo>
                    <a:pt x="70" y="1"/>
                  </a:moveTo>
                  <a:cubicBezTo>
                    <a:pt x="50" y="1"/>
                    <a:pt x="27" y="12"/>
                    <a:pt x="1" y="38"/>
                  </a:cubicBezTo>
                  <a:cubicBezTo>
                    <a:pt x="64" y="228"/>
                    <a:pt x="110" y="293"/>
                    <a:pt x="137" y="293"/>
                  </a:cubicBezTo>
                  <a:cubicBezTo>
                    <a:pt x="196" y="293"/>
                    <a:pt x="173" y="1"/>
                    <a:pt x="7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54" name="Google Shape;16954;p25"/>
            <p:cNvSpPr/>
            <p:nvPr/>
          </p:nvSpPr>
          <p:spPr>
            <a:xfrm>
              <a:off x="4630825" y="3622275"/>
              <a:ext cx="5625" cy="7950"/>
            </a:xfrm>
            <a:custGeom>
              <a:avLst/>
              <a:gdLst/>
              <a:ahLst/>
              <a:cxnLst/>
              <a:rect l="l" t="t" r="r" b="b"/>
              <a:pathLst>
                <a:path w="225" h="318" extrusionOk="0">
                  <a:moveTo>
                    <a:pt x="224" y="1"/>
                  </a:moveTo>
                  <a:lnTo>
                    <a:pt x="224" y="1"/>
                  </a:lnTo>
                  <a:cubicBezTo>
                    <a:pt x="224" y="1"/>
                    <a:pt x="0" y="1"/>
                    <a:pt x="0" y="225"/>
                  </a:cubicBezTo>
                  <a:cubicBezTo>
                    <a:pt x="0" y="291"/>
                    <a:pt x="19" y="318"/>
                    <a:pt x="47" y="318"/>
                  </a:cubicBezTo>
                  <a:cubicBezTo>
                    <a:pt x="112" y="318"/>
                    <a:pt x="224" y="159"/>
                    <a:pt x="2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55" name="Google Shape;16955;p25"/>
            <p:cNvSpPr/>
            <p:nvPr/>
          </p:nvSpPr>
          <p:spPr>
            <a:xfrm>
              <a:off x="4765300" y="3678325"/>
              <a:ext cx="11225" cy="7950"/>
            </a:xfrm>
            <a:custGeom>
              <a:avLst/>
              <a:gdLst/>
              <a:ahLst/>
              <a:cxnLst/>
              <a:rect l="l" t="t" r="r" b="b"/>
              <a:pathLst>
                <a:path w="449" h="318" extrusionOk="0">
                  <a:moveTo>
                    <a:pt x="448" y="0"/>
                  </a:moveTo>
                  <a:cubicBezTo>
                    <a:pt x="0" y="0"/>
                    <a:pt x="0" y="0"/>
                    <a:pt x="0" y="224"/>
                  </a:cubicBezTo>
                  <a:cubicBezTo>
                    <a:pt x="66" y="290"/>
                    <a:pt x="131" y="317"/>
                    <a:pt x="191" y="317"/>
                  </a:cubicBezTo>
                  <a:cubicBezTo>
                    <a:pt x="336" y="317"/>
                    <a:pt x="448" y="159"/>
                    <a:pt x="4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56" name="Google Shape;16956;p25"/>
            <p:cNvSpPr/>
            <p:nvPr/>
          </p:nvSpPr>
          <p:spPr>
            <a:xfrm>
              <a:off x="4798900" y="3678325"/>
              <a:ext cx="5625" cy="25"/>
            </a:xfrm>
            <a:custGeom>
              <a:avLst/>
              <a:gdLst/>
              <a:ahLst/>
              <a:cxnLst/>
              <a:rect l="l" t="t" r="r" b="b"/>
              <a:pathLst>
                <a:path w="225" h="1" extrusionOk="0">
                  <a:moveTo>
                    <a:pt x="225" y="0"/>
                  </a:moveTo>
                  <a:lnTo>
                    <a:pt x="1" y="0"/>
                  </a:lnTo>
                  <a:cubicBezTo>
                    <a:pt x="1" y="0"/>
                    <a:pt x="225" y="0"/>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57" name="Google Shape;16957;p25"/>
            <p:cNvSpPr/>
            <p:nvPr/>
          </p:nvSpPr>
          <p:spPr>
            <a:xfrm>
              <a:off x="4059325" y="3689525"/>
              <a:ext cx="11225" cy="25"/>
            </a:xfrm>
            <a:custGeom>
              <a:avLst/>
              <a:gdLst/>
              <a:ahLst/>
              <a:cxnLst/>
              <a:rect l="l" t="t" r="r" b="b"/>
              <a:pathLst>
                <a:path w="449" h="1" extrusionOk="0">
                  <a:moveTo>
                    <a:pt x="448" y="0"/>
                  </a:moveTo>
                  <a:lnTo>
                    <a:pt x="0" y="0"/>
                  </a:lnTo>
                  <a:cubicBezTo>
                    <a:pt x="0" y="0"/>
                    <a:pt x="448" y="0"/>
                    <a:pt x="4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58" name="Google Shape;16958;p25"/>
            <p:cNvSpPr/>
            <p:nvPr/>
          </p:nvSpPr>
          <p:spPr>
            <a:xfrm>
              <a:off x="4770900" y="3692400"/>
              <a:ext cx="4775" cy="8275"/>
            </a:xfrm>
            <a:custGeom>
              <a:avLst/>
              <a:gdLst/>
              <a:ahLst/>
              <a:cxnLst/>
              <a:rect l="l" t="t" r="r" b="b"/>
              <a:pathLst>
                <a:path w="191" h="331" extrusionOk="0">
                  <a:moveTo>
                    <a:pt x="98" y="0"/>
                  </a:moveTo>
                  <a:cubicBezTo>
                    <a:pt x="72" y="0"/>
                    <a:pt x="40" y="31"/>
                    <a:pt x="0" y="109"/>
                  </a:cubicBezTo>
                  <a:cubicBezTo>
                    <a:pt x="55" y="273"/>
                    <a:pt x="96" y="330"/>
                    <a:pt x="124" y="330"/>
                  </a:cubicBezTo>
                  <a:cubicBezTo>
                    <a:pt x="191" y="330"/>
                    <a:pt x="182" y="0"/>
                    <a:pt x="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59" name="Google Shape;16959;p25"/>
            <p:cNvSpPr/>
            <p:nvPr/>
          </p:nvSpPr>
          <p:spPr>
            <a:xfrm>
              <a:off x="4748475" y="3700725"/>
              <a:ext cx="11225" cy="25"/>
            </a:xfrm>
            <a:custGeom>
              <a:avLst/>
              <a:gdLst/>
              <a:ahLst/>
              <a:cxnLst/>
              <a:rect l="l" t="t" r="r" b="b"/>
              <a:pathLst>
                <a:path w="449" h="1" extrusionOk="0">
                  <a:moveTo>
                    <a:pt x="449" y="1"/>
                  </a:moveTo>
                  <a:lnTo>
                    <a:pt x="1" y="1"/>
                  </a:lnTo>
                  <a:cubicBezTo>
                    <a:pt x="1" y="1"/>
                    <a:pt x="449" y="1"/>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60" name="Google Shape;16960;p25"/>
            <p:cNvSpPr/>
            <p:nvPr/>
          </p:nvSpPr>
          <p:spPr>
            <a:xfrm>
              <a:off x="4714875" y="3705550"/>
              <a:ext cx="7700" cy="7325"/>
            </a:xfrm>
            <a:custGeom>
              <a:avLst/>
              <a:gdLst/>
              <a:ahLst/>
              <a:cxnLst/>
              <a:rect l="l" t="t" r="r" b="b"/>
              <a:pathLst>
                <a:path w="308" h="293" extrusionOk="0">
                  <a:moveTo>
                    <a:pt x="234" y="1"/>
                  </a:moveTo>
                  <a:cubicBezTo>
                    <a:pt x="200" y="1"/>
                    <a:pt x="127" y="66"/>
                    <a:pt x="0" y="256"/>
                  </a:cubicBezTo>
                  <a:cubicBezTo>
                    <a:pt x="26" y="282"/>
                    <a:pt x="52" y="293"/>
                    <a:pt x="77" y="293"/>
                  </a:cubicBezTo>
                  <a:cubicBezTo>
                    <a:pt x="206" y="293"/>
                    <a:pt x="307" y="1"/>
                    <a:pt x="2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61" name="Google Shape;16961;p25"/>
            <p:cNvSpPr/>
            <p:nvPr/>
          </p:nvSpPr>
          <p:spPr>
            <a:xfrm>
              <a:off x="2232750" y="3714300"/>
              <a:ext cx="4700" cy="6500"/>
            </a:xfrm>
            <a:custGeom>
              <a:avLst/>
              <a:gdLst/>
              <a:ahLst/>
              <a:cxnLst/>
              <a:rect l="l" t="t" r="r" b="b"/>
              <a:pathLst>
                <a:path w="188" h="260" extrusionOk="0">
                  <a:moveTo>
                    <a:pt x="113" y="1"/>
                  </a:moveTo>
                  <a:cubicBezTo>
                    <a:pt x="86" y="1"/>
                    <a:pt x="48" y="35"/>
                    <a:pt x="1" y="130"/>
                  </a:cubicBezTo>
                  <a:cubicBezTo>
                    <a:pt x="48" y="225"/>
                    <a:pt x="86" y="259"/>
                    <a:pt x="113" y="259"/>
                  </a:cubicBezTo>
                  <a:cubicBezTo>
                    <a:pt x="188" y="259"/>
                    <a:pt x="188" y="1"/>
                    <a:pt x="1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62" name="Google Shape;16962;p25"/>
            <p:cNvSpPr/>
            <p:nvPr/>
          </p:nvSpPr>
          <p:spPr>
            <a:xfrm>
              <a:off x="3992075" y="3723150"/>
              <a:ext cx="5625" cy="25"/>
            </a:xfrm>
            <a:custGeom>
              <a:avLst/>
              <a:gdLst/>
              <a:ahLst/>
              <a:cxnLst/>
              <a:rect l="l" t="t" r="r" b="b"/>
              <a:pathLst>
                <a:path w="225" h="1" extrusionOk="0">
                  <a:moveTo>
                    <a:pt x="225" y="0"/>
                  </a:moveTo>
                  <a:lnTo>
                    <a:pt x="1" y="0"/>
                  </a:lnTo>
                  <a:cubicBezTo>
                    <a:pt x="1" y="0"/>
                    <a:pt x="225" y="0"/>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63" name="Google Shape;16963;p25"/>
            <p:cNvSpPr/>
            <p:nvPr/>
          </p:nvSpPr>
          <p:spPr>
            <a:xfrm>
              <a:off x="4653225" y="3731850"/>
              <a:ext cx="5625" cy="2525"/>
            </a:xfrm>
            <a:custGeom>
              <a:avLst/>
              <a:gdLst/>
              <a:ahLst/>
              <a:cxnLst/>
              <a:rect l="l" t="t" r="r" b="b"/>
              <a:pathLst>
                <a:path w="225" h="101" extrusionOk="0">
                  <a:moveTo>
                    <a:pt x="59" y="1"/>
                  </a:moveTo>
                  <a:cubicBezTo>
                    <a:pt x="26" y="1"/>
                    <a:pt x="1" y="26"/>
                    <a:pt x="1" y="100"/>
                  </a:cubicBezTo>
                  <a:lnTo>
                    <a:pt x="225" y="100"/>
                  </a:lnTo>
                  <a:cubicBezTo>
                    <a:pt x="225" y="100"/>
                    <a:pt x="125" y="1"/>
                    <a:pt x="5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64" name="Google Shape;16964;p25"/>
            <p:cNvSpPr/>
            <p:nvPr/>
          </p:nvSpPr>
          <p:spPr>
            <a:xfrm>
              <a:off x="5224725" y="3737450"/>
              <a:ext cx="22450" cy="6725"/>
            </a:xfrm>
            <a:custGeom>
              <a:avLst/>
              <a:gdLst/>
              <a:ahLst/>
              <a:cxnLst/>
              <a:rect l="l" t="t" r="r" b="b"/>
              <a:pathLst>
                <a:path w="898" h="269" extrusionOk="0">
                  <a:moveTo>
                    <a:pt x="449" y="1"/>
                  </a:moveTo>
                  <a:cubicBezTo>
                    <a:pt x="374" y="1"/>
                    <a:pt x="300" y="26"/>
                    <a:pt x="225" y="100"/>
                  </a:cubicBezTo>
                  <a:cubicBezTo>
                    <a:pt x="1" y="212"/>
                    <a:pt x="169" y="268"/>
                    <a:pt x="393" y="268"/>
                  </a:cubicBezTo>
                  <a:cubicBezTo>
                    <a:pt x="617" y="268"/>
                    <a:pt x="897" y="212"/>
                    <a:pt x="897" y="100"/>
                  </a:cubicBezTo>
                  <a:cubicBezTo>
                    <a:pt x="748" y="100"/>
                    <a:pt x="598" y="1"/>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65" name="Google Shape;16965;p25"/>
            <p:cNvSpPr/>
            <p:nvPr/>
          </p:nvSpPr>
          <p:spPr>
            <a:xfrm>
              <a:off x="2210350" y="3739950"/>
              <a:ext cx="16825" cy="16825"/>
            </a:xfrm>
            <a:custGeom>
              <a:avLst/>
              <a:gdLst/>
              <a:ahLst/>
              <a:cxnLst/>
              <a:rect l="l" t="t" r="r" b="b"/>
              <a:pathLst>
                <a:path w="673" h="673" extrusionOk="0">
                  <a:moveTo>
                    <a:pt x="673" y="0"/>
                  </a:moveTo>
                  <a:cubicBezTo>
                    <a:pt x="225" y="0"/>
                    <a:pt x="0" y="224"/>
                    <a:pt x="0" y="673"/>
                  </a:cubicBezTo>
                  <a:cubicBezTo>
                    <a:pt x="673" y="673"/>
                    <a:pt x="449" y="224"/>
                    <a:pt x="6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66" name="Google Shape;16966;p25"/>
            <p:cNvSpPr/>
            <p:nvPr/>
          </p:nvSpPr>
          <p:spPr>
            <a:xfrm>
              <a:off x="4283425" y="3739950"/>
              <a:ext cx="5650" cy="25"/>
            </a:xfrm>
            <a:custGeom>
              <a:avLst/>
              <a:gdLst/>
              <a:ahLst/>
              <a:cxnLst/>
              <a:rect l="l" t="t" r="r" b="b"/>
              <a:pathLst>
                <a:path w="226" h="1" extrusionOk="0">
                  <a:moveTo>
                    <a:pt x="225" y="0"/>
                  </a:moveTo>
                  <a:lnTo>
                    <a:pt x="1" y="0"/>
                  </a:lnTo>
                  <a:cubicBezTo>
                    <a:pt x="1" y="0"/>
                    <a:pt x="225" y="0"/>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67" name="Google Shape;16967;p25"/>
            <p:cNvSpPr/>
            <p:nvPr/>
          </p:nvSpPr>
          <p:spPr>
            <a:xfrm>
              <a:off x="4793300" y="3739950"/>
              <a:ext cx="5625" cy="5625"/>
            </a:xfrm>
            <a:custGeom>
              <a:avLst/>
              <a:gdLst/>
              <a:ahLst/>
              <a:cxnLst/>
              <a:rect l="l" t="t" r="r" b="b"/>
              <a:pathLst>
                <a:path w="225" h="225" extrusionOk="0">
                  <a:moveTo>
                    <a:pt x="225" y="0"/>
                  </a:moveTo>
                  <a:lnTo>
                    <a:pt x="225" y="0"/>
                  </a:lnTo>
                  <a:cubicBezTo>
                    <a:pt x="225" y="0"/>
                    <a:pt x="1" y="224"/>
                    <a:pt x="1" y="224"/>
                  </a:cubicBezTo>
                  <a:cubicBezTo>
                    <a:pt x="1" y="224"/>
                    <a:pt x="225" y="224"/>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68" name="Google Shape;16968;p25"/>
            <p:cNvSpPr/>
            <p:nvPr/>
          </p:nvSpPr>
          <p:spPr>
            <a:xfrm>
              <a:off x="5028625" y="3745550"/>
              <a:ext cx="11225" cy="2525"/>
            </a:xfrm>
            <a:custGeom>
              <a:avLst/>
              <a:gdLst/>
              <a:ahLst/>
              <a:cxnLst/>
              <a:rect l="l" t="t" r="r" b="b"/>
              <a:pathLst>
                <a:path w="449" h="101" extrusionOk="0">
                  <a:moveTo>
                    <a:pt x="1" y="0"/>
                  </a:moveTo>
                  <a:cubicBezTo>
                    <a:pt x="1" y="0"/>
                    <a:pt x="200" y="100"/>
                    <a:pt x="333" y="100"/>
                  </a:cubicBezTo>
                  <a:cubicBezTo>
                    <a:pt x="399" y="100"/>
                    <a:pt x="449" y="75"/>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69" name="Google Shape;16969;p25"/>
            <p:cNvSpPr/>
            <p:nvPr/>
          </p:nvSpPr>
          <p:spPr>
            <a:xfrm>
              <a:off x="5047300" y="3748650"/>
              <a:ext cx="22450" cy="5025"/>
            </a:xfrm>
            <a:custGeom>
              <a:avLst/>
              <a:gdLst/>
              <a:ahLst/>
              <a:cxnLst/>
              <a:rect l="l" t="t" r="r" b="b"/>
              <a:pathLst>
                <a:path w="898" h="201" extrusionOk="0">
                  <a:moveTo>
                    <a:pt x="474" y="1"/>
                  </a:moveTo>
                  <a:cubicBezTo>
                    <a:pt x="399" y="1"/>
                    <a:pt x="299" y="26"/>
                    <a:pt x="150" y="101"/>
                  </a:cubicBezTo>
                  <a:cubicBezTo>
                    <a:pt x="1" y="101"/>
                    <a:pt x="449" y="200"/>
                    <a:pt x="698" y="200"/>
                  </a:cubicBezTo>
                  <a:cubicBezTo>
                    <a:pt x="822" y="200"/>
                    <a:pt x="897" y="175"/>
                    <a:pt x="822" y="101"/>
                  </a:cubicBezTo>
                  <a:cubicBezTo>
                    <a:pt x="673" y="101"/>
                    <a:pt x="623" y="1"/>
                    <a:pt x="47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70" name="Google Shape;16970;p25"/>
            <p:cNvSpPr/>
            <p:nvPr/>
          </p:nvSpPr>
          <p:spPr>
            <a:xfrm>
              <a:off x="6378925" y="3744775"/>
              <a:ext cx="7725" cy="7325"/>
            </a:xfrm>
            <a:custGeom>
              <a:avLst/>
              <a:gdLst/>
              <a:ahLst/>
              <a:cxnLst/>
              <a:rect l="l" t="t" r="r" b="b"/>
              <a:pathLst>
                <a:path w="309" h="293" extrusionOk="0">
                  <a:moveTo>
                    <a:pt x="235" y="1"/>
                  </a:moveTo>
                  <a:cubicBezTo>
                    <a:pt x="201" y="1"/>
                    <a:pt x="128" y="65"/>
                    <a:pt x="1" y="256"/>
                  </a:cubicBezTo>
                  <a:cubicBezTo>
                    <a:pt x="27" y="282"/>
                    <a:pt x="53" y="293"/>
                    <a:pt x="78" y="293"/>
                  </a:cubicBezTo>
                  <a:cubicBezTo>
                    <a:pt x="207" y="293"/>
                    <a:pt x="308" y="1"/>
                    <a:pt x="23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71" name="Google Shape;16971;p25"/>
            <p:cNvSpPr/>
            <p:nvPr/>
          </p:nvSpPr>
          <p:spPr>
            <a:xfrm>
              <a:off x="5079050" y="3749575"/>
              <a:ext cx="14375" cy="7200"/>
            </a:xfrm>
            <a:custGeom>
              <a:avLst/>
              <a:gdLst/>
              <a:ahLst/>
              <a:cxnLst/>
              <a:rect l="l" t="t" r="r" b="b"/>
              <a:pathLst>
                <a:path w="575" h="288" extrusionOk="0">
                  <a:moveTo>
                    <a:pt x="460" y="1"/>
                  </a:moveTo>
                  <a:cubicBezTo>
                    <a:pt x="431" y="1"/>
                    <a:pt x="359" y="19"/>
                    <a:pt x="225" y="64"/>
                  </a:cubicBezTo>
                  <a:cubicBezTo>
                    <a:pt x="225" y="64"/>
                    <a:pt x="1" y="288"/>
                    <a:pt x="1" y="288"/>
                  </a:cubicBezTo>
                  <a:cubicBezTo>
                    <a:pt x="1" y="288"/>
                    <a:pt x="574" y="1"/>
                    <a:pt x="46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72" name="Google Shape;16972;p25"/>
            <p:cNvSpPr/>
            <p:nvPr/>
          </p:nvSpPr>
          <p:spPr>
            <a:xfrm>
              <a:off x="5023025" y="3756750"/>
              <a:ext cx="22425" cy="11225"/>
            </a:xfrm>
            <a:custGeom>
              <a:avLst/>
              <a:gdLst/>
              <a:ahLst/>
              <a:cxnLst/>
              <a:rect l="l" t="t" r="r" b="b"/>
              <a:pathLst>
                <a:path w="897" h="449" extrusionOk="0">
                  <a:moveTo>
                    <a:pt x="897" y="1"/>
                  </a:moveTo>
                  <a:cubicBezTo>
                    <a:pt x="449" y="1"/>
                    <a:pt x="0" y="1"/>
                    <a:pt x="225" y="449"/>
                  </a:cubicBezTo>
                  <a:cubicBezTo>
                    <a:pt x="673" y="449"/>
                    <a:pt x="673" y="225"/>
                    <a:pt x="8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73" name="Google Shape;16973;p25"/>
            <p:cNvSpPr/>
            <p:nvPr/>
          </p:nvSpPr>
          <p:spPr>
            <a:xfrm>
              <a:off x="4821325" y="3762450"/>
              <a:ext cx="15625" cy="8275"/>
            </a:xfrm>
            <a:custGeom>
              <a:avLst/>
              <a:gdLst/>
              <a:ahLst/>
              <a:cxnLst/>
              <a:rect l="l" t="t" r="r" b="b"/>
              <a:pathLst>
                <a:path w="625" h="331" extrusionOk="0">
                  <a:moveTo>
                    <a:pt x="566" y="0"/>
                  </a:moveTo>
                  <a:cubicBezTo>
                    <a:pt x="541" y="0"/>
                    <a:pt x="442" y="58"/>
                    <a:pt x="224" y="221"/>
                  </a:cubicBezTo>
                  <a:cubicBezTo>
                    <a:pt x="224" y="221"/>
                    <a:pt x="125" y="121"/>
                    <a:pt x="58" y="121"/>
                  </a:cubicBezTo>
                  <a:cubicBezTo>
                    <a:pt x="25" y="121"/>
                    <a:pt x="0" y="146"/>
                    <a:pt x="0" y="221"/>
                  </a:cubicBezTo>
                  <a:cubicBezTo>
                    <a:pt x="0" y="300"/>
                    <a:pt x="35" y="330"/>
                    <a:pt x="87" y="330"/>
                  </a:cubicBezTo>
                  <a:cubicBezTo>
                    <a:pt x="260" y="330"/>
                    <a:pt x="625" y="0"/>
                    <a:pt x="56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74" name="Google Shape;16974;p25"/>
            <p:cNvSpPr/>
            <p:nvPr/>
          </p:nvSpPr>
          <p:spPr>
            <a:xfrm>
              <a:off x="4981000" y="3762350"/>
              <a:ext cx="8425" cy="4225"/>
            </a:xfrm>
            <a:custGeom>
              <a:avLst/>
              <a:gdLst/>
              <a:ahLst/>
              <a:cxnLst/>
              <a:rect l="l" t="t" r="r" b="b"/>
              <a:pathLst>
                <a:path w="337" h="169" extrusionOk="0">
                  <a:moveTo>
                    <a:pt x="113" y="1"/>
                  </a:moveTo>
                  <a:cubicBezTo>
                    <a:pt x="1" y="113"/>
                    <a:pt x="57" y="169"/>
                    <a:pt x="141" y="169"/>
                  </a:cubicBezTo>
                  <a:cubicBezTo>
                    <a:pt x="225" y="169"/>
                    <a:pt x="337" y="113"/>
                    <a:pt x="33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75" name="Google Shape;16975;p25"/>
            <p:cNvSpPr/>
            <p:nvPr/>
          </p:nvSpPr>
          <p:spPr>
            <a:xfrm>
              <a:off x="4967000" y="3762350"/>
              <a:ext cx="25" cy="5625"/>
            </a:xfrm>
            <a:custGeom>
              <a:avLst/>
              <a:gdLst/>
              <a:ahLst/>
              <a:cxnLst/>
              <a:rect l="l" t="t" r="r" b="b"/>
              <a:pathLst>
                <a:path w="1" h="225" extrusionOk="0">
                  <a:moveTo>
                    <a:pt x="0" y="225"/>
                  </a:moveTo>
                  <a:lnTo>
                    <a:pt x="0" y="225"/>
                  </a:lnTo>
                  <a:cubicBezTo>
                    <a:pt x="0" y="1"/>
                    <a:pt x="0" y="225"/>
                    <a:pt x="0" y="225"/>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76" name="Google Shape;16976;p25"/>
            <p:cNvSpPr/>
            <p:nvPr/>
          </p:nvSpPr>
          <p:spPr>
            <a:xfrm>
              <a:off x="5230325" y="3761450"/>
              <a:ext cx="10125" cy="13050"/>
            </a:xfrm>
            <a:custGeom>
              <a:avLst/>
              <a:gdLst/>
              <a:ahLst/>
              <a:cxnLst/>
              <a:rect l="l" t="t" r="r" b="b"/>
              <a:pathLst>
                <a:path w="405" h="522" extrusionOk="0">
                  <a:moveTo>
                    <a:pt x="135" y="1"/>
                  </a:moveTo>
                  <a:cubicBezTo>
                    <a:pt x="96" y="1"/>
                    <a:pt x="51" y="12"/>
                    <a:pt x="1" y="37"/>
                  </a:cubicBezTo>
                  <a:lnTo>
                    <a:pt x="1" y="485"/>
                  </a:lnTo>
                  <a:cubicBezTo>
                    <a:pt x="51" y="510"/>
                    <a:pt x="96" y="521"/>
                    <a:pt x="135" y="521"/>
                  </a:cubicBezTo>
                  <a:cubicBezTo>
                    <a:pt x="404" y="521"/>
                    <a:pt x="404" y="1"/>
                    <a:pt x="13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77" name="Google Shape;16977;p25"/>
            <p:cNvSpPr/>
            <p:nvPr/>
          </p:nvSpPr>
          <p:spPr>
            <a:xfrm>
              <a:off x="4451525" y="3769350"/>
              <a:ext cx="11225" cy="6725"/>
            </a:xfrm>
            <a:custGeom>
              <a:avLst/>
              <a:gdLst/>
              <a:ahLst/>
              <a:cxnLst/>
              <a:rect l="l" t="t" r="r" b="b"/>
              <a:pathLst>
                <a:path w="449" h="269" extrusionOk="0">
                  <a:moveTo>
                    <a:pt x="309" y="1"/>
                  </a:moveTo>
                  <a:cubicBezTo>
                    <a:pt x="225" y="1"/>
                    <a:pt x="113" y="57"/>
                    <a:pt x="0" y="169"/>
                  </a:cubicBezTo>
                  <a:cubicBezTo>
                    <a:pt x="150" y="169"/>
                    <a:pt x="299" y="269"/>
                    <a:pt x="382" y="269"/>
                  </a:cubicBezTo>
                  <a:cubicBezTo>
                    <a:pt x="424" y="269"/>
                    <a:pt x="449" y="244"/>
                    <a:pt x="449" y="169"/>
                  </a:cubicBezTo>
                  <a:cubicBezTo>
                    <a:pt x="449" y="57"/>
                    <a:pt x="393" y="1"/>
                    <a:pt x="30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78" name="Google Shape;16978;p25"/>
            <p:cNvSpPr/>
            <p:nvPr/>
          </p:nvSpPr>
          <p:spPr>
            <a:xfrm>
              <a:off x="5006225" y="3762350"/>
              <a:ext cx="25" cy="22450"/>
            </a:xfrm>
            <a:custGeom>
              <a:avLst/>
              <a:gdLst/>
              <a:ahLst/>
              <a:cxnLst/>
              <a:rect l="l" t="t" r="r" b="b"/>
              <a:pathLst>
                <a:path w="1" h="898" extrusionOk="0">
                  <a:moveTo>
                    <a:pt x="0" y="449"/>
                  </a:moveTo>
                  <a:cubicBezTo>
                    <a:pt x="0" y="897"/>
                    <a:pt x="0" y="1"/>
                    <a:pt x="0" y="449"/>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79" name="Google Shape;16979;p25"/>
            <p:cNvSpPr/>
            <p:nvPr/>
          </p:nvSpPr>
          <p:spPr>
            <a:xfrm>
              <a:off x="5028625" y="3767950"/>
              <a:ext cx="11225" cy="5650"/>
            </a:xfrm>
            <a:custGeom>
              <a:avLst/>
              <a:gdLst/>
              <a:ahLst/>
              <a:cxnLst/>
              <a:rect l="l" t="t" r="r" b="b"/>
              <a:pathLst>
                <a:path w="449" h="226" extrusionOk="0">
                  <a:moveTo>
                    <a:pt x="449" y="1"/>
                  </a:moveTo>
                  <a:cubicBezTo>
                    <a:pt x="449" y="1"/>
                    <a:pt x="1" y="1"/>
                    <a:pt x="1" y="225"/>
                  </a:cubicBezTo>
                  <a:cubicBezTo>
                    <a:pt x="1" y="225"/>
                    <a:pt x="449" y="225"/>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80" name="Google Shape;16980;p25"/>
            <p:cNvSpPr/>
            <p:nvPr/>
          </p:nvSpPr>
          <p:spPr>
            <a:xfrm>
              <a:off x="6294900" y="3770325"/>
              <a:ext cx="7825" cy="6500"/>
            </a:xfrm>
            <a:custGeom>
              <a:avLst/>
              <a:gdLst/>
              <a:ahLst/>
              <a:cxnLst/>
              <a:rect l="l" t="t" r="r" b="b"/>
              <a:pathLst>
                <a:path w="313" h="260" extrusionOk="0">
                  <a:moveTo>
                    <a:pt x="201" y="1"/>
                  </a:moveTo>
                  <a:cubicBezTo>
                    <a:pt x="160" y="1"/>
                    <a:pt x="95" y="35"/>
                    <a:pt x="0" y="130"/>
                  </a:cubicBezTo>
                  <a:cubicBezTo>
                    <a:pt x="48" y="225"/>
                    <a:pt x="95" y="259"/>
                    <a:pt x="136" y="259"/>
                  </a:cubicBezTo>
                  <a:cubicBezTo>
                    <a:pt x="248" y="259"/>
                    <a:pt x="313" y="1"/>
                    <a:pt x="20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81" name="Google Shape;16981;p25"/>
            <p:cNvSpPr/>
            <p:nvPr/>
          </p:nvSpPr>
          <p:spPr>
            <a:xfrm>
              <a:off x="1308275" y="3771700"/>
              <a:ext cx="33650" cy="9975"/>
            </a:xfrm>
            <a:custGeom>
              <a:avLst/>
              <a:gdLst/>
              <a:ahLst/>
              <a:cxnLst/>
              <a:rect l="l" t="t" r="r" b="b"/>
              <a:pathLst>
                <a:path w="1346" h="399" extrusionOk="0">
                  <a:moveTo>
                    <a:pt x="399" y="0"/>
                  </a:moveTo>
                  <a:cubicBezTo>
                    <a:pt x="274" y="0"/>
                    <a:pt x="150" y="75"/>
                    <a:pt x="0" y="299"/>
                  </a:cubicBezTo>
                  <a:cubicBezTo>
                    <a:pt x="150" y="299"/>
                    <a:pt x="598" y="399"/>
                    <a:pt x="947" y="399"/>
                  </a:cubicBezTo>
                  <a:cubicBezTo>
                    <a:pt x="1121" y="399"/>
                    <a:pt x="1270" y="374"/>
                    <a:pt x="1345" y="299"/>
                  </a:cubicBezTo>
                  <a:cubicBezTo>
                    <a:pt x="897" y="299"/>
                    <a:pt x="648" y="0"/>
                    <a:pt x="39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82" name="Google Shape;16982;p25"/>
            <p:cNvSpPr/>
            <p:nvPr/>
          </p:nvSpPr>
          <p:spPr>
            <a:xfrm>
              <a:off x="4944575" y="3770325"/>
              <a:ext cx="9375" cy="6500"/>
            </a:xfrm>
            <a:custGeom>
              <a:avLst/>
              <a:gdLst/>
              <a:ahLst/>
              <a:cxnLst/>
              <a:rect l="l" t="t" r="r" b="b"/>
              <a:pathLst>
                <a:path w="375" h="260" extrusionOk="0">
                  <a:moveTo>
                    <a:pt x="225" y="1"/>
                  </a:moveTo>
                  <a:cubicBezTo>
                    <a:pt x="170" y="1"/>
                    <a:pt x="96" y="35"/>
                    <a:pt x="1" y="130"/>
                  </a:cubicBezTo>
                  <a:cubicBezTo>
                    <a:pt x="96" y="225"/>
                    <a:pt x="170" y="259"/>
                    <a:pt x="225" y="259"/>
                  </a:cubicBezTo>
                  <a:cubicBezTo>
                    <a:pt x="374" y="259"/>
                    <a:pt x="374" y="1"/>
                    <a:pt x="2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83" name="Google Shape;16983;p25"/>
            <p:cNvSpPr/>
            <p:nvPr/>
          </p:nvSpPr>
          <p:spPr>
            <a:xfrm>
              <a:off x="4961400" y="3773575"/>
              <a:ext cx="11225" cy="2500"/>
            </a:xfrm>
            <a:custGeom>
              <a:avLst/>
              <a:gdLst/>
              <a:ahLst/>
              <a:cxnLst/>
              <a:rect l="l" t="t" r="r" b="b"/>
              <a:pathLst>
                <a:path w="449" h="100" extrusionOk="0">
                  <a:moveTo>
                    <a:pt x="0" y="0"/>
                  </a:moveTo>
                  <a:cubicBezTo>
                    <a:pt x="0" y="0"/>
                    <a:pt x="199" y="100"/>
                    <a:pt x="332" y="100"/>
                  </a:cubicBezTo>
                  <a:cubicBezTo>
                    <a:pt x="399" y="100"/>
                    <a:pt x="448" y="75"/>
                    <a:pt x="4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84" name="Google Shape;16984;p25"/>
            <p:cNvSpPr/>
            <p:nvPr/>
          </p:nvSpPr>
          <p:spPr>
            <a:xfrm>
              <a:off x="1409125" y="3784775"/>
              <a:ext cx="173725" cy="39250"/>
            </a:xfrm>
            <a:custGeom>
              <a:avLst/>
              <a:gdLst/>
              <a:ahLst/>
              <a:cxnLst/>
              <a:rect l="l" t="t" r="r" b="b"/>
              <a:pathLst>
                <a:path w="6949" h="1570" extrusionOk="0">
                  <a:moveTo>
                    <a:pt x="1" y="0"/>
                  </a:moveTo>
                  <a:cubicBezTo>
                    <a:pt x="2242" y="897"/>
                    <a:pt x="4483" y="1569"/>
                    <a:pt x="6948" y="1569"/>
                  </a:cubicBezTo>
                  <a:cubicBezTo>
                    <a:pt x="4483" y="1121"/>
                    <a:pt x="2466" y="449"/>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85" name="Google Shape;16985;p25"/>
            <p:cNvSpPr/>
            <p:nvPr/>
          </p:nvSpPr>
          <p:spPr>
            <a:xfrm>
              <a:off x="2210350" y="3790375"/>
              <a:ext cx="11225" cy="7950"/>
            </a:xfrm>
            <a:custGeom>
              <a:avLst/>
              <a:gdLst/>
              <a:ahLst/>
              <a:cxnLst/>
              <a:rect l="l" t="t" r="r" b="b"/>
              <a:pathLst>
                <a:path w="449" h="318" extrusionOk="0">
                  <a:moveTo>
                    <a:pt x="449" y="0"/>
                  </a:moveTo>
                  <a:cubicBezTo>
                    <a:pt x="0" y="0"/>
                    <a:pt x="0" y="0"/>
                    <a:pt x="0" y="225"/>
                  </a:cubicBezTo>
                  <a:cubicBezTo>
                    <a:pt x="66" y="290"/>
                    <a:pt x="132" y="317"/>
                    <a:pt x="192" y="317"/>
                  </a:cubicBezTo>
                  <a:cubicBezTo>
                    <a:pt x="337" y="317"/>
                    <a:pt x="449" y="159"/>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86" name="Google Shape;16986;p25"/>
            <p:cNvSpPr/>
            <p:nvPr/>
          </p:nvSpPr>
          <p:spPr>
            <a:xfrm>
              <a:off x="4524375" y="3795975"/>
              <a:ext cx="16825" cy="11225"/>
            </a:xfrm>
            <a:custGeom>
              <a:avLst/>
              <a:gdLst/>
              <a:ahLst/>
              <a:cxnLst/>
              <a:rect l="l" t="t" r="r" b="b"/>
              <a:pathLst>
                <a:path w="673" h="449" extrusionOk="0">
                  <a:moveTo>
                    <a:pt x="448" y="1"/>
                  </a:moveTo>
                  <a:cubicBezTo>
                    <a:pt x="448" y="449"/>
                    <a:pt x="0" y="449"/>
                    <a:pt x="672" y="449"/>
                  </a:cubicBezTo>
                  <a:cubicBezTo>
                    <a:pt x="672" y="225"/>
                    <a:pt x="672" y="1"/>
                    <a:pt x="4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87" name="Google Shape;16987;p25"/>
            <p:cNvSpPr/>
            <p:nvPr/>
          </p:nvSpPr>
          <p:spPr>
            <a:xfrm>
              <a:off x="4804500" y="3801575"/>
              <a:ext cx="16850" cy="7950"/>
            </a:xfrm>
            <a:custGeom>
              <a:avLst/>
              <a:gdLst/>
              <a:ahLst/>
              <a:cxnLst/>
              <a:rect l="l" t="t" r="r" b="b"/>
              <a:pathLst>
                <a:path w="674" h="318" extrusionOk="0">
                  <a:moveTo>
                    <a:pt x="673" y="1"/>
                  </a:moveTo>
                  <a:cubicBezTo>
                    <a:pt x="225" y="1"/>
                    <a:pt x="1" y="1"/>
                    <a:pt x="225" y="225"/>
                  </a:cubicBezTo>
                  <a:cubicBezTo>
                    <a:pt x="291" y="290"/>
                    <a:pt x="356" y="318"/>
                    <a:pt x="416" y="318"/>
                  </a:cubicBezTo>
                  <a:cubicBezTo>
                    <a:pt x="561" y="318"/>
                    <a:pt x="673" y="159"/>
                    <a:pt x="6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88" name="Google Shape;16988;p25"/>
            <p:cNvSpPr/>
            <p:nvPr/>
          </p:nvSpPr>
          <p:spPr>
            <a:xfrm>
              <a:off x="5219125" y="3803950"/>
              <a:ext cx="4700" cy="6500"/>
            </a:xfrm>
            <a:custGeom>
              <a:avLst/>
              <a:gdLst/>
              <a:ahLst/>
              <a:cxnLst/>
              <a:rect l="l" t="t" r="r" b="b"/>
              <a:pathLst>
                <a:path w="188" h="260" extrusionOk="0">
                  <a:moveTo>
                    <a:pt x="113" y="0"/>
                  </a:moveTo>
                  <a:cubicBezTo>
                    <a:pt x="85" y="0"/>
                    <a:pt x="48" y="35"/>
                    <a:pt x="1" y="130"/>
                  </a:cubicBezTo>
                  <a:cubicBezTo>
                    <a:pt x="48" y="224"/>
                    <a:pt x="85" y="259"/>
                    <a:pt x="113" y="259"/>
                  </a:cubicBezTo>
                  <a:cubicBezTo>
                    <a:pt x="187" y="259"/>
                    <a:pt x="187" y="0"/>
                    <a:pt x="11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89" name="Google Shape;16989;p25"/>
            <p:cNvSpPr/>
            <p:nvPr/>
          </p:nvSpPr>
          <p:spPr>
            <a:xfrm>
              <a:off x="5235925" y="3803950"/>
              <a:ext cx="4700" cy="6500"/>
            </a:xfrm>
            <a:custGeom>
              <a:avLst/>
              <a:gdLst/>
              <a:ahLst/>
              <a:cxnLst/>
              <a:rect l="l" t="t" r="r" b="b"/>
              <a:pathLst>
                <a:path w="188" h="260" extrusionOk="0">
                  <a:moveTo>
                    <a:pt x="113" y="0"/>
                  </a:moveTo>
                  <a:cubicBezTo>
                    <a:pt x="86" y="0"/>
                    <a:pt x="48" y="35"/>
                    <a:pt x="1" y="130"/>
                  </a:cubicBezTo>
                  <a:cubicBezTo>
                    <a:pt x="48" y="224"/>
                    <a:pt x="86" y="259"/>
                    <a:pt x="113" y="259"/>
                  </a:cubicBezTo>
                  <a:cubicBezTo>
                    <a:pt x="188" y="259"/>
                    <a:pt x="188" y="0"/>
                    <a:pt x="11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90" name="Google Shape;16990;p25"/>
            <p:cNvSpPr/>
            <p:nvPr/>
          </p:nvSpPr>
          <p:spPr>
            <a:xfrm>
              <a:off x="4877350" y="3803950"/>
              <a:ext cx="4700" cy="6500"/>
            </a:xfrm>
            <a:custGeom>
              <a:avLst/>
              <a:gdLst/>
              <a:ahLst/>
              <a:cxnLst/>
              <a:rect l="l" t="t" r="r" b="b"/>
              <a:pathLst>
                <a:path w="188" h="260" extrusionOk="0">
                  <a:moveTo>
                    <a:pt x="112" y="0"/>
                  </a:moveTo>
                  <a:cubicBezTo>
                    <a:pt x="85" y="0"/>
                    <a:pt x="48" y="35"/>
                    <a:pt x="0" y="130"/>
                  </a:cubicBezTo>
                  <a:cubicBezTo>
                    <a:pt x="48" y="224"/>
                    <a:pt x="85" y="259"/>
                    <a:pt x="112" y="259"/>
                  </a:cubicBezTo>
                  <a:cubicBezTo>
                    <a:pt x="187" y="259"/>
                    <a:pt x="187" y="0"/>
                    <a:pt x="11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91" name="Google Shape;16991;p25"/>
            <p:cNvSpPr/>
            <p:nvPr/>
          </p:nvSpPr>
          <p:spPr>
            <a:xfrm>
              <a:off x="4602800" y="3809550"/>
              <a:ext cx="4700" cy="6500"/>
            </a:xfrm>
            <a:custGeom>
              <a:avLst/>
              <a:gdLst/>
              <a:ahLst/>
              <a:cxnLst/>
              <a:rect l="l" t="t" r="r" b="b"/>
              <a:pathLst>
                <a:path w="188" h="260" extrusionOk="0">
                  <a:moveTo>
                    <a:pt x="113" y="0"/>
                  </a:moveTo>
                  <a:cubicBezTo>
                    <a:pt x="85" y="0"/>
                    <a:pt x="48" y="35"/>
                    <a:pt x="1" y="130"/>
                  </a:cubicBezTo>
                  <a:cubicBezTo>
                    <a:pt x="48" y="225"/>
                    <a:pt x="85" y="259"/>
                    <a:pt x="113" y="259"/>
                  </a:cubicBezTo>
                  <a:cubicBezTo>
                    <a:pt x="187" y="259"/>
                    <a:pt x="187" y="0"/>
                    <a:pt x="11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92" name="Google Shape;16992;p25"/>
            <p:cNvSpPr/>
            <p:nvPr/>
          </p:nvSpPr>
          <p:spPr>
            <a:xfrm>
              <a:off x="4978200" y="3815150"/>
              <a:ext cx="4700" cy="6500"/>
            </a:xfrm>
            <a:custGeom>
              <a:avLst/>
              <a:gdLst/>
              <a:ahLst/>
              <a:cxnLst/>
              <a:rect l="l" t="t" r="r" b="b"/>
              <a:pathLst>
                <a:path w="188" h="260" extrusionOk="0">
                  <a:moveTo>
                    <a:pt x="113" y="1"/>
                  </a:moveTo>
                  <a:cubicBezTo>
                    <a:pt x="85" y="1"/>
                    <a:pt x="48" y="35"/>
                    <a:pt x="1" y="130"/>
                  </a:cubicBezTo>
                  <a:cubicBezTo>
                    <a:pt x="48" y="225"/>
                    <a:pt x="85" y="259"/>
                    <a:pt x="113" y="259"/>
                  </a:cubicBezTo>
                  <a:cubicBezTo>
                    <a:pt x="187" y="259"/>
                    <a:pt x="187" y="1"/>
                    <a:pt x="1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93" name="Google Shape;16993;p25"/>
            <p:cNvSpPr/>
            <p:nvPr/>
          </p:nvSpPr>
          <p:spPr>
            <a:xfrm>
              <a:off x="5011825" y="3815150"/>
              <a:ext cx="7825" cy="6500"/>
            </a:xfrm>
            <a:custGeom>
              <a:avLst/>
              <a:gdLst/>
              <a:ahLst/>
              <a:cxnLst/>
              <a:rect l="l" t="t" r="r" b="b"/>
              <a:pathLst>
                <a:path w="313" h="260" extrusionOk="0">
                  <a:moveTo>
                    <a:pt x="201" y="1"/>
                  </a:moveTo>
                  <a:cubicBezTo>
                    <a:pt x="160" y="1"/>
                    <a:pt x="95" y="35"/>
                    <a:pt x="0" y="130"/>
                  </a:cubicBezTo>
                  <a:cubicBezTo>
                    <a:pt x="48" y="225"/>
                    <a:pt x="95" y="259"/>
                    <a:pt x="136" y="259"/>
                  </a:cubicBezTo>
                  <a:cubicBezTo>
                    <a:pt x="248" y="259"/>
                    <a:pt x="313" y="1"/>
                    <a:pt x="20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94" name="Google Shape;16994;p25"/>
            <p:cNvSpPr/>
            <p:nvPr/>
          </p:nvSpPr>
          <p:spPr>
            <a:xfrm>
              <a:off x="5217250" y="3818375"/>
              <a:ext cx="22450" cy="7500"/>
            </a:xfrm>
            <a:custGeom>
              <a:avLst/>
              <a:gdLst/>
              <a:ahLst/>
              <a:cxnLst/>
              <a:rect l="l" t="t" r="r" b="b"/>
              <a:pathLst>
                <a:path w="898" h="300" extrusionOk="0">
                  <a:moveTo>
                    <a:pt x="300" y="1"/>
                  </a:moveTo>
                  <a:cubicBezTo>
                    <a:pt x="1" y="225"/>
                    <a:pt x="1" y="300"/>
                    <a:pt x="100" y="300"/>
                  </a:cubicBezTo>
                  <a:cubicBezTo>
                    <a:pt x="300" y="300"/>
                    <a:pt x="897" y="1"/>
                    <a:pt x="30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95" name="Google Shape;16995;p25"/>
            <p:cNvSpPr/>
            <p:nvPr/>
          </p:nvSpPr>
          <p:spPr>
            <a:xfrm>
              <a:off x="1504375" y="3824000"/>
              <a:ext cx="5625" cy="25"/>
            </a:xfrm>
            <a:custGeom>
              <a:avLst/>
              <a:gdLst/>
              <a:ahLst/>
              <a:cxnLst/>
              <a:rect l="l" t="t" r="r" b="b"/>
              <a:pathLst>
                <a:path w="225" h="1" extrusionOk="0">
                  <a:moveTo>
                    <a:pt x="225" y="0"/>
                  </a:moveTo>
                  <a:lnTo>
                    <a:pt x="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96" name="Google Shape;16996;p25"/>
            <p:cNvSpPr/>
            <p:nvPr/>
          </p:nvSpPr>
          <p:spPr>
            <a:xfrm>
              <a:off x="1515575" y="3823125"/>
              <a:ext cx="25675" cy="11475"/>
            </a:xfrm>
            <a:custGeom>
              <a:avLst/>
              <a:gdLst/>
              <a:ahLst/>
              <a:cxnLst/>
              <a:rect l="l" t="t" r="r" b="b"/>
              <a:pathLst>
                <a:path w="1027" h="459" extrusionOk="0">
                  <a:moveTo>
                    <a:pt x="510" y="0"/>
                  </a:moveTo>
                  <a:cubicBezTo>
                    <a:pt x="310" y="0"/>
                    <a:pt x="96" y="70"/>
                    <a:pt x="1" y="259"/>
                  </a:cubicBezTo>
                  <a:cubicBezTo>
                    <a:pt x="300" y="259"/>
                    <a:pt x="499" y="458"/>
                    <a:pt x="665" y="458"/>
                  </a:cubicBezTo>
                  <a:cubicBezTo>
                    <a:pt x="748" y="458"/>
                    <a:pt x="823" y="409"/>
                    <a:pt x="897" y="259"/>
                  </a:cubicBezTo>
                  <a:cubicBezTo>
                    <a:pt x="1027" y="130"/>
                    <a:pt x="783" y="0"/>
                    <a:pt x="51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97" name="Google Shape;16997;p25"/>
            <p:cNvSpPr/>
            <p:nvPr/>
          </p:nvSpPr>
          <p:spPr>
            <a:xfrm>
              <a:off x="4913575" y="3837575"/>
              <a:ext cx="9400" cy="6475"/>
            </a:xfrm>
            <a:custGeom>
              <a:avLst/>
              <a:gdLst/>
              <a:ahLst/>
              <a:cxnLst/>
              <a:rect l="l" t="t" r="r" b="b"/>
              <a:pathLst>
                <a:path w="376" h="259" extrusionOk="0">
                  <a:moveTo>
                    <a:pt x="338" y="0"/>
                  </a:moveTo>
                  <a:cubicBezTo>
                    <a:pt x="324" y="0"/>
                    <a:pt x="262" y="35"/>
                    <a:pt x="120" y="129"/>
                  </a:cubicBezTo>
                  <a:cubicBezTo>
                    <a:pt x="26" y="224"/>
                    <a:pt x="1" y="259"/>
                    <a:pt x="15" y="259"/>
                  </a:cubicBezTo>
                  <a:cubicBezTo>
                    <a:pt x="52" y="259"/>
                    <a:pt x="375" y="0"/>
                    <a:pt x="33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98" name="Google Shape;16998;p25"/>
            <p:cNvSpPr/>
            <p:nvPr/>
          </p:nvSpPr>
          <p:spPr>
            <a:xfrm>
              <a:off x="4821325" y="3843900"/>
              <a:ext cx="11225" cy="2525"/>
            </a:xfrm>
            <a:custGeom>
              <a:avLst/>
              <a:gdLst/>
              <a:ahLst/>
              <a:cxnLst/>
              <a:rect l="l" t="t" r="r" b="b"/>
              <a:pathLst>
                <a:path w="449" h="101" extrusionOk="0">
                  <a:moveTo>
                    <a:pt x="116" y="1"/>
                  </a:moveTo>
                  <a:cubicBezTo>
                    <a:pt x="50" y="1"/>
                    <a:pt x="0" y="26"/>
                    <a:pt x="0" y="101"/>
                  </a:cubicBezTo>
                  <a:lnTo>
                    <a:pt x="448" y="101"/>
                  </a:lnTo>
                  <a:cubicBezTo>
                    <a:pt x="448" y="101"/>
                    <a:pt x="249" y="1"/>
                    <a:pt x="11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99" name="Google Shape;16999;p25"/>
            <p:cNvSpPr/>
            <p:nvPr/>
          </p:nvSpPr>
          <p:spPr>
            <a:xfrm>
              <a:off x="4965725" y="3843175"/>
              <a:ext cx="12500" cy="6475"/>
            </a:xfrm>
            <a:custGeom>
              <a:avLst/>
              <a:gdLst/>
              <a:ahLst/>
              <a:cxnLst/>
              <a:rect l="l" t="t" r="r" b="b"/>
              <a:pathLst>
                <a:path w="500" h="259" extrusionOk="0">
                  <a:moveTo>
                    <a:pt x="187" y="0"/>
                  </a:moveTo>
                  <a:cubicBezTo>
                    <a:pt x="0" y="0"/>
                    <a:pt x="65" y="259"/>
                    <a:pt x="252" y="259"/>
                  </a:cubicBezTo>
                  <a:cubicBezTo>
                    <a:pt x="320" y="259"/>
                    <a:pt x="405" y="224"/>
                    <a:pt x="500" y="130"/>
                  </a:cubicBezTo>
                  <a:cubicBezTo>
                    <a:pt x="357" y="35"/>
                    <a:pt x="255" y="0"/>
                    <a:pt x="18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00" name="Google Shape;17000;p25"/>
            <p:cNvSpPr/>
            <p:nvPr/>
          </p:nvSpPr>
          <p:spPr>
            <a:xfrm>
              <a:off x="4944575" y="3843600"/>
              <a:ext cx="22450" cy="13400"/>
            </a:xfrm>
            <a:custGeom>
              <a:avLst/>
              <a:gdLst/>
              <a:ahLst/>
              <a:cxnLst/>
              <a:rect l="l" t="t" r="r" b="b"/>
              <a:pathLst>
                <a:path w="898" h="536" extrusionOk="0">
                  <a:moveTo>
                    <a:pt x="449" y="1"/>
                  </a:moveTo>
                  <a:cubicBezTo>
                    <a:pt x="225" y="1"/>
                    <a:pt x="1" y="113"/>
                    <a:pt x="1" y="337"/>
                  </a:cubicBezTo>
                  <a:cubicBezTo>
                    <a:pt x="1" y="337"/>
                    <a:pt x="300" y="536"/>
                    <a:pt x="565" y="536"/>
                  </a:cubicBezTo>
                  <a:cubicBezTo>
                    <a:pt x="698" y="536"/>
                    <a:pt x="823" y="486"/>
                    <a:pt x="897" y="337"/>
                  </a:cubicBezTo>
                  <a:cubicBezTo>
                    <a:pt x="897" y="113"/>
                    <a:pt x="673" y="1"/>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01" name="Google Shape;17001;p25"/>
            <p:cNvSpPr/>
            <p:nvPr/>
          </p:nvSpPr>
          <p:spPr>
            <a:xfrm>
              <a:off x="4938975" y="3863200"/>
              <a:ext cx="15200" cy="7950"/>
            </a:xfrm>
            <a:custGeom>
              <a:avLst/>
              <a:gdLst/>
              <a:ahLst/>
              <a:cxnLst/>
              <a:rect l="l" t="t" r="r" b="b"/>
              <a:pathLst>
                <a:path w="608" h="318" extrusionOk="0">
                  <a:moveTo>
                    <a:pt x="449" y="1"/>
                  </a:moveTo>
                  <a:cubicBezTo>
                    <a:pt x="225" y="1"/>
                    <a:pt x="1" y="1"/>
                    <a:pt x="225" y="225"/>
                  </a:cubicBezTo>
                  <a:cubicBezTo>
                    <a:pt x="225" y="291"/>
                    <a:pt x="263" y="318"/>
                    <a:pt x="312" y="318"/>
                  </a:cubicBezTo>
                  <a:cubicBezTo>
                    <a:pt x="430" y="318"/>
                    <a:pt x="607" y="159"/>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02" name="Google Shape;17002;p25"/>
            <p:cNvSpPr/>
            <p:nvPr/>
          </p:nvSpPr>
          <p:spPr>
            <a:xfrm>
              <a:off x="4798900" y="3863300"/>
              <a:ext cx="4800" cy="8275"/>
            </a:xfrm>
            <a:custGeom>
              <a:avLst/>
              <a:gdLst/>
              <a:ahLst/>
              <a:cxnLst/>
              <a:rect l="l" t="t" r="r" b="b"/>
              <a:pathLst>
                <a:path w="192" h="331" extrusionOk="0">
                  <a:moveTo>
                    <a:pt x="124" y="0"/>
                  </a:moveTo>
                  <a:cubicBezTo>
                    <a:pt x="96" y="0"/>
                    <a:pt x="55" y="58"/>
                    <a:pt x="1" y="221"/>
                  </a:cubicBezTo>
                  <a:cubicBezTo>
                    <a:pt x="40" y="300"/>
                    <a:pt x="73" y="330"/>
                    <a:pt x="98" y="330"/>
                  </a:cubicBezTo>
                  <a:cubicBezTo>
                    <a:pt x="183" y="330"/>
                    <a:pt x="191" y="0"/>
                    <a:pt x="1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03" name="Google Shape;17003;p25"/>
            <p:cNvSpPr/>
            <p:nvPr/>
          </p:nvSpPr>
          <p:spPr>
            <a:xfrm>
              <a:off x="4670050" y="3871175"/>
              <a:ext cx="4675" cy="6500"/>
            </a:xfrm>
            <a:custGeom>
              <a:avLst/>
              <a:gdLst/>
              <a:ahLst/>
              <a:cxnLst/>
              <a:rect l="l" t="t" r="r" b="b"/>
              <a:pathLst>
                <a:path w="187" h="260" extrusionOk="0">
                  <a:moveTo>
                    <a:pt x="112" y="1"/>
                  </a:moveTo>
                  <a:cubicBezTo>
                    <a:pt x="85" y="1"/>
                    <a:pt x="47" y="35"/>
                    <a:pt x="0" y="130"/>
                  </a:cubicBezTo>
                  <a:cubicBezTo>
                    <a:pt x="47" y="225"/>
                    <a:pt x="85" y="260"/>
                    <a:pt x="112" y="260"/>
                  </a:cubicBezTo>
                  <a:cubicBezTo>
                    <a:pt x="187" y="260"/>
                    <a:pt x="187" y="1"/>
                    <a:pt x="11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04" name="Google Shape;17004;p25"/>
            <p:cNvSpPr/>
            <p:nvPr/>
          </p:nvSpPr>
          <p:spPr>
            <a:xfrm>
              <a:off x="4742875" y="3870475"/>
              <a:ext cx="4850" cy="5150"/>
            </a:xfrm>
            <a:custGeom>
              <a:avLst/>
              <a:gdLst/>
              <a:ahLst/>
              <a:cxnLst/>
              <a:rect l="l" t="t" r="r" b="b"/>
              <a:pathLst>
                <a:path w="194" h="206" extrusionOk="0">
                  <a:moveTo>
                    <a:pt x="130" y="0"/>
                  </a:moveTo>
                  <a:cubicBezTo>
                    <a:pt x="103" y="0"/>
                    <a:pt x="59" y="41"/>
                    <a:pt x="1" y="158"/>
                  </a:cubicBezTo>
                  <a:cubicBezTo>
                    <a:pt x="34" y="192"/>
                    <a:pt x="63" y="205"/>
                    <a:pt x="87" y="205"/>
                  </a:cubicBezTo>
                  <a:cubicBezTo>
                    <a:pt x="179" y="205"/>
                    <a:pt x="193" y="0"/>
                    <a:pt x="13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05" name="Google Shape;17005;p25"/>
            <p:cNvSpPr/>
            <p:nvPr/>
          </p:nvSpPr>
          <p:spPr>
            <a:xfrm>
              <a:off x="2266375" y="3876775"/>
              <a:ext cx="4700" cy="6500"/>
            </a:xfrm>
            <a:custGeom>
              <a:avLst/>
              <a:gdLst/>
              <a:ahLst/>
              <a:cxnLst/>
              <a:rect l="l" t="t" r="r" b="b"/>
              <a:pathLst>
                <a:path w="188" h="260" extrusionOk="0">
                  <a:moveTo>
                    <a:pt x="113" y="1"/>
                  </a:moveTo>
                  <a:cubicBezTo>
                    <a:pt x="85" y="1"/>
                    <a:pt x="48" y="36"/>
                    <a:pt x="1" y="130"/>
                  </a:cubicBezTo>
                  <a:cubicBezTo>
                    <a:pt x="48" y="225"/>
                    <a:pt x="85" y="260"/>
                    <a:pt x="113" y="260"/>
                  </a:cubicBezTo>
                  <a:cubicBezTo>
                    <a:pt x="187" y="260"/>
                    <a:pt x="187" y="1"/>
                    <a:pt x="1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06" name="Google Shape;17006;p25"/>
            <p:cNvSpPr/>
            <p:nvPr/>
          </p:nvSpPr>
          <p:spPr>
            <a:xfrm>
              <a:off x="6692700" y="3874425"/>
              <a:ext cx="16600" cy="12375"/>
            </a:xfrm>
            <a:custGeom>
              <a:avLst/>
              <a:gdLst/>
              <a:ahLst/>
              <a:cxnLst/>
              <a:rect l="l" t="t" r="r" b="b"/>
              <a:pathLst>
                <a:path w="664" h="495" extrusionOk="0">
                  <a:moveTo>
                    <a:pt x="225" y="0"/>
                  </a:moveTo>
                  <a:cubicBezTo>
                    <a:pt x="225" y="224"/>
                    <a:pt x="225" y="224"/>
                    <a:pt x="1" y="448"/>
                  </a:cubicBezTo>
                  <a:cubicBezTo>
                    <a:pt x="97" y="480"/>
                    <a:pt x="179" y="494"/>
                    <a:pt x="248" y="494"/>
                  </a:cubicBezTo>
                  <a:cubicBezTo>
                    <a:pt x="664" y="494"/>
                    <a:pt x="609" y="0"/>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07" name="Google Shape;17007;p25"/>
            <p:cNvSpPr/>
            <p:nvPr/>
          </p:nvSpPr>
          <p:spPr>
            <a:xfrm>
              <a:off x="3106825" y="3885625"/>
              <a:ext cx="5625" cy="25"/>
            </a:xfrm>
            <a:custGeom>
              <a:avLst/>
              <a:gdLst/>
              <a:ahLst/>
              <a:cxnLst/>
              <a:rect l="l" t="t" r="r" b="b"/>
              <a:pathLst>
                <a:path w="225" h="1" extrusionOk="0">
                  <a:moveTo>
                    <a:pt x="224" y="0"/>
                  </a:moveTo>
                  <a:lnTo>
                    <a:pt x="0" y="0"/>
                  </a:lnTo>
                  <a:cubicBezTo>
                    <a:pt x="0" y="0"/>
                    <a:pt x="224" y="0"/>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08" name="Google Shape;17008;p25"/>
            <p:cNvSpPr/>
            <p:nvPr/>
          </p:nvSpPr>
          <p:spPr>
            <a:xfrm>
              <a:off x="5230575" y="3906875"/>
              <a:ext cx="16600" cy="7950"/>
            </a:xfrm>
            <a:custGeom>
              <a:avLst/>
              <a:gdLst/>
              <a:ahLst/>
              <a:cxnLst/>
              <a:rect l="l" t="t" r="r" b="b"/>
              <a:pathLst>
                <a:path w="664" h="318" extrusionOk="0">
                  <a:moveTo>
                    <a:pt x="542" y="0"/>
                  </a:moveTo>
                  <a:cubicBezTo>
                    <a:pt x="317" y="0"/>
                    <a:pt x="0" y="317"/>
                    <a:pt x="225" y="317"/>
                  </a:cubicBezTo>
                  <a:cubicBezTo>
                    <a:pt x="271" y="317"/>
                    <a:pt x="341" y="304"/>
                    <a:pt x="439" y="271"/>
                  </a:cubicBezTo>
                  <a:cubicBezTo>
                    <a:pt x="439" y="271"/>
                    <a:pt x="663" y="47"/>
                    <a:pt x="663" y="47"/>
                  </a:cubicBezTo>
                  <a:cubicBezTo>
                    <a:pt x="630" y="14"/>
                    <a:pt x="588" y="0"/>
                    <a:pt x="54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09" name="Google Shape;17009;p25"/>
            <p:cNvSpPr/>
            <p:nvPr/>
          </p:nvSpPr>
          <p:spPr>
            <a:xfrm>
              <a:off x="4989400" y="3939325"/>
              <a:ext cx="11225" cy="7950"/>
            </a:xfrm>
            <a:custGeom>
              <a:avLst/>
              <a:gdLst/>
              <a:ahLst/>
              <a:cxnLst/>
              <a:rect l="l" t="t" r="r" b="b"/>
              <a:pathLst>
                <a:path w="449" h="318" extrusionOk="0">
                  <a:moveTo>
                    <a:pt x="80" y="1"/>
                  </a:moveTo>
                  <a:cubicBezTo>
                    <a:pt x="1" y="1"/>
                    <a:pt x="1" y="159"/>
                    <a:pt x="1" y="318"/>
                  </a:cubicBezTo>
                  <a:cubicBezTo>
                    <a:pt x="225" y="318"/>
                    <a:pt x="449" y="318"/>
                    <a:pt x="225" y="94"/>
                  </a:cubicBezTo>
                  <a:cubicBezTo>
                    <a:pt x="159" y="28"/>
                    <a:pt x="113" y="1"/>
                    <a:pt x="8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10" name="Google Shape;17010;p25"/>
            <p:cNvSpPr/>
            <p:nvPr/>
          </p:nvSpPr>
          <p:spPr>
            <a:xfrm>
              <a:off x="5006225" y="3941650"/>
              <a:ext cx="5625" cy="2525"/>
            </a:xfrm>
            <a:custGeom>
              <a:avLst/>
              <a:gdLst/>
              <a:ahLst/>
              <a:cxnLst/>
              <a:rect l="l" t="t" r="r" b="b"/>
              <a:pathLst>
                <a:path w="225" h="101" extrusionOk="0">
                  <a:moveTo>
                    <a:pt x="0" y="1"/>
                  </a:moveTo>
                  <a:cubicBezTo>
                    <a:pt x="0" y="1"/>
                    <a:pt x="100" y="100"/>
                    <a:pt x="166" y="100"/>
                  </a:cubicBezTo>
                  <a:cubicBezTo>
                    <a:pt x="199" y="100"/>
                    <a:pt x="224" y="75"/>
                    <a:pt x="2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11" name="Google Shape;17011;p25"/>
            <p:cNvSpPr/>
            <p:nvPr/>
          </p:nvSpPr>
          <p:spPr>
            <a:xfrm>
              <a:off x="4658825" y="3947250"/>
              <a:ext cx="5625" cy="25"/>
            </a:xfrm>
            <a:custGeom>
              <a:avLst/>
              <a:gdLst/>
              <a:ahLst/>
              <a:cxnLst/>
              <a:rect l="l" t="t" r="r" b="b"/>
              <a:pathLst>
                <a:path w="225" h="1" extrusionOk="0">
                  <a:moveTo>
                    <a:pt x="225" y="1"/>
                  </a:moveTo>
                  <a:lnTo>
                    <a:pt x="1" y="1"/>
                  </a:lnTo>
                  <a:cubicBezTo>
                    <a:pt x="1" y="1"/>
                    <a:pt x="225" y="1"/>
                    <a:pt x="2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12" name="Google Shape;17012;p25"/>
            <p:cNvSpPr/>
            <p:nvPr/>
          </p:nvSpPr>
          <p:spPr>
            <a:xfrm>
              <a:off x="2092675" y="3941650"/>
              <a:ext cx="22450" cy="22450"/>
            </a:xfrm>
            <a:custGeom>
              <a:avLst/>
              <a:gdLst/>
              <a:ahLst/>
              <a:cxnLst/>
              <a:rect l="l" t="t" r="r" b="b"/>
              <a:pathLst>
                <a:path w="898" h="898" extrusionOk="0">
                  <a:moveTo>
                    <a:pt x="449" y="449"/>
                  </a:moveTo>
                  <a:cubicBezTo>
                    <a:pt x="1" y="1"/>
                    <a:pt x="897" y="897"/>
                    <a:pt x="449" y="449"/>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13" name="Google Shape;17013;p25"/>
            <p:cNvSpPr/>
            <p:nvPr/>
          </p:nvSpPr>
          <p:spPr>
            <a:xfrm>
              <a:off x="4686850" y="3949000"/>
              <a:ext cx="15425" cy="9475"/>
            </a:xfrm>
            <a:custGeom>
              <a:avLst/>
              <a:gdLst/>
              <a:ahLst/>
              <a:cxnLst/>
              <a:rect l="l" t="t" r="r" b="b"/>
              <a:pathLst>
                <a:path w="617" h="379" extrusionOk="0">
                  <a:moveTo>
                    <a:pt x="197" y="1"/>
                  </a:moveTo>
                  <a:cubicBezTo>
                    <a:pt x="126" y="1"/>
                    <a:pt x="56" y="43"/>
                    <a:pt x="0" y="155"/>
                  </a:cubicBezTo>
                  <a:cubicBezTo>
                    <a:pt x="449" y="155"/>
                    <a:pt x="449" y="155"/>
                    <a:pt x="449" y="379"/>
                  </a:cubicBezTo>
                  <a:cubicBezTo>
                    <a:pt x="617" y="379"/>
                    <a:pt x="407" y="1"/>
                    <a:pt x="1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14" name="Google Shape;17014;p25"/>
            <p:cNvSpPr/>
            <p:nvPr/>
          </p:nvSpPr>
          <p:spPr>
            <a:xfrm>
              <a:off x="4832525" y="3958450"/>
              <a:ext cx="11225" cy="25"/>
            </a:xfrm>
            <a:custGeom>
              <a:avLst/>
              <a:gdLst/>
              <a:ahLst/>
              <a:cxnLst/>
              <a:rect l="l" t="t" r="r" b="b"/>
              <a:pathLst>
                <a:path w="449" h="1" extrusionOk="0">
                  <a:moveTo>
                    <a:pt x="0" y="1"/>
                  </a:moveTo>
                  <a:lnTo>
                    <a:pt x="449" y="1"/>
                  </a:lnTo>
                  <a:cubicBezTo>
                    <a:pt x="449" y="1"/>
                    <a:pt x="0"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15" name="Google Shape;17015;p25"/>
            <p:cNvSpPr/>
            <p:nvPr/>
          </p:nvSpPr>
          <p:spPr>
            <a:xfrm>
              <a:off x="4698050" y="3969675"/>
              <a:ext cx="11225" cy="2500"/>
            </a:xfrm>
            <a:custGeom>
              <a:avLst/>
              <a:gdLst/>
              <a:ahLst/>
              <a:cxnLst/>
              <a:rect l="l" t="t" r="r" b="b"/>
              <a:pathLst>
                <a:path w="449" h="100" extrusionOk="0">
                  <a:moveTo>
                    <a:pt x="1" y="0"/>
                  </a:moveTo>
                  <a:cubicBezTo>
                    <a:pt x="1" y="0"/>
                    <a:pt x="200" y="100"/>
                    <a:pt x="333" y="100"/>
                  </a:cubicBezTo>
                  <a:cubicBezTo>
                    <a:pt x="399" y="100"/>
                    <a:pt x="449" y="75"/>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16" name="Google Shape;17016;p25"/>
            <p:cNvSpPr/>
            <p:nvPr/>
          </p:nvSpPr>
          <p:spPr>
            <a:xfrm>
              <a:off x="5644950" y="3995200"/>
              <a:ext cx="16825" cy="6700"/>
            </a:xfrm>
            <a:custGeom>
              <a:avLst/>
              <a:gdLst/>
              <a:ahLst/>
              <a:cxnLst/>
              <a:rect l="l" t="t" r="r" b="b"/>
              <a:pathLst>
                <a:path w="673" h="268" extrusionOk="0">
                  <a:moveTo>
                    <a:pt x="274" y="0"/>
                  </a:moveTo>
                  <a:cubicBezTo>
                    <a:pt x="175" y="0"/>
                    <a:pt x="75" y="25"/>
                    <a:pt x="1" y="100"/>
                  </a:cubicBezTo>
                  <a:cubicBezTo>
                    <a:pt x="225" y="212"/>
                    <a:pt x="393" y="268"/>
                    <a:pt x="505" y="268"/>
                  </a:cubicBezTo>
                  <a:cubicBezTo>
                    <a:pt x="617" y="268"/>
                    <a:pt x="673" y="212"/>
                    <a:pt x="673" y="100"/>
                  </a:cubicBezTo>
                  <a:cubicBezTo>
                    <a:pt x="673" y="100"/>
                    <a:pt x="474" y="0"/>
                    <a:pt x="27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17" name="Google Shape;17017;p25"/>
            <p:cNvSpPr/>
            <p:nvPr/>
          </p:nvSpPr>
          <p:spPr>
            <a:xfrm>
              <a:off x="5527300" y="4015900"/>
              <a:ext cx="11225" cy="4225"/>
            </a:xfrm>
            <a:custGeom>
              <a:avLst/>
              <a:gdLst/>
              <a:ahLst/>
              <a:cxnLst/>
              <a:rect l="l" t="t" r="r" b="b"/>
              <a:pathLst>
                <a:path w="449" h="169" extrusionOk="0">
                  <a:moveTo>
                    <a:pt x="224" y="0"/>
                  </a:moveTo>
                  <a:cubicBezTo>
                    <a:pt x="112" y="0"/>
                    <a:pt x="0" y="56"/>
                    <a:pt x="0" y="168"/>
                  </a:cubicBezTo>
                  <a:lnTo>
                    <a:pt x="448" y="168"/>
                  </a:lnTo>
                  <a:cubicBezTo>
                    <a:pt x="448" y="56"/>
                    <a:pt x="336" y="0"/>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18" name="Google Shape;17018;p25"/>
            <p:cNvSpPr/>
            <p:nvPr/>
          </p:nvSpPr>
          <p:spPr>
            <a:xfrm>
              <a:off x="4513150" y="4040025"/>
              <a:ext cx="14975" cy="2500"/>
            </a:xfrm>
            <a:custGeom>
              <a:avLst/>
              <a:gdLst/>
              <a:ahLst/>
              <a:cxnLst/>
              <a:rect l="l" t="t" r="r" b="b"/>
              <a:pathLst>
                <a:path w="599" h="100" extrusionOk="0">
                  <a:moveTo>
                    <a:pt x="167" y="0"/>
                  </a:moveTo>
                  <a:cubicBezTo>
                    <a:pt x="75" y="0"/>
                    <a:pt x="1" y="25"/>
                    <a:pt x="1" y="100"/>
                  </a:cubicBezTo>
                  <a:lnTo>
                    <a:pt x="449" y="100"/>
                  </a:lnTo>
                  <a:cubicBezTo>
                    <a:pt x="598" y="100"/>
                    <a:pt x="349" y="0"/>
                    <a:pt x="1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19" name="Google Shape;17019;p25"/>
            <p:cNvSpPr/>
            <p:nvPr/>
          </p:nvSpPr>
          <p:spPr>
            <a:xfrm>
              <a:off x="3825875" y="4048100"/>
              <a:ext cx="14950" cy="2525"/>
            </a:xfrm>
            <a:custGeom>
              <a:avLst/>
              <a:gdLst/>
              <a:ahLst/>
              <a:cxnLst/>
              <a:rect l="l" t="t" r="r" b="b"/>
              <a:pathLst>
                <a:path w="598" h="101" extrusionOk="0">
                  <a:moveTo>
                    <a:pt x="149" y="1"/>
                  </a:moveTo>
                  <a:cubicBezTo>
                    <a:pt x="0" y="1"/>
                    <a:pt x="249" y="100"/>
                    <a:pt x="432" y="100"/>
                  </a:cubicBezTo>
                  <a:cubicBezTo>
                    <a:pt x="523" y="100"/>
                    <a:pt x="598" y="75"/>
                    <a:pt x="5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20" name="Google Shape;17020;p25"/>
            <p:cNvSpPr/>
            <p:nvPr/>
          </p:nvSpPr>
          <p:spPr>
            <a:xfrm>
              <a:off x="5773825" y="4040175"/>
              <a:ext cx="11225" cy="7950"/>
            </a:xfrm>
            <a:custGeom>
              <a:avLst/>
              <a:gdLst/>
              <a:ahLst/>
              <a:cxnLst/>
              <a:rect l="l" t="t" r="r" b="b"/>
              <a:pathLst>
                <a:path w="449" h="318" extrusionOk="0">
                  <a:moveTo>
                    <a:pt x="79" y="1"/>
                  </a:moveTo>
                  <a:cubicBezTo>
                    <a:pt x="0" y="1"/>
                    <a:pt x="0" y="159"/>
                    <a:pt x="0" y="318"/>
                  </a:cubicBezTo>
                  <a:cubicBezTo>
                    <a:pt x="224" y="318"/>
                    <a:pt x="448" y="318"/>
                    <a:pt x="224" y="94"/>
                  </a:cubicBezTo>
                  <a:cubicBezTo>
                    <a:pt x="159" y="28"/>
                    <a:pt x="112" y="1"/>
                    <a:pt x="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21" name="Google Shape;17021;p25"/>
            <p:cNvSpPr/>
            <p:nvPr/>
          </p:nvSpPr>
          <p:spPr>
            <a:xfrm>
              <a:off x="3779175" y="4048100"/>
              <a:ext cx="11225" cy="7950"/>
            </a:xfrm>
            <a:custGeom>
              <a:avLst/>
              <a:gdLst/>
              <a:ahLst/>
              <a:cxnLst/>
              <a:rect l="l" t="t" r="r" b="b"/>
              <a:pathLst>
                <a:path w="449" h="318" extrusionOk="0">
                  <a:moveTo>
                    <a:pt x="449" y="1"/>
                  </a:moveTo>
                  <a:cubicBezTo>
                    <a:pt x="449" y="1"/>
                    <a:pt x="0" y="1"/>
                    <a:pt x="0" y="225"/>
                  </a:cubicBezTo>
                  <a:cubicBezTo>
                    <a:pt x="0" y="291"/>
                    <a:pt x="39" y="318"/>
                    <a:pt x="93" y="318"/>
                  </a:cubicBezTo>
                  <a:cubicBezTo>
                    <a:pt x="224" y="318"/>
                    <a:pt x="449" y="159"/>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22" name="Google Shape;17022;p25"/>
            <p:cNvSpPr/>
            <p:nvPr/>
          </p:nvSpPr>
          <p:spPr>
            <a:xfrm>
              <a:off x="5591350" y="4058125"/>
              <a:ext cx="11100" cy="5150"/>
            </a:xfrm>
            <a:custGeom>
              <a:avLst/>
              <a:gdLst/>
              <a:ahLst/>
              <a:cxnLst/>
              <a:rect l="l" t="t" r="r" b="b"/>
              <a:pathLst>
                <a:path w="444" h="206" extrusionOk="0">
                  <a:moveTo>
                    <a:pt x="321" y="1"/>
                  </a:moveTo>
                  <a:cubicBezTo>
                    <a:pt x="289" y="1"/>
                    <a:pt x="229" y="14"/>
                    <a:pt x="127" y="48"/>
                  </a:cubicBezTo>
                  <a:cubicBezTo>
                    <a:pt x="10" y="165"/>
                    <a:pt x="0" y="206"/>
                    <a:pt x="38" y="206"/>
                  </a:cubicBezTo>
                  <a:cubicBezTo>
                    <a:pt x="121" y="206"/>
                    <a:pt x="443" y="1"/>
                    <a:pt x="32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23" name="Google Shape;17023;p25"/>
            <p:cNvSpPr/>
            <p:nvPr/>
          </p:nvSpPr>
          <p:spPr>
            <a:xfrm>
              <a:off x="5622775" y="4069375"/>
              <a:ext cx="16600" cy="12375"/>
            </a:xfrm>
            <a:custGeom>
              <a:avLst/>
              <a:gdLst/>
              <a:ahLst/>
              <a:cxnLst/>
              <a:rect l="l" t="t" r="r" b="b"/>
              <a:pathLst>
                <a:path w="664" h="495" extrusionOk="0">
                  <a:moveTo>
                    <a:pt x="416" y="1"/>
                  </a:moveTo>
                  <a:cubicBezTo>
                    <a:pt x="0" y="1"/>
                    <a:pt x="55" y="494"/>
                    <a:pt x="439" y="494"/>
                  </a:cubicBezTo>
                  <a:cubicBezTo>
                    <a:pt x="439" y="270"/>
                    <a:pt x="663" y="270"/>
                    <a:pt x="663" y="46"/>
                  </a:cubicBezTo>
                  <a:cubicBezTo>
                    <a:pt x="567" y="14"/>
                    <a:pt x="485" y="1"/>
                    <a:pt x="41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24" name="Google Shape;17024;p25"/>
            <p:cNvSpPr/>
            <p:nvPr/>
          </p:nvSpPr>
          <p:spPr>
            <a:xfrm>
              <a:off x="5773825" y="4088725"/>
              <a:ext cx="22425" cy="4225"/>
            </a:xfrm>
            <a:custGeom>
              <a:avLst/>
              <a:gdLst/>
              <a:ahLst/>
              <a:cxnLst/>
              <a:rect l="l" t="t" r="r" b="b"/>
              <a:pathLst>
                <a:path w="897" h="169" extrusionOk="0">
                  <a:moveTo>
                    <a:pt x="505" y="1"/>
                  </a:moveTo>
                  <a:cubicBezTo>
                    <a:pt x="280" y="1"/>
                    <a:pt x="0" y="57"/>
                    <a:pt x="0" y="169"/>
                  </a:cubicBezTo>
                  <a:lnTo>
                    <a:pt x="673" y="169"/>
                  </a:lnTo>
                  <a:cubicBezTo>
                    <a:pt x="897" y="57"/>
                    <a:pt x="729" y="1"/>
                    <a:pt x="50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25" name="Google Shape;17025;p25"/>
            <p:cNvSpPr/>
            <p:nvPr/>
          </p:nvSpPr>
          <p:spPr>
            <a:xfrm>
              <a:off x="5829850" y="4092925"/>
              <a:ext cx="5625" cy="2525"/>
            </a:xfrm>
            <a:custGeom>
              <a:avLst/>
              <a:gdLst/>
              <a:ahLst/>
              <a:cxnLst/>
              <a:rect l="l" t="t" r="r" b="b"/>
              <a:pathLst>
                <a:path w="225" h="101" extrusionOk="0">
                  <a:moveTo>
                    <a:pt x="0" y="1"/>
                  </a:moveTo>
                  <a:cubicBezTo>
                    <a:pt x="0" y="1"/>
                    <a:pt x="100" y="100"/>
                    <a:pt x="166" y="100"/>
                  </a:cubicBezTo>
                  <a:cubicBezTo>
                    <a:pt x="200" y="100"/>
                    <a:pt x="225" y="75"/>
                    <a:pt x="2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26" name="Google Shape;17026;p25"/>
            <p:cNvSpPr/>
            <p:nvPr/>
          </p:nvSpPr>
          <p:spPr>
            <a:xfrm>
              <a:off x="4552375" y="4120950"/>
              <a:ext cx="5625" cy="2500"/>
            </a:xfrm>
            <a:custGeom>
              <a:avLst/>
              <a:gdLst/>
              <a:ahLst/>
              <a:cxnLst/>
              <a:rect l="l" t="t" r="r" b="b"/>
              <a:pathLst>
                <a:path w="225" h="100" extrusionOk="0">
                  <a:moveTo>
                    <a:pt x="1" y="0"/>
                  </a:moveTo>
                  <a:cubicBezTo>
                    <a:pt x="1" y="0"/>
                    <a:pt x="100" y="100"/>
                    <a:pt x="167" y="100"/>
                  </a:cubicBezTo>
                  <a:cubicBezTo>
                    <a:pt x="200" y="100"/>
                    <a:pt x="225" y="75"/>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27" name="Google Shape;17027;p25"/>
            <p:cNvSpPr/>
            <p:nvPr/>
          </p:nvSpPr>
          <p:spPr>
            <a:xfrm>
              <a:off x="4092925" y="4171375"/>
              <a:ext cx="16850" cy="11225"/>
            </a:xfrm>
            <a:custGeom>
              <a:avLst/>
              <a:gdLst/>
              <a:ahLst/>
              <a:cxnLst/>
              <a:rect l="l" t="t" r="r" b="b"/>
              <a:pathLst>
                <a:path w="674" h="449" extrusionOk="0">
                  <a:moveTo>
                    <a:pt x="1" y="0"/>
                  </a:moveTo>
                  <a:cubicBezTo>
                    <a:pt x="1" y="224"/>
                    <a:pt x="225" y="449"/>
                    <a:pt x="673" y="449"/>
                  </a:cubicBezTo>
                  <a:cubicBezTo>
                    <a:pt x="449" y="224"/>
                    <a:pt x="225"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28" name="Google Shape;17028;p25"/>
            <p:cNvSpPr/>
            <p:nvPr/>
          </p:nvSpPr>
          <p:spPr>
            <a:xfrm>
              <a:off x="4294650" y="4171375"/>
              <a:ext cx="11225" cy="2500"/>
            </a:xfrm>
            <a:custGeom>
              <a:avLst/>
              <a:gdLst/>
              <a:ahLst/>
              <a:cxnLst/>
              <a:rect l="l" t="t" r="r" b="b"/>
              <a:pathLst>
                <a:path w="449" h="100" extrusionOk="0">
                  <a:moveTo>
                    <a:pt x="0" y="0"/>
                  </a:moveTo>
                  <a:cubicBezTo>
                    <a:pt x="0" y="0"/>
                    <a:pt x="199" y="100"/>
                    <a:pt x="332" y="100"/>
                  </a:cubicBezTo>
                  <a:cubicBezTo>
                    <a:pt x="399" y="100"/>
                    <a:pt x="448" y="75"/>
                    <a:pt x="4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29" name="Google Shape;17029;p25"/>
            <p:cNvSpPr/>
            <p:nvPr/>
          </p:nvSpPr>
          <p:spPr>
            <a:xfrm>
              <a:off x="2917500" y="4175800"/>
              <a:ext cx="15650" cy="5150"/>
            </a:xfrm>
            <a:custGeom>
              <a:avLst/>
              <a:gdLst/>
              <a:ahLst/>
              <a:cxnLst/>
              <a:rect l="l" t="t" r="r" b="b"/>
              <a:pathLst>
                <a:path w="626" h="206" extrusionOk="0">
                  <a:moveTo>
                    <a:pt x="308" y="0"/>
                  </a:moveTo>
                  <a:cubicBezTo>
                    <a:pt x="1" y="0"/>
                    <a:pt x="88" y="205"/>
                    <a:pt x="298" y="205"/>
                  </a:cubicBezTo>
                  <a:cubicBezTo>
                    <a:pt x="391" y="205"/>
                    <a:pt x="508" y="165"/>
                    <a:pt x="626" y="47"/>
                  </a:cubicBezTo>
                  <a:cubicBezTo>
                    <a:pt x="491" y="14"/>
                    <a:pt x="386" y="0"/>
                    <a:pt x="30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30" name="Google Shape;17030;p25"/>
            <p:cNvSpPr/>
            <p:nvPr/>
          </p:nvSpPr>
          <p:spPr>
            <a:xfrm>
              <a:off x="4104150" y="4182575"/>
              <a:ext cx="11225" cy="11225"/>
            </a:xfrm>
            <a:custGeom>
              <a:avLst/>
              <a:gdLst/>
              <a:ahLst/>
              <a:cxnLst/>
              <a:rect l="l" t="t" r="r" b="b"/>
              <a:pathLst>
                <a:path w="449" h="449" extrusionOk="0">
                  <a:moveTo>
                    <a:pt x="0" y="1"/>
                  </a:moveTo>
                  <a:cubicBezTo>
                    <a:pt x="0" y="225"/>
                    <a:pt x="0" y="449"/>
                    <a:pt x="224" y="449"/>
                  </a:cubicBezTo>
                  <a:cubicBezTo>
                    <a:pt x="448" y="449"/>
                    <a:pt x="0"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31" name="Google Shape;17031;p25"/>
            <p:cNvSpPr/>
            <p:nvPr/>
          </p:nvSpPr>
          <p:spPr>
            <a:xfrm>
              <a:off x="4322650" y="4210675"/>
              <a:ext cx="4800" cy="8275"/>
            </a:xfrm>
            <a:custGeom>
              <a:avLst/>
              <a:gdLst/>
              <a:ahLst/>
              <a:cxnLst/>
              <a:rect l="l" t="t" r="r" b="b"/>
              <a:pathLst>
                <a:path w="192" h="331" extrusionOk="0">
                  <a:moveTo>
                    <a:pt x="124" y="1"/>
                  </a:moveTo>
                  <a:cubicBezTo>
                    <a:pt x="96" y="1"/>
                    <a:pt x="55" y="58"/>
                    <a:pt x="1" y="221"/>
                  </a:cubicBezTo>
                  <a:cubicBezTo>
                    <a:pt x="40" y="300"/>
                    <a:pt x="73" y="330"/>
                    <a:pt x="98" y="330"/>
                  </a:cubicBezTo>
                  <a:cubicBezTo>
                    <a:pt x="183" y="330"/>
                    <a:pt x="191" y="1"/>
                    <a:pt x="1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32" name="Google Shape;17032;p25"/>
            <p:cNvSpPr/>
            <p:nvPr/>
          </p:nvSpPr>
          <p:spPr>
            <a:xfrm>
              <a:off x="3471000" y="4217600"/>
              <a:ext cx="11250" cy="4225"/>
            </a:xfrm>
            <a:custGeom>
              <a:avLst/>
              <a:gdLst/>
              <a:ahLst/>
              <a:cxnLst/>
              <a:rect l="l" t="t" r="r" b="b"/>
              <a:pathLst>
                <a:path w="450" h="169" extrusionOk="0">
                  <a:moveTo>
                    <a:pt x="225" y="0"/>
                  </a:moveTo>
                  <a:cubicBezTo>
                    <a:pt x="113" y="0"/>
                    <a:pt x="1" y="56"/>
                    <a:pt x="1" y="168"/>
                  </a:cubicBezTo>
                  <a:lnTo>
                    <a:pt x="449" y="168"/>
                  </a:lnTo>
                  <a:cubicBezTo>
                    <a:pt x="449" y="56"/>
                    <a:pt x="337" y="0"/>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33" name="Google Shape;17033;p25"/>
            <p:cNvSpPr/>
            <p:nvPr/>
          </p:nvSpPr>
          <p:spPr>
            <a:xfrm>
              <a:off x="4653225" y="4244200"/>
              <a:ext cx="5625" cy="25"/>
            </a:xfrm>
            <a:custGeom>
              <a:avLst/>
              <a:gdLst/>
              <a:ahLst/>
              <a:cxnLst/>
              <a:rect l="l" t="t" r="r" b="b"/>
              <a:pathLst>
                <a:path w="225" h="1" extrusionOk="0">
                  <a:moveTo>
                    <a:pt x="225" y="1"/>
                  </a:moveTo>
                  <a:lnTo>
                    <a:pt x="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34" name="Google Shape;17034;p25"/>
            <p:cNvSpPr/>
            <p:nvPr/>
          </p:nvSpPr>
          <p:spPr>
            <a:xfrm>
              <a:off x="4602800" y="4277825"/>
              <a:ext cx="11225" cy="11225"/>
            </a:xfrm>
            <a:custGeom>
              <a:avLst/>
              <a:gdLst/>
              <a:ahLst/>
              <a:cxnLst/>
              <a:rect l="l" t="t" r="r" b="b"/>
              <a:pathLst>
                <a:path w="449" h="449" extrusionOk="0">
                  <a:moveTo>
                    <a:pt x="225" y="1"/>
                  </a:moveTo>
                  <a:lnTo>
                    <a:pt x="1" y="449"/>
                  </a:lnTo>
                  <a:cubicBezTo>
                    <a:pt x="449" y="449"/>
                    <a:pt x="449" y="1"/>
                    <a:pt x="2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35" name="Google Shape;17035;p25"/>
            <p:cNvSpPr/>
            <p:nvPr/>
          </p:nvSpPr>
          <p:spPr>
            <a:xfrm>
              <a:off x="4501950" y="4277825"/>
              <a:ext cx="22425" cy="22450"/>
            </a:xfrm>
            <a:custGeom>
              <a:avLst/>
              <a:gdLst/>
              <a:ahLst/>
              <a:cxnLst/>
              <a:rect l="l" t="t" r="r" b="b"/>
              <a:pathLst>
                <a:path w="897" h="898" extrusionOk="0">
                  <a:moveTo>
                    <a:pt x="449" y="1"/>
                  </a:moveTo>
                  <a:cubicBezTo>
                    <a:pt x="449" y="449"/>
                    <a:pt x="1" y="897"/>
                    <a:pt x="673" y="897"/>
                  </a:cubicBezTo>
                  <a:cubicBezTo>
                    <a:pt x="673" y="673"/>
                    <a:pt x="897" y="1"/>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36" name="Google Shape;17036;p25"/>
            <p:cNvSpPr/>
            <p:nvPr/>
          </p:nvSpPr>
          <p:spPr>
            <a:xfrm>
              <a:off x="4507550" y="4300250"/>
              <a:ext cx="33650" cy="22425"/>
            </a:xfrm>
            <a:custGeom>
              <a:avLst/>
              <a:gdLst/>
              <a:ahLst/>
              <a:cxnLst/>
              <a:rect l="l" t="t" r="r" b="b"/>
              <a:pathLst>
                <a:path w="1346" h="897" extrusionOk="0">
                  <a:moveTo>
                    <a:pt x="449" y="0"/>
                  </a:moveTo>
                  <a:cubicBezTo>
                    <a:pt x="225" y="224"/>
                    <a:pt x="1" y="672"/>
                    <a:pt x="1" y="896"/>
                  </a:cubicBezTo>
                  <a:cubicBezTo>
                    <a:pt x="673" y="896"/>
                    <a:pt x="1345" y="0"/>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37" name="Google Shape;17037;p25"/>
            <p:cNvSpPr/>
            <p:nvPr/>
          </p:nvSpPr>
          <p:spPr>
            <a:xfrm>
              <a:off x="4272225" y="4336225"/>
              <a:ext cx="4700" cy="6500"/>
            </a:xfrm>
            <a:custGeom>
              <a:avLst/>
              <a:gdLst/>
              <a:ahLst/>
              <a:cxnLst/>
              <a:rect l="l" t="t" r="r" b="b"/>
              <a:pathLst>
                <a:path w="188" h="260" extrusionOk="0">
                  <a:moveTo>
                    <a:pt x="113" y="0"/>
                  </a:moveTo>
                  <a:cubicBezTo>
                    <a:pt x="85" y="0"/>
                    <a:pt x="48" y="35"/>
                    <a:pt x="1" y="130"/>
                  </a:cubicBezTo>
                  <a:cubicBezTo>
                    <a:pt x="48" y="225"/>
                    <a:pt x="85" y="259"/>
                    <a:pt x="113" y="259"/>
                  </a:cubicBezTo>
                  <a:cubicBezTo>
                    <a:pt x="187" y="259"/>
                    <a:pt x="187" y="0"/>
                    <a:pt x="11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38" name="Google Shape;17038;p25"/>
            <p:cNvSpPr/>
            <p:nvPr/>
          </p:nvSpPr>
          <p:spPr>
            <a:xfrm>
              <a:off x="4838125" y="4361875"/>
              <a:ext cx="5625" cy="2500"/>
            </a:xfrm>
            <a:custGeom>
              <a:avLst/>
              <a:gdLst/>
              <a:ahLst/>
              <a:cxnLst/>
              <a:rect l="l" t="t" r="r" b="b"/>
              <a:pathLst>
                <a:path w="225" h="100" extrusionOk="0">
                  <a:moveTo>
                    <a:pt x="1" y="0"/>
                  </a:moveTo>
                  <a:cubicBezTo>
                    <a:pt x="1" y="0"/>
                    <a:pt x="100" y="100"/>
                    <a:pt x="167" y="100"/>
                  </a:cubicBezTo>
                  <a:cubicBezTo>
                    <a:pt x="200" y="100"/>
                    <a:pt x="225" y="75"/>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39" name="Google Shape;17039;p25"/>
            <p:cNvSpPr/>
            <p:nvPr/>
          </p:nvSpPr>
          <p:spPr>
            <a:xfrm>
              <a:off x="4378675" y="4384275"/>
              <a:ext cx="16850" cy="2525"/>
            </a:xfrm>
            <a:custGeom>
              <a:avLst/>
              <a:gdLst/>
              <a:ahLst/>
              <a:cxnLst/>
              <a:rect l="l" t="t" r="r" b="b"/>
              <a:pathLst>
                <a:path w="674" h="101" extrusionOk="0">
                  <a:moveTo>
                    <a:pt x="1" y="1"/>
                  </a:moveTo>
                  <a:cubicBezTo>
                    <a:pt x="1" y="1"/>
                    <a:pt x="300" y="100"/>
                    <a:pt x="499" y="100"/>
                  </a:cubicBezTo>
                  <a:cubicBezTo>
                    <a:pt x="599" y="100"/>
                    <a:pt x="673" y="75"/>
                    <a:pt x="6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40" name="Google Shape;17040;p25"/>
            <p:cNvSpPr/>
            <p:nvPr/>
          </p:nvSpPr>
          <p:spPr>
            <a:xfrm>
              <a:off x="5768225" y="4384275"/>
              <a:ext cx="11225" cy="25"/>
            </a:xfrm>
            <a:custGeom>
              <a:avLst/>
              <a:gdLst/>
              <a:ahLst/>
              <a:cxnLst/>
              <a:rect l="l" t="t" r="r" b="b"/>
              <a:pathLst>
                <a:path w="449" h="1" extrusionOk="0">
                  <a:moveTo>
                    <a:pt x="448" y="1"/>
                  </a:moveTo>
                  <a:lnTo>
                    <a:pt x="0" y="1"/>
                  </a:lnTo>
                  <a:cubicBezTo>
                    <a:pt x="0" y="1"/>
                    <a:pt x="224" y="1"/>
                    <a:pt x="4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41" name="Google Shape;17041;p25"/>
            <p:cNvSpPr/>
            <p:nvPr/>
          </p:nvSpPr>
          <p:spPr>
            <a:xfrm>
              <a:off x="5757000" y="4384275"/>
              <a:ext cx="11250" cy="25"/>
            </a:xfrm>
            <a:custGeom>
              <a:avLst/>
              <a:gdLst/>
              <a:ahLst/>
              <a:cxnLst/>
              <a:rect l="l" t="t" r="r" b="b"/>
              <a:pathLst>
                <a:path w="450" h="1" extrusionOk="0">
                  <a:moveTo>
                    <a:pt x="449" y="1"/>
                  </a:moveTo>
                  <a:cubicBezTo>
                    <a:pt x="225" y="1"/>
                    <a:pt x="1"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42" name="Google Shape;17042;p25"/>
            <p:cNvSpPr/>
            <p:nvPr/>
          </p:nvSpPr>
          <p:spPr>
            <a:xfrm>
              <a:off x="4473925" y="4381950"/>
              <a:ext cx="16850" cy="7950"/>
            </a:xfrm>
            <a:custGeom>
              <a:avLst/>
              <a:gdLst/>
              <a:ahLst/>
              <a:cxnLst/>
              <a:rect l="l" t="t" r="r" b="b"/>
              <a:pathLst>
                <a:path w="674" h="318" extrusionOk="0">
                  <a:moveTo>
                    <a:pt x="436" y="1"/>
                  </a:moveTo>
                  <a:cubicBezTo>
                    <a:pt x="225" y="1"/>
                    <a:pt x="1" y="159"/>
                    <a:pt x="1" y="318"/>
                  </a:cubicBezTo>
                  <a:cubicBezTo>
                    <a:pt x="225" y="318"/>
                    <a:pt x="673" y="318"/>
                    <a:pt x="673" y="94"/>
                  </a:cubicBezTo>
                  <a:cubicBezTo>
                    <a:pt x="608" y="28"/>
                    <a:pt x="523" y="1"/>
                    <a:pt x="43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43" name="Google Shape;17043;p25"/>
            <p:cNvSpPr/>
            <p:nvPr/>
          </p:nvSpPr>
          <p:spPr>
            <a:xfrm>
              <a:off x="4507550" y="4386650"/>
              <a:ext cx="4700" cy="6500"/>
            </a:xfrm>
            <a:custGeom>
              <a:avLst/>
              <a:gdLst/>
              <a:ahLst/>
              <a:cxnLst/>
              <a:rect l="l" t="t" r="r" b="b"/>
              <a:pathLst>
                <a:path w="188" h="260" extrusionOk="0">
                  <a:moveTo>
                    <a:pt x="113" y="0"/>
                  </a:moveTo>
                  <a:cubicBezTo>
                    <a:pt x="85" y="0"/>
                    <a:pt x="48" y="35"/>
                    <a:pt x="1" y="130"/>
                  </a:cubicBezTo>
                  <a:cubicBezTo>
                    <a:pt x="48" y="225"/>
                    <a:pt x="85" y="259"/>
                    <a:pt x="113" y="259"/>
                  </a:cubicBezTo>
                  <a:cubicBezTo>
                    <a:pt x="187" y="259"/>
                    <a:pt x="187" y="0"/>
                    <a:pt x="11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44" name="Google Shape;17044;p25"/>
            <p:cNvSpPr/>
            <p:nvPr/>
          </p:nvSpPr>
          <p:spPr>
            <a:xfrm>
              <a:off x="6681500" y="4389875"/>
              <a:ext cx="11225" cy="25"/>
            </a:xfrm>
            <a:custGeom>
              <a:avLst/>
              <a:gdLst/>
              <a:ahLst/>
              <a:cxnLst/>
              <a:rect l="l" t="t" r="r" b="b"/>
              <a:pathLst>
                <a:path w="449" h="1" extrusionOk="0">
                  <a:moveTo>
                    <a:pt x="449" y="1"/>
                  </a:moveTo>
                  <a:lnTo>
                    <a:pt x="0" y="1"/>
                  </a:lnTo>
                  <a:cubicBezTo>
                    <a:pt x="0" y="1"/>
                    <a:pt x="449" y="1"/>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45" name="Google Shape;17045;p25"/>
            <p:cNvSpPr/>
            <p:nvPr/>
          </p:nvSpPr>
          <p:spPr>
            <a:xfrm>
              <a:off x="4373075" y="4389875"/>
              <a:ext cx="11100" cy="17750"/>
            </a:xfrm>
            <a:custGeom>
              <a:avLst/>
              <a:gdLst/>
              <a:ahLst/>
              <a:cxnLst/>
              <a:rect l="l" t="t" r="r" b="b"/>
              <a:pathLst>
                <a:path w="444" h="710" extrusionOk="0">
                  <a:moveTo>
                    <a:pt x="1" y="1"/>
                  </a:moveTo>
                  <a:lnTo>
                    <a:pt x="1" y="673"/>
                  </a:lnTo>
                  <a:cubicBezTo>
                    <a:pt x="51" y="698"/>
                    <a:pt x="95" y="709"/>
                    <a:pt x="134" y="709"/>
                  </a:cubicBezTo>
                  <a:cubicBezTo>
                    <a:pt x="444" y="709"/>
                    <a:pt x="399"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46" name="Google Shape;17046;p25"/>
            <p:cNvSpPr/>
            <p:nvPr/>
          </p:nvSpPr>
          <p:spPr>
            <a:xfrm>
              <a:off x="4436875" y="4397150"/>
              <a:ext cx="9200" cy="5150"/>
            </a:xfrm>
            <a:custGeom>
              <a:avLst/>
              <a:gdLst/>
              <a:ahLst/>
              <a:cxnLst/>
              <a:rect l="l" t="t" r="r" b="b"/>
              <a:pathLst>
                <a:path w="368" h="206" extrusionOk="0">
                  <a:moveTo>
                    <a:pt x="358" y="0"/>
                  </a:moveTo>
                  <a:cubicBezTo>
                    <a:pt x="337" y="0"/>
                    <a:pt x="0" y="205"/>
                    <a:pt x="31" y="205"/>
                  </a:cubicBezTo>
                  <a:cubicBezTo>
                    <a:pt x="39" y="205"/>
                    <a:pt x="71" y="192"/>
                    <a:pt x="138" y="158"/>
                  </a:cubicBezTo>
                  <a:cubicBezTo>
                    <a:pt x="314" y="41"/>
                    <a:pt x="367" y="0"/>
                    <a:pt x="35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47" name="Google Shape;17047;p25"/>
            <p:cNvSpPr/>
            <p:nvPr/>
          </p:nvSpPr>
          <p:spPr>
            <a:xfrm>
              <a:off x="4619625" y="4395500"/>
              <a:ext cx="5625" cy="5625"/>
            </a:xfrm>
            <a:custGeom>
              <a:avLst/>
              <a:gdLst/>
              <a:ahLst/>
              <a:cxnLst/>
              <a:rect l="l" t="t" r="r" b="b"/>
              <a:pathLst>
                <a:path w="225" h="225" extrusionOk="0">
                  <a:moveTo>
                    <a:pt x="224" y="0"/>
                  </a:moveTo>
                  <a:lnTo>
                    <a:pt x="224" y="0"/>
                  </a:lnTo>
                  <a:cubicBezTo>
                    <a:pt x="224" y="0"/>
                    <a:pt x="0" y="0"/>
                    <a:pt x="0" y="224"/>
                  </a:cubicBezTo>
                  <a:cubicBezTo>
                    <a:pt x="0" y="224"/>
                    <a:pt x="224" y="224"/>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48" name="Google Shape;17048;p25"/>
            <p:cNvSpPr/>
            <p:nvPr/>
          </p:nvSpPr>
          <p:spPr>
            <a:xfrm>
              <a:off x="6631075" y="4401100"/>
              <a:ext cx="22425" cy="5625"/>
            </a:xfrm>
            <a:custGeom>
              <a:avLst/>
              <a:gdLst/>
              <a:ahLst/>
              <a:cxnLst/>
              <a:rect l="l" t="t" r="r" b="b"/>
              <a:pathLst>
                <a:path w="897" h="225" extrusionOk="0">
                  <a:moveTo>
                    <a:pt x="897" y="0"/>
                  </a:moveTo>
                  <a:lnTo>
                    <a:pt x="0" y="224"/>
                  </a:lnTo>
                  <a:cubicBezTo>
                    <a:pt x="448" y="224"/>
                    <a:pt x="897" y="224"/>
                    <a:pt x="89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49" name="Google Shape;17049;p25"/>
            <p:cNvSpPr/>
            <p:nvPr/>
          </p:nvSpPr>
          <p:spPr>
            <a:xfrm>
              <a:off x="4350675" y="4417900"/>
              <a:ext cx="11225" cy="2525"/>
            </a:xfrm>
            <a:custGeom>
              <a:avLst/>
              <a:gdLst/>
              <a:ahLst/>
              <a:cxnLst/>
              <a:rect l="l" t="t" r="r" b="b"/>
              <a:pathLst>
                <a:path w="449" h="101" extrusionOk="0">
                  <a:moveTo>
                    <a:pt x="0" y="0"/>
                  </a:moveTo>
                  <a:cubicBezTo>
                    <a:pt x="0" y="0"/>
                    <a:pt x="200" y="100"/>
                    <a:pt x="332" y="100"/>
                  </a:cubicBezTo>
                  <a:cubicBezTo>
                    <a:pt x="399" y="100"/>
                    <a:pt x="449" y="75"/>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50" name="Google Shape;17050;p25"/>
            <p:cNvSpPr/>
            <p:nvPr/>
          </p:nvSpPr>
          <p:spPr>
            <a:xfrm>
              <a:off x="4373075" y="4420275"/>
              <a:ext cx="4700" cy="6475"/>
            </a:xfrm>
            <a:custGeom>
              <a:avLst/>
              <a:gdLst/>
              <a:ahLst/>
              <a:cxnLst/>
              <a:rect l="l" t="t" r="r" b="b"/>
              <a:pathLst>
                <a:path w="188" h="259" extrusionOk="0">
                  <a:moveTo>
                    <a:pt x="113" y="0"/>
                  </a:moveTo>
                  <a:cubicBezTo>
                    <a:pt x="86" y="0"/>
                    <a:pt x="48" y="35"/>
                    <a:pt x="1" y="130"/>
                  </a:cubicBezTo>
                  <a:cubicBezTo>
                    <a:pt x="48" y="224"/>
                    <a:pt x="86" y="259"/>
                    <a:pt x="113" y="259"/>
                  </a:cubicBezTo>
                  <a:cubicBezTo>
                    <a:pt x="188" y="259"/>
                    <a:pt x="188" y="0"/>
                    <a:pt x="11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51" name="Google Shape;17051;p25"/>
            <p:cNvSpPr/>
            <p:nvPr/>
          </p:nvSpPr>
          <p:spPr>
            <a:xfrm>
              <a:off x="4832525" y="4457125"/>
              <a:ext cx="11225" cy="2500"/>
            </a:xfrm>
            <a:custGeom>
              <a:avLst/>
              <a:gdLst/>
              <a:ahLst/>
              <a:cxnLst/>
              <a:rect l="l" t="t" r="r" b="b"/>
              <a:pathLst>
                <a:path w="449" h="100" extrusionOk="0">
                  <a:moveTo>
                    <a:pt x="0" y="0"/>
                  </a:moveTo>
                  <a:cubicBezTo>
                    <a:pt x="0" y="0"/>
                    <a:pt x="200" y="100"/>
                    <a:pt x="333" y="100"/>
                  </a:cubicBezTo>
                  <a:cubicBezTo>
                    <a:pt x="399" y="100"/>
                    <a:pt x="449" y="75"/>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52" name="Google Shape;17052;p25"/>
            <p:cNvSpPr/>
            <p:nvPr/>
          </p:nvSpPr>
          <p:spPr>
            <a:xfrm>
              <a:off x="4821325" y="4466000"/>
              <a:ext cx="11225" cy="7950"/>
            </a:xfrm>
            <a:custGeom>
              <a:avLst/>
              <a:gdLst/>
              <a:ahLst/>
              <a:cxnLst/>
              <a:rect l="l" t="t" r="r" b="b"/>
              <a:pathLst>
                <a:path w="449" h="318" extrusionOk="0">
                  <a:moveTo>
                    <a:pt x="79" y="1"/>
                  </a:moveTo>
                  <a:cubicBezTo>
                    <a:pt x="0" y="1"/>
                    <a:pt x="0" y="159"/>
                    <a:pt x="0" y="318"/>
                  </a:cubicBezTo>
                  <a:cubicBezTo>
                    <a:pt x="224" y="318"/>
                    <a:pt x="448" y="318"/>
                    <a:pt x="224" y="94"/>
                  </a:cubicBezTo>
                  <a:cubicBezTo>
                    <a:pt x="159" y="28"/>
                    <a:pt x="112" y="1"/>
                    <a:pt x="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53" name="Google Shape;17053;p25"/>
            <p:cNvSpPr/>
            <p:nvPr/>
          </p:nvSpPr>
          <p:spPr>
            <a:xfrm>
              <a:off x="4922175" y="4476300"/>
              <a:ext cx="7825" cy="6500"/>
            </a:xfrm>
            <a:custGeom>
              <a:avLst/>
              <a:gdLst/>
              <a:ahLst/>
              <a:cxnLst/>
              <a:rect l="l" t="t" r="r" b="b"/>
              <a:pathLst>
                <a:path w="313" h="260" extrusionOk="0">
                  <a:moveTo>
                    <a:pt x="136" y="0"/>
                  </a:moveTo>
                  <a:cubicBezTo>
                    <a:pt x="95" y="0"/>
                    <a:pt x="48" y="35"/>
                    <a:pt x="0" y="130"/>
                  </a:cubicBezTo>
                  <a:cubicBezTo>
                    <a:pt x="95" y="224"/>
                    <a:pt x="160" y="259"/>
                    <a:pt x="201" y="259"/>
                  </a:cubicBezTo>
                  <a:cubicBezTo>
                    <a:pt x="313" y="259"/>
                    <a:pt x="248" y="0"/>
                    <a:pt x="13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54" name="Google Shape;17054;p25"/>
            <p:cNvSpPr/>
            <p:nvPr/>
          </p:nvSpPr>
          <p:spPr>
            <a:xfrm>
              <a:off x="1564150" y="4698050"/>
              <a:ext cx="18700" cy="2500"/>
            </a:xfrm>
            <a:custGeom>
              <a:avLst/>
              <a:gdLst/>
              <a:ahLst/>
              <a:cxnLst/>
              <a:rect l="l" t="t" r="r" b="b"/>
              <a:pathLst>
                <a:path w="748" h="100" extrusionOk="0">
                  <a:moveTo>
                    <a:pt x="299" y="0"/>
                  </a:moveTo>
                  <a:cubicBezTo>
                    <a:pt x="0" y="0"/>
                    <a:pt x="299" y="100"/>
                    <a:pt x="531" y="100"/>
                  </a:cubicBezTo>
                  <a:cubicBezTo>
                    <a:pt x="648" y="100"/>
                    <a:pt x="747" y="75"/>
                    <a:pt x="74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55" name="Google Shape;17055;p25"/>
            <p:cNvSpPr/>
            <p:nvPr/>
          </p:nvSpPr>
          <p:spPr>
            <a:xfrm>
              <a:off x="6053975" y="1663475"/>
              <a:ext cx="115750" cy="76100"/>
            </a:xfrm>
            <a:custGeom>
              <a:avLst/>
              <a:gdLst/>
              <a:ahLst/>
              <a:cxnLst/>
              <a:rect l="l" t="t" r="r" b="b"/>
              <a:pathLst>
                <a:path w="4630" h="3044" extrusionOk="0">
                  <a:moveTo>
                    <a:pt x="4200" y="1"/>
                  </a:moveTo>
                  <a:cubicBezTo>
                    <a:pt x="4082" y="1"/>
                    <a:pt x="3759" y="229"/>
                    <a:pt x="3138" y="809"/>
                  </a:cubicBezTo>
                  <a:cubicBezTo>
                    <a:pt x="2914" y="809"/>
                    <a:pt x="0" y="1929"/>
                    <a:pt x="1793" y="2602"/>
                  </a:cubicBezTo>
                  <a:cubicBezTo>
                    <a:pt x="1699" y="2914"/>
                    <a:pt x="1723" y="3043"/>
                    <a:pt x="1825" y="3043"/>
                  </a:cubicBezTo>
                  <a:cubicBezTo>
                    <a:pt x="2316" y="3043"/>
                    <a:pt x="4629" y="1"/>
                    <a:pt x="420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56" name="Google Shape;17056;p25"/>
            <p:cNvSpPr/>
            <p:nvPr/>
          </p:nvSpPr>
          <p:spPr>
            <a:xfrm>
              <a:off x="6003550" y="1717300"/>
              <a:ext cx="50450" cy="22225"/>
            </a:xfrm>
            <a:custGeom>
              <a:avLst/>
              <a:gdLst/>
              <a:ahLst/>
              <a:cxnLst/>
              <a:rect l="l" t="t" r="r" b="b"/>
              <a:pathLst>
                <a:path w="2018" h="889" extrusionOk="0">
                  <a:moveTo>
                    <a:pt x="2017" y="0"/>
                  </a:moveTo>
                  <a:cubicBezTo>
                    <a:pt x="1057" y="0"/>
                    <a:pt x="1084" y="494"/>
                    <a:pt x="406" y="494"/>
                  </a:cubicBezTo>
                  <a:cubicBezTo>
                    <a:pt x="293" y="494"/>
                    <a:pt x="160" y="481"/>
                    <a:pt x="0" y="449"/>
                  </a:cubicBezTo>
                  <a:lnTo>
                    <a:pt x="0" y="449"/>
                  </a:lnTo>
                  <a:cubicBezTo>
                    <a:pt x="129" y="770"/>
                    <a:pt x="313" y="889"/>
                    <a:pt x="521" y="889"/>
                  </a:cubicBezTo>
                  <a:cubicBezTo>
                    <a:pt x="1037" y="889"/>
                    <a:pt x="1698" y="160"/>
                    <a:pt x="201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57" name="Google Shape;17057;p25"/>
            <p:cNvSpPr/>
            <p:nvPr/>
          </p:nvSpPr>
          <p:spPr>
            <a:xfrm>
              <a:off x="5622550" y="1941400"/>
              <a:ext cx="16825" cy="16850"/>
            </a:xfrm>
            <a:custGeom>
              <a:avLst/>
              <a:gdLst/>
              <a:ahLst/>
              <a:cxnLst/>
              <a:rect l="l" t="t" r="r" b="b"/>
              <a:pathLst>
                <a:path w="673" h="674" extrusionOk="0">
                  <a:moveTo>
                    <a:pt x="0" y="1"/>
                  </a:moveTo>
                  <a:cubicBezTo>
                    <a:pt x="224" y="225"/>
                    <a:pt x="224" y="449"/>
                    <a:pt x="672" y="673"/>
                  </a:cubicBezTo>
                  <a:cubicBezTo>
                    <a:pt x="448" y="449"/>
                    <a:pt x="672"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58" name="Google Shape;17058;p25"/>
            <p:cNvSpPr/>
            <p:nvPr/>
          </p:nvSpPr>
          <p:spPr>
            <a:xfrm>
              <a:off x="5633750" y="1972375"/>
              <a:ext cx="28025" cy="19475"/>
            </a:xfrm>
            <a:custGeom>
              <a:avLst/>
              <a:gdLst/>
              <a:ahLst/>
              <a:cxnLst/>
              <a:rect l="l" t="t" r="r" b="b"/>
              <a:pathLst>
                <a:path w="1121" h="779" extrusionOk="0">
                  <a:moveTo>
                    <a:pt x="172" y="1"/>
                  </a:moveTo>
                  <a:cubicBezTo>
                    <a:pt x="100" y="1"/>
                    <a:pt x="38" y="32"/>
                    <a:pt x="0" y="107"/>
                  </a:cubicBezTo>
                  <a:cubicBezTo>
                    <a:pt x="224" y="107"/>
                    <a:pt x="0" y="555"/>
                    <a:pt x="0" y="779"/>
                  </a:cubicBezTo>
                  <a:cubicBezTo>
                    <a:pt x="1121" y="779"/>
                    <a:pt x="529" y="1"/>
                    <a:pt x="1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59" name="Google Shape;17059;p25"/>
            <p:cNvSpPr/>
            <p:nvPr/>
          </p:nvSpPr>
          <p:spPr>
            <a:xfrm>
              <a:off x="5605725" y="2014250"/>
              <a:ext cx="25" cy="50450"/>
            </a:xfrm>
            <a:custGeom>
              <a:avLst/>
              <a:gdLst/>
              <a:ahLst/>
              <a:cxnLst/>
              <a:rect l="l" t="t" r="r" b="b"/>
              <a:pathLst>
                <a:path w="1" h="2018" extrusionOk="0">
                  <a:moveTo>
                    <a:pt x="1" y="449"/>
                  </a:moveTo>
                  <a:cubicBezTo>
                    <a:pt x="1" y="2018"/>
                    <a:pt x="1" y="0"/>
                    <a:pt x="1" y="449"/>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60" name="Google Shape;17060;p25"/>
            <p:cNvSpPr/>
            <p:nvPr/>
          </p:nvSpPr>
          <p:spPr>
            <a:xfrm>
              <a:off x="5772975" y="2181150"/>
              <a:ext cx="16500" cy="5150"/>
            </a:xfrm>
            <a:custGeom>
              <a:avLst/>
              <a:gdLst/>
              <a:ahLst/>
              <a:cxnLst/>
              <a:rect l="l" t="t" r="r" b="b"/>
              <a:pathLst>
                <a:path w="660" h="206" extrusionOk="0">
                  <a:moveTo>
                    <a:pt x="39" y="1"/>
                  </a:moveTo>
                  <a:cubicBezTo>
                    <a:pt x="7" y="1"/>
                    <a:pt x="1" y="14"/>
                    <a:pt x="34" y="48"/>
                  </a:cubicBezTo>
                  <a:cubicBezTo>
                    <a:pt x="386" y="165"/>
                    <a:pt x="538" y="206"/>
                    <a:pt x="576" y="206"/>
                  </a:cubicBezTo>
                  <a:cubicBezTo>
                    <a:pt x="659" y="206"/>
                    <a:pt x="162" y="1"/>
                    <a:pt x="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61" name="Google Shape;17061;p25"/>
            <p:cNvSpPr/>
            <p:nvPr/>
          </p:nvSpPr>
          <p:spPr>
            <a:xfrm>
              <a:off x="5171900" y="1894975"/>
              <a:ext cx="12625" cy="3250"/>
            </a:xfrm>
            <a:custGeom>
              <a:avLst/>
              <a:gdLst/>
              <a:ahLst/>
              <a:cxnLst/>
              <a:rect l="l" t="t" r="r" b="b"/>
              <a:pathLst>
                <a:path w="505" h="130" extrusionOk="0">
                  <a:moveTo>
                    <a:pt x="491" y="0"/>
                  </a:moveTo>
                  <a:cubicBezTo>
                    <a:pt x="454" y="0"/>
                    <a:pt x="1" y="130"/>
                    <a:pt x="38" y="130"/>
                  </a:cubicBezTo>
                  <a:cubicBezTo>
                    <a:pt x="52" y="130"/>
                    <a:pt x="131" y="112"/>
                    <a:pt x="321" y="65"/>
                  </a:cubicBezTo>
                  <a:cubicBezTo>
                    <a:pt x="463" y="18"/>
                    <a:pt x="505" y="0"/>
                    <a:pt x="49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62" name="Google Shape;17062;p25"/>
            <p:cNvSpPr/>
            <p:nvPr/>
          </p:nvSpPr>
          <p:spPr>
            <a:xfrm>
              <a:off x="5095875" y="1896600"/>
              <a:ext cx="22425" cy="5625"/>
            </a:xfrm>
            <a:custGeom>
              <a:avLst/>
              <a:gdLst/>
              <a:ahLst/>
              <a:cxnLst/>
              <a:rect l="l" t="t" r="r" b="b"/>
              <a:pathLst>
                <a:path w="897" h="225" extrusionOk="0">
                  <a:moveTo>
                    <a:pt x="896" y="0"/>
                  </a:moveTo>
                  <a:cubicBezTo>
                    <a:pt x="672" y="0"/>
                    <a:pt x="0" y="224"/>
                    <a:pt x="448" y="224"/>
                  </a:cubicBezTo>
                  <a:cubicBezTo>
                    <a:pt x="448" y="224"/>
                    <a:pt x="672" y="0"/>
                    <a:pt x="89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63" name="Google Shape;17063;p25"/>
            <p:cNvSpPr/>
            <p:nvPr/>
          </p:nvSpPr>
          <p:spPr>
            <a:xfrm>
              <a:off x="3364550" y="2176725"/>
              <a:ext cx="22450" cy="11250"/>
            </a:xfrm>
            <a:custGeom>
              <a:avLst/>
              <a:gdLst/>
              <a:ahLst/>
              <a:cxnLst/>
              <a:rect l="l" t="t" r="r" b="b"/>
              <a:pathLst>
                <a:path w="898" h="450" extrusionOk="0">
                  <a:moveTo>
                    <a:pt x="225" y="1"/>
                  </a:moveTo>
                  <a:cubicBezTo>
                    <a:pt x="225" y="1"/>
                    <a:pt x="1" y="449"/>
                    <a:pt x="225" y="449"/>
                  </a:cubicBezTo>
                  <a:cubicBezTo>
                    <a:pt x="449" y="449"/>
                    <a:pt x="897" y="449"/>
                    <a:pt x="2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64" name="Google Shape;17064;p25"/>
            <p:cNvSpPr/>
            <p:nvPr/>
          </p:nvSpPr>
          <p:spPr>
            <a:xfrm>
              <a:off x="6474175" y="2204750"/>
              <a:ext cx="25" cy="25"/>
            </a:xfrm>
            <a:custGeom>
              <a:avLst/>
              <a:gdLst/>
              <a:ahLst/>
              <a:cxnLst/>
              <a:rect l="l" t="t" r="r" b="b"/>
              <a:pathLst>
                <a:path w="1" h="1" extrusionOk="0">
                  <a:moveTo>
                    <a:pt x="1" y="0"/>
                  </a:move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65" name="Google Shape;17065;p25"/>
            <p:cNvSpPr/>
            <p:nvPr/>
          </p:nvSpPr>
          <p:spPr>
            <a:xfrm>
              <a:off x="5975525" y="2462475"/>
              <a:ext cx="11225" cy="12775"/>
            </a:xfrm>
            <a:custGeom>
              <a:avLst/>
              <a:gdLst/>
              <a:ahLst/>
              <a:cxnLst/>
              <a:rect l="l" t="t" r="r" b="b"/>
              <a:pathLst>
                <a:path w="449" h="511" extrusionOk="0">
                  <a:moveTo>
                    <a:pt x="0" y="1"/>
                  </a:moveTo>
                  <a:cubicBezTo>
                    <a:pt x="0" y="182"/>
                    <a:pt x="147" y="510"/>
                    <a:pt x="322" y="510"/>
                  </a:cubicBezTo>
                  <a:cubicBezTo>
                    <a:pt x="363" y="510"/>
                    <a:pt x="406" y="492"/>
                    <a:pt x="449" y="449"/>
                  </a:cubicBezTo>
                  <a:cubicBezTo>
                    <a:pt x="225" y="225"/>
                    <a:pt x="225" y="225"/>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66" name="Google Shape;17066;p25"/>
            <p:cNvSpPr/>
            <p:nvPr/>
          </p:nvSpPr>
          <p:spPr>
            <a:xfrm>
              <a:off x="5922300" y="2392750"/>
              <a:ext cx="16825" cy="6725"/>
            </a:xfrm>
            <a:custGeom>
              <a:avLst/>
              <a:gdLst/>
              <a:ahLst/>
              <a:cxnLst/>
              <a:rect l="l" t="t" r="r" b="b"/>
              <a:pathLst>
                <a:path w="673" h="269" extrusionOk="0">
                  <a:moveTo>
                    <a:pt x="278" y="1"/>
                  </a:moveTo>
                  <a:cubicBezTo>
                    <a:pt x="237" y="1"/>
                    <a:pt x="187" y="26"/>
                    <a:pt x="112" y="100"/>
                  </a:cubicBezTo>
                  <a:cubicBezTo>
                    <a:pt x="0" y="212"/>
                    <a:pt x="168" y="268"/>
                    <a:pt x="337" y="268"/>
                  </a:cubicBezTo>
                  <a:cubicBezTo>
                    <a:pt x="505" y="268"/>
                    <a:pt x="673" y="212"/>
                    <a:pt x="561" y="100"/>
                  </a:cubicBezTo>
                  <a:cubicBezTo>
                    <a:pt x="411" y="100"/>
                    <a:pt x="361" y="1"/>
                    <a:pt x="27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67" name="Google Shape;17067;p25"/>
            <p:cNvSpPr/>
            <p:nvPr/>
          </p:nvSpPr>
          <p:spPr>
            <a:xfrm>
              <a:off x="5971800" y="2344825"/>
              <a:ext cx="14950" cy="5000"/>
            </a:xfrm>
            <a:custGeom>
              <a:avLst/>
              <a:gdLst/>
              <a:ahLst/>
              <a:cxnLst/>
              <a:rect l="l" t="t" r="r" b="b"/>
              <a:pathLst>
                <a:path w="598" h="200" extrusionOk="0">
                  <a:moveTo>
                    <a:pt x="149" y="0"/>
                  </a:moveTo>
                  <a:cubicBezTo>
                    <a:pt x="0" y="0"/>
                    <a:pt x="249" y="200"/>
                    <a:pt x="432" y="200"/>
                  </a:cubicBezTo>
                  <a:cubicBezTo>
                    <a:pt x="523" y="200"/>
                    <a:pt x="598" y="150"/>
                    <a:pt x="5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68" name="Google Shape;17068;p25"/>
            <p:cNvSpPr/>
            <p:nvPr/>
          </p:nvSpPr>
          <p:spPr>
            <a:xfrm>
              <a:off x="6014750" y="2501700"/>
              <a:ext cx="5625" cy="2525"/>
            </a:xfrm>
            <a:custGeom>
              <a:avLst/>
              <a:gdLst/>
              <a:ahLst/>
              <a:cxnLst/>
              <a:rect l="l" t="t" r="r" b="b"/>
              <a:pathLst>
                <a:path w="225" h="101" extrusionOk="0">
                  <a:moveTo>
                    <a:pt x="0" y="1"/>
                  </a:moveTo>
                  <a:cubicBezTo>
                    <a:pt x="0" y="1"/>
                    <a:pt x="100" y="100"/>
                    <a:pt x="166" y="100"/>
                  </a:cubicBezTo>
                  <a:cubicBezTo>
                    <a:pt x="200" y="100"/>
                    <a:pt x="224" y="75"/>
                    <a:pt x="2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69" name="Google Shape;17069;p25"/>
            <p:cNvSpPr/>
            <p:nvPr/>
          </p:nvSpPr>
          <p:spPr>
            <a:xfrm>
              <a:off x="5958725" y="2440075"/>
              <a:ext cx="16825" cy="5625"/>
            </a:xfrm>
            <a:custGeom>
              <a:avLst/>
              <a:gdLst/>
              <a:ahLst/>
              <a:cxnLst/>
              <a:rect l="l" t="t" r="r" b="b"/>
              <a:pathLst>
                <a:path w="673" h="225" extrusionOk="0">
                  <a:moveTo>
                    <a:pt x="0" y="0"/>
                  </a:moveTo>
                  <a:cubicBezTo>
                    <a:pt x="0" y="0"/>
                    <a:pt x="0" y="224"/>
                    <a:pt x="448" y="224"/>
                  </a:cubicBezTo>
                  <a:cubicBezTo>
                    <a:pt x="672" y="224"/>
                    <a:pt x="224"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70" name="Google Shape;17070;p25"/>
            <p:cNvSpPr/>
            <p:nvPr/>
          </p:nvSpPr>
          <p:spPr>
            <a:xfrm>
              <a:off x="5062250" y="2434475"/>
              <a:ext cx="28025" cy="5625"/>
            </a:xfrm>
            <a:custGeom>
              <a:avLst/>
              <a:gdLst/>
              <a:ahLst/>
              <a:cxnLst/>
              <a:rect l="l" t="t" r="r" b="b"/>
              <a:pathLst>
                <a:path w="1121" h="225" extrusionOk="0">
                  <a:moveTo>
                    <a:pt x="1121" y="0"/>
                  </a:moveTo>
                  <a:lnTo>
                    <a:pt x="1121" y="0"/>
                  </a:lnTo>
                  <a:cubicBezTo>
                    <a:pt x="897" y="0"/>
                    <a:pt x="0" y="224"/>
                    <a:pt x="449" y="224"/>
                  </a:cubicBezTo>
                  <a:cubicBezTo>
                    <a:pt x="673" y="224"/>
                    <a:pt x="897" y="0"/>
                    <a:pt x="112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71" name="Google Shape;17071;p25"/>
            <p:cNvSpPr/>
            <p:nvPr/>
          </p:nvSpPr>
          <p:spPr>
            <a:xfrm>
              <a:off x="6406950" y="2580150"/>
              <a:ext cx="28050" cy="28025"/>
            </a:xfrm>
            <a:custGeom>
              <a:avLst/>
              <a:gdLst/>
              <a:ahLst/>
              <a:cxnLst/>
              <a:rect l="l" t="t" r="r" b="b"/>
              <a:pathLst>
                <a:path w="1122" h="1121" extrusionOk="0">
                  <a:moveTo>
                    <a:pt x="1121" y="0"/>
                  </a:moveTo>
                  <a:cubicBezTo>
                    <a:pt x="225" y="0"/>
                    <a:pt x="1" y="1121"/>
                    <a:pt x="673" y="1121"/>
                  </a:cubicBezTo>
                  <a:cubicBezTo>
                    <a:pt x="673" y="673"/>
                    <a:pt x="1121" y="673"/>
                    <a:pt x="112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72" name="Google Shape;17072;p25"/>
            <p:cNvSpPr/>
            <p:nvPr/>
          </p:nvSpPr>
          <p:spPr>
            <a:xfrm>
              <a:off x="5495825" y="2612575"/>
              <a:ext cx="9200" cy="5150"/>
            </a:xfrm>
            <a:custGeom>
              <a:avLst/>
              <a:gdLst/>
              <a:ahLst/>
              <a:cxnLst/>
              <a:rect l="l" t="t" r="r" b="b"/>
              <a:pathLst>
                <a:path w="368" h="206" extrusionOk="0">
                  <a:moveTo>
                    <a:pt x="31" y="1"/>
                  </a:moveTo>
                  <a:cubicBezTo>
                    <a:pt x="1" y="1"/>
                    <a:pt x="337" y="206"/>
                    <a:pt x="358" y="206"/>
                  </a:cubicBezTo>
                  <a:cubicBezTo>
                    <a:pt x="368" y="206"/>
                    <a:pt x="314" y="165"/>
                    <a:pt x="138" y="48"/>
                  </a:cubicBezTo>
                  <a:cubicBezTo>
                    <a:pt x="71" y="14"/>
                    <a:pt x="39" y="1"/>
                    <a:pt x="3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73" name="Google Shape;17073;p25"/>
            <p:cNvSpPr/>
            <p:nvPr/>
          </p:nvSpPr>
          <p:spPr>
            <a:xfrm>
              <a:off x="5656150" y="2636175"/>
              <a:ext cx="11225" cy="4225"/>
            </a:xfrm>
            <a:custGeom>
              <a:avLst/>
              <a:gdLst/>
              <a:ahLst/>
              <a:cxnLst/>
              <a:rect l="l" t="t" r="r" b="b"/>
              <a:pathLst>
                <a:path w="449" h="169" extrusionOk="0">
                  <a:moveTo>
                    <a:pt x="1" y="0"/>
                  </a:moveTo>
                  <a:cubicBezTo>
                    <a:pt x="1" y="112"/>
                    <a:pt x="113" y="168"/>
                    <a:pt x="225" y="168"/>
                  </a:cubicBezTo>
                  <a:cubicBezTo>
                    <a:pt x="337" y="168"/>
                    <a:pt x="449" y="112"/>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74" name="Google Shape;17074;p25"/>
            <p:cNvSpPr/>
            <p:nvPr/>
          </p:nvSpPr>
          <p:spPr>
            <a:xfrm>
              <a:off x="5600125" y="2628250"/>
              <a:ext cx="11225" cy="7950"/>
            </a:xfrm>
            <a:custGeom>
              <a:avLst/>
              <a:gdLst/>
              <a:ahLst/>
              <a:cxnLst/>
              <a:rect l="l" t="t" r="r" b="b"/>
              <a:pathLst>
                <a:path w="449" h="318" extrusionOk="0">
                  <a:moveTo>
                    <a:pt x="356" y="0"/>
                  </a:moveTo>
                  <a:cubicBezTo>
                    <a:pt x="225" y="0"/>
                    <a:pt x="1" y="159"/>
                    <a:pt x="1" y="317"/>
                  </a:cubicBezTo>
                  <a:cubicBezTo>
                    <a:pt x="225" y="317"/>
                    <a:pt x="449" y="317"/>
                    <a:pt x="449" y="93"/>
                  </a:cubicBezTo>
                  <a:cubicBezTo>
                    <a:pt x="449" y="28"/>
                    <a:pt x="410" y="0"/>
                    <a:pt x="3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75" name="Google Shape;17075;p25"/>
            <p:cNvSpPr/>
            <p:nvPr/>
          </p:nvSpPr>
          <p:spPr>
            <a:xfrm>
              <a:off x="5622550" y="2636175"/>
              <a:ext cx="5625" cy="25"/>
            </a:xfrm>
            <a:custGeom>
              <a:avLst/>
              <a:gdLst/>
              <a:ahLst/>
              <a:cxnLst/>
              <a:rect l="l" t="t" r="r" b="b"/>
              <a:pathLst>
                <a:path w="225" h="1" extrusionOk="0">
                  <a:moveTo>
                    <a:pt x="0" y="0"/>
                  </a:moveTo>
                  <a:lnTo>
                    <a:pt x="22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76" name="Google Shape;17076;p25"/>
            <p:cNvSpPr/>
            <p:nvPr/>
          </p:nvSpPr>
          <p:spPr>
            <a:xfrm>
              <a:off x="3207675" y="2669800"/>
              <a:ext cx="16825" cy="12750"/>
            </a:xfrm>
            <a:custGeom>
              <a:avLst/>
              <a:gdLst/>
              <a:ahLst/>
              <a:cxnLst/>
              <a:rect l="l" t="t" r="r" b="b"/>
              <a:pathLst>
                <a:path w="673" h="510" extrusionOk="0">
                  <a:moveTo>
                    <a:pt x="0" y="0"/>
                  </a:moveTo>
                  <a:cubicBezTo>
                    <a:pt x="0" y="181"/>
                    <a:pt x="294" y="509"/>
                    <a:pt x="524" y="509"/>
                  </a:cubicBezTo>
                  <a:cubicBezTo>
                    <a:pt x="579" y="509"/>
                    <a:pt x="630" y="491"/>
                    <a:pt x="673" y="448"/>
                  </a:cubicBezTo>
                  <a:cubicBezTo>
                    <a:pt x="449" y="224"/>
                    <a:pt x="224" y="224"/>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77" name="Google Shape;17077;p25"/>
            <p:cNvSpPr/>
            <p:nvPr/>
          </p:nvSpPr>
          <p:spPr>
            <a:xfrm>
              <a:off x="3394425" y="2756950"/>
              <a:ext cx="23100" cy="13125"/>
            </a:xfrm>
            <a:custGeom>
              <a:avLst/>
              <a:gdLst/>
              <a:ahLst/>
              <a:cxnLst/>
              <a:rect l="l" t="t" r="r" b="b"/>
              <a:pathLst>
                <a:path w="924" h="525" extrusionOk="0">
                  <a:moveTo>
                    <a:pt x="125" y="0"/>
                  </a:moveTo>
                  <a:cubicBezTo>
                    <a:pt x="26" y="0"/>
                    <a:pt x="1" y="25"/>
                    <a:pt x="150" y="100"/>
                  </a:cubicBezTo>
                  <a:cubicBezTo>
                    <a:pt x="396" y="346"/>
                    <a:pt x="642" y="524"/>
                    <a:pt x="777" y="524"/>
                  </a:cubicBezTo>
                  <a:cubicBezTo>
                    <a:pt x="888" y="524"/>
                    <a:pt x="924" y="403"/>
                    <a:pt x="823" y="100"/>
                  </a:cubicBezTo>
                  <a:cubicBezTo>
                    <a:pt x="823" y="100"/>
                    <a:pt x="325" y="0"/>
                    <a:pt x="1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78" name="Google Shape;17078;p25"/>
            <p:cNvSpPr/>
            <p:nvPr/>
          </p:nvSpPr>
          <p:spPr>
            <a:xfrm>
              <a:off x="7034475" y="2887150"/>
              <a:ext cx="11225" cy="11575"/>
            </a:xfrm>
            <a:custGeom>
              <a:avLst/>
              <a:gdLst/>
              <a:ahLst/>
              <a:cxnLst/>
              <a:rect l="l" t="t" r="r" b="b"/>
              <a:pathLst>
                <a:path w="449" h="463" extrusionOk="0">
                  <a:moveTo>
                    <a:pt x="146" y="0"/>
                  </a:moveTo>
                  <a:cubicBezTo>
                    <a:pt x="113" y="0"/>
                    <a:pt x="66" y="14"/>
                    <a:pt x="1" y="47"/>
                  </a:cubicBezTo>
                  <a:cubicBezTo>
                    <a:pt x="1" y="201"/>
                    <a:pt x="214" y="463"/>
                    <a:pt x="346" y="463"/>
                  </a:cubicBezTo>
                  <a:cubicBezTo>
                    <a:pt x="406" y="463"/>
                    <a:pt x="449" y="410"/>
                    <a:pt x="449" y="271"/>
                  </a:cubicBezTo>
                  <a:lnTo>
                    <a:pt x="449" y="271"/>
                  </a:lnTo>
                  <a:cubicBezTo>
                    <a:pt x="383" y="304"/>
                    <a:pt x="337" y="317"/>
                    <a:pt x="304" y="317"/>
                  </a:cubicBezTo>
                  <a:cubicBezTo>
                    <a:pt x="146" y="317"/>
                    <a:pt x="304" y="0"/>
                    <a:pt x="1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79" name="Google Shape;17079;p25"/>
            <p:cNvSpPr/>
            <p:nvPr/>
          </p:nvSpPr>
          <p:spPr>
            <a:xfrm>
              <a:off x="6687100" y="3342150"/>
              <a:ext cx="5625" cy="25"/>
            </a:xfrm>
            <a:custGeom>
              <a:avLst/>
              <a:gdLst/>
              <a:ahLst/>
              <a:cxnLst/>
              <a:rect l="l" t="t" r="r" b="b"/>
              <a:pathLst>
                <a:path w="225" h="1" extrusionOk="0">
                  <a:moveTo>
                    <a:pt x="225" y="0"/>
                  </a:moveTo>
                  <a:lnTo>
                    <a:pt x="0" y="0"/>
                  </a:lnTo>
                  <a:cubicBezTo>
                    <a:pt x="0" y="0"/>
                    <a:pt x="225" y="0"/>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80" name="Google Shape;17080;p25"/>
            <p:cNvSpPr/>
            <p:nvPr/>
          </p:nvSpPr>
          <p:spPr>
            <a:xfrm>
              <a:off x="6608650" y="3316500"/>
              <a:ext cx="23375" cy="6500"/>
            </a:xfrm>
            <a:custGeom>
              <a:avLst/>
              <a:gdLst/>
              <a:ahLst/>
              <a:cxnLst/>
              <a:rect l="l" t="t" r="r" b="b"/>
              <a:pathLst>
                <a:path w="935" h="260" extrusionOk="0">
                  <a:moveTo>
                    <a:pt x="561" y="0"/>
                  </a:moveTo>
                  <a:cubicBezTo>
                    <a:pt x="424" y="0"/>
                    <a:pt x="238" y="35"/>
                    <a:pt x="1" y="130"/>
                  </a:cubicBezTo>
                  <a:cubicBezTo>
                    <a:pt x="238" y="224"/>
                    <a:pt x="424" y="259"/>
                    <a:pt x="561" y="259"/>
                  </a:cubicBezTo>
                  <a:cubicBezTo>
                    <a:pt x="935" y="259"/>
                    <a:pt x="935" y="0"/>
                    <a:pt x="56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81" name="Google Shape;17081;p25"/>
            <p:cNvSpPr/>
            <p:nvPr/>
          </p:nvSpPr>
          <p:spPr>
            <a:xfrm>
              <a:off x="6530225" y="3291725"/>
              <a:ext cx="5625" cy="2500"/>
            </a:xfrm>
            <a:custGeom>
              <a:avLst/>
              <a:gdLst/>
              <a:ahLst/>
              <a:cxnLst/>
              <a:rect l="l" t="t" r="r" b="b"/>
              <a:pathLst>
                <a:path w="225" h="100" extrusionOk="0">
                  <a:moveTo>
                    <a:pt x="0" y="0"/>
                  </a:moveTo>
                  <a:cubicBezTo>
                    <a:pt x="0" y="0"/>
                    <a:pt x="100" y="100"/>
                    <a:pt x="166" y="100"/>
                  </a:cubicBezTo>
                  <a:cubicBezTo>
                    <a:pt x="199" y="100"/>
                    <a:pt x="224" y="75"/>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82" name="Google Shape;17082;p25"/>
            <p:cNvSpPr/>
            <p:nvPr/>
          </p:nvSpPr>
          <p:spPr>
            <a:xfrm>
              <a:off x="6558225" y="3302925"/>
              <a:ext cx="11225" cy="25"/>
            </a:xfrm>
            <a:custGeom>
              <a:avLst/>
              <a:gdLst/>
              <a:ahLst/>
              <a:cxnLst/>
              <a:rect l="l" t="t" r="r" b="b"/>
              <a:pathLst>
                <a:path w="449" h="1" extrusionOk="0">
                  <a:moveTo>
                    <a:pt x="449" y="0"/>
                  </a:moveTo>
                  <a:lnTo>
                    <a:pt x="1" y="0"/>
                  </a:lnTo>
                  <a:cubicBezTo>
                    <a:pt x="1" y="0"/>
                    <a:pt x="449" y="0"/>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83" name="Google Shape;17083;p25"/>
            <p:cNvSpPr/>
            <p:nvPr/>
          </p:nvSpPr>
          <p:spPr>
            <a:xfrm>
              <a:off x="3790375" y="2979600"/>
              <a:ext cx="22450" cy="8950"/>
            </a:xfrm>
            <a:custGeom>
              <a:avLst/>
              <a:gdLst/>
              <a:ahLst/>
              <a:cxnLst/>
              <a:rect l="l" t="t" r="r" b="b"/>
              <a:pathLst>
                <a:path w="898" h="358" extrusionOk="0">
                  <a:moveTo>
                    <a:pt x="180" y="1"/>
                  </a:moveTo>
                  <a:cubicBezTo>
                    <a:pt x="118" y="1"/>
                    <a:pt x="59" y="41"/>
                    <a:pt x="1" y="159"/>
                  </a:cubicBezTo>
                  <a:cubicBezTo>
                    <a:pt x="150" y="159"/>
                    <a:pt x="399" y="358"/>
                    <a:pt x="615" y="358"/>
                  </a:cubicBezTo>
                  <a:cubicBezTo>
                    <a:pt x="723" y="358"/>
                    <a:pt x="822" y="308"/>
                    <a:pt x="897" y="159"/>
                  </a:cubicBezTo>
                  <a:lnTo>
                    <a:pt x="897" y="159"/>
                  </a:lnTo>
                  <a:cubicBezTo>
                    <a:pt x="830" y="192"/>
                    <a:pt x="767" y="206"/>
                    <a:pt x="709" y="206"/>
                  </a:cubicBezTo>
                  <a:cubicBezTo>
                    <a:pt x="482" y="206"/>
                    <a:pt x="321" y="1"/>
                    <a:pt x="18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84" name="Google Shape;17084;p25"/>
            <p:cNvSpPr/>
            <p:nvPr/>
          </p:nvSpPr>
          <p:spPr>
            <a:xfrm>
              <a:off x="4527175" y="3345250"/>
              <a:ext cx="19625" cy="10925"/>
            </a:xfrm>
            <a:custGeom>
              <a:avLst/>
              <a:gdLst/>
              <a:ahLst/>
              <a:cxnLst/>
              <a:rect l="l" t="t" r="r" b="b"/>
              <a:pathLst>
                <a:path w="785" h="437" extrusionOk="0">
                  <a:moveTo>
                    <a:pt x="187" y="1"/>
                  </a:moveTo>
                  <a:cubicBezTo>
                    <a:pt x="137" y="1"/>
                    <a:pt x="112" y="26"/>
                    <a:pt x="112" y="100"/>
                  </a:cubicBezTo>
                  <a:cubicBezTo>
                    <a:pt x="0" y="324"/>
                    <a:pt x="168" y="436"/>
                    <a:pt x="364" y="436"/>
                  </a:cubicBezTo>
                  <a:cubicBezTo>
                    <a:pt x="560" y="436"/>
                    <a:pt x="784" y="324"/>
                    <a:pt x="784" y="100"/>
                  </a:cubicBezTo>
                  <a:cubicBezTo>
                    <a:pt x="486" y="100"/>
                    <a:pt x="286" y="1"/>
                    <a:pt x="18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85" name="Google Shape;17085;p25"/>
            <p:cNvSpPr/>
            <p:nvPr/>
          </p:nvSpPr>
          <p:spPr>
            <a:xfrm>
              <a:off x="4020100" y="3101225"/>
              <a:ext cx="95275" cy="44825"/>
            </a:xfrm>
            <a:custGeom>
              <a:avLst/>
              <a:gdLst/>
              <a:ahLst/>
              <a:cxnLst/>
              <a:rect l="l" t="t" r="r" b="b"/>
              <a:pathLst>
                <a:path w="3811" h="1793" extrusionOk="0">
                  <a:moveTo>
                    <a:pt x="0" y="0"/>
                  </a:moveTo>
                  <a:lnTo>
                    <a:pt x="0" y="0"/>
                  </a:lnTo>
                  <a:cubicBezTo>
                    <a:pt x="1121" y="897"/>
                    <a:pt x="2466" y="1345"/>
                    <a:pt x="3810" y="1793"/>
                  </a:cubicBezTo>
                  <a:cubicBezTo>
                    <a:pt x="2690" y="1345"/>
                    <a:pt x="1569" y="448"/>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86" name="Google Shape;17086;p25"/>
            <p:cNvSpPr/>
            <p:nvPr/>
          </p:nvSpPr>
          <p:spPr>
            <a:xfrm>
              <a:off x="4193800" y="3185250"/>
              <a:ext cx="28025" cy="16850"/>
            </a:xfrm>
            <a:custGeom>
              <a:avLst/>
              <a:gdLst/>
              <a:ahLst/>
              <a:cxnLst/>
              <a:rect l="l" t="t" r="r" b="b"/>
              <a:pathLst>
                <a:path w="1121" h="674" extrusionOk="0">
                  <a:moveTo>
                    <a:pt x="0" y="1"/>
                  </a:moveTo>
                  <a:cubicBezTo>
                    <a:pt x="0" y="449"/>
                    <a:pt x="672" y="673"/>
                    <a:pt x="1121" y="673"/>
                  </a:cubicBezTo>
                  <a:cubicBezTo>
                    <a:pt x="1121" y="449"/>
                    <a:pt x="448" y="449"/>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87" name="Google Shape;17087;p25"/>
            <p:cNvSpPr/>
            <p:nvPr/>
          </p:nvSpPr>
          <p:spPr>
            <a:xfrm>
              <a:off x="4123375" y="3125275"/>
              <a:ext cx="11100" cy="5150"/>
            </a:xfrm>
            <a:custGeom>
              <a:avLst/>
              <a:gdLst/>
              <a:ahLst/>
              <a:cxnLst/>
              <a:rect l="l" t="t" r="r" b="b"/>
              <a:pathLst>
                <a:path w="444" h="206" extrusionOk="0">
                  <a:moveTo>
                    <a:pt x="38" y="1"/>
                  </a:moveTo>
                  <a:cubicBezTo>
                    <a:pt x="1" y="1"/>
                    <a:pt x="10" y="41"/>
                    <a:pt x="128" y="159"/>
                  </a:cubicBezTo>
                  <a:cubicBezTo>
                    <a:pt x="229" y="192"/>
                    <a:pt x="289" y="206"/>
                    <a:pt x="321" y="206"/>
                  </a:cubicBezTo>
                  <a:cubicBezTo>
                    <a:pt x="444" y="206"/>
                    <a:pt x="122" y="1"/>
                    <a:pt x="3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88" name="Google Shape;17088;p25"/>
            <p:cNvSpPr/>
            <p:nvPr/>
          </p:nvSpPr>
          <p:spPr>
            <a:xfrm>
              <a:off x="4871750" y="3174050"/>
              <a:ext cx="25" cy="25"/>
            </a:xfrm>
            <a:custGeom>
              <a:avLst/>
              <a:gdLst/>
              <a:ahLst/>
              <a:cxnLst/>
              <a:rect l="l" t="t" r="r" b="b"/>
              <a:pathLst>
                <a:path w="1" h="1" extrusionOk="0">
                  <a:moveTo>
                    <a:pt x="0" y="1"/>
                  </a:move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89" name="Google Shape;17089;p25"/>
            <p:cNvSpPr/>
            <p:nvPr/>
          </p:nvSpPr>
          <p:spPr>
            <a:xfrm>
              <a:off x="6631900" y="3330925"/>
              <a:ext cx="31675" cy="5625"/>
            </a:xfrm>
            <a:custGeom>
              <a:avLst/>
              <a:gdLst/>
              <a:ahLst/>
              <a:cxnLst/>
              <a:rect l="l" t="t" r="r" b="b"/>
              <a:pathLst>
                <a:path w="1267" h="225" extrusionOk="0">
                  <a:moveTo>
                    <a:pt x="864" y="1"/>
                  </a:moveTo>
                  <a:cubicBezTo>
                    <a:pt x="864" y="1"/>
                    <a:pt x="1" y="217"/>
                    <a:pt x="603" y="225"/>
                  </a:cubicBezTo>
                  <a:lnTo>
                    <a:pt x="603" y="225"/>
                  </a:lnTo>
                  <a:cubicBezTo>
                    <a:pt x="583" y="223"/>
                    <a:pt x="1267" y="202"/>
                    <a:pt x="864" y="1"/>
                  </a:cubicBezTo>
                  <a:close/>
                  <a:moveTo>
                    <a:pt x="603" y="225"/>
                  </a:moveTo>
                  <a:cubicBezTo>
                    <a:pt x="606" y="225"/>
                    <a:pt x="617" y="225"/>
                    <a:pt x="640" y="225"/>
                  </a:cubicBezTo>
                  <a:cubicBezTo>
                    <a:pt x="627" y="225"/>
                    <a:pt x="615" y="225"/>
                    <a:pt x="603" y="225"/>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90" name="Google Shape;17090;p25"/>
            <p:cNvSpPr/>
            <p:nvPr/>
          </p:nvSpPr>
          <p:spPr>
            <a:xfrm>
              <a:off x="4373075" y="3364550"/>
              <a:ext cx="11250" cy="12125"/>
            </a:xfrm>
            <a:custGeom>
              <a:avLst/>
              <a:gdLst/>
              <a:ahLst/>
              <a:cxnLst/>
              <a:rect l="l" t="t" r="r" b="b"/>
              <a:pathLst>
                <a:path w="450" h="485" extrusionOk="0">
                  <a:moveTo>
                    <a:pt x="1" y="1"/>
                  </a:moveTo>
                  <a:cubicBezTo>
                    <a:pt x="1" y="404"/>
                    <a:pt x="1" y="485"/>
                    <a:pt x="98" y="485"/>
                  </a:cubicBezTo>
                  <a:cubicBezTo>
                    <a:pt x="162" y="485"/>
                    <a:pt x="270" y="449"/>
                    <a:pt x="449" y="449"/>
                  </a:cubicBezTo>
                  <a:cubicBezTo>
                    <a:pt x="449" y="225"/>
                    <a:pt x="449"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91" name="Google Shape;17091;p25"/>
            <p:cNvSpPr/>
            <p:nvPr/>
          </p:nvSpPr>
          <p:spPr>
            <a:xfrm>
              <a:off x="4384300" y="3375750"/>
              <a:ext cx="5625" cy="25"/>
            </a:xfrm>
            <a:custGeom>
              <a:avLst/>
              <a:gdLst/>
              <a:ahLst/>
              <a:cxnLst/>
              <a:rect l="l" t="t" r="r" b="b"/>
              <a:pathLst>
                <a:path w="225" h="1" extrusionOk="0">
                  <a:moveTo>
                    <a:pt x="224" y="1"/>
                  </a:moveTo>
                  <a:cubicBezTo>
                    <a:pt x="224" y="1"/>
                    <a:pt x="0" y="1"/>
                    <a:pt x="0" y="1"/>
                  </a:cubicBezTo>
                  <a:cubicBezTo>
                    <a:pt x="0" y="1"/>
                    <a:pt x="224" y="1"/>
                    <a:pt x="2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92" name="Google Shape;17092;p25"/>
            <p:cNvSpPr/>
            <p:nvPr/>
          </p:nvSpPr>
          <p:spPr>
            <a:xfrm>
              <a:off x="1504375" y="3370150"/>
              <a:ext cx="28050" cy="17975"/>
            </a:xfrm>
            <a:custGeom>
              <a:avLst/>
              <a:gdLst/>
              <a:ahLst/>
              <a:cxnLst/>
              <a:rect l="l" t="t" r="r" b="b"/>
              <a:pathLst>
                <a:path w="1122" h="719" extrusionOk="0">
                  <a:moveTo>
                    <a:pt x="1" y="1"/>
                  </a:moveTo>
                  <a:cubicBezTo>
                    <a:pt x="193" y="193"/>
                    <a:pt x="552" y="718"/>
                    <a:pt x="934" y="718"/>
                  </a:cubicBezTo>
                  <a:cubicBezTo>
                    <a:pt x="996" y="718"/>
                    <a:pt x="1059" y="704"/>
                    <a:pt x="1121" y="673"/>
                  </a:cubicBezTo>
                  <a:cubicBezTo>
                    <a:pt x="449" y="673"/>
                    <a:pt x="673"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93" name="Google Shape;17093;p25"/>
            <p:cNvSpPr/>
            <p:nvPr/>
          </p:nvSpPr>
          <p:spPr>
            <a:xfrm>
              <a:off x="4692450" y="3540600"/>
              <a:ext cx="4700" cy="6500"/>
            </a:xfrm>
            <a:custGeom>
              <a:avLst/>
              <a:gdLst/>
              <a:ahLst/>
              <a:cxnLst/>
              <a:rect l="l" t="t" r="r" b="b"/>
              <a:pathLst>
                <a:path w="188" h="260" extrusionOk="0">
                  <a:moveTo>
                    <a:pt x="113" y="1"/>
                  </a:moveTo>
                  <a:cubicBezTo>
                    <a:pt x="85" y="1"/>
                    <a:pt x="48" y="36"/>
                    <a:pt x="1" y="130"/>
                  </a:cubicBezTo>
                  <a:cubicBezTo>
                    <a:pt x="48" y="225"/>
                    <a:pt x="85" y="260"/>
                    <a:pt x="113" y="260"/>
                  </a:cubicBezTo>
                  <a:cubicBezTo>
                    <a:pt x="187" y="260"/>
                    <a:pt x="187" y="1"/>
                    <a:pt x="1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94" name="Google Shape;17094;p25"/>
            <p:cNvSpPr/>
            <p:nvPr/>
          </p:nvSpPr>
          <p:spPr>
            <a:xfrm>
              <a:off x="4627250" y="3570675"/>
              <a:ext cx="8125" cy="5150"/>
            </a:xfrm>
            <a:custGeom>
              <a:avLst/>
              <a:gdLst/>
              <a:ahLst/>
              <a:cxnLst/>
              <a:rect l="l" t="t" r="r" b="b"/>
              <a:pathLst>
                <a:path w="325" h="206" extrusionOk="0">
                  <a:moveTo>
                    <a:pt x="263" y="1"/>
                  </a:moveTo>
                  <a:cubicBezTo>
                    <a:pt x="248" y="1"/>
                    <a:pt x="211" y="14"/>
                    <a:pt x="143" y="48"/>
                  </a:cubicBezTo>
                  <a:cubicBezTo>
                    <a:pt x="26" y="165"/>
                    <a:pt x="1" y="206"/>
                    <a:pt x="19" y="206"/>
                  </a:cubicBezTo>
                  <a:cubicBezTo>
                    <a:pt x="61" y="206"/>
                    <a:pt x="325" y="1"/>
                    <a:pt x="26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95" name="Google Shape;17095;p25"/>
            <p:cNvSpPr/>
            <p:nvPr/>
          </p:nvSpPr>
          <p:spPr>
            <a:xfrm>
              <a:off x="2905125" y="3594275"/>
              <a:ext cx="28025" cy="7950"/>
            </a:xfrm>
            <a:custGeom>
              <a:avLst/>
              <a:gdLst/>
              <a:ahLst/>
              <a:cxnLst/>
              <a:rect l="l" t="t" r="r" b="b"/>
              <a:pathLst>
                <a:path w="1121" h="318" extrusionOk="0">
                  <a:moveTo>
                    <a:pt x="0" y="0"/>
                  </a:moveTo>
                  <a:cubicBezTo>
                    <a:pt x="0" y="159"/>
                    <a:pt x="560" y="317"/>
                    <a:pt x="889" y="317"/>
                  </a:cubicBezTo>
                  <a:cubicBezTo>
                    <a:pt x="1024" y="317"/>
                    <a:pt x="1121" y="290"/>
                    <a:pt x="1121" y="224"/>
                  </a:cubicBezTo>
                  <a:lnTo>
                    <a:pt x="1121" y="224"/>
                  </a:lnTo>
                  <a:cubicBezTo>
                    <a:pt x="986" y="269"/>
                    <a:pt x="888" y="287"/>
                    <a:pt x="810" y="287"/>
                  </a:cubicBezTo>
                  <a:cubicBezTo>
                    <a:pt x="502" y="287"/>
                    <a:pt x="538"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96" name="Google Shape;17096;p25"/>
            <p:cNvSpPr/>
            <p:nvPr/>
          </p:nvSpPr>
          <p:spPr>
            <a:xfrm>
              <a:off x="5028625" y="3784775"/>
              <a:ext cx="11225" cy="11225"/>
            </a:xfrm>
            <a:custGeom>
              <a:avLst/>
              <a:gdLst/>
              <a:ahLst/>
              <a:cxnLst/>
              <a:rect l="l" t="t" r="r" b="b"/>
              <a:pathLst>
                <a:path w="449" h="449" extrusionOk="0">
                  <a:moveTo>
                    <a:pt x="449" y="0"/>
                  </a:moveTo>
                  <a:cubicBezTo>
                    <a:pt x="1" y="0"/>
                    <a:pt x="1" y="224"/>
                    <a:pt x="225" y="449"/>
                  </a:cubicBezTo>
                  <a:cubicBezTo>
                    <a:pt x="225" y="224"/>
                    <a:pt x="225" y="0"/>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97" name="Google Shape;17097;p25"/>
            <p:cNvSpPr/>
            <p:nvPr/>
          </p:nvSpPr>
          <p:spPr>
            <a:xfrm>
              <a:off x="2199150" y="3812775"/>
              <a:ext cx="16825" cy="16850"/>
            </a:xfrm>
            <a:custGeom>
              <a:avLst/>
              <a:gdLst/>
              <a:ahLst/>
              <a:cxnLst/>
              <a:rect l="l" t="t" r="r" b="b"/>
              <a:pathLst>
                <a:path w="673" h="674" extrusionOk="0">
                  <a:moveTo>
                    <a:pt x="448" y="1"/>
                  </a:moveTo>
                  <a:cubicBezTo>
                    <a:pt x="448" y="1"/>
                    <a:pt x="0" y="673"/>
                    <a:pt x="673" y="673"/>
                  </a:cubicBezTo>
                  <a:cubicBezTo>
                    <a:pt x="448" y="225"/>
                    <a:pt x="673" y="1"/>
                    <a:pt x="4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98" name="Google Shape;17098;p25"/>
            <p:cNvSpPr/>
            <p:nvPr/>
          </p:nvSpPr>
          <p:spPr>
            <a:xfrm>
              <a:off x="5067850" y="3926500"/>
              <a:ext cx="22425" cy="8950"/>
            </a:xfrm>
            <a:custGeom>
              <a:avLst/>
              <a:gdLst/>
              <a:ahLst/>
              <a:cxnLst/>
              <a:rect l="l" t="t" r="r" b="b"/>
              <a:pathLst>
                <a:path w="897" h="358" extrusionOk="0">
                  <a:moveTo>
                    <a:pt x="180" y="1"/>
                  </a:moveTo>
                  <a:cubicBezTo>
                    <a:pt x="118" y="1"/>
                    <a:pt x="59" y="41"/>
                    <a:pt x="0" y="158"/>
                  </a:cubicBezTo>
                  <a:cubicBezTo>
                    <a:pt x="150" y="158"/>
                    <a:pt x="498" y="358"/>
                    <a:pt x="714" y="358"/>
                  </a:cubicBezTo>
                  <a:cubicBezTo>
                    <a:pt x="822" y="358"/>
                    <a:pt x="897" y="308"/>
                    <a:pt x="897" y="158"/>
                  </a:cubicBezTo>
                  <a:lnTo>
                    <a:pt x="897" y="158"/>
                  </a:lnTo>
                  <a:cubicBezTo>
                    <a:pt x="829" y="192"/>
                    <a:pt x="767" y="205"/>
                    <a:pt x="709" y="205"/>
                  </a:cubicBezTo>
                  <a:cubicBezTo>
                    <a:pt x="482" y="205"/>
                    <a:pt x="321" y="1"/>
                    <a:pt x="18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99" name="Google Shape;17099;p25"/>
            <p:cNvSpPr/>
            <p:nvPr/>
          </p:nvSpPr>
          <p:spPr>
            <a:xfrm>
              <a:off x="4995000" y="3908650"/>
              <a:ext cx="50450" cy="12475"/>
            </a:xfrm>
            <a:custGeom>
              <a:avLst/>
              <a:gdLst/>
              <a:ahLst/>
              <a:cxnLst/>
              <a:rect l="l" t="t" r="r" b="b"/>
              <a:pathLst>
                <a:path w="2018" h="499" extrusionOk="0">
                  <a:moveTo>
                    <a:pt x="524" y="1"/>
                  </a:moveTo>
                  <a:cubicBezTo>
                    <a:pt x="275" y="1"/>
                    <a:pt x="76" y="51"/>
                    <a:pt x="1" y="200"/>
                  </a:cubicBezTo>
                  <a:cubicBezTo>
                    <a:pt x="300" y="200"/>
                    <a:pt x="897" y="499"/>
                    <a:pt x="1395" y="499"/>
                  </a:cubicBezTo>
                  <a:cubicBezTo>
                    <a:pt x="1644" y="499"/>
                    <a:pt x="1869" y="424"/>
                    <a:pt x="2018" y="200"/>
                  </a:cubicBezTo>
                  <a:cubicBezTo>
                    <a:pt x="1719" y="200"/>
                    <a:pt x="1022" y="1"/>
                    <a:pt x="5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00" name="Google Shape;17100;p25"/>
            <p:cNvSpPr/>
            <p:nvPr/>
          </p:nvSpPr>
          <p:spPr>
            <a:xfrm>
              <a:off x="4950175" y="3930450"/>
              <a:ext cx="11250" cy="25"/>
            </a:xfrm>
            <a:custGeom>
              <a:avLst/>
              <a:gdLst/>
              <a:ahLst/>
              <a:cxnLst/>
              <a:rect l="l" t="t" r="r" b="b"/>
              <a:pathLst>
                <a:path w="450" h="1" extrusionOk="0">
                  <a:moveTo>
                    <a:pt x="449" y="0"/>
                  </a:moveTo>
                  <a:lnTo>
                    <a:pt x="1" y="0"/>
                  </a:lnTo>
                  <a:cubicBezTo>
                    <a:pt x="1" y="0"/>
                    <a:pt x="449" y="0"/>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01" name="Google Shape;17101;p25"/>
            <p:cNvSpPr/>
            <p:nvPr/>
          </p:nvSpPr>
          <p:spPr>
            <a:xfrm>
              <a:off x="5115100" y="3929275"/>
              <a:ext cx="11100" cy="5150"/>
            </a:xfrm>
            <a:custGeom>
              <a:avLst/>
              <a:gdLst/>
              <a:ahLst/>
              <a:cxnLst/>
              <a:rect l="l" t="t" r="r" b="b"/>
              <a:pathLst>
                <a:path w="444" h="206" extrusionOk="0">
                  <a:moveTo>
                    <a:pt x="321" y="0"/>
                  </a:moveTo>
                  <a:cubicBezTo>
                    <a:pt x="289" y="0"/>
                    <a:pt x="229" y="14"/>
                    <a:pt x="127" y="47"/>
                  </a:cubicBezTo>
                  <a:cubicBezTo>
                    <a:pt x="10" y="165"/>
                    <a:pt x="0" y="205"/>
                    <a:pt x="38" y="205"/>
                  </a:cubicBezTo>
                  <a:cubicBezTo>
                    <a:pt x="121" y="205"/>
                    <a:pt x="443" y="0"/>
                    <a:pt x="32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02" name="Google Shape;17102;p25"/>
            <p:cNvSpPr/>
            <p:nvPr/>
          </p:nvSpPr>
          <p:spPr>
            <a:xfrm>
              <a:off x="5544100" y="4020100"/>
              <a:ext cx="50450" cy="22425"/>
            </a:xfrm>
            <a:custGeom>
              <a:avLst/>
              <a:gdLst/>
              <a:ahLst/>
              <a:cxnLst/>
              <a:rect l="l" t="t" r="r" b="b"/>
              <a:pathLst>
                <a:path w="2018" h="897" extrusionOk="0">
                  <a:moveTo>
                    <a:pt x="0" y="0"/>
                  </a:moveTo>
                  <a:lnTo>
                    <a:pt x="1009" y="448"/>
                  </a:lnTo>
                  <a:lnTo>
                    <a:pt x="1009" y="448"/>
                  </a:lnTo>
                  <a:cubicBezTo>
                    <a:pt x="673" y="280"/>
                    <a:pt x="337" y="112"/>
                    <a:pt x="0" y="0"/>
                  </a:cubicBezTo>
                  <a:close/>
                  <a:moveTo>
                    <a:pt x="1009" y="448"/>
                  </a:moveTo>
                  <a:cubicBezTo>
                    <a:pt x="1345" y="617"/>
                    <a:pt x="1681" y="785"/>
                    <a:pt x="2017" y="897"/>
                  </a:cubicBezTo>
                  <a:lnTo>
                    <a:pt x="1009" y="448"/>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03" name="Google Shape;17103;p25"/>
            <p:cNvSpPr/>
            <p:nvPr/>
          </p:nvSpPr>
          <p:spPr>
            <a:xfrm>
              <a:off x="5594525" y="4042500"/>
              <a:ext cx="39250" cy="16825"/>
            </a:xfrm>
            <a:custGeom>
              <a:avLst/>
              <a:gdLst/>
              <a:ahLst/>
              <a:cxnLst/>
              <a:rect l="l" t="t" r="r" b="b"/>
              <a:pathLst>
                <a:path w="1570" h="673" extrusionOk="0">
                  <a:moveTo>
                    <a:pt x="0" y="1"/>
                  </a:moveTo>
                  <a:lnTo>
                    <a:pt x="1569" y="673"/>
                  </a:lnTo>
                  <a:cubicBezTo>
                    <a:pt x="1121" y="225"/>
                    <a:pt x="449"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04" name="Google Shape;17104;p25"/>
            <p:cNvSpPr/>
            <p:nvPr/>
          </p:nvSpPr>
          <p:spPr>
            <a:xfrm>
              <a:off x="1784525" y="3880025"/>
              <a:ext cx="11225" cy="2500"/>
            </a:xfrm>
            <a:custGeom>
              <a:avLst/>
              <a:gdLst/>
              <a:ahLst/>
              <a:cxnLst/>
              <a:rect l="l" t="t" r="r" b="b"/>
              <a:pathLst>
                <a:path w="449" h="100" extrusionOk="0">
                  <a:moveTo>
                    <a:pt x="0" y="0"/>
                  </a:moveTo>
                  <a:cubicBezTo>
                    <a:pt x="0" y="0"/>
                    <a:pt x="200" y="100"/>
                    <a:pt x="333" y="100"/>
                  </a:cubicBezTo>
                  <a:cubicBezTo>
                    <a:pt x="399" y="100"/>
                    <a:pt x="449" y="75"/>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05" name="Google Shape;17105;p25"/>
            <p:cNvSpPr/>
            <p:nvPr/>
          </p:nvSpPr>
          <p:spPr>
            <a:xfrm>
              <a:off x="5605725" y="4064925"/>
              <a:ext cx="33650" cy="11225"/>
            </a:xfrm>
            <a:custGeom>
              <a:avLst/>
              <a:gdLst/>
              <a:ahLst/>
              <a:cxnLst/>
              <a:rect l="l" t="t" r="r" b="b"/>
              <a:pathLst>
                <a:path w="1346" h="449" extrusionOk="0">
                  <a:moveTo>
                    <a:pt x="673" y="0"/>
                  </a:moveTo>
                  <a:cubicBezTo>
                    <a:pt x="673" y="0"/>
                    <a:pt x="1" y="224"/>
                    <a:pt x="673" y="448"/>
                  </a:cubicBezTo>
                  <a:cubicBezTo>
                    <a:pt x="449" y="224"/>
                    <a:pt x="1345" y="224"/>
                    <a:pt x="6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06" name="Google Shape;17106;p25"/>
            <p:cNvSpPr/>
            <p:nvPr/>
          </p:nvSpPr>
          <p:spPr>
            <a:xfrm>
              <a:off x="2703400" y="4137750"/>
              <a:ext cx="39250" cy="5625"/>
            </a:xfrm>
            <a:custGeom>
              <a:avLst/>
              <a:gdLst/>
              <a:ahLst/>
              <a:cxnLst/>
              <a:rect l="l" t="t" r="r" b="b"/>
              <a:pathLst>
                <a:path w="1570" h="225" extrusionOk="0">
                  <a:moveTo>
                    <a:pt x="1" y="1"/>
                  </a:moveTo>
                  <a:lnTo>
                    <a:pt x="1570" y="225"/>
                  </a:lnTo>
                  <a:cubicBezTo>
                    <a:pt x="1121" y="1"/>
                    <a:pt x="673"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07" name="Google Shape;17107;p25"/>
            <p:cNvSpPr/>
            <p:nvPr/>
          </p:nvSpPr>
          <p:spPr>
            <a:xfrm>
              <a:off x="2664175" y="4126550"/>
              <a:ext cx="39250" cy="11225"/>
            </a:xfrm>
            <a:custGeom>
              <a:avLst/>
              <a:gdLst/>
              <a:ahLst/>
              <a:cxnLst/>
              <a:rect l="l" t="t" r="r" b="b"/>
              <a:pathLst>
                <a:path w="1570" h="449" extrusionOk="0">
                  <a:moveTo>
                    <a:pt x="1" y="0"/>
                  </a:moveTo>
                  <a:cubicBezTo>
                    <a:pt x="169" y="56"/>
                    <a:pt x="323" y="98"/>
                    <a:pt x="467" y="133"/>
                  </a:cubicBezTo>
                  <a:lnTo>
                    <a:pt x="467" y="133"/>
                  </a:lnTo>
                  <a:lnTo>
                    <a:pt x="1" y="0"/>
                  </a:lnTo>
                  <a:close/>
                  <a:moveTo>
                    <a:pt x="467" y="133"/>
                  </a:moveTo>
                  <a:lnTo>
                    <a:pt x="1570" y="449"/>
                  </a:lnTo>
                  <a:cubicBezTo>
                    <a:pt x="1234" y="281"/>
                    <a:pt x="897" y="239"/>
                    <a:pt x="467" y="133"/>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08" name="Google Shape;17108;p25"/>
            <p:cNvSpPr/>
            <p:nvPr/>
          </p:nvSpPr>
          <p:spPr>
            <a:xfrm>
              <a:off x="4529975" y="4328250"/>
              <a:ext cx="22425" cy="16825"/>
            </a:xfrm>
            <a:custGeom>
              <a:avLst/>
              <a:gdLst/>
              <a:ahLst/>
              <a:cxnLst/>
              <a:rect l="l" t="t" r="r" b="b"/>
              <a:pathLst>
                <a:path w="897" h="673" extrusionOk="0">
                  <a:moveTo>
                    <a:pt x="897" y="1"/>
                  </a:moveTo>
                  <a:cubicBezTo>
                    <a:pt x="672" y="1"/>
                    <a:pt x="0" y="449"/>
                    <a:pt x="448" y="673"/>
                  </a:cubicBezTo>
                  <a:cubicBezTo>
                    <a:pt x="448" y="225"/>
                    <a:pt x="897" y="225"/>
                    <a:pt x="8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09" name="Google Shape;17109;p25"/>
            <p:cNvSpPr/>
            <p:nvPr/>
          </p:nvSpPr>
          <p:spPr>
            <a:xfrm>
              <a:off x="5964325" y="1650050"/>
              <a:ext cx="11225" cy="2525"/>
            </a:xfrm>
            <a:custGeom>
              <a:avLst/>
              <a:gdLst/>
              <a:ahLst/>
              <a:cxnLst/>
              <a:rect l="l" t="t" r="r" b="b"/>
              <a:pathLst>
                <a:path w="449" h="101" extrusionOk="0">
                  <a:moveTo>
                    <a:pt x="0" y="1"/>
                  </a:moveTo>
                  <a:cubicBezTo>
                    <a:pt x="0" y="1"/>
                    <a:pt x="199" y="100"/>
                    <a:pt x="332" y="100"/>
                  </a:cubicBezTo>
                  <a:cubicBezTo>
                    <a:pt x="399" y="100"/>
                    <a:pt x="448" y="76"/>
                    <a:pt x="4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10" name="Google Shape;17110;p25"/>
            <p:cNvSpPr/>
            <p:nvPr/>
          </p:nvSpPr>
          <p:spPr>
            <a:xfrm>
              <a:off x="5992325" y="1636525"/>
              <a:ext cx="16850" cy="7950"/>
            </a:xfrm>
            <a:custGeom>
              <a:avLst/>
              <a:gdLst/>
              <a:ahLst/>
              <a:cxnLst/>
              <a:rect l="l" t="t" r="r" b="b"/>
              <a:pathLst>
                <a:path w="674" h="318" extrusionOk="0">
                  <a:moveTo>
                    <a:pt x="337" y="1"/>
                  </a:moveTo>
                  <a:cubicBezTo>
                    <a:pt x="113" y="1"/>
                    <a:pt x="1" y="159"/>
                    <a:pt x="1" y="318"/>
                  </a:cubicBezTo>
                  <a:cubicBezTo>
                    <a:pt x="449" y="318"/>
                    <a:pt x="673" y="318"/>
                    <a:pt x="673" y="94"/>
                  </a:cubicBezTo>
                  <a:cubicBezTo>
                    <a:pt x="542" y="28"/>
                    <a:pt x="430" y="1"/>
                    <a:pt x="33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11" name="Google Shape;17111;p25"/>
            <p:cNvSpPr/>
            <p:nvPr/>
          </p:nvSpPr>
          <p:spPr>
            <a:xfrm>
              <a:off x="5974500" y="1625700"/>
              <a:ext cx="283075" cy="36875"/>
            </a:xfrm>
            <a:custGeom>
              <a:avLst/>
              <a:gdLst/>
              <a:ahLst/>
              <a:cxnLst/>
              <a:rect l="l" t="t" r="r" b="b"/>
              <a:pathLst>
                <a:path w="11323" h="1475" extrusionOk="0">
                  <a:moveTo>
                    <a:pt x="4300" y="751"/>
                  </a:moveTo>
                  <a:cubicBezTo>
                    <a:pt x="4524" y="751"/>
                    <a:pt x="4076" y="975"/>
                    <a:pt x="4076" y="975"/>
                  </a:cubicBezTo>
                  <a:lnTo>
                    <a:pt x="4076" y="751"/>
                  </a:lnTo>
                  <a:close/>
                  <a:moveTo>
                    <a:pt x="6230" y="1"/>
                  </a:moveTo>
                  <a:cubicBezTo>
                    <a:pt x="3972" y="1"/>
                    <a:pt x="1" y="1423"/>
                    <a:pt x="5869" y="1423"/>
                  </a:cubicBezTo>
                  <a:cubicBezTo>
                    <a:pt x="5833" y="1458"/>
                    <a:pt x="5863" y="1474"/>
                    <a:pt x="5945" y="1474"/>
                  </a:cubicBezTo>
                  <a:cubicBezTo>
                    <a:pt x="6658" y="1474"/>
                    <a:pt x="11323" y="254"/>
                    <a:pt x="10473" y="254"/>
                  </a:cubicBezTo>
                  <a:cubicBezTo>
                    <a:pt x="10190" y="254"/>
                    <a:pt x="9295" y="390"/>
                    <a:pt x="7437" y="751"/>
                  </a:cubicBezTo>
                  <a:cubicBezTo>
                    <a:pt x="7682" y="201"/>
                    <a:pt x="7076" y="1"/>
                    <a:pt x="623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12" name="Google Shape;17112;p25"/>
            <p:cNvSpPr/>
            <p:nvPr/>
          </p:nvSpPr>
          <p:spPr>
            <a:xfrm>
              <a:off x="5633750" y="1638225"/>
              <a:ext cx="231100" cy="94125"/>
            </a:xfrm>
            <a:custGeom>
              <a:avLst/>
              <a:gdLst/>
              <a:ahLst/>
              <a:cxnLst/>
              <a:rect l="l" t="t" r="r" b="b"/>
              <a:pathLst>
                <a:path w="9244" h="3765" extrusionOk="0">
                  <a:moveTo>
                    <a:pt x="4034" y="1819"/>
                  </a:moveTo>
                  <a:cubicBezTo>
                    <a:pt x="4034" y="1922"/>
                    <a:pt x="4034" y="2134"/>
                    <a:pt x="4034" y="2267"/>
                  </a:cubicBezTo>
                  <a:cubicBezTo>
                    <a:pt x="3810" y="2267"/>
                    <a:pt x="4034" y="2043"/>
                    <a:pt x="4034" y="1819"/>
                  </a:cubicBezTo>
                  <a:close/>
                  <a:moveTo>
                    <a:pt x="7180" y="0"/>
                  </a:moveTo>
                  <a:cubicBezTo>
                    <a:pt x="6528" y="0"/>
                    <a:pt x="5273" y="378"/>
                    <a:pt x="3138" y="1370"/>
                  </a:cubicBezTo>
                  <a:cubicBezTo>
                    <a:pt x="2914" y="1370"/>
                    <a:pt x="0" y="2267"/>
                    <a:pt x="3810" y="3612"/>
                  </a:cubicBezTo>
                  <a:cubicBezTo>
                    <a:pt x="3863" y="3717"/>
                    <a:pt x="3963" y="3765"/>
                    <a:pt x="4098" y="3765"/>
                  </a:cubicBezTo>
                  <a:cubicBezTo>
                    <a:pt x="5297" y="3765"/>
                    <a:pt x="9244" y="0"/>
                    <a:pt x="718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13" name="Google Shape;17113;p25"/>
            <p:cNvSpPr/>
            <p:nvPr/>
          </p:nvSpPr>
          <p:spPr>
            <a:xfrm>
              <a:off x="6642275" y="2906525"/>
              <a:ext cx="16825" cy="4225"/>
            </a:xfrm>
            <a:custGeom>
              <a:avLst/>
              <a:gdLst/>
              <a:ahLst/>
              <a:cxnLst/>
              <a:rect l="l" t="t" r="r" b="b"/>
              <a:pathLst>
                <a:path w="673" h="169" extrusionOk="0">
                  <a:moveTo>
                    <a:pt x="393" y="0"/>
                  </a:moveTo>
                  <a:cubicBezTo>
                    <a:pt x="225" y="0"/>
                    <a:pt x="0" y="56"/>
                    <a:pt x="0" y="168"/>
                  </a:cubicBezTo>
                  <a:lnTo>
                    <a:pt x="449" y="168"/>
                  </a:lnTo>
                  <a:cubicBezTo>
                    <a:pt x="673" y="56"/>
                    <a:pt x="561" y="0"/>
                    <a:pt x="3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14" name="Google Shape;17114;p25"/>
            <p:cNvSpPr/>
            <p:nvPr/>
          </p:nvSpPr>
          <p:spPr>
            <a:xfrm>
              <a:off x="3301650" y="3422950"/>
              <a:ext cx="12500" cy="6500"/>
            </a:xfrm>
            <a:custGeom>
              <a:avLst/>
              <a:gdLst/>
              <a:ahLst/>
              <a:cxnLst/>
              <a:rect l="l" t="t" r="r" b="b"/>
              <a:pathLst>
                <a:path w="500" h="260" extrusionOk="0">
                  <a:moveTo>
                    <a:pt x="187" y="0"/>
                  </a:moveTo>
                  <a:cubicBezTo>
                    <a:pt x="0" y="0"/>
                    <a:pt x="65" y="259"/>
                    <a:pt x="252" y="259"/>
                  </a:cubicBezTo>
                  <a:cubicBezTo>
                    <a:pt x="320" y="259"/>
                    <a:pt x="405" y="225"/>
                    <a:pt x="500" y="130"/>
                  </a:cubicBezTo>
                  <a:cubicBezTo>
                    <a:pt x="358" y="35"/>
                    <a:pt x="255" y="0"/>
                    <a:pt x="18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15" name="Google Shape;17115;p25"/>
            <p:cNvSpPr/>
            <p:nvPr/>
          </p:nvSpPr>
          <p:spPr>
            <a:xfrm>
              <a:off x="4591600" y="3717525"/>
              <a:ext cx="15200" cy="7950"/>
            </a:xfrm>
            <a:custGeom>
              <a:avLst/>
              <a:gdLst/>
              <a:ahLst/>
              <a:cxnLst/>
              <a:rect l="l" t="t" r="r" b="b"/>
              <a:pathLst>
                <a:path w="608" h="318" extrusionOk="0">
                  <a:moveTo>
                    <a:pt x="449" y="1"/>
                  </a:moveTo>
                  <a:cubicBezTo>
                    <a:pt x="225" y="1"/>
                    <a:pt x="0" y="1"/>
                    <a:pt x="225" y="225"/>
                  </a:cubicBezTo>
                  <a:cubicBezTo>
                    <a:pt x="225" y="291"/>
                    <a:pt x="263" y="318"/>
                    <a:pt x="312" y="318"/>
                  </a:cubicBezTo>
                  <a:cubicBezTo>
                    <a:pt x="429" y="318"/>
                    <a:pt x="607" y="159"/>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16" name="Google Shape;17116;p25"/>
            <p:cNvSpPr/>
            <p:nvPr/>
          </p:nvSpPr>
          <p:spPr>
            <a:xfrm>
              <a:off x="4529975" y="3734350"/>
              <a:ext cx="11225" cy="11225"/>
            </a:xfrm>
            <a:custGeom>
              <a:avLst/>
              <a:gdLst/>
              <a:ahLst/>
              <a:cxnLst/>
              <a:rect l="l" t="t" r="r" b="b"/>
              <a:pathLst>
                <a:path w="449" h="449" extrusionOk="0">
                  <a:moveTo>
                    <a:pt x="0" y="0"/>
                  </a:moveTo>
                  <a:cubicBezTo>
                    <a:pt x="0" y="224"/>
                    <a:pt x="0" y="448"/>
                    <a:pt x="224" y="448"/>
                  </a:cubicBezTo>
                  <a:cubicBezTo>
                    <a:pt x="224" y="224"/>
                    <a:pt x="448"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17" name="Google Shape;17117;p25"/>
            <p:cNvSpPr/>
            <p:nvPr/>
          </p:nvSpPr>
          <p:spPr>
            <a:xfrm>
              <a:off x="4597200" y="3728750"/>
              <a:ext cx="25" cy="22425"/>
            </a:xfrm>
            <a:custGeom>
              <a:avLst/>
              <a:gdLst/>
              <a:ahLst/>
              <a:cxnLst/>
              <a:rect l="l" t="t" r="r" b="b"/>
              <a:pathLst>
                <a:path w="1" h="897" extrusionOk="0">
                  <a:moveTo>
                    <a:pt x="1" y="448"/>
                  </a:moveTo>
                  <a:cubicBezTo>
                    <a:pt x="1" y="897"/>
                    <a:pt x="1" y="0"/>
                    <a:pt x="1" y="448"/>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18" name="Google Shape;17118;p25"/>
            <p:cNvSpPr/>
            <p:nvPr/>
          </p:nvSpPr>
          <p:spPr>
            <a:xfrm>
              <a:off x="4546775" y="3627900"/>
              <a:ext cx="14025" cy="8425"/>
            </a:xfrm>
            <a:custGeom>
              <a:avLst/>
              <a:gdLst/>
              <a:ahLst/>
              <a:cxnLst/>
              <a:rect l="l" t="t" r="r" b="b"/>
              <a:pathLst>
                <a:path w="561" h="337" extrusionOk="0">
                  <a:moveTo>
                    <a:pt x="225" y="0"/>
                  </a:moveTo>
                  <a:lnTo>
                    <a:pt x="225" y="0"/>
                  </a:lnTo>
                  <a:cubicBezTo>
                    <a:pt x="0" y="224"/>
                    <a:pt x="169" y="336"/>
                    <a:pt x="309" y="336"/>
                  </a:cubicBezTo>
                  <a:cubicBezTo>
                    <a:pt x="449" y="336"/>
                    <a:pt x="561" y="224"/>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19" name="Google Shape;17119;p25"/>
            <p:cNvSpPr/>
            <p:nvPr/>
          </p:nvSpPr>
          <p:spPr>
            <a:xfrm>
              <a:off x="4597200" y="3641450"/>
              <a:ext cx="7850" cy="6500"/>
            </a:xfrm>
            <a:custGeom>
              <a:avLst/>
              <a:gdLst/>
              <a:ahLst/>
              <a:cxnLst/>
              <a:rect l="l" t="t" r="r" b="b"/>
              <a:pathLst>
                <a:path w="314" h="260" extrusionOk="0">
                  <a:moveTo>
                    <a:pt x="201" y="1"/>
                  </a:moveTo>
                  <a:cubicBezTo>
                    <a:pt x="160" y="1"/>
                    <a:pt x="95" y="36"/>
                    <a:pt x="1" y="130"/>
                  </a:cubicBezTo>
                  <a:cubicBezTo>
                    <a:pt x="48" y="225"/>
                    <a:pt x="95" y="260"/>
                    <a:pt x="136" y="260"/>
                  </a:cubicBezTo>
                  <a:cubicBezTo>
                    <a:pt x="248" y="260"/>
                    <a:pt x="313" y="1"/>
                    <a:pt x="20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20" name="Google Shape;17120;p25"/>
            <p:cNvSpPr/>
            <p:nvPr/>
          </p:nvSpPr>
          <p:spPr>
            <a:xfrm>
              <a:off x="4563575" y="3751150"/>
              <a:ext cx="16850" cy="22450"/>
            </a:xfrm>
            <a:custGeom>
              <a:avLst/>
              <a:gdLst/>
              <a:ahLst/>
              <a:cxnLst/>
              <a:rect l="l" t="t" r="r" b="b"/>
              <a:pathLst>
                <a:path w="674" h="898" extrusionOk="0">
                  <a:moveTo>
                    <a:pt x="1" y="1"/>
                  </a:moveTo>
                  <a:cubicBezTo>
                    <a:pt x="1" y="449"/>
                    <a:pt x="1" y="673"/>
                    <a:pt x="449" y="897"/>
                  </a:cubicBezTo>
                  <a:cubicBezTo>
                    <a:pt x="449" y="449"/>
                    <a:pt x="673"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21" name="Google Shape;17121;p25"/>
            <p:cNvSpPr/>
            <p:nvPr/>
          </p:nvSpPr>
          <p:spPr>
            <a:xfrm>
              <a:off x="4551300" y="3711925"/>
              <a:ext cx="19900" cy="10650"/>
            </a:xfrm>
            <a:custGeom>
              <a:avLst/>
              <a:gdLst/>
              <a:ahLst/>
              <a:cxnLst/>
              <a:rect l="l" t="t" r="r" b="b"/>
              <a:pathLst>
                <a:path w="796" h="426" extrusionOk="0">
                  <a:moveTo>
                    <a:pt x="492" y="1"/>
                  </a:moveTo>
                  <a:lnTo>
                    <a:pt x="492" y="1"/>
                  </a:lnTo>
                  <a:cubicBezTo>
                    <a:pt x="0" y="247"/>
                    <a:pt x="250" y="425"/>
                    <a:pt x="465" y="425"/>
                  </a:cubicBezTo>
                  <a:cubicBezTo>
                    <a:pt x="642" y="425"/>
                    <a:pt x="795" y="304"/>
                    <a:pt x="49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22" name="Google Shape;17122;p25"/>
            <p:cNvSpPr/>
            <p:nvPr/>
          </p:nvSpPr>
          <p:spPr>
            <a:xfrm>
              <a:off x="4548825" y="3615500"/>
              <a:ext cx="8125" cy="5150"/>
            </a:xfrm>
            <a:custGeom>
              <a:avLst/>
              <a:gdLst/>
              <a:ahLst/>
              <a:cxnLst/>
              <a:rect l="l" t="t" r="r" b="b"/>
              <a:pathLst>
                <a:path w="325" h="206" extrusionOk="0">
                  <a:moveTo>
                    <a:pt x="263" y="1"/>
                  </a:moveTo>
                  <a:cubicBezTo>
                    <a:pt x="247" y="1"/>
                    <a:pt x="210" y="14"/>
                    <a:pt x="143" y="48"/>
                  </a:cubicBezTo>
                  <a:cubicBezTo>
                    <a:pt x="25" y="165"/>
                    <a:pt x="0" y="206"/>
                    <a:pt x="19" y="206"/>
                  </a:cubicBezTo>
                  <a:cubicBezTo>
                    <a:pt x="61" y="206"/>
                    <a:pt x="324" y="1"/>
                    <a:pt x="26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23" name="Google Shape;17123;p25"/>
            <p:cNvSpPr/>
            <p:nvPr/>
          </p:nvSpPr>
          <p:spPr>
            <a:xfrm>
              <a:off x="4574800" y="3666350"/>
              <a:ext cx="7700" cy="7300"/>
            </a:xfrm>
            <a:custGeom>
              <a:avLst/>
              <a:gdLst/>
              <a:ahLst/>
              <a:cxnLst/>
              <a:rect l="l" t="t" r="r" b="b"/>
              <a:pathLst>
                <a:path w="308" h="292" extrusionOk="0">
                  <a:moveTo>
                    <a:pt x="234" y="0"/>
                  </a:moveTo>
                  <a:cubicBezTo>
                    <a:pt x="200" y="0"/>
                    <a:pt x="127" y="65"/>
                    <a:pt x="0" y="255"/>
                  </a:cubicBezTo>
                  <a:cubicBezTo>
                    <a:pt x="26" y="281"/>
                    <a:pt x="52" y="292"/>
                    <a:pt x="77" y="292"/>
                  </a:cubicBezTo>
                  <a:cubicBezTo>
                    <a:pt x="206" y="292"/>
                    <a:pt x="307" y="0"/>
                    <a:pt x="23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24" name="Google Shape;17124;p25"/>
            <p:cNvSpPr/>
            <p:nvPr/>
          </p:nvSpPr>
          <p:spPr>
            <a:xfrm>
              <a:off x="4066950" y="4114175"/>
              <a:ext cx="8150" cy="5125"/>
            </a:xfrm>
            <a:custGeom>
              <a:avLst/>
              <a:gdLst/>
              <a:ahLst/>
              <a:cxnLst/>
              <a:rect l="l" t="t" r="r" b="b"/>
              <a:pathLst>
                <a:path w="326" h="205" extrusionOk="0">
                  <a:moveTo>
                    <a:pt x="264" y="0"/>
                  </a:moveTo>
                  <a:cubicBezTo>
                    <a:pt x="248" y="0"/>
                    <a:pt x="211" y="13"/>
                    <a:pt x="143" y="47"/>
                  </a:cubicBezTo>
                  <a:cubicBezTo>
                    <a:pt x="26" y="164"/>
                    <a:pt x="1" y="205"/>
                    <a:pt x="20" y="205"/>
                  </a:cubicBezTo>
                  <a:cubicBezTo>
                    <a:pt x="62" y="205"/>
                    <a:pt x="325" y="0"/>
                    <a:pt x="26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25" name="Google Shape;17125;p25"/>
            <p:cNvSpPr/>
            <p:nvPr/>
          </p:nvSpPr>
          <p:spPr>
            <a:xfrm>
              <a:off x="4036900" y="4061675"/>
              <a:ext cx="7850" cy="6500"/>
            </a:xfrm>
            <a:custGeom>
              <a:avLst/>
              <a:gdLst/>
              <a:ahLst/>
              <a:cxnLst/>
              <a:rect l="l" t="t" r="r" b="b"/>
              <a:pathLst>
                <a:path w="314" h="260" extrusionOk="0">
                  <a:moveTo>
                    <a:pt x="201" y="1"/>
                  </a:moveTo>
                  <a:cubicBezTo>
                    <a:pt x="160" y="1"/>
                    <a:pt x="95" y="35"/>
                    <a:pt x="1" y="130"/>
                  </a:cubicBezTo>
                  <a:cubicBezTo>
                    <a:pt x="48" y="225"/>
                    <a:pt x="95" y="260"/>
                    <a:pt x="137" y="260"/>
                  </a:cubicBezTo>
                  <a:cubicBezTo>
                    <a:pt x="249" y="260"/>
                    <a:pt x="313" y="1"/>
                    <a:pt x="20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26" name="Google Shape;17126;p25"/>
            <p:cNvSpPr/>
            <p:nvPr/>
          </p:nvSpPr>
          <p:spPr>
            <a:xfrm>
              <a:off x="4014500" y="4106500"/>
              <a:ext cx="4700" cy="6500"/>
            </a:xfrm>
            <a:custGeom>
              <a:avLst/>
              <a:gdLst/>
              <a:ahLst/>
              <a:cxnLst/>
              <a:rect l="l" t="t" r="r" b="b"/>
              <a:pathLst>
                <a:path w="188" h="260" extrusionOk="0">
                  <a:moveTo>
                    <a:pt x="112" y="1"/>
                  </a:moveTo>
                  <a:cubicBezTo>
                    <a:pt x="85" y="1"/>
                    <a:pt x="48" y="35"/>
                    <a:pt x="0" y="130"/>
                  </a:cubicBezTo>
                  <a:cubicBezTo>
                    <a:pt x="48" y="225"/>
                    <a:pt x="85" y="259"/>
                    <a:pt x="112" y="259"/>
                  </a:cubicBezTo>
                  <a:cubicBezTo>
                    <a:pt x="187" y="259"/>
                    <a:pt x="187" y="1"/>
                    <a:pt x="11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27" name="Google Shape;17127;p25"/>
            <p:cNvSpPr/>
            <p:nvPr/>
          </p:nvSpPr>
          <p:spPr>
            <a:xfrm>
              <a:off x="7111200" y="2686600"/>
              <a:ext cx="22425" cy="6500"/>
            </a:xfrm>
            <a:custGeom>
              <a:avLst/>
              <a:gdLst/>
              <a:ahLst/>
              <a:cxnLst/>
              <a:rect l="l" t="t" r="r" b="b"/>
              <a:pathLst>
                <a:path w="897" h="260" extrusionOk="0">
                  <a:moveTo>
                    <a:pt x="518" y="0"/>
                  </a:moveTo>
                  <a:lnTo>
                    <a:pt x="518" y="0"/>
                  </a:lnTo>
                  <a:cubicBezTo>
                    <a:pt x="0" y="130"/>
                    <a:pt x="379" y="259"/>
                    <a:pt x="619" y="259"/>
                  </a:cubicBezTo>
                  <a:cubicBezTo>
                    <a:pt x="795" y="259"/>
                    <a:pt x="896" y="190"/>
                    <a:pt x="51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28" name="Google Shape;17128;p25"/>
            <p:cNvSpPr/>
            <p:nvPr/>
          </p:nvSpPr>
          <p:spPr>
            <a:xfrm>
              <a:off x="7034475" y="2675400"/>
              <a:ext cx="25250" cy="4225"/>
            </a:xfrm>
            <a:custGeom>
              <a:avLst/>
              <a:gdLst/>
              <a:ahLst/>
              <a:cxnLst/>
              <a:rect l="l" t="t" r="r" b="b"/>
              <a:pathLst>
                <a:path w="1010" h="169" extrusionOk="0">
                  <a:moveTo>
                    <a:pt x="449" y="0"/>
                  </a:moveTo>
                  <a:lnTo>
                    <a:pt x="449" y="0"/>
                  </a:lnTo>
                  <a:cubicBezTo>
                    <a:pt x="1" y="112"/>
                    <a:pt x="281" y="168"/>
                    <a:pt x="533" y="168"/>
                  </a:cubicBezTo>
                  <a:cubicBezTo>
                    <a:pt x="785" y="168"/>
                    <a:pt x="1009" y="112"/>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29" name="Google Shape;17129;p25"/>
            <p:cNvSpPr/>
            <p:nvPr/>
          </p:nvSpPr>
          <p:spPr>
            <a:xfrm>
              <a:off x="7008725" y="775100"/>
              <a:ext cx="20175" cy="13050"/>
            </a:xfrm>
            <a:custGeom>
              <a:avLst/>
              <a:gdLst/>
              <a:ahLst/>
              <a:cxnLst/>
              <a:rect l="l" t="t" r="r" b="b"/>
              <a:pathLst>
                <a:path w="807" h="522" extrusionOk="0">
                  <a:moveTo>
                    <a:pt x="597" y="0"/>
                  </a:moveTo>
                  <a:cubicBezTo>
                    <a:pt x="156" y="0"/>
                    <a:pt x="0" y="521"/>
                    <a:pt x="232" y="521"/>
                  </a:cubicBezTo>
                  <a:cubicBezTo>
                    <a:pt x="266" y="521"/>
                    <a:pt x="308" y="510"/>
                    <a:pt x="358" y="485"/>
                  </a:cubicBezTo>
                  <a:cubicBezTo>
                    <a:pt x="358" y="261"/>
                    <a:pt x="807" y="261"/>
                    <a:pt x="807" y="37"/>
                  </a:cubicBezTo>
                  <a:cubicBezTo>
                    <a:pt x="731" y="11"/>
                    <a:pt x="661" y="0"/>
                    <a:pt x="59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30" name="Google Shape;17130;p25"/>
            <p:cNvSpPr/>
            <p:nvPr/>
          </p:nvSpPr>
          <p:spPr>
            <a:xfrm>
              <a:off x="7000875" y="2973600"/>
              <a:ext cx="22425" cy="9975"/>
            </a:xfrm>
            <a:custGeom>
              <a:avLst/>
              <a:gdLst/>
              <a:ahLst/>
              <a:cxnLst/>
              <a:rect l="l" t="t" r="r" b="b"/>
              <a:pathLst>
                <a:path w="897" h="399" extrusionOk="0">
                  <a:moveTo>
                    <a:pt x="299" y="0"/>
                  </a:moveTo>
                  <a:cubicBezTo>
                    <a:pt x="149" y="0"/>
                    <a:pt x="0" y="100"/>
                    <a:pt x="0" y="399"/>
                  </a:cubicBezTo>
                  <a:cubicBezTo>
                    <a:pt x="896" y="399"/>
                    <a:pt x="598" y="0"/>
                    <a:pt x="29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31" name="Google Shape;17131;p25"/>
            <p:cNvSpPr/>
            <p:nvPr/>
          </p:nvSpPr>
          <p:spPr>
            <a:xfrm>
              <a:off x="7000875" y="3930450"/>
              <a:ext cx="11225" cy="11225"/>
            </a:xfrm>
            <a:custGeom>
              <a:avLst/>
              <a:gdLst/>
              <a:ahLst/>
              <a:cxnLst/>
              <a:rect l="l" t="t" r="r" b="b"/>
              <a:pathLst>
                <a:path w="449" h="449" extrusionOk="0">
                  <a:moveTo>
                    <a:pt x="0" y="0"/>
                  </a:moveTo>
                  <a:cubicBezTo>
                    <a:pt x="0" y="224"/>
                    <a:pt x="0" y="449"/>
                    <a:pt x="224" y="449"/>
                  </a:cubicBezTo>
                  <a:cubicBezTo>
                    <a:pt x="448" y="449"/>
                    <a:pt x="224"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32" name="Google Shape;17132;p25"/>
            <p:cNvSpPr/>
            <p:nvPr/>
          </p:nvSpPr>
          <p:spPr>
            <a:xfrm>
              <a:off x="6964450" y="3969675"/>
              <a:ext cx="28025" cy="4225"/>
            </a:xfrm>
            <a:custGeom>
              <a:avLst/>
              <a:gdLst/>
              <a:ahLst/>
              <a:cxnLst/>
              <a:rect l="l" t="t" r="r" b="b"/>
              <a:pathLst>
                <a:path w="1121" h="169" extrusionOk="0">
                  <a:moveTo>
                    <a:pt x="561" y="0"/>
                  </a:moveTo>
                  <a:cubicBezTo>
                    <a:pt x="0" y="112"/>
                    <a:pt x="280" y="168"/>
                    <a:pt x="561" y="168"/>
                  </a:cubicBezTo>
                  <a:cubicBezTo>
                    <a:pt x="841" y="168"/>
                    <a:pt x="1121" y="112"/>
                    <a:pt x="56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33" name="Google Shape;17133;p25"/>
            <p:cNvSpPr/>
            <p:nvPr/>
          </p:nvSpPr>
          <p:spPr>
            <a:xfrm>
              <a:off x="6849575" y="916075"/>
              <a:ext cx="16850" cy="11225"/>
            </a:xfrm>
            <a:custGeom>
              <a:avLst/>
              <a:gdLst/>
              <a:ahLst/>
              <a:cxnLst/>
              <a:rect l="l" t="t" r="r" b="b"/>
              <a:pathLst>
                <a:path w="674" h="449" extrusionOk="0">
                  <a:moveTo>
                    <a:pt x="1" y="1"/>
                  </a:moveTo>
                  <a:cubicBezTo>
                    <a:pt x="1" y="225"/>
                    <a:pt x="1" y="449"/>
                    <a:pt x="225" y="449"/>
                  </a:cubicBezTo>
                  <a:cubicBezTo>
                    <a:pt x="673" y="449"/>
                    <a:pt x="449"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34" name="Google Shape;17134;p25"/>
            <p:cNvSpPr/>
            <p:nvPr/>
          </p:nvSpPr>
          <p:spPr>
            <a:xfrm>
              <a:off x="6832775" y="787200"/>
              <a:ext cx="11225" cy="11250"/>
            </a:xfrm>
            <a:custGeom>
              <a:avLst/>
              <a:gdLst/>
              <a:ahLst/>
              <a:cxnLst/>
              <a:rect l="l" t="t" r="r" b="b"/>
              <a:pathLst>
                <a:path w="449" h="450" extrusionOk="0">
                  <a:moveTo>
                    <a:pt x="0" y="1"/>
                  </a:moveTo>
                  <a:cubicBezTo>
                    <a:pt x="0" y="1"/>
                    <a:pt x="0" y="449"/>
                    <a:pt x="225" y="449"/>
                  </a:cubicBezTo>
                  <a:cubicBezTo>
                    <a:pt x="449" y="449"/>
                    <a:pt x="225"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35" name="Google Shape;17135;p25"/>
            <p:cNvSpPr/>
            <p:nvPr/>
          </p:nvSpPr>
          <p:spPr>
            <a:xfrm>
              <a:off x="6832775" y="2311200"/>
              <a:ext cx="11225" cy="11225"/>
            </a:xfrm>
            <a:custGeom>
              <a:avLst/>
              <a:gdLst/>
              <a:ahLst/>
              <a:cxnLst/>
              <a:rect l="l" t="t" r="r" b="b"/>
              <a:pathLst>
                <a:path w="449" h="449" extrusionOk="0">
                  <a:moveTo>
                    <a:pt x="0" y="1"/>
                  </a:moveTo>
                  <a:cubicBezTo>
                    <a:pt x="0" y="225"/>
                    <a:pt x="0" y="449"/>
                    <a:pt x="225" y="449"/>
                  </a:cubicBezTo>
                  <a:cubicBezTo>
                    <a:pt x="449" y="449"/>
                    <a:pt x="225"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36" name="Google Shape;17136;p25"/>
            <p:cNvSpPr/>
            <p:nvPr/>
          </p:nvSpPr>
          <p:spPr>
            <a:xfrm>
              <a:off x="6818250" y="2893150"/>
              <a:ext cx="20150" cy="18325"/>
            </a:xfrm>
            <a:custGeom>
              <a:avLst/>
              <a:gdLst/>
              <a:ahLst/>
              <a:cxnLst/>
              <a:rect l="l" t="t" r="r" b="b"/>
              <a:pathLst>
                <a:path w="806" h="733" extrusionOk="0">
                  <a:moveTo>
                    <a:pt x="632" y="1"/>
                  </a:moveTo>
                  <a:cubicBezTo>
                    <a:pt x="153" y="1"/>
                    <a:pt x="1" y="733"/>
                    <a:pt x="419" y="733"/>
                  </a:cubicBezTo>
                  <a:cubicBezTo>
                    <a:pt x="466" y="733"/>
                    <a:pt x="520" y="724"/>
                    <a:pt x="581" y="703"/>
                  </a:cubicBezTo>
                  <a:cubicBezTo>
                    <a:pt x="581" y="479"/>
                    <a:pt x="806" y="255"/>
                    <a:pt x="806" y="31"/>
                  </a:cubicBezTo>
                  <a:cubicBezTo>
                    <a:pt x="744" y="10"/>
                    <a:pt x="686" y="1"/>
                    <a:pt x="63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37" name="Google Shape;17137;p25"/>
            <p:cNvSpPr/>
            <p:nvPr/>
          </p:nvSpPr>
          <p:spPr>
            <a:xfrm>
              <a:off x="6810375" y="804025"/>
              <a:ext cx="22275" cy="17725"/>
            </a:xfrm>
            <a:custGeom>
              <a:avLst/>
              <a:gdLst/>
              <a:ahLst/>
              <a:cxnLst/>
              <a:rect l="l" t="t" r="r" b="b"/>
              <a:pathLst>
                <a:path w="891" h="709" extrusionOk="0">
                  <a:moveTo>
                    <a:pt x="448" y="0"/>
                  </a:moveTo>
                  <a:cubicBezTo>
                    <a:pt x="448" y="224"/>
                    <a:pt x="0" y="224"/>
                    <a:pt x="224" y="673"/>
                  </a:cubicBezTo>
                  <a:cubicBezTo>
                    <a:pt x="299" y="698"/>
                    <a:pt x="365" y="709"/>
                    <a:pt x="424" y="709"/>
                  </a:cubicBezTo>
                  <a:cubicBezTo>
                    <a:pt x="891" y="709"/>
                    <a:pt x="847" y="0"/>
                    <a:pt x="4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38" name="Google Shape;17138;p25"/>
            <p:cNvSpPr/>
            <p:nvPr/>
          </p:nvSpPr>
          <p:spPr>
            <a:xfrm>
              <a:off x="6801950" y="826425"/>
              <a:ext cx="28050" cy="4225"/>
            </a:xfrm>
            <a:custGeom>
              <a:avLst/>
              <a:gdLst/>
              <a:ahLst/>
              <a:cxnLst/>
              <a:rect l="l" t="t" r="r" b="b"/>
              <a:pathLst>
                <a:path w="1122" h="169" extrusionOk="0">
                  <a:moveTo>
                    <a:pt x="561" y="1"/>
                  </a:moveTo>
                  <a:cubicBezTo>
                    <a:pt x="1" y="113"/>
                    <a:pt x="281" y="169"/>
                    <a:pt x="561" y="169"/>
                  </a:cubicBezTo>
                  <a:cubicBezTo>
                    <a:pt x="841" y="169"/>
                    <a:pt x="1121" y="113"/>
                    <a:pt x="5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39" name="Google Shape;17139;p25"/>
            <p:cNvSpPr/>
            <p:nvPr/>
          </p:nvSpPr>
          <p:spPr>
            <a:xfrm>
              <a:off x="6803025" y="858325"/>
              <a:ext cx="20075" cy="12950"/>
            </a:xfrm>
            <a:custGeom>
              <a:avLst/>
              <a:gdLst/>
              <a:ahLst/>
              <a:cxnLst/>
              <a:rect l="l" t="t" r="r" b="b"/>
              <a:pathLst>
                <a:path w="803" h="518" extrusionOk="0">
                  <a:moveTo>
                    <a:pt x="525" y="0"/>
                  </a:moveTo>
                  <a:cubicBezTo>
                    <a:pt x="305" y="0"/>
                    <a:pt x="1" y="259"/>
                    <a:pt x="518" y="518"/>
                  </a:cubicBezTo>
                  <a:cubicBezTo>
                    <a:pt x="802" y="139"/>
                    <a:pt x="686" y="0"/>
                    <a:pt x="5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40" name="Google Shape;17140;p25"/>
            <p:cNvSpPr/>
            <p:nvPr/>
          </p:nvSpPr>
          <p:spPr>
            <a:xfrm>
              <a:off x="6810375" y="2878350"/>
              <a:ext cx="22425" cy="9975"/>
            </a:xfrm>
            <a:custGeom>
              <a:avLst/>
              <a:gdLst/>
              <a:ahLst/>
              <a:cxnLst/>
              <a:rect l="l" t="t" r="r" b="b"/>
              <a:pathLst>
                <a:path w="897" h="399" extrusionOk="0">
                  <a:moveTo>
                    <a:pt x="299" y="0"/>
                  </a:moveTo>
                  <a:cubicBezTo>
                    <a:pt x="149" y="0"/>
                    <a:pt x="0" y="100"/>
                    <a:pt x="0" y="399"/>
                  </a:cubicBezTo>
                  <a:cubicBezTo>
                    <a:pt x="896" y="399"/>
                    <a:pt x="598" y="0"/>
                    <a:pt x="29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41" name="Google Shape;17141;p25"/>
            <p:cNvSpPr/>
            <p:nvPr/>
          </p:nvSpPr>
          <p:spPr>
            <a:xfrm>
              <a:off x="6777775" y="892925"/>
              <a:ext cx="27000" cy="23175"/>
            </a:xfrm>
            <a:custGeom>
              <a:avLst/>
              <a:gdLst/>
              <a:ahLst/>
              <a:cxnLst/>
              <a:rect l="l" t="t" r="r" b="b"/>
              <a:pathLst>
                <a:path w="1080" h="927" extrusionOk="0">
                  <a:moveTo>
                    <a:pt x="903" y="1"/>
                  </a:moveTo>
                  <a:cubicBezTo>
                    <a:pt x="333" y="1"/>
                    <a:pt x="0" y="927"/>
                    <a:pt x="408" y="927"/>
                  </a:cubicBezTo>
                  <a:cubicBezTo>
                    <a:pt x="856" y="702"/>
                    <a:pt x="632" y="254"/>
                    <a:pt x="1080" y="30"/>
                  </a:cubicBezTo>
                  <a:cubicBezTo>
                    <a:pt x="1019" y="10"/>
                    <a:pt x="960" y="1"/>
                    <a:pt x="90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42" name="Google Shape;17142;p25"/>
            <p:cNvSpPr/>
            <p:nvPr/>
          </p:nvSpPr>
          <p:spPr>
            <a:xfrm>
              <a:off x="6787950" y="988925"/>
              <a:ext cx="16825" cy="11225"/>
            </a:xfrm>
            <a:custGeom>
              <a:avLst/>
              <a:gdLst/>
              <a:ahLst/>
              <a:cxnLst/>
              <a:rect l="l" t="t" r="r" b="b"/>
              <a:pathLst>
                <a:path w="673" h="449" extrusionOk="0">
                  <a:moveTo>
                    <a:pt x="1" y="0"/>
                  </a:moveTo>
                  <a:cubicBezTo>
                    <a:pt x="1" y="0"/>
                    <a:pt x="1" y="448"/>
                    <a:pt x="225" y="448"/>
                  </a:cubicBezTo>
                  <a:cubicBezTo>
                    <a:pt x="673" y="448"/>
                    <a:pt x="225"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43" name="Google Shape;17143;p25"/>
            <p:cNvSpPr/>
            <p:nvPr/>
          </p:nvSpPr>
          <p:spPr>
            <a:xfrm>
              <a:off x="6782350" y="1005725"/>
              <a:ext cx="11225" cy="5625"/>
            </a:xfrm>
            <a:custGeom>
              <a:avLst/>
              <a:gdLst/>
              <a:ahLst/>
              <a:cxnLst/>
              <a:rect l="l" t="t" r="r" b="b"/>
              <a:pathLst>
                <a:path w="449" h="225" extrusionOk="0">
                  <a:moveTo>
                    <a:pt x="0" y="0"/>
                  </a:moveTo>
                  <a:cubicBezTo>
                    <a:pt x="0" y="0"/>
                    <a:pt x="0" y="225"/>
                    <a:pt x="225" y="225"/>
                  </a:cubicBezTo>
                  <a:cubicBezTo>
                    <a:pt x="449" y="225"/>
                    <a:pt x="225"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44" name="Google Shape;17144;p25"/>
            <p:cNvSpPr/>
            <p:nvPr/>
          </p:nvSpPr>
          <p:spPr>
            <a:xfrm>
              <a:off x="6737525" y="2882700"/>
              <a:ext cx="16825" cy="22425"/>
            </a:xfrm>
            <a:custGeom>
              <a:avLst/>
              <a:gdLst/>
              <a:ahLst/>
              <a:cxnLst/>
              <a:rect l="l" t="t" r="r" b="b"/>
              <a:pathLst>
                <a:path w="673" h="897" extrusionOk="0">
                  <a:moveTo>
                    <a:pt x="0" y="1"/>
                  </a:moveTo>
                  <a:cubicBezTo>
                    <a:pt x="0" y="449"/>
                    <a:pt x="0" y="897"/>
                    <a:pt x="449" y="897"/>
                  </a:cubicBezTo>
                  <a:cubicBezTo>
                    <a:pt x="449" y="449"/>
                    <a:pt x="673"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45" name="Google Shape;17145;p25"/>
            <p:cNvSpPr/>
            <p:nvPr/>
          </p:nvSpPr>
          <p:spPr>
            <a:xfrm>
              <a:off x="6737525" y="983325"/>
              <a:ext cx="11225" cy="11225"/>
            </a:xfrm>
            <a:custGeom>
              <a:avLst/>
              <a:gdLst/>
              <a:ahLst/>
              <a:cxnLst/>
              <a:rect l="l" t="t" r="r" b="b"/>
              <a:pathLst>
                <a:path w="449" h="449" extrusionOk="0">
                  <a:moveTo>
                    <a:pt x="0" y="0"/>
                  </a:moveTo>
                  <a:cubicBezTo>
                    <a:pt x="0" y="224"/>
                    <a:pt x="0" y="448"/>
                    <a:pt x="225" y="448"/>
                  </a:cubicBezTo>
                  <a:cubicBezTo>
                    <a:pt x="449" y="448"/>
                    <a:pt x="225"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46" name="Google Shape;17146;p25"/>
            <p:cNvSpPr/>
            <p:nvPr/>
          </p:nvSpPr>
          <p:spPr>
            <a:xfrm>
              <a:off x="6723525" y="2339225"/>
              <a:ext cx="25225" cy="4225"/>
            </a:xfrm>
            <a:custGeom>
              <a:avLst/>
              <a:gdLst/>
              <a:ahLst/>
              <a:cxnLst/>
              <a:rect l="l" t="t" r="r" b="b"/>
              <a:pathLst>
                <a:path w="1009" h="169" extrusionOk="0">
                  <a:moveTo>
                    <a:pt x="560" y="0"/>
                  </a:moveTo>
                  <a:lnTo>
                    <a:pt x="560" y="0"/>
                  </a:lnTo>
                  <a:cubicBezTo>
                    <a:pt x="0" y="112"/>
                    <a:pt x="224" y="168"/>
                    <a:pt x="476" y="168"/>
                  </a:cubicBezTo>
                  <a:cubicBezTo>
                    <a:pt x="729" y="168"/>
                    <a:pt x="1009" y="112"/>
                    <a:pt x="5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47" name="Google Shape;17147;p25"/>
            <p:cNvSpPr/>
            <p:nvPr/>
          </p:nvSpPr>
          <p:spPr>
            <a:xfrm>
              <a:off x="6715125" y="3880025"/>
              <a:ext cx="25225" cy="4225"/>
            </a:xfrm>
            <a:custGeom>
              <a:avLst/>
              <a:gdLst/>
              <a:ahLst/>
              <a:cxnLst/>
              <a:rect l="l" t="t" r="r" b="b"/>
              <a:pathLst>
                <a:path w="1009" h="169" extrusionOk="0">
                  <a:moveTo>
                    <a:pt x="448" y="0"/>
                  </a:moveTo>
                  <a:lnTo>
                    <a:pt x="448" y="0"/>
                  </a:lnTo>
                  <a:cubicBezTo>
                    <a:pt x="0" y="112"/>
                    <a:pt x="280" y="168"/>
                    <a:pt x="532" y="168"/>
                  </a:cubicBezTo>
                  <a:cubicBezTo>
                    <a:pt x="784" y="168"/>
                    <a:pt x="1009" y="112"/>
                    <a:pt x="4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48" name="Google Shape;17148;p25"/>
            <p:cNvSpPr/>
            <p:nvPr/>
          </p:nvSpPr>
          <p:spPr>
            <a:xfrm>
              <a:off x="6709500" y="1442750"/>
              <a:ext cx="22450" cy="11225"/>
            </a:xfrm>
            <a:custGeom>
              <a:avLst/>
              <a:gdLst/>
              <a:ahLst/>
              <a:cxnLst/>
              <a:rect l="l" t="t" r="r" b="b"/>
              <a:pathLst>
                <a:path w="898" h="449" extrusionOk="0">
                  <a:moveTo>
                    <a:pt x="449" y="1"/>
                  </a:moveTo>
                  <a:cubicBezTo>
                    <a:pt x="449" y="225"/>
                    <a:pt x="1" y="225"/>
                    <a:pt x="449" y="449"/>
                  </a:cubicBezTo>
                  <a:cubicBezTo>
                    <a:pt x="897" y="449"/>
                    <a:pt x="897" y="1"/>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49" name="Google Shape;17149;p25"/>
            <p:cNvSpPr/>
            <p:nvPr/>
          </p:nvSpPr>
          <p:spPr>
            <a:xfrm>
              <a:off x="6687100" y="2991075"/>
              <a:ext cx="37950" cy="20525"/>
            </a:xfrm>
            <a:custGeom>
              <a:avLst/>
              <a:gdLst/>
              <a:ahLst/>
              <a:cxnLst/>
              <a:rect l="l" t="t" r="r" b="b"/>
              <a:pathLst>
                <a:path w="1518" h="821" extrusionOk="0">
                  <a:moveTo>
                    <a:pt x="397" y="0"/>
                  </a:moveTo>
                  <a:cubicBezTo>
                    <a:pt x="245" y="0"/>
                    <a:pt x="105" y="44"/>
                    <a:pt x="0" y="148"/>
                  </a:cubicBezTo>
                  <a:cubicBezTo>
                    <a:pt x="673" y="148"/>
                    <a:pt x="673" y="820"/>
                    <a:pt x="1345" y="820"/>
                  </a:cubicBezTo>
                  <a:cubicBezTo>
                    <a:pt x="1517" y="476"/>
                    <a:pt x="897" y="0"/>
                    <a:pt x="39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50" name="Google Shape;17150;p25"/>
            <p:cNvSpPr/>
            <p:nvPr/>
          </p:nvSpPr>
          <p:spPr>
            <a:xfrm>
              <a:off x="6689900" y="3835200"/>
              <a:ext cx="25225" cy="4225"/>
            </a:xfrm>
            <a:custGeom>
              <a:avLst/>
              <a:gdLst/>
              <a:ahLst/>
              <a:cxnLst/>
              <a:rect l="l" t="t" r="r" b="b"/>
              <a:pathLst>
                <a:path w="1009" h="169" extrusionOk="0">
                  <a:moveTo>
                    <a:pt x="561" y="0"/>
                  </a:moveTo>
                  <a:lnTo>
                    <a:pt x="561" y="0"/>
                  </a:lnTo>
                  <a:cubicBezTo>
                    <a:pt x="0" y="112"/>
                    <a:pt x="225" y="168"/>
                    <a:pt x="477" y="168"/>
                  </a:cubicBezTo>
                  <a:cubicBezTo>
                    <a:pt x="729" y="168"/>
                    <a:pt x="1009" y="112"/>
                    <a:pt x="56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51" name="Google Shape;17151;p25"/>
            <p:cNvSpPr/>
            <p:nvPr/>
          </p:nvSpPr>
          <p:spPr>
            <a:xfrm>
              <a:off x="6664675" y="1329775"/>
              <a:ext cx="20700" cy="13050"/>
            </a:xfrm>
            <a:custGeom>
              <a:avLst/>
              <a:gdLst/>
              <a:ahLst/>
              <a:cxnLst/>
              <a:rect l="l" t="t" r="r" b="b"/>
              <a:pathLst>
                <a:path w="828" h="522" extrusionOk="0">
                  <a:moveTo>
                    <a:pt x="211" y="1"/>
                  </a:moveTo>
                  <a:cubicBezTo>
                    <a:pt x="147" y="1"/>
                    <a:pt x="77" y="12"/>
                    <a:pt x="1" y="37"/>
                  </a:cubicBezTo>
                  <a:cubicBezTo>
                    <a:pt x="1" y="261"/>
                    <a:pt x="225" y="485"/>
                    <a:pt x="673" y="485"/>
                  </a:cubicBezTo>
                  <a:cubicBezTo>
                    <a:pt x="699" y="511"/>
                    <a:pt x="718" y="522"/>
                    <a:pt x="732" y="522"/>
                  </a:cubicBezTo>
                  <a:cubicBezTo>
                    <a:pt x="827" y="522"/>
                    <a:pt x="654" y="1"/>
                    <a:pt x="21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52" name="Google Shape;17152;p25"/>
            <p:cNvSpPr/>
            <p:nvPr/>
          </p:nvSpPr>
          <p:spPr>
            <a:xfrm>
              <a:off x="6647875" y="1438100"/>
              <a:ext cx="24750" cy="15875"/>
            </a:xfrm>
            <a:custGeom>
              <a:avLst/>
              <a:gdLst/>
              <a:ahLst/>
              <a:cxnLst/>
              <a:rect l="l" t="t" r="r" b="b"/>
              <a:pathLst>
                <a:path w="990" h="635" extrusionOk="0">
                  <a:moveTo>
                    <a:pt x="221" y="1"/>
                  </a:moveTo>
                  <a:cubicBezTo>
                    <a:pt x="97" y="1"/>
                    <a:pt x="1" y="55"/>
                    <a:pt x="1" y="187"/>
                  </a:cubicBezTo>
                  <a:cubicBezTo>
                    <a:pt x="449" y="187"/>
                    <a:pt x="449" y="411"/>
                    <a:pt x="673" y="635"/>
                  </a:cubicBezTo>
                  <a:cubicBezTo>
                    <a:pt x="990" y="318"/>
                    <a:pt x="522" y="1"/>
                    <a:pt x="22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53" name="Google Shape;17153;p25"/>
            <p:cNvSpPr/>
            <p:nvPr/>
          </p:nvSpPr>
          <p:spPr>
            <a:xfrm>
              <a:off x="6645075" y="3812775"/>
              <a:ext cx="28050" cy="4225"/>
            </a:xfrm>
            <a:custGeom>
              <a:avLst/>
              <a:gdLst/>
              <a:ahLst/>
              <a:cxnLst/>
              <a:rect l="l" t="t" r="r" b="b"/>
              <a:pathLst>
                <a:path w="1122" h="169" extrusionOk="0">
                  <a:moveTo>
                    <a:pt x="561" y="1"/>
                  </a:moveTo>
                  <a:cubicBezTo>
                    <a:pt x="1" y="113"/>
                    <a:pt x="281" y="169"/>
                    <a:pt x="561" y="169"/>
                  </a:cubicBezTo>
                  <a:cubicBezTo>
                    <a:pt x="841" y="169"/>
                    <a:pt x="1121" y="113"/>
                    <a:pt x="5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54" name="Google Shape;17154;p25"/>
            <p:cNvSpPr/>
            <p:nvPr/>
          </p:nvSpPr>
          <p:spPr>
            <a:xfrm>
              <a:off x="6647875" y="3774800"/>
              <a:ext cx="22450" cy="10000"/>
            </a:xfrm>
            <a:custGeom>
              <a:avLst/>
              <a:gdLst/>
              <a:ahLst/>
              <a:cxnLst/>
              <a:rect l="l" t="t" r="r" b="b"/>
              <a:pathLst>
                <a:path w="898" h="400" extrusionOk="0">
                  <a:moveTo>
                    <a:pt x="299" y="1"/>
                  </a:moveTo>
                  <a:cubicBezTo>
                    <a:pt x="150" y="1"/>
                    <a:pt x="1" y="100"/>
                    <a:pt x="1" y="399"/>
                  </a:cubicBezTo>
                  <a:cubicBezTo>
                    <a:pt x="897" y="399"/>
                    <a:pt x="598" y="1"/>
                    <a:pt x="29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55" name="Google Shape;17155;p25"/>
            <p:cNvSpPr/>
            <p:nvPr/>
          </p:nvSpPr>
          <p:spPr>
            <a:xfrm>
              <a:off x="6616175" y="2997625"/>
              <a:ext cx="14175" cy="8275"/>
            </a:xfrm>
            <a:custGeom>
              <a:avLst/>
              <a:gdLst/>
              <a:ahLst/>
              <a:cxnLst/>
              <a:rect l="l" t="t" r="r" b="b"/>
              <a:pathLst>
                <a:path w="567" h="331" extrusionOk="0">
                  <a:moveTo>
                    <a:pt x="102" y="1"/>
                  </a:moveTo>
                  <a:cubicBezTo>
                    <a:pt x="1" y="1"/>
                    <a:pt x="452" y="331"/>
                    <a:pt x="533" y="331"/>
                  </a:cubicBezTo>
                  <a:cubicBezTo>
                    <a:pt x="566" y="331"/>
                    <a:pt x="535" y="273"/>
                    <a:pt x="372" y="110"/>
                  </a:cubicBezTo>
                  <a:cubicBezTo>
                    <a:pt x="214" y="31"/>
                    <a:pt x="133" y="1"/>
                    <a:pt x="10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56" name="Google Shape;17156;p25"/>
            <p:cNvSpPr/>
            <p:nvPr/>
          </p:nvSpPr>
          <p:spPr>
            <a:xfrm>
              <a:off x="6580650" y="3840800"/>
              <a:ext cx="22425" cy="5625"/>
            </a:xfrm>
            <a:custGeom>
              <a:avLst/>
              <a:gdLst/>
              <a:ahLst/>
              <a:cxnLst/>
              <a:rect l="l" t="t" r="r" b="b"/>
              <a:pathLst>
                <a:path w="897" h="225" extrusionOk="0">
                  <a:moveTo>
                    <a:pt x="448" y="0"/>
                  </a:moveTo>
                  <a:cubicBezTo>
                    <a:pt x="0" y="0"/>
                    <a:pt x="0" y="225"/>
                    <a:pt x="448" y="225"/>
                  </a:cubicBezTo>
                  <a:cubicBezTo>
                    <a:pt x="673" y="225"/>
                    <a:pt x="897" y="0"/>
                    <a:pt x="4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57" name="Google Shape;17157;p25"/>
            <p:cNvSpPr/>
            <p:nvPr/>
          </p:nvSpPr>
          <p:spPr>
            <a:xfrm>
              <a:off x="6566625" y="3908025"/>
              <a:ext cx="28050" cy="4225"/>
            </a:xfrm>
            <a:custGeom>
              <a:avLst/>
              <a:gdLst/>
              <a:ahLst/>
              <a:cxnLst/>
              <a:rect l="l" t="t" r="r" b="b"/>
              <a:pathLst>
                <a:path w="1122" h="169" extrusionOk="0">
                  <a:moveTo>
                    <a:pt x="561" y="1"/>
                  </a:moveTo>
                  <a:cubicBezTo>
                    <a:pt x="1" y="113"/>
                    <a:pt x="281" y="169"/>
                    <a:pt x="561" y="169"/>
                  </a:cubicBezTo>
                  <a:cubicBezTo>
                    <a:pt x="841" y="169"/>
                    <a:pt x="1121" y="113"/>
                    <a:pt x="5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58" name="Google Shape;17158;p25"/>
            <p:cNvSpPr/>
            <p:nvPr/>
          </p:nvSpPr>
          <p:spPr>
            <a:xfrm>
              <a:off x="6547025" y="1532400"/>
              <a:ext cx="50450" cy="25"/>
            </a:xfrm>
            <a:custGeom>
              <a:avLst/>
              <a:gdLst/>
              <a:ahLst/>
              <a:cxnLst/>
              <a:rect l="l" t="t" r="r" b="b"/>
              <a:pathLst>
                <a:path w="2018" h="1" extrusionOk="0">
                  <a:moveTo>
                    <a:pt x="897" y="0"/>
                  </a:moveTo>
                  <a:cubicBezTo>
                    <a:pt x="0" y="0"/>
                    <a:pt x="2018" y="0"/>
                    <a:pt x="89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59" name="Google Shape;17159;p25"/>
            <p:cNvSpPr/>
            <p:nvPr/>
          </p:nvSpPr>
          <p:spPr>
            <a:xfrm>
              <a:off x="6552625" y="1308275"/>
              <a:ext cx="26200" cy="23325"/>
            </a:xfrm>
            <a:custGeom>
              <a:avLst/>
              <a:gdLst/>
              <a:ahLst/>
              <a:cxnLst/>
              <a:rect l="l" t="t" r="r" b="b"/>
              <a:pathLst>
                <a:path w="1048" h="933" extrusionOk="0">
                  <a:moveTo>
                    <a:pt x="449" y="1"/>
                  </a:moveTo>
                  <a:cubicBezTo>
                    <a:pt x="449" y="449"/>
                    <a:pt x="1" y="449"/>
                    <a:pt x="1" y="897"/>
                  </a:cubicBezTo>
                  <a:cubicBezTo>
                    <a:pt x="74" y="922"/>
                    <a:pt x="145" y="933"/>
                    <a:pt x="212" y="933"/>
                  </a:cubicBezTo>
                  <a:cubicBezTo>
                    <a:pt x="758" y="933"/>
                    <a:pt x="1047" y="200"/>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60" name="Google Shape;17160;p25"/>
            <p:cNvSpPr/>
            <p:nvPr/>
          </p:nvSpPr>
          <p:spPr>
            <a:xfrm>
              <a:off x="6535825" y="3000350"/>
              <a:ext cx="16825" cy="11250"/>
            </a:xfrm>
            <a:custGeom>
              <a:avLst/>
              <a:gdLst/>
              <a:ahLst/>
              <a:cxnLst/>
              <a:rect l="l" t="t" r="r" b="b"/>
              <a:pathLst>
                <a:path w="673" h="450" extrusionOk="0">
                  <a:moveTo>
                    <a:pt x="448" y="1"/>
                  </a:moveTo>
                  <a:cubicBezTo>
                    <a:pt x="0" y="1"/>
                    <a:pt x="448" y="449"/>
                    <a:pt x="673" y="449"/>
                  </a:cubicBezTo>
                  <a:cubicBezTo>
                    <a:pt x="673" y="225"/>
                    <a:pt x="673" y="1"/>
                    <a:pt x="4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61" name="Google Shape;17161;p25"/>
            <p:cNvSpPr/>
            <p:nvPr/>
          </p:nvSpPr>
          <p:spPr>
            <a:xfrm>
              <a:off x="6530225" y="3924850"/>
              <a:ext cx="22425" cy="9975"/>
            </a:xfrm>
            <a:custGeom>
              <a:avLst/>
              <a:gdLst/>
              <a:ahLst/>
              <a:cxnLst/>
              <a:rect l="l" t="t" r="r" b="b"/>
              <a:pathLst>
                <a:path w="897" h="399" extrusionOk="0">
                  <a:moveTo>
                    <a:pt x="897" y="0"/>
                  </a:moveTo>
                  <a:cubicBezTo>
                    <a:pt x="0" y="0"/>
                    <a:pt x="299" y="399"/>
                    <a:pt x="598" y="399"/>
                  </a:cubicBezTo>
                  <a:cubicBezTo>
                    <a:pt x="747" y="399"/>
                    <a:pt x="897" y="299"/>
                    <a:pt x="89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62" name="Google Shape;17162;p25"/>
            <p:cNvSpPr/>
            <p:nvPr/>
          </p:nvSpPr>
          <p:spPr>
            <a:xfrm>
              <a:off x="6530225" y="1404775"/>
              <a:ext cx="22425" cy="9975"/>
            </a:xfrm>
            <a:custGeom>
              <a:avLst/>
              <a:gdLst/>
              <a:ahLst/>
              <a:cxnLst/>
              <a:rect l="l" t="t" r="r" b="b"/>
              <a:pathLst>
                <a:path w="897" h="399" extrusionOk="0">
                  <a:moveTo>
                    <a:pt x="299" y="1"/>
                  </a:moveTo>
                  <a:cubicBezTo>
                    <a:pt x="150" y="1"/>
                    <a:pt x="0" y="100"/>
                    <a:pt x="0" y="399"/>
                  </a:cubicBezTo>
                  <a:cubicBezTo>
                    <a:pt x="897" y="399"/>
                    <a:pt x="598" y="1"/>
                    <a:pt x="29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63" name="Google Shape;17163;p25"/>
            <p:cNvSpPr/>
            <p:nvPr/>
          </p:nvSpPr>
          <p:spPr>
            <a:xfrm>
              <a:off x="6485400" y="1325100"/>
              <a:ext cx="44850" cy="56050"/>
            </a:xfrm>
            <a:custGeom>
              <a:avLst/>
              <a:gdLst/>
              <a:ahLst/>
              <a:cxnLst/>
              <a:rect l="l" t="t" r="r" b="b"/>
              <a:pathLst>
                <a:path w="1794" h="2242" extrusionOk="0">
                  <a:moveTo>
                    <a:pt x="1793" y="0"/>
                  </a:moveTo>
                  <a:cubicBezTo>
                    <a:pt x="897" y="224"/>
                    <a:pt x="0" y="1569"/>
                    <a:pt x="448" y="2241"/>
                  </a:cubicBezTo>
                  <a:cubicBezTo>
                    <a:pt x="897" y="1345"/>
                    <a:pt x="1345" y="672"/>
                    <a:pt x="17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64" name="Google Shape;17164;p25"/>
            <p:cNvSpPr/>
            <p:nvPr/>
          </p:nvSpPr>
          <p:spPr>
            <a:xfrm>
              <a:off x="6498100" y="3767225"/>
              <a:ext cx="32150" cy="28775"/>
            </a:xfrm>
            <a:custGeom>
              <a:avLst/>
              <a:gdLst/>
              <a:ahLst/>
              <a:cxnLst/>
              <a:rect l="l" t="t" r="r" b="b"/>
              <a:pathLst>
                <a:path w="1286" h="1151" extrusionOk="0">
                  <a:moveTo>
                    <a:pt x="1054" y="0"/>
                  </a:moveTo>
                  <a:cubicBezTo>
                    <a:pt x="317" y="0"/>
                    <a:pt x="1" y="947"/>
                    <a:pt x="613" y="1151"/>
                  </a:cubicBezTo>
                  <a:cubicBezTo>
                    <a:pt x="613" y="702"/>
                    <a:pt x="1061" y="478"/>
                    <a:pt x="1285" y="30"/>
                  </a:cubicBezTo>
                  <a:cubicBezTo>
                    <a:pt x="1204" y="10"/>
                    <a:pt x="1127" y="0"/>
                    <a:pt x="105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65" name="Google Shape;17165;p25"/>
            <p:cNvSpPr/>
            <p:nvPr/>
          </p:nvSpPr>
          <p:spPr>
            <a:xfrm>
              <a:off x="6491000" y="3759550"/>
              <a:ext cx="25225" cy="14900"/>
            </a:xfrm>
            <a:custGeom>
              <a:avLst/>
              <a:gdLst/>
              <a:ahLst/>
              <a:cxnLst/>
              <a:rect l="l" t="t" r="r" b="b"/>
              <a:pathLst>
                <a:path w="1009" h="596" extrusionOk="0">
                  <a:moveTo>
                    <a:pt x="533" y="1"/>
                  </a:moveTo>
                  <a:cubicBezTo>
                    <a:pt x="280" y="1"/>
                    <a:pt x="0" y="113"/>
                    <a:pt x="0" y="337"/>
                  </a:cubicBezTo>
                  <a:cubicBezTo>
                    <a:pt x="0" y="526"/>
                    <a:pt x="120" y="596"/>
                    <a:pt x="276" y="596"/>
                  </a:cubicBezTo>
                  <a:cubicBezTo>
                    <a:pt x="489" y="596"/>
                    <a:pt x="767" y="466"/>
                    <a:pt x="897" y="337"/>
                  </a:cubicBezTo>
                  <a:cubicBezTo>
                    <a:pt x="1009" y="113"/>
                    <a:pt x="785" y="1"/>
                    <a:pt x="53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66" name="Google Shape;17166;p25"/>
            <p:cNvSpPr/>
            <p:nvPr/>
          </p:nvSpPr>
          <p:spPr>
            <a:xfrm>
              <a:off x="6502200" y="3924850"/>
              <a:ext cx="16825" cy="5625"/>
            </a:xfrm>
            <a:custGeom>
              <a:avLst/>
              <a:gdLst/>
              <a:ahLst/>
              <a:cxnLst/>
              <a:rect l="l" t="t" r="r" b="b"/>
              <a:pathLst>
                <a:path w="673" h="225" extrusionOk="0">
                  <a:moveTo>
                    <a:pt x="1" y="0"/>
                  </a:moveTo>
                  <a:cubicBezTo>
                    <a:pt x="1" y="0"/>
                    <a:pt x="1" y="224"/>
                    <a:pt x="449" y="224"/>
                  </a:cubicBezTo>
                  <a:cubicBezTo>
                    <a:pt x="673" y="224"/>
                    <a:pt x="449"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67" name="Google Shape;17167;p25"/>
            <p:cNvSpPr/>
            <p:nvPr/>
          </p:nvSpPr>
          <p:spPr>
            <a:xfrm>
              <a:off x="6462975" y="3964075"/>
              <a:ext cx="16675" cy="19475"/>
            </a:xfrm>
            <a:custGeom>
              <a:avLst/>
              <a:gdLst/>
              <a:ahLst/>
              <a:cxnLst/>
              <a:rect l="l" t="t" r="r" b="b"/>
              <a:pathLst>
                <a:path w="667" h="779" extrusionOk="0">
                  <a:moveTo>
                    <a:pt x="449" y="0"/>
                  </a:moveTo>
                  <a:cubicBezTo>
                    <a:pt x="449" y="224"/>
                    <a:pt x="1" y="448"/>
                    <a:pt x="1" y="672"/>
                  </a:cubicBezTo>
                  <a:cubicBezTo>
                    <a:pt x="113" y="747"/>
                    <a:pt x="206" y="778"/>
                    <a:pt x="283" y="778"/>
                  </a:cubicBezTo>
                  <a:cubicBezTo>
                    <a:pt x="667" y="778"/>
                    <a:pt x="636" y="0"/>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68" name="Google Shape;17168;p25"/>
            <p:cNvSpPr/>
            <p:nvPr/>
          </p:nvSpPr>
          <p:spPr>
            <a:xfrm>
              <a:off x="6448975" y="1381125"/>
              <a:ext cx="28025" cy="4225"/>
            </a:xfrm>
            <a:custGeom>
              <a:avLst/>
              <a:gdLst/>
              <a:ahLst/>
              <a:cxnLst/>
              <a:rect l="l" t="t" r="r" b="b"/>
              <a:pathLst>
                <a:path w="1121" h="169" extrusionOk="0">
                  <a:moveTo>
                    <a:pt x="561" y="0"/>
                  </a:moveTo>
                  <a:cubicBezTo>
                    <a:pt x="0" y="112"/>
                    <a:pt x="281" y="168"/>
                    <a:pt x="561" y="168"/>
                  </a:cubicBezTo>
                  <a:cubicBezTo>
                    <a:pt x="841" y="168"/>
                    <a:pt x="1121" y="112"/>
                    <a:pt x="56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69" name="Google Shape;17169;p25"/>
            <p:cNvSpPr/>
            <p:nvPr/>
          </p:nvSpPr>
          <p:spPr>
            <a:xfrm>
              <a:off x="6443375" y="2288800"/>
              <a:ext cx="28025" cy="4225"/>
            </a:xfrm>
            <a:custGeom>
              <a:avLst/>
              <a:gdLst/>
              <a:ahLst/>
              <a:cxnLst/>
              <a:rect l="l" t="t" r="r" b="b"/>
              <a:pathLst>
                <a:path w="1121" h="169" extrusionOk="0">
                  <a:moveTo>
                    <a:pt x="561" y="0"/>
                  </a:moveTo>
                  <a:cubicBezTo>
                    <a:pt x="0" y="112"/>
                    <a:pt x="280" y="168"/>
                    <a:pt x="561" y="168"/>
                  </a:cubicBezTo>
                  <a:cubicBezTo>
                    <a:pt x="841" y="168"/>
                    <a:pt x="1121" y="112"/>
                    <a:pt x="56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70" name="Google Shape;17170;p25"/>
            <p:cNvSpPr/>
            <p:nvPr/>
          </p:nvSpPr>
          <p:spPr>
            <a:xfrm>
              <a:off x="6345325" y="4155800"/>
              <a:ext cx="22425" cy="10000"/>
            </a:xfrm>
            <a:custGeom>
              <a:avLst/>
              <a:gdLst/>
              <a:ahLst/>
              <a:cxnLst/>
              <a:rect l="l" t="t" r="r" b="b"/>
              <a:pathLst>
                <a:path w="897" h="400" extrusionOk="0">
                  <a:moveTo>
                    <a:pt x="299" y="1"/>
                  </a:moveTo>
                  <a:cubicBezTo>
                    <a:pt x="150" y="1"/>
                    <a:pt x="0" y="100"/>
                    <a:pt x="0" y="399"/>
                  </a:cubicBezTo>
                  <a:cubicBezTo>
                    <a:pt x="897" y="399"/>
                    <a:pt x="598" y="1"/>
                    <a:pt x="29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71" name="Google Shape;17171;p25"/>
            <p:cNvSpPr/>
            <p:nvPr/>
          </p:nvSpPr>
          <p:spPr>
            <a:xfrm>
              <a:off x="6329925" y="2496100"/>
              <a:ext cx="15425" cy="23550"/>
            </a:xfrm>
            <a:custGeom>
              <a:avLst/>
              <a:gdLst/>
              <a:ahLst/>
              <a:cxnLst/>
              <a:rect l="l" t="t" r="r" b="b"/>
              <a:pathLst>
                <a:path w="617" h="942" extrusionOk="0">
                  <a:moveTo>
                    <a:pt x="168" y="0"/>
                  </a:moveTo>
                  <a:cubicBezTo>
                    <a:pt x="168" y="387"/>
                    <a:pt x="1" y="941"/>
                    <a:pt x="388" y="941"/>
                  </a:cubicBezTo>
                  <a:cubicBezTo>
                    <a:pt x="449" y="941"/>
                    <a:pt x="524" y="928"/>
                    <a:pt x="616" y="897"/>
                  </a:cubicBezTo>
                  <a:cubicBezTo>
                    <a:pt x="616" y="449"/>
                    <a:pt x="616" y="225"/>
                    <a:pt x="16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72" name="Google Shape;17172;p25"/>
            <p:cNvSpPr/>
            <p:nvPr/>
          </p:nvSpPr>
          <p:spPr>
            <a:xfrm>
              <a:off x="6328500" y="2535325"/>
              <a:ext cx="25250" cy="4225"/>
            </a:xfrm>
            <a:custGeom>
              <a:avLst/>
              <a:gdLst/>
              <a:ahLst/>
              <a:cxnLst/>
              <a:rect l="l" t="t" r="r" b="b"/>
              <a:pathLst>
                <a:path w="1010" h="169" extrusionOk="0">
                  <a:moveTo>
                    <a:pt x="449" y="0"/>
                  </a:moveTo>
                  <a:lnTo>
                    <a:pt x="449" y="0"/>
                  </a:lnTo>
                  <a:cubicBezTo>
                    <a:pt x="1" y="112"/>
                    <a:pt x="281" y="168"/>
                    <a:pt x="533" y="168"/>
                  </a:cubicBezTo>
                  <a:cubicBezTo>
                    <a:pt x="785" y="168"/>
                    <a:pt x="1009" y="112"/>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73" name="Google Shape;17173;p25"/>
            <p:cNvSpPr/>
            <p:nvPr/>
          </p:nvSpPr>
          <p:spPr>
            <a:xfrm>
              <a:off x="6314900" y="2464850"/>
              <a:ext cx="12625" cy="6500"/>
            </a:xfrm>
            <a:custGeom>
              <a:avLst/>
              <a:gdLst/>
              <a:ahLst/>
              <a:cxnLst/>
              <a:rect l="l" t="t" r="r" b="b"/>
              <a:pathLst>
                <a:path w="505" h="260" extrusionOk="0">
                  <a:moveTo>
                    <a:pt x="38" y="1"/>
                  </a:moveTo>
                  <a:cubicBezTo>
                    <a:pt x="1" y="1"/>
                    <a:pt x="454" y="259"/>
                    <a:pt x="491" y="259"/>
                  </a:cubicBezTo>
                  <a:cubicBezTo>
                    <a:pt x="505" y="259"/>
                    <a:pt x="463" y="225"/>
                    <a:pt x="321" y="130"/>
                  </a:cubicBezTo>
                  <a:cubicBezTo>
                    <a:pt x="131" y="35"/>
                    <a:pt x="52" y="1"/>
                    <a:pt x="3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74" name="Google Shape;17174;p25"/>
            <p:cNvSpPr/>
            <p:nvPr/>
          </p:nvSpPr>
          <p:spPr>
            <a:xfrm>
              <a:off x="6278075" y="4126550"/>
              <a:ext cx="56050" cy="25"/>
            </a:xfrm>
            <a:custGeom>
              <a:avLst/>
              <a:gdLst/>
              <a:ahLst/>
              <a:cxnLst/>
              <a:rect l="l" t="t" r="r" b="b"/>
              <a:pathLst>
                <a:path w="2242" h="1" extrusionOk="0">
                  <a:moveTo>
                    <a:pt x="1121" y="0"/>
                  </a:moveTo>
                  <a:cubicBezTo>
                    <a:pt x="1" y="0"/>
                    <a:pt x="2242" y="0"/>
                    <a:pt x="112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75" name="Google Shape;17175;p25"/>
            <p:cNvSpPr/>
            <p:nvPr/>
          </p:nvSpPr>
          <p:spPr>
            <a:xfrm>
              <a:off x="6252875" y="2395250"/>
              <a:ext cx="28025" cy="4225"/>
            </a:xfrm>
            <a:custGeom>
              <a:avLst/>
              <a:gdLst/>
              <a:ahLst/>
              <a:cxnLst/>
              <a:rect l="l" t="t" r="r" b="b"/>
              <a:pathLst>
                <a:path w="1121" h="169" extrusionOk="0">
                  <a:moveTo>
                    <a:pt x="561" y="0"/>
                  </a:moveTo>
                  <a:cubicBezTo>
                    <a:pt x="0" y="112"/>
                    <a:pt x="280" y="168"/>
                    <a:pt x="561" y="168"/>
                  </a:cubicBezTo>
                  <a:cubicBezTo>
                    <a:pt x="841" y="168"/>
                    <a:pt x="1121" y="112"/>
                    <a:pt x="56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76" name="Google Shape;17176;p25"/>
            <p:cNvSpPr/>
            <p:nvPr/>
          </p:nvSpPr>
          <p:spPr>
            <a:xfrm>
              <a:off x="6182825" y="1504375"/>
              <a:ext cx="33650" cy="39250"/>
            </a:xfrm>
            <a:custGeom>
              <a:avLst/>
              <a:gdLst/>
              <a:ahLst/>
              <a:cxnLst/>
              <a:rect l="l" t="t" r="r" b="b"/>
              <a:pathLst>
                <a:path w="1346" h="1570" extrusionOk="0">
                  <a:moveTo>
                    <a:pt x="1" y="1"/>
                  </a:moveTo>
                  <a:cubicBezTo>
                    <a:pt x="449" y="449"/>
                    <a:pt x="449" y="897"/>
                    <a:pt x="1" y="1570"/>
                  </a:cubicBezTo>
                  <a:cubicBezTo>
                    <a:pt x="1346" y="1570"/>
                    <a:pt x="897"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77" name="Google Shape;17177;p25"/>
            <p:cNvSpPr/>
            <p:nvPr/>
          </p:nvSpPr>
          <p:spPr>
            <a:xfrm>
              <a:off x="6182825" y="1575700"/>
              <a:ext cx="16850" cy="12750"/>
            </a:xfrm>
            <a:custGeom>
              <a:avLst/>
              <a:gdLst/>
              <a:ahLst/>
              <a:cxnLst/>
              <a:rect l="l" t="t" r="r" b="b"/>
              <a:pathLst>
                <a:path w="674" h="510" extrusionOk="0">
                  <a:moveTo>
                    <a:pt x="317" y="0"/>
                  </a:moveTo>
                  <a:cubicBezTo>
                    <a:pt x="233" y="0"/>
                    <a:pt x="129" y="19"/>
                    <a:pt x="1" y="61"/>
                  </a:cubicBezTo>
                  <a:cubicBezTo>
                    <a:pt x="1" y="285"/>
                    <a:pt x="449" y="510"/>
                    <a:pt x="673" y="510"/>
                  </a:cubicBezTo>
                  <a:cubicBezTo>
                    <a:pt x="673" y="328"/>
                    <a:pt x="673" y="0"/>
                    <a:pt x="31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78" name="Google Shape;17178;p25"/>
            <p:cNvSpPr/>
            <p:nvPr/>
          </p:nvSpPr>
          <p:spPr>
            <a:xfrm>
              <a:off x="6171625" y="1453950"/>
              <a:ext cx="11225" cy="16850"/>
            </a:xfrm>
            <a:custGeom>
              <a:avLst/>
              <a:gdLst/>
              <a:ahLst/>
              <a:cxnLst/>
              <a:rect l="l" t="t" r="r" b="b"/>
              <a:pathLst>
                <a:path w="449" h="674" extrusionOk="0">
                  <a:moveTo>
                    <a:pt x="1" y="1"/>
                  </a:moveTo>
                  <a:cubicBezTo>
                    <a:pt x="1" y="449"/>
                    <a:pt x="225" y="449"/>
                    <a:pt x="449" y="673"/>
                  </a:cubicBezTo>
                  <a:cubicBezTo>
                    <a:pt x="449" y="225"/>
                    <a:pt x="449"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79" name="Google Shape;17179;p25"/>
            <p:cNvSpPr/>
            <p:nvPr/>
          </p:nvSpPr>
          <p:spPr>
            <a:xfrm>
              <a:off x="6160425" y="1589325"/>
              <a:ext cx="16825" cy="26250"/>
            </a:xfrm>
            <a:custGeom>
              <a:avLst/>
              <a:gdLst/>
              <a:ahLst/>
              <a:cxnLst/>
              <a:rect l="l" t="t" r="r" b="b"/>
              <a:pathLst>
                <a:path w="673" h="1050" extrusionOk="0">
                  <a:moveTo>
                    <a:pt x="199" y="0"/>
                  </a:moveTo>
                  <a:cubicBezTo>
                    <a:pt x="153" y="0"/>
                    <a:pt x="90" y="54"/>
                    <a:pt x="0" y="189"/>
                  </a:cubicBezTo>
                  <a:cubicBezTo>
                    <a:pt x="359" y="189"/>
                    <a:pt x="144" y="1049"/>
                    <a:pt x="388" y="1049"/>
                  </a:cubicBezTo>
                  <a:cubicBezTo>
                    <a:pt x="449" y="1049"/>
                    <a:pt x="538" y="996"/>
                    <a:pt x="673" y="861"/>
                  </a:cubicBezTo>
                  <a:cubicBezTo>
                    <a:pt x="314" y="861"/>
                    <a:pt x="386" y="0"/>
                    <a:pt x="19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80" name="Google Shape;17180;p25"/>
            <p:cNvSpPr/>
            <p:nvPr/>
          </p:nvSpPr>
          <p:spPr>
            <a:xfrm>
              <a:off x="6152025" y="1269050"/>
              <a:ext cx="28025" cy="4250"/>
            </a:xfrm>
            <a:custGeom>
              <a:avLst/>
              <a:gdLst/>
              <a:ahLst/>
              <a:cxnLst/>
              <a:rect l="l" t="t" r="r" b="b"/>
              <a:pathLst>
                <a:path w="1121" h="170" extrusionOk="0">
                  <a:moveTo>
                    <a:pt x="560" y="1"/>
                  </a:moveTo>
                  <a:cubicBezTo>
                    <a:pt x="0" y="113"/>
                    <a:pt x="280" y="169"/>
                    <a:pt x="560" y="169"/>
                  </a:cubicBezTo>
                  <a:cubicBezTo>
                    <a:pt x="841" y="169"/>
                    <a:pt x="1121" y="113"/>
                    <a:pt x="56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81" name="Google Shape;17181;p25"/>
            <p:cNvSpPr/>
            <p:nvPr/>
          </p:nvSpPr>
          <p:spPr>
            <a:xfrm>
              <a:off x="6110000" y="2524125"/>
              <a:ext cx="36050" cy="9275"/>
            </a:xfrm>
            <a:custGeom>
              <a:avLst/>
              <a:gdLst/>
              <a:ahLst/>
              <a:cxnLst/>
              <a:rect l="l" t="t" r="r" b="b"/>
              <a:pathLst>
                <a:path w="1442" h="371" extrusionOk="0">
                  <a:moveTo>
                    <a:pt x="1345" y="0"/>
                  </a:moveTo>
                  <a:lnTo>
                    <a:pt x="1345" y="0"/>
                  </a:lnTo>
                  <a:cubicBezTo>
                    <a:pt x="1243" y="51"/>
                    <a:pt x="1119" y="67"/>
                    <a:pt x="987" y="67"/>
                  </a:cubicBezTo>
                  <a:cubicBezTo>
                    <a:pt x="752" y="67"/>
                    <a:pt x="493" y="15"/>
                    <a:pt x="300" y="15"/>
                  </a:cubicBezTo>
                  <a:cubicBezTo>
                    <a:pt x="123" y="15"/>
                    <a:pt x="0" y="59"/>
                    <a:pt x="0" y="224"/>
                  </a:cubicBezTo>
                  <a:cubicBezTo>
                    <a:pt x="128" y="224"/>
                    <a:pt x="622" y="371"/>
                    <a:pt x="980" y="371"/>
                  </a:cubicBezTo>
                  <a:cubicBezTo>
                    <a:pt x="1249" y="371"/>
                    <a:pt x="1441" y="288"/>
                    <a:pt x="134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82" name="Google Shape;17182;p25"/>
            <p:cNvSpPr/>
            <p:nvPr/>
          </p:nvSpPr>
          <p:spPr>
            <a:xfrm>
              <a:off x="6121200" y="3717525"/>
              <a:ext cx="11225" cy="11250"/>
            </a:xfrm>
            <a:custGeom>
              <a:avLst/>
              <a:gdLst/>
              <a:ahLst/>
              <a:cxnLst/>
              <a:rect l="l" t="t" r="r" b="b"/>
              <a:pathLst>
                <a:path w="449" h="450" extrusionOk="0">
                  <a:moveTo>
                    <a:pt x="1" y="1"/>
                  </a:moveTo>
                  <a:cubicBezTo>
                    <a:pt x="1" y="1"/>
                    <a:pt x="1" y="449"/>
                    <a:pt x="225" y="449"/>
                  </a:cubicBezTo>
                  <a:cubicBezTo>
                    <a:pt x="449" y="449"/>
                    <a:pt x="449"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83" name="Google Shape;17183;p25"/>
            <p:cNvSpPr/>
            <p:nvPr/>
          </p:nvSpPr>
          <p:spPr>
            <a:xfrm>
              <a:off x="6100725" y="3681175"/>
              <a:ext cx="14150" cy="8275"/>
            </a:xfrm>
            <a:custGeom>
              <a:avLst/>
              <a:gdLst/>
              <a:ahLst/>
              <a:cxnLst/>
              <a:rect l="l" t="t" r="r" b="b"/>
              <a:pathLst>
                <a:path w="566" h="331" extrusionOk="0">
                  <a:moveTo>
                    <a:pt x="101" y="1"/>
                  </a:moveTo>
                  <a:cubicBezTo>
                    <a:pt x="0" y="1"/>
                    <a:pt x="452" y="331"/>
                    <a:pt x="532" y="331"/>
                  </a:cubicBezTo>
                  <a:cubicBezTo>
                    <a:pt x="566" y="331"/>
                    <a:pt x="535" y="273"/>
                    <a:pt x="371" y="110"/>
                  </a:cubicBezTo>
                  <a:cubicBezTo>
                    <a:pt x="213" y="31"/>
                    <a:pt x="132" y="1"/>
                    <a:pt x="10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84" name="Google Shape;17184;p25"/>
            <p:cNvSpPr/>
            <p:nvPr/>
          </p:nvSpPr>
          <p:spPr>
            <a:xfrm>
              <a:off x="5986725" y="1235450"/>
              <a:ext cx="16850" cy="11225"/>
            </a:xfrm>
            <a:custGeom>
              <a:avLst/>
              <a:gdLst/>
              <a:ahLst/>
              <a:cxnLst/>
              <a:rect l="l" t="t" r="r" b="b"/>
              <a:pathLst>
                <a:path w="674" h="449" extrusionOk="0">
                  <a:moveTo>
                    <a:pt x="449" y="0"/>
                  </a:moveTo>
                  <a:cubicBezTo>
                    <a:pt x="1" y="0"/>
                    <a:pt x="449" y="448"/>
                    <a:pt x="673" y="448"/>
                  </a:cubicBezTo>
                  <a:cubicBezTo>
                    <a:pt x="673" y="448"/>
                    <a:pt x="673" y="0"/>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85" name="Google Shape;17185;p25"/>
            <p:cNvSpPr/>
            <p:nvPr/>
          </p:nvSpPr>
          <p:spPr>
            <a:xfrm>
              <a:off x="5977450" y="1641725"/>
              <a:ext cx="14175" cy="8275"/>
            </a:xfrm>
            <a:custGeom>
              <a:avLst/>
              <a:gdLst/>
              <a:ahLst/>
              <a:cxnLst/>
              <a:rect l="l" t="t" r="r" b="b"/>
              <a:pathLst>
                <a:path w="567" h="331" extrusionOk="0">
                  <a:moveTo>
                    <a:pt x="102" y="1"/>
                  </a:moveTo>
                  <a:cubicBezTo>
                    <a:pt x="1" y="1"/>
                    <a:pt x="452" y="331"/>
                    <a:pt x="532" y="331"/>
                  </a:cubicBezTo>
                  <a:cubicBezTo>
                    <a:pt x="566" y="331"/>
                    <a:pt x="535" y="273"/>
                    <a:pt x="372" y="110"/>
                  </a:cubicBezTo>
                  <a:cubicBezTo>
                    <a:pt x="214" y="31"/>
                    <a:pt x="132" y="1"/>
                    <a:pt x="10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86" name="Google Shape;17186;p25"/>
            <p:cNvSpPr/>
            <p:nvPr/>
          </p:nvSpPr>
          <p:spPr>
            <a:xfrm>
              <a:off x="5981125" y="2165525"/>
              <a:ext cx="20575" cy="17725"/>
            </a:xfrm>
            <a:custGeom>
              <a:avLst/>
              <a:gdLst/>
              <a:ahLst/>
              <a:cxnLst/>
              <a:rect l="l" t="t" r="r" b="b"/>
              <a:pathLst>
                <a:path w="823" h="709" extrusionOk="0">
                  <a:moveTo>
                    <a:pt x="225" y="1"/>
                  </a:moveTo>
                  <a:cubicBezTo>
                    <a:pt x="225" y="449"/>
                    <a:pt x="1" y="1"/>
                    <a:pt x="1" y="673"/>
                  </a:cubicBezTo>
                  <a:cubicBezTo>
                    <a:pt x="75" y="698"/>
                    <a:pt x="144" y="709"/>
                    <a:pt x="207" y="709"/>
                  </a:cubicBezTo>
                  <a:cubicBezTo>
                    <a:pt x="712" y="709"/>
                    <a:pt x="822" y="1"/>
                    <a:pt x="2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87" name="Google Shape;17187;p25"/>
            <p:cNvSpPr/>
            <p:nvPr/>
          </p:nvSpPr>
          <p:spPr>
            <a:xfrm>
              <a:off x="5969925" y="2092700"/>
              <a:ext cx="19225" cy="9275"/>
            </a:xfrm>
            <a:custGeom>
              <a:avLst/>
              <a:gdLst/>
              <a:ahLst/>
              <a:cxnLst/>
              <a:rect l="l" t="t" r="r" b="b"/>
              <a:pathLst>
                <a:path w="769" h="371" extrusionOk="0">
                  <a:moveTo>
                    <a:pt x="673" y="0"/>
                  </a:moveTo>
                  <a:cubicBezTo>
                    <a:pt x="449" y="0"/>
                    <a:pt x="224" y="0"/>
                    <a:pt x="0" y="224"/>
                  </a:cubicBezTo>
                  <a:cubicBezTo>
                    <a:pt x="128" y="224"/>
                    <a:pt x="403" y="371"/>
                    <a:pt x="573" y="371"/>
                  </a:cubicBezTo>
                  <a:cubicBezTo>
                    <a:pt x="700" y="371"/>
                    <a:pt x="769" y="288"/>
                    <a:pt x="6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88" name="Google Shape;17188;p25"/>
            <p:cNvSpPr/>
            <p:nvPr/>
          </p:nvSpPr>
          <p:spPr>
            <a:xfrm>
              <a:off x="5967125" y="2131900"/>
              <a:ext cx="28025" cy="4225"/>
            </a:xfrm>
            <a:custGeom>
              <a:avLst/>
              <a:gdLst/>
              <a:ahLst/>
              <a:cxnLst/>
              <a:rect l="l" t="t" r="r" b="b"/>
              <a:pathLst>
                <a:path w="1121" h="169" extrusionOk="0">
                  <a:moveTo>
                    <a:pt x="561" y="1"/>
                  </a:moveTo>
                  <a:cubicBezTo>
                    <a:pt x="0" y="113"/>
                    <a:pt x="280" y="169"/>
                    <a:pt x="561" y="169"/>
                  </a:cubicBezTo>
                  <a:cubicBezTo>
                    <a:pt x="841" y="169"/>
                    <a:pt x="1121" y="113"/>
                    <a:pt x="5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89" name="Google Shape;17189;p25"/>
            <p:cNvSpPr/>
            <p:nvPr/>
          </p:nvSpPr>
          <p:spPr>
            <a:xfrm>
              <a:off x="5947500" y="4042500"/>
              <a:ext cx="25250" cy="4225"/>
            </a:xfrm>
            <a:custGeom>
              <a:avLst/>
              <a:gdLst/>
              <a:ahLst/>
              <a:cxnLst/>
              <a:rect l="l" t="t" r="r" b="b"/>
              <a:pathLst>
                <a:path w="1010" h="169" extrusionOk="0">
                  <a:moveTo>
                    <a:pt x="449" y="1"/>
                  </a:moveTo>
                  <a:lnTo>
                    <a:pt x="449" y="1"/>
                  </a:lnTo>
                  <a:cubicBezTo>
                    <a:pt x="1" y="113"/>
                    <a:pt x="281" y="169"/>
                    <a:pt x="533" y="169"/>
                  </a:cubicBezTo>
                  <a:cubicBezTo>
                    <a:pt x="785" y="169"/>
                    <a:pt x="1009" y="113"/>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90" name="Google Shape;17190;p25"/>
            <p:cNvSpPr/>
            <p:nvPr/>
          </p:nvSpPr>
          <p:spPr>
            <a:xfrm>
              <a:off x="5947500" y="2131900"/>
              <a:ext cx="11250" cy="11250"/>
            </a:xfrm>
            <a:custGeom>
              <a:avLst/>
              <a:gdLst/>
              <a:ahLst/>
              <a:cxnLst/>
              <a:rect l="l" t="t" r="r" b="b"/>
              <a:pathLst>
                <a:path w="450" h="450" extrusionOk="0">
                  <a:moveTo>
                    <a:pt x="225" y="1"/>
                  </a:moveTo>
                  <a:cubicBezTo>
                    <a:pt x="1" y="1"/>
                    <a:pt x="225" y="449"/>
                    <a:pt x="449" y="449"/>
                  </a:cubicBezTo>
                  <a:cubicBezTo>
                    <a:pt x="449" y="225"/>
                    <a:pt x="449" y="1"/>
                    <a:pt x="2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91" name="Google Shape;17191;p25"/>
            <p:cNvSpPr/>
            <p:nvPr/>
          </p:nvSpPr>
          <p:spPr>
            <a:xfrm>
              <a:off x="5927625" y="1638850"/>
              <a:ext cx="31125" cy="13450"/>
            </a:xfrm>
            <a:custGeom>
              <a:avLst/>
              <a:gdLst/>
              <a:ahLst/>
              <a:cxnLst/>
              <a:rect l="l" t="t" r="r" b="b"/>
              <a:pathLst>
                <a:path w="1245" h="538" extrusionOk="0">
                  <a:moveTo>
                    <a:pt x="124" y="1"/>
                  </a:moveTo>
                  <a:cubicBezTo>
                    <a:pt x="0" y="371"/>
                    <a:pt x="352" y="537"/>
                    <a:pt x="656" y="537"/>
                  </a:cubicBezTo>
                  <a:cubicBezTo>
                    <a:pt x="905" y="537"/>
                    <a:pt x="1121" y="426"/>
                    <a:pt x="1020" y="225"/>
                  </a:cubicBezTo>
                  <a:cubicBezTo>
                    <a:pt x="348" y="225"/>
                    <a:pt x="1244" y="1"/>
                    <a:pt x="1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92" name="Google Shape;17192;p25"/>
            <p:cNvSpPr/>
            <p:nvPr/>
          </p:nvSpPr>
          <p:spPr>
            <a:xfrm>
              <a:off x="5927750" y="1753925"/>
              <a:ext cx="16250" cy="13825"/>
            </a:xfrm>
            <a:custGeom>
              <a:avLst/>
              <a:gdLst/>
              <a:ahLst/>
              <a:cxnLst/>
              <a:rect l="l" t="t" r="r" b="b"/>
              <a:pathLst>
                <a:path w="650" h="553" extrusionOk="0">
                  <a:moveTo>
                    <a:pt x="435" y="1"/>
                  </a:moveTo>
                  <a:cubicBezTo>
                    <a:pt x="239" y="1"/>
                    <a:pt x="0" y="411"/>
                    <a:pt x="567" y="552"/>
                  </a:cubicBezTo>
                  <a:cubicBezTo>
                    <a:pt x="649" y="140"/>
                    <a:pt x="550" y="1"/>
                    <a:pt x="43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93" name="Google Shape;17193;p25"/>
            <p:cNvSpPr/>
            <p:nvPr/>
          </p:nvSpPr>
          <p:spPr>
            <a:xfrm>
              <a:off x="5917550" y="2237500"/>
              <a:ext cx="25575" cy="12975"/>
            </a:xfrm>
            <a:custGeom>
              <a:avLst/>
              <a:gdLst/>
              <a:ahLst/>
              <a:cxnLst/>
              <a:rect l="l" t="t" r="r" b="b"/>
              <a:pathLst>
                <a:path w="1023" h="519" extrusionOk="0">
                  <a:moveTo>
                    <a:pt x="181" y="0"/>
                  </a:moveTo>
                  <a:cubicBezTo>
                    <a:pt x="0" y="0"/>
                    <a:pt x="604" y="518"/>
                    <a:pt x="872" y="518"/>
                  </a:cubicBezTo>
                  <a:cubicBezTo>
                    <a:pt x="969" y="518"/>
                    <a:pt x="1022" y="449"/>
                    <a:pt x="975" y="259"/>
                  </a:cubicBezTo>
                  <a:lnTo>
                    <a:pt x="751" y="259"/>
                  </a:lnTo>
                  <a:cubicBezTo>
                    <a:pt x="419" y="70"/>
                    <a:pt x="248" y="0"/>
                    <a:pt x="18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94" name="Google Shape;17194;p25"/>
            <p:cNvSpPr/>
            <p:nvPr/>
          </p:nvSpPr>
          <p:spPr>
            <a:xfrm>
              <a:off x="5915500" y="1693750"/>
              <a:ext cx="9625" cy="12375"/>
            </a:xfrm>
            <a:custGeom>
              <a:avLst/>
              <a:gdLst/>
              <a:ahLst/>
              <a:cxnLst/>
              <a:rect l="l" t="t" r="r" b="b"/>
              <a:pathLst>
                <a:path w="385" h="495" extrusionOk="0">
                  <a:moveTo>
                    <a:pt x="90" y="0"/>
                  </a:moveTo>
                  <a:cubicBezTo>
                    <a:pt x="0" y="0"/>
                    <a:pt x="192" y="494"/>
                    <a:pt x="384" y="494"/>
                  </a:cubicBezTo>
                  <a:cubicBezTo>
                    <a:pt x="384" y="270"/>
                    <a:pt x="384" y="46"/>
                    <a:pt x="160" y="46"/>
                  </a:cubicBezTo>
                  <a:cubicBezTo>
                    <a:pt x="128" y="14"/>
                    <a:pt x="105" y="0"/>
                    <a:pt x="9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95" name="Google Shape;17195;p25"/>
            <p:cNvSpPr/>
            <p:nvPr/>
          </p:nvSpPr>
          <p:spPr>
            <a:xfrm>
              <a:off x="5813050" y="3997675"/>
              <a:ext cx="22425" cy="16850"/>
            </a:xfrm>
            <a:custGeom>
              <a:avLst/>
              <a:gdLst/>
              <a:ahLst/>
              <a:cxnLst/>
              <a:rect l="l" t="t" r="r" b="b"/>
              <a:pathLst>
                <a:path w="897" h="674" extrusionOk="0">
                  <a:moveTo>
                    <a:pt x="0" y="1"/>
                  </a:moveTo>
                  <a:cubicBezTo>
                    <a:pt x="0" y="225"/>
                    <a:pt x="224" y="449"/>
                    <a:pt x="448" y="673"/>
                  </a:cubicBezTo>
                  <a:cubicBezTo>
                    <a:pt x="897" y="673"/>
                    <a:pt x="448"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96" name="Google Shape;17196;p25"/>
            <p:cNvSpPr/>
            <p:nvPr/>
          </p:nvSpPr>
          <p:spPr>
            <a:xfrm>
              <a:off x="5772075" y="1756525"/>
              <a:ext cx="24825" cy="6475"/>
            </a:xfrm>
            <a:custGeom>
              <a:avLst/>
              <a:gdLst/>
              <a:ahLst/>
              <a:cxnLst/>
              <a:rect l="l" t="t" r="r" b="b"/>
              <a:pathLst>
                <a:path w="993" h="259" extrusionOk="0">
                  <a:moveTo>
                    <a:pt x="518" y="0"/>
                  </a:moveTo>
                  <a:lnTo>
                    <a:pt x="518" y="0"/>
                  </a:lnTo>
                  <a:cubicBezTo>
                    <a:pt x="1" y="129"/>
                    <a:pt x="454" y="259"/>
                    <a:pt x="715" y="259"/>
                  </a:cubicBezTo>
                  <a:cubicBezTo>
                    <a:pt x="905" y="259"/>
                    <a:pt x="992" y="190"/>
                    <a:pt x="51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97" name="Google Shape;17197;p25"/>
            <p:cNvSpPr/>
            <p:nvPr/>
          </p:nvSpPr>
          <p:spPr>
            <a:xfrm>
              <a:off x="5684175" y="1902200"/>
              <a:ext cx="9625" cy="12375"/>
            </a:xfrm>
            <a:custGeom>
              <a:avLst/>
              <a:gdLst/>
              <a:ahLst/>
              <a:cxnLst/>
              <a:rect l="l" t="t" r="r" b="b"/>
              <a:pathLst>
                <a:path w="385" h="495" extrusionOk="0">
                  <a:moveTo>
                    <a:pt x="0" y="0"/>
                  </a:moveTo>
                  <a:cubicBezTo>
                    <a:pt x="0" y="224"/>
                    <a:pt x="0" y="448"/>
                    <a:pt x="224" y="448"/>
                  </a:cubicBezTo>
                  <a:cubicBezTo>
                    <a:pt x="256" y="480"/>
                    <a:pt x="279" y="494"/>
                    <a:pt x="294" y="494"/>
                  </a:cubicBezTo>
                  <a:cubicBezTo>
                    <a:pt x="385" y="494"/>
                    <a:pt x="192"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98" name="Google Shape;17198;p25"/>
            <p:cNvSpPr/>
            <p:nvPr/>
          </p:nvSpPr>
          <p:spPr>
            <a:xfrm>
              <a:off x="5615075" y="1834950"/>
              <a:ext cx="18700" cy="10000"/>
            </a:xfrm>
            <a:custGeom>
              <a:avLst/>
              <a:gdLst/>
              <a:ahLst/>
              <a:cxnLst/>
              <a:rect l="l" t="t" r="r" b="b"/>
              <a:pathLst>
                <a:path w="748" h="400" extrusionOk="0">
                  <a:moveTo>
                    <a:pt x="747" y="1"/>
                  </a:moveTo>
                  <a:cubicBezTo>
                    <a:pt x="0" y="1"/>
                    <a:pt x="249" y="399"/>
                    <a:pt x="498" y="399"/>
                  </a:cubicBezTo>
                  <a:cubicBezTo>
                    <a:pt x="623" y="399"/>
                    <a:pt x="747" y="300"/>
                    <a:pt x="74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99" name="Google Shape;17199;p25"/>
            <p:cNvSpPr/>
            <p:nvPr/>
          </p:nvSpPr>
          <p:spPr>
            <a:xfrm>
              <a:off x="5560900" y="1157000"/>
              <a:ext cx="22450" cy="50450"/>
            </a:xfrm>
            <a:custGeom>
              <a:avLst/>
              <a:gdLst/>
              <a:ahLst/>
              <a:cxnLst/>
              <a:rect l="l" t="t" r="r" b="b"/>
              <a:pathLst>
                <a:path w="898" h="2018" extrusionOk="0">
                  <a:moveTo>
                    <a:pt x="1" y="1"/>
                  </a:moveTo>
                  <a:lnTo>
                    <a:pt x="1" y="1"/>
                  </a:lnTo>
                  <a:cubicBezTo>
                    <a:pt x="449" y="449"/>
                    <a:pt x="1" y="1569"/>
                    <a:pt x="673" y="2018"/>
                  </a:cubicBezTo>
                  <a:cubicBezTo>
                    <a:pt x="673" y="1345"/>
                    <a:pt x="897" y="449"/>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00" name="Google Shape;17200;p25"/>
            <p:cNvSpPr/>
            <p:nvPr/>
          </p:nvSpPr>
          <p:spPr>
            <a:xfrm>
              <a:off x="5560900" y="1213025"/>
              <a:ext cx="11225" cy="11250"/>
            </a:xfrm>
            <a:custGeom>
              <a:avLst/>
              <a:gdLst/>
              <a:ahLst/>
              <a:cxnLst/>
              <a:rect l="l" t="t" r="r" b="b"/>
              <a:pathLst>
                <a:path w="449" h="450" extrusionOk="0">
                  <a:moveTo>
                    <a:pt x="225" y="1"/>
                  </a:moveTo>
                  <a:cubicBezTo>
                    <a:pt x="1" y="1"/>
                    <a:pt x="225" y="449"/>
                    <a:pt x="449" y="449"/>
                  </a:cubicBezTo>
                  <a:cubicBezTo>
                    <a:pt x="449" y="225"/>
                    <a:pt x="449" y="1"/>
                    <a:pt x="2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01" name="Google Shape;17201;p25"/>
            <p:cNvSpPr/>
            <p:nvPr/>
          </p:nvSpPr>
          <p:spPr>
            <a:xfrm>
              <a:off x="5555300" y="2014250"/>
              <a:ext cx="11225" cy="11225"/>
            </a:xfrm>
            <a:custGeom>
              <a:avLst/>
              <a:gdLst/>
              <a:ahLst/>
              <a:cxnLst/>
              <a:rect l="l" t="t" r="r" b="b"/>
              <a:pathLst>
                <a:path w="449" h="449" extrusionOk="0">
                  <a:moveTo>
                    <a:pt x="225" y="0"/>
                  </a:moveTo>
                  <a:cubicBezTo>
                    <a:pt x="1" y="0"/>
                    <a:pt x="225" y="449"/>
                    <a:pt x="449" y="449"/>
                  </a:cubicBezTo>
                  <a:cubicBezTo>
                    <a:pt x="449" y="225"/>
                    <a:pt x="449" y="0"/>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02" name="Google Shape;17202;p25"/>
            <p:cNvSpPr/>
            <p:nvPr/>
          </p:nvSpPr>
          <p:spPr>
            <a:xfrm>
              <a:off x="5537050" y="1274675"/>
              <a:ext cx="24975" cy="10625"/>
            </a:xfrm>
            <a:custGeom>
              <a:avLst/>
              <a:gdLst/>
              <a:ahLst/>
              <a:cxnLst/>
              <a:rect l="l" t="t" r="r" b="b"/>
              <a:pathLst>
                <a:path w="999" h="425" extrusionOk="0">
                  <a:moveTo>
                    <a:pt x="507" y="0"/>
                  </a:moveTo>
                  <a:lnTo>
                    <a:pt x="507" y="0"/>
                  </a:lnTo>
                  <a:cubicBezTo>
                    <a:pt x="1" y="304"/>
                    <a:pt x="134" y="424"/>
                    <a:pt x="350" y="424"/>
                  </a:cubicBezTo>
                  <a:cubicBezTo>
                    <a:pt x="613" y="424"/>
                    <a:pt x="998" y="246"/>
                    <a:pt x="50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03" name="Google Shape;17203;p25"/>
            <p:cNvSpPr/>
            <p:nvPr/>
          </p:nvSpPr>
          <p:spPr>
            <a:xfrm>
              <a:off x="5396200" y="2316800"/>
              <a:ext cx="19850" cy="14825"/>
            </a:xfrm>
            <a:custGeom>
              <a:avLst/>
              <a:gdLst/>
              <a:ahLst/>
              <a:cxnLst/>
              <a:rect l="l" t="t" r="r" b="b"/>
              <a:pathLst>
                <a:path w="794" h="593" extrusionOk="0">
                  <a:moveTo>
                    <a:pt x="313" y="1"/>
                  </a:moveTo>
                  <a:cubicBezTo>
                    <a:pt x="1" y="417"/>
                    <a:pt x="173" y="592"/>
                    <a:pt x="356" y="592"/>
                  </a:cubicBezTo>
                  <a:cubicBezTo>
                    <a:pt x="567" y="592"/>
                    <a:pt x="793" y="361"/>
                    <a:pt x="3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04" name="Google Shape;17204;p25"/>
            <p:cNvSpPr/>
            <p:nvPr/>
          </p:nvSpPr>
          <p:spPr>
            <a:xfrm>
              <a:off x="5308775" y="3103675"/>
              <a:ext cx="26925" cy="14375"/>
            </a:xfrm>
            <a:custGeom>
              <a:avLst/>
              <a:gdLst/>
              <a:ahLst/>
              <a:cxnLst/>
              <a:rect l="l" t="t" r="r" b="b"/>
              <a:pathLst>
                <a:path w="1077" h="575" extrusionOk="0">
                  <a:moveTo>
                    <a:pt x="201" y="1"/>
                  </a:moveTo>
                  <a:cubicBezTo>
                    <a:pt x="117" y="1"/>
                    <a:pt x="45" y="37"/>
                    <a:pt x="0" y="126"/>
                  </a:cubicBezTo>
                  <a:cubicBezTo>
                    <a:pt x="449" y="126"/>
                    <a:pt x="449" y="574"/>
                    <a:pt x="897" y="574"/>
                  </a:cubicBezTo>
                  <a:cubicBezTo>
                    <a:pt x="1076" y="574"/>
                    <a:pt x="538" y="1"/>
                    <a:pt x="20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05" name="Google Shape;17205;p25"/>
            <p:cNvSpPr/>
            <p:nvPr/>
          </p:nvSpPr>
          <p:spPr>
            <a:xfrm>
              <a:off x="5263950" y="3074950"/>
              <a:ext cx="28050" cy="15725"/>
            </a:xfrm>
            <a:custGeom>
              <a:avLst/>
              <a:gdLst/>
              <a:ahLst/>
              <a:cxnLst/>
              <a:rect l="l" t="t" r="r" b="b"/>
              <a:pathLst>
                <a:path w="1122" h="629" extrusionOk="0">
                  <a:moveTo>
                    <a:pt x="239" y="1"/>
                  </a:moveTo>
                  <a:cubicBezTo>
                    <a:pt x="141" y="1"/>
                    <a:pt x="57" y="43"/>
                    <a:pt x="1" y="155"/>
                  </a:cubicBezTo>
                  <a:cubicBezTo>
                    <a:pt x="164" y="155"/>
                    <a:pt x="445" y="629"/>
                    <a:pt x="759" y="629"/>
                  </a:cubicBezTo>
                  <a:cubicBezTo>
                    <a:pt x="877" y="629"/>
                    <a:pt x="999" y="562"/>
                    <a:pt x="1121" y="379"/>
                  </a:cubicBezTo>
                  <a:cubicBezTo>
                    <a:pt x="953" y="379"/>
                    <a:pt x="533" y="1"/>
                    <a:pt x="2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06" name="Google Shape;17206;p25"/>
            <p:cNvSpPr/>
            <p:nvPr/>
          </p:nvSpPr>
          <p:spPr>
            <a:xfrm>
              <a:off x="5100825" y="2899500"/>
              <a:ext cx="24800" cy="6500"/>
            </a:xfrm>
            <a:custGeom>
              <a:avLst/>
              <a:gdLst/>
              <a:ahLst/>
              <a:cxnLst/>
              <a:rect l="l" t="t" r="r" b="b"/>
              <a:pathLst>
                <a:path w="992" h="260" extrusionOk="0">
                  <a:moveTo>
                    <a:pt x="474" y="1"/>
                  </a:moveTo>
                  <a:cubicBezTo>
                    <a:pt x="1" y="190"/>
                    <a:pt x="88" y="260"/>
                    <a:pt x="278" y="260"/>
                  </a:cubicBezTo>
                  <a:cubicBezTo>
                    <a:pt x="538" y="260"/>
                    <a:pt x="992" y="130"/>
                    <a:pt x="47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07" name="Google Shape;17207;p25"/>
            <p:cNvSpPr/>
            <p:nvPr/>
          </p:nvSpPr>
          <p:spPr>
            <a:xfrm>
              <a:off x="5079050" y="1829350"/>
              <a:ext cx="25250" cy="4225"/>
            </a:xfrm>
            <a:custGeom>
              <a:avLst/>
              <a:gdLst/>
              <a:ahLst/>
              <a:cxnLst/>
              <a:rect l="l" t="t" r="r" b="b"/>
              <a:pathLst>
                <a:path w="1010" h="169" extrusionOk="0">
                  <a:moveTo>
                    <a:pt x="449" y="1"/>
                  </a:moveTo>
                  <a:cubicBezTo>
                    <a:pt x="1" y="113"/>
                    <a:pt x="281" y="169"/>
                    <a:pt x="533" y="169"/>
                  </a:cubicBezTo>
                  <a:cubicBezTo>
                    <a:pt x="785" y="169"/>
                    <a:pt x="1009" y="113"/>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08" name="Google Shape;17208;p25"/>
            <p:cNvSpPr/>
            <p:nvPr/>
          </p:nvSpPr>
          <p:spPr>
            <a:xfrm>
              <a:off x="5067850" y="3952100"/>
              <a:ext cx="33650" cy="13850"/>
            </a:xfrm>
            <a:custGeom>
              <a:avLst/>
              <a:gdLst/>
              <a:ahLst/>
              <a:cxnLst/>
              <a:rect l="l" t="t" r="r" b="b"/>
              <a:pathLst>
                <a:path w="1346" h="554" extrusionOk="0">
                  <a:moveTo>
                    <a:pt x="244" y="0"/>
                  </a:moveTo>
                  <a:cubicBezTo>
                    <a:pt x="145" y="0"/>
                    <a:pt x="64" y="65"/>
                    <a:pt x="0" y="255"/>
                  </a:cubicBezTo>
                  <a:cubicBezTo>
                    <a:pt x="150" y="255"/>
                    <a:pt x="698" y="554"/>
                    <a:pt x="1046" y="554"/>
                  </a:cubicBezTo>
                  <a:cubicBezTo>
                    <a:pt x="1221" y="554"/>
                    <a:pt x="1345" y="479"/>
                    <a:pt x="1345" y="255"/>
                  </a:cubicBezTo>
                  <a:lnTo>
                    <a:pt x="1345" y="255"/>
                  </a:lnTo>
                  <a:cubicBezTo>
                    <a:pt x="1267" y="281"/>
                    <a:pt x="1192" y="292"/>
                    <a:pt x="1120" y="292"/>
                  </a:cubicBezTo>
                  <a:cubicBezTo>
                    <a:pt x="747" y="292"/>
                    <a:pt x="455" y="0"/>
                    <a:pt x="24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09" name="Google Shape;17209;p25"/>
            <p:cNvSpPr/>
            <p:nvPr/>
          </p:nvSpPr>
          <p:spPr>
            <a:xfrm>
              <a:off x="4950175" y="4479525"/>
              <a:ext cx="72875" cy="61675"/>
            </a:xfrm>
            <a:custGeom>
              <a:avLst/>
              <a:gdLst/>
              <a:ahLst/>
              <a:cxnLst/>
              <a:rect l="l" t="t" r="r" b="b"/>
              <a:pathLst>
                <a:path w="2915" h="2467" extrusionOk="0">
                  <a:moveTo>
                    <a:pt x="2914" y="1"/>
                  </a:moveTo>
                  <a:cubicBezTo>
                    <a:pt x="1794" y="449"/>
                    <a:pt x="673" y="1345"/>
                    <a:pt x="1" y="2466"/>
                  </a:cubicBezTo>
                  <a:cubicBezTo>
                    <a:pt x="1122" y="2018"/>
                    <a:pt x="2242" y="1121"/>
                    <a:pt x="291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10" name="Google Shape;17210;p25"/>
            <p:cNvSpPr/>
            <p:nvPr/>
          </p:nvSpPr>
          <p:spPr>
            <a:xfrm>
              <a:off x="4989400" y="3594275"/>
              <a:ext cx="22450" cy="9975"/>
            </a:xfrm>
            <a:custGeom>
              <a:avLst/>
              <a:gdLst/>
              <a:ahLst/>
              <a:cxnLst/>
              <a:rect l="l" t="t" r="r" b="b"/>
              <a:pathLst>
                <a:path w="898" h="399" extrusionOk="0">
                  <a:moveTo>
                    <a:pt x="897" y="0"/>
                  </a:moveTo>
                  <a:cubicBezTo>
                    <a:pt x="1" y="0"/>
                    <a:pt x="300" y="399"/>
                    <a:pt x="598" y="399"/>
                  </a:cubicBezTo>
                  <a:cubicBezTo>
                    <a:pt x="748" y="399"/>
                    <a:pt x="897" y="299"/>
                    <a:pt x="89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11" name="Google Shape;17211;p25"/>
            <p:cNvSpPr/>
            <p:nvPr/>
          </p:nvSpPr>
          <p:spPr>
            <a:xfrm>
              <a:off x="4989400" y="3812775"/>
              <a:ext cx="16850" cy="5625"/>
            </a:xfrm>
            <a:custGeom>
              <a:avLst/>
              <a:gdLst/>
              <a:ahLst/>
              <a:cxnLst/>
              <a:rect l="l" t="t" r="r" b="b"/>
              <a:pathLst>
                <a:path w="674" h="225" extrusionOk="0">
                  <a:moveTo>
                    <a:pt x="1" y="1"/>
                  </a:moveTo>
                  <a:cubicBezTo>
                    <a:pt x="1" y="1"/>
                    <a:pt x="1" y="225"/>
                    <a:pt x="225" y="225"/>
                  </a:cubicBezTo>
                  <a:cubicBezTo>
                    <a:pt x="673" y="225"/>
                    <a:pt x="449"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12" name="Google Shape;17212;p25"/>
            <p:cNvSpPr/>
            <p:nvPr/>
          </p:nvSpPr>
          <p:spPr>
            <a:xfrm>
              <a:off x="4983800" y="2725825"/>
              <a:ext cx="11225" cy="11225"/>
            </a:xfrm>
            <a:custGeom>
              <a:avLst/>
              <a:gdLst/>
              <a:ahLst/>
              <a:cxnLst/>
              <a:rect l="l" t="t" r="r" b="b"/>
              <a:pathLst>
                <a:path w="449" h="449" extrusionOk="0">
                  <a:moveTo>
                    <a:pt x="1" y="0"/>
                  </a:moveTo>
                  <a:cubicBezTo>
                    <a:pt x="1" y="224"/>
                    <a:pt x="1" y="448"/>
                    <a:pt x="225" y="448"/>
                  </a:cubicBezTo>
                  <a:cubicBezTo>
                    <a:pt x="449" y="448"/>
                    <a:pt x="225"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13" name="Google Shape;17213;p25"/>
            <p:cNvSpPr/>
            <p:nvPr/>
          </p:nvSpPr>
          <p:spPr>
            <a:xfrm>
              <a:off x="4965250" y="2696075"/>
              <a:ext cx="22450" cy="12950"/>
            </a:xfrm>
            <a:custGeom>
              <a:avLst/>
              <a:gdLst/>
              <a:ahLst/>
              <a:cxnLst/>
              <a:rect l="l" t="t" r="r" b="b"/>
              <a:pathLst>
                <a:path w="898" h="518" extrusionOk="0">
                  <a:moveTo>
                    <a:pt x="620" y="0"/>
                  </a:moveTo>
                  <a:cubicBezTo>
                    <a:pt x="380" y="0"/>
                    <a:pt x="1" y="259"/>
                    <a:pt x="519" y="518"/>
                  </a:cubicBezTo>
                  <a:cubicBezTo>
                    <a:pt x="897" y="139"/>
                    <a:pt x="796" y="0"/>
                    <a:pt x="62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14" name="Google Shape;17214;p25"/>
            <p:cNvSpPr/>
            <p:nvPr/>
          </p:nvSpPr>
          <p:spPr>
            <a:xfrm>
              <a:off x="4935775" y="2859150"/>
              <a:ext cx="25650" cy="12375"/>
            </a:xfrm>
            <a:custGeom>
              <a:avLst/>
              <a:gdLst/>
              <a:ahLst/>
              <a:cxnLst/>
              <a:rect l="l" t="t" r="r" b="b"/>
              <a:pathLst>
                <a:path w="1026" h="495" extrusionOk="0">
                  <a:moveTo>
                    <a:pt x="824" y="0"/>
                  </a:moveTo>
                  <a:cubicBezTo>
                    <a:pt x="412" y="0"/>
                    <a:pt x="1" y="494"/>
                    <a:pt x="577" y="494"/>
                  </a:cubicBezTo>
                  <a:cubicBezTo>
                    <a:pt x="577" y="270"/>
                    <a:pt x="1025" y="270"/>
                    <a:pt x="1025" y="46"/>
                  </a:cubicBezTo>
                  <a:cubicBezTo>
                    <a:pt x="961" y="14"/>
                    <a:pt x="893" y="0"/>
                    <a:pt x="8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15" name="Google Shape;17215;p25"/>
            <p:cNvSpPr/>
            <p:nvPr/>
          </p:nvSpPr>
          <p:spPr>
            <a:xfrm>
              <a:off x="4849325" y="3835200"/>
              <a:ext cx="11250" cy="11225"/>
            </a:xfrm>
            <a:custGeom>
              <a:avLst/>
              <a:gdLst/>
              <a:ahLst/>
              <a:cxnLst/>
              <a:rect l="l" t="t" r="r" b="b"/>
              <a:pathLst>
                <a:path w="450" h="449" extrusionOk="0">
                  <a:moveTo>
                    <a:pt x="1" y="0"/>
                  </a:moveTo>
                  <a:cubicBezTo>
                    <a:pt x="1" y="224"/>
                    <a:pt x="1" y="449"/>
                    <a:pt x="449" y="449"/>
                  </a:cubicBezTo>
                  <a:cubicBezTo>
                    <a:pt x="449" y="224"/>
                    <a:pt x="449"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16" name="Google Shape;17216;p25"/>
            <p:cNvSpPr/>
            <p:nvPr/>
          </p:nvSpPr>
          <p:spPr>
            <a:xfrm>
              <a:off x="4814750" y="2847525"/>
              <a:ext cx="34600" cy="10875"/>
            </a:xfrm>
            <a:custGeom>
              <a:avLst/>
              <a:gdLst/>
              <a:ahLst/>
              <a:cxnLst/>
              <a:rect l="l" t="t" r="r" b="b"/>
              <a:pathLst>
                <a:path w="1384" h="435" extrusionOk="0">
                  <a:moveTo>
                    <a:pt x="509" y="0"/>
                  </a:moveTo>
                  <a:cubicBezTo>
                    <a:pt x="434" y="0"/>
                    <a:pt x="353" y="18"/>
                    <a:pt x="263" y="63"/>
                  </a:cubicBezTo>
                  <a:cubicBezTo>
                    <a:pt x="1" y="325"/>
                    <a:pt x="430" y="434"/>
                    <a:pt x="831" y="434"/>
                  </a:cubicBezTo>
                  <a:cubicBezTo>
                    <a:pt x="1115" y="434"/>
                    <a:pt x="1384" y="380"/>
                    <a:pt x="1384" y="287"/>
                  </a:cubicBezTo>
                  <a:cubicBezTo>
                    <a:pt x="1025" y="287"/>
                    <a:pt x="810" y="0"/>
                    <a:pt x="50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17" name="Google Shape;17217;p25"/>
            <p:cNvSpPr/>
            <p:nvPr/>
          </p:nvSpPr>
          <p:spPr>
            <a:xfrm>
              <a:off x="4815725" y="3149775"/>
              <a:ext cx="28025" cy="13875"/>
            </a:xfrm>
            <a:custGeom>
              <a:avLst/>
              <a:gdLst/>
              <a:ahLst/>
              <a:cxnLst/>
              <a:rect l="l" t="t" r="r" b="b"/>
              <a:pathLst>
                <a:path w="1121" h="555" extrusionOk="0">
                  <a:moveTo>
                    <a:pt x="291" y="0"/>
                  </a:moveTo>
                  <a:cubicBezTo>
                    <a:pt x="174" y="0"/>
                    <a:pt x="75" y="75"/>
                    <a:pt x="0" y="299"/>
                  </a:cubicBezTo>
                  <a:cubicBezTo>
                    <a:pt x="26" y="273"/>
                    <a:pt x="55" y="262"/>
                    <a:pt x="87" y="262"/>
                  </a:cubicBezTo>
                  <a:cubicBezTo>
                    <a:pt x="251" y="262"/>
                    <a:pt x="487" y="554"/>
                    <a:pt x="745" y="554"/>
                  </a:cubicBezTo>
                  <a:cubicBezTo>
                    <a:pt x="867" y="554"/>
                    <a:pt x="994" y="489"/>
                    <a:pt x="1121" y="299"/>
                  </a:cubicBezTo>
                  <a:cubicBezTo>
                    <a:pt x="822" y="299"/>
                    <a:pt x="523" y="0"/>
                    <a:pt x="29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18" name="Google Shape;17218;p25"/>
            <p:cNvSpPr/>
            <p:nvPr/>
          </p:nvSpPr>
          <p:spPr>
            <a:xfrm>
              <a:off x="4817650" y="3524300"/>
              <a:ext cx="14150" cy="8275"/>
            </a:xfrm>
            <a:custGeom>
              <a:avLst/>
              <a:gdLst/>
              <a:ahLst/>
              <a:cxnLst/>
              <a:rect l="l" t="t" r="r" b="b"/>
              <a:pathLst>
                <a:path w="566" h="331" extrusionOk="0">
                  <a:moveTo>
                    <a:pt x="101" y="1"/>
                  </a:moveTo>
                  <a:cubicBezTo>
                    <a:pt x="0" y="1"/>
                    <a:pt x="452" y="331"/>
                    <a:pt x="532" y="331"/>
                  </a:cubicBezTo>
                  <a:cubicBezTo>
                    <a:pt x="566" y="331"/>
                    <a:pt x="535" y="273"/>
                    <a:pt x="371" y="110"/>
                  </a:cubicBezTo>
                  <a:cubicBezTo>
                    <a:pt x="214" y="31"/>
                    <a:pt x="132" y="1"/>
                    <a:pt x="10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19" name="Google Shape;17219;p25"/>
            <p:cNvSpPr/>
            <p:nvPr/>
          </p:nvSpPr>
          <p:spPr>
            <a:xfrm>
              <a:off x="4784900" y="3235675"/>
              <a:ext cx="28050" cy="4225"/>
            </a:xfrm>
            <a:custGeom>
              <a:avLst/>
              <a:gdLst/>
              <a:ahLst/>
              <a:cxnLst/>
              <a:rect l="l" t="t" r="r" b="b"/>
              <a:pathLst>
                <a:path w="1122" h="169" extrusionOk="0">
                  <a:moveTo>
                    <a:pt x="561" y="1"/>
                  </a:moveTo>
                  <a:cubicBezTo>
                    <a:pt x="0" y="113"/>
                    <a:pt x="281" y="169"/>
                    <a:pt x="561" y="169"/>
                  </a:cubicBezTo>
                  <a:cubicBezTo>
                    <a:pt x="841" y="169"/>
                    <a:pt x="1121" y="113"/>
                    <a:pt x="5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20" name="Google Shape;17220;p25"/>
            <p:cNvSpPr/>
            <p:nvPr/>
          </p:nvSpPr>
          <p:spPr>
            <a:xfrm>
              <a:off x="4759675" y="2154325"/>
              <a:ext cx="33650" cy="28025"/>
            </a:xfrm>
            <a:custGeom>
              <a:avLst/>
              <a:gdLst/>
              <a:ahLst/>
              <a:cxnLst/>
              <a:rect l="l" t="t" r="r" b="b"/>
              <a:pathLst>
                <a:path w="1346" h="1121" extrusionOk="0">
                  <a:moveTo>
                    <a:pt x="449" y="0"/>
                  </a:moveTo>
                  <a:cubicBezTo>
                    <a:pt x="225" y="0"/>
                    <a:pt x="1" y="1121"/>
                    <a:pt x="449" y="1121"/>
                  </a:cubicBezTo>
                  <a:cubicBezTo>
                    <a:pt x="449" y="673"/>
                    <a:pt x="1346" y="224"/>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21" name="Google Shape;17221;p25"/>
            <p:cNvSpPr/>
            <p:nvPr/>
          </p:nvSpPr>
          <p:spPr>
            <a:xfrm>
              <a:off x="4765300" y="4301475"/>
              <a:ext cx="22425" cy="10000"/>
            </a:xfrm>
            <a:custGeom>
              <a:avLst/>
              <a:gdLst/>
              <a:ahLst/>
              <a:cxnLst/>
              <a:rect l="l" t="t" r="r" b="b"/>
              <a:pathLst>
                <a:path w="897" h="400" extrusionOk="0">
                  <a:moveTo>
                    <a:pt x="299" y="1"/>
                  </a:moveTo>
                  <a:cubicBezTo>
                    <a:pt x="149" y="1"/>
                    <a:pt x="0" y="100"/>
                    <a:pt x="0" y="399"/>
                  </a:cubicBezTo>
                  <a:cubicBezTo>
                    <a:pt x="897" y="399"/>
                    <a:pt x="598" y="1"/>
                    <a:pt x="29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22" name="Google Shape;17222;p25"/>
            <p:cNvSpPr/>
            <p:nvPr/>
          </p:nvSpPr>
          <p:spPr>
            <a:xfrm>
              <a:off x="4746625" y="1919000"/>
              <a:ext cx="18700" cy="9975"/>
            </a:xfrm>
            <a:custGeom>
              <a:avLst/>
              <a:gdLst/>
              <a:ahLst/>
              <a:cxnLst/>
              <a:rect l="l" t="t" r="r" b="b"/>
              <a:pathLst>
                <a:path w="748" h="399" extrusionOk="0">
                  <a:moveTo>
                    <a:pt x="747" y="0"/>
                  </a:moveTo>
                  <a:cubicBezTo>
                    <a:pt x="0" y="0"/>
                    <a:pt x="249" y="399"/>
                    <a:pt x="498" y="399"/>
                  </a:cubicBezTo>
                  <a:cubicBezTo>
                    <a:pt x="623" y="399"/>
                    <a:pt x="747" y="299"/>
                    <a:pt x="74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23" name="Google Shape;17223;p25"/>
            <p:cNvSpPr/>
            <p:nvPr/>
          </p:nvSpPr>
          <p:spPr>
            <a:xfrm>
              <a:off x="4731675" y="4317050"/>
              <a:ext cx="22425" cy="5625"/>
            </a:xfrm>
            <a:custGeom>
              <a:avLst/>
              <a:gdLst/>
              <a:ahLst/>
              <a:cxnLst/>
              <a:rect l="l" t="t" r="r" b="b"/>
              <a:pathLst>
                <a:path w="897" h="225" extrusionOk="0">
                  <a:moveTo>
                    <a:pt x="897" y="0"/>
                  </a:moveTo>
                  <a:cubicBezTo>
                    <a:pt x="449" y="0"/>
                    <a:pt x="224" y="0"/>
                    <a:pt x="0" y="224"/>
                  </a:cubicBezTo>
                  <a:cubicBezTo>
                    <a:pt x="449" y="224"/>
                    <a:pt x="673" y="224"/>
                    <a:pt x="89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24" name="Google Shape;17224;p25"/>
            <p:cNvSpPr/>
            <p:nvPr/>
          </p:nvSpPr>
          <p:spPr>
            <a:xfrm>
              <a:off x="4701025" y="1958300"/>
              <a:ext cx="16575" cy="8275"/>
            </a:xfrm>
            <a:custGeom>
              <a:avLst/>
              <a:gdLst/>
              <a:ahLst/>
              <a:cxnLst/>
              <a:rect l="l" t="t" r="r" b="b"/>
              <a:pathLst>
                <a:path w="663" h="331" extrusionOk="0">
                  <a:moveTo>
                    <a:pt x="591" y="1"/>
                  </a:moveTo>
                  <a:cubicBezTo>
                    <a:pt x="444" y="1"/>
                    <a:pt x="1" y="331"/>
                    <a:pt x="187" y="331"/>
                  </a:cubicBezTo>
                  <a:cubicBezTo>
                    <a:pt x="243" y="331"/>
                    <a:pt x="357" y="300"/>
                    <a:pt x="554" y="221"/>
                  </a:cubicBezTo>
                  <a:cubicBezTo>
                    <a:pt x="663" y="58"/>
                    <a:pt x="653" y="1"/>
                    <a:pt x="5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25" name="Google Shape;17225;p25"/>
            <p:cNvSpPr/>
            <p:nvPr/>
          </p:nvSpPr>
          <p:spPr>
            <a:xfrm>
              <a:off x="4692450" y="4333850"/>
              <a:ext cx="22425" cy="10000"/>
            </a:xfrm>
            <a:custGeom>
              <a:avLst/>
              <a:gdLst/>
              <a:ahLst/>
              <a:cxnLst/>
              <a:rect l="l" t="t" r="r" b="b"/>
              <a:pathLst>
                <a:path w="897" h="400" extrusionOk="0">
                  <a:moveTo>
                    <a:pt x="897" y="1"/>
                  </a:moveTo>
                  <a:cubicBezTo>
                    <a:pt x="1" y="1"/>
                    <a:pt x="299" y="399"/>
                    <a:pt x="598" y="399"/>
                  </a:cubicBezTo>
                  <a:cubicBezTo>
                    <a:pt x="748" y="399"/>
                    <a:pt x="897" y="300"/>
                    <a:pt x="8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26" name="Google Shape;17226;p25"/>
            <p:cNvSpPr/>
            <p:nvPr/>
          </p:nvSpPr>
          <p:spPr>
            <a:xfrm>
              <a:off x="4672850" y="2854675"/>
              <a:ext cx="25225" cy="4250"/>
            </a:xfrm>
            <a:custGeom>
              <a:avLst/>
              <a:gdLst/>
              <a:ahLst/>
              <a:cxnLst/>
              <a:rect l="l" t="t" r="r" b="b"/>
              <a:pathLst>
                <a:path w="1009" h="170" extrusionOk="0">
                  <a:moveTo>
                    <a:pt x="560" y="1"/>
                  </a:moveTo>
                  <a:cubicBezTo>
                    <a:pt x="0" y="113"/>
                    <a:pt x="224" y="169"/>
                    <a:pt x="476" y="169"/>
                  </a:cubicBezTo>
                  <a:cubicBezTo>
                    <a:pt x="729" y="169"/>
                    <a:pt x="1009" y="113"/>
                    <a:pt x="56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27" name="Google Shape;17227;p25"/>
            <p:cNvSpPr/>
            <p:nvPr/>
          </p:nvSpPr>
          <p:spPr>
            <a:xfrm>
              <a:off x="4580400" y="3515825"/>
              <a:ext cx="33625" cy="16850"/>
            </a:xfrm>
            <a:custGeom>
              <a:avLst/>
              <a:gdLst/>
              <a:ahLst/>
              <a:cxnLst/>
              <a:rect l="l" t="t" r="r" b="b"/>
              <a:pathLst>
                <a:path w="1345" h="674" extrusionOk="0">
                  <a:moveTo>
                    <a:pt x="0" y="1"/>
                  </a:moveTo>
                  <a:cubicBezTo>
                    <a:pt x="0" y="673"/>
                    <a:pt x="673" y="673"/>
                    <a:pt x="1121" y="673"/>
                  </a:cubicBezTo>
                  <a:cubicBezTo>
                    <a:pt x="1345" y="225"/>
                    <a:pt x="897"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28" name="Google Shape;17228;p25"/>
            <p:cNvSpPr/>
            <p:nvPr/>
          </p:nvSpPr>
          <p:spPr>
            <a:xfrm>
              <a:off x="4588800" y="3555050"/>
              <a:ext cx="28025" cy="4225"/>
            </a:xfrm>
            <a:custGeom>
              <a:avLst/>
              <a:gdLst/>
              <a:ahLst/>
              <a:cxnLst/>
              <a:rect l="l" t="t" r="r" b="b"/>
              <a:pathLst>
                <a:path w="1121" h="169" extrusionOk="0">
                  <a:moveTo>
                    <a:pt x="561" y="1"/>
                  </a:moveTo>
                  <a:lnTo>
                    <a:pt x="561" y="1"/>
                  </a:lnTo>
                  <a:cubicBezTo>
                    <a:pt x="0" y="113"/>
                    <a:pt x="281" y="169"/>
                    <a:pt x="561" y="169"/>
                  </a:cubicBezTo>
                  <a:cubicBezTo>
                    <a:pt x="841" y="169"/>
                    <a:pt x="1121" y="113"/>
                    <a:pt x="5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29" name="Google Shape;17229;p25"/>
            <p:cNvSpPr/>
            <p:nvPr/>
          </p:nvSpPr>
          <p:spPr>
            <a:xfrm>
              <a:off x="4501950" y="2631525"/>
              <a:ext cx="26400" cy="15875"/>
            </a:xfrm>
            <a:custGeom>
              <a:avLst/>
              <a:gdLst/>
              <a:ahLst/>
              <a:cxnLst/>
              <a:rect l="l" t="t" r="r" b="b"/>
              <a:pathLst>
                <a:path w="1056" h="635" extrusionOk="0">
                  <a:moveTo>
                    <a:pt x="227" y="1"/>
                  </a:moveTo>
                  <a:cubicBezTo>
                    <a:pt x="97" y="1"/>
                    <a:pt x="1" y="55"/>
                    <a:pt x="1" y="186"/>
                  </a:cubicBezTo>
                  <a:cubicBezTo>
                    <a:pt x="449" y="186"/>
                    <a:pt x="449" y="635"/>
                    <a:pt x="897" y="635"/>
                  </a:cubicBezTo>
                  <a:cubicBezTo>
                    <a:pt x="1055" y="318"/>
                    <a:pt x="542" y="1"/>
                    <a:pt x="22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30" name="Google Shape;17230;p25"/>
            <p:cNvSpPr/>
            <p:nvPr/>
          </p:nvSpPr>
          <p:spPr>
            <a:xfrm>
              <a:off x="4479550" y="1302675"/>
              <a:ext cx="21800" cy="12750"/>
            </a:xfrm>
            <a:custGeom>
              <a:avLst/>
              <a:gdLst/>
              <a:ahLst/>
              <a:cxnLst/>
              <a:rect l="l" t="t" r="r" b="b"/>
              <a:pathLst>
                <a:path w="872" h="510" extrusionOk="0">
                  <a:moveTo>
                    <a:pt x="0" y="1"/>
                  </a:moveTo>
                  <a:cubicBezTo>
                    <a:pt x="0" y="225"/>
                    <a:pt x="0" y="449"/>
                    <a:pt x="672" y="449"/>
                  </a:cubicBezTo>
                  <a:cubicBezTo>
                    <a:pt x="758" y="492"/>
                    <a:pt x="803" y="510"/>
                    <a:pt x="816" y="510"/>
                  </a:cubicBezTo>
                  <a:cubicBezTo>
                    <a:pt x="872" y="510"/>
                    <a:pt x="363" y="182"/>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31" name="Google Shape;17231;p25"/>
            <p:cNvSpPr/>
            <p:nvPr/>
          </p:nvSpPr>
          <p:spPr>
            <a:xfrm>
              <a:off x="4434725" y="2334850"/>
              <a:ext cx="22425" cy="10000"/>
            </a:xfrm>
            <a:custGeom>
              <a:avLst/>
              <a:gdLst/>
              <a:ahLst/>
              <a:cxnLst/>
              <a:rect l="l" t="t" r="r" b="b"/>
              <a:pathLst>
                <a:path w="897" h="400" extrusionOk="0">
                  <a:moveTo>
                    <a:pt x="299" y="1"/>
                  </a:moveTo>
                  <a:cubicBezTo>
                    <a:pt x="150" y="1"/>
                    <a:pt x="0" y="101"/>
                    <a:pt x="0" y="399"/>
                  </a:cubicBezTo>
                  <a:cubicBezTo>
                    <a:pt x="897" y="399"/>
                    <a:pt x="598" y="1"/>
                    <a:pt x="29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32" name="Google Shape;17232;p25"/>
            <p:cNvSpPr/>
            <p:nvPr/>
          </p:nvSpPr>
          <p:spPr>
            <a:xfrm>
              <a:off x="4423500" y="3033975"/>
              <a:ext cx="28050" cy="22450"/>
            </a:xfrm>
            <a:custGeom>
              <a:avLst/>
              <a:gdLst/>
              <a:ahLst/>
              <a:cxnLst/>
              <a:rect l="l" t="t" r="r" b="b"/>
              <a:pathLst>
                <a:path w="1122" h="898" extrusionOk="0">
                  <a:moveTo>
                    <a:pt x="897" y="1"/>
                  </a:moveTo>
                  <a:cubicBezTo>
                    <a:pt x="225" y="1"/>
                    <a:pt x="1" y="225"/>
                    <a:pt x="225" y="897"/>
                  </a:cubicBezTo>
                  <a:cubicBezTo>
                    <a:pt x="897" y="897"/>
                    <a:pt x="1121" y="449"/>
                    <a:pt x="8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33" name="Google Shape;17233;p25"/>
            <p:cNvSpPr/>
            <p:nvPr/>
          </p:nvSpPr>
          <p:spPr>
            <a:xfrm>
              <a:off x="4412300" y="1280275"/>
              <a:ext cx="16825" cy="11225"/>
            </a:xfrm>
            <a:custGeom>
              <a:avLst/>
              <a:gdLst/>
              <a:ahLst/>
              <a:cxnLst/>
              <a:rect l="l" t="t" r="r" b="b"/>
              <a:pathLst>
                <a:path w="673" h="449" extrusionOk="0">
                  <a:moveTo>
                    <a:pt x="1" y="0"/>
                  </a:moveTo>
                  <a:cubicBezTo>
                    <a:pt x="1" y="0"/>
                    <a:pt x="1" y="448"/>
                    <a:pt x="225" y="448"/>
                  </a:cubicBezTo>
                  <a:cubicBezTo>
                    <a:pt x="673" y="448"/>
                    <a:pt x="225"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34" name="Google Shape;17234;p25"/>
            <p:cNvSpPr/>
            <p:nvPr/>
          </p:nvSpPr>
          <p:spPr>
            <a:xfrm>
              <a:off x="4395500" y="3002275"/>
              <a:ext cx="22425" cy="10725"/>
            </a:xfrm>
            <a:custGeom>
              <a:avLst/>
              <a:gdLst/>
              <a:ahLst/>
              <a:cxnLst/>
              <a:rect l="l" t="t" r="r" b="b"/>
              <a:pathLst>
                <a:path w="897" h="429" extrusionOk="0">
                  <a:moveTo>
                    <a:pt x="467" y="1"/>
                  </a:moveTo>
                  <a:cubicBezTo>
                    <a:pt x="231" y="1"/>
                    <a:pt x="0" y="110"/>
                    <a:pt x="0" y="372"/>
                  </a:cubicBezTo>
                  <a:cubicBezTo>
                    <a:pt x="336" y="372"/>
                    <a:pt x="505" y="428"/>
                    <a:pt x="617" y="428"/>
                  </a:cubicBezTo>
                  <a:cubicBezTo>
                    <a:pt x="729" y="428"/>
                    <a:pt x="785" y="372"/>
                    <a:pt x="897" y="148"/>
                  </a:cubicBezTo>
                  <a:cubicBezTo>
                    <a:pt x="804" y="55"/>
                    <a:pt x="634" y="1"/>
                    <a:pt x="46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35" name="Google Shape;17235;p25"/>
            <p:cNvSpPr/>
            <p:nvPr/>
          </p:nvSpPr>
          <p:spPr>
            <a:xfrm>
              <a:off x="4367475" y="2344825"/>
              <a:ext cx="44850" cy="18325"/>
            </a:xfrm>
            <a:custGeom>
              <a:avLst/>
              <a:gdLst/>
              <a:ahLst/>
              <a:cxnLst/>
              <a:rect l="l" t="t" r="r" b="b"/>
              <a:pathLst>
                <a:path w="1794" h="733" extrusionOk="0">
                  <a:moveTo>
                    <a:pt x="1794" y="0"/>
                  </a:moveTo>
                  <a:cubicBezTo>
                    <a:pt x="897" y="0"/>
                    <a:pt x="1" y="0"/>
                    <a:pt x="1" y="673"/>
                  </a:cubicBezTo>
                  <a:cubicBezTo>
                    <a:pt x="124" y="714"/>
                    <a:pt x="247" y="732"/>
                    <a:pt x="369" y="732"/>
                  </a:cubicBezTo>
                  <a:cubicBezTo>
                    <a:pt x="912" y="732"/>
                    <a:pt x="1428" y="366"/>
                    <a:pt x="179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36" name="Google Shape;17236;p25"/>
            <p:cNvSpPr/>
            <p:nvPr/>
          </p:nvSpPr>
          <p:spPr>
            <a:xfrm>
              <a:off x="4389900" y="1161500"/>
              <a:ext cx="23850" cy="23550"/>
            </a:xfrm>
            <a:custGeom>
              <a:avLst/>
              <a:gdLst/>
              <a:ahLst/>
              <a:cxnLst/>
              <a:rect l="l" t="t" r="r" b="b"/>
              <a:pathLst>
                <a:path w="954" h="942" extrusionOk="0">
                  <a:moveTo>
                    <a:pt x="510" y="0"/>
                  </a:moveTo>
                  <a:cubicBezTo>
                    <a:pt x="440" y="0"/>
                    <a:pt x="347" y="14"/>
                    <a:pt x="224" y="45"/>
                  </a:cubicBezTo>
                  <a:cubicBezTo>
                    <a:pt x="0" y="493"/>
                    <a:pt x="224" y="717"/>
                    <a:pt x="673" y="941"/>
                  </a:cubicBezTo>
                  <a:cubicBezTo>
                    <a:pt x="479" y="554"/>
                    <a:pt x="954" y="0"/>
                    <a:pt x="51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37" name="Google Shape;17237;p25"/>
            <p:cNvSpPr/>
            <p:nvPr/>
          </p:nvSpPr>
          <p:spPr>
            <a:xfrm>
              <a:off x="4361875" y="2372825"/>
              <a:ext cx="28050" cy="8450"/>
            </a:xfrm>
            <a:custGeom>
              <a:avLst/>
              <a:gdLst/>
              <a:ahLst/>
              <a:cxnLst/>
              <a:rect l="l" t="t" r="r" b="b"/>
              <a:pathLst>
                <a:path w="1122" h="338" extrusionOk="0">
                  <a:moveTo>
                    <a:pt x="225" y="1"/>
                  </a:moveTo>
                  <a:cubicBezTo>
                    <a:pt x="1" y="225"/>
                    <a:pt x="281" y="337"/>
                    <a:pt x="561" y="337"/>
                  </a:cubicBezTo>
                  <a:cubicBezTo>
                    <a:pt x="841" y="337"/>
                    <a:pt x="1121" y="225"/>
                    <a:pt x="8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38" name="Google Shape;17238;p25"/>
            <p:cNvSpPr/>
            <p:nvPr/>
          </p:nvSpPr>
          <p:spPr>
            <a:xfrm>
              <a:off x="4345975" y="1307650"/>
              <a:ext cx="21525" cy="28675"/>
            </a:xfrm>
            <a:custGeom>
              <a:avLst/>
              <a:gdLst/>
              <a:ahLst/>
              <a:cxnLst/>
              <a:rect l="l" t="t" r="r" b="b"/>
              <a:pathLst>
                <a:path w="861" h="1147" extrusionOk="0">
                  <a:moveTo>
                    <a:pt x="673" y="1"/>
                  </a:moveTo>
                  <a:cubicBezTo>
                    <a:pt x="0" y="1"/>
                    <a:pt x="223" y="1146"/>
                    <a:pt x="637" y="1146"/>
                  </a:cubicBezTo>
                  <a:cubicBezTo>
                    <a:pt x="861" y="698"/>
                    <a:pt x="861" y="474"/>
                    <a:pt x="861" y="26"/>
                  </a:cubicBezTo>
                  <a:cubicBezTo>
                    <a:pt x="792" y="9"/>
                    <a:pt x="729" y="1"/>
                    <a:pt x="6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39" name="Google Shape;17239;p25"/>
            <p:cNvSpPr/>
            <p:nvPr/>
          </p:nvSpPr>
          <p:spPr>
            <a:xfrm>
              <a:off x="4341700" y="1278700"/>
              <a:ext cx="9000" cy="7200"/>
            </a:xfrm>
            <a:custGeom>
              <a:avLst/>
              <a:gdLst/>
              <a:ahLst/>
              <a:cxnLst/>
              <a:rect l="l" t="t" r="r" b="b"/>
              <a:pathLst>
                <a:path w="360" h="288" extrusionOk="0">
                  <a:moveTo>
                    <a:pt x="51" y="0"/>
                  </a:moveTo>
                  <a:cubicBezTo>
                    <a:pt x="1" y="0"/>
                    <a:pt x="180" y="287"/>
                    <a:pt x="359" y="287"/>
                  </a:cubicBezTo>
                  <a:cubicBezTo>
                    <a:pt x="359" y="287"/>
                    <a:pt x="359" y="63"/>
                    <a:pt x="135" y="63"/>
                  </a:cubicBezTo>
                  <a:cubicBezTo>
                    <a:pt x="90" y="18"/>
                    <a:pt x="64" y="0"/>
                    <a:pt x="5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40" name="Google Shape;17240;p25"/>
            <p:cNvSpPr/>
            <p:nvPr/>
          </p:nvSpPr>
          <p:spPr>
            <a:xfrm>
              <a:off x="4302775" y="2404875"/>
              <a:ext cx="36725" cy="15025"/>
            </a:xfrm>
            <a:custGeom>
              <a:avLst/>
              <a:gdLst/>
              <a:ahLst/>
              <a:cxnLst/>
              <a:rect l="l" t="t" r="r" b="b"/>
              <a:pathLst>
                <a:path w="1469" h="601" extrusionOk="0">
                  <a:moveTo>
                    <a:pt x="457" y="1"/>
                  </a:moveTo>
                  <a:cubicBezTo>
                    <a:pt x="365" y="1"/>
                    <a:pt x="258" y="19"/>
                    <a:pt x="123" y="64"/>
                  </a:cubicBezTo>
                  <a:cubicBezTo>
                    <a:pt x="0" y="434"/>
                    <a:pt x="420" y="600"/>
                    <a:pt x="823" y="600"/>
                  </a:cubicBezTo>
                  <a:cubicBezTo>
                    <a:pt x="1151" y="600"/>
                    <a:pt x="1468" y="489"/>
                    <a:pt x="1468" y="288"/>
                  </a:cubicBezTo>
                  <a:cubicBezTo>
                    <a:pt x="930" y="288"/>
                    <a:pt x="823" y="1"/>
                    <a:pt x="45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41" name="Google Shape;17241;p25"/>
            <p:cNvSpPr/>
            <p:nvPr/>
          </p:nvSpPr>
          <p:spPr>
            <a:xfrm>
              <a:off x="4277825" y="1420350"/>
              <a:ext cx="28050" cy="16825"/>
            </a:xfrm>
            <a:custGeom>
              <a:avLst/>
              <a:gdLst/>
              <a:ahLst/>
              <a:cxnLst/>
              <a:rect l="l" t="t" r="r" b="b"/>
              <a:pathLst>
                <a:path w="1122" h="673" extrusionOk="0">
                  <a:moveTo>
                    <a:pt x="449" y="0"/>
                  </a:moveTo>
                  <a:cubicBezTo>
                    <a:pt x="1" y="0"/>
                    <a:pt x="673" y="672"/>
                    <a:pt x="1121" y="672"/>
                  </a:cubicBezTo>
                  <a:cubicBezTo>
                    <a:pt x="1121" y="448"/>
                    <a:pt x="1121" y="224"/>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42" name="Google Shape;17242;p25"/>
            <p:cNvSpPr/>
            <p:nvPr/>
          </p:nvSpPr>
          <p:spPr>
            <a:xfrm>
              <a:off x="4273725" y="2409850"/>
              <a:ext cx="26550" cy="14575"/>
            </a:xfrm>
            <a:custGeom>
              <a:avLst/>
              <a:gdLst/>
              <a:ahLst/>
              <a:cxnLst/>
              <a:rect l="l" t="t" r="r" b="b"/>
              <a:pathLst>
                <a:path w="1062" h="583" extrusionOk="0">
                  <a:moveTo>
                    <a:pt x="481" y="1"/>
                  </a:moveTo>
                  <a:cubicBezTo>
                    <a:pt x="77" y="1"/>
                    <a:pt x="1" y="209"/>
                    <a:pt x="165" y="537"/>
                  </a:cubicBezTo>
                  <a:cubicBezTo>
                    <a:pt x="261" y="569"/>
                    <a:pt x="339" y="583"/>
                    <a:pt x="403" y="583"/>
                  </a:cubicBezTo>
                  <a:cubicBezTo>
                    <a:pt x="787" y="583"/>
                    <a:pt x="677" y="89"/>
                    <a:pt x="1061" y="89"/>
                  </a:cubicBezTo>
                  <a:cubicBezTo>
                    <a:pt x="821" y="29"/>
                    <a:pt x="629" y="1"/>
                    <a:pt x="48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43" name="Google Shape;17243;p25"/>
            <p:cNvSpPr/>
            <p:nvPr/>
          </p:nvSpPr>
          <p:spPr>
            <a:xfrm>
              <a:off x="4259300" y="3000350"/>
              <a:ext cx="24800" cy="6500"/>
            </a:xfrm>
            <a:custGeom>
              <a:avLst/>
              <a:gdLst/>
              <a:ahLst/>
              <a:cxnLst/>
              <a:rect l="l" t="t" r="r" b="b"/>
              <a:pathLst>
                <a:path w="992" h="260" extrusionOk="0">
                  <a:moveTo>
                    <a:pt x="518" y="1"/>
                  </a:moveTo>
                  <a:lnTo>
                    <a:pt x="518" y="1"/>
                  </a:lnTo>
                  <a:cubicBezTo>
                    <a:pt x="0" y="130"/>
                    <a:pt x="454" y="260"/>
                    <a:pt x="714" y="260"/>
                  </a:cubicBezTo>
                  <a:cubicBezTo>
                    <a:pt x="904" y="260"/>
                    <a:pt x="991" y="190"/>
                    <a:pt x="51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44" name="Google Shape;17244;p25"/>
            <p:cNvSpPr/>
            <p:nvPr/>
          </p:nvSpPr>
          <p:spPr>
            <a:xfrm>
              <a:off x="4249825" y="1033750"/>
              <a:ext cx="22425" cy="22425"/>
            </a:xfrm>
            <a:custGeom>
              <a:avLst/>
              <a:gdLst/>
              <a:ahLst/>
              <a:cxnLst/>
              <a:rect l="l" t="t" r="r" b="b"/>
              <a:pathLst>
                <a:path w="897" h="897" extrusionOk="0">
                  <a:moveTo>
                    <a:pt x="224" y="0"/>
                  </a:moveTo>
                  <a:lnTo>
                    <a:pt x="224" y="0"/>
                  </a:lnTo>
                  <a:cubicBezTo>
                    <a:pt x="448" y="448"/>
                    <a:pt x="0" y="897"/>
                    <a:pt x="897" y="897"/>
                  </a:cubicBezTo>
                  <a:cubicBezTo>
                    <a:pt x="897" y="448"/>
                    <a:pt x="673" y="224"/>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45" name="Google Shape;17245;p25"/>
            <p:cNvSpPr/>
            <p:nvPr/>
          </p:nvSpPr>
          <p:spPr>
            <a:xfrm>
              <a:off x="4255425" y="1470775"/>
              <a:ext cx="16825" cy="5625"/>
            </a:xfrm>
            <a:custGeom>
              <a:avLst/>
              <a:gdLst/>
              <a:ahLst/>
              <a:cxnLst/>
              <a:rect l="l" t="t" r="r" b="b"/>
              <a:pathLst>
                <a:path w="673" h="225" extrusionOk="0">
                  <a:moveTo>
                    <a:pt x="449" y="0"/>
                  </a:moveTo>
                  <a:cubicBezTo>
                    <a:pt x="0" y="0"/>
                    <a:pt x="449" y="224"/>
                    <a:pt x="673" y="224"/>
                  </a:cubicBezTo>
                  <a:cubicBezTo>
                    <a:pt x="673" y="224"/>
                    <a:pt x="673" y="0"/>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46" name="Google Shape;17246;p25"/>
            <p:cNvSpPr/>
            <p:nvPr/>
          </p:nvSpPr>
          <p:spPr>
            <a:xfrm>
              <a:off x="4165775" y="2243975"/>
              <a:ext cx="50450" cy="28025"/>
            </a:xfrm>
            <a:custGeom>
              <a:avLst/>
              <a:gdLst/>
              <a:ahLst/>
              <a:cxnLst/>
              <a:rect l="l" t="t" r="r" b="b"/>
              <a:pathLst>
                <a:path w="2018" h="1121" extrusionOk="0">
                  <a:moveTo>
                    <a:pt x="2018" y="0"/>
                  </a:moveTo>
                  <a:cubicBezTo>
                    <a:pt x="1345" y="0"/>
                    <a:pt x="0" y="673"/>
                    <a:pt x="1121" y="1121"/>
                  </a:cubicBezTo>
                  <a:cubicBezTo>
                    <a:pt x="1121" y="448"/>
                    <a:pt x="2018" y="448"/>
                    <a:pt x="201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47" name="Google Shape;17247;p25"/>
            <p:cNvSpPr/>
            <p:nvPr/>
          </p:nvSpPr>
          <p:spPr>
            <a:xfrm>
              <a:off x="4132150" y="4373075"/>
              <a:ext cx="28050" cy="12625"/>
            </a:xfrm>
            <a:custGeom>
              <a:avLst/>
              <a:gdLst/>
              <a:ahLst/>
              <a:cxnLst/>
              <a:rect l="l" t="t" r="r" b="b"/>
              <a:pathLst>
                <a:path w="1122" h="505" extrusionOk="0">
                  <a:moveTo>
                    <a:pt x="225" y="1"/>
                  </a:moveTo>
                  <a:cubicBezTo>
                    <a:pt x="1" y="337"/>
                    <a:pt x="281" y="505"/>
                    <a:pt x="561" y="505"/>
                  </a:cubicBezTo>
                  <a:cubicBezTo>
                    <a:pt x="841" y="505"/>
                    <a:pt x="1121" y="337"/>
                    <a:pt x="8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48" name="Google Shape;17248;p25"/>
            <p:cNvSpPr/>
            <p:nvPr/>
          </p:nvSpPr>
          <p:spPr>
            <a:xfrm>
              <a:off x="4123750" y="832025"/>
              <a:ext cx="30850" cy="8450"/>
            </a:xfrm>
            <a:custGeom>
              <a:avLst/>
              <a:gdLst/>
              <a:ahLst/>
              <a:cxnLst/>
              <a:rect l="l" t="t" r="r" b="b"/>
              <a:pathLst>
                <a:path w="1234" h="338" extrusionOk="0">
                  <a:moveTo>
                    <a:pt x="113" y="1"/>
                  </a:moveTo>
                  <a:cubicBezTo>
                    <a:pt x="1" y="225"/>
                    <a:pt x="337" y="337"/>
                    <a:pt x="645" y="337"/>
                  </a:cubicBezTo>
                  <a:cubicBezTo>
                    <a:pt x="953" y="337"/>
                    <a:pt x="1233" y="225"/>
                    <a:pt x="100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49" name="Google Shape;17249;p25"/>
            <p:cNvSpPr/>
            <p:nvPr/>
          </p:nvSpPr>
          <p:spPr>
            <a:xfrm>
              <a:off x="4126550" y="2283200"/>
              <a:ext cx="28050" cy="22425"/>
            </a:xfrm>
            <a:custGeom>
              <a:avLst/>
              <a:gdLst/>
              <a:ahLst/>
              <a:cxnLst/>
              <a:rect l="l" t="t" r="r" b="b"/>
              <a:pathLst>
                <a:path w="1122" h="897" extrusionOk="0">
                  <a:moveTo>
                    <a:pt x="1" y="0"/>
                  </a:moveTo>
                  <a:lnTo>
                    <a:pt x="1" y="897"/>
                  </a:lnTo>
                  <a:cubicBezTo>
                    <a:pt x="1121" y="897"/>
                    <a:pt x="897"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50" name="Google Shape;17250;p25"/>
            <p:cNvSpPr/>
            <p:nvPr/>
          </p:nvSpPr>
          <p:spPr>
            <a:xfrm>
              <a:off x="4115350" y="1039350"/>
              <a:ext cx="22425" cy="23550"/>
            </a:xfrm>
            <a:custGeom>
              <a:avLst/>
              <a:gdLst/>
              <a:ahLst/>
              <a:cxnLst/>
              <a:rect l="l" t="t" r="r" b="b"/>
              <a:pathLst>
                <a:path w="897" h="942" extrusionOk="0">
                  <a:moveTo>
                    <a:pt x="897" y="0"/>
                  </a:moveTo>
                  <a:cubicBezTo>
                    <a:pt x="0" y="0"/>
                    <a:pt x="225" y="673"/>
                    <a:pt x="0" y="897"/>
                  </a:cubicBezTo>
                  <a:cubicBezTo>
                    <a:pt x="123" y="927"/>
                    <a:pt x="220" y="941"/>
                    <a:pt x="298" y="941"/>
                  </a:cubicBezTo>
                  <a:cubicBezTo>
                    <a:pt x="791" y="941"/>
                    <a:pt x="510" y="387"/>
                    <a:pt x="89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51" name="Google Shape;17251;p25"/>
            <p:cNvSpPr/>
            <p:nvPr/>
          </p:nvSpPr>
          <p:spPr>
            <a:xfrm>
              <a:off x="4108000" y="2428875"/>
              <a:ext cx="24825" cy="6475"/>
            </a:xfrm>
            <a:custGeom>
              <a:avLst/>
              <a:gdLst/>
              <a:ahLst/>
              <a:cxnLst/>
              <a:rect l="l" t="t" r="r" b="b"/>
              <a:pathLst>
                <a:path w="993" h="259" extrusionOk="0">
                  <a:moveTo>
                    <a:pt x="519" y="0"/>
                  </a:moveTo>
                  <a:cubicBezTo>
                    <a:pt x="1" y="129"/>
                    <a:pt x="455" y="259"/>
                    <a:pt x="715" y="259"/>
                  </a:cubicBezTo>
                  <a:cubicBezTo>
                    <a:pt x="905" y="259"/>
                    <a:pt x="992" y="190"/>
                    <a:pt x="51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52" name="Google Shape;17252;p25"/>
            <p:cNvSpPr/>
            <p:nvPr/>
          </p:nvSpPr>
          <p:spPr>
            <a:xfrm>
              <a:off x="4109750" y="837625"/>
              <a:ext cx="11225" cy="11250"/>
            </a:xfrm>
            <a:custGeom>
              <a:avLst/>
              <a:gdLst/>
              <a:ahLst/>
              <a:cxnLst/>
              <a:rect l="l" t="t" r="r" b="b"/>
              <a:pathLst>
                <a:path w="449" h="450" extrusionOk="0">
                  <a:moveTo>
                    <a:pt x="224" y="1"/>
                  </a:moveTo>
                  <a:cubicBezTo>
                    <a:pt x="0" y="1"/>
                    <a:pt x="224" y="449"/>
                    <a:pt x="449" y="449"/>
                  </a:cubicBezTo>
                  <a:cubicBezTo>
                    <a:pt x="449" y="225"/>
                    <a:pt x="449" y="1"/>
                    <a:pt x="2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53" name="Google Shape;17253;p25"/>
            <p:cNvSpPr/>
            <p:nvPr/>
          </p:nvSpPr>
          <p:spPr>
            <a:xfrm>
              <a:off x="4098425" y="945850"/>
              <a:ext cx="23475" cy="13375"/>
            </a:xfrm>
            <a:custGeom>
              <a:avLst/>
              <a:gdLst/>
              <a:ahLst/>
              <a:cxnLst/>
              <a:rect l="l" t="t" r="r" b="b"/>
              <a:pathLst>
                <a:path w="939" h="535" extrusionOk="0">
                  <a:moveTo>
                    <a:pt x="82" y="0"/>
                  </a:moveTo>
                  <a:cubicBezTo>
                    <a:pt x="0" y="0"/>
                    <a:pt x="643" y="534"/>
                    <a:pt x="854" y="534"/>
                  </a:cubicBezTo>
                  <a:cubicBezTo>
                    <a:pt x="914" y="534"/>
                    <a:pt x="939" y="490"/>
                    <a:pt x="902" y="378"/>
                  </a:cubicBezTo>
                  <a:cubicBezTo>
                    <a:pt x="902" y="266"/>
                    <a:pt x="846" y="210"/>
                    <a:pt x="789" y="210"/>
                  </a:cubicBezTo>
                  <a:cubicBezTo>
                    <a:pt x="733" y="210"/>
                    <a:pt x="677" y="266"/>
                    <a:pt x="677" y="378"/>
                  </a:cubicBezTo>
                  <a:cubicBezTo>
                    <a:pt x="285" y="98"/>
                    <a:pt x="117" y="0"/>
                    <a:pt x="8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54" name="Google Shape;17254;p25"/>
            <p:cNvSpPr/>
            <p:nvPr/>
          </p:nvSpPr>
          <p:spPr>
            <a:xfrm>
              <a:off x="4092925" y="2412050"/>
              <a:ext cx="16850" cy="11225"/>
            </a:xfrm>
            <a:custGeom>
              <a:avLst/>
              <a:gdLst/>
              <a:ahLst/>
              <a:cxnLst/>
              <a:rect l="l" t="t" r="r" b="b"/>
              <a:pathLst>
                <a:path w="674" h="449" extrusionOk="0">
                  <a:moveTo>
                    <a:pt x="225" y="1"/>
                  </a:moveTo>
                  <a:cubicBezTo>
                    <a:pt x="1" y="1"/>
                    <a:pt x="449" y="449"/>
                    <a:pt x="673" y="449"/>
                  </a:cubicBezTo>
                  <a:cubicBezTo>
                    <a:pt x="673" y="225"/>
                    <a:pt x="673" y="1"/>
                    <a:pt x="2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55" name="Google Shape;17255;p25"/>
            <p:cNvSpPr/>
            <p:nvPr/>
          </p:nvSpPr>
          <p:spPr>
            <a:xfrm>
              <a:off x="4098550" y="3364550"/>
              <a:ext cx="16825" cy="11225"/>
            </a:xfrm>
            <a:custGeom>
              <a:avLst/>
              <a:gdLst/>
              <a:ahLst/>
              <a:cxnLst/>
              <a:rect l="l" t="t" r="r" b="b"/>
              <a:pathLst>
                <a:path w="673" h="449" extrusionOk="0">
                  <a:moveTo>
                    <a:pt x="0" y="1"/>
                  </a:moveTo>
                  <a:cubicBezTo>
                    <a:pt x="0" y="225"/>
                    <a:pt x="0" y="449"/>
                    <a:pt x="448" y="449"/>
                  </a:cubicBezTo>
                  <a:cubicBezTo>
                    <a:pt x="672" y="449"/>
                    <a:pt x="448"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56" name="Google Shape;17256;p25"/>
            <p:cNvSpPr/>
            <p:nvPr/>
          </p:nvSpPr>
          <p:spPr>
            <a:xfrm>
              <a:off x="4070525" y="1095375"/>
              <a:ext cx="33650" cy="39250"/>
            </a:xfrm>
            <a:custGeom>
              <a:avLst/>
              <a:gdLst/>
              <a:ahLst/>
              <a:cxnLst/>
              <a:rect l="l" t="t" r="r" b="b"/>
              <a:pathLst>
                <a:path w="1346" h="1570" extrusionOk="0">
                  <a:moveTo>
                    <a:pt x="897" y="0"/>
                  </a:moveTo>
                  <a:cubicBezTo>
                    <a:pt x="673" y="673"/>
                    <a:pt x="0" y="897"/>
                    <a:pt x="225" y="1569"/>
                  </a:cubicBezTo>
                  <a:cubicBezTo>
                    <a:pt x="897" y="1569"/>
                    <a:pt x="1345" y="224"/>
                    <a:pt x="89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57" name="Google Shape;17257;p25"/>
            <p:cNvSpPr/>
            <p:nvPr/>
          </p:nvSpPr>
          <p:spPr>
            <a:xfrm>
              <a:off x="4080000" y="3605475"/>
              <a:ext cx="22425" cy="6500"/>
            </a:xfrm>
            <a:custGeom>
              <a:avLst/>
              <a:gdLst/>
              <a:ahLst/>
              <a:cxnLst/>
              <a:rect l="l" t="t" r="r" b="b"/>
              <a:pathLst>
                <a:path w="897" h="260" extrusionOk="0">
                  <a:moveTo>
                    <a:pt x="518" y="1"/>
                  </a:moveTo>
                  <a:cubicBezTo>
                    <a:pt x="0" y="130"/>
                    <a:pt x="379" y="259"/>
                    <a:pt x="619" y="259"/>
                  </a:cubicBezTo>
                  <a:cubicBezTo>
                    <a:pt x="795" y="259"/>
                    <a:pt x="897" y="190"/>
                    <a:pt x="51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58" name="Google Shape;17258;p25"/>
            <p:cNvSpPr/>
            <p:nvPr/>
          </p:nvSpPr>
          <p:spPr>
            <a:xfrm>
              <a:off x="4073725" y="2408825"/>
              <a:ext cx="12625" cy="6500"/>
            </a:xfrm>
            <a:custGeom>
              <a:avLst/>
              <a:gdLst/>
              <a:ahLst/>
              <a:cxnLst/>
              <a:rect l="l" t="t" r="r" b="b"/>
              <a:pathLst>
                <a:path w="505" h="260" extrusionOk="0">
                  <a:moveTo>
                    <a:pt x="38" y="0"/>
                  </a:moveTo>
                  <a:cubicBezTo>
                    <a:pt x="1" y="0"/>
                    <a:pt x="454" y="259"/>
                    <a:pt x="491" y="259"/>
                  </a:cubicBezTo>
                  <a:cubicBezTo>
                    <a:pt x="505" y="259"/>
                    <a:pt x="463" y="224"/>
                    <a:pt x="321" y="130"/>
                  </a:cubicBezTo>
                  <a:cubicBezTo>
                    <a:pt x="131" y="35"/>
                    <a:pt x="52" y="0"/>
                    <a:pt x="3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59" name="Google Shape;17259;p25"/>
            <p:cNvSpPr/>
            <p:nvPr/>
          </p:nvSpPr>
          <p:spPr>
            <a:xfrm>
              <a:off x="4041600" y="2481925"/>
              <a:ext cx="45750" cy="15100"/>
            </a:xfrm>
            <a:custGeom>
              <a:avLst/>
              <a:gdLst/>
              <a:ahLst/>
              <a:cxnLst/>
              <a:rect l="l" t="t" r="r" b="b"/>
              <a:pathLst>
                <a:path w="1830" h="604" extrusionOk="0">
                  <a:moveTo>
                    <a:pt x="1200" y="1"/>
                  </a:moveTo>
                  <a:cubicBezTo>
                    <a:pt x="637" y="1"/>
                    <a:pt x="1" y="284"/>
                    <a:pt x="709" y="567"/>
                  </a:cubicBezTo>
                  <a:cubicBezTo>
                    <a:pt x="758" y="470"/>
                    <a:pt x="839" y="436"/>
                    <a:pt x="936" y="436"/>
                  </a:cubicBezTo>
                  <a:cubicBezTo>
                    <a:pt x="1151" y="436"/>
                    <a:pt x="1445" y="604"/>
                    <a:pt x="1636" y="604"/>
                  </a:cubicBezTo>
                  <a:cubicBezTo>
                    <a:pt x="1752" y="604"/>
                    <a:pt x="1830" y="542"/>
                    <a:pt x="1830" y="343"/>
                  </a:cubicBezTo>
                  <a:cubicBezTo>
                    <a:pt x="1830" y="96"/>
                    <a:pt x="1527" y="1"/>
                    <a:pt x="120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60" name="Google Shape;17260;p25"/>
            <p:cNvSpPr/>
            <p:nvPr/>
          </p:nvSpPr>
          <p:spPr>
            <a:xfrm>
              <a:off x="4042500" y="1145800"/>
              <a:ext cx="33650" cy="22425"/>
            </a:xfrm>
            <a:custGeom>
              <a:avLst/>
              <a:gdLst/>
              <a:ahLst/>
              <a:cxnLst/>
              <a:rect l="l" t="t" r="r" b="b"/>
              <a:pathLst>
                <a:path w="1346" h="897" extrusionOk="0">
                  <a:moveTo>
                    <a:pt x="673" y="0"/>
                  </a:moveTo>
                  <a:cubicBezTo>
                    <a:pt x="673" y="0"/>
                    <a:pt x="1" y="897"/>
                    <a:pt x="673" y="897"/>
                  </a:cubicBezTo>
                  <a:cubicBezTo>
                    <a:pt x="897" y="673"/>
                    <a:pt x="1346" y="0"/>
                    <a:pt x="6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61" name="Google Shape;17261;p25"/>
            <p:cNvSpPr/>
            <p:nvPr/>
          </p:nvSpPr>
          <p:spPr>
            <a:xfrm>
              <a:off x="4048125" y="2389650"/>
              <a:ext cx="11225" cy="11225"/>
            </a:xfrm>
            <a:custGeom>
              <a:avLst/>
              <a:gdLst/>
              <a:ahLst/>
              <a:cxnLst/>
              <a:rect l="l" t="t" r="r" b="b"/>
              <a:pathLst>
                <a:path w="449" h="449" extrusionOk="0">
                  <a:moveTo>
                    <a:pt x="224" y="0"/>
                  </a:moveTo>
                  <a:cubicBezTo>
                    <a:pt x="0" y="0"/>
                    <a:pt x="224" y="449"/>
                    <a:pt x="448" y="449"/>
                  </a:cubicBezTo>
                  <a:cubicBezTo>
                    <a:pt x="448" y="224"/>
                    <a:pt x="448" y="0"/>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62" name="Google Shape;17262;p25"/>
            <p:cNvSpPr/>
            <p:nvPr/>
          </p:nvSpPr>
          <p:spPr>
            <a:xfrm>
              <a:off x="4048125" y="3431775"/>
              <a:ext cx="11225" cy="5650"/>
            </a:xfrm>
            <a:custGeom>
              <a:avLst/>
              <a:gdLst/>
              <a:ahLst/>
              <a:cxnLst/>
              <a:rect l="l" t="t" r="r" b="b"/>
              <a:pathLst>
                <a:path w="449" h="226" extrusionOk="0">
                  <a:moveTo>
                    <a:pt x="0" y="1"/>
                  </a:moveTo>
                  <a:cubicBezTo>
                    <a:pt x="0" y="1"/>
                    <a:pt x="0" y="225"/>
                    <a:pt x="224" y="225"/>
                  </a:cubicBezTo>
                  <a:cubicBezTo>
                    <a:pt x="448" y="225"/>
                    <a:pt x="224"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63" name="Google Shape;17263;p25"/>
            <p:cNvSpPr/>
            <p:nvPr/>
          </p:nvSpPr>
          <p:spPr>
            <a:xfrm>
              <a:off x="4010525" y="2372825"/>
              <a:ext cx="37600" cy="15875"/>
            </a:xfrm>
            <a:custGeom>
              <a:avLst/>
              <a:gdLst/>
              <a:ahLst/>
              <a:cxnLst/>
              <a:rect l="l" t="t" r="r" b="b"/>
              <a:pathLst>
                <a:path w="1504" h="635" extrusionOk="0">
                  <a:moveTo>
                    <a:pt x="159" y="1"/>
                  </a:moveTo>
                  <a:lnTo>
                    <a:pt x="159" y="1"/>
                  </a:lnTo>
                  <a:cubicBezTo>
                    <a:pt x="1" y="318"/>
                    <a:pt x="627" y="635"/>
                    <a:pt x="1086" y="635"/>
                  </a:cubicBezTo>
                  <a:cubicBezTo>
                    <a:pt x="1277" y="635"/>
                    <a:pt x="1438" y="580"/>
                    <a:pt x="1504" y="449"/>
                  </a:cubicBezTo>
                  <a:cubicBezTo>
                    <a:pt x="1056" y="225"/>
                    <a:pt x="608" y="225"/>
                    <a:pt x="15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64" name="Google Shape;17264;p25"/>
            <p:cNvSpPr/>
            <p:nvPr/>
          </p:nvSpPr>
          <p:spPr>
            <a:xfrm>
              <a:off x="4008900" y="880350"/>
              <a:ext cx="33625" cy="18950"/>
            </a:xfrm>
            <a:custGeom>
              <a:avLst/>
              <a:gdLst/>
              <a:ahLst/>
              <a:cxnLst/>
              <a:rect l="l" t="t" r="r" b="b"/>
              <a:pathLst>
                <a:path w="1345" h="758" extrusionOk="0">
                  <a:moveTo>
                    <a:pt x="883" y="1"/>
                  </a:moveTo>
                  <a:cubicBezTo>
                    <a:pt x="462" y="1"/>
                    <a:pt x="168" y="253"/>
                    <a:pt x="0" y="757"/>
                  </a:cubicBezTo>
                  <a:cubicBezTo>
                    <a:pt x="448" y="757"/>
                    <a:pt x="897" y="533"/>
                    <a:pt x="1345" y="85"/>
                  </a:cubicBezTo>
                  <a:cubicBezTo>
                    <a:pt x="1177" y="29"/>
                    <a:pt x="1023" y="1"/>
                    <a:pt x="88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65" name="Google Shape;17265;p25"/>
            <p:cNvSpPr/>
            <p:nvPr/>
          </p:nvSpPr>
          <p:spPr>
            <a:xfrm>
              <a:off x="4020100" y="2809875"/>
              <a:ext cx="22425" cy="11225"/>
            </a:xfrm>
            <a:custGeom>
              <a:avLst/>
              <a:gdLst/>
              <a:ahLst/>
              <a:cxnLst/>
              <a:rect l="l" t="t" r="r" b="b"/>
              <a:pathLst>
                <a:path w="897" h="449" extrusionOk="0">
                  <a:moveTo>
                    <a:pt x="449" y="0"/>
                  </a:moveTo>
                  <a:cubicBezTo>
                    <a:pt x="225" y="0"/>
                    <a:pt x="0" y="224"/>
                    <a:pt x="449" y="448"/>
                  </a:cubicBezTo>
                  <a:cubicBezTo>
                    <a:pt x="897" y="448"/>
                    <a:pt x="897" y="0"/>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66" name="Google Shape;17266;p25"/>
            <p:cNvSpPr/>
            <p:nvPr/>
          </p:nvSpPr>
          <p:spPr>
            <a:xfrm>
              <a:off x="4008100" y="1209450"/>
              <a:ext cx="25050" cy="14825"/>
            </a:xfrm>
            <a:custGeom>
              <a:avLst/>
              <a:gdLst/>
              <a:ahLst/>
              <a:cxnLst/>
              <a:rect l="l" t="t" r="r" b="b"/>
              <a:pathLst>
                <a:path w="1002" h="593" extrusionOk="0">
                  <a:moveTo>
                    <a:pt x="617" y="1"/>
                  </a:moveTo>
                  <a:cubicBezTo>
                    <a:pt x="355" y="1"/>
                    <a:pt x="1" y="232"/>
                    <a:pt x="480" y="592"/>
                  </a:cubicBezTo>
                  <a:cubicBezTo>
                    <a:pt x="1001" y="175"/>
                    <a:pt x="844" y="1"/>
                    <a:pt x="61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67" name="Google Shape;17267;p25"/>
            <p:cNvSpPr/>
            <p:nvPr/>
          </p:nvSpPr>
          <p:spPr>
            <a:xfrm>
              <a:off x="3980875" y="1229850"/>
              <a:ext cx="33650" cy="22425"/>
            </a:xfrm>
            <a:custGeom>
              <a:avLst/>
              <a:gdLst/>
              <a:ahLst/>
              <a:cxnLst/>
              <a:rect l="l" t="t" r="r" b="b"/>
              <a:pathLst>
                <a:path w="1346" h="897" extrusionOk="0">
                  <a:moveTo>
                    <a:pt x="673" y="0"/>
                  </a:moveTo>
                  <a:cubicBezTo>
                    <a:pt x="897" y="448"/>
                    <a:pt x="1" y="672"/>
                    <a:pt x="673" y="897"/>
                  </a:cubicBezTo>
                  <a:cubicBezTo>
                    <a:pt x="673" y="897"/>
                    <a:pt x="1345" y="0"/>
                    <a:pt x="6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68" name="Google Shape;17268;p25"/>
            <p:cNvSpPr/>
            <p:nvPr/>
          </p:nvSpPr>
          <p:spPr>
            <a:xfrm>
              <a:off x="3997675" y="3000350"/>
              <a:ext cx="16850" cy="16850"/>
            </a:xfrm>
            <a:custGeom>
              <a:avLst/>
              <a:gdLst/>
              <a:ahLst/>
              <a:cxnLst/>
              <a:rect l="l" t="t" r="r" b="b"/>
              <a:pathLst>
                <a:path w="674" h="674" extrusionOk="0">
                  <a:moveTo>
                    <a:pt x="1" y="1"/>
                  </a:moveTo>
                  <a:cubicBezTo>
                    <a:pt x="1" y="225"/>
                    <a:pt x="1" y="673"/>
                    <a:pt x="449" y="673"/>
                  </a:cubicBezTo>
                  <a:cubicBezTo>
                    <a:pt x="673" y="673"/>
                    <a:pt x="449"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69" name="Google Shape;17269;p25"/>
            <p:cNvSpPr/>
            <p:nvPr/>
          </p:nvSpPr>
          <p:spPr>
            <a:xfrm>
              <a:off x="3989700" y="3053150"/>
              <a:ext cx="12625" cy="6500"/>
            </a:xfrm>
            <a:custGeom>
              <a:avLst/>
              <a:gdLst/>
              <a:ahLst/>
              <a:cxnLst/>
              <a:rect l="l" t="t" r="r" b="b"/>
              <a:pathLst>
                <a:path w="505" h="260" extrusionOk="0">
                  <a:moveTo>
                    <a:pt x="37" y="1"/>
                  </a:moveTo>
                  <a:cubicBezTo>
                    <a:pt x="0" y="1"/>
                    <a:pt x="453" y="260"/>
                    <a:pt x="490" y="260"/>
                  </a:cubicBezTo>
                  <a:cubicBezTo>
                    <a:pt x="504" y="260"/>
                    <a:pt x="462" y="225"/>
                    <a:pt x="320" y="130"/>
                  </a:cubicBezTo>
                  <a:cubicBezTo>
                    <a:pt x="131" y="35"/>
                    <a:pt x="51" y="1"/>
                    <a:pt x="3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70" name="Google Shape;17270;p25"/>
            <p:cNvSpPr/>
            <p:nvPr/>
          </p:nvSpPr>
          <p:spPr>
            <a:xfrm>
              <a:off x="3980250" y="3196475"/>
              <a:ext cx="24800" cy="6475"/>
            </a:xfrm>
            <a:custGeom>
              <a:avLst/>
              <a:gdLst/>
              <a:ahLst/>
              <a:cxnLst/>
              <a:rect l="l" t="t" r="r" b="b"/>
              <a:pathLst>
                <a:path w="992" h="259" extrusionOk="0">
                  <a:moveTo>
                    <a:pt x="474" y="0"/>
                  </a:moveTo>
                  <a:cubicBezTo>
                    <a:pt x="0" y="190"/>
                    <a:pt x="87" y="259"/>
                    <a:pt x="278" y="259"/>
                  </a:cubicBezTo>
                  <a:cubicBezTo>
                    <a:pt x="538" y="259"/>
                    <a:pt x="991" y="129"/>
                    <a:pt x="47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71" name="Google Shape;17271;p25"/>
            <p:cNvSpPr/>
            <p:nvPr/>
          </p:nvSpPr>
          <p:spPr>
            <a:xfrm>
              <a:off x="3941650" y="2339225"/>
              <a:ext cx="44850" cy="22425"/>
            </a:xfrm>
            <a:custGeom>
              <a:avLst/>
              <a:gdLst/>
              <a:ahLst/>
              <a:cxnLst/>
              <a:rect l="l" t="t" r="r" b="b"/>
              <a:pathLst>
                <a:path w="1794" h="897" extrusionOk="0">
                  <a:moveTo>
                    <a:pt x="449" y="0"/>
                  </a:moveTo>
                  <a:lnTo>
                    <a:pt x="449" y="0"/>
                  </a:lnTo>
                  <a:cubicBezTo>
                    <a:pt x="1" y="897"/>
                    <a:pt x="1345" y="448"/>
                    <a:pt x="1794" y="897"/>
                  </a:cubicBezTo>
                  <a:cubicBezTo>
                    <a:pt x="1570" y="673"/>
                    <a:pt x="1121" y="224"/>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72" name="Google Shape;17272;p25"/>
            <p:cNvSpPr/>
            <p:nvPr/>
          </p:nvSpPr>
          <p:spPr>
            <a:xfrm>
              <a:off x="3964075" y="3129225"/>
              <a:ext cx="33625" cy="32675"/>
            </a:xfrm>
            <a:custGeom>
              <a:avLst/>
              <a:gdLst/>
              <a:ahLst/>
              <a:cxnLst/>
              <a:rect l="l" t="t" r="r" b="b"/>
              <a:pathLst>
                <a:path w="1345" h="1307" extrusionOk="0">
                  <a:moveTo>
                    <a:pt x="0" y="1"/>
                  </a:moveTo>
                  <a:cubicBezTo>
                    <a:pt x="0" y="362"/>
                    <a:pt x="0" y="1306"/>
                    <a:pt x="353" y="1306"/>
                  </a:cubicBezTo>
                  <a:cubicBezTo>
                    <a:pt x="437" y="1306"/>
                    <a:pt x="542" y="1252"/>
                    <a:pt x="673" y="1121"/>
                  </a:cubicBezTo>
                  <a:cubicBezTo>
                    <a:pt x="224" y="897"/>
                    <a:pt x="1345" y="225"/>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73" name="Google Shape;17273;p25"/>
            <p:cNvSpPr/>
            <p:nvPr/>
          </p:nvSpPr>
          <p:spPr>
            <a:xfrm>
              <a:off x="3952875" y="1269050"/>
              <a:ext cx="30825" cy="19500"/>
            </a:xfrm>
            <a:custGeom>
              <a:avLst/>
              <a:gdLst/>
              <a:ahLst/>
              <a:cxnLst/>
              <a:rect l="l" t="t" r="r" b="b"/>
              <a:pathLst>
                <a:path w="1233" h="780" extrusionOk="0">
                  <a:moveTo>
                    <a:pt x="672" y="1"/>
                  </a:moveTo>
                  <a:cubicBezTo>
                    <a:pt x="672" y="449"/>
                    <a:pt x="0" y="225"/>
                    <a:pt x="224" y="673"/>
                  </a:cubicBezTo>
                  <a:cubicBezTo>
                    <a:pt x="261" y="748"/>
                    <a:pt x="318" y="779"/>
                    <a:pt x="382" y="779"/>
                  </a:cubicBezTo>
                  <a:cubicBezTo>
                    <a:pt x="703" y="779"/>
                    <a:pt x="1233" y="1"/>
                    <a:pt x="6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74" name="Google Shape;17274;p25"/>
            <p:cNvSpPr/>
            <p:nvPr/>
          </p:nvSpPr>
          <p:spPr>
            <a:xfrm>
              <a:off x="3952875" y="3162850"/>
              <a:ext cx="27900" cy="28775"/>
            </a:xfrm>
            <a:custGeom>
              <a:avLst/>
              <a:gdLst/>
              <a:ahLst/>
              <a:cxnLst/>
              <a:rect l="l" t="t" r="r" b="b"/>
              <a:pathLst>
                <a:path w="1116" h="1151" extrusionOk="0">
                  <a:moveTo>
                    <a:pt x="448" y="0"/>
                  </a:moveTo>
                  <a:lnTo>
                    <a:pt x="448" y="0"/>
                  </a:lnTo>
                  <a:cubicBezTo>
                    <a:pt x="672" y="673"/>
                    <a:pt x="0" y="673"/>
                    <a:pt x="224" y="1121"/>
                  </a:cubicBezTo>
                  <a:cubicBezTo>
                    <a:pt x="305" y="1141"/>
                    <a:pt x="378" y="1150"/>
                    <a:pt x="445" y="1150"/>
                  </a:cubicBezTo>
                  <a:cubicBezTo>
                    <a:pt x="1115" y="1150"/>
                    <a:pt x="1060" y="204"/>
                    <a:pt x="4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75" name="Google Shape;17275;p25"/>
            <p:cNvSpPr/>
            <p:nvPr/>
          </p:nvSpPr>
          <p:spPr>
            <a:xfrm>
              <a:off x="3947250" y="3196475"/>
              <a:ext cx="28050" cy="28025"/>
            </a:xfrm>
            <a:custGeom>
              <a:avLst/>
              <a:gdLst/>
              <a:ahLst/>
              <a:cxnLst/>
              <a:rect l="l" t="t" r="r" b="b"/>
              <a:pathLst>
                <a:path w="1122" h="1121" extrusionOk="0">
                  <a:moveTo>
                    <a:pt x="449" y="0"/>
                  </a:moveTo>
                  <a:cubicBezTo>
                    <a:pt x="673" y="224"/>
                    <a:pt x="1" y="1121"/>
                    <a:pt x="897" y="1121"/>
                  </a:cubicBezTo>
                  <a:cubicBezTo>
                    <a:pt x="897" y="672"/>
                    <a:pt x="1121" y="0"/>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76" name="Google Shape;17276;p25"/>
            <p:cNvSpPr/>
            <p:nvPr/>
          </p:nvSpPr>
          <p:spPr>
            <a:xfrm>
              <a:off x="3952875" y="3248125"/>
              <a:ext cx="18700" cy="10000"/>
            </a:xfrm>
            <a:custGeom>
              <a:avLst/>
              <a:gdLst/>
              <a:ahLst/>
              <a:cxnLst/>
              <a:rect l="l" t="t" r="r" b="b"/>
              <a:pathLst>
                <a:path w="748" h="400" extrusionOk="0">
                  <a:moveTo>
                    <a:pt x="249" y="1"/>
                  </a:moveTo>
                  <a:cubicBezTo>
                    <a:pt x="125" y="1"/>
                    <a:pt x="0" y="101"/>
                    <a:pt x="0" y="399"/>
                  </a:cubicBezTo>
                  <a:cubicBezTo>
                    <a:pt x="747" y="399"/>
                    <a:pt x="498" y="1"/>
                    <a:pt x="2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77" name="Google Shape;17277;p25"/>
            <p:cNvSpPr/>
            <p:nvPr/>
          </p:nvSpPr>
          <p:spPr>
            <a:xfrm>
              <a:off x="3941650" y="3325325"/>
              <a:ext cx="16850" cy="11225"/>
            </a:xfrm>
            <a:custGeom>
              <a:avLst/>
              <a:gdLst/>
              <a:ahLst/>
              <a:cxnLst/>
              <a:rect l="l" t="t" r="r" b="b"/>
              <a:pathLst>
                <a:path w="674" h="449" extrusionOk="0">
                  <a:moveTo>
                    <a:pt x="449" y="1"/>
                  </a:moveTo>
                  <a:cubicBezTo>
                    <a:pt x="1" y="1"/>
                    <a:pt x="1" y="225"/>
                    <a:pt x="449" y="449"/>
                  </a:cubicBezTo>
                  <a:cubicBezTo>
                    <a:pt x="673" y="449"/>
                    <a:pt x="673" y="1"/>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78" name="Google Shape;17278;p25"/>
            <p:cNvSpPr/>
            <p:nvPr/>
          </p:nvSpPr>
          <p:spPr>
            <a:xfrm>
              <a:off x="3936050" y="3431775"/>
              <a:ext cx="28050" cy="11250"/>
            </a:xfrm>
            <a:custGeom>
              <a:avLst/>
              <a:gdLst/>
              <a:ahLst/>
              <a:cxnLst/>
              <a:rect l="l" t="t" r="r" b="b"/>
              <a:pathLst>
                <a:path w="1122" h="450" extrusionOk="0">
                  <a:moveTo>
                    <a:pt x="1" y="1"/>
                  </a:moveTo>
                  <a:cubicBezTo>
                    <a:pt x="1" y="225"/>
                    <a:pt x="1" y="449"/>
                    <a:pt x="673" y="449"/>
                  </a:cubicBezTo>
                  <a:cubicBezTo>
                    <a:pt x="1121" y="449"/>
                    <a:pt x="673"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79" name="Google Shape;17279;p25"/>
            <p:cNvSpPr/>
            <p:nvPr/>
          </p:nvSpPr>
          <p:spPr>
            <a:xfrm>
              <a:off x="3947250" y="4115350"/>
              <a:ext cx="11250" cy="11225"/>
            </a:xfrm>
            <a:custGeom>
              <a:avLst/>
              <a:gdLst/>
              <a:ahLst/>
              <a:cxnLst/>
              <a:rect l="l" t="t" r="r" b="b"/>
              <a:pathLst>
                <a:path w="450" h="449" extrusionOk="0">
                  <a:moveTo>
                    <a:pt x="1" y="0"/>
                  </a:moveTo>
                  <a:cubicBezTo>
                    <a:pt x="1" y="224"/>
                    <a:pt x="1" y="448"/>
                    <a:pt x="225" y="448"/>
                  </a:cubicBezTo>
                  <a:cubicBezTo>
                    <a:pt x="449" y="448"/>
                    <a:pt x="225"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80" name="Google Shape;17280;p25"/>
            <p:cNvSpPr/>
            <p:nvPr/>
          </p:nvSpPr>
          <p:spPr>
            <a:xfrm>
              <a:off x="3919250" y="927275"/>
              <a:ext cx="16825" cy="11250"/>
            </a:xfrm>
            <a:custGeom>
              <a:avLst/>
              <a:gdLst/>
              <a:ahLst/>
              <a:cxnLst/>
              <a:rect l="l" t="t" r="r" b="b"/>
              <a:pathLst>
                <a:path w="673" h="450" extrusionOk="0">
                  <a:moveTo>
                    <a:pt x="673" y="1"/>
                  </a:moveTo>
                  <a:cubicBezTo>
                    <a:pt x="224" y="1"/>
                    <a:pt x="0" y="225"/>
                    <a:pt x="0" y="449"/>
                  </a:cubicBezTo>
                  <a:cubicBezTo>
                    <a:pt x="449" y="449"/>
                    <a:pt x="673" y="449"/>
                    <a:pt x="6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81" name="Google Shape;17281;p25"/>
            <p:cNvSpPr/>
            <p:nvPr/>
          </p:nvSpPr>
          <p:spPr>
            <a:xfrm>
              <a:off x="3911800" y="2187025"/>
              <a:ext cx="24275" cy="7300"/>
            </a:xfrm>
            <a:custGeom>
              <a:avLst/>
              <a:gdLst/>
              <a:ahLst/>
              <a:cxnLst/>
              <a:rect l="l" t="t" r="r" b="b"/>
              <a:pathLst>
                <a:path w="971" h="292" extrusionOk="0">
                  <a:moveTo>
                    <a:pt x="543" y="0"/>
                  </a:moveTo>
                  <a:cubicBezTo>
                    <a:pt x="1" y="0"/>
                    <a:pt x="394" y="292"/>
                    <a:pt x="701" y="292"/>
                  </a:cubicBezTo>
                  <a:cubicBezTo>
                    <a:pt x="845" y="292"/>
                    <a:pt x="971" y="227"/>
                    <a:pt x="971" y="37"/>
                  </a:cubicBezTo>
                  <a:cubicBezTo>
                    <a:pt x="788" y="11"/>
                    <a:pt x="648" y="0"/>
                    <a:pt x="54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82" name="Google Shape;17282;p25"/>
            <p:cNvSpPr/>
            <p:nvPr/>
          </p:nvSpPr>
          <p:spPr>
            <a:xfrm>
              <a:off x="3924850" y="3017175"/>
              <a:ext cx="11225" cy="5625"/>
            </a:xfrm>
            <a:custGeom>
              <a:avLst/>
              <a:gdLst/>
              <a:ahLst/>
              <a:cxnLst/>
              <a:rect l="l" t="t" r="r" b="b"/>
              <a:pathLst>
                <a:path w="449" h="225" extrusionOk="0">
                  <a:moveTo>
                    <a:pt x="0" y="0"/>
                  </a:moveTo>
                  <a:cubicBezTo>
                    <a:pt x="0" y="0"/>
                    <a:pt x="0" y="224"/>
                    <a:pt x="225" y="224"/>
                  </a:cubicBezTo>
                  <a:cubicBezTo>
                    <a:pt x="449" y="224"/>
                    <a:pt x="225"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83" name="Google Shape;17283;p25"/>
            <p:cNvSpPr/>
            <p:nvPr/>
          </p:nvSpPr>
          <p:spPr>
            <a:xfrm>
              <a:off x="3871075" y="3062900"/>
              <a:ext cx="14575" cy="12400"/>
            </a:xfrm>
            <a:custGeom>
              <a:avLst/>
              <a:gdLst/>
              <a:ahLst/>
              <a:cxnLst/>
              <a:rect l="l" t="t" r="r" b="b"/>
              <a:pathLst>
                <a:path w="583" h="496" extrusionOk="0">
                  <a:moveTo>
                    <a:pt x="181" y="0"/>
                  </a:moveTo>
                  <a:cubicBezTo>
                    <a:pt x="1" y="0"/>
                    <a:pt x="58" y="495"/>
                    <a:pt x="353" y="495"/>
                  </a:cubicBezTo>
                  <a:cubicBezTo>
                    <a:pt x="418" y="495"/>
                    <a:pt x="494" y="471"/>
                    <a:pt x="583" y="412"/>
                  </a:cubicBezTo>
                  <a:cubicBezTo>
                    <a:pt x="398" y="105"/>
                    <a:pt x="265" y="0"/>
                    <a:pt x="18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84" name="Google Shape;17284;p25"/>
            <p:cNvSpPr/>
            <p:nvPr/>
          </p:nvSpPr>
          <p:spPr>
            <a:xfrm>
              <a:off x="3857625" y="1392325"/>
              <a:ext cx="22425" cy="12475"/>
            </a:xfrm>
            <a:custGeom>
              <a:avLst/>
              <a:gdLst/>
              <a:ahLst/>
              <a:cxnLst/>
              <a:rect l="l" t="t" r="r" b="b"/>
              <a:pathLst>
                <a:path w="897" h="499" extrusionOk="0">
                  <a:moveTo>
                    <a:pt x="0" y="1"/>
                  </a:moveTo>
                  <a:cubicBezTo>
                    <a:pt x="0" y="374"/>
                    <a:pt x="149" y="499"/>
                    <a:pt x="299" y="499"/>
                  </a:cubicBezTo>
                  <a:cubicBezTo>
                    <a:pt x="598" y="499"/>
                    <a:pt x="896"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85" name="Google Shape;17285;p25"/>
            <p:cNvSpPr/>
            <p:nvPr/>
          </p:nvSpPr>
          <p:spPr>
            <a:xfrm>
              <a:off x="3829600" y="1419600"/>
              <a:ext cx="15475" cy="14650"/>
            </a:xfrm>
            <a:custGeom>
              <a:avLst/>
              <a:gdLst/>
              <a:ahLst/>
              <a:cxnLst/>
              <a:rect l="l" t="t" r="r" b="b"/>
              <a:pathLst>
                <a:path w="619" h="586" extrusionOk="0">
                  <a:moveTo>
                    <a:pt x="337" y="0"/>
                  </a:moveTo>
                  <a:cubicBezTo>
                    <a:pt x="304" y="0"/>
                    <a:pt x="266" y="9"/>
                    <a:pt x="225" y="30"/>
                  </a:cubicBezTo>
                  <a:cubicBezTo>
                    <a:pt x="225" y="254"/>
                    <a:pt x="0" y="30"/>
                    <a:pt x="0" y="478"/>
                  </a:cubicBezTo>
                  <a:cubicBezTo>
                    <a:pt x="114" y="554"/>
                    <a:pt x="209" y="585"/>
                    <a:pt x="286" y="585"/>
                  </a:cubicBezTo>
                  <a:cubicBezTo>
                    <a:pt x="618" y="585"/>
                    <a:pt x="605" y="0"/>
                    <a:pt x="33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86" name="Google Shape;17286;p25"/>
            <p:cNvSpPr/>
            <p:nvPr/>
          </p:nvSpPr>
          <p:spPr>
            <a:xfrm>
              <a:off x="3745550" y="1448350"/>
              <a:ext cx="72875" cy="67275"/>
            </a:xfrm>
            <a:custGeom>
              <a:avLst/>
              <a:gdLst/>
              <a:ahLst/>
              <a:cxnLst/>
              <a:rect l="l" t="t" r="r" b="b"/>
              <a:pathLst>
                <a:path w="2915" h="2691" extrusionOk="0">
                  <a:moveTo>
                    <a:pt x="2466" y="1"/>
                  </a:moveTo>
                  <a:lnTo>
                    <a:pt x="2466" y="1"/>
                  </a:lnTo>
                  <a:cubicBezTo>
                    <a:pt x="2242" y="897"/>
                    <a:pt x="1" y="1570"/>
                    <a:pt x="673" y="2690"/>
                  </a:cubicBezTo>
                  <a:cubicBezTo>
                    <a:pt x="1121" y="1794"/>
                    <a:pt x="2914" y="897"/>
                    <a:pt x="246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87" name="Google Shape;17287;p25"/>
            <p:cNvSpPr/>
            <p:nvPr/>
          </p:nvSpPr>
          <p:spPr>
            <a:xfrm>
              <a:off x="3734350" y="2557725"/>
              <a:ext cx="25225" cy="4225"/>
            </a:xfrm>
            <a:custGeom>
              <a:avLst/>
              <a:gdLst/>
              <a:ahLst/>
              <a:cxnLst/>
              <a:rect l="l" t="t" r="r" b="b"/>
              <a:pathLst>
                <a:path w="1009" h="169" extrusionOk="0">
                  <a:moveTo>
                    <a:pt x="449" y="1"/>
                  </a:moveTo>
                  <a:lnTo>
                    <a:pt x="449" y="1"/>
                  </a:lnTo>
                  <a:cubicBezTo>
                    <a:pt x="0" y="113"/>
                    <a:pt x="281" y="169"/>
                    <a:pt x="533" y="169"/>
                  </a:cubicBezTo>
                  <a:cubicBezTo>
                    <a:pt x="785" y="169"/>
                    <a:pt x="1009" y="113"/>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88" name="Google Shape;17288;p25"/>
            <p:cNvSpPr/>
            <p:nvPr/>
          </p:nvSpPr>
          <p:spPr>
            <a:xfrm>
              <a:off x="3667125" y="1050550"/>
              <a:ext cx="25225" cy="4225"/>
            </a:xfrm>
            <a:custGeom>
              <a:avLst/>
              <a:gdLst/>
              <a:ahLst/>
              <a:cxnLst/>
              <a:rect l="l" t="t" r="r" b="b"/>
              <a:pathLst>
                <a:path w="1009" h="169" extrusionOk="0">
                  <a:moveTo>
                    <a:pt x="448" y="0"/>
                  </a:moveTo>
                  <a:lnTo>
                    <a:pt x="448" y="0"/>
                  </a:lnTo>
                  <a:cubicBezTo>
                    <a:pt x="0" y="112"/>
                    <a:pt x="280" y="168"/>
                    <a:pt x="532" y="168"/>
                  </a:cubicBezTo>
                  <a:cubicBezTo>
                    <a:pt x="784" y="168"/>
                    <a:pt x="1009" y="112"/>
                    <a:pt x="4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89" name="Google Shape;17289;p25"/>
            <p:cNvSpPr/>
            <p:nvPr/>
          </p:nvSpPr>
          <p:spPr>
            <a:xfrm>
              <a:off x="3633500" y="1577225"/>
              <a:ext cx="56050" cy="33650"/>
            </a:xfrm>
            <a:custGeom>
              <a:avLst/>
              <a:gdLst/>
              <a:ahLst/>
              <a:cxnLst/>
              <a:rect l="l" t="t" r="r" b="b"/>
              <a:pathLst>
                <a:path w="2242" h="1346" extrusionOk="0">
                  <a:moveTo>
                    <a:pt x="2241" y="0"/>
                  </a:moveTo>
                  <a:cubicBezTo>
                    <a:pt x="1121" y="0"/>
                    <a:pt x="449" y="673"/>
                    <a:pt x="0" y="1345"/>
                  </a:cubicBezTo>
                  <a:cubicBezTo>
                    <a:pt x="1345" y="1345"/>
                    <a:pt x="1345" y="449"/>
                    <a:pt x="224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90" name="Google Shape;17290;p25"/>
            <p:cNvSpPr/>
            <p:nvPr/>
          </p:nvSpPr>
          <p:spPr>
            <a:xfrm>
              <a:off x="3577475" y="748000"/>
              <a:ext cx="16825" cy="11225"/>
            </a:xfrm>
            <a:custGeom>
              <a:avLst/>
              <a:gdLst/>
              <a:ahLst/>
              <a:cxnLst/>
              <a:rect l="l" t="t" r="r" b="b"/>
              <a:pathLst>
                <a:path w="673" h="449" extrusionOk="0">
                  <a:moveTo>
                    <a:pt x="224" y="0"/>
                  </a:moveTo>
                  <a:cubicBezTo>
                    <a:pt x="0" y="0"/>
                    <a:pt x="224" y="224"/>
                    <a:pt x="672" y="448"/>
                  </a:cubicBezTo>
                  <a:cubicBezTo>
                    <a:pt x="672" y="224"/>
                    <a:pt x="672" y="0"/>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91" name="Google Shape;17291;p25"/>
            <p:cNvSpPr/>
            <p:nvPr/>
          </p:nvSpPr>
          <p:spPr>
            <a:xfrm>
              <a:off x="3528975" y="2784725"/>
              <a:ext cx="14150" cy="8275"/>
            </a:xfrm>
            <a:custGeom>
              <a:avLst/>
              <a:gdLst/>
              <a:ahLst/>
              <a:cxnLst/>
              <a:rect l="l" t="t" r="r" b="b"/>
              <a:pathLst>
                <a:path w="566" h="331" extrusionOk="0">
                  <a:moveTo>
                    <a:pt x="101" y="0"/>
                  </a:moveTo>
                  <a:cubicBezTo>
                    <a:pt x="0" y="0"/>
                    <a:pt x="452" y="330"/>
                    <a:pt x="532" y="330"/>
                  </a:cubicBezTo>
                  <a:cubicBezTo>
                    <a:pt x="566" y="330"/>
                    <a:pt x="535" y="273"/>
                    <a:pt x="371" y="110"/>
                  </a:cubicBezTo>
                  <a:cubicBezTo>
                    <a:pt x="213" y="31"/>
                    <a:pt x="132" y="0"/>
                    <a:pt x="10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92" name="Google Shape;17292;p25"/>
            <p:cNvSpPr/>
            <p:nvPr/>
          </p:nvSpPr>
          <p:spPr>
            <a:xfrm>
              <a:off x="3459800" y="1088650"/>
              <a:ext cx="19700" cy="23550"/>
            </a:xfrm>
            <a:custGeom>
              <a:avLst/>
              <a:gdLst/>
              <a:ahLst/>
              <a:cxnLst/>
              <a:rect l="l" t="t" r="r" b="b"/>
              <a:pathLst>
                <a:path w="788" h="942" extrusionOk="0">
                  <a:moveTo>
                    <a:pt x="586" y="1"/>
                  </a:moveTo>
                  <a:cubicBezTo>
                    <a:pt x="555" y="1"/>
                    <a:pt x="510" y="15"/>
                    <a:pt x="449" y="45"/>
                  </a:cubicBezTo>
                  <a:cubicBezTo>
                    <a:pt x="449" y="269"/>
                    <a:pt x="1" y="942"/>
                    <a:pt x="673" y="942"/>
                  </a:cubicBezTo>
                  <a:cubicBezTo>
                    <a:pt x="480" y="555"/>
                    <a:pt x="787" y="1"/>
                    <a:pt x="58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93" name="Google Shape;17293;p25"/>
            <p:cNvSpPr/>
            <p:nvPr/>
          </p:nvSpPr>
          <p:spPr>
            <a:xfrm>
              <a:off x="3431800" y="1762125"/>
              <a:ext cx="28025" cy="16825"/>
            </a:xfrm>
            <a:custGeom>
              <a:avLst/>
              <a:gdLst/>
              <a:ahLst/>
              <a:cxnLst/>
              <a:rect l="l" t="t" r="r" b="b"/>
              <a:pathLst>
                <a:path w="1121" h="673" extrusionOk="0">
                  <a:moveTo>
                    <a:pt x="448" y="0"/>
                  </a:moveTo>
                  <a:cubicBezTo>
                    <a:pt x="448" y="224"/>
                    <a:pt x="0" y="224"/>
                    <a:pt x="0" y="673"/>
                  </a:cubicBezTo>
                  <a:cubicBezTo>
                    <a:pt x="448" y="673"/>
                    <a:pt x="1121" y="0"/>
                    <a:pt x="4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94" name="Google Shape;17294;p25"/>
            <p:cNvSpPr/>
            <p:nvPr/>
          </p:nvSpPr>
          <p:spPr>
            <a:xfrm>
              <a:off x="3380275" y="1196225"/>
              <a:ext cx="22425" cy="10625"/>
            </a:xfrm>
            <a:custGeom>
              <a:avLst/>
              <a:gdLst/>
              <a:ahLst/>
              <a:cxnLst/>
              <a:rect l="l" t="t" r="r" b="b"/>
              <a:pathLst>
                <a:path w="897" h="425" extrusionOk="0">
                  <a:moveTo>
                    <a:pt x="492" y="0"/>
                  </a:moveTo>
                  <a:lnTo>
                    <a:pt x="492" y="0"/>
                  </a:lnTo>
                  <a:cubicBezTo>
                    <a:pt x="0" y="246"/>
                    <a:pt x="318" y="425"/>
                    <a:pt x="557" y="425"/>
                  </a:cubicBezTo>
                  <a:cubicBezTo>
                    <a:pt x="754" y="425"/>
                    <a:pt x="897" y="304"/>
                    <a:pt x="49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95" name="Google Shape;17295;p25"/>
            <p:cNvSpPr/>
            <p:nvPr/>
          </p:nvSpPr>
          <p:spPr>
            <a:xfrm>
              <a:off x="3364550" y="1806950"/>
              <a:ext cx="30850" cy="19475"/>
            </a:xfrm>
            <a:custGeom>
              <a:avLst/>
              <a:gdLst/>
              <a:ahLst/>
              <a:cxnLst/>
              <a:rect l="l" t="t" r="r" b="b"/>
              <a:pathLst>
                <a:path w="1234" h="779" extrusionOk="0">
                  <a:moveTo>
                    <a:pt x="673" y="0"/>
                  </a:moveTo>
                  <a:cubicBezTo>
                    <a:pt x="673" y="224"/>
                    <a:pt x="1" y="224"/>
                    <a:pt x="225" y="672"/>
                  </a:cubicBezTo>
                  <a:cubicBezTo>
                    <a:pt x="262" y="747"/>
                    <a:pt x="318" y="778"/>
                    <a:pt x="382" y="778"/>
                  </a:cubicBezTo>
                  <a:cubicBezTo>
                    <a:pt x="704" y="778"/>
                    <a:pt x="1233" y="0"/>
                    <a:pt x="6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96" name="Google Shape;17296;p25"/>
            <p:cNvSpPr/>
            <p:nvPr/>
          </p:nvSpPr>
          <p:spPr>
            <a:xfrm>
              <a:off x="3342150" y="1829350"/>
              <a:ext cx="11225" cy="5625"/>
            </a:xfrm>
            <a:custGeom>
              <a:avLst/>
              <a:gdLst/>
              <a:ahLst/>
              <a:cxnLst/>
              <a:rect l="l" t="t" r="r" b="b"/>
              <a:pathLst>
                <a:path w="449" h="225" extrusionOk="0">
                  <a:moveTo>
                    <a:pt x="224" y="1"/>
                  </a:moveTo>
                  <a:cubicBezTo>
                    <a:pt x="0" y="1"/>
                    <a:pt x="224" y="225"/>
                    <a:pt x="448" y="225"/>
                  </a:cubicBezTo>
                  <a:cubicBezTo>
                    <a:pt x="448" y="225"/>
                    <a:pt x="448" y="1"/>
                    <a:pt x="2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97" name="Google Shape;17297;p25"/>
            <p:cNvSpPr/>
            <p:nvPr/>
          </p:nvSpPr>
          <p:spPr>
            <a:xfrm>
              <a:off x="3342150" y="3689525"/>
              <a:ext cx="11225" cy="11225"/>
            </a:xfrm>
            <a:custGeom>
              <a:avLst/>
              <a:gdLst/>
              <a:ahLst/>
              <a:cxnLst/>
              <a:rect l="l" t="t" r="r" b="b"/>
              <a:pathLst>
                <a:path w="449" h="449" extrusionOk="0">
                  <a:moveTo>
                    <a:pt x="0" y="0"/>
                  </a:moveTo>
                  <a:cubicBezTo>
                    <a:pt x="0" y="0"/>
                    <a:pt x="0" y="449"/>
                    <a:pt x="224" y="449"/>
                  </a:cubicBezTo>
                  <a:cubicBezTo>
                    <a:pt x="448" y="449"/>
                    <a:pt x="224"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98" name="Google Shape;17298;p25"/>
            <p:cNvSpPr/>
            <p:nvPr/>
          </p:nvSpPr>
          <p:spPr>
            <a:xfrm>
              <a:off x="3306650" y="1235450"/>
              <a:ext cx="18700" cy="9975"/>
            </a:xfrm>
            <a:custGeom>
              <a:avLst/>
              <a:gdLst/>
              <a:ahLst/>
              <a:cxnLst/>
              <a:rect l="l" t="t" r="r" b="b"/>
              <a:pathLst>
                <a:path w="748" h="399" extrusionOk="0">
                  <a:moveTo>
                    <a:pt x="748" y="0"/>
                  </a:moveTo>
                  <a:cubicBezTo>
                    <a:pt x="1" y="0"/>
                    <a:pt x="250" y="399"/>
                    <a:pt x="499" y="399"/>
                  </a:cubicBezTo>
                  <a:cubicBezTo>
                    <a:pt x="623" y="399"/>
                    <a:pt x="748" y="299"/>
                    <a:pt x="7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99" name="Google Shape;17299;p25"/>
            <p:cNvSpPr/>
            <p:nvPr/>
          </p:nvSpPr>
          <p:spPr>
            <a:xfrm>
              <a:off x="3185250" y="1308275"/>
              <a:ext cx="22450" cy="16850"/>
            </a:xfrm>
            <a:custGeom>
              <a:avLst/>
              <a:gdLst/>
              <a:ahLst/>
              <a:cxnLst/>
              <a:rect l="l" t="t" r="r" b="b"/>
              <a:pathLst>
                <a:path w="898" h="674" extrusionOk="0">
                  <a:moveTo>
                    <a:pt x="897" y="1"/>
                  </a:moveTo>
                  <a:cubicBezTo>
                    <a:pt x="225" y="1"/>
                    <a:pt x="1" y="225"/>
                    <a:pt x="1" y="673"/>
                  </a:cubicBezTo>
                  <a:cubicBezTo>
                    <a:pt x="673" y="673"/>
                    <a:pt x="897" y="449"/>
                    <a:pt x="8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00" name="Google Shape;17300;p25"/>
            <p:cNvSpPr/>
            <p:nvPr/>
          </p:nvSpPr>
          <p:spPr>
            <a:xfrm>
              <a:off x="3159500" y="1324175"/>
              <a:ext cx="20175" cy="13050"/>
            </a:xfrm>
            <a:custGeom>
              <a:avLst/>
              <a:gdLst/>
              <a:ahLst/>
              <a:cxnLst/>
              <a:rect l="l" t="t" r="r" b="b"/>
              <a:pathLst>
                <a:path w="807" h="522" extrusionOk="0">
                  <a:moveTo>
                    <a:pt x="597" y="1"/>
                  </a:moveTo>
                  <a:cubicBezTo>
                    <a:pt x="157" y="1"/>
                    <a:pt x="0" y="522"/>
                    <a:pt x="232" y="522"/>
                  </a:cubicBezTo>
                  <a:cubicBezTo>
                    <a:pt x="266" y="522"/>
                    <a:pt x="308" y="511"/>
                    <a:pt x="359" y="485"/>
                  </a:cubicBezTo>
                  <a:cubicBezTo>
                    <a:pt x="359" y="261"/>
                    <a:pt x="807" y="261"/>
                    <a:pt x="807" y="37"/>
                  </a:cubicBezTo>
                  <a:cubicBezTo>
                    <a:pt x="731" y="12"/>
                    <a:pt x="661" y="1"/>
                    <a:pt x="5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01" name="Google Shape;17301;p25"/>
            <p:cNvSpPr/>
            <p:nvPr/>
          </p:nvSpPr>
          <p:spPr>
            <a:xfrm>
              <a:off x="3123625" y="1347500"/>
              <a:ext cx="22450" cy="10000"/>
            </a:xfrm>
            <a:custGeom>
              <a:avLst/>
              <a:gdLst/>
              <a:ahLst/>
              <a:cxnLst/>
              <a:rect l="l" t="t" r="r" b="b"/>
              <a:pathLst>
                <a:path w="898" h="400" extrusionOk="0">
                  <a:moveTo>
                    <a:pt x="897" y="1"/>
                  </a:moveTo>
                  <a:cubicBezTo>
                    <a:pt x="1" y="1"/>
                    <a:pt x="299" y="399"/>
                    <a:pt x="598" y="399"/>
                  </a:cubicBezTo>
                  <a:cubicBezTo>
                    <a:pt x="748" y="399"/>
                    <a:pt x="897" y="299"/>
                    <a:pt x="8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02" name="Google Shape;17302;p25"/>
            <p:cNvSpPr/>
            <p:nvPr/>
          </p:nvSpPr>
          <p:spPr>
            <a:xfrm>
              <a:off x="3090000" y="1364300"/>
              <a:ext cx="22450" cy="16850"/>
            </a:xfrm>
            <a:custGeom>
              <a:avLst/>
              <a:gdLst/>
              <a:ahLst/>
              <a:cxnLst/>
              <a:rect l="l" t="t" r="r" b="b"/>
              <a:pathLst>
                <a:path w="898" h="674" extrusionOk="0">
                  <a:moveTo>
                    <a:pt x="897" y="1"/>
                  </a:moveTo>
                  <a:cubicBezTo>
                    <a:pt x="225" y="1"/>
                    <a:pt x="1" y="225"/>
                    <a:pt x="1" y="673"/>
                  </a:cubicBezTo>
                  <a:cubicBezTo>
                    <a:pt x="673" y="673"/>
                    <a:pt x="897" y="449"/>
                    <a:pt x="8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03" name="Google Shape;17303;p25"/>
            <p:cNvSpPr/>
            <p:nvPr/>
          </p:nvSpPr>
          <p:spPr>
            <a:xfrm>
              <a:off x="3080450" y="3701700"/>
              <a:ext cx="32000" cy="15850"/>
            </a:xfrm>
            <a:custGeom>
              <a:avLst/>
              <a:gdLst/>
              <a:ahLst/>
              <a:cxnLst/>
              <a:rect l="l" t="t" r="r" b="b"/>
              <a:pathLst>
                <a:path w="1280" h="634" extrusionOk="0">
                  <a:moveTo>
                    <a:pt x="810" y="0"/>
                  </a:moveTo>
                  <a:cubicBezTo>
                    <a:pt x="402" y="0"/>
                    <a:pt x="0" y="317"/>
                    <a:pt x="159" y="634"/>
                  </a:cubicBezTo>
                  <a:cubicBezTo>
                    <a:pt x="607" y="634"/>
                    <a:pt x="1279" y="634"/>
                    <a:pt x="1279" y="186"/>
                  </a:cubicBezTo>
                  <a:cubicBezTo>
                    <a:pt x="1148" y="54"/>
                    <a:pt x="978" y="0"/>
                    <a:pt x="81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04" name="Google Shape;17304;p25"/>
            <p:cNvSpPr/>
            <p:nvPr/>
          </p:nvSpPr>
          <p:spPr>
            <a:xfrm>
              <a:off x="3095625" y="4053700"/>
              <a:ext cx="16625" cy="17750"/>
            </a:xfrm>
            <a:custGeom>
              <a:avLst/>
              <a:gdLst/>
              <a:ahLst/>
              <a:cxnLst/>
              <a:rect l="l" t="t" r="r" b="b"/>
              <a:pathLst>
                <a:path w="665" h="710" extrusionOk="0">
                  <a:moveTo>
                    <a:pt x="0" y="1"/>
                  </a:moveTo>
                  <a:cubicBezTo>
                    <a:pt x="0" y="225"/>
                    <a:pt x="0" y="673"/>
                    <a:pt x="224" y="673"/>
                  </a:cubicBezTo>
                  <a:cubicBezTo>
                    <a:pt x="274" y="698"/>
                    <a:pt x="318" y="709"/>
                    <a:pt x="357" y="709"/>
                  </a:cubicBezTo>
                  <a:cubicBezTo>
                    <a:pt x="664" y="709"/>
                    <a:pt x="598"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05" name="Google Shape;17305;p25"/>
            <p:cNvSpPr/>
            <p:nvPr/>
          </p:nvSpPr>
          <p:spPr>
            <a:xfrm>
              <a:off x="3000375" y="2053475"/>
              <a:ext cx="16375" cy="7200"/>
            </a:xfrm>
            <a:custGeom>
              <a:avLst/>
              <a:gdLst/>
              <a:ahLst/>
              <a:cxnLst/>
              <a:rect l="l" t="t" r="r" b="b"/>
              <a:pathLst>
                <a:path w="655" h="288" extrusionOk="0">
                  <a:moveTo>
                    <a:pt x="224" y="0"/>
                  </a:moveTo>
                  <a:cubicBezTo>
                    <a:pt x="224" y="0"/>
                    <a:pt x="0" y="224"/>
                    <a:pt x="224" y="224"/>
                  </a:cubicBezTo>
                  <a:cubicBezTo>
                    <a:pt x="314" y="269"/>
                    <a:pt x="385" y="287"/>
                    <a:pt x="439" y="287"/>
                  </a:cubicBezTo>
                  <a:cubicBezTo>
                    <a:pt x="654" y="287"/>
                    <a:pt x="583" y="0"/>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06" name="Google Shape;17306;p25"/>
            <p:cNvSpPr/>
            <p:nvPr/>
          </p:nvSpPr>
          <p:spPr>
            <a:xfrm>
              <a:off x="2994750" y="2120700"/>
              <a:ext cx="25250" cy="4225"/>
            </a:xfrm>
            <a:custGeom>
              <a:avLst/>
              <a:gdLst/>
              <a:ahLst/>
              <a:cxnLst/>
              <a:rect l="l" t="t" r="r" b="b"/>
              <a:pathLst>
                <a:path w="1010" h="169" extrusionOk="0">
                  <a:moveTo>
                    <a:pt x="449" y="1"/>
                  </a:moveTo>
                  <a:cubicBezTo>
                    <a:pt x="1" y="113"/>
                    <a:pt x="281" y="169"/>
                    <a:pt x="533" y="169"/>
                  </a:cubicBezTo>
                  <a:cubicBezTo>
                    <a:pt x="785" y="169"/>
                    <a:pt x="1009" y="113"/>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07" name="Google Shape;17307;p25"/>
            <p:cNvSpPr/>
            <p:nvPr/>
          </p:nvSpPr>
          <p:spPr>
            <a:xfrm>
              <a:off x="2972350" y="2131900"/>
              <a:ext cx="16825" cy="11250"/>
            </a:xfrm>
            <a:custGeom>
              <a:avLst/>
              <a:gdLst/>
              <a:ahLst/>
              <a:cxnLst/>
              <a:rect l="l" t="t" r="r" b="b"/>
              <a:pathLst>
                <a:path w="673" h="450" extrusionOk="0">
                  <a:moveTo>
                    <a:pt x="225" y="1"/>
                  </a:moveTo>
                  <a:cubicBezTo>
                    <a:pt x="0" y="1"/>
                    <a:pt x="225" y="449"/>
                    <a:pt x="673" y="449"/>
                  </a:cubicBezTo>
                  <a:cubicBezTo>
                    <a:pt x="673" y="225"/>
                    <a:pt x="673" y="1"/>
                    <a:pt x="2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08" name="Google Shape;17308;p25"/>
            <p:cNvSpPr/>
            <p:nvPr/>
          </p:nvSpPr>
          <p:spPr>
            <a:xfrm>
              <a:off x="2927525" y="1543600"/>
              <a:ext cx="67250" cy="39250"/>
            </a:xfrm>
            <a:custGeom>
              <a:avLst/>
              <a:gdLst/>
              <a:ahLst/>
              <a:cxnLst/>
              <a:rect l="l" t="t" r="r" b="b"/>
              <a:pathLst>
                <a:path w="2690" h="1570" extrusionOk="0">
                  <a:moveTo>
                    <a:pt x="1345" y="1"/>
                  </a:moveTo>
                  <a:lnTo>
                    <a:pt x="1345" y="1"/>
                  </a:lnTo>
                  <a:cubicBezTo>
                    <a:pt x="673" y="449"/>
                    <a:pt x="225" y="897"/>
                    <a:pt x="0" y="1569"/>
                  </a:cubicBezTo>
                  <a:cubicBezTo>
                    <a:pt x="673" y="1345"/>
                    <a:pt x="2690" y="449"/>
                    <a:pt x="134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09" name="Google Shape;17309;p25"/>
            <p:cNvSpPr/>
            <p:nvPr/>
          </p:nvSpPr>
          <p:spPr>
            <a:xfrm>
              <a:off x="2944325" y="1465175"/>
              <a:ext cx="16850" cy="11225"/>
            </a:xfrm>
            <a:custGeom>
              <a:avLst/>
              <a:gdLst/>
              <a:ahLst/>
              <a:cxnLst/>
              <a:rect l="l" t="t" r="r" b="b"/>
              <a:pathLst>
                <a:path w="674" h="449" extrusionOk="0">
                  <a:moveTo>
                    <a:pt x="449" y="0"/>
                  </a:moveTo>
                  <a:cubicBezTo>
                    <a:pt x="1" y="0"/>
                    <a:pt x="449" y="448"/>
                    <a:pt x="673" y="448"/>
                  </a:cubicBezTo>
                  <a:cubicBezTo>
                    <a:pt x="673" y="448"/>
                    <a:pt x="673" y="0"/>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10" name="Google Shape;17310;p25"/>
            <p:cNvSpPr/>
            <p:nvPr/>
          </p:nvSpPr>
          <p:spPr>
            <a:xfrm>
              <a:off x="2933125" y="2714625"/>
              <a:ext cx="16825" cy="5625"/>
            </a:xfrm>
            <a:custGeom>
              <a:avLst/>
              <a:gdLst/>
              <a:ahLst/>
              <a:cxnLst/>
              <a:rect l="l" t="t" r="r" b="b"/>
              <a:pathLst>
                <a:path w="673" h="225" extrusionOk="0">
                  <a:moveTo>
                    <a:pt x="225" y="0"/>
                  </a:moveTo>
                  <a:cubicBezTo>
                    <a:pt x="1" y="0"/>
                    <a:pt x="225" y="224"/>
                    <a:pt x="673" y="224"/>
                  </a:cubicBezTo>
                  <a:cubicBezTo>
                    <a:pt x="673" y="224"/>
                    <a:pt x="673" y="0"/>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11" name="Google Shape;17311;p25"/>
            <p:cNvSpPr/>
            <p:nvPr/>
          </p:nvSpPr>
          <p:spPr>
            <a:xfrm>
              <a:off x="2910725" y="3540100"/>
              <a:ext cx="22425" cy="14975"/>
            </a:xfrm>
            <a:custGeom>
              <a:avLst/>
              <a:gdLst/>
              <a:ahLst/>
              <a:cxnLst/>
              <a:rect l="l" t="t" r="r" b="b"/>
              <a:pathLst>
                <a:path w="897" h="599" extrusionOk="0">
                  <a:moveTo>
                    <a:pt x="299" y="1"/>
                  </a:moveTo>
                  <a:cubicBezTo>
                    <a:pt x="150" y="1"/>
                    <a:pt x="0" y="150"/>
                    <a:pt x="0" y="599"/>
                  </a:cubicBezTo>
                  <a:cubicBezTo>
                    <a:pt x="897" y="599"/>
                    <a:pt x="598" y="1"/>
                    <a:pt x="29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12" name="Google Shape;17312;p25"/>
            <p:cNvSpPr/>
            <p:nvPr/>
          </p:nvSpPr>
          <p:spPr>
            <a:xfrm>
              <a:off x="2905125" y="2109500"/>
              <a:ext cx="16825" cy="5625"/>
            </a:xfrm>
            <a:custGeom>
              <a:avLst/>
              <a:gdLst/>
              <a:ahLst/>
              <a:cxnLst/>
              <a:rect l="l" t="t" r="r" b="b"/>
              <a:pathLst>
                <a:path w="673" h="225" extrusionOk="0">
                  <a:moveTo>
                    <a:pt x="224" y="0"/>
                  </a:moveTo>
                  <a:cubicBezTo>
                    <a:pt x="0" y="0"/>
                    <a:pt x="224" y="225"/>
                    <a:pt x="672" y="225"/>
                  </a:cubicBezTo>
                  <a:cubicBezTo>
                    <a:pt x="672" y="225"/>
                    <a:pt x="672" y="0"/>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13" name="Google Shape;17313;p25"/>
            <p:cNvSpPr/>
            <p:nvPr/>
          </p:nvSpPr>
          <p:spPr>
            <a:xfrm>
              <a:off x="2888300" y="1594025"/>
              <a:ext cx="16825" cy="18325"/>
            </a:xfrm>
            <a:custGeom>
              <a:avLst/>
              <a:gdLst/>
              <a:ahLst/>
              <a:cxnLst/>
              <a:rect l="l" t="t" r="r" b="b"/>
              <a:pathLst>
                <a:path w="673" h="733" extrusionOk="0">
                  <a:moveTo>
                    <a:pt x="673" y="1"/>
                  </a:moveTo>
                  <a:cubicBezTo>
                    <a:pt x="1" y="1"/>
                    <a:pt x="1" y="449"/>
                    <a:pt x="1" y="673"/>
                  </a:cubicBezTo>
                  <a:cubicBezTo>
                    <a:pt x="124" y="714"/>
                    <a:pt x="225" y="733"/>
                    <a:pt x="307" y="733"/>
                  </a:cubicBezTo>
                  <a:cubicBezTo>
                    <a:pt x="673" y="733"/>
                    <a:pt x="673" y="367"/>
                    <a:pt x="6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14" name="Google Shape;17314;p25"/>
            <p:cNvSpPr/>
            <p:nvPr/>
          </p:nvSpPr>
          <p:spPr>
            <a:xfrm>
              <a:off x="2857500" y="1616450"/>
              <a:ext cx="28025" cy="4225"/>
            </a:xfrm>
            <a:custGeom>
              <a:avLst/>
              <a:gdLst/>
              <a:ahLst/>
              <a:cxnLst/>
              <a:rect l="l" t="t" r="r" b="b"/>
              <a:pathLst>
                <a:path w="1121" h="169" extrusionOk="0">
                  <a:moveTo>
                    <a:pt x="560" y="0"/>
                  </a:moveTo>
                  <a:cubicBezTo>
                    <a:pt x="0" y="112"/>
                    <a:pt x="280" y="168"/>
                    <a:pt x="560" y="168"/>
                  </a:cubicBezTo>
                  <a:cubicBezTo>
                    <a:pt x="840" y="168"/>
                    <a:pt x="1121" y="112"/>
                    <a:pt x="5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15" name="Google Shape;17315;p25"/>
            <p:cNvSpPr/>
            <p:nvPr/>
          </p:nvSpPr>
          <p:spPr>
            <a:xfrm>
              <a:off x="2842025" y="1635625"/>
              <a:ext cx="15175" cy="6500"/>
            </a:xfrm>
            <a:custGeom>
              <a:avLst/>
              <a:gdLst/>
              <a:ahLst/>
              <a:cxnLst/>
              <a:rect l="l" t="t" r="r" b="b"/>
              <a:pathLst>
                <a:path w="607" h="260" extrusionOk="0">
                  <a:moveTo>
                    <a:pt x="112" y="0"/>
                  </a:moveTo>
                  <a:cubicBezTo>
                    <a:pt x="0" y="0"/>
                    <a:pt x="453" y="259"/>
                    <a:pt x="565" y="259"/>
                  </a:cubicBezTo>
                  <a:cubicBezTo>
                    <a:pt x="606" y="259"/>
                    <a:pt x="602" y="224"/>
                    <a:pt x="507" y="130"/>
                  </a:cubicBezTo>
                  <a:cubicBezTo>
                    <a:pt x="270" y="35"/>
                    <a:pt x="153" y="0"/>
                    <a:pt x="11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16" name="Google Shape;17316;p25"/>
            <p:cNvSpPr/>
            <p:nvPr/>
          </p:nvSpPr>
          <p:spPr>
            <a:xfrm>
              <a:off x="2826675" y="2711875"/>
              <a:ext cx="28100" cy="8275"/>
            </a:xfrm>
            <a:custGeom>
              <a:avLst/>
              <a:gdLst/>
              <a:ahLst/>
              <a:cxnLst/>
              <a:rect l="l" t="t" r="r" b="b"/>
              <a:pathLst>
                <a:path w="1124" h="331" extrusionOk="0">
                  <a:moveTo>
                    <a:pt x="442" y="1"/>
                  </a:moveTo>
                  <a:cubicBezTo>
                    <a:pt x="309" y="1"/>
                    <a:pt x="158" y="31"/>
                    <a:pt x="0" y="110"/>
                  </a:cubicBezTo>
                  <a:cubicBezTo>
                    <a:pt x="381" y="273"/>
                    <a:pt x="630" y="331"/>
                    <a:pt x="775" y="331"/>
                  </a:cubicBezTo>
                  <a:cubicBezTo>
                    <a:pt x="1124" y="331"/>
                    <a:pt x="881" y="1"/>
                    <a:pt x="44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17" name="Google Shape;17317;p25"/>
            <p:cNvSpPr/>
            <p:nvPr/>
          </p:nvSpPr>
          <p:spPr>
            <a:xfrm>
              <a:off x="2759425" y="1691525"/>
              <a:ext cx="22450" cy="14600"/>
            </a:xfrm>
            <a:custGeom>
              <a:avLst/>
              <a:gdLst/>
              <a:ahLst/>
              <a:cxnLst/>
              <a:rect l="l" t="t" r="r" b="b"/>
              <a:pathLst>
                <a:path w="898" h="584" extrusionOk="0">
                  <a:moveTo>
                    <a:pt x="328" y="1"/>
                  </a:moveTo>
                  <a:cubicBezTo>
                    <a:pt x="91" y="1"/>
                    <a:pt x="1" y="157"/>
                    <a:pt x="1" y="583"/>
                  </a:cubicBezTo>
                  <a:cubicBezTo>
                    <a:pt x="225" y="583"/>
                    <a:pt x="673" y="583"/>
                    <a:pt x="897" y="135"/>
                  </a:cubicBezTo>
                  <a:cubicBezTo>
                    <a:pt x="651" y="53"/>
                    <a:pt x="465" y="1"/>
                    <a:pt x="32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18" name="Google Shape;17318;p25"/>
            <p:cNvSpPr/>
            <p:nvPr/>
          </p:nvSpPr>
          <p:spPr>
            <a:xfrm>
              <a:off x="2753825" y="3347750"/>
              <a:ext cx="25" cy="25"/>
            </a:xfrm>
            <a:custGeom>
              <a:avLst/>
              <a:gdLst/>
              <a:ahLst/>
              <a:cxnLst/>
              <a:rect l="l" t="t" r="r" b="b"/>
              <a:pathLst>
                <a:path w="1" h="1" extrusionOk="0">
                  <a:moveTo>
                    <a:pt x="1" y="0"/>
                  </a:move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19" name="Google Shape;17319;p25"/>
            <p:cNvSpPr/>
            <p:nvPr/>
          </p:nvSpPr>
          <p:spPr>
            <a:xfrm>
              <a:off x="2770650" y="3353350"/>
              <a:ext cx="25" cy="25"/>
            </a:xfrm>
            <a:custGeom>
              <a:avLst/>
              <a:gdLst/>
              <a:ahLst/>
              <a:cxnLst/>
              <a:rect l="l" t="t" r="r" b="b"/>
              <a:pathLst>
                <a:path w="1" h="1" extrusionOk="0">
                  <a:moveTo>
                    <a:pt x="0" y="0"/>
                  </a:move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20" name="Google Shape;17320;p25"/>
            <p:cNvSpPr/>
            <p:nvPr/>
          </p:nvSpPr>
          <p:spPr>
            <a:xfrm>
              <a:off x="2692200" y="2257075"/>
              <a:ext cx="44850" cy="20525"/>
            </a:xfrm>
            <a:custGeom>
              <a:avLst/>
              <a:gdLst/>
              <a:ahLst/>
              <a:cxnLst/>
              <a:rect l="l" t="t" r="r" b="b"/>
              <a:pathLst>
                <a:path w="1794" h="821" extrusionOk="0">
                  <a:moveTo>
                    <a:pt x="1300" y="1"/>
                  </a:moveTo>
                  <a:cubicBezTo>
                    <a:pt x="741" y="1"/>
                    <a:pt x="173" y="477"/>
                    <a:pt x="1" y="821"/>
                  </a:cubicBezTo>
                  <a:cubicBezTo>
                    <a:pt x="449" y="597"/>
                    <a:pt x="1121" y="373"/>
                    <a:pt x="1793" y="149"/>
                  </a:cubicBezTo>
                  <a:cubicBezTo>
                    <a:pt x="1637" y="44"/>
                    <a:pt x="1469" y="1"/>
                    <a:pt x="130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21" name="Google Shape;17321;p25"/>
            <p:cNvSpPr/>
            <p:nvPr/>
          </p:nvSpPr>
          <p:spPr>
            <a:xfrm>
              <a:off x="2669800" y="2277575"/>
              <a:ext cx="22425" cy="7500"/>
            </a:xfrm>
            <a:custGeom>
              <a:avLst/>
              <a:gdLst/>
              <a:ahLst/>
              <a:cxnLst/>
              <a:rect l="l" t="t" r="r" b="b"/>
              <a:pathLst>
                <a:path w="897" h="300" extrusionOk="0">
                  <a:moveTo>
                    <a:pt x="0" y="1"/>
                  </a:moveTo>
                  <a:cubicBezTo>
                    <a:pt x="0" y="225"/>
                    <a:pt x="149" y="300"/>
                    <a:pt x="299" y="300"/>
                  </a:cubicBezTo>
                  <a:cubicBezTo>
                    <a:pt x="598" y="300"/>
                    <a:pt x="897"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22" name="Google Shape;17322;p25"/>
            <p:cNvSpPr/>
            <p:nvPr/>
          </p:nvSpPr>
          <p:spPr>
            <a:xfrm>
              <a:off x="2650175" y="2243975"/>
              <a:ext cx="25250" cy="4225"/>
            </a:xfrm>
            <a:custGeom>
              <a:avLst/>
              <a:gdLst/>
              <a:ahLst/>
              <a:cxnLst/>
              <a:rect l="l" t="t" r="r" b="b"/>
              <a:pathLst>
                <a:path w="1010" h="169" extrusionOk="0">
                  <a:moveTo>
                    <a:pt x="561" y="0"/>
                  </a:moveTo>
                  <a:lnTo>
                    <a:pt x="561" y="0"/>
                  </a:lnTo>
                  <a:cubicBezTo>
                    <a:pt x="1" y="112"/>
                    <a:pt x="225" y="168"/>
                    <a:pt x="477" y="168"/>
                  </a:cubicBezTo>
                  <a:cubicBezTo>
                    <a:pt x="729" y="168"/>
                    <a:pt x="1009" y="112"/>
                    <a:pt x="56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23" name="Google Shape;17323;p25"/>
            <p:cNvSpPr/>
            <p:nvPr/>
          </p:nvSpPr>
          <p:spPr>
            <a:xfrm>
              <a:off x="2524125" y="2294400"/>
              <a:ext cx="28025" cy="11225"/>
            </a:xfrm>
            <a:custGeom>
              <a:avLst/>
              <a:gdLst/>
              <a:ahLst/>
              <a:cxnLst/>
              <a:rect l="l" t="t" r="r" b="b"/>
              <a:pathLst>
                <a:path w="1121" h="449" extrusionOk="0">
                  <a:moveTo>
                    <a:pt x="1121" y="0"/>
                  </a:moveTo>
                  <a:cubicBezTo>
                    <a:pt x="672" y="0"/>
                    <a:pt x="224" y="0"/>
                    <a:pt x="0" y="449"/>
                  </a:cubicBezTo>
                  <a:cubicBezTo>
                    <a:pt x="448" y="449"/>
                    <a:pt x="896" y="224"/>
                    <a:pt x="112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24" name="Google Shape;17324;p25"/>
            <p:cNvSpPr/>
            <p:nvPr/>
          </p:nvSpPr>
          <p:spPr>
            <a:xfrm>
              <a:off x="2479300" y="776000"/>
              <a:ext cx="16825" cy="11225"/>
            </a:xfrm>
            <a:custGeom>
              <a:avLst/>
              <a:gdLst/>
              <a:ahLst/>
              <a:cxnLst/>
              <a:rect l="l" t="t" r="r" b="b"/>
              <a:pathLst>
                <a:path w="673" h="449" extrusionOk="0">
                  <a:moveTo>
                    <a:pt x="0" y="1"/>
                  </a:moveTo>
                  <a:cubicBezTo>
                    <a:pt x="0" y="225"/>
                    <a:pt x="0" y="449"/>
                    <a:pt x="224" y="449"/>
                  </a:cubicBezTo>
                  <a:cubicBezTo>
                    <a:pt x="672" y="449"/>
                    <a:pt x="224"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25" name="Google Shape;17325;p25"/>
            <p:cNvSpPr/>
            <p:nvPr/>
          </p:nvSpPr>
          <p:spPr>
            <a:xfrm>
              <a:off x="2336825" y="2851450"/>
              <a:ext cx="12625" cy="6500"/>
            </a:xfrm>
            <a:custGeom>
              <a:avLst/>
              <a:gdLst/>
              <a:ahLst/>
              <a:cxnLst/>
              <a:rect l="l" t="t" r="r" b="b"/>
              <a:pathLst>
                <a:path w="505" h="260" extrusionOk="0">
                  <a:moveTo>
                    <a:pt x="38" y="1"/>
                  </a:moveTo>
                  <a:cubicBezTo>
                    <a:pt x="0" y="1"/>
                    <a:pt x="453" y="259"/>
                    <a:pt x="491" y="259"/>
                  </a:cubicBezTo>
                  <a:cubicBezTo>
                    <a:pt x="504" y="259"/>
                    <a:pt x="462" y="225"/>
                    <a:pt x="320" y="130"/>
                  </a:cubicBezTo>
                  <a:cubicBezTo>
                    <a:pt x="131" y="35"/>
                    <a:pt x="51" y="1"/>
                    <a:pt x="3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26" name="Google Shape;17326;p25"/>
            <p:cNvSpPr/>
            <p:nvPr/>
          </p:nvSpPr>
          <p:spPr>
            <a:xfrm>
              <a:off x="2294400" y="1067350"/>
              <a:ext cx="28025" cy="50450"/>
            </a:xfrm>
            <a:custGeom>
              <a:avLst/>
              <a:gdLst/>
              <a:ahLst/>
              <a:cxnLst/>
              <a:rect l="l" t="t" r="r" b="b"/>
              <a:pathLst>
                <a:path w="1121" h="2018" extrusionOk="0">
                  <a:moveTo>
                    <a:pt x="1121" y="1"/>
                  </a:moveTo>
                  <a:lnTo>
                    <a:pt x="1121" y="1"/>
                  </a:lnTo>
                  <a:cubicBezTo>
                    <a:pt x="0" y="225"/>
                    <a:pt x="224" y="1345"/>
                    <a:pt x="0" y="2018"/>
                  </a:cubicBezTo>
                  <a:cubicBezTo>
                    <a:pt x="897" y="1794"/>
                    <a:pt x="897" y="897"/>
                    <a:pt x="112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27" name="Google Shape;17327;p25"/>
            <p:cNvSpPr/>
            <p:nvPr/>
          </p:nvSpPr>
          <p:spPr>
            <a:xfrm>
              <a:off x="2288800" y="1123375"/>
              <a:ext cx="22425" cy="16850"/>
            </a:xfrm>
            <a:custGeom>
              <a:avLst/>
              <a:gdLst/>
              <a:ahLst/>
              <a:cxnLst/>
              <a:rect l="l" t="t" r="r" b="b"/>
              <a:pathLst>
                <a:path w="897" h="674" extrusionOk="0">
                  <a:moveTo>
                    <a:pt x="0" y="1"/>
                  </a:moveTo>
                  <a:cubicBezTo>
                    <a:pt x="0" y="449"/>
                    <a:pt x="224" y="449"/>
                    <a:pt x="448" y="673"/>
                  </a:cubicBezTo>
                  <a:cubicBezTo>
                    <a:pt x="897" y="673"/>
                    <a:pt x="672"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28" name="Google Shape;17328;p25"/>
            <p:cNvSpPr/>
            <p:nvPr/>
          </p:nvSpPr>
          <p:spPr>
            <a:xfrm>
              <a:off x="2274775" y="1033750"/>
              <a:ext cx="28050" cy="4225"/>
            </a:xfrm>
            <a:custGeom>
              <a:avLst/>
              <a:gdLst/>
              <a:ahLst/>
              <a:cxnLst/>
              <a:rect l="l" t="t" r="r" b="b"/>
              <a:pathLst>
                <a:path w="1122" h="169" extrusionOk="0">
                  <a:moveTo>
                    <a:pt x="561" y="0"/>
                  </a:moveTo>
                  <a:cubicBezTo>
                    <a:pt x="1" y="112"/>
                    <a:pt x="281" y="168"/>
                    <a:pt x="561" y="168"/>
                  </a:cubicBezTo>
                  <a:cubicBezTo>
                    <a:pt x="841" y="168"/>
                    <a:pt x="1121" y="112"/>
                    <a:pt x="56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29" name="Google Shape;17329;p25"/>
            <p:cNvSpPr/>
            <p:nvPr/>
          </p:nvSpPr>
          <p:spPr>
            <a:xfrm>
              <a:off x="2249575" y="1140200"/>
              <a:ext cx="67250" cy="100875"/>
            </a:xfrm>
            <a:custGeom>
              <a:avLst/>
              <a:gdLst/>
              <a:ahLst/>
              <a:cxnLst/>
              <a:rect l="l" t="t" r="r" b="b"/>
              <a:pathLst>
                <a:path w="2690" h="4035" extrusionOk="0">
                  <a:moveTo>
                    <a:pt x="1345" y="0"/>
                  </a:moveTo>
                  <a:lnTo>
                    <a:pt x="1345" y="0"/>
                  </a:lnTo>
                  <a:cubicBezTo>
                    <a:pt x="1121" y="1345"/>
                    <a:pt x="673" y="2690"/>
                    <a:pt x="0" y="4034"/>
                  </a:cubicBezTo>
                  <a:cubicBezTo>
                    <a:pt x="1121" y="3362"/>
                    <a:pt x="2690" y="1121"/>
                    <a:pt x="134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30" name="Google Shape;17330;p25"/>
            <p:cNvSpPr/>
            <p:nvPr/>
          </p:nvSpPr>
          <p:spPr>
            <a:xfrm>
              <a:off x="2126300" y="1257850"/>
              <a:ext cx="112075" cy="156900"/>
            </a:xfrm>
            <a:custGeom>
              <a:avLst/>
              <a:gdLst/>
              <a:ahLst/>
              <a:cxnLst/>
              <a:rect l="l" t="t" r="r" b="b"/>
              <a:pathLst>
                <a:path w="4483" h="6276" extrusionOk="0">
                  <a:moveTo>
                    <a:pt x="4035" y="1"/>
                  </a:moveTo>
                  <a:lnTo>
                    <a:pt x="4035" y="1"/>
                  </a:lnTo>
                  <a:cubicBezTo>
                    <a:pt x="3138" y="2242"/>
                    <a:pt x="449" y="4259"/>
                    <a:pt x="1" y="6276"/>
                  </a:cubicBezTo>
                  <a:cubicBezTo>
                    <a:pt x="1345" y="4483"/>
                    <a:pt x="4483" y="1794"/>
                    <a:pt x="403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31" name="Google Shape;17331;p25"/>
            <p:cNvSpPr/>
            <p:nvPr/>
          </p:nvSpPr>
          <p:spPr>
            <a:xfrm>
              <a:off x="2182325" y="4602800"/>
              <a:ext cx="44850" cy="16825"/>
            </a:xfrm>
            <a:custGeom>
              <a:avLst/>
              <a:gdLst/>
              <a:ahLst/>
              <a:cxnLst/>
              <a:rect l="l" t="t" r="r" b="b"/>
              <a:pathLst>
                <a:path w="1794" h="673" extrusionOk="0">
                  <a:moveTo>
                    <a:pt x="1794" y="0"/>
                  </a:moveTo>
                  <a:cubicBezTo>
                    <a:pt x="1121" y="0"/>
                    <a:pt x="449" y="224"/>
                    <a:pt x="1" y="673"/>
                  </a:cubicBezTo>
                  <a:cubicBezTo>
                    <a:pt x="673" y="673"/>
                    <a:pt x="1346" y="449"/>
                    <a:pt x="179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32" name="Google Shape;17332;p25"/>
            <p:cNvSpPr/>
            <p:nvPr/>
          </p:nvSpPr>
          <p:spPr>
            <a:xfrm>
              <a:off x="2126300" y="4630800"/>
              <a:ext cx="28050" cy="12650"/>
            </a:xfrm>
            <a:custGeom>
              <a:avLst/>
              <a:gdLst/>
              <a:ahLst/>
              <a:cxnLst/>
              <a:rect l="l" t="t" r="r" b="b"/>
              <a:pathLst>
                <a:path w="1122" h="506" extrusionOk="0">
                  <a:moveTo>
                    <a:pt x="225" y="1"/>
                  </a:moveTo>
                  <a:cubicBezTo>
                    <a:pt x="1" y="337"/>
                    <a:pt x="281" y="505"/>
                    <a:pt x="561" y="505"/>
                  </a:cubicBezTo>
                  <a:cubicBezTo>
                    <a:pt x="841" y="505"/>
                    <a:pt x="1121" y="337"/>
                    <a:pt x="8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33" name="Google Shape;17333;p25"/>
            <p:cNvSpPr/>
            <p:nvPr/>
          </p:nvSpPr>
          <p:spPr>
            <a:xfrm>
              <a:off x="2053475" y="2647600"/>
              <a:ext cx="39225" cy="19750"/>
            </a:xfrm>
            <a:custGeom>
              <a:avLst/>
              <a:gdLst/>
              <a:ahLst/>
              <a:cxnLst/>
              <a:rect l="l" t="t" r="r" b="b"/>
              <a:pathLst>
                <a:path w="1569" h="790" extrusionOk="0">
                  <a:moveTo>
                    <a:pt x="341" y="1"/>
                  </a:moveTo>
                  <a:cubicBezTo>
                    <a:pt x="219" y="1"/>
                    <a:pt x="104" y="61"/>
                    <a:pt x="0" y="216"/>
                  </a:cubicBezTo>
                  <a:cubicBezTo>
                    <a:pt x="359" y="216"/>
                    <a:pt x="861" y="789"/>
                    <a:pt x="1277" y="789"/>
                  </a:cubicBezTo>
                  <a:cubicBezTo>
                    <a:pt x="1381" y="789"/>
                    <a:pt x="1479" y="754"/>
                    <a:pt x="1569" y="664"/>
                  </a:cubicBezTo>
                  <a:cubicBezTo>
                    <a:pt x="1224" y="664"/>
                    <a:pt x="747" y="1"/>
                    <a:pt x="34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34" name="Google Shape;17334;p25"/>
            <p:cNvSpPr/>
            <p:nvPr/>
          </p:nvSpPr>
          <p:spPr>
            <a:xfrm>
              <a:off x="2025450" y="4658825"/>
              <a:ext cx="50450" cy="16825"/>
            </a:xfrm>
            <a:custGeom>
              <a:avLst/>
              <a:gdLst/>
              <a:ahLst/>
              <a:cxnLst/>
              <a:rect l="l" t="t" r="r" b="b"/>
              <a:pathLst>
                <a:path w="2018" h="673" extrusionOk="0">
                  <a:moveTo>
                    <a:pt x="1569" y="0"/>
                  </a:moveTo>
                  <a:cubicBezTo>
                    <a:pt x="1121" y="0"/>
                    <a:pt x="1" y="449"/>
                    <a:pt x="673" y="673"/>
                  </a:cubicBezTo>
                  <a:cubicBezTo>
                    <a:pt x="673" y="225"/>
                    <a:pt x="2018" y="673"/>
                    <a:pt x="156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35" name="Google Shape;17335;p25"/>
            <p:cNvSpPr/>
            <p:nvPr/>
          </p:nvSpPr>
          <p:spPr>
            <a:xfrm>
              <a:off x="1991825" y="4682475"/>
              <a:ext cx="18700" cy="10000"/>
            </a:xfrm>
            <a:custGeom>
              <a:avLst/>
              <a:gdLst/>
              <a:ahLst/>
              <a:cxnLst/>
              <a:rect l="l" t="t" r="r" b="b"/>
              <a:pathLst>
                <a:path w="748" h="400" extrusionOk="0">
                  <a:moveTo>
                    <a:pt x="250" y="1"/>
                  </a:moveTo>
                  <a:cubicBezTo>
                    <a:pt x="125" y="1"/>
                    <a:pt x="1" y="100"/>
                    <a:pt x="1" y="399"/>
                  </a:cubicBezTo>
                  <a:cubicBezTo>
                    <a:pt x="748" y="399"/>
                    <a:pt x="499" y="1"/>
                    <a:pt x="25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36" name="Google Shape;17336;p25"/>
            <p:cNvSpPr/>
            <p:nvPr/>
          </p:nvSpPr>
          <p:spPr>
            <a:xfrm>
              <a:off x="1941400" y="4698050"/>
              <a:ext cx="28050" cy="11225"/>
            </a:xfrm>
            <a:custGeom>
              <a:avLst/>
              <a:gdLst/>
              <a:ahLst/>
              <a:cxnLst/>
              <a:rect l="l" t="t" r="r" b="b"/>
              <a:pathLst>
                <a:path w="1122" h="449" extrusionOk="0">
                  <a:moveTo>
                    <a:pt x="1121" y="0"/>
                  </a:moveTo>
                  <a:cubicBezTo>
                    <a:pt x="673" y="0"/>
                    <a:pt x="1" y="0"/>
                    <a:pt x="1" y="449"/>
                  </a:cubicBezTo>
                  <a:cubicBezTo>
                    <a:pt x="449" y="449"/>
                    <a:pt x="897" y="224"/>
                    <a:pt x="112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37" name="Google Shape;17337;p25"/>
            <p:cNvSpPr/>
            <p:nvPr/>
          </p:nvSpPr>
          <p:spPr>
            <a:xfrm>
              <a:off x="1948925" y="4431975"/>
              <a:ext cx="14175" cy="8275"/>
            </a:xfrm>
            <a:custGeom>
              <a:avLst/>
              <a:gdLst/>
              <a:ahLst/>
              <a:cxnLst/>
              <a:rect l="l" t="t" r="r" b="b"/>
              <a:pathLst>
                <a:path w="567" h="331" extrusionOk="0">
                  <a:moveTo>
                    <a:pt x="102" y="1"/>
                  </a:moveTo>
                  <a:cubicBezTo>
                    <a:pt x="1" y="1"/>
                    <a:pt x="452" y="331"/>
                    <a:pt x="533" y="331"/>
                  </a:cubicBezTo>
                  <a:cubicBezTo>
                    <a:pt x="566" y="331"/>
                    <a:pt x="535" y="273"/>
                    <a:pt x="372" y="110"/>
                  </a:cubicBezTo>
                  <a:cubicBezTo>
                    <a:pt x="214" y="31"/>
                    <a:pt x="133" y="1"/>
                    <a:pt x="10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38" name="Google Shape;17338;p25"/>
            <p:cNvSpPr/>
            <p:nvPr/>
          </p:nvSpPr>
          <p:spPr>
            <a:xfrm>
              <a:off x="1876975" y="4737275"/>
              <a:ext cx="25225" cy="4225"/>
            </a:xfrm>
            <a:custGeom>
              <a:avLst/>
              <a:gdLst/>
              <a:ahLst/>
              <a:cxnLst/>
              <a:rect l="l" t="t" r="r" b="b"/>
              <a:pathLst>
                <a:path w="1009" h="169" extrusionOk="0">
                  <a:moveTo>
                    <a:pt x="561" y="0"/>
                  </a:moveTo>
                  <a:lnTo>
                    <a:pt x="561" y="0"/>
                  </a:lnTo>
                  <a:cubicBezTo>
                    <a:pt x="0" y="112"/>
                    <a:pt x="225" y="168"/>
                    <a:pt x="477" y="168"/>
                  </a:cubicBezTo>
                  <a:cubicBezTo>
                    <a:pt x="729" y="168"/>
                    <a:pt x="1009" y="112"/>
                    <a:pt x="56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39" name="Google Shape;17339;p25"/>
            <p:cNvSpPr/>
            <p:nvPr/>
          </p:nvSpPr>
          <p:spPr>
            <a:xfrm>
              <a:off x="1868575" y="2619375"/>
              <a:ext cx="25225" cy="4225"/>
            </a:xfrm>
            <a:custGeom>
              <a:avLst/>
              <a:gdLst/>
              <a:ahLst/>
              <a:cxnLst/>
              <a:rect l="l" t="t" r="r" b="b"/>
              <a:pathLst>
                <a:path w="1009" h="169" extrusionOk="0">
                  <a:moveTo>
                    <a:pt x="448" y="0"/>
                  </a:moveTo>
                  <a:lnTo>
                    <a:pt x="448" y="0"/>
                  </a:lnTo>
                  <a:cubicBezTo>
                    <a:pt x="0" y="112"/>
                    <a:pt x="280" y="168"/>
                    <a:pt x="533" y="168"/>
                  </a:cubicBezTo>
                  <a:cubicBezTo>
                    <a:pt x="785" y="168"/>
                    <a:pt x="1009" y="112"/>
                    <a:pt x="4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40" name="Google Shape;17340;p25"/>
            <p:cNvSpPr/>
            <p:nvPr/>
          </p:nvSpPr>
          <p:spPr>
            <a:xfrm>
              <a:off x="1795725" y="2744275"/>
              <a:ext cx="33650" cy="8950"/>
            </a:xfrm>
            <a:custGeom>
              <a:avLst/>
              <a:gdLst/>
              <a:ahLst/>
              <a:cxnLst/>
              <a:rect l="l" t="t" r="r" b="b"/>
              <a:pathLst>
                <a:path w="1346" h="358" extrusionOk="0">
                  <a:moveTo>
                    <a:pt x="223" y="1"/>
                  </a:moveTo>
                  <a:cubicBezTo>
                    <a:pt x="133" y="1"/>
                    <a:pt x="59" y="41"/>
                    <a:pt x="1" y="159"/>
                  </a:cubicBezTo>
                  <a:cubicBezTo>
                    <a:pt x="1" y="159"/>
                    <a:pt x="499" y="358"/>
                    <a:pt x="897" y="358"/>
                  </a:cubicBezTo>
                  <a:cubicBezTo>
                    <a:pt x="1096" y="358"/>
                    <a:pt x="1271" y="308"/>
                    <a:pt x="1345" y="159"/>
                  </a:cubicBezTo>
                  <a:lnTo>
                    <a:pt x="1345" y="159"/>
                  </a:lnTo>
                  <a:cubicBezTo>
                    <a:pt x="1244" y="192"/>
                    <a:pt x="1148" y="206"/>
                    <a:pt x="1057" y="206"/>
                  </a:cubicBezTo>
                  <a:cubicBezTo>
                    <a:pt x="701" y="206"/>
                    <a:pt x="423" y="1"/>
                    <a:pt x="22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41" name="Google Shape;17341;p25"/>
            <p:cNvSpPr/>
            <p:nvPr/>
          </p:nvSpPr>
          <p:spPr>
            <a:xfrm>
              <a:off x="1793875" y="4440300"/>
              <a:ext cx="18700" cy="19950"/>
            </a:xfrm>
            <a:custGeom>
              <a:avLst/>
              <a:gdLst/>
              <a:ahLst/>
              <a:cxnLst/>
              <a:rect l="l" t="t" r="r" b="b"/>
              <a:pathLst>
                <a:path w="748" h="798" extrusionOk="0">
                  <a:moveTo>
                    <a:pt x="747" y="1"/>
                  </a:moveTo>
                  <a:cubicBezTo>
                    <a:pt x="0" y="1"/>
                    <a:pt x="249" y="798"/>
                    <a:pt x="498" y="798"/>
                  </a:cubicBezTo>
                  <a:cubicBezTo>
                    <a:pt x="623" y="798"/>
                    <a:pt x="747" y="599"/>
                    <a:pt x="74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42" name="Google Shape;17342;p25"/>
            <p:cNvSpPr/>
            <p:nvPr/>
          </p:nvSpPr>
          <p:spPr>
            <a:xfrm>
              <a:off x="1694875" y="4434700"/>
              <a:ext cx="100875" cy="207350"/>
            </a:xfrm>
            <a:custGeom>
              <a:avLst/>
              <a:gdLst/>
              <a:ahLst/>
              <a:cxnLst/>
              <a:rect l="l" t="t" r="r" b="b"/>
              <a:pathLst>
                <a:path w="4035" h="8294" extrusionOk="0">
                  <a:moveTo>
                    <a:pt x="4035" y="1"/>
                  </a:moveTo>
                  <a:lnTo>
                    <a:pt x="4035" y="1"/>
                  </a:lnTo>
                  <a:cubicBezTo>
                    <a:pt x="1" y="1121"/>
                    <a:pt x="1794" y="6052"/>
                    <a:pt x="2242" y="8293"/>
                  </a:cubicBezTo>
                  <a:cubicBezTo>
                    <a:pt x="2466" y="6052"/>
                    <a:pt x="1345" y="1794"/>
                    <a:pt x="403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43" name="Google Shape;17343;p25"/>
            <p:cNvSpPr/>
            <p:nvPr/>
          </p:nvSpPr>
          <p:spPr>
            <a:xfrm>
              <a:off x="1773325" y="4636425"/>
              <a:ext cx="16825" cy="28025"/>
            </a:xfrm>
            <a:custGeom>
              <a:avLst/>
              <a:gdLst/>
              <a:ahLst/>
              <a:cxnLst/>
              <a:rect l="l" t="t" r="r" b="b"/>
              <a:pathLst>
                <a:path w="673" h="1121" extrusionOk="0">
                  <a:moveTo>
                    <a:pt x="224" y="0"/>
                  </a:moveTo>
                  <a:cubicBezTo>
                    <a:pt x="224" y="448"/>
                    <a:pt x="0" y="1121"/>
                    <a:pt x="673" y="1121"/>
                  </a:cubicBezTo>
                  <a:cubicBezTo>
                    <a:pt x="448" y="896"/>
                    <a:pt x="673" y="224"/>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44" name="Google Shape;17344;p25"/>
            <p:cNvSpPr/>
            <p:nvPr/>
          </p:nvSpPr>
          <p:spPr>
            <a:xfrm>
              <a:off x="1750900" y="4653225"/>
              <a:ext cx="28050" cy="50450"/>
            </a:xfrm>
            <a:custGeom>
              <a:avLst/>
              <a:gdLst/>
              <a:ahLst/>
              <a:cxnLst/>
              <a:rect l="l" t="t" r="r" b="b"/>
              <a:pathLst>
                <a:path w="1122" h="2018" extrusionOk="0">
                  <a:moveTo>
                    <a:pt x="1" y="0"/>
                  </a:moveTo>
                  <a:cubicBezTo>
                    <a:pt x="449" y="673"/>
                    <a:pt x="1" y="1569"/>
                    <a:pt x="897" y="2017"/>
                  </a:cubicBezTo>
                  <a:cubicBezTo>
                    <a:pt x="673" y="1345"/>
                    <a:pt x="1121" y="224"/>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45" name="Google Shape;17345;p25"/>
            <p:cNvSpPr/>
            <p:nvPr/>
          </p:nvSpPr>
          <p:spPr>
            <a:xfrm>
              <a:off x="1713600" y="2728700"/>
              <a:ext cx="14175" cy="8275"/>
            </a:xfrm>
            <a:custGeom>
              <a:avLst/>
              <a:gdLst/>
              <a:ahLst/>
              <a:cxnLst/>
              <a:rect l="l" t="t" r="r" b="b"/>
              <a:pathLst>
                <a:path w="567" h="331" extrusionOk="0">
                  <a:moveTo>
                    <a:pt x="102" y="0"/>
                  </a:moveTo>
                  <a:cubicBezTo>
                    <a:pt x="1" y="0"/>
                    <a:pt x="453" y="330"/>
                    <a:pt x="533" y="330"/>
                  </a:cubicBezTo>
                  <a:cubicBezTo>
                    <a:pt x="567" y="330"/>
                    <a:pt x="535" y="273"/>
                    <a:pt x="372" y="109"/>
                  </a:cubicBezTo>
                  <a:cubicBezTo>
                    <a:pt x="214" y="30"/>
                    <a:pt x="133" y="0"/>
                    <a:pt x="10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46" name="Google Shape;17346;p25"/>
            <p:cNvSpPr/>
            <p:nvPr/>
          </p:nvSpPr>
          <p:spPr>
            <a:xfrm>
              <a:off x="1447250" y="1674375"/>
              <a:ext cx="17925" cy="21425"/>
            </a:xfrm>
            <a:custGeom>
              <a:avLst/>
              <a:gdLst/>
              <a:ahLst/>
              <a:cxnLst/>
              <a:rect l="l" t="t" r="r" b="b"/>
              <a:pathLst>
                <a:path w="717" h="857" extrusionOk="0">
                  <a:moveTo>
                    <a:pt x="229" y="1"/>
                  </a:moveTo>
                  <a:cubicBezTo>
                    <a:pt x="161" y="1"/>
                    <a:pt x="97" y="44"/>
                    <a:pt x="44" y="148"/>
                  </a:cubicBezTo>
                  <a:cubicBezTo>
                    <a:pt x="642" y="148"/>
                    <a:pt x="0" y="857"/>
                    <a:pt x="480" y="857"/>
                  </a:cubicBezTo>
                  <a:cubicBezTo>
                    <a:pt x="540" y="857"/>
                    <a:pt x="617" y="846"/>
                    <a:pt x="717" y="821"/>
                  </a:cubicBezTo>
                  <a:cubicBezTo>
                    <a:pt x="717" y="477"/>
                    <a:pt x="453" y="1"/>
                    <a:pt x="22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47" name="Google Shape;17347;p25"/>
            <p:cNvSpPr/>
            <p:nvPr/>
          </p:nvSpPr>
          <p:spPr>
            <a:xfrm>
              <a:off x="1425925" y="1638850"/>
              <a:ext cx="22450" cy="28050"/>
            </a:xfrm>
            <a:custGeom>
              <a:avLst/>
              <a:gdLst/>
              <a:ahLst/>
              <a:cxnLst/>
              <a:rect l="l" t="t" r="r" b="b"/>
              <a:pathLst>
                <a:path w="898" h="1122" extrusionOk="0">
                  <a:moveTo>
                    <a:pt x="1" y="1"/>
                  </a:moveTo>
                  <a:cubicBezTo>
                    <a:pt x="1" y="673"/>
                    <a:pt x="449" y="673"/>
                    <a:pt x="897" y="1121"/>
                  </a:cubicBezTo>
                  <a:cubicBezTo>
                    <a:pt x="897" y="449"/>
                    <a:pt x="673"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48" name="Google Shape;17348;p25"/>
            <p:cNvSpPr/>
            <p:nvPr/>
          </p:nvSpPr>
          <p:spPr>
            <a:xfrm>
              <a:off x="1325075" y="1582825"/>
              <a:ext cx="100875" cy="106475"/>
            </a:xfrm>
            <a:custGeom>
              <a:avLst/>
              <a:gdLst/>
              <a:ahLst/>
              <a:cxnLst/>
              <a:rect l="l" t="t" r="r" b="b"/>
              <a:pathLst>
                <a:path w="4035" h="4259" extrusionOk="0">
                  <a:moveTo>
                    <a:pt x="1" y="0"/>
                  </a:moveTo>
                  <a:lnTo>
                    <a:pt x="1" y="0"/>
                  </a:lnTo>
                  <a:cubicBezTo>
                    <a:pt x="587" y="4105"/>
                    <a:pt x="1173" y="3437"/>
                    <a:pt x="3097" y="3942"/>
                  </a:cubicBezTo>
                  <a:lnTo>
                    <a:pt x="3097" y="3942"/>
                  </a:lnTo>
                  <a:cubicBezTo>
                    <a:pt x="1541" y="3227"/>
                    <a:pt x="377" y="1692"/>
                    <a:pt x="1" y="0"/>
                  </a:cubicBezTo>
                  <a:close/>
                  <a:moveTo>
                    <a:pt x="3097" y="3942"/>
                  </a:moveTo>
                  <a:cubicBezTo>
                    <a:pt x="3396" y="4079"/>
                    <a:pt x="3710" y="4186"/>
                    <a:pt x="4035" y="4259"/>
                  </a:cubicBezTo>
                  <a:cubicBezTo>
                    <a:pt x="3691" y="4115"/>
                    <a:pt x="3380" y="4016"/>
                    <a:pt x="3097" y="3942"/>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49" name="Google Shape;17349;p25"/>
            <p:cNvSpPr/>
            <p:nvPr/>
          </p:nvSpPr>
          <p:spPr>
            <a:xfrm>
              <a:off x="1263450" y="1241050"/>
              <a:ext cx="56050" cy="17050"/>
            </a:xfrm>
            <a:custGeom>
              <a:avLst/>
              <a:gdLst/>
              <a:ahLst/>
              <a:cxnLst/>
              <a:rect l="l" t="t" r="r" b="b"/>
              <a:pathLst>
                <a:path w="2242" h="682" extrusionOk="0">
                  <a:moveTo>
                    <a:pt x="1" y="0"/>
                  </a:moveTo>
                  <a:cubicBezTo>
                    <a:pt x="290" y="435"/>
                    <a:pt x="766" y="682"/>
                    <a:pt x="1309" y="682"/>
                  </a:cubicBezTo>
                  <a:cubicBezTo>
                    <a:pt x="1607" y="682"/>
                    <a:pt x="1924" y="607"/>
                    <a:pt x="2242" y="449"/>
                  </a:cubicBezTo>
                  <a:cubicBezTo>
                    <a:pt x="1345" y="224"/>
                    <a:pt x="673" y="224"/>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50" name="Google Shape;17350;p25"/>
            <p:cNvSpPr/>
            <p:nvPr/>
          </p:nvSpPr>
          <p:spPr>
            <a:xfrm>
              <a:off x="1210225" y="2466675"/>
              <a:ext cx="36450" cy="13300"/>
            </a:xfrm>
            <a:custGeom>
              <a:avLst/>
              <a:gdLst/>
              <a:ahLst/>
              <a:cxnLst/>
              <a:rect l="l" t="t" r="r" b="b"/>
              <a:pathLst>
                <a:path w="1458" h="532" extrusionOk="0">
                  <a:moveTo>
                    <a:pt x="393" y="1"/>
                  </a:moveTo>
                  <a:cubicBezTo>
                    <a:pt x="112" y="1"/>
                    <a:pt x="0" y="57"/>
                    <a:pt x="337" y="57"/>
                  </a:cubicBezTo>
                  <a:cubicBezTo>
                    <a:pt x="663" y="57"/>
                    <a:pt x="870" y="531"/>
                    <a:pt x="1131" y="531"/>
                  </a:cubicBezTo>
                  <a:cubicBezTo>
                    <a:pt x="1229" y="531"/>
                    <a:pt x="1335" y="464"/>
                    <a:pt x="1457" y="281"/>
                  </a:cubicBezTo>
                  <a:cubicBezTo>
                    <a:pt x="1121" y="57"/>
                    <a:pt x="673" y="1"/>
                    <a:pt x="39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51" name="Google Shape;17351;p25"/>
            <p:cNvSpPr/>
            <p:nvPr/>
          </p:nvSpPr>
          <p:spPr>
            <a:xfrm>
              <a:off x="1196225" y="1228175"/>
              <a:ext cx="61650" cy="21575"/>
            </a:xfrm>
            <a:custGeom>
              <a:avLst/>
              <a:gdLst/>
              <a:ahLst/>
              <a:cxnLst/>
              <a:rect l="l" t="t" r="r" b="b"/>
              <a:pathLst>
                <a:path w="2466" h="863" extrusionOk="0">
                  <a:moveTo>
                    <a:pt x="746" y="0"/>
                  </a:moveTo>
                  <a:cubicBezTo>
                    <a:pt x="471" y="0"/>
                    <a:pt x="213" y="78"/>
                    <a:pt x="0" y="291"/>
                  </a:cubicBezTo>
                  <a:cubicBezTo>
                    <a:pt x="480" y="291"/>
                    <a:pt x="1304" y="863"/>
                    <a:pt x="1898" y="863"/>
                  </a:cubicBezTo>
                  <a:cubicBezTo>
                    <a:pt x="2136" y="863"/>
                    <a:pt x="2337" y="772"/>
                    <a:pt x="2465" y="515"/>
                  </a:cubicBezTo>
                  <a:cubicBezTo>
                    <a:pt x="2006" y="362"/>
                    <a:pt x="1338" y="0"/>
                    <a:pt x="7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52" name="Google Shape;17352;p25"/>
            <p:cNvSpPr/>
            <p:nvPr/>
          </p:nvSpPr>
          <p:spPr>
            <a:xfrm>
              <a:off x="1235425" y="748000"/>
              <a:ext cx="16850" cy="11225"/>
            </a:xfrm>
            <a:custGeom>
              <a:avLst/>
              <a:gdLst/>
              <a:ahLst/>
              <a:cxnLst/>
              <a:rect l="l" t="t" r="r" b="b"/>
              <a:pathLst>
                <a:path w="674" h="449" extrusionOk="0">
                  <a:moveTo>
                    <a:pt x="225" y="0"/>
                  </a:moveTo>
                  <a:cubicBezTo>
                    <a:pt x="1" y="0"/>
                    <a:pt x="225" y="448"/>
                    <a:pt x="673" y="448"/>
                  </a:cubicBezTo>
                  <a:cubicBezTo>
                    <a:pt x="673" y="224"/>
                    <a:pt x="673" y="0"/>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53" name="Google Shape;17353;p25"/>
            <p:cNvSpPr/>
            <p:nvPr/>
          </p:nvSpPr>
          <p:spPr>
            <a:xfrm>
              <a:off x="1229825" y="2524125"/>
              <a:ext cx="11250" cy="5625"/>
            </a:xfrm>
            <a:custGeom>
              <a:avLst/>
              <a:gdLst/>
              <a:ahLst/>
              <a:cxnLst/>
              <a:rect l="l" t="t" r="r" b="b"/>
              <a:pathLst>
                <a:path w="450" h="225" extrusionOk="0">
                  <a:moveTo>
                    <a:pt x="1" y="0"/>
                  </a:moveTo>
                  <a:cubicBezTo>
                    <a:pt x="1" y="0"/>
                    <a:pt x="1" y="224"/>
                    <a:pt x="225" y="224"/>
                  </a:cubicBezTo>
                  <a:cubicBezTo>
                    <a:pt x="449" y="224"/>
                    <a:pt x="225"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54" name="Google Shape;17354;p25"/>
            <p:cNvSpPr/>
            <p:nvPr/>
          </p:nvSpPr>
          <p:spPr>
            <a:xfrm>
              <a:off x="1185000" y="1033750"/>
              <a:ext cx="11250" cy="5625"/>
            </a:xfrm>
            <a:custGeom>
              <a:avLst/>
              <a:gdLst/>
              <a:ahLst/>
              <a:cxnLst/>
              <a:rect l="l" t="t" r="r" b="b"/>
              <a:pathLst>
                <a:path w="450" h="225" extrusionOk="0">
                  <a:moveTo>
                    <a:pt x="1" y="0"/>
                  </a:moveTo>
                  <a:cubicBezTo>
                    <a:pt x="1" y="0"/>
                    <a:pt x="1" y="224"/>
                    <a:pt x="225" y="224"/>
                  </a:cubicBezTo>
                  <a:cubicBezTo>
                    <a:pt x="449" y="224"/>
                    <a:pt x="225"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55" name="Google Shape;17355;p25"/>
            <p:cNvSpPr/>
            <p:nvPr/>
          </p:nvSpPr>
          <p:spPr>
            <a:xfrm>
              <a:off x="1084150" y="2949925"/>
              <a:ext cx="56050" cy="50450"/>
            </a:xfrm>
            <a:custGeom>
              <a:avLst/>
              <a:gdLst/>
              <a:ahLst/>
              <a:cxnLst/>
              <a:rect l="l" t="t" r="r" b="b"/>
              <a:pathLst>
                <a:path w="2242" h="2018" extrusionOk="0">
                  <a:moveTo>
                    <a:pt x="1570" y="1"/>
                  </a:moveTo>
                  <a:cubicBezTo>
                    <a:pt x="1570" y="673"/>
                    <a:pt x="1" y="1794"/>
                    <a:pt x="1570" y="2018"/>
                  </a:cubicBezTo>
                  <a:cubicBezTo>
                    <a:pt x="1121" y="1346"/>
                    <a:pt x="2242" y="449"/>
                    <a:pt x="157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56" name="Google Shape;17356;p25"/>
            <p:cNvSpPr/>
            <p:nvPr/>
          </p:nvSpPr>
          <p:spPr>
            <a:xfrm>
              <a:off x="1044925" y="2877100"/>
              <a:ext cx="72875" cy="190525"/>
            </a:xfrm>
            <a:custGeom>
              <a:avLst/>
              <a:gdLst/>
              <a:ahLst/>
              <a:cxnLst/>
              <a:rect l="l" t="t" r="r" b="b"/>
              <a:pathLst>
                <a:path w="2915" h="7621" extrusionOk="0">
                  <a:moveTo>
                    <a:pt x="2690" y="0"/>
                  </a:moveTo>
                  <a:cubicBezTo>
                    <a:pt x="1794" y="2242"/>
                    <a:pt x="1" y="5379"/>
                    <a:pt x="1122" y="7620"/>
                  </a:cubicBezTo>
                  <a:cubicBezTo>
                    <a:pt x="897" y="5379"/>
                    <a:pt x="2914" y="2466"/>
                    <a:pt x="269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57" name="Google Shape;17357;p25"/>
            <p:cNvSpPr/>
            <p:nvPr/>
          </p:nvSpPr>
          <p:spPr>
            <a:xfrm>
              <a:off x="1072950" y="1229850"/>
              <a:ext cx="22425" cy="22425"/>
            </a:xfrm>
            <a:custGeom>
              <a:avLst/>
              <a:gdLst/>
              <a:ahLst/>
              <a:cxnLst/>
              <a:rect l="l" t="t" r="r" b="b"/>
              <a:pathLst>
                <a:path w="897" h="897" extrusionOk="0">
                  <a:moveTo>
                    <a:pt x="225" y="0"/>
                  </a:moveTo>
                  <a:cubicBezTo>
                    <a:pt x="225" y="448"/>
                    <a:pt x="1" y="897"/>
                    <a:pt x="897" y="897"/>
                  </a:cubicBezTo>
                  <a:cubicBezTo>
                    <a:pt x="897" y="448"/>
                    <a:pt x="897" y="224"/>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58" name="Google Shape;17358;p25"/>
            <p:cNvSpPr/>
            <p:nvPr/>
          </p:nvSpPr>
          <p:spPr>
            <a:xfrm>
              <a:off x="1033725" y="3129225"/>
              <a:ext cx="50450" cy="25"/>
            </a:xfrm>
            <a:custGeom>
              <a:avLst/>
              <a:gdLst/>
              <a:ahLst/>
              <a:cxnLst/>
              <a:rect l="l" t="t" r="r" b="b"/>
              <a:pathLst>
                <a:path w="2018" h="1" extrusionOk="0">
                  <a:moveTo>
                    <a:pt x="1121" y="1"/>
                  </a:moveTo>
                  <a:cubicBezTo>
                    <a:pt x="1" y="1"/>
                    <a:pt x="2018" y="1"/>
                    <a:pt x="112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59" name="Google Shape;17359;p25"/>
            <p:cNvSpPr/>
            <p:nvPr/>
          </p:nvSpPr>
          <p:spPr>
            <a:xfrm>
              <a:off x="1016925" y="4624575"/>
              <a:ext cx="54175" cy="18100"/>
            </a:xfrm>
            <a:custGeom>
              <a:avLst/>
              <a:gdLst/>
              <a:ahLst/>
              <a:cxnLst/>
              <a:rect l="l" t="t" r="r" b="b"/>
              <a:pathLst>
                <a:path w="2167" h="724" extrusionOk="0">
                  <a:moveTo>
                    <a:pt x="1096" y="1"/>
                  </a:moveTo>
                  <a:cubicBezTo>
                    <a:pt x="498" y="1"/>
                    <a:pt x="0" y="100"/>
                    <a:pt x="0" y="698"/>
                  </a:cubicBezTo>
                  <a:cubicBezTo>
                    <a:pt x="299" y="698"/>
                    <a:pt x="648" y="723"/>
                    <a:pt x="972" y="723"/>
                  </a:cubicBezTo>
                  <a:cubicBezTo>
                    <a:pt x="1619" y="723"/>
                    <a:pt x="2167" y="623"/>
                    <a:pt x="2017" y="26"/>
                  </a:cubicBezTo>
                  <a:cubicBezTo>
                    <a:pt x="1719" y="26"/>
                    <a:pt x="1395" y="1"/>
                    <a:pt x="109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60" name="Google Shape;17360;p25"/>
            <p:cNvSpPr/>
            <p:nvPr/>
          </p:nvSpPr>
          <p:spPr>
            <a:xfrm>
              <a:off x="1000125" y="1235450"/>
              <a:ext cx="44825" cy="56050"/>
            </a:xfrm>
            <a:custGeom>
              <a:avLst/>
              <a:gdLst/>
              <a:ahLst/>
              <a:cxnLst/>
              <a:rect l="l" t="t" r="r" b="b"/>
              <a:pathLst>
                <a:path w="1793" h="2242" extrusionOk="0">
                  <a:moveTo>
                    <a:pt x="1793" y="0"/>
                  </a:moveTo>
                  <a:lnTo>
                    <a:pt x="1793" y="0"/>
                  </a:lnTo>
                  <a:cubicBezTo>
                    <a:pt x="672" y="224"/>
                    <a:pt x="448" y="1345"/>
                    <a:pt x="0" y="2241"/>
                  </a:cubicBezTo>
                  <a:cubicBezTo>
                    <a:pt x="1569" y="2241"/>
                    <a:pt x="1121" y="448"/>
                    <a:pt x="17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61" name="Google Shape;17361;p25"/>
            <p:cNvSpPr/>
            <p:nvPr/>
          </p:nvSpPr>
          <p:spPr>
            <a:xfrm>
              <a:off x="1022525" y="3190850"/>
              <a:ext cx="16825" cy="11250"/>
            </a:xfrm>
            <a:custGeom>
              <a:avLst/>
              <a:gdLst/>
              <a:ahLst/>
              <a:cxnLst/>
              <a:rect l="l" t="t" r="r" b="b"/>
              <a:pathLst>
                <a:path w="673" h="450" extrusionOk="0">
                  <a:moveTo>
                    <a:pt x="449" y="1"/>
                  </a:moveTo>
                  <a:cubicBezTo>
                    <a:pt x="0" y="1"/>
                    <a:pt x="0" y="449"/>
                    <a:pt x="449" y="449"/>
                  </a:cubicBezTo>
                  <a:cubicBezTo>
                    <a:pt x="673" y="449"/>
                    <a:pt x="673" y="1"/>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62" name="Google Shape;17362;p25"/>
            <p:cNvSpPr/>
            <p:nvPr/>
          </p:nvSpPr>
          <p:spPr>
            <a:xfrm>
              <a:off x="994500" y="3302925"/>
              <a:ext cx="39250" cy="22425"/>
            </a:xfrm>
            <a:custGeom>
              <a:avLst/>
              <a:gdLst/>
              <a:ahLst/>
              <a:cxnLst/>
              <a:rect l="l" t="t" r="r" b="b"/>
              <a:pathLst>
                <a:path w="1570" h="897" extrusionOk="0">
                  <a:moveTo>
                    <a:pt x="673" y="0"/>
                  </a:moveTo>
                  <a:cubicBezTo>
                    <a:pt x="673" y="0"/>
                    <a:pt x="1" y="897"/>
                    <a:pt x="673" y="897"/>
                  </a:cubicBezTo>
                  <a:cubicBezTo>
                    <a:pt x="673" y="673"/>
                    <a:pt x="1570" y="224"/>
                    <a:pt x="6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63" name="Google Shape;17363;p25"/>
            <p:cNvSpPr/>
            <p:nvPr/>
          </p:nvSpPr>
          <p:spPr>
            <a:xfrm>
              <a:off x="944075" y="2031050"/>
              <a:ext cx="16850" cy="11250"/>
            </a:xfrm>
            <a:custGeom>
              <a:avLst/>
              <a:gdLst/>
              <a:ahLst/>
              <a:cxnLst/>
              <a:rect l="l" t="t" r="r" b="b"/>
              <a:pathLst>
                <a:path w="674" h="450" extrusionOk="0">
                  <a:moveTo>
                    <a:pt x="225" y="1"/>
                  </a:moveTo>
                  <a:cubicBezTo>
                    <a:pt x="1" y="1"/>
                    <a:pt x="225" y="449"/>
                    <a:pt x="673" y="449"/>
                  </a:cubicBezTo>
                  <a:cubicBezTo>
                    <a:pt x="673" y="225"/>
                    <a:pt x="673" y="1"/>
                    <a:pt x="2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64" name="Google Shape;17364;p25"/>
            <p:cNvSpPr/>
            <p:nvPr/>
          </p:nvSpPr>
          <p:spPr>
            <a:xfrm>
              <a:off x="949675" y="2053475"/>
              <a:ext cx="16850" cy="22425"/>
            </a:xfrm>
            <a:custGeom>
              <a:avLst/>
              <a:gdLst/>
              <a:ahLst/>
              <a:cxnLst/>
              <a:rect l="l" t="t" r="r" b="b"/>
              <a:pathLst>
                <a:path w="674" h="897" extrusionOk="0">
                  <a:moveTo>
                    <a:pt x="1" y="0"/>
                  </a:moveTo>
                  <a:cubicBezTo>
                    <a:pt x="1" y="449"/>
                    <a:pt x="1" y="897"/>
                    <a:pt x="673" y="897"/>
                  </a:cubicBezTo>
                  <a:cubicBezTo>
                    <a:pt x="673" y="449"/>
                    <a:pt x="673"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65" name="Google Shape;17365;p25"/>
            <p:cNvSpPr/>
            <p:nvPr/>
          </p:nvSpPr>
          <p:spPr>
            <a:xfrm>
              <a:off x="949900" y="1850875"/>
              <a:ext cx="22225" cy="17725"/>
            </a:xfrm>
            <a:custGeom>
              <a:avLst/>
              <a:gdLst/>
              <a:ahLst/>
              <a:cxnLst/>
              <a:rect l="l" t="t" r="r" b="b"/>
              <a:pathLst>
                <a:path w="889" h="709" extrusionOk="0">
                  <a:moveTo>
                    <a:pt x="622" y="0"/>
                  </a:moveTo>
                  <a:cubicBezTo>
                    <a:pt x="0" y="0"/>
                    <a:pt x="67" y="708"/>
                    <a:pt x="664" y="708"/>
                  </a:cubicBezTo>
                  <a:cubicBezTo>
                    <a:pt x="664" y="484"/>
                    <a:pt x="888" y="260"/>
                    <a:pt x="888" y="36"/>
                  </a:cubicBezTo>
                  <a:cubicBezTo>
                    <a:pt x="789" y="11"/>
                    <a:pt x="700" y="0"/>
                    <a:pt x="62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66" name="Google Shape;17366;p25"/>
            <p:cNvSpPr/>
            <p:nvPr/>
          </p:nvSpPr>
          <p:spPr>
            <a:xfrm>
              <a:off x="966500" y="1808175"/>
              <a:ext cx="18700" cy="10000"/>
            </a:xfrm>
            <a:custGeom>
              <a:avLst/>
              <a:gdLst/>
              <a:ahLst/>
              <a:cxnLst/>
              <a:rect l="l" t="t" r="r" b="b"/>
              <a:pathLst>
                <a:path w="748" h="400" extrusionOk="0">
                  <a:moveTo>
                    <a:pt x="249" y="1"/>
                  </a:moveTo>
                  <a:cubicBezTo>
                    <a:pt x="125" y="1"/>
                    <a:pt x="0" y="101"/>
                    <a:pt x="0" y="399"/>
                  </a:cubicBezTo>
                  <a:cubicBezTo>
                    <a:pt x="747" y="399"/>
                    <a:pt x="498" y="1"/>
                    <a:pt x="2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67" name="Google Shape;17367;p25"/>
            <p:cNvSpPr/>
            <p:nvPr/>
          </p:nvSpPr>
          <p:spPr>
            <a:xfrm>
              <a:off x="960900" y="3392575"/>
              <a:ext cx="11225" cy="16825"/>
            </a:xfrm>
            <a:custGeom>
              <a:avLst/>
              <a:gdLst/>
              <a:ahLst/>
              <a:cxnLst/>
              <a:rect l="l" t="t" r="r" b="b"/>
              <a:pathLst>
                <a:path w="449" h="673" extrusionOk="0">
                  <a:moveTo>
                    <a:pt x="0" y="0"/>
                  </a:moveTo>
                  <a:cubicBezTo>
                    <a:pt x="0" y="224"/>
                    <a:pt x="0" y="448"/>
                    <a:pt x="224" y="672"/>
                  </a:cubicBezTo>
                  <a:cubicBezTo>
                    <a:pt x="448" y="672"/>
                    <a:pt x="224"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68" name="Google Shape;17368;p25"/>
            <p:cNvSpPr/>
            <p:nvPr/>
          </p:nvSpPr>
          <p:spPr>
            <a:xfrm>
              <a:off x="944075" y="1801350"/>
              <a:ext cx="16850" cy="11225"/>
            </a:xfrm>
            <a:custGeom>
              <a:avLst/>
              <a:gdLst/>
              <a:ahLst/>
              <a:cxnLst/>
              <a:rect l="l" t="t" r="r" b="b"/>
              <a:pathLst>
                <a:path w="674" h="449" extrusionOk="0">
                  <a:moveTo>
                    <a:pt x="225" y="0"/>
                  </a:moveTo>
                  <a:cubicBezTo>
                    <a:pt x="1" y="0"/>
                    <a:pt x="225" y="448"/>
                    <a:pt x="673" y="448"/>
                  </a:cubicBezTo>
                  <a:cubicBezTo>
                    <a:pt x="673" y="224"/>
                    <a:pt x="673" y="0"/>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69" name="Google Shape;17369;p25"/>
            <p:cNvSpPr/>
            <p:nvPr/>
          </p:nvSpPr>
          <p:spPr>
            <a:xfrm>
              <a:off x="893650" y="3465400"/>
              <a:ext cx="33650" cy="28050"/>
            </a:xfrm>
            <a:custGeom>
              <a:avLst/>
              <a:gdLst/>
              <a:ahLst/>
              <a:cxnLst/>
              <a:rect l="l" t="t" r="r" b="b"/>
              <a:pathLst>
                <a:path w="1346" h="1122" extrusionOk="0">
                  <a:moveTo>
                    <a:pt x="673" y="1"/>
                  </a:moveTo>
                  <a:cubicBezTo>
                    <a:pt x="673" y="449"/>
                    <a:pt x="1" y="897"/>
                    <a:pt x="673" y="1121"/>
                  </a:cubicBezTo>
                  <a:cubicBezTo>
                    <a:pt x="673" y="897"/>
                    <a:pt x="1345" y="225"/>
                    <a:pt x="6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70" name="Google Shape;17370;p25"/>
            <p:cNvSpPr/>
            <p:nvPr/>
          </p:nvSpPr>
          <p:spPr>
            <a:xfrm>
              <a:off x="871250" y="1263450"/>
              <a:ext cx="33625" cy="44850"/>
            </a:xfrm>
            <a:custGeom>
              <a:avLst/>
              <a:gdLst/>
              <a:ahLst/>
              <a:cxnLst/>
              <a:rect l="l" t="t" r="r" b="b"/>
              <a:pathLst>
                <a:path w="1345" h="1794" extrusionOk="0">
                  <a:moveTo>
                    <a:pt x="449" y="1"/>
                  </a:moveTo>
                  <a:lnTo>
                    <a:pt x="449" y="1"/>
                  </a:lnTo>
                  <a:cubicBezTo>
                    <a:pt x="673" y="1121"/>
                    <a:pt x="0" y="1794"/>
                    <a:pt x="1345" y="1794"/>
                  </a:cubicBezTo>
                  <a:cubicBezTo>
                    <a:pt x="897" y="1346"/>
                    <a:pt x="1345" y="225"/>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71" name="Google Shape;17371;p25"/>
            <p:cNvSpPr/>
            <p:nvPr/>
          </p:nvSpPr>
          <p:spPr>
            <a:xfrm>
              <a:off x="874975" y="1947025"/>
              <a:ext cx="29900" cy="9975"/>
            </a:xfrm>
            <a:custGeom>
              <a:avLst/>
              <a:gdLst/>
              <a:ahLst/>
              <a:cxnLst/>
              <a:rect l="l" t="t" r="r" b="b"/>
              <a:pathLst>
                <a:path w="1196" h="399" extrusionOk="0">
                  <a:moveTo>
                    <a:pt x="1196" y="0"/>
                  </a:moveTo>
                  <a:cubicBezTo>
                    <a:pt x="1" y="0"/>
                    <a:pt x="300" y="398"/>
                    <a:pt x="698" y="398"/>
                  </a:cubicBezTo>
                  <a:cubicBezTo>
                    <a:pt x="897" y="398"/>
                    <a:pt x="1121" y="299"/>
                    <a:pt x="119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72" name="Google Shape;17372;p25"/>
            <p:cNvSpPr/>
            <p:nvPr/>
          </p:nvSpPr>
          <p:spPr>
            <a:xfrm>
              <a:off x="854425" y="3437400"/>
              <a:ext cx="44850" cy="50450"/>
            </a:xfrm>
            <a:custGeom>
              <a:avLst/>
              <a:gdLst/>
              <a:ahLst/>
              <a:cxnLst/>
              <a:rect l="l" t="t" r="r" b="b"/>
              <a:pathLst>
                <a:path w="1794" h="2018" extrusionOk="0">
                  <a:moveTo>
                    <a:pt x="1346" y="0"/>
                  </a:moveTo>
                  <a:lnTo>
                    <a:pt x="1346" y="0"/>
                  </a:lnTo>
                  <a:cubicBezTo>
                    <a:pt x="1122" y="897"/>
                    <a:pt x="225" y="1345"/>
                    <a:pt x="1" y="2017"/>
                  </a:cubicBezTo>
                  <a:cubicBezTo>
                    <a:pt x="1122" y="1793"/>
                    <a:pt x="1794" y="672"/>
                    <a:pt x="13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73" name="Google Shape;17373;p25"/>
            <p:cNvSpPr/>
            <p:nvPr/>
          </p:nvSpPr>
          <p:spPr>
            <a:xfrm>
              <a:off x="876850" y="3504625"/>
              <a:ext cx="22425" cy="11225"/>
            </a:xfrm>
            <a:custGeom>
              <a:avLst/>
              <a:gdLst/>
              <a:ahLst/>
              <a:cxnLst/>
              <a:rect l="l" t="t" r="r" b="b"/>
              <a:pathLst>
                <a:path w="897" h="449" extrusionOk="0">
                  <a:moveTo>
                    <a:pt x="673" y="0"/>
                  </a:moveTo>
                  <a:cubicBezTo>
                    <a:pt x="225" y="0"/>
                    <a:pt x="0" y="225"/>
                    <a:pt x="0" y="449"/>
                  </a:cubicBezTo>
                  <a:cubicBezTo>
                    <a:pt x="673" y="449"/>
                    <a:pt x="897" y="449"/>
                    <a:pt x="6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74" name="Google Shape;17374;p25"/>
            <p:cNvSpPr/>
            <p:nvPr/>
          </p:nvSpPr>
          <p:spPr>
            <a:xfrm>
              <a:off x="843975" y="3552325"/>
              <a:ext cx="14175" cy="8275"/>
            </a:xfrm>
            <a:custGeom>
              <a:avLst/>
              <a:gdLst/>
              <a:ahLst/>
              <a:cxnLst/>
              <a:rect l="l" t="t" r="r" b="b"/>
              <a:pathLst>
                <a:path w="567" h="331" extrusionOk="0">
                  <a:moveTo>
                    <a:pt x="465" y="0"/>
                  </a:moveTo>
                  <a:cubicBezTo>
                    <a:pt x="434" y="0"/>
                    <a:pt x="353" y="31"/>
                    <a:pt x="195" y="110"/>
                  </a:cubicBezTo>
                  <a:cubicBezTo>
                    <a:pt x="32" y="273"/>
                    <a:pt x="0" y="330"/>
                    <a:pt x="34" y="330"/>
                  </a:cubicBezTo>
                  <a:cubicBezTo>
                    <a:pt x="114" y="330"/>
                    <a:pt x="566" y="0"/>
                    <a:pt x="46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75" name="Google Shape;17375;p25"/>
            <p:cNvSpPr/>
            <p:nvPr/>
          </p:nvSpPr>
          <p:spPr>
            <a:xfrm>
              <a:off x="853800" y="3499025"/>
              <a:ext cx="24800" cy="6500"/>
            </a:xfrm>
            <a:custGeom>
              <a:avLst/>
              <a:gdLst/>
              <a:ahLst/>
              <a:cxnLst/>
              <a:rect l="l" t="t" r="r" b="b"/>
              <a:pathLst>
                <a:path w="992" h="260" extrusionOk="0">
                  <a:moveTo>
                    <a:pt x="474" y="0"/>
                  </a:moveTo>
                  <a:lnTo>
                    <a:pt x="474" y="0"/>
                  </a:lnTo>
                  <a:cubicBezTo>
                    <a:pt x="1" y="190"/>
                    <a:pt x="87" y="259"/>
                    <a:pt x="278" y="259"/>
                  </a:cubicBezTo>
                  <a:cubicBezTo>
                    <a:pt x="538" y="259"/>
                    <a:pt x="992" y="130"/>
                    <a:pt x="47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76" name="Google Shape;17376;p25"/>
            <p:cNvSpPr/>
            <p:nvPr/>
          </p:nvSpPr>
          <p:spPr>
            <a:xfrm>
              <a:off x="839875" y="3514250"/>
              <a:ext cx="20200" cy="7200"/>
            </a:xfrm>
            <a:custGeom>
              <a:avLst/>
              <a:gdLst/>
              <a:ahLst/>
              <a:cxnLst/>
              <a:rect l="l" t="t" r="r" b="b"/>
              <a:pathLst>
                <a:path w="808" h="288" extrusionOk="0">
                  <a:moveTo>
                    <a:pt x="230" y="1"/>
                  </a:moveTo>
                  <a:cubicBezTo>
                    <a:pt x="72" y="1"/>
                    <a:pt x="0" y="288"/>
                    <a:pt x="359" y="288"/>
                  </a:cubicBezTo>
                  <a:cubicBezTo>
                    <a:pt x="583" y="288"/>
                    <a:pt x="807" y="64"/>
                    <a:pt x="359" y="64"/>
                  </a:cubicBezTo>
                  <a:cubicBezTo>
                    <a:pt x="314" y="19"/>
                    <a:pt x="269" y="1"/>
                    <a:pt x="23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77" name="Google Shape;17377;p25"/>
            <p:cNvSpPr/>
            <p:nvPr/>
          </p:nvSpPr>
          <p:spPr>
            <a:xfrm>
              <a:off x="823625" y="3532650"/>
              <a:ext cx="28025" cy="4225"/>
            </a:xfrm>
            <a:custGeom>
              <a:avLst/>
              <a:gdLst/>
              <a:ahLst/>
              <a:cxnLst/>
              <a:rect l="l" t="t" r="r" b="b"/>
              <a:pathLst>
                <a:path w="1121" h="169" extrusionOk="0">
                  <a:moveTo>
                    <a:pt x="561" y="0"/>
                  </a:moveTo>
                  <a:cubicBezTo>
                    <a:pt x="0" y="112"/>
                    <a:pt x="280" y="168"/>
                    <a:pt x="561" y="168"/>
                  </a:cubicBezTo>
                  <a:cubicBezTo>
                    <a:pt x="841" y="168"/>
                    <a:pt x="1121" y="112"/>
                    <a:pt x="56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78" name="Google Shape;17378;p25"/>
            <p:cNvSpPr/>
            <p:nvPr/>
          </p:nvSpPr>
          <p:spPr>
            <a:xfrm>
              <a:off x="816650" y="1168200"/>
              <a:ext cx="25525" cy="10650"/>
            </a:xfrm>
            <a:custGeom>
              <a:avLst/>
              <a:gdLst/>
              <a:ahLst/>
              <a:cxnLst/>
              <a:rect l="l" t="t" r="r" b="b"/>
              <a:pathLst>
                <a:path w="1021" h="426" extrusionOk="0">
                  <a:moveTo>
                    <a:pt x="615" y="1"/>
                  </a:moveTo>
                  <a:cubicBezTo>
                    <a:pt x="1" y="247"/>
                    <a:pt x="330" y="425"/>
                    <a:pt x="605" y="425"/>
                  </a:cubicBezTo>
                  <a:cubicBezTo>
                    <a:pt x="831" y="425"/>
                    <a:pt x="1020" y="304"/>
                    <a:pt x="6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79" name="Google Shape;17379;p25"/>
            <p:cNvSpPr/>
            <p:nvPr/>
          </p:nvSpPr>
          <p:spPr>
            <a:xfrm>
              <a:off x="820825" y="1582825"/>
              <a:ext cx="16825" cy="5625"/>
            </a:xfrm>
            <a:custGeom>
              <a:avLst/>
              <a:gdLst/>
              <a:ahLst/>
              <a:cxnLst/>
              <a:rect l="l" t="t" r="r" b="b"/>
              <a:pathLst>
                <a:path w="673" h="225" extrusionOk="0">
                  <a:moveTo>
                    <a:pt x="448" y="0"/>
                  </a:moveTo>
                  <a:cubicBezTo>
                    <a:pt x="0" y="0"/>
                    <a:pt x="448" y="225"/>
                    <a:pt x="673" y="225"/>
                  </a:cubicBezTo>
                  <a:cubicBezTo>
                    <a:pt x="673" y="225"/>
                    <a:pt x="673" y="0"/>
                    <a:pt x="4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80" name="Google Shape;17380;p25"/>
            <p:cNvSpPr/>
            <p:nvPr/>
          </p:nvSpPr>
          <p:spPr>
            <a:xfrm>
              <a:off x="812825" y="1142575"/>
              <a:ext cx="12625" cy="6475"/>
            </a:xfrm>
            <a:custGeom>
              <a:avLst/>
              <a:gdLst/>
              <a:ahLst/>
              <a:cxnLst/>
              <a:rect l="l" t="t" r="r" b="b"/>
              <a:pathLst>
                <a:path w="505" h="259" extrusionOk="0">
                  <a:moveTo>
                    <a:pt x="38" y="0"/>
                  </a:moveTo>
                  <a:cubicBezTo>
                    <a:pt x="0" y="0"/>
                    <a:pt x="453" y="259"/>
                    <a:pt x="491" y="259"/>
                  </a:cubicBezTo>
                  <a:cubicBezTo>
                    <a:pt x="504" y="259"/>
                    <a:pt x="462" y="224"/>
                    <a:pt x="320" y="129"/>
                  </a:cubicBezTo>
                  <a:cubicBezTo>
                    <a:pt x="131" y="35"/>
                    <a:pt x="51" y="0"/>
                    <a:pt x="3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81" name="Google Shape;17381;p25"/>
            <p:cNvSpPr/>
            <p:nvPr/>
          </p:nvSpPr>
          <p:spPr>
            <a:xfrm>
              <a:off x="736775" y="1239975"/>
              <a:ext cx="95275" cy="40325"/>
            </a:xfrm>
            <a:custGeom>
              <a:avLst/>
              <a:gdLst/>
              <a:ahLst/>
              <a:cxnLst/>
              <a:rect l="l" t="t" r="r" b="b"/>
              <a:pathLst>
                <a:path w="3811" h="1613" extrusionOk="0">
                  <a:moveTo>
                    <a:pt x="3204" y="0"/>
                  </a:moveTo>
                  <a:cubicBezTo>
                    <a:pt x="1851" y="0"/>
                    <a:pt x="586" y="636"/>
                    <a:pt x="0" y="1612"/>
                  </a:cubicBezTo>
                  <a:cubicBezTo>
                    <a:pt x="2018" y="1612"/>
                    <a:pt x="2466" y="716"/>
                    <a:pt x="3810" y="43"/>
                  </a:cubicBezTo>
                  <a:cubicBezTo>
                    <a:pt x="3608" y="14"/>
                    <a:pt x="3405" y="0"/>
                    <a:pt x="320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82" name="Google Shape;17382;p25"/>
            <p:cNvSpPr/>
            <p:nvPr/>
          </p:nvSpPr>
          <p:spPr>
            <a:xfrm>
              <a:off x="787200" y="2014250"/>
              <a:ext cx="44850" cy="33650"/>
            </a:xfrm>
            <a:custGeom>
              <a:avLst/>
              <a:gdLst/>
              <a:ahLst/>
              <a:cxnLst/>
              <a:rect l="l" t="t" r="r" b="b"/>
              <a:pathLst>
                <a:path w="1794" h="1346" extrusionOk="0">
                  <a:moveTo>
                    <a:pt x="1793" y="0"/>
                  </a:moveTo>
                  <a:cubicBezTo>
                    <a:pt x="449" y="0"/>
                    <a:pt x="225" y="449"/>
                    <a:pt x="1" y="1345"/>
                  </a:cubicBezTo>
                  <a:cubicBezTo>
                    <a:pt x="897" y="1121"/>
                    <a:pt x="1569" y="673"/>
                    <a:pt x="17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83" name="Google Shape;17383;p25"/>
            <p:cNvSpPr/>
            <p:nvPr/>
          </p:nvSpPr>
          <p:spPr>
            <a:xfrm>
              <a:off x="770400" y="1111300"/>
              <a:ext cx="35975" cy="34525"/>
            </a:xfrm>
            <a:custGeom>
              <a:avLst/>
              <a:gdLst/>
              <a:ahLst/>
              <a:cxnLst/>
              <a:rect l="l" t="t" r="r" b="b"/>
              <a:pathLst>
                <a:path w="1439" h="1381" extrusionOk="0">
                  <a:moveTo>
                    <a:pt x="430" y="1"/>
                  </a:moveTo>
                  <a:cubicBezTo>
                    <a:pt x="310" y="1"/>
                    <a:pt x="168" y="12"/>
                    <a:pt x="0" y="36"/>
                  </a:cubicBezTo>
                  <a:cubicBezTo>
                    <a:pt x="0" y="708"/>
                    <a:pt x="224" y="1156"/>
                    <a:pt x="1345" y="1380"/>
                  </a:cubicBezTo>
                  <a:cubicBezTo>
                    <a:pt x="945" y="780"/>
                    <a:pt x="1438" y="1"/>
                    <a:pt x="43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84" name="Google Shape;17384;p25"/>
            <p:cNvSpPr/>
            <p:nvPr/>
          </p:nvSpPr>
          <p:spPr>
            <a:xfrm>
              <a:off x="787200" y="1532400"/>
              <a:ext cx="16825" cy="16825"/>
            </a:xfrm>
            <a:custGeom>
              <a:avLst/>
              <a:gdLst/>
              <a:ahLst/>
              <a:cxnLst/>
              <a:rect l="l" t="t" r="r" b="b"/>
              <a:pathLst>
                <a:path w="673" h="673" extrusionOk="0">
                  <a:moveTo>
                    <a:pt x="1" y="0"/>
                  </a:moveTo>
                  <a:cubicBezTo>
                    <a:pt x="1" y="225"/>
                    <a:pt x="1" y="673"/>
                    <a:pt x="225" y="673"/>
                  </a:cubicBezTo>
                  <a:cubicBezTo>
                    <a:pt x="673" y="673"/>
                    <a:pt x="449"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85" name="Google Shape;17385;p25"/>
            <p:cNvSpPr/>
            <p:nvPr/>
          </p:nvSpPr>
          <p:spPr>
            <a:xfrm>
              <a:off x="764800" y="1571625"/>
              <a:ext cx="50450" cy="39250"/>
            </a:xfrm>
            <a:custGeom>
              <a:avLst/>
              <a:gdLst/>
              <a:ahLst/>
              <a:cxnLst/>
              <a:rect l="l" t="t" r="r" b="b"/>
              <a:pathLst>
                <a:path w="2018" h="1570" extrusionOk="0">
                  <a:moveTo>
                    <a:pt x="224" y="0"/>
                  </a:moveTo>
                  <a:cubicBezTo>
                    <a:pt x="0" y="448"/>
                    <a:pt x="224" y="1121"/>
                    <a:pt x="672" y="1569"/>
                  </a:cubicBezTo>
                  <a:lnTo>
                    <a:pt x="672" y="1569"/>
                  </a:lnTo>
                  <a:cubicBezTo>
                    <a:pt x="672" y="897"/>
                    <a:pt x="2017" y="0"/>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86" name="Google Shape;17386;p25"/>
            <p:cNvSpPr/>
            <p:nvPr/>
          </p:nvSpPr>
          <p:spPr>
            <a:xfrm>
              <a:off x="776000" y="2014250"/>
              <a:ext cx="11225" cy="11225"/>
            </a:xfrm>
            <a:custGeom>
              <a:avLst/>
              <a:gdLst/>
              <a:ahLst/>
              <a:cxnLst/>
              <a:rect l="l" t="t" r="r" b="b"/>
              <a:pathLst>
                <a:path w="449" h="449" extrusionOk="0">
                  <a:moveTo>
                    <a:pt x="224" y="0"/>
                  </a:moveTo>
                  <a:cubicBezTo>
                    <a:pt x="0" y="0"/>
                    <a:pt x="224" y="449"/>
                    <a:pt x="449" y="449"/>
                  </a:cubicBezTo>
                  <a:cubicBezTo>
                    <a:pt x="449" y="225"/>
                    <a:pt x="449" y="0"/>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87" name="Google Shape;17387;p25"/>
            <p:cNvSpPr/>
            <p:nvPr/>
          </p:nvSpPr>
          <p:spPr>
            <a:xfrm>
              <a:off x="759175" y="2047875"/>
              <a:ext cx="28050" cy="28025"/>
            </a:xfrm>
            <a:custGeom>
              <a:avLst/>
              <a:gdLst/>
              <a:ahLst/>
              <a:cxnLst/>
              <a:rect l="l" t="t" r="r" b="b"/>
              <a:pathLst>
                <a:path w="1122" h="1121" extrusionOk="0">
                  <a:moveTo>
                    <a:pt x="1122" y="0"/>
                  </a:moveTo>
                  <a:cubicBezTo>
                    <a:pt x="225" y="0"/>
                    <a:pt x="1" y="448"/>
                    <a:pt x="1" y="1121"/>
                  </a:cubicBezTo>
                  <a:cubicBezTo>
                    <a:pt x="673" y="897"/>
                    <a:pt x="1122" y="673"/>
                    <a:pt x="112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88" name="Google Shape;17388;p25"/>
            <p:cNvSpPr/>
            <p:nvPr/>
          </p:nvSpPr>
          <p:spPr>
            <a:xfrm>
              <a:off x="663925" y="2047875"/>
              <a:ext cx="56075" cy="39225"/>
            </a:xfrm>
            <a:custGeom>
              <a:avLst/>
              <a:gdLst/>
              <a:ahLst/>
              <a:cxnLst/>
              <a:rect l="l" t="t" r="r" b="b"/>
              <a:pathLst>
                <a:path w="2243" h="1569" extrusionOk="0">
                  <a:moveTo>
                    <a:pt x="2242" y="0"/>
                  </a:moveTo>
                  <a:lnTo>
                    <a:pt x="2242" y="0"/>
                  </a:lnTo>
                  <a:cubicBezTo>
                    <a:pt x="897" y="224"/>
                    <a:pt x="1" y="673"/>
                    <a:pt x="1" y="1569"/>
                  </a:cubicBezTo>
                  <a:cubicBezTo>
                    <a:pt x="2018" y="1345"/>
                    <a:pt x="1570" y="1121"/>
                    <a:pt x="224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89" name="Google Shape;17389;p25"/>
            <p:cNvSpPr/>
            <p:nvPr/>
          </p:nvSpPr>
          <p:spPr>
            <a:xfrm>
              <a:off x="659775" y="1705350"/>
              <a:ext cx="21000" cy="18325"/>
            </a:xfrm>
            <a:custGeom>
              <a:avLst/>
              <a:gdLst/>
              <a:ahLst/>
              <a:cxnLst/>
              <a:rect l="l" t="t" r="r" b="b"/>
              <a:pathLst>
                <a:path w="840" h="733" extrusionOk="0">
                  <a:moveTo>
                    <a:pt x="615" y="0"/>
                  </a:moveTo>
                  <a:cubicBezTo>
                    <a:pt x="16" y="0"/>
                    <a:pt x="1" y="732"/>
                    <a:pt x="447" y="732"/>
                  </a:cubicBezTo>
                  <a:cubicBezTo>
                    <a:pt x="497" y="732"/>
                    <a:pt x="553" y="723"/>
                    <a:pt x="615" y="702"/>
                  </a:cubicBezTo>
                  <a:cubicBezTo>
                    <a:pt x="615" y="254"/>
                    <a:pt x="839" y="254"/>
                    <a:pt x="839" y="30"/>
                  </a:cubicBezTo>
                  <a:cubicBezTo>
                    <a:pt x="757" y="9"/>
                    <a:pt x="682" y="0"/>
                    <a:pt x="6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90" name="Google Shape;17390;p25"/>
            <p:cNvSpPr/>
            <p:nvPr/>
          </p:nvSpPr>
          <p:spPr>
            <a:xfrm>
              <a:off x="613500" y="1762125"/>
              <a:ext cx="11250" cy="16825"/>
            </a:xfrm>
            <a:custGeom>
              <a:avLst/>
              <a:gdLst/>
              <a:ahLst/>
              <a:cxnLst/>
              <a:rect l="l" t="t" r="r" b="b"/>
              <a:pathLst>
                <a:path w="450" h="673" extrusionOk="0">
                  <a:moveTo>
                    <a:pt x="1" y="0"/>
                  </a:moveTo>
                  <a:cubicBezTo>
                    <a:pt x="1" y="224"/>
                    <a:pt x="1" y="448"/>
                    <a:pt x="225" y="673"/>
                  </a:cubicBezTo>
                  <a:cubicBezTo>
                    <a:pt x="449" y="673"/>
                    <a:pt x="225"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91" name="Google Shape;17391;p25"/>
            <p:cNvSpPr/>
            <p:nvPr/>
          </p:nvSpPr>
          <p:spPr>
            <a:xfrm>
              <a:off x="568675" y="1818150"/>
              <a:ext cx="50450" cy="33650"/>
            </a:xfrm>
            <a:custGeom>
              <a:avLst/>
              <a:gdLst/>
              <a:ahLst/>
              <a:cxnLst/>
              <a:rect l="l" t="t" r="r" b="b"/>
              <a:pathLst>
                <a:path w="2018" h="1346" extrusionOk="0">
                  <a:moveTo>
                    <a:pt x="2018" y="0"/>
                  </a:moveTo>
                  <a:cubicBezTo>
                    <a:pt x="1122" y="0"/>
                    <a:pt x="449" y="673"/>
                    <a:pt x="1" y="1345"/>
                  </a:cubicBezTo>
                  <a:cubicBezTo>
                    <a:pt x="897" y="1121"/>
                    <a:pt x="1570" y="673"/>
                    <a:pt x="201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92" name="Google Shape;17392;p25"/>
            <p:cNvSpPr/>
            <p:nvPr/>
          </p:nvSpPr>
          <p:spPr>
            <a:xfrm>
              <a:off x="591100" y="1778925"/>
              <a:ext cx="16825" cy="22450"/>
            </a:xfrm>
            <a:custGeom>
              <a:avLst/>
              <a:gdLst/>
              <a:ahLst/>
              <a:cxnLst/>
              <a:rect l="l" t="t" r="r" b="b"/>
              <a:pathLst>
                <a:path w="673" h="898" extrusionOk="0">
                  <a:moveTo>
                    <a:pt x="673" y="1"/>
                  </a:moveTo>
                  <a:cubicBezTo>
                    <a:pt x="225" y="1"/>
                    <a:pt x="0" y="449"/>
                    <a:pt x="0" y="897"/>
                  </a:cubicBezTo>
                  <a:cubicBezTo>
                    <a:pt x="673" y="897"/>
                    <a:pt x="673" y="449"/>
                    <a:pt x="6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93" name="Google Shape;17393;p25"/>
            <p:cNvSpPr/>
            <p:nvPr/>
          </p:nvSpPr>
          <p:spPr>
            <a:xfrm>
              <a:off x="596700" y="3286100"/>
              <a:ext cx="16825" cy="11250"/>
            </a:xfrm>
            <a:custGeom>
              <a:avLst/>
              <a:gdLst/>
              <a:ahLst/>
              <a:cxnLst/>
              <a:rect l="l" t="t" r="r" b="b"/>
              <a:pathLst>
                <a:path w="673" h="450" extrusionOk="0">
                  <a:moveTo>
                    <a:pt x="1" y="1"/>
                  </a:moveTo>
                  <a:cubicBezTo>
                    <a:pt x="1" y="1"/>
                    <a:pt x="1" y="449"/>
                    <a:pt x="225" y="449"/>
                  </a:cubicBezTo>
                  <a:cubicBezTo>
                    <a:pt x="673" y="449"/>
                    <a:pt x="449"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94" name="Google Shape;17394;p25"/>
            <p:cNvSpPr/>
            <p:nvPr/>
          </p:nvSpPr>
          <p:spPr>
            <a:xfrm>
              <a:off x="591100" y="3420575"/>
              <a:ext cx="8250" cy="12375"/>
            </a:xfrm>
            <a:custGeom>
              <a:avLst/>
              <a:gdLst/>
              <a:ahLst/>
              <a:cxnLst/>
              <a:rect l="l" t="t" r="r" b="b"/>
              <a:pathLst>
                <a:path w="330" h="495" extrusionOk="0">
                  <a:moveTo>
                    <a:pt x="0" y="1"/>
                  </a:moveTo>
                  <a:cubicBezTo>
                    <a:pt x="0" y="225"/>
                    <a:pt x="0" y="449"/>
                    <a:pt x="225" y="449"/>
                  </a:cubicBezTo>
                  <a:cubicBezTo>
                    <a:pt x="257" y="481"/>
                    <a:pt x="275" y="495"/>
                    <a:pt x="283" y="495"/>
                  </a:cubicBezTo>
                  <a:cubicBezTo>
                    <a:pt x="330" y="495"/>
                    <a:pt x="0"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95" name="Google Shape;17395;p25"/>
            <p:cNvSpPr/>
            <p:nvPr/>
          </p:nvSpPr>
          <p:spPr>
            <a:xfrm>
              <a:off x="546275" y="1795725"/>
              <a:ext cx="33650" cy="33650"/>
            </a:xfrm>
            <a:custGeom>
              <a:avLst/>
              <a:gdLst/>
              <a:ahLst/>
              <a:cxnLst/>
              <a:rect l="l" t="t" r="r" b="b"/>
              <a:pathLst>
                <a:path w="1346" h="1346" extrusionOk="0">
                  <a:moveTo>
                    <a:pt x="1345" y="1"/>
                  </a:moveTo>
                  <a:cubicBezTo>
                    <a:pt x="0" y="1"/>
                    <a:pt x="449" y="1346"/>
                    <a:pt x="1345" y="1346"/>
                  </a:cubicBezTo>
                  <a:cubicBezTo>
                    <a:pt x="1345" y="673"/>
                    <a:pt x="897" y="673"/>
                    <a:pt x="134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96" name="Google Shape;17396;p25"/>
            <p:cNvSpPr/>
            <p:nvPr/>
          </p:nvSpPr>
          <p:spPr>
            <a:xfrm>
              <a:off x="549075" y="1857375"/>
              <a:ext cx="28050" cy="4225"/>
            </a:xfrm>
            <a:custGeom>
              <a:avLst/>
              <a:gdLst/>
              <a:ahLst/>
              <a:cxnLst/>
              <a:rect l="l" t="t" r="r" b="b"/>
              <a:pathLst>
                <a:path w="1122" h="169" extrusionOk="0">
                  <a:moveTo>
                    <a:pt x="561" y="0"/>
                  </a:moveTo>
                  <a:lnTo>
                    <a:pt x="561" y="0"/>
                  </a:lnTo>
                  <a:cubicBezTo>
                    <a:pt x="1" y="112"/>
                    <a:pt x="281" y="168"/>
                    <a:pt x="561" y="168"/>
                  </a:cubicBezTo>
                  <a:cubicBezTo>
                    <a:pt x="841" y="168"/>
                    <a:pt x="1121" y="112"/>
                    <a:pt x="56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97" name="Google Shape;17397;p25"/>
            <p:cNvSpPr/>
            <p:nvPr/>
          </p:nvSpPr>
          <p:spPr>
            <a:xfrm>
              <a:off x="540025" y="1862975"/>
              <a:ext cx="24825" cy="6500"/>
            </a:xfrm>
            <a:custGeom>
              <a:avLst/>
              <a:gdLst/>
              <a:ahLst/>
              <a:cxnLst/>
              <a:rect l="l" t="t" r="r" b="b"/>
              <a:pathLst>
                <a:path w="993" h="260" extrusionOk="0">
                  <a:moveTo>
                    <a:pt x="475" y="0"/>
                  </a:moveTo>
                  <a:lnTo>
                    <a:pt x="475" y="0"/>
                  </a:lnTo>
                  <a:cubicBezTo>
                    <a:pt x="1" y="190"/>
                    <a:pt x="88" y="259"/>
                    <a:pt x="278" y="259"/>
                  </a:cubicBezTo>
                  <a:cubicBezTo>
                    <a:pt x="539" y="259"/>
                    <a:pt x="992" y="130"/>
                    <a:pt x="47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98" name="Google Shape;17398;p25"/>
            <p:cNvSpPr/>
            <p:nvPr/>
          </p:nvSpPr>
          <p:spPr>
            <a:xfrm>
              <a:off x="529475" y="1409125"/>
              <a:ext cx="16825" cy="11250"/>
            </a:xfrm>
            <a:custGeom>
              <a:avLst/>
              <a:gdLst/>
              <a:ahLst/>
              <a:cxnLst/>
              <a:rect l="l" t="t" r="r" b="b"/>
              <a:pathLst>
                <a:path w="673" h="450" extrusionOk="0">
                  <a:moveTo>
                    <a:pt x="224" y="1"/>
                  </a:moveTo>
                  <a:cubicBezTo>
                    <a:pt x="0" y="1"/>
                    <a:pt x="224" y="449"/>
                    <a:pt x="672" y="449"/>
                  </a:cubicBezTo>
                  <a:cubicBezTo>
                    <a:pt x="672" y="225"/>
                    <a:pt x="672" y="1"/>
                    <a:pt x="2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99" name="Google Shape;17399;p25"/>
            <p:cNvSpPr/>
            <p:nvPr/>
          </p:nvSpPr>
          <p:spPr>
            <a:xfrm>
              <a:off x="525600" y="1840550"/>
              <a:ext cx="22425" cy="6500"/>
            </a:xfrm>
            <a:custGeom>
              <a:avLst/>
              <a:gdLst/>
              <a:ahLst/>
              <a:cxnLst/>
              <a:rect l="l" t="t" r="r" b="b"/>
              <a:pathLst>
                <a:path w="897" h="260" extrusionOk="0">
                  <a:moveTo>
                    <a:pt x="379" y="1"/>
                  </a:moveTo>
                  <a:lnTo>
                    <a:pt x="379" y="1"/>
                  </a:lnTo>
                  <a:cubicBezTo>
                    <a:pt x="0" y="190"/>
                    <a:pt x="102" y="260"/>
                    <a:pt x="278" y="260"/>
                  </a:cubicBezTo>
                  <a:cubicBezTo>
                    <a:pt x="518" y="260"/>
                    <a:pt x="897" y="130"/>
                    <a:pt x="3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00" name="Google Shape;17400;p25"/>
            <p:cNvSpPr/>
            <p:nvPr/>
          </p:nvSpPr>
          <p:spPr>
            <a:xfrm>
              <a:off x="456625" y="2193550"/>
              <a:ext cx="67250" cy="39250"/>
            </a:xfrm>
            <a:custGeom>
              <a:avLst/>
              <a:gdLst/>
              <a:ahLst/>
              <a:cxnLst/>
              <a:rect l="l" t="t" r="r" b="b"/>
              <a:pathLst>
                <a:path w="2690" h="1570" extrusionOk="0">
                  <a:moveTo>
                    <a:pt x="2690" y="0"/>
                  </a:moveTo>
                  <a:lnTo>
                    <a:pt x="2690" y="0"/>
                  </a:lnTo>
                  <a:cubicBezTo>
                    <a:pt x="1569" y="224"/>
                    <a:pt x="1" y="897"/>
                    <a:pt x="449" y="1569"/>
                  </a:cubicBezTo>
                  <a:cubicBezTo>
                    <a:pt x="1121" y="897"/>
                    <a:pt x="2242" y="673"/>
                    <a:pt x="269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01" name="Google Shape;17401;p25"/>
            <p:cNvSpPr/>
            <p:nvPr/>
          </p:nvSpPr>
          <p:spPr>
            <a:xfrm>
              <a:off x="430125" y="1906050"/>
              <a:ext cx="21550" cy="12975"/>
            </a:xfrm>
            <a:custGeom>
              <a:avLst/>
              <a:gdLst/>
              <a:ahLst/>
              <a:cxnLst/>
              <a:rect l="l" t="t" r="r" b="b"/>
              <a:pathLst>
                <a:path w="862" h="519" extrusionOk="0">
                  <a:moveTo>
                    <a:pt x="654" y="1"/>
                  </a:moveTo>
                  <a:cubicBezTo>
                    <a:pt x="434" y="1"/>
                    <a:pt x="0" y="260"/>
                    <a:pt x="388" y="518"/>
                  </a:cubicBezTo>
                  <a:cubicBezTo>
                    <a:pt x="862" y="140"/>
                    <a:pt x="815" y="1"/>
                    <a:pt x="65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02" name="Google Shape;17402;p25"/>
            <p:cNvSpPr/>
            <p:nvPr/>
          </p:nvSpPr>
          <p:spPr>
            <a:xfrm>
              <a:off x="422150" y="2232000"/>
              <a:ext cx="28900" cy="9625"/>
            </a:xfrm>
            <a:custGeom>
              <a:avLst/>
              <a:gdLst/>
              <a:ahLst/>
              <a:cxnLst/>
              <a:rect l="l" t="t" r="r" b="b"/>
              <a:pathLst>
                <a:path w="1156" h="385" extrusionOk="0">
                  <a:moveTo>
                    <a:pt x="733" y="1"/>
                  </a:moveTo>
                  <a:cubicBezTo>
                    <a:pt x="0" y="1"/>
                    <a:pt x="356" y="384"/>
                    <a:pt x="728" y="384"/>
                  </a:cubicBezTo>
                  <a:cubicBezTo>
                    <a:pt x="907" y="384"/>
                    <a:pt x="1089" y="295"/>
                    <a:pt x="1155" y="31"/>
                  </a:cubicBezTo>
                  <a:cubicBezTo>
                    <a:pt x="986" y="10"/>
                    <a:pt x="847" y="1"/>
                    <a:pt x="73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03" name="Google Shape;17403;p25"/>
            <p:cNvSpPr/>
            <p:nvPr/>
          </p:nvSpPr>
          <p:spPr>
            <a:xfrm>
              <a:off x="307750" y="1957075"/>
              <a:ext cx="25625" cy="12375"/>
            </a:xfrm>
            <a:custGeom>
              <a:avLst/>
              <a:gdLst/>
              <a:ahLst/>
              <a:cxnLst/>
              <a:rect l="l" t="t" r="r" b="b"/>
              <a:pathLst>
                <a:path w="1025" h="495" extrusionOk="0">
                  <a:moveTo>
                    <a:pt x="753" y="1"/>
                  </a:moveTo>
                  <a:cubicBezTo>
                    <a:pt x="247" y="1"/>
                    <a:pt x="0" y="495"/>
                    <a:pt x="577" y="495"/>
                  </a:cubicBezTo>
                  <a:cubicBezTo>
                    <a:pt x="577" y="270"/>
                    <a:pt x="1025" y="270"/>
                    <a:pt x="1025" y="46"/>
                  </a:cubicBezTo>
                  <a:cubicBezTo>
                    <a:pt x="929" y="14"/>
                    <a:pt x="837" y="1"/>
                    <a:pt x="75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04" name="Google Shape;17404;p25"/>
            <p:cNvSpPr/>
            <p:nvPr/>
          </p:nvSpPr>
          <p:spPr>
            <a:xfrm>
              <a:off x="288550" y="2292875"/>
              <a:ext cx="39225" cy="12750"/>
            </a:xfrm>
            <a:custGeom>
              <a:avLst/>
              <a:gdLst/>
              <a:ahLst/>
              <a:cxnLst/>
              <a:rect l="l" t="t" r="r" b="b"/>
              <a:pathLst>
                <a:path w="1569" h="510" extrusionOk="0">
                  <a:moveTo>
                    <a:pt x="1103" y="0"/>
                  </a:moveTo>
                  <a:cubicBezTo>
                    <a:pt x="509" y="0"/>
                    <a:pt x="181" y="328"/>
                    <a:pt x="0" y="510"/>
                  </a:cubicBezTo>
                  <a:cubicBezTo>
                    <a:pt x="672" y="510"/>
                    <a:pt x="1569" y="510"/>
                    <a:pt x="1569" y="61"/>
                  </a:cubicBezTo>
                  <a:cubicBezTo>
                    <a:pt x="1398" y="18"/>
                    <a:pt x="1243" y="0"/>
                    <a:pt x="11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05" name="Google Shape;17405;p25"/>
            <p:cNvSpPr/>
            <p:nvPr/>
          </p:nvSpPr>
          <p:spPr>
            <a:xfrm>
              <a:off x="249325" y="1033750"/>
              <a:ext cx="16825" cy="5625"/>
            </a:xfrm>
            <a:custGeom>
              <a:avLst/>
              <a:gdLst/>
              <a:ahLst/>
              <a:cxnLst/>
              <a:rect l="l" t="t" r="r" b="b"/>
              <a:pathLst>
                <a:path w="673" h="225" extrusionOk="0">
                  <a:moveTo>
                    <a:pt x="448" y="0"/>
                  </a:moveTo>
                  <a:cubicBezTo>
                    <a:pt x="0" y="0"/>
                    <a:pt x="448" y="224"/>
                    <a:pt x="673" y="224"/>
                  </a:cubicBezTo>
                  <a:cubicBezTo>
                    <a:pt x="673" y="224"/>
                    <a:pt x="673" y="0"/>
                    <a:pt x="4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06" name="Google Shape;17406;p25"/>
            <p:cNvSpPr/>
            <p:nvPr/>
          </p:nvSpPr>
          <p:spPr>
            <a:xfrm>
              <a:off x="252525" y="2324775"/>
              <a:ext cx="12625" cy="6500"/>
            </a:xfrm>
            <a:custGeom>
              <a:avLst/>
              <a:gdLst/>
              <a:ahLst/>
              <a:cxnLst/>
              <a:rect l="l" t="t" r="r" b="b"/>
              <a:pathLst>
                <a:path w="505" h="260" extrusionOk="0">
                  <a:moveTo>
                    <a:pt x="38" y="1"/>
                  </a:moveTo>
                  <a:cubicBezTo>
                    <a:pt x="1" y="1"/>
                    <a:pt x="454" y="259"/>
                    <a:pt x="491" y="259"/>
                  </a:cubicBezTo>
                  <a:cubicBezTo>
                    <a:pt x="505" y="259"/>
                    <a:pt x="463" y="225"/>
                    <a:pt x="320" y="130"/>
                  </a:cubicBezTo>
                  <a:cubicBezTo>
                    <a:pt x="131" y="35"/>
                    <a:pt x="52" y="1"/>
                    <a:pt x="3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07" name="Google Shape;17407;p25"/>
            <p:cNvSpPr/>
            <p:nvPr/>
          </p:nvSpPr>
          <p:spPr>
            <a:xfrm>
              <a:off x="232500" y="2367225"/>
              <a:ext cx="44850" cy="22450"/>
            </a:xfrm>
            <a:custGeom>
              <a:avLst/>
              <a:gdLst/>
              <a:ahLst/>
              <a:cxnLst/>
              <a:rect l="l" t="t" r="r" b="b"/>
              <a:pathLst>
                <a:path w="1794" h="898" extrusionOk="0">
                  <a:moveTo>
                    <a:pt x="1794" y="1"/>
                  </a:moveTo>
                  <a:cubicBezTo>
                    <a:pt x="673" y="1"/>
                    <a:pt x="1" y="1"/>
                    <a:pt x="225" y="897"/>
                  </a:cubicBezTo>
                  <a:lnTo>
                    <a:pt x="1794"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08" name="Google Shape;17408;p25"/>
            <p:cNvSpPr/>
            <p:nvPr/>
          </p:nvSpPr>
          <p:spPr>
            <a:xfrm>
              <a:off x="6855175" y="742400"/>
              <a:ext cx="95275" cy="162500"/>
            </a:xfrm>
            <a:custGeom>
              <a:avLst/>
              <a:gdLst/>
              <a:ahLst/>
              <a:cxnLst/>
              <a:rect l="l" t="t" r="r" b="b"/>
              <a:pathLst>
                <a:path w="3811" h="6500" extrusionOk="0">
                  <a:moveTo>
                    <a:pt x="3811" y="0"/>
                  </a:moveTo>
                  <a:cubicBezTo>
                    <a:pt x="1122" y="0"/>
                    <a:pt x="1" y="2017"/>
                    <a:pt x="1" y="6499"/>
                  </a:cubicBezTo>
                  <a:lnTo>
                    <a:pt x="381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09" name="Google Shape;17409;p25"/>
            <p:cNvSpPr/>
            <p:nvPr/>
          </p:nvSpPr>
          <p:spPr>
            <a:xfrm>
              <a:off x="6658000" y="748875"/>
              <a:ext cx="176675" cy="312900"/>
            </a:xfrm>
            <a:custGeom>
              <a:avLst/>
              <a:gdLst/>
              <a:ahLst/>
              <a:cxnLst/>
              <a:rect l="l" t="t" r="r" b="b"/>
              <a:pathLst>
                <a:path w="7067" h="12516" extrusionOk="0">
                  <a:moveTo>
                    <a:pt x="6968" y="1"/>
                  </a:moveTo>
                  <a:lnTo>
                    <a:pt x="6968" y="1"/>
                  </a:lnTo>
                  <a:cubicBezTo>
                    <a:pt x="6577" y="1"/>
                    <a:pt x="0" y="11979"/>
                    <a:pt x="716" y="12516"/>
                  </a:cubicBezTo>
                  <a:cubicBezTo>
                    <a:pt x="2509" y="9154"/>
                    <a:pt x="4078" y="6016"/>
                    <a:pt x="5871" y="2655"/>
                  </a:cubicBezTo>
                  <a:cubicBezTo>
                    <a:pt x="6773" y="761"/>
                    <a:pt x="7067" y="1"/>
                    <a:pt x="696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10" name="Google Shape;17410;p25"/>
            <p:cNvSpPr/>
            <p:nvPr/>
          </p:nvSpPr>
          <p:spPr>
            <a:xfrm>
              <a:off x="6838375" y="748000"/>
              <a:ext cx="39250" cy="22425"/>
            </a:xfrm>
            <a:custGeom>
              <a:avLst/>
              <a:gdLst/>
              <a:ahLst/>
              <a:cxnLst/>
              <a:rect l="l" t="t" r="r" b="b"/>
              <a:pathLst>
                <a:path w="1570" h="897" extrusionOk="0">
                  <a:moveTo>
                    <a:pt x="673" y="0"/>
                  </a:moveTo>
                  <a:cubicBezTo>
                    <a:pt x="673" y="224"/>
                    <a:pt x="1" y="897"/>
                    <a:pt x="449" y="897"/>
                  </a:cubicBezTo>
                  <a:cubicBezTo>
                    <a:pt x="673" y="672"/>
                    <a:pt x="1569" y="224"/>
                    <a:pt x="6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11" name="Google Shape;17411;p25"/>
            <p:cNvSpPr/>
            <p:nvPr/>
          </p:nvSpPr>
          <p:spPr>
            <a:xfrm>
              <a:off x="6743125" y="949700"/>
              <a:ext cx="28050" cy="28025"/>
            </a:xfrm>
            <a:custGeom>
              <a:avLst/>
              <a:gdLst/>
              <a:ahLst/>
              <a:cxnLst/>
              <a:rect l="l" t="t" r="r" b="b"/>
              <a:pathLst>
                <a:path w="1122" h="1121" extrusionOk="0">
                  <a:moveTo>
                    <a:pt x="1121" y="0"/>
                  </a:moveTo>
                  <a:cubicBezTo>
                    <a:pt x="225" y="224"/>
                    <a:pt x="449" y="673"/>
                    <a:pt x="1" y="1121"/>
                  </a:cubicBezTo>
                  <a:cubicBezTo>
                    <a:pt x="673" y="1121"/>
                    <a:pt x="673" y="673"/>
                    <a:pt x="112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12" name="Google Shape;17412;p25"/>
            <p:cNvSpPr/>
            <p:nvPr/>
          </p:nvSpPr>
          <p:spPr>
            <a:xfrm>
              <a:off x="6664675" y="3842550"/>
              <a:ext cx="22450" cy="15725"/>
            </a:xfrm>
            <a:custGeom>
              <a:avLst/>
              <a:gdLst/>
              <a:ahLst/>
              <a:cxnLst/>
              <a:rect l="l" t="t" r="r" b="b"/>
              <a:pathLst>
                <a:path w="898" h="629" extrusionOk="0">
                  <a:moveTo>
                    <a:pt x="299" y="0"/>
                  </a:moveTo>
                  <a:cubicBezTo>
                    <a:pt x="211" y="0"/>
                    <a:pt x="113" y="43"/>
                    <a:pt x="1" y="155"/>
                  </a:cubicBezTo>
                  <a:cubicBezTo>
                    <a:pt x="327" y="155"/>
                    <a:pt x="534" y="629"/>
                    <a:pt x="710" y="629"/>
                  </a:cubicBezTo>
                  <a:cubicBezTo>
                    <a:pt x="775" y="629"/>
                    <a:pt x="836" y="562"/>
                    <a:pt x="897" y="379"/>
                  </a:cubicBezTo>
                  <a:cubicBezTo>
                    <a:pt x="729" y="379"/>
                    <a:pt x="561" y="0"/>
                    <a:pt x="29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13" name="Google Shape;17413;p25"/>
            <p:cNvSpPr/>
            <p:nvPr/>
          </p:nvSpPr>
          <p:spPr>
            <a:xfrm>
              <a:off x="6513400" y="3997675"/>
              <a:ext cx="5625" cy="11225"/>
            </a:xfrm>
            <a:custGeom>
              <a:avLst/>
              <a:gdLst/>
              <a:ahLst/>
              <a:cxnLst/>
              <a:rect l="l" t="t" r="r" b="b"/>
              <a:pathLst>
                <a:path w="225" h="449" extrusionOk="0">
                  <a:moveTo>
                    <a:pt x="225" y="1"/>
                  </a:moveTo>
                  <a:cubicBezTo>
                    <a:pt x="1" y="1"/>
                    <a:pt x="1" y="225"/>
                    <a:pt x="1" y="449"/>
                  </a:cubicBezTo>
                  <a:lnTo>
                    <a:pt x="22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14" name="Google Shape;17414;p25"/>
            <p:cNvSpPr/>
            <p:nvPr/>
          </p:nvSpPr>
          <p:spPr>
            <a:xfrm>
              <a:off x="6515325" y="3938925"/>
              <a:ext cx="14175" cy="8275"/>
            </a:xfrm>
            <a:custGeom>
              <a:avLst/>
              <a:gdLst/>
              <a:ahLst/>
              <a:cxnLst/>
              <a:rect l="l" t="t" r="r" b="b"/>
              <a:pathLst>
                <a:path w="567" h="331" extrusionOk="0">
                  <a:moveTo>
                    <a:pt x="102" y="0"/>
                  </a:moveTo>
                  <a:cubicBezTo>
                    <a:pt x="1" y="0"/>
                    <a:pt x="452" y="330"/>
                    <a:pt x="533" y="330"/>
                  </a:cubicBezTo>
                  <a:cubicBezTo>
                    <a:pt x="566" y="330"/>
                    <a:pt x="535" y="273"/>
                    <a:pt x="372" y="110"/>
                  </a:cubicBezTo>
                  <a:cubicBezTo>
                    <a:pt x="214" y="31"/>
                    <a:pt x="133" y="0"/>
                    <a:pt x="10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15" name="Google Shape;17415;p25"/>
            <p:cNvSpPr/>
            <p:nvPr/>
          </p:nvSpPr>
          <p:spPr>
            <a:xfrm>
              <a:off x="6513400" y="3947250"/>
              <a:ext cx="25" cy="25"/>
            </a:xfrm>
            <a:custGeom>
              <a:avLst/>
              <a:gdLst/>
              <a:ahLst/>
              <a:cxnLst/>
              <a:rect l="l" t="t" r="r" b="b"/>
              <a:pathLst>
                <a:path w="1" h="1" extrusionOk="0">
                  <a:moveTo>
                    <a:pt x="1" y="1"/>
                  </a:move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16" name="Google Shape;17416;p25"/>
            <p:cNvSpPr/>
            <p:nvPr/>
          </p:nvSpPr>
          <p:spPr>
            <a:xfrm>
              <a:off x="6194050" y="1694875"/>
              <a:ext cx="39225" cy="22450"/>
            </a:xfrm>
            <a:custGeom>
              <a:avLst/>
              <a:gdLst/>
              <a:ahLst/>
              <a:cxnLst/>
              <a:rect l="l" t="t" r="r" b="b"/>
              <a:pathLst>
                <a:path w="1569" h="898" extrusionOk="0">
                  <a:moveTo>
                    <a:pt x="448" y="1"/>
                  </a:moveTo>
                  <a:cubicBezTo>
                    <a:pt x="448" y="1"/>
                    <a:pt x="0" y="897"/>
                    <a:pt x="448" y="897"/>
                  </a:cubicBezTo>
                  <a:cubicBezTo>
                    <a:pt x="672" y="449"/>
                    <a:pt x="1569" y="225"/>
                    <a:pt x="4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17" name="Google Shape;17417;p25"/>
            <p:cNvSpPr/>
            <p:nvPr/>
          </p:nvSpPr>
          <p:spPr>
            <a:xfrm>
              <a:off x="5981125" y="1535400"/>
              <a:ext cx="20175" cy="19425"/>
            </a:xfrm>
            <a:custGeom>
              <a:avLst/>
              <a:gdLst/>
              <a:ahLst/>
              <a:cxnLst/>
              <a:rect l="l" t="t" r="r" b="b"/>
              <a:pathLst>
                <a:path w="807" h="777" extrusionOk="0">
                  <a:moveTo>
                    <a:pt x="606" y="1"/>
                  </a:moveTo>
                  <a:cubicBezTo>
                    <a:pt x="460" y="1"/>
                    <a:pt x="190" y="209"/>
                    <a:pt x="1" y="777"/>
                  </a:cubicBezTo>
                  <a:cubicBezTo>
                    <a:pt x="777" y="389"/>
                    <a:pt x="806" y="1"/>
                    <a:pt x="60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18" name="Google Shape;17418;p25"/>
            <p:cNvSpPr/>
            <p:nvPr/>
          </p:nvSpPr>
          <p:spPr>
            <a:xfrm>
              <a:off x="5930700" y="1582825"/>
              <a:ext cx="50450" cy="50450"/>
            </a:xfrm>
            <a:custGeom>
              <a:avLst/>
              <a:gdLst/>
              <a:ahLst/>
              <a:cxnLst/>
              <a:rect l="l" t="t" r="r" b="b"/>
              <a:pathLst>
                <a:path w="2018" h="2018" extrusionOk="0">
                  <a:moveTo>
                    <a:pt x="1121" y="0"/>
                  </a:moveTo>
                  <a:cubicBezTo>
                    <a:pt x="897" y="449"/>
                    <a:pt x="1" y="2018"/>
                    <a:pt x="673" y="2018"/>
                  </a:cubicBezTo>
                  <a:cubicBezTo>
                    <a:pt x="225" y="1121"/>
                    <a:pt x="2018" y="673"/>
                    <a:pt x="112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19" name="Google Shape;17419;p25"/>
            <p:cNvSpPr/>
            <p:nvPr/>
          </p:nvSpPr>
          <p:spPr>
            <a:xfrm>
              <a:off x="5817000" y="4065000"/>
              <a:ext cx="12000" cy="8275"/>
            </a:xfrm>
            <a:custGeom>
              <a:avLst/>
              <a:gdLst/>
              <a:ahLst/>
              <a:cxnLst/>
              <a:rect l="l" t="t" r="r" b="b"/>
              <a:pathLst>
                <a:path w="480" h="331" extrusionOk="0">
                  <a:moveTo>
                    <a:pt x="6" y="0"/>
                  </a:moveTo>
                  <a:lnTo>
                    <a:pt x="6" y="0"/>
                  </a:lnTo>
                  <a:cubicBezTo>
                    <a:pt x="0" y="0"/>
                    <a:pt x="73" y="58"/>
                    <a:pt x="290" y="221"/>
                  </a:cubicBezTo>
                  <a:cubicBezTo>
                    <a:pt x="409" y="300"/>
                    <a:pt x="458" y="330"/>
                    <a:pt x="463" y="330"/>
                  </a:cubicBezTo>
                  <a:cubicBezTo>
                    <a:pt x="480" y="330"/>
                    <a:pt x="19" y="0"/>
                    <a:pt x="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20" name="Google Shape;17420;p25"/>
            <p:cNvSpPr/>
            <p:nvPr/>
          </p:nvSpPr>
          <p:spPr>
            <a:xfrm>
              <a:off x="5661750" y="1853675"/>
              <a:ext cx="28050" cy="21425"/>
            </a:xfrm>
            <a:custGeom>
              <a:avLst/>
              <a:gdLst/>
              <a:ahLst/>
              <a:cxnLst/>
              <a:rect l="l" t="t" r="r" b="b"/>
              <a:pathLst>
                <a:path w="1122" h="857" extrusionOk="0">
                  <a:moveTo>
                    <a:pt x="246" y="0"/>
                  </a:moveTo>
                  <a:cubicBezTo>
                    <a:pt x="141" y="0"/>
                    <a:pt x="53" y="44"/>
                    <a:pt x="1" y="148"/>
                  </a:cubicBezTo>
                  <a:cubicBezTo>
                    <a:pt x="599" y="148"/>
                    <a:pt x="311" y="857"/>
                    <a:pt x="869" y="857"/>
                  </a:cubicBezTo>
                  <a:cubicBezTo>
                    <a:pt x="939" y="857"/>
                    <a:pt x="1022" y="845"/>
                    <a:pt x="1121" y="821"/>
                  </a:cubicBezTo>
                  <a:cubicBezTo>
                    <a:pt x="1121" y="476"/>
                    <a:pt x="593" y="0"/>
                    <a:pt x="2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21" name="Google Shape;17421;p25"/>
            <p:cNvSpPr/>
            <p:nvPr/>
          </p:nvSpPr>
          <p:spPr>
            <a:xfrm>
              <a:off x="4272225" y="2315700"/>
              <a:ext cx="76950" cy="81825"/>
            </a:xfrm>
            <a:custGeom>
              <a:avLst/>
              <a:gdLst/>
              <a:ahLst/>
              <a:cxnLst/>
              <a:rect l="l" t="t" r="r" b="b"/>
              <a:pathLst>
                <a:path w="3078" h="3273" extrusionOk="0">
                  <a:moveTo>
                    <a:pt x="472" y="206"/>
                  </a:moveTo>
                  <a:cubicBezTo>
                    <a:pt x="458" y="206"/>
                    <a:pt x="449" y="224"/>
                    <a:pt x="449" y="269"/>
                  </a:cubicBezTo>
                  <a:cubicBezTo>
                    <a:pt x="449" y="269"/>
                    <a:pt x="449" y="493"/>
                    <a:pt x="673" y="493"/>
                  </a:cubicBezTo>
                  <a:cubicBezTo>
                    <a:pt x="673" y="493"/>
                    <a:pt x="530" y="206"/>
                    <a:pt x="472" y="206"/>
                  </a:cubicBezTo>
                  <a:close/>
                  <a:moveTo>
                    <a:pt x="1" y="1389"/>
                  </a:moveTo>
                  <a:cubicBezTo>
                    <a:pt x="1" y="1390"/>
                    <a:pt x="1" y="1614"/>
                    <a:pt x="225" y="1614"/>
                  </a:cubicBezTo>
                  <a:cubicBezTo>
                    <a:pt x="225" y="1614"/>
                    <a:pt x="85" y="1474"/>
                    <a:pt x="1" y="1389"/>
                  </a:cubicBezTo>
                  <a:close/>
                  <a:moveTo>
                    <a:pt x="1706" y="1"/>
                  </a:moveTo>
                  <a:cubicBezTo>
                    <a:pt x="1555" y="1"/>
                    <a:pt x="1363" y="15"/>
                    <a:pt x="1121" y="45"/>
                  </a:cubicBezTo>
                  <a:cubicBezTo>
                    <a:pt x="875" y="537"/>
                    <a:pt x="798" y="1148"/>
                    <a:pt x="843" y="1705"/>
                  </a:cubicBezTo>
                  <a:lnTo>
                    <a:pt x="843" y="1705"/>
                  </a:lnTo>
                  <a:cubicBezTo>
                    <a:pt x="1014" y="1149"/>
                    <a:pt x="3078" y="1"/>
                    <a:pt x="1706" y="1"/>
                  </a:cubicBezTo>
                  <a:close/>
                  <a:moveTo>
                    <a:pt x="843" y="1705"/>
                  </a:moveTo>
                  <a:cubicBezTo>
                    <a:pt x="825" y="1764"/>
                    <a:pt x="828" y="1817"/>
                    <a:pt x="859" y="1860"/>
                  </a:cubicBezTo>
                  <a:lnTo>
                    <a:pt x="859" y="1860"/>
                  </a:lnTo>
                  <a:cubicBezTo>
                    <a:pt x="853" y="1809"/>
                    <a:pt x="848" y="1757"/>
                    <a:pt x="843" y="1705"/>
                  </a:cubicBezTo>
                  <a:close/>
                  <a:moveTo>
                    <a:pt x="2914" y="1838"/>
                  </a:moveTo>
                  <a:cubicBezTo>
                    <a:pt x="2236" y="1951"/>
                    <a:pt x="1757" y="2000"/>
                    <a:pt x="1431" y="2000"/>
                  </a:cubicBezTo>
                  <a:cubicBezTo>
                    <a:pt x="1095" y="2000"/>
                    <a:pt x="921" y="1948"/>
                    <a:pt x="859" y="1860"/>
                  </a:cubicBezTo>
                  <a:lnTo>
                    <a:pt x="859" y="1860"/>
                  </a:lnTo>
                  <a:cubicBezTo>
                    <a:pt x="956" y="2637"/>
                    <a:pt x="1292" y="3273"/>
                    <a:pt x="1734" y="3273"/>
                  </a:cubicBezTo>
                  <a:cubicBezTo>
                    <a:pt x="2084" y="3273"/>
                    <a:pt x="2499" y="2876"/>
                    <a:pt x="2914" y="1838"/>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22" name="Google Shape;17422;p25"/>
            <p:cNvSpPr/>
            <p:nvPr/>
          </p:nvSpPr>
          <p:spPr>
            <a:xfrm>
              <a:off x="5314375" y="1457525"/>
              <a:ext cx="33775" cy="20900"/>
            </a:xfrm>
            <a:custGeom>
              <a:avLst/>
              <a:gdLst/>
              <a:ahLst/>
              <a:cxnLst/>
              <a:rect l="l" t="t" r="r" b="b"/>
              <a:pathLst>
                <a:path w="1351" h="836" extrusionOk="0">
                  <a:moveTo>
                    <a:pt x="1091" y="0"/>
                  </a:moveTo>
                  <a:cubicBezTo>
                    <a:pt x="1046" y="0"/>
                    <a:pt x="983" y="25"/>
                    <a:pt x="897" y="82"/>
                  </a:cubicBezTo>
                  <a:cubicBezTo>
                    <a:pt x="897" y="530"/>
                    <a:pt x="225" y="530"/>
                    <a:pt x="1" y="754"/>
                  </a:cubicBezTo>
                  <a:cubicBezTo>
                    <a:pt x="115" y="811"/>
                    <a:pt x="225" y="836"/>
                    <a:pt x="330" y="836"/>
                  </a:cubicBezTo>
                  <a:cubicBezTo>
                    <a:pt x="942" y="836"/>
                    <a:pt x="1350" y="0"/>
                    <a:pt x="109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23" name="Google Shape;17423;p25"/>
            <p:cNvSpPr/>
            <p:nvPr/>
          </p:nvSpPr>
          <p:spPr>
            <a:xfrm>
              <a:off x="5493675" y="1280275"/>
              <a:ext cx="11225" cy="11225"/>
            </a:xfrm>
            <a:custGeom>
              <a:avLst/>
              <a:gdLst/>
              <a:ahLst/>
              <a:cxnLst/>
              <a:rect l="l" t="t" r="r" b="b"/>
              <a:pathLst>
                <a:path w="449" h="449" extrusionOk="0">
                  <a:moveTo>
                    <a:pt x="224" y="0"/>
                  </a:moveTo>
                  <a:cubicBezTo>
                    <a:pt x="0" y="0"/>
                    <a:pt x="224" y="448"/>
                    <a:pt x="449" y="448"/>
                  </a:cubicBezTo>
                  <a:cubicBezTo>
                    <a:pt x="449" y="448"/>
                    <a:pt x="449" y="0"/>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24" name="Google Shape;17424;p25"/>
            <p:cNvSpPr/>
            <p:nvPr/>
          </p:nvSpPr>
          <p:spPr>
            <a:xfrm>
              <a:off x="4866150" y="1795725"/>
              <a:ext cx="22425" cy="7500"/>
            </a:xfrm>
            <a:custGeom>
              <a:avLst/>
              <a:gdLst/>
              <a:ahLst/>
              <a:cxnLst/>
              <a:rect l="l" t="t" r="r" b="b"/>
              <a:pathLst>
                <a:path w="897" h="300" extrusionOk="0">
                  <a:moveTo>
                    <a:pt x="897" y="1"/>
                  </a:moveTo>
                  <a:cubicBezTo>
                    <a:pt x="0" y="1"/>
                    <a:pt x="299" y="300"/>
                    <a:pt x="598" y="300"/>
                  </a:cubicBezTo>
                  <a:cubicBezTo>
                    <a:pt x="747" y="300"/>
                    <a:pt x="897" y="225"/>
                    <a:pt x="8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25" name="Google Shape;17425;p25"/>
            <p:cNvSpPr/>
            <p:nvPr/>
          </p:nvSpPr>
          <p:spPr>
            <a:xfrm>
              <a:off x="5532900" y="1089775"/>
              <a:ext cx="16825" cy="11225"/>
            </a:xfrm>
            <a:custGeom>
              <a:avLst/>
              <a:gdLst/>
              <a:ahLst/>
              <a:cxnLst/>
              <a:rect l="l" t="t" r="r" b="b"/>
              <a:pathLst>
                <a:path w="673" h="449" extrusionOk="0">
                  <a:moveTo>
                    <a:pt x="224" y="0"/>
                  </a:moveTo>
                  <a:cubicBezTo>
                    <a:pt x="0" y="0"/>
                    <a:pt x="224" y="448"/>
                    <a:pt x="673" y="448"/>
                  </a:cubicBezTo>
                  <a:cubicBezTo>
                    <a:pt x="673" y="448"/>
                    <a:pt x="673" y="0"/>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26" name="Google Shape;17426;p25"/>
            <p:cNvSpPr/>
            <p:nvPr/>
          </p:nvSpPr>
          <p:spPr>
            <a:xfrm>
              <a:off x="5282675" y="1498875"/>
              <a:ext cx="14175" cy="8275"/>
            </a:xfrm>
            <a:custGeom>
              <a:avLst/>
              <a:gdLst/>
              <a:ahLst/>
              <a:cxnLst/>
              <a:rect l="l" t="t" r="r" b="b"/>
              <a:pathLst>
                <a:path w="567" h="331" extrusionOk="0">
                  <a:moveTo>
                    <a:pt x="533" y="0"/>
                  </a:moveTo>
                  <a:cubicBezTo>
                    <a:pt x="452" y="0"/>
                    <a:pt x="1" y="330"/>
                    <a:pt x="102" y="330"/>
                  </a:cubicBezTo>
                  <a:cubicBezTo>
                    <a:pt x="133" y="330"/>
                    <a:pt x="214" y="300"/>
                    <a:pt x="372" y="221"/>
                  </a:cubicBezTo>
                  <a:cubicBezTo>
                    <a:pt x="535" y="58"/>
                    <a:pt x="566" y="0"/>
                    <a:pt x="53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27" name="Google Shape;17427;p25"/>
            <p:cNvSpPr/>
            <p:nvPr/>
          </p:nvSpPr>
          <p:spPr>
            <a:xfrm>
              <a:off x="5460050" y="1325100"/>
              <a:ext cx="22450" cy="11225"/>
            </a:xfrm>
            <a:custGeom>
              <a:avLst/>
              <a:gdLst/>
              <a:ahLst/>
              <a:cxnLst/>
              <a:rect l="l" t="t" r="r" b="b"/>
              <a:pathLst>
                <a:path w="898" h="449" extrusionOk="0">
                  <a:moveTo>
                    <a:pt x="449" y="0"/>
                  </a:moveTo>
                  <a:cubicBezTo>
                    <a:pt x="449" y="224"/>
                    <a:pt x="1" y="224"/>
                    <a:pt x="449" y="448"/>
                  </a:cubicBezTo>
                  <a:cubicBezTo>
                    <a:pt x="897" y="448"/>
                    <a:pt x="897" y="0"/>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28" name="Google Shape;17428;p25"/>
            <p:cNvSpPr/>
            <p:nvPr/>
          </p:nvSpPr>
          <p:spPr>
            <a:xfrm>
              <a:off x="4653225" y="1991825"/>
              <a:ext cx="16850" cy="5650"/>
            </a:xfrm>
            <a:custGeom>
              <a:avLst/>
              <a:gdLst/>
              <a:ahLst/>
              <a:cxnLst/>
              <a:rect l="l" t="t" r="r" b="b"/>
              <a:pathLst>
                <a:path w="674" h="226" extrusionOk="0">
                  <a:moveTo>
                    <a:pt x="1" y="1"/>
                  </a:moveTo>
                  <a:cubicBezTo>
                    <a:pt x="1" y="1"/>
                    <a:pt x="225" y="225"/>
                    <a:pt x="449" y="225"/>
                  </a:cubicBezTo>
                  <a:cubicBezTo>
                    <a:pt x="673" y="225"/>
                    <a:pt x="225"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29" name="Google Shape;17429;p25"/>
            <p:cNvSpPr/>
            <p:nvPr/>
          </p:nvSpPr>
          <p:spPr>
            <a:xfrm>
              <a:off x="4969800" y="1011325"/>
              <a:ext cx="28025" cy="4225"/>
            </a:xfrm>
            <a:custGeom>
              <a:avLst/>
              <a:gdLst/>
              <a:ahLst/>
              <a:cxnLst/>
              <a:rect l="l" t="t" r="r" b="b"/>
              <a:pathLst>
                <a:path w="1121" h="169" extrusionOk="0">
                  <a:moveTo>
                    <a:pt x="561" y="1"/>
                  </a:moveTo>
                  <a:lnTo>
                    <a:pt x="561" y="1"/>
                  </a:lnTo>
                  <a:cubicBezTo>
                    <a:pt x="0" y="113"/>
                    <a:pt x="281" y="169"/>
                    <a:pt x="561" y="169"/>
                  </a:cubicBezTo>
                  <a:cubicBezTo>
                    <a:pt x="841" y="169"/>
                    <a:pt x="1121" y="113"/>
                    <a:pt x="5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30" name="Google Shape;17430;p25"/>
            <p:cNvSpPr/>
            <p:nvPr/>
          </p:nvSpPr>
          <p:spPr>
            <a:xfrm>
              <a:off x="4653350" y="1945000"/>
              <a:ext cx="44125" cy="30950"/>
            </a:xfrm>
            <a:custGeom>
              <a:avLst/>
              <a:gdLst/>
              <a:ahLst/>
              <a:cxnLst/>
              <a:rect l="l" t="t" r="r" b="b"/>
              <a:pathLst>
                <a:path w="1765" h="1238" extrusionOk="0">
                  <a:moveTo>
                    <a:pt x="949" y="1"/>
                  </a:moveTo>
                  <a:cubicBezTo>
                    <a:pt x="833" y="1"/>
                    <a:pt x="668" y="25"/>
                    <a:pt x="444" y="81"/>
                  </a:cubicBezTo>
                  <a:cubicBezTo>
                    <a:pt x="44" y="481"/>
                    <a:pt x="1" y="1237"/>
                    <a:pt x="155" y="1237"/>
                  </a:cubicBezTo>
                  <a:cubicBezTo>
                    <a:pt x="174" y="1237"/>
                    <a:pt x="196" y="1226"/>
                    <a:pt x="220" y="1202"/>
                  </a:cubicBezTo>
                  <a:cubicBezTo>
                    <a:pt x="220" y="1202"/>
                    <a:pt x="1764" y="1"/>
                    <a:pt x="9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31" name="Google Shape;17431;p25"/>
            <p:cNvSpPr/>
            <p:nvPr/>
          </p:nvSpPr>
          <p:spPr>
            <a:xfrm>
              <a:off x="5432050" y="1375525"/>
              <a:ext cx="56050" cy="50450"/>
            </a:xfrm>
            <a:custGeom>
              <a:avLst/>
              <a:gdLst/>
              <a:ahLst/>
              <a:cxnLst/>
              <a:rect l="l" t="t" r="r" b="b"/>
              <a:pathLst>
                <a:path w="2242" h="2018" extrusionOk="0">
                  <a:moveTo>
                    <a:pt x="1793" y="0"/>
                  </a:moveTo>
                  <a:lnTo>
                    <a:pt x="1793" y="0"/>
                  </a:lnTo>
                  <a:cubicBezTo>
                    <a:pt x="1345" y="897"/>
                    <a:pt x="224" y="1121"/>
                    <a:pt x="0" y="2017"/>
                  </a:cubicBezTo>
                  <a:cubicBezTo>
                    <a:pt x="897" y="1569"/>
                    <a:pt x="2241" y="673"/>
                    <a:pt x="17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32" name="Google Shape;17432;p25"/>
            <p:cNvSpPr/>
            <p:nvPr/>
          </p:nvSpPr>
          <p:spPr>
            <a:xfrm>
              <a:off x="4910975" y="3840800"/>
              <a:ext cx="33625" cy="33650"/>
            </a:xfrm>
            <a:custGeom>
              <a:avLst/>
              <a:gdLst/>
              <a:ahLst/>
              <a:cxnLst/>
              <a:rect l="l" t="t" r="r" b="b"/>
              <a:pathLst>
                <a:path w="1345" h="1346" extrusionOk="0">
                  <a:moveTo>
                    <a:pt x="1345" y="0"/>
                  </a:moveTo>
                  <a:cubicBezTo>
                    <a:pt x="224" y="0"/>
                    <a:pt x="224" y="673"/>
                    <a:pt x="0" y="1345"/>
                  </a:cubicBezTo>
                  <a:cubicBezTo>
                    <a:pt x="1121" y="1345"/>
                    <a:pt x="897" y="225"/>
                    <a:pt x="134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33" name="Google Shape;17433;p25"/>
            <p:cNvSpPr/>
            <p:nvPr/>
          </p:nvSpPr>
          <p:spPr>
            <a:xfrm>
              <a:off x="4708175" y="4261025"/>
              <a:ext cx="45925" cy="30625"/>
            </a:xfrm>
            <a:custGeom>
              <a:avLst/>
              <a:gdLst/>
              <a:ahLst/>
              <a:cxnLst/>
              <a:rect l="l" t="t" r="r" b="b"/>
              <a:pathLst>
                <a:path w="1837" h="1225" extrusionOk="0">
                  <a:moveTo>
                    <a:pt x="1164" y="0"/>
                  </a:moveTo>
                  <a:lnTo>
                    <a:pt x="1164" y="0"/>
                  </a:lnTo>
                  <a:cubicBezTo>
                    <a:pt x="977" y="376"/>
                    <a:pt x="1" y="1225"/>
                    <a:pt x="87" y="1225"/>
                  </a:cubicBezTo>
                  <a:cubicBezTo>
                    <a:pt x="103" y="1225"/>
                    <a:pt x="159" y="1193"/>
                    <a:pt x="268" y="1121"/>
                  </a:cubicBezTo>
                  <a:cubicBezTo>
                    <a:pt x="716" y="897"/>
                    <a:pt x="1837" y="448"/>
                    <a:pt x="116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34" name="Google Shape;17434;p25"/>
            <p:cNvSpPr/>
            <p:nvPr/>
          </p:nvSpPr>
          <p:spPr>
            <a:xfrm>
              <a:off x="4225750" y="2484975"/>
              <a:ext cx="12025" cy="8275"/>
            </a:xfrm>
            <a:custGeom>
              <a:avLst/>
              <a:gdLst/>
              <a:ahLst/>
              <a:cxnLst/>
              <a:rect l="l" t="t" r="r" b="b"/>
              <a:pathLst>
                <a:path w="481" h="331" extrusionOk="0">
                  <a:moveTo>
                    <a:pt x="7" y="1"/>
                  </a:moveTo>
                  <a:cubicBezTo>
                    <a:pt x="1" y="1"/>
                    <a:pt x="73" y="58"/>
                    <a:pt x="291" y="221"/>
                  </a:cubicBezTo>
                  <a:cubicBezTo>
                    <a:pt x="409" y="300"/>
                    <a:pt x="458" y="331"/>
                    <a:pt x="463" y="331"/>
                  </a:cubicBezTo>
                  <a:cubicBezTo>
                    <a:pt x="480" y="331"/>
                    <a:pt x="20" y="1"/>
                    <a:pt x="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35" name="Google Shape;17435;p25"/>
            <p:cNvSpPr/>
            <p:nvPr/>
          </p:nvSpPr>
          <p:spPr>
            <a:xfrm>
              <a:off x="4154575" y="815225"/>
              <a:ext cx="39250" cy="11225"/>
            </a:xfrm>
            <a:custGeom>
              <a:avLst/>
              <a:gdLst/>
              <a:ahLst/>
              <a:cxnLst/>
              <a:rect l="l" t="t" r="r" b="b"/>
              <a:pathLst>
                <a:path w="1570" h="449" extrusionOk="0">
                  <a:moveTo>
                    <a:pt x="1345" y="1"/>
                  </a:moveTo>
                  <a:cubicBezTo>
                    <a:pt x="897" y="1"/>
                    <a:pt x="0" y="449"/>
                    <a:pt x="673" y="449"/>
                  </a:cubicBezTo>
                  <a:cubicBezTo>
                    <a:pt x="561" y="225"/>
                    <a:pt x="841" y="225"/>
                    <a:pt x="1093" y="225"/>
                  </a:cubicBezTo>
                  <a:cubicBezTo>
                    <a:pt x="1345" y="225"/>
                    <a:pt x="1569" y="225"/>
                    <a:pt x="134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36" name="Google Shape;17436;p25"/>
            <p:cNvSpPr/>
            <p:nvPr/>
          </p:nvSpPr>
          <p:spPr>
            <a:xfrm>
              <a:off x="3913650" y="1302675"/>
              <a:ext cx="44850" cy="44850"/>
            </a:xfrm>
            <a:custGeom>
              <a:avLst/>
              <a:gdLst/>
              <a:ahLst/>
              <a:cxnLst/>
              <a:rect l="l" t="t" r="r" b="b"/>
              <a:pathLst>
                <a:path w="1794" h="1794" extrusionOk="0">
                  <a:moveTo>
                    <a:pt x="1793" y="1"/>
                  </a:moveTo>
                  <a:cubicBezTo>
                    <a:pt x="448" y="1"/>
                    <a:pt x="673" y="1121"/>
                    <a:pt x="0" y="1794"/>
                  </a:cubicBezTo>
                  <a:cubicBezTo>
                    <a:pt x="897" y="1345"/>
                    <a:pt x="1121" y="449"/>
                    <a:pt x="179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37" name="Google Shape;17437;p25"/>
            <p:cNvSpPr/>
            <p:nvPr/>
          </p:nvSpPr>
          <p:spPr>
            <a:xfrm>
              <a:off x="3894025" y="3044275"/>
              <a:ext cx="27525" cy="13050"/>
            </a:xfrm>
            <a:custGeom>
              <a:avLst/>
              <a:gdLst/>
              <a:ahLst/>
              <a:cxnLst/>
              <a:rect l="l" t="t" r="r" b="b"/>
              <a:pathLst>
                <a:path w="1101" h="522" extrusionOk="0">
                  <a:moveTo>
                    <a:pt x="904" y="1"/>
                  </a:moveTo>
                  <a:cubicBezTo>
                    <a:pt x="875" y="1"/>
                    <a:pt x="836" y="12"/>
                    <a:pt x="785" y="37"/>
                  </a:cubicBezTo>
                  <a:cubicBezTo>
                    <a:pt x="673" y="261"/>
                    <a:pt x="449" y="261"/>
                    <a:pt x="281" y="261"/>
                  </a:cubicBezTo>
                  <a:cubicBezTo>
                    <a:pt x="113" y="261"/>
                    <a:pt x="1" y="261"/>
                    <a:pt x="113" y="485"/>
                  </a:cubicBezTo>
                  <a:cubicBezTo>
                    <a:pt x="189" y="510"/>
                    <a:pt x="262" y="521"/>
                    <a:pt x="331" y="521"/>
                  </a:cubicBezTo>
                  <a:cubicBezTo>
                    <a:pt x="806" y="521"/>
                    <a:pt x="1101" y="1"/>
                    <a:pt x="90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38" name="Google Shape;17438;p25"/>
            <p:cNvSpPr/>
            <p:nvPr/>
          </p:nvSpPr>
          <p:spPr>
            <a:xfrm>
              <a:off x="3667125" y="1532400"/>
              <a:ext cx="84050" cy="39250"/>
            </a:xfrm>
            <a:custGeom>
              <a:avLst/>
              <a:gdLst/>
              <a:ahLst/>
              <a:cxnLst/>
              <a:rect l="l" t="t" r="r" b="b"/>
              <a:pathLst>
                <a:path w="3362" h="1570" extrusionOk="0">
                  <a:moveTo>
                    <a:pt x="1793" y="0"/>
                  </a:moveTo>
                  <a:lnTo>
                    <a:pt x="1793" y="0"/>
                  </a:lnTo>
                  <a:cubicBezTo>
                    <a:pt x="2017" y="897"/>
                    <a:pt x="0" y="1121"/>
                    <a:pt x="1345" y="1569"/>
                  </a:cubicBezTo>
                  <a:cubicBezTo>
                    <a:pt x="1121" y="897"/>
                    <a:pt x="3362" y="673"/>
                    <a:pt x="17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39" name="Google Shape;17439;p25"/>
            <p:cNvSpPr/>
            <p:nvPr/>
          </p:nvSpPr>
          <p:spPr>
            <a:xfrm>
              <a:off x="3599875" y="1622050"/>
              <a:ext cx="33650" cy="22425"/>
            </a:xfrm>
            <a:custGeom>
              <a:avLst/>
              <a:gdLst/>
              <a:ahLst/>
              <a:cxnLst/>
              <a:rect l="l" t="t" r="r" b="b"/>
              <a:pathLst>
                <a:path w="1346" h="897" extrusionOk="0">
                  <a:moveTo>
                    <a:pt x="1345" y="0"/>
                  </a:moveTo>
                  <a:cubicBezTo>
                    <a:pt x="449" y="0"/>
                    <a:pt x="1" y="449"/>
                    <a:pt x="1" y="897"/>
                  </a:cubicBezTo>
                  <a:cubicBezTo>
                    <a:pt x="897" y="897"/>
                    <a:pt x="673" y="224"/>
                    <a:pt x="134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40" name="Google Shape;17440;p25"/>
            <p:cNvSpPr/>
            <p:nvPr/>
          </p:nvSpPr>
          <p:spPr>
            <a:xfrm>
              <a:off x="3527050" y="1644450"/>
              <a:ext cx="89650" cy="56050"/>
            </a:xfrm>
            <a:custGeom>
              <a:avLst/>
              <a:gdLst/>
              <a:ahLst/>
              <a:cxnLst/>
              <a:rect l="l" t="t" r="r" b="b"/>
              <a:pathLst>
                <a:path w="3586" h="2242" extrusionOk="0">
                  <a:moveTo>
                    <a:pt x="2241" y="1"/>
                  </a:moveTo>
                  <a:cubicBezTo>
                    <a:pt x="2241" y="1121"/>
                    <a:pt x="0" y="1570"/>
                    <a:pt x="448" y="2242"/>
                  </a:cubicBezTo>
                  <a:cubicBezTo>
                    <a:pt x="897" y="1570"/>
                    <a:pt x="3586" y="673"/>
                    <a:pt x="224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41" name="Google Shape;17441;p25"/>
            <p:cNvSpPr/>
            <p:nvPr/>
          </p:nvSpPr>
          <p:spPr>
            <a:xfrm>
              <a:off x="3487825" y="1011325"/>
              <a:ext cx="16825" cy="16825"/>
            </a:xfrm>
            <a:custGeom>
              <a:avLst/>
              <a:gdLst/>
              <a:ahLst/>
              <a:cxnLst/>
              <a:rect l="l" t="t" r="r" b="b"/>
              <a:pathLst>
                <a:path w="673" h="673" extrusionOk="0">
                  <a:moveTo>
                    <a:pt x="448" y="1"/>
                  </a:moveTo>
                  <a:cubicBezTo>
                    <a:pt x="0" y="1"/>
                    <a:pt x="224" y="449"/>
                    <a:pt x="673" y="673"/>
                  </a:cubicBezTo>
                  <a:cubicBezTo>
                    <a:pt x="673" y="449"/>
                    <a:pt x="673" y="1"/>
                    <a:pt x="4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42" name="Google Shape;17442;p25"/>
            <p:cNvSpPr/>
            <p:nvPr/>
          </p:nvSpPr>
          <p:spPr>
            <a:xfrm>
              <a:off x="3315600" y="1846150"/>
              <a:ext cx="20975" cy="11375"/>
            </a:xfrm>
            <a:custGeom>
              <a:avLst/>
              <a:gdLst/>
              <a:ahLst/>
              <a:cxnLst/>
              <a:rect l="l" t="t" r="r" b="b"/>
              <a:pathLst>
                <a:path w="839" h="455" extrusionOk="0">
                  <a:moveTo>
                    <a:pt x="838" y="1"/>
                  </a:moveTo>
                  <a:lnTo>
                    <a:pt x="838" y="1"/>
                  </a:lnTo>
                  <a:cubicBezTo>
                    <a:pt x="1" y="141"/>
                    <a:pt x="32" y="454"/>
                    <a:pt x="284" y="454"/>
                  </a:cubicBezTo>
                  <a:cubicBezTo>
                    <a:pt x="436" y="454"/>
                    <a:pt x="669" y="339"/>
                    <a:pt x="83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43" name="Google Shape;17443;p25"/>
            <p:cNvSpPr/>
            <p:nvPr/>
          </p:nvSpPr>
          <p:spPr>
            <a:xfrm>
              <a:off x="3280500" y="1860925"/>
              <a:ext cx="29900" cy="20925"/>
            </a:xfrm>
            <a:custGeom>
              <a:avLst/>
              <a:gdLst/>
              <a:ahLst/>
              <a:cxnLst/>
              <a:rect l="l" t="t" r="r" b="b"/>
              <a:pathLst>
                <a:path w="1196" h="837" extrusionOk="0">
                  <a:moveTo>
                    <a:pt x="1026" y="1"/>
                  </a:moveTo>
                  <a:cubicBezTo>
                    <a:pt x="997" y="1"/>
                    <a:pt x="954" y="25"/>
                    <a:pt x="897" y="82"/>
                  </a:cubicBezTo>
                  <a:cubicBezTo>
                    <a:pt x="897" y="531"/>
                    <a:pt x="1" y="306"/>
                    <a:pt x="1" y="755"/>
                  </a:cubicBezTo>
                  <a:cubicBezTo>
                    <a:pt x="115" y="812"/>
                    <a:pt x="222" y="836"/>
                    <a:pt x="321" y="836"/>
                  </a:cubicBezTo>
                  <a:cubicBezTo>
                    <a:pt x="898" y="836"/>
                    <a:pt x="1195" y="1"/>
                    <a:pt x="102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44" name="Google Shape;17444;p25"/>
            <p:cNvSpPr/>
            <p:nvPr/>
          </p:nvSpPr>
          <p:spPr>
            <a:xfrm>
              <a:off x="3241300" y="1890975"/>
              <a:ext cx="28025" cy="16850"/>
            </a:xfrm>
            <a:custGeom>
              <a:avLst/>
              <a:gdLst/>
              <a:ahLst/>
              <a:cxnLst/>
              <a:rect l="l" t="t" r="r" b="b"/>
              <a:pathLst>
                <a:path w="1121" h="674" extrusionOk="0">
                  <a:moveTo>
                    <a:pt x="672" y="1"/>
                  </a:moveTo>
                  <a:cubicBezTo>
                    <a:pt x="672" y="225"/>
                    <a:pt x="0" y="225"/>
                    <a:pt x="0" y="673"/>
                  </a:cubicBezTo>
                  <a:lnTo>
                    <a:pt x="0" y="673"/>
                  </a:lnTo>
                  <a:cubicBezTo>
                    <a:pt x="672" y="673"/>
                    <a:pt x="1121" y="1"/>
                    <a:pt x="6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45" name="Google Shape;17445;p25"/>
            <p:cNvSpPr/>
            <p:nvPr/>
          </p:nvSpPr>
          <p:spPr>
            <a:xfrm>
              <a:off x="3076925" y="2065925"/>
              <a:ext cx="24325" cy="9975"/>
            </a:xfrm>
            <a:custGeom>
              <a:avLst/>
              <a:gdLst/>
              <a:ahLst/>
              <a:cxnLst/>
              <a:rect l="l" t="t" r="r" b="b"/>
              <a:pathLst>
                <a:path w="973" h="399" extrusionOk="0">
                  <a:moveTo>
                    <a:pt x="698" y="0"/>
                  </a:moveTo>
                  <a:cubicBezTo>
                    <a:pt x="399" y="0"/>
                    <a:pt x="1" y="399"/>
                    <a:pt x="300" y="399"/>
                  </a:cubicBezTo>
                  <a:lnTo>
                    <a:pt x="972" y="399"/>
                  </a:lnTo>
                  <a:cubicBezTo>
                    <a:pt x="972" y="100"/>
                    <a:pt x="848" y="0"/>
                    <a:pt x="6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46" name="Google Shape;17446;p25"/>
            <p:cNvSpPr/>
            <p:nvPr/>
          </p:nvSpPr>
          <p:spPr>
            <a:xfrm>
              <a:off x="2819425" y="3039675"/>
              <a:ext cx="12000" cy="8275"/>
            </a:xfrm>
            <a:custGeom>
              <a:avLst/>
              <a:gdLst/>
              <a:ahLst/>
              <a:cxnLst/>
              <a:rect l="l" t="t" r="r" b="b"/>
              <a:pathLst>
                <a:path w="480" h="331" extrusionOk="0">
                  <a:moveTo>
                    <a:pt x="6" y="0"/>
                  </a:moveTo>
                  <a:cubicBezTo>
                    <a:pt x="0" y="0"/>
                    <a:pt x="73" y="58"/>
                    <a:pt x="290" y="221"/>
                  </a:cubicBezTo>
                  <a:cubicBezTo>
                    <a:pt x="409" y="300"/>
                    <a:pt x="458" y="330"/>
                    <a:pt x="463" y="330"/>
                  </a:cubicBezTo>
                  <a:cubicBezTo>
                    <a:pt x="480" y="330"/>
                    <a:pt x="19" y="0"/>
                    <a:pt x="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47" name="Google Shape;17447;p25"/>
            <p:cNvSpPr/>
            <p:nvPr/>
          </p:nvSpPr>
          <p:spPr>
            <a:xfrm>
              <a:off x="2072675" y="4646475"/>
              <a:ext cx="36850" cy="12375"/>
            </a:xfrm>
            <a:custGeom>
              <a:avLst/>
              <a:gdLst/>
              <a:ahLst/>
              <a:cxnLst/>
              <a:rect l="l" t="t" r="r" b="b"/>
              <a:pathLst>
                <a:path w="1474" h="495" extrusionOk="0">
                  <a:moveTo>
                    <a:pt x="1036" y="1"/>
                  </a:moveTo>
                  <a:cubicBezTo>
                    <a:pt x="577" y="1"/>
                    <a:pt x="1" y="494"/>
                    <a:pt x="577" y="494"/>
                  </a:cubicBezTo>
                  <a:cubicBezTo>
                    <a:pt x="577" y="270"/>
                    <a:pt x="857" y="270"/>
                    <a:pt x="1081" y="270"/>
                  </a:cubicBezTo>
                  <a:cubicBezTo>
                    <a:pt x="1305" y="270"/>
                    <a:pt x="1473" y="270"/>
                    <a:pt x="1249" y="46"/>
                  </a:cubicBezTo>
                  <a:cubicBezTo>
                    <a:pt x="1185" y="14"/>
                    <a:pt x="1112" y="1"/>
                    <a:pt x="103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48" name="Google Shape;17448;p25"/>
            <p:cNvSpPr/>
            <p:nvPr/>
          </p:nvSpPr>
          <p:spPr>
            <a:xfrm>
              <a:off x="1100975" y="1061750"/>
              <a:ext cx="67250" cy="61650"/>
            </a:xfrm>
            <a:custGeom>
              <a:avLst/>
              <a:gdLst/>
              <a:ahLst/>
              <a:cxnLst/>
              <a:rect l="l" t="t" r="r" b="b"/>
              <a:pathLst>
                <a:path w="2690" h="2466" extrusionOk="0">
                  <a:moveTo>
                    <a:pt x="1793" y="1"/>
                  </a:moveTo>
                  <a:lnTo>
                    <a:pt x="1793" y="1"/>
                  </a:lnTo>
                  <a:cubicBezTo>
                    <a:pt x="2017" y="1121"/>
                    <a:pt x="0" y="1569"/>
                    <a:pt x="897" y="2466"/>
                  </a:cubicBezTo>
                  <a:cubicBezTo>
                    <a:pt x="897" y="1794"/>
                    <a:pt x="2690" y="897"/>
                    <a:pt x="179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49" name="Google Shape;17449;p25"/>
            <p:cNvSpPr/>
            <p:nvPr/>
          </p:nvSpPr>
          <p:spPr>
            <a:xfrm>
              <a:off x="271725" y="1044950"/>
              <a:ext cx="95275" cy="44850"/>
            </a:xfrm>
            <a:custGeom>
              <a:avLst/>
              <a:gdLst/>
              <a:ahLst/>
              <a:cxnLst/>
              <a:rect l="l" t="t" r="r" b="b"/>
              <a:pathLst>
                <a:path w="3811" h="1794" extrusionOk="0">
                  <a:moveTo>
                    <a:pt x="3362" y="0"/>
                  </a:moveTo>
                  <a:cubicBezTo>
                    <a:pt x="2690" y="673"/>
                    <a:pt x="1" y="1793"/>
                    <a:pt x="225" y="1793"/>
                  </a:cubicBezTo>
                  <a:cubicBezTo>
                    <a:pt x="1794" y="1569"/>
                    <a:pt x="3811" y="897"/>
                    <a:pt x="336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50" name="Google Shape;17450;p25"/>
            <p:cNvSpPr/>
            <p:nvPr/>
          </p:nvSpPr>
          <p:spPr>
            <a:xfrm>
              <a:off x="507050" y="742400"/>
              <a:ext cx="28050" cy="28025"/>
            </a:xfrm>
            <a:custGeom>
              <a:avLst/>
              <a:gdLst/>
              <a:ahLst/>
              <a:cxnLst/>
              <a:rect l="l" t="t" r="r" b="b"/>
              <a:pathLst>
                <a:path w="1122" h="1121" extrusionOk="0">
                  <a:moveTo>
                    <a:pt x="673" y="0"/>
                  </a:moveTo>
                  <a:cubicBezTo>
                    <a:pt x="449" y="448"/>
                    <a:pt x="1" y="896"/>
                    <a:pt x="673" y="1121"/>
                  </a:cubicBezTo>
                  <a:cubicBezTo>
                    <a:pt x="673" y="672"/>
                    <a:pt x="1121" y="224"/>
                    <a:pt x="6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51" name="Google Shape;17451;p25"/>
            <p:cNvSpPr/>
            <p:nvPr/>
          </p:nvSpPr>
          <p:spPr>
            <a:xfrm>
              <a:off x="1064525" y="3105300"/>
              <a:ext cx="8600" cy="11475"/>
            </a:xfrm>
            <a:custGeom>
              <a:avLst/>
              <a:gdLst/>
              <a:ahLst/>
              <a:cxnLst/>
              <a:rect l="l" t="t" r="r" b="b"/>
              <a:pathLst>
                <a:path w="344" h="459" extrusionOk="0">
                  <a:moveTo>
                    <a:pt x="334" y="1"/>
                  </a:moveTo>
                  <a:cubicBezTo>
                    <a:pt x="330" y="1"/>
                    <a:pt x="271" y="75"/>
                    <a:pt x="113" y="285"/>
                  </a:cubicBezTo>
                  <a:cubicBezTo>
                    <a:pt x="30" y="411"/>
                    <a:pt x="1" y="458"/>
                    <a:pt x="5" y="458"/>
                  </a:cubicBezTo>
                  <a:cubicBezTo>
                    <a:pt x="16" y="458"/>
                    <a:pt x="344" y="1"/>
                    <a:pt x="3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52" name="Google Shape;17452;p25"/>
            <p:cNvSpPr/>
            <p:nvPr/>
          </p:nvSpPr>
          <p:spPr>
            <a:xfrm>
              <a:off x="1012200" y="1126250"/>
              <a:ext cx="12000" cy="8275"/>
            </a:xfrm>
            <a:custGeom>
              <a:avLst/>
              <a:gdLst/>
              <a:ahLst/>
              <a:cxnLst/>
              <a:rect l="l" t="t" r="r" b="b"/>
              <a:pathLst>
                <a:path w="480" h="331" extrusionOk="0">
                  <a:moveTo>
                    <a:pt x="17" y="1"/>
                  </a:moveTo>
                  <a:cubicBezTo>
                    <a:pt x="0" y="1"/>
                    <a:pt x="460" y="331"/>
                    <a:pt x="474" y="331"/>
                  </a:cubicBezTo>
                  <a:cubicBezTo>
                    <a:pt x="479" y="331"/>
                    <a:pt x="407" y="273"/>
                    <a:pt x="189" y="110"/>
                  </a:cubicBezTo>
                  <a:cubicBezTo>
                    <a:pt x="71" y="31"/>
                    <a:pt x="22" y="1"/>
                    <a:pt x="1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53" name="Google Shape;17453;p25"/>
            <p:cNvSpPr/>
            <p:nvPr/>
          </p:nvSpPr>
          <p:spPr>
            <a:xfrm>
              <a:off x="955300" y="3351075"/>
              <a:ext cx="40325" cy="30300"/>
            </a:xfrm>
            <a:custGeom>
              <a:avLst/>
              <a:gdLst/>
              <a:ahLst/>
              <a:cxnLst/>
              <a:rect l="l" t="t" r="r" b="b"/>
              <a:pathLst>
                <a:path w="1613" h="1212" extrusionOk="0">
                  <a:moveTo>
                    <a:pt x="1330" y="0"/>
                  </a:moveTo>
                  <a:cubicBezTo>
                    <a:pt x="1284" y="0"/>
                    <a:pt x="1216" y="28"/>
                    <a:pt x="1121" y="91"/>
                  </a:cubicBezTo>
                  <a:cubicBezTo>
                    <a:pt x="1121" y="315"/>
                    <a:pt x="0" y="764"/>
                    <a:pt x="897" y="1212"/>
                  </a:cubicBezTo>
                  <a:cubicBezTo>
                    <a:pt x="1089" y="1019"/>
                    <a:pt x="1612" y="0"/>
                    <a:pt x="133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54" name="Google Shape;17454;p25"/>
            <p:cNvSpPr/>
            <p:nvPr/>
          </p:nvSpPr>
          <p:spPr>
            <a:xfrm>
              <a:off x="916075" y="3426175"/>
              <a:ext cx="39250" cy="33650"/>
            </a:xfrm>
            <a:custGeom>
              <a:avLst/>
              <a:gdLst/>
              <a:ahLst/>
              <a:cxnLst/>
              <a:rect l="l" t="t" r="r" b="b"/>
              <a:pathLst>
                <a:path w="1570" h="1346" extrusionOk="0">
                  <a:moveTo>
                    <a:pt x="897" y="1"/>
                  </a:moveTo>
                  <a:cubicBezTo>
                    <a:pt x="897" y="449"/>
                    <a:pt x="0" y="897"/>
                    <a:pt x="673" y="1346"/>
                  </a:cubicBezTo>
                  <a:cubicBezTo>
                    <a:pt x="448" y="897"/>
                    <a:pt x="1569" y="225"/>
                    <a:pt x="8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55" name="Google Shape;17455;p25"/>
            <p:cNvSpPr/>
            <p:nvPr/>
          </p:nvSpPr>
          <p:spPr>
            <a:xfrm>
              <a:off x="865650" y="1319500"/>
              <a:ext cx="33625" cy="16825"/>
            </a:xfrm>
            <a:custGeom>
              <a:avLst/>
              <a:gdLst/>
              <a:ahLst/>
              <a:cxnLst/>
              <a:rect l="l" t="t" r="r" b="b"/>
              <a:pathLst>
                <a:path w="1345" h="673" extrusionOk="0">
                  <a:moveTo>
                    <a:pt x="673" y="0"/>
                  </a:moveTo>
                  <a:cubicBezTo>
                    <a:pt x="673" y="0"/>
                    <a:pt x="0" y="672"/>
                    <a:pt x="673" y="672"/>
                  </a:cubicBezTo>
                  <a:cubicBezTo>
                    <a:pt x="448" y="448"/>
                    <a:pt x="1345" y="0"/>
                    <a:pt x="6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56" name="Google Shape;17456;p25"/>
            <p:cNvSpPr/>
            <p:nvPr/>
          </p:nvSpPr>
          <p:spPr>
            <a:xfrm>
              <a:off x="832025" y="1963825"/>
              <a:ext cx="50450" cy="44850"/>
            </a:xfrm>
            <a:custGeom>
              <a:avLst/>
              <a:gdLst/>
              <a:ahLst/>
              <a:cxnLst/>
              <a:rect l="l" t="t" r="r" b="b"/>
              <a:pathLst>
                <a:path w="2018" h="1794" extrusionOk="0">
                  <a:moveTo>
                    <a:pt x="2018" y="0"/>
                  </a:moveTo>
                  <a:lnTo>
                    <a:pt x="2018" y="0"/>
                  </a:lnTo>
                  <a:cubicBezTo>
                    <a:pt x="1345" y="449"/>
                    <a:pt x="0" y="897"/>
                    <a:pt x="0" y="1793"/>
                  </a:cubicBezTo>
                  <a:cubicBezTo>
                    <a:pt x="1121" y="1569"/>
                    <a:pt x="1569" y="673"/>
                    <a:pt x="201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57" name="Google Shape;17457;p25"/>
            <p:cNvSpPr/>
            <p:nvPr/>
          </p:nvSpPr>
          <p:spPr>
            <a:xfrm>
              <a:off x="389400" y="1065875"/>
              <a:ext cx="351150" cy="39975"/>
            </a:xfrm>
            <a:custGeom>
              <a:avLst/>
              <a:gdLst/>
              <a:ahLst/>
              <a:cxnLst/>
              <a:rect l="l" t="t" r="r" b="b"/>
              <a:pathLst>
                <a:path w="14046" h="1599" extrusionOk="0">
                  <a:moveTo>
                    <a:pt x="4900" y="1"/>
                  </a:moveTo>
                  <a:cubicBezTo>
                    <a:pt x="3356" y="1"/>
                    <a:pt x="1699" y="198"/>
                    <a:pt x="0" y="732"/>
                  </a:cubicBezTo>
                  <a:lnTo>
                    <a:pt x="11733" y="1111"/>
                  </a:lnTo>
                  <a:lnTo>
                    <a:pt x="11733" y="1111"/>
                  </a:lnTo>
                  <a:cubicBezTo>
                    <a:pt x="10095" y="641"/>
                    <a:pt x="7680" y="1"/>
                    <a:pt x="4900" y="1"/>
                  </a:cubicBezTo>
                  <a:close/>
                  <a:moveTo>
                    <a:pt x="11733" y="1111"/>
                  </a:moveTo>
                  <a:cubicBezTo>
                    <a:pt x="12683" y="1383"/>
                    <a:pt x="13372" y="1598"/>
                    <a:pt x="13719" y="1598"/>
                  </a:cubicBezTo>
                  <a:cubicBezTo>
                    <a:pt x="13976" y="1598"/>
                    <a:pt x="14046" y="1480"/>
                    <a:pt x="13895" y="1180"/>
                  </a:cubicBezTo>
                  <a:lnTo>
                    <a:pt x="11733" y="111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58" name="Google Shape;17458;p25"/>
            <p:cNvSpPr/>
            <p:nvPr/>
          </p:nvSpPr>
          <p:spPr>
            <a:xfrm>
              <a:off x="544475" y="3516375"/>
              <a:ext cx="12700" cy="18475"/>
            </a:xfrm>
            <a:custGeom>
              <a:avLst/>
              <a:gdLst/>
              <a:ahLst/>
              <a:cxnLst/>
              <a:rect l="l" t="t" r="r" b="b"/>
              <a:pathLst>
                <a:path w="508" h="739" extrusionOk="0">
                  <a:moveTo>
                    <a:pt x="467" y="0"/>
                  </a:moveTo>
                  <a:cubicBezTo>
                    <a:pt x="456" y="0"/>
                    <a:pt x="406" y="57"/>
                    <a:pt x="297" y="203"/>
                  </a:cubicBezTo>
                  <a:cubicBezTo>
                    <a:pt x="70" y="600"/>
                    <a:pt x="1" y="739"/>
                    <a:pt x="13" y="739"/>
                  </a:cubicBezTo>
                  <a:cubicBezTo>
                    <a:pt x="43" y="739"/>
                    <a:pt x="507" y="0"/>
                    <a:pt x="4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59" name="Google Shape;17459;p25"/>
            <p:cNvSpPr/>
            <p:nvPr/>
          </p:nvSpPr>
          <p:spPr>
            <a:xfrm>
              <a:off x="282925" y="2271975"/>
              <a:ext cx="240950" cy="89675"/>
            </a:xfrm>
            <a:custGeom>
              <a:avLst/>
              <a:gdLst/>
              <a:ahLst/>
              <a:cxnLst/>
              <a:rect l="l" t="t" r="r" b="b"/>
              <a:pathLst>
                <a:path w="9638" h="3587" extrusionOk="0">
                  <a:moveTo>
                    <a:pt x="5604" y="1"/>
                  </a:moveTo>
                  <a:lnTo>
                    <a:pt x="5604" y="1"/>
                  </a:lnTo>
                  <a:cubicBezTo>
                    <a:pt x="3363" y="449"/>
                    <a:pt x="1346" y="1794"/>
                    <a:pt x="1" y="3587"/>
                  </a:cubicBezTo>
                  <a:cubicBezTo>
                    <a:pt x="7621" y="2466"/>
                    <a:pt x="9638" y="1346"/>
                    <a:pt x="560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60" name="Google Shape;17460;p25"/>
            <p:cNvSpPr/>
            <p:nvPr/>
          </p:nvSpPr>
          <p:spPr>
            <a:xfrm>
              <a:off x="333375" y="2249575"/>
              <a:ext cx="72850" cy="33650"/>
            </a:xfrm>
            <a:custGeom>
              <a:avLst/>
              <a:gdLst/>
              <a:ahLst/>
              <a:cxnLst/>
              <a:rect l="l" t="t" r="r" b="b"/>
              <a:pathLst>
                <a:path w="2914" h="1346" extrusionOk="0">
                  <a:moveTo>
                    <a:pt x="2914" y="0"/>
                  </a:moveTo>
                  <a:cubicBezTo>
                    <a:pt x="2241" y="0"/>
                    <a:pt x="0" y="1345"/>
                    <a:pt x="1121" y="1345"/>
                  </a:cubicBezTo>
                  <a:cubicBezTo>
                    <a:pt x="1569" y="897"/>
                    <a:pt x="2689" y="673"/>
                    <a:pt x="291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61" name="Google Shape;17461;p25"/>
            <p:cNvSpPr/>
            <p:nvPr/>
          </p:nvSpPr>
          <p:spPr>
            <a:xfrm>
              <a:off x="254925" y="3891225"/>
              <a:ext cx="39250" cy="22425"/>
            </a:xfrm>
            <a:custGeom>
              <a:avLst/>
              <a:gdLst/>
              <a:ahLst/>
              <a:cxnLst/>
              <a:rect l="l" t="t" r="r" b="b"/>
              <a:pathLst>
                <a:path w="1570" h="897" extrusionOk="0">
                  <a:moveTo>
                    <a:pt x="897" y="1"/>
                  </a:moveTo>
                  <a:cubicBezTo>
                    <a:pt x="673" y="449"/>
                    <a:pt x="224" y="673"/>
                    <a:pt x="0" y="897"/>
                  </a:cubicBezTo>
                  <a:cubicBezTo>
                    <a:pt x="449" y="897"/>
                    <a:pt x="1569" y="225"/>
                    <a:pt x="8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7462" name="Google Shape;17462;p25"/>
          <p:cNvSpPr txBox="1">
            <a:spLocks noGrp="1"/>
          </p:cNvSpPr>
          <p:nvPr>
            <p:ph type="title"/>
          </p:nvPr>
        </p:nvSpPr>
        <p:spPr>
          <a:xfrm>
            <a:off x="1636067" y="1977653"/>
            <a:ext cx="4013200" cy="660400"/>
          </a:xfrm>
          <a:prstGeom prst="rect">
            <a:avLst/>
          </a:prstGeom>
        </p:spPr>
        <p:txBody>
          <a:bodyPr spcFirstLastPara="1" wrap="square" lIns="91425" tIns="91425" rIns="91425" bIns="91425" anchor="t" anchorCtr="0">
            <a:noAutofit/>
          </a:bodyPr>
          <a:lstStyle>
            <a:lvl1pPr lvl="0" algn="ctr" rtl="0">
              <a:spcBef>
                <a:spcPts val="0"/>
              </a:spcBef>
              <a:spcAft>
                <a:spcPts val="0"/>
              </a:spcAft>
              <a:buClr>
                <a:srgbClr val="B33B00"/>
              </a:buClr>
              <a:buSzPts val="1800"/>
              <a:buFont typeface="Josefin Sans Thin"/>
              <a:buNone/>
              <a:defRPr sz="2400">
                <a:solidFill>
                  <a:srgbClr val="B33B00"/>
                </a:solidFill>
                <a:latin typeface="Josefin Sans Thin"/>
                <a:ea typeface="Josefin Sans Thin"/>
                <a:cs typeface="Josefin Sans Thin"/>
                <a:sym typeface="Josefin Sans Thin"/>
              </a:defRPr>
            </a:lvl1pPr>
            <a:lvl2pPr lvl="1" algn="ctr" rtl="0">
              <a:spcBef>
                <a:spcPts val="0"/>
              </a:spcBef>
              <a:spcAft>
                <a:spcPts val="0"/>
              </a:spcAft>
              <a:buClr>
                <a:srgbClr val="B33B00"/>
              </a:buClr>
              <a:buSzPts val="1800"/>
              <a:buFont typeface="Josefin Sans Thin"/>
              <a:buNone/>
              <a:defRPr sz="2400">
                <a:solidFill>
                  <a:srgbClr val="B33B00"/>
                </a:solidFill>
                <a:latin typeface="Josefin Sans Thin"/>
                <a:ea typeface="Josefin Sans Thin"/>
                <a:cs typeface="Josefin Sans Thin"/>
                <a:sym typeface="Josefin Sans Thin"/>
              </a:defRPr>
            </a:lvl2pPr>
            <a:lvl3pPr lvl="2" algn="ctr" rtl="0">
              <a:spcBef>
                <a:spcPts val="0"/>
              </a:spcBef>
              <a:spcAft>
                <a:spcPts val="0"/>
              </a:spcAft>
              <a:buClr>
                <a:srgbClr val="B33B00"/>
              </a:buClr>
              <a:buSzPts val="1800"/>
              <a:buFont typeface="Josefin Sans Thin"/>
              <a:buNone/>
              <a:defRPr sz="2400">
                <a:solidFill>
                  <a:srgbClr val="B33B00"/>
                </a:solidFill>
                <a:latin typeface="Josefin Sans Thin"/>
                <a:ea typeface="Josefin Sans Thin"/>
                <a:cs typeface="Josefin Sans Thin"/>
                <a:sym typeface="Josefin Sans Thin"/>
              </a:defRPr>
            </a:lvl3pPr>
            <a:lvl4pPr lvl="3" algn="ctr" rtl="0">
              <a:spcBef>
                <a:spcPts val="0"/>
              </a:spcBef>
              <a:spcAft>
                <a:spcPts val="0"/>
              </a:spcAft>
              <a:buClr>
                <a:srgbClr val="B33B00"/>
              </a:buClr>
              <a:buSzPts val="1800"/>
              <a:buFont typeface="Josefin Sans Thin"/>
              <a:buNone/>
              <a:defRPr sz="2400">
                <a:solidFill>
                  <a:srgbClr val="B33B00"/>
                </a:solidFill>
                <a:latin typeface="Josefin Sans Thin"/>
                <a:ea typeface="Josefin Sans Thin"/>
                <a:cs typeface="Josefin Sans Thin"/>
                <a:sym typeface="Josefin Sans Thin"/>
              </a:defRPr>
            </a:lvl4pPr>
            <a:lvl5pPr lvl="4" algn="ctr" rtl="0">
              <a:spcBef>
                <a:spcPts val="0"/>
              </a:spcBef>
              <a:spcAft>
                <a:spcPts val="0"/>
              </a:spcAft>
              <a:buClr>
                <a:srgbClr val="B33B00"/>
              </a:buClr>
              <a:buSzPts val="1800"/>
              <a:buFont typeface="Josefin Sans Thin"/>
              <a:buNone/>
              <a:defRPr sz="2400">
                <a:solidFill>
                  <a:srgbClr val="B33B00"/>
                </a:solidFill>
                <a:latin typeface="Josefin Sans Thin"/>
                <a:ea typeface="Josefin Sans Thin"/>
                <a:cs typeface="Josefin Sans Thin"/>
                <a:sym typeface="Josefin Sans Thin"/>
              </a:defRPr>
            </a:lvl5pPr>
            <a:lvl6pPr lvl="5" algn="ctr" rtl="0">
              <a:spcBef>
                <a:spcPts val="0"/>
              </a:spcBef>
              <a:spcAft>
                <a:spcPts val="0"/>
              </a:spcAft>
              <a:buClr>
                <a:srgbClr val="B33B00"/>
              </a:buClr>
              <a:buSzPts val="1800"/>
              <a:buFont typeface="Josefin Sans Thin"/>
              <a:buNone/>
              <a:defRPr sz="2400">
                <a:solidFill>
                  <a:srgbClr val="B33B00"/>
                </a:solidFill>
                <a:latin typeface="Josefin Sans Thin"/>
                <a:ea typeface="Josefin Sans Thin"/>
                <a:cs typeface="Josefin Sans Thin"/>
                <a:sym typeface="Josefin Sans Thin"/>
              </a:defRPr>
            </a:lvl6pPr>
            <a:lvl7pPr lvl="6" algn="ctr" rtl="0">
              <a:spcBef>
                <a:spcPts val="0"/>
              </a:spcBef>
              <a:spcAft>
                <a:spcPts val="0"/>
              </a:spcAft>
              <a:buClr>
                <a:srgbClr val="B33B00"/>
              </a:buClr>
              <a:buSzPts val="1800"/>
              <a:buFont typeface="Josefin Sans Thin"/>
              <a:buNone/>
              <a:defRPr sz="2400">
                <a:solidFill>
                  <a:srgbClr val="B33B00"/>
                </a:solidFill>
                <a:latin typeface="Josefin Sans Thin"/>
                <a:ea typeface="Josefin Sans Thin"/>
                <a:cs typeface="Josefin Sans Thin"/>
                <a:sym typeface="Josefin Sans Thin"/>
              </a:defRPr>
            </a:lvl7pPr>
            <a:lvl8pPr lvl="7" algn="ctr" rtl="0">
              <a:spcBef>
                <a:spcPts val="0"/>
              </a:spcBef>
              <a:spcAft>
                <a:spcPts val="0"/>
              </a:spcAft>
              <a:buClr>
                <a:srgbClr val="B33B00"/>
              </a:buClr>
              <a:buSzPts val="1800"/>
              <a:buFont typeface="Josefin Sans Thin"/>
              <a:buNone/>
              <a:defRPr sz="2400">
                <a:solidFill>
                  <a:srgbClr val="B33B00"/>
                </a:solidFill>
                <a:latin typeface="Josefin Sans Thin"/>
                <a:ea typeface="Josefin Sans Thin"/>
                <a:cs typeface="Josefin Sans Thin"/>
                <a:sym typeface="Josefin Sans Thin"/>
              </a:defRPr>
            </a:lvl8pPr>
            <a:lvl9pPr lvl="8" algn="ctr" rtl="0">
              <a:spcBef>
                <a:spcPts val="0"/>
              </a:spcBef>
              <a:spcAft>
                <a:spcPts val="0"/>
              </a:spcAft>
              <a:buClr>
                <a:srgbClr val="B33B00"/>
              </a:buClr>
              <a:buSzPts val="1800"/>
              <a:buFont typeface="Josefin Sans Thin"/>
              <a:buNone/>
              <a:defRPr sz="2400">
                <a:solidFill>
                  <a:srgbClr val="B33B00"/>
                </a:solidFill>
                <a:latin typeface="Josefin Sans Thin"/>
                <a:ea typeface="Josefin Sans Thin"/>
                <a:cs typeface="Josefin Sans Thin"/>
                <a:sym typeface="Josefin Sans Thin"/>
              </a:defRPr>
            </a:lvl9pPr>
          </a:lstStyle>
          <a:p>
            <a:endParaRPr/>
          </a:p>
        </p:txBody>
      </p:sp>
      <p:sp>
        <p:nvSpPr>
          <p:cNvPr id="17463" name="Google Shape;17463;p25"/>
          <p:cNvSpPr txBox="1">
            <a:spLocks noGrp="1"/>
          </p:cNvSpPr>
          <p:nvPr>
            <p:ph type="title" idx="2" hasCustomPrompt="1"/>
          </p:nvPr>
        </p:nvSpPr>
        <p:spPr>
          <a:xfrm>
            <a:off x="2487067" y="1060533"/>
            <a:ext cx="2311200" cy="905600"/>
          </a:xfrm>
          <a:prstGeom prst="rect">
            <a:avLst/>
          </a:prstGeom>
          <a:solidFill>
            <a:srgbClr val="DB7442"/>
          </a:solidFill>
        </p:spPr>
        <p:txBody>
          <a:bodyPr spcFirstLastPara="1" wrap="square" lIns="91425" tIns="91425" rIns="91425" bIns="91425" anchor="t" anchorCtr="0">
            <a:noAutofit/>
          </a:bodyPr>
          <a:lstStyle>
            <a:lvl1pPr lvl="0" rtl="0">
              <a:spcBef>
                <a:spcPts val="0"/>
              </a:spcBef>
              <a:spcAft>
                <a:spcPts val="0"/>
              </a:spcAft>
              <a:buClr>
                <a:schemeClr val="lt1"/>
              </a:buClr>
              <a:buSzPts val="3600"/>
              <a:buFont typeface="Josefin Sans Thin"/>
              <a:buNone/>
              <a:defRPr sz="4800">
                <a:solidFill>
                  <a:schemeClr val="lt1"/>
                </a:solidFill>
                <a:latin typeface="Josefin Sans Thin"/>
                <a:ea typeface="Josefin Sans Thin"/>
                <a:cs typeface="Josefin Sans Thin"/>
                <a:sym typeface="Josefin Sans Thin"/>
              </a:defRPr>
            </a:lvl1pPr>
            <a:lvl2pPr lvl="1" rtl="0">
              <a:spcBef>
                <a:spcPts val="0"/>
              </a:spcBef>
              <a:spcAft>
                <a:spcPts val="0"/>
              </a:spcAft>
              <a:buClr>
                <a:schemeClr val="lt1"/>
              </a:buClr>
              <a:buSzPts val="3600"/>
              <a:buFont typeface="Josefin Sans Thin"/>
              <a:buNone/>
              <a:defRPr sz="4800">
                <a:solidFill>
                  <a:schemeClr val="lt1"/>
                </a:solidFill>
                <a:latin typeface="Josefin Sans Thin"/>
                <a:ea typeface="Josefin Sans Thin"/>
                <a:cs typeface="Josefin Sans Thin"/>
                <a:sym typeface="Josefin Sans Thin"/>
              </a:defRPr>
            </a:lvl2pPr>
            <a:lvl3pPr lvl="2" rtl="0">
              <a:spcBef>
                <a:spcPts val="0"/>
              </a:spcBef>
              <a:spcAft>
                <a:spcPts val="0"/>
              </a:spcAft>
              <a:buClr>
                <a:schemeClr val="lt1"/>
              </a:buClr>
              <a:buSzPts val="3600"/>
              <a:buFont typeface="Josefin Sans Thin"/>
              <a:buNone/>
              <a:defRPr sz="4800">
                <a:solidFill>
                  <a:schemeClr val="lt1"/>
                </a:solidFill>
                <a:latin typeface="Josefin Sans Thin"/>
                <a:ea typeface="Josefin Sans Thin"/>
                <a:cs typeface="Josefin Sans Thin"/>
                <a:sym typeface="Josefin Sans Thin"/>
              </a:defRPr>
            </a:lvl3pPr>
            <a:lvl4pPr lvl="3" rtl="0">
              <a:spcBef>
                <a:spcPts val="0"/>
              </a:spcBef>
              <a:spcAft>
                <a:spcPts val="0"/>
              </a:spcAft>
              <a:buClr>
                <a:schemeClr val="lt1"/>
              </a:buClr>
              <a:buSzPts val="3600"/>
              <a:buFont typeface="Josefin Sans Thin"/>
              <a:buNone/>
              <a:defRPr sz="4800">
                <a:solidFill>
                  <a:schemeClr val="lt1"/>
                </a:solidFill>
                <a:latin typeface="Josefin Sans Thin"/>
                <a:ea typeface="Josefin Sans Thin"/>
                <a:cs typeface="Josefin Sans Thin"/>
                <a:sym typeface="Josefin Sans Thin"/>
              </a:defRPr>
            </a:lvl4pPr>
            <a:lvl5pPr lvl="4" rtl="0">
              <a:spcBef>
                <a:spcPts val="0"/>
              </a:spcBef>
              <a:spcAft>
                <a:spcPts val="0"/>
              </a:spcAft>
              <a:buClr>
                <a:schemeClr val="lt1"/>
              </a:buClr>
              <a:buSzPts val="3600"/>
              <a:buFont typeface="Josefin Sans Thin"/>
              <a:buNone/>
              <a:defRPr sz="4800">
                <a:solidFill>
                  <a:schemeClr val="lt1"/>
                </a:solidFill>
                <a:latin typeface="Josefin Sans Thin"/>
                <a:ea typeface="Josefin Sans Thin"/>
                <a:cs typeface="Josefin Sans Thin"/>
                <a:sym typeface="Josefin Sans Thin"/>
              </a:defRPr>
            </a:lvl5pPr>
            <a:lvl6pPr lvl="5" rtl="0">
              <a:spcBef>
                <a:spcPts val="0"/>
              </a:spcBef>
              <a:spcAft>
                <a:spcPts val="0"/>
              </a:spcAft>
              <a:buClr>
                <a:schemeClr val="lt1"/>
              </a:buClr>
              <a:buSzPts val="3600"/>
              <a:buFont typeface="Josefin Sans Thin"/>
              <a:buNone/>
              <a:defRPr sz="4800">
                <a:solidFill>
                  <a:schemeClr val="lt1"/>
                </a:solidFill>
                <a:latin typeface="Josefin Sans Thin"/>
                <a:ea typeface="Josefin Sans Thin"/>
                <a:cs typeface="Josefin Sans Thin"/>
                <a:sym typeface="Josefin Sans Thin"/>
              </a:defRPr>
            </a:lvl6pPr>
            <a:lvl7pPr lvl="6" rtl="0">
              <a:spcBef>
                <a:spcPts val="0"/>
              </a:spcBef>
              <a:spcAft>
                <a:spcPts val="0"/>
              </a:spcAft>
              <a:buClr>
                <a:schemeClr val="lt1"/>
              </a:buClr>
              <a:buSzPts val="3600"/>
              <a:buFont typeface="Josefin Sans Thin"/>
              <a:buNone/>
              <a:defRPr sz="4800">
                <a:solidFill>
                  <a:schemeClr val="lt1"/>
                </a:solidFill>
                <a:latin typeface="Josefin Sans Thin"/>
                <a:ea typeface="Josefin Sans Thin"/>
                <a:cs typeface="Josefin Sans Thin"/>
                <a:sym typeface="Josefin Sans Thin"/>
              </a:defRPr>
            </a:lvl7pPr>
            <a:lvl8pPr lvl="7" rtl="0">
              <a:spcBef>
                <a:spcPts val="0"/>
              </a:spcBef>
              <a:spcAft>
                <a:spcPts val="0"/>
              </a:spcAft>
              <a:buClr>
                <a:schemeClr val="lt1"/>
              </a:buClr>
              <a:buSzPts val="3600"/>
              <a:buFont typeface="Josefin Sans Thin"/>
              <a:buNone/>
              <a:defRPr sz="4800">
                <a:solidFill>
                  <a:schemeClr val="lt1"/>
                </a:solidFill>
                <a:latin typeface="Josefin Sans Thin"/>
                <a:ea typeface="Josefin Sans Thin"/>
                <a:cs typeface="Josefin Sans Thin"/>
                <a:sym typeface="Josefin Sans Thin"/>
              </a:defRPr>
            </a:lvl8pPr>
            <a:lvl9pPr lvl="8" rtl="0">
              <a:spcBef>
                <a:spcPts val="0"/>
              </a:spcBef>
              <a:spcAft>
                <a:spcPts val="0"/>
              </a:spcAft>
              <a:buClr>
                <a:schemeClr val="lt1"/>
              </a:buClr>
              <a:buSzPts val="3600"/>
              <a:buFont typeface="Josefin Sans Thin"/>
              <a:buNone/>
              <a:defRPr sz="4800">
                <a:solidFill>
                  <a:schemeClr val="lt1"/>
                </a:solidFill>
                <a:latin typeface="Josefin Sans Thin"/>
                <a:ea typeface="Josefin Sans Thin"/>
                <a:cs typeface="Josefin Sans Thin"/>
                <a:sym typeface="Josefin Sans Thin"/>
              </a:defRPr>
            </a:lvl9pPr>
          </a:lstStyle>
          <a:p>
            <a:r>
              <a:t>xx%</a:t>
            </a:r>
          </a:p>
        </p:txBody>
      </p:sp>
      <p:sp>
        <p:nvSpPr>
          <p:cNvPr id="17464" name="Google Shape;17464;p25"/>
          <p:cNvSpPr txBox="1">
            <a:spLocks noGrp="1"/>
          </p:cNvSpPr>
          <p:nvPr>
            <p:ph type="title" idx="3"/>
          </p:nvPr>
        </p:nvSpPr>
        <p:spPr>
          <a:xfrm>
            <a:off x="1636067" y="5155733"/>
            <a:ext cx="4013200" cy="660400"/>
          </a:xfrm>
          <a:prstGeom prst="rect">
            <a:avLst/>
          </a:prstGeom>
        </p:spPr>
        <p:txBody>
          <a:bodyPr spcFirstLastPara="1" wrap="square" lIns="91425" tIns="91425" rIns="91425" bIns="91425" anchor="t" anchorCtr="0">
            <a:noAutofit/>
          </a:bodyPr>
          <a:lstStyle>
            <a:lvl1pPr lvl="0" algn="ctr" rtl="0">
              <a:spcBef>
                <a:spcPts val="0"/>
              </a:spcBef>
              <a:spcAft>
                <a:spcPts val="0"/>
              </a:spcAft>
              <a:buClr>
                <a:srgbClr val="B33B00"/>
              </a:buClr>
              <a:buSzPts val="1800"/>
              <a:buFont typeface="Josefin Sans Thin"/>
              <a:buNone/>
              <a:defRPr sz="2400">
                <a:solidFill>
                  <a:srgbClr val="B33B00"/>
                </a:solidFill>
                <a:latin typeface="Josefin Sans Thin"/>
                <a:ea typeface="Josefin Sans Thin"/>
                <a:cs typeface="Josefin Sans Thin"/>
                <a:sym typeface="Josefin Sans Thin"/>
              </a:defRPr>
            </a:lvl1pPr>
            <a:lvl2pPr lvl="1" algn="ctr" rtl="0">
              <a:spcBef>
                <a:spcPts val="0"/>
              </a:spcBef>
              <a:spcAft>
                <a:spcPts val="0"/>
              </a:spcAft>
              <a:buClr>
                <a:srgbClr val="B33B00"/>
              </a:buClr>
              <a:buSzPts val="1800"/>
              <a:buFont typeface="Josefin Sans Thin"/>
              <a:buNone/>
              <a:defRPr sz="2400">
                <a:solidFill>
                  <a:srgbClr val="B33B00"/>
                </a:solidFill>
                <a:latin typeface="Josefin Sans Thin"/>
                <a:ea typeface="Josefin Sans Thin"/>
                <a:cs typeface="Josefin Sans Thin"/>
                <a:sym typeface="Josefin Sans Thin"/>
              </a:defRPr>
            </a:lvl2pPr>
            <a:lvl3pPr lvl="2" algn="ctr" rtl="0">
              <a:spcBef>
                <a:spcPts val="0"/>
              </a:spcBef>
              <a:spcAft>
                <a:spcPts val="0"/>
              </a:spcAft>
              <a:buClr>
                <a:srgbClr val="B33B00"/>
              </a:buClr>
              <a:buSzPts val="1800"/>
              <a:buFont typeface="Josefin Sans Thin"/>
              <a:buNone/>
              <a:defRPr sz="2400">
                <a:solidFill>
                  <a:srgbClr val="B33B00"/>
                </a:solidFill>
                <a:latin typeface="Josefin Sans Thin"/>
                <a:ea typeface="Josefin Sans Thin"/>
                <a:cs typeface="Josefin Sans Thin"/>
                <a:sym typeface="Josefin Sans Thin"/>
              </a:defRPr>
            </a:lvl3pPr>
            <a:lvl4pPr lvl="3" algn="ctr" rtl="0">
              <a:spcBef>
                <a:spcPts val="0"/>
              </a:spcBef>
              <a:spcAft>
                <a:spcPts val="0"/>
              </a:spcAft>
              <a:buClr>
                <a:srgbClr val="B33B00"/>
              </a:buClr>
              <a:buSzPts val="1800"/>
              <a:buFont typeface="Josefin Sans Thin"/>
              <a:buNone/>
              <a:defRPr sz="2400">
                <a:solidFill>
                  <a:srgbClr val="B33B00"/>
                </a:solidFill>
                <a:latin typeface="Josefin Sans Thin"/>
                <a:ea typeface="Josefin Sans Thin"/>
                <a:cs typeface="Josefin Sans Thin"/>
                <a:sym typeface="Josefin Sans Thin"/>
              </a:defRPr>
            </a:lvl4pPr>
            <a:lvl5pPr lvl="4" algn="ctr" rtl="0">
              <a:spcBef>
                <a:spcPts val="0"/>
              </a:spcBef>
              <a:spcAft>
                <a:spcPts val="0"/>
              </a:spcAft>
              <a:buClr>
                <a:srgbClr val="B33B00"/>
              </a:buClr>
              <a:buSzPts val="1800"/>
              <a:buFont typeface="Josefin Sans Thin"/>
              <a:buNone/>
              <a:defRPr sz="2400">
                <a:solidFill>
                  <a:srgbClr val="B33B00"/>
                </a:solidFill>
                <a:latin typeface="Josefin Sans Thin"/>
                <a:ea typeface="Josefin Sans Thin"/>
                <a:cs typeface="Josefin Sans Thin"/>
                <a:sym typeface="Josefin Sans Thin"/>
              </a:defRPr>
            </a:lvl5pPr>
            <a:lvl6pPr lvl="5" algn="ctr" rtl="0">
              <a:spcBef>
                <a:spcPts val="0"/>
              </a:spcBef>
              <a:spcAft>
                <a:spcPts val="0"/>
              </a:spcAft>
              <a:buClr>
                <a:srgbClr val="B33B00"/>
              </a:buClr>
              <a:buSzPts val="1800"/>
              <a:buFont typeface="Josefin Sans Thin"/>
              <a:buNone/>
              <a:defRPr sz="2400">
                <a:solidFill>
                  <a:srgbClr val="B33B00"/>
                </a:solidFill>
                <a:latin typeface="Josefin Sans Thin"/>
                <a:ea typeface="Josefin Sans Thin"/>
                <a:cs typeface="Josefin Sans Thin"/>
                <a:sym typeface="Josefin Sans Thin"/>
              </a:defRPr>
            </a:lvl6pPr>
            <a:lvl7pPr lvl="6" algn="ctr" rtl="0">
              <a:spcBef>
                <a:spcPts val="0"/>
              </a:spcBef>
              <a:spcAft>
                <a:spcPts val="0"/>
              </a:spcAft>
              <a:buClr>
                <a:srgbClr val="B33B00"/>
              </a:buClr>
              <a:buSzPts val="1800"/>
              <a:buFont typeface="Josefin Sans Thin"/>
              <a:buNone/>
              <a:defRPr sz="2400">
                <a:solidFill>
                  <a:srgbClr val="B33B00"/>
                </a:solidFill>
                <a:latin typeface="Josefin Sans Thin"/>
                <a:ea typeface="Josefin Sans Thin"/>
                <a:cs typeface="Josefin Sans Thin"/>
                <a:sym typeface="Josefin Sans Thin"/>
              </a:defRPr>
            </a:lvl7pPr>
            <a:lvl8pPr lvl="7" algn="ctr" rtl="0">
              <a:spcBef>
                <a:spcPts val="0"/>
              </a:spcBef>
              <a:spcAft>
                <a:spcPts val="0"/>
              </a:spcAft>
              <a:buClr>
                <a:srgbClr val="B33B00"/>
              </a:buClr>
              <a:buSzPts val="1800"/>
              <a:buFont typeface="Josefin Sans Thin"/>
              <a:buNone/>
              <a:defRPr sz="2400">
                <a:solidFill>
                  <a:srgbClr val="B33B00"/>
                </a:solidFill>
                <a:latin typeface="Josefin Sans Thin"/>
                <a:ea typeface="Josefin Sans Thin"/>
                <a:cs typeface="Josefin Sans Thin"/>
                <a:sym typeface="Josefin Sans Thin"/>
              </a:defRPr>
            </a:lvl8pPr>
            <a:lvl9pPr lvl="8" algn="ctr" rtl="0">
              <a:spcBef>
                <a:spcPts val="0"/>
              </a:spcBef>
              <a:spcAft>
                <a:spcPts val="0"/>
              </a:spcAft>
              <a:buClr>
                <a:srgbClr val="B33B00"/>
              </a:buClr>
              <a:buSzPts val="1800"/>
              <a:buFont typeface="Josefin Sans Thin"/>
              <a:buNone/>
              <a:defRPr sz="2400">
                <a:solidFill>
                  <a:srgbClr val="B33B00"/>
                </a:solidFill>
                <a:latin typeface="Josefin Sans Thin"/>
                <a:ea typeface="Josefin Sans Thin"/>
                <a:cs typeface="Josefin Sans Thin"/>
                <a:sym typeface="Josefin Sans Thin"/>
              </a:defRPr>
            </a:lvl9pPr>
          </a:lstStyle>
          <a:p>
            <a:endParaRPr/>
          </a:p>
        </p:txBody>
      </p:sp>
      <p:sp>
        <p:nvSpPr>
          <p:cNvPr id="17465" name="Google Shape;17465;p25"/>
          <p:cNvSpPr txBox="1">
            <a:spLocks noGrp="1"/>
          </p:cNvSpPr>
          <p:nvPr>
            <p:ph type="title" idx="4" hasCustomPrompt="1"/>
          </p:nvPr>
        </p:nvSpPr>
        <p:spPr>
          <a:xfrm>
            <a:off x="2487067" y="4238613"/>
            <a:ext cx="2311200" cy="905600"/>
          </a:xfrm>
          <a:prstGeom prst="rect">
            <a:avLst/>
          </a:prstGeom>
          <a:solidFill>
            <a:srgbClr val="DB7442"/>
          </a:solidFill>
        </p:spPr>
        <p:txBody>
          <a:bodyPr spcFirstLastPara="1" wrap="square" lIns="91425" tIns="91425" rIns="91425" bIns="91425" anchor="t" anchorCtr="0">
            <a:noAutofit/>
          </a:bodyPr>
          <a:lstStyle>
            <a:lvl1pPr lvl="0" rtl="0">
              <a:spcBef>
                <a:spcPts val="0"/>
              </a:spcBef>
              <a:spcAft>
                <a:spcPts val="0"/>
              </a:spcAft>
              <a:buClr>
                <a:schemeClr val="lt1"/>
              </a:buClr>
              <a:buSzPts val="3600"/>
              <a:buFont typeface="Josefin Sans Thin"/>
              <a:buNone/>
              <a:defRPr sz="4800">
                <a:solidFill>
                  <a:schemeClr val="lt1"/>
                </a:solidFill>
                <a:latin typeface="Josefin Sans Thin"/>
                <a:ea typeface="Josefin Sans Thin"/>
                <a:cs typeface="Josefin Sans Thin"/>
                <a:sym typeface="Josefin Sans Thin"/>
              </a:defRPr>
            </a:lvl1pPr>
            <a:lvl2pPr lvl="1" rtl="0">
              <a:spcBef>
                <a:spcPts val="0"/>
              </a:spcBef>
              <a:spcAft>
                <a:spcPts val="0"/>
              </a:spcAft>
              <a:buClr>
                <a:schemeClr val="lt1"/>
              </a:buClr>
              <a:buSzPts val="3600"/>
              <a:buFont typeface="Josefin Sans Thin"/>
              <a:buNone/>
              <a:defRPr sz="4800">
                <a:solidFill>
                  <a:schemeClr val="lt1"/>
                </a:solidFill>
                <a:latin typeface="Josefin Sans Thin"/>
                <a:ea typeface="Josefin Sans Thin"/>
                <a:cs typeface="Josefin Sans Thin"/>
                <a:sym typeface="Josefin Sans Thin"/>
              </a:defRPr>
            </a:lvl2pPr>
            <a:lvl3pPr lvl="2" rtl="0">
              <a:spcBef>
                <a:spcPts val="0"/>
              </a:spcBef>
              <a:spcAft>
                <a:spcPts val="0"/>
              </a:spcAft>
              <a:buClr>
                <a:schemeClr val="lt1"/>
              </a:buClr>
              <a:buSzPts val="3600"/>
              <a:buFont typeface="Josefin Sans Thin"/>
              <a:buNone/>
              <a:defRPr sz="4800">
                <a:solidFill>
                  <a:schemeClr val="lt1"/>
                </a:solidFill>
                <a:latin typeface="Josefin Sans Thin"/>
                <a:ea typeface="Josefin Sans Thin"/>
                <a:cs typeface="Josefin Sans Thin"/>
                <a:sym typeface="Josefin Sans Thin"/>
              </a:defRPr>
            </a:lvl3pPr>
            <a:lvl4pPr lvl="3" rtl="0">
              <a:spcBef>
                <a:spcPts val="0"/>
              </a:spcBef>
              <a:spcAft>
                <a:spcPts val="0"/>
              </a:spcAft>
              <a:buClr>
                <a:schemeClr val="lt1"/>
              </a:buClr>
              <a:buSzPts val="3600"/>
              <a:buFont typeface="Josefin Sans Thin"/>
              <a:buNone/>
              <a:defRPr sz="4800">
                <a:solidFill>
                  <a:schemeClr val="lt1"/>
                </a:solidFill>
                <a:latin typeface="Josefin Sans Thin"/>
                <a:ea typeface="Josefin Sans Thin"/>
                <a:cs typeface="Josefin Sans Thin"/>
                <a:sym typeface="Josefin Sans Thin"/>
              </a:defRPr>
            </a:lvl4pPr>
            <a:lvl5pPr lvl="4" rtl="0">
              <a:spcBef>
                <a:spcPts val="0"/>
              </a:spcBef>
              <a:spcAft>
                <a:spcPts val="0"/>
              </a:spcAft>
              <a:buClr>
                <a:schemeClr val="lt1"/>
              </a:buClr>
              <a:buSzPts val="3600"/>
              <a:buFont typeface="Josefin Sans Thin"/>
              <a:buNone/>
              <a:defRPr sz="4800">
                <a:solidFill>
                  <a:schemeClr val="lt1"/>
                </a:solidFill>
                <a:latin typeface="Josefin Sans Thin"/>
                <a:ea typeface="Josefin Sans Thin"/>
                <a:cs typeface="Josefin Sans Thin"/>
                <a:sym typeface="Josefin Sans Thin"/>
              </a:defRPr>
            </a:lvl5pPr>
            <a:lvl6pPr lvl="5" rtl="0">
              <a:spcBef>
                <a:spcPts val="0"/>
              </a:spcBef>
              <a:spcAft>
                <a:spcPts val="0"/>
              </a:spcAft>
              <a:buClr>
                <a:schemeClr val="lt1"/>
              </a:buClr>
              <a:buSzPts val="3600"/>
              <a:buFont typeface="Josefin Sans Thin"/>
              <a:buNone/>
              <a:defRPr sz="4800">
                <a:solidFill>
                  <a:schemeClr val="lt1"/>
                </a:solidFill>
                <a:latin typeface="Josefin Sans Thin"/>
                <a:ea typeface="Josefin Sans Thin"/>
                <a:cs typeface="Josefin Sans Thin"/>
                <a:sym typeface="Josefin Sans Thin"/>
              </a:defRPr>
            </a:lvl6pPr>
            <a:lvl7pPr lvl="6" rtl="0">
              <a:spcBef>
                <a:spcPts val="0"/>
              </a:spcBef>
              <a:spcAft>
                <a:spcPts val="0"/>
              </a:spcAft>
              <a:buClr>
                <a:schemeClr val="lt1"/>
              </a:buClr>
              <a:buSzPts val="3600"/>
              <a:buFont typeface="Josefin Sans Thin"/>
              <a:buNone/>
              <a:defRPr sz="4800">
                <a:solidFill>
                  <a:schemeClr val="lt1"/>
                </a:solidFill>
                <a:latin typeface="Josefin Sans Thin"/>
                <a:ea typeface="Josefin Sans Thin"/>
                <a:cs typeface="Josefin Sans Thin"/>
                <a:sym typeface="Josefin Sans Thin"/>
              </a:defRPr>
            </a:lvl7pPr>
            <a:lvl8pPr lvl="7" rtl="0">
              <a:spcBef>
                <a:spcPts val="0"/>
              </a:spcBef>
              <a:spcAft>
                <a:spcPts val="0"/>
              </a:spcAft>
              <a:buClr>
                <a:schemeClr val="lt1"/>
              </a:buClr>
              <a:buSzPts val="3600"/>
              <a:buFont typeface="Josefin Sans Thin"/>
              <a:buNone/>
              <a:defRPr sz="4800">
                <a:solidFill>
                  <a:schemeClr val="lt1"/>
                </a:solidFill>
                <a:latin typeface="Josefin Sans Thin"/>
                <a:ea typeface="Josefin Sans Thin"/>
                <a:cs typeface="Josefin Sans Thin"/>
                <a:sym typeface="Josefin Sans Thin"/>
              </a:defRPr>
            </a:lvl8pPr>
            <a:lvl9pPr lvl="8" rtl="0">
              <a:spcBef>
                <a:spcPts val="0"/>
              </a:spcBef>
              <a:spcAft>
                <a:spcPts val="0"/>
              </a:spcAft>
              <a:buClr>
                <a:schemeClr val="lt1"/>
              </a:buClr>
              <a:buSzPts val="3600"/>
              <a:buFont typeface="Josefin Sans Thin"/>
              <a:buNone/>
              <a:defRPr sz="4800">
                <a:solidFill>
                  <a:schemeClr val="lt1"/>
                </a:solidFill>
                <a:latin typeface="Josefin Sans Thin"/>
                <a:ea typeface="Josefin Sans Thin"/>
                <a:cs typeface="Josefin Sans Thin"/>
                <a:sym typeface="Josefin Sans Thin"/>
              </a:defRPr>
            </a:lvl9pPr>
          </a:lstStyle>
          <a:p>
            <a:r>
              <a:t>xx%</a:t>
            </a:r>
          </a:p>
        </p:txBody>
      </p:sp>
      <p:sp>
        <p:nvSpPr>
          <p:cNvPr id="17466" name="Google Shape;17466;p25"/>
          <p:cNvSpPr txBox="1">
            <a:spLocks noGrp="1"/>
          </p:cNvSpPr>
          <p:nvPr>
            <p:ph type="title" idx="5"/>
          </p:nvPr>
        </p:nvSpPr>
        <p:spPr>
          <a:xfrm>
            <a:off x="1636067" y="3566693"/>
            <a:ext cx="4013200" cy="660400"/>
          </a:xfrm>
          <a:prstGeom prst="rect">
            <a:avLst/>
          </a:prstGeom>
        </p:spPr>
        <p:txBody>
          <a:bodyPr spcFirstLastPara="1" wrap="square" lIns="91425" tIns="91425" rIns="91425" bIns="91425" anchor="t" anchorCtr="0">
            <a:noAutofit/>
          </a:bodyPr>
          <a:lstStyle>
            <a:lvl1pPr lvl="0" algn="ctr" rtl="0">
              <a:spcBef>
                <a:spcPts val="0"/>
              </a:spcBef>
              <a:spcAft>
                <a:spcPts val="0"/>
              </a:spcAft>
              <a:buClr>
                <a:srgbClr val="B33B00"/>
              </a:buClr>
              <a:buSzPts val="1800"/>
              <a:buFont typeface="Josefin Sans Thin"/>
              <a:buNone/>
              <a:defRPr sz="2400">
                <a:solidFill>
                  <a:srgbClr val="B33B00"/>
                </a:solidFill>
                <a:latin typeface="Josefin Sans Thin"/>
                <a:ea typeface="Josefin Sans Thin"/>
                <a:cs typeface="Josefin Sans Thin"/>
                <a:sym typeface="Josefin Sans Thin"/>
              </a:defRPr>
            </a:lvl1pPr>
            <a:lvl2pPr lvl="1" algn="ctr" rtl="0">
              <a:spcBef>
                <a:spcPts val="0"/>
              </a:spcBef>
              <a:spcAft>
                <a:spcPts val="0"/>
              </a:spcAft>
              <a:buClr>
                <a:srgbClr val="B33B00"/>
              </a:buClr>
              <a:buSzPts val="1800"/>
              <a:buFont typeface="Josefin Sans Thin"/>
              <a:buNone/>
              <a:defRPr sz="2400">
                <a:solidFill>
                  <a:srgbClr val="B33B00"/>
                </a:solidFill>
                <a:latin typeface="Josefin Sans Thin"/>
                <a:ea typeface="Josefin Sans Thin"/>
                <a:cs typeface="Josefin Sans Thin"/>
                <a:sym typeface="Josefin Sans Thin"/>
              </a:defRPr>
            </a:lvl2pPr>
            <a:lvl3pPr lvl="2" algn="ctr" rtl="0">
              <a:spcBef>
                <a:spcPts val="0"/>
              </a:spcBef>
              <a:spcAft>
                <a:spcPts val="0"/>
              </a:spcAft>
              <a:buClr>
                <a:srgbClr val="B33B00"/>
              </a:buClr>
              <a:buSzPts val="1800"/>
              <a:buFont typeface="Josefin Sans Thin"/>
              <a:buNone/>
              <a:defRPr sz="2400">
                <a:solidFill>
                  <a:srgbClr val="B33B00"/>
                </a:solidFill>
                <a:latin typeface="Josefin Sans Thin"/>
                <a:ea typeface="Josefin Sans Thin"/>
                <a:cs typeface="Josefin Sans Thin"/>
                <a:sym typeface="Josefin Sans Thin"/>
              </a:defRPr>
            </a:lvl3pPr>
            <a:lvl4pPr lvl="3" algn="ctr" rtl="0">
              <a:spcBef>
                <a:spcPts val="0"/>
              </a:spcBef>
              <a:spcAft>
                <a:spcPts val="0"/>
              </a:spcAft>
              <a:buClr>
                <a:srgbClr val="B33B00"/>
              </a:buClr>
              <a:buSzPts val="1800"/>
              <a:buFont typeface="Josefin Sans Thin"/>
              <a:buNone/>
              <a:defRPr sz="2400">
                <a:solidFill>
                  <a:srgbClr val="B33B00"/>
                </a:solidFill>
                <a:latin typeface="Josefin Sans Thin"/>
                <a:ea typeface="Josefin Sans Thin"/>
                <a:cs typeface="Josefin Sans Thin"/>
                <a:sym typeface="Josefin Sans Thin"/>
              </a:defRPr>
            </a:lvl4pPr>
            <a:lvl5pPr lvl="4" algn="ctr" rtl="0">
              <a:spcBef>
                <a:spcPts val="0"/>
              </a:spcBef>
              <a:spcAft>
                <a:spcPts val="0"/>
              </a:spcAft>
              <a:buClr>
                <a:srgbClr val="B33B00"/>
              </a:buClr>
              <a:buSzPts val="1800"/>
              <a:buFont typeface="Josefin Sans Thin"/>
              <a:buNone/>
              <a:defRPr sz="2400">
                <a:solidFill>
                  <a:srgbClr val="B33B00"/>
                </a:solidFill>
                <a:latin typeface="Josefin Sans Thin"/>
                <a:ea typeface="Josefin Sans Thin"/>
                <a:cs typeface="Josefin Sans Thin"/>
                <a:sym typeface="Josefin Sans Thin"/>
              </a:defRPr>
            </a:lvl5pPr>
            <a:lvl6pPr lvl="5" algn="ctr" rtl="0">
              <a:spcBef>
                <a:spcPts val="0"/>
              </a:spcBef>
              <a:spcAft>
                <a:spcPts val="0"/>
              </a:spcAft>
              <a:buClr>
                <a:srgbClr val="B33B00"/>
              </a:buClr>
              <a:buSzPts val="1800"/>
              <a:buFont typeface="Josefin Sans Thin"/>
              <a:buNone/>
              <a:defRPr sz="2400">
                <a:solidFill>
                  <a:srgbClr val="B33B00"/>
                </a:solidFill>
                <a:latin typeface="Josefin Sans Thin"/>
                <a:ea typeface="Josefin Sans Thin"/>
                <a:cs typeface="Josefin Sans Thin"/>
                <a:sym typeface="Josefin Sans Thin"/>
              </a:defRPr>
            </a:lvl6pPr>
            <a:lvl7pPr lvl="6" algn="ctr" rtl="0">
              <a:spcBef>
                <a:spcPts val="0"/>
              </a:spcBef>
              <a:spcAft>
                <a:spcPts val="0"/>
              </a:spcAft>
              <a:buClr>
                <a:srgbClr val="B33B00"/>
              </a:buClr>
              <a:buSzPts val="1800"/>
              <a:buFont typeface="Josefin Sans Thin"/>
              <a:buNone/>
              <a:defRPr sz="2400">
                <a:solidFill>
                  <a:srgbClr val="B33B00"/>
                </a:solidFill>
                <a:latin typeface="Josefin Sans Thin"/>
                <a:ea typeface="Josefin Sans Thin"/>
                <a:cs typeface="Josefin Sans Thin"/>
                <a:sym typeface="Josefin Sans Thin"/>
              </a:defRPr>
            </a:lvl7pPr>
            <a:lvl8pPr lvl="7" algn="ctr" rtl="0">
              <a:spcBef>
                <a:spcPts val="0"/>
              </a:spcBef>
              <a:spcAft>
                <a:spcPts val="0"/>
              </a:spcAft>
              <a:buClr>
                <a:srgbClr val="B33B00"/>
              </a:buClr>
              <a:buSzPts val="1800"/>
              <a:buFont typeface="Josefin Sans Thin"/>
              <a:buNone/>
              <a:defRPr sz="2400">
                <a:solidFill>
                  <a:srgbClr val="B33B00"/>
                </a:solidFill>
                <a:latin typeface="Josefin Sans Thin"/>
                <a:ea typeface="Josefin Sans Thin"/>
                <a:cs typeface="Josefin Sans Thin"/>
                <a:sym typeface="Josefin Sans Thin"/>
              </a:defRPr>
            </a:lvl8pPr>
            <a:lvl9pPr lvl="8" algn="ctr" rtl="0">
              <a:spcBef>
                <a:spcPts val="0"/>
              </a:spcBef>
              <a:spcAft>
                <a:spcPts val="0"/>
              </a:spcAft>
              <a:buClr>
                <a:srgbClr val="B33B00"/>
              </a:buClr>
              <a:buSzPts val="1800"/>
              <a:buFont typeface="Josefin Sans Thin"/>
              <a:buNone/>
              <a:defRPr sz="2400">
                <a:solidFill>
                  <a:srgbClr val="B33B00"/>
                </a:solidFill>
                <a:latin typeface="Josefin Sans Thin"/>
                <a:ea typeface="Josefin Sans Thin"/>
                <a:cs typeface="Josefin Sans Thin"/>
                <a:sym typeface="Josefin Sans Thin"/>
              </a:defRPr>
            </a:lvl9pPr>
          </a:lstStyle>
          <a:p>
            <a:endParaRPr/>
          </a:p>
        </p:txBody>
      </p:sp>
      <p:sp>
        <p:nvSpPr>
          <p:cNvPr id="17467" name="Google Shape;17467;p25"/>
          <p:cNvSpPr txBox="1">
            <a:spLocks noGrp="1"/>
          </p:cNvSpPr>
          <p:nvPr>
            <p:ph type="title" idx="6" hasCustomPrompt="1"/>
          </p:nvPr>
        </p:nvSpPr>
        <p:spPr>
          <a:xfrm>
            <a:off x="2487067" y="2649573"/>
            <a:ext cx="2311200" cy="905600"/>
          </a:xfrm>
          <a:prstGeom prst="rect">
            <a:avLst/>
          </a:prstGeom>
          <a:solidFill>
            <a:srgbClr val="DB7442"/>
          </a:solidFill>
        </p:spPr>
        <p:txBody>
          <a:bodyPr spcFirstLastPara="1" wrap="square" lIns="91425" tIns="91425" rIns="91425" bIns="91425" anchor="t" anchorCtr="0">
            <a:noAutofit/>
          </a:bodyPr>
          <a:lstStyle>
            <a:lvl1pPr lvl="0" rtl="0">
              <a:spcBef>
                <a:spcPts val="0"/>
              </a:spcBef>
              <a:spcAft>
                <a:spcPts val="0"/>
              </a:spcAft>
              <a:buClr>
                <a:schemeClr val="lt1"/>
              </a:buClr>
              <a:buSzPts val="3600"/>
              <a:buFont typeface="Josefin Sans Thin"/>
              <a:buNone/>
              <a:defRPr sz="4800">
                <a:solidFill>
                  <a:schemeClr val="lt1"/>
                </a:solidFill>
                <a:latin typeface="Josefin Sans Thin"/>
                <a:ea typeface="Josefin Sans Thin"/>
                <a:cs typeface="Josefin Sans Thin"/>
                <a:sym typeface="Josefin Sans Thin"/>
              </a:defRPr>
            </a:lvl1pPr>
            <a:lvl2pPr lvl="1" rtl="0">
              <a:spcBef>
                <a:spcPts val="0"/>
              </a:spcBef>
              <a:spcAft>
                <a:spcPts val="0"/>
              </a:spcAft>
              <a:buClr>
                <a:schemeClr val="lt1"/>
              </a:buClr>
              <a:buSzPts val="3600"/>
              <a:buFont typeface="Josefin Sans Thin"/>
              <a:buNone/>
              <a:defRPr sz="4800">
                <a:solidFill>
                  <a:schemeClr val="lt1"/>
                </a:solidFill>
                <a:latin typeface="Josefin Sans Thin"/>
                <a:ea typeface="Josefin Sans Thin"/>
                <a:cs typeface="Josefin Sans Thin"/>
                <a:sym typeface="Josefin Sans Thin"/>
              </a:defRPr>
            </a:lvl2pPr>
            <a:lvl3pPr lvl="2" rtl="0">
              <a:spcBef>
                <a:spcPts val="0"/>
              </a:spcBef>
              <a:spcAft>
                <a:spcPts val="0"/>
              </a:spcAft>
              <a:buClr>
                <a:schemeClr val="lt1"/>
              </a:buClr>
              <a:buSzPts val="3600"/>
              <a:buFont typeface="Josefin Sans Thin"/>
              <a:buNone/>
              <a:defRPr sz="4800">
                <a:solidFill>
                  <a:schemeClr val="lt1"/>
                </a:solidFill>
                <a:latin typeface="Josefin Sans Thin"/>
                <a:ea typeface="Josefin Sans Thin"/>
                <a:cs typeface="Josefin Sans Thin"/>
                <a:sym typeface="Josefin Sans Thin"/>
              </a:defRPr>
            </a:lvl3pPr>
            <a:lvl4pPr lvl="3" rtl="0">
              <a:spcBef>
                <a:spcPts val="0"/>
              </a:spcBef>
              <a:spcAft>
                <a:spcPts val="0"/>
              </a:spcAft>
              <a:buClr>
                <a:schemeClr val="lt1"/>
              </a:buClr>
              <a:buSzPts val="3600"/>
              <a:buFont typeface="Josefin Sans Thin"/>
              <a:buNone/>
              <a:defRPr sz="4800">
                <a:solidFill>
                  <a:schemeClr val="lt1"/>
                </a:solidFill>
                <a:latin typeface="Josefin Sans Thin"/>
                <a:ea typeface="Josefin Sans Thin"/>
                <a:cs typeface="Josefin Sans Thin"/>
                <a:sym typeface="Josefin Sans Thin"/>
              </a:defRPr>
            </a:lvl4pPr>
            <a:lvl5pPr lvl="4" rtl="0">
              <a:spcBef>
                <a:spcPts val="0"/>
              </a:spcBef>
              <a:spcAft>
                <a:spcPts val="0"/>
              </a:spcAft>
              <a:buClr>
                <a:schemeClr val="lt1"/>
              </a:buClr>
              <a:buSzPts val="3600"/>
              <a:buFont typeface="Josefin Sans Thin"/>
              <a:buNone/>
              <a:defRPr sz="4800">
                <a:solidFill>
                  <a:schemeClr val="lt1"/>
                </a:solidFill>
                <a:latin typeface="Josefin Sans Thin"/>
                <a:ea typeface="Josefin Sans Thin"/>
                <a:cs typeface="Josefin Sans Thin"/>
                <a:sym typeface="Josefin Sans Thin"/>
              </a:defRPr>
            </a:lvl5pPr>
            <a:lvl6pPr lvl="5" rtl="0">
              <a:spcBef>
                <a:spcPts val="0"/>
              </a:spcBef>
              <a:spcAft>
                <a:spcPts val="0"/>
              </a:spcAft>
              <a:buClr>
                <a:schemeClr val="lt1"/>
              </a:buClr>
              <a:buSzPts val="3600"/>
              <a:buFont typeface="Josefin Sans Thin"/>
              <a:buNone/>
              <a:defRPr sz="4800">
                <a:solidFill>
                  <a:schemeClr val="lt1"/>
                </a:solidFill>
                <a:latin typeface="Josefin Sans Thin"/>
                <a:ea typeface="Josefin Sans Thin"/>
                <a:cs typeface="Josefin Sans Thin"/>
                <a:sym typeface="Josefin Sans Thin"/>
              </a:defRPr>
            </a:lvl6pPr>
            <a:lvl7pPr lvl="6" rtl="0">
              <a:spcBef>
                <a:spcPts val="0"/>
              </a:spcBef>
              <a:spcAft>
                <a:spcPts val="0"/>
              </a:spcAft>
              <a:buClr>
                <a:schemeClr val="lt1"/>
              </a:buClr>
              <a:buSzPts val="3600"/>
              <a:buFont typeface="Josefin Sans Thin"/>
              <a:buNone/>
              <a:defRPr sz="4800">
                <a:solidFill>
                  <a:schemeClr val="lt1"/>
                </a:solidFill>
                <a:latin typeface="Josefin Sans Thin"/>
                <a:ea typeface="Josefin Sans Thin"/>
                <a:cs typeface="Josefin Sans Thin"/>
                <a:sym typeface="Josefin Sans Thin"/>
              </a:defRPr>
            </a:lvl7pPr>
            <a:lvl8pPr lvl="7" rtl="0">
              <a:spcBef>
                <a:spcPts val="0"/>
              </a:spcBef>
              <a:spcAft>
                <a:spcPts val="0"/>
              </a:spcAft>
              <a:buClr>
                <a:schemeClr val="lt1"/>
              </a:buClr>
              <a:buSzPts val="3600"/>
              <a:buFont typeface="Josefin Sans Thin"/>
              <a:buNone/>
              <a:defRPr sz="4800">
                <a:solidFill>
                  <a:schemeClr val="lt1"/>
                </a:solidFill>
                <a:latin typeface="Josefin Sans Thin"/>
                <a:ea typeface="Josefin Sans Thin"/>
                <a:cs typeface="Josefin Sans Thin"/>
                <a:sym typeface="Josefin Sans Thin"/>
              </a:defRPr>
            </a:lvl8pPr>
            <a:lvl9pPr lvl="8" rtl="0">
              <a:spcBef>
                <a:spcPts val="0"/>
              </a:spcBef>
              <a:spcAft>
                <a:spcPts val="0"/>
              </a:spcAft>
              <a:buClr>
                <a:schemeClr val="lt1"/>
              </a:buClr>
              <a:buSzPts val="3600"/>
              <a:buFont typeface="Josefin Sans Thin"/>
              <a:buNone/>
              <a:defRPr sz="4800">
                <a:solidFill>
                  <a:schemeClr val="lt1"/>
                </a:solidFill>
                <a:latin typeface="Josefin Sans Thin"/>
                <a:ea typeface="Josefin Sans Thin"/>
                <a:cs typeface="Josefin Sans Thin"/>
                <a:sym typeface="Josefin Sans Thin"/>
              </a:defRPr>
            </a:lvl9pPr>
          </a:lstStyle>
          <a:p>
            <a:r>
              <a:t>xx%</a:t>
            </a:r>
          </a:p>
        </p:txBody>
      </p:sp>
    </p:spTree>
    <p:extLst>
      <p:ext uri="{BB962C8B-B14F-4D97-AF65-F5344CB8AC3E}">
        <p14:creationId xmlns:p14="http://schemas.microsoft.com/office/powerpoint/2010/main" val="471045718"/>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Blank" type="blank">
  <p:cSld name="Blank">
    <p:spTree>
      <p:nvGrpSpPr>
        <p:cNvPr id="1" name="Shape 17468"/>
        <p:cNvGrpSpPr/>
        <p:nvPr/>
      </p:nvGrpSpPr>
      <p:grpSpPr>
        <a:xfrm>
          <a:off x="0" y="0"/>
          <a:ext cx="0" cy="0"/>
          <a:chOff x="0" y="0"/>
          <a:chExt cx="0" cy="0"/>
        </a:xfrm>
      </p:grpSpPr>
      <p:sp>
        <p:nvSpPr>
          <p:cNvPr id="17469" name="Google Shape;17469;p26"/>
          <p:cNvSpPr txBox="1">
            <a:spLocks noGrp="1"/>
          </p:cNvSpPr>
          <p:nvPr>
            <p:ph type="sldNum" idx="12"/>
          </p:nvPr>
        </p:nvSpPr>
        <p:spPr>
          <a:xfrm>
            <a:off x="11296611" y="6217623"/>
            <a:ext cx="731600" cy="524800"/>
          </a:xfrm>
          <a:prstGeom prst="rect">
            <a:avLst/>
          </a:prstGeom>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637791490"/>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Cover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10" name="Text Placeholder 9"/>
          <p:cNvSpPr>
            <a:spLocks noGrp="1"/>
          </p:cNvSpPr>
          <p:nvPr>
            <p:ph type="body" sz="quarter" idx="10" hasCustomPrompt="1"/>
          </p:nvPr>
        </p:nvSpPr>
        <p:spPr>
          <a:xfrm>
            <a:off x="5231904" y="3525012"/>
            <a:ext cx="6960096" cy="1440160"/>
          </a:xfrm>
          <a:prstGeom prst="rect">
            <a:avLst/>
          </a:prstGeom>
        </p:spPr>
        <p:txBody>
          <a:bodyPr anchor="ctr"/>
          <a:lstStyle>
            <a:lvl1pPr marL="0" indent="0" algn="l">
              <a:lnSpc>
                <a:spcPct val="100000"/>
              </a:lnSpc>
              <a:buNone/>
              <a:defRPr sz="4800" b="1" baseline="0">
                <a:solidFill>
                  <a:schemeClr val="tx1">
                    <a:lumMod val="75000"/>
                    <a:lumOff val="25000"/>
                  </a:schemeClr>
                </a:solidFill>
                <a:latin typeface="+mj-lt"/>
                <a:cs typeface="Arial" pitchFamily="34" charset="0"/>
              </a:defRPr>
            </a:lvl1pPr>
          </a:lstStyle>
          <a:p>
            <a:pPr lvl="0"/>
            <a:r>
              <a:rPr lang="en-US" altLang="ko-KR" sz="4800" dirty="0">
                <a:ea typeface="맑은 고딕" pitchFamily="50" charset="-127"/>
              </a:rPr>
              <a:t>FREE PPT TEMPLATES</a:t>
            </a:r>
            <a:endParaRPr lang="en-US" altLang="ko-KR" dirty="0"/>
          </a:p>
        </p:txBody>
      </p:sp>
      <p:sp>
        <p:nvSpPr>
          <p:cNvPr id="11" name="Text Placeholder 9"/>
          <p:cNvSpPr>
            <a:spLocks noGrp="1"/>
          </p:cNvSpPr>
          <p:nvPr>
            <p:ph type="body" sz="quarter" idx="11" hasCustomPrompt="1"/>
          </p:nvPr>
        </p:nvSpPr>
        <p:spPr>
          <a:xfrm>
            <a:off x="5231904" y="4965171"/>
            <a:ext cx="6959899" cy="672075"/>
          </a:xfrm>
          <a:prstGeom prst="rect">
            <a:avLst/>
          </a:prstGeom>
        </p:spPr>
        <p:txBody>
          <a:bodyPr anchor="ctr"/>
          <a:lstStyle>
            <a:lvl1pPr marL="0" indent="0" algn="l">
              <a:lnSpc>
                <a:spcPct val="100000"/>
              </a:lnSpc>
              <a:buNone/>
              <a:defRPr sz="1867" b="0" baseline="0">
                <a:solidFill>
                  <a:schemeClr val="tx1">
                    <a:lumMod val="75000"/>
                    <a:lumOff val="25000"/>
                  </a:schemeClr>
                </a:solidFill>
                <a:latin typeface="+mn-lt"/>
                <a:cs typeface="Arial" pitchFamily="34" charset="0"/>
              </a:defRPr>
            </a:lvl1pPr>
          </a:lstStyle>
          <a:p>
            <a:pPr lvl="0"/>
            <a:r>
              <a:rPr lang="en-US" altLang="ko-KR" dirty="0"/>
              <a:t>INSTERT THE TITLE OF YOUR </a:t>
            </a:r>
          </a:p>
          <a:p>
            <a:pPr lvl="0"/>
            <a:r>
              <a:rPr lang="en-US" altLang="ko-KR" dirty="0"/>
              <a:t>PRESENTATION HERE</a:t>
            </a:r>
            <a:endParaRPr lang="ko-KR" altLang="en-US" dirty="0"/>
          </a:p>
        </p:txBody>
      </p:sp>
    </p:spTree>
    <p:extLst>
      <p:ext uri="{BB962C8B-B14F-4D97-AF65-F5344CB8AC3E}">
        <p14:creationId xmlns:p14="http://schemas.microsoft.com/office/powerpoint/2010/main" val="1322867878"/>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End Slide Layout">
    <p:spTree>
      <p:nvGrpSpPr>
        <p:cNvPr id="1" name=""/>
        <p:cNvGrpSpPr/>
        <p:nvPr/>
      </p:nvGrpSpPr>
      <p:grpSpPr>
        <a:xfrm>
          <a:off x="0" y="0"/>
          <a:ext cx="0" cy="0"/>
          <a:chOff x="0" y="0"/>
          <a:chExt cx="0" cy="0"/>
        </a:xfrm>
      </p:grpSpPr>
      <p:pic>
        <p:nvPicPr>
          <p:cNvPr id="18" name="Picture 2" descr="E:\002-KIMS BUSINESS\007-02-Googleslidesppt\02-GSppt-Contents-Kim\20170215\03-abs\item03-png.png"/>
          <p:cNvPicPr>
            <a:picLocks noChangeAspect="1" noChangeArrowheads="1"/>
          </p:cNvPicPr>
          <p:nvPr userDrawn="1"/>
        </p:nvPicPr>
        <p:blipFill>
          <a:blip r:embed="rId2" cstate="print">
            <a:extLst>
              <a:ext uri="{28A0092B-C50C-407E-A947-70E740481C1C}">
                <a14:useLocalDpi xmlns:a14="http://schemas.microsoft.com/office/drawing/2010/main" val="0"/>
              </a:ext>
            </a:extLst>
          </a:blip>
          <a:srcRect/>
          <a:stretch>
            <a:fillRect/>
          </a:stretch>
        </p:blipFill>
        <p:spPr bwMode="auto">
          <a:xfrm rot="11707971">
            <a:off x="3831910" y="208364"/>
            <a:ext cx="2116161" cy="2019320"/>
          </a:xfrm>
          <a:prstGeom prst="rect">
            <a:avLst/>
          </a:prstGeom>
          <a:noFill/>
          <a:extLst>
            <a:ext uri="{909E8E84-426E-40DD-AFC4-6F175D3DCCD1}">
              <a14:hiddenFill xmlns:a14="http://schemas.microsoft.com/office/drawing/2010/main">
                <a:solidFill>
                  <a:srgbClr val="FFFFFF"/>
                </a:solidFill>
              </a14:hiddenFill>
            </a:ext>
          </a:extLst>
        </p:spPr>
      </p:pic>
      <p:pic>
        <p:nvPicPr>
          <p:cNvPr id="17" name="Picture 2" descr="E:\002-KIMS BUSINESS\007-02-Googleslidesppt\02-GSppt-Contents-Kim\20170215\03-abs\item03-png.png"/>
          <p:cNvPicPr>
            <a:picLocks noChangeAspect="1" noChangeArrowheads="1"/>
          </p:cNvPicPr>
          <p:nvPr userDrawn="1"/>
        </p:nvPicPr>
        <p:blipFill>
          <a:blip r:embed="rId2" cstate="print">
            <a:extLst>
              <a:ext uri="{28A0092B-C50C-407E-A947-70E740481C1C}">
                <a14:useLocalDpi xmlns:a14="http://schemas.microsoft.com/office/drawing/2010/main" val="0"/>
              </a:ext>
            </a:extLst>
          </a:blip>
          <a:srcRect/>
          <a:stretch>
            <a:fillRect/>
          </a:stretch>
        </p:blipFill>
        <p:spPr bwMode="auto">
          <a:xfrm rot="4527839">
            <a:off x="4007280" y="4591521"/>
            <a:ext cx="2116161" cy="2019320"/>
          </a:xfrm>
          <a:prstGeom prst="rect">
            <a:avLst/>
          </a:prstGeom>
          <a:noFill/>
          <a:extLst>
            <a:ext uri="{909E8E84-426E-40DD-AFC4-6F175D3DCCD1}">
              <a14:hiddenFill xmlns:a14="http://schemas.microsoft.com/office/drawing/2010/main">
                <a:solidFill>
                  <a:srgbClr val="FFFFFF"/>
                </a:solidFill>
              </a14:hiddenFill>
            </a:ext>
          </a:extLst>
        </p:spPr>
      </p:pic>
      <p:pic>
        <p:nvPicPr>
          <p:cNvPr id="16" name="Picture 2" descr="E:\002-KIMS BUSINESS\007-02-Googleslidesppt\02-GSppt-Contents-Kim\20170215\03-abs\item03-png.png"/>
          <p:cNvPicPr>
            <a:picLocks noChangeAspect="1" noChangeArrowheads="1"/>
          </p:cNvPicPr>
          <p:nvPr userDrawn="1"/>
        </p:nvPicPr>
        <p:blipFill>
          <a:blip r:embed="rId2" cstate="print">
            <a:extLst>
              <a:ext uri="{28A0092B-C50C-407E-A947-70E740481C1C}">
                <a14:useLocalDpi xmlns:a14="http://schemas.microsoft.com/office/drawing/2010/main" val="0"/>
              </a:ext>
            </a:extLst>
          </a:blip>
          <a:srcRect/>
          <a:stretch>
            <a:fillRect/>
          </a:stretch>
        </p:blipFill>
        <p:spPr bwMode="auto">
          <a:xfrm rot="7414606">
            <a:off x="2623864" y="2922816"/>
            <a:ext cx="2116161" cy="2019320"/>
          </a:xfrm>
          <a:prstGeom prst="rect">
            <a:avLst/>
          </a:prstGeom>
          <a:noFill/>
          <a:extLst>
            <a:ext uri="{909E8E84-426E-40DD-AFC4-6F175D3DCCD1}">
              <a14:hiddenFill xmlns:a14="http://schemas.microsoft.com/office/drawing/2010/main">
                <a:solidFill>
                  <a:srgbClr val="FFFFFF"/>
                </a:solidFill>
              </a14:hiddenFill>
            </a:ext>
          </a:extLst>
        </p:spPr>
      </p:pic>
      <p:pic>
        <p:nvPicPr>
          <p:cNvPr id="15" name="Picture 2" descr="E:\002-KIMS BUSINESS\007-02-Googleslidesppt\02-GSppt-Contents-Kim\20170215\03-abs\item03-png.png"/>
          <p:cNvPicPr>
            <a:picLocks noChangeAspect="1" noChangeArrowheads="1"/>
          </p:cNvPicPr>
          <p:nvPr userDrawn="1"/>
        </p:nvPicPr>
        <p:blipFill>
          <a:blip r:embed="rId2" cstate="print">
            <a:extLst>
              <a:ext uri="{28A0092B-C50C-407E-A947-70E740481C1C}">
                <a14:useLocalDpi xmlns:a14="http://schemas.microsoft.com/office/drawing/2010/main" val="0"/>
              </a:ext>
            </a:extLst>
          </a:blip>
          <a:srcRect/>
          <a:stretch>
            <a:fillRect/>
          </a:stretch>
        </p:blipFill>
        <p:spPr bwMode="auto">
          <a:xfrm rot="4162721" flipH="1">
            <a:off x="2814344" y="1073461"/>
            <a:ext cx="2116161" cy="2019320"/>
          </a:xfrm>
          <a:prstGeom prst="rect">
            <a:avLst/>
          </a:prstGeom>
          <a:noFill/>
          <a:extLst>
            <a:ext uri="{909E8E84-426E-40DD-AFC4-6F175D3DCCD1}">
              <a14:hiddenFill xmlns:a14="http://schemas.microsoft.com/office/drawing/2010/main">
                <a:solidFill>
                  <a:srgbClr val="FFFFFF"/>
                </a:solidFill>
              </a14:hiddenFill>
            </a:ext>
          </a:extLst>
        </p:spPr>
      </p:pic>
      <p:pic>
        <p:nvPicPr>
          <p:cNvPr id="14" name="Picture 2" descr="E:\002-KIMS BUSINESS\007-02-Googleslidesppt\02-GSppt-Contents-Kim\20170215\03-abs\item03-png.png"/>
          <p:cNvPicPr>
            <a:picLocks noChangeAspect="1" noChangeArrowheads="1"/>
          </p:cNvPicPr>
          <p:nvPr userDrawn="1"/>
        </p:nvPicPr>
        <p:blipFill>
          <a:blip r:embed="rId2" cstate="print">
            <a:extLst>
              <a:ext uri="{28A0092B-C50C-407E-A947-70E740481C1C}">
                <a14:useLocalDpi xmlns:a14="http://schemas.microsoft.com/office/drawing/2010/main" val="0"/>
              </a:ext>
            </a:extLst>
          </a:blip>
          <a:srcRect/>
          <a:stretch>
            <a:fillRect/>
          </a:stretch>
        </p:blipFill>
        <p:spPr bwMode="auto">
          <a:xfrm rot="7864253" flipH="1">
            <a:off x="5246112" y="190231"/>
            <a:ext cx="2116161" cy="2019320"/>
          </a:xfrm>
          <a:prstGeom prst="rect">
            <a:avLst/>
          </a:prstGeom>
          <a:noFill/>
          <a:extLst>
            <a:ext uri="{909E8E84-426E-40DD-AFC4-6F175D3DCCD1}">
              <a14:hiddenFill xmlns:a14="http://schemas.microsoft.com/office/drawing/2010/main">
                <a:solidFill>
                  <a:srgbClr val="FFFFFF"/>
                </a:solidFill>
              </a14:hiddenFill>
            </a:ext>
          </a:extLst>
        </p:spPr>
      </p:pic>
      <p:pic>
        <p:nvPicPr>
          <p:cNvPr id="13" name="Picture 2" descr="E:\002-KIMS BUSINESS\007-02-Googleslidesppt\02-GSppt-Contents-Kim\20170215\03-abs\item03-png.png"/>
          <p:cNvPicPr>
            <a:picLocks noChangeAspect="1" noChangeArrowheads="1"/>
          </p:cNvPicPr>
          <p:nvPr userDrawn="1"/>
        </p:nvPicPr>
        <p:blipFill>
          <a:blip r:embed="rId2" cstate="print">
            <a:extLst>
              <a:ext uri="{28A0092B-C50C-407E-A947-70E740481C1C}">
                <a14:useLocalDpi xmlns:a14="http://schemas.microsoft.com/office/drawing/2010/main" val="0"/>
              </a:ext>
            </a:extLst>
          </a:blip>
          <a:srcRect/>
          <a:stretch>
            <a:fillRect/>
          </a:stretch>
        </p:blipFill>
        <p:spPr bwMode="auto">
          <a:xfrm rot="20164798">
            <a:off x="7490941" y="3179621"/>
            <a:ext cx="2116161" cy="2019320"/>
          </a:xfrm>
          <a:prstGeom prst="rect">
            <a:avLst/>
          </a:prstGeom>
          <a:noFill/>
          <a:extLst>
            <a:ext uri="{909E8E84-426E-40DD-AFC4-6F175D3DCCD1}">
              <a14:hiddenFill xmlns:a14="http://schemas.microsoft.com/office/drawing/2010/main">
                <a:solidFill>
                  <a:srgbClr val="FFFFFF"/>
                </a:solidFill>
              </a14:hiddenFill>
            </a:ext>
          </a:extLst>
        </p:spPr>
      </p:pic>
      <p:pic>
        <p:nvPicPr>
          <p:cNvPr id="12" name="Picture 2" descr="E:\002-KIMS BUSINESS\007-02-Googleslidesppt\02-GSppt-Contents-Kim\20170215\03-abs\item03-png.png"/>
          <p:cNvPicPr>
            <a:picLocks noChangeAspect="1" noChangeArrowheads="1"/>
          </p:cNvPicPr>
          <p:nvPr userDrawn="1"/>
        </p:nvPicPr>
        <p:blipFill>
          <a:blip r:embed="rId2" cstate="print">
            <a:extLst>
              <a:ext uri="{28A0092B-C50C-407E-A947-70E740481C1C}">
                <a14:useLocalDpi xmlns:a14="http://schemas.microsoft.com/office/drawing/2010/main" val="0"/>
              </a:ext>
            </a:extLst>
          </a:blip>
          <a:srcRect/>
          <a:stretch>
            <a:fillRect/>
          </a:stretch>
        </p:blipFill>
        <p:spPr bwMode="auto">
          <a:xfrm rot="17274931">
            <a:off x="7284210" y="981533"/>
            <a:ext cx="2116161" cy="2019320"/>
          </a:xfrm>
          <a:prstGeom prst="rect">
            <a:avLst/>
          </a:prstGeom>
          <a:noFill/>
          <a:extLst>
            <a:ext uri="{909E8E84-426E-40DD-AFC4-6F175D3DCCD1}">
              <a14:hiddenFill xmlns:a14="http://schemas.microsoft.com/office/drawing/2010/main">
                <a:solidFill>
                  <a:srgbClr val="FFFFFF"/>
                </a:solidFill>
              </a14:hiddenFill>
            </a:ext>
          </a:extLst>
        </p:spPr>
      </p:pic>
      <p:pic>
        <p:nvPicPr>
          <p:cNvPr id="9" name="Picture 2" descr="E:\002-KIMS BUSINESS\007-02-Googleslidesppt\02-GSppt-Contents-Kim\20170215\03-abs\item03-png.png"/>
          <p:cNvPicPr>
            <a:picLocks noChangeAspect="1" noChangeArrowheads="1"/>
          </p:cNvPicPr>
          <p:nvPr userDrawn="1"/>
        </p:nvPicPr>
        <p:blipFill>
          <a:blip r:embed="rId2" cstate="print">
            <a:extLst>
              <a:ext uri="{28A0092B-C50C-407E-A947-70E740481C1C}">
                <a14:useLocalDpi xmlns:a14="http://schemas.microsoft.com/office/drawing/2010/main" val="0"/>
              </a:ext>
            </a:extLst>
          </a:blip>
          <a:srcRect/>
          <a:stretch>
            <a:fillRect/>
          </a:stretch>
        </p:blipFill>
        <p:spPr bwMode="auto">
          <a:xfrm rot="729549">
            <a:off x="6384033" y="4494287"/>
            <a:ext cx="2116161" cy="2019320"/>
          </a:xfrm>
          <a:prstGeom prst="rect">
            <a:avLst/>
          </a:prstGeom>
          <a:noFill/>
          <a:extLst>
            <a:ext uri="{909E8E84-426E-40DD-AFC4-6F175D3DCCD1}">
              <a14:hiddenFill xmlns:a14="http://schemas.microsoft.com/office/drawing/2010/main">
                <a:solidFill>
                  <a:srgbClr val="FFFFFF"/>
                </a:solidFill>
              </a14:hiddenFill>
            </a:ext>
          </a:extLst>
        </p:spPr>
      </p:pic>
      <p:grpSp>
        <p:nvGrpSpPr>
          <p:cNvPr id="4" name="Group 3"/>
          <p:cNvGrpSpPr/>
          <p:nvPr userDrawn="1"/>
        </p:nvGrpSpPr>
        <p:grpSpPr>
          <a:xfrm>
            <a:off x="3006107" y="331184"/>
            <a:ext cx="6179787" cy="6195632"/>
            <a:chOff x="1115616" y="1275607"/>
            <a:chExt cx="2585656" cy="2592286"/>
          </a:xfrm>
        </p:grpSpPr>
        <p:pic>
          <p:nvPicPr>
            <p:cNvPr id="5" name="Picture 2" descr="E:\002-KIMS BUSINESS\007-02-Googleslidesppt\02-GSppt-Contents-Kim\20170215\03-abs\item01-png.png"/>
            <p:cNvPicPr>
              <a:picLocks noChangeAspect="1" noChangeArrowheads="1"/>
            </p:cNvPicPr>
            <p:nvPr userDrawn="1"/>
          </p:nvPicPr>
          <p:blipFill>
            <a:blip r:embed="rId3">
              <a:extLst>
                <a:ext uri="{28A0092B-C50C-407E-A947-70E740481C1C}">
                  <a14:useLocalDpi xmlns:a14="http://schemas.microsoft.com/office/drawing/2010/main" val="0"/>
                </a:ext>
              </a:extLst>
            </a:blip>
            <a:srcRect/>
            <a:stretch>
              <a:fillRect/>
            </a:stretch>
          </p:blipFill>
          <p:spPr bwMode="auto">
            <a:xfrm>
              <a:off x="1115616" y="1275607"/>
              <a:ext cx="2585656" cy="2592286"/>
            </a:xfrm>
            <a:prstGeom prst="rect">
              <a:avLst/>
            </a:prstGeom>
            <a:noFill/>
            <a:extLst>
              <a:ext uri="{909E8E84-426E-40DD-AFC4-6F175D3DCCD1}">
                <a14:hiddenFill xmlns:a14="http://schemas.microsoft.com/office/drawing/2010/main">
                  <a:solidFill>
                    <a:srgbClr val="FFFFFF"/>
                  </a:solidFill>
                </a14:hiddenFill>
              </a:ext>
            </a:extLst>
          </p:spPr>
        </p:pic>
        <p:sp>
          <p:nvSpPr>
            <p:cNvPr id="6" name="Oval 5"/>
            <p:cNvSpPr/>
            <p:nvPr userDrawn="1"/>
          </p:nvSpPr>
          <p:spPr>
            <a:xfrm>
              <a:off x="1595313" y="1758619"/>
              <a:ext cx="1626263" cy="1626264"/>
            </a:xfrm>
            <a:prstGeom prst="ellipse">
              <a:avLst/>
            </a:prstGeom>
            <a:solidFill>
              <a:schemeClr val="bg1"/>
            </a:solidFill>
            <a:ln>
              <a:noFill/>
            </a:ln>
            <a:effectLst>
              <a:innerShdw blurRad="63500" dist="38100" dir="18900000">
                <a:prstClr val="black">
                  <a:alpha val="29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400">
                <a:latin typeface="+mn-lt"/>
              </a:endParaRPr>
            </a:p>
          </p:txBody>
        </p:sp>
      </p:grpSp>
      <p:sp>
        <p:nvSpPr>
          <p:cNvPr id="10" name="Text Placeholder 9"/>
          <p:cNvSpPr>
            <a:spLocks noGrp="1"/>
          </p:cNvSpPr>
          <p:nvPr>
            <p:ph type="body" sz="quarter" idx="10" hasCustomPrompt="1"/>
          </p:nvPr>
        </p:nvSpPr>
        <p:spPr>
          <a:xfrm>
            <a:off x="4271798" y="2802137"/>
            <a:ext cx="3648404" cy="768084"/>
          </a:xfrm>
          <a:prstGeom prst="rect">
            <a:avLst/>
          </a:prstGeom>
        </p:spPr>
        <p:txBody>
          <a:bodyPr anchor="ctr"/>
          <a:lstStyle>
            <a:lvl1pPr marL="0" indent="0" algn="ctr">
              <a:buNone/>
              <a:defRPr sz="4800" b="1" baseline="0">
                <a:solidFill>
                  <a:schemeClr val="tx1">
                    <a:lumMod val="75000"/>
                    <a:lumOff val="25000"/>
                  </a:schemeClr>
                </a:solidFill>
                <a:latin typeface="+mj-lt"/>
                <a:cs typeface="Arial" pitchFamily="34" charset="0"/>
              </a:defRPr>
            </a:lvl1pPr>
          </a:lstStyle>
          <a:p>
            <a:pPr lvl="0"/>
            <a:r>
              <a:rPr lang="en-US" altLang="ko-KR" dirty="0"/>
              <a:t>Thank you</a:t>
            </a:r>
          </a:p>
        </p:txBody>
      </p:sp>
      <p:sp>
        <p:nvSpPr>
          <p:cNvPr id="11" name="Text Placeholder 9"/>
          <p:cNvSpPr>
            <a:spLocks noGrp="1"/>
          </p:cNvSpPr>
          <p:nvPr>
            <p:ph type="body" sz="quarter" idx="11" hasCustomPrompt="1"/>
          </p:nvPr>
        </p:nvSpPr>
        <p:spPr>
          <a:xfrm>
            <a:off x="4271601" y="3570221"/>
            <a:ext cx="3648404" cy="576064"/>
          </a:xfrm>
          <a:prstGeom prst="rect">
            <a:avLst/>
          </a:prstGeom>
        </p:spPr>
        <p:txBody>
          <a:bodyPr anchor="ctr"/>
          <a:lstStyle>
            <a:lvl1pPr marL="0" indent="0" algn="ctr">
              <a:buNone/>
              <a:defRPr sz="1867" b="0" baseline="0">
                <a:solidFill>
                  <a:schemeClr val="tx1">
                    <a:lumMod val="75000"/>
                    <a:lumOff val="25000"/>
                  </a:schemeClr>
                </a:solidFill>
                <a:latin typeface="+mn-lt"/>
                <a:cs typeface="Arial" pitchFamily="34" charset="0"/>
              </a:defRPr>
            </a:lvl1pPr>
          </a:lstStyle>
          <a:p>
            <a:pPr lvl="0"/>
            <a:r>
              <a:rPr lang="en-US" altLang="ko-KR" dirty="0"/>
              <a:t>Insert the title</a:t>
            </a:r>
          </a:p>
          <a:p>
            <a:pPr lvl="0"/>
            <a:r>
              <a:rPr lang="en-US" altLang="ko-KR" dirty="0"/>
              <a:t>of your subtitle Here</a:t>
            </a:r>
          </a:p>
        </p:txBody>
      </p:sp>
      <p:pic>
        <p:nvPicPr>
          <p:cNvPr id="2050" name="Picture 2" descr="E:\002-KIMS BUSINESS\007-02-Googleslidesppt\02-GSppt-Contents-Kim\20170215\03-abs\item03-png.png"/>
          <p:cNvPicPr>
            <a:picLocks noChangeAspect="1" noChangeArrowheads="1"/>
          </p:cNvPicPr>
          <p:nvPr userDrawn="1"/>
        </p:nvPicPr>
        <p:blipFill>
          <a:blip r:embed="rId2" cstate="print">
            <a:extLst>
              <a:ext uri="{28A0092B-C50C-407E-A947-70E740481C1C}">
                <a14:useLocalDpi xmlns:a14="http://schemas.microsoft.com/office/drawing/2010/main" val="0"/>
              </a:ext>
            </a:extLst>
          </a:blip>
          <a:srcRect/>
          <a:stretch>
            <a:fillRect/>
          </a:stretch>
        </p:blipFill>
        <p:spPr bwMode="auto">
          <a:xfrm>
            <a:off x="1" y="-30480"/>
            <a:ext cx="2116161" cy="2019320"/>
          </a:xfrm>
          <a:prstGeom prst="rect">
            <a:avLst/>
          </a:prstGeom>
          <a:noFill/>
          <a:extLst>
            <a:ext uri="{909E8E84-426E-40DD-AFC4-6F175D3DCCD1}">
              <a14:hiddenFill xmlns:a14="http://schemas.microsoft.com/office/drawing/2010/main">
                <a:solidFill>
                  <a:srgbClr val="FFFFFF"/>
                </a:solidFill>
              </a14:hiddenFill>
            </a:ext>
          </a:extLst>
        </p:spPr>
      </p:pic>
      <p:pic>
        <p:nvPicPr>
          <p:cNvPr id="2051" name="Picture 3" descr="E:\002-KIMS BUSINESS\007-02-Googleslidesppt\02-GSppt-Contents-Kim\20170215\03-abs\item02-png.png"/>
          <p:cNvPicPr>
            <a:picLocks noChangeAspect="1" noChangeArrowheads="1"/>
          </p:cNvPicPr>
          <p:nvPr userDrawn="1"/>
        </p:nvPicPr>
        <p:blipFill>
          <a:blip r:embed="rId4" cstate="print">
            <a:extLst>
              <a:ext uri="{28A0092B-C50C-407E-A947-70E740481C1C}">
                <a14:useLocalDpi xmlns:a14="http://schemas.microsoft.com/office/drawing/2010/main" val="0"/>
              </a:ext>
            </a:extLst>
          </a:blip>
          <a:srcRect/>
          <a:stretch>
            <a:fillRect/>
          </a:stretch>
        </p:blipFill>
        <p:spPr bwMode="auto">
          <a:xfrm>
            <a:off x="10320469" y="4833056"/>
            <a:ext cx="1876544" cy="2024944"/>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4017041836"/>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endParaRPr lang="en-US" dirty="0"/>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
        <p:nvSpPr>
          <p:cNvPr id="4" name="Date Placeholder 3"/>
          <p:cNvSpPr>
            <a:spLocks noGrp="1"/>
          </p:cNvSpPr>
          <p:nvPr>
            <p:ph type="dt" sz="half" idx="10"/>
          </p:nvPr>
        </p:nvSpPr>
        <p:spPr/>
        <p:txBody>
          <a:bodyPr/>
          <a:lstStyle/>
          <a:p>
            <a:fld id="{DBA32C21-FD13-4697-ADCD-F9E33DDFF06F}" type="datetimeFigureOut">
              <a:rPr lang="vi-VN" smtClean="0"/>
              <a:t>05/10/2024</a:t>
            </a:fld>
            <a:endParaRPr lang="vi-VN"/>
          </a:p>
        </p:txBody>
      </p:sp>
      <p:sp>
        <p:nvSpPr>
          <p:cNvPr id="5" name="Footer Placeholder 4"/>
          <p:cNvSpPr>
            <a:spLocks noGrp="1"/>
          </p:cNvSpPr>
          <p:nvPr>
            <p:ph type="ftr" sz="quarter" idx="11"/>
          </p:nvPr>
        </p:nvSpPr>
        <p:spPr/>
        <p:txBody>
          <a:bodyPr/>
          <a:lstStyle/>
          <a:p>
            <a:endParaRPr lang="vi-VN"/>
          </a:p>
        </p:txBody>
      </p:sp>
      <p:sp>
        <p:nvSpPr>
          <p:cNvPr id="6" name="Slide Number Placeholder 5"/>
          <p:cNvSpPr>
            <a:spLocks noGrp="1"/>
          </p:cNvSpPr>
          <p:nvPr>
            <p:ph type="sldNum" sz="quarter" idx="12"/>
          </p:nvPr>
        </p:nvSpPr>
        <p:spPr/>
        <p:txBody>
          <a:bodyPr/>
          <a:lstStyle/>
          <a:p>
            <a:fld id="{2885D699-091F-4322-9983-565B97A178FD}" type="slidenum">
              <a:rPr lang="vi-VN" smtClean="0"/>
              <a:t>‹#›</a:t>
            </a:fld>
            <a:endParaRPr lang="vi-VN"/>
          </a:p>
        </p:txBody>
      </p:sp>
    </p:spTree>
    <p:extLst>
      <p:ext uri="{BB962C8B-B14F-4D97-AF65-F5344CB8AC3E}">
        <p14:creationId xmlns:p14="http://schemas.microsoft.com/office/powerpoint/2010/main" val="2171046687"/>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idx="1"/>
          </p:nvPr>
        </p:nvSpPr>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DBA32C21-FD13-4697-ADCD-F9E33DDFF06F}" type="datetimeFigureOut">
              <a:rPr lang="vi-VN" smtClean="0"/>
              <a:t>05/10/2024</a:t>
            </a:fld>
            <a:endParaRPr lang="vi-VN"/>
          </a:p>
        </p:txBody>
      </p:sp>
      <p:sp>
        <p:nvSpPr>
          <p:cNvPr id="5" name="Footer Placeholder 4"/>
          <p:cNvSpPr>
            <a:spLocks noGrp="1"/>
          </p:cNvSpPr>
          <p:nvPr>
            <p:ph type="ftr" sz="quarter" idx="11"/>
          </p:nvPr>
        </p:nvSpPr>
        <p:spPr/>
        <p:txBody>
          <a:bodyPr/>
          <a:lstStyle/>
          <a:p>
            <a:endParaRPr lang="vi-VN"/>
          </a:p>
        </p:txBody>
      </p:sp>
      <p:sp>
        <p:nvSpPr>
          <p:cNvPr id="6" name="Slide Number Placeholder 5"/>
          <p:cNvSpPr>
            <a:spLocks noGrp="1"/>
          </p:cNvSpPr>
          <p:nvPr>
            <p:ph type="sldNum" sz="quarter" idx="12"/>
          </p:nvPr>
        </p:nvSpPr>
        <p:spPr/>
        <p:txBody>
          <a:bodyPr/>
          <a:lstStyle/>
          <a:p>
            <a:fld id="{2885D699-091F-4322-9983-565B97A178FD}" type="slidenum">
              <a:rPr lang="vi-VN" smtClean="0"/>
              <a:t>‹#›</a:t>
            </a:fld>
            <a:endParaRPr lang="vi-VN"/>
          </a:p>
        </p:txBody>
      </p:sp>
    </p:spTree>
    <p:extLst>
      <p:ext uri="{BB962C8B-B14F-4D97-AF65-F5344CB8AC3E}">
        <p14:creationId xmlns:p14="http://schemas.microsoft.com/office/powerpoint/2010/main" val="3411078474"/>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831850" y="1709738"/>
            <a:ext cx="10515600" cy="2852737"/>
          </a:xfrm>
        </p:spPr>
        <p:txBody>
          <a:bodyPr anchor="b"/>
          <a:lstStyle>
            <a:lvl1pPr>
              <a:defRPr sz="6000"/>
            </a:lvl1pPr>
          </a:lstStyle>
          <a:p>
            <a:r>
              <a:rPr lang="en-US"/>
              <a:t>Click to edit Master title style</a:t>
            </a:r>
            <a:endParaRPr lang="en-US" dirty="0"/>
          </a:p>
        </p:txBody>
      </p:sp>
      <p:sp>
        <p:nvSpPr>
          <p:cNvPr id="3" name="Text Placeholder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Edit Master text styles</a:t>
            </a:r>
          </a:p>
        </p:txBody>
      </p:sp>
      <p:sp>
        <p:nvSpPr>
          <p:cNvPr id="4" name="Date Placeholder 3"/>
          <p:cNvSpPr>
            <a:spLocks noGrp="1"/>
          </p:cNvSpPr>
          <p:nvPr>
            <p:ph type="dt" sz="half" idx="10"/>
          </p:nvPr>
        </p:nvSpPr>
        <p:spPr/>
        <p:txBody>
          <a:bodyPr/>
          <a:lstStyle/>
          <a:p>
            <a:fld id="{DBA32C21-FD13-4697-ADCD-F9E33DDFF06F}" type="datetimeFigureOut">
              <a:rPr lang="vi-VN" smtClean="0"/>
              <a:t>05/10/2024</a:t>
            </a:fld>
            <a:endParaRPr lang="vi-VN"/>
          </a:p>
        </p:txBody>
      </p:sp>
      <p:sp>
        <p:nvSpPr>
          <p:cNvPr id="5" name="Footer Placeholder 4"/>
          <p:cNvSpPr>
            <a:spLocks noGrp="1"/>
          </p:cNvSpPr>
          <p:nvPr>
            <p:ph type="ftr" sz="quarter" idx="11"/>
          </p:nvPr>
        </p:nvSpPr>
        <p:spPr/>
        <p:txBody>
          <a:bodyPr/>
          <a:lstStyle/>
          <a:p>
            <a:endParaRPr lang="vi-VN"/>
          </a:p>
        </p:txBody>
      </p:sp>
      <p:sp>
        <p:nvSpPr>
          <p:cNvPr id="6" name="Slide Number Placeholder 5"/>
          <p:cNvSpPr>
            <a:spLocks noGrp="1"/>
          </p:cNvSpPr>
          <p:nvPr>
            <p:ph type="sldNum" sz="quarter" idx="12"/>
          </p:nvPr>
        </p:nvSpPr>
        <p:spPr/>
        <p:txBody>
          <a:bodyPr/>
          <a:lstStyle/>
          <a:p>
            <a:fld id="{2885D699-091F-4322-9983-565B97A178FD}" type="slidenum">
              <a:rPr lang="vi-VN" smtClean="0"/>
              <a:t>‹#›</a:t>
            </a:fld>
            <a:endParaRPr lang="vi-VN"/>
          </a:p>
        </p:txBody>
      </p:sp>
    </p:spTree>
    <p:extLst>
      <p:ext uri="{BB962C8B-B14F-4D97-AF65-F5344CB8AC3E}">
        <p14:creationId xmlns:p14="http://schemas.microsoft.com/office/powerpoint/2010/main" val="3873325752"/>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sz="half" idx="1"/>
          </p:nvPr>
        </p:nvSpPr>
        <p:spPr>
          <a:xfrm>
            <a:off x="838200" y="1825625"/>
            <a:ext cx="51816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Content Placeholder 3"/>
          <p:cNvSpPr>
            <a:spLocks noGrp="1"/>
          </p:cNvSpPr>
          <p:nvPr>
            <p:ph sz="half" idx="2"/>
          </p:nvPr>
        </p:nvSpPr>
        <p:spPr>
          <a:xfrm>
            <a:off x="6172200" y="1825625"/>
            <a:ext cx="51816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Date Placeholder 4"/>
          <p:cNvSpPr>
            <a:spLocks noGrp="1"/>
          </p:cNvSpPr>
          <p:nvPr>
            <p:ph type="dt" sz="half" idx="10"/>
          </p:nvPr>
        </p:nvSpPr>
        <p:spPr/>
        <p:txBody>
          <a:bodyPr/>
          <a:lstStyle/>
          <a:p>
            <a:fld id="{DBA32C21-FD13-4697-ADCD-F9E33DDFF06F}" type="datetimeFigureOut">
              <a:rPr lang="vi-VN" smtClean="0"/>
              <a:t>05/10/2024</a:t>
            </a:fld>
            <a:endParaRPr lang="vi-VN"/>
          </a:p>
        </p:txBody>
      </p:sp>
      <p:sp>
        <p:nvSpPr>
          <p:cNvPr id="6" name="Footer Placeholder 5"/>
          <p:cNvSpPr>
            <a:spLocks noGrp="1"/>
          </p:cNvSpPr>
          <p:nvPr>
            <p:ph type="ftr" sz="quarter" idx="11"/>
          </p:nvPr>
        </p:nvSpPr>
        <p:spPr/>
        <p:txBody>
          <a:bodyPr/>
          <a:lstStyle/>
          <a:p>
            <a:endParaRPr lang="vi-VN"/>
          </a:p>
        </p:txBody>
      </p:sp>
      <p:sp>
        <p:nvSpPr>
          <p:cNvPr id="7" name="Slide Number Placeholder 6"/>
          <p:cNvSpPr>
            <a:spLocks noGrp="1"/>
          </p:cNvSpPr>
          <p:nvPr>
            <p:ph type="sldNum" sz="quarter" idx="12"/>
          </p:nvPr>
        </p:nvSpPr>
        <p:spPr/>
        <p:txBody>
          <a:bodyPr/>
          <a:lstStyle/>
          <a:p>
            <a:fld id="{2885D699-091F-4322-9983-565B97A178FD}" type="slidenum">
              <a:rPr lang="vi-VN" smtClean="0"/>
              <a:t>‹#›</a:t>
            </a:fld>
            <a:endParaRPr lang="vi-VN"/>
          </a:p>
        </p:txBody>
      </p:sp>
    </p:spTree>
    <p:extLst>
      <p:ext uri="{BB962C8B-B14F-4D97-AF65-F5344CB8AC3E}">
        <p14:creationId xmlns:p14="http://schemas.microsoft.com/office/powerpoint/2010/main" val="2433993968"/>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and body" type="tx">
  <p:cSld name="Title and body">
    <p:bg>
      <p:bgPr>
        <a:solidFill>
          <a:srgbClr val="FFEECF"/>
        </a:solidFill>
        <a:effectLst/>
      </p:bgPr>
    </p:bg>
    <p:spTree>
      <p:nvGrpSpPr>
        <p:cNvPr id="1" name="Shape 2293"/>
        <p:cNvGrpSpPr/>
        <p:nvPr/>
      </p:nvGrpSpPr>
      <p:grpSpPr>
        <a:xfrm>
          <a:off x="0" y="0"/>
          <a:ext cx="0" cy="0"/>
          <a:chOff x="0" y="0"/>
          <a:chExt cx="0" cy="0"/>
        </a:xfrm>
      </p:grpSpPr>
      <p:grpSp>
        <p:nvGrpSpPr>
          <p:cNvPr id="2294" name="Google Shape;2294;p5"/>
          <p:cNvGrpSpPr/>
          <p:nvPr/>
        </p:nvGrpSpPr>
        <p:grpSpPr>
          <a:xfrm>
            <a:off x="-17933" y="-15825"/>
            <a:ext cx="12227873" cy="6889649"/>
            <a:chOff x="232500" y="742400"/>
            <a:chExt cx="6901125" cy="3999100"/>
          </a:xfrm>
        </p:grpSpPr>
        <p:sp>
          <p:nvSpPr>
            <p:cNvPr id="2295" name="Google Shape;2295;p5"/>
            <p:cNvSpPr/>
            <p:nvPr/>
          </p:nvSpPr>
          <p:spPr>
            <a:xfrm>
              <a:off x="4983800" y="1582375"/>
              <a:ext cx="128900" cy="22875"/>
            </a:xfrm>
            <a:custGeom>
              <a:avLst/>
              <a:gdLst/>
              <a:ahLst/>
              <a:cxnLst/>
              <a:rect l="l" t="t" r="r" b="b"/>
              <a:pathLst>
                <a:path w="5156" h="915" extrusionOk="0">
                  <a:moveTo>
                    <a:pt x="3722" y="0"/>
                  </a:moveTo>
                  <a:cubicBezTo>
                    <a:pt x="2242" y="0"/>
                    <a:pt x="321" y="115"/>
                    <a:pt x="1" y="915"/>
                  </a:cubicBezTo>
                  <a:cubicBezTo>
                    <a:pt x="1345" y="467"/>
                    <a:pt x="3362" y="243"/>
                    <a:pt x="5155" y="18"/>
                  </a:cubicBezTo>
                  <a:cubicBezTo>
                    <a:pt x="4835" y="18"/>
                    <a:pt x="4314" y="0"/>
                    <a:pt x="372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6" name="Google Shape;2296;p5"/>
            <p:cNvSpPr/>
            <p:nvPr/>
          </p:nvSpPr>
          <p:spPr>
            <a:xfrm>
              <a:off x="6037150" y="1596400"/>
              <a:ext cx="4700" cy="6500"/>
            </a:xfrm>
            <a:custGeom>
              <a:avLst/>
              <a:gdLst/>
              <a:ahLst/>
              <a:cxnLst/>
              <a:rect l="l" t="t" r="r" b="b"/>
              <a:pathLst>
                <a:path w="188" h="260" extrusionOk="0">
                  <a:moveTo>
                    <a:pt x="113" y="0"/>
                  </a:moveTo>
                  <a:cubicBezTo>
                    <a:pt x="85" y="0"/>
                    <a:pt x="48" y="35"/>
                    <a:pt x="1" y="130"/>
                  </a:cubicBezTo>
                  <a:cubicBezTo>
                    <a:pt x="48" y="225"/>
                    <a:pt x="85" y="259"/>
                    <a:pt x="113" y="259"/>
                  </a:cubicBezTo>
                  <a:cubicBezTo>
                    <a:pt x="188" y="259"/>
                    <a:pt x="188" y="0"/>
                    <a:pt x="11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7" name="Google Shape;2297;p5"/>
            <p:cNvSpPr/>
            <p:nvPr/>
          </p:nvSpPr>
          <p:spPr>
            <a:xfrm>
              <a:off x="6059575" y="1610850"/>
              <a:ext cx="11225" cy="4225"/>
            </a:xfrm>
            <a:custGeom>
              <a:avLst/>
              <a:gdLst/>
              <a:ahLst/>
              <a:cxnLst/>
              <a:rect l="l" t="t" r="r" b="b"/>
              <a:pathLst>
                <a:path w="449" h="169" extrusionOk="0">
                  <a:moveTo>
                    <a:pt x="0" y="0"/>
                  </a:moveTo>
                  <a:cubicBezTo>
                    <a:pt x="0" y="112"/>
                    <a:pt x="112" y="168"/>
                    <a:pt x="224" y="168"/>
                  </a:cubicBezTo>
                  <a:cubicBezTo>
                    <a:pt x="336" y="168"/>
                    <a:pt x="448" y="112"/>
                    <a:pt x="4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8" name="Google Shape;2298;p5"/>
            <p:cNvSpPr/>
            <p:nvPr/>
          </p:nvSpPr>
          <p:spPr>
            <a:xfrm>
              <a:off x="5073450" y="1615275"/>
              <a:ext cx="8625" cy="7950"/>
            </a:xfrm>
            <a:custGeom>
              <a:avLst/>
              <a:gdLst/>
              <a:ahLst/>
              <a:cxnLst/>
              <a:rect l="l" t="t" r="r" b="b"/>
              <a:pathLst>
                <a:path w="345" h="318" extrusionOk="0">
                  <a:moveTo>
                    <a:pt x="156" y="1"/>
                  </a:moveTo>
                  <a:cubicBezTo>
                    <a:pt x="117" y="1"/>
                    <a:pt x="66" y="14"/>
                    <a:pt x="1" y="47"/>
                  </a:cubicBezTo>
                  <a:cubicBezTo>
                    <a:pt x="1" y="47"/>
                    <a:pt x="1" y="271"/>
                    <a:pt x="1" y="271"/>
                  </a:cubicBezTo>
                  <a:cubicBezTo>
                    <a:pt x="33" y="304"/>
                    <a:pt x="66" y="318"/>
                    <a:pt x="97" y="318"/>
                  </a:cubicBezTo>
                  <a:cubicBezTo>
                    <a:pt x="245" y="318"/>
                    <a:pt x="344" y="1"/>
                    <a:pt x="15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9" name="Google Shape;2299;p5"/>
            <p:cNvSpPr/>
            <p:nvPr/>
          </p:nvSpPr>
          <p:spPr>
            <a:xfrm>
              <a:off x="4967000" y="1619850"/>
              <a:ext cx="39250" cy="13425"/>
            </a:xfrm>
            <a:custGeom>
              <a:avLst/>
              <a:gdLst/>
              <a:ahLst/>
              <a:cxnLst/>
              <a:rect l="l" t="t" r="r" b="b"/>
              <a:pathLst>
                <a:path w="1570" h="537" extrusionOk="0">
                  <a:moveTo>
                    <a:pt x="1098" y="0"/>
                  </a:moveTo>
                  <a:cubicBezTo>
                    <a:pt x="601" y="0"/>
                    <a:pt x="0" y="208"/>
                    <a:pt x="0" y="537"/>
                  </a:cubicBezTo>
                  <a:cubicBezTo>
                    <a:pt x="673" y="312"/>
                    <a:pt x="1121" y="312"/>
                    <a:pt x="1569" y="88"/>
                  </a:cubicBezTo>
                  <a:cubicBezTo>
                    <a:pt x="1449" y="28"/>
                    <a:pt x="1281" y="0"/>
                    <a:pt x="10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0" name="Google Shape;2300;p5"/>
            <p:cNvSpPr/>
            <p:nvPr/>
          </p:nvSpPr>
          <p:spPr>
            <a:xfrm>
              <a:off x="5028700" y="1630075"/>
              <a:ext cx="16750" cy="9725"/>
            </a:xfrm>
            <a:custGeom>
              <a:avLst/>
              <a:gdLst/>
              <a:ahLst/>
              <a:cxnLst/>
              <a:rect l="l" t="t" r="r" b="b"/>
              <a:pathLst>
                <a:path w="670" h="389" extrusionOk="0">
                  <a:moveTo>
                    <a:pt x="406" y="0"/>
                  </a:moveTo>
                  <a:cubicBezTo>
                    <a:pt x="139" y="0"/>
                    <a:pt x="1" y="388"/>
                    <a:pt x="413" y="388"/>
                  </a:cubicBezTo>
                  <a:cubicBezTo>
                    <a:pt x="482" y="388"/>
                    <a:pt x="567" y="377"/>
                    <a:pt x="670" y="352"/>
                  </a:cubicBezTo>
                  <a:lnTo>
                    <a:pt x="670" y="128"/>
                  </a:lnTo>
                  <a:cubicBezTo>
                    <a:pt x="578" y="36"/>
                    <a:pt x="486" y="0"/>
                    <a:pt x="40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1" name="Google Shape;2301;p5"/>
            <p:cNvSpPr/>
            <p:nvPr/>
          </p:nvSpPr>
          <p:spPr>
            <a:xfrm>
              <a:off x="1336300" y="1644450"/>
              <a:ext cx="5625" cy="2525"/>
            </a:xfrm>
            <a:custGeom>
              <a:avLst/>
              <a:gdLst/>
              <a:ahLst/>
              <a:cxnLst/>
              <a:rect l="l" t="t" r="r" b="b"/>
              <a:pathLst>
                <a:path w="225" h="101" extrusionOk="0">
                  <a:moveTo>
                    <a:pt x="0" y="1"/>
                  </a:moveTo>
                  <a:cubicBezTo>
                    <a:pt x="0" y="1"/>
                    <a:pt x="100" y="100"/>
                    <a:pt x="166" y="100"/>
                  </a:cubicBezTo>
                  <a:cubicBezTo>
                    <a:pt x="199" y="100"/>
                    <a:pt x="224" y="75"/>
                    <a:pt x="2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2" name="Google Shape;2302;p5"/>
            <p:cNvSpPr/>
            <p:nvPr/>
          </p:nvSpPr>
          <p:spPr>
            <a:xfrm>
              <a:off x="4384300" y="1664550"/>
              <a:ext cx="5625" cy="7950"/>
            </a:xfrm>
            <a:custGeom>
              <a:avLst/>
              <a:gdLst/>
              <a:ahLst/>
              <a:cxnLst/>
              <a:rect l="l" t="t" r="r" b="b"/>
              <a:pathLst>
                <a:path w="225" h="318" extrusionOk="0">
                  <a:moveTo>
                    <a:pt x="178" y="0"/>
                  </a:moveTo>
                  <a:cubicBezTo>
                    <a:pt x="112" y="0"/>
                    <a:pt x="0" y="159"/>
                    <a:pt x="0" y="317"/>
                  </a:cubicBezTo>
                  <a:cubicBezTo>
                    <a:pt x="0" y="317"/>
                    <a:pt x="224" y="317"/>
                    <a:pt x="224" y="93"/>
                  </a:cubicBezTo>
                  <a:cubicBezTo>
                    <a:pt x="224" y="28"/>
                    <a:pt x="205" y="0"/>
                    <a:pt x="17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3" name="Google Shape;2303;p5"/>
            <p:cNvSpPr/>
            <p:nvPr/>
          </p:nvSpPr>
          <p:spPr>
            <a:xfrm>
              <a:off x="5975525" y="1678075"/>
              <a:ext cx="14975" cy="7500"/>
            </a:xfrm>
            <a:custGeom>
              <a:avLst/>
              <a:gdLst/>
              <a:ahLst/>
              <a:cxnLst/>
              <a:rect l="l" t="t" r="r" b="b"/>
              <a:pathLst>
                <a:path w="599" h="300" extrusionOk="0">
                  <a:moveTo>
                    <a:pt x="0" y="0"/>
                  </a:moveTo>
                  <a:cubicBezTo>
                    <a:pt x="0" y="225"/>
                    <a:pt x="100" y="299"/>
                    <a:pt x="200" y="299"/>
                  </a:cubicBezTo>
                  <a:cubicBezTo>
                    <a:pt x="399" y="299"/>
                    <a:pt x="598"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4" name="Google Shape;2304;p5"/>
            <p:cNvSpPr/>
            <p:nvPr/>
          </p:nvSpPr>
          <p:spPr>
            <a:xfrm>
              <a:off x="5992325" y="1678075"/>
              <a:ext cx="22450" cy="11225"/>
            </a:xfrm>
            <a:custGeom>
              <a:avLst/>
              <a:gdLst/>
              <a:ahLst/>
              <a:cxnLst/>
              <a:rect l="l" t="t" r="r" b="b"/>
              <a:pathLst>
                <a:path w="898" h="449" extrusionOk="0">
                  <a:moveTo>
                    <a:pt x="225" y="0"/>
                  </a:moveTo>
                  <a:cubicBezTo>
                    <a:pt x="225" y="225"/>
                    <a:pt x="1" y="449"/>
                    <a:pt x="225" y="449"/>
                  </a:cubicBezTo>
                  <a:cubicBezTo>
                    <a:pt x="225" y="225"/>
                    <a:pt x="897" y="0"/>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5" name="Google Shape;2305;p5"/>
            <p:cNvSpPr/>
            <p:nvPr/>
          </p:nvSpPr>
          <p:spPr>
            <a:xfrm>
              <a:off x="6121200" y="1680450"/>
              <a:ext cx="4700" cy="6475"/>
            </a:xfrm>
            <a:custGeom>
              <a:avLst/>
              <a:gdLst/>
              <a:ahLst/>
              <a:cxnLst/>
              <a:rect l="l" t="t" r="r" b="b"/>
              <a:pathLst>
                <a:path w="188" h="259" extrusionOk="0">
                  <a:moveTo>
                    <a:pt x="113" y="0"/>
                  </a:moveTo>
                  <a:cubicBezTo>
                    <a:pt x="85" y="0"/>
                    <a:pt x="48" y="35"/>
                    <a:pt x="1" y="130"/>
                  </a:cubicBezTo>
                  <a:cubicBezTo>
                    <a:pt x="48" y="224"/>
                    <a:pt x="85" y="259"/>
                    <a:pt x="113" y="259"/>
                  </a:cubicBezTo>
                  <a:cubicBezTo>
                    <a:pt x="187" y="259"/>
                    <a:pt x="187" y="0"/>
                    <a:pt x="11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6" name="Google Shape;2306;p5"/>
            <p:cNvSpPr/>
            <p:nvPr/>
          </p:nvSpPr>
          <p:spPr>
            <a:xfrm>
              <a:off x="6001300" y="1682525"/>
              <a:ext cx="20450" cy="15525"/>
            </a:xfrm>
            <a:custGeom>
              <a:avLst/>
              <a:gdLst/>
              <a:ahLst/>
              <a:cxnLst/>
              <a:rect l="l" t="t" r="r" b="b"/>
              <a:pathLst>
                <a:path w="818" h="621" extrusionOk="0">
                  <a:moveTo>
                    <a:pt x="668" y="1"/>
                  </a:moveTo>
                  <a:cubicBezTo>
                    <a:pt x="644" y="1"/>
                    <a:pt x="602" y="15"/>
                    <a:pt x="538" y="47"/>
                  </a:cubicBezTo>
                  <a:cubicBezTo>
                    <a:pt x="0" y="47"/>
                    <a:pt x="323" y="620"/>
                    <a:pt x="589" y="620"/>
                  </a:cubicBezTo>
                  <a:cubicBezTo>
                    <a:pt x="655" y="620"/>
                    <a:pt x="718" y="584"/>
                    <a:pt x="762" y="495"/>
                  </a:cubicBezTo>
                  <a:cubicBezTo>
                    <a:pt x="378" y="495"/>
                    <a:pt x="817" y="1"/>
                    <a:pt x="66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7" name="Google Shape;2307;p5"/>
            <p:cNvSpPr/>
            <p:nvPr/>
          </p:nvSpPr>
          <p:spPr>
            <a:xfrm>
              <a:off x="6104400" y="1683675"/>
              <a:ext cx="11225" cy="25"/>
            </a:xfrm>
            <a:custGeom>
              <a:avLst/>
              <a:gdLst/>
              <a:ahLst/>
              <a:cxnLst/>
              <a:rect l="l" t="t" r="r" b="b"/>
              <a:pathLst>
                <a:path w="449" h="1" extrusionOk="0">
                  <a:moveTo>
                    <a:pt x="448" y="1"/>
                  </a:moveTo>
                  <a:lnTo>
                    <a:pt x="0" y="1"/>
                  </a:lnTo>
                  <a:cubicBezTo>
                    <a:pt x="0" y="1"/>
                    <a:pt x="448" y="1"/>
                    <a:pt x="4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8" name="Google Shape;2308;p5"/>
            <p:cNvSpPr/>
            <p:nvPr/>
          </p:nvSpPr>
          <p:spPr>
            <a:xfrm>
              <a:off x="6154825" y="1691650"/>
              <a:ext cx="4675" cy="6500"/>
            </a:xfrm>
            <a:custGeom>
              <a:avLst/>
              <a:gdLst/>
              <a:ahLst/>
              <a:cxnLst/>
              <a:rect l="l" t="t" r="r" b="b"/>
              <a:pathLst>
                <a:path w="187" h="260" extrusionOk="0">
                  <a:moveTo>
                    <a:pt x="112" y="0"/>
                  </a:moveTo>
                  <a:cubicBezTo>
                    <a:pt x="85" y="0"/>
                    <a:pt x="48" y="35"/>
                    <a:pt x="0" y="130"/>
                  </a:cubicBezTo>
                  <a:cubicBezTo>
                    <a:pt x="48" y="225"/>
                    <a:pt x="85" y="259"/>
                    <a:pt x="112" y="259"/>
                  </a:cubicBezTo>
                  <a:cubicBezTo>
                    <a:pt x="187" y="259"/>
                    <a:pt x="187" y="0"/>
                    <a:pt x="11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9" name="Google Shape;2309;p5"/>
            <p:cNvSpPr/>
            <p:nvPr/>
          </p:nvSpPr>
          <p:spPr>
            <a:xfrm>
              <a:off x="5975525" y="1694875"/>
              <a:ext cx="11225" cy="2525"/>
            </a:xfrm>
            <a:custGeom>
              <a:avLst/>
              <a:gdLst/>
              <a:ahLst/>
              <a:cxnLst/>
              <a:rect l="l" t="t" r="r" b="b"/>
              <a:pathLst>
                <a:path w="449" h="101" extrusionOk="0">
                  <a:moveTo>
                    <a:pt x="0" y="1"/>
                  </a:moveTo>
                  <a:cubicBezTo>
                    <a:pt x="0" y="1"/>
                    <a:pt x="200" y="100"/>
                    <a:pt x="333" y="100"/>
                  </a:cubicBezTo>
                  <a:cubicBezTo>
                    <a:pt x="399" y="100"/>
                    <a:pt x="449" y="76"/>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0" name="Google Shape;2310;p5"/>
            <p:cNvSpPr/>
            <p:nvPr/>
          </p:nvSpPr>
          <p:spPr>
            <a:xfrm>
              <a:off x="6025950" y="1700475"/>
              <a:ext cx="15325" cy="13450"/>
            </a:xfrm>
            <a:custGeom>
              <a:avLst/>
              <a:gdLst/>
              <a:ahLst/>
              <a:cxnLst/>
              <a:rect l="l" t="t" r="r" b="b"/>
              <a:pathLst>
                <a:path w="613" h="538" extrusionOk="0">
                  <a:moveTo>
                    <a:pt x="449" y="1"/>
                  </a:moveTo>
                  <a:cubicBezTo>
                    <a:pt x="225" y="1"/>
                    <a:pt x="1" y="1"/>
                    <a:pt x="225" y="449"/>
                  </a:cubicBezTo>
                  <a:cubicBezTo>
                    <a:pt x="225" y="509"/>
                    <a:pt x="257" y="537"/>
                    <a:pt x="300" y="537"/>
                  </a:cubicBezTo>
                  <a:cubicBezTo>
                    <a:pt x="417" y="537"/>
                    <a:pt x="613" y="329"/>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1" name="Google Shape;2311;p5"/>
            <p:cNvSpPr/>
            <p:nvPr/>
          </p:nvSpPr>
          <p:spPr>
            <a:xfrm>
              <a:off x="1291475" y="1711700"/>
              <a:ext cx="25" cy="22425"/>
            </a:xfrm>
            <a:custGeom>
              <a:avLst/>
              <a:gdLst/>
              <a:ahLst/>
              <a:cxnLst/>
              <a:rect l="l" t="t" r="r" b="b"/>
              <a:pathLst>
                <a:path w="1" h="897" extrusionOk="0">
                  <a:moveTo>
                    <a:pt x="0" y="448"/>
                  </a:moveTo>
                  <a:cubicBezTo>
                    <a:pt x="0" y="897"/>
                    <a:pt x="0" y="0"/>
                    <a:pt x="0" y="448"/>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2" name="Google Shape;2312;p5"/>
            <p:cNvSpPr/>
            <p:nvPr/>
          </p:nvSpPr>
          <p:spPr>
            <a:xfrm>
              <a:off x="5913900" y="1711700"/>
              <a:ext cx="25" cy="22425"/>
            </a:xfrm>
            <a:custGeom>
              <a:avLst/>
              <a:gdLst/>
              <a:ahLst/>
              <a:cxnLst/>
              <a:rect l="l" t="t" r="r" b="b"/>
              <a:pathLst>
                <a:path w="1" h="897" extrusionOk="0">
                  <a:moveTo>
                    <a:pt x="0" y="448"/>
                  </a:moveTo>
                  <a:cubicBezTo>
                    <a:pt x="0" y="897"/>
                    <a:pt x="0" y="0"/>
                    <a:pt x="0" y="448"/>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3" name="Google Shape;2313;p5"/>
            <p:cNvSpPr/>
            <p:nvPr/>
          </p:nvSpPr>
          <p:spPr>
            <a:xfrm>
              <a:off x="6149225" y="1727325"/>
              <a:ext cx="7750" cy="5150"/>
            </a:xfrm>
            <a:custGeom>
              <a:avLst/>
              <a:gdLst/>
              <a:ahLst/>
              <a:cxnLst/>
              <a:rect l="l" t="t" r="r" b="b"/>
              <a:pathLst>
                <a:path w="310" h="206" extrusionOk="0">
                  <a:moveTo>
                    <a:pt x="99" y="0"/>
                  </a:moveTo>
                  <a:cubicBezTo>
                    <a:pt x="68" y="0"/>
                    <a:pt x="34" y="14"/>
                    <a:pt x="0" y="48"/>
                  </a:cubicBezTo>
                  <a:cubicBezTo>
                    <a:pt x="117" y="165"/>
                    <a:pt x="189" y="205"/>
                    <a:pt x="226" y="205"/>
                  </a:cubicBezTo>
                  <a:cubicBezTo>
                    <a:pt x="310" y="205"/>
                    <a:pt x="222" y="0"/>
                    <a:pt x="9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4" name="Google Shape;2314;p5"/>
            <p:cNvSpPr/>
            <p:nvPr/>
          </p:nvSpPr>
          <p:spPr>
            <a:xfrm>
              <a:off x="6085725" y="1728500"/>
              <a:ext cx="13100" cy="7500"/>
            </a:xfrm>
            <a:custGeom>
              <a:avLst/>
              <a:gdLst/>
              <a:ahLst/>
              <a:cxnLst/>
              <a:rect l="l" t="t" r="r" b="b"/>
              <a:pathLst>
                <a:path w="524" h="300" extrusionOk="0">
                  <a:moveTo>
                    <a:pt x="75" y="1"/>
                  </a:moveTo>
                  <a:cubicBezTo>
                    <a:pt x="0" y="225"/>
                    <a:pt x="50" y="299"/>
                    <a:pt x="125" y="299"/>
                  </a:cubicBezTo>
                  <a:cubicBezTo>
                    <a:pt x="274" y="299"/>
                    <a:pt x="523" y="1"/>
                    <a:pt x="7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5" name="Google Shape;2315;p5"/>
            <p:cNvSpPr/>
            <p:nvPr/>
          </p:nvSpPr>
          <p:spPr>
            <a:xfrm>
              <a:off x="2529725" y="1737225"/>
              <a:ext cx="5625" cy="6700"/>
            </a:xfrm>
            <a:custGeom>
              <a:avLst/>
              <a:gdLst/>
              <a:ahLst/>
              <a:cxnLst/>
              <a:rect l="l" t="t" r="r" b="b"/>
              <a:pathLst>
                <a:path w="225" h="268" extrusionOk="0">
                  <a:moveTo>
                    <a:pt x="58" y="0"/>
                  </a:moveTo>
                  <a:cubicBezTo>
                    <a:pt x="25" y="0"/>
                    <a:pt x="0" y="25"/>
                    <a:pt x="0" y="100"/>
                  </a:cubicBezTo>
                  <a:cubicBezTo>
                    <a:pt x="0" y="212"/>
                    <a:pt x="56" y="268"/>
                    <a:pt x="112" y="268"/>
                  </a:cubicBezTo>
                  <a:cubicBezTo>
                    <a:pt x="168" y="268"/>
                    <a:pt x="224" y="212"/>
                    <a:pt x="224" y="100"/>
                  </a:cubicBezTo>
                  <a:cubicBezTo>
                    <a:pt x="224" y="100"/>
                    <a:pt x="125" y="0"/>
                    <a:pt x="5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6" name="Google Shape;2316;p5"/>
            <p:cNvSpPr/>
            <p:nvPr/>
          </p:nvSpPr>
          <p:spPr>
            <a:xfrm>
              <a:off x="5969925" y="1734100"/>
              <a:ext cx="11225" cy="2525"/>
            </a:xfrm>
            <a:custGeom>
              <a:avLst/>
              <a:gdLst/>
              <a:ahLst/>
              <a:cxnLst/>
              <a:rect l="l" t="t" r="r" b="b"/>
              <a:pathLst>
                <a:path w="449" h="101" extrusionOk="0">
                  <a:moveTo>
                    <a:pt x="0" y="1"/>
                  </a:moveTo>
                  <a:cubicBezTo>
                    <a:pt x="0" y="1"/>
                    <a:pt x="200" y="100"/>
                    <a:pt x="332" y="100"/>
                  </a:cubicBezTo>
                  <a:cubicBezTo>
                    <a:pt x="399" y="100"/>
                    <a:pt x="449" y="75"/>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7" name="Google Shape;2317;p5"/>
            <p:cNvSpPr/>
            <p:nvPr/>
          </p:nvSpPr>
          <p:spPr>
            <a:xfrm>
              <a:off x="6059575" y="1728500"/>
              <a:ext cx="25" cy="22425"/>
            </a:xfrm>
            <a:custGeom>
              <a:avLst/>
              <a:gdLst/>
              <a:ahLst/>
              <a:cxnLst/>
              <a:rect l="l" t="t" r="r" b="b"/>
              <a:pathLst>
                <a:path w="1" h="897" extrusionOk="0">
                  <a:moveTo>
                    <a:pt x="0" y="449"/>
                  </a:moveTo>
                  <a:cubicBezTo>
                    <a:pt x="0" y="897"/>
                    <a:pt x="0" y="1"/>
                    <a:pt x="0" y="449"/>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8" name="Google Shape;2318;p5"/>
            <p:cNvSpPr/>
            <p:nvPr/>
          </p:nvSpPr>
          <p:spPr>
            <a:xfrm>
              <a:off x="6042750" y="1736975"/>
              <a:ext cx="4800" cy="8275"/>
            </a:xfrm>
            <a:custGeom>
              <a:avLst/>
              <a:gdLst/>
              <a:ahLst/>
              <a:cxnLst/>
              <a:rect l="l" t="t" r="r" b="b"/>
              <a:pathLst>
                <a:path w="192" h="331" extrusionOk="0">
                  <a:moveTo>
                    <a:pt x="98" y="1"/>
                  </a:moveTo>
                  <a:cubicBezTo>
                    <a:pt x="73" y="1"/>
                    <a:pt x="40" y="31"/>
                    <a:pt x="1" y="110"/>
                  </a:cubicBezTo>
                  <a:cubicBezTo>
                    <a:pt x="55" y="273"/>
                    <a:pt x="96" y="331"/>
                    <a:pt x="124" y="331"/>
                  </a:cubicBezTo>
                  <a:cubicBezTo>
                    <a:pt x="191" y="331"/>
                    <a:pt x="183" y="1"/>
                    <a:pt x="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9" name="Google Shape;2319;p5"/>
            <p:cNvSpPr/>
            <p:nvPr/>
          </p:nvSpPr>
          <p:spPr>
            <a:xfrm>
              <a:off x="5852250" y="1745300"/>
              <a:ext cx="11250" cy="7950"/>
            </a:xfrm>
            <a:custGeom>
              <a:avLst/>
              <a:gdLst/>
              <a:ahLst/>
              <a:cxnLst/>
              <a:rect l="l" t="t" r="r" b="b"/>
              <a:pathLst>
                <a:path w="450" h="318" extrusionOk="0">
                  <a:moveTo>
                    <a:pt x="449" y="1"/>
                  </a:moveTo>
                  <a:cubicBezTo>
                    <a:pt x="1" y="1"/>
                    <a:pt x="1" y="1"/>
                    <a:pt x="1" y="225"/>
                  </a:cubicBezTo>
                  <a:cubicBezTo>
                    <a:pt x="67" y="291"/>
                    <a:pt x="132" y="318"/>
                    <a:pt x="192" y="318"/>
                  </a:cubicBezTo>
                  <a:cubicBezTo>
                    <a:pt x="337" y="318"/>
                    <a:pt x="449" y="159"/>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0" name="Google Shape;2320;p5"/>
            <p:cNvSpPr/>
            <p:nvPr/>
          </p:nvSpPr>
          <p:spPr>
            <a:xfrm>
              <a:off x="6003550" y="1745400"/>
              <a:ext cx="4775" cy="8275"/>
            </a:xfrm>
            <a:custGeom>
              <a:avLst/>
              <a:gdLst/>
              <a:ahLst/>
              <a:cxnLst/>
              <a:rect l="l" t="t" r="r" b="b"/>
              <a:pathLst>
                <a:path w="191" h="331" extrusionOk="0">
                  <a:moveTo>
                    <a:pt x="124" y="0"/>
                  </a:moveTo>
                  <a:cubicBezTo>
                    <a:pt x="96" y="0"/>
                    <a:pt x="54" y="58"/>
                    <a:pt x="0" y="221"/>
                  </a:cubicBezTo>
                  <a:cubicBezTo>
                    <a:pt x="40" y="300"/>
                    <a:pt x="72" y="330"/>
                    <a:pt x="98" y="330"/>
                  </a:cubicBezTo>
                  <a:cubicBezTo>
                    <a:pt x="182" y="330"/>
                    <a:pt x="191" y="0"/>
                    <a:pt x="1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1" name="Google Shape;2321;p5"/>
            <p:cNvSpPr/>
            <p:nvPr/>
          </p:nvSpPr>
          <p:spPr>
            <a:xfrm>
              <a:off x="5975525" y="1753275"/>
              <a:ext cx="4700" cy="6500"/>
            </a:xfrm>
            <a:custGeom>
              <a:avLst/>
              <a:gdLst/>
              <a:ahLst/>
              <a:cxnLst/>
              <a:rect l="l" t="t" r="r" b="b"/>
              <a:pathLst>
                <a:path w="188" h="260" extrusionOk="0">
                  <a:moveTo>
                    <a:pt x="113" y="1"/>
                  </a:moveTo>
                  <a:cubicBezTo>
                    <a:pt x="85" y="1"/>
                    <a:pt x="48" y="35"/>
                    <a:pt x="0" y="130"/>
                  </a:cubicBezTo>
                  <a:cubicBezTo>
                    <a:pt x="48" y="225"/>
                    <a:pt x="85" y="259"/>
                    <a:pt x="113" y="259"/>
                  </a:cubicBezTo>
                  <a:cubicBezTo>
                    <a:pt x="187" y="259"/>
                    <a:pt x="187" y="1"/>
                    <a:pt x="1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2" name="Google Shape;2322;p5"/>
            <p:cNvSpPr/>
            <p:nvPr/>
          </p:nvSpPr>
          <p:spPr>
            <a:xfrm>
              <a:off x="6261275" y="1755650"/>
              <a:ext cx="23300" cy="6500"/>
            </a:xfrm>
            <a:custGeom>
              <a:avLst/>
              <a:gdLst/>
              <a:ahLst/>
              <a:cxnLst/>
              <a:rect l="l" t="t" r="r" b="b"/>
              <a:pathLst>
                <a:path w="932" h="260" extrusionOk="0">
                  <a:moveTo>
                    <a:pt x="398" y="0"/>
                  </a:moveTo>
                  <a:cubicBezTo>
                    <a:pt x="201" y="0"/>
                    <a:pt x="0" y="70"/>
                    <a:pt x="0" y="259"/>
                  </a:cubicBezTo>
                  <a:lnTo>
                    <a:pt x="673" y="259"/>
                  </a:lnTo>
                  <a:cubicBezTo>
                    <a:pt x="932" y="130"/>
                    <a:pt x="667" y="0"/>
                    <a:pt x="3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3" name="Google Shape;2323;p5"/>
            <p:cNvSpPr/>
            <p:nvPr/>
          </p:nvSpPr>
          <p:spPr>
            <a:xfrm>
              <a:off x="5745800" y="1756525"/>
              <a:ext cx="16825" cy="7950"/>
            </a:xfrm>
            <a:custGeom>
              <a:avLst/>
              <a:gdLst/>
              <a:ahLst/>
              <a:cxnLst/>
              <a:rect l="l" t="t" r="r" b="b"/>
              <a:pathLst>
                <a:path w="673" h="318" extrusionOk="0">
                  <a:moveTo>
                    <a:pt x="673" y="0"/>
                  </a:moveTo>
                  <a:cubicBezTo>
                    <a:pt x="225" y="0"/>
                    <a:pt x="1" y="0"/>
                    <a:pt x="1" y="224"/>
                  </a:cubicBezTo>
                  <a:cubicBezTo>
                    <a:pt x="66" y="290"/>
                    <a:pt x="151" y="317"/>
                    <a:pt x="238" y="317"/>
                  </a:cubicBezTo>
                  <a:cubicBezTo>
                    <a:pt x="449" y="317"/>
                    <a:pt x="673" y="159"/>
                    <a:pt x="6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4" name="Google Shape;2324;p5"/>
            <p:cNvSpPr/>
            <p:nvPr/>
          </p:nvSpPr>
          <p:spPr>
            <a:xfrm>
              <a:off x="5807425" y="1758875"/>
              <a:ext cx="4700" cy="6500"/>
            </a:xfrm>
            <a:custGeom>
              <a:avLst/>
              <a:gdLst/>
              <a:ahLst/>
              <a:cxnLst/>
              <a:rect l="l" t="t" r="r" b="b"/>
              <a:pathLst>
                <a:path w="188" h="260" extrusionOk="0">
                  <a:moveTo>
                    <a:pt x="113" y="1"/>
                  </a:moveTo>
                  <a:cubicBezTo>
                    <a:pt x="86" y="1"/>
                    <a:pt x="48" y="35"/>
                    <a:pt x="1" y="130"/>
                  </a:cubicBezTo>
                  <a:cubicBezTo>
                    <a:pt x="48" y="225"/>
                    <a:pt x="86" y="260"/>
                    <a:pt x="113" y="260"/>
                  </a:cubicBezTo>
                  <a:cubicBezTo>
                    <a:pt x="188" y="260"/>
                    <a:pt x="188" y="1"/>
                    <a:pt x="1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5" name="Google Shape;2325;p5"/>
            <p:cNvSpPr/>
            <p:nvPr/>
          </p:nvSpPr>
          <p:spPr>
            <a:xfrm>
              <a:off x="6022000" y="1754200"/>
              <a:ext cx="20775" cy="7950"/>
            </a:xfrm>
            <a:custGeom>
              <a:avLst/>
              <a:gdLst/>
              <a:ahLst/>
              <a:cxnLst/>
              <a:rect l="l" t="t" r="r" b="b"/>
              <a:pathLst>
                <a:path w="831" h="318" extrusionOk="0">
                  <a:moveTo>
                    <a:pt x="473" y="0"/>
                  </a:moveTo>
                  <a:cubicBezTo>
                    <a:pt x="290" y="0"/>
                    <a:pt x="0" y="159"/>
                    <a:pt x="159" y="317"/>
                  </a:cubicBezTo>
                  <a:cubicBezTo>
                    <a:pt x="607" y="317"/>
                    <a:pt x="831" y="317"/>
                    <a:pt x="607" y="93"/>
                  </a:cubicBezTo>
                  <a:cubicBezTo>
                    <a:pt x="607" y="27"/>
                    <a:pt x="549" y="0"/>
                    <a:pt x="4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6" name="Google Shape;2326;p5"/>
            <p:cNvSpPr/>
            <p:nvPr/>
          </p:nvSpPr>
          <p:spPr>
            <a:xfrm>
              <a:off x="5521675" y="1762125"/>
              <a:ext cx="28050" cy="34525"/>
            </a:xfrm>
            <a:custGeom>
              <a:avLst/>
              <a:gdLst/>
              <a:ahLst/>
              <a:cxnLst/>
              <a:rect l="l" t="t" r="r" b="b"/>
              <a:pathLst>
                <a:path w="1122" h="1381" extrusionOk="0">
                  <a:moveTo>
                    <a:pt x="1" y="0"/>
                  </a:moveTo>
                  <a:cubicBezTo>
                    <a:pt x="1" y="601"/>
                    <a:pt x="180" y="1380"/>
                    <a:pt x="857" y="1380"/>
                  </a:cubicBezTo>
                  <a:cubicBezTo>
                    <a:pt x="938" y="1380"/>
                    <a:pt x="1026" y="1369"/>
                    <a:pt x="1122" y="1345"/>
                  </a:cubicBezTo>
                  <a:cubicBezTo>
                    <a:pt x="673" y="897"/>
                    <a:pt x="897"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7" name="Google Shape;2327;p5"/>
            <p:cNvSpPr/>
            <p:nvPr/>
          </p:nvSpPr>
          <p:spPr>
            <a:xfrm>
              <a:off x="5986725" y="1767725"/>
              <a:ext cx="25" cy="25"/>
            </a:xfrm>
            <a:custGeom>
              <a:avLst/>
              <a:gdLst/>
              <a:ahLst/>
              <a:cxnLst/>
              <a:rect l="l" t="t" r="r" b="b"/>
              <a:pathLst>
                <a:path w="1" h="1" extrusionOk="0">
                  <a:moveTo>
                    <a:pt x="1" y="0"/>
                  </a:move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8" name="Google Shape;2328;p5"/>
            <p:cNvSpPr/>
            <p:nvPr/>
          </p:nvSpPr>
          <p:spPr>
            <a:xfrm>
              <a:off x="5981125" y="1767725"/>
              <a:ext cx="5625" cy="16825"/>
            </a:xfrm>
            <a:custGeom>
              <a:avLst/>
              <a:gdLst/>
              <a:ahLst/>
              <a:cxnLst/>
              <a:rect l="l" t="t" r="r" b="b"/>
              <a:pathLst>
                <a:path w="225" h="673" extrusionOk="0">
                  <a:moveTo>
                    <a:pt x="225" y="0"/>
                  </a:moveTo>
                  <a:lnTo>
                    <a:pt x="225" y="0"/>
                  </a:lnTo>
                  <a:cubicBezTo>
                    <a:pt x="1" y="673"/>
                    <a:pt x="225" y="0"/>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9" name="Google Shape;2329;p5"/>
            <p:cNvSpPr/>
            <p:nvPr/>
          </p:nvSpPr>
          <p:spPr>
            <a:xfrm>
              <a:off x="5947500" y="1770600"/>
              <a:ext cx="4800" cy="8275"/>
            </a:xfrm>
            <a:custGeom>
              <a:avLst/>
              <a:gdLst/>
              <a:ahLst/>
              <a:cxnLst/>
              <a:rect l="l" t="t" r="r" b="b"/>
              <a:pathLst>
                <a:path w="192" h="331" extrusionOk="0">
                  <a:moveTo>
                    <a:pt x="98" y="0"/>
                  </a:moveTo>
                  <a:cubicBezTo>
                    <a:pt x="73" y="0"/>
                    <a:pt x="40" y="31"/>
                    <a:pt x="1" y="109"/>
                  </a:cubicBezTo>
                  <a:cubicBezTo>
                    <a:pt x="55" y="273"/>
                    <a:pt x="96" y="330"/>
                    <a:pt x="124" y="330"/>
                  </a:cubicBezTo>
                  <a:cubicBezTo>
                    <a:pt x="191" y="330"/>
                    <a:pt x="183" y="0"/>
                    <a:pt x="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0" name="Google Shape;2330;p5"/>
            <p:cNvSpPr/>
            <p:nvPr/>
          </p:nvSpPr>
          <p:spPr>
            <a:xfrm>
              <a:off x="6003550" y="1770600"/>
              <a:ext cx="4775" cy="8275"/>
            </a:xfrm>
            <a:custGeom>
              <a:avLst/>
              <a:gdLst/>
              <a:ahLst/>
              <a:cxnLst/>
              <a:rect l="l" t="t" r="r" b="b"/>
              <a:pathLst>
                <a:path w="191" h="331" extrusionOk="0">
                  <a:moveTo>
                    <a:pt x="98" y="0"/>
                  </a:moveTo>
                  <a:cubicBezTo>
                    <a:pt x="72" y="0"/>
                    <a:pt x="40" y="31"/>
                    <a:pt x="0" y="109"/>
                  </a:cubicBezTo>
                  <a:cubicBezTo>
                    <a:pt x="54" y="273"/>
                    <a:pt x="96" y="330"/>
                    <a:pt x="124" y="330"/>
                  </a:cubicBezTo>
                  <a:cubicBezTo>
                    <a:pt x="191" y="330"/>
                    <a:pt x="182" y="0"/>
                    <a:pt x="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1" name="Google Shape;2331;p5"/>
            <p:cNvSpPr/>
            <p:nvPr/>
          </p:nvSpPr>
          <p:spPr>
            <a:xfrm>
              <a:off x="5818650" y="1776600"/>
              <a:ext cx="11225" cy="7950"/>
            </a:xfrm>
            <a:custGeom>
              <a:avLst/>
              <a:gdLst/>
              <a:ahLst/>
              <a:cxnLst/>
              <a:rect l="l" t="t" r="r" b="b"/>
              <a:pathLst>
                <a:path w="449" h="318" extrusionOk="0">
                  <a:moveTo>
                    <a:pt x="257" y="1"/>
                  </a:moveTo>
                  <a:cubicBezTo>
                    <a:pt x="112" y="1"/>
                    <a:pt x="0" y="159"/>
                    <a:pt x="0" y="318"/>
                  </a:cubicBezTo>
                  <a:cubicBezTo>
                    <a:pt x="448" y="318"/>
                    <a:pt x="448" y="318"/>
                    <a:pt x="448" y="94"/>
                  </a:cubicBezTo>
                  <a:cubicBezTo>
                    <a:pt x="383" y="28"/>
                    <a:pt x="317" y="1"/>
                    <a:pt x="25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2" name="Google Shape;2332;p5"/>
            <p:cNvSpPr/>
            <p:nvPr/>
          </p:nvSpPr>
          <p:spPr>
            <a:xfrm>
              <a:off x="5869075" y="1778925"/>
              <a:ext cx="5625" cy="25"/>
            </a:xfrm>
            <a:custGeom>
              <a:avLst/>
              <a:gdLst/>
              <a:ahLst/>
              <a:cxnLst/>
              <a:rect l="l" t="t" r="r" b="b"/>
              <a:pathLst>
                <a:path w="225" h="1" extrusionOk="0">
                  <a:moveTo>
                    <a:pt x="224" y="1"/>
                  </a:moveTo>
                  <a:lnTo>
                    <a:pt x="0" y="1"/>
                  </a:lnTo>
                  <a:cubicBezTo>
                    <a:pt x="0" y="1"/>
                    <a:pt x="224" y="1"/>
                    <a:pt x="2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3" name="Google Shape;2333;p5"/>
            <p:cNvSpPr/>
            <p:nvPr/>
          </p:nvSpPr>
          <p:spPr>
            <a:xfrm>
              <a:off x="5745800" y="1783750"/>
              <a:ext cx="7700" cy="7325"/>
            </a:xfrm>
            <a:custGeom>
              <a:avLst/>
              <a:gdLst/>
              <a:ahLst/>
              <a:cxnLst/>
              <a:rect l="l" t="t" r="r" b="b"/>
              <a:pathLst>
                <a:path w="308" h="293" extrusionOk="0">
                  <a:moveTo>
                    <a:pt x="235" y="1"/>
                  </a:moveTo>
                  <a:cubicBezTo>
                    <a:pt x="200" y="1"/>
                    <a:pt x="127" y="66"/>
                    <a:pt x="1" y="256"/>
                  </a:cubicBezTo>
                  <a:cubicBezTo>
                    <a:pt x="27" y="282"/>
                    <a:pt x="53" y="293"/>
                    <a:pt x="78" y="293"/>
                  </a:cubicBezTo>
                  <a:cubicBezTo>
                    <a:pt x="207" y="293"/>
                    <a:pt x="308" y="1"/>
                    <a:pt x="23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4" name="Google Shape;2334;p5"/>
            <p:cNvSpPr/>
            <p:nvPr/>
          </p:nvSpPr>
          <p:spPr>
            <a:xfrm>
              <a:off x="5848975" y="1786450"/>
              <a:ext cx="14525" cy="9300"/>
            </a:xfrm>
            <a:custGeom>
              <a:avLst/>
              <a:gdLst/>
              <a:ahLst/>
              <a:cxnLst/>
              <a:rect l="l" t="t" r="r" b="b"/>
              <a:pathLst>
                <a:path w="581" h="372" extrusionOk="0">
                  <a:moveTo>
                    <a:pt x="205" y="1"/>
                  </a:moveTo>
                  <a:cubicBezTo>
                    <a:pt x="100" y="1"/>
                    <a:pt x="1" y="109"/>
                    <a:pt x="132" y="372"/>
                  </a:cubicBezTo>
                  <a:cubicBezTo>
                    <a:pt x="356" y="372"/>
                    <a:pt x="580" y="372"/>
                    <a:pt x="356" y="148"/>
                  </a:cubicBezTo>
                  <a:cubicBezTo>
                    <a:pt x="356" y="55"/>
                    <a:pt x="279" y="1"/>
                    <a:pt x="20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5" name="Google Shape;2335;p5"/>
            <p:cNvSpPr/>
            <p:nvPr/>
          </p:nvSpPr>
          <p:spPr>
            <a:xfrm>
              <a:off x="5219125" y="1795725"/>
              <a:ext cx="11225" cy="5650"/>
            </a:xfrm>
            <a:custGeom>
              <a:avLst/>
              <a:gdLst/>
              <a:ahLst/>
              <a:cxnLst/>
              <a:rect l="l" t="t" r="r" b="b"/>
              <a:pathLst>
                <a:path w="449" h="226" extrusionOk="0">
                  <a:moveTo>
                    <a:pt x="449" y="1"/>
                  </a:moveTo>
                  <a:cubicBezTo>
                    <a:pt x="225" y="1"/>
                    <a:pt x="225" y="225"/>
                    <a:pt x="1" y="225"/>
                  </a:cubicBezTo>
                  <a:cubicBezTo>
                    <a:pt x="225" y="225"/>
                    <a:pt x="449" y="225"/>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6" name="Google Shape;2336;p5"/>
            <p:cNvSpPr/>
            <p:nvPr/>
          </p:nvSpPr>
          <p:spPr>
            <a:xfrm>
              <a:off x="5729000" y="1793425"/>
              <a:ext cx="11225" cy="7950"/>
            </a:xfrm>
            <a:custGeom>
              <a:avLst/>
              <a:gdLst/>
              <a:ahLst/>
              <a:cxnLst/>
              <a:rect l="l" t="t" r="r" b="b"/>
              <a:pathLst>
                <a:path w="449" h="318" extrusionOk="0">
                  <a:moveTo>
                    <a:pt x="257" y="0"/>
                  </a:moveTo>
                  <a:cubicBezTo>
                    <a:pt x="112" y="0"/>
                    <a:pt x="0" y="159"/>
                    <a:pt x="0" y="317"/>
                  </a:cubicBezTo>
                  <a:cubicBezTo>
                    <a:pt x="449" y="317"/>
                    <a:pt x="449" y="317"/>
                    <a:pt x="449" y="93"/>
                  </a:cubicBezTo>
                  <a:cubicBezTo>
                    <a:pt x="383" y="27"/>
                    <a:pt x="317" y="0"/>
                    <a:pt x="25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7" name="Google Shape;2337;p5"/>
            <p:cNvSpPr/>
            <p:nvPr/>
          </p:nvSpPr>
          <p:spPr>
            <a:xfrm>
              <a:off x="5745800" y="1795725"/>
              <a:ext cx="28050" cy="11250"/>
            </a:xfrm>
            <a:custGeom>
              <a:avLst/>
              <a:gdLst/>
              <a:ahLst/>
              <a:cxnLst/>
              <a:rect l="l" t="t" r="r" b="b"/>
              <a:pathLst>
                <a:path w="1122" h="450" extrusionOk="0">
                  <a:moveTo>
                    <a:pt x="225" y="1"/>
                  </a:moveTo>
                  <a:cubicBezTo>
                    <a:pt x="1" y="449"/>
                    <a:pt x="225" y="449"/>
                    <a:pt x="673" y="449"/>
                  </a:cubicBezTo>
                  <a:cubicBezTo>
                    <a:pt x="673" y="225"/>
                    <a:pt x="1121" y="1"/>
                    <a:pt x="2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8" name="Google Shape;2338;p5"/>
            <p:cNvSpPr/>
            <p:nvPr/>
          </p:nvSpPr>
          <p:spPr>
            <a:xfrm>
              <a:off x="5846650" y="1823750"/>
              <a:ext cx="11225" cy="25"/>
            </a:xfrm>
            <a:custGeom>
              <a:avLst/>
              <a:gdLst/>
              <a:ahLst/>
              <a:cxnLst/>
              <a:rect l="l" t="t" r="r" b="b"/>
              <a:pathLst>
                <a:path w="449" h="1" extrusionOk="0">
                  <a:moveTo>
                    <a:pt x="1" y="0"/>
                  </a:moveTo>
                  <a:lnTo>
                    <a:pt x="225" y="0"/>
                  </a:lnTo>
                  <a:cubicBezTo>
                    <a:pt x="449" y="0"/>
                    <a:pt x="1"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9" name="Google Shape;2339;p5"/>
            <p:cNvSpPr/>
            <p:nvPr/>
          </p:nvSpPr>
          <p:spPr>
            <a:xfrm>
              <a:off x="5913900" y="1798850"/>
              <a:ext cx="5625" cy="2525"/>
            </a:xfrm>
            <a:custGeom>
              <a:avLst/>
              <a:gdLst/>
              <a:ahLst/>
              <a:cxnLst/>
              <a:rect l="l" t="t" r="r" b="b"/>
              <a:pathLst>
                <a:path w="225" h="101" extrusionOk="0">
                  <a:moveTo>
                    <a:pt x="166" y="0"/>
                  </a:moveTo>
                  <a:cubicBezTo>
                    <a:pt x="100" y="0"/>
                    <a:pt x="0" y="100"/>
                    <a:pt x="0" y="100"/>
                  </a:cubicBezTo>
                  <a:lnTo>
                    <a:pt x="224" y="100"/>
                  </a:lnTo>
                  <a:cubicBezTo>
                    <a:pt x="224" y="25"/>
                    <a:pt x="199" y="0"/>
                    <a:pt x="16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0" name="Google Shape;2340;p5"/>
            <p:cNvSpPr/>
            <p:nvPr/>
          </p:nvSpPr>
          <p:spPr>
            <a:xfrm>
              <a:off x="5930700" y="1801350"/>
              <a:ext cx="11225" cy="2500"/>
            </a:xfrm>
            <a:custGeom>
              <a:avLst/>
              <a:gdLst/>
              <a:ahLst/>
              <a:cxnLst/>
              <a:rect l="l" t="t" r="r" b="b"/>
              <a:pathLst>
                <a:path w="449" h="100" extrusionOk="0">
                  <a:moveTo>
                    <a:pt x="1" y="0"/>
                  </a:moveTo>
                  <a:cubicBezTo>
                    <a:pt x="1" y="75"/>
                    <a:pt x="50" y="100"/>
                    <a:pt x="117" y="100"/>
                  </a:cubicBezTo>
                  <a:cubicBezTo>
                    <a:pt x="250" y="100"/>
                    <a:pt x="449" y="0"/>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1" name="Google Shape;2341;p5"/>
            <p:cNvSpPr/>
            <p:nvPr/>
          </p:nvSpPr>
          <p:spPr>
            <a:xfrm>
              <a:off x="5824250" y="1810050"/>
              <a:ext cx="5625" cy="2525"/>
            </a:xfrm>
            <a:custGeom>
              <a:avLst/>
              <a:gdLst/>
              <a:ahLst/>
              <a:cxnLst/>
              <a:rect l="l" t="t" r="r" b="b"/>
              <a:pathLst>
                <a:path w="225" h="101" extrusionOk="0">
                  <a:moveTo>
                    <a:pt x="58" y="1"/>
                  </a:moveTo>
                  <a:cubicBezTo>
                    <a:pt x="25" y="1"/>
                    <a:pt x="0" y="26"/>
                    <a:pt x="0" y="100"/>
                  </a:cubicBezTo>
                  <a:lnTo>
                    <a:pt x="224" y="100"/>
                  </a:lnTo>
                  <a:cubicBezTo>
                    <a:pt x="224" y="100"/>
                    <a:pt x="125" y="1"/>
                    <a:pt x="5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2" name="Google Shape;2342;p5"/>
            <p:cNvSpPr/>
            <p:nvPr/>
          </p:nvSpPr>
          <p:spPr>
            <a:xfrm>
              <a:off x="5521675" y="1811425"/>
              <a:ext cx="37700" cy="17950"/>
            </a:xfrm>
            <a:custGeom>
              <a:avLst/>
              <a:gdLst/>
              <a:ahLst/>
              <a:cxnLst/>
              <a:rect l="l" t="t" r="r" b="b"/>
              <a:pathLst>
                <a:path w="1508" h="718" extrusionOk="0">
                  <a:moveTo>
                    <a:pt x="152" y="0"/>
                  </a:moveTo>
                  <a:cubicBezTo>
                    <a:pt x="85" y="0"/>
                    <a:pt x="32" y="14"/>
                    <a:pt x="1" y="45"/>
                  </a:cubicBezTo>
                  <a:cubicBezTo>
                    <a:pt x="449" y="45"/>
                    <a:pt x="673" y="718"/>
                    <a:pt x="1122" y="718"/>
                  </a:cubicBezTo>
                  <a:cubicBezTo>
                    <a:pt x="1507" y="525"/>
                    <a:pt x="566" y="0"/>
                    <a:pt x="15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3" name="Google Shape;2343;p5"/>
            <p:cNvSpPr/>
            <p:nvPr/>
          </p:nvSpPr>
          <p:spPr>
            <a:xfrm>
              <a:off x="5566500" y="1812550"/>
              <a:ext cx="11250" cy="11225"/>
            </a:xfrm>
            <a:custGeom>
              <a:avLst/>
              <a:gdLst/>
              <a:ahLst/>
              <a:cxnLst/>
              <a:rect l="l" t="t" r="r" b="b"/>
              <a:pathLst>
                <a:path w="450" h="449" extrusionOk="0">
                  <a:moveTo>
                    <a:pt x="1" y="0"/>
                  </a:moveTo>
                  <a:lnTo>
                    <a:pt x="449" y="448"/>
                  </a:lnTo>
                  <a:cubicBezTo>
                    <a:pt x="449" y="224"/>
                    <a:pt x="449" y="224"/>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4" name="Google Shape;2344;p5"/>
            <p:cNvSpPr/>
            <p:nvPr/>
          </p:nvSpPr>
          <p:spPr>
            <a:xfrm>
              <a:off x="5729000" y="1818150"/>
              <a:ext cx="11225" cy="2500"/>
            </a:xfrm>
            <a:custGeom>
              <a:avLst/>
              <a:gdLst/>
              <a:ahLst/>
              <a:cxnLst/>
              <a:rect l="l" t="t" r="r" b="b"/>
              <a:pathLst>
                <a:path w="449" h="100" extrusionOk="0">
                  <a:moveTo>
                    <a:pt x="0" y="0"/>
                  </a:moveTo>
                  <a:cubicBezTo>
                    <a:pt x="0" y="0"/>
                    <a:pt x="200" y="100"/>
                    <a:pt x="332" y="100"/>
                  </a:cubicBezTo>
                  <a:cubicBezTo>
                    <a:pt x="399" y="100"/>
                    <a:pt x="449" y="75"/>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5" name="Google Shape;2345;p5"/>
            <p:cNvSpPr/>
            <p:nvPr/>
          </p:nvSpPr>
          <p:spPr>
            <a:xfrm>
              <a:off x="6278075" y="1829350"/>
              <a:ext cx="84075" cy="50450"/>
            </a:xfrm>
            <a:custGeom>
              <a:avLst/>
              <a:gdLst/>
              <a:ahLst/>
              <a:cxnLst/>
              <a:rect l="l" t="t" r="r" b="b"/>
              <a:pathLst>
                <a:path w="3363" h="2018" extrusionOk="0">
                  <a:moveTo>
                    <a:pt x="1" y="1"/>
                  </a:moveTo>
                  <a:lnTo>
                    <a:pt x="3363" y="2018"/>
                  </a:lnTo>
                  <a:cubicBezTo>
                    <a:pt x="2242" y="1121"/>
                    <a:pt x="1121" y="449"/>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6" name="Google Shape;2346;p5"/>
            <p:cNvSpPr/>
            <p:nvPr/>
          </p:nvSpPr>
          <p:spPr>
            <a:xfrm>
              <a:off x="5569300" y="1829350"/>
              <a:ext cx="16850" cy="4225"/>
            </a:xfrm>
            <a:custGeom>
              <a:avLst/>
              <a:gdLst/>
              <a:ahLst/>
              <a:cxnLst/>
              <a:rect l="l" t="t" r="r" b="b"/>
              <a:pathLst>
                <a:path w="674" h="169" extrusionOk="0">
                  <a:moveTo>
                    <a:pt x="337" y="1"/>
                  </a:moveTo>
                  <a:cubicBezTo>
                    <a:pt x="1" y="113"/>
                    <a:pt x="169" y="169"/>
                    <a:pt x="337" y="169"/>
                  </a:cubicBezTo>
                  <a:cubicBezTo>
                    <a:pt x="505" y="169"/>
                    <a:pt x="673" y="113"/>
                    <a:pt x="33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7" name="Google Shape;2347;p5"/>
            <p:cNvSpPr/>
            <p:nvPr/>
          </p:nvSpPr>
          <p:spPr>
            <a:xfrm>
              <a:off x="5880275" y="1827025"/>
              <a:ext cx="11225" cy="7950"/>
            </a:xfrm>
            <a:custGeom>
              <a:avLst/>
              <a:gdLst/>
              <a:ahLst/>
              <a:cxnLst/>
              <a:rect l="l" t="t" r="r" b="b"/>
              <a:pathLst>
                <a:path w="449" h="318" extrusionOk="0">
                  <a:moveTo>
                    <a:pt x="159" y="1"/>
                  </a:moveTo>
                  <a:cubicBezTo>
                    <a:pt x="0" y="1"/>
                    <a:pt x="0" y="159"/>
                    <a:pt x="0" y="318"/>
                  </a:cubicBezTo>
                  <a:lnTo>
                    <a:pt x="449" y="94"/>
                  </a:lnTo>
                  <a:cubicBezTo>
                    <a:pt x="317" y="28"/>
                    <a:pt x="225" y="1"/>
                    <a:pt x="15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8" name="Google Shape;2348;p5"/>
            <p:cNvSpPr/>
            <p:nvPr/>
          </p:nvSpPr>
          <p:spPr>
            <a:xfrm>
              <a:off x="4429125" y="1831725"/>
              <a:ext cx="4675" cy="6500"/>
            </a:xfrm>
            <a:custGeom>
              <a:avLst/>
              <a:gdLst/>
              <a:ahLst/>
              <a:cxnLst/>
              <a:rect l="l" t="t" r="r" b="b"/>
              <a:pathLst>
                <a:path w="187" h="260" extrusionOk="0">
                  <a:moveTo>
                    <a:pt x="112" y="0"/>
                  </a:moveTo>
                  <a:cubicBezTo>
                    <a:pt x="85" y="0"/>
                    <a:pt x="47" y="35"/>
                    <a:pt x="0" y="130"/>
                  </a:cubicBezTo>
                  <a:cubicBezTo>
                    <a:pt x="47" y="224"/>
                    <a:pt x="85" y="259"/>
                    <a:pt x="112" y="259"/>
                  </a:cubicBezTo>
                  <a:cubicBezTo>
                    <a:pt x="187" y="259"/>
                    <a:pt x="187" y="0"/>
                    <a:pt x="11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9" name="Google Shape;2349;p5"/>
            <p:cNvSpPr/>
            <p:nvPr/>
          </p:nvSpPr>
          <p:spPr>
            <a:xfrm>
              <a:off x="4434725" y="1851775"/>
              <a:ext cx="11225" cy="25"/>
            </a:xfrm>
            <a:custGeom>
              <a:avLst/>
              <a:gdLst/>
              <a:ahLst/>
              <a:cxnLst/>
              <a:rect l="l" t="t" r="r" b="b"/>
              <a:pathLst>
                <a:path w="449" h="1" extrusionOk="0">
                  <a:moveTo>
                    <a:pt x="0" y="0"/>
                  </a:moveTo>
                  <a:lnTo>
                    <a:pt x="448" y="0"/>
                  </a:lnTo>
                  <a:cubicBezTo>
                    <a:pt x="448" y="0"/>
                    <a:pt x="0"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0" name="Google Shape;2350;p5"/>
            <p:cNvSpPr/>
            <p:nvPr/>
          </p:nvSpPr>
          <p:spPr>
            <a:xfrm>
              <a:off x="5504875" y="1861825"/>
              <a:ext cx="26450" cy="12375"/>
            </a:xfrm>
            <a:custGeom>
              <a:avLst/>
              <a:gdLst/>
              <a:ahLst/>
              <a:cxnLst/>
              <a:rect l="l" t="t" r="r" b="b"/>
              <a:pathLst>
                <a:path w="1058" h="495" extrusionOk="0">
                  <a:moveTo>
                    <a:pt x="273" y="1"/>
                  </a:moveTo>
                  <a:cubicBezTo>
                    <a:pt x="188" y="1"/>
                    <a:pt x="97" y="14"/>
                    <a:pt x="1" y="46"/>
                  </a:cubicBezTo>
                  <a:cubicBezTo>
                    <a:pt x="1" y="270"/>
                    <a:pt x="1" y="495"/>
                    <a:pt x="673" y="495"/>
                  </a:cubicBezTo>
                  <a:cubicBezTo>
                    <a:pt x="1057" y="495"/>
                    <a:pt x="783" y="1"/>
                    <a:pt x="2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1" name="Google Shape;2351;p5"/>
            <p:cNvSpPr/>
            <p:nvPr/>
          </p:nvSpPr>
          <p:spPr>
            <a:xfrm>
              <a:off x="5527300" y="1866275"/>
              <a:ext cx="22425" cy="19775"/>
            </a:xfrm>
            <a:custGeom>
              <a:avLst/>
              <a:gdLst/>
              <a:ahLst/>
              <a:cxnLst/>
              <a:rect l="l" t="t" r="r" b="b"/>
              <a:pathLst>
                <a:path w="897" h="791" extrusionOk="0">
                  <a:moveTo>
                    <a:pt x="473" y="0"/>
                  </a:moveTo>
                  <a:cubicBezTo>
                    <a:pt x="405" y="0"/>
                    <a:pt x="321" y="28"/>
                    <a:pt x="224" y="92"/>
                  </a:cubicBezTo>
                  <a:cubicBezTo>
                    <a:pt x="897" y="317"/>
                    <a:pt x="0" y="541"/>
                    <a:pt x="0" y="765"/>
                  </a:cubicBezTo>
                  <a:cubicBezTo>
                    <a:pt x="70" y="782"/>
                    <a:pt x="134" y="790"/>
                    <a:pt x="193" y="790"/>
                  </a:cubicBezTo>
                  <a:cubicBezTo>
                    <a:pt x="783" y="790"/>
                    <a:pt x="841" y="0"/>
                    <a:pt x="4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2" name="Google Shape;2352;p5"/>
            <p:cNvSpPr/>
            <p:nvPr/>
          </p:nvSpPr>
          <p:spPr>
            <a:xfrm>
              <a:off x="4451525" y="1874175"/>
              <a:ext cx="16825" cy="11225"/>
            </a:xfrm>
            <a:custGeom>
              <a:avLst/>
              <a:gdLst/>
              <a:ahLst/>
              <a:cxnLst/>
              <a:rect l="l" t="t" r="r" b="b"/>
              <a:pathLst>
                <a:path w="673" h="449" extrusionOk="0">
                  <a:moveTo>
                    <a:pt x="0" y="1"/>
                  </a:moveTo>
                  <a:cubicBezTo>
                    <a:pt x="0" y="225"/>
                    <a:pt x="0" y="449"/>
                    <a:pt x="225" y="449"/>
                  </a:cubicBezTo>
                  <a:cubicBezTo>
                    <a:pt x="673" y="449"/>
                    <a:pt x="225"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3" name="Google Shape;2353;p5"/>
            <p:cNvSpPr/>
            <p:nvPr/>
          </p:nvSpPr>
          <p:spPr>
            <a:xfrm>
              <a:off x="5193525" y="1873025"/>
              <a:ext cx="20025" cy="12375"/>
            </a:xfrm>
            <a:custGeom>
              <a:avLst/>
              <a:gdLst/>
              <a:ahLst/>
              <a:cxnLst/>
              <a:rect l="l" t="t" r="r" b="b"/>
              <a:pathLst>
                <a:path w="801" h="495" extrusionOk="0">
                  <a:moveTo>
                    <a:pt x="682" y="1"/>
                  </a:moveTo>
                  <a:cubicBezTo>
                    <a:pt x="412" y="1"/>
                    <a:pt x="0" y="495"/>
                    <a:pt x="576" y="495"/>
                  </a:cubicBezTo>
                  <a:cubicBezTo>
                    <a:pt x="576" y="271"/>
                    <a:pt x="800" y="271"/>
                    <a:pt x="800" y="47"/>
                  </a:cubicBezTo>
                  <a:cubicBezTo>
                    <a:pt x="768" y="15"/>
                    <a:pt x="727" y="1"/>
                    <a:pt x="68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4" name="Google Shape;2354;p5"/>
            <p:cNvSpPr/>
            <p:nvPr/>
          </p:nvSpPr>
          <p:spPr>
            <a:xfrm>
              <a:off x="5163100" y="1881175"/>
              <a:ext cx="28025" cy="10700"/>
            </a:xfrm>
            <a:custGeom>
              <a:avLst/>
              <a:gdLst/>
              <a:ahLst/>
              <a:cxnLst/>
              <a:rect l="l" t="t" r="r" b="b"/>
              <a:pathLst>
                <a:path w="1121" h="428" extrusionOk="0">
                  <a:moveTo>
                    <a:pt x="477" y="1"/>
                  </a:moveTo>
                  <a:cubicBezTo>
                    <a:pt x="281" y="1"/>
                    <a:pt x="112" y="57"/>
                    <a:pt x="0" y="169"/>
                  </a:cubicBezTo>
                  <a:cubicBezTo>
                    <a:pt x="0" y="358"/>
                    <a:pt x="201" y="428"/>
                    <a:pt x="432" y="428"/>
                  </a:cubicBezTo>
                  <a:cubicBezTo>
                    <a:pt x="747" y="428"/>
                    <a:pt x="1121" y="298"/>
                    <a:pt x="1121" y="169"/>
                  </a:cubicBezTo>
                  <a:cubicBezTo>
                    <a:pt x="897" y="57"/>
                    <a:pt x="673" y="1"/>
                    <a:pt x="47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5" name="Google Shape;2355;p5"/>
            <p:cNvSpPr/>
            <p:nvPr/>
          </p:nvSpPr>
          <p:spPr>
            <a:xfrm>
              <a:off x="5191125" y="1890975"/>
              <a:ext cx="39225" cy="11250"/>
            </a:xfrm>
            <a:custGeom>
              <a:avLst/>
              <a:gdLst/>
              <a:ahLst/>
              <a:cxnLst/>
              <a:rect l="l" t="t" r="r" b="b"/>
              <a:pathLst>
                <a:path w="1569" h="450" extrusionOk="0">
                  <a:moveTo>
                    <a:pt x="1569" y="1"/>
                  </a:moveTo>
                  <a:cubicBezTo>
                    <a:pt x="896" y="1"/>
                    <a:pt x="224" y="1"/>
                    <a:pt x="0" y="449"/>
                  </a:cubicBezTo>
                  <a:cubicBezTo>
                    <a:pt x="448" y="225"/>
                    <a:pt x="1345" y="449"/>
                    <a:pt x="156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6" name="Google Shape;2356;p5"/>
            <p:cNvSpPr/>
            <p:nvPr/>
          </p:nvSpPr>
          <p:spPr>
            <a:xfrm>
              <a:off x="5527300" y="1888250"/>
              <a:ext cx="4775" cy="8275"/>
            </a:xfrm>
            <a:custGeom>
              <a:avLst/>
              <a:gdLst/>
              <a:ahLst/>
              <a:cxnLst/>
              <a:rect l="l" t="t" r="r" b="b"/>
              <a:pathLst>
                <a:path w="191" h="331" extrusionOk="0">
                  <a:moveTo>
                    <a:pt x="98" y="1"/>
                  </a:moveTo>
                  <a:cubicBezTo>
                    <a:pt x="72" y="1"/>
                    <a:pt x="40" y="31"/>
                    <a:pt x="0" y="110"/>
                  </a:cubicBezTo>
                  <a:cubicBezTo>
                    <a:pt x="54" y="273"/>
                    <a:pt x="96" y="331"/>
                    <a:pt x="124" y="331"/>
                  </a:cubicBezTo>
                  <a:cubicBezTo>
                    <a:pt x="191" y="331"/>
                    <a:pt x="182" y="1"/>
                    <a:pt x="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7" name="Google Shape;2357;p5"/>
            <p:cNvSpPr/>
            <p:nvPr/>
          </p:nvSpPr>
          <p:spPr>
            <a:xfrm>
              <a:off x="5129475" y="1904550"/>
              <a:ext cx="7850" cy="6500"/>
            </a:xfrm>
            <a:custGeom>
              <a:avLst/>
              <a:gdLst/>
              <a:ahLst/>
              <a:cxnLst/>
              <a:rect l="l" t="t" r="r" b="b"/>
              <a:pathLst>
                <a:path w="314" h="260" extrusionOk="0">
                  <a:moveTo>
                    <a:pt x="136" y="1"/>
                  </a:moveTo>
                  <a:cubicBezTo>
                    <a:pt x="95" y="1"/>
                    <a:pt x="48" y="36"/>
                    <a:pt x="1" y="130"/>
                  </a:cubicBezTo>
                  <a:cubicBezTo>
                    <a:pt x="95" y="225"/>
                    <a:pt x="160" y="260"/>
                    <a:pt x="201" y="260"/>
                  </a:cubicBezTo>
                  <a:cubicBezTo>
                    <a:pt x="313" y="260"/>
                    <a:pt x="249" y="1"/>
                    <a:pt x="13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8" name="Google Shape;2358;p5"/>
            <p:cNvSpPr/>
            <p:nvPr/>
          </p:nvSpPr>
          <p:spPr>
            <a:xfrm>
              <a:off x="5572125" y="1915775"/>
              <a:ext cx="4675" cy="6475"/>
            </a:xfrm>
            <a:custGeom>
              <a:avLst/>
              <a:gdLst/>
              <a:ahLst/>
              <a:cxnLst/>
              <a:rect l="l" t="t" r="r" b="b"/>
              <a:pathLst>
                <a:path w="187" h="259" extrusionOk="0">
                  <a:moveTo>
                    <a:pt x="112" y="0"/>
                  </a:moveTo>
                  <a:cubicBezTo>
                    <a:pt x="85" y="0"/>
                    <a:pt x="47" y="35"/>
                    <a:pt x="0" y="129"/>
                  </a:cubicBezTo>
                  <a:cubicBezTo>
                    <a:pt x="47" y="224"/>
                    <a:pt x="85" y="259"/>
                    <a:pt x="112" y="259"/>
                  </a:cubicBezTo>
                  <a:cubicBezTo>
                    <a:pt x="187" y="259"/>
                    <a:pt x="187" y="0"/>
                    <a:pt x="11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9" name="Google Shape;2359;p5"/>
            <p:cNvSpPr/>
            <p:nvPr/>
          </p:nvSpPr>
          <p:spPr>
            <a:xfrm>
              <a:off x="5510475" y="1914800"/>
              <a:ext cx="16850" cy="4225"/>
            </a:xfrm>
            <a:custGeom>
              <a:avLst/>
              <a:gdLst/>
              <a:ahLst/>
              <a:cxnLst/>
              <a:rect l="l" t="t" r="r" b="b"/>
              <a:pathLst>
                <a:path w="674" h="169" extrusionOk="0">
                  <a:moveTo>
                    <a:pt x="393" y="0"/>
                  </a:moveTo>
                  <a:cubicBezTo>
                    <a:pt x="225" y="0"/>
                    <a:pt x="1" y="56"/>
                    <a:pt x="1" y="168"/>
                  </a:cubicBezTo>
                  <a:lnTo>
                    <a:pt x="449" y="168"/>
                  </a:lnTo>
                  <a:cubicBezTo>
                    <a:pt x="673" y="56"/>
                    <a:pt x="561" y="0"/>
                    <a:pt x="3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0" name="Google Shape;2360;p5"/>
            <p:cNvSpPr/>
            <p:nvPr/>
          </p:nvSpPr>
          <p:spPr>
            <a:xfrm>
              <a:off x="5566500" y="1980625"/>
              <a:ext cx="16850" cy="11225"/>
            </a:xfrm>
            <a:custGeom>
              <a:avLst/>
              <a:gdLst/>
              <a:ahLst/>
              <a:cxnLst/>
              <a:rect l="l" t="t" r="r" b="b"/>
              <a:pathLst>
                <a:path w="674" h="449" extrusionOk="0">
                  <a:moveTo>
                    <a:pt x="1" y="1"/>
                  </a:moveTo>
                  <a:cubicBezTo>
                    <a:pt x="1" y="225"/>
                    <a:pt x="225" y="449"/>
                    <a:pt x="673" y="449"/>
                  </a:cubicBezTo>
                  <a:cubicBezTo>
                    <a:pt x="673" y="225"/>
                    <a:pt x="225"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1" name="Google Shape;2361;p5"/>
            <p:cNvSpPr/>
            <p:nvPr/>
          </p:nvSpPr>
          <p:spPr>
            <a:xfrm>
              <a:off x="5291975" y="2008650"/>
              <a:ext cx="11225" cy="7950"/>
            </a:xfrm>
            <a:custGeom>
              <a:avLst/>
              <a:gdLst/>
              <a:ahLst/>
              <a:cxnLst/>
              <a:rect l="l" t="t" r="r" b="b"/>
              <a:pathLst>
                <a:path w="449" h="318" extrusionOk="0">
                  <a:moveTo>
                    <a:pt x="448" y="0"/>
                  </a:moveTo>
                  <a:cubicBezTo>
                    <a:pt x="448" y="0"/>
                    <a:pt x="0" y="0"/>
                    <a:pt x="0" y="224"/>
                  </a:cubicBezTo>
                  <a:cubicBezTo>
                    <a:pt x="0" y="290"/>
                    <a:pt x="39" y="317"/>
                    <a:pt x="93" y="317"/>
                  </a:cubicBezTo>
                  <a:cubicBezTo>
                    <a:pt x="224" y="317"/>
                    <a:pt x="448" y="159"/>
                    <a:pt x="4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2" name="Google Shape;2362;p5"/>
            <p:cNvSpPr/>
            <p:nvPr/>
          </p:nvSpPr>
          <p:spPr>
            <a:xfrm>
              <a:off x="4675650" y="2019850"/>
              <a:ext cx="28025" cy="5625"/>
            </a:xfrm>
            <a:custGeom>
              <a:avLst/>
              <a:gdLst/>
              <a:ahLst/>
              <a:cxnLst/>
              <a:rect l="l" t="t" r="r" b="b"/>
              <a:pathLst>
                <a:path w="1121" h="225" extrusionOk="0">
                  <a:moveTo>
                    <a:pt x="0" y="1"/>
                  </a:moveTo>
                  <a:cubicBezTo>
                    <a:pt x="0" y="225"/>
                    <a:pt x="1121" y="225"/>
                    <a:pt x="1121" y="225"/>
                  </a:cubicBezTo>
                  <a:cubicBezTo>
                    <a:pt x="1009" y="113"/>
                    <a:pt x="841" y="113"/>
                    <a:pt x="645" y="113"/>
                  </a:cubicBezTo>
                  <a:cubicBezTo>
                    <a:pt x="448" y="113"/>
                    <a:pt x="224" y="113"/>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3" name="Google Shape;2363;p5"/>
            <p:cNvSpPr/>
            <p:nvPr/>
          </p:nvSpPr>
          <p:spPr>
            <a:xfrm>
              <a:off x="5286375" y="2033425"/>
              <a:ext cx="4675" cy="6500"/>
            </a:xfrm>
            <a:custGeom>
              <a:avLst/>
              <a:gdLst/>
              <a:ahLst/>
              <a:cxnLst/>
              <a:rect l="l" t="t" r="r" b="b"/>
              <a:pathLst>
                <a:path w="187" h="260" extrusionOk="0">
                  <a:moveTo>
                    <a:pt x="112" y="1"/>
                  </a:moveTo>
                  <a:cubicBezTo>
                    <a:pt x="85" y="1"/>
                    <a:pt x="47" y="35"/>
                    <a:pt x="0" y="130"/>
                  </a:cubicBezTo>
                  <a:cubicBezTo>
                    <a:pt x="47" y="225"/>
                    <a:pt x="85" y="259"/>
                    <a:pt x="112" y="259"/>
                  </a:cubicBezTo>
                  <a:cubicBezTo>
                    <a:pt x="187" y="259"/>
                    <a:pt x="187" y="1"/>
                    <a:pt x="11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4" name="Google Shape;2364;p5"/>
            <p:cNvSpPr/>
            <p:nvPr/>
          </p:nvSpPr>
          <p:spPr>
            <a:xfrm>
              <a:off x="5583325" y="2045375"/>
              <a:ext cx="11225" cy="2525"/>
            </a:xfrm>
            <a:custGeom>
              <a:avLst/>
              <a:gdLst/>
              <a:ahLst/>
              <a:cxnLst/>
              <a:rect l="l" t="t" r="r" b="b"/>
              <a:pathLst>
                <a:path w="449" h="101" extrusionOk="0">
                  <a:moveTo>
                    <a:pt x="116" y="1"/>
                  </a:moveTo>
                  <a:cubicBezTo>
                    <a:pt x="50" y="1"/>
                    <a:pt x="0" y="25"/>
                    <a:pt x="0" y="100"/>
                  </a:cubicBezTo>
                  <a:lnTo>
                    <a:pt x="448" y="100"/>
                  </a:lnTo>
                  <a:cubicBezTo>
                    <a:pt x="448" y="100"/>
                    <a:pt x="249" y="1"/>
                    <a:pt x="11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5" name="Google Shape;2365;p5"/>
            <p:cNvSpPr/>
            <p:nvPr/>
          </p:nvSpPr>
          <p:spPr>
            <a:xfrm>
              <a:off x="5473950" y="2067925"/>
              <a:ext cx="2925" cy="10275"/>
            </a:xfrm>
            <a:custGeom>
              <a:avLst/>
              <a:gdLst/>
              <a:ahLst/>
              <a:cxnLst/>
              <a:rect l="l" t="t" r="r" b="b"/>
              <a:pathLst>
                <a:path w="117" h="411" extrusionOk="0">
                  <a:moveTo>
                    <a:pt x="104" y="0"/>
                  </a:moveTo>
                  <a:cubicBezTo>
                    <a:pt x="73" y="0"/>
                    <a:pt x="0" y="410"/>
                    <a:pt x="21" y="410"/>
                  </a:cubicBezTo>
                  <a:cubicBezTo>
                    <a:pt x="30" y="410"/>
                    <a:pt x="58" y="329"/>
                    <a:pt x="117" y="95"/>
                  </a:cubicBezTo>
                  <a:cubicBezTo>
                    <a:pt x="117" y="27"/>
                    <a:pt x="112" y="0"/>
                    <a:pt x="10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6" name="Google Shape;2366;p5"/>
            <p:cNvSpPr/>
            <p:nvPr/>
          </p:nvSpPr>
          <p:spPr>
            <a:xfrm>
              <a:off x="3381375" y="2077275"/>
              <a:ext cx="16825" cy="8425"/>
            </a:xfrm>
            <a:custGeom>
              <a:avLst/>
              <a:gdLst/>
              <a:ahLst/>
              <a:cxnLst/>
              <a:rect l="l" t="t" r="r" b="b"/>
              <a:pathLst>
                <a:path w="673" h="337" extrusionOk="0">
                  <a:moveTo>
                    <a:pt x="336" y="1"/>
                  </a:moveTo>
                  <a:cubicBezTo>
                    <a:pt x="224" y="1"/>
                    <a:pt x="112" y="57"/>
                    <a:pt x="0" y="169"/>
                  </a:cubicBezTo>
                  <a:cubicBezTo>
                    <a:pt x="0" y="281"/>
                    <a:pt x="168" y="337"/>
                    <a:pt x="336" y="337"/>
                  </a:cubicBezTo>
                  <a:cubicBezTo>
                    <a:pt x="504" y="337"/>
                    <a:pt x="672" y="281"/>
                    <a:pt x="672" y="169"/>
                  </a:cubicBezTo>
                  <a:cubicBezTo>
                    <a:pt x="560" y="57"/>
                    <a:pt x="448" y="1"/>
                    <a:pt x="33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7" name="Google Shape;2367;p5"/>
            <p:cNvSpPr/>
            <p:nvPr/>
          </p:nvSpPr>
          <p:spPr>
            <a:xfrm>
              <a:off x="5258350" y="2081475"/>
              <a:ext cx="11225" cy="2525"/>
            </a:xfrm>
            <a:custGeom>
              <a:avLst/>
              <a:gdLst/>
              <a:ahLst/>
              <a:cxnLst/>
              <a:rect l="l" t="t" r="r" b="b"/>
              <a:pathLst>
                <a:path w="449" h="101" extrusionOk="0">
                  <a:moveTo>
                    <a:pt x="0" y="1"/>
                  </a:moveTo>
                  <a:cubicBezTo>
                    <a:pt x="0" y="1"/>
                    <a:pt x="200" y="100"/>
                    <a:pt x="332" y="100"/>
                  </a:cubicBezTo>
                  <a:cubicBezTo>
                    <a:pt x="399" y="100"/>
                    <a:pt x="449" y="76"/>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8" name="Google Shape;2368;p5"/>
            <p:cNvSpPr/>
            <p:nvPr/>
          </p:nvSpPr>
          <p:spPr>
            <a:xfrm>
              <a:off x="5034225" y="2089450"/>
              <a:ext cx="4700" cy="6500"/>
            </a:xfrm>
            <a:custGeom>
              <a:avLst/>
              <a:gdLst/>
              <a:ahLst/>
              <a:cxnLst/>
              <a:rect l="l" t="t" r="r" b="b"/>
              <a:pathLst>
                <a:path w="188" h="260" extrusionOk="0">
                  <a:moveTo>
                    <a:pt x="113" y="1"/>
                  </a:moveTo>
                  <a:cubicBezTo>
                    <a:pt x="85" y="1"/>
                    <a:pt x="48" y="35"/>
                    <a:pt x="1" y="130"/>
                  </a:cubicBezTo>
                  <a:cubicBezTo>
                    <a:pt x="48" y="225"/>
                    <a:pt x="85" y="259"/>
                    <a:pt x="113" y="259"/>
                  </a:cubicBezTo>
                  <a:cubicBezTo>
                    <a:pt x="187" y="259"/>
                    <a:pt x="187" y="1"/>
                    <a:pt x="1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9" name="Google Shape;2369;p5"/>
            <p:cNvSpPr/>
            <p:nvPr/>
          </p:nvSpPr>
          <p:spPr>
            <a:xfrm>
              <a:off x="5471250" y="2103975"/>
              <a:ext cx="4800" cy="8275"/>
            </a:xfrm>
            <a:custGeom>
              <a:avLst/>
              <a:gdLst/>
              <a:ahLst/>
              <a:cxnLst/>
              <a:rect l="l" t="t" r="r" b="b"/>
              <a:pathLst>
                <a:path w="192" h="331" extrusionOk="0">
                  <a:moveTo>
                    <a:pt x="124" y="1"/>
                  </a:moveTo>
                  <a:cubicBezTo>
                    <a:pt x="96" y="1"/>
                    <a:pt x="55" y="58"/>
                    <a:pt x="1" y="221"/>
                  </a:cubicBezTo>
                  <a:cubicBezTo>
                    <a:pt x="40" y="300"/>
                    <a:pt x="73" y="331"/>
                    <a:pt x="98" y="331"/>
                  </a:cubicBezTo>
                  <a:cubicBezTo>
                    <a:pt x="183" y="331"/>
                    <a:pt x="191" y="1"/>
                    <a:pt x="1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0" name="Google Shape;2370;p5"/>
            <p:cNvSpPr/>
            <p:nvPr/>
          </p:nvSpPr>
          <p:spPr>
            <a:xfrm>
              <a:off x="5919500" y="2131900"/>
              <a:ext cx="22425" cy="11250"/>
            </a:xfrm>
            <a:custGeom>
              <a:avLst/>
              <a:gdLst/>
              <a:ahLst/>
              <a:cxnLst/>
              <a:rect l="l" t="t" r="r" b="b"/>
              <a:pathLst>
                <a:path w="897" h="450" extrusionOk="0">
                  <a:moveTo>
                    <a:pt x="449" y="1"/>
                  </a:moveTo>
                  <a:cubicBezTo>
                    <a:pt x="0" y="1"/>
                    <a:pt x="0" y="449"/>
                    <a:pt x="449" y="449"/>
                  </a:cubicBezTo>
                  <a:cubicBezTo>
                    <a:pt x="449" y="449"/>
                    <a:pt x="897" y="1"/>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1" name="Google Shape;2371;p5"/>
            <p:cNvSpPr/>
            <p:nvPr/>
          </p:nvSpPr>
          <p:spPr>
            <a:xfrm>
              <a:off x="3431800" y="2139875"/>
              <a:ext cx="7825" cy="6500"/>
            </a:xfrm>
            <a:custGeom>
              <a:avLst/>
              <a:gdLst/>
              <a:ahLst/>
              <a:cxnLst/>
              <a:rect l="l" t="t" r="r" b="b"/>
              <a:pathLst>
                <a:path w="313" h="260" extrusionOk="0">
                  <a:moveTo>
                    <a:pt x="201" y="1"/>
                  </a:moveTo>
                  <a:cubicBezTo>
                    <a:pt x="159" y="1"/>
                    <a:pt x="95" y="35"/>
                    <a:pt x="0" y="130"/>
                  </a:cubicBezTo>
                  <a:cubicBezTo>
                    <a:pt x="47" y="225"/>
                    <a:pt x="95" y="260"/>
                    <a:pt x="136" y="260"/>
                  </a:cubicBezTo>
                  <a:cubicBezTo>
                    <a:pt x="248" y="260"/>
                    <a:pt x="313" y="1"/>
                    <a:pt x="20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2" name="Google Shape;2372;p5"/>
            <p:cNvSpPr/>
            <p:nvPr/>
          </p:nvSpPr>
          <p:spPr>
            <a:xfrm>
              <a:off x="5992325" y="2143750"/>
              <a:ext cx="44850" cy="7475"/>
            </a:xfrm>
            <a:custGeom>
              <a:avLst/>
              <a:gdLst/>
              <a:ahLst/>
              <a:cxnLst/>
              <a:rect l="l" t="t" r="r" b="b"/>
              <a:pathLst>
                <a:path w="1794" h="299" extrusionOk="0">
                  <a:moveTo>
                    <a:pt x="466" y="0"/>
                  </a:moveTo>
                  <a:cubicBezTo>
                    <a:pt x="300" y="0"/>
                    <a:pt x="150" y="50"/>
                    <a:pt x="1" y="199"/>
                  </a:cubicBezTo>
                  <a:cubicBezTo>
                    <a:pt x="300" y="199"/>
                    <a:pt x="798" y="299"/>
                    <a:pt x="1229" y="299"/>
                  </a:cubicBezTo>
                  <a:cubicBezTo>
                    <a:pt x="1445" y="299"/>
                    <a:pt x="1644" y="274"/>
                    <a:pt x="1794" y="199"/>
                  </a:cubicBezTo>
                  <a:cubicBezTo>
                    <a:pt x="1196" y="199"/>
                    <a:pt x="798" y="0"/>
                    <a:pt x="46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3" name="Google Shape;2373;p5"/>
            <p:cNvSpPr/>
            <p:nvPr/>
          </p:nvSpPr>
          <p:spPr>
            <a:xfrm>
              <a:off x="3527050" y="2151825"/>
              <a:ext cx="5625" cy="2525"/>
            </a:xfrm>
            <a:custGeom>
              <a:avLst/>
              <a:gdLst/>
              <a:ahLst/>
              <a:cxnLst/>
              <a:rect l="l" t="t" r="r" b="b"/>
              <a:pathLst>
                <a:path w="225" h="101" extrusionOk="0">
                  <a:moveTo>
                    <a:pt x="58" y="1"/>
                  </a:moveTo>
                  <a:cubicBezTo>
                    <a:pt x="25" y="1"/>
                    <a:pt x="0" y="26"/>
                    <a:pt x="0" y="100"/>
                  </a:cubicBezTo>
                  <a:lnTo>
                    <a:pt x="224" y="100"/>
                  </a:lnTo>
                  <a:cubicBezTo>
                    <a:pt x="224" y="100"/>
                    <a:pt x="125" y="1"/>
                    <a:pt x="5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4" name="Google Shape;2374;p5"/>
            <p:cNvSpPr/>
            <p:nvPr/>
          </p:nvSpPr>
          <p:spPr>
            <a:xfrm>
              <a:off x="6056000" y="2153150"/>
              <a:ext cx="8125" cy="5150"/>
            </a:xfrm>
            <a:custGeom>
              <a:avLst/>
              <a:gdLst/>
              <a:ahLst/>
              <a:cxnLst/>
              <a:rect l="l" t="t" r="r" b="b"/>
              <a:pathLst>
                <a:path w="325" h="206" extrusionOk="0">
                  <a:moveTo>
                    <a:pt x="263" y="0"/>
                  </a:moveTo>
                  <a:cubicBezTo>
                    <a:pt x="248" y="0"/>
                    <a:pt x="211" y="14"/>
                    <a:pt x="143" y="47"/>
                  </a:cubicBezTo>
                  <a:cubicBezTo>
                    <a:pt x="26" y="165"/>
                    <a:pt x="1" y="205"/>
                    <a:pt x="19" y="205"/>
                  </a:cubicBezTo>
                  <a:cubicBezTo>
                    <a:pt x="61" y="205"/>
                    <a:pt x="325" y="0"/>
                    <a:pt x="26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5" name="Google Shape;2375;p5"/>
            <p:cNvSpPr/>
            <p:nvPr/>
          </p:nvSpPr>
          <p:spPr>
            <a:xfrm>
              <a:off x="6065175" y="2151075"/>
              <a:ext cx="4700" cy="6500"/>
            </a:xfrm>
            <a:custGeom>
              <a:avLst/>
              <a:gdLst/>
              <a:ahLst/>
              <a:cxnLst/>
              <a:rect l="l" t="t" r="r" b="b"/>
              <a:pathLst>
                <a:path w="188" h="260" extrusionOk="0">
                  <a:moveTo>
                    <a:pt x="112" y="1"/>
                  </a:moveTo>
                  <a:cubicBezTo>
                    <a:pt x="85" y="1"/>
                    <a:pt x="48" y="36"/>
                    <a:pt x="0" y="130"/>
                  </a:cubicBezTo>
                  <a:cubicBezTo>
                    <a:pt x="48" y="225"/>
                    <a:pt x="85" y="260"/>
                    <a:pt x="112" y="260"/>
                  </a:cubicBezTo>
                  <a:cubicBezTo>
                    <a:pt x="187" y="260"/>
                    <a:pt x="187" y="1"/>
                    <a:pt x="11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6" name="Google Shape;2376;p5"/>
            <p:cNvSpPr/>
            <p:nvPr/>
          </p:nvSpPr>
          <p:spPr>
            <a:xfrm>
              <a:off x="3381375" y="2156700"/>
              <a:ext cx="9350" cy="6475"/>
            </a:xfrm>
            <a:custGeom>
              <a:avLst/>
              <a:gdLst/>
              <a:ahLst/>
              <a:cxnLst/>
              <a:rect l="l" t="t" r="r" b="b"/>
              <a:pathLst>
                <a:path w="374" h="259" extrusionOk="0">
                  <a:moveTo>
                    <a:pt x="224" y="0"/>
                  </a:moveTo>
                  <a:cubicBezTo>
                    <a:pt x="169" y="0"/>
                    <a:pt x="95" y="35"/>
                    <a:pt x="0" y="129"/>
                  </a:cubicBezTo>
                  <a:cubicBezTo>
                    <a:pt x="95" y="224"/>
                    <a:pt x="169" y="259"/>
                    <a:pt x="224" y="259"/>
                  </a:cubicBezTo>
                  <a:cubicBezTo>
                    <a:pt x="374" y="259"/>
                    <a:pt x="374" y="0"/>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7" name="Google Shape;2377;p5"/>
            <p:cNvSpPr/>
            <p:nvPr/>
          </p:nvSpPr>
          <p:spPr>
            <a:xfrm>
              <a:off x="6104400" y="2159925"/>
              <a:ext cx="16825" cy="4225"/>
            </a:xfrm>
            <a:custGeom>
              <a:avLst/>
              <a:gdLst/>
              <a:ahLst/>
              <a:cxnLst/>
              <a:rect l="l" t="t" r="r" b="b"/>
              <a:pathLst>
                <a:path w="673" h="169" extrusionOk="0">
                  <a:moveTo>
                    <a:pt x="224" y="0"/>
                  </a:moveTo>
                  <a:cubicBezTo>
                    <a:pt x="0" y="113"/>
                    <a:pt x="112" y="169"/>
                    <a:pt x="280" y="169"/>
                  </a:cubicBezTo>
                  <a:cubicBezTo>
                    <a:pt x="448" y="169"/>
                    <a:pt x="673" y="113"/>
                    <a:pt x="6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8" name="Google Shape;2378;p5"/>
            <p:cNvSpPr/>
            <p:nvPr/>
          </p:nvSpPr>
          <p:spPr>
            <a:xfrm>
              <a:off x="6136725" y="2162300"/>
              <a:ext cx="12525" cy="6475"/>
            </a:xfrm>
            <a:custGeom>
              <a:avLst/>
              <a:gdLst/>
              <a:ahLst/>
              <a:cxnLst/>
              <a:rect l="l" t="t" r="r" b="b"/>
              <a:pathLst>
                <a:path w="501" h="259" extrusionOk="0">
                  <a:moveTo>
                    <a:pt x="188" y="0"/>
                  </a:moveTo>
                  <a:cubicBezTo>
                    <a:pt x="1" y="0"/>
                    <a:pt x="66" y="259"/>
                    <a:pt x="252" y="259"/>
                  </a:cubicBezTo>
                  <a:cubicBezTo>
                    <a:pt x="321" y="259"/>
                    <a:pt x="405" y="224"/>
                    <a:pt x="500" y="130"/>
                  </a:cubicBezTo>
                  <a:cubicBezTo>
                    <a:pt x="358" y="35"/>
                    <a:pt x="256" y="0"/>
                    <a:pt x="18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9" name="Google Shape;2379;p5"/>
            <p:cNvSpPr/>
            <p:nvPr/>
          </p:nvSpPr>
          <p:spPr>
            <a:xfrm>
              <a:off x="6506175" y="2193550"/>
              <a:ext cx="22425" cy="7950"/>
            </a:xfrm>
            <a:custGeom>
              <a:avLst/>
              <a:gdLst/>
              <a:ahLst/>
              <a:cxnLst/>
              <a:rect l="l" t="t" r="r" b="b"/>
              <a:pathLst>
                <a:path w="897" h="318" extrusionOk="0">
                  <a:moveTo>
                    <a:pt x="738" y="0"/>
                  </a:moveTo>
                  <a:cubicBezTo>
                    <a:pt x="290" y="0"/>
                    <a:pt x="66" y="0"/>
                    <a:pt x="66" y="224"/>
                  </a:cubicBezTo>
                  <a:cubicBezTo>
                    <a:pt x="0" y="290"/>
                    <a:pt x="50" y="317"/>
                    <a:pt x="147" y="317"/>
                  </a:cubicBezTo>
                  <a:cubicBezTo>
                    <a:pt x="383" y="317"/>
                    <a:pt x="896" y="159"/>
                    <a:pt x="73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0" name="Google Shape;2380;p5"/>
            <p:cNvSpPr/>
            <p:nvPr/>
          </p:nvSpPr>
          <p:spPr>
            <a:xfrm>
              <a:off x="3549450" y="2198000"/>
              <a:ext cx="21625" cy="12375"/>
            </a:xfrm>
            <a:custGeom>
              <a:avLst/>
              <a:gdLst/>
              <a:ahLst/>
              <a:cxnLst/>
              <a:rect l="l" t="t" r="r" b="b"/>
              <a:pathLst>
                <a:path w="865" h="495" extrusionOk="0">
                  <a:moveTo>
                    <a:pt x="120" y="1"/>
                  </a:moveTo>
                  <a:cubicBezTo>
                    <a:pt x="74" y="1"/>
                    <a:pt x="33" y="14"/>
                    <a:pt x="1" y="46"/>
                  </a:cubicBezTo>
                  <a:cubicBezTo>
                    <a:pt x="225" y="46"/>
                    <a:pt x="449" y="270"/>
                    <a:pt x="673" y="495"/>
                  </a:cubicBezTo>
                  <a:cubicBezTo>
                    <a:pt x="865" y="495"/>
                    <a:pt x="398" y="1"/>
                    <a:pt x="12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1" name="Google Shape;2381;p5"/>
            <p:cNvSpPr/>
            <p:nvPr/>
          </p:nvSpPr>
          <p:spPr>
            <a:xfrm>
              <a:off x="3398175" y="2196950"/>
              <a:ext cx="22425" cy="13425"/>
            </a:xfrm>
            <a:custGeom>
              <a:avLst/>
              <a:gdLst/>
              <a:ahLst/>
              <a:cxnLst/>
              <a:rect l="l" t="t" r="r" b="b"/>
              <a:pathLst>
                <a:path w="897" h="537" extrusionOk="0">
                  <a:moveTo>
                    <a:pt x="738" y="0"/>
                  </a:moveTo>
                  <a:cubicBezTo>
                    <a:pt x="481" y="0"/>
                    <a:pt x="0" y="208"/>
                    <a:pt x="0" y="537"/>
                  </a:cubicBezTo>
                  <a:cubicBezTo>
                    <a:pt x="224" y="537"/>
                    <a:pt x="897" y="537"/>
                    <a:pt x="897" y="88"/>
                  </a:cubicBezTo>
                  <a:cubicBezTo>
                    <a:pt x="897" y="28"/>
                    <a:pt x="832" y="0"/>
                    <a:pt x="73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2" name="Google Shape;2382;p5"/>
            <p:cNvSpPr/>
            <p:nvPr/>
          </p:nvSpPr>
          <p:spPr>
            <a:xfrm>
              <a:off x="6496600" y="2208475"/>
              <a:ext cx="37375" cy="7500"/>
            </a:xfrm>
            <a:custGeom>
              <a:avLst/>
              <a:gdLst/>
              <a:ahLst/>
              <a:cxnLst/>
              <a:rect l="l" t="t" r="r" b="b"/>
              <a:pathLst>
                <a:path w="1495" h="300" extrusionOk="0">
                  <a:moveTo>
                    <a:pt x="698" y="1"/>
                  </a:moveTo>
                  <a:cubicBezTo>
                    <a:pt x="449" y="1"/>
                    <a:pt x="150" y="76"/>
                    <a:pt x="0" y="300"/>
                  </a:cubicBezTo>
                  <a:cubicBezTo>
                    <a:pt x="1495" y="300"/>
                    <a:pt x="1196" y="1"/>
                    <a:pt x="6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3" name="Google Shape;2383;p5"/>
            <p:cNvSpPr/>
            <p:nvPr/>
          </p:nvSpPr>
          <p:spPr>
            <a:xfrm>
              <a:off x="3431800" y="2215950"/>
              <a:ext cx="11225" cy="25"/>
            </a:xfrm>
            <a:custGeom>
              <a:avLst/>
              <a:gdLst/>
              <a:ahLst/>
              <a:cxnLst/>
              <a:rect l="l" t="t" r="r" b="b"/>
              <a:pathLst>
                <a:path w="449" h="1" extrusionOk="0">
                  <a:moveTo>
                    <a:pt x="448" y="1"/>
                  </a:moveTo>
                  <a:lnTo>
                    <a:pt x="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4" name="Google Shape;2384;p5"/>
            <p:cNvSpPr/>
            <p:nvPr/>
          </p:nvSpPr>
          <p:spPr>
            <a:xfrm>
              <a:off x="3381375" y="2217350"/>
              <a:ext cx="5625" cy="4225"/>
            </a:xfrm>
            <a:custGeom>
              <a:avLst/>
              <a:gdLst/>
              <a:ahLst/>
              <a:cxnLst/>
              <a:rect l="l" t="t" r="r" b="b"/>
              <a:pathLst>
                <a:path w="225" h="169" extrusionOk="0">
                  <a:moveTo>
                    <a:pt x="112" y="1"/>
                  </a:moveTo>
                  <a:cubicBezTo>
                    <a:pt x="56" y="1"/>
                    <a:pt x="0" y="57"/>
                    <a:pt x="0" y="169"/>
                  </a:cubicBezTo>
                  <a:lnTo>
                    <a:pt x="224" y="169"/>
                  </a:lnTo>
                  <a:cubicBezTo>
                    <a:pt x="224" y="57"/>
                    <a:pt x="168" y="1"/>
                    <a:pt x="11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5" name="Google Shape;2385;p5"/>
            <p:cNvSpPr/>
            <p:nvPr/>
          </p:nvSpPr>
          <p:spPr>
            <a:xfrm>
              <a:off x="3394150" y="2220375"/>
              <a:ext cx="9650" cy="5150"/>
            </a:xfrm>
            <a:custGeom>
              <a:avLst/>
              <a:gdLst/>
              <a:ahLst/>
              <a:cxnLst/>
              <a:rect l="l" t="t" r="r" b="b"/>
              <a:pathLst>
                <a:path w="386" h="206" extrusionOk="0">
                  <a:moveTo>
                    <a:pt x="214" y="1"/>
                  </a:moveTo>
                  <a:cubicBezTo>
                    <a:pt x="29" y="1"/>
                    <a:pt x="0" y="206"/>
                    <a:pt x="126" y="206"/>
                  </a:cubicBezTo>
                  <a:cubicBezTo>
                    <a:pt x="182" y="206"/>
                    <a:pt x="268" y="165"/>
                    <a:pt x="385" y="48"/>
                  </a:cubicBezTo>
                  <a:cubicBezTo>
                    <a:pt x="318" y="14"/>
                    <a:pt x="261" y="1"/>
                    <a:pt x="21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6" name="Google Shape;2386;p5"/>
            <p:cNvSpPr/>
            <p:nvPr/>
          </p:nvSpPr>
          <p:spPr>
            <a:xfrm>
              <a:off x="3392575" y="2229075"/>
              <a:ext cx="11225" cy="20525"/>
            </a:xfrm>
            <a:custGeom>
              <a:avLst/>
              <a:gdLst/>
              <a:ahLst/>
              <a:cxnLst/>
              <a:rect l="l" t="t" r="r" b="b"/>
              <a:pathLst>
                <a:path w="449" h="821" extrusionOk="0">
                  <a:moveTo>
                    <a:pt x="246" y="0"/>
                  </a:moveTo>
                  <a:cubicBezTo>
                    <a:pt x="184" y="0"/>
                    <a:pt x="104" y="44"/>
                    <a:pt x="0" y="148"/>
                  </a:cubicBezTo>
                  <a:cubicBezTo>
                    <a:pt x="448" y="148"/>
                    <a:pt x="0" y="820"/>
                    <a:pt x="448" y="820"/>
                  </a:cubicBezTo>
                  <a:cubicBezTo>
                    <a:pt x="448" y="476"/>
                    <a:pt x="448" y="0"/>
                    <a:pt x="2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7" name="Google Shape;2387;p5"/>
            <p:cNvSpPr/>
            <p:nvPr/>
          </p:nvSpPr>
          <p:spPr>
            <a:xfrm>
              <a:off x="2423250" y="2231225"/>
              <a:ext cx="22450" cy="12775"/>
            </a:xfrm>
            <a:custGeom>
              <a:avLst/>
              <a:gdLst/>
              <a:ahLst/>
              <a:cxnLst/>
              <a:rect l="l" t="t" r="r" b="b"/>
              <a:pathLst>
                <a:path w="898" h="511" extrusionOk="0">
                  <a:moveTo>
                    <a:pt x="171" y="1"/>
                  </a:moveTo>
                  <a:cubicBezTo>
                    <a:pt x="103" y="1"/>
                    <a:pt x="44" y="19"/>
                    <a:pt x="1" y="62"/>
                  </a:cubicBezTo>
                  <a:cubicBezTo>
                    <a:pt x="225" y="286"/>
                    <a:pt x="673" y="286"/>
                    <a:pt x="897" y="510"/>
                  </a:cubicBezTo>
                  <a:cubicBezTo>
                    <a:pt x="897" y="329"/>
                    <a:pt x="457" y="1"/>
                    <a:pt x="17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8" name="Google Shape;2388;p5"/>
            <p:cNvSpPr/>
            <p:nvPr/>
          </p:nvSpPr>
          <p:spPr>
            <a:xfrm>
              <a:off x="3398175" y="2215950"/>
              <a:ext cx="124450" cy="280175"/>
            </a:xfrm>
            <a:custGeom>
              <a:avLst/>
              <a:gdLst/>
              <a:ahLst/>
              <a:cxnLst/>
              <a:rect l="l" t="t" r="r" b="b"/>
              <a:pathLst>
                <a:path w="4978" h="11207" extrusionOk="0">
                  <a:moveTo>
                    <a:pt x="2242" y="1"/>
                  </a:moveTo>
                  <a:lnTo>
                    <a:pt x="2242" y="1"/>
                  </a:lnTo>
                  <a:cubicBezTo>
                    <a:pt x="2084" y="402"/>
                    <a:pt x="1971" y="805"/>
                    <a:pt x="1892" y="1207"/>
                  </a:cubicBezTo>
                  <a:lnTo>
                    <a:pt x="1892" y="1207"/>
                  </a:lnTo>
                  <a:cubicBezTo>
                    <a:pt x="2098" y="1163"/>
                    <a:pt x="2242" y="761"/>
                    <a:pt x="2242" y="1"/>
                  </a:cubicBezTo>
                  <a:close/>
                  <a:moveTo>
                    <a:pt x="0" y="9862"/>
                  </a:moveTo>
                  <a:cubicBezTo>
                    <a:pt x="0" y="10124"/>
                    <a:pt x="77" y="10233"/>
                    <a:pt x="141" y="10233"/>
                  </a:cubicBezTo>
                  <a:cubicBezTo>
                    <a:pt x="186" y="10233"/>
                    <a:pt x="224" y="10179"/>
                    <a:pt x="224" y="10086"/>
                  </a:cubicBezTo>
                  <a:cubicBezTo>
                    <a:pt x="449" y="10086"/>
                    <a:pt x="224" y="9862"/>
                    <a:pt x="0" y="9862"/>
                  </a:cubicBezTo>
                  <a:close/>
                  <a:moveTo>
                    <a:pt x="1345" y="673"/>
                  </a:moveTo>
                  <a:cubicBezTo>
                    <a:pt x="1121" y="673"/>
                    <a:pt x="449" y="10310"/>
                    <a:pt x="224" y="11206"/>
                  </a:cubicBezTo>
                  <a:cubicBezTo>
                    <a:pt x="4978" y="10587"/>
                    <a:pt x="965" y="5965"/>
                    <a:pt x="1892" y="1207"/>
                  </a:cubicBezTo>
                  <a:lnTo>
                    <a:pt x="1892" y="1207"/>
                  </a:lnTo>
                  <a:cubicBezTo>
                    <a:pt x="1880" y="1210"/>
                    <a:pt x="1867" y="1211"/>
                    <a:pt x="1854" y="1211"/>
                  </a:cubicBezTo>
                  <a:cubicBezTo>
                    <a:pt x="1704" y="1211"/>
                    <a:pt x="1524" y="1032"/>
                    <a:pt x="1345" y="673"/>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9" name="Google Shape;2389;p5"/>
            <p:cNvSpPr/>
            <p:nvPr/>
          </p:nvSpPr>
          <p:spPr>
            <a:xfrm>
              <a:off x="1857375" y="2319175"/>
              <a:ext cx="4675" cy="6500"/>
            </a:xfrm>
            <a:custGeom>
              <a:avLst/>
              <a:gdLst/>
              <a:ahLst/>
              <a:cxnLst/>
              <a:rect l="l" t="t" r="r" b="b"/>
              <a:pathLst>
                <a:path w="187" h="260" extrusionOk="0">
                  <a:moveTo>
                    <a:pt x="112" y="0"/>
                  </a:moveTo>
                  <a:cubicBezTo>
                    <a:pt x="85" y="0"/>
                    <a:pt x="47" y="35"/>
                    <a:pt x="0" y="130"/>
                  </a:cubicBezTo>
                  <a:cubicBezTo>
                    <a:pt x="47" y="225"/>
                    <a:pt x="85" y="259"/>
                    <a:pt x="112" y="259"/>
                  </a:cubicBezTo>
                  <a:cubicBezTo>
                    <a:pt x="187" y="259"/>
                    <a:pt x="187" y="0"/>
                    <a:pt x="11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0" name="Google Shape;2390;p5"/>
            <p:cNvSpPr/>
            <p:nvPr/>
          </p:nvSpPr>
          <p:spPr>
            <a:xfrm>
              <a:off x="1857375" y="2282450"/>
              <a:ext cx="20500" cy="28775"/>
            </a:xfrm>
            <a:custGeom>
              <a:avLst/>
              <a:gdLst/>
              <a:ahLst/>
              <a:cxnLst/>
              <a:rect l="l" t="t" r="r" b="b"/>
              <a:pathLst>
                <a:path w="820" h="1151" extrusionOk="0">
                  <a:moveTo>
                    <a:pt x="549" y="1"/>
                  </a:moveTo>
                  <a:cubicBezTo>
                    <a:pt x="522" y="1"/>
                    <a:pt x="489" y="10"/>
                    <a:pt x="448" y="30"/>
                  </a:cubicBezTo>
                  <a:cubicBezTo>
                    <a:pt x="672" y="478"/>
                    <a:pt x="0" y="927"/>
                    <a:pt x="448" y="1151"/>
                  </a:cubicBezTo>
                  <a:cubicBezTo>
                    <a:pt x="448" y="947"/>
                    <a:pt x="819" y="1"/>
                    <a:pt x="5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1" name="Google Shape;2391;p5"/>
            <p:cNvSpPr/>
            <p:nvPr/>
          </p:nvSpPr>
          <p:spPr>
            <a:xfrm>
              <a:off x="3409375" y="2232775"/>
              <a:ext cx="11225" cy="2500"/>
            </a:xfrm>
            <a:custGeom>
              <a:avLst/>
              <a:gdLst/>
              <a:ahLst/>
              <a:cxnLst/>
              <a:rect l="l" t="t" r="r" b="b"/>
              <a:pathLst>
                <a:path w="449" h="100" extrusionOk="0">
                  <a:moveTo>
                    <a:pt x="1" y="0"/>
                  </a:moveTo>
                  <a:cubicBezTo>
                    <a:pt x="1" y="0"/>
                    <a:pt x="200" y="100"/>
                    <a:pt x="333" y="100"/>
                  </a:cubicBezTo>
                  <a:cubicBezTo>
                    <a:pt x="399" y="100"/>
                    <a:pt x="449" y="75"/>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2" name="Google Shape;2392;p5"/>
            <p:cNvSpPr/>
            <p:nvPr/>
          </p:nvSpPr>
          <p:spPr>
            <a:xfrm>
              <a:off x="3588675" y="2249650"/>
              <a:ext cx="4775" cy="8275"/>
            </a:xfrm>
            <a:custGeom>
              <a:avLst/>
              <a:gdLst/>
              <a:ahLst/>
              <a:cxnLst/>
              <a:rect l="l" t="t" r="r" b="b"/>
              <a:pathLst>
                <a:path w="191" h="331" extrusionOk="0">
                  <a:moveTo>
                    <a:pt x="124" y="1"/>
                  </a:moveTo>
                  <a:cubicBezTo>
                    <a:pt x="96" y="1"/>
                    <a:pt x="55" y="58"/>
                    <a:pt x="0" y="221"/>
                  </a:cubicBezTo>
                  <a:cubicBezTo>
                    <a:pt x="40" y="300"/>
                    <a:pt x="72" y="331"/>
                    <a:pt x="98" y="331"/>
                  </a:cubicBezTo>
                  <a:cubicBezTo>
                    <a:pt x="182" y="331"/>
                    <a:pt x="191" y="1"/>
                    <a:pt x="1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3" name="Google Shape;2393;p5"/>
            <p:cNvSpPr/>
            <p:nvPr/>
          </p:nvSpPr>
          <p:spPr>
            <a:xfrm>
              <a:off x="3381375" y="2283200"/>
              <a:ext cx="11225" cy="25"/>
            </a:xfrm>
            <a:custGeom>
              <a:avLst/>
              <a:gdLst/>
              <a:ahLst/>
              <a:cxnLst/>
              <a:rect l="l" t="t" r="r" b="b"/>
              <a:pathLst>
                <a:path w="449" h="1" extrusionOk="0">
                  <a:moveTo>
                    <a:pt x="0" y="0"/>
                  </a:moveTo>
                  <a:lnTo>
                    <a:pt x="44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4" name="Google Shape;2394;p5"/>
            <p:cNvSpPr/>
            <p:nvPr/>
          </p:nvSpPr>
          <p:spPr>
            <a:xfrm>
              <a:off x="5392825" y="2294400"/>
              <a:ext cx="28025" cy="11725"/>
            </a:xfrm>
            <a:custGeom>
              <a:avLst/>
              <a:gdLst/>
              <a:ahLst/>
              <a:cxnLst/>
              <a:rect l="l" t="t" r="r" b="b"/>
              <a:pathLst>
                <a:path w="1121" h="469" extrusionOk="0">
                  <a:moveTo>
                    <a:pt x="0" y="0"/>
                  </a:moveTo>
                  <a:cubicBezTo>
                    <a:pt x="139" y="277"/>
                    <a:pt x="363" y="469"/>
                    <a:pt x="620" y="469"/>
                  </a:cubicBezTo>
                  <a:cubicBezTo>
                    <a:pt x="778" y="469"/>
                    <a:pt x="950" y="396"/>
                    <a:pt x="1121" y="224"/>
                  </a:cubicBezTo>
                  <a:cubicBezTo>
                    <a:pt x="673" y="0"/>
                    <a:pt x="224"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5" name="Google Shape;2395;p5"/>
            <p:cNvSpPr/>
            <p:nvPr/>
          </p:nvSpPr>
          <p:spPr>
            <a:xfrm>
              <a:off x="5174300" y="2297275"/>
              <a:ext cx="4800" cy="8275"/>
            </a:xfrm>
            <a:custGeom>
              <a:avLst/>
              <a:gdLst/>
              <a:ahLst/>
              <a:cxnLst/>
              <a:rect l="l" t="t" r="r" b="b"/>
              <a:pathLst>
                <a:path w="192" h="331" extrusionOk="0">
                  <a:moveTo>
                    <a:pt x="98" y="0"/>
                  </a:moveTo>
                  <a:cubicBezTo>
                    <a:pt x="73" y="0"/>
                    <a:pt x="40" y="30"/>
                    <a:pt x="1" y="109"/>
                  </a:cubicBezTo>
                  <a:cubicBezTo>
                    <a:pt x="55" y="273"/>
                    <a:pt x="96" y="330"/>
                    <a:pt x="124" y="330"/>
                  </a:cubicBezTo>
                  <a:cubicBezTo>
                    <a:pt x="191" y="330"/>
                    <a:pt x="183" y="0"/>
                    <a:pt x="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6" name="Google Shape;2396;p5"/>
            <p:cNvSpPr/>
            <p:nvPr/>
          </p:nvSpPr>
          <p:spPr>
            <a:xfrm>
              <a:off x="5325575" y="2297675"/>
              <a:ext cx="16850" cy="7950"/>
            </a:xfrm>
            <a:custGeom>
              <a:avLst/>
              <a:gdLst/>
              <a:ahLst/>
              <a:cxnLst/>
              <a:rect l="l" t="t" r="r" b="b"/>
              <a:pathLst>
                <a:path w="674" h="318" extrusionOk="0">
                  <a:moveTo>
                    <a:pt x="534" y="1"/>
                  </a:moveTo>
                  <a:cubicBezTo>
                    <a:pt x="337" y="1"/>
                    <a:pt x="1" y="159"/>
                    <a:pt x="1" y="318"/>
                  </a:cubicBezTo>
                  <a:cubicBezTo>
                    <a:pt x="449" y="318"/>
                    <a:pt x="673" y="318"/>
                    <a:pt x="673" y="93"/>
                  </a:cubicBezTo>
                  <a:cubicBezTo>
                    <a:pt x="673" y="28"/>
                    <a:pt x="616" y="1"/>
                    <a:pt x="5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7" name="Google Shape;2397;p5"/>
            <p:cNvSpPr/>
            <p:nvPr/>
          </p:nvSpPr>
          <p:spPr>
            <a:xfrm>
              <a:off x="5345675" y="2303275"/>
              <a:ext cx="19150" cy="7950"/>
            </a:xfrm>
            <a:custGeom>
              <a:avLst/>
              <a:gdLst/>
              <a:ahLst/>
              <a:cxnLst/>
              <a:rect l="l" t="t" r="r" b="b"/>
              <a:pathLst>
                <a:path w="766" h="318" extrusionOk="0">
                  <a:moveTo>
                    <a:pt x="493" y="1"/>
                  </a:moveTo>
                  <a:cubicBezTo>
                    <a:pt x="244" y="1"/>
                    <a:pt x="0" y="159"/>
                    <a:pt x="317" y="318"/>
                  </a:cubicBezTo>
                  <a:cubicBezTo>
                    <a:pt x="766" y="318"/>
                    <a:pt x="766" y="318"/>
                    <a:pt x="766" y="94"/>
                  </a:cubicBezTo>
                  <a:cubicBezTo>
                    <a:pt x="700" y="28"/>
                    <a:pt x="596" y="1"/>
                    <a:pt x="49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8" name="Google Shape;2398;p5"/>
            <p:cNvSpPr/>
            <p:nvPr/>
          </p:nvSpPr>
          <p:spPr>
            <a:xfrm>
              <a:off x="5325575" y="2322400"/>
              <a:ext cx="16850" cy="11250"/>
            </a:xfrm>
            <a:custGeom>
              <a:avLst/>
              <a:gdLst/>
              <a:ahLst/>
              <a:cxnLst/>
              <a:rect l="l" t="t" r="r" b="b"/>
              <a:pathLst>
                <a:path w="674" h="450" extrusionOk="0">
                  <a:moveTo>
                    <a:pt x="449" y="1"/>
                  </a:moveTo>
                  <a:cubicBezTo>
                    <a:pt x="1" y="225"/>
                    <a:pt x="225" y="449"/>
                    <a:pt x="673" y="449"/>
                  </a:cubicBezTo>
                  <a:cubicBezTo>
                    <a:pt x="673" y="225"/>
                    <a:pt x="673" y="1"/>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9" name="Google Shape;2399;p5"/>
            <p:cNvSpPr/>
            <p:nvPr/>
          </p:nvSpPr>
          <p:spPr>
            <a:xfrm>
              <a:off x="3515825" y="2324775"/>
              <a:ext cx="4700" cy="6500"/>
            </a:xfrm>
            <a:custGeom>
              <a:avLst/>
              <a:gdLst/>
              <a:ahLst/>
              <a:cxnLst/>
              <a:rect l="l" t="t" r="r" b="b"/>
              <a:pathLst>
                <a:path w="188" h="260" extrusionOk="0">
                  <a:moveTo>
                    <a:pt x="113" y="1"/>
                  </a:moveTo>
                  <a:cubicBezTo>
                    <a:pt x="86" y="1"/>
                    <a:pt x="48" y="35"/>
                    <a:pt x="1" y="130"/>
                  </a:cubicBezTo>
                  <a:cubicBezTo>
                    <a:pt x="48" y="225"/>
                    <a:pt x="86" y="259"/>
                    <a:pt x="113" y="259"/>
                  </a:cubicBezTo>
                  <a:cubicBezTo>
                    <a:pt x="188" y="259"/>
                    <a:pt x="188" y="1"/>
                    <a:pt x="1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0" name="Google Shape;2400;p5"/>
            <p:cNvSpPr/>
            <p:nvPr/>
          </p:nvSpPr>
          <p:spPr>
            <a:xfrm>
              <a:off x="5263950" y="2332700"/>
              <a:ext cx="10100" cy="13050"/>
            </a:xfrm>
            <a:custGeom>
              <a:avLst/>
              <a:gdLst/>
              <a:ahLst/>
              <a:cxnLst/>
              <a:rect l="l" t="t" r="r" b="b"/>
              <a:pathLst>
                <a:path w="404" h="522" extrusionOk="0">
                  <a:moveTo>
                    <a:pt x="135" y="1"/>
                  </a:moveTo>
                  <a:cubicBezTo>
                    <a:pt x="96" y="1"/>
                    <a:pt x="51" y="12"/>
                    <a:pt x="1" y="37"/>
                  </a:cubicBezTo>
                  <a:lnTo>
                    <a:pt x="1" y="485"/>
                  </a:lnTo>
                  <a:cubicBezTo>
                    <a:pt x="51" y="511"/>
                    <a:pt x="96" y="522"/>
                    <a:pt x="135" y="522"/>
                  </a:cubicBezTo>
                  <a:cubicBezTo>
                    <a:pt x="404" y="522"/>
                    <a:pt x="404" y="1"/>
                    <a:pt x="13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1" name="Google Shape;2401;p5"/>
            <p:cNvSpPr/>
            <p:nvPr/>
          </p:nvSpPr>
          <p:spPr>
            <a:xfrm>
              <a:off x="5286375" y="2356025"/>
              <a:ext cx="16825" cy="11225"/>
            </a:xfrm>
            <a:custGeom>
              <a:avLst/>
              <a:gdLst/>
              <a:ahLst/>
              <a:cxnLst/>
              <a:rect l="l" t="t" r="r" b="b"/>
              <a:pathLst>
                <a:path w="673" h="449" extrusionOk="0">
                  <a:moveTo>
                    <a:pt x="0" y="1"/>
                  </a:moveTo>
                  <a:lnTo>
                    <a:pt x="0" y="449"/>
                  </a:lnTo>
                  <a:cubicBezTo>
                    <a:pt x="672" y="449"/>
                    <a:pt x="672"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2" name="Google Shape;2402;p5"/>
            <p:cNvSpPr/>
            <p:nvPr/>
          </p:nvSpPr>
          <p:spPr>
            <a:xfrm>
              <a:off x="5168700" y="2358400"/>
              <a:ext cx="4700" cy="6500"/>
            </a:xfrm>
            <a:custGeom>
              <a:avLst/>
              <a:gdLst/>
              <a:ahLst/>
              <a:cxnLst/>
              <a:rect l="l" t="t" r="r" b="b"/>
              <a:pathLst>
                <a:path w="188" h="260" extrusionOk="0">
                  <a:moveTo>
                    <a:pt x="113" y="0"/>
                  </a:moveTo>
                  <a:cubicBezTo>
                    <a:pt x="85" y="0"/>
                    <a:pt x="48" y="35"/>
                    <a:pt x="1" y="130"/>
                  </a:cubicBezTo>
                  <a:cubicBezTo>
                    <a:pt x="48" y="224"/>
                    <a:pt x="85" y="259"/>
                    <a:pt x="113" y="259"/>
                  </a:cubicBezTo>
                  <a:cubicBezTo>
                    <a:pt x="187" y="259"/>
                    <a:pt x="187" y="0"/>
                    <a:pt x="11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3" name="Google Shape;2403;p5"/>
            <p:cNvSpPr/>
            <p:nvPr/>
          </p:nvSpPr>
          <p:spPr>
            <a:xfrm>
              <a:off x="2714625" y="2363025"/>
              <a:ext cx="14025" cy="4225"/>
            </a:xfrm>
            <a:custGeom>
              <a:avLst/>
              <a:gdLst/>
              <a:ahLst/>
              <a:cxnLst/>
              <a:rect l="l" t="t" r="r" b="b"/>
              <a:pathLst>
                <a:path w="561" h="169" extrusionOk="0">
                  <a:moveTo>
                    <a:pt x="308" y="1"/>
                  </a:moveTo>
                  <a:cubicBezTo>
                    <a:pt x="168" y="1"/>
                    <a:pt x="0" y="57"/>
                    <a:pt x="0" y="169"/>
                  </a:cubicBezTo>
                  <a:lnTo>
                    <a:pt x="448" y="169"/>
                  </a:lnTo>
                  <a:cubicBezTo>
                    <a:pt x="560" y="57"/>
                    <a:pt x="448" y="1"/>
                    <a:pt x="30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4" name="Google Shape;2404;p5"/>
            <p:cNvSpPr/>
            <p:nvPr/>
          </p:nvSpPr>
          <p:spPr>
            <a:xfrm>
              <a:off x="4950175" y="2386925"/>
              <a:ext cx="4800" cy="8275"/>
            </a:xfrm>
            <a:custGeom>
              <a:avLst/>
              <a:gdLst/>
              <a:ahLst/>
              <a:cxnLst/>
              <a:rect l="l" t="t" r="r" b="b"/>
              <a:pathLst>
                <a:path w="192" h="331" extrusionOk="0">
                  <a:moveTo>
                    <a:pt x="98" y="0"/>
                  </a:moveTo>
                  <a:cubicBezTo>
                    <a:pt x="73" y="0"/>
                    <a:pt x="40" y="30"/>
                    <a:pt x="1" y="109"/>
                  </a:cubicBezTo>
                  <a:cubicBezTo>
                    <a:pt x="55" y="272"/>
                    <a:pt x="97" y="330"/>
                    <a:pt x="125" y="330"/>
                  </a:cubicBezTo>
                  <a:cubicBezTo>
                    <a:pt x="192" y="330"/>
                    <a:pt x="183" y="0"/>
                    <a:pt x="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5" name="Google Shape;2405;p5"/>
            <p:cNvSpPr/>
            <p:nvPr/>
          </p:nvSpPr>
          <p:spPr>
            <a:xfrm>
              <a:off x="5404025" y="2400850"/>
              <a:ext cx="16825" cy="5625"/>
            </a:xfrm>
            <a:custGeom>
              <a:avLst/>
              <a:gdLst/>
              <a:ahLst/>
              <a:cxnLst/>
              <a:rect l="l" t="t" r="r" b="b"/>
              <a:pathLst>
                <a:path w="673" h="225" extrusionOk="0">
                  <a:moveTo>
                    <a:pt x="449" y="1"/>
                  </a:moveTo>
                  <a:cubicBezTo>
                    <a:pt x="0" y="1"/>
                    <a:pt x="449" y="225"/>
                    <a:pt x="673" y="225"/>
                  </a:cubicBezTo>
                  <a:cubicBezTo>
                    <a:pt x="673" y="1"/>
                    <a:pt x="673" y="1"/>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6" name="Google Shape;2406;p5"/>
            <p:cNvSpPr/>
            <p:nvPr/>
          </p:nvSpPr>
          <p:spPr>
            <a:xfrm>
              <a:off x="6244475" y="2399700"/>
              <a:ext cx="16475" cy="12375"/>
            </a:xfrm>
            <a:custGeom>
              <a:avLst/>
              <a:gdLst/>
              <a:ahLst/>
              <a:cxnLst/>
              <a:rect l="l" t="t" r="r" b="b"/>
              <a:pathLst>
                <a:path w="659" h="495" extrusionOk="0">
                  <a:moveTo>
                    <a:pt x="247" y="1"/>
                  </a:moveTo>
                  <a:cubicBezTo>
                    <a:pt x="179" y="1"/>
                    <a:pt x="96" y="14"/>
                    <a:pt x="0" y="47"/>
                  </a:cubicBezTo>
                  <a:lnTo>
                    <a:pt x="0" y="495"/>
                  </a:lnTo>
                  <a:cubicBezTo>
                    <a:pt x="576" y="495"/>
                    <a:pt x="659" y="1"/>
                    <a:pt x="24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7" name="Google Shape;2407;p5"/>
            <p:cNvSpPr/>
            <p:nvPr/>
          </p:nvSpPr>
          <p:spPr>
            <a:xfrm>
              <a:off x="6218200" y="2401650"/>
              <a:ext cx="15075" cy="10425"/>
            </a:xfrm>
            <a:custGeom>
              <a:avLst/>
              <a:gdLst/>
              <a:ahLst/>
              <a:cxnLst/>
              <a:rect l="l" t="t" r="r" b="b"/>
              <a:pathLst>
                <a:path w="603" h="417" extrusionOk="0">
                  <a:moveTo>
                    <a:pt x="184" y="1"/>
                  </a:moveTo>
                  <a:cubicBezTo>
                    <a:pt x="59" y="1"/>
                    <a:pt x="0" y="262"/>
                    <a:pt x="155" y="417"/>
                  </a:cubicBezTo>
                  <a:cubicBezTo>
                    <a:pt x="379" y="417"/>
                    <a:pt x="603" y="417"/>
                    <a:pt x="379" y="193"/>
                  </a:cubicBezTo>
                  <a:cubicBezTo>
                    <a:pt x="309" y="54"/>
                    <a:pt x="240" y="1"/>
                    <a:pt x="18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8" name="Google Shape;2408;p5"/>
            <p:cNvSpPr/>
            <p:nvPr/>
          </p:nvSpPr>
          <p:spPr>
            <a:xfrm>
              <a:off x="4675650" y="2414425"/>
              <a:ext cx="9350" cy="6500"/>
            </a:xfrm>
            <a:custGeom>
              <a:avLst/>
              <a:gdLst/>
              <a:ahLst/>
              <a:cxnLst/>
              <a:rect l="l" t="t" r="r" b="b"/>
              <a:pathLst>
                <a:path w="374" h="260" extrusionOk="0">
                  <a:moveTo>
                    <a:pt x="224" y="0"/>
                  </a:moveTo>
                  <a:cubicBezTo>
                    <a:pt x="170" y="0"/>
                    <a:pt x="95" y="35"/>
                    <a:pt x="0" y="130"/>
                  </a:cubicBezTo>
                  <a:cubicBezTo>
                    <a:pt x="95" y="225"/>
                    <a:pt x="170" y="259"/>
                    <a:pt x="224" y="259"/>
                  </a:cubicBezTo>
                  <a:cubicBezTo>
                    <a:pt x="374" y="259"/>
                    <a:pt x="374" y="0"/>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9" name="Google Shape;2409;p5"/>
            <p:cNvSpPr/>
            <p:nvPr/>
          </p:nvSpPr>
          <p:spPr>
            <a:xfrm>
              <a:off x="3528100" y="2422125"/>
              <a:ext cx="18525" cy="13900"/>
            </a:xfrm>
            <a:custGeom>
              <a:avLst/>
              <a:gdLst/>
              <a:ahLst/>
              <a:cxnLst/>
              <a:rect l="l" t="t" r="r" b="b"/>
              <a:pathLst>
                <a:path w="741" h="556" extrusionOk="0">
                  <a:moveTo>
                    <a:pt x="407" y="0"/>
                  </a:moveTo>
                  <a:cubicBezTo>
                    <a:pt x="351" y="0"/>
                    <a:pt x="278" y="14"/>
                    <a:pt x="182" y="46"/>
                  </a:cubicBezTo>
                  <a:cubicBezTo>
                    <a:pt x="1" y="227"/>
                    <a:pt x="406" y="555"/>
                    <a:pt x="568" y="555"/>
                  </a:cubicBezTo>
                  <a:cubicBezTo>
                    <a:pt x="606" y="555"/>
                    <a:pt x="630" y="537"/>
                    <a:pt x="630" y="494"/>
                  </a:cubicBezTo>
                  <a:cubicBezTo>
                    <a:pt x="438" y="494"/>
                    <a:pt x="740" y="0"/>
                    <a:pt x="40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0" name="Google Shape;2410;p5"/>
            <p:cNvSpPr/>
            <p:nvPr/>
          </p:nvSpPr>
          <p:spPr>
            <a:xfrm>
              <a:off x="6395750" y="2434475"/>
              <a:ext cx="11225" cy="5625"/>
            </a:xfrm>
            <a:custGeom>
              <a:avLst/>
              <a:gdLst/>
              <a:ahLst/>
              <a:cxnLst/>
              <a:rect l="l" t="t" r="r" b="b"/>
              <a:pathLst>
                <a:path w="449" h="225" extrusionOk="0">
                  <a:moveTo>
                    <a:pt x="449" y="0"/>
                  </a:moveTo>
                  <a:cubicBezTo>
                    <a:pt x="445" y="0"/>
                    <a:pt x="441" y="0"/>
                    <a:pt x="437" y="0"/>
                  </a:cubicBezTo>
                  <a:lnTo>
                    <a:pt x="437" y="0"/>
                  </a:lnTo>
                  <a:cubicBezTo>
                    <a:pt x="444" y="0"/>
                    <a:pt x="449" y="0"/>
                    <a:pt x="449" y="0"/>
                  </a:cubicBezTo>
                  <a:close/>
                  <a:moveTo>
                    <a:pt x="437" y="0"/>
                  </a:moveTo>
                  <a:cubicBezTo>
                    <a:pt x="366" y="2"/>
                    <a:pt x="0" y="22"/>
                    <a:pt x="0" y="224"/>
                  </a:cubicBezTo>
                  <a:cubicBezTo>
                    <a:pt x="0" y="224"/>
                    <a:pt x="217" y="8"/>
                    <a:pt x="43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1" name="Google Shape;2411;p5"/>
            <p:cNvSpPr/>
            <p:nvPr/>
          </p:nvSpPr>
          <p:spPr>
            <a:xfrm>
              <a:off x="5135075" y="2437750"/>
              <a:ext cx="20800" cy="10275"/>
            </a:xfrm>
            <a:custGeom>
              <a:avLst/>
              <a:gdLst/>
              <a:ahLst/>
              <a:cxnLst/>
              <a:rect l="l" t="t" r="r" b="b"/>
              <a:pathLst>
                <a:path w="832" h="411" extrusionOk="0">
                  <a:moveTo>
                    <a:pt x="337" y="0"/>
                  </a:moveTo>
                  <a:cubicBezTo>
                    <a:pt x="113" y="0"/>
                    <a:pt x="1" y="159"/>
                    <a:pt x="1" y="317"/>
                  </a:cubicBezTo>
                  <a:cubicBezTo>
                    <a:pt x="198" y="383"/>
                    <a:pt x="356" y="410"/>
                    <a:pt x="476" y="410"/>
                  </a:cubicBezTo>
                  <a:cubicBezTo>
                    <a:pt x="766" y="410"/>
                    <a:pt x="832" y="252"/>
                    <a:pt x="673" y="93"/>
                  </a:cubicBezTo>
                  <a:cubicBezTo>
                    <a:pt x="542" y="28"/>
                    <a:pt x="430" y="0"/>
                    <a:pt x="33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2" name="Google Shape;2412;p5"/>
            <p:cNvSpPr/>
            <p:nvPr/>
          </p:nvSpPr>
          <p:spPr>
            <a:xfrm>
              <a:off x="3439925" y="2445675"/>
              <a:ext cx="22425" cy="10625"/>
            </a:xfrm>
            <a:custGeom>
              <a:avLst/>
              <a:gdLst/>
              <a:ahLst/>
              <a:cxnLst/>
              <a:rect l="l" t="t" r="r" b="b"/>
              <a:pathLst>
                <a:path w="897" h="425" extrusionOk="0">
                  <a:moveTo>
                    <a:pt x="123" y="0"/>
                  </a:moveTo>
                  <a:cubicBezTo>
                    <a:pt x="0" y="246"/>
                    <a:pt x="282" y="425"/>
                    <a:pt x="525" y="425"/>
                  </a:cubicBezTo>
                  <a:cubicBezTo>
                    <a:pt x="724" y="425"/>
                    <a:pt x="897" y="304"/>
                    <a:pt x="79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3" name="Google Shape;2413;p5"/>
            <p:cNvSpPr/>
            <p:nvPr/>
          </p:nvSpPr>
          <p:spPr>
            <a:xfrm>
              <a:off x="3588675" y="2445675"/>
              <a:ext cx="5625" cy="2525"/>
            </a:xfrm>
            <a:custGeom>
              <a:avLst/>
              <a:gdLst/>
              <a:ahLst/>
              <a:cxnLst/>
              <a:rect l="l" t="t" r="r" b="b"/>
              <a:pathLst>
                <a:path w="225" h="101" extrusionOk="0">
                  <a:moveTo>
                    <a:pt x="0" y="0"/>
                  </a:moveTo>
                  <a:cubicBezTo>
                    <a:pt x="0" y="0"/>
                    <a:pt x="100" y="100"/>
                    <a:pt x="166" y="100"/>
                  </a:cubicBezTo>
                  <a:cubicBezTo>
                    <a:pt x="200" y="100"/>
                    <a:pt x="224" y="75"/>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4" name="Google Shape;2414;p5"/>
            <p:cNvSpPr/>
            <p:nvPr/>
          </p:nvSpPr>
          <p:spPr>
            <a:xfrm>
              <a:off x="3605475" y="2448050"/>
              <a:ext cx="4700" cy="6475"/>
            </a:xfrm>
            <a:custGeom>
              <a:avLst/>
              <a:gdLst/>
              <a:ahLst/>
              <a:cxnLst/>
              <a:rect l="l" t="t" r="r" b="b"/>
              <a:pathLst>
                <a:path w="188" h="259" extrusionOk="0">
                  <a:moveTo>
                    <a:pt x="113" y="0"/>
                  </a:moveTo>
                  <a:cubicBezTo>
                    <a:pt x="85" y="0"/>
                    <a:pt x="48" y="35"/>
                    <a:pt x="1" y="130"/>
                  </a:cubicBezTo>
                  <a:cubicBezTo>
                    <a:pt x="48" y="224"/>
                    <a:pt x="85" y="259"/>
                    <a:pt x="113" y="259"/>
                  </a:cubicBezTo>
                  <a:cubicBezTo>
                    <a:pt x="187" y="259"/>
                    <a:pt x="187" y="0"/>
                    <a:pt x="11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5" name="Google Shape;2415;p5"/>
            <p:cNvSpPr/>
            <p:nvPr/>
          </p:nvSpPr>
          <p:spPr>
            <a:xfrm>
              <a:off x="4854925" y="2445675"/>
              <a:ext cx="15200" cy="7950"/>
            </a:xfrm>
            <a:custGeom>
              <a:avLst/>
              <a:gdLst/>
              <a:ahLst/>
              <a:cxnLst/>
              <a:rect l="l" t="t" r="r" b="b"/>
              <a:pathLst>
                <a:path w="608" h="318" extrusionOk="0">
                  <a:moveTo>
                    <a:pt x="449" y="0"/>
                  </a:moveTo>
                  <a:cubicBezTo>
                    <a:pt x="225" y="0"/>
                    <a:pt x="1" y="0"/>
                    <a:pt x="225" y="225"/>
                  </a:cubicBezTo>
                  <a:cubicBezTo>
                    <a:pt x="225" y="290"/>
                    <a:pt x="264" y="317"/>
                    <a:pt x="312" y="317"/>
                  </a:cubicBezTo>
                  <a:cubicBezTo>
                    <a:pt x="430" y="317"/>
                    <a:pt x="608" y="159"/>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6" name="Google Shape;2416;p5"/>
            <p:cNvSpPr/>
            <p:nvPr/>
          </p:nvSpPr>
          <p:spPr>
            <a:xfrm>
              <a:off x="3542375" y="2466900"/>
              <a:ext cx="10500" cy="5150"/>
            </a:xfrm>
            <a:custGeom>
              <a:avLst/>
              <a:gdLst/>
              <a:ahLst/>
              <a:cxnLst/>
              <a:rect l="l" t="t" r="r" b="b"/>
              <a:pathLst>
                <a:path w="420" h="206" extrusionOk="0">
                  <a:moveTo>
                    <a:pt x="266" y="1"/>
                  </a:moveTo>
                  <a:cubicBezTo>
                    <a:pt x="226" y="1"/>
                    <a:pt x="161" y="14"/>
                    <a:pt x="59" y="48"/>
                  </a:cubicBezTo>
                  <a:cubicBezTo>
                    <a:pt x="1" y="165"/>
                    <a:pt x="19" y="206"/>
                    <a:pt x="65" y="206"/>
                  </a:cubicBezTo>
                  <a:cubicBezTo>
                    <a:pt x="170" y="206"/>
                    <a:pt x="419" y="1"/>
                    <a:pt x="26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7" name="Google Shape;2417;p5"/>
            <p:cNvSpPr/>
            <p:nvPr/>
          </p:nvSpPr>
          <p:spPr>
            <a:xfrm>
              <a:off x="3571875" y="2479300"/>
              <a:ext cx="11225" cy="25"/>
            </a:xfrm>
            <a:custGeom>
              <a:avLst/>
              <a:gdLst/>
              <a:ahLst/>
              <a:cxnLst/>
              <a:rect l="l" t="t" r="r" b="b"/>
              <a:pathLst>
                <a:path w="449" h="1" extrusionOk="0">
                  <a:moveTo>
                    <a:pt x="448" y="0"/>
                  </a:moveTo>
                  <a:lnTo>
                    <a:pt x="0" y="0"/>
                  </a:lnTo>
                  <a:cubicBezTo>
                    <a:pt x="0" y="0"/>
                    <a:pt x="448" y="0"/>
                    <a:pt x="4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8" name="Google Shape;2418;p5"/>
            <p:cNvSpPr/>
            <p:nvPr/>
          </p:nvSpPr>
          <p:spPr>
            <a:xfrm>
              <a:off x="3431800" y="2500825"/>
              <a:ext cx="28025" cy="8125"/>
            </a:xfrm>
            <a:custGeom>
              <a:avLst/>
              <a:gdLst/>
              <a:ahLst/>
              <a:cxnLst/>
              <a:rect l="l" t="t" r="r" b="b"/>
              <a:pathLst>
                <a:path w="1121" h="325" extrusionOk="0">
                  <a:moveTo>
                    <a:pt x="689" y="1"/>
                  </a:moveTo>
                  <a:cubicBezTo>
                    <a:pt x="374" y="1"/>
                    <a:pt x="0" y="130"/>
                    <a:pt x="0" y="260"/>
                  </a:cubicBezTo>
                  <a:cubicBezTo>
                    <a:pt x="142" y="212"/>
                    <a:pt x="254" y="195"/>
                    <a:pt x="347" y="195"/>
                  </a:cubicBezTo>
                  <a:cubicBezTo>
                    <a:pt x="600" y="195"/>
                    <a:pt x="708" y="324"/>
                    <a:pt x="886" y="324"/>
                  </a:cubicBezTo>
                  <a:cubicBezTo>
                    <a:pt x="951" y="324"/>
                    <a:pt x="1026" y="307"/>
                    <a:pt x="1121" y="260"/>
                  </a:cubicBezTo>
                  <a:cubicBezTo>
                    <a:pt x="1121" y="70"/>
                    <a:pt x="920" y="1"/>
                    <a:pt x="68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9" name="Google Shape;2419;p5"/>
            <p:cNvSpPr/>
            <p:nvPr/>
          </p:nvSpPr>
          <p:spPr>
            <a:xfrm>
              <a:off x="6346400" y="2507300"/>
              <a:ext cx="21350" cy="12775"/>
            </a:xfrm>
            <a:custGeom>
              <a:avLst/>
              <a:gdLst/>
              <a:ahLst/>
              <a:cxnLst/>
              <a:rect l="l" t="t" r="r" b="b"/>
              <a:pathLst>
                <a:path w="854" h="511" extrusionOk="0">
                  <a:moveTo>
                    <a:pt x="181" y="1"/>
                  </a:moveTo>
                  <a:cubicBezTo>
                    <a:pt x="0" y="182"/>
                    <a:pt x="405" y="510"/>
                    <a:pt x="686" y="510"/>
                  </a:cubicBezTo>
                  <a:cubicBezTo>
                    <a:pt x="752" y="510"/>
                    <a:pt x="811" y="492"/>
                    <a:pt x="854" y="449"/>
                  </a:cubicBezTo>
                  <a:cubicBezTo>
                    <a:pt x="405" y="449"/>
                    <a:pt x="630" y="1"/>
                    <a:pt x="18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0" name="Google Shape;2420;p5"/>
            <p:cNvSpPr/>
            <p:nvPr/>
          </p:nvSpPr>
          <p:spPr>
            <a:xfrm>
              <a:off x="3437400" y="2514650"/>
              <a:ext cx="15425" cy="9500"/>
            </a:xfrm>
            <a:custGeom>
              <a:avLst/>
              <a:gdLst/>
              <a:ahLst/>
              <a:cxnLst/>
              <a:rect l="l" t="t" r="r" b="b"/>
              <a:pathLst>
                <a:path w="617" h="380" extrusionOk="0">
                  <a:moveTo>
                    <a:pt x="102" y="1"/>
                  </a:moveTo>
                  <a:cubicBezTo>
                    <a:pt x="42" y="1"/>
                    <a:pt x="0" y="43"/>
                    <a:pt x="0" y="155"/>
                  </a:cubicBezTo>
                  <a:cubicBezTo>
                    <a:pt x="224" y="155"/>
                    <a:pt x="224" y="155"/>
                    <a:pt x="448" y="379"/>
                  </a:cubicBezTo>
                  <a:cubicBezTo>
                    <a:pt x="617" y="379"/>
                    <a:pt x="280" y="1"/>
                    <a:pt x="10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1" name="Google Shape;2421;p5"/>
            <p:cNvSpPr/>
            <p:nvPr/>
          </p:nvSpPr>
          <p:spPr>
            <a:xfrm>
              <a:off x="3504625" y="2525525"/>
              <a:ext cx="25250" cy="4225"/>
            </a:xfrm>
            <a:custGeom>
              <a:avLst/>
              <a:gdLst/>
              <a:ahLst/>
              <a:cxnLst/>
              <a:rect l="l" t="t" r="r" b="b"/>
              <a:pathLst>
                <a:path w="1010" h="169" extrusionOk="0">
                  <a:moveTo>
                    <a:pt x="533" y="0"/>
                  </a:moveTo>
                  <a:cubicBezTo>
                    <a:pt x="281" y="0"/>
                    <a:pt x="1" y="56"/>
                    <a:pt x="1" y="168"/>
                  </a:cubicBezTo>
                  <a:lnTo>
                    <a:pt x="897" y="168"/>
                  </a:lnTo>
                  <a:cubicBezTo>
                    <a:pt x="1009" y="56"/>
                    <a:pt x="785" y="0"/>
                    <a:pt x="53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2" name="Google Shape;2422;p5"/>
            <p:cNvSpPr/>
            <p:nvPr/>
          </p:nvSpPr>
          <p:spPr>
            <a:xfrm>
              <a:off x="6423750" y="2524125"/>
              <a:ext cx="16850" cy="11225"/>
            </a:xfrm>
            <a:custGeom>
              <a:avLst/>
              <a:gdLst/>
              <a:ahLst/>
              <a:cxnLst/>
              <a:rect l="l" t="t" r="r" b="b"/>
              <a:pathLst>
                <a:path w="674" h="449" extrusionOk="0">
                  <a:moveTo>
                    <a:pt x="225" y="0"/>
                  </a:moveTo>
                  <a:cubicBezTo>
                    <a:pt x="1" y="224"/>
                    <a:pt x="225" y="448"/>
                    <a:pt x="673" y="448"/>
                  </a:cubicBezTo>
                  <a:cubicBezTo>
                    <a:pt x="673" y="224"/>
                    <a:pt x="673" y="0"/>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3" name="Google Shape;2423;p5"/>
            <p:cNvSpPr/>
            <p:nvPr/>
          </p:nvSpPr>
          <p:spPr>
            <a:xfrm>
              <a:off x="6429375" y="2539350"/>
              <a:ext cx="20175" cy="9525"/>
            </a:xfrm>
            <a:custGeom>
              <a:avLst/>
              <a:gdLst/>
              <a:ahLst/>
              <a:cxnLst/>
              <a:rect l="l" t="t" r="r" b="b"/>
              <a:pathLst>
                <a:path w="807" h="381" extrusionOk="0">
                  <a:moveTo>
                    <a:pt x="348" y="1"/>
                  </a:moveTo>
                  <a:cubicBezTo>
                    <a:pt x="251" y="1"/>
                    <a:pt x="134" y="19"/>
                    <a:pt x="0" y="63"/>
                  </a:cubicBezTo>
                  <a:cubicBezTo>
                    <a:pt x="0" y="222"/>
                    <a:pt x="0" y="380"/>
                    <a:pt x="158" y="380"/>
                  </a:cubicBezTo>
                  <a:cubicBezTo>
                    <a:pt x="224" y="380"/>
                    <a:pt x="317" y="353"/>
                    <a:pt x="448" y="288"/>
                  </a:cubicBezTo>
                  <a:cubicBezTo>
                    <a:pt x="807" y="288"/>
                    <a:pt x="735" y="1"/>
                    <a:pt x="3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4" name="Google Shape;2424;p5"/>
            <p:cNvSpPr/>
            <p:nvPr/>
          </p:nvSpPr>
          <p:spPr>
            <a:xfrm>
              <a:off x="3471000" y="2540925"/>
              <a:ext cx="22450" cy="28025"/>
            </a:xfrm>
            <a:custGeom>
              <a:avLst/>
              <a:gdLst/>
              <a:ahLst/>
              <a:cxnLst/>
              <a:rect l="l" t="t" r="r" b="b"/>
              <a:pathLst>
                <a:path w="898" h="1121" extrusionOk="0">
                  <a:moveTo>
                    <a:pt x="225" y="0"/>
                  </a:moveTo>
                  <a:cubicBezTo>
                    <a:pt x="449" y="449"/>
                    <a:pt x="1" y="1121"/>
                    <a:pt x="897" y="1121"/>
                  </a:cubicBezTo>
                  <a:cubicBezTo>
                    <a:pt x="673" y="897"/>
                    <a:pt x="897" y="225"/>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5" name="Google Shape;2425;p5"/>
            <p:cNvSpPr/>
            <p:nvPr/>
          </p:nvSpPr>
          <p:spPr>
            <a:xfrm>
              <a:off x="6345325" y="2557725"/>
              <a:ext cx="22425" cy="5625"/>
            </a:xfrm>
            <a:custGeom>
              <a:avLst/>
              <a:gdLst/>
              <a:ahLst/>
              <a:cxnLst/>
              <a:rect l="l" t="t" r="r" b="b"/>
              <a:pathLst>
                <a:path w="897" h="225" extrusionOk="0">
                  <a:moveTo>
                    <a:pt x="897" y="1"/>
                  </a:moveTo>
                  <a:cubicBezTo>
                    <a:pt x="224" y="1"/>
                    <a:pt x="224" y="1"/>
                    <a:pt x="0" y="225"/>
                  </a:cubicBezTo>
                  <a:cubicBezTo>
                    <a:pt x="448" y="225"/>
                    <a:pt x="897" y="225"/>
                    <a:pt x="8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6" name="Google Shape;2426;p5"/>
            <p:cNvSpPr/>
            <p:nvPr/>
          </p:nvSpPr>
          <p:spPr>
            <a:xfrm>
              <a:off x="4852125" y="2559125"/>
              <a:ext cx="8450" cy="8425"/>
            </a:xfrm>
            <a:custGeom>
              <a:avLst/>
              <a:gdLst/>
              <a:ahLst/>
              <a:cxnLst/>
              <a:rect l="l" t="t" r="r" b="b"/>
              <a:pathLst>
                <a:path w="338" h="337" extrusionOk="0">
                  <a:moveTo>
                    <a:pt x="225" y="1"/>
                  </a:moveTo>
                  <a:cubicBezTo>
                    <a:pt x="169" y="1"/>
                    <a:pt x="113" y="57"/>
                    <a:pt x="113" y="169"/>
                  </a:cubicBezTo>
                  <a:cubicBezTo>
                    <a:pt x="1" y="281"/>
                    <a:pt x="1" y="337"/>
                    <a:pt x="57" y="337"/>
                  </a:cubicBezTo>
                  <a:cubicBezTo>
                    <a:pt x="113" y="337"/>
                    <a:pt x="225" y="281"/>
                    <a:pt x="337" y="169"/>
                  </a:cubicBezTo>
                  <a:cubicBezTo>
                    <a:pt x="337" y="57"/>
                    <a:pt x="281" y="1"/>
                    <a:pt x="2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7" name="Google Shape;2427;p5"/>
            <p:cNvSpPr/>
            <p:nvPr/>
          </p:nvSpPr>
          <p:spPr>
            <a:xfrm>
              <a:off x="4950175" y="2574550"/>
              <a:ext cx="20300" cy="11725"/>
            </a:xfrm>
            <a:custGeom>
              <a:avLst/>
              <a:gdLst/>
              <a:ahLst/>
              <a:cxnLst/>
              <a:rect l="l" t="t" r="r" b="b"/>
              <a:pathLst>
                <a:path w="812" h="469" extrusionOk="0">
                  <a:moveTo>
                    <a:pt x="673" y="0"/>
                  </a:moveTo>
                  <a:cubicBezTo>
                    <a:pt x="225" y="0"/>
                    <a:pt x="1" y="0"/>
                    <a:pt x="225" y="224"/>
                  </a:cubicBezTo>
                  <a:cubicBezTo>
                    <a:pt x="311" y="395"/>
                    <a:pt x="429" y="469"/>
                    <a:pt x="530" y="469"/>
                  </a:cubicBezTo>
                  <a:cubicBezTo>
                    <a:pt x="694" y="469"/>
                    <a:pt x="812" y="277"/>
                    <a:pt x="6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8" name="Google Shape;2428;p5"/>
            <p:cNvSpPr/>
            <p:nvPr/>
          </p:nvSpPr>
          <p:spPr>
            <a:xfrm>
              <a:off x="5084650" y="2577425"/>
              <a:ext cx="4800" cy="8250"/>
            </a:xfrm>
            <a:custGeom>
              <a:avLst/>
              <a:gdLst/>
              <a:ahLst/>
              <a:cxnLst/>
              <a:rect l="l" t="t" r="r" b="b"/>
              <a:pathLst>
                <a:path w="192" h="330" extrusionOk="0">
                  <a:moveTo>
                    <a:pt x="98" y="0"/>
                  </a:moveTo>
                  <a:cubicBezTo>
                    <a:pt x="73" y="0"/>
                    <a:pt x="40" y="30"/>
                    <a:pt x="1" y="109"/>
                  </a:cubicBezTo>
                  <a:cubicBezTo>
                    <a:pt x="55" y="272"/>
                    <a:pt x="96" y="330"/>
                    <a:pt x="124" y="330"/>
                  </a:cubicBezTo>
                  <a:cubicBezTo>
                    <a:pt x="191" y="330"/>
                    <a:pt x="183" y="0"/>
                    <a:pt x="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9" name="Google Shape;2429;p5"/>
            <p:cNvSpPr/>
            <p:nvPr/>
          </p:nvSpPr>
          <p:spPr>
            <a:xfrm>
              <a:off x="5151900" y="2577825"/>
              <a:ext cx="16825" cy="7950"/>
            </a:xfrm>
            <a:custGeom>
              <a:avLst/>
              <a:gdLst/>
              <a:ahLst/>
              <a:cxnLst/>
              <a:rect l="l" t="t" r="r" b="b"/>
              <a:pathLst>
                <a:path w="673" h="318" extrusionOk="0">
                  <a:moveTo>
                    <a:pt x="257" y="0"/>
                  </a:moveTo>
                  <a:cubicBezTo>
                    <a:pt x="112" y="0"/>
                    <a:pt x="0" y="159"/>
                    <a:pt x="0" y="317"/>
                  </a:cubicBezTo>
                  <a:cubicBezTo>
                    <a:pt x="448" y="317"/>
                    <a:pt x="673" y="317"/>
                    <a:pt x="448" y="93"/>
                  </a:cubicBezTo>
                  <a:cubicBezTo>
                    <a:pt x="383" y="28"/>
                    <a:pt x="317" y="0"/>
                    <a:pt x="25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0" name="Google Shape;2430;p5"/>
            <p:cNvSpPr/>
            <p:nvPr/>
          </p:nvSpPr>
          <p:spPr>
            <a:xfrm>
              <a:off x="6378925" y="2596950"/>
              <a:ext cx="22450" cy="22450"/>
            </a:xfrm>
            <a:custGeom>
              <a:avLst/>
              <a:gdLst/>
              <a:ahLst/>
              <a:cxnLst/>
              <a:rect l="l" t="t" r="r" b="b"/>
              <a:pathLst>
                <a:path w="898" h="898" extrusionOk="0">
                  <a:moveTo>
                    <a:pt x="897" y="1"/>
                  </a:moveTo>
                  <a:cubicBezTo>
                    <a:pt x="1" y="1"/>
                    <a:pt x="449" y="449"/>
                    <a:pt x="225" y="897"/>
                  </a:cubicBezTo>
                  <a:cubicBezTo>
                    <a:pt x="897" y="897"/>
                    <a:pt x="897" y="449"/>
                    <a:pt x="8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1" name="Google Shape;2431;p5"/>
            <p:cNvSpPr/>
            <p:nvPr/>
          </p:nvSpPr>
          <p:spPr>
            <a:xfrm>
              <a:off x="5482475" y="2608150"/>
              <a:ext cx="11225" cy="2525"/>
            </a:xfrm>
            <a:custGeom>
              <a:avLst/>
              <a:gdLst/>
              <a:ahLst/>
              <a:cxnLst/>
              <a:rect l="l" t="t" r="r" b="b"/>
              <a:pathLst>
                <a:path w="449" h="101" extrusionOk="0">
                  <a:moveTo>
                    <a:pt x="0" y="1"/>
                  </a:moveTo>
                  <a:cubicBezTo>
                    <a:pt x="0" y="1"/>
                    <a:pt x="199" y="100"/>
                    <a:pt x="332" y="100"/>
                  </a:cubicBezTo>
                  <a:cubicBezTo>
                    <a:pt x="399" y="100"/>
                    <a:pt x="448" y="76"/>
                    <a:pt x="4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2" name="Google Shape;2432;p5"/>
            <p:cNvSpPr/>
            <p:nvPr/>
          </p:nvSpPr>
          <p:spPr>
            <a:xfrm>
              <a:off x="6429375" y="2602550"/>
              <a:ext cx="0" cy="22450"/>
            </a:xfrm>
            <a:custGeom>
              <a:avLst/>
              <a:gdLst/>
              <a:ahLst/>
              <a:cxnLst/>
              <a:rect l="l" t="t" r="r" b="b"/>
              <a:pathLst>
                <a:path h="898" extrusionOk="0">
                  <a:moveTo>
                    <a:pt x="0" y="449"/>
                  </a:moveTo>
                  <a:cubicBezTo>
                    <a:pt x="0" y="897"/>
                    <a:pt x="0" y="1"/>
                    <a:pt x="0" y="449"/>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3" name="Google Shape;2433;p5"/>
            <p:cNvSpPr/>
            <p:nvPr/>
          </p:nvSpPr>
          <p:spPr>
            <a:xfrm>
              <a:off x="6373325" y="2624975"/>
              <a:ext cx="16850" cy="11225"/>
            </a:xfrm>
            <a:custGeom>
              <a:avLst/>
              <a:gdLst/>
              <a:ahLst/>
              <a:cxnLst/>
              <a:rect l="l" t="t" r="r" b="b"/>
              <a:pathLst>
                <a:path w="674" h="449" extrusionOk="0">
                  <a:moveTo>
                    <a:pt x="225" y="0"/>
                  </a:moveTo>
                  <a:cubicBezTo>
                    <a:pt x="225" y="224"/>
                    <a:pt x="1" y="224"/>
                    <a:pt x="1" y="448"/>
                  </a:cubicBezTo>
                  <a:cubicBezTo>
                    <a:pt x="673" y="448"/>
                    <a:pt x="673" y="0"/>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4" name="Google Shape;2434;p5"/>
            <p:cNvSpPr/>
            <p:nvPr/>
          </p:nvSpPr>
          <p:spPr>
            <a:xfrm>
              <a:off x="6363200" y="2637825"/>
              <a:ext cx="8125" cy="5150"/>
            </a:xfrm>
            <a:custGeom>
              <a:avLst/>
              <a:gdLst/>
              <a:ahLst/>
              <a:cxnLst/>
              <a:rect l="l" t="t" r="r" b="b"/>
              <a:pathLst>
                <a:path w="325" h="206" extrusionOk="0">
                  <a:moveTo>
                    <a:pt x="306" y="1"/>
                  </a:moveTo>
                  <a:cubicBezTo>
                    <a:pt x="264" y="1"/>
                    <a:pt x="0" y="206"/>
                    <a:pt x="62" y="206"/>
                  </a:cubicBezTo>
                  <a:cubicBezTo>
                    <a:pt x="77" y="206"/>
                    <a:pt x="114" y="192"/>
                    <a:pt x="182" y="159"/>
                  </a:cubicBezTo>
                  <a:cubicBezTo>
                    <a:pt x="299" y="41"/>
                    <a:pt x="324" y="1"/>
                    <a:pt x="30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5" name="Google Shape;2435;p5"/>
            <p:cNvSpPr/>
            <p:nvPr/>
          </p:nvSpPr>
          <p:spPr>
            <a:xfrm>
              <a:off x="6395750" y="2641775"/>
              <a:ext cx="11225" cy="25"/>
            </a:xfrm>
            <a:custGeom>
              <a:avLst/>
              <a:gdLst/>
              <a:ahLst/>
              <a:cxnLst/>
              <a:rect l="l" t="t" r="r" b="b"/>
              <a:pathLst>
                <a:path w="449" h="1" extrusionOk="0">
                  <a:moveTo>
                    <a:pt x="449" y="1"/>
                  </a:moveTo>
                  <a:lnTo>
                    <a:pt x="0" y="1"/>
                  </a:lnTo>
                  <a:cubicBezTo>
                    <a:pt x="0" y="1"/>
                    <a:pt x="224" y="1"/>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6" name="Google Shape;2436;p5"/>
            <p:cNvSpPr/>
            <p:nvPr/>
          </p:nvSpPr>
          <p:spPr>
            <a:xfrm>
              <a:off x="3190875" y="2664175"/>
              <a:ext cx="16825" cy="11250"/>
            </a:xfrm>
            <a:custGeom>
              <a:avLst/>
              <a:gdLst/>
              <a:ahLst/>
              <a:cxnLst/>
              <a:rect l="l" t="t" r="r" b="b"/>
              <a:pathLst>
                <a:path w="673" h="450" extrusionOk="0">
                  <a:moveTo>
                    <a:pt x="0" y="1"/>
                  </a:moveTo>
                  <a:cubicBezTo>
                    <a:pt x="0" y="225"/>
                    <a:pt x="0" y="225"/>
                    <a:pt x="224" y="449"/>
                  </a:cubicBezTo>
                  <a:cubicBezTo>
                    <a:pt x="672" y="449"/>
                    <a:pt x="224"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7" name="Google Shape;2437;p5"/>
            <p:cNvSpPr/>
            <p:nvPr/>
          </p:nvSpPr>
          <p:spPr>
            <a:xfrm>
              <a:off x="3263700" y="2686600"/>
              <a:ext cx="95275" cy="50450"/>
            </a:xfrm>
            <a:custGeom>
              <a:avLst/>
              <a:gdLst/>
              <a:ahLst/>
              <a:cxnLst/>
              <a:rect l="l" t="t" r="r" b="b"/>
              <a:pathLst>
                <a:path w="3811" h="2018" extrusionOk="0">
                  <a:moveTo>
                    <a:pt x="1" y="0"/>
                  </a:moveTo>
                  <a:cubicBezTo>
                    <a:pt x="673" y="1121"/>
                    <a:pt x="2466" y="1345"/>
                    <a:pt x="3811" y="2017"/>
                  </a:cubicBezTo>
                  <a:cubicBezTo>
                    <a:pt x="2466" y="1121"/>
                    <a:pt x="1345" y="449"/>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8" name="Google Shape;2438;p5"/>
            <p:cNvSpPr/>
            <p:nvPr/>
          </p:nvSpPr>
          <p:spPr>
            <a:xfrm>
              <a:off x="3910850" y="2717425"/>
              <a:ext cx="22425" cy="8425"/>
            </a:xfrm>
            <a:custGeom>
              <a:avLst/>
              <a:gdLst/>
              <a:ahLst/>
              <a:cxnLst/>
              <a:rect l="l" t="t" r="r" b="b"/>
              <a:pathLst>
                <a:path w="897" h="337" extrusionOk="0">
                  <a:moveTo>
                    <a:pt x="448" y="0"/>
                  </a:moveTo>
                  <a:cubicBezTo>
                    <a:pt x="224" y="0"/>
                    <a:pt x="0" y="112"/>
                    <a:pt x="112" y="336"/>
                  </a:cubicBezTo>
                  <a:lnTo>
                    <a:pt x="785" y="336"/>
                  </a:lnTo>
                  <a:cubicBezTo>
                    <a:pt x="897" y="112"/>
                    <a:pt x="672" y="0"/>
                    <a:pt x="4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9" name="Google Shape;2439;p5"/>
            <p:cNvSpPr/>
            <p:nvPr/>
          </p:nvSpPr>
          <p:spPr>
            <a:xfrm>
              <a:off x="3824000" y="2737025"/>
              <a:ext cx="15175" cy="7950"/>
            </a:xfrm>
            <a:custGeom>
              <a:avLst/>
              <a:gdLst/>
              <a:ahLst/>
              <a:cxnLst/>
              <a:rect l="l" t="t" r="r" b="b"/>
              <a:pathLst>
                <a:path w="607" h="318" extrusionOk="0">
                  <a:moveTo>
                    <a:pt x="449" y="0"/>
                  </a:moveTo>
                  <a:cubicBezTo>
                    <a:pt x="224" y="0"/>
                    <a:pt x="0" y="0"/>
                    <a:pt x="224" y="225"/>
                  </a:cubicBezTo>
                  <a:cubicBezTo>
                    <a:pt x="224" y="290"/>
                    <a:pt x="263" y="317"/>
                    <a:pt x="312" y="317"/>
                  </a:cubicBezTo>
                  <a:cubicBezTo>
                    <a:pt x="429" y="317"/>
                    <a:pt x="607" y="159"/>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0" name="Google Shape;2440;p5"/>
            <p:cNvSpPr/>
            <p:nvPr/>
          </p:nvSpPr>
          <p:spPr>
            <a:xfrm>
              <a:off x="3734350" y="2763850"/>
              <a:ext cx="7750" cy="5150"/>
            </a:xfrm>
            <a:custGeom>
              <a:avLst/>
              <a:gdLst/>
              <a:ahLst/>
              <a:cxnLst/>
              <a:rect l="l" t="t" r="r" b="b"/>
              <a:pathLst>
                <a:path w="310" h="206" extrusionOk="0">
                  <a:moveTo>
                    <a:pt x="99" y="1"/>
                  </a:moveTo>
                  <a:cubicBezTo>
                    <a:pt x="68" y="1"/>
                    <a:pt x="34" y="14"/>
                    <a:pt x="0" y="48"/>
                  </a:cubicBezTo>
                  <a:cubicBezTo>
                    <a:pt x="118" y="165"/>
                    <a:pt x="189" y="206"/>
                    <a:pt x="226" y="206"/>
                  </a:cubicBezTo>
                  <a:cubicBezTo>
                    <a:pt x="310" y="206"/>
                    <a:pt x="222" y="1"/>
                    <a:pt x="9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1" name="Google Shape;2441;p5"/>
            <p:cNvSpPr/>
            <p:nvPr/>
          </p:nvSpPr>
          <p:spPr>
            <a:xfrm>
              <a:off x="3443000" y="2776250"/>
              <a:ext cx="61650" cy="33650"/>
            </a:xfrm>
            <a:custGeom>
              <a:avLst/>
              <a:gdLst/>
              <a:ahLst/>
              <a:cxnLst/>
              <a:rect l="l" t="t" r="r" b="b"/>
              <a:pathLst>
                <a:path w="2466" h="1346" extrusionOk="0">
                  <a:moveTo>
                    <a:pt x="0" y="0"/>
                  </a:moveTo>
                  <a:lnTo>
                    <a:pt x="0" y="0"/>
                  </a:lnTo>
                  <a:cubicBezTo>
                    <a:pt x="673" y="897"/>
                    <a:pt x="1569" y="1345"/>
                    <a:pt x="2466" y="1345"/>
                  </a:cubicBezTo>
                  <a:cubicBezTo>
                    <a:pt x="1793" y="897"/>
                    <a:pt x="897" y="449"/>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2" name="Google Shape;2442;p5"/>
            <p:cNvSpPr/>
            <p:nvPr/>
          </p:nvSpPr>
          <p:spPr>
            <a:xfrm>
              <a:off x="4938975" y="2781850"/>
              <a:ext cx="16850" cy="16825"/>
            </a:xfrm>
            <a:custGeom>
              <a:avLst/>
              <a:gdLst/>
              <a:ahLst/>
              <a:cxnLst/>
              <a:rect l="l" t="t" r="r" b="b"/>
              <a:pathLst>
                <a:path w="674" h="673" extrusionOk="0">
                  <a:moveTo>
                    <a:pt x="673" y="0"/>
                  </a:moveTo>
                  <a:cubicBezTo>
                    <a:pt x="1" y="225"/>
                    <a:pt x="1" y="673"/>
                    <a:pt x="673" y="673"/>
                  </a:cubicBezTo>
                  <a:lnTo>
                    <a:pt x="67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3" name="Google Shape;2443;p5"/>
            <p:cNvSpPr/>
            <p:nvPr/>
          </p:nvSpPr>
          <p:spPr>
            <a:xfrm>
              <a:off x="2972350" y="2793050"/>
              <a:ext cx="33650" cy="33650"/>
            </a:xfrm>
            <a:custGeom>
              <a:avLst/>
              <a:gdLst/>
              <a:ahLst/>
              <a:cxnLst/>
              <a:rect l="l" t="t" r="r" b="b"/>
              <a:pathLst>
                <a:path w="1346" h="1346" extrusionOk="0">
                  <a:moveTo>
                    <a:pt x="0" y="1"/>
                  </a:moveTo>
                  <a:lnTo>
                    <a:pt x="0" y="1"/>
                  </a:lnTo>
                  <a:cubicBezTo>
                    <a:pt x="225" y="449"/>
                    <a:pt x="673" y="897"/>
                    <a:pt x="1345" y="1345"/>
                  </a:cubicBezTo>
                  <a:cubicBezTo>
                    <a:pt x="897" y="897"/>
                    <a:pt x="673" y="225"/>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4" name="Google Shape;2444;p5"/>
            <p:cNvSpPr/>
            <p:nvPr/>
          </p:nvSpPr>
          <p:spPr>
            <a:xfrm>
              <a:off x="5174300" y="2798650"/>
              <a:ext cx="11225" cy="25"/>
            </a:xfrm>
            <a:custGeom>
              <a:avLst/>
              <a:gdLst/>
              <a:ahLst/>
              <a:cxnLst/>
              <a:rect l="l" t="t" r="r" b="b"/>
              <a:pathLst>
                <a:path w="449" h="1" extrusionOk="0">
                  <a:moveTo>
                    <a:pt x="449" y="1"/>
                  </a:moveTo>
                  <a:lnTo>
                    <a:pt x="1" y="1"/>
                  </a:lnTo>
                  <a:cubicBezTo>
                    <a:pt x="1" y="1"/>
                    <a:pt x="449" y="1"/>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5" name="Google Shape;2445;p5"/>
            <p:cNvSpPr/>
            <p:nvPr/>
          </p:nvSpPr>
          <p:spPr>
            <a:xfrm>
              <a:off x="3011575" y="2822900"/>
              <a:ext cx="28025" cy="15000"/>
            </a:xfrm>
            <a:custGeom>
              <a:avLst/>
              <a:gdLst/>
              <a:ahLst/>
              <a:cxnLst/>
              <a:rect l="l" t="t" r="r" b="b"/>
              <a:pathLst>
                <a:path w="1121" h="600" extrusionOk="0">
                  <a:moveTo>
                    <a:pt x="350" y="1"/>
                  </a:moveTo>
                  <a:cubicBezTo>
                    <a:pt x="229" y="1"/>
                    <a:pt x="108" y="44"/>
                    <a:pt x="0" y="151"/>
                  </a:cubicBezTo>
                  <a:cubicBezTo>
                    <a:pt x="0" y="600"/>
                    <a:pt x="224" y="600"/>
                    <a:pt x="1121" y="600"/>
                  </a:cubicBezTo>
                  <a:cubicBezTo>
                    <a:pt x="1121" y="429"/>
                    <a:pt x="733" y="1"/>
                    <a:pt x="35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6" name="Google Shape;2446;p5"/>
            <p:cNvSpPr/>
            <p:nvPr/>
          </p:nvSpPr>
          <p:spPr>
            <a:xfrm>
              <a:off x="3555050" y="2837875"/>
              <a:ext cx="22450" cy="11225"/>
            </a:xfrm>
            <a:custGeom>
              <a:avLst/>
              <a:gdLst/>
              <a:ahLst/>
              <a:cxnLst/>
              <a:rect l="l" t="t" r="r" b="b"/>
              <a:pathLst>
                <a:path w="898" h="449" extrusionOk="0">
                  <a:moveTo>
                    <a:pt x="1" y="1"/>
                  </a:moveTo>
                  <a:cubicBezTo>
                    <a:pt x="1" y="225"/>
                    <a:pt x="225" y="449"/>
                    <a:pt x="897" y="449"/>
                  </a:cubicBezTo>
                  <a:cubicBezTo>
                    <a:pt x="897" y="1"/>
                    <a:pt x="225" y="225"/>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7" name="Google Shape;2447;p5"/>
            <p:cNvSpPr/>
            <p:nvPr/>
          </p:nvSpPr>
          <p:spPr>
            <a:xfrm>
              <a:off x="3011575" y="2837875"/>
              <a:ext cx="28025" cy="16825"/>
            </a:xfrm>
            <a:custGeom>
              <a:avLst/>
              <a:gdLst/>
              <a:ahLst/>
              <a:cxnLst/>
              <a:rect l="l" t="t" r="r" b="b"/>
              <a:pathLst>
                <a:path w="1121" h="673" extrusionOk="0">
                  <a:moveTo>
                    <a:pt x="0" y="1"/>
                  </a:moveTo>
                  <a:cubicBezTo>
                    <a:pt x="0" y="449"/>
                    <a:pt x="448" y="449"/>
                    <a:pt x="224" y="673"/>
                  </a:cubicBezTo>
                  <a:cubicBezTo>
                    <a:pt x="1121" y="673"/>
                    <a:pt x="673"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8" name="Google Shape;2448;p5"/>
            <p:cNvSpPr/>
            <p:nvPr/>
          </p:nvSpPr>
          <p:spPr>
            <a:xfrm>
              <a:off x="6462975" y="2849075"/>
              <a:ext cx="11225" cy="2525"/>
            </a:xfrm>
            <a:custGeom>
              <a:avLst/>
              <a:gdLst/>
              <a:ahLst/>
              <a:cxnLst/>
              <a:rect l="l" t="t" r="r" b="b"/>
              <a:pathLst>
                <a:path w="449" h="101" extrusionOk="0">
                  <a:moveTo>
                    <a:pt x="1" y="1"/>
                  </a:moveTo>
                  <a:cubicBezTo>
                    <a:pt x="1" y="1"/>
                    <a:pt x="200" y="100"/>
                    <a:pt x="333" y="100"/>
                  </a:cubicBezTo>
                  <a:cubicBezTo>
                    <a:pt x="399" y="100"/>
                    <a:pt x="449" y="76"/>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9" name="Google Shape;2449;p5"/>
            <p:cNvSpPr/>
            <p:nvPr/>
          </p:nvSpPr>
          <p:spPr>
            <a:xfrm>
              <a:off x="6552625" y="2854675"/>
              <a:ext cx="11225" cy="11250"/>
            </a:xfrm>
            <a:custGeom>
              <a:avLst/>
              <a:gdLst/>
              <a:ahLst/>
              <a:cxnLst/>
              <a:rect l="l" t="t" r="r" b="b"/>
              <a:pathLst>
                <a:path w="449" h="450" extrusionOk="0">
                  <a:moveTo>
                    <a:pt x="449" y="1"/>
                  </a:moveTo>
                  <a:cubicBezTo>
                    <a:pt x="225" y="1"/>
                    <a:pt x="1" y="225"/>
                    <a:pt x="1" y="449"/>
                  </a:cubicBezTo>
                  <a:cubicBezTo>
                    <a:pt x="225" y="449"/>
                    <a:pt x="449" y="449"/>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0" name="Google Shape;2450;p5"/>
            <p:cNvSpPr/>
            <p:nvPr/>
          </p:nvSpPr>
          <p:spPr>
            <a:xfrm>
              <a:off x="3022775" y="2860300"/>
              <a:ext cx="11225" cy="2500"/>
            </a:xfrm>
            <a:custGeom>
              <a:avLst/>
              <a:gdLst/>
              <a:ahLst/>
              <a:cxnLst/>
              <a:rect l="l" t="t" r="r" b="b"/>
              <a:pathLst>
                <a:path w="449" h="100" extrusionOk="0">
                  <a:moveTo>
                    <a:pt x="0" y="0"/>
                  </a:moveTo>
                  <a:cubicBezTo>
                    <a:pt x="0" y="0"/>
                    <a:pt x="200" y="100"/>
                    <a:pt x="333" y="100"/>
                  </a:cubicBezTo>
                  <a:cubicBezTo>
                    <a:pt x="399" y="100"/>
                    <a:pt x="449" y="75"/>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1" name="Google Shape;2451;p5"/>
            <p:cNvSpPr/>
            <p:nvPr/>
          </p:nvSpPr>
          <p:spPr>
            <a:xfrm>
              <a:off x="6502200" y="2871500"/>
              <a:ext cx="5625" cy="25"/>
            </a:xfrm>
            <a:custGeom>
              <a:avLst/>
              <a:gdLst/>
              <a:ahLst/>
              <a:cxnLst/>
              <a:rect l="l" t="t" r="r" b="b"/>
              <a:pathLst>
                <a:path w="225" h="1" extrusionOk="0">
                  <a:moveTo>
                    <a:pt x="1" y="0"/>
                  </a:moveTo>
                  <a:lnTo>
                    <a:pt x="225" y="0"/>
                  </a:lnTo>
                  <a:cubicBezTo>
                    <a:pt x="225" y="0"/>
                    <a:pt x="1"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2" name="Google Shape;2452;p5"/>
            <p:cNvSpPr/>
            <p:nvPr/>
          </p:nvSpPr>
          <p:spPr>
            <a:xfrm>
              <a:off x="3896825" y="2873875"/>
              <a:ext cx="9375" cy="6475"/>
            </a:xfrm>
            <a:custGeom>
              <a:avLst/>
              <a:gdLst/>
              <a:ahLst/>
              <a:cxnLst/>
              <a:rect l="l" t="t" r="r" b="b"/>
              <a:pathLst>
                <a:path w="375" h="259" extrusionOk="0">
                  <a:moveTo>
                    <a:pt x="225" y="0"/>
                  </a:moveTo>
                  <a:cubicBezTo>
                    <a:pt x="170" y="0"/>
                    <a:pt x="96" y="35"/>
                    <a:pt x="1" y="129"/>
                  </a:cubicBezTo>
                  <a:cubicBezTo>
                    <a:pt x="96" y="224"/>
                    <a:pt x="170" y="259"/>
                    <a:pt x="225" y="259"/>
                  </a:cubicBezTo>
                  <a:cubicBezTo>
                    <a:pt x="374" y="259"/>
                    <a:pt x="374" y="0"/>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3" name="Google Shape;2453;p5"/>
            <p:cNvSpPr/>
            <p:nvPr/>
          </p:nvSpPr>
          <p:spPr>
            <a:xfrm>
              <a:off x="3644700" y="2881525"/>
              <a:ext cx="7775" cy="5150"/>
            </a:xfrm>
            <a:custGeom>
              <a:avLst/>
              <a:gdLst/>
              <a:ahLst/>
              <a:cxnLst/>
              <a:rect l="l" t="t" r="r" b="b"/>
              <a:pathLst>
                <a:path w="311" h="206" extrusionOk="0">
                  <a:moveTo>
                    <a:pt x="99" y="0"/>
                  </a:moveTo>
                  <a:cubicBezTo>
                    <a:pt x="68" y="0"/>
                    <a:pt x="34" y="14"/>
                    <a:pt x="1" y="48"/>
                  </a:cubicBezTo>
                  <a:cubicBezTo>
                    <a:pt x="118" y="165"/>
                    <a:pt x="189" y="205"/>
                    <a:pt x="226" y="205"/>
                  </a:cubicBezTo>
                  <a:cubicBezTo>
                    <a:pt x="310" y="205"/>
                    <a:pt x="222" y="0"/>
                    <a:pt x="9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4" name="Google Shape;2454;p5"/>
            <p:cNvSpPr/>
            <p:nvPr/>
          </p:nvSpPr>
          <p:spPr>
            <a:xfrm>
              <a:off x="3700725" y="2944325"/>
              <a:ext cx="11225" cy="2525"/>
            </a:xfrm>
            <a:custGeom>
              <a:avLst/>
              <a:gdLst/>
              <a:ahLst/>
              <a:cxnLst/>
              <a:rect l="l" t="t" r="r" b="b"/>
              <a:pathLst>
                <a:path w="449" h="101" extrusionOk="0">
                  <a:moveTo>
                    <a:pt x="1" y="1"/>
                  </a:moveTo>
                  <a:cubicBezTo>
                    <a:pt x="1" y="1"/>
                    <a:pt x="200" y="100"/>
                    <a:pt x="333" y="100"/>
                  </a:cubicBezTo>
                  <a:cubicBezTo>
                    <a:pt x="399" y="100"/>
                    <a:pt x="449" y="76"/>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5" name="Google Shape;2455;p5"/>
            <p:cNvSpPr/>
            <p:nvPr/>
          </p:nvSpPr>
          <p:spPr>
            <a:xfrm>
              <a:off x="3790375" y="2952300"/>
              <a:ext cx="4700" cy="6500"/>
            </a:xfrm>
            <a:custGeom>
              <a:avLst/>
              <a:gdLst/>
              <a:ahLst/>
              <a:cxnLst/>
              <a:rect l="l" t="t" r="r" b="b"/>
              <a:pathLst>
                <a:path w="188" h="260" extrusionOk="0">
                  <a:moveTo>
                    <a:pt x="113" y="1"/>
                  </a:moveTo>
                  <a:cubicBezTo>
                    <a:pt x="85" y="1"/>
                    <a:pt x="48" y="35"/>
                    <a:pt x="1" y="130"/>
                  </a:cubicBezTo>
                  <a:cubicBezTo>
                    <a:pt x="48" y="225"/>
                    <a:pt x="85" y="259"/>
                    <a:pt x="113" y="259"/>
                  </a:cubicBezTo>
                  <a:cubicBezTo>
                    <a:pt x="187" y="259"/>
                    <a:pt x="187" y="1"/>
                    <a:pt x="1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6" name="Google Shape;2456;p5"/>
            <p:cNvSpPr/>
            <p:nvPr/>
          </p:nvSpPr>
          <p:spPr>
            <a:xfrm>
              <a:off x="3168450" y="2976800"/>
              <a:ext cx="14725" cy="7950"/>
            </a:xfrm>
            <a:custGeom>
              <a:avLst/>
              <a:gdLst/>
              <a:ahLst/>
              <a:cxnLst/>
              <a:rect l="l" t="t" r="r" b="b"/>
              <a:pathLst>
                <a:path w="589" h="318" extrusionOk="0">
                  <a:moveTo>
                    <a:pt x="182" y="0"/>
                  </a:moveTo>
                  <a:cubicBezTo>
                    <a:pt x="127" y="0"/>
                    <a:pt x="66" y="14"/>
                    <a:pt x="1" y="47"/>
                  </a:cubicBezTo>
                  <a:cubicBezTo>
                    <a:pt x="1" y="159"/>
                    <a:pt x="113" y="159"/>
                    <a:pt x="225" y="159"/>
                  </a:cubicBezTo>
                  <a:cubicBezTo>
                    <a:pt x="337" y="159"/>
                    <a:pt x="449" y="159"/>
                    <a:pt x="449" y="271"/>
                  </a:cubicBezTo>
                  <a:cubicBezTo>
                    <a:pt x="482" y="303"/>
                    <a:pt x="505" y="317"/>
                    <a:pt x="519" y="317"/>
                  </a:cubicBezTo>
                  <a:cubicBezTo>
                    <a:pt x="588" y="317"/>
                    <a:pt x="449" y="0"/>
                    <a:pt x="18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7" name="Google Shape;2457;p5"/>
            <p:cNvSpPr/>
            <p:nvPr/>
          </p:nvSpPr>
          <p:spPr>
            <a:xfrm>
              <a:off x="6715125" y="2976800"/>
              <a:ext cx="14725" cy="7950"/>
            </a:xfrm>
            <a:custGeom>
              <a:avLst/>
              <a:gdLst/>
              <a:ahLst/>
              <a:cxnLst/>
              <a:rect l="l" t="t" r="r" b="b"/>
              <a:pathLst>
                <a:path w="589" h="318" extrusionOk="0">
                  <a:moveTo>
                    <a:pt x="252" y="0"/>
                  </a:moveTo>
                  <a:cubicBezTo>
                    <a:pt x="183" y="0"/>
                    <a:pt x="98" y="14"/>
                    <a:pt x="0" y="47"/>
                  </a:cubicBezTo>
                  <a:lnTo>
                    <a:pt x="0" y="271"/>
                  </a:lnTo>
                  <a:cubicBezTo>
                    <a:pt x="98" y="303"/>
                    <a:pt x="183" y="317"/>
                    <a:pt x="252" y="317"/>
                  </a:cubicBezTo>
                  <a:cubicBezTo>
                    <a:pt x="588" y="317"/>
                    <a:pt x="588" y="0"/>
                    <a:pt x="25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8" name="Google Shape;2458;p5"/>
            <p:cNvSpPr/>
            <p:nvPr/>
          </p:nvSpPr>
          <p:spPr>
            <a:xfrm>
              <a:off x="876850" y="2983550"/>
              <a:ext cx="61650" cy="22450"/>
            </a:xfrm>
            <a:custGeom>
              <a:avLst/>
              <a:gdLst/>
              <a:ahLst/>
              <a:cxnLst/>
              <a:rect l="l" t="t" r="r" b="b"/>
              <a:pathLst>
                <a:path w="2466" h="898" extrusionOk="0">
                  <a:moveTo>
                    <a:pt x="0" y="1"/>
                  </a:moveTo>
                  <a:cubicBezTo>
                    <a:pt x="673" y="673"/>
                    <a:pt x="1569" y="897"/>
                    <a:pt x="2466" y="897"/>
                  </a:cubicBezTo>
                  <a:cubicBezTo>
                    <a:pt x="1793" y="449"/>
                    <a:pt x="897"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9" name="Google Shape;2459;p5"/>
            <p:cNvSpPr/>
            <p:nvPr/>
          </p:nvSpPr>
          <p:spPr>
            <a:xfrm>
              <a:off x="4328250" y="2983550"/>
              <a:ext cx="11250" cy="2525"/>
            </a:xfrm>
            <a:custGeom>
              <a:avLst/>
              <a:gdLst/>
              <a:ahLst/>
              <a:cxnLst/>
              <a:rect l="l" t="t" r="r" b="b"/>
              <a:pathLst>
                <a:path w="450" h="101" extrusionOk="0">
                  <a:moveTo>
                    <a:pt x="1" y="1"/>
                  </a:moveTo>
                  <a:cubicBezTo>
                    <a:pt x="1" y="1"/>
                    <a:pt x="200" y="100"/>
                    <a:pt x="333" y="100"/>
                  </a:cubicBezTo>
                  <a:cubicBezTo>
                    <a:pt x="399" y="100"/>
                    <a:pt x="449" y="75"/>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0" name="Google Shape;2460;p5"/>
            <p:cNvSpPr/>
            <p:nvPr/>
          </p:nvSpPr>
          <p:spPr>
            <a:xfrm>
              <a:off x="3157250" y="2989150"/>
              <a:ext cx="11225" cy="11225"/>
            </a:xfrm>
            <a:custGeom>
              <a:avLst/>
              <a:gdLst/>
              <a:ahLst/>
              <a:cxnLst/>
              <a:rect l="l" t="t" r="r" b="b"/>
              <a:pathLst>
                <a:path w="449" h="449" extrusionOk="0">
                  <a:moveTo>
                    <a:pt x="0" y="1"/>
                  </a:moveTo>
                  <a:lnTo>
                    <a:pt x="449" y="449"/>
                  </a:lnTo>
                  <a:cubicBezTo>
                    <a:pt x="449" y="225"/>
                    <a:pt x="449"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1" name="Google Shape;2461;p5"/>
            <p:cNvSpPr/>
            <p:nvPr/>
          </p:nvSpPr>
          <p:spPr>
            <a:xfrm>
              <a:off x="4597200" y="2997875"/>
              <a:ext cx="11225" cy="2500"/>
            </a:xfrm>
            <a:custGeom>
              <a:avLst/>
              <a:gdLst/>
              <a:ahLst/>
              <a:cxnLst/>
              <a:rect l="l" t="t" r="r" b="b"/>
              <a:pathLst>
                <a:path w="449" h="100" extrusionOk="0">
                  <a:moveTo>
                    <a:pt x="117" y="0"/>
                  </a:moveTo>
                  <a:cubicBezTo>
                    <a:pt x="50" y="0"/>
                    <a:pt x="1" y="25"/>
                    <a:pt x="1" y="100"/>
                  </a:cubicBezTo>
                  <a:lnTo>
                    <a:pt x="449" y="100"/>
                  </a:lnTo>
                  <a:cubicBezTo>
                    <a:pt x="449" y="100"/>
                    <a:pt x="250" y="0"/>
                    <a:pt x="11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2" name="Google Shape;2462;p5"/>
            <p:cNvSpPr/>
            <p:nvPr/>
          </p:nvSpPr>
          <p:spPr>
            <a:xfrm>
              <a:off x="6709500" y="3014850"/>
              <a:ext cx="16850" cy="7950"/>
            </a:xfrm>
            <a:custGeom>
              <a:avLst/>
              <a:gdLst/>
              <a:ahLst/>
              <a:cxnLst/>
              <a:rect l="l" t="t" r="r" b="b"/>
              <a:pathLst>
                <a:path w="674" h="318" extrusionOk="0">
                  <a:moveTo>
                    <a:pt x="356" y="0"/>
                  </a:moveTo>
                  <a:cubicBezTo>
                    <a:pt x="225" y="0"/>
                    <a:pt x="1" y="159"/>
                    <a:pt x="1" y="317"/>
                  </a:cubicBezTo>
                  <a:cubicBezTo>
                    <a:pt x="225" y="317"/>
                    <a:pt x="673" y="317"/>
                    <a:pt x="449" y="93"/>
                  </a:cubicBezTo>
                  <a:cubicBezTo>
                    <a:pt x="449" y="28"/>
                    <a:pt x="411" y="0"/>
                    <a:pt x="3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3" name="Google Shape;2463;p5"/>
            <p:cNvSpPr/>
            <p:nvPr/>
          </p:nvSpPr>
          <p:spPr>
            <a:xfrm>
              <a:off x="5291975" y="3022775"/>
              <a:ext cx="11225" cy="2525"/>
            </a:xfrm>
            <a:custGeom>
              <a:avLst/>
              <a:gdLst/>
              <a:ahLst/>
              <a:cxnLst/>
              <a:rect l="l" t="t" r="r" b="b"/>
              <a:pathLst>
                <a:path w="449" h="101" extrusionOk="0">
                  <a:moveTo>
                    <a:pt x="0" y="0"/>
                  </a:moveTo>
                  <a:cubicBezTo>
                    <a:pt x="0" y="0"/>
                    <a:pt x="199" y="100"/>
                    <a:pt x="332" y="100"/>
                  </a:cubicBezTo>
                  <a:cubicBezTo>
                    <a:pt x="399" y="100"/>
                    <a:pt x="448" y="75"/>
                    <a:pt x="4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4" name="Google Shape;2464;p5"/>
            <p:cNvSpPr/>
            <p:nvPr/>
          </p:nvSpPr>
          <p:spPr>
            <a:xfrm>
              <a:off x="4916575" y="3028375"/>
              <a:ext cx="20800" cy="7950"/>
            </a:xfrm>
            <a:custGeom>
              <a:avLst/>
              <a:gdLst/>
              <a:ahLst/>
              <a:cxnLst/>
              <a:rect l="l" t="t" r="r" b="b"/>
              <a:pathLst>
                <a:path w="832" h="318" extrusionOk="0">
                  <a:moveTo>
                    <a:pt x="673" y="1"/>
                  </a:moveTo>
                  <a:cubicBezTo>
                    <a:pt x="224" y="1"/>
                    <a:pt x="0" y="1"/>
                    <a:pt x="224" y="225"/>
                  </a:cubicBezTo>
                  <a:cubicBezTo>
                    <a:pt x="290" y="290"/>
                    <a:pt x="375" y="318"/>
                    <a:pt x="456" y="318"/>
                  </a:cubicBezTo>
                  <a:cubicBezTo>
                    <a:pt x="653" y="318"/>
                    <a:pt x="831" y="159"/>
                    <a:pt x="6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5" name="Google Shape;2465;p5"/>
            <p:cNvSpPr/>
            <p:nvPr/>
          </p:nvSpPr>
          <p:spPr>
            <a:xfrm>
              <a:off x="4916575" y="3039575"/>
              <a:ext cx="11225" cy="2525"/>
            </a:xfrm>
            <a:custGeom>
              <a:avLst/>
              <a:gdLst/>
              <a:ahLst/>
              <a:cxnLst/>
              <a:rect l="l" t="t" r="r" b="b"/>
              <a:pathLst>
                <a:path w="449" h="101" extrusionOk="0">
                  <a:moveTo>
                    <a:pt x="0" y="1"/>
                  </a:moveTo>
                  <a:cubicBezTo>
                    <a:pt x="0" y="1"/>
                    <a:pt x="100" y="100"/>
                    <a:pt x="233" y="100"/>
                  </a:cubicBezTo>
                  <a:cubicBezTo>
                    <a:pt x="299" y="100"/>
                    <a:pt x="374" y="75"/>
                    <a:pt x="4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6" name="Google Shape;2466;p5"/>
            <p:cNvSpPr/>
            <p:nvPr/>
          </p:nvSpPr>
          <p:spPr>
            <a:xfrm>
              <a:off x="5247150" y="3045175"/>
              <a:ext cx="15325" cy="13450"/>
            </a:xfrm>
            <a:custGeom>
              <a:avLst/>
              <a:gdLst/>
              <a:ahLst/>
              <a:cxnLst/>
              <a:rect l="l" t="t" r="r" b="b"/>
              <a:pathLst>
                <a:path w="613" h="538" extrusionOk="0">
                  <a:moveTo>
                    <a:pt x="448" y="1"/>
                  </a:moveTo>
                  <a:cubicBezTo>
                    <a:pt x="224" y="1"/>
                    <a:pt x="0" y="1"/>
                    <a:pt x="224" y="449"/>
                  </a:cubicBezTo>
                  <a:cubicBezTo>
                    <a:pt x="224" y="509"/>
                    <a:pt x="256" y="537"/>
                    <a:pt x="299" y="537"/>
                  </a:cubicBezTo>
                  <a:cubicBezTo>
                    <a:pt x="416" y="537"/>
                    <a:pt x="612" y="329"/>
                    <a:pt x="4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7" name="Google Shape;2467;p5"/>
            <p:cNvSpPr/>
            <p:nvPr/>
          </p:nvSpPr>
          <p:spPr>
            <a:xfrm>
              <a:off x="5286375" y="3050875"/>
              <a:ext cx="4775" cy="8275"/>
            </a:xfrm>
            <a:custGeom>
              <a:avLst/>
              <a:gdLst/>
              <a:ahLst/>
              <a:cxnLst/>
              <a:rect l="l" t="t" r="r" b="b"/>
              <a:pathLst>
                <a:path w="191" h="331" extrusionOk="0">
                  <a:moveTo>
                    <a:pt x="124" y="0"/>
                  </a:moveTo>
                  <a:cubicBezTo>
                    <a:pt x="96" y="0"/>
                    <a:pt x="54" y="58"/>
                    <a:pt x="0" y="221"/>
                  </a:cubicBezTo>
                  <a:cubicBezTo>
                    <a:pt x="39" y="300"/>
                    <a:pt x="72" y="330"/>
                    <a:pt x="98" y="330"/>
                  </a:cubicBezTo>
                  <a:cubicBezTo>
                    <a:pt x="182" y="330"/>
                    <a:pt x="191" y="0"/>
                    <a:pt x="1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8" name="Google Shape;2468;p5"/>
            <p:cNvSpPr/>
            <p:nvPr/>
          </p:nvSpPr>
          <p:spPr>
            <a:xfrm>
              <a:off x="3129225" y="3062625"/>
              <a:ext cx="28050" cy="9975"/>
            </a:xfrm>
            <a:custGeom>
              <a:avLst/>
              <a:gdLst/>
              <a:ahLst/>
              <a:cxnLst/>
              <a:rect l="l" t="t" r="r" b="b"/>
              <a:pathLst>
                <a:path w="1122" h="399" extrusionOk="0">
                  <a:moveTo>
                    <a:pt x="192" y="0"/>
                  </a:moveTo>
                  <a:cubicBezTo>
                    <a:pt x="75" y="0"/>
                    <a:pt x="1" y="50"/>
                    <a:pt x="1" y="199"/>
                  </a:cubicBezTo>
                  <a:cubicBezTo>
                    <a:pt x="150" y="199"/>
                    <a:pt x="399" y="399"/>
                    <a:pt x="681" y="399"/>
                  </a:cubicBezTo>
                  <a:cubicBezTo>
                    <a:pt x="822" y="399"/>
                    <a:pt x="972" y="349"/>
                    <a:pt x="1121" y="199"/>
                  </a:cubicBezTo>
                  <a:cubicBezTo>
                    <a:pt x="822" y="199"/>
                    <a:pt x="424" y="0"/>
                    <a:pt x="19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9" name="Google Shape;2469;p5"/>
            <p:cNvSpPr/>
            <p:nvPr/>
          </p:nvSpPr>
          <p:spPr>
            <a:xfrm>
              <a:off x="3213275" y="3067600"/>
              <a:ext cx="33650" cy="16825"/>
            </a:xfrm>
            <a:custGeom>
              <a:avLst/>
              <a:gdLst/>
              <a:ahLst/>
              <a:cxnLst/>
              <a:rect l="l" t="t" r="r" b="b"/>
              <a:pathLst>
                <a:path w="1346" h="673" extrusionOk="0">
                  <a:moveTo>
                    <a:pt x="449" y="0"/>
                  </a:moveTo>
                  <a:cubicBezTo>
                    <a:pt x="0" y="224"/>
                    <a:pt x="897" y="673"/>
                    <a:pt x="1345" y="673"/>
                  </a:cubicBezTo>
                  <a:cubicBezTo>
                    <a:pt x="1121" y="224"/>
                    <a:pt x="1121" y="0"/>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0" name="Google Shape;2470;p5"/>
            <p:cNvSpPr/>
            <p:nvPr/>
          </p:nvSpPr>
          <p:spPr>
            <a:xfrm>
              <a:off x="3975275" y="3079425"/>
              <a:ext cx="22425" cy="6625"/>
            </a:xfrm>
            <a:custGeom>
              <a:avLst/>
              <a:gdLst/>
              <a:ahLst/>
              <a:cxnLst/>
              <a:rect l="l" t="t" r="r" b="b"/>
              <a:pathLst>
                <a:path w="897" h="265" extrusionOk="0">
                  <a:moveTo>
                    <a:pt x="133" y="1"/>
                  </a:moveTo>
                  <a:cubicBezTo>
                    <a:pt x="50" y="1"/>
                    <a:pt x="0" y="50"/>
                    <a:pt x="0" y="200"/>
                  </a:cubicBezTo>
                  <a:cubicBezTo>
                    <a:pt x="48" y="152"/>
                    <a:pt x="105" y="135"/>
                    <a:pt x="168" y="135"/>
                  </a:cubicBezTo>
                  <a:cubicBezTo>
                    <a:pt x="341" y="135"/>
                    <a:pt x="557" y="264"/>
                    <a:pt x="729" y="264"/>
                  </a:cubicBezTo>
                  <a:cubicBezTo>
                    <a:pt x="792" y="264"/>
                    <a:pt x="850" y="247"/>
                    <a:pt x="897" y="200"/>
                  </a:cubicBezTo>
                  <a:cubicBezTo>
                    <a:pt x="598" y="200"/>
                    <a:pt x="299" y="1"/>
                    <a:pt x="13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1" name="Google Shape;2471;p5"/>
            <p:cNvSpPr/>
            <p:nvPr/>
          </p:nvSpPr>
          <p:spPr>
            <a:xfrm>
              <a:off x="4905375" y="3126750"/>
              <a:ext cx="11225" cy="2500"/>
            </a:xfrm>
            <a:custGeom>
              <a:avLst/>
              <a:gdLst/>
              <a:ahLst/>
              <a:cxnLst/>
              <a:rect l="l" t="t" r="r" b="b"/>
              <a:pathLst>
                <a:path w="449" h="100" extrusionOk="0">
                  <a:moveTo>
                    <a:pt x="116" y="0"/>
                  </a:moveTo>
                  <a:cubicBezTo>
                    <a:pt x="50" y="0"/>
                    <a:pt x="0" y="25"/>
                    <a:pt x="0" y="100"/>
                  </a:cubicBezTo>
                  <a:lnTo>
                    <a:pt x="448" y="100"/>
                  </a:lnTo>
                  <a:cubicBezTo>
                    <a:pt x="448" y="100"/>
                    <a:pt x="249" y="0"/>
                    <a:pt x="11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2" name="Google Shape;2472;p5"/>
            <p:cNvSpPr/>
            <p:nvPr/>
          </p:nvSpPr>
          <p:spPr>
            <a:xfrm>
              <a:off x="4866150" y="3134825"/>
              <a:ext cx="16825" cy="7950"/>
            </a:xfrm>
            <a:custGeom>
              <a:avLst/>
              <a:gdLst/>
              <a:ahLst/>
              <a:cxnLst/>
              <a:rect l="l" t="t" r="r" b="b"/>
              <a:pathLst>
                <a:path w="673" h="318" extrusionOk="0">
                  <a:moveTo>
                    <a:pt x="673" y="1"/>
                  </a:moveTo>
                  <a:cubicBezTo>
                    <a:pt x="224" y="1"/>
                    <a:pt x="0" y="1"/>
                    <a:pt x="0" y="225"/>
                  </a:cubicBezTo>
                  <a:cubicBezTo>
                    <a:pt x="66" y="291"/>
                    <a:pt x="151" y="318"/>
                    <a:pt x="238" y="318"/>
                  </a:cubicBezTo>
                  <a:cubicBezTo>
                    <a:pt x="448" y="318"/>
                    <a:pt x="673" y="159"/>
                    <a:pt x="6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3" name="Google Shape;2473;p5"/>
            <p:cNvSpPr/>
            <p:nvPr/>
          </p:nvSpPr>
          <p:spPr>
            <a:xfrm>
              <a:off x="2884350" y="3154925"/>
              <a:ext cx="19150" cy="10275"/>
            </a:xfrm>
            <a:custGeom>
              <a:avLst/>
              <a:gdLst/>
              <a:ahLst/>
              <a:cxnLst/>
              <a:rect l="l" t="t" r="r" b="b"/>
              <a:pathLst>
                <a:path w="766" h="411" extrusionOk="0">
                  <a:moveTo>
                    <a:pt x="489" y="0"/>
                  </a:moveTo>
                  <a:cubicBezTo>
                    <a:pt x="402" y="0"/>
                    <a:pt x="290" y="28"/>
                    <a:pt x="159" y="93"/>
                  </a:cubicBezTo>
                  <a:cubicBezTo>
                    <a:pt x="0" y="252"/>
                    <a:pt x="66" y="410"/>
                    <a:pt x="276" y="410"/>
                  </a:cubicBezTo>
                  <a:cubicBezTo>
                    <a:pt x="364" y="410"/>
                    <a:pt x="476" y="383"/>
                    <a:pt x="607" y="317"/>
                  </a:cubicBezTo>
                  <a:cubicBezTo>
                    <a:pt x="765" y="159"/>
                    <a:pt x="700" y="0"/>
                    <a:pt x="48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4" name="Google Shape;2474;p5"/>
            <p:cNvSpPr/>
            <p:nvPr/>
          </p:nvSpPr>
          <p:spPr>
            <a:xfrm>
              <a:off x="2933125" y="3174050"/>
              <a:ext cx="22450" cy="22450"/>
            </a:xfrm>
            <a:custGeom>
              <a:avLst/>
              <a:gdLst/>
              <a:ahLst/>
              <a:cxnLst/>
              <a:rect l="l" t="t" r="r" b="b"/>
              <a:pathLst>
                <a:path w="898" h="898" extrusionOk="0">
                  <a:moveTo>
                    <a:pt x="1" y="1"/>
                  </a:moveTo>
                  <a:cubicBezTo>
                    <a:pt x="225" y="449"/>
                    <a:pt x="1" y="673"/>
                    <a:pt x="673" y="897"/>
                  </a:cubicBezTo>
                  <a:cubicBezTo>
                    <a:pt x="897" y="897"/>
                    <a:pt x="449" y="225"/>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5" name="Google Shape;2475;p5"/>
            <p:cNvSpPr/>
            <p:nvPr/>
          </p:nvSpPr>
          <p:spPr>
            <a:xfrm>
              <a:off x="4535575" y="3182775"/>
              <a:ext cx="5625" cy="2500"/>
            </a:xfrm>
            <a:custGeom>
              <a:avLst/>
              <a:gdLst/>
              <a:ahLst/>
              <a:cxnLst/>
              <a:rect l="l" t="t" r="r" b="b"/>
              <a:pathLst>
                <a:path w="225" h="100" extrusionOk="0">
                  <a:moveTo>
                    <a:pt x="58" y="0"/>
                  </a:moveTo>
                  <a:cubicBezTo>
                    <a:pt x="25" y="0"/>
                    <a:pt x="0" y="25"/>
                    <a:pt x="0" y="100"/>
                  </a:cubicBezTo>
                  <a:lnTo>
                    <a:pt x="224" y="100"/>
                  </a:lnTo>
                  <a:cubicBezTo>
                    <a:pt x="224" y="100"/>
                    <a:pt x="125" y="0"/>
                    <a:pt x="5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6" name="Google Shape;2476;p5"/>
            <p:cNvSpPr/>
            <p:nvPr/>
          </p:nvSpPr>
          <p:spPr>
            <a:xfrm>
              <a:off x="4843725" y="3182775"/>
              <a:ext cx="5625" cy="2500"/>
            </a:xfrm>
            <a:custGeom>
              <a:avLst/>
              <a:gdLst/>
              <a:ahLst/>
              <a:cxnLst/>
              <a:rect l="l" t="t" r="r" b="b"/>
              <a:pathLst>
                <a:path w="225" h="100" extrusionOk="0">
                  <a:moveTo>
                    <a:pt x="59" y="0"/>
                  </a:moveTo>
                  <a:cubicBezTo>
                    <a:pt x="26" y="0"/>
                    <a:pt x="1" y="25"/>
                    <a:pt x="1" y="100"/>
                  </a:cubicBezTo>
                  <a:lnTo>
                    <a:pt x="225" y="100"/>
                  </a:lnTo>
                  <a:cubicBezTo>
                    <a:pt x="225" y="100"/>
                    <a:pt x="125" y="0"/>
                    <a:pt x="5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7" name="Google Shape;2477;p5"/>
            <p:cNvSpPr/>
            <p:nvPr/>
          </p:nvSpPr>
          <p:spPr>
            <a:xfrm>
              <a:off x="5280750" y="3228900"/>
              <a:ext cx="7775" cy="5150"/>
            </a:xfrm>
            <a:custGeom>
              <a:avLst/>
              <a:gdLst/>
              <a:ahLst/>
              <a:cxnLst/>
              <a:rect l="l" t="t" r="r" b="b"/>
              <a:pathLst>
                <a:path w="311" h="206" extrusionOk="0">
                  <a:moveTo>
                    <a:pt x="100" y="1"/>
                  </a:moveTo>
                  <a:cubicBezTo>
                    <a:pt x="68" y="1"/>
                    <a:pt x="35" y="14"/>
                    <a:pt x="1" y="48"/>
                  </a:cubicBezTo>
                  <a:cubicBezTo>
                    <a:pt x="118" y="165"/>
                    <a:pt x="189" y="206"/>
                    <a:pt x="227" y="206"/>
                  </a:cubicBezTo>
                  <a:cubicBezTo>
                    <a:pt x="310" y="206"/>
                    <a:pt x="223" y="1"/>
                    <a:pt x="10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8" name="Google Shape;2478;p5"/>
            <p:cNvSpPr/>
            <p:nvPr/>
          </p:nvSpPr>
          <p:spPr>
            <a:xfrm>
              <a:off x="3566250" y="3241275"/>
              <a:ext cx="11250" cy="25"/>
            </a:xfrm>
            <a:custGeom>
              <a:avLst/>
              <a:gdLst/>
              <a:ahLst/>
              <a:cxnLst/>
              <a:rect l="l" t="t" r="r" b="b"/>
              <a:pathLst>
                <a:path w="450" h="1" extrusionOk="0">
                  <a:moveTo>
                    <a:pt x="449" y="1"/>
                  </a:moveTo>
                  <a:lnTo>
                    <a:pt x="1" y="1"/>
                  </a:lnTo>
                  <a:cubicBezTo>
                    <a:pt x="1" y="1"/>
                    <a:pt x="449" y="1"/>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9" name="Google Shape;2479;p5"/>
            <p:cNvSpPr/>
            <p:nvPr/>
          </p:nvSpPr>
          <p:spPr>
            <a:xfrm>
              <a:off x="4373075" y="3243650"/>
              <a:ext cx="4700" cy="6500"/>
            </a:xfrm>
            <a:custGeom>
              <a:avLst/>
              <a:gdLst/>
              <a:ahLst/>
              <a:cxnLst/>
              <a:rect l="l" t="t" r="r" b="b"/>
              <a:pathLst>
                <a:path w="188" h="260" extrusionOk="0">
                  <a:moveTo>
                    <a:pt x="113" y="1"/>
                  </a:moveTo>
                  <a:cubicBezTo>
                    <a:pt x="86" y="1"/>
                    <a:pt x="48" y="35"/>
                    <a:pt x="1" y="130"/>
                  </a:cubicBezTo>
                  <a:cubicBezTo>
                    <a:pt x="48" y="225"/>
                    <a:pt x="86" y="259"/>
                    <a:pt x="113" y="259"/>
                  </a:cubicBezTo>
                  <a:cubicBezTo>
                    <a:pt x="188" y="259"/>
                    <a:pt x="188" y="1"/>
                    <a:pt x="1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0" name="Google Shape;2480;p5"/>
            <p:cNvSpPr/>
            <p:nvPr/>
          </p:nvSpPr>
          <p:spPr>
            <a:xfrm>
              <a:off x="3504625" y="3258100"/>
              <a:ext cx="34975" cy="12750"/>
            </a:xfrm>
            <a:custGeom>
              <a:avLst/>
              <a:gdLst/>
              <a:ahLst/>
              <a:cxnLst/>
              <a:rect l="l" t="t" r="r" b="b"/>
              <a:pathLst>
                <a:path w="1399" h="510" extrusionOk="0">
                  <a:moveTo>
                    <a:pt x="673" y="0"/>
                  </a:moveTo>
                  <a:cubicBezTo>
                    <a:pt x="673" y="102"/>
                    <a:pt x="638" y="134"/>
                    <a:pt x="585" y="134"/>
                  </a:cubicBezTo>
                  <a:cubicBezTo>
                    <a:pt x="490" y="134"/>
                    <a:pt x="335" y="31"/>
                    <a:pt x="208" y="31"/>
                  </a:cubicBezTo>
                  <a:cubicBezTo>
                    <a:pt x="92" y="31"/>
                    <a:pt x="1" y="117"/>
                    <a:pt x="1" y="449"/>
                  </a:cubicBezTo>
                  <a:cubicBezTo>
                    <a:pt x="43" y="491"/>
                    <a:pt x="127" y="510"/>
                    <a:pt x="228" y="510"/>
                  </a:cubicBezTo>
                  <a:cubicBezTo>
                    <a:pt x="657" y="510"/>
                    <a:pt x="1398" y="182"/>
                    <a:pt x="6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1" name="Google Shape;2481;p5"/>
            <p:cNvSpPr/>
            <p:nvPr/>
          </p:nvSpPr>
          <p:spPr>
            <a:xfrm>
              <a:off x="4339475" y="3259500"/>
              <a:ext cx="11225" cy="6725"/>
            </a:xfrm>
            <a:custGeom>
              <a:avLst/>
              <a:gdLst/>
              <a:ahLst/>
              <a:cxnLst/>
              <a:rect l="l" t="t" r="r" b="b"/>
              <a:pathLst>
                <a:path w="449" h="269" extrusionOk="0">
                  <a:moveTo>
                    <a:pt x="224" y="0"/>
                  </a:moveTo>
                  <a:cubicBezTo>
                    <a:pt x="112" y="0"/>
                    <a:pt x="0" y="56"/>
                    <a:pt x="0" y="168"/>
                  </a:cubicBezTo>
                  <a:cubicBezTo>
                    <a:pt x="150" y="168"/>
                    <a:pt x="199" y="268"/>
                    <a:pt x="282" y="268"/>
                  </a:cubicBezTo>
                  <a:cubicBezTo>
                    <a:pt x="324" y="268"/>
                    <a:pt x="374" y="243"/>
                    <a:pt x="448" y="168"/>
                  </a:cubicBezTo>
                  <a:cubicBezTo>
                    <a:pt x="448" y="56"/>
                    <a:pt x="336" y="0"/>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2" name="Google Shape;2482;p5"/>
            <p:cNvSpPr/>
            <p:nvPr/>
          </p:nvSpPr>
          <p:spPr>
            <a:xfrm>
              <a:off x="4672075" y="3268125"/>
              <a:ext cx="8125" cy="5150"/>
            </a:xfrm>
            <a:custGeom>
              <a:avLst/>
              <a:gdLst/>
              <a:ahLst/>
              <a:cxnLst/>
              <a:rect l="l" t="t" r="r" b="b"/>
              <a:pathLst>
                <a:path w="325" h="206" extrusionOk="0">
                  <a:moveTo>
                    <a:pt x="263" y="0"/>
                  </a:moveTo>
                  <a:cubicBezTo>
                    <a:pt x="248" y="0"/>
                    <a:pt x="211" y="14"/>
                    <a:pt x="143" y="48"/>
                  </a:cubicBezTo>
                  <a:cubicBezTo>
                    <a:pt x="26" y="165"/>
                    <a:pt x="1" y="205"/>
                    <a:pt x="19" y="205"/>
                  </a:cubicBezTo>
                  <a:cubicBezTo>
                    <a:pt x="61" y="205"/>
                    <a:pt x="325" y="0"/>
                    <a:pt x="26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3" name="Google Shape;2483;p5"/>
            <p:cNvSpPr/>
            <p:nvPr/>
          </p:nvSpPr>
          <p:spPr>
            <a:xfrm>
              <a:off x="4720475" y="3266800"/>
              <a:ext cx="11225" cy="5025"/>
            </a:xfrm>
            <a:custGeom>
              <a:avLst/>
              <a:gdLst/>
              <a:ahLst/>
              <a:cxnLst/>
              <a:rect l="l" t="t" r="r" b="b"/>
              <a:pathLst>
                <a:path w="449" h="201" extrusionOk="0">
                  <a:moveTo>
                    <a:pt x="116" y="1"/>
                  </a:moveTo>
                  <a:cubicBezTo>
                    <a:pt x="50" y="1"/>
                    <a:pt x="0" y="26"/>
                    <a:pt x="0" y="101"/>
                  </a:cubicBezTo>
                  <a:cubicBezTo>
                    <a:pt x="0" y="175"/>
                    <a:pt x="50" y="200"/>
                    <a:pt x="116" y="200"/>
                  </a:cubicBezTo>
                  <a:cubicBezTo>
                    <a:pt x="249" y="200"/>
                    <a:pt x="448" y="101"/>
                    <a:pt x="448" y="101"/>
                  </a:cubicBezTo>
                  <a:cubicBezTo>
                    <a:pt x="448" y="101"/>
                    <a:pt x="249" y="1"/>
                    <a:pt x="11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4" name="Google Shape;2484;p5"/>
            <p:cNvSpPr/>
            <p:nvPr/>
          </p:nvSpPr>
          <p:spPr>
            <a:xfrm>
              <a:off x="4059325" y="3274900"/>
              <a:ext cx="15325" cy="13425"/>
            </a:xfrm>
            <a:custGeom>
              <a:avLst/>
              <a:gdLst/>
              <a:ahLst/>
              <a:cxnLst/>
              <a:rect l="l" t="t" r="r" b="b"/>
              <a:pathLst>
                <a:path w="613" h="537" extrusionOk="0">
                  <a:moveTo>
                    <a:pt x="448" y="1"/>
                  </a:moveTo>
                  <a:cubicBezTo>
                    <a:pt x="0" y="1"/>
                    <a:pt x="0" y="1"/>
                    <a:pt x="0" y="449"/>
                  </a:cubicBezTo>
                  <a:cubicBezTo>
                    <a:pt x="60" y="509"/>
                    <a:pt x="136" y="537"/>
                    <a:pt x="211" y="537"/>
                  </a:cubicBezTo>
                  <a:cubicBezTo>
                    <a:pt x="416" y="537"/>
                    <a:pt x="613" y="329"/>
                    <a:pt x="4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5" name="Google Shape;2485;p5"/>
            <p:cNvSpPr/>
            <p:nvPr/>
          </p:nvSpPr>
          <p:spPr>
            <a:xfrm>
              <a:off x="4742875" y="3277275"/>
              <a:ext cx="4700" cy="6500"/>
            </a:xfrm>
            <a:custGeom>
              <a:avLst/>
              <a:gdLst/>
              <a:ahLst/>
              <a:cxnLst/>
              <a:rect l="l" t="t" r="r" b="b"/>
              <a:pathLst>
                <a:path w="188" h="260" extrusionOk="0">
                  <a:moveTo>
                    <a:pt x="113" y="0"/>
                  </a:moveTo>
                  <a:cubicBezTo>
                    <a:pt x="85" y="0"/>
                    <a:pt x="48" y="35"/>
                    <a:pt x="1" y="130"/>
                  </a:cubicBezTo>
                  <a:cubicBezTo>
                    <a:pt x="48" y="225"/>
                    <a:pt x="85" y="259"/>
                    <a:pt x="113" y="259"/>
                  </a:cubicBezTo>
                  <a:cubicBezTo>
                    <a:pt x="187" y="259"/>
                    <a:pt x="187" y="0"/>
                    <a:pt x="11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6" name="Google Shape;2486;p5"/>
            <p:cNvSpPr/>
            <p:nvPr/>
          </p:nvSpPr>
          <p:spPr>
            <a:xfrm>
              <a:off x="6485400" y="3302925"/>
              <a:ext cx="22425" cy="5625"/>
            </a:xfrm>
            <a:custGeom>
              <a:avLst/>
              <a:gdLst/>
              <a:ahLst/>
              <a:cxnLst/>
              <a:rect l="l" t="t" r="r" b="b"/>
              <a:pathLst>
                <a:path w="897" h="225" extrusionOk="0">
                  <a:moveTo>
                    <a:pt x="224" y="0"/>
                  </a:moveTo>
                  <a:cubicBezTo>
                    <a:pt x="0" y="0"/>
                    <a:pt x="673" y="224"/>
                    <a:pt x="897" y="224"/>
                  </a:cubicBezTo>
                  <a:cubicBezTo>
                    <a:pt x="897" y="0"/>
                    <a:pt x="673" y="0"/>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7" name="Google Shape;2487;p5"/>
            <p:cNvSpPr/>
            <p:nvPr/>
          </p:nvSpPr>
          <p:spPr>
            <a:xfrm>
              <a:off x="2697800" y="3305275"/>
              <a:ext cx="9375" cy="6500"/>
            </a:xfrm>
            <a:custGeom>
              <a:avLst/>
              <a:gdLst/>
              <a:ahLst/>
              <a:cxnLst/>
              <a:rect l="l" t="t" r="r" b="b"/>
              <a:pathLst>
                <a:path w="375" h="260" extrusionOk="0">
                  <a:moveTo>
                    <a:pt x="225" y="1"/>
                  </a:moveTo>
                  <a:cubicBezTo>
                    <a:pt x="170" y="1"/>
                    <a:pt x="95" y="36"/>
                    <a:pt x="1" y="130"/>
                  </a:cubicBezTo>
                  <a:cubicBezTo>
                    <a:pt x="95" y="225"/>
                    <a:pt x="170" y="260"/>
                    <a:pt x="225" y="260"/>
                  </a:cubicBezTo>
                  <a:cubicBezTo>
                    <a:pt x="374" y="260"/>
                    <a:pt x="374" y="1"/>
                    <a:pt x="2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8" name="Google Shape;2488;p5"/>
            <p:cNvSpPr/>
            <p:nvPr/>
          </p:nvSpPr>
          <p:spPr>
            <a:xfrm>
              <a:off x="3409375" y="3302925"/>
              <a:ext cx="16825" cy="11225"/>
            </a:xfrm>
            <a:custGeom>
              <a:avLst/>
              <a:gdLst/>
              <a:ahLst/>
              <a:cxnLst/>
              <a:rect l="l" t="t" r="r" b="b"/>
              <a:pathLst>
                <a:path w="673" h="449" extrusionOk="0">
                  <a:moveTo>
                    <a:pt x="673" y="0"/>
                  </a:moveTo>
                  <a:lnTo>
                    <a:pt x="673" y="0"/>
                  </a:lnTo>
                  <a:cubicBezTo>
                    <a:pt x="449" y="224"/>
                    <a:pt x="1" y="0"/>
                    <a:pt x="1" y="449"/>
                  </a:cubicBezTo>
                  <a:cubicBezTo>
                    <a:pt x="449" y="449"/>
                    <a:pt x="673" y="224"/>
                    <a:pt x="6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9" name="Google Shape;2489;p5"/>
            <p:cNvSpPr/>
            <p:nvPr/>
          </p:nvSpPr>
          <p:spPr>
            <a:xfrm>
              <a:off x="4655175" y="3302925"/>
              <a:ext cx="9275" cy="12750"/>
            </a:xfrm>
            <a:custGeom>
              <a:avLst/>
              <a:gdLst/>
              <a:ahLst/>
              <a:cxnLst/>
              <a:rect l="l" t="t" r="r" b="b"/>
              <a:pathLst>
                <a:path w="371" h="510" extrusionOk="0">
                  <a:moveTo>
                    <a:pt x="147" y="0"/>
                  </a:moveTo>
                  <a:cubicBezTo>
                    <a:pt x="147" y="182"/>
                    <a:pt x="0" y="510"/>
                    <a:pt x="181" y="510"/>
                  </a:cubicBezTo>
                  <a:cubicBezTo>
                    <a:pt x="224" y="510"/>
                    <a:pt x="285" y="491"/>
                    <a:pt x="371" y="449"/>
                  </a:cubicBezTo>
                  <a:cubicBezTo>
                    <a:pt x="371" y="224"/>
                    <a:pt x="371" y="0"/>
                    <a:pt x="14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0" name="Google Shape;2490;p5"/>
            <p:cNvSpPr/>
            <p:nvPr/>
          </p:nvSpPr>
          <p:spPr>
            <a:xfrm>
              <a:off x="6519000" y="3308525"/>
              <a:ext cx="11250" cy="5625"/>
            </a:xfrm>
            <a:custGeom>
              <a:avLst/>
              <a:gdLst/>
              <a:ahLst/>
              <a:cxnLst/>
              <a:rect l="l" t="t" r="r" b="b"/>
              <a:pathLst>
                <a:path w="450" h="225" extrusionOk="0">
                  <a:moveTo>
                    <a:pt x="449" y="0"/>
                  </a:moveTo>
                  <a:cubicBezTo>
                    <a:pt x="449" y="0"/>
                    <a:pt x="1" y="0"/>
                    <a:pt x="1" y="225"/>
                  </a:cubicBezTo>
                  <a:cubicBezTo>
                    <a:pt x="1" y="225"/>
                    <a:pt x="449" y="225"/>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1" name="Google Shape;2491;p5"/>
            <p:cNvSpPr/>
            <p:nvPr/>
          </p:nvSpPr>
          <p:spPr>
            <a:xfrm>
              <a:off x="6552625" y="3314125"/>
              <a:ext cx="25" cy="28050"/>
            </a:xfrm>
            <a:custGeom>
              <a:avLst/>
              <a:gdLst/>
              <a:ahLst/>
              <a:cxnLst/>
              <a:rect l="l" t="t" r="r" b="b"/>
              <a:pathLst>
                <a:path w="1" h="1122" extrusionOk="0">
                  <a:moveTo>
                    <a:pt x="1" y="673"/>
                  </a:moveTo>
                  <a:cubicBezTo>
                    <a:pt x="1" y="1121"/>
                    <a:pt x="1" y="1"/>
                    <a:pt x="1" y="673"/>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2" name="Google Shape;2492;p5"/>
            <p:cNvSpPr/>
            <p:nvPr/>
          </p:nvSpPr>
          <p:spPr>
            <a:xfrm>
              <a:off x="6576375" y="3327000"/>
              <a:ext cx="15500" cy="5125"/>
            </a:xfrm>
            <a:custGeom>
              <a:avLst/>
              <a:gdLst/>
              <a:ahLst/>
              <a:cxnLst/>
              <a:rect l="l" t="t" r="r" b="b"/>
              <a:pathLst>
                <a:path w="620" h="205" extrusionOk="0">
                  <a:moveTo>
                    <a:pt x="168" y="0"/>
                  </a:moveTo>
                  <a:cubicBezTo>
                    <a:pt x="0" y="0"/>
                    <a:pt x="176" y="205"/>
                    <a:pt x="422" y="205"/>
                  </a:cubicBezTo>
                  <a:cubicBezTo>
                    <a:pt x="485" y="205"/>
                    <a:pt x="552" y="192"/>
                    <a:pt x="619" y="158"/>
                  </a:cubicBezTo>
                  <a:cubicBezTo>
                    <a:pt x="385" y="41"/>
                    <a:pt x="242" y="0"/>
                    <a:pt x="16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3" name="Google Shape;2493;p5"/>
            <p:cNvSpPr/>
            <p:nvPr/>
          </p:nvSpPr>
          <p:spPr>
            <a:xfrm>
              <a:off x="2905125" y="3330925"/>
              <a:ext cx="22425" cy="2525"/>
            </a:xfrm>
            <a:custGeom>
              <a:avLst/>
              <a:gdLst/>
              <a:ahLst/>
              <a:cxnLst/>
              <a:rect l="l" t="t" r="r" b="b"/>
              <a:pathLst>
                <a:path w="897" h="101" extrusionOk="0">
                  <a:moveTo>
                    <a:pt x="0" y="1"/>
                  </a:moveTo>
                  <a:cubicBezTo>
                    <a:pt x="0" y="1"/>
                    <a:pt x="299" y="100"/>
                    <a:pt x="564" y="100"/>
                  </a:cubicBezTo>
                  <a:cubicBezTo>
                    <a:pt x="697" y="100"/>
                    <a:pt x="822" y="76"/>
                    <a:pt x="89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4" name="Google Shape;2494;p5"/>
            <p:cNvSpPr/>
            <p:nvPr/>
          </p:nvSpPr>
          <p:spPr>
            <a:xfrm>
              <a:off x="4305850" y="3331025"/>
              <a:ext cx="4800" cy="8275"/>
            </a:xfrm>
            <a:custGeom>
              <a:avLst/>
              <a:gdLst/>
              <a:ahLst/>
              <a:cxnLst/>
              <a:rect l="l" t="t" r="r" b="b"/>
              <a:pathLst>
                <a:path w="192" h="331" extrusionOk="0">
                  <a:moveTo>
                    <a:pt x="124" y="0"/>
                  </a:moveTo>
                  <a:cubicBezTo>
                    <a:pt x="96" y="0"/>
                    <a:pt x="55" y="58"/>
                    <a:pt x="0" y="221"/>
                  </a:cubicBezTo>
                  <a:cubicBezTo>
                    <a:pt x="40" y="300"/>
                    <a:pt x="72" y="330"/>
                    <a:pt x="98" y="330"/>
                  </a:cubicBezTo>
                  <a:cubicBezTo>
                    <a:pt x="182" y="330"/>
                    <a:pt x="191" y="0"/>
                    <a:pt x="1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5" name="Google Shape;2495;p5"/>
            <p:cNvSpPr/>
            <p:nvPr/>
          </p:nvSpPr>
          <p:spPr>
            <a:xfrm>
              <a:off x="6470750" y="3332600"/>
              <a:ext cx="9200" cy="5150"/>
            </a:xfrm>
            <a:custGeom>
              <a:avLst/>
              <a:gdLst/>
              <a:ahLst/>
              <a:cxnLst/>
              <a:rect l="l" t="t" r="r" b="b"/>
              <a:pathLst>
                <a:path w="368" h="206" extrusionOk="0">
                  <a:moveTo>
                    <a:pt x="358" y="0"/>
                  </a:moveTo>
                  <a:cubicBezTo>
                    <a:pt x="337" y="0"/>
                    <a:pt x="0" y="205"/>
                    <a:pt x="31" y="205"/>
                  </a:cubicBezTo>
                  <a:cubicBezTo>
                    <a:pt x="39" y="205"/>
                    <a:pt x="71" y="192"/>
                    <a:pt x="138" y="158"/>
                  </a:cubicBezTo>
                  <a:cubicBezTo>
                    <a:pt x="314" y="41"/>
                    <a:pt x="367" y="0"/>
                    <a:pt x="35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6" name="Google Shape;2496;p5"/>
            <p:cNvSpPr/>
            <p:nvPr/>
          </p:nvSpPr>
          <p:spPr>
            <a:xfrm>
              <a:off x="6614250" y="3337150"/>
              <a:ext cx="33650" cy="8950"/>
            </a:xfrm>
            <a:custGeom>
              <a:avLst/>
              <a:gdLst/>
              <a:ahLst/>
              <a:cxnLst/>
              <a:rect l="l" t="t" r="r" b="b"/>
              <a:pathLst>
                <a:path w="1346" h="358" extrusionOk="0">
                  <a:moveTo>
                    <a:pt x="499" y="1"/>
                  </a:moveTo>
                  <a:cubicBezTo>
                    <a:pt x="325" y="1"/>
                    <a:pt x="150" y="51"/>
                    <a:pt x="1" y="200"/>
                  </a:cubicBezTo>
                  <a:cubicBezTo>
                    <a:pt x="102" y="166"/>
                    <a:pt x="193" y="153"/>
                    <a:pt x="276" y="153"/>
                  </a:cubicBezTo>
                  <a:cubicBezTo>
                    <a:pt x="601" y="153"/>
                    <a:pt x="806" y="358"/>
                    <a:pt x="1028" y="358"/>
                  </a:cubicBezTo>
                  <a:cubicBezTo>
                    <a:pt x="1126" y="358"/>
                    <a:pt x="1228" y="317"/>
                    <a:pt x="1346" y="200"/>
                  </a:cubicBezTo>
                  <a:cubicBezTo>
                    <a:pt x="1196" y="200"/>
                    <a:pt x="848" y="1"/>
                    <a:pt x="49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7" name="Google Shape;2497;p5"/>
            <p:cNvSpPr/>
            <p:nvPr/>
          </p:nvSpPr>
          <p:spPr>
            <a:xfrm>
              <a:off x="6660275" y="3344500"/>
              <a:ext cx="15650" cy="6500"/>
            </a:xfrm>
            <a:custGeom>
              <a:avLst/>
              <a:gdLst/>
              <a:ahLst/>
              <a:cxnLst/>
              <a:rect l="l" t="t" r="r" b="b"/>
              <a:pathLst>
                <a:path w="626" h="260" extrusionOk="0">
                  <a:moveTo>
                    <a:pt x="224" y="1"/>
                  </a:moveTo>
                  <a:cubicBezTo>
                    <a:pt x="0" y="1"/>
                    <a:pt x="130" y="260"/>
                    <a:pt x="354" y="260"/>
                  </a:cubicBezTo>
                  <a:cubicBezTo>
                    <a:pt x="436" y="260"/>
                    <a:pt x="530" y="225"/>
                    <a:pt x="625" y="130"/>
                  </a:cubicBezTo>
                  <a:cubicBezTo>
                    <a:pt x="436" y="35"/>
                    <a:pt x="306" y="1"/>
                    <a:pt x="2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8" name="Google Shape;2498;p5"/>
            <p:cNvSpPr/>
            <p:nvPr/>
          </p:nvSpPr>
          <p:spPr>
            <a:xfrm>
              <a:off x="3432850" y="3363025"/>
              <a:ext cx="15775" cy="12750"/>
            </a:xfrm>
            <a:custGeom>
              <a:avLst/>
              <a:gdLst/>
              <a:ahLst/>
              <a:cxnLst/>
              <a:rect l="l" t="t" r="r" b="b"/>
              <a:pathLst>
                <a:path w="631" h="510" extrusionOk="0">
                  <a:moveTo>
                    <a:pt x="365" y="0"/>
                  </a:moveTo>
                  <a:cubicBezTo>
                    <a:pt x="260" y="0"/>
                    <a:pt x="1" y="328"/>
                    <a:pt x="182" y="510"/>
                  </a:cubicBezTo>
                  <a:cubicBezTo>
                    <a:pt x="406" y="510"/>
                    <a:pt x="630" y="510"/>
                    <a:pt x="406" y="62"/>
                  </a:cubicBezTo>
                  <a:cubicBezTo>
                    <a:pt x="406" y="19"/>
                    <a:pt x="390" y="0"/>
                    <a:pt x="36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9" name="Google Shape;2499;p5"/>
            <p:cNvSpPr/>
            <p:nvPr/>
          </p:nvSpPr>
          <p:spPr>
            <a:xfrm>
              <a:off x="4328250" y="3375750"/>
              <a:ext cx="16850" cy="2525"/>
            </a:xfrm>
            <a:custGeom>
              <a:avLst/>
              <a:gdLst/>
              <a:ahLst/>
              <a:cxnLst/>
              <a:rect l="l" t="t" r="r" b="b"/>
              <a:pathLst>
                <a:path w="674" h="101" extrusionOk="0">
                  <a:moveTo>
                    <a:pt x="1" y="1"/>
                  </a:moveTo>
                  <a:cubicBezTo>
                    <a:pt x="1" y="1"/>
                    <a:pt x="300" y="100"/>
                    <a:pt x="499" y="100"/>
                  </a:cubicBezTo>
                  <a:cubicBezTo>
                    <a:pt x="599" y="100"/>
                    <a:pt x="673" y="75"/>
                    <a:pt x="6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0" name="Google Shape;2500;p5"/>
            <p:cNvSpPr/>
            <p:nvPr/>
          </p:nvSpPr>
          <p:spPr>
            <a:xfrm>
              <a:off x="4361875" y="3384225"/>
              <a:ext cx="4800" cy="8275"/>
            </a:xfrm>
            <a:custGeom>
              <a:avLst/>
              <a:gdLst/>
              <a:ahLst/>
              <a:cxnLst/>
              <a:rect l="l" t="t" r="r" b="b"/>
              <a:pathLst>
                <a:path w="192" h="331" extrusionOk="0">
                  <a:moveTo>
                    <a:pt x="98" y="1"/>
                  </a:moveTo>
                  <a:cubicBezTo>
                    <a:pt x="73" y="1"/>
                    <a:pt x="40" y="31"/>
                    <a:pt x="1" y="110"/>
                  </a:cubicBezTo>
                  <a:cubicBezTo>
                    <a:pt x="55" y="273"/>
                    <a:pt x="96" y="331"/>
                    <a:pt x="124" y="331"/>
                  </a:cubicBezTo>
                  <a:cubicBezTo>
                    <a:pt x="191" y="331"/>
                    <a:pt x="183" y="1"/>
                    <a:pt x="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1" name="Google Shape;2501;p5"/>
            <p:cNvSpPr/>
            <p:nvPr/>
          </p:nvSpPr>
          <p:spPr>
            <a:xfrm>
              <a:off x="1498775" y="3386975"/>
              <a:ext cx="11225" cy="2500"/>
            </a:xfrm>
            <a:custGeom>
              <a:avLst/>
              <a:gdLst/>
              <a:ahLst/>
              <a:cxnLst/>
              <a:rect l="l" t="t" r="r" b="b"/>
              <a:pathLst>
                <a:path w="449" h="100" extrusionOk="0">
                  <a:moveTo>
                    <a:pt x="0" y="0"/>
                  </a:moveTo>
                  <a:cubicBezTo>
                    <a:pt x="0" y="0"/>
                    <a:pt x="200" y="100"/>
                    <a:pt x="332" y="100"/>
                  </a:cubicBezTo>
                  <a:cubicBezTo>
                    <a:pt x="399" y="100"/>
                    <a:pt x="449" y="75"/>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2" name="Google Shape;2502;p5"/>
            <p:cNvSpPr/>
            <p:nvPr/>
          </p:nvSpPr>
          <p:spPr>
            <a:xfrm>
              <a:off x="1504375" y="3392575"/>
              <a:ext cx="28050" cy="16825"/>
            </a:xfrm>
            <a:custGeom>
              <a:avLst/>
              <a:gdLst/>
              <a:ahLst/>
              <a:cxnLst/>
              <a:rect l="l" t="t" r="r" b="b"/>
              <a:pathLst>
                <a:path w="1122" h="673" extrusionOk="0">
                  <a:moveTo>
                    <a:pt x="225" y="0"/>
                  </a:moveTo>
                  <a:cubicBezTo>
                    <a:pt x="1" y="448"/>
                    <a:pt x="225" y="448"/>
                    <a:pt x="897" y="672"/>
                  </a:cubicBezTo>
                  <a:cubicBezTo>
                    <a:pt x="1121" y="0"/>
                    <a:pt x="1121" y="0"/>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3" name="Google Shape;2503;p5"/>
            <p:cNvSpPr/>
            <p:nvPr/>
          </p:nvSpPr>
          <p:spPr>
            <a:xfrm>
              <a:off x="1532400" y="3392575"/>
              <a:ext cx="11225" cy="11225"/>
            </a:xfrm>
            <a:custGeom>
              <a:avLst/>
              <a:gdLst/>
              <a:ahLst/>
              <a:cxnLst/>
              <a:rect l="l" t="t" r="r" b="b"/>
              <a:pathLst>
                <a:path w="449" h="449" extrusionOk="0">
                  <a:moveTo>
                    <a:pt x="0" y="0"/>
                  </a:moveTo>
                  <a:lnTo>
                    <a:pt x="448" y="448"/>
                  </a:lnTo>
                  <a:cubicBezTo>
                    <a:pt x="448" y="224"/>
                    <a:pt x="448"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4" name="Google Shape;2504;p5"/>
            <p:cNvSpPr/>
            <p:nvPr/>
          </p:nvSpPr>
          <p:spPr>
            <a:xfrm>
              <a:off x="3824000" y="3394925"/>
              <a:ext cx="4700" cy="6500"/>
            </a:xfrm>
            <a:custGeom>
              <a:avLst/>
              <a:gdLst/>
              <a:ahLst/>
              <a:cxnLst/>
              <a:rect l="l" t="t" r="r" b="b"/>
              <a:pathLst>
                <a:path w="188" h="260" extrusionOk="0">
                  <a:moveTo>
                    <a:pt x="112" y="1"/>
                  </a:moveTo>
                  <a:cubicBezTo>
                    <a:pt x="85" y="1"/>
                    <a:pt x="48" y="36"/>
                    <a:pt x="0" y="130"/>
                  </a:cubicBezTo>
                  <a:cubicBezTo>
                    <a:pt x="48" y="225"/>
                    <a:pt x="85" y="260"/>
                    <a:pt x="112" y="260"/>
                  </a:cubicBezTo>
                  <a:cubicBezTo>
                    <a:pt x="187" y="260"/>
                    <a:pt x="187" y="1"/>
                    <a:pt x="11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5" name="Google Shape;2505;p5"/>
            <p:cNvSpPr/>
            <p:nvPr/>
          </p:nvSpPr>
          <p:spPr>
            <a:xfrm>
              <a:off x="1549200" y="3402200"/>
              <a:ext cx="15725" cy="7200"/>
            </a:xfrm>
            <a:custGeom>
              <a:avLst/>
              <a:gdLst/>
              <a:ahLst/>
              <a:cxnLst/>
              <a:rect l="l" t="t" r="r" b="b"/>
              <a:pathLst>
                <a:path w="629" h="288" extrusionOk="0">
                  <a:moveTo>
                    <a:pt x="69" y="1"/>
                  </a:moveTo>
                  <a:cubicBezTo>
                    <a:pt x="27" y="1"/>
                    <a:pt x="1" y="19"/>
                    <a:pt x="1" y="63"/>
                  </a:cubicBezTo>
                  <a:cubicBezTo>
                    <a:pt x="225" y="63"/>
                    <a:pt x="225" y="287"/>
                    <a:pt x="449" y="287"/>
                  </a:cubicBezTo>
                  <a:cubicBezTo>
                    <a:pt x="628" y="287"/>
                    <a:pt x="234" y="1"/>
                    <a:pt x="6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6" name="Google Shape;2506;p5"/>
            <p:cNvSpPr/>
            <p:nvPr/>
          </p:nvSpPr>
          <p:spPr>
            <a:xfrm>
              <a:off x="3465400" y="3411750"/>
              <a:ext cx="7850" cy="6475"/>
            </a:xfrm>
            <a:custGeom>
              <a:avLst/>
              <a:gdLst/>
              <a:ahLst/>
              <a:cxnLst/>
              <a:rect l="l" t="t" r="r" b="b"/>
              <a:pathLst>
                <a:path w="314" h="259" extrusionOk="0">
                  <a:moveTo>
                    <a:pt x="137" y="0"/>
                  </a:moveTo>
                  <a:cubicBezTo>
                    <a:pt x="95" y="0"/>
                    <a:pt x="48" y="35"/>
                    <a:pt x="1" y="130"/>
                  </a:cubicBezTo>
                  <a:cubicBezTo>
                    <a:pt x="95" y="224"/>
                    <a:pt x="160" y="259"/>
                    <a:pt x="201" y="259"/>
                  </a:cubicBezTo>
                  <a:cubicBezTo>
                    <a:pt x="313" y="259"/>
                    <a:pt x="249" y="0"/>
                    <a:pt x="13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7" name="Google Shape;2507;p5"/>
            <p:cNvSpPr/>
            <p:nvPr/>
          </p:nvSpPr>
          <p:spPr>
            <a:xfrm>
              <a:off x="3386975" y="3414975"/>
              <a:ext cx="11225" cy="2525"/>
            </a:xfrm>
            <a:custGeom>
              <a:avLst/>
              <a:gdLst/>
              <a:ahLst/>
              <a:cxnLst/>
              <a:rect l="l" t="t" r="r" b="b"/>
              <a:pathLst>
                <a:path w="449" h="101" extrusionOk="0">
                  <a:moveTo>
                    <a:pt x="0" y="1"/>
                  </a:moveTo>
                  <a:cubicBezTo>
                    <a:pt x="0" y="1"/>
                    <a:pt x="199" y="100"/>
                    <a:pt x="332" y="100"/>
                  </a:cubicBezTo>
                  <a:cubicBezTo>
                    <a:pt x="399" y="100"/>
                    <a:pt x="448" y="75"/>
                    <a:pt x="4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8" name="Google Shape;2508;p5"/>
            <p:cNvSpPr/>
            <p:nvPr/>
          </p:nvSpPr>
          <p:spPr>
            <a:xfrm>
              <a:off x="3482225" y="3416375"/>
              <a:ext cx="8425" cy="6725"/>
            </a:xfrm>
            <a:custGeom>
              <a:avLst/>
              <a:gdLst/>
              <a:ahLst/>
              <a:cxnLst/>
              <a:rect l="l" t="t" r="r" b="b"/>
              <a:pathLst>
                <a:path w="337" h="269" extrusionOk="0">
                  <a:moveTo>
                    <a:pt x="196" y="1"/>
                  </a:moveTo>
                  <a:cubicBezTo>
                    <a:pt x="112" y="1"/>
                    <a:pt x="0" y="57"/>
                    <a:pt x="0" y="169"/>
                  </a:cubicBezTo>
                  <a:cubicBezTo>
                    <a:pt x="150" y="169"/>
                    <a:pt x="199" y="268"/>
                    <a:pt x="216" y="268"/>
                  </a:cubicBezTo>
                  <a:cubicBezTo>
                    <a:pt x="224" y="268"/>
                    <a:pt x="224" y="243"/>
                    <a:pt x="224" y="169"/>
                  </a:cubicBezTo>
                  <a:cubicBezTo>
                    <a:pt x="336" y="57"/>
                    <a:pt x="280" y="1"/>
                    <a:pt x="19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9" name="Google Shape;2509;p5"/>
            <p:cNvSpPr/>
            <p:nvPr/>
          </p:nvSpPr>
          <p:spPr>
            <a:xfrm>
              <a:off x="1554800" y="3418100"/>
              <a:ext cx="20575" cy="6700"/>
            </a:xfrm>
            <a:custGeom>
              <a:avLst/>
              <a:gdLst/>
              <a:ahLst/>
              <a:cxnLst/>
              <a:rect l="l" t="t" r="r" b="b"/>
              <a:pathLst>
                <a:path w="823" h="268" extrusionOk="0">
                  <a:moveTo>
                    <a:pt x="225" y="0"/>
                  </a:moveTo>
                  <a:cubicBezTo>
                    <a:pt x="100" y="0"/>
                    <a:pt x="1" y="25"/>
                    <a:pt x="1" y="100"/>
                  </a:cubicBezTo>
                  <a:cubicBezTo>
                    <a:pt x="113" y="212"/>
                    <a:pt x="225" y="268"/>
                    <a:pt x="337" y="268"/>
                  </a:cubicBezTo>
                  <a:cubicBezTo>
                    <a:pt x="449" y="268"/>
                    <a:pt x="561" y="212"/>
                    <a:pt x="673" y="100"/>
                  </a:cubicBezTo>
                  <a:cubicBezTo>
                    <a:pt x="822" y="100"/>
                    <a:pt x="474" y="0"/>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0" name="Google Shape;2510;p5"/>
            <p:cNvSpPr/>
            <p:nvPr/>
          </p:nvSpPr>
          <p:spPr>
            <a:xfrm>
              <a:off x="4922175" y="3448600"/>
              <a:ext cx="33650" cy="11225"/>
            </a:xfrm>
            <a:custGeom>
              <a:avLst/>
              <a:gdLst/>
              <a:ahLst/>
              <a:cxnLst/>
              <a:rect l="l" t="t" r="r" b="b"/>
              <a:pathLst>
                <a:path w="1346" h="449" extrusionOk="0">
                  <a:moveTo>
                    <a:pt x="1345" y="0"/>
                  </a:moveTo>
                  <a:cubicBezTo>
                    <a:pt x="897" y="0"/>
                    <a:pt x="449" y="224"/>
                    <a:pt x="0" y="449"/>
                  </a:cubicBezTo>
                  <a:lnTo>
                    <a:pt x="134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1" name="Google Shape;2511;p5"/>
            <p:cNvSpPr/>
            <p:nvPr/>
          </p:nvSpPr>
          <p:spPr>
            <a:xfrm>
              <a:off x="1577225" y="3437400"/>
              <a:ext cx="11225" cy="2500"/>
            </a:xfrm>
            <a:custGeom>
              <a:avLst/>
              <a:gdLst/>
              <a:ahLst/>
              <a:cxnLst/>
              <a:rect l="l" t="t" r="r" b="b"/>
              <a:pathLst>
                <a:path w="449" h="100" extrusionOk="0">
                  <a:moveTo>
                    <a:pt x="0" y="0"/>
                  </a:moveTo>
                  <a:cubicBezTo>
                    <a:pt x="0" y="0"/>
                    <a:pt x="199" y="100"/>
                    <a:pt x="332" y="100"/>
                  </a:cubicBezTo>
                  <a:cubicBezTo>
                    <a:pt x="399" y="100"/>
                    <a:pt x="448" y="75"/>
                    <a:pt x="4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2" name="Google Shape;2512;p5"/>
            <p:cNvSpPr/>
            <p:nvPr/>
          </p:nvSpPr>
          <p:spPr>
            <a:xfrm>
              <a:off x="3370150" y="3448600"/>
              <a:ext cx="12800" cy="7200"/>
            </a:xfrm>
            <a:custGeom>
              <a:avLst/>
              <a:gdLst/>
              <a:ahLst/>
              <a:cxnLst/>
              <a:rect l="l" t="t" r="r" b="b"/>
              <a:pathLst>
                <a:path w="512" h="288" extrusionOk="0">
                  <a:moveTo>
                    <a:pt x="1" y="0"/>
                  </a:moveTo>
                  <a:cubicBezTo>
                    <a:pt x="1" y="218"/>
                    <a:pt x="212" y="224"/>
                    <a:pt x="430" y="224"/>
                  </a:cubicBezTo>
                  <a:lnTo>
                    <a:pt x="430" y="224"/>
                  </a:lnTo>
                  <a:cubicBezTo>
                    <a:pt x="321" y="140"/>
                    <a:pt x="126" y="0"/>
                    <a:pt x="1" y="0"/>
                  </a:cubicBezTo>
                  <a:close/>
                  <a:moveTo>
                    <a:pt x="430" y="224"/>
                  </a:moveTo>
                  <a:cubicBezTo>
                    <a:pt x="477" y="261"/>
                    <a:pt x="508" y="287"/>
                    <a:pt x="510" y="287"/>
                  </a:cubicBezTo>
                  <a:cubicBezTo>
                    <a:pt x="512" y="287"/>
                    <a:pt x="494" y="269"/>
                    <a:pt x="449" y="224"/>
                  </a:cubicBezTo>
                  <a:cubicBezTo>
                    <a:pt x="443" y="224"/>
                    <a:pt x="436" y="224"/>
                    <a:pt x="430" y="224"/>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3" name="Google Shape;2513;p5"/>
            <p:cNvSpPr/>
            <p:nvPr/>
          </p:nvSpPr>
          <p:spPr>
            <a:xfrm>
              <a:off x="3241300" y="3447825"/>
              <a:ext cx="7700" cy="7325"/>
            </a:xfrm>
            <a:custGeom>
              <a:avLst/>
              <a:gdLst/>
              <a:ahLst/>
              <a:cxnLst/>
              <a:rect l="l" t="t" r="r" b="b"/>
              <a:pathLst>
                <a:path w="308" h="293" extrusionOk="0">
                  <a:moveTo>
                    <a:pt x="234" y="1"/>
                  </a:moveTo>
                  <a:cubicBezTo>
                    <a:pt x="200" y="1"/>
                    <a:pt x="127" y="65"/>
                    <a:pt x="0" y="255"/>
                  </a:cubicBezTo>
                  <a:cubicBezTo>
                    <a:pt x="26" y="281"/>
                    <a:pt x="52" y="292"/>
                    <a:pt x="77" y="292"/>
                  </a:cubicBezTo>
                  <a:cubicBezTo>
                    <a:pt x="206" y="292"/>
                    <a:pt x="307" y="1"/>
                    <a:pt x="2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4" name="Google Shape;2514;p5"/>
            <p:cNvSpPr/>
            <p:nvPr/>
          </p:nvSpPr>
          <p:spPr>
            <a:xfrm>
              <a:off x="3254225" y="3449400"/>
              <a:ext cx="15100" cy="10425"/>
            </a:xfrm>
            <a:custGeom>
              <a:avLst/>
              <a:gdLst/>
              <a:ahLst/>
              <a:cxnLst/>
              <a:rect l="l" t="t" r="r" b="b"/>
              <a:pathLst>
                <a:path w="604" h="417" extrusionOk="0">
                  <a:moveTo>
                    <a:pt x="284" y="1"/>
                  </a:moveTo>
                  <a:cubicBezTo>
                    <a:pt x="166" y="1"/>
                    <a:pt x="1" y="262"/>
                    <a:pt x="155" y="417"/>
                  </a:cubicBezTo>
                  <a:cubicBezTo>
                    <a:pt x="380" y="417"/>
                    <a:pt x="604" y="417"/>
                    <a:pt x="380" y="192"/>
                  </a:cubicBezTo>
                  <a:cubicBezTo>
                    <a:pt x="380" y="53"/>
                    <a:pt x="336" y="1"/>
                    <a:pt x="28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5" name="Google Shape;2515;p5"/>
            <p:cNvSpPr/>
            <p:nvPr/>
          </p:nvSpPr>
          <p:spPr>
            <a:xfrm>
              <a:off x="4882950" y="3470350"/>
              <a:ext cx="12250" cy="11875"/>
            </a:xfrm>
            <a:custGeom>
              <a:avLst/>
              <a:gdLst/>
              <a:ahLst/>
              <a:cxnLst/>
              <a:rect l="l" t="t" r="r" b="b"/>
              <a:pathLst>
                <a:path w="490" h="475" extrusionOk="0">
                  <a:moveTo>
                    <a:pt x="207" y="1"/>
                  </a:moveTo>
                  <a:cubicBezTo>
                    <a:pt x="139" y="1"/>
                    <a:pt x="62" y="68"/>
                    <a:pt x="1" y="251"/>
                  </a:cubicBezTo>
                  <a:cubicBezTo>
                    <a:pt x="225" y="251"/>
                    <a:pt x="1" y="251"/>
                    <a:pt x="1" y="475"/>
                  </a:cubicBezTo>
                  <a:cubicBezTo>
                    <a:pt x="490" y="475"/>
                    <a:pt x="386" y="1"/>
                    <a:pt x="20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6" name="Google Shape;2516;p5"/>
            <p:cNvSpPr/>
            <p:nvPr/>
          </p:nvSpPr>
          <p:spPr>
            <a:xfrm>
              <a:off x="5191125" y="3475450"/>
              <a:ext cx="14725" cy="7950"/>
            </a:xfrm>
            <a:custGeom>
              <a:avLst/>
              <a:gdLst/>
              <a:ahLst/>
              <a:cxnLst/>
              <a:rect l="l" t="t" r="r" b="b"/>
              <a:pathLst>
                <a:path w="589" h="318" extrusionOk="0">
                  <a:moveTo>
                    <a:pt x="252" y="0"/>
                  </a:moveTo>
                  <a:cubicBezTo>
                    <a:pt x="183" y="0"/>
                    <a:pt x="98" y="14"/>
                    <a:pt x="0" y="47"/>
                  </a:cubicBezTo>
                  <a:lnTo>
                    <a:pt x="0" y="271"/>
                  </a:lnTo>
                  <a:cubicBezTo>
                    <a:pt x="98" y="304"/>
                    <a:pt x="183" y="317"/>
                    <a:pt x="252" y="317"/>
                  </a:cubicBezTo>
                  <a:cubicBezTo>
                    <a:pt x="588" y="317"/>
                    <a:pt x="588" y="0"/>
                    <a:pt x="25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7" name="Google Shape;2517;p5"/>
            <p:cNvSpPr/>
            <p:nvPr/>
          </p:nvSpPr>
          <p:spPr>
            <a:xfrm>
              <a:off x="4176975" y="3482225"/>
              <a:ext cx="11225" cy="5625"/>
            </a:xfrm>
            <a:custGeom>
              <a:avLst/>
              <a:gdLst/>
              <a:ahLst/>
              <a:cxnLst/>
              <a:rect l="l" t="t" r="r" b="b"/>
              <a:pathLst>
                <a:path w="449" h="225" extrusionOk="0">
                  <a:moveTo>
                    <a:pt x="449" y="0"/>
                  </a:moveTo>
                  <a:cubicBezTo>
                    <a:pt x="225" y="0"/>
                    <a:pt x="1" y="0"/>
                    <a:pt x="1" y="224"/>
                  </a:cubicBezTo>
                  <a:cubicBezTo>
                    <a:pt x="225" y="224"/>
                    <a:pt x="449" y="0"/>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8" name="Google Shape;2518;p5"/>
            <p:cNvSpPr/>
            <p:nvPr/>
          </p:nvSpPr>
          <p:spPr>
            <a:xfrm>
              <a:off x="5202325" y="3489225"/>
              <a:ext cx="11225" cy="6700"/>
            </a:xfrm>
            <a:custGeom>
              <a:avLst/>
              <a:gdLst/>
              <a:ahLst/>
              <a:cxnLst/>
              <a:rect l="l" t="t" r="r" b="b"/>
              <a:pathLst>
                <a:path w="449" h="268" extrusionOk="0">
                  <a:moveTo>
                    <a:pt x="224" y="0"/>
                  </a:moveTo>
                  <a:cubicBezTo>
                    <a:pt x="112" y="0"/>
                    <a:pt x="0" y="56"/>
                    <a:pt x="0" y="168"/>
                  </a:cubicBezTo>
                  <a:cubicBezTo>
                    <a:pt x="150" y="168"/>
                    <a:pt x="199" y="268"/>
                    <a:pt x="282" y="268"/>
                  </a:cubicBezTo>
                  <a:cubicBezTo>
                    <a:pt x="324" y="268"/>
                    <a:pt x="374" y="243"/>
                    <a:pt x="448" y="168"/>
                  </a:cubicBezTo>
                  <a:cubicBezTo>
                    <a:pt x="448" y="56"/>
                    <a:pt x="336" y="0"/>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9" name="Google Shape;2519;p5"/>
            <p:cNvSpPr/>
            <p:nvPr/>
          </p:nvSpPr>
          <p:spPr>
            <a:xfrm>
              <a:off x="3332450" y="3493425"/>
              <a:ext cx="20925" cy="13425"/>
            </a:xfrm>
            <a:custGeom>
              <a:avLst/>
              <a:gdLst/>
              <a:ahLst/>
              <a:cxnLst/>
              <a:rect l="l" t="t" r="r" b="b"/>
              <a:pathLst>
                <a:path w="837" h="537" extrusionOk="0">
                  <a:moveTo>
                    <a:pt x="164" y="0"/>
                  </a:moveTo>
                  <a:cubicBezTo>
                    <a:pt x="0" y="328"/>
                    <a:pt x="76" y="536"/>
                    <a:pt x="392" y="536"/>
                  </a:cubicBezTo>
                  <a:cubicBezTo>
                    <a:pt x="508" y="536"/>
                    <a:pt x="656" y="509"/>
                    <a:pt x="836" y="448"/>
                  </a:cubicBezTo>
                  <a:cubicBezTo>
                    <a:pt x="836" y="224"/>
                    <a:pt x="612" y="0"/>
                    <a:pt x="16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0" name="Google Shape;2520;p5"/>
            <p:cNvSpPr/>
            <p:nvPr/>
          </p:nvSpPr>
          <p:spPr>
            <a:xfrm>
              <a:off x="4815725" y="3494825"/>
              <a:ext cx="8425" cy="6700"/>
            </a:xfrm>
            <a:custGeom>
              <a:avLst/>
              <a:gdLst/>
              <a:ahLst/>
              <a:cxnLst/>
              <a:rect l="l" t="t" r="r" b="b"/>
              <a:pathLst>
                <a:path w="337" h="268" extrusionOk="0">
                  <a:moveTo>
                    <a:pt x="196" y="0"/>
                  </a:moveTo>
                  <a:cubicBezTo>
                    <a:pt x="112" y="0"/>
                    <a:pt x="0" y="56"/>
                    <a:pt x="0" y="168"/>
                  </a:cubicBezTo>
                  <a:cubicBezTo>
                    <a:pt x="150" y="168"/>
                    <a:pt x="199" y="268"/>
                    <a:pt x="216" y="268"/>
                  </a:cubicBezTo>
                  <a:cubicBezTo>
                    <a:pt x="224" y="268"/>
                    <a:pt x="224" y="243"/>
                    <a:pt x="224" y="168"/>
                  </a:cubicBezTo>
                  <a:cubicBezTo>
                    <a:pt x="336" y="56"/>
                    <a:pt x="280" y="0"/>
                    <a:pt x="19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1" name="Google Shape;2521;p5"/>
            <p:cNvSpPr/>
            <p:nvPr/>
          </p:nvSpPr>
          <p:spPr>
            <a:xfrm>
              <a:off x="3174050" y="3499025"/>
              <a:ext cx="5625" cy="2500"/>
            </a:xfrm>
            <a:custGeom>
              <a:avLst/>
              <a:gdLst/>
              <a:ahLst/>
              <a:cxnLst/>
              <a:rect l="l" t="t" r="r" b="b"/>
              <a:pathLst>
                <a:path w="225" h="100" extrusionOk="0">
                  <a:moveTo>
                    <a:pt x="1" y="0"/>
                  </a:moveTo>
                  <a:cubicBezTo>
                    <a:pt x="1" y="0"/>
                    <a:pt x="100" y="100"/>
                    <a:pt x="167" y="100"/>
                  </a:cubicBezTo>
                  <a:cubicBezTo>
                    <a:pt x="200" y="100"/>
                    <a:pt x="225" y="75"/>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2" name="Google Shape;2522;p5"/>
            <p:cNvSpPr/>
            <p:nvPr/>
          </p:nvSpPr>
          <p:spPr>
            <a:xfrm>
              <a:off x="4580400" y="3502125"/>
              <a:ext cx="11225" cy="2525"/>
            </a:xfrm>
            <a:custGeom>
              <a:avLst/>
              <a:gdLst/>
              <a:ahLst/>
              <a:cxnLst/>
              <a:rect l="l" t="t" r="r" b="b"/>
              <a:pathLst>
                <a:path w="449" h="101" extrusionOk="0">
                  <a:moveTo>
                    <a:pt x="116" y="1"/>
                  </a:moveTo>
                  <a:cubicBezTo>
                    <a:pt x="50" y="1"/>
                    <a:pt x="0" y="26"/>
                    <a:pt x="0" y="100"/>
                  </a:cubicBezTo>
                  <a:lnTo>
                    <a:pt x="448" y="100"/>
                  </a:lnTo>
                  <a:cubicBezTo>
                    <a:pt x="448" y="100"/>
                    <a:pt x="249" y="1"/>
                    <a:pt x="11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3" name="Google Shape;2523;p5"/>
            <p:cNvSpPr/>
            <p:nvPr/>
          </p:nvSpPr>
          <p:spPr>
            <a:xfrm>
              <a:off x="4899750" y="3499025"/>
              <a:ext cx="5625" cy="2500"/>
            </a:xfrm>
            <a:custGeom>
              <a:avLst/>
              <a:gdLst/>
              <a:ahLst/>
              <a:cxnLst/>
              <a:rect l="l" t="t" r="r" b="b"/>
              <a:pathLst>
                <a:path w="225" h="100" extrusionOk="0">
                  <a:moveTo>
                    <a:pt x="1" y="0"/>
                  </a:moveTo>
                  <a:cubicBezTo>
                    <a:pt x="1" y="0"/>
                    <a:pt x="100" y="100"/>
                    <a:pt x="167" y="100"/>
                  </a:cubicBezTo>
                  <a:cubicBezTo>
                    <a:pt x="200" y="100"/>
                    <a:pt x="225" y="75"/>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4" name="Google Shape;2524;p5"/>
            <p:cNvSpPr/>
            <p:nvPr/>
          </p:nvSpPr>
          <p:spPr>
            <a:xfrm>
              <a:off x="4766925" y="3515825"/>
              <a:ext cx="20800" cy="7950"/>
            </a:xfrm>
            <a:custGeom>
              <a:avLst/>
              <a:gdLst/>
              <a:ahLst/>
              <a:cxnLst/>
              <a:rect l="l" t="t" r="r" b="b"/>
              <a:pathLst>
                <a:path w="832" h="318" extrusionOk="0">
                  <a:moveTo>
                    <a:pt x="159" y="1"/>
                  </a:moveTo>
                  <a:cubicBezTo>
                    <a:pt x="1" y="159"/>
                    <a:pt x="290" y="318"/>
                    <a:pt x="474" y="318"/>
                  </a:cubicBezTo>
                  <a:cubicBezTo>
                    <a:pt x="550" y="318"/>
                    <a:pt x="607" y="290"/>
                    <a:pt x="607" y="225"/>
                  </a:cubicBezTo>
                  <a:cubicBezTo>
                    <a:pt x="832" y="1"/>
                    <a:pt x="607" y="1"/>
                    <a:pt x="15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5" name="Google Shape;2525;p5"/>
            <p:cNvSpPr/>
            <p:nvPr/>
          </p:nvSpPr>
          <p:spPr>
            <a:xfrm>
              <a:off x="4843725" y="3527025"/>
              <a:ext cx="5625" cy="25"/>
            </a:xfrm>
            <a:custGeom>
              <a:avLst/>
              <a:gdLst/>
              <a:ahLst/>
              <a:cxnLst/>
              <a:rect l="l" t="t" r="r" b="b"/>
              <a:pathLst>
                <a:path w="225" h="1" extrusionOk="0">
                  <a:moveTo>
                    <a:pt x="225" y="1"/>
                  </a:moveTo>
                  <a:lnTo>
                    <a:pt x="1" y="1"/>
                  </a:lnTo>
                  <a:cubicBezTo>
                    <a:pt x="1" y="1"/>
                    <a:pt x="225" y="1"/>
                    <a:pt x="2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6" name="Google Shape;2526;p5"/>
            <p:cNvSpPr/>
            <p:nvPr/>
          </p:nvSpPr>
          <p:spPr>
            <a:xfrm>
              <a:off x="4727700" y="3524725"/>
              <a:ext cx="15200" cy="7950"/>
            </a:xfrm>
            <a:custGeom>
              <a:avLst/>
              <a:gdLst/>
              <a:ahLst/>
              <a:cxnLst/>
              <a:rect l="l" t="t" r="r" b="b"/>
              <a:pathLst>
                <a:path w="608" h="318" extrusionOk="0">
                  <a:moveTo>
                    <a:pt x="376" y="0"/>
                  </a:moveTo>
                  <a:cubicBezTo>
                    <a:pt x="179" y="0"/>
                    <a:pt x="1" y="159"/>
                    <a:pt x="159" y="317"/>
                  </a:cubicBezTo>
                  <a:cubicBezTo>
                    <a:pt x="608" y="317"/>
                    <a:pt x="608" y="317"/>
                    <a:pt x="608" y="93"/>
                  </a:cubicBezTo>
                  <a:cubicBezTo>
                    <a:pt x="542" y="27"/>
                    <a:pt x="457" y="0"/>
                    <a:pt x="37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7" name="Google Shape;2527;p5"/>
            <p:cNvSpPr/>
            <p:nvPr/>
          </p:nvSpPr>
          <p:spPr>
            <a:xfrm>
              <a:off x="4720475" y="3538250"/>
              <a:ext cx="20275" cy="12750"/>
            </a:xfrm>
            <a:custGeom>
              <a:avLst/>
              <a:gdLst/>
              <a:ahLst/>
              <a:cxnLst/>
              <a:rect l="l" t="t" r="r" b="b"/>
              <a:pathLst>
                <a:path w="811" h="510" extrusionOk="0">
                  <a:moveTo>
                    <a:pt x="448" y="0"/>
                  </a:moveTo>
                  <a:cubicBezTo>
                    <a:pt x="448" y="224"/>
                    <a:pt x="0" y="224"/>
                    <a:pt x="0" y="448"/>
                  </a:cubicBezTo>
                  <a:cubicBezTo>
                    <a:pt x="43" y="491"/>
                    <a:pt x="102" y="509"/>
                    <a:pt x="167" y="509"/>
                  </a:cubicBezTo>
                  <a:cubicBezTo>
                    <a:pt x="440" y="509"/>
                    <a:pt x="811" y="181"/>
                    <a:pt x="4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8" name="Google Shape;2528;p5"/>
            <p:cNvSpPr/>
            <p:nvPr/>
          </p:nvSpPr>
          <p:spPr>
            <a:xfrm>
              <a:off x="4630825" y="3549450"/>
              <a:ext cx="14025" cy="8425"/>
            </a:xfrm>
            <a:custGeom>
              <a:avLst/>
              <a:gdLst/>
              <a:ahLst/>
              <a:cxnLst/>
              <a:rect l="l" t="t" r="r" b="b"/>
              <a:pathLst>
                <a:path w="561" h="337" extrusionOk="0">
                  <a:moveTo>
                    <a:pt x="224" y="0"/>
                  </a:moveTo>
                  <a:lnTo>
                    <a:pt x="224" y="0"/>
                  </a:lnTo>
                  <a:cubicBezTo>
                    <a:pt x="0" y="225"/>
                    <a:pt x="168" y="337"/>
                    <a:pt x="308" y="337"/>
                  </a:cubicBezTo>
                  <a:cubicBezTo>
                    <a:pt x="448" y="337"/>
                    <a:pt x="561" y="225"/>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9" name="Google Shape;2529;p5"/>
            <p:cNvSpPr/>
            <p:nvPr/>
          </p:nvSpPr>
          <p:spPr>
            <a:xfrm>
              <a:off x="4800775" y="3560650"/>
              <a:ext cx="14975" cy="2525"/>
            </a:xfrm>
            <a:custGeom>
              <a:avLst/>
              <a:gdLst/>
              <a:ahLst/>
              <a:cxnLst/>
              <a:rect l="l" t="t" r="r" b="b"/>
              <a:pathLst>
                <a:path w="599" h="101" extrusionOk="0">
                  <a:moveTo>
                    <a:pt x="598" y="1"/>
                  </a:moveTo>
                  <a:cubicBezTo>
                    <a:pt x="0" y="1"/>
                    <a:pt x="100" y="100"/>
                    <a:pt x="299" y="100"/>
                  </a:cubicBezTo>
                  <a:cubicBezTo>
                    <a:pt x="399" y="100"/>
                    <a:pt x="523" y="75"/>
                    <a:pt x="5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0" name="Google Shape;2530;p5"/>
            <p:cNvSpPr/>
            <p:nvPr/>
          </p:nvSpPr>
          <p:spPr>
            <a:xfrm>
              <a:off x="4776500" y="3559875"/>
              <a:ext cx="7700" cy="7325"/>
            </a:xfrm>
            <a:custGeom>
              <a:avLst/>
              <a:gdLst/>
              <a:ahLst/>
              <a:cxnLst/>
              <a:rect l="l" t="t" r="r" b="b"/>
              <a:pathLst>
                <a:path w="308" h="293" extrusionOk="0">
                  <a:moveTo>
                    <a:pt x="235" y="1"/>
                  </a:moveTo>
                  <a:cubicBezTo>
                    <a:pt x="200" y="1"/>
                    <a:pt x="127" y="66"/>
                    <a:pt x="0" y="256"/>
                  </a:cubicBezTo>
                  <a:cubicBezTo>
                    <a:pt x="26" y="282"/>
                    <a:pt x="52" y="293"/>
                    <a:pt x="77" y="293"/>
                  </a:cubicBezTo>
                  <a:cubicBezTo>
                    <a:pt x="207" y="293"/>
                    <a:pt x="308" y="1"/>
                    <a:pt x="23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1" name="Google Shape;2531;p5"/>
            <p:cNvSpPr/>
            <p:nvPr/>
          </p:nvSpPr>
          <p:spPr>
            <a:xfrm>
              <a:off x="4552375" y="3568625"/>
              <a:ext cx="4700" cy="6500"/>
            </a:xfrm>
            <a:custGeom>
              <a:avLst/>
              <a:gdLst/>
              <a:ahLst/>
              <a:cxnLst/>
              <a:rect l="l" t="t" r="r" b="b"/>
              <a:pathLst>
                <a:path w="188" h="260" extrusionOk="0">
                  <a:moveTo>
                    <a:pt x="113" y="0"/>
                  </a:moveTo>
                  <a:cubicBezTo>
                    <a:pt x="85" y="0"/>
                    <a:pt x="48" y="35"/>
                    <a:pt x="1" y="130"/>
                  </a:cubicBezTo>
                  <a:cubicBezTo>
                    <a:pt x="48" y="225"/>
                    <a:pt x="85" y="259"/>
                    <a:pt x="113" y="259"/>
                  </a:cubicBezTo>
                  <a:cubicBezTo>
                    <a:pt x="187" y="259"/>
                    <a:pt x="187" y="0"/>
                    <a:pt x="11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2" name="Google Shape;2532;p5"/>
            <p:cNvSpPr/>
            <p:nvPr/>
          </p:nvSpPr>
          <p:spPr>
            <a:xfrm>
              <a:off x="4754075" y="3574975"/>
              <a:ext cx="5625" cy="2500"/>
            </a:xfrm>
            <a:custGeom>
              <a:avLst/>
              <a:gdLst/>
              <a:ahLst/>
              <a:cxnLst/>
              <a:rect l="l" t="t" r="r" b="b"/>
              <a:pathLst>
                <a:path w="225" h="100" extrusionOk="0">
                  <a:moveTo>
                    <a:pt x="59" y="0"/>
                  </a:moveTo>
                  <a:cubicBezTo>
                    <a:pt x="26" y="0"/>
                    <a:pt x="1" y="25"/>
                    <a:pt x="1" y="100"/>
                  </a:cubicBezTo>
                  <a:lnTo>
                    <a:pt x="225" y="100"/>
                  </a:lnTo>
                  <a:cubicBezTo>
                    <a:pt x="225" y="100"/>
                    <a:pt x="125" y="0"/>
                    <a:pt x="5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3" name="Google Shape;2533;p5"/>
            <p:cNvSpPr/>
            <p:nvPr/>
          </p:nvSpPr>
          <p:spPr>
            <a:xfrm>
              <a:off x="4563575" y="3591775"/>
              <a:ext cx="11250" cy="2525"/>
            </a:xfrm>
            <a:custGeom>
              <a:avLst/>
              <a:gdLst/>
              <a:ahLst/>
              <a:cxnLst/>
              <a:rect l="l" t="t" r="r" b="b"/>
              <a:pathLst>
                <a:path w="450" h="101" extrusionOk="0">
                  <a:moveTo>
                    <a:pt x="117" y="1"/>
                  </a:moveTo>
                  <a:cubicBezTo>
                    <a:pt x="51" y="1"/>
                    <a:pt x="1" y="26"/>
                    <a:pt x="1" y="100"/>
                  </a:cubicBezTo>
                  <a:lnTo>
                    <a:pt x="449" y="100"/>
                  </a:lnTo>
                  <a:cubicBezTo>
                    <a:pt x="449" y="100"/>
                    <a:pt x="250" y="1"/>
                    <a:pt x="11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4" name="Google Shape;2534;p5"/>
            <p:cNvSpPr/>
            <p:nvPr/>
          </p:nvSpPr>
          <p:spPr>
            <a:xfrm>
              <a:off x="4742875" y="3588675"/>
              <a:ext cx="5625" cy="2500"/>
            </a:xfrm>
            <a:custGeom>
              <a:avLst/>
              <a:gdLst/>
              <a:ahLst/>
              <a:cxnLst/>
              <a:rect l="l" t="t" r="r" b="b"/>
              <a:pathLst>
                <a:path w="225" h="100" extrusionOk="0">
                  <a:moveTo>
                    <a:pt x="1" y="0"/>
                  </a:moveTo>
                  <a:cubicBezTo>
                    <a:pt x="1" y="0"/>
                    <a:pt x="100" y="100"/>
                    <a:pt x="167" y="100"/>
                  </a:cubicBezTo>
                  <a:cubicBezTo>
                    <a:pt x="200" y="100"/>
                    <a:pt x="225" y="75"/>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5" name="Google Shape;2535;p5"/>
            <p:cNvSpPr/>
            <p:nvPr/>
          </p:nvSpPr>
          <p:spPr>
            <a:xfrm>
              <a:off x="4681250" y="3605475"/>
              <a:ext cx="24300" cy="9975"/>
            </a:xfrm>
            <a:custGeom>
              <a:avLst/>
              <a:gdLst/>
              <a:ahLst/>
              <a:cxnLst/>
              <a:rect l="l" t="t" r="r" b="b"/>
              <a:pathLst>
                <a:path w="972" h="399" extrusionOk="0">
                  <a:moveTo>
                    <a:pt x="0" y="1"/>
                  </a:moveTo>
                  <a:cubicBezTo>
                    <a:pt x="0" y="1"/>
                    <a:pt x="498" y="399"/>
                    <a:pt x="764" y="399"/>
                  </a:cubicBezTo>
                  <a:cubicBezTo>
                    <a:pt x="897" y="399"/>
                    <a:pt x="971" y="299"/>
                    <a:pt x="8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6" name="Google Shape;2536;p5"/>
            <p:cNvSpPr/>
            <p:nvPr/>
          </p:nvSpPr>
          <p:spPr>
            <a:xfrm>
              <a:off x="4658825" y="3616675"/>
              <a:ext cx="5625" cy="25"/>
            </a:xfrm>
            <a:custGeom>
              <a:avLst/>
              <a:gdLst/>
              <a:ahLst/>
              <a:cxnLst/>
              <a:rect l="l" t="t" r="r" b="b"/>
              <a:pathLst>
                <a:path w="225" h="1" extrusionOk="0">
                  <a:moveTo>
                    <a:pt x="225" y="1"/>
                  </a:moveTo>
                  <a:lnTo>
                    <a:pt x="1" y="1"/>
                  </a:lnTo>
                  <a:cubicBezTo>
                    <a:pt x="1" y="1"/>
                    <a:pt x="225" y="1"/>
                    <a:pt x="2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7" name="Google Shape;2537;p5"/>
            <p:cNvSpPr/>
            <p:nvPr/>
          </p:nvSpPr>
          <p:spPr>
            <a:xfrm>
              <a:off x="4675650" y="3614350"/>
              <a:ext cx="16825" cy="7950"/>
            </a:xfrm>
            <a:custGeom>
              <a:avLst/>
              <a:gdLst/>
              <a:ahLst/>
              <a:cxnLst/>
              <a:rect l="l" t="t" r="r" b="b"/>
              <a:pathLst>
                <a:path w="673" h="318" extrusionOk="0">
                  <a:moveTo>
                    <a:pt x="257" y="1"/>
                  </a:moveTo>
                  <a:cubicBezTo>
                    <a:pt x="112" y="1"/>
                    <a:pt x="0" y="159"/>
                    <a:pt x="0" y="318"/>
                  </a:cubicBezTo>
                  <a:cubicBezTo>
                    <a:pt x="448" y="318"/>
                    <a:pt x="673" y="318"/>
                    <a:pt x="448" y="94"/>
                  </a:cubicBezTo>
                  <a:cubicBezTo>
                    <a:pt x="383" y="28"/>
                    <a:pt x="317" y="1"/>
                    <a:pt x="25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8" name="Google Shape;2538;p5"/>
            <p:cNvSpPr/>
            <p:nvPr/>
          </p:nvSpPr>
          <p:spPr>
            <a:xfrm>
              <a:off x="4653225" y="3621350"/>
              <a:ext cx="4900" cy="7325"/>
            </a:xfrm>
            <a:custGeom>
              <a:avLst/>
              <a:gdLst/>
              <a:ahLst/>
              <a:cxnLst/>
              <a:rect l="l" t="t" r="r" b="b"/>
              <a:pathLst>
                <a:path w="196" h="293" extrusionOk="0">
                  <a:moveTo>
                    <a:pt x="70" y="1"/>
                  </a:moveTo>
                  <a:cubicBezTo>
                    <a:pt x="50" y="1"/>
                    <a:pt x="27" y="12"/>
                    <a:pt x="1" y="38"/>
                  </a:cubicBezTo>
                  <a:cubicBezTo>
                    <a:pt x="64" y="228"/>
                    <a:pt x="110" y="293"/>
                    <a:pt x="137" y="293"/>
                  </a:cubicBezTo>
                  <a:cubicBezTo>
                    <a:pt x="196" y="293"/>
                    <a:pt x="173" y="1"/>
                    <a:pt x="7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9" name="Google Shape;2539;p5"/>
            <p:cNvSpPr/>
            <p:nvPr/>
          </p:nvSpPr>
          <p:spPr>
            <a:xfrm>
              <a:off x="4630825" y="3622275"/>
              <a:ext cx="5625" cy="7950"/>
            </a:xfrm>
            <a:custGeom>
              <a:avLst/>
              <a:gdLst/>
              <a:ahLst/>
              <a:cxnLst/>
              <a:rect l="l" t="t" r="r" b="b"/>
              <a:pathLst>
                <a:path w="225" h="318" extrusionOk="0">
                  <a:moveTo>
                    <a:pt x="224" y="1"/>
                  </a:moveTo>
                  <a:lnTo>
                    <a:pt x="224" y="1"/>
                  </a:lnTo>
                  <a:cubicBezTo>
                    <a:pt x="224" y="1"/>
                    <a:pt x="0" y="1"/>
                    <a:pt x="0" y="225"/>
                  </a:cubicBezTo>
                  <a:cubicBezTo>
                    <a:pt x="0" y="291"/>
                    <a:pt x="19" y="318"/>
                    <a:pt x="47" y="318"/>
                  </a:cubicBezTo>
                  <a:cubicBezTo>
                    <a:pt x="112" y="318"/>
                    <a:pt x="224" y="159"/>
                    <a:pt x="2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0" name="Google Shape;2540;p5"/>
            <p:cNvSpPr/>
            <p:nvPr/>
          </p:nvSpPr>
          <p:spPr>
            <a:xfrm>
              <a:off x="4765300" y="3678325"/>
              <a:ext cx="11225" cy="7950"/>
            </a:xfrm>
            <a:custGeom>
              <a:avLst/>
              <a:gdLst/>
              <a:ahLst/>
              <a:cxnLst/>
              <a:rect l="l" t="t" r="r" b="b"/>
              <a:pathLst>
                <a:path w="449" h="318" extrusionOk="0">
                  <a:moveTo>
                    <a:pt x="448" y="0"/>
                  </a:moveTo>
                  <a:cubicBezTo>
                    <a:pt x="0" y="0"/>
                    <a:pt x="0" y="0"/>
                    <a:pt x="0" y="224"/>
                  </a:cubicBezTo>
                  <a:cubicBezTo>
                    <a:pt x="66" y="290"/>
                    <a:pt x="131" y="317"/>
                    <a:pt x="191" y="317"/>
                  </a:cubicBezTo>
                  <a:cubicBezTo>
                    <a:pt x="336" y="317"/>
                    <a:pt x="448" y="159"/>
                    <a:pt x="4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1" name="Google Shape;2541;p5"/>
            <p:cNvSpPr/>
            <p:nvPr/>
          </p:nvSpPr>
          <p:spPr>
            <a:xfrm>
              <a:off x="4798900" y="3678325"/>
              <a:ext cx="5625" cy="25"/>
            </a:xfrm>
            <a:custGeom>
              <a:avLst/>
              <a:gdLst/>
              <a:ahLst/>
              <a:cxnLst/>
              <a:rect l="l" t="t" r="r" b="b"/>
              <a:pathLst>
                <a:path w="225" h="1" extrusionOk="0">
                  <a:moveTo>
                    <a:pt x="225" y="0"/>
                  </a:moveTo>
                  <a:lnTo>
                    <a:pt x="1" y="0"/>
                  </a:lnTo>
                  <a:cubicBezTo>
                    <a:pt x="1" y="0"/>
                    <a:pt x="225" y="0"/>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2" name="Google Shape;2542;p5"/>
            <p:cNvSpPr/>
            <p:nvPr/>
          </p:nvSpPr>
          <p:spPr>
            <a:xfrm>
              <a:off x="4059325" y="3689525"/>
              <a:ext cx="11225" cy="25"/>
            </a:xfrm>
            <a:custGeom>
              <a:avLst/>
              <a:gdLst/>
              <a:ahLst/>
              <a:cxnLst/>
              <a:rect l="l" t="t" r="r" b="b"/>
              <a:pathLst>
                <a:path w="449" h="1" extrusionOk="0">
                  <a:moveTo>
                    <a:pt x="448" y="0"/>
                  </a:moveTo>
                  <a:lnTo>
                    <a:pt x="0" y="0"/>
                  </a:lnTo>
                  <a:cubicBezTo>
                    <a:pt x="0" y="0"/>
                    <a:pt x="448" y="0"/>
                    <a:pt x="4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3" name="Google Shape;2543;p5"/>
            <p:cNvSpPr/>
            <p:nvPr/>
          </p:nvSpPr>
          <p:spPr>
            <a:xfrm>
              <a:off x="4770900" y="3692400"/>
              <a:ext cx="4775" cy="8275"/>
            </a:xfrm>
            <a:custGeom>
              <a:avLst/>
              <a:gdLst/>
              <a:ahLst/>
              <a:cxnLst/>
              <a:rect l="l" t="t" r="r" b="b"/>
              <a:pathLst>
                <a:path w="191" h="331" extrusionOk="0">
                  <a:moveTo>
                    <a:pt x="98" y="0"/>
                  </a:moveTo>
                  <a:cubicBezTo>
                    <a:pt x="72" y="0"/>
                    <a:pt x="40" y="31"/>
                    <a:pt x="0" y="109"/>
                  </a:cubicBezTo>
                  <a:cubicBezTo>
                    <a:pt x="55" y="273"/>
                    <a:pt x="96" y="330"/>
                    <a:pt x="124" y="330"/>
                  </a:cubicBezTo>
                  <a:cubicBezTo>
                    <a:pt x="191" y="330"/>
                    <a:pt x="182" y="0"/>
                    <a:pt x="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4" name="Google Shape;2544;p5"/>
            <p:cNvSpPr/>
            <p:nvPr/>
          </p:nvSpPr>
          <p:spPr>
            <a:xfrm>
              <a:off x="4748475" y="3700725"/>
              <a:ext cx="11225" cy="25"/>
            </a:xfrm>
            <a:custGeom>
              <a:avLst/>
              <a:gdLst/>
              <a:ahLst/>
              <a:cxnLst/>
              <a:rect l="l" t="t" r="r" b="b"/>
              <a:pathLst>
                <a:path w="449" h="1" extrusionOk="0">
                  <a:moveTo>
                    <a:pt x="449" y="1"/>
                  </a:moveTo>
                  <a:lnTo>
                    <a:pt x="1" y="1"/>
                  </a:lnTo>
                  <a:cubicBezTo>
                    <a:pt x="1" y="1"/>
                    <a:pt x="449" y="1"/>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5" name="Google Shape;2545;p5"/>
            <p:cNvSpPr/>
            <p:nvPr/>
          </p:nvSpPr>
          <p:spPr>
            <a:xfrm>
              <a:off x="4714875" y="3705550"/>
              <a:ext cx="7700" cy="7325"/>
            </a:xfrm>
            <a:custGeom>
              <a:avLst/>
              <a:gdLst/>
              <a:ahLst/>
              <a:cxnLst/>
              <a:rect l="l" t="t" r="r" b="b"/>
              <a:pathLst>
                <a:path w="308" h="293" extrusionOk="0">
                  <a:moveTo>
                    <a:pt x="234" y="1"/>
                  </a:moveTo>
                  <a:cubicBezTo>
                    <a:pt x="200" y="1"/>
                    <a:pt x="127" y="66"/>
                    <a:pt x="0" y="256"/>
                  </a:cubicBezTo>
                  <a:cubicBezTo>
                    <a:pt x="26" y="282"/>
                    <a:pt x="52" y="293"/>
                    <a:pt x="77" y="293"/>
                  </a:cubicBezTo>
                  <a:cubicBezTo>
                    <a:pt x="206" y="293"/>
                    <a:pt x="307" y="1"/>
                    <a:pt x="2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6" name="Google Shape;2546;p5"/>
            <p:cNvSpPr/>
            <p:nvPr/>
          </p:nvSpPr>
          <p:spPr>
            <a:xfrm>
              <a:off x="2232750" y="3714300"/>
              <a:ext cx="4700" cy="6500"/>
            </a:xfrm>
            <a:custGeom>
              <a:avLst/>
              <a:gdLst/>
              <a:ahLst/>
              <a:cxnLst/>
              <a:rect l="l" t="t" r="r" b="b"/>
              <a:pathLst>
                <a:path w="188" h="260" extrusionOk="0">
                  <a:moveTo>
                    <a:pt x="113" y="1"/>
                  </a:moveTo>
                  <a:cubicBezTo>
                    <a:pt x="86" y="1"/>
                    <a:pt x="48" y="35"/>
                    <a:pt x="1" y="130"/>
                  </a:cubicBezTo>
                  <a:cubicBezTo>
                    <a:pt x="48" y="225"/>
                    <a:pt x="86" y="259"/>
                    <a:pt x="113" y="259"/>
                  </a:cubicBezTo>
                  <a:cubicBezTo>
                    <a:pt x="188" y="259"/>
                    <a:pt x="188" y="1"/>
                    <a:pt x="1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7" name="Google Shape;2547;p5"/>
            <p:cNvSpPr/>
            <p:nvPr/>
          </p:nvSpPr>
          <p:spPr>
            <a:xfrm>
              <a:off x="3992075" y="3723150"/>
              <a:ext cx="5625" cy="25"/>
            </a:xfrm>
            <a:custGeom>
              <a:avLst/>
              <a:gdLst/>
              <a:ahLst/>
              <a:cxnLst/>
              <a:rect l="l" t="t" r="r" b="b"/>
              <a:pathLst>
                <a:path w="225" h="1" extrusionOk="0">
                  <a:moveTo>
                    <a:pt x="225" y="0"/>
                  </a:moveTo>
                  <a:lnTo>
                    <a:pt x="1" y="0"/>
                  </a:lnTo>
                  <a:cubicBezTo>
                    <a:pt x="1" y="0"/>
                    <a:pt x="225" y="0"/>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8" name="Google Shape;2548;p5"/>
            <p:cNvSpPr/>
            <p:nvPr/>
          </p:nvSpPr>
          <p:spPr>
            <a:xfrm>
              <a:off x="4653225" y="3731850"/>
              <a:ext cx="5625" cy="2525"/>
            </a:xfrm>
            <a:custGeom>
              <a:avLst/>
              <a:gdLst/>
              <a:ahLst/>
              <a:cxnLst/>
              <a:rect l="l" t="t" r="r" b="b"/>
              <a:pathLst>
                <a:path w="225" h="101" extrusionOk="0">
                  <a:moveTo>
                    <a:pt x="59" y="1"/>
                  </a:moveTo>
                  <a:cubicBezTo>
                    <a:pt x="26" y="1"/>
                    <a:pt x="1" y="26"/>
                    <a:pt x="1" y="100"/>
                  </a:cubicBezTo>
                  <a:lnTo>
                    <a:pt x="225" y="100"/>
                  </a:lnTo>
                  <a:cubicBezTo>
                    <a:pt x="225" y="100"/>
                    <a:pt x="125" y="1"/>
                    <a:pt x="5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9" name="Google Shape;2549;p5"/>
            <p:cNvSpPr/>
            <p:nvPr/>
          </p:nvSpPr>
          <p:spPr>
            <a:xfrm>
              <a:off x="5224725" y="3737450"/>
              <a:ext cx="22450" cy="6725"/>
            </a:xfrm>
            <a:custGeom>
              <a:avLst/>
              <a:gdLst/>
              <a:ahLst/>
              <a:cxnLst/>
              <a:rect l="l" t="t" r="r" b="b"/>
              <a:pathLst>
                <a:path w="898" h="269" extrusionOk="0">
                  <a:moveTo>
                    <a:pt x="449" y="1"/>
                  </a:moveTo>
                  <a:cubicBezTo>
                    <a:pt x="374" y="1"/>
                    <a:pt x="300" y="26"/>
                    <a:pt x="225" y="100"/>
                  </a:cubicBezTo>
                  <a:cubicBezTo>
                    <a:pt x="1" y="212"/>
                    <a:pt x="169" y="268"/>
                    <a:pt x="393" y="268"/>
                  </a:cubicBezTo>
                  <a:cubicBezTo>
                    <a:pt x="617" y="268"/>
                    <a:pt x="897" y="212"/>
                    <a:pt x="897" y="100"/>
                  </a:cubicBezTo>
                  <a:cubicBezTo>
                    <a:pt x="748" y="100"/>
                    <a:pt x="598" y="1"/>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0" name="Google Shape;2550;p5"/>
            <p:cNvSpPr/>
            <p:nvPr/>
          </p:nvSpPr>
          <p:spPr>
            <a:xfrm>
              <a:off x="2210350" y="3739950"/>
              <a:ext cx="16825" cy="16825"/>
            </a:xfrm>
            <a:custGeom>
              <a:avLst/>
              <a:gdLst/>
              <a:ahLst/>
              <a:cxnLst/>
              <a:rect l="l" t="t" r="r" b="b"/>
              <a:pathLst>
                <a:path w="673" h="673" extrusionOk="0">
                  <a:moveTo>
                    <a:pt x="673" y="0"/>
                  </a:moveTo>
                  <a:cubicBezTo>
                    <a:pt x="225" y="0"/>
                    <a:pt x="0" y="224"/>
                    <a:pt x="0" y="673"/>
                  </a:cubicBezTo>
                  <a:cubicBezTo>
                    <a:pt x="673" y="673"/>
                    <a:pt x="449" y="224"/>
                    <a:pt x="6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1" name="Google Shape;2551;p5"/>
            <p:cNvSpPr/>
            <p:nvPr/>
          </p:nvSpPr>
          <p:spPr>
            <a:xfrm>
              <a:off x="4283425" y="3739950"/>
              <a:ext cx="5650" cy="25"/>
            </a:xfrm>
            <a:custGeom>
              <a:avLst/>
              <a:gdLst/>
              <a:ahLst/>
              <a:cxnLst/>
              <a:rect l="l" t="t" r="r" b="b"/>
              <a:pathLst>
                <a:path w="226" h="1" extrusionOk="0">
                  <a:moveTo>
                    <a:pt x="225" y="0"/>
                  </a:moveTo>
                  <a:lnTo>
                    <a:pt x="1" y="0"/>
                  </a:lnTo>
                  <a:cubicBezTo>
                    <a:pt x="1" y="0"/>
                    <a:pt x="225" y="0"/>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2" name="Google Shape;2552;p5"/>
            <p:cNvSpPr/>
            <p:nvPr/>
          </p:nvSpPr>
          <p:spPr>
            <a:xfrm>
              <a:off x="4793300" y="3739950"/>
              <a:ext cx="5625" cy="5625"/>
            </a:xfrm>
            <a:custGeom>
              <a:avLst/>
              <a:gdLst/>
              <a:ahLst/>
              <a:cxnLst/>
              <a:rect l="l" t="t" r="r" b="b"/>
              <a:pathLst>
                <a:path w="225" h="225" extrusionOk="0">
                  <a:moveTo>
                    <a:pt x="225" y="0"/>
                  </a:moveTo>
                  <a:lnTo>
                    <a:pt x="225" y="0"/>
                  </a:lnTo>
                  <a:cubicBezTo>
                    <a:pt x="225" y="0"/>
                    <a:pt x="1" y="224"/>
                    <a:pt x="1" y="224"/>
                  </a:cubicBezTo>
                  <a:cubicBezTo>
                    <a:pt x="1" y="224"/>
                    <a:pt x="225" y="224"/>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3" name="Google Shape;2553;p5"/>
            <p:cNvSpPr/>
            <p:nvPr/>
          </p:nvSpPr>
          <p:spPr>
            <a:xfrm>
              <a:off x="5028625" y="3745550"/>
              <a:ext cx="11225" cy="2525"/>
            </a:xfrm>
            <a:custGeom>
              <a:avLst/>
              <a:gdLst/>
              <a:ahLst/>
              <a:cxnLst/>
              <a:rect l="l" t="t" r="r" b="b"/>
              <a:pathLst>
                <a:path w="449" h="101" extrusionOk="0">
                  <a:moveTo>
                    <a:pt x="1" y="0"/>
                  </a:moveTo>
                  <a:cubicBezTo>
                    <a:pt x="1" y="0"/>
                    <a:pt x="200" y="100"/>
                    <a:pt x="333" y="100"/>
                  </a:cubicBezTo>
                  <a:cubicBezTo>
                    <a:pt x="399" y="100"/>
                    <a:pt x="449" y="75"/>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4" name="Google Shape;2554;p5"/>
            <p:cNvSpPr/>
            <p:nvPr/>
          </p:nvSpPr>
          <p:spPr>
            <a:xfrm>
              <a:off x="5047300" y="3748650"/>
              <a:ext cx="22450" cy="5025"/>
            </a:xfrm>
            <a:custGeom>
              <a:avLst/>
              <a:gdLst/>
              <a:ahLst/>
              <a:cxnLst/>
              <a:rect l="l" t="t" r="r" b="b"/>
              <a:pathLst>
                <a:path w="898" h="201" extrusionOk="0">
                  <a:moveTo>
                    <a:pt x="474" y="1"/>
                  </a:moveTo>
                  <a:cubicBezTo>
                    <a:pt x="399" y="1"/>
                    <a:pt x="299" y="26"/>
                    <a:pt x="150" y="101"/>
                  </a:cubicBezTo>
                  <a:cubicBezTo>
                    <a:pt x="1" y="101"/>
                    <a:pt x="449" y="200"/>
                    <a:pt x="698" y="200"/>
                  </a:cubicBezTo>
                  <a:cubicBezTo>
                    <a:pt x="822" y="200"/>
                    <a:pt x="897" y="175"/>
                    <a:pt x="822" y="101"/>
                  </a:cubicBezTo>
                  <a:cubicBezTo>
                    <a:pt x="673" y="101"/>
                    <a:pt x="623" y="1"/>
                    <a:pt x="47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5" name="Google Shape;2555;p5"/>
            <p:cNvSpPr/>
            <p:nvPr/>
          </p:nvSpPr>
          <p:spPr>
            <a:xfrm>
              <a:off x="6378925" y="3744775"/>
              <a:ext cx="7725" cy="7325"/>
            </a:xfrm>
            <a:custGeom>
              <a:avLst/>
              <a:gdLst/>
              <a:ahLst/>
              <a:cxnLst/>
              <a:rect l="l" t="t" r="r" b="b"/>
              <a:pathLst>
                <a:path w="309" h="293" extrusionOk="0">
                  <a:moveTo>
                    <a:pt x="235" y="1"/>
                  </a:moveTo>
                  <a:cubicBezTo>
                    <a:pt x="201" y="1"/>
                    <a:pt x="128" y="65"/>
                    <a:pt x="1" y="256"/>
                  </a:cubicBezTo>
                  <a:cubicBezTo>
                    <a:pt x="27" y="282"/>
                    <a:pt x="53" y="293"/>
                    <a:pt x="78" y="293"/>
                  </a:cubicBezTo>
                  <a:cubicBezTo>
                    <a:pt x="207" y="293"/>
                    <a:pt x="308" y="1"/>
                    <a:pt x="23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6" name="Google Shape;2556;p5"/>
            <p:cNvSpPr/>
            <p:nvPr/>
          </p:nvSpPr>
          <p:spPr>
            <a:xfrm>
              <a:off x="5079050" y="3749575"/>
              <a:ext cx="14375" cy="7200"/>
            </a:xfrm>
            <a:custGeom>
              <a:avLst/>
              <a:gdLst/>
              <a:ahLst/>
              <a:cxnLst/>
              <a:rect l="l" t="t" r="r" b="b"/>
              <a:pathLst>
                <a:path w="575" h="288" extrusionOk="0">
                  <a:moveTo>
                    <a:pt x="460" y="1"/>
                  </a:moveTo>
                  <a:cubicBezTo>
                    <a:pt x="431" y="1"/>
                    <a:pt x="359" y="19"/>
                    <a:pt x="225" y="64"/>
                  </a:cubicBezTo>
                  <a:cubicBezTo>
                    <a:pt x="225" y="64"/>
                    <a:pt x="1" y="288"/>
                    <a:pt x="1" y="288"/>
                  </a:cubicBezTo>
                  <a:cubicBezTo>
                    <a:pt x="1" y="288"/>
                    <a:pt x="574" y="1"/>
                    <a:pt x="46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7" name="Google Shape;2557;p5"/>
            <p:cNvSpPr/>
            <p:nvPr/>
          </p:nvSpPr>
          <p:spPr>
            <a:xfrm>
              <a:off x="5023025" y="3756750"/>
              <a:ext cx="22425" cy="11225"/>
            </a:xfrm>
            <a:custGeom>
              <a:avLst/>
              <a:gdLst/>
              <a:ahLst/>
              <a:cxnLst/>
              <a:rect l="l" t="t" r="r" b="b"/>
              <a:pathLst>
                <a:path w="897" h="449" extrusionOk="0">
                  <a:moveTo>
                    <a:pt x="897" y="1"/>
                  </a:moveTo>
                  <a:cubicBezTo>
                    <a:pt x="449" y="1"/>
                    <a:pt x="0" y="1"/>
                    <a:pt x="225" y="449"/>
                  </a:cubicBezTo>
                  <a:cubicBezTo>
                    <a:pt x="673" y="449"/>
                    <a:pt x="673" y="225"/>
                    <a:pt x="8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8" name="Google Shape;2558;p5"/>
            <p:cNvSpPr/>
            <p:nvPr/>
          </p:nvSpPr>
          <p:spPr>
            <a:xfrm>
              <a:off x="4821325" y="3762450"/>
              <a:ext cx="15625" cy="8275"/>
            </a:xfrm>
            <a:custGeom>
              <a:avLst/>
              <a:gdLst/>
              <a:ahLst/>
              <a:cxnLst/>
              <a:rect l="l" t="t" r="r" b="b"/>
              <a:pathLst>
                <a:path w="625" h="331" extrusionOk="0">
                  <a:moveTo>
                    <a:pt x="566" y="0"/>
                  </a:moveTo>
                  <a:cubicBezTo>
                    <a:pt x="541" y="0"/>
                    <a:pt x="442" y="58"/>
                    <a:pt x="224" y="221"/>
                  </a:cubicBezTo>
                  <a:cubicBezTo>
                    <a:pt x="224" y="221"/>
                    <a:pt x="125" y="121"/>
                    <a:pt x="58" y="121"/>
                  </a:cubicBezTo>
                  <a:cubicBezTo>
                    <a:pt x="25" y="121"/>
                    <a:pt x="0" y="146"/>
                    <a:pt x="0" y="221"/>
                  </a:cubicBezTo>
                  <a:cubicBezTo>
                    <a:pt x="0" y="300"/>
                    <a:pt x="35" y="330"/>
                    <a:pt x="87" y="330"/>
                  </a:cubicBezTo>
                  <a:cubicBezTo>
                    <a:pt x="260" y="330"/>
                    <a:pt x="625" y="0"/>
                    <a:pt x="56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9" name="Google Shape;2559;p5"/>
            <p:cNvSpPr/>
            <p:nvPr/>
          </p:nvSpPr>
          <p:spPr>
            <a:xfrm>
              <a:off x="4981000" y="3762350"/>
              <a:ext cx="8425" cy="4225"/>
            </a:xfrm>
            <a:custGeom>
              <a:avLst/>
              <a:gdLst/>
              <a:ahLst/>
              <a:cxnLst/>
              <a:rect l="l" t="t" r="r" b="b"/>
              <a:pathLst>
                <a:path w="337" h="169" extrusionOk="0">
                  <a:moveTo>
                    <a:pt x="113" y="1"/>
                  </a:moveTo>
                  <a:cubicBezTo>
                    <a:pt x="1" y="113"/>
                    <a:pt x="57" y="169"/>
                    <a:pt x="141" y="169"/>
                  </a:cubicBezTo>
                  <a:cubicBezTo>
                    <a:pt x="225" y="169"/>
                    <a:pt x="337" y="113"/>
                    <a:pt x="33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0" name="Google Shape;2560;p5"/>
            <p:cNvSpPr/>
            <p:nvPr/>
          </p:nvSpPr>
          <p:spPr>
            <a:xfrm>
              <a:off x="4967000" y="3762350"/>
              <a:ext cx="25" cy="5625"/>
            </a:xfrm>
            <a:custGeom>
              <a:avLst/>
              <a:gdLst/>
              <a:ahLst/>
              <a:cxnLst/>
              <a:rect l="l" t="t" r="r" b="b"/>
              <a:pathLst>
                <a:path w="1" h="225" extrusionOk="0">
                  <a:moveTo>
                    <a:pt x="0" y="225"/>
                  </a:moveTo>
                  <a:lnTo>
                    <a:pt x="0" y="225"/>
                  </a:lnTo>
                  <a:cubicBezTo>
                    <a:pt x="0" y="1"/>
                    <a:pt x="0" y="225"/>
                    <a:pt x="0" y="225"/>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1" name="Google Shape;2561;p5"/>
            <p:cNvSpPr/>
            <p:nvPr/>
          </p:nvSpPr>
          <p:spPr>
            <a:xfrm>
              <a:off x="5230325" y="3761450"/>
              <a:ext cx="10125" cy="13050"/>
            </a:xfrm>
            <a:custGeom>
              <a:avLst/>
              <a:gdLst/>
              <a:ahLst/>
              <a:cxnLst/>
              <a:rect l="l" t="t" r="r" b="b"/>
              <a:pathLst>
                <a:path w="405" h="522" extrusionOk="0">
                  <a:moveTo>
                    <a:pt x="135" y="1"/>
                  </a:moveTo>
                  <a:cubicBezTo>
                    <a:pt x="96" y="1"/>
                    <a:pt x="51" y="12"/>
                    <a:pt x="1" y="37"/>
                  </a:cubicBezTo>
                  <a:lnTo>
                    <a:pt x="1" y="485"/>
                  </a:lnTo>
                  <a:cubicBezTo>
                    <a:pt x="51" y="510"/>
                    <a:pt x="96" y="521"/>
                    <a:pt x="135" y="521"/>
                  </a:cubicBezTo>
                  <a:cubicBezTo>
                    <a:pt x="404" y="521"/>
                    <a:pt x="404" y="1"/>
                    <a:pt x="13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2" name="Google Shape;2562;p5"/>
            <p:cNvSpPr/>
            <p:nvPr/>
          </p:nvSpPr>
          <p:spPr>
            <a:xfrm>
              <a:off x="4451525" y="3769350"/>
              <a:ext cx="11225" cy="6725"/>
            </a:xfrm>
            <a:custGeom>
              <a:avLst/>
              <a:gdLst/>
              <a:ahLst/>
              <a:cxnLst/>
              <a:rect l="l" t="t" r="r" b="b"/>
              <a:pathLst>
                <a:path w="449" h="269" extrusionOk="0">
                  <a:moveTo>
                    <a:pt x="309" y="1"/>
                  </a:moveTo>
                  <a:cubicBezTo>
                    <a:pt x="225" y="1"/>
                    <a:pt x="113" y="57"/>
                    <a:pt x="0" y="169"/>
                  </a:cubicBezTo>
                  <a:cubicBezTo>
                    <a:pt x="150" y="169"/>
                    <a:pt x="299" y="269"/>
                    <a:pt x="382" y="269"/>
                  </a:cubicBezTo>
                  <a:cubicBezTo>
                    <a:pt x="424" y="269"/>
                    <a:pt x="449" y="244"/>
                    <a:pt x="449" y="169"/>
                  </a:cubicBezTo>
                  <a:cubicBezTo>
                    <a:pt x="449" y="57"/>
                    <a:pt x="393" y="1"/>
                    <a:pt x="30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3" name="Google Shape;2563;p5"/>
            <p:cNvSpPr/>
            <p:nvPr/>
          </p:nvSpPr>
          <p:spPr>
            <a:xfrm>
              <a:off x="5006225" y="3762350"/>
              <a:ext cx="25" cy="22450"/>
            </a:xfrm>
            <a:custGeom>
              <a:avLst/>
              <a:gdLst/>
              <a:ahLst/>
              <a:cxnLst/>
              <a:rect l="l" t="t" r="r" b="b"/>
              <a:pathLst>
                <a:path w="1" h="898" extrusionOk="0">
                  <a:moveTo>
                    <a:pt x="0" y="449"/>
                  </a:moveTo>
                  <a:cubicBezTo>
                    <a:pt x="0" y="897"/>
                    <a:pt x="0" y="1"/>
                    <a:pt x="0" y="449"/>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4" name="Google Shape;2564;p5"/>
            <p:cNvSpPr/>
            <p:nvPr/>
          </p:nvSpPr>
          <p:spPr>
            <a:xfrm>
              <a:off x="5028625" y="3767950"/>
              <a:ext cx="11225" cy="5650"/>
            </a:xfrm>
            <a:custGeom>
              <a:avLst/>
              <a:gdLst/>
              <a:ahLst/>
              <a:cxnLst/>
              <a:rect l="l" t="t" r="r" b="b"/>
              <a:pathLst>
                <a:path w="449" h="226" extrusionOk="0">
                  <a:moveTo>
                    <a:pt x="449" y="1"/>
                  </a:moveTo>
                  <a:cubicBezTo>
                    <a:pt x="449" y="1"/>
                    <a:pt x="1" y="1"/>
                    <a:pt x="1" y="225"/>
                  </a:cubicBezTo>
                  <a:cubicBezTo>
                    <a:pt x="1" y="225"/>
                    <a:pt x="449" y="225"/>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5" name="Google Shape;2565;p5"/>
            <p:cNvSpPr/>
            <p:nvPr/>
          </p:nvSpPr>
          <p:spPr>
            <a:xfrm>
              <a:off x="6294900" y="3770325"/>
              <a:ext cx="7825" cy="6500"/>
            </a:xfrm>
            <a:custGeom>
              <a:avLst/>
              <a:gdLst/>
              <a:ahLst/>
              <a:cxnLst/>
              <a:rect l="l" t="t" r="r" b="b"/>
              <a:pathLst>
                <a:path w="313" h="260" extrusionOk="0">
                  <a:moveTo>
                    <a:pt x="201" y="1"/>
                  </a:moveTo>
                  <a:cubicBezTo>
                    <a:pt x="160" y="1"/>
                    <a:pt x="95" y="35"/>
                    <a:pt x="0" y="130"/>
                  </a:cubicBezTo>
                  <a:cubicBezTo>
                    <a:pt x="48" y="225"/>
                    <a:pt x="95" y="259"/>
                    <a:pt x="136" y="259"/>
                  </a:cubicBezTo>
                  <a:cubicBezTo>
                    <a:pt x="248" y="259"/>
                    <a:pt x="313" y="1"/>
                    <a:pt x="20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6" name="Google Shape;2566;p5"/>
            <p:cNvSpPr/>
            <p:nvPr/>
          </p:nvSpPr>
          <p:spPr>
            <a:xfrm>
              <a:off x="1308275" y="3771700"/>
              <a:ext cx="33650" cy="9975"/>
            </a:xfrm>
            <a:custGeom>
              <a:avLst/>
              <a:gdLst/>
              <a:ahLst/>
              <a:cxnLst/>
              <a:rect l="l" t="t" r="r" b="b"/>
              <a:pathLst>
                <a:path w="1346" h="399" extrusionOk="0">
                  <a:moveTo>
                    <a:pt x="399" y="0"/>
                  </a:moveTo>
                  <a:cubicBezTo>
                    <a:pt x="274" y="0"/>
                    <a:pt x="150" y="75"/>
                    <a:pt x="0" y="299"/>
                  </a:cubicBezTo>
                  <a:cubicBezTo>
                    <a:pt x="150" y="299"/>
                    <a:pt x="598" y="399"/>
                    <a:pt x="947" y="399"/>
                  </a:cubicBezTo>
                  <a:cubicBezTo>
                    <a:pt x="1121" y="399"/>
                    <a:pt x="1270" y="374"/>
                    <a:pt x="1345" y="299"/>
                  </a:cubicBezTo>
                  <a:cubicBezTo>
                    <a:pt x="897" y="299"/>
                    <a:pt x="648" y="0"/>
                    <a:pt x="39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7" name="Google Shape;2567;p5"/>
            <p:cNvSpPr/>
            <p:nvPr/>
          </p:nvSpPr>
          <p:spPr>
            <a:xfrm>
              <a:off x="4944575" y="3770325"/>
              <a:ext cx="9375" cy="6500"/>
            </a:xfrm>
            <a:custGeom>
              <a:avLst/>
              <a:gdLst/>
              <a:ahLst/>
              <a:cxnLst/>
              <a:rect l="l" t="t" r="r" b="b"/>
              <a:pathLst>
                <a:path w="375" h="260" extrusionOk="0">
                  <a:moveTo>
                    <a:pt x="225" y="1"/>
                  </a:moveTo>
                  <a:cubicBezTo>
                    <a:pt x="170" y="1"/>
                    <a:pt x="96" y="35"/>
                    <a:pt x="1" y="130"/>
                  </a:cubicBezTo>
                  <a:cubicBezTo>
                    <a:pt x="96" y="225"/>
                    <a:pt x="170" y="259"/>
                    <a:pt x="225" y="259"/>
                  </a:cubicBezTo>
                  <a:cubicBezTo>
                    <a:pt x="374" y="259"/>
                    <a:pt x="374" y="1"/>
                    <a:pt x="2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8" name="Google Shape;2568;p5"/>
            <p:cNvSpPr/>
            <p:nvPr/>
          </p:nvSpPr>
          <p:spPr>
            <a:xfrm>
              <a:off x="4961400" y="3773575"/>
              <a:ext cx="11225" cy="2500"/>
            </a:xfrm>
            <a:custGeom>
              <a:avLst/>
              <a:gdLst/>
              <a:ahLst/>
              <a:cxnLst/>
              <a:rect l="l" t="t" r="r" b="b"/>
              <a:pathLst>
                <a:path w="449" h="100" extrusionOk="0">
                  <a:moveTo>
                    <a:pt x="0" y="0"/>
                  </a:moveTo>
                  <a:cubicBezTo>
                    <a:pt x="0" y="0"/>
                    <a:pt x="199" y="100"/>
                    <a:pt x="332" y="100"/>
                  </a:cubicBezTo>
                  <a:cubicBezTo>
                    <a:pt x="399" y="100"/>
                    <a:pt x="448" y="75"/>
                    <a:pt x="4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9" name="Google Shape;2569;p5"/>
            <p:cNvSpPr/>
            <p:nvPr/>
          </p:nvSpPr>
          <p:spPr>
            <a:xfrm>
              <a:off x="1409125" y="3784775"/>
              <a:ext cx="173725" cy="39250"/>
            </a:xfrm>
            <a:custGeom>
              <a:avLst/>
              <a:gdLst/>
              <a:ahLst/>
              <a:cxnLst/>
              <a:rect l="l" t="t" r="r" b="b"/>
              <a:pathLst>
                <a:path w="6949" h="1570" extrusionOk="0">
                  <a:moveTo>
                    <a:pt x="1" y="0"/>
                  </a:moveTo>
                  <a:cubicBezTo>
                    <a:pt x="2242" y="897"/>
                    <a:pt x="4483" y="1569"/>
                    <a:pt x="6948" y="1569"/>
                  </a:cubicBezTo>
                  <a:cubicBezTo>
                    <a:pt x="4483" y="1121"/>
                    <a:pt x="2466" y="449"/>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0" name="Google Shape;2570;p5"/>
            <p:cNvSpPr/>
            <p:nvPr/>
          </p:nvSpPr>
          <p:spPr>
            <a:xfrm>
              <a:off x="2210350" y="3790375"/>
              <a:ext cx="11225" cy="7950"/>
            </a:xfrm>
            <a:custGeom>
              <a:avLst/>
              <a:gdLst/>
              <a:ahLst/>
              <a:cxnLst/>
              <a:rect l="l" t="t" r="r" b="b"/>
              <a:pathLst>
                <a:path w="449" h="318" extrusionOk="0">
                  <a:moveTo>
                    <a:pt x="449" y="0"/>
                  </a:moveTo>
                  <a:cubicBezTo>
                    <a:pt x="0" y="0"/>
                    <a:pt x="0" y="0"/>
                    <a:pt x="0" y="225"/>
                  </a:cubicBezTo>
                  <a:cubicBezTo>
                    <a:pt x="66" y="290"/>
                    <a:pt x="132" y="317"/>
                    <a:pt x="192" y="317"/>
                  </a:cubicBezTo>
                  <a:cubicBezTo>
                    <a:pt x="337" y="317"/>
                    <a:pt x="449" y="159"/>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1" name="Google Shape;2571;p5"/>
            <p:cNvSpPr/>
            <p:nvPr/>
          </p:nvSpPr>
          <p:spPr>
            <a:xfrm>
              <a:off x="4524375" y="3795975"/>
              <a:ext cx="16825" cy="11225"/>
            </a:xfrm>
            <a:custGeom>
              <a:avLst/>
              <a:gdLst/>
              <a:ahLst/>
              <a:cxnLst/>
              <a:rect l="l" t="t" r="r" b="b"/>
              <a:pathLst>
                <a:path w="673" h="449" extrusionOk="0">
                  <a:moveTo>
                    <a:pt x="448" y="1"/>
                  </a:moveTo>
                  <a:cubicBezTo>
                    <a:pt x="448" y="449"/>
                    <a:pt x="0" y="449"/>
                    <a:pt x="672" y="449"/>
                  </a:cubicBezTo>
                  <a:cubicBezTo>
                    <a:pt x="672" y="225"/>
                    <a:pt x="672" y="1"/>
                    <a:pt x="4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2" name="Google Shape;2572;p5"/>
            <p:cNvSpPr/>
            <p:nvPr/>
          </p:nvSpPr>
          <p:spPr>
            <a:xfrm>
              <a:off x="4804500" y="3801575"/>
              <a:ext cx="16850" cy="7950"/>
            </a:xfrm>
            <a:custGeom>
              <a:avLst/>
              <a:gdLst/>
              <a:ahLst/>
              <a:cxnLst/>
              <a:rect l="l" t="t" r="r" b="b"/>
              <a:pathLst>
                <a:path w="674" h="318" extrusionOk="0">
                  <a:moveTo>
                    <a:pt x="673" y="1"/>
                  </a:moveTo>
                  <a:cubicBezTo>
                    <a:pt x="225" y="1"/>
                    <a:pt x="1" y="1"/>
                    <a:pt x="225" y="225"/>
                  </a:cubicBezTo>
                  <a:cubicBezTo>
                    <a:pt x="291" y="290"/>
                    <a:pt x="356" y="318"/>
                    <a:pt x="416" y="318"/>
                  </a:cubicBezTo>
                  <a:cubicBezTo>
                    <a:pt x="561" y="318"/>
                    <a:pt x="673" y="159"/>
                    <a:pt x="6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3" name="Google Shape;2573;p5"/>
            <p:cNvSpPr/>
            <p:nvPr/>
          </p:nvSpPr>
          <p:spPr>
            <a:xfrm>
              <a:off x="5219125" y="3803950"/>
              <a:ext cx="4700" cy="6500"/>
            </a:xfrm>
            <a:custGeom>
              <a:avLst/>
              <a:gdLst/>
              <a:ahLst/>
              <a:cxnLst/>
              <a:rect l="l" t="t" r="r" b="b"/>
              <a:pathLst>
                <a:path w="188" h="260" extrusionOk="0">
                  <a:moveTo>
                    <a:pt x="113" y="0"/>
                  </a:moveTo>
                  <a:cubicBezTo>
                    <a:pt x="85" y="0"/>
                    <a:pt x="48" y="35"/>
                    <a:pt x="1" y="130"/>
                  </a:cubicBezTo>
                  <a:cubicBezTo>
                    <a:pt x="48" y="224"/>
                    <a:pt x="85" y="259"/>
                    <a:pt x="113" y="259"/>
                  </a:cubicBezTo>
                  <a:cubicBezTo>
                    <a:pt x="187" y="259"/>
                    <a:pt x="187" y="0"/>
                    <a:pt x="11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4" name="Google Shape;2574;p5"/>
            <p:cNvSpPr/>
            <p:nvPr/>
          </p:nvSpPr>
          <p:spPr>
            <a:xfrm>
              <a:off x="5235925" y="3803950"/>
              <a:ext cx="4700" cy="6500"/>
            </a:xfrm>
            <a:custGeom>
              <a:avLst/>
              <a:gdLst/>
              <a:ahLst/>
              <a:cxnLst/>
              <a:rect l="l" t="t" r="r" b="b"/>
              <a:pathLst>
                <a:path w="188" h="260" extrusionOk="0">
                  <a:moveTo>
                    <a:pt x="113" y="0"/>
                  </a:moveTo>
                  <a:cubicBezTo>
                    <a:pt x="86" y="0"/>
                    <a:pt x="48" y="35"/>
                    <a:pt x="1" y="130"/>
                  </a:cubicBezTo>
                  <a:cubicBezTo>
                    <a:pt x="48" y="224"/>
                    <a:pt x="86" y="259"/>
                    <a:pt x="113" y="259"/>
                  </a:cubicBezTo>
                  <a:cubicBezTo>
                    <a:pt x="188" y="259"/>
                    <a:pt x="188" y="0"/>
                    <a:pt x="11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5" name="Google Shape;2575;p5"/>
            <p:cNvSpPr/>
            <p:nvPr/>
          </p:nvSpPr>
          <p:spPr>
            <a:xfrm>
              <a:off x="4877350" y="3803950"/>
              <a:ext cx="4700" cy="6500"/>
            </a:xfrm>
            <a:custGeom>
              <a:avLst/>
              <a:gdLst/>
              <a:ahLst/>
              <a:cxnLst/>
              <a:rect l="l" t="t" r="r" b="b"/>
              <a:pathLst>
                <a:path w="188" h="260" extrusionOk="0">
                  <a:moveTo>
                    <a:pt x="112" y="0"/>
                  </a:moveTo>
                  <a:cubicBezTo>
                    <a:pt x="85" y="0"/>
                    <a:pt x="48" y="35"/>
                    <a:pt x="0" y="130"/>
                  </a:cubicBezTo>
                  <a:cubicBezTo>
                    <a:pt x="48" y="224"/>
                    <a:pt x="85" y="259"/>
                    <a:pt x="112" y="259"/>
                  </a:cubicBezTo>
                  <a:cubicBezTo>
                    <a:pt x="187" y="259"/>
                    <a:pt x="187" y="0"/>
                    <a:pt x="11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6" name="Google Shape;2576;p5"/>
            <p:cNvSpPr/>
            <p:nvPr/>
          </p:nvSpPr>
          <p:spPr>
            <a:xfrm>
              <a:off x="4602800" y="3809550"/>
              <a:ext cx="4700" cy="6500"/>
            </a:xfrm>
            <a:custGeom>
              <a:avLst/>
              <a:gdLst/>
              <a:ahLst/>
              <a:cxnLst/>
              <a:rect l="l" t="t" r="r" b="b"/>
              <a:pathLst>
                <a:path w="188" h="260" extrusionOk="0">
                  <a:moveTo>
                    <a:pt x="113" y="0"/>
                  </a:moveTo>
                  <a:cubicBezTo>
                    <a:pt x="85" y="0"/>
                    <a:pt x="48" y="35"/>
                    <a:pt x="1" y="130"/>
                  </a:cubicBezTo>
                  <a:cubicBezTo>
                    <a:pt x="48" y="225"/>
                    <a:pt x="85" y="259"/>
                    <a:pt x="113" y="259"/>
                  </a:cubicBezTo>
                  <a:cubicBezTo>
                    <a:pt x="187" y="259"/>
                    <a:pt x="187" y="0"/>
                    <a:pt x="11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7" name="Google Shape;2577;p5"/>
            <p:cNvSpPr/>
            <p:nvPr/>
          </p:nvSpPr>
          <p:spPr>
            <a:xfrm>
              <a:off x="4978200" y="3815150"/>
              <a:ext cx="4700" cy="6500"/>
            </a:xfrm>
            <a:custGeom>
              <a:avLst/>
              <a:gdLst/>
              <a:ahLst/>
              <a:cxnLst/>
              <a:rect l="l" t="t" r="r" b="b"/>
              <a:pathLst>
                <a:path w="188" h="260" extrusionOk="0">
                  <a:moveTo>
                    <a:pt x="113" y="1"/>
                  </a:moveTo>
                  <a:cubicBezTo>
                    <a:pt x="85" y="1"/>
                    <a:pt x="48" y="35"/>
                    <a:pt x="1" y="130"/>
                  </a:cubicBezTo>
                  <a:cubicBezTo>
                    <a:pt x="48" y="225"/>
                    <a:pt x="85" y="259"/>
                    <a:pt x="113" y="259"/>
                  </a:cubicBezTo>
                  <a:cubicBezTo>
                    <a:pt x="187" y="259"/>
                    <a:pt x="187" y="1"/>
                    <a:pt x="1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8" name="Google Shape;2578;p5"/>
            <p:cNvSpPr/>
            <p:nvPr/>
          </p:nvSpPr>
          <p:spPr>
            <a:xfrm>
              <a:off x="5011825" y="3815150"/>
              <a:ext cx="7825" cy="6500"/>
            </a:xfrm>
            <a:custGeom>
              <a:avLst/>
              <a:gdLst/>
              <a:ahLst/>
              <a:cxnLst/>
              <a:rect l="l" t="t" r="r" b="b"/>
              <a:pathLst>
                <a:path w="313" h="260" extrusionOk="0">
                  <a:moveTo>
                    <a:pt x="201" y="1"/>
                  </a:moveTo>
                  <a:cubicBezTo>
                    <a:pt x="160" y="1"/>
                    <a:pt x="95" y="35"/>
                    <a:pt x="0" y="130"/>
                  </a:cubicBezTo>
                  <a:cubicBezTo>
                    <a:pt x="48" y="225"/>
                    <a:pt x="95" y="259"/>
                    <a:pt x="136" y="259"/>
                  </a:cubicBezTo>
                  <a:cubicBezTo>
                    <a:pt x="248" y="259"/>
                    <a:pt x="313" y="1"/>
                    <a:pt x="20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9" name="Google Shape;2579;p5"/>
            <p:cNvSpPr/>
            <p:nvPr/>
          </p:nvSpPr>
          <p:spPr>
            <a:xfrm>
              <a:off x="5217250" y="3818375"/>
              <a:ext cx="22450" cy="7500"/>
            </a:xfrm>
            <a:custGeom>
              <a:avLst/>
              <a:gdLst/>
              <a:ahLst/>
              <a:cxnLst/>
              <a:rect l="l" t="t" r="r" b="b"/>
              <a:pathLst>
                <a:path w="898" h="300" extrusionOk="0">
                  <a:moveTo>
                    <a:pt x="300" y="1"/>
                  </a:moveTo>
                  <a:cubicBezTo>
                    <a:pt x="1" y="225"/>
                    <a:pt x="1" y="300"/>
                    <a:pt x="100" y="300"/>
                  </a:cubicBezTo>
                  <a:cubicBezTo>
                    <a:pt x="300" y="300"/>
                    <a:pt x="897" y="1"/>
                    <a:pt x="30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0" name="Google Shape;2580;p5"/>
            <p:cNvSpPr/>
            <p:nvPr/>
          </p:nvSpPr>
          <p:spPr>
            <a:xfrm>
              <a:off x="1504375" y="3824000"/>
              <a:ext cx="5625" cy="25"/>
            </a:xfrm>
            <a:custGeom>
              <a:avLst/>
              <a:gdLst/>
              <a:ahLst/>
              <a:cxnLst/>
              <a:rect l="l" t="t" r="r" b="b"/>
              <a:pathLst>
                <a:path w="225" h="1" extrusionOk="0">
                  <a:moveTo>
                    <a:pt x="225" y="0"/>
                  </a:moveTo>
                  <a:lnTo>
                    <a:pt x="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1" name="Google Shape;2581;p5"/>
            <p:cNvSpPr/>
            <p:nvPr/>
          </p:nvSpPr>
          <p:spPr>
            <a:xfrm>
              <a:off x="1515575" y="3823125"/>
              <a:ext cx="25675" cy="11475"/>
            </a:xfrm>
            <a:custGeom>
              <a:avLst/>
              <a:gdLst/>
              <a:ahLst/>
              <a:cxnLst/>
              <a:rect l="l" t="t" r="r" b="b"/>
              <a:pathLst>
                <a:path w="1027" h="459" extrusionOk="0">
                  <a:moveTo>
                    <a:pt x="510" y="0"/>
                  </a:moveTo>
                  <a:cubicBezTo>
                    <a:pt x="310" y="0"/>
                    <a:pt x="96" y="70"/>
                    <a:pt x="1" y="259"/>
                  </a:cubicBezTo>
                  <a:cubicBezTo>
                    <a:pt x="300" y="259"/>
                    <a:pt x="499" y="458"/>
                    <a:pt x="665" y="458"/>
                  </a:cubicBezTo>
                  <a:cubicBezTo>
                    <a:pt x="748" y="458"/>
                    <a:pt x="823" y="409"/>
                    <a:pt x="897" y="259"/>
                  </a:cubicBezTo>
                  <a:cubicBezTo>
                    <a:pt x="1027" y="130"/>
                    <a:pt x="783" y="0"/>
                    <a:pt x="51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2" name="Google Shape;2582;p5"/>
            <p:cNvSpPr/>
            <p:nvPr/>
          </p:nvSpPr>
          <p:spPr>
            <a:xfrm>
              <a:off x="4913575" y="3837575"/>
              <a:ext cx="9400" cy="6475"/>
            </a:xfrm>
            <a:custGeom>
              <a:avLst/>
              <a:gdLst/>
              <a:ahLst/>
              <a:cxnLst/>
              <a:rect l="l" t="t" r="r" b="b"/>
              <a:pathLst>
                <a:path w="376" h="259" extrusionOk="0">
                  <a:moveTo>
                    <a:pt x="338" y="0"/>
                  </a:moveTo>
                  <a:cubicBezTo>
                    <a:pt x="324" y="0"/>
                    <a:pt x="262" y="35"/>
                    <a:pt x="120" y="129"/>
                  </a:cubicBezTo>
                  <a:cubicBezTo>
                    <a:pt x="26" y="224"/>
                    <a:pt x="1" y="259"/>
                    <a:pt x="15" y="259"/>
                  </a:cubicBezTo>
                  <a:cubicBezTo>
                    <a:pt x="52" y="259"/>
                    <a:pt x="375" y="0"/>
                    <a:pt x="33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3" name="Google Shape;2583;p5"/>
            <p:cNvSpPr/>
            <p:nvPr/>
          </p:nvSpPr>
          <p:spPr>
            <a:xfrm>
              <a:off x="4821325" y="3843900"/>
              <a:ext cx="11225" cy="2525"/>
            </a:xfrm>
            <a:custGeom>
              <a:avLst/>
              <a:gdLst/>
              <a:ahLst/>
              <a:cxnLst/>
              <a:rect l="l" t="t" r="r" b="b"/>
              <a:pathLst>
                <a:path w="449" h="101" extrusionOk="0">
                  <a:moveTo>
                    <a:pt x="116" y="1"/>
                  </a:moveTo>
                  <a:cubicBezTo>
                    <a:pt x="50" y="1"/>
                    <a:pt x="0" y="26"/>
                    <a:pt x="0" y="101"/>
                  </a:cubicBezTo>
                  <a:lnTo>
                    <a:pt x="448" y="101"/>
                  </a:lnTo>
                  <a:cubicBezTo>
                    <a:pt x="448" y="101"/>
                    <a:pt x="249" y="1"/>
                    <a:pt x="11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4" name="Google Shape;2584;p5"/>
            <p:cNvSpPr/>
            <p:nvPr/>
          </p:nvSpPr>
          <p:spPr>
            <a:xfrm>
              <a:off x="4965725" y="3843175"/>
              <a:ext cx="12500" cy="6475"/>
            </a:xfrm>
            <a:custGeom>
              <a:avLst/>
              <a:gdLst/>
              <a:ahLst/>
              <a:cxnLst/>
              <a:rect l="l" t="t" r="r" b="b"/>
              <a:pathLst>
                <a:path w="500" h="259" extrusionOk="0">
                  <a:moveTo>
                    <a:pt x="187" y="0"/>
                  </a:moveTo>
                  <a:cubicBezTo>
                    <a:pt x="0" y="0"/>
                    <a:pt x="65" y="259"/>
                    <a:pt x="252" y="259"/>
                  </a:cubicBezTo>
                  <a:cubicBezTo>
                    <a:pt x="320" y="259"/>
                    <a:pt x="405" y="224"/>
                    <a:pt x="500" y="130"/>
                  </a:cubicBezTo>
                  <a:cubicBezTo>
                    <a:pt x="357" y="35"/>
                    <a:pt x="255" y="0"/>
                    <a:pt x="18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5" name="Google Shape;2585;p5"/>
            <p:cNvSpPr/>
            <p:nvPr/>
          </p:nvSpPr>
          <p:spPr>
            <a:xfrm>
              <a:off x="4944575" y="3843600"/>
              <a:ext cx="22450" cy="13400"/>
            </a:xfrm>
            <a:custGeom>
              <a:avLst/>
              <a:gdLst/>
              <a:ahLst/>
              <a:cxnLst/>
              <a:rect l="l" t="t" r="r" b="b"/>
              <a:pathLst>
                <a:path w="898" h="536" extrusionOk="0">
                  <a:moveTo>
                    <a:pt x="449" y="1"/>
                  </a:moveTo>
                  <a:cubicBezTo>
                    <a:pt x="225" y="1"/>
                    <a:pt x="1" y="113"/>
                    <a:pt x="1" y="337"/>
                  </a:cubicBezTo>
                  <a:cubicBezTo>
                    <a:pt x="1" y="337"/>
                    <a:pt x="300" y="536"/>
                    <a:pt x="565" y="536"/>
                  </a:cubicBezTo>
                  <a:cubicBezTo>
                    <a:pt x="698" y="536"/>
                    <a:pt x="823" y="486"/>
                    <a:pt x="897" y="337"/>
                  </a:cubicBezTo>
                  <a:cubicBezTo>
                    <a:pt x="897" y="113"/>
                    <a:pt x="673" y="1"/>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6" name="Google Shape;2586;p5"/>
            <p:cNvSpPr/>
            <p:nvPr/>
          </p:nvSpPr>
          <p:spPr>
            <a:xfrm>
              <a:off x="4938975" y="3863200"/>
              <a:ext cx="15200" cy="7950"/>
            </a:xfrm>
            <a:custGeom>
              <a:avLst/>
              <a:gdLst/>
              <a:ahLst/>
              <a:cxnLst/>
              <a:rect l="l" t="t" r="r" b="b"/>
              <a:pathLst>
                <a:path w="608" h="318" extrusionOk="0">
                  <a:moveTo>
                    <a:pt x="449" y="1"/>
                  </a:moveTo>
                  <a:cubicBezTo>
                    <a:pt x="225" y="1"/>
                    <a:pt x="1" y="1"/>
                    <a:pt x="225" y="225"/>
                  </a:cubicBezTo>
                  <a:cubicBezTo>
                    <a:pt x="225" y="291"/>
                    <a:pt x="263" y="318"/>
                    <a:pt x="312" y="318"/>
                  </a:cubicBezTo>
                  <a:cubicBezTo>
                    <a:pt x="430" y="318"/>
                    <a:pt x="607" y="159"/>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7" name="Google Shape;2587;p5"/>
            <p:cNvSpPr/>
            <p:nvPr/>
          </p:nvSpPr>
          <p:spPr>
            <a:xfrm>
              <a:off x="4798900" y="3863300"/>
              <a:ext cx="4800" cy="8275"/>
            </a:xfrm>
            <a:custGeom>
              <a:avLst/>
              <a:gdLst/>
              <a:ahLst/>
              <a:cxnLst/>
              <a:rect l="l" t="t" r="r" b="b"/>
              <a:pathLst>
                <a:path w="192" h="331" extrusionOk="0">
                  <a:moveTo>
                    <a:pt x="124" y="0"/>
                  </a:moveTo>
                  <a:cubicBezTo>
                    <a:pt x="96" y="0"/>
                    <a:pt x="55" y="58"/>
                    <a:pt x="1" y="221"/>
                  </a:cubicBezTo>
                  <a:cubicBezTo>
                    <a:pt x="40" y="300"/>
                    <a:pt x="73" y="330"/>
                    <a:pt x="98" y="330"/>
                  </a:cubicBezTo>
                  <a:cubicBezTo>
                    <a:pt x="183" y="330"/>
                    <a:pt x="191" y="0"/>
                    <a:pt x="1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8" name="Google Shape;2588;p5"/>
            <p:cNvSpPr/>
            <p:nvPr/>
          </p:nvSpPr>
          <p:spPr>
            <a:xfrm>
              <a:off x="4670050" y="3871175"/>
              <a:ext cx="4675" cy="6500"/>
            </a:xfrm>
            <a:custGeom>
              <a:avLst/>
              <a:gdLst/>
              <a:ahLst/>
              <a:cxnLst/>
              <a:rect l="l" t="t" r="r" b="b"/>
              <a:pathLst>
                <a:path w="187" h="260" extrusionOk="0">
                  <a:moveTo>
                    <a:pt x="112" y="1"/>
                  </a:moveTo>
                  <a:cubicBezTo>
                    <a:pt x="85" y="1"/>
                    <a:pt x="47" y="35"/>
                    <a:pt x="0" y="130"/>
                  </a:cubicBezTo>
                  <a:cubicBezTo>
                    <a:pt x="47" y="225"/>
                    <a:pt x="85" y="260"/>
                    <a:pt x="112" y="260"/>
                  </a:cubicBezTo>
                  <a:cubicBezTo>
                    <a:pt x="187" y="260"/>
                    <a:pt x="187" y="1"/>
                    <a:pt x="11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9" name="Google Shape;2589;p5"/>
            <p:cNvSpPr/>
            <p:nvPr/>
          </p:nvSpPr>
          <p:spPr>
            <a:xfrm>
              <a:off x="4742875" y="3870475"/>
              <a:ext cx="4850" cy="5150"/>
            </a:xfrm>
            <a:custGeom>
              <a:avLst/>
              <a:gdLst/>
              <a:ahLst/>
              <a:cxnLst/>
              <a:rect l="l" t="t" r="r" b="b"/>
              <a:pathLst>
                <a:path w="194" h="206" extrusionOk="0">
                  <a:moveTo>
                    <a:pt x="130" y="0"/>
                  </a:moveTo>
                  <a:cubicBezTo>
                    <a:pt x="103" y="0"/>
                    <a:pt x="59" y="41"/>
                    <a:pt x="1" y="158"/>
                  </a:cubicBezTo>
                  <a:cubicBezTo>
                    <a:pt x="34" y="192"/>
                    <a:pt x="63" y="205"/>
                    <a:pt x="87" y="205"/>
                  </a:cubicBezTo>
                  <a:cubicBezTo>
                    <a:pt x="179" y="205"/>
                    <a:pt x="193" y="0"/>
                    <a:pt x="13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0" name="Google Shape;2590;p5"/>
            <p:cNvSpPr/>
            <p:nvPr/>
          </p:nvSpPr>
          <p:spPr>
            <a:xfrm>
              <a:off x="2266375" y="3876775"/>
              <a:ext cx="4700" cy="6500"/>
            </a:xfrm>
            <a:custGeom>
              <a:avLst/>
              <a:gdLst/>
              <a:ahLst/>
              <a:cxnLst/>
              <a:rect l="l" t="t" r="r" b="b"/>
              <a:pathLst>
                <a:path w="188" h="260" extrusionOk="0">
                  <a:moveTo>
                    <a:pt x="113" y="1"/>
                  </a:moveTo>
                  <a:cubicBezTo>
                    <a:pt x="85" y="1"/>
                    <a:pt x="48" y="36"/>
                    <a:pt x="1" y="130"/>
                  </a:cubicBezTo>
                  <a:cubicBezTo>
                    <a:pt x="48" y="225"/>
                    <a:pt x="85" y="260"/>
                    <a:pt x="113" y="260"/>
                  </a:cubicBezTo>
                  <a:cubicBezTo>
                    <a:pt x="187" y="260"/>
                    <a:pt x="187" y="1"/>
                    <a:pt x="1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1" name="Google Shape;2591;p5"/>
            <p:cNvSpPr/>
            <p:nvPr/>
          </p:nvSpPr>
          <p:spPr>
            <a:xfrm>
              <a:off x="6692700" y="3874425"/>
              <a:ext cx="16600" cy="12375"/>
            </a:xfrm>
            <a:custGeom>
              <a:avLst/>
              <a:gdLst/>
              <a:ahLst/>
              <a:cxnLst/>
              <a:rect l="l" t="t" r="r" b="b"/>
              <a:pathLst>
                <a:path w="664" h="495" extrusionOk="0">
                  <a:moveTo>
                    <a:pt x="225" y="0"/>
                  </a:moveTo>
                  <a:cubicBezTo>
                    <a:pt x="225" y="224"/>
                    <a:pt x="225" y="224"/>
                    <a:pt x="1" y="448"/>
                  </a:cubicBezTo>
                  <a:cubicBezTo>
                    <a:pt x="97" y="480"/>
                    <a:pt x="179" y="494"/>
                    <a:pt x="248" y="494"/>
                  </a:cubicBezTo>
                  <a:cubicBezTo>
                    <a:pt x="664" y="494"/>
                    <a:pt x="609" y="0"/>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2" name="Google Shape;2592;p5"/>
            <p:cNvSpPr/>
            <p:nvPr/>
          </p:nvSpPr>
          <p:spPr>
            <a:xfrm>
              <a:off x="3106825" y="3885625"/>
              <a:ext cx="5625" cy="25"/>
            </a:xfrm>
            <a:custGeom>
              <a:avLst/>
              <a:gdLst/>
              <a:ahLst/>
              <a:cxnLst/>
              <a:rect l="l" t="t" r="r" b="b"/>
              <a:pathLst>
                <a:path w="225" h="1" extrusionOk="0">
                  <a:moveTo>
                    <a:pt x="224" y="0"/>
                  </a:moveTo>
                  <a:lnTo>
                    <a:pt x="0" y="0"/>
                  </a:lnTo>
                  <a:cubicBezTo>
                    <a:pt x="0" y="0"/>
                    <a:pt x="224" y="0"/>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3" name="Google Shape;2593;p5"/>
            <p:cNvSpPr/>
            <p:nvPr/>
          </p:nvSpPr>
          <p:spPr>
            <a:xfrm>
              <a:off x="5230575" y="3906875"/>
              <a:ext cx="16600" cy="7950"/>
            </a:xfrm>
            <a:custGeom>
              <a:avLst/>
              <a:gdLst/>
              <a:ahLst/>
              <a:cxnLst/>
              <a:rect l="l" t="t" r="r" b="b"/>
              <a:pathLst>
                <a:path w="664" h="318" extrusionOk="0">
                  <a:moveTo>
                    <a:pt x="542" y="0"/>
                  </a:moveTo>
                  <a:cubicBezTo>
                    <a:pt x="317" y="0"/>
                    <a:pt x="0" y="317"/>
                    <a:pt x="225" y="317"/>
                  </a:cubicBezTo>
                  <a:cubicBezTo>
                    <a:pt x="271" y="317"/>
                    <a:pt x="341" y="304"/>
                    <a:pt x="439" y="271"/>
                  </a:cubicBezTo>
                  <a:cubicBezTo>
                    <a:pt x="439" y="271"/>
                    <a:pt x="663" y="47"/>
                    <a:pt x="663" y="47"/>
                  </a:cubicBezTo>
                  <a:cubicBezTo>
                    <a:pt x="630" y="14"/>
                    <a:pt x="588" y="0"/>
                    <a:pt x="54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4" name="Google Shape;2594;p5"/>
            <p:cNvSpPr/>
            <p:nvPr/>
          </p:nvSpPr>
          <p:spPr>
            <a:xfrm>
              <a:off x="4989400" y="3939325"/>
              <a:ext cx="11225" cy="7950"/>
            </a:xfrm>
            <a:custGeom>
              <a:avLst/>
              <a:gdLst/>
              <a:ahLst/>
              <a:cxnLst/>
              <a:rect l="l" t="t" r="r" b="b"/>
              <a:pathLst>
                <a:path w="449" h="318" extrusionOk="0">
                  <a:moveTo>
                    <a:pt x="80" y="1"/>
                  </a:moveTo>
                  <a:cubicBezTo>
                    <a:pt x="1" y="1"/>
                    <a:pt x="1" y="159"/>
                    <a:pt x="1" y="318"/>
                  </a:cubicBezTo>
                  <a:cubicBezTo>
                    <a:pt x="225" y="318"/>
                    <a:pt x="449" y="318"/>
                    <a:pt x="225" y="94"/>
                  </a:cubicBezTo>
                  <a:cubicBezTo>
                    <a:pt x="159" y="28"/>
                    <a:pt x="113" y="1"/>
                    <a:pt x="8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5" name="Google Shape;2595;p5"/>
            <p:cNvSpPr/>
            <p:nvPr/>
          </p:nvSpPr>
          <p:spPr>
            <a:xfrm>
              <a:off x="5006225" y="3941650"/>
              <a:ext cx="5625" cy="2525"/>
            </a:xfrm>
            <a:custGeom>
              <a:avLst/>
              <a:gdLst/>
              <a:ahLst/>
              <a:cxnLst/>
              <a:rect l="l" t="t" r="r" b="b"/>
              <a:pathLst>
                <a:path w="225" h="101" extrusionOk="0">
                  <a:moveTo>
                    <a:pt x="0" y="1"/>
                  </a:moveTo>
                  <a:cubicBezTo>
                    <a:pt x="0" y="1"/>
                    <a:pt x="100" y="100"/>
                    <a:pt x="166" y="100"/>
                  </a:cubicBezTo>
                  <a:cubicBezTo>
                    <a:pt x="199" y="100"/>
                    <a:pt x="224" y="75"/>
                    <a:pt x="2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6" name="Google Shape;2596;p5"/>
            <p:cNvSpPr/>
            <p:nvPr/>
          </p:nvSpPr>
          <p:spPr>
            <a:xfrm>
              <a:off x="4658825" y="3947250"/>
              <a:ext cx="5625" cy="25"/>
            </a:xfrm>
            <a:custGeom>
              <a:avLst/>
              <a:gdLst/>
              <a:ahLst/>
              <a:cxnLst/>
              <a:rect l="l" t="t" r="r" b="b"/>
              <a:pathLst>
                <a:path w="225" h="1" extrusionOk="0">
                  <a:moveTo>
                    <a:pt x="225" y="1"/>
                  </a:moveTo>
                  <a:lnTo>
                    <a:pt x="1" y="1"/>
                  </a:lnTo>
                  <a:cubicBezTo>
                    <a:pt x="1" y="1"/>
                    <a:pt x="225" y="1"/>
                    <a:pt x="2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7" name="Google Shape;2597;p5"/>
            <p:cNvSpPr/>
            <p:nvPr/>
          </p:nvSpPr>
          <p:spPr>
            <a:xfrm>
              <a:off x="2092675" y="3941650"/>
              <a:ext cx="22450" cy="22450"/>
            </a:xfrm>
            <a:custGeom>
              <a:avLst/>
              <a:gdLst/>
              <a:ahLst/>
              <a:cxnLst/>
              <a:rect l="l" t="t" r="r" b="b"/>
              <a:pathLst>
                <a:path w="898" h="898" extrusionOk="0">
                  <a:moveTo>
                    <a:pt x="449" y="449"/>
                  </a:moveTo>
                  <a:cubicBezTo>
                    <a:pt x="1" y="1"/>
                    <a:pt x="897" y="897"/>
                    <a:pt x="449" y="449"/>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8" name="Google Shape;2598;p5"/>
            <p:cNvSpPr/>
            <p:nvPr/>
          </p:nvSpPr>
          <p:spPr>
            <a:xfrm>
              <a:off x="4686850" y="3949000"/>
              <a:ext cx="15425" cy="9475"/>
            </a:xfrm>
            <a:custGeom>
              <a:avLst/>
              <a:gdLst/>
              <a:ahLst/>
              <a:cxnLst/>
              <a:rect l="l" t="t" r="r" b="b"/>
              <a:pathLst>
                <a:path w="617" h="379" extrusionOk="0">
                  <a:moveTo>
                    <a:pt x="197" y="1"/>
                  </a:moveTo>
                  <a:cubicBezTo>
                    <a:pt x="126" y="1"/>
                    <a:pt x="56" y="43"/>
                    <a:pt x="0" y="155"/>
                  </a:cubicBezTo>
                  <a:cubicBezTo>
                    <a:pt x="449" y="155"/>
                    <a:pt x="449" y="155"/>
                    <a:pt x="449" y="379"/>
                  </a:cubicBezTo>
                  <a:cubicBezTo>
                    <a:pt x="617" y="379"/>
                    <a:pt x="407" y="1"/>
                    <a:pt x="1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9" name="Google Shape;2599;p5"/>
            <p:cNvSpPr/>
            <p:nvPr/>
          </p:nvSpPr>
          <p:spPr>
            <a:xfrm>
              <a:off x="4832525" y="3958450"/>
              <a:ext cx="11225" cy="25"/>
            </a:xfrm>
            <a:custGeom>
              <a:avLst/>
              <a:gdLst/>
              <a:ahLst/>
              <a:cxnLst/>
              <a:rect l="l" t="t" r="r" b="b"/>
              <a:pathLst>
                <a:path w="449" h="1" extrusionOk="0">
                  <a:moveTo>
                    <a:pt x="0" y="1"/>
                  </a:moveTo>
                  <a:lnTo>
                    <a:pt x="449" y="1"/>
                  </a:lnTo>
                  <a:cubicBezTo>
                    <a:pt x="449" y="1"/>
                    <a:pt x="0"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0" name="Google Shape;2600;p5"/>
            <p:cNvSpPr/>
            <p:nvPr/>
          </p:nvSpPr>
          <p:spPr>
            <a:xfrm>
              <a:off x="4698050" y="3969675"/>
              <a:ext cx="11225" cy="2500"/>
            </a:xfrm>
            <a:custGeom>
              <a:avLst/>
              <a:gdLst/>
              <a:ahLst/>
              <a:cxnLst/>
              <a:rect l="l" t="t" r="r" b="b"/>
              <a:pathLst>
                <a:path w="449" h="100" extrusionOk="0">
                  <a:moveTo>
                    <a:pt x="1" y="0"/>
                  </a:moveTo>
                  <a:cubicBezTo>
                    <a:pt x="1" y="0"/>
                    <a:pt x="200" y="100"/>
                    <a:pt x="333" y="100"/>
                  </a:cubicBezTo>
                  <a:cubicBezTo>
                    <a:pt x="399" y="100"/>
                    <a:pt x="449" y="75"/>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1" name="Google Shape;2601;p5"/>
            <p:cNvSpPr/>
            <p:nvPr/>
          </p:nvSpPr>
          <p:spPr>
            <a:xfrm>
              <a:off x="5644950" y="3995200"/>
              <a:ext cx="16825" cy="6700"/>
            </a:xfrm>
            <a:custGeom>
              <a:avLst/>
              <a:gdLst/>
              <a:ahLst/>
              <a:cxnLst/>
              <a:rect l="l" t="t" r="r" b="b"/>
              <a:pathLst>
                <a:path w="673" h="268" extrusionOk="0">
                  <a:moveTo>
                    <a:pt x="274" y="0"/>
                  </a:moveTo>
                  <a:cubicBezTo>
                    <a:pt x="175" y="0"/>
                    <a:pt x="75" y="25"/>
                    <a:pt x="1" y="100"/>
                  </a:cubicBezTo>
                  <a:cubicBezTo>
                    <a:pt x="225" y="212"/>
                    <a:pt x="393" y="268"/>
                    <a:pt x="505" y="268"/>
                  </a:cubicBezTo>
                  <a:cubicBezTo>
                    <a:pt x="617" y="268"/>
                    <a:pt x="673" y="212"/>
                    <a:pt x="673" y="100"/>
                  </a:cubicBezTo>
                  <a:cubicBezTo>
                    <a:pt x="673" y="100"/>
                    <a:pt x="474" y="0"/>
                    <a:pt x="27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2" name="Google Shape;2602;p5"/>
            <p:cNvSpPr/>
            <p:nvPr/>
          </p:nvSpPr>
          <p:spPr>
            <a:xfrm>
              <a:off x="5527300" y="4015900"/>
              <a:ext cx="11225" cy="4225"/>
            </a:xfrm>
            <a:custGeom>
              <a:avLst/>
              <a:gdLst/>
              <a:ahLst/>
              <a:cxnLst/>
              <a:rect l="l" t="t" r="r" b="b"/>
              <a:pathLst>
                <a:path w="449" h="169" extrusionOk="0">
                  <a:moveTo>
                    <a:pt x="224" y="0"/>
                  </a:moveTo>
                  <a:cubicBezTo>
                    <a:pt x="112" y="0"/>
                    <a:pt x="0" y="56"/>
                    <a:pt x="0" y="168"/>
                  </a:cubicBezTo>
                  <a:lnTo>
                    <a:pt x="448" y="168"/>
                  </a:lnTo>
                  <a:cubicBezTo>
                    <a:pt x="448" y="56"/>
                    <a:pt x="336" y="0"/>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3" name="Google Shape;2603;p5"/>
            <p:cNvSpPr/>
            <p:nvPr/>
          </p:nvSpPr>
          <p:spPr>
            <a:xfrm>
              <a:off x="4513150" y="4040025"/>
              <a:ext cx="14975" cy="2500"/>
            </a:xfrm>
            <a:custGeom>
              <a:avLst/>
              <a:gdLst/>
              <a:ahLst/>
              <a:cxnLst/>
              <a:rect l="l" t="t" r="r" b="b"/>
              <a:pathLst>
                <a:path w="599" h="100" extrusionOk="0">
                  <a:moveTo>
                    <a:pt x="167" y="0"/>
                  </a:moveTo>
                  <a:cubicBezTo>
                    <a:pt x="75" y="0"/>
                    <a:pt x="1" y="25"/>
                    <a:pt x="1" y="100"/>
                  </a:cubicBezTo>
                  <a:lnTo>
                    <a:pt x="449" y="100"/>
                  </a:lnTo>
                  <a:cubicBezTo>
                    <a:pt x="598" y="100"/>
                    <a:pt x="349" y="0"/>
                    <a:pt x="1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4" name="Google Shape;2604;p5"/>
            <p:cNvSpPr/>
            <p:nvPr/>
          </p:nvSpPr>
          <p:spPr>
            <a:xfrm>
              <a:off x="3825875" y="4048100"/>
              <a:ext cx="14950" cy="2525"/>
            </a:xfrm>
            <a:custGeom>
              <a:avLst/>
              <a:gdLst/>
              <a:ahLst/>
              <a:cxnLst/>
              <a:rect l="l" t="t" r="r" b="b"/>
              <a:pathLst>
                <a:path w="598" h="101" extrusionOk="0">
                  <a:moveTo>
                    <a:pt x="149" y="1"/>
                  </a:moveTo>
                  <a:cubicBezTo>
                    <a:pt x="0" y="1"/>
                    <a:pt x="249" y="100"/>
                    <a:pt x="432" y="100"/>
                  </a:cubicBezTo>
                  <a:cubicBezTo>
                    <a:pt x="523" y="100"/>
                    <a:pt x="598" y="75"/>
                    <a:pt x="5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5" name="Google Shape;2605;p5"/>
            <p:cNvSpPr/>
            <p:nvPr/>
          </p:nvSpPr>
          <p:spPr>
            <a:xfrm>
              <a:off x="5773825" y="4040175"/>
              <a:ext cx="11225" cy="7950"/>
            </a:xfrm>
            <a:custGeom>
              <a:avLst/>
              <a:gdLst/>
              <a:ahLst/>
              <a:cxnLst/>
              <a:rect l="l" t="t" r="r" b="b"/>
              <a:pathLst>
                <a:path w="449" h="318" extrusionOk="0">
                  <a:moveTo>
                    <a:pt x="79" y="1"/>
                  </a:moveTo>
                  <a:cubicBezTo>
                    <a:pt x="0" y="1"/>
                    <a:pt x="0" y="159"/>
                    <a:pt x="0" y="318"/>
                  </a:cubicBezTo>
                  <a:cubicBezTo>
                    <a:pt x="224" y="318"/>
                    <a:pt x="448" y="318"/>
                    <a:pt x="224" y="94"/>
                  </a:cubicBezTo>
                  <a:cubicBezTo>
                    <a:pt x="159" y="28"/>
                    <a:pt x="112" y="1"/>
                    <a:pt x="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6" name="Google Shape;2606;p5"/>
            <p:cNvSpPr/>
            <p:nvPr/>
          </p:nvSpPr>
          <p:spPr>
            <a:xfrm>
              <a:off x="3779175" y="4048100"/>
              <a:ext cx="11225" cy="7950"/>
            </a:xfrm>
            <a:custGeom>
              <a:avLst/>
              <a:gdLst/>
              <a:ahLst/>
              <a:cxnLst/>
              <a:rect l="l" t="t" r="r" b="b"/>
              <a:pathLst>
                <a:path w="449" h="318" extrusionOk="0">
                  <a:moveTo>
                    <a:pt x="449" y="1"/>
                  </a:moveTo>
                  <a:cubicBezTo>
                    <a:pt x="449" y="1"/>
                    <a:pt x="0" y="1"/>
                    <a:pt x="0" y="225"/>
                  </a:cubicBezTo>
                  <a:cubicBezTo>
                    <a:pt x="0" y="291"/>
                    <a:pt x="39" y="318"/>
                    <a:pt x="93" y="318"/>
                  </a:cubicBezTo>
                  <a:cubicBezTo>
                    <a:pt x="224" y="318"/>
                    <a:pt x="449" y="159"/>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7" name="Google Shape;2607;p5"/>
            <p:cNvSpPr/>
            <p:nvPr/>
          </p:nvSpPr>
          <p:spPr>
            <a:xfrm>
              <a:off x="5591350" y="4058125"/>
              <a:ext cx="11100" cy="5150"/>
            </a:xfrm>
            <a:custGeom>
              <a:avLst/>
              <a:gdLst/>
              <a:ahLst/>
              <a:cxnLst/>
              <a:rect l="l" t="t" r="r" b="b"/>
              <a:pathLst>
                <a:path w="444" h="206" extrusionOk="0">
                  <a:moveTo>
                    <a:pt x="321" y="1"/>
                  </a:moveTo>
                  <a:cubicBezTo>
                    <a:pt x="289" y="1"/>
                    <a:pt x="229" y="14"/>
                    <a:pt x="127" y="48"/>
                  </a:cubicBezTo>
                  <a:cubicBezTo>
                    <a:pt x="10" y="165"/>
                    <a:pt x="0" y="206"/>
                    <a:pt x="38" y="206"/>
                  </a:cubicBezTo>
                  <a:cubicBezTo>
                    <a:pt x="121" y="206"/>
                    <a:pt x="443" y="1"/>
                    <a:pt x="32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8" name="Google Shape;2608;p5"/>
            <p:cNvSpPr/>
            <p:nvPr/>
          </p:nvSpPr>
          <p:spPr>
            <a:xfrm>
              <a:off x="5622775" y="4069375"/>
              <a:ext cx="16600" cy="12375"/>
            </a:xfrm>
            <a:custGeom>
              <a:avLst/>
              <a:gdLst/>
              <a:ahLst/>
              <a:cxnLst/>
              <a:rect l="l" t="t" r="r" b="b"/>
              <a:pathLst>
                <a:path w="664" h="495" extrusionOk="0">
                  <a:moveTo>
                    <a:pt x="416" y="1"/>
                  </a:moveTo>
                  <a:cubicBezTo>
                    <a:pt x="0" y="1"/>
                    <a:pt x="55" y="494"/>
                    <a:pt x="439" y="494"/>
                  </a:cubicBezTo>
                  <a:cubicBezTo>
                    <a:pt x="439" y="270"/>
                    <a:pt x="663" y="270"/>
                    <a:pt x="663" y="46"/>
                  </a:cubicBezTo>
                  <a:cubicBezTo>
                    <a:pt x="567" y="14"/>
                    <a:pt x="485" y="1"/>
                    <a:pt x="41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9" name="Google Shape;2609;p5"/>
            <p:cNvSpPr/>
            <p:nvPr/>
          </p:nvSpPr>
          <p:spPr>
            <a:xfrm>
              <a:off x="5773825" y="4088725"/>
              <a:ext cx="22425" cy="4225"/>
            </a:xfrm>
            <a:custGeom>
              <a:avLst/>
              <a:gdLst/>
              <a:ahLst/>
              <a:cxnLst/>
              <a:rect l="l" t="t" r="r" b="b"/>
              <a:pathLst>
                <a:path w="897" h="169" extrusionOk="0">
                  <a:moveTo>
                    <a:pt x="505" y="1"/>
                  </a:moveTo>
                  <a:cubicBezTo>
                    <a:pt x="280" y="1"/>
                    <a:pt x="0" y="57"/>
                    <a:pt x="0" y="169"/>
                  </a:cubicBezTo>
                  <a:lnTo>
                    <a:pt x="673" y="169"/>
                  </a:lnTo>
                  <a:cubicBezTo>
                    <a:pt x="897" y="57"/>
                    <a:pt x="729" y="1"/>
                    <a:pt x="50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0" name="Google Shape;2610;p5"/>
            <p:cNvSpPr/>
            <p:nvPr/>
          </p:nvSpPr>
          <p:spPr>
            <a:xfrm>
              <a:off x="5829850" y="4092925"/>
              <a:ext cx="5625" cy="2525"/>
            </a:xfrm>
            <a:custGeom>
              <a:avLst/>
              <a:gdLst/>
              <a:ahLst/>
              <a:cxnLst/>
              <a:rect l="l" t="t" r="r" b="b"/>
              <a:pathLst>
                <a:path w="225" h="101" extrusionOk="0">
                  <a:moveTo>
                    <a:pt x="0" y="1"/>
                  </a:moveTo>
                  <a:cubicBezTo>
                    <a:pt x="0" y="1"/>
                    <a:pt x="100" y="100"/>
                    <a:pt x="166" y="100"/>
                  </a:cubicBezTo>
                  <a:cubicBezTo>
                    <a:pt x="200" y="100"/>
                    <a:pt x="225" y="75"/>
                    <a:pt x="2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1" name="Google Shape;2611;p5"/>
            <p:cNvSpPr/>
            <p:nvPr/>
          </p:nvSpPr>
          <p:spPr>
            <a:xfrm>
              <a:off x="4552375" y="4120950"/>
              <a:ext cx="5625" cy="2500"/>
            </a:xfrm>
            <a:custGeom>
              <a:avLst/>
              <a:gdLst/>
              <a:ahLst/>
              <a:cxnLst/>
              <a:rect l="l" t="t" r="r" b="b"/>
              <a:pathLst>
                <a:path w="225" h="100" extrusionOk="0">
                  <a:moveTo>
                    <a:pt x="1" y="0"/>
                  </a:moveTo>
                  <a:cubicBezTo>
                    <a:pt x="1" y="0"/>
                    <a:pt x="100" y="100"/>
                    <a:pt x="167" y="100"/>
                  </a:cubicBezTo>
                  <a:cubicBezTo>
                    <a:pt x="200" y="100"/>
                    <a:pt x="225" y="75"/>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2" name="Google Shape;2612;p5"/>
            <p:cNvSpPr/>
            <p:nvPr/>
          </p:nvSpPr>
          <p:spPr>
            <a:xfrm>
              <a:off x="4092925" y="4171375"/>
              <a:ext cx="16850" cy="11225"/>
            </a:xfrm>
            <a:custGeom>
              <a:avLst/>
              <a:gdLst/>
              <a:ahLst/>
              <a:cxnLst/>
              <a:rect l="l" t="t" r="r" b="b"/>
              <a:pathLst>
                <a:path w="674" h="449" extrusionOk="0">
                  <a:moveTo>
                    <a:pt x="1" y="0"/>
                  </a:moveTo>
                  <a:cubicBezTo>
                    <a:pt x="1" y="224"/>
                    <a:pt x="225" y="449"/>
                    <a:pt x="673" y="449"/>
                  </a:cubicBezTo>
                  <a:cubicBezTo>
                    <a:pt x="449" y="224"/>
                    <a:pt x="225"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3" name="Google Shape;2613;p5"/>
            <p:cNvSpPr/>
            <p:nvPr/>
          </p:nvSpPr>
          <p:spPr>
            <a:xfrm>
              <a:off x="4294650" y="4171375"/>
              <a:ext cx="11225" cy="2500"/>
            </a:xfrm>
            <a:custGeom>
              <a:avLst/>
              <a:gdLst/>
              <a:ahLst/>
              <a:cxnLst/>
              <a:rect l="l" t="t" r="r" b="b"/>
              <a:pathLst>
                <a:path w="449" h="100" extrusionOk="0">
                  <a:moveTo>
                    <a:pt x="0" y="0"/>
                  </a:moveTo>
                  <a:cubicBezTo>
                    <a:pt x="0" y="0"/>
                    <a:pt x="199" y="100"/>
                    <a:pt x="332" y="100"/>
                  </a:cubicBezTo>
                  <a:cubicBezTo>
                    <a:pt x="399" y="100"/>
                    <a:pt x="448" y="75"/>
                    <a:pt x="4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4" name="Google Shape;2614;p5"/>
            <p:cNvSpPr/>
            <p:nvPr/>
          </p:nvSpPr>
          <p:spPr>
            <a:xfrm>
              <a:off x="2917500" y="4175800"/>
              <a:ext cx="15650" cy="5150"/>
            </a:xfrm>
            <a:custGeom>
              <a:avLst/>
              <a:gdLst/>
              <a:ahLst/>
              <a:cxnLst/>
              <a:rect l="l" t="t" r="r" b="b"/>
              <a:pathLst>
                <a:path w="626" h="206" extrusionOk="0">
                  <a:moveTo>
                    <a:pt x="308" y="0"/>
                  </a:moveTo>
                  <a:cubicBezTo>
                    <a:pt x="1" y="0"/>
                    <a:pt x="88" y="205"/>
                    <a:pt x="298" y="205"/>
                  </a:cubicBezTo>
                  <a:cubicBezTo>
                    <a:pt x="391" y="205"/>
                    <a:pt x="508" y="165"/>
                    <a:pt x="626" y="47"/>
                  </a:cubicBezTo>
                  <a:cubicBezTo>
                    <a:pt x="491" y="14"/>
                    <a:pt x="386" y="0"/>
                    <a:pt x="30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5" name="Google Shape;2615;p5"/>
            <p:cNvSpPr/>
            <p:nvPr/>
          </p:nvSpPr>
          <p:spPr>
            <a:xfrm>
              <a:off x="4104150" y="4182575"/>
              <a:ext cx="11225" cy="11225"/>
            </a:xfrm>
            <a:custGeom>
              <a:avLst/>
              <a:gdLst/>
              <a:ahLst/>
              <a:cxnLst/>
              <a:rect l="l" t="t" r="r" b="b"/>
              <a:pathLst>
                <a:path w="449" h="449" extrusionOk="0">
                  <a:moveTo>
                    <a:pt x="0" y="1"/>
                  </a:moveTo>
                  <a:cubicBezTo>
                    <a:pt x="0" y="225"/>
                    <a:pt x="0" y="449"/>
                    <a:pt x="224" y="449"/>
                  </a:cubicBezTo>
                  <a:cubicBezTo>
                    <a:pt x="448" y="449"/>
                    <a:pt x="0"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6" name="Google Shape;2616;p5"/>
            <p:cNvSpPr/>
            <p:nvPr/>
          </p:nvSpPr>
          <p:spPr>
            <a:xfrm>
              <a:off x="4322650" y="4210675"/>
              <a:ext cx="4800" cy="8275"/>
            </a:xfrm>
            <a:custGeom>
              <a:avLst/>
              <a:gdLst/>
              <a:ahLst/>
              <a:cxnLst/>
              <a:rect l="l" t="t" r="r" b="b"/>
              <a:pathLst>
                <a:path w="192" h="331" extrusionOk="0">
                  <a:moveTo>
                    <a:pt x="124" y="1"/>
                  </a:moveTo>
                  <a:cubicBezTo>
                    <a:pt x="96" y="1"/>
                    <a:pt x="55" y="58"/>
                    <a:pt x="1" y="221"/>
                  </a:cubicBezTo>
                  <a:cubicBezTo>
                    <a:pt x="40" y="300"/>
                    <a:pt x="73" y="330"/>
                    <a:pt x="98" y="330"/>
                  </a:cubicBezTo>
                  <a:cubicBezTo>
                    <a:pt x="183" y="330"/>
                    <a:pt x="191" y="1"/>
                    <a:pt x="1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7" name="Google Shape;2617;p5"/>
            <p:cNvSpPr/>
            <p:nvPr/>
          </p:nvSpPr>
          <p:spPr>
            <a:xfrm>
              <a:off x="3471000" y="4217600"/>
              <a:ext cx="11250" cy="4225"/>
            </a:xfrm>
            <a:custGeom>
              <a:avLst/>
              <a:gdLst/>
              <a:ahLst/>
              <a:cxnLst/>
              <a:rect l="l" t="t" r="r" b="b"/>
              <a:pathLst>
                <a:path w="450" h="169" extrusionOk="0">
                  <a:moveTo>
                    <a:pt x="225" y="0"/>
                  </a:moveTo>
                  <a:cubicBezTo>
                    <a:pt x="113" y="0"/>
                    <a:pt x="1" y="56"/>
                    <a:pt x="1" y="168"/>
                  </a:cubicBezTo>
                  <a:lnTo>
                    <a:pt x="449" y="168"/>
                  </a:lnTo>
                  <a:cubicBezTo>
                    <a:pt x="449" y="56"/>
                    <a:pt x="337" y="0"/>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8" name="Google Shape;2618;p5"/>
            <p:cNvSpPr/>
            <p:nvPr/>
          </p:nvSpPr>
          <p:spPr>
            <a:xfrm>
              <a:off x="4653225" y="4244200"/>
              <a:ext cx="5625" cy="25"/>
            </a:xfrm>
            <a:custGeom>
              <a:avLst/>
              <a:gdLst/>
              <a:ahLst/>
              <a:cxnLst/>
              <a:rect l="l" t="t" r="r" b="b"/>
              <a:pathLst>
                <a:path w="225" h="1" extrusionOk="0">
                  <a:moveTo>
                    <a:pt x="225" y="1"/>
                  </a:moveTo>
                  <a:lnTo>
                    <a:pt x="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9" name="Google Shape;2619;p5"/>
            <p:cNvSpPr/>
            <p:nvPr/>
          </p:nvSpPr>
          <p:spPr>
            <a:xfrm>
              <a:off x="4602800" y="4277825"/>
              <a:ext cx="11225" cy="11225"/>
            </a:xfrm>
            <a:custGeom>
              <a:avLst/>
              <a:gdLst/>
              <a:ahLst/>
              <a:cxnLst/>
              <a:rect l="l" t="t" r="r" b="b"/>
              <a:pathLst>
                <a:path w="449" h="449" extrusionOk="0">
                  <a:moveTo>
                    <a:pt x="225" y="1"/>
                  </a:moveTo>
                  <a:lnTo>
                    <a:pt x="1" y="449"/>
                  </a:lnTo>
                  <a:cubicBezTo>
                    <a:pt x="449" y="449"/>
                    <a:pt x="449" y="1"/>
                    <a:pt x="2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0" name="Google Shape;2620;p5"/>
            <p:cNvSpPr/>
            <p:nvPr/>
          </p:nvSpPr>
          <p:spPr>
            <a:xfrm>
              <a:off x="4501950" y="4277825"/>
              <a:ext cx="22425" cy="22450"/>
            </a:xfrm>
            <a:custGeom>
              <a:avLst/>
              <a:gdLst/>
              <a:ahLst/>
              <a:cxnLst/>
              <a:rect l="l" t="t" r="r" b="b"/>
              <a:pathLst>
                <a:path w="897" h="898" extrusionOk="0">
                  <a:moveTo>
                    <a:pt x="449" y="1"/>
                  </a:moveTo>
                  <a:cubicBezTo>
                    <a:pt x="449" y="449"/>
                    <a:pt x="1" y="897"/>
                    <a:pt x="673" y="897"/>
                  </a:cubicBezTo>
                  <a:cubicBezTo>
                    <a:pt x="673" y="673"/>
                    <a:pt x="897" y="1"/>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1" name="Google Shape;2621;p5"/>
            <p:cNvSpPr/>
            <p:nvPr/>
          </p:nvSpPr>
          <p:spPr>
            <a:xfrm>
              <a:off x="4507550" y="4300250"/>
              <a:ext cx="33650" cy="22425"/>
            </a:xfrm>
            <a:custGeom>
              <a:avLst/>
              <a:gdLst/>
              <a:ahLst/>
              <a:cxnLst/>
              <a:rect l="l" t="t" r="r" b="b"/>
              <a:pathLst>
                <a:path w="1346" h="897" extrusionOk="0">
                  <a:moveTo>
                    <a:pt x="449" y="0"/>
                  </a:moveTo>
                  <a:cubicBezTo>
                    <a:pt x="225" y="224"/>
                    <a:pt x="1" y="672"/>
                    <a:pt x="1" y="896"/>
                  </a:cubicBezTo>
                  <a:cubicBezTo>
                    <a:pt x="673" y="896"/>
                    <a:pt x="1345" y="0"/>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2" name="Google Shape;2622;p5"/>
            <p:cNvSpPr/>
            <p:nvPr/>
          </p:nvSpPr>
          <p:spPr>
            <a:xfrm>
              <a:off x="4272225" y="4336225"/>
              <a:ext cx="4700" cy="6500"/>
            </a:xfrm>
            <a:custGeom>
              <a:avLst/>
              <a:gdLst/>
              <a:ahLst/>
              <a:cxnLst/>
              <a:rect l="l" t="t" r="r" b="b"/>
              <a:pathLst>
                <a:path w="188" h="260" extrusionOk="0">
                  <a:moveTo>
                    <a:pt x="113" y="0"/>
                  </a:moveTo>
                  <a:cubicBezTo>
                    <a:pt x="85" y="0"/>
                    <a:pt x="48" y="35"/>
                    <a:pt x="1" y="130"/>
                  </a:cubicBezTo>
                  <a:cubicBezTo>
                    <a:pt x="48" y="225"/>
                    <a:pt x="85" y="259"/>
                    <a:pt x="113" y="259"/>
                  </a:cubicBezTo>
                  <a:cubicBezTo>
                    <a:pt x="187" y="259"/>
                    <a:pt x="187" y="0"/>
                    <a:pt x="11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3" name="Google Shape;2623;p5"/>
            <p:cNvSpPr/>
            <p:nvPr/>
          </p:nvSpPr>
          <p:spPr>
            <a:xfrm>
              <a:off x="4838125" y="4361875"/>
              <a:ext cx="5625" cy="2500"/>
            </a:xfrm>
            <a:custGeom>
              <a:avLst/>
              <a:gdLst/>
              <a:ahLst/>
              <a:cxnLst/>
              <a:rect l="l" t="t" r="r" b="b"/>
              <a:pathLst>
                <a:path w="225" h="100" extrusionOk="0">
                  <a:moveTo>
                    <a:pt x="1" y="0"/>
                  </a:moveTo>
                  <a:cubicBezTo>
                    <a:pt x="1" y="0"/>
                    <a:pt x="100" y="100"/>
                    <a:pt x="167" y="100"/>
                  </a:cubicBezTo>
                  <a:cubicBezTo>
                    <a:pt x="200" y="100"/>
                    <a:pt x="225" y="75"/>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4" name="Google Shape;2624;p5"/>
            <p:cNvSpPr/>
            <p:nvPr/>
          </p:nvSpPr>
          <p:spPr>
            <a:xfrm>
              <a:off x="4378675" y="4384275"/>
              <a:ext cx="16850" cy="2525"/>
            </a:xfrm>
            <a:custGeom>
              <a:avLst/>
              <a:gdLst/>
              <a:ahLst/>
              <a:cxnLst/>
              <a:rect l="l" t="t" r="r" b="b"/>
              <a:pathLst>
                <a:path w="674" h="101" extrusionOk="0">
                  <a:moveTo>
                    <a:pt x="1" y="1"/>
                  </a:moveTo>
                  <a:cubicBezTo>
                    <a:pt x="1" y="1"/>
                    <a:pt x="300" y="100"/>
                    <a:pt x="499" y="100"/>
                  </a:cubicBezTo>
                  <a:cubicBezTo>
                    <a:pt x="599" y="100"/>
                    <a:pt x="673" y="75"/>
                    <a:pt x="6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5" name="Google Shape;2625;p5"/>
            <p:cNvSpPr/>
            <p:nvPr/>
          </p:nvSpPr>
          <p:spPr>
            <a:xfrm>
              <a:off x="5768225" y="4384275"/>
              <a:ext cx="11225" cy="25"/>
            </a:xfrm>
            <a:custGeom>
              <a:avLst/>
              <a:gdLst/>
              <a:ahLst/>
              <a:cxnLst/>
              <a:rect l="l" t="t" r="r" b="b"/>
              <a:pathLst>
                <a:path w="449" h="1" extrusionOk="0">
                  <a:moveTo>
                    <a:pt x="448" y="1"/>
                  </a:moveTo>
                  <a:lnTo>
                    <a:pt x="0" y="1"/>
                  </a:lnTo>
                  <a:cubicBezTo>
                    <a:pt x="0" y="1"/>
                    <a:pt x="224" y="1"/>
                    <a:pt x="4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6" name="Google Shape;2626;p5"/>
            <p:cNvSpPr/>
            <p:nvPr/>
          </p:nvSpPr>
          <p:spPr>
            <a:xfrm>
              <a:off x="5757000" y="4384275"/>
              <a:ext cx="11250" cy="25"/>
            </a:xfrm>
            <a:custGeom>
              <a:avLst/>
              <a:gdLst/>
              <a:ahLst/>
              <a:cxnLst/>
              <a:rect l="l" t="t" r="r" b="b"/>
              <a:pathLst>
                <a:path w="450" h="1" extrusionOk="0">
                  <a:moveTo>
                    <a:pt x="449" y="1"/>
                  </a:moveTo>
                  <a:cubicBezTo>
                    <a:pt x="225" y="1"/>
                    <a:pt x="1"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7" name="Google Shape;2627;p5"/>
            <p:cNvSpPr/>
            <p:nvPr/>
          </p:nvSpPr>
          <p:spPr>
            <a:xfrm>
              <a:off x="4473925" y="4381950"/>
              <a:ext cx="16850" cy="7950"/>
            </a:xfrm>
            <a:custGeom>
              <a:avLst/>
              <a:gdLst/>
              <a:ahLst/>
              <a:cxnLst/>
              <a:rect l="l" t="t" r="r" b="b"/>
              <a:pathLst>
                <a:path w="674" h="318" extrusionOk="0">
                  <a:moveTo>
                    <a:pt x="436" y="1"/>
                  </a:moveTo>
                  <a:cubicBezTo>
                    <a:pt x="225" y="1"/>
                    <a:pt x="1" y="159"/>
                    <a:pt x="1" y="318"/>
                  </a:cubicBezTo>
                  <a:cubicBezTo>
                    <a:pt x="225" y="318"/>
                    <a:pt x="673" y="318"/>
                    <a:pt x="673" y="94"/>
                  </a:cubicBezTo>
                  <a:cubicBezTo>
                    <a:pt x="608" y="28"/>
                    <a:pt x="523" y="1"/>
                    <a:pt x="43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8" name="Google Shape;2628;p5"/>
            <p:cNvSpPr/>
            <p:nvPr/>
          </p:nvSpPr>
          <p:spPr>
            <a:xfrm>
              <a:off x="4507550" y="4386650"/>
              <a:ext cx="4700" cy="6500"/>
            </a:xfrm>
            <a:custGeom>
              <a:avLst/>
              <a:gdLst/>
              <a:ahLst/>
              <a:cxnLst/>
              <a:rect l="l" t="t" r="r" b="b"/>
              <a:pathLst>
                <a:path w="188" h="260" extrusionOk="0">
                  <a:moveTo>
                    <a:pt x="113" y="0"/>
                  </a:moveTo>
                  <a:cubicBezTo>
                    <a:pt x="85" y="0"/>
                    <a:pt x="48" y="35"/>
                    <a:pt x="1" y="130"/>
                  </a:cubicBezTo>
                  <a:cubicBezTo>
                    <a:pt x="48" y="225"/>
                    <a:pt x="85" y="259"/>
                    <a:pt x="113" y="259"/>
                  </a:cubicBezTo>
                  <a:cubicBezTo>
                    <a:pt x="187" y="259"/>
                    <a:pt x="187" y="0"/>
                    <a:pt x="11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9" name="Google Shape;2629;p5"/>
            <p:cNvSpPr/>
            <p:nvPr/>
          </p:nvSpPr>
          <p:spPr>
            <a:xfrm>
              <a:off x="6681500" y="4389875"/>
              <a:ext cx="11225" cy="25"/>
            </a:xfrm>
            <a:custGeom>
              <a:avLst/>
              <a:gdLst/>
              <a:ahLst/>
              <a:cxnLst/>
              <a:rect l="l" t="t" r="r" b="b"/>
              <a:pathLst>
                <a:path w="449" h="1" extrusionOk="0">
                  <a:moveTo>
                    <a:pt x="449" y="1"/>
                  </a:moveTo>
                  <a:lnTo>
                    <a:pt x="0" y="1"/>
                  </a:lnTo>
                  <a:cubicBezTo>
                    <a:pt x="0" y="1"/>
                    <a:pt x="449" y="1"/>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0" name="Google Shape;2630;p5"/>
            <p:cNvSpPr/>
            <p:nvPr/>
          </p:nvSpPr>
          <p:spPr>
            <a:xfrm>
              <a:off x="4373075" y="4389875"/>
              <a:ext cx="11100" cy="17750"/>
            </a:xfrm>
            <a:custGeom>
              <a:avLst/>
              <a:gdLst/>
              <a:ahLst/>
              <a:cxnLst/>
              <a:rect l="l" t="t" r="r" b="b"/>
              <a:pathLst>
                <a:path w="444" h="710" extrusionOk="0">
                  <a:moveTo>
                    <a:pt x="1" y="1"/>
                  </a:moveTo>
                  <a:lnTo>
                    <a:pt x="1" y="673"/>
                  </a:lnTo>
                  <a:cubicBezTo>
                    <a:pt x="51" y="698"/>
                    <a:pt x="95" y="709"/>
                    <a:pt x="134" y="709"/>
                  </a:cubicBezTo>
                  <a:cubicBezTo>
                    <a:pt x="444" y="709"/>
                    <a:pt x="399"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1" name="Google Shape;2631;p5"/>
            <p:cNvSpPr/>
            <p:nvPr/>
          </p:nvSpPr>
          <p:spPr>
            <a:xfrm>
              <a:off x="4436875" y="4397150"/>
              <a:ext cx="9200" cy="5150"/>
            </a:xfrm>
            <a:custGeom>
              <a:avLst/>
              <a:gdLst/>
              <a:ahLst/>
              <a:cxnLst/>
              <a:rect l="l" t="t" r="r" b="b"/>
              <a:pathLst>
                <a:path w="368" h="206" extrusionOk="0">
                  <a:moveTo>
                    <a:pt x="358" y="0"/>
                  </a:moveTo>
                  <a:cubicBezTo>
                    <a:pt x="337" y="0"/>
                    <a:pt x="0" y="205"/>
                    <a:pt x="31" y="205"/>
                  </a:cubicBezTo>
                  <a:cubicBezTo>
                    <a:pt x="39" y="205"/>
                    <a:pt x="71" y="192"/>
                    <a:pt x="138" y="158"/>
                  </a:cubicBezTo>
                  <a:cubicBezTo>
                    <a:pt x="314" y="41"/>
                    <a:pt x="367" y="0"/>
                    <a:pt x="35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2" name="Google Shape;2632;p5"/>
            <p:cNvSpPr/>
            <p:nvPr/>
          </p:nvSpPr>
          <p:spPr>
            <a:xfrm>
              <a:off x="4619625" y="4395500"/>
              <a:ext cx="5625" cy="5625"/>
            </a:xfrm>
            <a:custGeom>
              <a:avLst/>
              <a:gdLst/>
              <a:ahLst/>
              <a:cxnLst/>
              <a:rect l="l" t="t" r="r" b="b"/>
              <a:pathLst>
                <a:path w="225" h="225" extrusionOk="0">
                  <a:moveTo>
                    <a:pt x="224" y="0"/>
                  </a:moveTo>
                  <a:lnTo>
                    <a:pt x="224" y="0"/>
                  </a:lnTo>
                  <a:cubicBezTo>
                    <a:pt x="224" y="0"/>
                    <a:pt x="0" y="0"/>
                    <a:pt x="0" y="224"/>
                  </a:cubicBezTo>
                  <a:cubicBezTo>
                    <a:pt x="0" y="224"/>
                    <a:pt x="224" y="224"/>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3" name="Google Shape;2633;p5"/>
            <p:cNvSpPr/>
            <p:nvPr/>
          </p:nvSpPr>
          <p:spPr>
            <a:xfrm>
              <a:off x="6631075" y="4401100"/>
              <a:ext cx="22425" cy="5625"/>
            </a:xfrm>
            <a:custGeom>
              <a:avLst/>
              <a:gdLst/>
              <a:ahLst/>
              <a:cxnLst/>
              <a:rect l="l" t="t" r="r" b="b"/>
              <a:pathLst>
                <a:path w="897" h="225" extrusionOk="0">
                  <a:moveTo>
                    <a:pt x="897" y="0"/>
                  </a:moveTo>
                  <a:lnTo>
                    <a:pt x="0" y="224"/>
                  </a:lnTo>
                  <a:cubicBezTo>
                    <a:pt x="448" y="224"/>
                    <a:pt x="897" y="224"/>
                    <a:pt x="89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4" name="Google Shape;2634;p5"/>
            <p:cNvSpPr/>
            <p:nvPr/>
          </p:nvSpPr>
          <p:spPr>
            <a:xfrm>
              <a:off x="4350675" y="4417900"/>
              <a:ext cx="11225" cy="2525"/>
            </a:xfrm>
            <a:custGeom>
              <a:avLst/>
              <a:gdLst/>
              <a:ahLst/>
              <a:cxnLst/>
              <a:rect l="l" t="t" r="r" b="b"/>
              <a:pathLst>
                <a:path w="449" h="101" extrusionOk="0">
                  <a:moveTo>
                    <a:pt x="0" y="0"/>
                  </a:moveTo>
                  <a:cubicBezTo>
                    <a:pt x="0" y="0"/>
                    <a:pt x="200" y="100"/>
                    <a:pt x="332" y="100"/>
                  </a:cubicBezTo>
                  <a:cubicBezTo>
                    <a:pt x="399" y="100"/>
                    <a:pt x="449" y="75"/>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5" name="Google Shape;2635;p5"/>
            <p:cNvSpPr/>
            <p:nvPr/>
          </p:nvSpPr>
          <p:spPr>
            <a:xfrm>
              <a:off x="4373075" y="4420275"/>
              <a:ext cx="4700" cy="6475"/>
            </a:xfrm>
            <a:custGeom>
              <a:avLst/>
              <a:gdLst/>
              <a:ahLst/>
              <a:cxnLst/>
              <a:rect l="l" t="t" r="r" b="b"/>
              <a:pathLst>
                <a:path w="188" h="259" extrusionOk="0">
                  <a:moveTo>
                    <a:pt x="113" y="0"/>
                  </a:moveTo>
                  <a:cubicBezTo>
                    <a:pt x="86" y="0"/>
                    <a:pt x="48" y="35"/>
                    <a:pt x="1" y="130"/>
                  </a:cubicBezTo>
                  <a:cubicBezTo>
                    <a:pt x="48" y="224"/>
                    <a:pt x="86" y="259"/>
                    <a:pt x="113" y="259"/>
                  </a:cubicBezTo>
                  <a:cubicBezTo>
                    <a:pt x="188" y="259"/>
                    <a:pt x="188" y="0"/>
                    <a:pt x="11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6" name="Google Shape;2636;p5"/>
            <p:cNvSpPr/>
            <p:nvPr/>
          </p:nvSpPr>
          <p:spPr>
            <a:xfrm>
              <a:off x="4832525" y="4457125"/>
              <a:ext cx="11225" cy="2500"/>
            </a:xfrm>
            <a:custGeom>
              <a:avLst/>
              <a:gdLst/>
              <a:ahLst/>
              <a:cxnLst/>
              <a:rect l="l" t="t" r="r" b="b"/>
              <a:pathLst>
                <a:path w="449" h="100" extrusionOk="0">
                  <a:moveTo>
                    <a:pt x="0" y="0"/>
                  </a:moveTo>
                  <a:cubicBezTo>
                    <a:pt x="0" y="0"/>
                    <a:pt x="200" y="100"/>
                    <a:pt x="333" y="100"/>
                  </a:cubicBezTo>
                  <a:cubicBezTo>
                    <a:pt x="399" y="100"/>
                    <a:pt x="449" y="75"/>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7" name="Google Shape;2637;p5"/>
            <p:cNvSpPr/>
            <p:nvPr/>
          </p:nvSpPr>
          <p:spPr>
            <a:xfrm>
              <a:off x="4821325" y="4466000"/>
              <a:ext cx="11225" cy="7950"/>
            </a:xfrm>
            <a:custGeom>
              <a:avLst/>
              <a:gdLst/>
              <a:ahLst/>
              <a:cxnLst/>
              <a:rect l="l" t="t" r="r" b="b"/>
              <a:pathLst>
                <a:path w="449" h="318" extrusionOk="0">
                  <a:moveTo>
                    <a:pt x="79" y="1"/>
                  </a:moveTo>
                  <a:cubicBezTo>
                    <a:pt x="0" y="1"/>
                    <a:pt x="0" y="159"/>
                    <a:pt x="0" y="318"/>
                  </a:cubicBezTo>
                  <a:cubicBezTo>
                    <a:pt x="224" y="318"/>
                    <a:pt x="448" y="318"/>
                    <a:pt x="224" y="94"/>
                  </a:cubicBezTo>
                  <a:cubicBezTo>
                    <a:pt x="159" y="28"/>
                    <a:pt x="112" y="1"/>
                    <a:pt x="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8" name="Google Shape;2638;p5"/>
            <p:cNvSpPr/>
            <p:nvPr/>
          </p:nvSpPr>
          <p:spPr>
            <a:xfrm>
              <a:off x="4922175" y="4476300"/>
              <a:ext cx="7825" cy="6500"/>
            </a:xfrm>
            <a:custGeom>
              <a:avLst/>
              <a:gdLst/>
              <a:ahLst/>
              <a:cxnLst/>
              <a:rect l="l" t="t" r="r" b="b"/>
              <a:pathLst>
                <a:path w="313" h="260" extrusionOk="0">
                  <a:moveTo>
                    <a:pt x="136" y="0"/>
                  </a:moveTo>
                  <a:cubicBezTo>
                    <a:pt x="95" y="0"/>
                    <a:pt x="48" y="35"/>
                    <a:pt x="0" y="130"/>
                  </a:cubicBezTo>
                  <a:cubicBezTo>
                    <a:pt x="95" y="224"/>
                    <a:pt x="160" y="259"/>
                    <a:pt x="201" y="259"/>
                  </a:cubicBezTo>
                  <a:cubicBezTo>
                    <a:pt x="313" y="259"/>
                    <a:pt x="248" y="0"/>
                    <a:pt x="13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9" name="Google Shape;2639;p5"/>
            <p:cNvSpPr/>
            <p:nvPr/>
          </p:nvSpPr>
          <p:spPr>
            <a:xfrm>
              <a:off x="1564150" y="4698050"/>
              <a:ext cx="18700" cy="2500"/>
            </a:xfrm>
            <a:custGeom>
              <a:avLst/>
              <a:gdLst/>
              <a:ahLst/>
              <a:cxnLst/>
              <a:rect l="l" t="t" r="r" b="b"/>
              <a:pathLst>
                <a:path w="748" h="100" extrusionOk="0">
                  <a:moveTo>
                    <a:pt x="299" y="0"/>
                  </a:moveTo>
                  <a:cubicBezTo>
                    <a:pt x="0" y="0"/>
                    <a:pt x="299" y="100"/>
                    <a:pt x="531" y="100"/>
                  </a:cubicBezTo>
                  <a:cubicBezTo>
                    <a:pt x="648" y="100"/>
                    <a:pt x="747" y="75"/>
                    <a:pt x="74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0" name="Google Shape;2640;p5"/>
            <p:cNvSpPr/>
            <p:nvPr/>
          </p:nvSpPr>
          <p:spPr>
            <a:xfrm>
              <a:off x="6053975" y="1663475"/>
              <a:ext cx="115750" cy="76100"/>
            </a:xfrm>
            <a:custGeom>
              <a:avLst/>
              <a:gdLst/>
              <a:ahLst/>
              <a:cxnLst/>
              <a:rect l="l" t="t" r="r" b="b"/>
              <a:pathLst>
                <a:path w="4630" h="3044" extrusionOk="0">
                  <a:moveTo>
                    <a:pt x="4200" y="1"/>
                  </a:moveTo>
                  <a:cubicBezTo>
                    <a:pt x="4082" y="1"/>
                    <a:pt x="3759" y="229"/>
                    <a:pt x="3138" y="809"/>
                  </a:cubicBezTo>
                  <a:cubicBezTo>
                    <a:pt x="2914" y="809"/>
                    <a:pt x="0" y="1929"/>
                    <a:pt x="1793" y="2602"/>
                  </a:cubicBezTo>
                  <a:cubicBezTo>
                    <a:pt x="1699" y="2914"/>
                    <a:pt x="1723" y="3043"/>
                    <a:pt x="1825" y="3043"/>
                  </a:cubicBezTo>
                  <a:cubicBezTo>
                    <a:pt x="2316" y="3043"/>
                    <a:pt x="4629" y="1"/>
                    <a:pt x="420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1" name="Google Shape;2641;p5"/>
            <p:cNvSpPr/>
            <p:nvPr/>
          </p:nvSpPr>
          <p:spPr>
            <a:xfrm>
              <a:off x="6003550" y="1717300"/>
              <a:ext cx="50450" cy="22225"/>
            </a:xfrm>
            <a:custGeom>
              <a:avLst/>
              <a:gdLst/>
              <a:ahLst/>
              <a:cxnLst/>
              <a:rect l="l" t="t" r="r" b="b"/>
              <a:pathLst>
                <a:path w="2018" h="889" extrusionOk="0">
                  <a:moveTo>
                    <a:pt x="2017" y="0"/>
                  </a:moveTo>
                  <a:cubicBezTo>
                    <a:pt x="1057" y="0"/>
                    <a:pt x="1084" y="494"/>
                    <a:pt x="406" y="494"/>
                  </a:cubicBezTo>
                  <a:cubicBezTo>
                    <a:pt x="293" y="494"/>
                    <a:pt x="160" y="481"/>
                    <a:pt x="0" y="449"/>
                  </a:cubicBezTo>
                  <a:lnTo>
                    <a:pt x="0" y="449"/>
                  </a:lnTo>
                  <a:cubicBezTo>
                    <a:pt x="129" y="770"/>
                    <a:pt x="313" y="889"/>
                    <a:pt x="521" y="889"/>
                  </a:cubicBezTo>
                  <a:cubicBezTo>
                    <a:pt x="1037" y="889"/>
                    <a:pt x="1698" y="160"/>
                    <a:pt x="201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2" name="Google Shape;2642;p5"/>
            <p:cNvSpPr/>
            <p:nvPr/>
          </p:nvSpPr>
          <p:spPr>
            <a:xfrm>
              <a:off x="5622550" y="1941400"/>
              <a:ext cx="16825" cy="16850"/>
            </a:xfrm>
            <a:custGeom>
              <a:avLst/>
              <a:gdLst/>
              <a:ahLst/>
              <a:cxnLst/>
              <a:rect l="l" t="t" r="r" b="b"/>
              <a:pathLst>
                <a:path w="673" h="674" extrusionOk="0">
                  <a:moveTo>
                    <a:pt x="0" y="1"/>
                  </a:moveTo>
                  <a:cubicBezTo>
                    <a:pt x="224" y="225"/>
                    <a:pt x="224" y="449"/>
                    <a:pt x="672" y="673"/>
                  </a:cubicBezTo>
                  <a:cubicBezTo>
                    <a:pt x="448" y="449"/>
                    <a:pt x="672"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3" name="Google Shape;2643;p5"/>
            <p:cNvSpPr/>
            <p:nvPr/>
          </p:nvSpPr>
          <p:spPr>
            <a:xfrm>
              <a:off x="5633750" y="1972375"/>
              <a:ext cx="28025" cy="19475"/>
            </a:xfrm>
            <a:custGeom>
              <a:avLst/>
              <a:gdLst/>
              <a:ahLst/>
              <a:cxnLst/>
              <a:rect l="l" t="t" r="r" b="b"/>
              <a:pathLst>
                <a:path w="1121" h="779" extrusionOk="0">
                  <a:moveTo>
                    <a:pt x="172" y="1"/>
                  </a:moveTo>
                  <a:cubicBezTo>
                    <a:pt x="100" y="1"/>
                    <a:pt x="38" y="32"/>
                    <a:pt x="0" y="107"/>
                  </a:cubicBezTo>
                  <a:cubicBezTo>
                    <a:pt x="224" y="107"/>
                    <a:pt x="0" y="555"/>
                    <a:pt x="0" y="779"/>
                  </a:cubicBezTo>
                  <a:cubicBezTo>
                    <a:pt x="1121" y="779"/>
                    <a:pt x="529" y="1"/>
                    <a:pt x="1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4" name="Google Shape;2644;p5"/>
            <p:cNvSpPr/>
            <p:nvPr/>
          </p:nvSpPr>
          <p:spPr>
            <a:xfrm>
              <a:off x="5605725" y="2014250"/>
              <a:ext cx="25" cy="50450"/>
            </a:xfrm>
            <a:custGeom>
              <a:avLst/>
              <a:gdLst/>
              <a:ahLst/>
              <a:cxnLst/>
              <a:rect l="l" t="t" r="r" b="b"/>
              <a:pathLst>
                <a:path w="1" h="2018" extrusionOk="0">
                  <a:moveTo>
                    <a:pt x="1" y="449"/>
                  </a:moveTo>
                  <a:cubicBezTo>
                    <a:pt x="1" y="2018"/>
                    <a:pt x="1" y="0"/>
                    <a:pt x="1" y="449"/>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5" name="Google Shape;2645;p5"/>
            <p:cNvSpPr/>
            <p:nvPr/>
          </p:nvSpPr>
          <p:spPr>
            <a:xfrm>
              <a:off x="5772975" y="2181150"/>
              <a:ext cx="16500" cy="5150"/>
            </a:xfrm>
            <a:custGeom>
              <a:avLst/>
              <a:gdLst/>
              <a:ahLst/>
              <a:cxnLst/>
              <a:rect l="l" t="t" r="r" b="b"/>
              <a:pathLst>
                <a:path w="660" h="206" extrusionOk="0">
                  <a:moveTo>
                    <a:pt x="39" y="1"/>
                  </a:moveTo>
                  <a:cubicBezTo>
                    <a:pt x="7" y="1"/>
                    <a:pt x="1" y="14"/>
                    <a:pt x="34" y="48"/>
                  </a:cubicBezTo>
                  <a:cubicBezTo>
                    <a:pt x="386" y="165"/>
                    <a:pt x="538" y="206"/>
                    <a:pt x="576" y="206"/>
                  </a:cubicBezTo>
                  <a:cubicBezTo>
                    <a:pt x="659" y="206"/>
                    <a:pt x="162" y="1"/>
                    <a:pt x="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6" name="Google Shape;2646;p5"/>
            <p:cNvSpPr/>
            <p:nvPr/>
          </p:nvSpPr>
          <p:spPr>
            <a:xfrm>
              <a:off x="5171900" y="1894975"/>
              <a:ext cx="12625" cy="3250"/>
            </a:xfrm>
            <a:custGeom>
              <a:avLst/>
              <a:gdLst/>
              <a:ahLst/>
              <a:cxnLst/>
              <a:rect l="l" t="t" r="r" b="b"/>
              <a:pathLst>
                <a:path w="505" h="130" extrusionOk="0">
                  <a:moveTo>
                    <a:pt x="491" y="0"/>
                  </a:moveTo>
                  <a:cubicBezTo>
                    <a:pt x="454" y="0"/>
                    <a:pt x="1" y="130"/>
                    <a:pt x="38" y="130"/>
                  </a:cubicBezTo>
                  <a:cubicBezTo>
                    <a:pt x="52" y="130"/>
                    <a:pt x="131" y="112"/>
                    <a:pt x="321" y="65"/>
                  </a:cubicBezTo>
                  <a:cubicBezTo>
                    <a:pt x="463" y="18"/>
                    <a:pt x="505" y="0"/>
                    <a:pt x="49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7" name="Google Shape;2647;p5"/>
            <p:cNvSpPr/>
            <p:nvPr/>
          </p:nvSpPr>
          <p:spPr>
            <a:xfrm>
              <a:off x="5095875" y="1896600"/>
              <a:ext cx="22425" cy="5625"/>
            </a:xfrm>
            <a:custGeom>
              <a:avLst/>
              <a:gdLst/>
              <a:ahLst/>
              <a:cxnLst/>
              <a:rect l="l" t="t" r="r" b="b"/>
              <a:pathLst>
                <a:path w="897" h="225" extrusionOk="0">
                  <a:moveTo>
                    <a:pt x="896" y="0"/>
                  </a:moveTo>
                  <a:cubicBezTo>
                    <a:pt x="672" y="0"/>
                    <a:pt x="0" y="224"/>
                    <a:pt x="448" y="224"/>
                  </a:cubicBezTo>
                  <a:cubicBezTo>
                    <a:pt x="448" y="224"/>
                    <a:pt x="672" y="0"/>
                    <a:pt x="89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8" name="Google Shape;2648;p5"/>
            <p:cNvSpPr/>
            <p:nvPr/>
          </p:nvSpPr>
          <p:spPr>
            <a:xfrm>
              <a:off x="3364550" y="2176725"/>
              <a:ext cx="22450" cy="11250"/>
            </a:xfrm>
            <a:custGeom>
              <a:avLst/>
              <a:gdLst/>
              <a:ahLst/>
              <a:cxnLst/>
              <a:rect l="l" t="t" r="r" b="b"/>
              <a:pathLst>
                <a:path w="898" h="450" extrusionOk="0">
                  <a:moveTo>
                    <a:pt x="225" y="1"/>
                  </a:moveTo>
                  <a:cubicBezTo>
                    <a:pt x="225" y="1"/>
                    <a:pt x="1" y="449"/>
                    <a:pt x="225" y="449"/>
                  </a:cubicBezTo>
                  <a:cubicBezTo>
                    <a:pt x="449" y="449"/>
                    <a:pt x="897" y="449"/>
                    <a:pt x="2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9" name="Google Shape;2649;p5"/>
            <p:cNvSpPr/>
            <p:nvPr/>
          </p:nvSpPr>
          <p:spPr>
            <a:xfrm>
              <a:off x="6474175" y="2204750"/>
              <a:ext cx="25" cy="25"/>
            </a:xfrm>
            <a:custGeom>
              <a:avLst/>
              <a:gdLst/>
              <a:ahLst/>
              <a:cxnLst/>
              <a:rect l="l" t="t" r="r" b="b"/>
              <a:pathLst>
                <a:path w="1" h="1" extrusionOk="0">
                  <a:moveTo>
                    <a:pt x="1" y="0"/>
                  </a:move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0" name="Google Shape;2650;p5"/>
            <p:cNvSpPr/>
            <p:nvPr/>
          </p:nvSpPr>
          <p:spPr>
            <a:xfrm>
              <a:off x="5975525" y="2462475"/>
              <a:ext cx="11225" cy="12775"/>
            </a:xfrm>
            <a:custGeom>
              <a:avLst/>
              <a:gdLst/>
              <a:ahLst/>
              <a:cxnLst/>
              <a:rect l="l" t="t" r="r" b="b"/>
              <a:pathLst>
                <a:path w="449" h="511" extrusionOk="0">
                  <a:moveTo>
                    <a:pt x="0" y="1"/>
                  </a:moveTo>
                  <a:cubicBezTo>
                    <a:pt x="0" y="182"/>
                    <a:pt x="147" y="510"/>
                    <a:pt x="322" y="510"/>
                  </a:cubicBezTo>
                  <a:cubicBezTo>
                    <a:pt x="363" y="510"/>
                    <a:pt x="406" y="492"/>
                    <a:pt x="449" y="449"/>
                  </a:cubicBezTo>
                  <a:cubicBezTo>
                    <a:pt x="225" y="225"/>
                    <a:pt x="225" y="225"/>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1" name="Google Shape;2651;p5"/>
            <p:cNvSpPr/>
            <p:nvPr/>
          </p:nvSpPr>
          <p:spPr>
            <a:xfrm>
              <a:off x="5922300" y="2392750"/>
              <a:ext cx="16825" cy="6725"/>
            </a:xfrm>
            <a:custGeom>
              <a:avLst/>
              <a:gdLst/>
              <a:ahLst/>
              <a:cxnLst/>
              <a:rect l="l" t="t" r="r" b="b"/>
              <a:pathLst>
                <a:path w="673" h="269" extrusionOk="0">
                  <a:moveTo>
                    <a:pt x="278" y="1"/>
                  </a:moveTo>
                  <a:cubicBezTo>
                    <a:pt x="237" y="1"/>
                    <a:pt x="187" y="26"/>
                    <a:pt x="112" y="100"/>
                  </a:cubicBezTo>
                  <a:cubicBezTo>
                    <a:pt x="0" y="212"/>
                    <a:pt x="168" y="268"/>
                    <a:pt x="337" y="268"/>
                  </a:cubicBezTo>
                  <a:cubicBezTo>
                    <a:pt x="505" y="268"/>
                    <a:pt x="673" y="212"/>
                    <a:pt x="561" y="100"/>
                  </a:cubicBezTo>
                  <a:cubicBezTo>
                    <a:pt x="411" y="100"/>
                    <a:pt x="361" y="1"/>
                    <a:pt x="27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2" name="Google Shape;2652;p5"/>
            <p:cNvSpPr/>
            <p:nvPr/>
          </p:nvSpPr>
          <p:spPr>
            <a:xfrm>
              <a:off x="5971800" y="2344825"/>
              <a:ext cx="14950" cy="5000"/>
            </a:xfrm>
            <a:custGeom>
              <a:avLst/>
              <a:gdLst/>
              <a:ahLst/>
              <a:cxnLst/>
              <a:rect l="l" t="t" r="r" b="b"/>
              <a:pathLst>
                <a:path w="598" h="200" extrusionOk="0">
                  <a:moveTo>
                    <a:pt x="149" y="0"/>
                  </a:moveTo>
                  <a:cubicBezTo>
                    <a:pt x="0" y="0"/>
                    <a:pt x="249" y="200"/>
                    <a:pt x="432" y="200"/>
                  </a:cubicBezTo>
                  <a:cubicBezTo>
                    <a:pt x="523" y="200"/>
                    <a:pt x="598" y="150"/>
                    <a:pt x="5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3" name="Google Shape;2653;p5"/>
            <p:cNvSpPr/>
            <p:nvPr/>
          </p:nvSpPr>
          <p:spPr>
            <a:xfrm>
              <a:off x="6014750" y="2501700"/>
              <a:ext cx="5625" cy="2525"/>
            </a:xfrm>
            <a:custGeom>
              <a:avLst/>
              <a:gdLst/>
              <a:ahLst/>
              <a:cxnLst/>
              <a:rect l="l" t="t" r="r" b="b"/>
              <a:pathLst>
                <a:path w="225" h="101" extrusionOk="0">
                  <a:moveTo>
                    <a:pt x="0" y="1"/>
                  </a:moveTo>
                  <a:cubicBezTo>
                    <a:pt x="0" y="1"/>
                    <a:pt x="100" y="100"/>
                    <a:pt x="166" y="100"/>
                  </a:cubicBezTo>
                  <a:cubicBezTo>
                    <a:pt x="200" y="100"/>
                    <a:pt x="224" y="75"/>
                    <a:pt x="2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4" name="Google Shape;2654;p5"/>
            <p:cNvSpPr/>
            <p:nvPr/>
          </p:nvSpPr>
          <p:spPr>
            <a:xfrm>
              <a:off x="5958725" y="2440075"/>
              <a:ext cx="16825" cy="5625"/>
            </a:xfrm>
            <a:custGeom>
              <a:avLst/>
              <a:gdLst/>
              <a:ahLst/>
              <a:cxnLst/>
              <a:rect l="l" t="t" r="r" b="b"/>
              <a:pathLst>
                <a:path w="673" h="225" extrusionOk="0">
                  <a:moveTo>
                    <a:pt x="0" y="0"/>
                  </a:moveTo>
                  <a:cubicBezTo>
                    <a:pt x="0" y="0"/>
                    <a:pt x="0" y="224"/>
                    <a:pt x="448" y="224"/>
                  </a:cubicBezTo>
                  <a:cubicBezTo>
                    <a:pt x="672" y="224"/>
                    <a:pt x="224"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5" name="Google Shape;2655;p5"/>
            <p:cNvSpPr/>
            <p:nvPr/>
          </p:nvSpPr>
          <p:spPr>
            <a:xfrm>
              <a:off x="5062250" y="2434475"/>
              <a:ext cx="28025" cy="5625"/>
            </a:xfrm>
            <a:custGeom>
              <a:avLst/>
              <a:gdLst/>
              <a:ahLst/>
              <a:cxnLst/>
              <a:rect l="l" t="t" r="r" b="b"/>
              <a:pathLst>
                <a:path w="1121" h="225" extrusionOk="0">
                  <a:moveTo>
                    <a:pt x="1121" y="0"/>
                  </a:moveTo>
                  <a:lnTo>
                    <a:pt x="1121" y="0"/>
                  </a:lnTo>
                  <a:cubicBezTo>
                    <a:pt x="897" y="0"/>
                    <a:pt x="0" y="224"/>
                    <a:pt x="449" y="224"/>
                  </a:cubicBezTo>
                  <a:cubicBezTo>
                    <a:pt x="673" y="224"/>
                    <a:pt x="897" y="0"/>
                    <a:pt x="112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6" name="Google Shape;2656;p5"/>
            <p:cNvSpPr/>
            <p:nvPr/>
          </p:nvSpPr>
          <p:spPr>
            <a:xfrm>
              <a:off x="6406950" y="2580150"/>
              <a:ext cx="28050" cy="28025"/>
            </a:xfrm>
            <a:custGeom>
              <a:avLst/>
              <a:gdLst/>
              <a:ahLst/>
              <a:cxnLst/>
              <a:rect l="l" t="t" r="r" b="b"/>
              <a:pathLst>
                <a:path w="1122" h="1121" extrusionOk="0">
                  <a:moveTo>
                    <a:pt x="1121" y="0"/>
                  </a:moveTo>
                  <a:cubicBezTo>
                    <a:pt x="225" y="0"/>
                    <a:pt x="1" y="1121"/>
                    <a:pt x="673" y="1121"/>
                  </a:cubicBezTo>
                  <a:cubicBezTo>
                    <a:pt x="673" y="673"/>
                    <a:pt x="1121" y="673"/>
                    <a:pt x="112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7" name="Google Shape;2657;p5"/>
            <p:cNvSpPr/>
            <p:nvPr/>
          </p:nvSpPr>
          <p:spPr>
            <a:xfrm>
              <a:off x="5495825" y="2612575"/>
              <a:ext cx="9200" cy="5150"/>
            </a:xfrm>
            <a:custGeom>
              <a:avLst/>
              <a:gdLst/>
              <a:ahLst/>
              <a:cxnLst/>
              <a:rect l="l" t="t" r="r" b="b"/>
              <a:pathLst>
                <a:path w="368" h="206" extrusionOk="0">
                  <a:moveTo>
                    <a:pt x="31" y="1"/>
                  </a:moveTo>
                  <a:cubicBezTo>
                    <a:pt x="1" y="1"/>
                    <a:pt x="337" y="206"/>
                    <a:pt x="358" y="206"/>
                  </a:cubicBezTo>
                  <a:cubicBezTo>
                    <a:pt x="368" y="206"/>
                    <a:pt x="314" y="165"/>
                    <a:pt x="138" y="48"/>
                  </a:cubicBezTo>
                  <a:cubicBezTo>
                    <a:pt x="71" y="14"/>
                    <a:pt x="39" y="1"/>
                    <a:pt x="3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8" name="Google Shape;2658;p5"/>
            <p:cNvSpPr/>
            <p:nvPr/>
          </p:nvSpPr>
          <p:spPr>
            <a:xfrm>
              <a:off x="5656150" y="2636175"/>
              <a:ext cx="11225" cy="4225"/>
            </a:xfrm>
            <a:custGeom>
              <a:avLst/>
              <a:gdLst/>
              <a:ahLst/>
              <a:cxnLst/>
              <a:rect l="l" t="t" r="r" b="b"/>
              <a:pathLst>
                <a:path w="449" h="169" extrusionOk="0">
                  <a:moveTo>
                    <a:pt x="1" y="0"/>
                  </a:moveTo>
                  <a:cubicBezTo>
                    <a:pt x="1" y="112"/>
                    <a:pt x="113" y="168"/>
                    <a:pt x="225" y="168"/>
                  </a:cubicBezTo>
                  <a:cubicBezTo>
                    <a:pt x="337" y="168"/>
                    <a:pt x="449" y="112"/>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9" name="Google Shape;2659;p5"/>
            <p:cNvSpPr/>
            <p:nvPr/>
          </p:nvSpPr>
          <p:spPr>
            <a:xfrm>
              <a:off x="5600125" y="2628250"/>
              <a:ext cx="11225" cy="7950"/>
            </a:xfrm>
            <a:custGeom>
              <a:avLst/>
              <a:gdLst/>
              <a:ahLst/>
              <a:cxnLst/>
              <a:rect l="l" t="t" r="r" b="b"/>
              <a:pathLst>
                <a:path w="449" h="318" extrusionOk="0">
                  <a:moveTo>
                    <a:pt x="356" y="0"/>
                  </a:moveTo>
                  <a:cubicBezTo>
                    <a:pt x="225" y="0"/>
                    <a:pt x="1" y="159"/>
                    <a:pt x="1" y="317"/>
                  </a:cubicBezTo>
                  <a:cubicBezTo>
                    <a:pt x="225" y="317"/>
                    <a:pt x="449" y="317"/>
                    <a:pt x="449" y="93"/>
                  </a:cubicBezTo>
                  <a:cubicBezTo>
                    <a:pt x="449" y="28"/>
                    <a:pt x="410" y="0"/>
                    <a:pt x="3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0" name="Google Shape;2660;p5"/>
            <p:cNvSpPr/>
            <p:nvPr/>
          </p:nvSpPr>
          <p:spPr>
            <a:xfrm>
              <a:off x="5622550" y="2636175"/>
              <a:ext cx="5625" cy="25"/>
            </a:xfrm>
            <a:custGeom>
              <a:avLst/>
              <a:gdLst/>
              <a:ahLst/>
              <a:cxnLst/>
              <a:rect l="l" t="t" r="r" b="b"/>
              <a:pathLst>
                <a:path w="225" h="1" extrusionOk="0">
                  <a:moveTo>
                    <a:pt x="0" y="0"/>
                  </a:moveTo>
                  <a:lnTo>
                    <a:pt x="22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1" name="Google Shape;2661;p5"/>
            <p:cNvSpPr/>
            <p:nvPr/>
          </p:nvSpPr>
          <p:spPr>
            <a:xfrm>
              <a:off x="3207675" y="2669800"/>
              <a:ext cx="16825" cy="12750"/>
            </a:xfrm>
            <a:custGeom>
              <a:avLst/>
              <a:gdLst/>
              <a:ahLst/>
              <a:cxnLst/>
              <a:rect l="l" t="t" r="r" b="b"/>
              <a:pathLst>
                <a:path w="673" h="510" extrusionOk="0">
                  <a:moveTo>
                    <a:pt x="0" y="0"/>
                  </a:moveTo>
                  <a:cubicBezTo>
                    <a:pt x="0" y="181"/>
                    <a:pt x="294" y="509"/>
                    <a:pt x="524" y="509"/>
                  </a:cubicBezTo>
                  <a:cubicBezTo>
                    <a:pt x="579" y="509"/>
                    <a:pt x="630" y="491"/>
                    <a:pt x="673" y="448"/>
                  </a:cubicBezTo>
                  <a:cubicBezTo>
                    <a:pt x="449" y="224"/>
                    <a:pt x="224" y="224"/>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2" name="Google Shape;2662;p5"/>
            <p:cNvSpPr/>
            <p:nvPr/>
          </p:nvSpPr>
          <p:spPr>
            <a:xfrm>
              <a:off x="3394425" y="2756950"/>
              <a:ext cx="23100" cy="13125"/>
            </a:xfrm>
            <a:custGeom>
              <a:avLst/>
              <a:gdLst/>
              <a:ahLst/>
              <a:cxnLst/>
              <a:rect l="l" t="t" r="r" b="b"/>
              <a:pathLst>
                <a:path w="924" h="525" extrusionOk="0">
                  <a:moveTo>
                    <a:pt x="125" y="0"/>
                  </a:moveTo>
                  <a:cubicBezTo>
                    <a:pt x="26" y="0"/>
                    <a:pt x="1" y="25"/>
                    <a:pt x="150" y="100"/>
                  </a:cubicBezTo>
                  <a:cubicBezTo>
                    <a:pt x="396" y="346"/>
                    <a:pt x="642" y="524"/>
                    <a:pt x="777" y="524"/>
                  </a:cubicBezTo>
                  <a:cubicBezTo>
                    <a:pt x="888" y="524"/>
                    <a:pt x="924" y="403"/>
                    <a:pt x="823" y="100"/>
                  </a:cubicBezTo>
                  <a:cubicBezTo>
                    <a:pt x="823" y="100"/>
                    <a:pt x="325" y="0"/>
                    <a:pt x="1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3" name="Google Shape;2663;p5"/>
            <p:cNvSpPr/>
            <p:nvPr/>
          </p:nvSpPr>
          <p:spPr>
            <a:xfrm>
              <a:off x="7034475" y="2887150"/>
              <a:ext cx="11225" cy="11575"/>
            </a:xfrm>
            <a:custGeom>
              <a:avLst/>
              <a:gdLst/>
              <a:ahLst/>
              <a:cxnLst/>
              <a:rect l="l" t="t" r="r" b="b"/>
              <a:pathLst>
                <a:path w="449" h="463" extrusionOk="0">
                  <a:moveTo>
                    <a:pt x="146" y="0"/>
                  </a:moveTo>
                  <a:cubicBezTo>
                    <a:pt x="113" y="0"/>
                    <a:pt x="66" y="14"/>
                    <a:pt x="1" y="47"/>
                  </a:cubicBezTo>
                  <a:cubicBezTo>
                    <a:pt x="1" y="201"/>
                    <a:pt x="214" y="463"/>
                    <a:pt x="346" y="463"/>
                  </a:cubicBezTo>
                  <a:cubicBezTo>
                    <a:pt x="406" y="463"/>
                    <a:pt x="449" y="410"/>
                    <a:pt x="449" y="271"/>
                  </a:cubicBezTo>
                  <a:lnTo>
                    <a:pt x="449" y="271"/>
                  </a:lnTo>
                  <a:cubicBezTo>
                    <a:pt x="383" y="304"/>
                    <a:pt x="337" y="317"/>
                    <a:pt x="304" y="317"/>
                  </a:cubicBezTo>
                  <a:cubicBezTo>
                    <a:pt x="146" y="317"/>
                    <a:pt x="304" y="0"/>
                    <a:pt x="1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4" name="Google Shape;2664;p5"/>
            <p:cNvSpPr/>
            <p:nvPr/>
          </p:nvSpPr>
          <p:spPr>
            <a:xfrm>
              <a:off x="6687100" y="3342150"/>
              <a:ext cx="5625" cy="25"/>
            </a:xfrm>
            <a:custGeom>
              <a:avLst/>
              <a:gdLst/>
              <a:ahLst/>
              <a:cxnLst/>
              <a:rect l="l" t="t" r="r" b="b"/>
              <a:pathLst>
                <a:path w="225" h="1" extrusionOk="0">
                  <a:moveTo>
                    <a:pt x="225" y="0"/>
                  </a:moveTo>
                  <a:lnTo>
                    <a:pt x="0" y="0"/>
                  </a:lnTo>
                  <a:cubicBezTo>
                    <a:pt x="0" y="0"/>
                    <a:pt x="225" y="0"/>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5" name="Google Shape;2665;p5"/>
            <p:cNvSpPr/>
            <p:nvPr/>
          </p:nvSpPr>
          <p:spPr>
            <a:xfrm>
              <a:off x="6608650" y="3316500"/>
              <a:ext cx="23375" cy="6500"/>
            </a:xfrm>
            <a:custGeom>
              <a:avLst/>
              <a:gdLst/>
              <a:ahLst/>
              <a:cxnLst/>
              <a:rect l="l" t="t" r="r" b="b"/>
              <a:pathLst>
                <a:path w="935" h="260" extrusionOk="0">
                  <a:moveTo>
                    <a:pt x="561" y="0"/>
                  </a:moveTo>
                  <a:cubicBezTo>
                    <a:pt x="424" y="0"/>
                    <a:pt x="238" y="35"/>
                    <a:pt x="1" y="130"/>
                  </a:cubicBezTo>
                  <a:cubicBezTo>
                    <a:pt x="238" y="224"/>
                    <a:pt x="424" y="259"/>
                    <a:pt x="561" y="259"/>
                  </a:cubicBezTo>
                  <a:cubicBezTo>
                    <a:pt x="935" y="259"/>
                    <a:pt x="935" y="0"/>
                    <a:pt x="56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6" name="Google Shape;2666;p5"/>
            <p:cNvSpPr/>
            <p:nvPr/>
          </p:nvSpPr>
          <p:spPr>
            <a:xfrm>
              <a:off x="6530225" y="3291725"/>
              <a:ext cx="5625" cy="2500"/>
            </a:xfrm>
            <a:custGeom>
              <a:avLst/>
              <a:gdLst/>
              <a:ahLst/>
              <a:cxnLst/>
              <a:rect l="l" t="t" r="r" b="b"/>
              <a:pathLst>
                <a:path w="225" h="100" extrusionOk="0">
                  <a:moveTo>
                    <a:pt x="0" y="0"/>
                  </a:moveTo>
                  <a:cubicBezTo>
                    <a:pt x="0" y="0"/>
                    <a:pt x="100" y="100"/>
                    <a:pt x="166" y="100"/>
                  </a:cubicBezTo>
                  <a:cubicBezTo>
                    <a:pt x="199" y="100"/>
                    <a:pt x="224" y="75"/>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7" name="Google Shape;2667;p5"/>
            <p:cNvSpPr/>
            <p:nvPr/>
          </p:nvSpPr>
          <p:spPr>
            <a:xfrm>
              <a:off x="6558225" y="3302925"/>
              <a:ext cx="11225" cy="25"/>
            </a:xfrm>
            <a:custGeom>
              <a:avLst/>
              <a:gdLst/>
              <a:ahLst/>
              <a:cxnLst/>
              <a:rect l="l" t="t" r="r" b="b"/>
              <a:pathLst>
                <a:path w="449" h="1" extrusionOk="0">
                  <a:moveTo>
                    <a:pt x="449" y="0"/>
                  </a:moveTo>
                  <a:lnTo>
                    <a:pt x="1" y="0"/>
                  </a:lnTo>
                  <a:cubicBezTo>
                    <a:pt x="1" y="0"/>
                    <a:pt x="449" y="0"/>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8" name="Google Shape;2668;p5"/>
            <p:cNvSpPr/>
            <p:nvPr/>
          </p:nvSpPr>
          <p:spPr>
            <a:xfrm>
              <a:off x="3790375" y="2979600"/>
              <a:ext cx="22450" cy="8950"/>
            </a:xfrm>
            <a:custGeom>
              <a:avLst/>
              <a:gdLst/>
              <a:ahLst/>
              <a:cxnLst/>
              <a:rect l="l" t="t" r="r" b="b"/>
              <a:pathLst>
                <a:path w="898" h="358" extrusionOk="0">
                  <a:moveTo>
                    <a:pt x="180" y="1"/>
                  </a:moveTo>
                  <a:cubicBezTo>
                    <a:pt x="118" y="1"/>
                    <a:pt x="59" y="41"/>
                    <a:pt x="1" y="159"/>
                  </a:cubicBezTo>
                  <a:cubicBezTo>
                    <a:pt x="150" y="159"/>
                    <a:pt x="399" y="358"/>
                    <a:pt x="615" y="358"/>
                  </a:cubicBezTo>
                  <a:cubicBezTo>
                    <a:pt x="723" y="358"/>
                    <a:pt x="822" y="308"/>
                    <a:pt x="897" y="159"/>
                  </a:cubicBezTo>
                  <a:lnTo>
                    <a:pt x="897" y="159"/>
                  </a:lnTo>
                  <a:cubicBezTo>
                    <a:pt x="830" y="192"/>
                    <a:pt x="767" y="206"/>
                    <a:pt x="709" y="206"/>
                  </a:cubicBezTo>
                  <a:cubicBezTo>
                    <a:pt x="482" y="206"/>
                    <a:pt x="321" y="1"/>
                    <a:pt x="18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9" name="Google Shape;2669;p5"/>
            <p:cNvSpPr/>
            <p:nvPr/>
          </p:nvSpPr>
          <p:spPr>
            <a:xfrm>
              <a:off x="4527175" y="3345250"/>
              <a:ext cx="19625" cy="10925"/>
            </a:xfrm>
            <a:custGeom>
              <a:avLst/>
              <a:gdLst/>
              <a:ahLst/>
              <a:cxnLst/>
              <a:rect l="l" t="t" r="r" b="b"/>
              <a:pathLst>
                <a:path w="785" h="437" extrusionOk="0">
                  <a:moveTo>
                    <a:pt x="187" y="1"/>
                  </a:moveTo>
                  <a:cubicBezTo>
                    <a:pt x="137" y="1"/>
                    <a:pt x="112" y="26"/>
                    <a:pt x="112" y="100"/>
                  </a:cubicBezTo>
                  <a:cubicBezTo>
                    <a:pt x="0" y="324"/>
                    <a:pt x="168" y="436"/>
                    <a:pt x="364" y="436"/>
                  </a:cubicBezTo>
                  <a:cubicBezTo>
                    <a:pt x="560" y="436"/>
                    <a:pt x="784" y="324"/>
                    <a:pt x="784" y="100"/>
                  </a:cubicBezTo>
                  <a:cubicBezTo>
                    <a:pt x="486" y="100"/>
                    <a:pt x="286" y="1"/>
                    <a:pt x="18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0" name="Google Shape;2670;p5"/>
            <p:cNvSpPr/>
            <p:nvPr/>
          </p:nvSpPr>
          <p:spPr>
            <a:xfrm>
              <a:off x="4020100" y="3101225"/>
              <a:ext cx="95275" cy="44825"/>
            </a:xfrm>
            <a:custGeom>
              <a:avLst/>
              <a:gdLst/>
              <a:ahLst/>
              <a:cxnLst/>
              <a:rect l="l" t="t" r="r" b="b"/>
              <a:pathLst>
                <a:path w="3811" h="1793" extrusionOk="0">
                  <a:moveTo>
                    <a:pt x="0" y="0"/>
                  </a:moveTo>
                  <a:lnTo>
                    <a:pt x="0" y="0"/>
                  </a:lnTo>
                  <a:cubicBezTo>
                    <a:pt x="1121" y="897"/>
                    <a:pt x="2466" y="1345"/>
                    <a:pt x="3810" y="1793"/>
                  </a:cubicBezTo>
                  <a:cubicBezTo>
                    <a:pt x="2690" y="1345"/>
                    <a:pt x="1569" y="448"/>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1" name="Google Shape;2671;p5"/>
            <p:cNvSpPr/>
            <p:nvPr/>
          </p:nvSpPr>
          <p:spPr>
            <a:xfrm>
              <a:off x="4193800" y="3185250"/>
              <a:ext cx="28025" cy="16850"/>
            </a:xfrm>
            <a:custGeom>
              <a:avLst/>
              <a:gdLst/>
              <a:ahLst/>
              <a:cxnLst/>
              <a:rect l="l" t="t" r="r" b="b"/>
              <a:pathLst>
                <a:path w="1121" h="674" extrusionOk="0">
                  <a:moveTo>
                    <a:pt x="0" y="1"/>
                  </a:moveTo>
                  <a:cubicBezTo>
                    <a:pt x="0" y="449"/>
                    <a:pt x="672" y="673"/>
                    <a:pt x="1121" y="673"/>
                  </a:cubicBezTo>
                  <a:cubicBezTo>
                    <a:pt x="1121" y="449"/>
                    <a:pt x="448" y="449"/>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2" name="Google Shape;2672;p5"/>
            <p:cNvSpPr/>
            <p:nvPr/>
          </p:nvSpPr>
          <p:spPr>
            <a:xfrm>
              <a:off x="4123375" y="3125275"/>
              <a:ext cx="11100" cy="5150"/>
            </a:xfrm>
            <a:custGeom>
              <a:avLst/>
              <a:gdLst/>
              <a:ahLst/>
              <a:cxnLst/>
              <a:rect l="l" t="t" r="r" b="b"/>
              <a:pathLst>
                <a:path w="444" h="206" extrusionOk="0">
                  <a:moveTo>
                    <a:pt x="38" y="1"/>
                  </a:moveTo>
                  <a:cubicBezTo>
                    <a:pt x="1" y="1"/>
                    <a:pt x="10" y="41"/>
                    <a:pt x="128" y="159"/>
                  </a:cubicBezTo>
                  <a:cubicBezTo>
                    <a:pt x="229" y="192"/>
                    <a:pt x="289" y="206"/>
                    <a:pt x="321" y="206"/>
                  </a:cubicBezTo>
                  <a:cubicBezTo>
                    <a:pt x="444" y="206"/>
                    <a:pt x="122" y="1"/>
                    <a:pt x="3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3" name="Google Shape;2673;p5"/>
            <p:cNvSpPr/>
            <p:nvPr/>
          </p:nvSpPr>
          <p:spPr>
            <a:xfrm>
              <a:off x="4871750" y="3174050"/>
              <a:ext cx="25" cy="25"/>
            </a:xfrm>
            <a:custGeom>
              <a:avLst/>
              <a:gdLst/>
              <a:ahLst/>
              <a:cxnLst/>
              <a:rect l="l" t="t" r="r" b="b"/>
              <a:pathLst>
                <a:path w="1" h="1" extrusionOk="0">
                  <a:moveTo>
                    <a:pt x="0" y="1"/>
                  </a:move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4" name="Google Shape;2674;p5"/>
            <p:cNvSpPr/>
            <p:nvPr/>
          </p:nvSpPr>
          <p:spPr>
            <a:xfrm>
              <a:off x="6631900" y="3330925"/>
              <a:ext cx="31675" cy="5625"/>
            </a:xfrm>
            <a:custGeom>
              <a:avLst/>
              <a:gdLst/>
              <a:ahLst/>
              <a:cxnLst/>
              <a:rect l="l" t="t" r="r" b="b"/>
              <a:pathLst>
                <a:path w="1267" h="225" extrusionOk="0">
                  <a:moveTo>
                    <a:pt x="864" y="1"/>
                  </a:moveTo>
                  <a:cubicBezTo>
                    <a:pt x="864" y="1"/>
                    <a:pt x="1" y="217"/>
                    <a:pt x="603" y="225"/>
                  </a:cubicBezTo>
                  <a:lnTo>
                    <a:pt x="603" y="225"/>
                  </a:lnTo>
                  <a:cubicBezTo>
                    <a:pt x="583" y="223"/>
                    <a:pt x="1267" y="202"/>
                    <a:pt x="864" y="1"/>
                  </a:cubicBezTo>
                  <a:close/>
                  <a:moveTo>
                    <a:pt x="603" y="225"/>
                  </a:moveTo>
                  <a:cubicBezTo>
                    <a:pt x="606" y="225"/>
                    <a:pt x="617" y="225"/>
                    <a:pt x="640" y="225"/>
                  </a:cubicBezTo>
                  <a:cubicBezTo>
                    <a:pt x="627" y="225"/>
                    <a:pt x="615" y="225"/>
                    <a:pt x="603" y="225"/>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5" name="Google Shape;2675;p5"/>
            <p:cNvSpPr/>
            <p:nvPr/>
          </p:nvSpPr>
          <p:spPr>
            <a:xfrm>
              <a:off x="4373075" y="3364550"/>
              <a:ext cx="11250" cy="12125"/>
            </a:xfrm>
            <a:custGeom>
              <a:avLst/>
              <a:gdLst/>
              <a:ahLst/>
              <a:cxnLst/>
              <a:rect l="l" t="t" r="r" b="b"/>
              <a:pathLst>
                <a:path w="450" h="485" extrusionOk="0">
                  <a:moveTo>
                    <a:pt x="1" y="1"/>
                  </a:moveTo>
                  <a:cubicBezTo>
                    <a:pt x="1" y="404"/>
                    <a:pt x="1" y="485"/>
                    <a:pt x="98" y="485"/>
                  </a:cubicBezTo>
                  <a:cubicBezTo>
                    <a:pt x="162" y="485"/>
                    <a:pt x="270" y="449"/>
                    <a:pt x="449" y="449"/>
                  </a:cubicBezTo>
                  <a:cubicBezTo>
                    <a:pt x="449" y="225"/>
                    <a:pt x="449"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6" name="Google Shape;2676;p5"/>
            <p:cNvSpPr/>
            <p:nvPr/>
          </p:nvSpPr>
          <p:spPr>
            <a:xfrm>
              <a:off x="4384300" y="3375750"/>
              <a:ext cx="5625" cy="25"/>
            </a:xfrm>
            <a:custGeom>
              <a:avLst/>
              <a:gdLst/>
              <a:ahLst/>
              <a:cxnLst/>
              <a:rect l="l" t="t" r="r" b="b"/>
              <a:pathLst>
                <a:path w="225" h="1" extrusionOk="0">
                  <a:moveTo>
                    <a:pt x="224" y="1"/>
                  </a:moveTo>
                  <a:cubicBezTo>
                    <a:pt x="224" y="1"/>
                    <a:pt x="0" y="1"/>
                    <a:pt x="0" y="1"/>
                  </a:cubicBezTo>
                  <a:cubicBezTo>
                    <a:pt x="0" y="1"/>
                    <a:pt x="224" y="1"/>
                    <a:pt x="2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7" name="Google Shape;2677;p5"/>
            <p:cNvSpPr/>
            <p:nvPr/>
          </p:nvSpPr>
          <p:spPr>
            <a:xfrm>
              <a:off x="1504375" y="3370150"/>
              <a:ext cx="28050" cy="17975"/>
            </a:xfrm>
            <a:custGeom>
              <a:avLst/>
              <a:gdLst/>
              <a:ahLst/>
              <a:cxnLst/>
              <a:rect l="l" t="t" r="r" b="b"/>
              <a:pathLst>
                <a:path w="1122" h="719" extrusionOk="0">
                  <a:moveTo>
                    <a:pt x="1" y="1"/>
                  </a:moveTo>
                  <a:cubicBezTo>
                    <a:pt x="193" y="193"/>
                    <a:pt x="552" y="718"/>
                    <a:pt x="934" y="718"/>
                  </a:cubicBezTo>
                  <a:cubicBezTo>
                    <a:pt x="996" y="718"/>
                    <a:pt x="1059" y="704"/>
                    <a:pt x="1121" y="673"/>
                  </a:cubicBezTo>
                  <a:cubicBezTo>
                    <a:pt x="449" y="673"/>
                    <a:pt x="673"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8" name="Google Shape;2678;p5"/>
            <p:cNvSpPr/>
            <p:nvPr/>
          </p:nvSpPr>
          <p:spPr>
            <a:xfrm>
              <a:off x="4692450" y="3540600"/>
              <a:ext cx="4700" cy="6500"/>
            </a:xfrm>
            <a:custGeom>
              <a:avLst/>
              <a:gdLst/>
              <a:ahLst/>
              <a:cxnLst/>
              <a:rect l="l" t="t" r="r" b="b"/>
              <a:pathLst>
                <a:path w="188" h="260" extrusionOk="0">
                  <a:moveTo>
                    <a:pt x="113" y="1"/>
                  </a:moveTo>
                  <a:cubicBezTo>
                    <a:pt x="85" y="1"/>
                    <a:pt x="48" y="36"/>
                    <a:pt x="1" y="130"/>
                  </a:cubicBezTo>
                  <a:cubicBezTo>
                    <a:pt x="48" y="225"/>
                    <a:pt x="85" y="260"/>
                    <a:pt x="113" y="260"/>
                  </a:cubicBezTo>
                  <a:cubicBezTo>
                    <a:pt x="187" y="260"/>
                    <a:pt x="187" y="1"/>
                    <a:pt x="1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9" name="Google Shape;2679;p5"/>
            <p:cNvSpPr/>
            <p:nvPr/>
          </p:nvSpPr>
          <p:spPr>
            <a:xfrm>
              <a:off x="4627250" y="3570675"/>
              <a:ext cx="8125" cy="5150"/>
            </a:xfrm>
            <a:custGeom>
              <a:avLst/>
              <a:gdLst/>
              <a:ahLst/>
              <a:cxnLst/>
              <a:rect l="l" t="t" r="r" b="b"/>
              <a:pathLst>
                <a:path w="325" h="206" extrusionOk="0">
                  <a:moveTo>
                    <a:pt x="263" y="1"/>
                  </a:moveTo>
                  <a:cubicBezTo>
                    <a:pt x="248" y="1"/>
                    <a:pt x="211" y="14"/>
                    <a:pt x="143" y="48"/>
                  </a:cubicBezTo>
                  <a:cubicBezTo>
                    <a:pt x="26" y="165"/>
                    <a:pt x="1" y="206"/>
                    <a:pt x="19" y="206"/>
                  </a:cubicBezTo>
                  <a:cubicBezTo>
                    <a:pt x="61" y="206"/>
                    <a:pt x="325" y="1"/>
                    <a:pt x="26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0" name="Google Shape;2680;p5"/>
            <p:cNvSpPr/>
            <p:nvPr/>
          </p:nvSpPr>
          <p:spPr>
            <a:xfrm>
              <a:off x="2905125" y="3594275"/>
              <a:ext cx="28025" cy="7950"/>
            </a:xfrm>
            <a:custGeom>
              <a:avLst/>
              <a:gdLst/>
              <a:ahLst/>
              <a:cxnLst/>
              <a:rect l="l" t="t" r="r" b="b"/>
              <a:pathLst>
                <a:path w="1121" h="318" extrusionOk="0">
                  <a:moveTo>
                    <a:pt x="0" y="0"/>
                  </a:moveTo>
                  <a:cubicBezTo>
                    <a:pt x="0" y="159"/>
                    <a:pt x="560" y="317"/>
                    <a:pt x="889" y="317"/>
                  </a:cubicBezTo>
                  <a:cubicBezTo>
                    <a:pt x="1024" y="317"/>
                    <a:pt x="1121" y="290"/>
                    <a:pt x="1121" y="224"/>
                  </a:cubicBezTo>
                  <a:lnTo>
                    <a:pt x="1121" y="224"/>
                  </a:lnTo>
                  <a:cubicBezTo>
                    <a:pt x="986" y="269"/>
                    <a:pt x="888" y="287"/>
                    <a:pt x="810" y="287"/>
                  </a:cubicBezTo>
                  <a:cubicBezTo>
                    <a:pt x="502" y="287"/>
                    <a:pt x="538"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1" name="Google Shape;2681;p5"/>
            <p:cNvSpPr/>
            <p:nvPr/>
          </p:nvSpPr>
          <p:spPr>
            <a:xfrm>
              <a:off x="5028625" y="3784775"/>
              <a:ext cx="11225" cy="11225"/>
            </a:xfrm>
            <a:custGeom>
              <a:avLst/>
              <a:gdLst/>
              <a:ahLst/>
              <a:cxnLst/>
              <a:rect l="l" t="t" r="r" b="b"/>
              <a:pathLst>
                <a:path w="449" h="449" extrusionOk="0">
                  <a:moveTo>
                    <a:pt x="449" y="0"/>
                  </a:moveTo>
                  <a:cubicBezTo>
                    <a:pt x="1" y="0"/>
                    <a:pt x="1" y="224"/>
                    <a:pt x="225" y="449"/>
                  </a:cubicBezTo>
                  <a:cubicBezTo>
                    <a:pt x="225" y="224"/>
                    <a:pt x="225" y="0"/>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2" name="Google Shape;2682;p5"/>
            <p:cNvSpPr/>
            <p:nvPr/>
          </p:nvSpPr>
          <p:spPr>
            <a:xfrm>
              <a:off x="2199150" y="3812775"/>
              <a:ext cx="16825" cy="16850"/>
            </a:xfrm>
            <a:custGeom>
              <a:avLst/>
              <a:gdLst/>
              <a:ahLst/>
              <a:cxnLst/>
              <a:rect l="l" t="t" r="r" b="b"/>
              <a:pathLst>
                <a:path w="673" h="674" extrusionOk="0">
                  <a:moveTo>
                    <a:pt x="448" y="1"/>
                  </a:moveTo>
                  <a:cubicBezTo>
                    <a:pt x="448" y="1"/>
                    <a:pt x="0" y="673"/>
                    <a:pt x="673" y="673"/>
                  </a:cubicBezTo>
                  <a:cubicBezTo>
                    <a:pt x="448" y="225"/>
                    <a:pt x="673" y="1"/>
                    <a:pt x="4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3" name="Google Shape;2683;p5"/>
            <p:cNvSpPr/>
            <p:nvPr/>
          </p:nvSpPr>
          <p:spPr>
            <a:xfrm>
              <a:off x="5067850" y="3926500"/>
              <a:ext cx="22425" cy="8950"/>
            </a:xfrm>
            <a:custGeom>
              <a:avLst/>
              <a:gdLst/>
              <a:ahLst/>
              <a:cxnLst/>
              <a:rect l="l" t="t" r="r" b="b"/>
              <a:pathLst>
                <a:path w="897" h="358" extrusionOk="0">
                  <a:moveTo>
                    <a:pt x="180" y="1"/>
                  </a:moveTo>
                  <a:cubicBezTo>
                    <a:pt x="118" y="1"/>
                    <a:pt x="59" y="41"/>
                    <a:pt x="0" y="158"/>
                  </a:cubicBezTo>
                  <a:cubicBezTo>
                    <a:pt x="150" y="158"/>
                    <a:pt x="498" y="358"/>
                    <a:pt x="714" y="358"/>
                  </a:cubicBezTo>
                  <a:cubicBezTo>
                    <a:pt x="822" y="358"/>
                    <a:pt x="897" y="308"/>
                    <a:pt x="897" y="158"/>
                  </a:cubicBezTo>
                  <a:lnTo>
                    <a:pt x="897" y="158"/>
                  </a:lnTo>
                  <a:cubicBezTo>
                    <a:pt x="829" y="192"/>
                    <a:pt x="767" y="205"/>
                    <a:pt x="709" y="205"/>
                  </a:cubicBezTo>
                  <a:cubicBezTo>
                    <a:pt x="482" y="205"/>
                    <a:pt x="321" y="1"/>
                    <a:pt x="18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4" name="Google Shape;2684;p5"/>
            <p:cNvSpPr/>
            <p:nvPr/>
          </p:nvSpPr>
          <p:spPr>
            <a:xfrm>
              <a:off x="4995000" y="3908650"/>
              <a:ext cx="50450" cy="12475"/>
            </a:xfrm>
            <a:custGeom>
              <a:avLst/>
              <a:gdLst/>
              <a:ahLst/>
              <a:cxnLst/>
              <a:rect l="l" t="t" r="r" b="b"/>
              <a:pathLst>
                <a:path w="2018" h="499" extrusionOk="0">
                  <a:moveTo>
                    <a:pt x="524" y="1"/>
                  </a:moveTo>
                  <a:cubicBezTo>
                    <a:pt x="275" y="1"/>
                    <a:pt x="76" y="51"/>
                    <a:pt x="1" y="200"/>
                  </a:cubicBezTo>
                  <a:cubicBezTo>
                    <a:pt x="300" y="200"/>
                    <a:pt x="897" y="499"/>
                    <a:pt x="1395" y="499"/>
                  </a:cubicBezTo>
                  <a:cubicBezTo>
                    <a:pt x="1644" y="499"/>
                    <a:pt x="1869" y="424"/>
                    <a:pt x="2018" y="200"/>
                  </a:cubicBezTo>
                  <a:cubicBezTo>
                    <a:pt x="1719" y="200"/>
                    <a:pt x="1022" y="1"/>
                    <a:pt x="5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5" name="Google Shape;2685;p5"/>
            <p:cNvSpPr/>
            <p:nvPr/>
          </p:nvSpPr>
          <p:spPr>
            <a:xfrm>
              <a:off x="4950175" y="3930450"/>
              <a:ext cx="11250" cy="25"/>
            </a:xfrm>
            <a:custGeom>
              <a:avLst/>
              <a:gdLst/>
              <a:ahLst/>
              <a:cxnLst/>
              <a:rect l="l" t="t" r="r" b="b"/>
              <a:pathLst>
                <a:path w="450" h="1" extrusionOk="0">
                  <a:moveTo>
                    <a:pt x="449" y="0"/>
                  </a:moveTo>
                  <a:lnTo>
                    <a:pt x="1" y="0"/>
                  </a:lnTo>
                  <a:cubicBezTo>
                    <a:pt x="1" y="0"/>
                    <a:pt x="449" y="0"/>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6" name="Google Shape;2686;p5"/>
            <p:cNvSpPr/>
            <p:nvPr/>
          </p:nvSpPr>
          <p:spPr>
            <a:xfrm>
              <a:off x="5115100" y="3929275"/>
              <a:ext cx="11100" cy="5150"/>
            </a:xfrm>
            <a:custGeom>
              <a:avLst/>
              <a:gdLst/>
              <a:ahLst/>
              <a:cxnLst/>
              <a:rect l="l" t="t" r="r" b="b"/>
              <a:pathLst>
                <a:path w="444" h="206" extrusionOk="0">
                  <a:moveTo>
                    <a:pt x="321" y="0"/>
                  </a:moveTo>
                  <a:cubicBezTo>
                    <a:pt x="289" y="0"/>
                    <a:pt x="229" y="14"/>
                    <a:pt x="127" y="47"/>
                  </a:cubicBezTo>
                  <a:cubicBezTo>
                    <a:pt x="10" y="165"/>
                    <a:pt x="0" y="205"/>
                    <a:pt x="38" y="205"/>
                  </a:cubicBezTo>
                  <a:cubicBezTo>
                    <a:pt x="121" y="205"/>
                    <a:pt x="443" y="0"/>
                    <a:pt x="32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7" name="Google Shape;2687;p5"/>
            <p:cNvSpPr/>
            <p:nvPr/>
          </p:nvSpPr>
          <p:spPr>
            <a:xfrm>
              <a:off x="5544100" y="4020100"/>
              <a:ext cx="50450" cy="22425"/>
            </a:xfrm>
            <a:custGeom>
              <a:avLst/>
              <a:gdLst/>
              <a:ahLst/>
              <a:cxnLst/>
              <a:rect l="l" t="t" r="r" b="b"/>
              <a:pathLst>
                <a:path w="2018" h="897" extrusionOk="0">
                  <a:moveTo>
                    <a:pt x="0" y="0"/>
                  </a:moveTo>
                  <a:lnTo>
                    <a:pt x="1009" y="448"/>
                  </a:lnTo>
                  <a:lnTo>
                    <a:pt x="1009" y="448"/>
                  </a:lnTo>
                  <a:cubicBezTo>
                    <a:pt x="673" y="280"/>
                    <a:pt x="337" y="112"/>
                    <a:pt x="0" y="0"/>
                  </a:cubicBezTo>
                  <a:close/>
                  <a:moveTo>
                    <a:pt x="1009" y="448"/>
                  </a:moveTo>
                  <a:cubicBezTo>
                    <a:pt x="1345" y="617"/>
                    <a:pt x="1681" y="785"/>
                    <a:pt x="2017" y="897"/>
                  </a:cubicBezTo>
                  <a:lnTo>
                    <a:pt x="1009" y="448"/>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8" name="Google Shape;2688;p5"/>
            <p:cNvSpPr/>
            <p:nvPr/>
          </p:nvSpPr>
          <p:spPr>
            <a:xfrm>
              <a:off x="5594525" y="4042500"/>
              <a:ext cx="39250" cy="16825"/>
            </a:xfrm>
            <a:custGeom>
              <a:avLst/>
              <a:gdLst/>
              <a:ahLst/>
              <a:cxnLst/>
              <a:rect l="l" t="t" r="r" b="b"/>
              <a:pathLst>
                <a:path w="1570" h="673" extrusionOk="0">
                  <a:moveTo>
                    <a:pt x="0" y="1"/>
                  </a:moveTo>
                  <a:lnTo>
                    <a:pt x="1569" y="673"/>
                  </a:lnTo>
                  <a:cubicBezTo>
                    <a:pt x="1121" y="225"/>
                    <a:pt x="449"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9" name="Google Shape;2689;p5"/>
            <p:cNvSpPr/>
            <p:nvPr/>
          </p:nvSpPr>
          <p:spPr>
            <a:xfrm>
              <a:off x="1784525" y="3880025"/>
              <a:ext cx="11225" cy="2500"/>
            </a:xfrm>
            <a:custGeom>
              <a:avLst/>
              <a:gdLst/>
              <a:ahLst/>
              <a:cxnLst/>
              <a:rect l="l" t="t" r="r" b="b"/>
              <a:pathLst>
                <a:path w="449" h="100" extrusionOk="0">
                  <a:moveTo>
                    <a:pt x="0" y="0"/>
                  </a:moveTo>
                  <a:cubicBezTo>
                    <a:pt x="0" y="0"/>
                    <a:pt x="200" y="100"/>
                    <a:pt x="333" y="100"/>
                  </a:cubicBezTo>
                  <a:cubicBezTo>
                    <a:pt x="399" y="100"/>
                    <a:pt x="449" y="75"/>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0" name="Google Shape;2690;p5"/>
            <p:cNvSpPr/>
            <p:nvPr/>
          </p:nvSpPr>
          <p:spPr>
            <a:xfrm>
              <a:off x="5605725" y="4064925"/>
              <a:ext cx="33650" cy="11225"/>
            </a:xfrm>
            <a:custGeom>
              <a:avLst/>
              <a:gdLst/>
              <a:ahLst/>
              <a:cxnLst/>
              <a:rect l="l" t="t" r="r" b="b"/>
              <a:pathLst>
                <a:path w="1346" h="449" extrusionOk="0">
                  <a:moveTo>
                    <a:pt x="673" y="0"/>
                  </a:moveTo>
                  <a:cubicBezTo>
                    <a:pt x="673" y="0"/>
                    <a:pt x="1" y="224"/>
                    <a:pt x="673" y="448"/>
                  </a:cubicBezTo>
                  <a:cubicBezTo>
                    <a:pt x="449" y="224"/>
                    <a:pt x="1345" y="224"/>
                    <a:pt x="6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1" name="Google Shape;2691;p5"/>
            <p:cNvSpPr/>
            <p:nvPr/>
          </p:nvSpPr>
          <p:spPr>
            <a:xfrm>
              <a:off x="2703400" y="4137750"/>
              <a:ext cx="39250" cy="5625"/>
            </a:xfrm>
            <a:custGeom>
              <a:avLst/>
              <a:gdLst/>
              <a:ahLst/>
              <a:cxnLst/>
              <a:rect l="l" t="t" r="r" b="b"/>
              <a:pathLst>
                <a:path w="1570" h="225" extrusionOk="0">
                  <a:moveTo>
                    <a:pt x="1" y="1"/>
                  </a:moveTo>
                  <a:lnTo>
                    <a:pt x="1570" y="225"/>
                  </a:lnTo>
                  <a:cubicBezTo>
                    <a:pt x="1121" y="1"/>
                    <a:pt x="673"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2" name="Google Shape;2692;p5"/>
            <p:cNvSpPr/>
            <p:nvPr/>
          </p:nvSpPr>
          <p:spPr>
            <a:xfrm>
              <a:off x="2664175" y="4126550"/>
              <a:ext cx="39250" cy="11225"/>
            </a:xfrm>
            <a:custGeom>
              <a:avLst/>
              <a:gdLst/>
              <a:ahLst/>
              <a:cxnLst/>
              <a:rect l="l" t="t" r="r" b="b"/>
              <a:pathLst>
                <a:path w="1570" h="449" extrusionOk="0">
                  <a:moveTo>
                    <a:pt x="1" y="0"/>
                  </a:moveTo>
                  <a:cubicBezTo>
                    <a:pt x="169" y="56"/>
                    <a:pt x="323" y="98"/>
                    <a:pt x="467" y="133"/>
                  </a:cubicBezTo>
                  <a:lnTo>
                    <a:pt x="467" y="133"/>
                  </a:lnTo>
                  <a:lnTo>
                    <a:pt x="1" y="0"/>
                  </a:lnTo>
                  <a:close/>
                  <a:moveTo>
                    <a:pt x="467" y="133"/>
                  </a:moveTo>
                  <a:lnTo>
                    <a:pt x="1570" y="449"/>
                  </a:lnTo>
                  <a:cubicBezTo>
                    <a:pt x="1234" y="281"/>
                    <a:pt x="897" y="239"/>
                    <a:pt x="467" y="133"/>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3" name="Google Shape;2693;p5"/>
            <p:cNvSpPr/>
            <p:nvPr/>
          </p:nvSpPr>
          <p:spPr>
            <a:xfrm>
              <a:off x="4529975" y="4328250"/>
              <a:ext cx="22425" cy="16825"/>
            </a:xfrm>
            <a:custGeom>
              <a:avLst/>
              <a:gdLst/>
              <a:ahLst/>
              <a:cxnLst/>
              <a:rect l="l" t="t" r="r" b="b"/>
              <a:pathLst>
                <a:path w="897" h="673" extrusionOk="0">
                  <a:moveTo>
                    <a:pt x="897" y="1"/>
                  </a:moveTo>
                  <a:cubicBezTo>
                    <a:pt x="672" y="1"/>
                    <a:pt x="0" y="449"/>
                    <a:pt x="448" y="673"/>
                  </a:cubicBezTo>
                  <a:cubicBezTo>
                    <a:pt x="448" y="225"/>
                    <a:pt x="897" y="225"/>
                    <a:pt x="8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4" name="Google Shape;2694;p5"/>
            <p:cNvSpPr/>
            <p:nvPr/>
          </p:nvSpPr>
          <p:spPr>
            <a:xfrm>
              <a:off x="5964325" y="1650050"/>
              <a:ext cx="11225" cy="2525"/>
            </a:xfrm>
            <a:custGeom>
              <a:avLst/>
              <a:gdLst/>
              <a:ahLst/>
              <a:cxnLst/>
              <a:rect l="l" t="t" r="r" b="b"/>
              <a:pathLst>
                <a:path w="449" h="101" extrusionOk="0">
                  <a:moveTo>
                    <a:pt x="0" y="1"/>
                  </a:moveTo>
                  <a:cubicBezTo>
                    <a:pt x="0" y="1"/>
                    <a:pt x="199" y="100"/>
                    <a:pt x="332" y="100"/>
                  </a:cubicBezTo>
                  <a:cubicBezTo>
                    <a:pt x="399" y="100"/>
                    <a:pt x="448" y="76"/>
                    <a:pt x="4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5" name="Google Shape;2695;p5"/>
            <p:cNvSpPr/>
            <p:nvPr/>
          </p:nvSpPr>
          <p:spPr>
            <a:xfrm>
              <a:off x="5992325" y="1636525"/>
              <a:ext cx="16850" cy="7950"/>
            </a:xfrm>
            <a:custGeom>
              <a:avLst/>
              <a:gdLst/>
              <a:ahLst/>
              <a:cxnLst/>
              <a:rect l="l" t="t" r="r" b="b"/>
              <a:pathLst>
                <a:path w="674" h="318" extrusionOk="0">
                  <a:moveTo>
                    <a:pt x="337" y="1"/>
                  </a:moveTo>
                  <a:cubicBezTo>
                    <a:pt x="113" y="1"/>
                    <a:pt x="1" y="159"/>
                    <a:pt x="1" y="318"/>
                  </a:cubicBezTo>
                  <a:cubicBezTo>
                    <a:pt x="449" y="318"/>
                    <a:pt x="673" y="318"/>
                    <a:pt x="673" y="94"/>
                  </a:cubicBezTo>
                  <a:cubicBezTo>
                    <a:pt x="542" y="28"/>
                    <a:pt x="430" y="1"/>
                    <a:pt x="33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6" name="Google Shape;2696;p5"/>
            <p:cNvSpPr/>
            <p:nvPr/>
          </p:nvSpPr>
          <p:spPr>
            <a:xfrm>
              <a:off x="5974500" y="1625700"/>
              <a:ext cx="283075" cy="36875"/>
            </a:xfrm>
            <a:custGeom>
              <a:avLst/>
              <a:gdLst/>
              <a:ahLst/>
              <a:cxnLst/>
              <a:rect l="l" t="t" r="r" b="b"/>
              <a:pathLst>
                <a:path w="11323" h="1475" extrusionOk="0">
                  <a:moveTo>
                    <a:pt x="4300" y="751"/>
                  </a:moveTo>
                  <a:cubicBezTo>
                    <a:pt x="4524" y="751"/>
                    <a:pt x="4076" y="975"/>
                    <a:pt x="4076" y="975"/>
                  </a:cubicBezTo>
                  <a:lnTo>
                    <a:pt x="4076" y="751"/>
                  </a:lnTo>
                  <a:close/>
                  <a:moveTo>
                    <a:pt x="6230" y="1"/>
                  </a:moveTo>
                  <a:cubicBezTo>
                    <a:pt x="3972" y="1"/>
                    <a:pt x="1" y="1423"/>
                    <a:pt x="5869" y="1423"/>
                  </a:cubicBezTo>
                  <a:cubicBezTo>
                    <a:pt x="5833" y="1458"/>
                    <a:pt x="5863" y="1474"/>
                    <a:pt x="5945" y="1474"/>
                  </a:cubicBezTo>
                  <a:cubicBezTo>
                    <a:pt x="6658" y="1474"/>
                    <a:pt x="11323" y="254"/>
                    <a:pt x="10473" y="254"/>
                  </a:cubicBezTo>
                  <a:cubicBezTo>
                    <a:pt x="10190" y="254"/>
                    <a:pt x="9295" y="390"/>
                    <a:pt x="7437" y="751"/>
                  </a:cubicBezTo>
                  <a:cubicBezTo>
                    <a:pt x="7682" y="201"/>
                    <a:pt x="7076" y="1"/>
                    <a:pt x="623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7" name="Google Shape;2697;p5"/>
            <p:cNvSpPr/>
            <p:nvPr/>
          </p:nvSpPr>
          <p:spPr>
            <a:xfrm>
              <a:off x="5633750" y="1638225"/>
              <a:ext cx="231100" cy="94125"/>
            </a:xfrm>
            <a:custGeom>
              <a:avLst/>
              <a:gdLst/>
              <a:ahLst/>
              <a:cxnLst/>
              <a:rect l="l" t="t" r="r" b="b"/>
              <a:pathLst>
                <a:path w="9244" h="3765" extrusionOk="0">
                  <a:moveTo>
                    <a:pt x="4034" y="1819"/>
                  </a:moveTo>
                  <a:cubicBezTo>
                    <a:pt x="4034" y="1922"/>
                    <a:pt x="4034" y="2134"/>
                    <a:pt x="4034" y="2267"/>
                  </a:cubicBezTo>
                  <a:cubicBezTo>
                    <a:pt x="3810" y="2267"/>
                    <a:pt x="4034" y="2043"/>
                    <a:pt x="4034" y="1819"/>
                  </a:cubicBezTo>
                  <a:close/>
                  <a:moveTo>
                    <a:pt x="7180" y="0"/>
                  </a:moveTo>
                  <a:cubicBezTo>
                    <a:pt x="6528" y="0"/>
                    <a:pt x="5273" y="378"/>
                    <a:pt x="3138" y="1370"/>
                  </a:cubicBezTo>
                  <a:cubicBezTo>
                    <a:pt x="2914" y="1370"/>
                    <a:pt x="0" y="2267"/>
                    <a:pt x="3810" y="3612"/>
                  </a:cubicBezTo>
                  <a:cubicBezTo>
                    <a:pt x="3863" y="3717"/>
                    <a:pt x="3963" y="3765"/>
                    <a:pt x="4098" y="3765"/>
                  </a:cubicBezTo>
                  <a:cubicBezTo>
                    <a:pt x="5297" y="3765"/>
                    <a:pt x="9244" y="0"/>
                    <a:pt x="718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8" name="Google Shape;2698;p5"/>
            <p:cNvSpPr/>
            <p:nvPr/>
          </p:nvSpPr>
          <p:spPr>
            <a:xfrm>
              <a:off x="6642275" y="2906525"/>
              <a:ext cx="16825" cy="4225"/>
            </a:xfrm>
            <a:custGeom>
              <a:avLst/>
              <a:gdLst/>
              <a:ahLst/>
              <a:cxnLst/>
              <a:rect l="l" t="t" r="r" b="b"/>
              <a:pathLst>
                <a:path w="673" h="169" extrusionOk="0">
                  <a:moveTo>
                    <a:pt x="393" y="0"/>
                  </a:moveTo>
                  <a:cubicBezTo>
                    <a:pt x="225" y="0"/>
                    <a:pt x="0" y="56"/>
                    <a:pt x="0" y="168"/>
                  </a:cubicBezTo>
                  <a:lnTo>
                    <a:pt x="449" y="168"/>
                  </a:lnTo>
                  <a:cubicBezTo>
                    <a:pt x="673" y="56"/>
                    <a:pt x="561" y="0"/>
                    <a:pt x="3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9" name="Google Shape;2699;p5"/>
            <p:cNvSpPr/>
            <p:nvPr/>
          </p:nvSpPr>
          <p:spPr>
            <a:xfrm>
              <a:off x="3301650" y="3422950"/>
              <a:ext cx="12500" cy="6500"/>
            </a:xfrm>
            <a:custGeom>
              <a:avLst/>
              <a:gdLst/>
              <a:ahLst/>
              <a:cxnLst/>
              <a:rect l="l" t="t" r="r" b="b"/>
              <a:pathLst>
                <a:path w="500" h="260" extrusionOk="0">
                  <a:moveTo>
                    <a:pt x="187" y="0"/>
                  </a:moveTo>
                  <a:cubicBezTo>
                    <a:pt x="0" y="0"/>
                    <a:pt x="65" y="259"/>
                    <a:pt x="252" y="259"/>
                  </a:cubicBezTo>
                  <a:cubicBezTo>
                    <a:pt x="320" y="259"/>
                    <a:pt x="405" y="225"/>
                    <a:pt x="500" y="130"/>
                  </a:cubicBezTo>
                  <a:cubicBezTo>
                    <a:pt x="358" y="35"/>
                    <a:pt x="255" y="0"/>
                    <a:pt x="18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0" name="Google Shape;2700;p5"/>
            <p:cNvSpPr/>
            <p:nvPr/>
          </p:nvSpPr>
          <p:spPr>
            <a:xfrm>
              <a:off x="4591600" y="3717525"/>
              <a:ext cx="15200" cy="7950"/>
            </a:xfrm>
            <a:custGeom>
              <a:avLst/>
              <a:gdLst/>
              <a:ahLst/>
              <a:cxnLst/>
              <a:rect l="l" t="t" r="r" b="b"/>
              <a:pathLst>
                <a:path w="608" h="318" extrusionOk="0">
                  <a:moveTo>
                    <a:pt x="449" y="1"/>
                  </a:moveTo>
                  <a:cubicBezTo>
                    <a:pt x="225" y="1"/>
                    <a:pt x="0" y="1"/>
                    <a:pt x="225" y="225"/>
                  </a:cubicBezTo>
                  <a:cubicBezTo>
                    <a:pt x="225" y="291"/>
                    <a:pt x="263" y="318"/>
                    <a:pt x="312" y="318"/>
                  </a:cubicBezTo>
                  <a:cubicBezTo>
                    <a:pt x="429" y="318"/>
                    <a:pt x="607" y="159"/>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1" name="Google Shape;2701;p5"/>
            <p:cNvSpPr/>
            <p:nvPr/>
          </p:nvSpPr>
          <p:spPr>
            <a:xfrm>
              <a:off x="4529975" y="3734350"/>
              <a:ext cx="11225" cy="11225"/>
            </a:xfrm>
            <a:custGeom>
              <a:avLst/>
              <a:gdLst/>
              <a:ahLst/>
              <a:cxnLst/>
              <a:rect l="l" t="t" r="r" b="b"/>
              <a:pathLst>
                <a:path w="449" h="449" extrusionOk="0">
                  <a:moveTo>
                    <a:pt x="0" y="0"/>
                  </a:moveTo>
                  <a:cubicBezTo>
                    <a:pt x="0" y="224"/>
                    <a:pt x="0" y="448"/>
                    <a:pt x="224" y="448"/>
                  </a:cubicBezTo>
                  <a:cubicBezTo>
                    <a:pt x="224" y="224"/>
                    <a:pt x="448"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2" name="Google Shape;2702;p5"/>
            <p:cNvSpPr/>
            <p:nvPr/>
          </p:nvSpPr>
          <p:spPr>
            <a:xfrm>
              <a:off x="4597200" y="3728750"/>
              <a:ext cx="25" cy="22425"/>
            </a:xfrm>
            <a:custGeom>
              <a:avLst/>
              <a:gdLst/>
              <a:ahLst/>
              <a:cxnLst/>
              <a:rect l="l" t="t" r="r" b="b"/>
              <a:pathLst>
                <a:path w="1" h="897" extrusionOk="0">
                  <a:moveTo>
                    <a:pt x="1" y="448"/>
                  </a:moveTo>
                  <a:cubicBezTo>
                    <a:pt x="1" y="897"/>
                    <a:pt x="1" y="0"/>
                    <a:pt x="1" y="448"/>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3" name="Google Shape;2703;p5"/>
            <p:cNvSpPr/>
            <p:nvPr/>
          </p:nvSpPr>
          <p:spPr>
            <a:xfrm>
              <a:off x="4546775" y="3627900"/>
              <a:ext cx="14025" cy="8425"/>
            </a:xfrm>
            <a:custGeom>
              <a:avLst/>
              <a:gdLst/>
              <a:ahLst/>
              <a:cxnLst/>
              <a:rect l="l" t="t" r="r" b="b"/>
              <a:pathLst>
                <a:path w="561" h="337" extrusionOk="0">
                  <a:moveTo>
                    <a:pt x="225" y="0"/>
                  </a:moveTo>
                  <a:lnTo>
                    <a:pt x="225" y="0"/>
                  </a:lnTo>
                  <a:cubicBezTo>
                    <a:pt x="0" y="224"/>
                    <a:pt x="169" y="336"/>
                    <a:pt x="309" y="336"/>
                  </a:cubicBezTo>
                  <a:cubicBezTo>
                    <a:pt x="449" y="336"/>
                    <a:pt x="561" y="224"/>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4" name="Google Shape;2704;p5"/>
            <p:cNvSpPr/>
            <p:nvPr/>
          </p:nvSpPr>
          <p:spPr>
            <a:xfrm>
              <a:off x="4597200" y="3641450"/>
              <a:ext cx="7850" cy="6500"/>
            </a:xfrm>
            <a:custGeom>
              <a:avLst/>
              <a:gdLst/>
              <a:ahLst/>
              <a:cxnLst/>
              <a:rect l="l" t="t" r="r" b="b"/>
              <a:pathLst>
                <a:path w="314" h="260" extrusionOk="0">
                  <a:moveTo>
                    <a:pt x="201" y="1"/>
                  </a:moveTo>
                  <a:cubicBezTo>
                    <a:pt x="160" y="1"/>
                    <a:pt x="95" y="36"/>
                    <a:pt x="1" y="130"/>
                  </a:cubicBezTo>
                  <a:cubicBezTo>
                    <a:pt x="48" y="225"/>
                    <a:pt x="95" y="260"/>
                    <a:pt x="136" y="260"/>
                  </a:cubicBezTo>
                  <a:cubicBezTo>
                    <a:pt x="248" y="260"/>
                    <a:pt x="313" y="1"/>
                    <a:pt x="20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5" name="Google Shape;2705;p5"/>
            <p:cNvSpPr/>
            <p:nvPr/>
          </p:nvSpPr>
          <p:spPr>
            <a:xfrm>
              <a:off x="4563575" y="3751150"/>
              <a:ext cx="16850" cy="22450"/>
            </a:xfrm>
            <a:custGeom>
              <a:avLst/>
              <a:gdLst/>
              <a:ahLst/>
              <a:cxnLst/>
              <a:rect l="l" t="t" r="r" b="b"/>
              <a:pathLst>
                <a:path w="674" h="898" extrusionOk="0">
                  <a:moveTo>
                    <a:pt x="1" y="1"/>
                  </a:moveTo>
                  <a:cubicBezTo>
                    <a:pt x="1" y="449"/>
                    <a:pt x="1" y="673"/>
                    <a:pt x="449" y="897"/>
                  </a:cubicBezTo>
                  <a:cubicBezTo>
                    <a:pt x="449" y="449"/>
                    <a:pt x="673"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6" name="Google Shape;2706;p5"/>
            <p:cNvSpPr/>
            <p:nvPr/>
          </p:nvSpPr>
          <p:spPr>
            <a:xfrm>
              <a:off x="4551300" y="3711925"/>
              <a:ext cx="19900" cy="10650"/>
            </a:xfrm>
            <a:custGeom>
              <a:avLst/>
              <a:gdLst/>
              <a:ahLst/>
              <a:cxnLst/>
              <a:rect l="l" t="t" r="r" b="b"/>
              <a:pathLst>
                <a:path w="796" h="426" extrusionOk="0">
                  <a:moveTo>
                    <a:pt x="492" y="1"/>
                  </a:moveTo>
                  <a:lnTo>
                    <a:pt x="492" y="1"/>
                  </a:lnTo>
                  <a:cubicBezTo>
                    <a:pt x="0" y="247"/>
                    <a:pt x="250" y="425"/>
                    <a:pt x="465" y="425"/>
                  </a:cubicBezTo>
                  <a:cubicBezTo>
                    <a:pt x="642" y="425"/>
                    <a:pt x="795" y="304"/>
                    <a:pt x="49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7" name="Google Shape;2707;p5"/>
            <p:cNvSpPr/>
            <p:nvPr/>
          </p:nvSpPr>
          <p:spPr>
            <a:xfrm>
              <a:off x="4548825" y="3615500"/>
              <a:ext cx="8125" cy="5150"/>
            </a:xfrm>
            <a:custGeom>
              <a:avLst/>
              <a:gdLst/>
              <a:ahLst/>
              <a:cxnLst/>
              <a:rect l="l" t="t" r="r" b="b"/>
              <a:pathLst>
                <a:path w="325" h="206" extrusionOk="0">
                  <a:moveTo>
                    <a:pt x="263" y="1"/>
                  </a:moveTo>
                  <a:cubicBezTo>
                    <a:pt x="247" y="1"/>
                    <a:pt x="210" y="14"/>
                    <a:pt x="143" y="48"/>
                  </a:cubicBezTo>
                  <a:cubicBezTo>
                    <a:pt x="25" y="165"/>
                    <a:pt x="0" y="206"/>
                    <a:pt x="19" y="206"/>
                  </a:cubicBezTo>
                  <a:cubicBezTo>
                    <a:pt x="61" y="206"/>
                    <a:pt x="324" y="1"/>
                    <a:pt x="26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8" name="Google Shape;2708;p5"/>
            <p:cNvSpPr/>
            <p:nvPr/>
          </p:nvSpPr>
          <p:spPr>
            <a:xfrm>
              <a:off x="4574800" y="3666350"/>
              <a:ext cx="7700" cy="7300"/>
            </a:xfrm>
            <a:custGeom>
              <a:avLst/>
              <a:gdLst/>
              <a:ahLst/>
              <a:cxnLst/>
              <a:rect l="l" t="t" r="r" b="b"/>
              <a:pathLst>
                <a:path w="308" h="292" extrusionOk="0">
                  <a:moveTo>
                    <a:pt x="234" y="0"/>
                  </a:moveTo>
                  <a:cubicBezTo>
                    <a:pt x="200" y="0"/>
                    <a:pt x="127" y="65"/>
                    <a:pt x="0" y="255"/>
                  </a:cubicBezTo>
                  <a:cubicBezTo>
                    <a:pt x="26" y="281"/>
                    <a:pt x="52" y="292"/>
                    <a:pt x="77" y="292"/>
                  </a:cubicBezTo>
                  <a:cubicBezTo>
                    <a:pt x="206" y="292"/>
                    <a:pt x="307" y="0"/>
                    <a:pt x="23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9" name="Google Shape;2709;p5"/>
            <p:cNvSpPr/>
            <p:nvPr/>
          </p:nvSpPr>
          <p:spPr>
            <a:xfrm>
              <a:off x="4066950" y="4114175"/>
              <a:ext cx="8150" cy="5125"/>
            </a:xfrm>
            <a:custGeom>
              <a:avLst/>
              <a:gdLst/>
              <a:ahLst/>
              <a:cxnLst/>
              <a:rect l="l" t="t" r="r" b="b"/>
              <a:pathLst>
                <a:path w="326" h="205" extrusionOk="0">
                  <a:moveTo>
                    <a:pt x="264" y="0"/>
                  </a:moveTo>
                  <a:cubicBezTo>
                    <a:pt x="248" y="0"/>
                    <a:pt x="211" y="13"/>
                    <a:pt x="143" y="47"/>
                  </a:cubicBezTo>
                  <a:cubicBezTo>
                    <a:pt x="26" y="164"/>
                    <a:pt x="1" y="205"/>
                    <a:pt x="20" y="205"/>
                  </a:cubicBezTo>
                  <a:cubicBezTo>
                    <a:pt x="62" y="205"/>
                    <a:pt x="325" y="0"/>
                    <a:pt x="26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0" name="Google Shape;2710;p5"/>
            <p:cNvSpPr/>
            <p:nvPr/>
          </p:nvSpPr>
          <p:spPr>
            <a:xfrm>
              <a:off x="4036900" y="4061675"/>
              <a:ext cx="7850" cy="6500"/>
            </a:xfrm>
            <a:custGeom>
              <a:avLst/>
              <a:gdLst/>
              <a:ahLst/>
              <a:cxnLst/>
              <a:rect l="l" t="t" r="r" b="b"/>
              <a:pathLst>
                <a:path w="314" h="260" extrusionOk="0">
                  <a:moveTo>
                    <a:pt x="201" y="1"/>
                  </a:moveTo>
                  <a:cubicBezTo>
                    <a:pt x="160" y="1"/>
                    <a:pt x="95" y="35"/>
                    <a:pt x="1" y="130"/>
                  </a:cubicBezTo>
                  <a:cubicBezTo>
                    <a:pt x="48" y="225"/>
                    <a:pt x="95" y="260"/>
                    <a:pt x="137" y="260"/>
                  </a:cubicBezTo>
                  <a:cubicBezTo>
                    <a:pt x="249" y="260"/>
                    <a:pt x="313" y="1"/>
                    <a:pt x="20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1" name="Google Shape;2711;p5"/>
            <p:cNvSpPr/>
            <p:nvPr/>
          </p:nvSpPr>
          <p:spPr>
            <a:xfrm>
              <a:off x="4014500" y="4106500"/>
              <a:ext cx="4700" cy="6500"/>
            </a:xfrm>
            <a:custGeom>
              <a:avLst/>
              <a:gdLst/>
              <a:ahLst/>
              <a:cxnLst/>
              <a:rect l="l" t="t" r="r" b="b"/>
              <a:pathLst>
                <a:path w="188" h="260" extrusionOk="0">
                  <a:moveTo>
                    <a:pt x="112" y="1"/>
                  </a:moveTo>
                  <a:cubicBezTo>
                    <a:pt x="85" y="1"/>
                    <a:pt x="48" y="35"/>
                    <a:pt x="0" y="130"/>
                  </a:cubicBezTo>
                  <a:cubicBezTo>
                    <a:pt x="48" y="225"/>
                    <a:pt x="85" y="259"/>
                    <a:pt x="112" y="259"/>
                  </a:cubicBezTo>
                  <a:cubicBezTo>
                    <a:pt x="187" y="259"/>
                    <a:pt x="187" y="1"/>
                    <a:pt x="11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2" name="Google Shape;2712;p5"/>
            <p:cNvSpPr/>
            <p:nvPr/>
          </p:nvSpPr>
          <p:spPr>
            <a:xfrm>
              <a:off x="7111200" y="2686600"/>
              <a:ext cx="22425" cy="6500"/>
            </a:xfrm>
            <a:custGeom>
              <a:avLst/>
              <a:gdLst/>
              <a:ahLst/>
              <a:cxnLst/>
              <a:rect l="l" t="t" r="r" b="b"/>
              <a:pathLst>
                <a:path w="897" h="260" extrusionOk="0">
                  <a:moveTo>
                    <a:pt x="518" y="0"/>
                  </a:moveTo>
                  <a:lnTo>
                    <a:pt x="518" y="0"/>
                  </a:lnTo>
                  <a:cubicBezTo>
                    <a:pt x="0" y="130"/>
                    <a:pt x="379" y="259"/>
                    <a:pt x="619" y="259"/>
                  </a:cubicBezTo>
                  <a:cubicBezTo>
                    <a:pt x="795" y="259"/>
                    <a:pt x="896" y="190"/>
                    <a:pt x="51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3" name="Google Shape;2713;p5"/>
            <p:cNvSpPr/>
            <p:nvPr/>
          </p:nvSpPr>
          <p:spPr>
            <a:xfrm>
              <a:off x="7034475" y="2675400"/>
              <a:ext cx="25250" cy="4225"/>
            </a:xfrm>
            <a:custGeom>
              <a:avLst/>
              <a:gdLst/>
              <a:ahLst/>
              <a:cxnLst/>
              <a:rect l="l" t="t" r="r" b="b"/>
              <a:pathLst>
                <a:path w="1010" h="169" extrusionOk="0">
                  <a:moveTo>
                    <a:pt x="449" y="0"/>
                  </a:moveTo>
                  <a:lnTo>
                    <a:pt x="449" y="0"/>
                  </a:lnTo>
                  <a:cubicBezTo>
                    <a:pt x="1" y="112"/>
                    <a:pt x="281" y="168"/>
                    <a:pt x="533" y="168"/>
                  </a:cubicBezTo>
                  <a:cubicBezTo>
                    <a:pt x="785" y="168"/>
                    <a:pt x="1009" y="112"/>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4" name="Google Shape;2714;p5"/>
            <p:cNvSpPr/>
            <p:nvPr/>
          </p:nvSpPr>
          <p:spPr>
            <a:xfrm>
              <a:off x="7008725" y="775100"/>
              <a:ext cx="20175" cy="13050"/>
            </a:xfrm>
            <a:custGeom>
              <a:avLst/>
              <a:gdLst/>
              <a:ahLst/>
              <a:cxnLst/>
              <a:rect l="l" t="t" r="r" b="b"/>
              <a:pathLst>
                <a:path w="807" h="522" extrusionOk="0">
                  <a:moveTo>
                    <a:pt x="597" y="0"/>
                  </a:moveTo>
                  <a:cubicBezTo>
                    <a:pt x="156" y="0"/>
                    <a:pt x="0" y="521"/>
                    <a:pt x="232" y="521"/>
                  </a:cubicBezTo>
                  <a:cubicBezTo>
                    <a:pt x="266" y="521"/>
                    <a:pt x="308" y="510"/>
                    <a:pt x="358" y="485"/>
                  </a:cubicBezTo>
                  <a:cubicBezTo>
                    <a:pt x="358" y="261"/>
                    <a:pt x="807" y="261"/>
                    <a:pt x="807" y="37"/>
                  </a:cubicBezTo>
                  <a:cubicBezTo>
                    <a:pt x="731" y="11"/>
                    <a:pt x="661" y="0"/>
                    <a:pt x="59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5" name="Google Shape;2715;p5"/>
            <p:cNvSpPr/>
            <p:nvPr/>
          </p:nvSpPr>
          <p:spPr>
            <a:xfrm>
              <a:off x="7000875" y="2973600"/>
              <a:ext cx="22425" cy="9975"/>
            </a:xfrm>
            <a:custGeom>
              <a:avLst/>
              <a:gdLst/>
              <a:ahLst/>
              <a:cxnLst/>
              <a:rect l="l" t="t" r="r" b="b"/>
              <a:pathLst>
                <a:path w="897" h="399" extrusionOk="0">
                  <a:moveTo>
                    <a:pt x="299" y="0"/>
                  </a:moveTo>
                  <a:cubicBezTo>
                    <a:pt x="149" y="0"/>
                    <a:pt x="0" y="100"/>
                    <a:pt x="0" y="399"/>
                  </a:cubicBezTo>
                  <a:cubicBezTo>
                    <a:pt x="896" y="399"/>
                    <a:pt x="598" y="0"/>
                    <a:pt x="29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6" name="Google Shape;2716;p5"/>
            <p:cNvSpPr/>
            <p:nvPr/>
          </p:nvSpPr>
          <p:spPr>
            <a:xfrm>
              <a:off x="7000875" y="3930450"/>
              <a:ext cx="11225" cy="11225"/>
            </a:xfrm>
            <a:custGeom>
              <a:avLst/>
              <a:gdLst/>
              <a:ahLst/>
              <a:cxnLst/>
              <a:rect l="l" t="t" r="r" b="b"/>
              <a:pathLst>
                <a:path w="449" h="449" extrusionOk="0">
                  <a:moveTo>
                    <a:pt x="0" y="0"/>
                  </a:moveTo>
                  <a:cubicBezTo>
                    <a:pt x="0" y="224"/>
                    <a:pt x="0" y="449"/>
                    <a:pt x="224" y="449"/>
                  </a:cubicBezTo>
                  <a:cubicBezTo>
                    <a:pt x="448" y="449"/>
                    <a:pt x="224"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7" name="Google Shape;2717;p5"/>
            <p:cNvSpPr/>
            <p:nvPr/>
          </p:nvSpPr>
          <p:spPr>
            <a:xfrm>
              <a:off x="6964450" y="3969675"/>
              <a:ext cx="28025" cy="4225"/>
            </a:xfrm>
            <a:custGeom>
              <a:avLst/>
              <a:gdLst/>
              <a:ahLst/>
              <a:cxnLst/>
              <a:rect l="l" t="t" r="r" b="b"/>
              <a:pathLst>
                <a:path w="1121" h="169" extrusionOk="0">
                  <a:moveTo>
                    <a:pt x="561" y="0"/>
                  </a:moveTo>
                  <a:cubicBezTo>
                    <a:pt x="0" y="112"/>
                    <a:pt x="280" y="168"/>
                    <a:pt x="561" y="168"/>
                  </a:cubicBezTo>
                  <a:cubicBezTo>
                    <a:pt x="841" y="168"/>
                    <a:pt x="1121" y="112"/>
                    <a:pt x="56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8" name="Google Shape;2718;p5"/>
            <p:cNvSpPr/>
            <p:nvPr/>
          </p:nvSpPr>
          <p:spPr>
            <a:xfrm>
              <a:off x="6849575" y="916075"/>
              <a:ext cx="16850" cy="11225"/>
            </a:xfrm>
            <a:custGeom>
              <a:avLst/>
              <a:gdLst/>
              <a:ahLst/>
              <a:cxnLst/>
              <a:rect l="l" t="t" r="r" b="b"/>
              <a:pathLst>
                <a:path w="674" h="449" extrusionOk="0">
                  <a:moveTo>
                    <a:pt x="1" y="1"/>
                  </a:moveTo>
                  <a:cubicBezTo>
                    <a:pt x="1" y="225"/>
                    <a:pt x="1" y="449"/>
                    <a:pt x="225" y="449"/>
                  </a:cubicBezTo>
                  <a:cubicBezTo>
                    <a:pt x="673" y="449"/>
                    <a:pt x="449"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9" name="Google Shape;2719;p5"/>
            <p:cNvSpPr/>
            <p:nvPr/>
          </p:nvSpPr>
          <p:spPr>
            <a:xfrm>
              <a:off x="6832775" y="787200"/>
              <a:ext cx="11225" cy="11250"/>
            </a:xfrm>
            <a:custGeom>
              <a:avLst/>
              <a:gdLst/>
              <a:ahLst/>
              <a:cxnLst/>
              <a:rect l="l" t="t" r="r" b="b"/>
              <a:pathLst>
                <a:path w="449" h="450" extrusionOk="0">
                  <a:moveTo>
                    <a:pt x="0" y="1"/>
                  </a:moveTo>
                  <a:cubicBezTo>
                    <a:pt x="0" y="1"/>
                    <a:pt x="0" y="449"/>
                    <a:pt x="225" y="449"/>
                  </a:cubicBezTo>
                  <a:cubicBezTo>
                    <a:pt x="449" y="449"/>
                    <a:pt x="225"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0" name="Google Shape;2720;p5"/>
            <p:cNvSpPr/>
            <p:nvPr/>
          </p:nvSpPr>
          <p:spPr>
            <a:xfrm>
              <a:off x="6832775" y="2311200"/>
              <a:ext cx="11225" cy="11225"/>
            </a:xfrm>
            <a:custGeom>
              <a:avLst/>
              <a:gdLst/>
              <a:ahLst/>
              <a:cxnLst/>
              <a:rect l="l" t="t" r="r" b="b"/>
              <a:pathLst>
                <a:path w="449" h="449" extrusionOk="0">
                  <a:moveTo>
                    <a:pt x="0" y="1"/>
                  </a:moveTo>
                  <a:cubicBezTo>
                    <a:pt x="0" y="225"/>
                    <a:pt x="0" y="449"/>
                    <a:pt x="225" y="449"/>
                  </a:cubicBezTo>
                  <a:cubicBezTo>
                    <a:pt x="449" y="449"/>
                    <a:pt x="225"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1" name="Google Shape;2721;p5"/>
            <p:cNvSpPr/>
            <p:nvPr/>
          </p:nvSpPr>
          <p:spPr>
            <a:xfrm>
              <a:off x="6818250" y="2893150"/>
              <a:ext cx="20150" cy="18325"/>
            </a:xfrm>
            <a:custGeom>
              <a:avLst/>
              <a:gdLst/>
              <a:ahLst/>
              <a:cxnLst/>
              <a:rect l="l" t="t" r="r" b="b"/>
              <a:pathLst>
                <a:path w="806" h="733" extrusionOk="0">
                  <a:moveTo>
                    <a:pt x="632" y="1"/>
                  </a:moveTo>
                  <a:cubicBezTo>
                    <a:pt x="153" y="1"/>
                    <a:pt x="1" y="733"/>
                    <a:pt x="419" y="733"/>
                  </a:cubicBezTo>
                  <a:cubicBezTo>
                    <a:pt x="466" y="733"/>
                    <a:pt x="520" y="724"/>
                    <a:pt x="581" y="703"/>
                  </a:cubicBezTo>
                  <a:cubicBezTo>
                    <a:pt x="581" y="479"/>
                    <a:pt x="806" y="255"/>
                    <a:pt x="806" y="31"/>
                  </a:cubicBezTo>
                  <a:cubicBezTo>
                    <a:pt x="744" y="10"/>
                    <a:pt x="686" y="1"/>
                    <a:pt x="63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2" name="Google Shape;2722;p5"/>
            <p:cNvSpPr/>
            <p:nvPr/>
          </p:nvSpPr>
          <p:spPr>
            <a:xfrm>
              <a:off x="6810375" y="804025"/>
              <a:ext cx="22275" cy="17725"/>
            </a:xfrm>
            <a:custGeom>
              <a:avLst/>
              <a:gdLst/>
              <a:ahLst/>
              <a:cxnLst/>
              <a:rect l="l" t="t" r="r" b="b"/>
              <a:pathLst>
                <a:path w="891" h="709" extrusionOk="0">
                  <a:moveTo>
                    <a:pt x="448" y="0"/>
                  </a:moveTo>
                  <a:cubicBezTo>
                    <a:pt x="448" y="224"/>
                    <a:pt x="0" y="224"/>
                    <a:pt x="224" y="673"/>
                  </a:cubicBezTo>
                  <a:cubicBezTo>
                    <a:pt x="299" y="698"/>
                    <a:pt x="365" y="709"/>
                    <a:pt x="424" y="709"/>
                  </a:cubicBezTo>
                  <a:cubicBezTo>
                    <a:pt x="891" y="709"/>
                    <a:pt x="847" y="0"/>
                    <a:pt x="4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3" name="Google Shape;2723;p5"/>
            <p:cNvSpPr/>
            <p:nvPr/>
          </p:nvSpPr>
          <p:spPr>
            <a:xfrm>
              <a:off x="6801950" y="826425"/>
              <a:ext cx="28050" cy="4225"/>
            </a:xfrm>
            <a:custGeom>
              <a:avLst/>
              <a:gdLst/>
              <a:ahLst/>
              <a:cxnLst/>
              <a:rect l="l" t="t" r="r" b="b"/>
              <a:pathLst>
                <a:path w="1122" h="169" extrusionOk="0">
                  <a:moveTo>
                    <a:pt x="561" y="1"/>
                  </a:moveTo>
                  <a:cubicBezTo>
                    <a:pt x="1" y="113"/>
                    <a:pt x="281" y="169"/>
                    <a:pt x="561" y="169"/>
                  </a:cubicBezTo>
                  <a:cubicBezTo>
                    <a:pt x="841" y="169"/>
                    <a:pt x="1121" y="113"/>
                    <a:pt x="5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4" name="Google Shape;2724;p5"/>
            <p:cNvSpPr/>
            <p:nvPr/>
          </p:nvSpPr>
          <p:spPr>
            <a:xfrm>
              <a:off x="6803025" y="858325"/>
              <a:ext cx="20075" cy="12950"/>
            </a:xfrm>
            <a:custGeom>
              <a:avLst/>
              <a:gdLst/>
              <a:ahLst/>
              <a:cxnLst/>
              <a:rect l="l" t="t" r="r" b="b"/>
              <a:pathLst>
                <a:path w="803" h="518" extrusionOk="0">
                  <a:moveTo>
                    <a:pt x="525" y="0"/>
                  </a:moveTo>
                  <a:cubicBezTo>
                    <a:pt x="305" y="0"/>
                    <a:pt x="1" y="259"/>
                    <a:pt x="518" y="518"/>
                  </a:cubicBezTo>
                  <a:cubicBezTo>
                    <a:pt x="802" y="139"/>
                    <a:pt x="686" y="0"/>
                    <a:pt x="5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5" name="Google Shape;2725;p5"/>
            <p:cNvSpPr/>
            <p:nvPr/>
          </p:nvSpPr>
          <p:spPr>
            <a:xfrm>
              <a:off x="6810375" y="2878350"/>
              <a:ext cx="22425" cy="9975"/>
            </a:xfrm>
            <a:custGeom>
              <a:avLst/>
              <a:gdLst/>
              <a:ahLst/>
              <a:cxnLst/>
              <a:rect l="l" t="t" r="r" b="b"/>
              <a:pathLst>
                <a:path w="897" h="399" extrusionOk="0">
                  <a:moveTo>
                    <a:pt x="299" y="0"/>
                  </a:moveTo>
                  <a:cubicBezTo>
                    <a:pt x="149" y="0"/>
                    <a:pt x="0" y="100"/>
                    <a:pt x="0" y="399"/>
                  </a:cubicBezTo>
                  <a:cubicBezTo>
                    <a:pt x="896" y="399"/>
                    <a:pt x="598" y="0"/>
                    <a:pt x="29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6" name="Google Shape;2726;p5"/>
            <p:cNvSpPr/>
            <p:nvPr/>
          </p:nvSpPr>
          <p:spPr>
            <a:xfrm>
              <a:off x="6777775" y="892925"/>
              <a:ext cx="27000" cy="23175"/>
            </a:xfrm>
            <a:custGeom>
              <a:avLst/>
              <a:gdLst/>
              <a:ahLst/>
              <a:cxnLst/>
              <a:rect l="l" t="t" r="r" b="b"/>
              <a:pathLst>
                <a:path w="1080" h="927" extrusionOk="0">
                  <a:moveTo>
                    <a:pt x="903" y="1"/>
                  </a:moveTo>
                  <a:cubicBezTo>
                    <a:pt x="333" y="1"/>
                    <a:pt x="0" y="927"/>
                    <a:pt x="408" y="927"/>
                  </a:cubicBezTo>
                  <a:cubicBezTo>
                    <a:pt x="856" y="702"/>
                    <a:pt x="632" y="254"/>
                    <a:pt x="1080" y="30"/>
                  </a:cubicBezTo>
                  <a:cubicBezTo>
                    <a:pt x="1019" y="10"/>
                    <a:pt x="960" y="1"/>
                    <a:pt x="90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7" name="Google Shape;2727;p5"/>
            <p:cNvSpPr/>
            <p:nvPr/>
          </p:nvSpPr>
          <p:spPr>
            <a:xfrm>
              <a:off x="6787950" y="988925"/>
              <a:ext cx="16825" cy="11225"/>
            </a:xfrm>
            <a:custGeom>
              <a:avLst/>
              <a:gdLst/>
              <a:ahLst/>
              <a:cxnLst/>
              <a:rect l="l" t="t" r="r" b="b"/>
              <a:pathLst>
                <a:path w="673" h="449" extrusionOk="0">
                  <a:moveTo>
                    <a:pt x="1" y="0"/>
                  </a:moveTo>
                  <a:cubicBezTo>
                    <a:pt x="1" y="0"/>
                    <a:pt x="1" y="448"/>
                    <a:pt x="225" y="448"/>
                  </a:cubicBezTo>
                  <a:cubicBezTo>
                    <a:pt x="673" y="448"/>
                    <a:pt x="225"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8" name="Google Shape;2728;p5"/>
            <p:cNvSpPr/>
            <p:nvPr/>
          </p:nvSpPr>
          <p:spPr>
            <a:xfrm>
              <a:off x="6782350" y="1005725"/>
              <a:ext cx="11225" cy="5625"/>
            </a:xfrm>
            <a:custGeom>
              <a:avLst/>
              <a:gdLst/>
              <a:ahLst/>
              <a:cxnLst/>
              <a:rect l="l" t="t" r="r" b="b"/>
              <a:pathLst>
                <a:path w="449" h="225" extrusionOk="0">
                  <a:moveTo>
                    <a:pt x="0" y="0"/>
                  </a:moveTo>
                  <a:cubicBezTo>
                    <a:pt x="0" y="0"/>
                    <a:pt x="0" y="225"/>
                    <a:pt x="225" y="225"/>
                  </a:cubicBezTo>
                  <a:cubicBezTo>
                    <a:pt x="449" y="225"/>
                    <a:pt x="225"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9" name="Google Shape;2729;p5"/>
            <p:cNvSpPr/>
            <p:nvPr/>
          </p:nvSpPr>
          <p:spPr>
            <a:xfrm>
              <a:off x="6737525" y="2882700"/>
              <a:ext cx="16825" cy="22425"/>
            </a:xfrm>
            <a:custGeom>
              <a:avLst/>
              <a:gdLst/>
              <a:ahLst/>
              <a:cxnLst/>
              <a:rect l="l" t="t" r="r" b="b"/>
              <a:pathLst>
                <a:path w="673" h="897" extrusionOk="0">
                  <a:moveTo>
                    <a:pt x="0" y="1"/>
                  </a:moveTo>
                  <a:cubicBezTo>
                    <a:pt x="0" y="449"/>
                    <a:pt x="0" y="897"/>
                    <a:pt x="449" y="897"/>
                  </a:cubicBezTo>
                  <a:cubicBezTo>
                    <a:pt x="449" y="449"/>
                    <a:pt x="673"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0" name="Google Shape;2730;p5"/>
            <p:cNvSpPr/>
            <p:nvPr/>
          </p:nvSpPr>
          <p:spPr>
            <a:xfrm>
              <a:off x="6737525" y="983325"/>
              <a:ext cx="11225" cy="11225"/>
            </a:xfrm>
            <a:custGeom>
              <a:avLst/>
              <a:gdLst/>
              <a:ahLst/>
              <a:cxnLst/>
              <a:rect l="l" t="t" r="r" b="b"/>
              <a:pathLst>
                <a:path w="449" h="449" extrusionOk="0">
                  <a:moveTo>
                    <a:pt x="0" y="0"/>
                  </a:moveTo>
                  <a:cubicBezTo>
                    <a:pt x="0" y="224"/>
                    <a:pt x="0" y="448"/>
                    <a:pt x="225" y="448"/>
                  </a:cubicBezTo>
                  <a:cubicBezTo>
                    <a:pt x="449" y="448"/>
                    <a:pt x="225"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1" name="Google Shape;2731;p5"/>
            <p:cNvSpPr/>
            <p:nvPr/>
          </p:nvSpPr>
          <p:spPr>
            <a:xfrm>
              <a:off x="6723525" y="2339225"/>
              <a:ext cx="25225" cy="4225"/>
            </a:xfrm>
            <a:custGeom>
              <a:avLst/>
              <a:gdLst/>
              <a:ahLst/>
              <a:cxnLst/>
              <a:rect l="l" t="t" r="r" b="b"/>
              <a:pathLst>
                <a:path w="1009" h="169" extrusionOk="0">
                  <a:moveTo>
                    <a:pt x="560" y="0"/>
                  </a:moveTo>
                  <a:lnTo>
                    <a:pt x="560" y="0"/>
                  </a:lnTo>
                  <a:cubicBezTo>
                    <a:pt x="0" y="112"/>
                    <a:pt x="224" y="168"/>
                    <a:pt x="476" y="168"/>
                  </a:cubicBezTo>
                  <a:cubicBezTo>
                    <a:pt x="729" y="168"/>
                    <a:pt x="1009" y="112"/>
                    <a:pt x="5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2" name="Google Shape;2732;p5"/>
            <p:cNvSpPr/>
            <p:nvPr/>
          </p:nvSpPr>
          <p:spPr>
            <a:xfrm>
              <a:off x="6715125" y="3880025"/>
              <a:ext cx="25225" cy="4225"/>
            </a:xfrm>
            <a:custGeom>
              <a:avLst/>
              <a:gdLst/>
              <a:ahLst/>
              <a:cxnLst/>
              <a:rect l="l" t="t" r="r" b="b"/>
              <a:pathLst>
                <a:path w="1009" h="169" extrusionOk="0">
                  <a:moveTo>
                    <a:pt x="448" y="0"/>
                  </a:moveTo>
                  <a:lnTo>
                    <a:pt x="448" y="0"/>
                  </a:lnTo>
                  <a:cubicBezTo>
                    <a:pt x="0" y="112"/>
                    <a:pt x="280" y="168"/>
                    <a:pt x="532" y="168"/>
                  </a:cubicBezTo>
                  <a:cubicBezTo>
                    <a:pt x="784" y="168"/>
                    <a:pt x="1009" y="112"/>
                    <a:pt x="4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3" name="Google Shape;2733;p5"/>
            <p:cNvSpPr/>
            <p:nvPr/>
          </p:nvSpPr>
          <p:spPr>
            <a:xfrm>
              <a:off x="6709500" y="1442750"/>
              <a:ext cx="22450" cy="11225"/>
            </a:xfrm>
            <a:custGeom>
              <a:avLst/>
              <a:gdLst/>
              <a:ahLst/>
              <a:cxnLst/>
              <a:rect l="l" t="t" r="r" b="b"/>
              <a:pathLst>
                <a:path w="898" h="449" extrusionOk="0">
                  <a:moveTo>
                    <a:pt x="449" y="1"/>
                  </a:moveTo>
                  <a:cubicBezTo>
                    <a:pt x="449" y="225"/>
                    <a:pt x="1" y="225"/>
                    <a:pt x="449" y="449"/>
                  </a:cubicBezTo>
                  <a:cubicBezTo>
                    <a:pt x="897" y="449"/>
                    <a:pt x="897" y="1"/>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4" name="Google Shape;2734;p5"/>
            <p:cNvSpPr/>
            <p:nvPr/>
          </p:nvSpPr>
          <p:spPr>
            <a:xfrm>
              <a:off x="6687100" y="2991075"/>
              <a:ext cx="37950" cy="20525"/>
            </a:xfrm>
            <a:custGeom>
              <a:avLst/>
              <a:gdLst/>
              <a:ahLst/>
              <a:cxnLst/>
              <a:rect l="l" t="t" r="r" b="b"/>
              <a:pathLst>
                <a:path w="1518" h="821" extrusionOk="0">
                  <a:moveTo>
                    <a:pt x="397" y="0"/>
                  </a:moveTo>
                  <a:cubicBezTo>
                    <a:pt x="245" y="0"/>
                    <a:pt x="105" y="44"/>
                    <a:pt x="0" y="148"/>
                  </a:cubicBezTo>
                  <a:cubicBezTo>
                    <a:pt x="673" y="148"/>
                    <a:pt x="673" y="820"/>
                    <a:pt x="1345" y="820"/>
                  </a:cubicBezTo>
                  <a:cubicBezTo>
                    <a:pt x="1517" y="476"/>
                    <a:pt x="897" y="0"/>
                    <a:pt x="39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5" name="Google Shape;2735;p5"/>
            <p:cNvSpPr/>
            <p:nvPr/>
          </p:nvSpPr>
          <p:spPr>
            <a:xfrm>
              <a:off x="6689900" y="3835200"/>
              <a:ext cx="25225" cy="4225"/>
            </a:xfrm>
            <a:custGeom>
              <a:avLst/>
              <a:gdLst/>
              <a:ahLst/>
              <a:cxnLst/>
              <a:rect l="l" t="t" r="r" b="b"/>
              <a:pathLst>
                <a:path w="1009" h="169" extrusionOk="0">
                  <a:moveTo>
                    <a:pt x="561" y="0"/>
                  </a:moveTo>
                  <a:lnTo>
                    <a:pt x="561" y="0"/>
                  </a:lnTo>
                  <a:cubicBezTo>
                    <a:pt x="0" y="112"/>
                    <a:pt x="225" y="168"/>
                    <a:pt x="477" y="168"/>
                  </a:cubicBezTo>
                  <a:cubicBezTo>
                    <a:pt x="729" y="168"/>
                    <a:pt x="1009" y="112"/>
                    <a:pt x="56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6" name="Google Shape;2736;p5"/>
            <p:cNvSpPr/>
            <p:nvPr/>
          </p:nvSpPr>
          <p:spPr>
            <a:xfrm>
              <a:off x="6664675" y="1329775"/>
              <a:ext cx="20700" cy="13050"/>
            </a:xfrm>
            <a:custGeom>
              <a:avLst/>
              <a:gdLst/>
              <a:ahLst/>
              <a:cxnLst/>
              <a:rect l="l" t="t" r="r" b="b"/>
              <a:pathLst>
                <a:path w="828" h="522" extrusionOk="0">
                  <a:moveTo>
                    <a:pt x="211" y="1"/>
                  </a:moveTo>
                  <a:cubicBezTo>
                    <a:pt x="147" y="1"/>
                    <a:pt x="77" y="12"/>
                    <a:pt x="1" y="37"/>
                  </a:cubicBezTo>
                  <a:cubicBezTo>
                    <a:pt x="1" y="261"/>
                    <a:pt x="225" y="485"/>
                    <a:pt x="673" y="485"/>
                  </a:cubicBezTo>
                  <a:cubicBezTo>
                    <a:pt x="699" y="511"/>
                    <a:pt x="718" y="522"/>
                    <a:pt x="732" y="522"/>
                  </a:cubicBezTo>
                  <a:cubicBezTo>
                    <a:pt x="827" y="522"/>
                    <a:pt x="654" y="1"/>
                    <a:pt x="21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7" name="Google Shape;2737;p5"/>
            <p:cNvSpPr/>
            <p:nvPr/>
          </p:nvSpPr>
          <p:spPr>
            <a:xfrm>
              <a:off x="6647875" y="1438100"/>
              <a:ext cx="24750" cy="15875"/>
            </a:xfrm>
            <a:custGeom>
              <a:avLst/>
              <a:gdLst/>
              <a:ahLst/>
              <a:cxnLst/>
              <a:rect l="l" t="t" r="r" b="b"/>
              <a:pathLst>
                <a:path w="990" h="635" extrusionOk="0">
                  <a:moveTo>
                    <a:pt x="221" y="1"/>
                  </a:moveTo>
                  <a:cubicBezTo>
                    <a:pt x="97" y="1"/>
                    <a:pt x="1" y="55"/>
                    <a:pt x="1" y="187"/>
                  </a:cubicBezTo>
                  <a:cubicBezTo>
                    <a:pt x="449" y="187"/>
                    <a:pt x="449" y="411"/>
                    <a:pt x="673" y="635"/>
                  </a:cubicBezTo>
                  <a:cubicBezTo>
                    <a:pt x="990" y="318"/>
                    <a:pt x="522" y="1"/>
                    <a:pt x="22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8" name="Google Shape;2738;p5"/>
            <p:cNvSpPr/>
            <p:nvPr/>
          </p:nvSpPr>
          <p:spPr>
            <a:xfrm>
              <a:off x="6645075" y="3812775"/>
              <a:ext cx="28050" cy="4225"/>
            </a:xfrm>
            <a:custGeom>
              <a:avLst/>
              <a:gdLst/>
              <a:ahLst/>
              <a:cxnLst/>
              <a:rect l="l" t="t" r="r" b="b"/>
              <a:pathLst>
                <a:path w="1122" h="169" extrusionOk="0">
                  <a:moveTo>
                    <a:pt x="561" y="1"/>
                  </a:moveTo>
                  <a:cubicBezTo>
                    <a:pt x="1" y="113"/>
                    <a:pt x="281" y="169"/>
                    <a:pt x="561" y="169"/>
                  </a:cubicBezTo>
                  <a:cubicBezTo>
                    <a:pt x="841" y="169"/>
                    <a:pt x="1121" y="113"/>
                    <a:pt x="5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9" name="Google Shape;2739;p5"/>
            <p:cNvSpPr/>
            <p:nvPr/>
          </p:nvSpPr>
          <p:spPr>
            <a:xfrm>
              <a:off x="6647875" y="3774800"/>
              <a:ext cx="22450" cy="10000"/>
            </a:xfrm>
            <a:custGeom>
              <a:avLst/>
              <a:gdLst/>
              <a:ahLst/>
              <a:cxnLst/>
              <a:rect l="l" t="t" r="r" b="b"/>
              <a:pathLst>
                <a:path w="898" h="400" extrusionOk="0">
                  <a:moveTo>
                    <a:pt x="299" y="1"/>
                  </a:moveTo>
                  <a:cubicBezTo>
                    <a:pt x="150" y="1"/>
                    <a:pt x="1" y="100"/>
                    <a:pt x="1" y="399"/>
                  </a:cubicBezTo>
                  <a:cubicBezTo>
                    <a:pt x="897" y="399"/>
                    <a:pt x="598" y="1"/>
                    <a:pt x="29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0" name="Google Shape;2740;p5"/>
            <p:cNvSpPr/>
            <p:nvPr/>
          </p:nvSpPr>
          <p:spPr>
            <a:xfrm>
              <a:off x="6616175" y="2997625"/>
              <a:ext cx="14175" cy="8275"/>
            </a:xfrm>
            <a:custGeom>
              <a:avLst/>
              <a:gdLst/>
              <a:ahLst/>
              <a:cxnLst/>
              <a:rect l="l" t="t" r="r" b="b"/>
              <a:pathLst>
                <a:path w="567" h="331" extrusionOk="0">
                  <a:moveTo>
                    <a:pt x="102" y="1"/>
                  </a:moveTo>
                  <a:cubicBezTo>
                    <a:pt x="1" y="1"/>
                    <a:pt x="452" y="331"/>
                    <a:pt x="533" y="331"/>
                  </a:cubicBezTo>
                  <a:cubicBezTo>
                    <a:pt x="566" y="331"/>
                    <a:pt x="535" y="273"/>
                    <a:pt x="372" y="110"/>
                  </a:cubicBezTo>
                  <a:cubicBezTo>
                    <a:pt x="214" y="31"/>
                    <a:pt x="133" y="1"/>
                    <a:pt x="10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1" name="Google Shape;2741;p5"/>
            <p:cNvSpPr/>
            <p:nvPr/>
          </p:nvSpPr>
          <p:spPr>
            <a:xfrm>
              <a:off x="6580650" y="3840800"/>
              <a:ext cx="22425" cy="5625"/>
            </a:xfrm>
            <a:custGeom>
              <a:avLst/>
              <a:gdLst/>
              <a:ahLst/>
              <a:cxnLst/>
              <a:rect l="l" t="t" r="r" b="b"/>
              <a:pathLst>
                <a:path w="897" h="225" extrusionOk="0">
                  <a:moveTo>
                    <a:pt x="448" y="0"/>
                  </a:moveTo>
                  <a:cubicBezTo>
                    <a:pt x="0" y="0"/>
                    <a:pt x="0" y="225"/>
                    <a:pt x="448" y="225"/>
                  </a:cubicBezTo>
                  <a:cubicBezTo>
                    <a:pt x="673" y="225"/>
                    <a:pt x="897" y="0"/>
                    <a:pt x="4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2" name="Google Shape;2742;p5"/>
            <p:cNvSpPr/>
            <p:nvPr/>
          </p:nvSpPr>
          <p:spPr>
            <a:xfrm>
              <a:off x="6566625" y="3908025"/>
              <a:ext cx="28050" cy="4225"/>
            </a:xfrm>
            <a:custGeom>
              <a:avLst/>
              <a:gdLst/>
              <a:ahLst/>
              <a:cxnLst/>
              <a:rect l="l" t="t" r="r" b="b"/>
              <a:pathLst>
                <a:path w="1122" h="169" extrusionOk="0">
                  <a:moveTo>
                    <a:pt x="561" y="1"/>
                  </a:moveTo>
                  <a:cubicBezTo>
                    <a:pt x="1" y="113"/>
                    <a:pt x="281" y="169"/>
                    <a:pt x="561" y="169"/>
                  </a:cubicBezTo>
                  <a:cubicBezTo>
                    <a:pt x="841" y="169"/>
                    <a:pt x="1121" y="113"/>
                    <a:pt x="5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3" name="Google Shape;2743;p5"/>
            <p:cNvSpPr/>
            <p:nvPr/>
          </p:nvSpPr>
          <p:spPr>
            <a:xfrm>
              <a:off x="6547025" y="1532400"/>
              <a:ext cx="50450" cy="25"/>
            </a:xfrm>
            <a:custGeom>
              <a:avLst/>
              <a:gdLst/>
              <a:ahLst/>
              <a:cxnLst/>
              <a:rect l="l" t="t" r="r" b="b"/>
              <a:pathLst>
                <a:path w="2018" h="1" extrusionOk="0">
                  <a:moveTo>
                    <a:pt x="897" y="0"/>
                  </a:moveTo>
                  <a:cubicBezTo>
                    <a:pt x="0" y="0"/>
                    <a:pt x="2018" y="0"/>
                    <a:pt x="89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4" name="Google Shape;2744;p5"/>
            <p:cNvSpPr/>
            <p:nvPr/>
          </p:nvSpPr>
          <p:spPr>
            <a:xfrm>
              <a:off x="6552625" y="1308275"/>
              <a:ext cx="26200" cy="23325"/>
            </a:xfrm>
            <a:custGeom>
              <a:avLst/>
              <a:gdLst/>
              <a:ahLst/>
              <a:cxnLst/>
              <a:rect l="l" t="t" r="r" b="b"/>
              <a:pathLst>
                <a:path w="1048" h="933" extrusionOk="0">
                  <a:moveTo>
                    <a:pt x="449" y="1"/>
                  </a:moveTo>
                  <a:cubicBezTo>
                    <a:pt x="449" y="449"/>
                    <a:pt x="1" y="449"/>
                    <a:pt x="1" y="897"/>
                  </a:cubicBezTo>
                  <a:cubicBezTo>
                    <a:pt x="74" y="922"/>
                    <a:pt x="145" y="933"/>
                    <a:pt x="212" y="933"/>
                  </a:cubicBezTo>
                  <a:cubicBezTo>
                    <a:pt x="758" y="933"/>
                    <a:pt x="1047" y="200"/>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5" name="Google Shape;2745;p5"/>
            <p:cNvSpPr/>
            <p:nvPr/>
          </p:nvSpPr>
          <p:spPr>
            <a:xfrm>
              <a:off x="6535825" y="3000350"/>
              <a:ext cx="16825" cy="11250"/>
            </a:xfrm>
            <a:custGeom>
              <a:avLst/>
              <a:gdLst/>
              <a:ahLst/>
              <a:cxnLst/>
              <a:rect l="l" t="t" r="r" b="b"/>
              <a:pathLst>
                <a:path w="673" h="450" extrusionOk="0">
                  <a:moveTo>
                    <a:pt x="448" y="1"/>
                  </a:moveTo>
                  <a:cubicBezTo>
                    <a:pt x="0" y="1"/>
                    <a:pt x="448" y="449"/>
                    <a:pt x="673" y="449"/>
                  </a:cubicBezTo>
                  <a:cubicBezTo>
                    <a:pt x="673" y="225"/>
                    <a:pt x="673" y="1"/>
                    <a:pt x="4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6" name="Google Shape;2746;p5"/>
            <p:cNvSpPr/>
            <p:nvPr/>
          </p:nvSpPr>
          <p:spPr>
            <a:xfrm>
              <a:off x="6530225" y="3924850"/>
              <a:ext cx="22425" cy="9975"/>
            </a:xfrm>
            <a:custGeom>
              <a:avLst/>
              <a:gdLst/>
              <a:ahLst/>
              <a:cxnLst/>
              <a:rect l="l" t="t" r="r" b="b"/>
              <a:pathLst>
                <a:path w="897" h="399" extrusionOk="0">
                  <a:moveTo>
                    <a:pt x="897" y="0"/>
                  </a:moveTo>
                  <a:cubicBezTo>
                    <a:pt x="0" y="0"/>
                    <a:pt x="299" y="399"/>
                    <a:pt x="598" y="399"/>
                  </a:cubicBezTo>
                  <a:cubicBezTo>
                    <a:pt x="747" y="399"/>
                    <a:pt x="897" y="299"/>
                    <a:pt x="89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7" name="Google Shape;2747;p5"/>
            <p:cNvSpPr/>
            <p:nvPr/>
          </p:nvSpPr>
          <p:spPr>
            <a:xfrm>
              <a:off x="6530225" y="1404775"/>
              <a:ext cx="22425" cy="9975"/>
            </a:xfrm>
            <a:custGeom>
              <a:avLst/>
              <a:gdLst/>
              <a:ahLst/>
              <a:cxnLst/>
              <a:rect l="l" t="t" r="r" b="b"/>
              <a:pathLst>
                <a:path w="897" h="399" extrusionOk="0">
                  <a:moveTo>
                    <a:pt x="299" y="1"/>
                  </a:moveTo>
                  <a:cubicBezTo>
                    <a:pt x="150" y="1"/>
                    <a:pt x="0" y="100"/>
                    <a:pt x="0" y="399"/>
                  </a:cubicBezTo>
                  <a:cubicBezTo>
                    <a:pt x="897" y="399"/>
                    <a:pt x="598" y="1"/>
                    <a:pt x="29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8" name="Google Shape;2748;p5"/>
            <p:cNvSpPr/>
            <p:nvPr/>
          </p:nvSpPr>
          <p:spPr>
            <a:xfrm>
              <a:off x="6485400" y="1325100"/>
              <a:ext cx="44850" cy="56050"/>
            </a:xfrm>
            <a:custGeom>
              <a:avLst/>
              <a:gdLst/>
              <a:ahLst/>
              <a:cxnLst/>
              <a:rect l="l" t="t" r="r" b="b"/>
              <a:pathLst>
                <a:path w="1794" h="2242" extrusionOk="0">
                  <a:moveTo>
                    <a:pt x="1793" y="0"/>
                  </a:moveTo>
                  <a:cubicBezTo>
                    <a:pt x="897" y="224"/>
                    <a:pt x="0" y="1569"/>
                    <a:pt x="448" y="2241"/>
                  </a:cubicBezTo>
                  <a:cubicBezTo>
                    <a:pt x="897" y="1345"/>
                    <a:pt x="1345" y="672"/>
                    <a:pt x="17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9" name="Google Shape;2749;p5"/>
            <p:cNvSpPr/>
            <p:nvPr/>
          </p:nvSpPr>
          <p:spPr>
            <a:xfrm>
              <a:off x="6498100" y="3767225"/>
              <a:ext cx="32150" cy="28775"/>
            </a:xfrm>
            <a:custGeom>
              <a:avLst/>
              <a:gdLst/>
              <a:ahLst/>
              <a:cxnLst/>
              <a:rect l="l" t="t" r="r" b="b"/>
              <a:pathLst>
                <a:path w="1286" h="1151" extrusionOk="0">
                  <a:moveTo>
                    <a:pt x="1054" y="0"/>
                  </a:moveTo>
                  <a:cubicBezTo>
                    <a:pt x="317" y="0"/>
                    <a:pt x="1" y="947"/>
                    <a:pt x="613" y="1151"/>
                  </a:cubicBezTo>
                  <a:cubicBezTo>
                    <a:pt x="613" y="702"/>
                    <a:pt x="1061" y="478"/>
                    <a:pt x="1285" y="30"/>
                  </a:cubicBezTo>
                  <a:cubicBezTo>
                    <a:pt x="1204" y="10"/>
                    <a:pt x="1127" y="0"/>
                    <a:pt x="105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0" name="Google Shape;2750;p5"/>
            <p:cNvSpPr/>
            <p:nvPr/>
          </p:nvSpPr>
          <p:spPr>
            <a:xfrm>
              <a:off x="6491000" y="3759550"/>
              <a:ext cx="25225" cy="14900"/>
            </a:xfrm>
            <a:custGeom>
              <a:avLst/>
              <a:gdLst/>
              <a:ahLst/>
              <a:cxnLst/>
              <a:rect l="l" t="t" r="r" b="b"/>
              <a:pathLst>
                <a:path w="1009" h="596" extrusionOk="0">
                  <a:moveTo>
                    <a:pt x="533" y="1"/>
                  </a:moveTo>
                  <a:cubicBezTo>
                    <a:pt x="280" y="1"/>
                    <a:pt x="0" y="113"/>
                    <a:pt x="0" y="337"/>
                  </a:cubicBezTo>
                  <a:cubicBezTo>
                    <a:pt x="0" y="526"/>
                    <a:pt x="120" y="596"/>
                    <a:pt x="276" y="596"/>
                  </a:cubicBezTo>
                  <a:cubicBezTo>
                    <a:pt x="489" y="596"/>
                    <a:pt x="767" y="466"/>
                    <a:pt x="897" y="337"/>
                  </a:cubicBezTo>
                  <a:cubicBezTo>
                    <a:pt x="1009" y="113"/>
                    <a:pt x="785" y="1"/>
                    <a:pt x="53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1" name="Google Shape;2751;p5"/>
            <p:cNvSpPr/>
            <p:nvPr/>
          </p:nvSpPr>
          <p:spPr>
            <a:xfrm>
              <a:off x="6502200" y="3924850"/>
              <a:ext cx="16825" cy="5625"/>
            </a:xfrm>
            <a:custGeom>
              <a:avLst/>
              <a:gdLst/>
              <a:ahLst/>
              <a:cxnLst/>
              <a:rect l="l" t="t" r="r" b="b"/>
              <a:pathLst>
                <a:path w="673" h="225" extrusionOk="0">
                  <a:moveTo>
                    <a:pt x="1" y="0"/>
                  </a:moveTo>
                  <a:cubicBezTo>
                    <a:pt x="1" y="0"/>
                    <a:pt x="1" y="224"/>
                    <a:pt x="449" y="224"/>
                  </a:cubicBezTo>
                  <a:cubicBezTo>
                    <a:pt x="673" y="224"/>
                    <a:pt x="449"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2" name="Google Shape;2752;p5"/>
            <p:cNvSpPr/>
            <p:nvPr/>
          </p:nvSpPr>
          <p:spPr>
            <a:xfrm>
              <a:off x="6462975" y="3964075"/>
              <a:ext cx="16675" cy="19475"/>
            </a:xfrm>
            <a:custGeom>
              <a:avLst/>
              <a:gdLst/>
              <a:ahLst/>
              <a:cxnLst/>
              <a:rect l="l" t="t" r="r" b="b"/>
              <a:pathLst>
                <a:path w="667" h="779" extrusionOk="0">
                  <a:moveTo>
                    <a:pt x="449" y="0"/>
                  </a:moveTo>
                  <a:cubicBezTo>
                    <a:pt x="449" y="224"/>
                    <a:pt x="1" y="448"/>
                    <a:pt x="1" y="672"/>
                  </a:cubicBezTo>
                  <a:cubicBezTo>
                    <a:pt x="113" y="747"/>
                    <a:pt x="206" y="778"/>
                    <a:pt x="283" y="778"/>
                  </a:cubicBezTo>
                  <a:cubicBezTo>
                    <a:pt x="667" y="778"/>
                    <a:pt x="636" y="0"/>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3" name="Google Shape;2753;p5"/>
            <p:cNvSpPr/>
            <p:nvPr/>
          </p:nvSpPr>
          <p:spPr>
            <a:xfrm>
              <a:off x="6448975" y="1381125"/>
              <a:ext cx="28025" cy="4225"/>
            </a:xfrm>
            <a:custGeom>
              <a:avLst/>
              <a:gdLst/>
              <a:ahLst/>
              <a:cxnLst/>
              <a:rect l="l" t="t" r="r" b="b"/>
              <a:pathLst>
                <a:path w="1121" h="169" extrusionOk="0">
                  <a:moveTo>
                    <a:pt x="561" y="0"/>
                  </a:moveTo>
                  <a:cubicBezTo>
                    <a:pt x="0" y="112"/>
                    <a:pt x="281" y="168"/>
                    <a:pt x="561" y="168"/>
                  </a:cubicBezTo>
                  <a:cubicBezTo>
                    <a:pt x="841" y="168"/>
                    <a:pt x="1121" y="112"/>
                    <a:pt x="56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4" name="Google Shape;2754;p5"/>
            <p:cNvSpPr/>
            <p:nvPr/>
          </p:nvSpPr>
          <p:spPr>
            <a:xfrm>
              <a:off x="6443375" y="2288800"/>
              <a:ext cx="28025" cy="4225"/>
            </a:xfrm>
            <a:custGeom>
              <a:avLst/>
              <a:gdLst/>
              <a:ahLst/>
              <a:cxnLst/>
              <a:rect l="l" t="t" r="r" b="b"/>
              <a:pathLst>
                <a:path w="1121" h="169" extrusionOk="0">
                  <a:moveTo>
                    <a:pt x="561" y="0"/>
                  </a:moveTo>
                  <a:cubicBezTo>
                    <a:pt x="0" y="112"/>
                    <a:pt x="280" y="168"/>
                    <a:pt x="561" y="168"/>
                  </a:cubicBezTo>
                  <a:cubicBezTo>
                    <a:pt x="841" y="168"/>
                    <a:pt x="1121" y="112"/>
                    <a:pt x="56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5" name="Google Shape;2755;p5"/>
            <p:cNvSpPr/>
            <p:nvPr/>
          </p:nvSpPr>
          <p:spPr>
            <a:xfrm>
              <a:off x="6345325" y="4155800"/>
              <a:ext cx="22425" cy="10000"/>
            </a:xfrm>
            <a:custGeom>
              <a:avLst/>
              <a:gdLst/>
              <a:ahLst/>
              <a:cxnLst/>
              <a:rect l="l" t="t" r="r" b="b"/>
              <a:pathLst>
                <a:path w="897" h="400" extrusionOk="0">
                  <a:moveTo>
                    <a:pt x="299" y="1"/>
                  </a:moveTo>
                  <a:cubicBezTo>
                    <a:pt x="150" y="1"/>
                    <a:pt x="0" y="100"/>
                    <a:pt x="0" y="399"/>
                  </a:cubicBezTo>
                  <a:cubicBezTo>
                    <a:pt x="897" y="399"/>
                    <a:pt x="598" y="1"/>
                    <a:pt x="29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6" name="Google Shape;2756;p5"/>
            <p:cNvSpPr/>
            <p:nvPr/>
          </p:nvSpPr>
          <p:spPr>
            <a:xfrm>
              <a:off x="6329925" y="2496100"/>
              <a:ext cx="15425" cy="23550"/>
            </a:xfrm>
            <a:custGeom>
              <a:avLst/>
              <a:gdLst/>
              <a:ahLst/>
              <a:cxnLst/>
              <a:rect l="l" t="t" r="r" b="b"/>
              <a:pathLst>
                <a:path w="617" h="942" extrusionOk="0">
                  <a:moveTo>
                    <a:pt x="168" y="0"/>
                  </a:moveTo>
                  <a:cubicBezTo>
                    <a:pt x="168" y="387"/>
                    <a:pt x="1" y="941"/>
                    <a:pt x="388" y="941"/>
                  </a:cubicBezTo>
                  <a:cubicBezTo>
                    <a:pt x="449" y="941"/>
                    <a:pt x="524" y="928"/>
                    <a:pt x="616" y="897"/>
                  </a:cubicBezTo>
                  <a:cubicBezTo>
                    <a:pt x="616" y="449"/>
                    <a:pt x="616" y="225"/>
                    <a:pt x="16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7" name="Google Shape;2757;p5"/>
            <p:cNvSpPr/>
            <p:nvPr/>
          </p:nvSpPr>
          <p:spPr>
            <a:xfrm>
              <a:off x="6328500" y="2535325"/>
              <a:ext cx="25250" cy="4225"/>
            </a:xfrm>
            <a:custGeom>
              <a:avLst/>
              <a:gdLst/>
              <a:ahLst/>
              <a:cxnLst/>
              <a:rect l="l" t="t" r="r" b="b"/>
              <a:pathLst>
                <a:path w="1010" h="169" extrusionOk="0">
                  <a:moveTo>
                    <a:pt x="449" y="0"/>
                  </a:moveTo>
                  <a:lnTo>
                    <a:pt x="449" y="0"/>
                  </a:lnTo>
                  <a:cubicBezTo>
                    <a:pt x="1" y="112"/>
                    <a:pt x="281" y="168"/>
                    <a:pt x="533" y="168"/>
                  </a:cubicBezTo>
                  <a:cubicBezTo>
                    <a:pt x="785" y="168"/>
                    <a:pt x="1009" y="112"/>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8" name="Google Shape;2758;p5"/>
            <p:cNvSpPr/>
            <p:nvPr/>
          </p:nvSpPr>
          <p:spPr>
            <a:xfrm>
              <a:off x="6314900" y="2464850"/>
              <a:ext cx="12625" cy="6500"/>
            </a:xfrm>
            <a:custGeom>
              <a:avLst/>
              <a:gdLst/>
              <a:ahLst/>
              <a:cxnLst/>
              <a:rect l="l" t="t" r="r" b="b"/>
              <a:pathLst>
                <a:path w="505" h="260" extrusionOk="0">
                  <a:moveTo>
                    <a:pt x="38" y="1"/>
                  </a:moveTo>
                  <a:cubicBezTo>
                    <a:pt x="1" y="1"/>
                    <a:pt x="454" y="259"/>
                    <a:pt x="491" y="259"/>
                  </a:cubicBezTo>
                  <a:cubicBezTo>
                    <a:pt x="505" y="259"/>
                    <a:pt x="463" y="225"/>
                    <a:pt x="321" y="130"/>
                  </a:cubicBezTo>
                  <a:cubicBezTo>
                    <a:pt x="131" y="35"/>
                    <a:pt x="52" y="1"/>
                    <a:pt x="3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9" name="Google Shape;2759;p5"/>
            <p:cNvSpPr/>
            <p:nvPr/>
          </p:nvSpPr>
          <p:spPr>
            <a:xfrm>
              <a:off x="6278075" y="4126550"/>
              <a:ext cx="56050" cy="25"/>
            </a:xfrm>
            <a:custGeom>
              <a:avLst/>
              <a:gdLst/>
              <a:ahLst/>
              <a:cxnLst/>
              <a:rect l="l" t="t" r="r" b="b"/>
              <a:pathLst>
                <a:path w="2242" h="1" extrusionOk="0">
                  <a:moveTo>
                    <a:pt x="1121" y="0"/>
                  </a:moveTo>
                  <a:cubicBezTo>
                    <a:pt x="1" y="0"/>
                    <a:pt x="2242" y="0"/>
                    <a:pt x="112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0" name="Google Shape;2760;p5"/>
            <p:cNvSpPr/>
            <p:nvPr/>
          </p:nvSpPr>
          <p:spPr>
            <a:xfrm>
              <a:off x="6252875" y="2395250"/>
              <a:ext cx="28025" cy="4225"/>
            </a:xfrm>
            <a:custGeom>
              <a:avLst/>
              <a:gdLst/>
              <a:ahLst/>
              <a:cxnLst/>
              <a:rect l="l" t="t" r="r" b="b"/>
              <a:pathLst>
                <a:path w="1121" h="169" extrusionOk="0">
                  <a:moveTo>
                    <a:pt x="561" y="0"/>
                  </a:moveTo>
                  <a:cubicBezTo>
                    <a:pt x="0" y="112"/>
                    <a:pt x="280" y="168"/>
                    <a:pt x="561" y="168"/>
                  </a:cubicBezTo>
                  <a:cubicBezTo>
                    <a:pt x="841" y="168"/>
                    <a:pt x="1121" y="112"/>
                    <a:pt x="56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1" name="Google Shape;2761;p5"/>
            <p:cNvSpPr/>
            <p:nvPr/>
          </p:nvSpPr>
          <p:spPr>
            <a:xfrm>
              <a:off x="6182825" y="1504375"/>
              <a:ext cx="33650" cy="39250"/>
            </a:xfrm>
            <a:custGeom>
              <a:avLst/>
              <a:gdLst/>
              <a:ahLst/>
              <a:cxnLst/>
              <a:rect l="l" t="t" r="r" b="b"/>
              <a:pathLst>
                <a:path w="1346" h="1570" extrusionOk="0">
                  <a:moveTo>
                    <a:pt x="1" y="1"/>
                  </a:moveTo>
                  <a:cubicBezTo>
                    <a:pt x="449" y="449"/>
                    <a:pt x="449" y="897"/>
                    <a:pt x="1" y="1570"/>
                  </a:cubicBezTo>
                  <a:cubicBezTo>
                    <a:pt x="1346" y="1570"/>
                    <a:pt x="897"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2" name="Google Shape;2762;p5"/>
            <p:cNvSpPr/>
            <p:nvPr/>
          </p:nvSpPr>
          <p:spPr>
            <a:xfrm>
              <a:off x="6182825" y="1575700"/>
              <a:ext cx="16850" cy="12750"/>
            </a:xfrm>
            <a:custGeom>
              <a:avLst/>
              <a:gdLst/>
              <a:ahLst/>
              <a:cxnLst/>
              <a:rect l="l" t="t" r="r" b="b"/>
              <a:pathLst>
                <a:path w="674" h="510" extrusionOk="0">
                  <a:moveTo>
                    <a:pt x="317" y="0"/>
                  </a:moveTo>
                  <a:cubicBezTo>
                    <a:pt x="233" y="0"/>
                    <a:pt x="129" y="19"/>
                    <a:pt x="1" y="61"/>
                  </a:cubicBezTo>
                  <a:cubicBezTo>
                    <a:pt x="1" y="285"/>
                    <a:pt x="449" y="510"/>
                    <a:pt x="673" y="510"/>
                  </a:cubicBezTo>
                  <a:cubicBezTo>
                    <a:pt x="673" y="328"/>
                    <a:pt x="673" y="0"/>
                    <a:pt x="31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3" name="Google Shape;2763;p5"/>
            <p:cNvSpPr/>
            <p:nvPr/>
          </p:nvSpPr>
          <p:spPr>
            <a:xfrm>
              <a:off x="6171625" y="1453950"/>
              <a:ext cx="11225" cy="16850"/>
            </a:xfrm>
            <a:custGeom>
              <a:avLst/>
              <a:gdLst/>
              <a:ahLst/>
              <a:cxnLst/>
              <a:rect l="l" t="t" r="r" b="b"/>
              <a:pathLst>
                <a:path w="449" h="674" extrusionOk="0">
                  <a:moveTo>
                    <a:pt x="1" y="1"/>
                  </a:moveTo>
                  <a:cubicBezTo>
                    <a:pt x="1" y="449"/>
                    <a:pt x="225" y="449"/>
                    <a:pt x="449" y="673"/>
                  </a:cubicBezTo>
                  <a:cubicBezTo>
                    <a:pt x="449" y="225"/>
                    <a:pt x="449"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4" name="Google Shape;2764;p5"/>
            <p:cNvSpPr/>
            <p:nvPr/>
          </p:nvSpPr>
          <p:spPr>
            <a:xfrm>
              <a:off x="6160425" y="1589325"/>
              <a:ext cx="16825" cy="26250"/>
            </a:xfrm>
            <a:custGeom>
              <a:avLst/>
              <a:gdLst/>
              <a:ahLst/>
              <a:cxnLst/>
              <a:rect l="l" t="t" r="r" b="b"/>
              <a:pathLst>
                <a:path w="673" h="1050" extrusionOk="0">
                  <a:moveTo>
                    <a:pt x="199" y="0"/>
                  </a:moveTo>
                  <a:cubicBezTo>
                    <a:pt x="153" y="0"/>
                    <a:pt x="90" y="54"/>
                    <a:pt x="0" y="189"/>
                  </a:cubicBezTo>
                  <a:cubicBezTo>
                    <a:pt x="359" y="189"/>
                    <a:pt x="144" y="1049"/>
                    <a:pt x="388" y="1049"/>
                  </a:cubicBezTo>
                  <a:cubicBezTo>
                    <a:pt x="449" y="1049"/>
                    <a:pt x="538" y="996"/>
                    <a:pt x="673" y="861"/>
                  </a:cubicBezTo>
                  <a:cubicBezTo>
                    <a:pt x="314" y="861"/>
                    <a:pt x="386" y="0"/>
                    <a:pt x="19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5" name="Google Shape;2765;p5"/>
            <p:cNvSpPr/>
            <p:nvPr/>
          </p:nvSpPr>
          <p:spPr>
            <a:xfrm>
              <a:off x="6152025" y="1269050"/>
              <a:ext cx="28025" cy="4250"/>
            </a:xfrm>
            <a:custGeom>
              <a:avLst/>
              <a:gdLst/>
              <a:ahLst/>
              <a:cxnLst/>
              <a:rect l="l" t="t" r="r" b="b"/>
              <a:pathLst>
                <a:path w="1121" h="170" extrusionOk="0">
                  <a:moveTo>
                    <a:pt x="560" y="1"/>
                  </a:moveTo>
                  <a:cubicBezTo>
                    <a:pt x="0" y="113"/>
                    <a:pt x="280" y="169"/>
                    <a:pt x="560" y="169"/>
                  </a:cubicBezTo>
                  <a:cubicBezTo>
                    <a:pt x="841" y="169"/>
                    <a:pt x="1121" y="113"/>
                    <a:pt x="56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6" name="Google Shape;2766;p5"/>
            <p:cNvSpPr/>
            <p:nvPr/>
          </p:nvSpPr>
          <p:spPr>
            <a:xfrm>
              <a:off x="6110000" y="2524125"/>
              <a:ext cx="36050" cy="9275"/>
            </a:xfrm>
            <a:custGeom>
              <a:avLst/>
              <a:gdLst/>
              <a:ahLst/>
              <a:cxnLst/>
              <a:rect l="l" t="t" r="r" b="b"/>
              <a:pathLst>
                <a:path w="1442" h="371" extrusionOk="0">
                  <a:moveTo>
                    <a:pt x="1345" y="0"/>
                  </a:moveTo>
                  <a:lnTo>
                    <a:pt x="1345" y="0"/>
                  </a:lnTo>
                  <a:cubicBezTo>
                    <a:pt x="1243" y="51"/>
                    <a:pt x="1119" y="67"/>
                    <a:pt x="987" y="67"/>
                  </a:cubicBezTo>
                  <a:cubicBezTo>
                    <a:pt x="752" y="67"/>
                    <a:pt x="493" y="15"/>
                    <a:pt x="300" y="15"/>
                  </a:cubicBezTo>
                  <a:cubicBezTo>
                    <a:pt x="123" y="15"/>
                    <a:pt x="0" y="59"/>
                    <a:pt x="0" y="224"/>
                  </a:cubicBezTo>
                  <a:cubicBezTo>
                    <a:pt x="128" y="224"/>
                    <a:pt x="622" y="371"/>
                    <a:pt x="980" y="371"/>
                  </a:cubicBezTo>
                  <a:cubicBezTo>
                    <a:pt x="1249" y="371"/>
                    <a:pt x="1441" y="288"/>
                    <a:pt x="134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7" name="Google Shape;2767;p5"/>
            <p:cNvSpPr/>
            <p:nvPr/>
          </p:nvSpPr>
          <p:spPr>
            <a:xfrm>
              <a:off x="6121200" y="3717525"/>
              <a:ext cx="11225" cy="11250"/>
            </a:xfrm>
            <a:custGeom>
              <a:avLst/>
              <a:gdLst/>
              <a:ahLst/>
              <a:cxnLst/>
              <a:rect l="l" t="t" r="r" b="b"/>
              <a:pathLst>
                <a:path w="449" h="450" extrusionOk="0">
                  <a:moveTo>
                    <a:pt x="1" y="1"/>
                  </a:moveTo>
                  <a:cubicBezTo>
                    <a:pt x="1" y="1"/>
                    <a:pt x="1" y="449"/>
                    <a:pt x="225" y="449"/>
                  </a:cubicBezTo>
                  <a:cubicBezTo>
                    <a:pt x="449" y="449"/>
                    <a:pt x="449"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8" name="Google Shape;2768;p5"/>
            <p:cNvSpPr/>
            <p:nvPr/>
          </p:nvSpPr>
          <p:spPr>
            <a:xfrm>
              <a:off x="6100725" y="3681175"/>
              <a:ext cx="14150" cy="8275"/>
            </a:xfrm>
            <a:custGeom>
              <a:avLst/>
              <a:gdLst/>
              <a:ahLst/>
              <a:cxnLst/>
              <a:rect l="l" t="t" r="r" b="b"/>
              <a:pathLst>
                <a:path w="566" h="331" extrusionOk="0">
                  <a:moveTo>
                    <a:pt x="101" y="1"/>
                  </a:moveTo>
                  <a:cubicBezTo>
                    <a:pt x="0" y="1"/>
                    <a:pt x="452" y="331"/>
                    <a:pt x="532" y="331"/>
                  </a:cubicBezTo>
                  <a:cubicBezTo>
                    <a:pt x="566" y="331"/>
                    <a:pt x="535" y="273"/>
                    <a:pt x="371" y="110"/>
                  </a:cubicBezTo>
                  <a:cubicBezTo>
                    <a:pt x="213" y="31"/>
                    <a:pt x="132" y="1"/>
                    <a:pt x="10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9" name="Google Shape;2769;p5"/>
            <p:cNvSpPr/>
            <p:nvPr/>
          </p:nvSpPr>
          <p:spPr>
            <a:xfrm>
              <a:off x="5986725" y="1235450"/>
              <a:ext cx="16850" cy="11225"/>
            </a:xfrm>
            <a:custGeom>
              <a:avLst/>
              <a:gdLst/>
              <a:ahLst/>
              <a:cxnLst/>
              <a:rect l="l" t="t" r="r" b="b"/>
              <a:pathLst>
                <a:path w="674" h="449" extrusionOk="0">
                  <a:moveTo>
                    <a:pt x="449" y="0"/>
                  </a:moveTo>
                  <a:cubicBezTo>
                    <a:pt x="1" y="0"/>
                    <a:pt x="449" y="448"/>
                    <a:pt x="673" y="448"/>
                  </a:cubicBezTo>
                  <a:cubicBezTo>
                    <a:pt x="673" y="448"/>
                    <a:pt x="673" y="0"/>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0" name="Google Shape;2770;p5"/>
            <p:cNvSpPr/>
            <p:nvPr/>
          </p:nvSpPr>
          <p:spPr>
            <a:xfrm>
              <a:off x="5977450" y="1641725"/>
              <a:ext cx="14175" cy="8275"/>
            </a:xfrm>
            <a:custGeom>
              <a:avLst/>
              <a:gdLst/>
              <a:ahLst/>
              <a:cxnLst/>
              <a:rect l="l" t="t" r="r" b="b"/>
              <a:pathLst>
                <a:path w="567" h="331" extrusionOk="0">
                  <a:moveTo>
                    <a:pt x="102" y="1"/>
                  </a:moveTo>
                  <a:cubicBezTo>
                    <a:pt x="1" y="1"/>
                    <a:pt x="452" y="331"/>
                    <a:pt x="532" y="331"/>
                  </a:cubicBezTo>
                  <a:cubicBezTo>
                    <a:pt x="566" y="331"/>
                    <a:pt x="535" y="273"/>
                    <a:pt x="372" y="110"/>
                  </a:cubicBezTo>
                  <a:cubicBezTo>
                    <a:pt x="214" y="31"/>
                    <a:pt x="132" y="1"/>
                    <a:pt x="10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1" name="Google Shape;2771;p5"/>
            <p:cNvSpPr/>
            <p:nvPr/>
          </p:nvSpPr>
          <p:spPr>
            <a:xfrm>
              <a:off x="5981125" y="2165525"/>
              <a:ext cx="20575" cy="17725"/>
            </a:xfrm>
            <a:custGeom>
              <a:avLst/>
              <a:gdLst/>
              <a:ahLst/>
              <a:cxnLst/>
              <a:rect l="l" t="t" r="r" b="b"/>
              <a:pathLst>
                <a:path w="823" h="709" extrusionOk="0">
                  <a:moveTo>
                    <a:pt x="225" y="1"/>
                  </a:moveTo>
                  <a:cubicBezTo>
                    <a:pt x="225" y="449"/>
                    <a:pt x="1" y="1"/>
                    <a:pt x="1" y="673"/>
                  </a:cubicBezTo>
                  <a:cubicBezTo>
                    <a:pt x="75" y="698"/>
                    <a:pt x="144" y="709"/>
                    <a:pt x="207" y="709"/>
                  </a:cubicBezTo>
                  <a:cubicBezTo>
                    <a:pt x="712" y="709"/>
                    <a:pt x="822" y="1"/>
                    <a:pt x="2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2" name="Google Shape;2772;p5"/>
            <p:cNvSpPr/>
            <p:nvPr/>
          </p:nvSpPr>
          <p:spPr>
            <a:xfrm>
              <a:off x="5969925" y="2092700"/>
              <a:ext cx="19225" cy="9275"/>
            </a:xfrm>
            <a:custGeom>
              <a:avLst/>
              <a:gdLst/>
              <a:ahLst/>
              <a:cxnLst/>
              <a:rect l="l" t="t" r="r" b="b"/>
              <a:pathLst>
                <a:path w="769" h="371" extrusionOk="0">
                  <a:moveTo>
                    <a:pt x="673" y="0"/>
                  </a:moveTo>
                  <a:cubicBezTo>
                    <a:pt x="449" y="0"/>
                    <a:pt x="224" y="0"/>
                    <a:pt x="0" y="224"/>
                  </a:cubicBezTo>
                  <a:cubicBezTo>
                    <a:pt x="128" y="224"/>
                    <a:pt x="403" y="371"/>
                    <a:pt x="573" y="371"/>
                  </a:cubicBezTo>
                  <a:cubicBezTo>
                    <a:pt x="700" y="371"/>
                    <a:pt x="769" y="288"/>
                    <a:pt x="6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3" name="Google Shape;2773;p5"/>
            <p:cNvSpPr/>
            <p:nvPr/>
          </p:nvSpPr>
          <p:spPr>
            <a:xfrm>
              <a:off x="5967125" y="2131900"/>
              <a:ext cx="28025" cy="4225"/>
            </a:xfrm>
            <a:custGeom>
              <a:avLst/>
              <a:gdLst/>
              <a:ahLst/>
              <a:cxnLst/>
              <a:rect l="l" t="t" r="r" b="b"/>
              <a:pathLst>
                <a:path w="1121" h="169" extrusionOk="0">
                  <a:moveTo>
                    <a:pt x="561" y="1"/>
                  </a:moveTo>
                  <a:cubicBezTo>
                    <a:pt x="0" y="113"/>
                    <a:pt x="280" y="169"/>
                    <a:pt x="561" y="169"/>
                  </a:cubicBezTo>
                  <a:cubicBezTo>
                    <a:pt x="841" y="169"/>
                    <a:pt x="1121" y="113"/>
                    <a:pt x="5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4" name="Google Shape;2774;p5"/>
            <p:cNvSpPr/>
            <p:nvPr/>
          </p:nvSpPr>
          <p:spPr>
            <a:xfrm>
              <a:off x="5947500" y="4042500"/>
              <a:ext cx="25250" cy="4225"/>
            </a:xfrm>
            <a:custGeom>
              <a:avLst/>
              <a:gdLst/>
              <a:ahLst/>
              <a:cxnLst/>
              <a:rect l="l" t="t" r="r" b="b"/>
              <a:pathLst>
                <a:path w="1010" h="169" extrusionOk="0">
                  <a:moveTo>
                    <a:pt x="449" y="1"/>
                  </a:moveTo>
                  <a:lnTo>
                    <a:pt x="449" y="1"/>
                  </a:lnTo>
                  <a:cubicBezTo>
                    <a:pt x="1" y="113"/>
                    <a:pt x="281" y="169"/>
                    <a:pt x="533" y="169"/>
                  </a:cubicBezTo>
                  <a:cubicBezTo>
                    <a:pt x="785" y="169"/>
                    <a:pt x="1009" y="113"/>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5" name="Google Shape;2775;p5"/>
            <p:cNvSpPr/>
            <p:nvPr/>
          </p:nvSpPr>
          <p:spPr>
            <a:xfrm>
              <a:off x="5947500" y="2131900"/>
              <a:ext cx="11250" cy="11250"/>
            </a:xfrm>
            <a:custGeom>
              <a:avLst/>
              <a:gdLst/>
              <a:ahLst/>
              <a:cxnLst/>
              <a:rect l="l" t="t" r="r" b="b"/>
              <a:pathLst>
                <a:path w="450" h="450" extrusionOk="0">
                  <a:moveTo>
                    <a:pt x="225" y="1"/>
                  </a:moveTo>
                  <a:cubicBezTo>
                    <a:pt x="1" y="1"/>
                    <a:pt x="225" y="449"/>
                    <a:pt x="449" y="449"/>
                  </a:cubicBezTo>
                  <a:cubicBezTo>
                    <a:pt x="449" y="225"/>
                    <a:pt x="449" y="1"/>
                    <a:pt x="2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6" name="Google Shape;2776;p5"/>
            <p:cNvSpPr/>
            <p:nvPr/>
          </p:nvSpPr>
          <p:spPr>
            <a:xfrm>
              <a:off x="5927625" y="1638850"/>
              <a:ext cx="31125" cy="13450"/>
            </a:xfrm>
            <a:custGeom>
              <a:avLst/>
              <a:gdLst/>
              <a:ahLst/>
              <a:cxnLst/>
              <a:rect l="l" t="t" r="r" b="b"/>
              <a:pathLst>
                <a:path w="1245" h="538" extrusionOk="0">
                  <a:moveTo>
                    <a:pt x="124" y="1"/>
                  </a:moveTo>
                  <a:cubicBezTo>
                    <a:pt x="0" y="371"/>
                    <a:pt x="352" y="537"/>
                    <a:pt x="656" y="537"/>
                  </a:cubicBezTo>
                  <a:cubicBezTo>
                    <a:pt x="905" y="537"/>
                    <a:pt x="1121" y="426"/>
                    <a:pt x="1020" y="225"/>
                  </a:cubicBezTo>
                  <a:cubicBezTo>
                    <a:pt x="348" y="225"/>
                    <a:pt x="1244" y="1"/>
                    <a:pt x="1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7" name="Google Shape;2777;p5"/>
            <p:cNvSpPr/>
            <p:nvPr/>
          </p:nvSpPr>
          <p:spPr>
            <a:xfrm>
              <a:off x="5927750" y="1753925"/>
              <a:ext cx="16250" cy="13825"/>
            </a:xfrm>
            <a:custGeom>
              <a:avLst/>
              <a:gdLst/>
              <a:ahLst/>
              <a:cxnLst/>
              <a:rect l="l" t="t" r="r" b="b"/>
              <a:pathLst>
                <a:path w="650" h="553" extrusionOk="0">
                  <a:moveTo>
                    <a:pt x="435" y="1"/>
                  </a:moveTo>
                  <a:cubicBezTo>
                    <a:pt x="239" y="1"/>
                    <a:pt x="0" y="411"/>
                    <a:pt x="567" y="552"/>
                  </a:cubicBezTo>
                  <a:cubicBezTo>
                    <a:pt x="649" y="140"/>
                    <a:pt x="550" y="1"/>
                    <a:pt x="43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8" name="Google Shape;2778;p5"/>
            <p:cNvSpPr/>
            <p:nvPr/>
          </p:nvSpPr>
          <p:spPr>
            <a:xfrm>
              <a:off x="5917550" y="2237500"/>
              <a:ext cx="25575" cy="12975"/>
            </a:xfrm>
            <a:custGeom>
              <a:avLst/>
              <a:gdLst/>
              <a:ahLst/>
              <a:cxnLst/>
              <a:rect l="l" t="t" r="r" b="b"/>
              <a:pathLst>
                <a:path w="1023" h="519" extrusionOk="0">
                  <a:moveTo>
                    <a:pt x="181" y="0"/>
                  </a:moveTo>
                  <a:cubicBezTo>
                    <a:pt x="0" y="0"/>
                    <a:pt x="604" y="518"/>
                    <a:pt x="872" y="518"/>
                  </a:cubicBezTo>
                  <a:cubicBezTo>
                    <a:pt x="969" y="518"/>
                    <a:pt x="1022" y="449"/>
                    <a:pt x="975" y="259"/>
                  </a:cubicBezTo>
                  <a:lnTo>
                    <a:pt x="751" y="259"/>
                  </a:lnTo>
                  <a:cubicBezTo>
                    <a:pt x="419" y="70"/>
                    <a:pt x="248" y="0"/>
                    <a:pt x="18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9" name="Google Shape;2779;p5"/>
            <p:cNvSpPr/>
            <p:nvPr/>
          </p:nvSpPr>
          <p:spPr>
            <a:xfrm>
              <a:off x="5915500" y="1693750"/>
              <a:ext cx="9625" cy="12375"/>
            </a:xfrm>
            <a:custGeom>
              <a:avLst/>
              <a:gdLst/>
              <a:ahLst/>
              <a:cxnLst/>
              <a:rect l="l" t="t" r="r" b="b"/>
              <a:pathLst>
                <a:path w="385" h="495" extrusionOk="0">
                  <a:moveTo>
                    <a:pt x="90" y="0"/>
                  </a:moveTo>
                  <a:cubicBezTo>
                    <a:pt x="0" y="0"/>
                    <a:pt x="192" y="494"/>
                    <a:pt x="384" y="494"/>
                  </a:cubicBezTo>
                  <a:cubicBezTo>
                    <a:pt x="384" y="270"/>
                    <a:pt x="384" y="46"/>
                    <a:pt x="160" y="46"/>
                  </a:cubicBezTo>
                  <a:cubicBezTo>
                    <a:pt x="128" y="14"/>
                    <a:pt x="105" y="0"/>
                    <a:pt x="9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0" name="Google Shape;2780;p5"/>
            <p:cNvSpPr/>
            <p:nvPr/>
          </p:nvSpPr>
          <p:spPr>
            <a:xfrm>
              <a:off x="5813050" y="3997675"/>
              <a:ext cx="22425" cy="16850"/>
            </a:xfrm>
            <a:custGeom>
              <a:avLst/>
              <a:gdLst/>
              <a:ahLst/>
              <a:cxnLst/>
              <a:rect l="l" t="t" r="r" b="b"/>
              <a:pathLst>
                <a:path w="897" h="674" extrusionOk="0">
                  <a:moveTo>
                    <a:pt x="0" y="1"/>
                  </a:moveTo>
                  <a:cubicBezTo>
                    <a:pt x="0" y="225"/>
                    <a:pt x="224" y="449"/>
                    <a:pt x="448" y="673"/>
                  </a:cubicBezTo>
                  <a:cubicBezTo>
                    <a:pt x="897" y="673"/>
                    <a:pt x="448"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1" name="Google Shape;2781;p5"/>
            <p:cNvSpPr/>
            <p:nvPr/>
          </p:nvSpPr>
          <p:spPr>
            <a:xfrm>
              <a:off x="5772075" y="1756525"/>
              <a:ext cx="24825" cy="6475"/>
            </a:xfrm>
            <a:custGeom>
              <a:avLst/>
              <a:gdLst/>
              <a:ahLst/>
              <a:cxnLst/>
              <a:rect l="l" t="t" r="r" b="b"/>
              <a:pathLst>
                <a:path w="993" h="259" extrusionOk="0">
                  <a:moveTo>
                    <a:pt x="518" y="0"/>
                  </a:moveTo>
                  <a:lnTo>
                    <a:pt x="518" y="0"/>
                  </a:lnTo>
                  <a:cubicBezTo>
                    <a:pt x="1" y="129"/>
                    <a:pt x="454" y="259"/>
                    <a:pt x="715" y="259"/>
                  </a:cubicBezTo>
                  <a:cubicBezTo>
                    <a:pt x="905" y="259"/>
                    <a:pt x="992" y="190"/>
                    <a:pt x="51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2" name="Google Shape;2782;p5"/>
            <p:cNvSpPr/>
            <p:nvPr/>
          </p:nvSpPr>
          <p:spPr>
            <a:xfrm>
              <a:off x="5684175" y="1902200"/>
              <a:ext cx="9625" cy="12375"/>
            </a:xfrm>
            <a:custGeom>
              <a:avLst/>
              <a:gdLst/>
              <a:ahLst/>
              <a:cxnLst/>
              <a:rect l="l" t="t" r="r" b="b"/>
              <a:pathLst>
                <a:path w="385" h="495" extrusionOk="0">
                  <a:moveTo>
                    <a:pt x="0" y="0"/>
                  </a:moveTo>
                  <a:cubicBezTo>
                    <a:pt x="0" y="224"/>
                    <a:pt x="0" y="448"/>
                    <a:pt x="224" y="448"/>
                  </a:cubicBezTo>
                  <a:cubicBezTo>
                    <a:pt x="256" y="480"/>
                    <a:pt x="279" y="494"/>
                    <a:pt x="294" y="494"/>
                  </a:cubicBezTo>
                  <a:cubicBezTo>
                    <a:pt x="385" y="494"/>
                    <a:pt x="192"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3" name="Google Shape;2783;p5"/>
            <p:cNvSpPr/>
            <p:nvPr/>
          </p:nvSpPr>
          <p:spPr>
            <a:xfrm>
              <a:off x="5615075" y="1834950"/>
              <a:ext cx="18700" cy="10000"/>
            </a:xfrm>
            <a:custGeom>
              <a:avLst/>
              <a:gdLst/>
              <a:ahLst/>
              <a:cxnLst/>
              <a:rect l="l" t="t" r="r" b="b"/>
              <a:pathLst>
                <a:path w="748" h="400" extrusionOk="0">
                  <a:moveTo>
                    <a:pt x="747" y="1"/>
                  </a:moveTo>
                  <a:cubicBezTo>
                    <a:pt x="0" y="1"/>
                    <a:pt x="249" y="399"/>
                    <a:pt x="498" y="399"/>
                  </a:cubicBezTo>
                  <a:cubicBezTo>
                    <a:pt x="623" y="399"/>
                    <a:pt x="747" y="300"/>
                    <a:pt x="74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4" name="Google Shape;2784;p5"/>
            <p:cNvSpPr/>
            <p:nvPr/>
          </p:nvSpPr>
          <p:spPr>
            <a:xfrm>
              <a:off x="5560900" y="1157000"/>
              <a:ext cx="22450" cy="50450"/>
            </a:xfrm>
            <a:custGeom>
              <a:avLst/>
              <a:gdLst/>
              <a:ahLst/>
              <a:cxnLst/>
              <a:rect l="l" t="t" r="r" b="b"/>
              <a:pathLst>
                <a:path w="898" h="2018" extrusionOk="0">
                  <a:moveTo>
                    <a:pt x="1" y="1"/>
                  </a:moveTo>
                  <a:lnTo>
                    <a:pt x="1" y="1"/>
                  </a:lnTo>
                  <a:cubicBezTo>
                    <a:pt x="449" y="449"/>
                    <a:pt x="1" y="1569"/>
                    <a:pt x="673" y="2018"/>
                  </a:cubicBezTo>
                  <a:cubicBezTo>
                    <a:pt x="673" y="1345"/>
                    <a:pt x="897" y="449"/>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5" name="Google Shape;2785;p5"/>
            <p:cNvSpPr/>
            <p:nvPr/>
          </p:nvSpPr>
          <p:spPr>
            <a:xfrm>
              <a:off x="5560900" y="1213025"/>
              <a:ext cx="11225" cy="11250"/>
            </a:xfrm>
            <a:custGeom>
              <a:avLst/>
              <a:gdLst/>
              <a:ahLst/>
              <a:cxnLst/>
              <a:rect l="l" t="t" r="r" b="b"/>
              <a:pathLst>
                <a:path w="449" h="450" extrusionOk="0">
                  <a:moveTo>
                    <a:pt x="225" y="1"/>
                  </a:moveTo>
                  <a:cubicBezTo>
                    <a:pt x="1" y="1"/>
                    <a:pt x="225" y="449"/>
                    <a:pt x="449" y="449"/>
                  </a:cubicBezTo>
                  <a:cubicBezTo>
                    <a:pt x="449" y="225"/>
                    <a:pt x="449" y="1"/>
                    <a:pt x="2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6" name="Google Shape;2786;p5"/>
            <p:cNvSpPr/>
            <p:nvPr/>
          </p:nvSpPr>
          <p:spPr>
            <a:xfrm>
              <a:off x="5555300" y="2014250"/>
              <a:ext cx="11225" cy="11225"/>
            </a:xfrm>
            <a:custGeom>
              <a:avLst/>
              <a:gdLst/>
              <a:ahLst/>
              <a:cxnLst/>
              <a:rect l="l" t="t" r="r" b="b"/>
              <a:pathLst>
                <a:path w="449" h="449" extrusionOk="0">
                  <a:moveTo>
                    <a:pt x="225" y="0"/>
                  </a:moveTo>
                  <a:cubicBezTo>
                    <a:pt x="1" y="0"/>
                    <a:pt x="225" y="449"/>
                    <a:pt x="449" y="449"/>
                  </a:cubicBezTo>
                  <a:cubicBezTo>
                    <a:pt x="449" y="225"/>
                    <a:pt x="449" y="0"/>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7" name="Google Shape;2787;p5"/>
            <p:cNvSpPr/>
            <p:nvPr/>
          </p:nvSpPr>
          <p:spPr>
            <a:xfrm>
              <a:off x="5537050" y="1274675"/>
              <a:ext cx="24975" cy="10625"/>
            </a:xfrm>
            <a:custGeom>
              <a:avLst/>
              <a:gdLst/>
              <a:ahLst/>
              <a:cxnLst/>
              <a:rect l="l" t="t" r="r" b="b"/>
              <a:pathLst>
                <a:path w="999" h="425" extrusionOk="0">
                  <a:moveTo>
                    <a:pt x="507" y="0"/>
                  </a:moveTo>
                  <a:lnTo>
                    <a:pt x="507" y="0"/>
                  </a:lnTo>
                  <a:cubicBezTo>
                    <a:pt x="1" y="304"/>
                    <a:pt x="134" y="424"/>
                    <a:pt x="350" y="424"/>
                  </a:cubicBezTo>
                  <a:cubicBezTo>
                    <a:pt x="613" y="424"/>
                    <a:pt x="998" y="246"/>
                    <a:pt x="50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8" name="Google Shape;2788;p5"/>
            <p:cNvSpPr/>
            <p:nvPr/>
          </p:nvSpPr>
          <p:spPr>
            <a:xfrm>
              <a:off x="5396200" y="2316800"/>
              <a:ext cx="19850" cy="14825"/>
            </a:xfrm>
            <a:custGeom>
              <a:avLst/>
              <a:gdLst/>
              <a:ahLst/>
              <a:cxnLst/>
              <a:rect l="l" t="t" r="r" b="b"/>
              <a:pathLst>
                <a:path w="794" h="593" extrusionOk="0">
                  <a:moveTo>
                    <a:pt x="313" y="1"/>
                  </a:moveTo>
                  <a:cubicBezTo>
                    <a:pt x="1" y="417"/>
                    <a:pt x="173" y="592"/>
                    <a:pt x="356" y="592"/>
                  </a:cubicBezTo>
                  <a:cubicBezTo>
                    <a:pt x="567" y="592"/>
                    <a:pt x="793" y="361"/>
                    <a:pt x="3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9" name="Google Shape;2789;p5"/>
            <p:cNvSpPr/>
            <p:nvPr/>
          </p:nvSpPr>
          <p:spPr>
            <a:xfrm>
              <a:off x="5308775" y="3103675"/>
              <a:ext cx="26925" cy="14375"/>
            </a:xfrm>
            <a:custGeom>
              <a:avLst/>
              <a:gdLst/>
              <a:ahLst/>
              <a:cxnLst/>
              <a:rect l="l" t="t" r="r" b="b"/>
              <a:pathLst>
                <a:path w="1077" h="575" extrusionOk="0">
                  <a:moveTo>
                    <a:pt x="201" y="1"/>
                  </a:moveTo>
                  <a:cubicBezTo>
                    <a:pt x="117" y="1"/>
                    <a:pt x="45" y="37"/>
                    <a:pt x="0" y="126"/>
                  </a:cubicBezTo>
                  <a:cubicBezTo>
                    <a:pt x="449" y="126"/>
                    <a:pt x="449" y="574"/>
                    <a:pt x="897" y="574"/>
                  </a:cubicBezTo>
                  <a:cubicBezTo>
                    <a:pt x="1076" y="574"/>
                    <a:pt x="538" y="1"/>
                    <a:pt x="20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0" name="Google Shape;2790;p5"/>
            <p:cNvSpPr/>
            <p:nvPr/>
          </p:nvSpPr>
          <p:spPr>
            <a:xfrm>
              <a:off x="5263950" y="3074950"/>
              <a:ext cx="28050" cy="15725"/>
            </a:xfrm>
            <a:custGeom>
              <a:avLst/>
              <a:gdLst/>
              <a:ahLst/>
              <a:cxnLst/>
              <a:rect l="l" t="t" r="r" b="b"/>
              <a:pathLst>
                <a:path w="1122" h="629" extrusionOk="0">
                  <a:moveTo>
                    <a:pt x="239" y="1"/>
                  </a:moveTo>
                  <a:cubicBezTo>
                    <a:pt x="141" y="1"/>
                    <a:pt x="57" y="43"/>
                    <a:pt x="1" y="155"/>
                  </a:cubicBezTo>
                  <a:cubicBezTo>
                    <a:pt x="164" y="155"/>
                    <a:pt x="445" y="629"/>
                    <a:pt x="759" y="629"/>
                  </a:cubicBezTo>
                  <a:cubicBezTo>
                    <a:pt x="877" y="629"/>
                    <a:pt x="999" y="562"/>
                    <a:pt x="1121" y="379"/>
                  </a:cubicBezTo>
                  <a:cubicBezTo>
                    <a:pt x="953" y="379"/>
                    <a:pt x="533" y="1"/>
                    <a:pt x="2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1" name="Google Shape;2791;p5"/>
            <p:cNvSpPr/>
            <p:nvPr/>
          </p:nvSpPr>
          <p:spPr>
            <a:xfrm>
              <a:off x="5100825" y="2899500"/>
              <a:ext cx="24800" cy="6500"/>
            </a:xfrm>
            <a:custGeom>
              <a:avLst/>
              <a:gdLst/>
              <a:ahLst/>
              <a:cxnLst/>
              <a:rect l="l" t="t" r="r" b="b"/>
              <a:pathLst>
                <a:path w="992" h="260" extrusionOk="0">
                  <a:moveTo>
                    <a:pt x="474" y="1"/>
                  </a:moveTo>
                  <a:cubicBezTo>
                    <a:pt x="1" y="190"/>
                    <a:pt x="88" y="260"/>
                    <a:pt x="278" y="260"/>
                  </a:cubicBezTo>
                  <a:cubicBezTo>
                    <a:pt x="538" y="260"/>
                    <a:pt x="992" y="130"/>
                    <a:pt x="47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2" name="Google Shape;2792;p5"/>
            <p:cNvSpPr/>
            <p:nvPr/>
          </p:nvSpPr>
          <p:spPr>
            <a:xfrm>
              <a:off x="5079050" y="1829350"/>
              <a:ext cx="25250" cy="4225"/>
            </a:xfrm>
            <a:custGeom>
              <a:avLst/>
              <a:gdLst/>
              <a:ahLst/>
              <a:cxnLst/>
              <a:rect l="l" t="t" r="r" b="b"/>
              <a:pathLst>
                <a:path w="1010" h="169" extrusionOk="0">
                  <a:moveTo>
                    <a:pt x="449" y="1"/>
                  </a:moveTo>
                  <a:cubicBezTo>
                    <a:pt x="1" y="113"/>
                    <a:pt x="281" y="169"/>
                    <a:pt x="533" y="169"/>
                  </a:cubicBezTo>
                  <a:cubicBezTo>
                    <a:pt x="785" y="169"/>
                    <a:pt x="1009" y="113"/>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3" name="Google Shape;2793;p5"/>
            <p:cNvSpPr/>
            <p:nvPr/>
          </p:nvSpPr>
          <p:spPr>
            <a:xfrm>
              <a:off x="5067850" y="3952100"/>
              <a:ext cx="33650" cy="13850"/>
            </a:xfrm>
            <a:custGeom>
              <a:avLst/>
              <a:gdLst/>
              <a:ahLst/>
              <a:cxnLst/>
              <a:rect l="l" t="t" r="r" b="b"/>
              <a:pathLst>
                <a:path w="1346" h="554" extrusionOk="0">
                  <a:moveTo>
                    <a:pt x="244" y="0"/>
                  </a:moveTo>
                  <a:cubicBezTo>
                    <a:pt x="145" y="0"/>
                    <a:pt x="64" y="65"/>
                    <a:pt x="0" y="255"/>
                  </a:cubicBezTo>
                  <a:cubicBezTo>
                    <a:pt x="150" y="255"/>
                    <a:pt x="698" y="554"/>
                    <a:pt x="1046" y="554"/>
                  </a:cubicBezTo>
                  <a:cubicBezTo>
                    <a:pt x="1221" y="554"/>
                    <a:pt x="1345" y="479"/>
                    <a:pt x="1345" y="255"/>
                  </a:cubicBezTo>
                  <a:lnTo>
                    <a:pt x="1345" y="255"/>
                  </a:lnTo>
                  <a:cubicBezTo>
                    <a:pt x="1267" y="281"/>
                    <a:pt x="1192" y="292"/>
                    <a:pt x="1120" y="292"/>
                  </a:cubicBezTo>
                  <a:cubicBezTo>
                    <a:pt x="747" y="292"/>
                    <a:pt x="455" y="0"/>
                    <a:pt x="24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4" name="Google Shape;2794;p5"/>
            <p:cNvSpPr/>
            <p:nvPr/>
          </p:nvSpPr>
          <p:spPr>
            <a:xfrm>
              <a:off x="4950175" y="4479525"/>
              <a:ext cx="72875" cy="61675"/>
            </a:xfrm>
            <a:custGeom>
              <a:avLst/>
              <a:gdLst/>
              <a:ahLst/>
              <a:cxnLst/>
              <a:rect l="l" t="t" r="r" b="b"/>
              <a:pathLst>
                <a:path w="2915" h="2467" extrusionOk="0">
                  <a:moveTo>
                    <a:pt x="2914" y="1"/>
                  </a:moveTo>
                  <a:cubicBezTo>
                    <a:pt x="1794" y="449"/>
                    <a:pt x="673" y="1345"/>
                    <a:pt x="1" y="2466"/>
                  </a:cubicBezTo>
                  <a:cubicBezTo>
                    <a:pt x="1122" y="2018"/>
                    <a:pt x="2242" y="1121"/>
                    <a:pt x="291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5" name="Google Shape;2795;p5"/>
            <p:cNvSpPr/>
            <p:nvPr/>
          </p:nvSpPr>
          <p:spPr>
            <a:xfrm>
              <a:off x="4989400" y="3594275"/>
              <a:ext cx="22450" cy="9975"/>
            </a:xfrm>
            <a:custGeom>
              <a:avLst/>
              <a:gdLst/>
              <a:ahLst/>
              <a:cxnLst/>
              <a:rect l="l" t="t" r="r" b="b"/>
              <a:pathLst>
                <a:path w="898" h="399" extrusionOk="0">
                  <a:moveTo>
                    <a:pt x="897" y="0"/>
                  </a:moveTo>
                  <a:cubicBezTo>
                    <a:pt x="1" y="0"/>
                    <a:pt x="300" y="399"/>
                    <a:pt x="598" y="399"/>
                  </a:cubicBezTo>
                  <a:cubicBezTo>
                    <a:pt x="748" y="399"/>
                    <a:pt x="897" y="299"/>
                    <a:pt x="89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6" name="Google Shape;2796;p5"/>
            <p:cNvSpPr/>
            <p:nvPr/>
          </p:nvSpPr>
          <p:spPr>
            <a:xfrm>
              <a:off x="4989400" y="3812775"/>
              <a:ext cx="16850" cy="5625"/>
            </a:xfrm>
            <a:custGeom>
              <a:avLst/>
              <a:gdLst/>
              <a:ahLst/>
              <a:cxnLst/>
              <a:rect l="l" t="t" r="r" b="b"/>
              <a:pathLst>
                <a:path w="674" h="225" extrusionOk="0">
                  <a:moveTo>
                    <a:pt x="1" y="1"/>
                  </a:moveTo>
                  <a:cubicBezTo>
                    <a:pt x="1" y="1"/>
                    <a:pt x="1" y="225"/>
                    <a:pt x="225" y="225"/>
                  </a:cubicBezTo>
                  <a:cubicBezTo>
                    <a:pt x="673" y="225"/>
                    <a:pt x="449"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7" name="Google Shape;2797;p5"/>
            <p:cNvSpPr/>
            <p:nvPr/>
          </p:nvSpPr>
          <p:spPr>
            <a:xfrm>
              <a:off x="4983800" y="2725825"/>
              <a:ext cx="11225" cy="11225"/>
            </a:xfrm>
            <a:custGeom>
              <a:avLst/>
              <a:gdLst/>
              <a:ahLst/>
              <a:cxnLst/>
              <a:rect l="l" t="t" r="r" b="b"/>
              <a:pathLst>
                <a:path w="449" h="449" extrusionOk="0">
                  <a:moveTo>
                    <a:pt x="1" y="0"/>
                  </a:moveTo>
                  <a:cubicBezTo>
                    <a:pt x="1" y="224"/>
                    <a:pt x="1" y="448"/>
                    <a:pt x="225" y="448"/>
                  </a:cubicBezTo>
                  <a:cubicBezTo>
                    <a:pt x="449" y="448"/>
                    <a:pt x="225"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8" name="Google Shape;2798;p5"/>
            <p:cNvSpPr/>
            <p:nvPr/>
          </p:nvSpPr>
          <p:spPr>
            <a:xfrm>
              <a:off x="4965250" y="2696075"/>
              <a:ext cx="22450" cy="12950"/>
            </a:xfrm>
            <a:custGeom>
              <a:avLst/>
              <a:gdLst/>
              <a:ahLst/>
              <a:cxnLst/>
              <a:rect l="l" t="t" r="r" b="b"/>
              <a:pathLst>
                <a:path w="898" h="518" extrusionOk="0">
                  <a:moveTo>
                    <a:pt x="620" y="0"/>
                  </a:moveTo>
                  <a:cubicBezTo>
                    <a:pt x="380" y="0"/>
                    <a:pt x="1" y="259"/>
                    <a:pt x="519" y="518"/>
                  </a:cubicBezTo>
                  <a:cubicBezTo>
                    <a:pt x="897" y="139"/>
                    <a:pt x="796" y="0"/>
                    <a:pt x="62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9" name="Google Shape;2799;p5"/>
            <p:cNvSpPr/>
            <p:nvPr/>
          </p:nvSpPr>
          <p:spPr>
            <a:xfrm>
              <a:off x="4935775" y="2859150"/>
              <a:ext cx="25650" cy="12375"/>
            </a:xfrm>
            <a:custGeom>
              <a:avLst/>
              <a:gdLst/>
              <a:ahLst/>
              <a:cxnLst/>
              <a:rect l="l" t="t" r="r" b="b"/>
              <a:pathLst>
                <a:path w="1026" h="495" extrusionOk="0">
                  <a:moveTo>
                    <a:pt x="824" y="0"/>
                  </a:moveTo>
                  <a:cubicBezTo>
                    <a:pt x="412" y="0"/>
                    <a:pt x="1" y="494"/>
                    <a:pt x="577" y="494"/>
                  </a:cubicBezTo>
                  <a:cubicBezTo>
                    <a:pt x="577" y="270"/>
                    <a:pt x="1025" y="270"/>
                    <a:pt x="1025" y="46"/>
                  </a:cubicBezTo>
                  <a:cubicBezTo>
                    <a:pt x="961" y="14"/>
                    <a:pt x="893" y="0"/>
                    <a:pt x="8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0" name="Google Shape;2800;p5"/>
            <p:cNvSpPr/>
            <p:nvPr/>
          </p:nvSpPr>
          <p:spPr>
            <a:xfrm>
              <a:off x="4849325" y="3835200"/>
              <a:ext cx="11250" cy="11225"/>
            </a:xfrm>
            <a:custGeom>
              <a:avLst/>
              <a:gdLst/>
              <a:ahLst/>
              <a:cxnLst/>
              <a:rect l="l" t="t" r="r" b="b"/>
              <a:pathLst>
                <a:path w="450" h="449" extrusionOk="0">
                  <a:moveTo>
                    <a:pt x="1" y="0"/>
                  </a:moveTo>
                  <a:cubicBezTo>
                    <a:pt x="1" y="224"/>
                    <a:pt x="1" y="449"/>
                    <a:pt x="449" y="449"/>
                  </a:cubicBezTo>
                  <a:cubicBezTo>
                    <a:pt x="449" y="224"/>
                    <a:pt x="449"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1" name="Google Shape;2801;p5"/>
            <p:cNvSpPr/>
            <p:nvPr/>
          </p:nvSpPr>
          <p:spPr>
            <a:xfrm>
              <a:off x="4814750" y="2847525"/>
              <a:ext cx="34600" cy="10875"/>
            </a:xfrm>
            <a:custGeom>
              <a:avLst/>
              <a:gdLst/>
              <a:ahLst/>
              <a:cxnLst/>
              <a:rect l="l" t="t" r="r" b="b"/>
              <a:pathLst>
                <a:path w="1384" h="435" extrusionOk="0">
                  <a:moveTo>
                    <a:pt x="509" y="0"/>
                  </a:moveTo>
                  <a:cubicBezTo>
                    <a:pt x="434" y="0"/>
                    <a:pt x="353" y="18"/>
                    <a:pt x="263" y="63"/>
                  </a:cubicBezTo>
                  <a:cubicBezTo>
                    <a:pt x="1" y="325"/>
                    <a:pt x="430" y="434"/>
                    <a:pt x="831" y="434"/>
                  </a:cubicBezTo>
                  <a:cubicBezTo>
                    <a:pt x="1115" y="434"/>
                    <a:pt x="1384" y="380"/>
                    <a:pt x="1384" y="287"/>
                  </a:cubicBezTo>
                  <a:cubicBezTo>
                    <a:pt x="1025" y="287"/>
                    <a:pt x="810" y="0"/>
                    <a:pt x="50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2" name="Google Shape;2802;p5"/>
            <p:cNvSpPr/>
            <p:nvPr/>
          </p:nvSpPr>
          <p:spPr>
            <a:xfrm>
              <a:off x="4815725" y="3149775"/>
              <a:ext cx="28025" cy="13875"/>
            </a:xfrm>
            <a:custGeom>
              <a:avLst/>
              <a:gdLst/>
              <a:ahLst/>
              <a:cxnLst/>
              <a:rect l="l" t="t" r="r" b="b"/>
              <a:pathLst>
                <a:path w="1121" h="555" extrusionOk="0">
                  <a:moveTo>
                    <a:pt x="291" y="0"/>
                  </a:moveTo>
                  <a:cubicBezTo>
                    <a:pt x="174" y="0"/>
                    <a:pt x="75" y="75"/>
                    <a:pt x="0" y="299"/>
                  </a:cubicBezTo>
                  <a:cubicBezTo>
                    <a:pt x="26" y="273"/>
                    <a:pt x="55" y="262"/>
                    <a:pt x="87" y="262"/>
                  </a:cubicBezTo>
                  <a:cubicBezTo>
                    <a:pt x="251" y="262"/>
                    <a:pt x="487" y="554"/>
                    <a:pt x="745" y="554"/>
                  </a:cubicBezTo>
                  <a:cubicBezTo>
                    <a:pt x="867" y="554"/>
                    <a:pt x="994" y="489"/>
                    <a:pt x="1121" y="299"/>
                  </a:cubicBezTo>
                  <a:cubicBezTo>
                    <a:pt x="822" y="299"/>
                    <a:pt x="523" y="0"/>
                    <a:pt x="29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3" name="Google Shape;2803;p5"/>
            <p:cNvSpPr/>
            <p:nvPr/>
          </p:nvSpPr>
          <p:spPr>
            <a:xfrm>
              <a:off x="4817650" y="3524300"/>
              <a:ext cx="14150" cy="8275"/>
            </a:xfrm>
            <a:custGeom>
              <a:avLst/>
              <a:gdLst/>
              <a:ahLst/>
              <a:cxnLst/>
              <a:rect l="l" t="t" r="r" b="b"/>
              <a:pathLst>
                <a:path w="566" h="331" extrusionOk="0">
                  <a:moveTo>
                    <a:pt x="101" y="1"/>
                  </a:moveTo>
                  <a:cubicBezTo>
                    <a:pt x="0" y="1"/>
                    <a:pt x="452" y="331"/>
                    <a:pt x="532" y="331"/>
                  </a:cubicBezTo>
                  <a:cubicBezTo>
                    <a:pt x="566" y="331"/>
                    <a:pt x="535" y="273"/>
                    <a:pt x="371" y="110"/>
                  </a:cubicBezTo>
                  <a:cubicBezTo>
                    <a:pt x="214" y="31"/>
                    <a:pt x="132" y="1"/>
                    <a:pt x="10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4" name="Google Shape;2804;p5"/>
            <p:cNvSpPr/>
            <p:nvPr/>
          </p:nvSpPr>
          <p:spPr>
            <a:xfrm>
              <a:off x="4784900" y="3235675"/>
              <a:ext cx="28050" cy="4225"/>
            </a:xfrm>
            <a:custGeom>
              <a:avLst/>
              <a:gdLst/>
              <a:ahLst/>
              <a:cxnLst/>
              <a:rect l="l" t="t" r="r" b="b"/>
              <a:pathLst>
                <a:path w="1122" h="169" extrusionOk="0">
                  <a:moveTo>
                    <a:pt x="561" y="1"/>
                  </a:moveTo>
                  <a:cubicBezTo>
                    <a:pt x="0" y="113"/>
                    <a:pt x="281" y="169"/>
                    <a:pt x="561" y="169"/>
                  </a:cubicBezTo>
                  <a:cubicBezTo>
                    <a:pt x="841" y="169"/>
                    <a:pt x="1121" y="113"/>
                    <a:pt x="5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5" name="Google Shape;2805;p5"/>
            <p:cNvSpPr/>
            <p:nvPr/>
          </p:nvSpPr>
          <p:spPr>
            <a:xfrm>
              <a:off x="4759675" y="2154325"/>
              <a:ext cx="33650" cy="28025"/>
            </a:xfrm>
            <a:custGeom>
              <a:avLst/>
              <a:gdLst/>
              <a:ahLst/>
              <a:cxnLst/>
              <a:rect l="l" t="t" r="r" b="b"/>
              <a:pathLst>
                <a:path w="1346" h="1121" extrusionOk="0">
                  <a:moveTo>
                    <a:pt x="449" y="0"/>
                  </a:moveTo>
                  <a:cubicBezTo>
                    <a:pt x="225" y="0"/>
                    <a:pt x="1" y="1121"/>
                    <a:pt x="449" y="1121"/>
                  </a:cubicBezTo>
                  <a:cubicBezTo>
                    <a:pt x="449" y="673"/>
                    <a:pt x="1346" y="224"/>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6" name="Google Shape;2806;p5"/>
            <p:cNvSpPr/>
            <p:nvPr/>
          </p:nvSpPr>
          <p:spPr>
            <a:xfrm>
              <a:off x="4765300" y="4301475"/>
              <a:ext cx="22425" cy="10000"/>
            </a:xfrm>
            <a:custGeom>
              <a:avLst/>
              <a:gdLst/>
              <a:ahLst/>
              <a:cxnLst/>
              <a:rect l="l" t="t" r="r" b="b"/>
              <a:pathLst>
                <a:path w="897" h="400" extrusionOk="0">
                  <a:moveTo>
                    <a:pt x="299" y="1"/>
                  </a:moveTo>
                  <a:cubicBezTo>
                    <a:pt x="149" y="1"/>
                    <a:pt x="0" y="100"/>
                    <a:pt x="0" y="399"/>
                  </a:cubicBezTo>
                  <a:cubicBezTo>
                    <a:pt x="897" y="399"/>
                    <a:pt x="598" y="1"/>
                    <a:pt x="29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7" name="Google Shape;2807;p5"/>
            <p:cNvSpPr/>
            <p:nvPr/>
          </p:nvSpPr>
          <p:spPr>
            <a:xfrm>
              <a:off x="4746625" y="1919000"/>
              <a:ext cx="18700" cy="9975"/>
            </a:xfrm>
            <a:custGeom>
              <a:avLst/>
              <a:gdLst/>
              <a:ahLst/>
              <a:cxnLst/>
              <a:rect l="l" t="t" r="r" b="b"/>
              <a:pathLst>
                <a:path w="748" h="399" extrusionOk="0">
                  <a:moveTo>
                    <a:pt x="747" y="0"/>
                  </a:moveTo>
                  <a:cubicBezTo>
                    <a:pt x="0" y="0"/>
                    <a:pt x="249" y="399"/>
                    <a:pt x="498" y="399"/>
                  </a:cubicBezTo>
                  <a:cubicBezTo>
                    <a:pt x="623" y="399"/>
                    <a:pt x="747" y="299"/>
                    <a:pt x="74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8" name="Google Shape;2808;p5"/>
            <p:cNvSpPr/>
            <p:nvPr/>
          </p:nvSpPr>
          <p:spPr>
            <a:xfrm>
              <a:off x="4731675" y="4317050"/>
              <a:ext cx="22425" cy="5625"/>
            </a:xfrm>
            <a:custGeom>
              <a:avLst/>
              <a:gdLst/>
              <a:ahLst/>
              <a:cxnLst/>
              <a:rect l="l" t="t" r="r" b="b"/>
              <a:pathLst>
                <a:path w="897" h="225" extrusionOk="0">
                  <a:moveTo>
                    <a:pt x="897" y="0"/>
                  </a:moveTo>
                  <a:cubicBezTo>
                    <a:pt x="449" y="0"/>
                    <a:pt x="224" y="0"/>
                    <a:pt x="0" y="224"/>
                  </a:cubicBezTo>
                  <a:cubicBezTo>
                    <a:pt x="449" y="224"/>
                    <a:pt x="673" y="224"/>
                    <a:pt x="89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9" name="Google Shape;2809;p5"/>
            <p:cNvSpPr/>
            <p:nvPr/>
          </p:nvSpPr>
          <p:spPr>
            <a:xfrm>
              <a:off x="4701025" y="1958300"/>
              <a:ext cx="16575" cy="8275"/>
            </a:xfrm>
            <a:custGeom>
              <a:avLst/>
              <a:gdLst/>
              <a:ahLst/>
              <a:cxnLst/>
              <a:rect l="l" t="t" r="r" b="b"/>
              <a:pathLst>
                <a:path w="663" h="331" extrusionOk="0">
                  <a:moveTo>
                    <a:pt x="591" y="1"/>
                  </a:moveTo>
                  <a:cubicBezTo>
                    <a:pt x="444" y="1"/>
                    <a:pt x="1" y="331"/>
                    <a:pt x="187" y="331"/>
                  </a:cubicBezTo>
                  <a:cubicBezTo>
                    <a:pt x="243" y="331"/>
                    <a:pt x="357" y="300"/>
                    <a:pt x="554" y="221"/>
                  </a:cubicBezTo>
                  <a:cubicBezTo>
                    <a:pt x="663" y="58"/>
                    <a:pt x="653" y="1"/>
                    <a:pt x="5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0" name="Google Shape;2810;p5"/>
            <p:cNvSpPr/>
            <p:nvPr/>
          </p:nvSpPr>
          <p:spPr>
            <a:xfrm>
              <a:off x="4692450" y="4333850"/>
              <a:ext cx="22425" cy="10000"/>
            </a:xfrm>
            <a:custGeom>
              <a:avLst/>
              <a:gdLst/>
              <a:ahLst/>
              <a:cxnLst/>
              <a:rect l="l" t="t" r="r" b="b"/>
              <a:pathLst>
                <a:path w="897" h="400" extrusionOk="0">
                  <a:moveTo>
                    <a:pt x="897" y="1"/>
                  </a:moveTo>
                  <a:cubicBezTo>
                    <a:pt x="1" y="1"/>
                    <a:pt x="299" y="399"/>
                    <a:pt x="598" y="399"/>
                  </a:cubicBezTo>
                  <a:cubicBezTo>
                    <a:pt x="748" y="399"/>
                    <a:pt x="897" y="300"/>
                    <a:pt x="8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1" name="Google Shape;2811;p5"/>
            <p:cNvSpPr/>
            <p:nvPr/>
          </p:nvSpPr>
          <p:spPr>
            <a:xfrm>
              <a:off x="4672850" y="2854675"/>
              <a:ext cx="25225" cy="4250"/>
            </a:xfrm>
            <a:custGeom>
              <a:avLst/>
              <a:gdLst/>
              <a:ahLst/>
              <a:cxnLst/>
              <a:rect l="l" t="t" r="r" b="b"/>
              <a:pathLst>
                <a:path w="1009" h="170" extrusionOk="0">
                  <a:moveTo>
                    <a:pt x="560" y="1"/>
                  </a:moveTo>
                  <a:cubicBezTo>
                    <a:pt x="0" y="113"/>
                    <a:pt x="224" y="169"/>
                    <a:pt x="476" y="169"/>
                  </a:cubicBezTo>
                  <a:cubicBezTo>
                    <a:pt x="729" y="169"/>
                    <a:pt x="1009" y="113"/>
                    <a:pt x="56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2" name="Google Shape;2812;p5"/>
            <p:cNvSpPr/>
            <p:nvPr/>
          </p:nvSpPr>
          <p:spPr>
            <a:xfrm>
              <a:off x="4580400" y="3515825"/>
              <a:ext cx="33625" cy="16850"/>
            </a:xfrm>
            <a:custGeom>
              <a:avLst/>
              <a:gdLst/>
              <a:ahLst/>
              <a:cxnLst/>
              <a:rect l="l" t="t" r="r" b="b"/>
              <a:pathLst>
                <a:path w="1345" h="674" extrusionOk="0">
                  <a:moveTo>
                    <a:pt x="0" y="1"/>
                  </a:moveTo>
                  <a:cubicBezTo>
                    <a:pt x="0" y="673"/>
                    <a:pt x="673" y="673"/>
                    <a:pt x="1121" y="673"/>
                  </a:cubicBezTo>
                  <a:cubicBezTo>
                    <a:pt x="1345" y="225"/>
                    <a:pt x="897"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3" name="Google Shape;2813;p5"/>
            <p:cNvSpPr/>
            <p:nvPr/>
          </p:nvSpPr>
          <p:spPr>
            <a:xfrm>
              <a:off x="4588800" y="3555050"/>
              <a:ext cx="28025" cy="4225"/>
            </a:xfrm>
            <a:custGeom>
              <a:avLst/>
              <a:gdLst/>
              <a:ahLst/>
              <a:cxnLst/>
              <a:rect l="l" t="t" r="r" b="b"/>
              <a:pathLst>
                <a:path w="1121" h="169" extrusionOk="0">
                  <a:moveTo>
                    <a:pt x="561" y="1"/>
                  </a:moveTo>
                  <a:lnTo>
                    <a:pt x="561" y="1"/>
                  </a:lnTo>
                  <a:cubicBezTo>
                    <a:pt x="0" y="113"/>
                    <a:pt x="281" y="169"/>
                    <a:pt x="561" y="169"/>
                  </a:cubicBezTo>
                  <a:cubicBezTo>
                    <a:pt x="841" y="169"/>
                    <a:pt x="1121" y="113"/>
                    <a:pt x="5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4" name="Google Shape;2814;p5"/>
            <p:cNvSpPr/>
            <p:nvPr/>
          </p:nvSpPr>
          <p:spPr>
            <a:xfrm>
              <a:off x="4501950" y="2631525"/>
              <a:ext cx="26400" cy="15875"/>
            </a:xfrm>
            <a:custGeom>
              <a:avLst/>
              <a:gdLst/>
              <a:ahLst/>
              <a:cxnLst/>
              <a:rect l="l" t="t" r="r" b="b"/>
              <a:pathLst>
                <a:path w="1056" h="635" extrusionOk="0">
                  <a:moveTo>
                    <a:pt x="227" y="1"/>
                  </a:moveTo>
                  <a:cubicBezTo>
                    <a:pt x="97" y="1"/>
                    <a:pt x="1" y="55"/>
                    <a:pt x="1" y="186"/>
                  </a:cubicBezTo>
                  <a:cubicBezTo>
                    <a:pt x="449" y="186"/>
                    <a:pt x="449" y="635"/>
                    <a:pt x="897" y="635"/>
                  </a:cubicBezTo>
                  <a:cubicBezTo>
                    <a:pt x="1055" y="318"/>
                    <a:pt x="542" y="1"/>
                    <a:pt x="22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5" name="Google Shape;2815;p5"/>
            <p:cNvSpPr/>
            <p:nvPr/>
          </p:nvSpPr>
          <p:spPr>
            <a:xfrm>
              <a:off x="4479550" y="1302675"/>
              <a:ext cx="21800" cy="12750"/>
            </a:xfrm>
            <a:custGeom>
              <a:avLst/>
              <a:gdLst/>
              <a:ahLst/>
              <a:cxnLst/>
              <a:rect l="l" t="t" r="r" b="b"/>
              <a:pathLst>
                <a:path w="872" h="510" extrusionOk="0">
                  <a:moveTo>
                    <a:pt x="0" y="1"/>
                  </a:moveTo>
                  <a:cubicBezTo>
                    <a:pt x="0" y="225"/>
                    <a:pt x="0" y="449"/>
                    <a:pt x="672" y="449"/>
                  </a:cubicBezTo>
                  <a:cubicBezTo>
                    <a:pt x="758" y="492"/>
                    <a:pt x="803" y="510"/>
                    <a:pt x="816" y="510"/>
                  </a:cubicBezTo>
                  <a:cubicBezTo>
                    <a:pt x="872" y="510"/>
                    <a:pt x="363" y="182"/>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6" name="Google Shape;2816;p5"/>
            <p:cNvSpPr/>
            <p:nvPr/>
          </p:nvSpPr>
          <p:spPr>
            <a:xfrm>
              <a:off x="4434725" y="2334850"/>
              <a:ext cx="22425" cy="10000"/>
            </a:xfrm>
            <a:custGeom>
              <a:avLst/>
              <a:gdLst/>
              <a:ahLst/>
              <a:cxnLst/>
              <a:rect l="l" t="t" r="r" b="b"/>
              <a:pathLst>
                <a:path w="897" h="400" extrusionOk="0">
                  <a:moveTo>
                    <a:pt x="299" y="1"/>
                  </a:moveTo>
                  <a:cubicBezTo>
                    <a:pt x="150" y="1"/>
                    <a:pt x="0" y="101"/>
                    <a:pt x="0" y="399"/>
                  </a:cubicBezTo>
                  <a:cubicBezTo>
                    <a:pt x="897" y="399"/>
                    <a:pt x="598" y="1"/>
                    <a:pt x="29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7" name="Google Shape;2817;p5"/>
            <p:cNvSpPr/>
            <p:nvPr/>
          </p:nvSpPr>
          <p:spPr>
            <a:xfrm>
              <a:off x="4423500" y="3033975"/>
              <a:ext cx="28050" cy="22450"/>
            </a:xfrm>
            <a:custGeom>
              <a:avLst/>
              <a:gdLst/>
              <a:ahLst/>
              <a:cxnLst/>
              <a:rect l="l" t="t" r="r" b="b"/>
              <a:pathLst>
                <a:path w="1122" h="898" extrusionOk="0">
                  <a:moveTo>
                    <a:pt x="897" y="1"/>
                  </a:moveTo>
                  <a:cubicBezTo>
                    <a:pt x="225" y="1"/>
                    <a:pt x="1" y="225"/>
                    <a:pt x="225" y="897"/>
                  </a:cubicBezTo>
                  <a:cubicBezTo>
                    <a:pt x="897" y="897"/>
                    <a:pt x="1121" y="449"/>
                    <a:pt x="8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8" name="Google Shape;2818;p5"/>
            <p:cNvSpPr/>
            <p:nvPr/>
          </p:nvSpPr>
          <p:spPr>
            <a:xfrm>
              <a:off x="4412300" y="1280275"/>
              <a:ext cx="16825" cy="11225"/>
            </a:xfrm>
            <a:custGeom>
              <a:avLst/>
              <a:gdLst/>
              <a:ahLst/>
              <a:cxnLst/>
              <a:rect l="l" t="t" r="r" b="b"/>
              <a:pathLst>
                <a:path w="673" h="449" extrusionOk="0">
                  <a:moveTo>
                    <a:pt x="1" y="0"/>
                  </a:moveTo>
                  <a:cubicBezTo>
                    <a:pt x="1" y="0"/>
                    <a:pt x="1" y="448"/>
                    <a:pt x="225" y="448"/>
                  </a:cubicBezTo>
                  <a:cubicBezTo>
                    <a:pt x="673" y="448"/>
                    <a:pt x="225"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9" name="Google Shape;2819;p5"/>
            <p:cNvSpPr/>
            <p:nvPr/>
          </p:nvSpPr>
          <p:spPr>
            <a:xfrm>
              <a:off x="4395500" y="3002275"/>
              <a:ext cx="22425" cy="10725"/>
            </a:xfrm>
            <a:custGeom>
              <a:avLst/>
              <a:gdLst/>
              <a:ahLst/>
              <a:cxnLst/>
              <a:rect l="l" t="t" r="r" b="b"/>
              <a:pathLst>
                <a:path w="897" h="429" extrusionOk="0">
                  <a:moveTo>
                    <a:pt x="467" y="1"/>
                  </a:moveTo>
                  <a:cubicBezTo>
                    <a:pt x="231" y="1"/>
                    <a:pt x="0" y="110"/>
                    <a:pt x="0" y="372"/>
                  </a:cubicBezTo>
                  <a:cubicBezTo>
                    <a:pt x="336" y="372"/>
                    <a:pt x="505" y="428"/>
                    <a:pt x="617" y="428"/>
                  </a:cubicBezTo>
                  <a:cubicBezTo>
                    <a:pt x="729" y="428"/>
                    <a:pt x="785" y="372"/>
                    <a:pt x="897" y="148"/>
                  </a:cubicBezTo>
                  <a:cubicBezTo>
                    <a:pt x="804" y="55"/>
                    <a:pt x="634" y="1"/>
                    <a:pt x="46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0" name="Google Shape;2820;p5"/>
            <p:cNvSpPr/>
            <p:nvPr/>
          </p:nvSpPr>
          <p:spPr>
            <a:xfrm>
              <a:off x="4367475" y="2344825"/>
              <a:ext cx="44850" cy="18325"/>
            </a:xfrm>
            <a:custGeom>
              <a:avLst/>
              <a:gdLst/>
              <a:ahLst/>
              <a:cxnLst/>
              <a:rect l="l" t="t" r="r" b="b"/>
              <a:pathLst>
                <a:path w="1794" h="733" extrusionOk="0">
                  <a:moveTo>
                    <a:pt x="1794" y="0"/>
                  </a:moveTo>
                  <a:cubicBezTo>
                    <a:pt x="897" y="0"/>
                    <a:pt x="1" y="0"/>
                    <a:pt x="1" y="673"/>
                  </a:cubicBezTo>
                  <a:cubicBezTo>
                    <a:pt x="124" y="714"/>
                    <a:pt x="247" y="732"/>
                    <a:pt x="369" y="732"/>
                  </a:cubicBezTo>
                  <a:cubicBezTo>
                    <a:pt x="912" y="732"/>
                    <a:pt x="1428" y="366"/>
                    <a:pt x="179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1" name="Google Shape;2821;p5"/>
            <p:cNvSpPr/>
            <p:nvPr/>
          </p:nvSpPr>
          <p:spPr>
            <a:xfrm>
              <a:off x="4389900" y="1161500"/>
              <a:ext cx="23850" cy="23550"/>
            </a:xfrm>
            <a:custGeom>
              <a:avLst/>
              <a:gdLst/>
              <a:ahLst/>
              <a:cxnLst/>
              <a:rect l="l" t="t" r="r" b="b"/>
              <a:pathLst>
                <a:path w="954" h="942" extrusionOk="0">
                  <a:moveTo>
                    <a:pt x="510" y="0"/>
                  </a:moveTo>
                  <a:cubicBezTo>
                    <a:pt x="440" y="0"/>
                    <a:pt x="347" y="14"/>
                    <a:pt x="224" y="45"/>
                  </a:cubicBezTo>
                  <a:cubicBezTo>
                    <a:pt x="0" y="493"/>
                    <a:pt x="224" y="717"/>
                    <a:pt x="673" y="941"/>
                  </a:cubicBezTo>
                  <a:cubicBezTo>
                    <a:pt x="479" y="554"/>
                    <a:pt x="954" y="0"/>
                    <a:pt x="51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2" name="Google Shape;2822;p5"/>
            <p:cNvSpPr/>
            <p:nvPr/>
          </p:nvSpPr>
          <p:spPr>
            <a:xfrm>
              <a:off x="4361875" y="2372825"/>
              <a:ext cx="28050" cy="8450"/>
            </a:xfrm>
            <a:custGeom>
              <a:avLst/>
              <a:gdLst/>
              <a:ahLst/>
              <a:cxnLst/>
              <a:rect l="l" t="t" r="r" b="b"/>
              <a:pathLst>
                <a:path w="1122" h="338" extrusionOk="0">
                  <a:moveTo>
                    <a:pt x="225" y="1"/>
                  </a:moveTo>
                  <a:cubicBezTo>
                    <a:pt x="1" y="225"/>
                    <a:pt x="281" y="337"/>
                    <a:pt x="561" y="337"/>
                  </a:cubicBezTo>
                  <a:cubicBezTo>
                    <a:pt x="841" y="337"/>
                    <a:pt x="1121" y="225"/>
                    <a:pt x="8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3" name="Google Shape;2823;p5"/>
            <p:cNvSpPr/>
            <p:nvPr/>
          </p:nvSpPr>
          <p:spPr>
            <a:xfrm>
              <a:off x="4345975" y="1307650"/>
              <a:ext cx="21525" cy="28675"/>
            </a:xfrm>
            <a:custGeom>
              <a:avLst/>
              <a:gdLst/>
              <a:ahLst/>
              <a:cxnLst/>
              <a:rect l="l" t="t" r="r" b="b"/>
              <a:pathLst>
                <a:path w="861" h="1147" extrusionOk="0">
                  <a:moveTo>
                    <a:pt x="673" y="1"/>
                  </a:moveTo>
                  <a:cubicBezTo>
                    <a:pt x="0" y="1"/>
                    <a:pt x="223" y="1146"/>
                    <a:pt x="637" y="1146"/>
                  </a:cubicBezTo>
                  <a:cubicBezTo>
                    <a:pt x="861" y="698"/>
                    <a:pt x="861" y="474"/>
                    <a:pt x="861" y="26"/>
                  </a:cubicBezTo>
                  <a:cubicBezTo>
                    <a:pt x="792" y="9"/>
                    <a:pt x="729" y="1"/>
                    <a:pt x="6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4" name="Google Shape;2824;p5"/>
            <p:cNvSpPr/>
            <p:nvPr/>
          </p:nvSpPr>
          <p:spPr>
            <a:xfrm>
              <a:off x="4341700" y="1278700"/>
              <a:ext cx="9000" cy="7200"/>
            </a:xfrm>
            <a:custGeom>
              <a:avLst/>
              <a:gdLst/>
              <a:ahLst/>
              <a:cxnLst/>
              <a:rect l="l" t="t" r="r" b="b"/>
              <a:pathLst>
                <a:path w="360" h="288" extrusionOk="0">
                  <a:moveTo>
                    <a:pt x="51" y="0"/>
                  </a:moveTo>
                  <a:cubicBezTo>
                    <a:pt x="1" y="0"/>
                    <a:pt x="180" y="287"/>
                    <a:pt x="359" y="287"/>
                  </a:cubicBezTo>
                  <a:cubicBezTo>
                    <a:pt x="359" y="287"/>
                    <a:pt x="359" y="63"/>
                    <a:pt x="135" y="63"/>
                  </a:cubicBezTo>
                  <a:cubicBezTo>
                    <a:pt x="90" y="18"/>
                    <a:pt x="64" y="0"/>
                    <a:pt x="5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5" name="Google Shape;2825;p5"/>
            <p:cNvSpPr/>
            <p:nvPr/>
          </p:nvSpPr>
          <p:spPr>
            <a:xfrm>
              <a:off x="4302775" y="2404875"/>
              <a:ext cx="36725" cy="15025"/>
            </a:xfrm>
            <a:custGeom>
              <a:avLst/>
              <a:gdLst/>
              <a:ahLst/>
              <a:cxnLst/>
              <a:rect l="l" t="t" r="r" b="b"/>
              <a:pathLst>
                <a:path w="1469" h="601" extrusionOk="0">
                  <a:moveTo>
                    <a:pt x="457" y="1"/>
                  </a:moveTo>
                  <a:cubicBezTo>
                    <a:pt x="365" y="1"/>
                    <a:pt x="258" y="19"/>
                    <a:pt x="123" y="64"/>
                  </a:cubicBezTo>
                  <a:cubicBezTo>
                    <a:pt x="0" y="434"/>
                    <a:pt x="420" y="600"/>
                    <a:pt x="823" y="600"/>
                  </a:cubicBezTo>
                  <a:cubicBezTo>
                    <a:pt x="1151" y="600"/>
                    <a:pt x="1468" y="489"/>
                    <a:pt x="1468" y="288"/>
                  </a:cubicBezTo>
                  <a:cubicBezTo>
                    <a:pt x="930" y="288"/>
                    <a:pt x="823" y="1"/>
                    <a:pt x="45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6" name="Google Shape;2826;p5"/>
            <p:cNvSpPr/>
            <p:nvPr/>
          </p:nvSpPr>
          <p:spPr>
            <a:xfrm>
              <a:off x="4277825" y="1420350"/>
              <a:ext cx="28050" cy="16825"/>
            </a:xfrm>
            <a:custGeom>
              <a:avLst/>
              <a:gdLst/>
              <a:ahLst/>
              <a:cxnLst/>
              <a:rect l="l" t="t" r="r" b="b"/>
              <a:pathLst>
                <a:path w="1122" h="673" extrusionOk="0">
                  <a:moveTo>
                    <a:pt x="449" y="0"/>
                  </a:moveTo>
                  <a:cubicBezTo>
                    <a:pt x="1" y="0"/>
                    <a:pt x="673" y="672"/>
                    <a:pt x="1121" y="672"/>
                  </a:cubicBezTo>
                  <a:cubicBezTo>
                    <a:pt x="1121" y="448"/>
                    <a:pt x="1121" y="224"/>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7" name="Google Shape;2827;p5"/>
            <p:cNvSpPr/>
            <p:nvPr/>
          </p:nvSpPr>
          <p:spPr>
            <a:xfrm>
              <a:off x="4273725" y="2409850"/>
              <a:ext cx="26550" cy="14575"/>
            </a:xfrm>
            <a:custGeom>
              <a:avLst/>
              <a:gdLst/>
              <a:ahLst/>
              <a:cxnLst/>
              <a:rect l="l" t="t" r="r" b="b"/>
              <a:pathLst>
                <a:path w="1062" h="583" extrusionOk="0">
                  <a:moveTo>
                    <a:pt x="481" y="1"/>
                  </a:moveTo>
                  <a:cubicBezTo>
                    <a:pt x="77" y="1"/>
                    <a:pt x="1" y="209"/>
                    <a:pt x="165" y="537"/>
                  </a:cubicBezTo>
                  <a:cubicBezTo>
                    <a:pt x="261" y="569"/>
                    <a:pt x="339" y="583"/>
                    <a:pt x="403" y="583"/>
                  </a:cubicBezTo>
                  <a:cubicBezTo>
                    <a:pt x="787" y="583"/>
                    <a:pt x="677" y="89"/>
                    <a:pt x="1061" y="89"/>
                  </a:cubicBezTo>
                  <a:cubicBezTo>
                    <a:pt x="821" y="29"/>
                    <a:pt x="629" y="1"/>
                    <a:pt x="48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8" name="Google Shape;2828;p5"/>
            <p:cNvSpPr/>
            <p:nvPr/>
          </p:nvSpPr>
          <p:spPr>
            <a:xfrm>
              <a:off x="4259300" y="3000350"/>
              <a:ext cx="24800" cy="6500"/>
            </a:xfrm>
            <a:custGeom>
              <a:avLst/>
              <a:gdLst/>
              <a:ahLst/>
              <a:cxnLst/>
              <a:rect l="l" t="t" r="r" b="b"/>
              <a:pathLst>
                <a:path w="992" h="260" extrusionOk="0">
                  <a:moveTo>
                    <a:pt x="518" y="1"/>
                  </a:moveTo>
                  <a:lnTo>
                    <a:pt x="518" y="1"/>
                  </a:lnTo>
                  <a:cubicBezTo>
                    <a:pt x="0" y="130"/>
                    <a:pt x="454" y="260"/>
                    <a:pt x="714" y="260"/>
                  </a:cubicBezTo>
                  <a:cubicBezTo>
                    <a:pt x="904" y="260"/>
                    <a:pt x="991" y="190"/>
                    <a:pt x="51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9" name="Google Shape;2829;p5"/>
            <p:cNvSpPr/>
            <p:nvPr/>
          </p:nvSpPr>
          <p:spPr>
            <a:xfrm>
              <a:off x="4249825" y="1033750"/>
              <a:ext cx="22425" cy="22425"/>
            </a:xfrm>
            <a:custGeom>
              <a:avLst/>
              <a:gdLst/>
              <a:ahLst/>
              <a:cxnLst/>
              <a:rect l="l" t="t" r="r" b="b"/>
              <a:pathLst>
                <a:path w="897" h="897" extrusionOk="0">
                  <a:moveTo>
                    <a:pt x="224" y="0"/>
                  </a:moveTo>
                  <a:lnTo>
                    <a:pt x="224" y="0"/>
                  </a:lnTo>
                  <a:cubicBezTo>
                    <a:pt x="448" y="448"/>
                    <a:pt x="0" y="897"/>
                    <a:pt x="897" y="897"/>
                  </a:cubicBezTo>
                  <a:cubicBezTo>
                    <a:pt x="897" y="448"/>
                    <a:pt x="673" y="224"/>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0" name="Google Shape;2830;p5"/>
            <p:cNvSpPr/>
            <p:nvPr/>
          </p:nvSpPr>
          <p:spPr>
            <a:xfrm>
              <a:off x="4255425" y="1470775"/>
              <a:ext cx="16825" cy="5625"/>
            </a:xfrm>
            <a:custGeom>
              <a:avLst/>
              <a:gdLst/>
              <a:ahLst/>
              <a:cxnLst/>
              <a:rect l="l" t="t" r="r" b="b"/>
              <a:pathLst>
                <a:path w="673" h="225" extrusionOk="0">
                  <a:moveTo>
                    <a:pt x="449" y="0"/>
                  </a:moveTo>
                  <a:cubicBezTo>
                    <a:pt x="0" y="0"/>
                    <a:pt x="449" y="224"/>
                    <a:pt x="673" y="224"/>
                  </a:cubicBezTo>
                  <a:cubicBezTo>
                    <a:pt x="673" y="224"/>
                    <a:pt x="673" y="0"/>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1" name="Google Shape;2831;p5"/>
            <p:cNvSpPr/>
            <p:nvPr/>
          </p:nvSpPr>
          <p:spPr>
            <a:xfrm>
              <a:off x="4165775" y="2243975"/>
              <a:ext cx="50450" cy="28025"/>
            </a:xfrm>
            <a:custGeom>
              <a:avLst/>
              <a:gdLst/>
              <a:ahLst/>
              <a:cxnLst/>
              <a:rect l="l" t="t" r="r" b="b"/>
              <a:pathLst>
                <a:path w="2018" h="1121" extrusionOk="0">
                  <a:moveTo>
                    <a:pt x="2018" y="0"/>
                  </a:moveTo>
                  <a:cubicBezTo>
                    <a:pt x="1345" y="0"/>
                    <a:pt x="0" y="673"/>
                    <a:pt x="1121" y="1121"/>
                  </a:cubicBezTo>
                  <a:cubicBezTo>
                    <a:pt x="1121" y="448"/>
                    <a:pt x="2018" y="448"/>
                    <a:pt x="201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2" name="Google Shape;2832;p5"/>
            <p:cNvSpPr/>
            <p:nvPr/>
          </p:nvSpPr>
          <p:spPr>
            <a:xfrm>
              <a:off x="4132150" y="4373075"/>
              <a:ext cx="28050" cy="12625"/>
            </a:xfrm>
            <a:custGeom>
              <a:avLst/>
              <a:gdLst/>
              <a:ahLst/>
              <a:cxnLst/>
              <a:rect l="l" t="t" r="r" b="b"/>
              <a:pathLst>
                <a:path w="1122" h="505" extrusionOk="0">
                  <a:moveTo>
                    <a:pt x="225" y="1"/>
                  </a:moveTo>
                  <a:cubicBezTo>
                    <a:pt x="1" y="337"/>
                    <a:pt x="281" y="505"/>
                    <a:pt x="561" y="505"/>
                  </a:cubicBezTo>
                  <a:cubicBezTo>
                    <a:pt x="841" y="505"/>
                    <a:pt x="1121" y="337"/>
                    <a:pt x="8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3" name="Google Shape;2833;p5"/>
            <p:cNvSpPr/>
            <p:nvPr/>
          </p:nvSpPr>
          <p:spPr>
            <a:xfrm>
              <a:off x="4123750" y="832025"/>
              <a:ext cx="30850" cy="8450"/>
            </a:xfrm>
            <a:custGeom>
              <a:avLst/>
              <a:gdLst/>
              <a:ahLst/>
              <a:cxnLst/>
              <a:rect l="l" t="t" r="r" b="b"/>
              <a:pathLst>
                <a:path w="1234" h="338" extrusionOk="0">
                  <a:moveTo>
                    <a:pt x="113" y="1"/>
                  </a:moveTo>
                  <a:cubicBezTo>
                    <a:pt x="1" y="225"/>
                    <a:pt x="337" y="337"/>
                    <a:pt x="645" y="337"/>
                  </a:cubicBezTo>
                  <a:cubicBezTo>
                    <a:pt x="953" y="337"/>
                    <a:pt x="1233" y="225"/>
                    <a:pt x="100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4" name="Google Shape;2834;p5"/>
            <p:cNvSpPr/>
            <p:nvPr/>
          </p:nvSpPr>
          <p:spPr>
            <a:xfrm>
              <a:off x="4126550" y="2283200"/>
              <a:ext cx="28050" cy="22425"/>
            </a:xfrm>
            <a:custGeom>
              <a:avLst/>
              <a:gdLst/>
              <a:ahLst/>
              <a:cxnLst/>
              <a:rect l="l" t="t" r="r" b="b"/>
              <a:pathLst>
                <a:path w="1122" h="897" extrusionOk="0">
                  <a:moveTo>
                    <a:pt x="1" y="0"/>
                  </a:moveTo>
                  <a:lnTo>
                    <a:pt x="1" y="897"/>
                  </a:lnTo>
                  <a:cubicBezTo>
                    <a:pt x="1121" y="897"/>
                    <a:pt x="897"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5" name="Google Shape;2835;p5"/>
            <p:cNvSpPr/>
            <p:nvPr/>
          </p:nvSpPr>
          <p:spPr>
            <a:xfrm>
              <a:off x="4115350" y="1039350"/>
              <a:ext cx="22425" cy="23550"/>
            </a:xfrm>
            <a:custGeom>
              <a:avLst/>
              <a:gdLst/>
              <a:ahLst/>
              <a:cxnLst/>
              <a:rect l="l" t="t" r="r" b="b"/>
              <a:pathLst>
                <a:path w="897" h="942" extrusionOk="0">
                  <a:moveTo>
                    <a:pt x="897" y="0"/>
                  </a:moveTo>
                  <a:cubicBezTo>
                    <a:pt x="0" y="0"/>
                    <a:pt x="225" y="673"/>
                    <a:pt x="0" y="897"/>
                  </a:cubicBezTo>
                  <a:cubicBezTo>
                    <a:pt x="123" y="927"/>
                    <a:pt x="220" y="941"/>
                    <a:pt x="298" y="941"/>
                  </a:cubicBezTo>
                  <a:cubicBezTo>
                    <a:pt x="791" y="941"/>
                    <a:pt x="510" y="387"/>
                    <a:pt x="89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6" name="Google Shape;2836;p5"/>
            <p:cNvSpPr/>
            <p:nvPr/>
          </p:nvSpPr>
          <p:spPr>
            <a:xfrm>
              <a:off x="4108000" y="2428875"/>
              <a:ext cx="24825" cy="6475"/>
            </a:xfrm>
            <a:custGeom>
              <a:avLst/>
              <a:gdLst/>
              <a:ahLst/>
              <a:cxnLst/>
              <a:rect l="l" t="t" r="r" b="b"/>
              <a:pathLst>
                <a:path w="993" h="259" extrusionOk="0">
                  <a:moveTo>
                    <a:pt x="519" y="0"/>
                  </a:moveTo>
                  <a:cubicBezTo>
                    <a:pt x="1" y="129"/>
                    <a:pt x="455" y="259"/>
                    <a:pt x="715" y="259"/>
                  </a:cubicBezTo>
                  <a:cubicBezTo>
                    <a:pt x="905" y="259"/>
                    <a:pt x="992" y="190"/>
                    <a:pt x="51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7" name="Google Shape;2837;p5"/>
            <p:cNvSpPr/>
            <p:nvPr/>
          </p:nvSpPr>
          <p:spPr>
            <a:xfrm>
              <a:off x="4109750" y="837625"/>
              <a:ext cx="11225" cy="11250"/>
            </a:xfrm>
            <a:custGeom>
              <a:avLst/>
              <a:gdLst/>
              <a:ahLst/>
              <a:cxnLst/>
              <a:rect l="l" t="t" r="r" b="b"/>
              <a:pathLst>
                <a:path w="449" h="450" extrusionOk="0">
                  <a:moveTo>
                    <a:pt x="224" y="1"/>
                  </a:moveTo>
                  <a:cubicBezTo>
                    <a:pt x="0" y="1"/>
                    <a:pt x="224" y="449"/>
                    <a:pt x="449" y="449"/>
                  </a:cubicBezTo>
                  <a:cubicBezTo>
                    <a:pt x="449" y="225"/>
                    <a:pt x="449" y="1"/>
                    <a:pt x="2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8" name="Google Shape;2838;p5"/>
            <p:cNvSpPr/>
            <p:nvPr/>
          </p:nvSpPr>
          <p:spPr>
            <a:xfrm>
              <a:off x="4098425" y="945850"/>
              <a:ext cx="23475" cy="13375"/>
            </a:xfrm>
            <a:custGeom>
              <a:avLst/>
              <a:gdLst/>
              <a:ahLst/>
              <a:cxnLst/>
              <a:rect l="l" t="t" r="r" b="b"/>
              <a:pathLst>
                <a:path w="939" h="535" extrusionOk="0">
                  <a:moveTo>
                    <a:pt x="82" y="0"/>
                  </a:moveTo>
                  <a:cubicBezTo>
                    <a:pt x="0" y="0"/>
                    <a:pt x="643" y="534"/>
                    <a:pt x="854" y="534"/>
                  </a:cubicBezTo>
                  <a:cubicBezTo>
                    <a:pt x="914" y="534"/>
                    <a:pt x="939" y="490"/>
                    <a:pt x="902" y="378"/>
                  </a:cubicBezTo>
                  <a:cubicBezTo>
                    <a:pt x="902" y="266"/>
                    <a:pt x="846" y="210"/>
                    <a:pt x="789" y="210"/>
                  </a:cubicBezTo>
                  <a:cubicBezTo>
                    <a:pt x="733" y="210"/>
                    <a:pt x="677" y="266"/>
                    <a:pt x="677" y="378"/>
                  </a:cubicBezTo>
                  <a:cubicBezTo>
                    <a:pt x="285" y="98"/>
                    <a:pt x="117" y="0"/>
                    <a:pt x="8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9" name="Google Shape;2839;p5"/>
            <p:cNvSpPr/>
            <p:nvPr/>
          </p:nvSpPr>
          <p:spPr>
            <a:xfrm>
              <a:off x="4092925" y="2412050"/>
              <a:ext cx="16850" cy="11225"/>
            </a:xfrm>
            <a:custGeom>
              <a:avLst/>
              <a:gdLst/>
              <a:ahLst/>
              <a:cxnLst/>
              <a:rect l="l" t="t" r="r" b="b"/>
              <a:pathLst>
                <a:path w="674" h="449" extrusionOk="0">
                  <a:moveTo>
                    <a:pt x="225" y="1"/>
                  </a:moveTo>
                  <a:cubicBezTo>
                    <a:pt x="1" y="1"/>
                    <a:pt x="449" y="449"/>
                    <a:pt x="673" y="449"/>
                  </a:cubicBezTo>
                  <a:cubicBezTo>
                    <a:pt x="673" y="225"/>
                    <a:pt x="673" y="1"/>
                    <a:pt x="2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0" name="Google Shape;2840;p5"/>
            <p:cNvSpPr/>
            <p:nvPr/>
          </p:nvSpPr>
          <p:spPr>
            <a:xfrm>
              <a:off x="4098550" y="3364550"/>
              <a:ext cx="16825" cy="11225"/>
            </a:xfrm>
            <a:custGeom>
              <a:avLst/>
              <a:gdLst/>
              <a:ahLst/>
              <a:cxnLst/>
              <a:rect l="l" t="t" r="r" b="b"/>
              <a:pathLst>
                <a:path w="673" h="449" extrusionOk="0">
                  <a:moveTo>
                    <a:pt x="0" y="1"/>
                  </a:moveTo>
                  <a:cubicBezTo>
                    <a:pt x="0" y="225"/>
                    <a:pt x="0" y="449"/>
                    <a:pt x="448" y="449"/>
                  </a:cubicBezTo>
                  <a:cubicBezTo>
                    <a:pt x="672" y="449"/>
                    <a:pt x="448"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1" name="Google Shape;2841;p5"/>
            <p:cNvSpPr/>
            <p:nvPr/>
          </p:nvSpPr>
          <p:spPr>
            <a:xfrm>
              <a:off x="4070525" y="1095375"/>
              <a:ext cx="33650" cy="39250"/>
            </a:xfrm>
            <a:custGeom>
              <a:avLst/>
              <a:gdLst/>
              <a:ahLst/>
              <a:cxnLst/>
              <a:rect l="l" t="t" r="r" b="b"/>
              <a:pathLst>
                <a:path w="1346" h="1570" extrusionOk="0">
                  <a:moveTo>
                    <a:pt x="897" y="0"/>
                  </a:moveTo>
                  <a:cubicBezTo>
                    <a:pt x="673" y="673"/>
                    <a:pt x="0" y="897"/>
                    <a:pt x="225" y="1569"/>
                  </a:cubicBezTo>
                  <a:cubicBezTo>
                    <a:pt x="897" y="1569"/>
                    <a:pt x="1345" y="224"/>
                    <a:pt x="89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2" name="Google Shape;2842;p5"/>
            <p:cNvSpPr/>
            <p:nvPr/>
          </p:nvSpPr>
          <p:spPr>
            <a:xfrm>
              <a:off x="4080000" y="3605475"/>
              <a:ext cx="22425" cy="6500"/>
            </a:xfrm>
            <a:custGeom>
              <a:avLst/>
              <a:gdLst/>
              <a:ahLst/>
              <a:cxnLst/>
              <a:rect l="l" t="t" r="r" b="b"/>
              <a:pathLst>
                <a:path w="897" h="260" extrusionOk="0">
                  <a:moveTo>
                    <a:pt x="518" y="1"/>
                  </a:moveTo>
                  <a:cubicBezTo>
                    <a:pt x="0" y="130"/>
                    <a:pt x="379" y="259"/>
                    <a:pt x="619" y="259"/>
                  </a:cubicBezTo>
                  <a:cubicBezTo>
                    <a:pt x="795" y="259"/>
                    <a:pt x="897" y="190"/>
                    <a:pt x="51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3" name="Google Shape;2843;p5"/>
            <p:cNvSpPr/>
            <p:nvPr/>
          </p:nvSpPr>
          <p:spPr>
            <a:xfrm>
              <a:off x="4073725" y="2408825"/>
              <a:ext cx="12625" cy="6500"/>
            </a:xfrm>
            <a:custGeom>
              <a:avLst/>
              <a:gdLst/>
              <a:ahLst/>
              <a:cxnLst/>
              <a:rect l="l" t="t" r="r" b="b"/>
              <a:pathLst>
                <a:path w="505" h="260" extrusionOk="0">
                  <a:moveTo>
                    <a:pt x="38" y="0"/>
                  </a:moveTo>
                  <a:cubicBezTo>
                    <a:pt x="1" y="0"/>
                    <a:pt x="454" y="259"/>
                    <a:pt x="491" y="259"/>
                  </a:cubicBezTo>
                  <a:cubicBezTo>
                    <a:pt x="505" y="259"/>
                    <a:pt x="463" y="224"/>
                    <a:pt x="321" y="130"/>
                  </a:cubicBezTo>
                  <a:cubicBezTo>
                    <a:pt x="131" y="35"/>
                    <a:pt x="52" y="0"/>
                    <a:pt x="3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4" name="Google Shape;2844;p5"/>
            <p:cNvSpPr/>
            <p:nvPr/>
          </p:nvSpPr>
          <p:spPr>
            <a:xfrm>
              <a:off x="4041600" y="2481925"/>
              <a:ext cx="45750" cy="15100"/>
            </a:xfrm>
            <a:custGeom>
              <a:avLst/>
              <a:gdLst/>
              <a:ahLst/>
              <a:cxnLst/>
              <a:rect l="l" t="t" r="r" b="b"/>
              <a:pathLst>
                <a:path w="1830" h="604" extrusionOk="0">
                  <a:moveTo>
                    <a:pt x="1200" y="1"/>
                  </a:moveTo>
                  <a:cubicBezTo>
                    <a:pt x="637" y="1"/>
                    <a:pt x="1" y="284"/>
                    <a:pt x="709" y="567"/>
                  </a:cubicBezTo>
                  <a:cubicBezTo>
                    <a:pt x="758" y="470"/>
                    <a:pt x="839" y="436"/>
                    <a:pt x="936" y="436"/>
                  </a:cubicBezTo>
                  <a:cubicBezTo>
                    <a:pt x="1151" y="436"/>
                    <a:pt x="1445" y="604"/>
                    <a:pt x="1636" y="604"/>
                  </a:cubicBezTo>
                  <a:cubicBezTo>
                    <a:pt x="1752" y="604"/>
                    <a:pt x="1830" y="542"/>
                    <a:pt x="1830" y="343"/>
                  </a:cubicBezTo>
                  <a:cubicBezTo>
                    <a:pt x="1830" y="96"/>
                    <a:pt x="1527" y="1"/>
                    <a:pt x="120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5" name="Google Shape;2845;p5"/>
            <p:cNvSpPr/>
            <p:nvPr/>
          </p:nvSpPr>
          <p:spPr>
            <a:xfrm>
              <a:off x="4042500" y="1145800"/>
              <a:ext cx="33650" cy="22425"/>
            </a:xfrm>
            <a:custGeom>
              <a:avLst/>
              <a:gdLst/>
              <a:ahLst/>
              <a:cxnLst/>
              <a:rect l="l" t="t" r="r" b="b"/>
              <a:pathLst>
                <a:path w="1346" h="897" extrusionOk="0">
                  <a:moveTo>
                    <a:pt x="673" y="0"/>
                  </a:moveTo>
                  <a:cubicBezTo>
                    <a:pt x="673" y="0"/>
                    <a:pt x="1" y="897"/>
                    <a:pt x="673" y="897"/>
                  </a:cubicBezTo>
                  <a:cubicBezTo>
                    <a:pt x="897" y="673"/>
                    <a:pt x="1346" y="0"/>
                    <a:pt x="6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6" name="Google Shape;2846;p5"/>
            <p:cNvSpPr/>
            <p:nvPr/>
          </p:nvSpPr>
          <p:spPr>
            <a:xfrm>
              <a:off x="4048125" y="2389650"/>
              <a:ext cx="11225" cy="11225"/>
            </a:xfrm>
            <a:custGeom>
              <a:avLst/>
              <a:gdLst/>
              <a:ahLst/>
              <a:cxnLst/>
              <a:rect l="l" t="t" r="r" b="b"/>
              <a:pathLst>
                <a:path w="449" h="449" extrusionOk="0">
                  <a:moveTo>
                    <a:pt x="224" y="0"/>
                  </a:moveTo>
                  <a:cubicBezTo>
                    <a:pt x="0" y="0"/>
                    <a:pt x="224" y="449"/>
                    <a:pt x="448" y="449"/>
                  </a:cubicBezTo>
                  <a:cubicBezTo>
                    <a:pt x="448" y="224"/>
                    <a:pt x="448" y="0"/>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7" name="Google Shape;2847;p5"/>
            <p:cNvSpPr/>
            <p:nvPr/>
          </p:nvSpPr>
          <p:spPr>
            <a:xfrm>
              <a:off x="4048125" y="3431775"/>
              <a:ext cx="11225" cy="5650"/>
            </a:xfrm>
            <a:custGeom>
              <a:avLst/>
              <a:gdLst/>
              <a:ahLst/>
              <a:cxnLst/>
              <a:rect l="l" t="t" r="r" b="b"/>
              <a:pathLst>
                <a:path w="449" h="226" extrusionOk="0">
                  <a:moveTo>
                    <a:pt x="0" y="1"/>
                  </a:moveTo>
                  <a:cubicBezTo>
                    <a:pt x="0" y="1"/>
                    <a:pt x="0" y="225"/>
                    <a:pt x="224" y="225"/>
                  </a:cubicBezTo>
                  <a:cubicBezTo>
                    <a:pt x="448" y="225"/>
                    <a:pt x="224"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8" name="Google Shape;2848;p5"/>
            <p:cNvSpPr/>
            <p:nvPr/>
          </p:nvSpPr>
          <p:spPr>
            <a:xfrm>
              <a:off x="4010525" y="2372825"/>
              <a:ext cx="37600" cy="15875"/>
            </a:xfrm>
            <a:custGeom>
              <a:avLst/>
              <a:gdLst/>
              <a:ahLst/>
              <a:cxnLst/>
              <a:rect l="l" t="t" r="r" b="b"/>
              <a:pathLst>
                <a:path w="1504" h="635" extrusionOk="0">
                  <a:moveTo>
                    <a:pt x="159" y="1"/>
                  </a:moveTo>
                  <a:lnTo>
                    <a:pt x="159" y="1"/>
                  </a:lnTo>
                  <a:cubicBezTo>
                    <a:pt x="1" y="318"/>
                    <a:pt x="627" y="635"/>
                    <a:pt x="1086" y="635"/>
                  </a:cubicBezTo>
                  <a:cubicBezTo>
                    <a:pt x="1277" y="635"/>
                    <a:pt x="1438" y="580"/>
                    <a:pt x="1504" y="449"/>
                  </a:cubicBezTo>
                  <a:cubicBezTo>
                    <a:pt x="1056" y="225"/>
                    <a:pt x="608" y="225"/>
                    <a:pt x="15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9" name="Google Shape;2849;p5"/>
            <p:cNvSpPr/>
            <p:nvPr/>
          </p:nvSpPr>
          <p:spPr>
            <a:xfrm>
              <a:off x="4008900" y="880350"/>
              <a:ext cx="33625" cy="18950"/>
            </a:xfrm>
            <a:custGeom>
              <a:avLst/>
              <a:gdLst/>
              <a:ahLst/>
              <a:cxnLst/>
              <a:rect l="l" t="t" r="r" b="b"/>
              <a:pathLst>
                <a:path w="1345" h="758" extrusionOk="0">
                  <a:moveTo>
                    <a:pt x="883" y="1"/>
                  </a:moveTo>
                  <a:cubicBezTo>
                    <a:pt x="462" y="1"/>
                    <a:pt x="168" y="253"/>
                    <a:pt x="0" y="757"/>
                  </a:cubicBezTo>
                  <a:cubicBezTo>
                    <a:pt x="448" y="757"/>
                    <a:pt x="897" y="533"/>
                    <a:pt x="1345" y="85"/>
                  </a:cubicBezTo>
                  <a:cubicBezTo>
                    <a:pt x="1177" y="29"/>
                    <a:pt x="1023" y="1"/>
                    <a:pt x="88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0" name="Google Shape;2850;p5"/>
            <p:cNvSpPr/>
            <p:nvPr/>
          </p:nvSpPr>
          <p:spPr>
            <a:xfrm>
              <a:off x="4020100" y="2809875"/>
              <a:ext cx="22425" cy="11225"/>
            </a:xfrm>
            <a:custGeom>
              <a:avLst/>
              <a:gdLst/>
              <a:ahLst/>
              <a:cxnLst/>
              <a:rect l="l" t="t" r="r" b="b"/>
              <a:pathLst>
                <a:path w="897" h="449" extrusionOk="0">
                  <a:moveTo>
                    <a:pt x="449" y="0"/>
                  </a:moveTo>
                  <a:cubicBezTo>
                    <a:pt x="225" y="0"/>
                    <a:pt x="0" y="224"/>
                    <a:pt x="449" y="448"/>
                  </a:cubicBezTo>
                  <a:cubicBezTo>
                    <a:pt x="897" y="448"/>
                    <a:pt x="897" y="0"/>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1" name="Google Shape;2851;p5"/>
            <p:cNvSpPr/>
            <p:nvPr/>
          </p:nvSpPr>
          <p:spPr>
            <a:xfrm>
              <a:off x="4008100" y="1209450"/>
              <a:ext cx="25050" cy="14825"/>
            </a:xfrm>
            <a:custGeom>
              <a:avLst/>
              <a:gdLst/>
              <a:ahLst/>
              <a:cxnLst/>
              <a:rect l="l" t="t" r="r" b="b"/>
              <a:pathLst>
                <a:path w="1002" h="593" extrusionOk="0">
                  <a:moveTo>
                    <a:pt x="617" y="1"/>
                  </a:moveTo>
                  <a:cubicBezTo>
                    <a:pt x="355" y="1"/>
                    <a:pt x="1" y="232"/>
                    <a:pt x="480" y="592"/>
                  </a:cubicBezTo>
                  <a:cubicBezTo>
                    <a:pt x="1001" y="175"/>
                    <a:pt x="844" y="1"/>
                    <a:pt x="61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2" name="Google Shape;2852;p5"/>
            <p:cNvSpPr/>
            <p:nvPr/>
          </p:nvSpPr>
          <p:spPr>
            <a:xfrm>
              <a:off x="3980875" y="1229850"/>
              <a:ext cx="33650" cy="22425"/>
            </a:xfrm>
            <a:custGeom>
              <a:avLst/>
              <a:gdLst/>
              <a:ahLst/>
              <a:cxnLst/>
              <a:rect l="l" t="t" r="r" b="b"/>
              <a:pathLst>
                <a:path w="1346" h="897" extrusionOk="0">
                  <a:moveTo>
                    <a:pt x="673" y="0"/>
                  </a:moveTo>
                  <a:cubicBezTo>
                    <a:pt x="897" y="448"/>
                    <a:pt x="1" y="672"/>
                    <a:pt x="673" y="897"/>
                  </a:cubicBezTo>
                  <a:cubicBezTo>
                    <a:pt x="673" y="897"/>
                    <a:pt x="1345" y="0"/>
                    <a:pt x="6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3" name="Google Shape;2853;p5"/>
            <p:cNvSpPr/>
            <p:nvPr/>
          </p:nvSpPr>
          <p:spPr>
            <a:xfrm>
              <a:off x="3997675" y="3000350"/>
              <a:ext cx="16850" cy="16850"/>
            </a:xfrm>
            <a:custGeom>
              <a:avLst/>
              <a:gdLst/>
              <a:ahLst/>
              <a:cxnLst/>
              <a:rect l="l" t="t" r="r" b="b"/>
              <a:pathLst>
                <a:path w="674" h="674" extrusionOk="0">
                  <a:moveTo>
                    <a:pt x="1" y="1"/>
                  </a:moveTo>
                  <a:cubicBezTo>
                    <a:pt x="1" y="225"/>
                    <a:pt x="1" y="673"/>
                    <a:pt x="449" y="673"/>
                  </a:cubicBezTo>
                  <a:cubicBezTo>
                    <a:pt x="673" y="673"/>
                    <a:pt x="449"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4" name="Google Shape;2854;p5"/>
            <p:cNvSpPr/>
            <p:nvPr/>
          </p:nvSpPr>
          <p:spPr>
            <a:xfrm>
              <a:off x="3989700" y="3053150"/>
              <a:ext cx="12625" cy="6500"/>
            </a:xfrm>
            <a:custGeom>
              <a:avLst/>
              <a:gdLst/>
              <a:ahLst/>
              <a:cxnLst/>
              <a:rect l="l" t="t" r="r" b="b"/>
              <a:pathLst>
                <a:path w="505" h="260" extrusionOk="0">
                  <a:moveTo>
                    <a:pt x="37" y="1"/>
                  </a:moveTo>
                  <a:cubicBezTo>
                    <a:pt x="0" y="1"/>
                    <a:pt x="453" y="260"/>
                    <a:pt x="490" y="260"/>
                  </a:cubicBezTo>
                  <a:cubicBezTo>
                    <a:pt x="504" y="260"/>
                    <a:pt x="462" y="225"/>
                    <a:pt x="320" y="130"/>
                  </a:cubicBezTo>
                  <a:cubicBezTo>
                    <a:pt x="131" y="35"/>
                    <a:pt x="51" y="1"/>
                    <a:pt x="3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5" name="Google Shape;2855;p5"/>
            <p:cNvSpPr/>
            <p:nvPr/>
          </p:nvSpPr>
          <p:spPr>
            <a:xfrm>
              <a:off x="3980250" y="3196475"/>
              <a:ext cx="24800" cy="6475"/>
            </a:xfrm>
            <a:custGeom>
              <a:avLst/>
              <a:gdLst/>
              <a:ahLst/>
              <a:cxnLst/>
              <a:rect l="l" t="t" r="r" b="b"/>
              <a:pathLst>
                <a:path w="992" h="259" extrusionOk="0">
                  <a:moveTo>
                    <a:pt x="474" y="0"/>
                  </a:moveTo>
                  <a:cubicBezTo>
                    <a:pt x="0" y="190"/>
                    <a:pt x="87" y="259"/>
                    <a:pt x="278" y="259"/>
                  </a:cubicBezTo>
                  <a:cubicBezTo>
                    <a:pt x="538" y="259"/>
                    <a:pt x="991" y="129"/>
                    <a:pt x="47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6" name="Google Shape;2856;p5"/>
            <p:cNvSpPr/>
            <p:nvPr/>
          </p:nvSpPr>
          <p:spPr>
            <a:xfrm>
              <a:off x="3941650" y="2339225"/>
              <a:ext cx="44850" cy="22425"/>
            </a:xfrm>
            <a:custGeom>
              <a:avLst/>
              <a:gdLst/>
              <a:ahLst/>
              <a:cxnLst/>
              <a:rect l="l" t="t" r="r" b="b"/>
              <a:pathLst>
                <a:path w="1794" h="897" extrusionOk="0">
                  <a:moveTo>
                    <a:pt x="449" y="0"/>
                  </a:moveTo>
                  <a:lnTo>
                    <a:pt x="449" y="0"/>
                  </a:lnTo>
                  <a:cubicBezTo>
                    <a:pt x="1" y="897"/>
                    <a:pt x="1345" y="448"/>
                    <a:pt x="1794" y="897"/>
                  </a:cubicBezTo>
                  <a:cubicBezTo>
                    <a:pt x="1570" y="673"/>
                    <a:pt x="1121" y="224"/>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7" name="Google Shape;2857;p5"/>
            <p:cNvSpPr/>
            <p:nvPr/>
          </p:nvSpPr>
          <p:spPr>
            <a:xfrm>
              <a:off x="3964075" y="3129225"/>
              <a:ext cx="33625" cy="32675"/>
            </a:xfrm>
            <a:custGeom>
              <a:avLst/>
              <a:gdLst/>
              <a:ahLst/>
              <a:cxnLst/>
              <a:rect l="l" t="t" r="r" b="b"/>
              <a:pathLst>
                <a:path w="1345" h="1307" extrusionOk="0">
                  <a:moveTo>
                    <a:pt x="0" y="1"/>
                  </a:moveTo>
                  <a:cubicBezTo>
                    <a:pt x="0" y="362"/>
                    <a:pt x="0" y="1306"/>
                    <a:pt x="353" y="1306"/>
                  </a:cubicBezTo>
                  <a:cubicBezTo>
                    <a:pt x="437" y="1306"/>
                    <a:pt x="542" y="1252"/>
                    <a:pt x="673" y="1121"/>
                  </a:cubicBezTo>
                  <a:cubicBezTo>
                    <a:pt x="224" y="897"/>
                    <a:pt x="1345" y="225"/>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8" name="Google Shape;2858;p5"/>
            <p:cNvSpPr/>
            <p:nvPr/>
          </p:nvSpPr>
          <p:spPr>
            <a:xfrm>
              <a:off x="3952875" y="1269050"/>
              <a:ext cx="30825" cy="19500"/>
            </a:xfrm>
            <a:custGeom>
              <a:avLst/>
              <a:gdLst/>
              <a:ahLst/>
              <a:cxnLst/>
              <a:rect l="l" t="t" r="r" b="b"/>
              <a:pathLst>
                <a:path w="1233" h="780" extrusionOk="0">
                  <a:moveTo>
                    <a:pt x="672" y="1"/>
                  </a:moveTo>
                  <a:cubicBezTo>
                    <a:pt x="672" y="449"/>
                    <a:pt x="0" y="225"/>
                    <a:pt x="224" y="673"/>
                  </a:cubicBezTo>
                  <a:cubicBezTo>
                    <a:pt x="261" y="748"/>
                    <a:pt x="318" y="779"/>
                    <a:pt x="382" y="779"/>
                  </a:cubicBezTo>
                  <a:cubicBezTo>
                    <a:pt x="703" y="779"/>
                    <a:pt x="1233" y="1"/>
                    <a:pt x="6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9" name="Google Shape;2859;p5"/>
            <p:cNvSpPr/>
            <p:nvPr/>
          </p:nvSpPr>
          <p:spPr>
            <a:xfrm>
              <a:off x="3952875" y="3162850"/>
              <a:ext cx="27900" cy="28775"/>
            </a:xfrm>
            <a:custGeom>
              <a:avLst/>
              <a:gdLst/>
              <a:ahLst/>
              <a:cxnLst/>
              <a:rect l="l" t="t" r="r" b="b"/>
              <a:pathLst>
                <a:path w="1116" h="1151" extrusionOk="0">
                  <a:moveTo>
                    <a:pt x="448" y="0"/>
                  </a:moveTo>
                  <a:lnTo>
                    <a:pt x="448" y="0"/>
                  </a:lnTo>
                  <a:cubicBezTo>
                    <a:pt x="672" y="673"/>
                    <a:pt x="0" y="673"/>
                    <a:pt x="224" y="1121"/>
                  </a:cubicBezTo>
                  <a:cubicBezTo>
                    <a:pt x="305" y="1141"/>
                    <a:pt x="378" y="1150"/>
                    <a:pt x="445" y="1150"/>
                  </a:cubicBezTo>
                  <a:cubicBezTo>
                    <a:pt x="1115" y="1150"/>
                    <a:pt x="1060" y="204"/>
                    <a:pt x="4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0" name="Google Shape;2860;p5"/>
            <p:cNvSpPr/>
            <p:nvPr/>
          </p:nvSpPr>
          <p:spPr>
            <a:xfrm>
              <a:off x="3947250" y="3196475"/>
              <a:ext cx="28050" cy="28025"/>
            </a:xfrm>
            <a:custGeom>
              <a:avLst/>
              <a:gdLst/>
              <a:ahLst/>
              <a:cxnLst/>
              <a:rect l="l" t="t" r="r" b="b"/>
              <a:pathLst>
                <a:path w="1122" h="1121" extrusionOk="0">
                  <a:moveTo>
                    <a:pt x="449" y="0"/>
                  </a:moveTo>
                  <a:cubicBezTo>
                    <a:pt x="673" y="224"/>
                    <a:pt x="1" y="1121"/>
                    <a:pt x="897" y="1121"/>
                  </a:cubicBezTo>
                  <a:cubicBezTo>
                    <a:pt x="897" y="672"/>
                    <a:pt x="1121" y="0"/>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1" name="Google Shape;2861;p5"/>
            <p:cNvSpPr/>
            <p:nvPr/>
          </p:nvSpPr>
          <p:spPr>
            <a:xfrm>
              <a:off x="3952875" y="3248125"/>
              <a:ext cx="18700" cy="10000"/>
            </a:xfrm>
            <a:custGeom>
              <a:avLst/>
              <a:gdLst/>
              <a:ahLst/>
              <a:cxnLst/>
              <a:rect l="l" t="t" r="r" b="b"/>
              <a:pathLst>
                <a:path w="748" h="400" extrusionOk="0">
                  <a:moveTo>
                    <a:pt x="249" y="1"/>
                  </a:moveTo>
                  <a:cubicBezTo>
                    <a:pt x="125" y="1"/>
                    <a:pt x="0" y="101"/>
                    <a:pt x="0" y="399"/>
                  </a:cubicBezTo>
                  <a:cubicBezTo>
                    <a:pt x="747" y="399"/>
                    <a:pt x="498" y="1"/>
                    <a:pt x="2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2" name="Google Shape;2862;p5"/>
            <p:cNvSpPr/>
            <p:nvPr/>
          </p:nvSpPr>
          <p:spPr>
            <a:xfrm>
              <a:off x="3941650" y="3325325"/>
              <a:ext cx="16850" cy="11225"/>
            </a:xfrm>
            <a:custGeom>
              <a:avLst/>
              <a:gdLst/>
              <a:ahLst/>
              <a:cxnLst/>
              <a:rect l="l" t="t" r="r" b="b"/>
              <a:pathLst>
                <a:path w="674" h="449" extrusionOk="0">
                  <a:moveTo>
                    <a:pt x="449" y="1"/>
                  </a:moveTo>
                  <a:cubicBezTo>
                    <a:pt x="1" y="1"/>
                    <a:pt x="1" y="225"/>
                    <a:pt x="449" y="449"/>
                  </a:cubicBezTo>
                  <a:cubicBezTo>
                    <a:pt x="673" y="449"/>
                    <a:pt x="673" y="1"/>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3" name="Google Shape;2863;p5"/>
            <p:cNvSpPr/>
            <p:nvPr/>
          </p:nvSpPr>
          <p:spPr>
            <a:xfrm>
              <a:off x="3936050" y="3431775"/>
              <a:ext cx="28050" cy="11250"/>
            </a:xfrm>
            <a:custGeom>
              <a:avLst/>
              <a:gdLst/>
              <a:ahLst/>
              <a:cxnLst/>
              <a:rect l="l" t="t" r="r" b="b"/>
              <a:pathLst>
                <a:path w="1122" h="450" extrusionOk="0">
                  <a:moveTo>
                    <a:pt x="1" y="1"/>
                  </a:moveTo>
                  <a:cubicBezTo>
                    <a:pt x="1" y="225"/>
                    <a:pt x="1" y="449"/>
                    <a:pt x="673" y="449"/>
                  </a:cubicBezTo>
                  <a:cubicBezTo>
                    <a:pt x="1121" y="449"/>
                    <a:pt x="673"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4" name="Google Shape;2864;p5"/>
            <p:cNvSpPr/>
            <p:nvPr/>
          </p:nvSpPr>
          <p:spPr>
            <a:xfrm>
              <a:off x="3947250" y="4115350"/>
              <a:ext cx="11250" cy="11225"/>
            </a:xfrm>
            <a:custGeom>
              <a:avLst/>
              <a:gdLst/>
              <a:ahLst/>
              <a:cxnLst/>
              <a:rect l="l" t="t" r="r" b="b"/>
              <a:pathLst>
                <a:path w="450" h="449" extrusionOk="0">
                  <a:moveTo>
                    <a:pt x="1" y="0"/>
                  </a:moveTo>
                  <a:cubicBezTo>
                    <a:pt x="1" y="224"/>
                    <a:pt x="1" y="448"/>
                    <a:pt x="225" y="448"/>
                  </a:cubicBezTo>
                  <a:cubicBezTo>
                    <a:pt x="449" y="448"/>
                    <a:pt x="225"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5" name="Google Shape;2865;p5"/>
            <p:cNvSpPr/>
            <p:nvPr/>
          </p:nvSpPr>
          <p:spPr>
            <a:xfrm>
              <a:off x="3919250" y="927275"/>
              <a:ext cx="16825" cy="11250"/>
            </a:xfrm>
            <a:custGeom>
              <a:avLst/>
              <a:gdLst/>
              <a:ahLst/>
              <a:cxnLst/>
              <a:rect l="l" t="t" r="r" b="b"/>
              <a:pathLst>
                <a:path w="673" h="450" extrusionOk="0">
                  <a:moveTo>
                    <a:pt x="673" y="1"/>
                  </a:moveTo>
                  <a:cubicBezTo>
                    <a:pt x="224" y="1"/>
                    <a:pt x="0" y="225"/>
                    <a:pt x="0" y="449"/>
                  </a:cubicBezTo>
                  <a:cubicBezTo>
                    <a:pt x="449" y="449"/>
                    <a:pt x="673" y="449"/>
                    <a:pt x="6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6" name="Google Shape;2866;p5"/>
            <p:cNvSpPr/>
            <p:nvPr/>
          </p:nvSpPr>
          <p:spPr>
            <a:xfrm>
              <a:off x="3911800" y="2187025"/>
              <a:ext cx="24275" cy="7300"/>
            </a:xfrm>
            <a:custGeom>
              <a:avLst/>
              <a:gdLst/>
              <a:ahLst/>
              <a:cxnLst/>
              <a:rect l="l" t="t" r="r" b="b"/>
              <a:pathLst>
                <a:path w="971" h="292" extrusionOk="0">
                  <a:moveTo>
                    <a:pt x="543" y="0"/>
                  </a:moveTo>
                  <a:cubicBezTo>
                    <a:pt x="1" y="0"/>
                    <a:pt x="394" y="292"/>
                    <a:pt x="701" y="292"/>
                  </a:cubicBezTo>
                  <a:cubicBezTo>
                    <a:pt x="845" y="292"/>
                    <a:pt x="971" y="227"/>
                    <a:pt x="971" y="37"/>
                  </a:cubicBezTo>
                  <a:cubicBezTo>
                    <a:pt x="788" y="11"/>
                    <a:pt x="648" y="0"/>
                    <a:pt x="54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7" name="Google Shape;2867;p5"/>
            <p:cNvSpPr/>
            <p:nvPr/>
          </p:nvSpPr>
          <p:spPr>
            <a:xfrm>
              <a:off x="3924850" y="3017175"/>
              <a:ext cx="11225" cy="5625"/>
            </a:xfrm>
            <a:custGeom>
              <a:avLst/>
              <a:gdLst/>
              <a:ahLst/>
              <a:cxnLst/>
              <a:rect l="l" t="t" r="r" b="b"/>
              <a:pathLst>
                <a:path w="449" h="225" extrusionOk="0">
                  <a:moveTo>
                    <a:pt x="0" y="0"/>
                  </a:moveTo>
                  <a:cubicBezTo>
                    <a:pt x="0" y="0"/>
                    <a:pt x="0" y="224"/>
                    <a:pt x="225" y="224"/>
                  </a:cubicBezTo>
                  <a:cubicBezTo>
                    <a:pt x="449" y="224"/>
                    <a:pt x="225"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8" name="Google Shape;2868;p5"/>
            <p:cNvSpPr/>
            <p:nvPr/>
          </p:nvSpPr>
          <p:spPr>
            <a:xfrm>
              <a:off x="3871075" y="3062900"/>
              <a:ext cx="14575" cy="12400"/>
            </a:xfrm>
            <a:custGeom>
              <a:avLst/>
              <a:gdLst/>
              <a:ahLst/>
              <a:cxnLst/>
              <a:rect l="l" t="t" r="r" b="b"/>
              <a:pathLst>
                <a:path w="583" h="496" extrusionOk="0">
                  <a:moveTo>
                    <a:pt x="181" y="0"/>
                  </a:moveTo>
                  <a:cubicBezTo>
                    <a:pt x="1" y="0"/>
                    <a:pt x="58" y="495"/>
                    <a:pt x="353" y="495"/>
                  </a:cubicBezTo>
                  <a:cubicBezTo>
                    <a:pt x="418" y="495"/>
                    <a:pt x="494" y="471"/>
                    <a:pt x="583" y="412"/>
                  </a:cubicBezTo>
                  <a:cubicBezTo>
                    <a:pt x="398" y="105"/>
                    <a:pt x="265" y="0"/>
                    <a:pt x="18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9" name="Google Shape;2869;p5"/>
            <p:cNvSpPr/>
            <p:nvPr/>
          </p:nvSpPr>
          <p:spPr>
            <a:xfrm>
              <a:off x="3857625" y="1392325"/>
              <a:ext cx="22425" cy="12475"/>
            </a:xfrm>
            <a:custGeom>
              <a:avLst/>
              <a:gdLst/>
              <a:ahLst/>
              <a:cxnLst/>
              <a:rect l="l" t="t" r="r" b="b"/>
              <a:pathLst>
                <a:path w="897" h="499" extrusionOk="0">
                  <a:moveTo>
                    <a:pt x="0" y="1"/>
                  </a:moveTo>
                  <a:cubicBezTo>
                    <a:pt x="0" y="374"/>
                    <a:pt x="149" y="499"/>
                    <a:pt x="299" y="499"/>
                  </a:cubicBezTo>
                  <a:cubicBezTo>
                    <a:pt x="598" y="499"/>
                    <a:pt x="896"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0" name="Google Shape;2870;p5"/>
            <p:cNvSpPr/>
            <p:nvPr/>
          </p:nvSpPr>
          <p:spPr>
            <a:xfrm>
              <a:off x="3829600" y="1419600"/>
              <a:ext cx="15475" cy="14650"/>
            </a:xfrm>
            <a:custGeom>
              <a:avLst/>
              <a:gdLst/>
              <a:ahLst/>
              <a:cxnLst/>
              <a:rect l="l" t="t" r="r" b="b"/>
              <a:pathLst>
                <a:path w="619" h="586" extrusionOk="0">
                  <a:moveTo>
                    <a:pt x="337" y="0"/>
                  </a:moveTo>
                  <a:cubicBezTo>
                    <a:pt x="304" y="0"/>
                    <a:pt x="266" y="9"/>
                    <a:pt x="225" y="30"/>
                  </a:cubicBezTo>
                  <a:cubicBezTo>
                    <a:pt x="225" y="254"/>
                    <a:pt x="0" y="30"/>
                    <a:pt x="0" y="478"/>
                  </a:cubicBezTo>
                  <a:cubicBezTo>
                    <a:pt x="114" y="554"/>
                    <a:pt x="209" y="585"/>
                    <a:pt x="286" y="585"/>
                  </a:cubicBezTo>
                  <a:cubicBezTo>
                    <a:pt x="618" y="585"/>
                    <a:pt x="605" y="0"/>
                    <a:pt x="33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1" name="Google Shape;2871;p5"/>
            <p:cNvSpPr/>
            <p:nvPr/>
          </p:nvSpPr>
          <p:spPr>
            <a:xfrm>
              <a:off x="3745550" y="1448350"/>
              <a:ext cx="72875" cy="67275"/>
            </a:xfrm>
            <a:custGeom>
              <a:avLst/>
              <a:gdLst/>
              <a:ahLst/>
              <a:cxnLst/>
              <a:rect l="l" t="t" r="r" b="b"/>
              <a:pathLst>
                <a:path w="2915" h="2691" extrusionOk="0">
                  <a:moveTo>
                    <a:pt x="2466" y="1"/>
                  </a:moveTo>
                  <a:lnTo>
                    <a:pt x="2466" y="1"/>
                  </a:lnTo>
                  <a:cubicBezTo>
                    <a:pt x="2242" y="897"/>
                    <a:pt x="1" y="1570"/>
                    <a:pt x="673" y="2690"/>
                  </a:cubicBezTo>
                  <a:cubicBezTo>
                    <a:pt x="1121" y="1794"/>
                    <a:pt x="2914" y="897"/>
                    <a:pt x="246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2" name="Google Shape;2872;p5"/>
            <p:cNvSpPr/>
            <p:nvPr/>
          </p:nvSpPr>
          <p:spPr>
            <a:xfrm>
              <a:off x="3734350" y="2557725"/>
              <a:ext cx="25225" cy="4225"/>
            </a:xfrm>
            <a:custGeom>
              <a:avLst/>
              <a:gdLst/>
              <a:ahLst/>
              <a:cxnLst/>
              <a:rect l="l" t="t" r="r" b="b"/>
              <a:pathLst>
                <a:path w="1009" h="169" extrusionOk="0">
                  <a:moveTo>
                    <a:pt x="449" y="1"/>
                  </a:moveTo>
                  <a:lnTo>
                    <a:pt x="449" y="1"/>
                  </a:lnTo>
                  <a:cubicBezTo>
                    <a:pt x="0" y="113"/>
                    <a:pt x="281" y="169"/>
                    <a:pt x="533" y="169"/>
                  </a:cubicBezTo>
                  <a:cubicBezTo>
                    <a:pt x="785" y="169"/>
                    <a:pt x="1009" y="113"/>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3" name="Google Shape;2873;p5"/>
            <p:cNvSpPr/>
            <p:nvPr/>
          </p:nvSpPr>
          <p:spPr>
            <a:xfrm>
              <a:off x="3667125" y="1050550"/>
              <a:ext cx="25225" cy="4225"/>
            </a:xfrm>
            <a:custGeom>
              <a:avLst/>
              <a:gdLst/>
              <a:ahLst/>
              <a:cxnLst/>
              <a:rect l="l" t="t" r="r" b="b"/>
              <a:pathLst>
                <a:path w="1009" h="169" extrusionOk="0">
                  <a:moveTo>
                    <a:pt x="448" y="0"/>
                  </a:moveTo>
                  <a:lnTo>
                    <a:pt x="448" y="0"/>
                  </a:lnTo>
                  <a:cubicBezTo>
                    <a:pt x="0" y="112"/>
                    <a:pt x="280" y="168"/>
                    <a:pt x="532" y="168"/>
                  </a:cubicBezTo>
                  <a:cubicBezTo>
                    <a:pt x="784" y="168"/>
                    <a:pt x="1009" y="112"/>
                    <a:pt x="4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4" name="Google Shape;2874;p5"/>
            <p:cNvSpPr/>
            <p:nvPr/>
          </p:nvSpPr>
          <p:spPr>
            <a:xfrm>
              <a:off x="3633500" y="1577225"/>
              <a:ext cx="56050" cy="33650"/>
            </a:xfrm>
            <a:custGeom>
              <a:avLst/>
              <a:gdLst/>
              <a:ahLst/>
              <a:cxnLst/>
              <a:rect l="l" t="t" r="r" b="b"/>
              <a:pathLst>
                <a:path w="2242" h="1346" extrusionOk="0">
                  <a:moveTo>
                    <a:pt x="2241" y="0"/>
                  </a:moveTo>
                  <a:cubicBezTo>
                    <a:pt x="1121" y="0"/>
                    <a:pt x="449" y="673"/>
                    <a:pt x="0" y="1345"/>
                  </a:cubicBezTo>
                  <a:cubicBezTo>
                    <a:pt x="1345" y="1345"/>
                    <a:pt x="1345" y="449"/>
                    <a:pt x="224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5" name="Google Shape;2875;p5"/>
            <p:cNvSpPr/>
            <p:nvPr/>
          </p:nvSpPr>
          <p:spPr>
            <a:xfrm>
              <a:off x="3577475" y="748000"/>
              <a:ext cx="16825" cy="11225"/>
            </a:xfrm>
            <a:custGeom>
              <a:avLst/>
              <a:gdLst/>
              <a:ahLst/>
              <a:cxnLst/>
              <a:rect l="l" t="t" r="r" b="b"/>
              <a:pathLst>
                <a:path w="673" h="449" extrusionOk="0">
                  <a:moveTo>
                    <a:pt x="224" y="0"/>
                  </a:moveTo>
                  <a:cubicBezTo>
                    <a:pt x="0" y="0"/>
                    <a:pt x="224" y="224"/>
                    <a:pt x="672" y="448"/>
                  </a:cubicBezTo>
                  <a:cubicBezTo>
                    <a:pt x="672" y="224"/>
                    <a:pt x="672" y="0"/>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6" name="Google Shape;2876;p5"/>
            <p:cNvSpPr/>
            <p:nvPr/>
          </p:nvSpPr>
          <p:spPr>
            <a:xfrm>
              <a:off x="3528975" y="2784725"/>
              <a:ext cx="14150" cy="8275"/>
            </a:xfrm>
            <a:custGeom>
              <a:avLst/>
              <a:gdLst/>
              <a:ahLst/>
              <a:cxnLst/>
              <a:rect l="l" t="t" r="r" b="b"/>
              <a:pathLst>
                <a:path w="566" h="331" extrusionOk="0">
                  <a:moveTo>
                    <a:pt x="101" y="0"/>
                  </a:moveTo>
                  <a:cubicBezTo>
                    <a:pt x="0" y="0"/>
                    <a:pt x="452" y="330"/>
                    <a:pt x="532" y="330"/>
                  </a:cubicBezTo>
                  <a:cubicBezTo>
                    <a:pt x="566" y="330"/>
                    <a:pt x="535" y="273"/>
                    <a:pt x="371" y="110"/>
                  </a:cubicBezTo>
                  <a:cubicBezTo>
                    <a:pt x="213" y="31"/>
                    <a:pt x="132" y="0"/>
                    <a:pt x="10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7" name="Google Shape;2877;p5"/>
            <p:cNvSpPr/>
            <p:nvPr/>
          </p:nvSpPr>
          <p:spPr>
            <a:xfrm>
              <a:off x="3459800" y="1088650"/>
              <a:ext cx="19700" cy="23550"/>
            </a:xfrm>
            <a:custGeom>
              <a:avLst/>
              <a:gdLst/>
              <a:ahLst/>
              <a:cxnLst/>
              <a:rect l="l" t="t" r="r" b="b"/>
              <a:pathLst>
                <a:path w="788" h="942" extrusionOk="0">
                  <a:moveTo>
                    <a:pt x="586" y="1"/>
                  </a:moveTo>
                  <a:cubicBezTo>
                    <a:pt x="555" y="1"/>
                    <a:pt x="510" y="15"/>
                    <a:pt x="449" y="45"/>
                  </a:cubicBezTo>
                  <a:cubicBezTo>
                    <a:pt x="449" y="269"/>
                    <a:pt x="1" y="942"/>
                    <a:pt x="673" y="942"/>
                  </a:cubicBezTo>
                  <a:cubicBezTo>
                    <a:pt x="480" y="555"/>
                    <a:pt x="787" y="1"/>
                    <a:pt x="58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8" name="Google Shape;2878;p5"/>
            <p:cNvSpPr/>
            <p:nvPr/>
          </p:nvSpPr>
          <p:spPr>
            <a:xfrm>
              <a:off x="3431800" y="1762125"/>
              <a:ext cx="28025" cy="16825"/>
            </a:xfrm>
            <a:custGeom>
              <a:avLst/>
              <a:gdLst/>
              <a:ahLst/>
              <a:cxnLst/>
              <a:rect l="l" t="t" r="r" b="b"/>
              <a:pathLst>
                <a:path w="1121" h="673" extrusionOk="0">
                  <a:moveTo>
                    <a:pt x="448" y="0"/>
                  </a:moveTo>
                  <a:cubicBezTo>
                    <a:pt x="448" y="224"/>
                    <a:pt x="0" y="224"/>
                    <a:pt x="0" y="673"/>
                  </a:cubicBezTo>
                  <a:cubicBezTo>
                    <a:pt x="448" y="673"/>
                    <a:pt x="1121" y="0"/>
                    <a:pt x="4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9" name="Google Shape;2879;p5"/>
            <p:cNvSpPr/>
            <p:nvPr/>
          </p:nvSpPr>
          <p:spPr>
            <a:xfrm>
              <a:off x="3380275" y="1196225"/>
              <a:ext cx="22425" cy="10625"/>
            </a:xfrm>
            <a:custGeom>
              <a:avLst/>
              <a:gdLst/>
              <a:ahLst/>
              <a:cxnLst/>
              <a:rect l="l" t="t" r="r" b="b"/>
              <a:pathLst>
                <a:path w="897" h="425" extrusionOk="0">
                  <a:moveTo>
                    <a:pt x="492" y="0"/>
                  </a:moveTo>
                  <a:lnTo>
                    <a:pt x="492" y="0"/>
                  </a:lnTo>
                  <a:cubicBezTo>
                    <a:pt x="0" y="246"/>
                    <a:pt x="318" y="425"/>
                    <a:pt x="557" y="425"/>
                  </a:cubicBezTo>
                  <a:cubicBezTo>
                    <a:pt x="754" y="425"/>
                    <a:pt x="897" y="304"/>
                    <a:pt x="49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0" name="Google Shape;2880;p5"/>
            <p:cNvSpPr/>
            <p:nvPr/>
          </p:nvSpPr>
          <p:spPr>
            <a:xfrm>
              <a:off x="3364550" y="1806950"/>
              <a:ext cx="30850" cy="19475"/>
            </a:xfrm>
            <a:custGeom>
              <a:avLst/>
              <a:gdLst/>
              <a:ahLst/>
              <a:cxnLst/>
              <a:rect l="l" t="t" r="r" b="b"/>
              <a:pathLst>
                <a:path w="1234" h="779" extrusionOk="0">
                  <a:moveTo>
                    <a:pt x="673" y="0"/>
                  </a:moveTo>
                  <a:cubicBezTo>
                    <a:pt x="673" y="224"/>
                    <a:pt x="1" y="224"/>
                    <a:pt x="225" y="672"/>
                  </a:cubicBezTo>
                  <a:cubicBezTo>
                    <a:pt x="262" y="747"/>
                    <a:pt x="318" y="778"/>
                    <a:pt x="382" y="778"/>
                  </a:cubicBezTo>
                  <a:cubicBezTo>
                    <a:pt x="704" y="778"/>
                    <a:pt x="1233" y="0"/>
                    <a:pt x="6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1" name="Google Shape;2881;p5"/>
            <p:cNvSpPr/>
            <p:nvPr/>
          </p:nvSpPr>
          <p:spPr>
            <a:xfrm>
              <a:off x="3342150" y="1829350"/>
              <a:ext cx="11225" cy="5625"/>
            </a:xfrm>
            <a:custGeom>
              <a:avLst/>
              <a:gdLst/>
              <a:ahLst/>
              <a:cxnLst/>
              <a:rect l="l" t="t" r="r" b="b"/>
              <a:pathLst>
                <a:path w="449" h="225" extrusionOk="0">
                  <a:moveTo>
                    <a:pt x="224" y="1"/>
                  </a:moveTo>
                  <a:cubicBezTo>
                    <a:pt x="0" y="1"/>
                    <a:pt x="224" y="225"/>
                    <a:pt x="448" y="225"/>
                  </a:cubicBezTo>
                  <a:cubicBezTo>
                    <a:pt x="448" y="225"/>
                    <a:pt x="448" y="1"/>
                    <a:pt x="2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2" name="Google Shape;2882;p5"/>
            <p:cNvSpPr/>
            <p:nvPr/>
          </p:nvSpPr>
          <p:spPr>
            <a:xfrm>
              <a:off x="3342150" y="3689525"/>
              <a:ext cx="11225" cy="11225"/>
            </a:xfrm>
            <a:custGeom>
              <a:avLst/>
              <a:gdLst/>
              <a:ahLst/>
              <a:cxnLst/>
              <a:rect l="l" t="t" r="r" b="b"/>
              <a:pathLst>
                <a:path w="449" h="449" extrusionOk="0">
                  <a:moveTo>
                    <a:pt x="0" y="0"/>
                  </a:moveTo>
                  <a:cubicBezTo>
                    <a:pt x="0" y="0"/>
                    <a:pt x="0" y="449"/>
                    <a:pt x="224" y="449"/>
                  </a:cubicBezTo>
                  <a:cubicBezTo>
                    <a:pt x="448" y="449"/>
                    <a:pt x="224"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3" name="Google Shape;2883;p5"/>
            <p:cNvSpPr/>
            <p:nvPr/>
          </p:nvSpPr>
          <p:spPr>
            <a:xfrm>
              <a:off x="3306650" y="1235450"/>
              <a:ext cx="18700" cy="9975"/>
            </a:xfrm>
            <a:custGeom>
              <a:avLst/>
              <a:gdLst/>
              <a:ahLst/>
              <a:cxnLst/>
              <a:rect l="l" t="t" r="r" b="b"/>
              <a:pathLst>
                <a:path w="748" h="399" extrusionOk="0">
                  <a:moveTo>
                    <a:pt x="748" y="0"/>
                  </a:moveTo>
                  <a:cubicBezTo>
                    <a:pt x="1" y="0"/>
                    <a:pt x="250" y="399"/>
                    <a:pt x="499" y="399"/>
                  </a:cubicBezTo>
                  <a:cubicBezTo>
                    <a:pt x="623" y="399"/>
                    <a:pt x="748" y="299"/>
                    <a:pt x="7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4" name="Google Shape;2884;p5"/>
            <p:cNvSpPr/>
            <p:nvPr/>
          </p:nvSpPr>
          <p:spPr>
            <a:xfrm>
              <a:off x="3185250" y="1308275"/>
              <a:ext cx="22450" cy="16850"/>
            </a:xfrm>
            <a:custGeom>
              <a:avLst/>
              <a:gdLst/>
              <a:ahLst/>
              <a:cxnLst/>
              <a:rect l="l" t="t" r="r" b="b"/>
              <a:pathLst>
                <a:path w="898" h="674" extrusionOk="0">
                  <a:moveTo>
                    <a:pt x="897" y="1"/>
                  </a:moveTo>
                  <a:cubicBezTo>
                    <a:pt x="225" y="1"/>
                    <a:pt x="1" y="225"/>
                    <a:pt x="1" y="673"/>
                  </a:cubicBezTo>
                  <a:cubicBezTo>
                    <a:pt x="673" y="673"/>
                    <a:pt x="897" y="449"/>
                    <a:pt x="8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5" name="Google Shape;2885;p5"/>
            <p:cNvSpPr/>
            <p:nvPr/>
          </p:nvSpPr>
          <p:spPr>
            <a:xfrm>
              <a:off x="3159500" y="1324175"/>
              <a:ext cx="20175" cy="13050"/>
            </a:xfrm>
            <a:custGeom>
              <a:avLst/>
              <a:gdLst/>
              <a:ahLst/>
              <a:cxnLst/>
              <a:rect l="l" t="t" r="r" b="b"/>
              <a:pathLst>
                <a:path w="807" h="522" extrusionOk="0">
                  <a:moveTo>
                    <a:pt x="597" y="1"/>
                  </a:moveTo>
                  <a:cubicBezTo>
                    <a:pt x="157" y="1"/>
                    <a:pt x="0" y="522"/>
                    <a:pt x="232" y="522"/>
                  </a:cubicBezTo>
                  <a:cubicBezTo>
                    <a:pt x="266" y="522"/>
                    <a:pt x="308" y="511"/>
                    <a:pt x="359" y="485"/>
                  </a:cubicBezTo>
                  <a:cubicBezTo>
                    <a:pt x="359" y="261"/>
                    <a:pt x="807" y="261"/>
                    <a:pt x="807" y="37"/>
                  </a:cubicBezTo>
                  <a:cubicBezTo>
                    <a:pt x="731" y="12"/>
                    <a:pt x="661" y="1"/>
                    <a:pt x="5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6" name="Google Shape;2886;p5"/>
            <p:cNvSpPr/>
            <p:nvPr/>
          </p:nvSpPr>
          <p:spPr>
            <a:xfrm>
              <a:off x="3123625" y="1347500"/>
              <a:ext cx="22450" cy="10000"/>
            </a:xfrm>
            <a:custGeom>
              <a:avLst/>
              <a:gdLst/>
              <a:ahLst/>
              <a:cxnLst/>
              <a:rect l="l" t="t" r="r" b="b"/>
              <a:pathLst>
                <a:path w="898" h="400" extrusionOk="0">
                  <a:moveTo>
                    <a:pt x="897" y="1"/>
                  </a:moveTo>
                  <a:cubicBezTo>
                    <a:pt x="1" y="1"/>
                    <a:pt x="299" y="399"/>
                    <a:pt x="598" y="399"/>
                  </a:cubicBezTo>
                  <a:cubicBezTo>
                    <a:pt x="748" y="399"/>
                    <a:pt x="897" y="299"/>
                    <a:pt x="8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7" name="Google Shape;2887;p5"/>
            <p:cNvSpPr/>
            <p:nvPr/>
          </p:nvSpPr>
          <p:spPr>
            <a:xfrm>
              <a:off x="3090000" y="1364300"/>
              <a:ext cx="22450" cy="16850"/>
            </a:xfrm>
            <a:custGeom>
              <a:avLst/>
              <a:gdLst/>
              <a:ahLst/>
              <a:cxnLst/>
              <a:rect l="l" t="t" r="r" b="b"/>
              <a:pathLst>
                <a:path w="898" h="674" extrusionOk="0">
                  <a:moveTo>
                    <a:pt x="897" y="1"/>
                  </a:moveTo>
                  <a:cubicBezTo>
                    <a:pt x="225" y="1"/>
                    <a:pt x="1" y="225"/>
                    <a:pt x="1" y="673"/>
                  </a:cubicBezTo>
                  <a:cubicBezTo>
                    <a:pt x="673" y="673"/>
                    <a:pt x="897" y="449"/>
                    <a:pt x="8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8" name="Google Shape;2888;p5"/>
            <p:cNvSpPr/>
            <p:nvPr/>
          </p:nvSpPr>
          <p:spPr>
            <a:xfrm>
              <a:off x="3080450" y="3701700"/>
              <a:ext cx="32000" cy="15850"/>
            </a:xfrm>
            <a:custGeom>
              <a:avLst/>
              <a:gdLst/>
              <a:ahLst/>
              <a:cxnLst/>
              <a:rect l="l" t="t" r="r" b="b"/>
              <a:pathLst>
                <a:path w="1280" h="634" extrusionOk="0">
                  <a:moveTo>
                    <a:pt x="810" y="0"/>
                  </a:moveTo>
                  <a:cubicBezTo>
                    <a:pt x="402" y="0"/>
                    <a:pt x="0" y="317"/>
                    <a:pt x="159" y="634"/>
                  </a:cubicBezTo>
                  <a:cubicBezTo>
                    <a:pt x="607" y="634"/>
                    <a:pt x="1279" y="634"/>
                    <a:pt x="1279" y="186"/>
                  </a:cubicBezTo>
                  <a:cubicBezTo>
                    <a:pt x="1148" y="54"/>
                    <a:pt x="978" y="0"/>
                    <a:pt x="81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9" name="Google Shape;2889;p5"/>
            <p:cNvSpPr/>
            <p:nvPr/>
          </p:nvSpPr>
          <p:spPr>
            <a:xfrm>
              <a:off x="3095625" y="4053700"/>
              <a:ext cx="16625" cy="17750"/>
            </a:xfrm>
            <a:custGeom>
              <a:avLst/>
              <a:gdLst/>
              <a:ahLst/>
              <a:cxnLst/>
              <a:rect l="l" t="t" r="r" b="b"/>
              <a:pathLst>
                <a:path w="665" h="710" extrusionOk="0">
                  <a:moveTo>
                    <a:pt x="0" y="1"/>
                  </a:moveTo>
                  <a:cubicBezTo>
                    <a:pt x="0" y="225"/>
                    <a:pt x="0" y="673"/>
                    <a:pt x="224" y="673"/>
                  </a:cubicBezTo>
                  <a:cubicBezTo>
                    <a:pt x="274" y="698"/>
                    <a:pt x="318" y="709"/>
                    <a:pt x="357" y="709"/>
                  </a:cubicBezTo>
                  <a:cubicBezTo>
                    <a:pt x="664" y="709"/>
                    <a:pt x="598"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0" name="Google Shape;2890;p5"/>
            <p:cNvSpPr/>
            <p:nvPr/>
          </p:nvSpPr>
          <p:spPr>
            <a:xfrm>
              <a:off x="3000375" y="2053475"/>
              <a:ext cx="16375" cy="7200"/>
            </a:xfrm>
            <a:custGeom>
              <a:avLst/>
              <a:gdLst/>
              <a:ahLst/>
              <a:cxnLst/>
              <a:rect l="l" t="t" r="r" b="b"/>
              <a:pathLst>
                <a:path w="655" h="288" extrusionOk="0">
                  <a:moveTo>
                    <a:pt x="224" y="0"/>
                  </a:moveTo>
                  <a:cubicBezTo>
                    <a:pt x="224" y="0"/>
                    <a:pt x="0" y="224"/>
                    <a:pt x="224" y="224"/>
                  </a:cubicBezTo>
                  <a:cubicBezTo>
                    <a:pt x="314" y="269"/>
                    <a:pt x="385" y="287"/>
                    <a:pt x="439" y="287"/>
                  </a:cubicBezTo>
                  <a:cubicBezTo>
                    <a:pt x="654" y="287"/>
                    <a:pt x="583" y="0"/>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1" name="Google Shape;2891;p5"/>
            <p:cNvSpPr/>
            <p:nvPr/>
          </p:nvSpPr>
          <p:spPr>
            <a:xfrm>
              <a:off x="2994750" y="2120700"/>
              <a:ext cx="25250" cy="4225"/>
            </a:xfrm>
            <a:custGeom>
              <a:avLst/>
              <a:gdLst/>
              <a:ahLst/>
              <a:cxnLst/>
              <a:rect l="l" t="t" r="r" b="b"/>
              <a:pathLst>
                <a:path w="1010" h="169" extrusionOk="0">
                  <a:moveTo>
                    <a:pt x="449" y="1"/>
                  </a:moveTo>
                  <a:cubicBezTo>
                    <a:pt x="1" y="113"/>
                    <a:pt x="281" y="169"/>
                    <a:pt x="533" y="169"/>
                  </a:cubicBezTo>
                  <a:cubicBezTo>
                    <a:pt x="785" y="169"/>
                    <a:pt x="1009" y="113"/>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2" name="Google Shape;2892;p5"/>
            <p:cNvSpPr/>
            <p:nvPr/>
          </p:nvSpPr>
          <p:spPr>
            <a:xfrm>
              <a:off x="2972350" y="2131900"/>
              <a:ext cx="16825" cy="11250"/>
            </a:xfrm>
            <a:custGeom>
              <a:avLst/>
              <a:gdLst/>
              <a:ahLst/>
              <a:cxnLst/>
              <a:rect l="l" t="t" r="r" b="b"/>
              <a:pathLst>
                <a:path w="673" h="450" extrusionOk="0">
                  <a:moveTo>
                    <a:pt x="225" y="1"/>
                  </a:moveTo>
                  <a:cubicBezTo>
                    <a:pt x="0" y="1"/>
                    <a:pt x="225" y="449"/>
                    <a:pt x="673" y="449"/>
                  </a:cubicBezTo>
                  <a:cubicBezTo>
                    <a:pt x="673" y="225"/>
                    <a:pt x="673" y="1"/>
                    <a:pt x="2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3" name="Google Shape;2893;p5"/>
            <p:cNvSpPr/>
            <p:nvPr/>
          </p:nvSpPr>
          <p:spPr>
            <a:xfrm>
              <a:off x="2927525" y="1543600"/>
              <a:ext cx="67250" cy="39250"/>
            </a:xfrm>
            <a:custGeom>
              <a:avLst/>
              <a:gdLst/>
              <a:ahLst/>
              <a:cxnLst/>
              <a:rect l="l" t="t" r="r" b="b"/>
              <a:pathLst>
                <a:path w="2690" h="1570" extrusionOk="0">
                  <a:moveTo>
                    <a:pt x="1345" y="1"/>
                  </a:moveTo>
                  <a:lnTo>
                    <a:pt x="1345" y="1"/>
                  </a:lnTo>
                  <a:cubicBezTo>
                    <a:pt x="673" y="449"/>
                    <a:pt x="225" y="897"/>
                    <a:pt x="0" y="1569"/>
                  </a:cubicBezTo>
                  <a:cubicBezTo>
                    <a:pt x="673" y="1345"/>
                    <a:pt x="2690" y="449"/>
                    <a:pt x="134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4" name="Google Shape;2894;p5"/>
            <p:cNvSpPr/>
            <p:nvPr/>
          </p:nvSpPr>
          <p:spPr>
            <a:xfrm>
              <a:off x="2944325" y="1465175"/>
              <a:ext cx="16850" cy="11225"/>
            </a:xfrm>
            <a:custGeom>
              <a:avLst/>
              <a:gdLst/>
              <a:ahLst/>
              <a:cxnLst/>
              <a:rect l="l" t="t" r="r" b="b"/>
              <a:pathLst>
                <a:path w="674" h="449" extrusionOk="0">
                  <a:moveTo>
                    <a:pt x="449" y="0"/>
                  </a:moveTo>
                  <a:cubicBezTo>
                    <a:pt x="1" y="0"/>
                    <a:pt x="449" y="448"/>
                    <a:pt x="673" y="448"/>
                  </a:cubicBezTo>
                  <a:cubicBezTo>
                    <a:pt x="673" y="448"/>
                    <a:pt x="673" y="0"/>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5" name="Google Shape;2895;p5"/>
            <p:cNvSpPr/>
            <p:nvPr/>
          </p:nvSpPr>
          <p:spPr>
            <a:xfrm>
              <a:off x="2933125" y="2714625"/>
              <a:ext cx="16825" cy="5625"/>
            </a:xfrm>
            <a:custGeom>
              <a:avLst/>
              <a:gdLst/>
              <a:ahLst/>
              <a:cxnLst/>
              <a:rect l="l" t="t" r="r" b="b"/>
              <a:pathLst>
                <a:path w="673" h="225" extrusionOk="0">
                  <a:moveTo>
                    <a:pt x="225" y="0"/>
                  </a:moveTo>
                  <a:cubicBezTo>
                    <a:pt x="1" y="0"/>
                    <a:pt x="225" y="224"/>
                    <a:pt x="673" y="224"/>
                  </a:cubicBezTo>
                  <a:cubicBezTo>
                    <a:pt x="673" y="224"/>
                    <a:pt x="673" y="0"/>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6" name="Google Shape;2896;p5"/>
            <p:cNvSpPr/>
            <p:nvPr/>
          </p:nvSpPr>
          <p:spPr>
            <a:xfrm>
              <a:off x="2910725" y="3540100"/>
              <a:ext cx="22425" cy="14975"/>
            </a:xfrm>
            <a:custGeom>
              <a:avLst/>
              <a:gdLst/>
              <a:ahLst/>
              <a:cxnLst/>
              <a:rect l="l" t="t" r="r" b="b"/>
              <a:pathLst>
                <a:path w="897" h="599" extrusionOk="0">
                  <a:moveTo>
                    <a:pt x="299" y="1"/>
                  </a:moveTo>
                  <a:cubicBezTo>
                    <a:pt x="150" y="1"/>
                    <a:pt x="0" y="150"/>
                    <a:pt x="0" y="599"/>
                  </a:cubicBezTo>
                  <a:cubicBezTo>
                    <a:pt x="897" y="599"/>
                    <a:pt x="598" y="1"/>
                    <a:pt x="29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7" name="Google Shape;2897;p5"/>
            <p:cNvSpPr/>
            <p:nvPr/>
          </p:nvSpPr>
          <p:spPr>
            <a:xfrm>
              <a:off x="2905125" y="2109500"/>
              <a:ext cx="16825" cy="5625"/>
            </a:xfrm>
            <a:custGeom>
              <a:avLst/>
              <a:gdLst/>
              <a:ahLst/>
              <a:cxnLst/>
              <a:rect l="l" t="t" r="r" b="b"/>
              <a:pathLst>
                <a:path w="673" h="225" extrusionOk="0">
                  <a:moveTo>
                    <a:pt x="224" y="0"/>
                  </a:moveTo>
                  <a:cubicBezTo>
                    <a:pt x="0" y="0"/>
                    <a:pt x="224" y="225"/>
                    <a:pt x="672" y="225"/>
                  </a:cubicBezTo>
                  <a:cubicBezTo>
                    <a:pt x="672" y="225"/>
                    <a:pt x="672" y="0"/>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8" name="Google Shape;2898;p5"/>
            <p:cNvSpPr/>
            <p:nvPr/>
          </p:nvSpPr>
          <p:spPr>
            <a:xfrm>
              <a:off x="2888300" y="1594025"/>
              <a:ext cx="16825" cy="18325"/>
            </a:xfrm>
            <a:custGeom>
              <a:avLst/>
              <a:gdLst/>
              <a:ahLst/>
              <a:cxnLst/>
              <a:rect l="l" t="t" r="r" b="b"/>
              <a:pathLst>
                <a:path w="673" h="733" extrusionOk="0">
                  <a:moveTo>
                    <a:pt x="673" y="1"/>
                  </a:moveTo>
                  <a:cubicBezTo>
                    <a:pt x="1" y="1"/>
                    <a:pt x="1" y="449"/>
                    <a:pt x="1" y="673"/>
                  </a:cubicBezTo>
                  <a:cubicBezTo>
                    <a:pt x="124" y="714"/>
                    <a:pt x="225" y="733"/>
                    <a:pt x="307" y="733"/>
                  </a:cubicBezTo>
                  <a:cubicBezTo>
                    <a:pt x="673" y="733"/>
                    <a:pt x="673" y="367"/>
                    <a:pt x="6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9" name="Google Shape;2899;p5"/>
            <p:cNvSpPr/>
            <p:nvPr/>
          </p:nvSpPr>
          <p:spPr>
            <a:xfrm>
              <a:off x="2857500" y="1616450"/>
              <a:ext cx="28025" cy="4225"/>
            </a:xfrm>
            <a:custGeom>
              <a:avLst/>
              <a:gdLst/>
              <a:ahLst/>
              <a:cxnLst/>
              <a:rect l="l" t="t" r="r" b="b"/>
              <a:pathLst>
                <a:path w="1121" h="169" extrusionOk="0">
                  <a:moveTo>
                    <a:pt x="560" y="0"/>
                  </a:moveTo>
                  <a:cubicBezTo>
                    <a:pt x="0" y="112"/>
                    <a:pt x="280" y="168"/>
                    <a:pt x="560" y="168"/>
                  </a:cubicBezTo>
                  <a:cubicBezTo>
                    <a:pt x="840" y="168"/>
                    <a:pt x="1121" y="112"/>
                    <a:pt x="5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0" name="Google Shape;2900;p5"/>
            <p:cNvSpPr/>
            <p:nvPr/>
          </p:nvSpPr>
          <p:spPr>
            <a:xfrm>
              <a:off x="2842025" y="1635625"/>
              <a:ext cx="15175" cy="6500"/>
            </a:xfrm>
            <a:custGeom>
              <a:avLst/>
              <a:gdLst/>
              <a:ahLst/>
              <a:cxnLst/>
              <a:rect l="l" t="t" r="r" b="b"/>
              <a:pathLst>
                <a:path w="607" h="260" extrusionOk="0">
                  <a:moveTo>
                    <a:pt x="112" y="0"/>
                  </a:moveTo>
                  <a:cubicBezTo>
                    <a:pt x="0" y="0"/>
                    <a:pt x="453" y="259"/>
                    <a:pt x="565" y="259"/>
                  </a:cubicBezTo>
                  <a:cubicBezTo>
                    <a:pt x="606" y="259"/>
                    <a:pt x="602" y="224"/>
                    <a:pt x="507" y="130"/>
                  </a:cubicBezTo>
                  <a:cubicBezTo>
                    <a:pt x="270" y="35"/>
                    <a:pt x="153" y="0"/>
                    <a:pt x="11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1" name="Google Shape;2901;p5"/>
            <p:cNvSpPr/>
            <p:nvPr/>
          </p:nvSpPr>
          <p:spPr>
            <a:xfrm>
              <a:off x="2826675" y="2711875"/>
              <a:ext cx="28100" cy="8275"/>
            </a:xfrm>
            <a:custGeom>
              <a:avLst/>
              <a:gdLst/>
              <a:ahLst/>
              <a:cxnLst/>
              <a:rect l="l" t="t" r="r" b="b"/>
              <a:pathLst>
                <a:path w="1124" h="331" extrusionOk="0">
                  <a:moveTo>
                    <a:pt x="442" y="1"/>
                  </a:moveTo>
                  <a:cubicBezTo>
                    <a:pt x="309" y="1"/>
                    <a:pt x="158" y="31"/>
                    <a:pt x="0" y="110"/>
                  </a:cubicBezTo>
                  <a:cubicBezTo>
                    <a:pt x="381" y="273"/>
                    <a:pt x="630" y="331"/>
                    <a:pt x="775" y="331"/>
                  </a:cubicBezTo>
                  <a:cubicBezTo>
                    <a:pt x="1124" y="331"/>
                    <a:pt x="881" y="1"/>
                    <a:pt x="44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2" name="Google Shape;2902;p5"/>
            <p:cNvSpPr/>
            <p:nvPr/>
          </p:nvSpPr>
          <p:spPr>
            <a:xfrm>
              <a:off x="2759425" y="1691525"/>
              <a:ext cx="22450" cy="14600"/>
            </a:xfrm>
            <a:custGeom>
              <a:avLst/>
              <a:gdLst/>
              <a:ahLst/>
              <a:cxnLst/>
              <a:rect l="l" t="t" r="r" b="b"/>
              <a:pathLst>
                <a:path w="898" h="584" extrusionOk="0">
                  <a:moveTo>
                    <a:pt x="328" y="1"/>
                  </a:moveTo>
                  <a:cubicBezTo>
                    <a:pt x="91" y="1"/>
                    <a:pt x="1" y="157"/>
                    <a:pt x="1" y="583"/>
                  </a:cubicBezTo>
                  <a:cubicBezTo>
                    <a:pt x="225" y="583"/>
                    <a:pt x="673" y="583"/>
                    <a:pt x="897" y="135"/>
                  </a:cubicBezTo>
                  <a:cubicBezTo>
                    <a:pt x="651" y="53"/>
                    <a:pt x="465" y="1"/>
                    <a:pt x="32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3" name="Google Shape;2903;p5"/>
            <p:cNvSpPr/>
            <p:nvPr/>
          </p:nvSpPr>
          <p:spPr>
            <a:xfrm>
              <a:off x="2753825" y="3347750"/>
              <a:ext cx="25" cy="25"/>
            </a:xfrm>
            <a:custGeom>
              <a:avLst/>
              <a:gdLst/>
              <a:ahLst/>
              <a:cxnLst/>
              <a:rect l="l" t="t" r="r" b="b"/>
              <a:pathLst>
                <a:path w="1" h="1" extrusionOk="0">
                  <a:moveTo>
                    <a:pt x="1" y="0"/>
                  </a:move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4" name="Google Shape;2904;p5"/>
            <p:cNvSpPr/>
            <p:nvPr/>
          </p:nvSpPr>
          <p:spPr>
            <a:xfrm>
              <a:off x="2770650" y="3353350"/>
              <a:ext cx="25" cy="25"/>
            </a:xfrm>
            <a:custGeom>
              <a:avLst/>
              <a:gdLst/>
              <a:ahLst/>
              <a:cxnLst/>
              <a:rect l="l" t="t" r="r" b="b"/>
              <a:pathLst>
                <a:path w="1" h="1" extrusionOk="0">
                  <a:moveTo>
                    <a:pt x="0" y="0"/>
                  </a:move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5" name="Google Shape;2905;p5"/>
            <p:cNvSpPr/>
            <p:nvPr/>
          </p:nvSpPr>
          <p:spPr>
            <a:xfrm>
              <a:off x="2692200" y="2257075"/>
              <a:ext cx="44850" cy="20525"/>
            </a:xfrm>
            <a:custGeom>
              <a:avLst/>
              <a:gdLst/>
              <a:ahLst/>
              <a:cxnLst/>
              <a:rect l="l" t="t" r="r" b="b"/>
              <a:pathLst>
                <a:path w="1794" h="821" extrusionOk="0">
                  <a:moveTo>
                    <a:pt x="1300" y="1"/>
                  </a:moveTo>
                  <a:cubicBezTo>
                    <a:pt x="741" y="1"/>
                    <a:pt x="173" y="477"/>
                    <a:pt x="1" y="821"/>
                  </a:cubicBezTo>
                  <a:cubicBezTo>
                    <a:pt x="449" y="597"/>
                    <a:pt x="1121" y="373"/>
                    <a:pt x="1793" y="149"/>
                  </a:cubicBezTo>
                  <a:cubicBezTo>
                    <a:pt x="1637" y="44"/>
                    <a:pt x="1469" y="1"/>
                    <a:pt x="130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6" name="Google Shape;2906;p5"/>
            <p:cNvSpPr/>
            <p:nvPr/>
          </p:nvSpPr>
          <p:spPr>
            <a:xfrm>
              <a:off x="2669800" y="2277575"/>
              <a:ext cx="22425" cy="7500"/>
            </a:xfrm>
            <a:custGeom>
              <a:avLst/>
              <a:gdLst/>
              <a:ahLst/>
              <a:cxnLst/>
              <a:rect l="l" t="t" r="r" b="b"/>
              <a:pathLst>
                <a:path w="897" h="300" extrusionOk="0">
                  <a:moveTo>
                    <a:pt x="0" y="1"/>
                  </a:moveTo>
                  <a:cubicBezTo>
                    <a:pt x="0" y="225"/>
                    <a:pt x="149" y="300"/>
                    <a:pt x="299" y="300"/>
                  </a:cubicBezTo>
                  <a:cubicBezTo>
                    <a:pt x="598" y="300"/>
                    <a:pt x="897"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7" name="Google Shape;2907;p5"/>
            <p:cNvSpPr/>
            <p:nvPr/>
          </p:nvSpPr>
          <p:spPr>
            <a:xfrm>
              <a:off x="2650175" y="2243975"/>
              <a:ext cx="25250" cy="4225"/>
            </a:xfrm>
            <a:custGeom>
              <a:avLst/>
              <a:gdLst/>
              <a:ahLst/>
              <a:cxnLst/>
              <a:rect l="l" t="t" r="r" b="b"/>
              <a:pathLst>
                <a:path w="1010" h="169" extrusionOk="0">
                  <a:moveTo>
                    <a:pt x="561" y="0"/>
                  </a:moveTo>
                  <a:lnTo>
                    <a:pt x="561" y="0"/>
                  </a:lnTo>
                  <a:cubicBezTo>
                    <a:pt x="1" y="112"/>
                    <a:pt x="225" y="168"/>
                    <a:pt x="477" y="168"/>
                  </a:cubicBezTo>
                  <a:cubicBezTo>
                    <a:pt x="729" y="168"/>
                    <a:pt x="1009" y="112"/>
                    <a:pt x="56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8" name="Google Shape;2908;p5"/>
            <p:cNvSpPr/>
            <p:nvPr/>
          </p:nvSpPr>
          <p:spPr>
            <a:xfrm>
              <a:off x="2524125" y="2294400"/>
              <a:ext cx="28025" cy="11225"/>
            </a:xfrm>
            <a:custGeom>
              <a:avLst/>
              <a:gdLst/>
              <a:ahLst/>
              <a:cxnLst/>
              <a:rect l="l" t="t" r="r" b="b"/>
              <a:pathLst>
                <a:path w="1121" h="449" extrusionOk="0">
                  <a:moveTo>
                    <a:pt x="1121" y="0"/>
                  </a:moveTo>
                  <a:cubicBezTo>
                    <a:pt x="672" y="0"/>
                    <a:pt x="224" y="0"/>
                    <a:pt x="0" y="449"/>
                  </a:cubicBezTo>
                  <a:cubicBezTo>
                    <a:pt x="448" y="449"/>
                    <a:pt x="896" y="224"/>
                    <a:pt x="112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9" name="Google Shape;2909;p5"/>
            <p:cNvSpPr/>
            <p:nvPr/>
          </p:nvSpPr>
          <p:spPr>
            <a:xfrm>
              <a:off x="2479300" y="776000"/>
              <a:ext cx="16825" cy="11225"/>
            </a:xfrm>
            <a:custGeom>
              <a:avLst/>
              <a:gdLst/>
              <a:ahLst/>
              <a:cxnLst/>
              <a:rect l="l" t="t" r="r" b="b"/>
              <a:pathLst>
                <a:path w="673" h="449" extrusionOk="0">
                  <a:moveTo>
                    <a:pt x="0" y="1"/>
                  </a:moveTo>
                  <a:cubicBezTo>
                    <a:pt x="0" y="225"/>
                    <a:pt x="0" y="449"/>
                    <a:pt x="224" y="449"/>
                  </a:cubicBezTo>
                  <a:cubicBezTo>
                    <a:pt x="672" y="449"/>
                    <a:pt x="224"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10" name="Google Shape;2910;p5"/>
            <p:cNvSpPr/>
            <p:nvPr/>
          </p:nvSpPr>
          <p:spPr>
            <a:xfrm>
              <a:off x="2336825" y="2851450"/>
              <a:ext cx="12625" cy="6500"/>
            </a:xfrm>
            <a:custGeom>
              <a:avLst/>
              <a:gdLst/>
              <a:ahLst/>
              <a:cxnLst/>
              <a:rect l="l" t="t" r="r" b="b"/>
              <a:pathLst>
                <a:path w="505" h="260" extrusionOk="0">
                  <a:moveTo>
                    <a:pt x="38" y="1"/>
                  </a:moveTo>
                  <a:cubicBezTo>
                    <a:pt x="0" y="1"/>
                    <a:pt x="453" y="259"/>
                    <a:pt x="491" y="259"/>
                  </a:cubicBezTo>
                  <a:cubicBezTo>
                    <a:pt x="504" y="259"/>
                    <a:pt x="462" y="225"/>
                    <a:pt x="320" y="130"/>
                  </a:cubicBezTo>
                  <a:cubicBezTo>
                    <a:pt x="131" y="35"/>
                    <a:pt x="51" y="1"/>
                    <a:pt x="3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11" name="Google Shape;2911;p5"/>
            <p:cNvSpPr/>
            <p:nvPr/>
          </p:nvSpPr>
          <p:spPr>
            <a:xfrm>
              <a:off x="2294400" y="1067350"/>
              <a:ext cx="28025" cy="50450"/>
            </a:xfrm>
            <a:custGeom>
              <a:avLst/>
              <a:gdLst/>
              <a:ahLst/>
              <a:cxnLst/>
              <a:rect l="l" t="t" r="r" b="b"/>
              <a:pathLst>
                <a:path w="1121" h="2018" extrusionOk="0">
                  <a:moveTo>
                    <a:pt x="1121" y="1"/>
                  </a:moveTo>
                  <a:lnTo>
                    <a:pt x="1121" y="1"/>
                  </a:lnTo>
                  <a:cubicBezTo>
                    <a:pt x="0" y="225"/>
                    <a:pt x="224" y="1345"/>
                    <a:pt x="0" y="2018"/>
                  </a:cubicBezTo>
                  <a:cubicBezTo>
                    <a:pt x="897" y="1794"/>
                    <a:pt x="897" y="897"/>
                    <a:pt x="112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12" name="Google Shape;2912;p5"/>
            <p:cNvSpPr/>
            <p:nvPr/>
          </p:nvSpPr>
          <p:spPr>
            <a:xfrm>
              <a:off x="2288800" y="1123375"/>
              <a:ext cx="22425" cy="16850"/>
            </a:xfrm>
            <a:custGeom>
              <a:avLst/>
              <a:gdLst/>
              <a:ahLst/>
              <a:cxnLst/>
              <a:rect l="l" t="t" r="r" b="b"/>
              <a:pathLst>
                <a:path w="897" h="674" extrusionOk="0">
                  <a:moveTo>
                    <a:pt x="0" y="1"/>
                  </a:moveTo>
                  <a:cubicBezTo>
                    <a:pt x="0" y="449"/>
                    <a:pt x="224" y="449"/>
                    <a:pt x="448" y="673"/>
                  </a:cubicBezTo>
                  <a:cubicBezTo>
                    <a:pt x="897" y="673"/>
                    <a:pt x="672"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13" name="Google Shape;2913;p5"/>
            <p:cNvSpPr/>
            <p:nvPr/>
          </p:nvSpPr>
          <p:spPr>
            <a:xfrm>
              <a:off x="2274775" y="1033750"/>
              <a:ext cx="28050" cy="4225"/>
            </a:xfrm>
            <a:custGeom>
              <a:avLst/>
              <a:gdLst/>
              <a:ahLst/>
              <a:cxnLst/>
              <a:rect l="l" t="t" r="r" b="b"/>
              <a:pathLst>
                <a:path w="1122" h="169" extrusionOk="0">
                  <a:moveTo>
                    <a:pt x="561" y="0"/>
                  </a:moveTo>
                  <a:cubicBezTo>
                    <a:pt x="1" y="112"/>
                    <a:pt x="281" y="168"/>
                    <a:pt x="561" y="168"/>
                  </a:cubicBezTo>
                  <a:cubicBezTo>
                    <a:pt x="841" y="168"/>
                    <a:pt x="1121" y="112"/>
                    <a:pt x="56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14" name="Google Shape;2914;p5"/>
            <p:cNvSpPr/>
            <p:nvPr/>
          </p:nvSpPr>
          <p:spPr>
            <a:xfrm>
              <a:off x="2249575" y="1140200"/>
              <a:ext cx="67250" cy="100875"/>
            </a:xfrm>
            <a:custGeom>
              <a:avLst/>
              <a:gdLst/>
              <a:ahLst/>
              <a:cxnLst/>
              <a:rect l="l" t="t" r="r" b="b"/>
              <a:pathLst>
                <a:path w="2690" h="4035" extrusionOk="0">
                  <a:moveTo>
                    <a:pt x="1345" y="0"/>
                  </a:moveTo>
                  <a:lnTo>
                    <a:pt x="1345" y="0"/>
                  </a:lnTo>
                  <a:cubicBezTo>
                    <a:pt x="1121" y="1345"/>
                    <a:pt x="673" y="2690"/>
                    <a:pt x="0" y="4034"/>
                  </a:cubicBezTo>
                  <a:cubicBezTo>
                    <a:pt x="1121" y="3362"/>
                    <a:pt x="2690" y="1121"/>
                    <a:pt x="134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15" name="Google Shape;2915;p5"/>
            <p:cNvSpPr/>
            <p:nvPr/>
          </p:nvSpPr>
          <p:spPr>
            <a:xfrm>
              <a:off x="2126300" y="1257850"/>
              <a:ext cx="112075" cy="156900"/>
            </a:xfrm>
            <a:custGeom>
              <a:avLst/>
              <a:gdLst/>
              <a:ahLst/>
              <a:cxnLst/>
              <a:rect l="l" t="t" r="r" b="b"/>
              <a:pathLst>
                <a:path w="4483" h="6276" extrusionOk="0">
                  <a:moveTo>
                    <a:pt x="4035" y="1"/>
                  </a:moveTo>
                  <a:lnTo>
                    <a:pt x="4035" y="1"/>
                  </a:lnTo>
                  <a:cubicBezTo>
                    <a:pt x="3138" y="2242"/>
                    <a:pt x="449" y="4259"/>
                    <a:pt x="1" y="6276"/>
                  </a:cubicBezTo>
                  <a:cubicBezTo>
                    <a:pt x="1345" y="4483"/>
                    <a:pt x="4483" y="1794"/>
                    <a:pt x="403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16" name="Google Shape;2916;p5"/>
            <p:cNvSpPr/>
            <p:nvPr/>
          </p:nvSpPr>
          <p:spPr>
            <a:xfrm>
              <a:off x="2182325" y="4602800"/>
              <a:ext cx="44850" cy="16825"/>
            </a:xfrm>
            <a:custGeom>
              <a:avLst/>
              <a:gdLst/>
              <a:ahLst/>
              <a:cxnLst/>
              <a:rect l="l" t="t" r="r" b="b"/>
              <a:pathLst>
                <a:path w="1794" h="673" extrusionOk="0">
                  <a:moveTo>
                    <a:pt x="1794" y="0"/>
                  </a:moveTo>
                  <a:cubicBezTo>
                    <a:pt x="1121" y="0"/>
                    <a:pt x="449" y="224"/>
                    <a:pt x="1" y="673"/>
                  </a:cubicBezTo>
                  <a:cubicBezTo>
                    <a:pt x="673" y="673"/>
                    <a:pt x="1346" y="449"/>
                    <a:pt x="179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17" name="Google Shape;2917;p5"/>
            <p:cNvSpPr/>
            <p:nvPr/>
          </p:nvSpPr>
          <p:spPr>
            <a:xfrm>
              <a:off x="2126300" y="4630800"/>
              <a:ext cx="28050" cy="12650"/>
            </a:xfrm>
            <a:custGeom>
              <a:avLst/>
              <a:gdLst/>
              <a:ahLst/>
              <a:cxnLst/>
              <a:rect l="l" t="t" r="r" b="b"/>
              <a:pathLst>
                <a:path w="1122" h="506" extrusionOk="0">
                  <a:moveTo>
                    <a:pt x="225" y="1"/>
                  </a:moveTo>
                  <a:cubicBezTo>
                    <a:pt x="1" y="337"/>
                    <a:pt x="281" y="505"/>
                    <a:pt x="561" y="505"/>
                  </a:cubicBezTo>
                  <a:cubicBezTo>
                    <a:pt x="841" y="505"/>
                    <a:pt x="1121" y="337"/>
                    <a:pt x="8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18" name="Google Shape;2918;p5"/>
            <p:cNvSpPr/>
            <p:nvPr/>
          </p:nvSpPr>
          <p:spPr>
            <a:xfrm>
              <a:off x="2053475" y="2647600"/>
              <a:ext cx="39225" cy="19750"/>
            </a:xfrm>
            <a:custGeom>
              <a:avLst/>
              <a:gdLst/>
              <a:ahLst/>
              <a:cxnLst/>
              <a:rect l="l" t="t" r="r" b="b"/>
              <a:pathLst>
                <a:path w="1569" h="790" extrusionOk="0">
                  <a:moveTo>
                    <a:pt x="341" y="1"/>
                  </a:moveTo>
                  <a:cubicBezTo>
                    <a:pt x="219" y="1"/>
                    <a:pt x="104" y="61"/>
                    <a:pt x="0" y="216"/>
                  </a:cubicBezTo>
                  <a:cubicBezTo>
                    <a:pt x="359" y="216"/>
                    <a:pt x="861" y="789"/>
                    <a:pt x="1277" y="789"/>
                  </a:cubicBezTo>
                  <a:cubicBezTo>
                    <a:pt x="1381" y="789"/>
                    <a:pt x="1479" y="754"/>
                    <a:pt x="1569" y="664"/>
                  </a:cubicBezTo>
                  <a:cubicBezTo>
                    <a:pt x="1224" y="664"/>
                    <a:pt x="747" y="1"/>
                    <a:pt x="34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19" name="Google Shape;2919;p5"/>
            <p:cNvSpPr/>
            <p:nvPr/>
          </p:nvSpPr>
          <p:spPr>
            <a:xfrm>
              <a:off x="2025450" y="4658825"/>
              <a:ext cx="50450" cy="16825"/>
            </a:xfrm>
            <a:custGeom>
              <a:avLst/>
              <a:gdLst/>
              <a:ahLst/>
              <a:cxnLst/>
              <a:rect l="l" t="t" r="r" b="b"/>
              <a:pathLst>
                <a:path w="2018" h="673" extrusionOk="0">
                  <a:moveTo>
                    <a:pt x="1569" y="0"/>
                  </a:moveTo>
                  <a:cubicBezTo>
                    <a:pt x="1121" y="0"/>
                    <a:pt x="1" y="449"/>
                    <a:pt x="673" y="673"/>
                  </a:cubicBezTo>
                  <a:cubicBezTo>
                    <a:pt x="673" y="225"/>
                    <a:pt x="2018" y="673"/>
                    <a:pt x="156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20" name="Google Shape;2920;p5"/>
            <p:cNvSpPr/>
            <p:nvPr/>
          </p:nvSpPr>
          <p:spPr>
            <a:xfrm>
              <a:off x="1991825" y="4682475"/>
              <a:ext cx="18700" cy="10000"/>
            </a:xfrm>
            <a:custGeom>
              <a:avLst/>
              <a:gdLst/>
              <a:ahLst/>
              <a:cxnLst/>
              <a:rect l="l" t="t" r="r" b="b"/>
              <a:pathLst>
                <a:path w="748" h="400" extrusionOk="0">
                  <a:moveTo>
                    <a:pt x="250" y="1"/>
                  </a:moveTo>
                  <a:cubicBezTo>
                    <a:pt x="125" y="1"/>
                    <a:pt x="1" y="100"/>
                    <a:pt x="1" y="399"/>
                  </a:cubicBezTo>
                  <a:cubicBezTo>
                    <a:pt x="748" y="399"/>
                    <a:pt x="499" y="1"/>
                    <a:pt x="25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21" name="Google Shape;2921;p5"/>
            <p:cNvSpPr/>
            <p:nvPr/>
          </p:nvSpPr>
          <p:spPr>
            <a:xfrm>
              <a:off x="1941400" y="4698050"/>
              <a:ext cx="28050" cy="11225"/>
            </a:xfrm>
            <a:custGeom>
              <a:avLst/>
              <a:gdLst/>
              <a:ahLst/>
              <a:cxnLst/>
              <a:rect l="l" t="t" r="r" b="b"/>
              <a:pathLst>
                <a:path w="1122" h="449" extrusionOk="0">
                  <a:moveTo>
                    <a:pt x="1121" y="0"/>
                  </a:moveTo>
                  <a:cubicBezTo>
                    <a:pt x="673" y="0"/>
                    <a:pt x="1" y="0"/>
                    <a:pt x="1" y="449"/>
                  </a:cubicBezTo>
                  <a:cubicBezTo>
                    <a:pt x="449" y="449"/>
                    <a:pt x="897" y="224"/>
                    <a:pt x="112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22" name="Google Shape;2922;p5"/>
            <p:cNvSpPr/>
            <p:nvPr/>
          </p:nvSpPr>
          <p:spPr>
            <a:xfrm>
              <a:off x="1948925" y="4431975"/>
              <a:ext cx="14175" cy="8275"/>
            </a:xfrm>
            <a:custGeom>
              <a:avLst/>
              <a:gdLst/>
              <a:ahLst/>
              <a:cxnLst/>
              <a:rect l="l" t="t" r="r" b="b"/>
              <a:pathLst>
                <a:path w="567" h="331" extrusionOk="0">
                  <a:moveTo>
                    <a:pt x="102" y="1"/>
                  </a:moveTo>
                  <a:cubicBezTo>
                    <a:pt x="1" y="1"/>
                    <a:pt x="452" y="331"/>
                    <a:pt x="533" y="331"/>
                  </a:cubicBezTo>
                  <a:cubicBezTo>
                    <a:pt x="566" y="331"/>
                    <a:pt x="535" y="273"/>
                    <a:pt x="372" y="110"/>
                  </a:cubicBezTo>
                  <a:cubicBezTo>
                    <a:pt x="214" y="31"/>
                    <a:pt x="133" y="1"/>
                    <a:pt x="10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23" name="Google Shape;2923;p5"/>
            <p:cNvSpPr/>
            <p:nvPr/>
          </p:nvSpPr>
          <p:spPr>
            <a:xfrm>
              <a:off x="1876975" y="4737275"/>
              <a:ext cx="25225" cy="4225"/>
            </a:xfrm>
            <a:custGeom>
              <a:avLst/>
              <a:gdLst/>
              <a:ahLst/>
              <a:cxnLst/>
              <a:rect l="l" t="t" r="r" b="b"/>
              <a:pathLst>
                <a:path w="1009" h="169" extrusionOk="0">
                  <a:moveTo>
                    <a:pt x="561" y="0"/>
                  </a:moveTo>
                  <a:lnTo>
                    <a:pt x="561" y="0"/>
                  </a:lnTo>
                  <a:cubicBezTo>
                    <a:pt x="0" y="112"/>
                    <a:pt x="225" y="168"/>
                    <a:pt x="477" y="168"/>
                  </a:cubicBezTo>
                  <a:cubicBezTo>
                    <a:pt x="729" y="168"/>
                    <a:pt x="1009" y="112"/>
                    <a:pt x="56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24" name="Google Shape;2924;p5"/>
            <p:cNvSpPr/>
            <p:nvPr/>
          </p:nvSpPr>
          <p:spPr>
            <a:xfrm>
              <a:off x="1868575" y="2619375"/>
              <a:ext cx="25225" cy="4225"/>
            </a:xfrm>
            <a:custGeom>
              <a:avLst/>
              <a:gdLst/>
              <a:ahLst/>
              <a:cxnLst/>
              <a:rect l="l" t="t" r="r" b="b"/>
              <a:pathLst>
                <a:path w="1009" h="169" extrusionOk="0">
                  <a:moveTo>
                    <a:pt x="448" y="0"/>
                  </a:moveTo>
                  <a:lnTo>
                    <a:pt x="448" y="0"/>
                  </a:lnTo>
                  <a:cubicBezTo>
                    <a:pt x="0" y="112"/>
                    <a:pt x="280" y="168"/>
                    <a:pt x="533" y="168"/>
                  </a:cubicBezTo>
                  <a:cubicBezTo>
                    <a:pt x="785" y="168"/>
                    <a:pt x="1009" y="112"/>
                    <a:pt x="4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25" name="Google Shape;2925;p5"/>
            <p:cNvSpPr/>
            <p:nvPr/>
          </p:nvSpPr>
          <p:spPr>
            <a:xfrm>
              <a:off x="1795725" y="2744275"/>
              <a:ext cx="33650" cy="8950"/>
            </a:xfrm>
            <a:custGeom>
              <a:avLst/>
              <a:gdLst/>
              <a:ahLst/>
              <a:cxnLst/>
              <a:rect l="l" t="t" r="r" b="b"/>
              <a:pathLst>
                <a:path w="1346" h="358" extrusionOk="0">
                  <a:moveTo>
                    <a:pt x="223" y="1"/>
                  </a:moveTo>
                  <a:cubicBezTo>
                    <a:pt x="133" y="1"/>
                    <a:pt x="59" y="41"/>
                    <a:pt x="1" y="159"/>
                  </a:cubicBezTo>
                  <a:cubicBezTo>
                    <a:pt x="1" y="159"/>
                    <a:pt x="499" y="358"/>
                    <a:pt x="897" y="358"/>
                  </a:cubicBezTo>
                  <a:cubicBezTo>
                    <a:pt x="1096" y="358"/>
                    <a:pt x="1271" y="308"/>
                    <a:pt x="1345" y="159"/>
                  </a:cubicBezTo>
                  <a:lnTo>
                    <a:pt x="1345" y="159"/>
                  </a:lnTo>
                  <a:cubicBezTo>
                    <a:pt x="1244" y="192"/>
                    <a:pt x="1148" y="206"/>
                    <a:pt x="1057" y="206"/>
                  </a:cubicBezTo>
                  <a:cubicBezTo>
                    <a:pt x="701" y="206"/>
                    <a:pt x="423" y="1"/>
                    <a:pt x="22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26" name="Google Shape;2926;p5"/>
            <p:cNvSpPr/>
            <p:nvPr/>
          </p:nvSpPr>
          <p:spPr>
            <a:xfrm>
              <a:off x="1793875" y="4440300"/>
              <a:ext cx="18700" cy="19950"/>
            </a:xfrm>
            <a:custGeom>
              <a:avLst/>
              <a:gdLst/>
              <a:ahLst/>
              <a:cxnLst/>
              <a:rect l="l" t="t" r="r" b="b"/>
              <a:pathLst>
                <a:path w="748" h="798" extrusionOk="0">
                  <a:moveTo>
                    <a:pt x="747" y="1"/>
                  </a:moveTo>
                  <a:cubicBezTo>
                    <a:pt x="0" y="1"/>
                    <a:pt x="249" y="798"/>
                    <a:pt x="498" y="798"/>
                  </a:cubicBezTo>
                  <a:cubicBezTo>
                    <a:pt x="623" y="798"/>
                    <a:pt x="747" y="599"/>
                    <a:pt x="74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27" name="Google Shape;2927;p5"/>
            <p:cNvSpPr/>
            <p:nvPr/>
          </p:nvSpPr>
          <p:spPr>
            <a:xfrm>
              <a:off x="1694875" y="4434700"/>
              <a:ext cx="100875" cy="207350"/>
            </a:xfrm>
            <a:custGeom>
              <a:avLst/>
              <a:gdLst/>
              <a:ahLst/>
              <a:cxnLst/>
              <a:rect l="l" t="t" r="r" b="b"/>
              <a:pathLst>
                <a:path w="4035" h="8294" extrusionOk="0">
                  <a:moveTo>
                    <a:pt x="4035" y="1"/>
                  </a:moveTo>
                  <a:lnTo>
                    <a:pt x="4035" y="1"/>
                  </a:lnTo>
                  <a:cubicBezTo>
                    <a:pt x="1" y="1121"/>
                    <a:pt x="1794" y="6052"/>
                    <a:pt x="2242" y="8293"/>
                  </a:cubicBezTo>
                  <a:cubicBezTo>
                    <a:pt x="2466" y="6052"/>
                    <a:pt x="1345" y="1794"/>
                    <a:pt x="403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28" name="Google Shape;2928;p5"/>
            <p:cNvSpPr/>
            <p:nvPr/>
          </p:nvSpPr>
          <p:spPr>
            <a:xfrm>
              <a:off x="1773325" y="4636425"/>
              <a:ext cx="16825" cy="28025"/>
            </a:xfrm>
            <a:custGeom>
              <a:avLst/>
              <a:gdLst/>
              <a:ahLst/>
              <a:cxnLst/>
              <a:rect l="l" t="t" r="r" b="b"/>
              <a:pathLst>
                <a:path w="673" h="1121" extrusionOk="0">
                  <a:moveTo>
                    <a:pt x="224" y="0"/>
                  </a:moveTo>
                  <a:cubicBezTo>
                    <a:pt x="224" y="448"/>
                    <a:pt x="0" y="1121"/>
                    <a:pt x="673" y="1121"/>
                  </a:cubicBezTo>
                  <a:cubicBezTo>
                    <a:pt x="448" y="896"/>
                    <a:pt x="673" y="224"/>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29" name="Google Shape;2929;p5"/>
            <p:cNvSpPr/>
            <p:nvPr/>
          </p:nvSpPr>
          <p:spPr>
            <a:xfrm>
              <a:off x="1750900" y="4653225"/>
              <a:ext cx="28050" cy="50450"/>
            </a:xfrm>
            <a:custGeom>
              <a:avLst/>
              <a:gdLst/>
              <a:ahLst/>
              <a:cxnLst/>
              <a:rect l="l" t="t" r="r" b="b"/>
              <a:pathLst>
                <a:path w="1122" h="2018" extrusionOk="0">
                  <a:moveTo>
                    <a:pt x="1" y="0"/>
                  </a:moveTo>
                  <a:cubicBezTo>
                    <a:pt x="449" y="673"/>
                    <a:pt x="1" y="1569"/>
                    <a:pt x="897" y="2017"/>
                  </a:cubicBezTo>
                  <a:cubicBezTo>
                    <a:pt x="673" y="1345"/>
                    <a:pt x="1121" y="224"/>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30" name="Google Shape;2930;p5"/>
            <p:cNvSpPr/>
            <p:nvPr/>
          </p:nvSpPr>
          <p:spPr>
            <a:xfrm>
              <a:off x="1713600" y="2728700"/>
              <a:ext cx="14175" cy="8275"/>
            </a:xfrm>
            <a:custGeom>
              <a:avLst/>
              <a:gdLst/>
              <a:ahLst/>
              <a:cxnLst/>
              <a:rect l="l" t="t" r="r" b="b"/>
              <a:pathLst>
                <a:path w="567" h="331" extrusionOk="0">
                  <a:moveTo>
                    <a:pt x="102" y="0"/>
                  </a:moveTo>
                  <a:cubicBezTo>
                    <a:pt x="1" y="0"/>
                    <a:pt x="453" y="330"/>
                    <a:pt x="533" y="330"/>
                  </a:cubicBezTo>
                  <a:cubicBezTo>
                    <a:pt x="567" y="330"/>
                    <a:pt x="535" y="273"/>
                    <a:pt x="372" y="109"/>
                  </a:cubicBezTo>
                  <a:cubicBezTo>
                    <a:pt x="214" y="30"/>
                    <a:pt x="133" y="0"/>
                    <a:pt x="10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31" name="Google Shape;2931;p5"/>
            <p:cNvSpPr/>
            <p:nvPr/>
          </p:nvSpPr>
          <p:spPr>
            <a:xfrm>
              <a:off x="1447250" y="1674375"/>
              <a:ext cx="17925" cy="21425"/>
            </a:xfrm>
            <a:custGeom>
              <a:avLst/>
              <a:gdLst/>
              <a:ahLst/>
              <a:cxnLst/>
              <a:rect l="l" t="t" r="r" b="b"/>
              <a:pathLst>
                <a:path w="717" h="857" extrusionOk="0">
                  <a:moveTo>
                    <a:pt x="229" y="1"/>
                  </a:moveTo>
                  <a:cubicBezTo>
                    <a:pt x="161" y="1"/>
                    <a:pt x="97" y="44"/>
                    <a:pt x="44" y="148"/>
                  </a:cubicBezTo>
                  <a:cubicBezTo>
                    <a:pt x="642" y="148"/>
                    <a:pt x="0" y="857"/>
                    <a:pt x="480" y="857"/>
                  </a:cubicBezTo>
                  <a:cubicBezTo>
                    <a:pt x="540" y="857"/>
                    <a:pt x="617" y="846"/>
                    <a:pt x="717" y="821"/>
                  </a:cubicBezTo>
                  <a:cubicBezTo>
                    <a:pt x="717" y="477"/>
                    <a:pt x="453" y="1"/>
                    <a:pt x="22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32" name="Google Shape;2932;p5"/>
            <p:cNvSpPr/>
            <p:nvPr/>
          </p:nvSpPr>
          <p:spPr>
            <a:xfrm>
              <a:off x="1425925" y="1638850"/>
              <a:ext cx="22450" cy="28050"/>
            </a:xfrm>
            <a:custGeom>
              <a:avLst/>
              <a:gdLst/>
              <a:ahLst/>
              <a:cxnLst/>
              <a:rect l="l" t="t" r="r" b="b"/>
              <a:pathLst>
                <a:path w="898" h="1122" extrusionOk="0">
                  <a:moveTo>
                    <a:pt x="1" y="1"/>
                  </a:moveTo>
                  <a:cubicBezTo>
                    <a:pt x="1" y="673"/>
                    <a:pt x="449" y="673"/>
                    <a:pt x="897" y="1121"/>
                  </a:cubicBezTo>
                  <a:cubicBezTo>
                    <a:pt x="897" y="449"/>
                    <a:pt x="673"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33" name="Google Shape;2933;p5"/>
            <p:cNvSpPr/>
            <p:nvPr/>
          </p:nvSpPr>
          <p:spPr>
            <a:xfrm>
              <a:off x="1325075" y="1582825"/>
              <a:ext cx="100875" cy="106475"/>
            </a:xfrm>
            <a:custGeom>
              <a:avLst/>
              <a:gdLst/>
              <a:ahLst/>
              <a:cxnLst/>
              <a:rect l="l" t="t" r="r" b="b"/>
              <a:pathLst>
                <a:path w="4035" h="4259" extrusionOk="0">
                  <a:moveTo>
                    <a:pt x="1" y="0"/>
                  </a:moveTo>
                  <a:lnTo>
                    <a:pt x="1" y="0"/>
                  </a:lnTo>
                  <a:cubicBezTo>
                    <a:pt x="587" y="4105"/>
                    <a:pt x="1173" y="3437"/>
                    <a:pt x="3097" y="3942"/>
                  </a:cubicBezTo>
                  <a:lnTo>
                    <a:pt x="3097" y="3942"/>
                  </a:lnTo>
                  <a:cubicBezTo>
                    <a:pt x="1541" y="3227"/>
                    <a:pt x="377" y="1692"/>
                    <a:pt x="1" y="0"/>
                  </a:cubicBezTo>
                  <a:close/>
                  <a:moveTo>
                    <a:pt x="3097" y="3942"/>
                  </a:moveTo>
                  <a:cubicBezTo>
                    <a:pt x="3396" y="4079"/>
                    <a:pt x="3710" y="4186"/>
                    <a:pt x="4035" y="4259"/>
                  </a:cubicBezTo>
                  <a:cubicBezTo>
                    <a:pt x="3691" y="4115"/>
                    <a:pt x="3380" y="4016"/>
                    <a:pt x="3097" y="3942"/>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34" name="Google Shape;2934;p5"/>
            <p:cNvSpPr/>
            <p:nvPr/>
          </p:nvSpPr>
          <p:spPr>
            <a:xfrm>
              <a:off x="1263450" y="1241050"/>
              <a:ext cx="56050" cy="17050"/>
            </a:xfrm>
            <a:custGeom>
              <a:avLst/>
              <a:gdLst/>
              <a:ahLst/>
              <a:cxnLst/>
              <a:rect l="l" t="t" r="r" b="b"/>
              <a:pathLst>
                <a:path w="2242" h="682" extrusionOk="0">
                  <a:moveTo>
                    <a:pt x="1" y="0"/>
                  </a:moveTo>
                  <a:cubicBezTo>
                    <a:pt x="290" y="435"/>
                    <a:pt x="766" y="682"/>
                    <a:pt x="1309" y="682"/>
                  </a:cubicBezTo>
                  <a:cubicBezTo>
                    <a:pt x="1607" y="682"/>
                    <a:pt x="1924" y="607"/>
                    <a:pt x="2242" y="449"/>
                  </a:cubicBezTo>
                  <a:cubicBezTo>
                    <a:pt x="1345" y="224"/>
                    <a:pt x="673" y="224"/>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35" name="Google Shape;2935;p5"/>
            <p:cNvSpPr/>
            <p:nvPr/>
          </p:nvSpPr>
          <p:spPr>
            <a:xfrm>
              <a:off x="1210225" y="2466675"/>
              <a:ext cx="36450" cy="13300"/>
            </a:xfrm>
            <a:custGeom>
              <a:avLst/>
              <a:gdLst/>
              <a:ahLst/>
              <a:cxnLst/>
              <a:rect l="l" t="t" r="r" b="b"/>
              <a:pathLst>
                <a:path w="1458" h="532" extrusionOk="0">
                  <a:moveTo>
                    <a:pt x="393" y="1"/>
                  </a:moveTo>
                  <a:cubicBezTo>
                    <a:pt x="112" y="1"/>
                    <a:pt x="0" y="57"/>
                    <a:pt x="337" y="57"/>
                  </a:cubicBezTo>
                  <a:cubicBezTo>
                    <a:pt x="663" y="57"/>
                    <a:pt x="870" y="531"/>
                    <a:pt x="1131" y="531"/>
                  </a:cubicBezTo>
                  <a:cubicBezTo>
                    <a:pt x="1229" y="531"/>
                    <a:pt x="1335" y="464"/>
                    <a:pt x="1457" y="281"/>
                  </a:cubicBezTo>
                  <a:cubicBezTo>
                    <a:pt x="1121" y="57"/>
                    <a:pt x="673" y="1"/>
                    <a:pt x="39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36" name="Google Shape;2936;p5"/>
            <p:cNvSpPr/>
            <p:nvPr/>
          </p:nvSpPr>
          <p:spPr>
            <a:xfrm>
              <a:off x="1196225" y="1228175"/>
              <a:ext cx="61650" cy="21575"/>
            </a:xfrm>
            <a:custGeom>
              <a:avLst/>
              <a:gdLst/>
              <a:ahLst/>
              <a:cxnLst/>
              <a:rect l="l" t="t" r="r" b="b"/>
              <a:pathLst>
                <a:path w="2466" h="863" extrusionOk="0">
                  <a:moveTo>
                    <a:pt x="746" y="0"/>
                  </a:moveTo>
                  <a:cubicBezTo>
                    <a:pt x="471" y="0"/>
                    <a:pt x="213" y="78"/>
                    <a:pt x="0" y="291"/>
                  </a:cubicBezTo>
                  <a:cubicBezTo>
                    <a:pt x="480" y="291"/>
                    <a:pt x="1304" y="863"/>
                    <a:pt x="1898" y="863"/>
                  </a:cubicBezTo>
                  <a:cubicBezTo>
                    <a:pt x="2136" y="863"/>
                    <a:pt x="2337" y="772"/>
                    <a:pt x="2465" y="515"/>
                  </a:cubicBezTo>
                  <a:cubicBezTo>
                    <a:pt x="2006" y="362"/>
                    <a:pt x="1338" y="0"/>
                    <a:pt x="7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37" name="Google Shape;2937;p5"/>
            <p:cNvSpPr/>
            <p:nvPr/>
          </p:nvSpPr>
          <p:spPr>
            <a:xfrm>
              <a:off x="1235425" y="748000"/>
              <a:ext cx="16850" cy="11225"/>
            </a:xfrm>
            <a:custGeom>
              <a:avLst/>
              <a:gdLst/>
              <a:ahLst/>
              <a:cxnLst/>
              <a:rect l="l" t="t" r="r" b="b"/>
              <a:pathLst>
                <a:path w="674" h="449" extrusionOk="0">
                  <a:moveTo>
                    <a:pt x="225" y="0"/>
                  </a:moveTo>
                  <a:cubicBezTo>
                    <a:pt x="1" y="0"/>
                    <a:pt x="225" y="448"/>
                    <a:pt x="673" y="448"/>
                  </a:cubicBezTo>
                  <a:cubicBezTo>
                    <a:pt x="673" y="224"/>
                    <a:pt x="673" y="0"/>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38" name="Google Shape;2938;p5"/>
            <p:cNvSpPr/>
            <p:nvPr/>
          </p:nvSpPr>
          <p:spPr>
            <a:xfrm>
              <a:off x="1229825" y="2524125"/>
              <a:ext cx="11250" cy="5625"/>
            </a:xfrm>
            <a:custGeom>
              <a:avLst/>
              <a:gdLst/>
              <a:ahLst/>
              <a:cxnLst/>
              <a:rect l="l" t="t" r="r" b="b"/>
              <a:pathLst>
                <a:path w="450" h="225" extrusionOk="0">
                  <a:moveTo>
                    <a:pt x="1" y="0"/>
                  </a:moveTo>
                  <a:cubicBezTo>
                    <a:pt x="1" y="0"/>
                    <a:pt x="1" y="224"/>
                    <a:pt x="225" y="224"/>
                  </a:cubicBezTo>
                  <a:cubicBezTo>
                    <a:pt x="449" y="224"/>
                    <a:pt x="225"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39" name="Google Shape;2939;p5"/>
            <p:cNvSpPr/>
            <p:nvPr/>
          </p:nvSpPr>
          <p:spPr>
            <a:xfrm>
              <a:off x="1185000" y="1033750"/>
              <a:ext cx="11250" cy="5625"/>
            </a:xfrm>
            <a:custGeom>
              <a:avLst/>
              <a:gdLst/>
              <a:ahLst/>
              <a:cxnLst/>
              <a:rect l="l" t="t" r="r" b="b"/>
              <a:pathLst>
                <a:path w="450" h="225" extrusionOk="0">
                  <a:moveTo>
                    <a:pt x="1" y="0"/>
                  </a:moveTo>
                  <a:cubicBezTo>
                    <a:pt x="1" y="0"/>
                    <a:pt x="1" y="224"/>
                    <a:pt x="225" y="224"/>
                  </a:cubicBezTo>
                  <a:cubicBezTo>
                    <a:pt x="449" y="224"/>
                    <a:pt x="225"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40" name="Google Shape;2940;p5"/>
            <p:cNvSpPr/>
            <p:nvPr/>
          </p:nvSpPr>
          <p:spPr>
            <a:xfrm>
              <a:off x="1084150" y="2949925"/>
              <a:ext cx="56050" cy="50450"/>
            </a:xfrm>
            <a:custGeom>
              <a:avLst/>
              <a:gdLst/>
              <a:ahLst/>
              <a:cxnLst/>
              <a:rect l="l" t="t" r="r" b="b"/>
              <a:pathLst>
                <a:path w="2242" h="2018" extrusionOk="0">
                  <a:moveTo>
                    <a:pt x="1570" y="1"/>
                  </a:moveTo>
                  <a:cubicBezTo>
                    <a:pt x="1570" y="673"/>
                    <a:pt x="1" y="1794"/>
                    <a:pt x="1570" y="2018"/>
                  </a:cubicBezTo>
                  <a:cubicBezTo>
                    <a:pt x="1121" y="1346"/>
                    <a:pt x="2242" y="449"/>
                    <a:pt x="157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41" name="Google Shape;2941;p5"/>
            <p:cNvSpPr/>
            <p:nvPr/>
          </p:nvSpPr>
          <p:spPr>
            <a:xfrm>
              <a:off x="1044925" y="2877100"/>
              <a:ext cx="72875" cy="190525"/>
            </a:xfrm>
            <a:custGeom>
              <a:avLst/>
              <a:gdLst/>
              <a:ahLst/>
              <a:cxnLst/>
              <a:rect l="l" t="t" r="r" b="b"/>
              <a:pathLst>
                <a:path w="2915" h="7621" extrusionOk="0">
                  <a:moveTo>
                    <a:pt x="2690" y="0"/>
                  </a:moveTo>
                  <a:cubicBezTo>
                    <a:pt x="1794" y="2242"/>
                    <a:pt x="1" y="5379"/>
                    <a:pt x="1122" y="7620"/>
                  </a:cubicBezTo>
                  <a:cubicBezTo>
                    <a:pt x="897" y="5379"/>
                    <a:pt x="2914" y="2466"/>
                    <a:pt x="269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42" name="Google Shape;2942;p5"/>
            <p:cNvSpPr/>
            <p:nvPr/>
          </p:nvSpPr>
          <p:spPr>
            <a:xfrm>
              <a:off x="1072950" y="1229850"/>
              <a:ext cx="22425" cy="22425"/>
            </a:xfrm>
            <a:custGeom>
              <a:avLst/>
              <a:gdLst/>
              <a:ahLst/>
              <a:cxnLst/>
              <a:rect l="l" t="t" r="r" b="b"/>
              <a:pathLst>
                <a:path w="897" h="897" extrusionOk="0">
                  <a:moveTo>
                    <a:pt x="225" y="0"/>
                  </a:moveTo>
                  <a:cubicBezTo>
                    <a:pt x="225" y="448"/>
                    <a:pt x="1" y="897"/>
                    <a:pt x="897" y="897"/>
                  </a:cubicBezTo>
                  <a:cubicBezTo>
                    <a:pt x="897" y="448"/>
                    <a:pt x="897" y="224"/>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43" name="Google Shape;2943;p5"/>
            <p:cNvSpPr/>
            <p:nvPr/>
          </p:nvSpPr>
          <p:spPr>
            <a:xfrm>
              <a:off x="1033725" y="3129225"/>
              <a:ext cx="50450" cy="25"/>
            </a:xfrm>
            <a:custGeom>
              <a:avLst/>
              <a:gdLst/>
              <a:ahLst/>
              <a:cxnLst/>
              <a:rect l="l" t="t" r="r" b="b"/>
              <a:pathLst>
                <a:path w="2018" h="1" extrusionOk="0">
                  <a:moveTo>
                    <a:pt x="1121" y="1"/>
                  </a:moveTo>
                  <a:cubicBezTo>
                    <a:pt x="1" y="1"/>
                    <a:pt x="2018" y="1"/>
                    <a:pt x="112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44" name="Google Shape;2944;p5"/>
            <p:cNvSpPr/>
            <p:nvPr/>
          </p:nvSpPr>
          <p:spPr>
            <a:xfrm>
              <a:off x="1016925" y="4624575"/>
              <a:ext cx="54175" cy="18100"/>
            </a:xfrm>
            <a:custGeom>
              <a:avLst/>
              <a:gdLst/>
              <a:ahLst/>
              <a:cxnLst/>
              <a:rect l="l" t="t" r="r" b="b"/>
              <a:pathLst>
                <a:path w="2167" h="724" extrusionOk="0">
                  <a:moveTo>
                    <a:pt x="1096" y="1"/>
                  </a:moveTo>
                  <a:cubicBezTo>
                    <a:pt x="498" y="1"/>
                    <a:pt x="0" y="100"/>
                    <a:pt x="0" y="698"/>
                  </a:cubicBezTo>
                  <a:cubicBezTo>
                    <a:pt x="299" y="698"/>
                    <a:pt x="648" y="723"/>
                    <a:pt x="972" y="723"/>
                  </a:cubicBezTo>
                  <a:cubicBezTo>
                    <a:pt x="1619" y="723"/>
                    <a:pt x="2167" y="623"/>
                    <a:pt x="2017" y="26"/>
                  </a:cubicBezTo>
                  <a:cubicBezTo>
                    <a:pt x="1719" y="26"/>
                    <a:pt x="1395" y="1"/>
                    <a:pt x="109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45" name="Google Shape;2945;p5"/>
            <p:cNvSpPr/>
            <p:nvPr/>
          </p:nvSpPr>
          <p:spPr>
            <a:xfrm>
              <a:off x="1000125" y="1235450"/>
              <a:ext cx="44825" cy="56050"/>
            </a:xfrm>
            <a:custGeom>
              <a:avLst/>
              <a:gdLst/>
              <a:ahLst/>
              <a:cxnLst/>
              <a:rect l="l" t="t" r="r" b="b"/>
              <a:pathLst>
                <a:path w="1793" h="2242" extrusionOk="0">
                  <a:moveTo>
                    <a:pt x="1793" y="0"/>
                  </a:moveTo>
                  <a:lnTo>
                    <a:pt x="1793" y="0"/>
                  </a:lnTo>
                  <a:cubicBezTo>
                    <a:pt x="672" y="224"/>
                    <a:pt x="448" y="1345"/>
                    <a:pt x="0" y="2241"/>
                  </a:cubicBezTo>
                  <a:cubicBezTo>
                    <a:pt x="1569" y="2241"/>
                    <a:pt x="1121" y="448"/>
                    <a:pt x="17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46" name="Google Shape;2946;p5"/>
            <p:cNvSpPr/>
            <p:nvPr/>
          </p:nvSpPr>
          <p:spPr>
            <a:xfrm>
              <a:off x="1022525" y="3190850"/>
              <a:ext cx="16825" cy="11250"/>
            </a:xfrm>
            <a:custGeom>
              <a:avLst/>
              <a:gdLst/>
              <a:ahLst/>
              <a:cxnLst/>
              <a:rect l="l" t="t" r="r" b="b"/>
              <a:pathLst>
                <a:path w="673" h="450" extrusionOk="0">
                  <a:moveTo>
                    <a:pt x="449" y="1"/>
                  </a:moveTo>
                  <a:cubicBezTo>
                    <a:pt x="0" y="1"/>
                    <a:pt x="0" y="449"/>
                    <a:pt x="449" y="449"/>
                  </a:cubicBezTo>
                  <a:cubicBezTo>
                    <a:pt x="673" y="449"/>
                    <a:pt x="673" y="1"/>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47" name="Google Shape;2947;p5"/>
            <p:cNvSpPr/>
            <p:nvPr/>
          </p:nvSpPr>
          <p:spPr>
            <a:xfrm>
              <a:off x="994500" y="3302925"/>
              <a:ext cx="39250" cy="22425"/>
            </a:xfrm>
            <a:custGeom>
              <a:avLst/>
              <a:gdLst/>
              <a:ahLst/>
              <a:cxnLst/>
              <a:rect l="l" t="t" r="r" b="b"/>
              <a:pathLst>
                <a:path w="1570" h="897" extrusionOk="0">
                  <a:moveTo>
                    <a:pt x="673" y="0"/>
                  </a:moveTo>
                  <a:cubicBezTo>
                    <a:pt x="673" y="0"/>
                    <a:pt x="1" y="897"/>
                    <a:pt x="673" y="897"/>
                  </a:cubicBezTo>
                  <a:cubicBezTo>
                    <a:pt x="673" y="673"/>
                    <a:pt x="1570" y="224"/>
                    <a:pt x="6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48" name="Google Shape;2948;p5"/>
            <p:cNvSpPr/>
            <p:nvPr/>
          </p:nvSpPr>
          <p:spPr>
            <a:xfrm>
              <a:off x="944075" y="2031050"/>
              <a:ext cx="16850" cy="11250"/>
            </a:xfrm>
            <a:custGeom>
              <a:avLst/>
              <a:gdLst/>
              <a:ahLst/>
              <a:cxnLst/>
              <a:rect l="l" t="t" r="r" b="b"/>
              <a:pathLst>
                <a:path w="674" h="450" extrusionOk="0">
                  <a:moveTo>
                    <a:pt x="225" y="1"/>
                  </a:moveTo>
                  <a:cubicBezTo>
                    <a:pt x="1" y="1"/>
                    <a:pt x="225" y="449"/>
                    <a:pt x="673" y="449"/>
                  </a:cubicBezTo>
                  <a:cubicBezTo>
                    <a:pt x="673" y="225"/>
                    <a:pt x="673" y="1"/>
                    <a:pt x="2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49" name="Google Shape;2949;p5"/>
            <p:cNvSpPr/>
            <p:nvPr/>
          </p:nvSpPr>
          <p:spPr>
            <a:xfrm>
              <a:off x="949675" y="2053475"/>
              <a:ext cx="16850" cy="22425"/>
            </a:xfrm>
            <a:custGeom>
              <a:avLst/>
              <a:gdLst/>
              <a:ahLst/>
              <a:cxnLst/>
              <a:rect l="l" t="t" r="r" b="b"/>
              <a:pathLst>
                <a:path w="674" h="897" extrusionOk="0">
                  <a:moveTo>
                    <a:pt x="1" y="0"/>
                  </a:moveTo>
                  <a:cubicBezTo>
                    <a:pt x="1" y="449"/>
                    <a:pt x="1" y="897"/>
                    <a:pt x="673" y="897"/>
                  </a:cubicBezTo>
                  <a:cubicBezTo>
                    <a:pt x="673" y="449"/>
                    <a:pt x="673"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50" name="Google Shape;2950;p5"/>
            <p:cNvSpPr/>
            <p:nvPr/>
          </p:nvSpPr>
          <p:spPr>
            <a:xfrm>
              <a:off x="949900" y="1850875"/>
              <a:ext cx="22225" cy="17725"/>
            </a:xfrm>
            <a:custGeom>
              <a:avLst/>
              <a:gdLst/>
              <a:ahLst/>
              <a:cxnLst/>
              <a:rect l="l" t="t" r="r" b="b"/>
              <a:pathLst>
                <a:path w="889" h="709" extrusionOk="0">
                  <a:moveTo>
                    <a:pt x="622" y="0"/>
                  </a:moveTo>
                  <a:cubicBezTo>
                    <a:pt x="0" y="0"/>
                    <a:pt x="67" y="708"/>
                    <a:pt x="664" y="708"/>
                  </a:cubicBezTo>
                  <a:cubicBezTo>
                    <a:pt x="664" y="484"/>
                    <a:pt x="888" y="260"/>
                    <a:pt x="888" y="36"/>
                  </a:cubicBezTo>
                  <a:cubicBezTo>
                    <a:pt x="789" y="11"/>
                    <a:pt x="700" y="0"/>
                    <a:pt x="62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51" name="Google Shape;2951;p5"/>
            <p:cNvSpPr/>
            <p:nvPr/>
          </p:nvSpPr>
          <p:spPr>
            <a:xfrm>
              <a:off x="966500" y="1808175"/>
              <a:ext cx="18700" cy="10000"/>
            </a:xfrm>
            <a:custGeom>
              <a:avLst/>
              <a:gdLst/>
              <a:ahLst/>
              <a:cxnLst/>
              <a:rect l="l" t="t" r="r" b="b"/>
              <a:pathLst>
                <a:path w="748" h="400" extrusionOk="0">
                  <a:moveTo>
                    <a:pt x="249" y="1"/>
                  </a:moveTo>
                  <a:cubicBezTo>
                    <a:pt x="125" y="1"/>
                    <a:pt x="0" y="101"/>
                    <a:pt x="0" y="399"/>
                  </a:cubicBezTo>
                  <a:cubicBezTo>
                    <a:pt x="747" y="399"/>
                    <a:pt x="498" y="1"/>
                    <a:pt x="2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52" name="Google Shape;2952;p5"/>
            <p:cNvSpPr/>
            <p:nvPr/>
          </p:nvSpPr>
          <p:spPr>
            <a:xfrm>
              <a:off x="960900" y="3392575"/>
              <a:ext cx="11225" cy="16825"/>
            </a:xfrm>
            <a:custGeom>
              <a:avLst/>
              <a:gdLst/>
              <a:ahLst/>
              <a:cxnLst/>
              <a:rect l="l" t="t" r="r" b="b"/>
              <a:pathLst>
                <a:path w="449" h="673" extrusionOk="0">
                  <a:moveTo>
                    <a:pt x="0" y="0"/>
                  </a:moveTo>
                  <a:cubicBezTo>
                    <a:pt x="0" y="224"/>
                    <a:pt x="0" y="448"/>
                    <a:pt x="224" y="672"/>
                  </a:cubicBezTo>
                  <a:cubicBezTo>
                    <a:pt x="448" y="672"/>
                    <a:pt x="224"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53" name="Google Shape;2953;p5"/>
            <p:cNvSpPr/>
            <p:nvPr/>
          </p:nvSpPr>
          <p:spPr>
            <a:xfrm>
              <a:off x="944075" y="1801350"/>
              <a:ext cx="16850" cy="11225"/>
            </a:xfrm>
            <a:custGeom>
              <a:avLst/>
              <a:gdLst/>
              <a:ahLst/>
              <a:cxnLst/>
              <a:rect l="l" t="t" r="r" b="b"/>
              <a:pathLst>
                <a:path w="674" h="449" extrusionOk="0">
                  <a:moveTo>
                    <a:pt x="225" y="0"/>
                  </a:moveTo>
                  <a:cubicBezTo>
                    <a:pt x="1" y="0"/>
                    <a:pt x="225" y="448"/>
                    <a:pt x="673" y="448"/>
                  </a:cubicBezTo>
                  <a:cubicBezTo>
                    <a:pt x="673" y="224"/>
                    <a:pt x="673" y="0"/>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54" name="Google Shape;2954;p5"/>
            <p:cNvSpPr/>
            <p:nvPr/>
          </p:nvSpPr>
          <p:spPr>
            <a:xfrm>
              <a:off x="893650" y="3465400"/>
              <a:ext cx="33650" cy="28050"/>
            </a:xfrm>
            <a:custGeom>
              <a:avLst/>
              <a:gdLst/>
              <a:ahLst/>
              <a:cxnLst/>
              <a:rect l="l" t="t" r="r" b="b"/>
              <a:pathLst>
                <a:path w="1346" h="1122" extrusionOk="0">
                  <a:moveTo>
                    <a:pt x="673" y="1"/>
                  </a:moveTo>
                  <a:cubicBezTo>
                    <a:pt x="673" y="449"/>
                    <a:pt x="1" y="897"/>
                    <a:pt x="673" y="1121"/>
                  </a:cubicBezTo>
                  <a:cubicBezTo>
                    <a:pt x="673" y="897"/>
                    <a:pt x="1345" y="225"/>
                    <a:pt x="6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55" name="Google Shape;2955;p5"/>
            <p:cNvSpPr/>
            <p:nvPr/>
          </p:nvSpPr>
          <p:spPr>
            <a:xfrm>
              <a:off x="871250" y="1263450"/>
              <a:ext cx="33625" cy="44850"/>
            </a:xfrm>
            <a:custGeom>
              <a:avLst/>
              <a:gdLst/>
              <a:ahLst/>
              <a:cxnLst/>
              <a:rect l="l" t="t" r="r" b="b"/>
              <a:pathLst>
                <a:path w="1345" h="1794" extrusionOk="0">
                  <a:moveTo>
                    <a:pt x="449" y="1"/>
                  </a:moveTo>
                  <a:lnTo>
                    <a:pt x="449" y="1"/>
                  </a:lnTo>
                  <a:cubicBezTo>
                    <a:pt x="673" y="1121"/>
                    <a:pt x="0" y="1794"/>
                    <a:pt x="1345" y="1794"/>
                  </a:cubicBezTo>
                  <a:cubicBezTo>
                    <a:pt x="897" y="1346"/>
                    <a:pt x="1345" y="225"/>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56" name="Google Shape;2956;p5"/>
            <p:cNvSpPr/>
            <p:nvPr/>
          </p:nvSpPr>
          <p:spPr>
            <a:xfrm>
              <a:off x="874975" y="1947025"/>
              <a:ext cx="29900" cy="9975"/>
            </a:xfrm>
            <a:custGeom>
              <a:avLst/>
              <a:gdLst/>
              <a:ahLst/>
              <a:cxnLst/>
              <a:rect l="l" t="t" r="r" b="b"/>
              <a:pathLst>
                <a:path w="1196" h="399" extrusionOk="0">
                  <a:moveTo>
                    <a:pt x="1196" y="0"/>
                  </a:moveTo>
                  <a:cubicBezTo>
                    <a:pt x="1" y="0"/>
                    <a:pt x="300" y="398"/>
                    <a:pt x="698" y="398"/>
                  </a:cubicBezTo>
                  <a:cubicBezTo>
                    <a:pt x="897" y="398"/>
                    <a:pt x="1121" y="299"/>
                    <a:pt x="119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57" name="Google Shape;2957;p5"/>
            <p:cNvSpPr/>
            <p:nvPr/>
          </p:nvSpPr>
          <p:spPr>
            <a:xfrm>
              <a:off x="854425" y="3437400"/>
              <a:ext cx="44850" cy="50450"/>
            </a:xfrm>
            <a:custGeom>
              <a:avLst/>
              <a:gdLst/>
              <a:ahLst/>
              <a:cxnLst/>
              <a:rect l="l" t="t" r="r" b="b"/>
              <a:pathLst>
                <a:path w="1794" h="2018" extrusionOk="0">
                  <a:moveTo>
                    <a:pt x="1346" y="0"/>
                  </a:moveTo>
                  <a:lnTo>
                    <a:pt x="1346" y="0"/>
                  </a:lnTo>
                  <a:cubicBezTo>
                    <a:pt x="1122" y="897"/>
                    <a:pt x="225" y="1345"/>
                    <a:pt x="1" y="2017"/>
                  </a:cubicBezTo>
                  <a:cubicBezTo>
                    <a:pt x="1122" y="1793"/>
                    <a:pt x="1794" y="672"/>
                    <a:pt x="13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58" name="Google Shape;2958;p5"/>
            <p:cNvSpPr/>
            <p:nvPr/>
          </p:nvSpPr>
          <p:spPr>
            <a:xfrm>
              <a:off x="876850" y="3504625"/>
              <a:ext cx="22425" cy="11225"/>
            </a:xfrm>
            <a:custGeom>
              <a:avLst/>
              <a:gdLst/>
              <a:ahLst/>
              <a:cxnLst/>
              <a:rect l="l" t="t" r="r" b="b"/>
              <a:pathLst>
                <a:path w="897" h="449" extrusionOk="0">
                  <a:moveTo>
                    <a:pt x="673" y="0"/>
                  </a:moveTo>
                  <a:cubicBezTo>
                    <a:pt x="225" y="0"/>
                    <a:pt x="0" y="225"/>
                    <a:pt x="0" y="449"/>
                  </a:cubicBezTo>
                  <a:cubicBezTo>
                    <a:pt x="673" y="449"/>
                    <a:pt x="897" y="449"/>
                    <a:pt x="6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59" name="Google Shape;2959;p5"/>
            <p:cNvSpPr/>
            <p:nvPr/>
          </p:nvSpPr>
          <p:spPr>
            <a:xfrm>
              <a:off x="843975" y="3552325"/>
              <a:ext cx="14175" cy="8275"/>
            </a:xfrm>
            <a:custGeom>
              <a:avLst/>
              <a:gdLst/>
              <a:ahLst/>
              <a:cxnLst/>
              <a:rect l="l" t="t" r="r" b="b"/>
              <a:pathLst>
                <a:path w="567" h="331" extrusionOk="0">
                  <a:moveTo>
                    <a:pt x="465" y="0"/>
                  </a:moveTo>
                  <a:cubicBezTo>
                    <a:pt x="434" y="0"/>
                    <a:pt x="353" y="31"/>
                    <a:pt x="195" y="110"/>
                  </a:cubicBezTo>
                  <a:cubicBezTo>
                    <a:pt x="32" y="273"/>
                    <a:pt x="0" y="330"/>
                    <a:pt x="34" y="330"/>
                  </a:cubicBezTo>
                  <a:cubicBezTo>
                    <a:pt x="114" y="330"/>
                    <a:pt x="566" y="0"/>
                    <a:pt x="46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60" name="Google Shape;2960;p5"/>
            <p:cNvSpPr/>
            <p:nvPr/>
          </p:nvSpPr>
          <p:spPr>
            <a:xfrm>
              <a:off x="853800" y="3499025"/>
              <a:ext cx="24800" cy="6500"/>
            </a:xfrm>
            <a:custGeom>
              <a:avLst/>
              <a:gdLst/>
              <a:ahLst/>
              <a:cxnLst/>
              <a:rect l="l" t="t" r="r" b="b"/>
              <a:pathLst>
                <a:path w="992" h="260" extrusionOk="0">
                  <a:moveTo>
                    <a:pt x="474" y="0"/>
                  </a:moveTo>
                  <a:lnTo>
                    <a:pt x="474" y="0"/>
                  </a:lnTo>
                  <a:cubicBezTo>
                    <a:pt x="1" y="190"/>
                    <a:pt x="87" y="259"/>
                    <a:pt x="278" y="259"/>
                  </a:cubicBezTo>
                  <a:cubicBezTo>
                    <a:pt x="538" y="259"/>
                    <a:pt x="992" y="130"/>
                    <a:pt x="47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61" name="Google Shape;2961;p5"/>
            <p:cNvSpPr/>
            <p:nvPr/>
          </p:nvSpPr>
          <p:spPr>
            <a:xfrm>
              <a:off x="839875" y="3514250"/>
              <a:ext cx="20200" cy="7200"/>
            </a:xfrm>
            <a:custGeom>
              <a:avLst/>
              <a:gdLst/>
              <a:ahLst/>
              <a:cxnLst/>
              <a:rect l="l" t="t" r="r" b="b"/>
              <a:pathLst>
                <a:path w="808" h="288" extrusionOk="0">
                  <a:moveTo>
                    <a:pt x="230" y="1"/>
                  </a:moveTo>
                  <a:cubicBezTo>
                    <a:pt x="72" y="1"/>
                    <a:pt x="0" y="288"/>
                    <a:pt x="359" y="288"/>
                  </a:cubicBezTo>
                  <a:cubicBezTo>
                    <a:pt x="583" y="288"/>
                    <a:pt x="807" y="64"/>
                    <a:pt x="359" y="64"/>
                  </a:cubicBezTo>
                  <a:cubicBezTo>
                    <a:pt x="314" y="19"/>
                    <a:pt x="269" y="1"/>
                    <a:pt x="23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62" name="Google Shape;2962;p5"/>
            <p:cNvSpPr/>
            <p:nvPr/>
          </p:nvSpPr>
          <p:spPr>
            <a:xfrm>
              <a:off x="823625" y="3532650"/>
              <a:ext cx="28025" cy="4225"/>
            </a:xfrm>
            <a:custGeom>
              <a:avLst/>
              <a:gdLst/>
              <a:ahLst/>
              <a:cxnLst/>
              <a:rect l="l" t="t" r="r" b="b"/>
              <a:pathLst>
                <a:path w="1121" h="169" extrusionOk="0">
                  <a:moveTo>
                    <a:pt x="561" y="0"/>
                  </a:moveTo>
                  <a:cubicBezTo>
                    <a:pt x="0" y="112"/>
                    <a:pt x="280" y="168"/>
                    <a:pt x="561" y="168"/>
                  </a:cubicBezTo>
                  <a:cubicBezTo>
                    <a:pt x="841" y="168"/>
                    <a:pt x="1121" y="112"/>
                    <a:pt x="56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63" name="Google Shape;2963;p5"/>
            <p:cNvSpPr/>
            <p:nvPr/>
          </p:nvSpPr>
          <p:spPr>
            <a:xfrm>
              <a:off x="816650" y="1168200"/>
              <a:ext cx="25525" cy="10650"/>
            </a:xfrm>
            <a:custGeom>
              <a:avLst/>
              <a:gdLst/>
              <a:ahLst/>
              <a:cxnLst/>
              <a:rect l="l" t="t" r="r" b="b"/>
              <a:pathLst>
                <a:path w="1021" h="426" extrusionOk="0">
                  <a:moveTo>
                    <a:pt x="615" y="1"/>
                  </a:moveTo>
                  <a:cubicBezTo>
                    <a:pt x="1" y="247"/>
                    <a:pt x="330" y="425"/>
                    <a:pt x="605" y="425"/>
                  </a:cubicBezTo>
                  <a:cubicBezTo>
                    <a:pt x="831" y="425"/>
                    <a:pt x="1020" y="304"/>
                    <a:pt x="6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64" name="Google Shape;2964;p5"/>
            <p:cNvSpPr/>
            <p:nvPr/>
          </p:nvSpPr>
          <p:spPr>
            <a:xfrm>
              <a:off x="820825" y="1582825"/>
              <a:ext cx="16825" cy="5625"/>
            </a:xfrm>
            <a:custGeom>
              <a:avLst/>
              <a:gdLst/>
              <a:ahLst/>
              <a:cxnLst/>
              <a:rect l="l" t="t" r="r" b="b"/>
              <a:pathLst>
                <a:path w="673" h="225" extrusionOk="0">
                  <a:moveTo>
                    <a:pt x="448" y="0"/>
                  </a:moveTo>
                  <a:cubicBezTo>
                    <a:pt x="0" y="0"/>
                    <a:pt x="448" y="225"/>
                    <a:pt x="673" y="225"/>
                  </a:cubicBezTo>
                  <a:cubicBezTo>
                    <a:pt x="673" y="225"/>
                    <a:pt x="673" y="0"/>
                    <a:pt x="4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65" name="Google Shape;2965;p5"/>
            <p:cNvSpPr/>
            <p:nvPr/>
          </p:nvSpPr>
          <p:spPr>
            <a:xfrm>
              <a:off x="812825" y="1142575"/>
              <a:ext cx="12625" cy="6475"/>
            </a:xfrm>
            <a:custGeom>
              <a:avLst/>
              <a:gdLst/>
              <a:ahLst/>
              <a:cxnLst/>
              <a:rect l="l" t="t" r="r" b="b"/>
              <a:pathLst>
                <a:path w="505" h="259" extrusionOk="0">
                  <a:moveTo>
                    <a:pt x="38" y="0"/>
                  </a:moveTo>
                  <a:cubicBezTo>
                    <a:pt x="0" y="0"/>
                    <a:pt x="453" y="259"/>
                    <a:pt x="491" y="259"/>
                  </a:cubicBezTo>
                  <a:cubicBezTo>
                    <a:pt x="504" y="259"/>
                    <a:pt x="462" y="224"/>
                    <a:pt x="320" y="129"/>
                  </a:cubicBezTo>
                  <a:cubicBezTo>
                    <a:pt x="131" y="35"/>
                    <a:pt x="51" y="0"/>
                    <a:pt x="3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66" name="Google Shape;2966;p5"/>
            <p:cNvSpPr/>
            <p:nvPr/>
          </p:nvSpPr>
          <p:spPr>
            <a:xfrm>
              <a:off x="736775" y="1239975"/>
              <a:ext cx="95275" cy="40325"/>
            </a:xfrm>
            <a:custGeom>
              <a:avLst/>
              <a:gdLst/>
              <a:ahLst/>
              <a:cxnLst/>
              <a:rect l="l" t="t" r="r" b="b"/>
              <a:pathLst>
                <a:path w="3811" h="1613" extrusionOk="0">
                  <a:moveTo>
                    <a:pt x="3204" y="0"/>
                  </a:moveTo>
                  <a:cubicBezTo>
                    <a:pt x="1851" y="0"/>
                    <a:pt x="586" y="636"/>
                    <a:pt x="0" y="1612"/>
                  </a:cubicBezTo>
                  <a:cubicBezTo>
                    <a:pt x="2018" y="1612"/>
                    <a:pt x="2466" y="716"/>
                    <a:pt x="3810" y="43"/>
                  </a:cubicBezTo>
                  <a:cubicBezTo>
                    <a:pt x="3608" y="14"/>
                    <a:pt x="3405" y="0"/>
                    <a:pt x="320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67" name="Google Shape;2967;p5"/>
            <p:cNvSpPr/>
            <p:nvPr/>
          </p:nvSpPr>
          <p:spPr>
            <a:xfrm>
              <a:off x="787200" y="2014250"/>
              <a:ext cx="44850" cy="33650"/>
            </a:xfrm>
            <a:custGeom>
              <a:avLst/>
              <a:gdLst/>
              <a:ahLst/>
              <a:cxnLst/>
              <a:rect l="l" t="t" r="r" b="b"/>
              <a:pathLst>
                <a:path w="1794" h="1346" extrusionOk="0">
                  <a:moveTo>
                    <a:pt x="1793" y="0"/>
                  </a:moveTo>
                  <a:cubicBezTo>
                    <a:pt x="449" y="0"/>
                    <a:pt x="225" y="449"/>
                    <a:pt x="1" y="1345"/>
                  </a:cubicBezTo>
                  <a:cubicBezTo>
                    <a:pt x="897" y="1121"/>
                    <a:pt x="1569" y="673"/>
                    <a:pt x="17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68" name="Google Shape;2968;p5"/>
            <p:cNvSpPr/>
            <p:nvPr/>
          </p:nvSpPr>
          <p:spPr>
            <a:xfrm>
              <a:off x="770400" y="1111300"/>
              <a:ext cx="35975" cy="34525"/>
            </a:xfrm>
            <a:custGeom>
              <a:avLst/>
              <a:gdLst/>
              <a:ahLst/>
              <a:cxnLst/>
              <a:rect l="l" t="t" r="r" b="b"/>
              <a:pathLst>
                <a:path w="1439" h="1381" extrusionOk="0">
                  <a:moveTo>
                    <a:pt x="430" y="1"/>
                  </a:moveTo>
                  <a:cubicBezTo>
                    <a:pt x="310" y="1"/>
                    <a:pt x="168" y="12"/>
                    <a:pt x="0" y="36"/>
                  </a:cubicBezTo>
                  <a:cubicBezTo>
                    <a:pt x="0" y="708"/>
                    <a:pt x="224" y="1156"/>
                    <a:pt x="1345" y="1380"/>
                  </a:cubicBezTo>
                  <a:cubicBezTo>
                    <a:pt x="945" y="780"/>
                    <a:pt x="1438" y="1"/>
                    <a:pt x="43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69" name="Google Shape;2969;p5"/>
            <p:cNvSpPr/>
            <p:nvPr/>
          </p:nvSpPr>
          <p:spPr>
            <a:xfrm>
              <a:off x="787200" y="1532400"/>
              <a:ext cx="16825" cy="16825"/>
            </a:xfrm>
            <a:custGeom>
              <a:avLst/>
              <a:gdLst/>
              <a:ahLst/>
              <a:cxnLst/>
              <a:rect l="l" t="t" r="r" b="b"/>
              <a:pathLst>
                <a:path w="673" h="673" extrusionOk="0">
                  <a:moveTo>
                    <a:pt x="1" y="0"/>
                  </a:moveTo>
                  <a:cubicBezTo>
                    <a:pt x="1" y="225"/>
                    <a:pt x="1" y="673"/>
                    <a:pt x="225" y="673"/>
                  </a:cubicBezTo>
                  <a:cubicBezTo>
                    <a:pt x="673" y="673"/>
                    <a:pt x="449"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70" name="Google Shape;2970;p5"/>
            <p:cNvSpPr/>
            <p:nvPr/>
          </p:nvSpPr>
          <p:spPr>
            <a:xfrm>
              <a:off x="764800" y="1571625"/>
              <a:ext cx="50450" cy="39250"/>
            </a:xfrm>
            <a:custGeom>
              <a:avLst/>
              <a:gdLst/>
              <a:ahLst/>
              <a:cxnLst/>
              <a:rect l="l" t="t" r="r" b="b"/>
              <a:pathLst>
                <a:path w="2018" h="1570" extrusionOk="0">
                  <a:moveTo>
                    <a:pt x="224" y="0"/>
                  </a:moveTo>
                  <a:cubicBezTo>
                    <a:pt x="0" y="448"/>
                    <a:pt x="224" y="1121"/>
                    <a:pt x="672" y="1569"/>
                  </a:cubicBezTo>
                  <a:lnTo>
                    <a:pt x="672" y="1569"/>
                  </a:lnTo>
                  <a:cubicBezTo>
                    <a:pt x="672" y="897"/>
                    <a:pt x="2017" y="0"/>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71" name="Google Shape;2971;p5"/>
            <p:cNvSpPr/>
            <p:nvPr/>
          </p:nvSpPr>
          <p:spPr>
            <a:xfrm>
              <a:off x="776000" y="2014250"/>
              <a:ext cx="11225" cy="11225"/>
            </a:xfrm>
            <a:custGeom>
              <a:avLst/>
              <a:gdLst/>
              <a:ahLst/>
              <a:cxnLst/>
              <a:rect l="l" t="t" r="r" b="b"/>
              <a:pathLst>
                <a:path w="449" h="449" extrusionOk="0">
                  <a:moveTo>
                    <a:pt x="224" y="0"/>
                  </a:moveTo>
                  <a:cubicBezTo>
                    <a:pt x="0" y="0"/>
                    <a:pt x="224" y="449"/>
                    <a:pt x="449" y="449"/>
                  </a:cubicBezTo>
                  <a:cubicBezTo>
                    <a:pt x="449" y="225"/>
                    <a:pt x="449" y="0"/>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72" name="Google Shape;2972;p5"/>
            <p:cNvSpPr/>
            <p:nvPr/>
          </p:nvSpPr>
          <p:spPr>
            <a:xfrm>
              <a:off x="759175" y="2047875"/>
              <a:ext cx="28050" cy="28025"/>
            </a:xfrm>
            <a:custGeom>
              <a:avLst/>
              <a:gdLst/>
              <a:ahLst/>
              <a:cxnLst/>
              <a:rect l="l" t="t" r="r" b="b"/>
              <a:pathLst>
                <a:path w="1122" h="1121" extrusionOk="0">
                  <a:moveTo>
                    <a:pt x="1122" y="0"/>
                  </a:moveTo>
                  <a:cubicBezTo>
                    <a:pt x="225" y="0"/>
                    <a:pt x="1" y="448"/>
                    <a:pt x="1" y="1121"/>
                  </a:cubicBezTo>
                  <a:cubicBezTo>
                    <a:pt x="673" y="897"/>
                    <a:pt x="1122" y="673"/>
                    <a:pt x="112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73" name="Google Shape;2973;p5"/>
            <p:cNvSpPr/>
            <p:nvPr/>
          </p:nvSpPr>
          <p:spPr>
            <a:xfrm>
              <a:off x="663925" y="2047875"/>
              <a:ext cx="56075" cy="39225"/>
            </a:xfrm>
            <a:custGeom>
              <a:avLst/>
              <a:gdLst/>
              <a:ahLst/>
              <a:cxnLst/>
              <a:rect l="l" t="t" r="r" b="b"/>
              <a:pathLst>
                <a:path w="2243" h="1569" extrusionOk="0">
                  <a:moveTo>
                    <a:pt x="2242" y="0"/>
                  </a:moveTo>
                  <a:lnTo>
                    <a:pt x="2242" y="0"/>
                  </a:lnTo>
                  <a:cubicBezTo>
                    <a:pt x="897" y="224"/>
                    <a:pt x="1" y="673"/>
                    <a:pt x="1" y="1569"/>
                  </a:cubicBezTo>
                  <a:cubicBezTo>
                    <a:pt x="2018" y="1345"/>
                    <a:pt x="1570" y="1121"/>
                    <a:pt x="224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74" name="Google Shape;2974;p5"/>
            <p:cNvSpPr/>
            <p:nvPr/>
          </p:nvSpPr>
          <p:spPr>
            <a:xfrm>
              <a:off x="659775" y="1705350"/>
              <a:ext cx="21000" cy="18325"/>
            </a:xfrm>
            <a:custGeom>
              <a:avLst/>
              <a:gdLst/>
              <a:ahLst/>
              <a:cxnLst/>
              <a:rect l="l" t="t" r="r" b="b"/>
              <a:pathLst>
                <a:path w="840" h="733" extrusionOk="0">
                  <a:moveTo>
                    <a:pt x="615" y="0"/>
                  </a:moveTo>
                  <a:cubicBezTo>
                    <a:pt x="16" y="0"/>
                    <a:pt x="1" y="732"/>
                    <a:pt x="447" y="732"/>
                  </a:cubicBezTo>
                  <a:cubicBezTo>
                    <a:pt x="497" y="732"/>
                    <a:pt x="553" y="723"/>
                    <a:pt x="615" y="702"/>
                  </a:cubicBezTo>
                  <a:cubicBezTo>
                    <a:pt x="615" y="254"/>
                    <a:pt x="839" y="254"/>
                    <a:pt x="839" y="30"/>
                  </a:cubicBezTo>
                  <a:cubicBezTo>
                    <a:pt x="757" y="9"/>
                    <a:pt x="682" y="0"/>
                    <a:pt x="6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75" name="Google Shape;2975;p5"/>
            <p:cNvSpPr/>
            <p:nvPr/>
          </p:nvSpPr>
          <p:spPr>
            <a:xfrm>
              <a:off x="613500" y="1762125"/>
              <a:ext cx="11250" cy="16825"/>
            </a:xfrm>
            <a:custGeom>
              <a:avLst/>
              <a:gdLst/>
              <a:ahLst/>
              <a:cxnLst/>
              <a:rect l="l" t="t" r="r" b="b"/>
              <a:pathLst>
                <a:path w="450" h="673" extrusionOk="0">
                  <a:moveTo>
                    <a:pt x="1" y="0"/>
                  </a:moveTo>
                  <a:cubicBezTo>
                    <a:pt x="1" y="224"/>
                    <a:pt x="1" y="448"/>
                    <a:pt x="225" y="673"/>
                  </a:cubicBezTo>
                  <a:cubicBezTo>
                    <a:pt x="449" y="673"/>
                    <a:pt x="225"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76" name="Google Shape;2976;p5"/>
            <p:cNvSpPr/>
            <p:nvPr/>
          </p:nvSpPr>
          <p:spPr>
            <a:xfrm>
              <a:off x="568675" y="1818150"/>
              <a:ext cx="50450" cy="33650"/>
            </a:xfrm>
            <a:custGeom>
              <a:avLst/>
              <a:gdLst/>
              <a:ahLst/>
              <a:cxnLst/>
              <a:rect l="l" t="t" r="r" b="b"/>
              <a:pathLst>
                <a:path w="2018" h="1346" extrusionOk="0">
                  <a:moveTo>
                    <a:pt x="2018" y="0"/>
                  </a:moveTo>
                  <a:cubicBezTo>
                    <a:pt x="1122" y="0"/>
                    <a:pt x="449" y="673"/>
                    <a:pt x="1" y="1345"/>
                  </a:cubicBezTo>
                  <a:cubicBezTo>
                    <a:pt x="897" y="1121"/>
                    <a:pt x="1570" y="673"/>
                    <a:pt x="201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77" name="Google Shape;2977;p5"/>
            <p:cNvSpPr/>
            <p:nvPr/>
          </p:nvSpPr>
          <p:spPr>
            <a:xfrm>
              <a:off x="591100" y="1778925"/>
              <a:ext cx="16825" cy="22450"/>
            </a:xfrm>
            <a:custGeom>
              <a:avLst/>
              <a:gdLst/>
              <a:ahLst/>
              <a:cxnLst/>
              <a:rect l="l" t="t" r="r" b="b"/>
              <a:pathLst>
                <a:path w="673" h="898" extrusionOk="0">
                  <a:moveTo>
                    <a:pt x="673" y="1"/>
                  </a:moveTo>
                  <a:cubicBezTo>
                    <a:pt x="225" y="1"/>
                    <a:pt x="0" y="449"/>
                    <a:pt x="0" y="897"/>
                  </a:cubicBezTo>
                  <a:cubicBezTo>
                    <a:pt x="673" y="897"/>
                    <a:pt x="673" y="449"/>
                    <a:pt x="6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78" name="Google Shape;2978;p5"/>
            <p:cNvSpPr/>
            <p:nvPr/>
          </p:nvSpPr>
          <p:spPr>
            <a:xfrm>
              <a:off x="596700" y="3286100"/>
              <a:ext cx="16825" cy="11250"/>
            </a:xfrm>
            <a:custGeom>
              <a:avLst/>
              <a:gdLst/>
              <a:ahLst/>
              <a:cxnLst/>
              <a:rect l="l" t="t" r="r" b="b"/>
              <a:pathLst>
                <a:path w="673" h="450" extrusionOk="0">
                  <a:moveTo>
                    <a:pt x="1" y="1"/>
                  </a:moveTo>
                  <a:cubicBezTo>
                    <a:pt x="1" y="1"/>
                    <a:pt x="1" y="449"/>
                    <a:pt x="225" y="449"/>
                  </a:cubicBezTo>
                  <a:cubicBezTo>
                    <a:pt x="673" y="449"/>
                    <a:pt x="449"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79" name="Google Shape;2979;p5"/>
            <p:cNvSpPr/>
            <p:nvPr/>
          </p:nvSpPr>
          <p:spPr>
            <a:xfrm>
              <a:off x="591100" y="3420575"/>
              <a:ext cx="8250" cy="12375"/>
            </a:xfrm>
            <a:custGeom>
              <a:avLst/>
              <a:gdLst/>
              <a:ahLst/>
              <a:cxnLst/>
              <a:rect l="l" t="t" r="r" b="b"/>
              <a:pathLst>
                <a:path w="330" h="495" extrusionOk="0">
                  <a:moveTo>
                    <a:pt x="0" y="1"/>
                  </a:moveTo>
                  <a:cubicBezTo>
                    <a:pt x="0" y="225"/>
                    <a:pt x="0" y="449"/>
                    <a:pt x="225" y="449"/>
                  </a:cubicBezTo>
                  <a:cubicBezTo>
                    <a:pt x="257" y="481"/>
                    <a:pt x="275" y="495"/>
                    <a:pt x="283" y="495"/>
                  </a:cubicBezTo>
                  <a:cubicBezTo>
                    <a:pt x="330" y="495"/>
                    <a:pt x="0"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80" name="Google Shape;2980;p5"/>
            <p:cNvSpPr/>
            <p:nvPr/>
          </p:nvSpPr>
          <p:spPr>
            <a:xfrm>
              <a:off x="546275" y="1795725"/>
              <a:ext cx="33650" cy="33650"/>
            </a:xfrm>
            <a:custGeom>
              <a:avLst/>
              <a:gdLst/>
              <a:ahLst/>
              <a:cxnLst/>
              <a:rect l="l" t="t" r="r" b="b"/>
              <a:pathLst>
                <a:path w="1346" h="1346" extrusionOk="0">
                  <a:moveTo>
                    <a:pt x="1345" y="1"/>
                  </a:moveTo>
                  <a:cubicBezTo>
                    <a:pt x="0" y="1"/>
                    <a:pt x="449" y="1346"/>
                    <a:pt x="1345" y="1346"/>
                  </a:cubicBezTo>
                  <a:cubicBezTo>
                    <a:pt x="1345" y="673"/>
                    <a:pt x="897" y="673"/>
                    <a:pt x="134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81" name="Google Shape;2981;p5"/>
            <p:cNvSpPr/>
            <p:nvPr/>
          </p:nvSpPr>
          <p:spPr>
            <a:xfrm>
              <a:off x="549075" y="1857375"/>
              <a:ext cx="28050" cy="4225"/>
            </a:xfrm>
            <a:custGeom>
              <a:avLst/>
              <a:gdLst/>
              <a:ahLst/>
              <a:cxnLst/>
              <a:rect l="l" t="t" r="r" b="b"/>
              <a:pathLst>
                <a:path w="1122" h="169" extrusionOk="0">
                  <a:moveTo>
                    <a:pt x="561" y="0"/>
                  </a:moveTo>
                  <a:lnTo>
                    <a:pt x="561" y="0"/>
                  </a:lnTo>
                  <a:cubicBezTo>
                    <a:pt x="1" y="112"/>
                    <a:pt x="281" y="168"/>
                    <a:pt x="561" y="168"/>
                  </a:cubicBezTo>
                  <a:cubicBezTo>
                    <a:pt x="841" y="168"/>
                    <a:pt x="1121" y="112"/>
                    <a:pt x="56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82" name="Google Shape;2982;p5"/>
            <p:cNvSpPr/>
            <p:nvPr/>
          </p:nvSpPr>
          <p:spPr>
            <a:xfrm>
              <a:off x="540025" y="1862975"/>
              <a:ext cx="24825" cy="6500"/>
            </a:xfrm>
            <a:custGeom>
              <a:avLst/>
              <a:gdLst/>
              <a:ahLst/>
              <a:cxnLst/>
              <a:rect l="l" t="t" r="r" b="b"/>
              <a:pathLst>
                <a:path w="993" h="260" extrusionOk="0">
                  <a:moveTo>
                    <a:pt x="475" y="0"/>
                  </a:moveTo>
                  <a:lnTo>
                    <a:pt x="475" y="0"/>
                  </a:lnTo>
                  <a:cubicBezTo>
                    <a:pt x="1" y="190"/>
                    <a:pt x="88" y="259"/>
                    <a:pt x="278" y="259"/>
                  </a:cubicBezTo>
                  <a:cubicBezTo>
                    <a:pt x="539" y="259"/>
                    <a:pt x="992" y="130"/>
                    <a:pt x="47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83" name="Google Shape;2983;p5"/>
            <p:cNvSpPr/>
            <p:nvPr/>
          </p:nvSpPr>
          <p:spPr>
            <a:xfrm>
              <a:off x="529475" y="1409125"/>
              <a:ext cx="16825" cy="11250"/>
            </a:xfrm>
            <a:custGeom>
              <a:avLst/>
              <a:gdLst/>
              <a:ahLst/>
              <a:cxnLst/>
              <a:rect l="l" t="t" r="r" b="b"/>
              <a:pathLst>
                <a:path w="673" h="450" extrusionOk="0">
                  <a:moveTo>
                    <a:pt x="224" y="1"/>
                  </a:moveTo>
                  <a:cubicBezTo>
                    <a:pt x="0" y="1"/>
                    <a:pt x="224" y="449"/>
                    <a:pt x="672" y="449"/>
                  </a:cubicBezTo>
                  <a:cubicBezTo>
                    <a:pt x="672" y="225"/>
                    <a:pt x="672" y="1"/>
                    <a:pt x="2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84" name="Google Shape;2984;p5"/>
            <p:cNvSpPr/>
            <p:nvPr/>
          </p:nvSpPr>
          <p:spPr>
            <a:xfrm>
              <a:off x="525600" y="1840550"/>
              <a:ext cx="22425" cy="6500"/>
            </a:xfrm>
            <a:custGeom>
              <a:avLst/>
              <a:gdLst/>
              <a:ahLst/>
              <a:cxnLst/>
              <a:rect l="l" t="t" r="r" b="b"/>
              <a:pathLst>
                <a:path w="897" h="260" extrusionOk="0">
                  <a:moveTo>
                    <a:pt x="379" y="1"/>
                  </a:moveTo>
                  <a:lnTo>
                    <a:pt x="379" y="1"/>
                  </a:lnTo>
                  <a:cubicBezTo>
                    <a:pt x="0" y="190"/>
                    <a:pt x="102" y="260"/>
                    <a:pt x="278" y="260"/>
                  </a:cubicBezTo>
                  <a:cubicBezTo>
                    <a:pt x="518" y="260"/>
                    <a:pt x="897" y="130"/>
                    <a:pt x="3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85" name="Google Shape;2985;p5"/>
            <p:cNvSpPr/>
            <p:nvPr/>
          </p:nvSpPr>
          <p:spPr>
            <a:xfrm>
              <a:off x="456625" y="2193550"/>
              <a:ext cx="67250" cy="39250"/>
            </a:xfrm>
            <a:custGeom>
              <a:avLst/>
              <a:gdLst/>
              <a:ahLst/>
              <a:cxnLst/>
              <a:rect l="l" t="t" r="r" b="b"/>
              <a:pathLst>
                <a:path w="2690" h="1570" extrusionOk="0">
                  <a:moveTo>
                    <a:pt x="2690" y="0"/>
                  </a:moveTo>
                  <a:lnTo>
                    <a:pt x="2690" y="0"/>
                  </a:lnTo>
                  <a:cubicBezTo>
                    <a:pt x="1569" y="224"/>
                    <a:pt x="1" y="897"/>
                    <a:pt x="449" y="1569"/>
                  </a:cubicBezTo>
                  <a:cubicBezTo>
                    <a:pt x="1121" y="897"/>
                    <a:pt x="2242" y="673"/>
                    <a:pt x="269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86" name="Google Shape;2986;p5"/>
            <p:cNvSpPr/>
            <p:nvPr/>
          </p:nvSpPr>
          <p:spPr>
            <a:xfrm>
              <a:off x="430125" y="1906050"/>
              <a:ext cx="21550" cy="12975"/>
            </a:xfrm>
            <a:custGeom>
              <a:avLst/>
              <a:gdLst/>
              <a:ahLst/>
              <a:cxnLst/>
              <a:rect l="l" t="t" r="r" b="b"/>
              <a:pathLst>
                <a:path w="862" h="519" extrusionOk="0">
                  <a:moveTo>
                    <a:pt x="654" y="1"/>
                  </a:moveTo>
                  <a:cubicBezTo>
                    <a:pt x="434" y="1"/>
                    <a:pt x="0" y="260"/>
                    <a:pt x="388" y="518"/>
                  </a:cubicBezTo>
                  <a:cubicBezTo>
                    <a:pt x="862" y="140"/>
                    <a:pt x="815" y="1"/>
                    <a:pt x="65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87" name="Google Shape;2987;p5"/>
            <p:cNvSpPr/>
            <p:nvPr/>
          </p:nvSpPr>
          <p:spPr>
            <a:xfrm>
              <a:off x="422150" y="2232000"/>
              <a:ext cx="28900" cy="9625"/>
            </a:xfrm>
            <a:custGeom>
              <a:avLst/>
              <a:gdLst/>
              <a:ahLst/>
              <a:cxnLst/>
              <a:rect l="l" t="t" r="r" b="b"/>
              <a:pathLst>
                <a:path w="1156" h="385" extrusionOk="0">
                  <a:moveTo>
                    <a:pt x="733" y="1"/>
                  </a:moveTo>
                  <a:cubicBezTo>
                    <a:pt x="0" y="1"/>
                    <a:pt x="356" y="384"/>
                    <a:pt x="728" y="384"/>
                  </a:cubicBezTo>
                  <a:cubicBezTo>
                    <a:pt x="907" y="384"/>
                    <a:pt x="1089" y="295"/>
                    <a:pt x="1155" y="31"/>
                  </a:cubicBezTo>
                  <a:cubicBezTo>
                    <a:pt x="986" y="10"/>
                    <a:pt x="847" y="1"/>
                    <a:pt x="73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88" name="Google Shape;2988;p5"/>
            <p:cNvSpPr/>
            <p:nvPr/>
          </p:nvSpPr>
          <p:spPr>
            <a:xfrm>
              <a:off x="307750" y="1957075"/>
              <a:ext cx="25625" cy="12375"/>
            </a:xfrm>
            <a:custGeom>
              <a:avLst/>
              <a:gdLst/>
              <a:ahLst/>
              <a:cxnLst/>
              <a:rect l="l" t="t" r="r" b="b"/>
              <a:pathLst>
                <a:path w="1025" h="495" extrusionOk="0">
                  <a:moveTo>
                    <a:pt x="753" y="1"/>
                  </a:moveTo>
                  <a:cubicBezTo>
                    <a:pt x="247" y="1"/>
                    <a:pt x="0" y="495"/>
                    <a:pt x="577" y="495"/>
                  </a:cubicBezTo>
                  <a:cubicBezTo>
                    <a:pt x="577" y="270"/>
                    <a:pt x="1025" y="270"/>
                    <a:pt x="1025" y="46"/>
                  </a:cubicBezTo>
                  <a:cubicBezTo>
                    <a:pt x="929" y="14"/>
                    <a:pt x="837" y="1"/>
                    <a:pt x="75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89" name="Google Shape;2989;p5"/>
            <p:cNvSpPr/>
            <p:nvPr/>
          </p:nvSpPr>
          <p:spPr>
            <a:xfrm>
              <a:off x="288550" y="2292875"/>
              <a:ext cx="39225" cy="12750"/>
            </a:xfrm>
            <a:custGeom>
              <a:avLst/>
              <a:gdLst/>
              <a:ahLst/>
              <a:cxnLst/>
              <a:rect l="l" t="t" r="r" b="b"/>
              <a:pathLst>
                <a:path w="1569" h="510" extrusionOk="0">
                  <a:moveTo>
                    <a:pt x="1103" y="0"/>
                  </a:moveTo>
                  <a:cubicBezTo>
                    <a:pt x="509" y="0"/>
                    <a:pt x="181" y="328"/>
                    <a:pt x="0" y="510"/>
                  </a:cubicBezTo>
                  <a:cubicBezTo>
                    <a:pt x="672" y="510"/>
                    <a:pt x="1569" y="510"/>
                    <a:pt x="1569" y="61"/>
                  </a:cubicBezTo>
                  <a:cubicBezTo>
                    <a:pt x="1398" y="18"/>
                    <a:pt x="1243" y="0"/>
                    <a:pt x="11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90" name="Google Shape;2990;p5"/>
            <p:cNvSpPr/>
            <p:nvPr/>
          </p:nvSpPr>
          <p:spPr>
            <a:xfrm>
              <a:off x="249325" y="1033750"/>
              <a:ext cx="16825" cy="5625"/>
            </a:xfrm>
            <a:custGeom>
              <a:avLst/>
              <a:gdLst/>
              <a:ahLst/>
              <a:cxnLst/>
              <a:rect l="l" t="t" r="r" b="b"/>
              <a:pathLst>
                <a:path w="673" h="225" extrusionOk="0">
                  <a:moveTo>
                    <a:pt x="448" y="0"/>
                  </a:moveTo>
                  <a:cubicBezTo>
                    <a:pt x="0" y="0"/>
                    <a:pt x="448" y="224"/>
                    <a:pt x="673" y="224"/>
                  </a:cubicBezTo>
                  <a:cubicBezTo>
                    <a:pt x="673" y="224"/>
                    <a:pt x="673" y="0"/>
                    <a:pt x="4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91" name="Google Shape;2991;p5"/>
            <p:cNvSpPr/>
            <p:nvPr/>
          </p:nvSpPr>
          <p:spPr>
            <a:xfrm>
              <a:off x="252525" y="2324775"/>
              <a:ext cx="12625" cy="6500"/>
            </a:xfrm>
            <a:custGeom>
              <a:avLst/>
              <a:gdLst/>
              <a:ahLst/>
              <a:cxnLst/>
              <a:rect l="l" t="t" r="r" b="b"/>
              <a:pathLst>
                <a:path w="505" h="260" extrusionOk="0">
                  <a:moveTo>
                    <a:pt x="38" y="1"/>
                  </a:moveTo>
                  <a:cubicBezTo>
                    <a:pt x="1" y="1"/>
                    <a:pt x="454" y="259"/>
                    <a:pt x="491" y="259"/>
                  </a:cubicBezTo>
                  <a:cubicBezTo>
                    <a:pt x="505" y="259"/>
                    <a:pt x="463" y="225"/>
                    <a:pt x="320" y="130"/>
                  </a:cubicBezTo>
                  <a:cubicBezTo>
                    <a:pt x="131" y="35"/>
                    <a:pt x="52" y="1"/>
                    <a:pt x="3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92" name="Google Shape;2992;p5"/>
            <p:cNvSpPr/>
            <p:nvPr/>
          </p:nvSpPr>
          <p:spPr>
            <a:xfrm>
              <a:off x="232500" y="2367225"/>
              <a:ext cx="44850" cy="22450"/>
            </a:xfrm>
            <a:custGeom>
              <a:avLst/>
              <a:gdLst/>
              <a:ahLst/>
              <a:cxnLst/>
              <a:rect l="l" t="t" r="r" b="b"/>
              <a:pathLst>
                <a:path w="1794" h="898" extrusionOk="0">
                  <a:moveTo>
                    <a:pt x="1794" y="1"/>
                  </a:moveTo>
                  <a:cubicBezTo>
                    <a:pt x="673" y="1"/>
                    <a:pt x="1" y="1"/>
                    <a:pt x="225" y="897"/>
                  </a:cubicBezTo>
                  <a:lnTo>
                    <a:pt x="1794"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93" name="Google Shape;2993;p5"/>
            <p:cNvSpPr/>
            <p:nvPr/>
          </p:nvSpPr>
          <p:spPr>
            <a:xfrm>
              <a:off x="6855175" y="742400"/>
              <a:ext cx="95275" cy="162500"/>
            </a:xfrm>
            <a:custGeom>
              <a:avLst/>
              <a:gdLst/>
              <a:ahLst/>
              <a:cxnLst/>
              <a:rect l="l" t="t" r="r" b="b"/>
              <a:pathLst>
                <a:path w="3811" h="6500" extrusionOk="0">
                  <a:moveTo>
                    <a:pt x="3811" y="0"/>
                  </a:moveTo>
                  <a:cubicBezTo>
                    <a:pt x="1122" y="0"/>
                    <a:pt x="1" y="2017"/>
                    <a:pt x="1" y="6499"/>
                  </a:cubicBezTo>
                  <a:lnTo>
                    <a:pt x="381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94" name="Google Shape;2994;p5"/>
            <p:cNvSpPr/>
            <p:nvPr/>
          </p:nvSpPr>
          <p:spPr>
            <a:xfrm>
              <a:off x="6658000" y="748875"/>
              <a:ext cx="176675" cy="312900"/>
            </a:xfrm>
            <a:custGeom>
              <a:avLst/>
              <a:gdLst/>
              <a:ahLst/>
              <a:cxnLst/>
              <a:rect l="l" t="t" r="r" b="b"/>
              <a:pathLst>
                <a:path w="7067" h="12516" extrusionOk="0">
                  <a:moveTo>
                    <a:pt x="6968" y="1"/>
                  </a:moveTo>
                  <a:lnTo>
                    <a:pt x="6968" y="1"/>
                  </a:lnTo>
                  <a:cubicBezTo>
                    <a:pt x="6577" y="1"/>
                    <a:pt x="0" y="11979"/>
                    <a:pt x="716" y="12516"/>
                  </a:cubicBezTo>
                  <a:cubicBezTo>
                    <a:pt x="2509" y="9154"/>
                    <a:pt x="4078" y="6016"/>
                    <a:pt x="5871" y="2655"/>
                  </a:cubicBezTo>
                  <a:cubicBezTo>
                    <a:pt x="6773" y="761"/>
                    <a:pt x="7067" y="1"/>
                    <a:pt x="696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95" name="Google Shape;2995;p5"/>
            <p:cNvSpPr/>
            <p:nvPr/>
          </p:nvSpPr>
          <p:spPr>
            <a:xfrm>
              <a:off x="6838375" y="748000"/>
              <a:ext cx="39250" cy="22425"/>
            </a:xfrm>
            <a:custGeom>
              <a:avLst/>
              <a:gdLst/>
              <a:ahLst/>
              <a:cxnLst/>
              <a:rect l="l" t="t" r="r" b="b"/>
              <a:pathLst>
                <a:path w="1570" h="897" extrusionOk="0">
                  <a:moveTo>
                    <a:pt x="673" y="0"/>
                  </a:moveTo>
                  <a:cubicBezTo>
                    <a:pt x="673" y="224"/>
                    <a:pt x="1" y="897"/>
                    <a:pt x="449" y="897"/>
                  </a:cubicBezTo>
                  <a:cubicBezTo>
                    <a:pt x="673" y="672"/>
                    <a:pt x="1569" y="224"/>
                    <a:pt x="6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96" name="Google Shape;2996;p5"/>
            <p:cNvSpPr/>
            <p:nvPr/>
          </p:nvSpPr>
          <p:spPr>
            <a:xfrm>
              <a:off x="6743125" y="949700"/>
              <a:ext cx="28050" cy="28025"/>
            </a:xfrm>
            <a:custGeom>
              <a:avLst/>
              <a:gdLst/>
              <a:ahLst/>
              <a:cxnLst/>
              <a:rect l="l" t="t" r="r" b="b"/>
              <a:pathLst>
                <a:path w="1122" h="1121" extrusionOk="0">
                  <a:moveTo>
                    <a:pt x="1121" y="0"/>
                  </a:moveTo>
                  <a:cubicBezTo>
                    <a:pt x="225" y="224"/>
                    <a:pt x="449" y="673"/>
                    <a:pt x="1" y="1121"/>
                  </a:cubicBezTo>
                  <a:cubicBezTo>
                    <a:pt x="673" y="1121"/>
                    <a:pt x="673" y="673"/>
                    <a:pt x="112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97" name="Google Shape;2997;p5"/>
            <p:cNvSpPr/>
            <p:nvPr/>
          </p:nvSpPr>
          <p:spPr>
            <a:xfrm>
              <a:off x="6664675" y="3842550"/>
              <a:ext cx="22450" cy="15725"/>
            </a:xfrm>
            <a:custGeom>
              <a:avLst/>
              <a:gdLst/>
              <a:ahLst/>
              <a:cxnLst/>
              <a:rect l="l" t="t" r="r" b="b"/>
              <a:pathLst>
                <a:path w="898" h="629" extrusionOk="0">
                  <a:moveTo>
                    <a:pt x="299" y="0"/>
                  </a:moveTo>
                  <a:cubicBezTo>
                    <a:pt x="211" y="0"/>
                    <a:pt x="113" y="43"/>
                    <a:pt x="1" y="155"/>
                  </a:cubicBezTo>
                  <a:cubicBezTo>
                    <a:pt x="327" y="155"/>
                    <a:pt x="534" y="629"/>
                    <a:pt x="710" y="629"/>
                  </a:cubicBezTo>
                  <a:cubicBezTo>
                    <a:pt x="775" y="629"/>
                    <a:pt x="836" y="562"/>
                    <a:pt x="897" y="379"/>
                  </a:cubicBezTo>
                  <a:cubicBezTo>
                    <a:pt x="729" y="379"/>
                    <a:pt x="561" y="0"/>
                    <a:pt x="29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98" name="Google Shape;2998;p5"/>
            <p:cNvSpPr/>
            <p:nvPr/>
          </p:nvSpPr>
          <p:spPr>
            <a:xfrm>
              <a:off x="6513400" y="3997675"/>
              <a:ext cx="5625" cy="11225"/>
            </a:xfrm>
            <a:custGeom>
              <a:avLst/>
              <a:gdLst/>
              <a:ahLst/>
              <a:cxnLst/>
              <a:rect l="l" t="t" r="r" b="b"/>
              <a:pathLst>
                <a:path w="225" h="449" extrusionOk="0">
                  <a:moveTo>
                    <a:pt x="225" y="1"/>
                  </a:moveTo>
                  <a:cubicBezTo>
                    <a:pt x="1" y="1"/>
                    <a:pt x="1" y="225"/>
                    <a:pt x="1" y="449"/>
                  </a:cubicBezTo>
                  <a:lnTo>
                    <a:pt x="22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99" name="Google Shape;2999;p5"/>
            <p:cNvSpPr/>
            <p:nvPr/>
          </p:nvSpPr>
          <p:spPr>
            <a:xfrm>
              <a:off x="6515325" y="3938925"/>
              <a:ext cx="14175" cy="8275"/>
            </a:xfrm>
            <a:custGeom>
              <a:avLst/>
              <a:gdLst/>
              <a:ahLst/>
              <a:cxnLst/>
              <a:rect l="l" t="t" r="r" b="b"/>
              <a:pathLst>
                <a:path w="567" h="331" extrusionOk="0">
                  <a:moveTo>
                    <a:pt x="102" y="0"/>
                  </a:moveTo>
                  <a:cubicBezTo>
                    <a:pt x="1" y="0"/>
                    <a:pt x="452" y="330"/>
                    <a:pt x="533" y="330"/>
                  </a:cubicBezTo>
                  <a:cubicBezTo>
                    <a:pt x="566" y="330"/>
                    <a:pt x="535" y="273"/>
                    <a:pt x="372" y="110"/>
                  </a:cubicBezTo>
                  <a:cubicBezTo>
                    <a:pt x="214" y="31"/>
                    <a:pt x="133" y="0"/>
                    <a:pt x="10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00" name="Google Shape;3000;p5"/>
            <p:cNvSpPr/>
            <p:nvPr/>
          </p:nvSpPr>
          <p:spPr>
            <a:xfrm>
              <a:off x="6513400" y="3947250"/>
              <a:ext cx="25" cy="25"/>
            </a:xfrm>
            <a:custGeom>
              <a:avLst/>
              <a:gdLst/>
              <a:ahLst/>
              <a:cxnLst/>
              <a:rect l="l" t="t" r="r" b="b"/>
              <a:pathLst>
                <a:path w="1" h="1" extrusionOk="0">
                  <a:moveTo>
                    <a:pt x="1" y="1"/>
                  </a:move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01" name="Google Shape;3001;p5"/>
            <p:cNvSpPr/>
            <p:nvPr/>
          </p:nvSpPr>
          <p:spPr>
            <a:xfrm>
              <a:off x="6194050" y="1694875"/>
              <a:ext cx="39225" cy="22450"/>
            </a:xfrm>
            <a:custGeom>
              <a:avLst/>
              <a:gdLst/>
              <a:ahLst/>
              <a:cxnLst/>
              <a:rect l="l" t="t" r="r" b="b"/>
              <a:pathLst>
                <a:path w="1569" h="898" extrusionOk="0">
                  <a:moveTo>
                    <a:pt x="448" y="1"/>
                  </a:moveTo>
                  <a:cubicBezTo>
                    <a:pt x="448" y="1"/>
                    <a:pt x="0" y="897"/>
                    <a:pt x="448" y="897"/>
                  </a:cubicBezTo>
                  <a:cubicBezTo>
                    <a:pt x="672" y="449"/>
                    <a:pt x="1569" y="225"/>
                    <a:pt x="4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02" name="Google Shape;3002;p5"/>
            <p:cNvSpPr/>
            <p:nvPr/>
          </p:nvSpPr>
          <p:spPr>
            <a:xfrm>
              <a:off x="5981125" y="1535400"/>
              <a:ext cx="20175" cy="19425"/>
            </a:xfrm>
            <a:custGeom>
              <a:avLst/>
              <a:gdLst/>
              <a:ahLst/>
              <a:cxnLst/>
              <a:rect l="l" t="t" r="r" b="b"/>
              <a:pathLst>
                <a:path w="807" h="777" extrusionOk="0">
                  <a:moveTo>
                    <a:pt x="606" y="1"/>
                  </a:moveTo>
                  <a:cubicBezTo>
                    <a:pt x="460" y="1"/>
                    <a:pt x="190" y="209"/>
                    <a:pt x="1" y="777"/>
                  </a:cubicBezTo>
                  <a:cubicBezTo>
                    <a:pt x="777" y="389"/>
                    <a:pt x="806" y="1"/>
                    <a:pt x="60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03" name="Google Shape;3003;p5"/>
            <p:cNvSpPr/>
            <p:nvPr/>
          </p:nvSpPr>
          <p:spPr>
            <a:xfrm>
              <a:off x="5930700" y="1582825"/>
              <a:ext cx="50450" cy="50450"/>
            </a:xfrm>
            <a:custGeom>
              <a:avLst/>
              <a:gdLst/>
              <a:ahLst/>
              <a:cxnLst/>
              <a:rect l="l" t="t" r="r" b="b"/>
              <a:pathLst>
                <a:path w="2018" h="2018" extrusionOk="0">
                  <a:moveTo>
                    <a:pt x="1121" y="0"/>
                  </a:moveTo>
                  <a:cubicBezTo>
                    <a:pt x="897" y="449"/>
                    <a:pt x="1" y="2018"/>
                    <a:pt x="673" y="2018"/>
                  </a:cubicBezTo>
                  <a:cubicBezTo>
                    <a:pt x="225" y="1121"/>
                    <a:pt x="2018" y="673"/>
                    <a:pt x="112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04" name="Google Shape;3004;p5"/>
            <p:cNvSpPr/>
            <p:nvPr/>
          </p:nvSpPr>
          <p:spPr>
            <a:xfrm>
              <a:off x="5817000" y="4065000"/>
              <a:ext cx="12000" cy="8275"/>
            </a:xfrm>
            <a:custGeom>
              <a:avLst/>
              <a:gdLst/>
              <a:ahLst/>
              <a:cxnLst/>
              <a:rect l="l" t="t" r="r" b="b"/>
              <a:pathLst>
                <a:path w="480" h="331" extrusionOk="0">
                  <a:moveTo>
                    <a:pt x="6" y="0"/>
                  </a:moveTo>
                  <a:lnTo>
                    <a:pt x="6" y="0"/>
                  </a:lnTo>
                  <a:cubicBezTo>
                    <a:pt x="0" y="0"/>
                    <a:pt x="73" y="58"/>
                    <a:pt x="290" y="221"/>
                  </a:cubicBezTo>
                  <a:cubicBezTo>
                    <a:pt x="409" y="300"/>
                    <a:pt x="458" y="330"/>
                    <a:pt x="463" y="330"/>
                  </a:cubicBezTo>
                  <a:cubicBezTo>
                    <a:pt x="480" y="330"/>
                    <a:pt x="19" y="0"/>
                    <a:pt x="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05" name="Google Shape;3005;p5"/>
            <p:cNvSpPr/>
            <p:nvPr/>
          </p:nvSpPr>
          <p:spPr>
            <a:xfrm>
              <a:off x="5661750" y="1853675"/>
              <a:ext cx="28050" cy="21425"/>
            </a:xfrm>
            <a:custGeom>
              <a:avLst/>
              <a:gdLst/>
              <a:ahLst/>
              <a:cxnLst/>
              <a:rect l="l" t="t" r="r" b="b"/>
              <a:pathLst>
                <a:path w="1122" h="857" extrusionOk="0">
                  <a:moveTo>
                    <a:pt x="246" y="0"/>
                  </a:moveTo>
                  <a:cubicBezTo>
                    <a:pt x="141" y="0"/>
                    <a:pt x="53" y="44"/>
                    <a:pt x="1" y="148"/>
                  </a:cubicBezTo>
                  <a:cubicBezTo>
                    <a:pt x="599" y="148"/>
                    <a:pt x="311" y="857"/>
                    <a:pt x="869" y="857"/>
                  </a:cubicBezTo>
                  <a:cubicBezTo>
                    <a:pt x="939" y="857"/>
                    <a:pt x="1022" y="845"/>
                    <a:pt x="1121" y="821"/>
                  </a:cubicBezTo>
                  <a:cubicBezTo>
                    <a:pt x="1121" y="476"/>
                    <a:pt x="593" y="0"/>
                    <a:pt x="2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06" name="Google Shape;3006;p5"/>
            <p:cNvSpPr/>
            <p:nvPr/>
          </p:nvSpPr>
          <p:spPr>
            <a:xfrm>
              <a:off x="4272225" y="2315700"/>
              <a:ext cx="76950" cy="81825"/>
            </a:xfrm>
            <a:custGeom>
              <a:avLst/>
              <a:gdLst/>
              <a:ahLst/>
              <a:cxnLst/>
              <a:rect l="l" t="t" r="r" b="b"/>
              <a:pathLst>
                <a:path w="3078" h="3273" extrusionOk="0">
                  <a:moveTo>
                    <a:pt x="472" y="206"/>
                  </a:moveTo>
                  <a:cubicBezTo>
                    <a:pt x="458" y="206"/>
                    <a:pt x="449" y="224"/>
                    <a:pt x="449" y="269"/>
                  </a:cubicBezTo>
                  <a:cubicBezTo>
                    <a:pt x="449" y="269"/>
                    <a:pt x="449" y="493"/>
                    <a:pt x="673" y="493"/>
                  </a:cubicBezTo>
                  <a:cubicBezTo>
                    <a:pt x="673" y="493"/>
                    <a:pt x="530" y="206"/>
                    <a:pt x="472" y="206"/>
                  </a:cubicBezTo>
                  <a:close/>
                  <a:moveTo>
                    <a:pt x="1" y="1389"/>
                  </a:moveTo>
                  <a:cubicBezTo>
                    <a:pt x="1" y="1390"/>
                    <a:pt x="1" y="1614"/>
                    <a:pt x="225" y="1614"/>
                  </a:cubicBezTo>
                  <a:cubicBezTo>
                    <a:pt x="225" y="1614"/>
                    <a:pt x="85" y="1474"/>
                    <a:pt x="1" y="1389"/>
                  </a:cubicBezTo>
                  <a:close/>
                  <a:moveTo>
                    <a:pt x="1706" y="1"/>
                  </a:moveTo>
                  <a:cubicBezTo>
                    <a:pt x="1555" y="1"/>
                    <a:pt x="1363" y="15"/>
                    <a:pt x="1121" y="45"/>
                  </a:cubicBezTo>
                  <a:cubicBezTo>
                    <a:pt x="875" y="537"/>
                    <a:pt x="798" y="1148"/>
                    <a:pt x="843" y="1705"/>
                  </a:cubicBezTo>
                  <a:lnTo>
                    <a:pt x="843" y="1705"/>
                  </a:lnTo>
                  <a:cubicBezTo>
                    <a:pt x="1014" y="1149"/>
                    <a:pt x="3078" y="1"/>
                    <a:pt x="1706" y="1"/>
                  </a:cubicBezTo>
                  <a:close/>
                  <a:moveTo>
                    <a:pt x="843" y="1705"/>
                  </a:moveTo>
                  <a:cubicBezTo>
                    <a:pt x="825" y="1764"/>
                    <a:pt x="828" y="1817"/>
                    <a:pt x="859" y="1860"/>
                  </a:cubicBezTo>
                  <a:lnTo>
                    <a:pt x="859" y="1860"/>
                  </a:lnTo>
                  <a:cubicBezTo>
                    <a:pt x="853" y="1809"/>
                    <a:pt x="848" y="1757"/>
                    <a:pt x="843" y="1705"/>
                  </a:cubicBezTo>
                  <a:close/>
                  <a:moveTo>
                    <a:pt x="2914" y="1838"/>
                  </a:moveTo>
                  <a:cubicBezTo>
                    <a:pt x="2236" y="1951"/>
                    <a:pt x="1757" y="2000"/>
                    <a:pt x="1431" y="2000"/>
                  </a:cubicBezTo>
                  <a:cubicBezTo>
                    <a:pt x="1095" y="2000"/>
                    <a:pt x="921" y="1948"/>
                    <a:pt x="859" y="1860"/>
                  </a:cubicBezTo>
                  <a:lnTo>
                    <a:pt x="859" y="1860"/>
                  </a:lnTo>
                  <a:cubicBezTo>
                    <a:pt x="956" y="2637"/>
                    <a:pt x="1292" y="3273"/>
                    <a:pt x="1734" y="3273"/>
                  </a:cubicBezTo>
                  <a:cubicBezTo>
                    <a:pt x="2084" y="3273"/>
                    <a:pt x="2499" y="2876"/>
                    <a:pt x="2914" y="1838"/>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07" name="Google Shape;3007;p5"/>
            <p:cNvSpPr/>
            <p:nvPr/>
          </p:nvSpPr>
          <p:spPr>
            <a:xfrm>
              <a:off x="5314375" y="1457525"/>
              <a:ext cx="33775" cy="20900"/>
            </a:xfrm>
            <a:custGeom>
              <a:avLst/>
              <a:gdLst/>
              <a:ahLst/>
              <a:cxnLst/>
              <a:rect l="l" t="t" r="r" b="b"/>
              <a:pathLst>
                <a:path w="1351" h="836" extrusionOk="0">
                  <a:moveTo>
                    <a:pt x="1091" y="0"/>
                  </a:moveTo>
                  <a:cubicBezTo>
                    <a:pt x="1046" y="0"/>
                    <a:pt x="983" y="25"/>
                    <a:pt x="897" y="82"/>
                  </a:cubicBezTo>
                  <a:cubicBezTo>
                    <a:pt x="897" y="530"/>
                    <a:pt x="225" y="530"/>
                    <a:pt x="1" y="754"/>
                  </a:cubicBezTo>
                  <a:cubicBezTo>
                    <a:pt x="115" y="811"/>
                    <a:pt x="225" y="836"/>
                    <a:pt x="330" y="836"/>
                  </a:cubicBezTo>
                  <a:cubicBezTo>
                    <a:pt x="942" y="836"/>
                    <a:pt x="1350" y="0"/>
                    <a:pt x="109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08" name="Google Shape;3008;p5"/>
            <p:cNvSpPr/>
            <p:nvPr/>
          </p:nvSpPr>
          <p:spPr>
            <a:xfrm>
              <a:off x="5493675" y="1280275"/>
              <a:ext cx="11225" cy="11225"/>
            </a:xfrm>
            <a:custGeom>
              <a:avLst/>
              <a:gdLst/>
              <a:ahLst/>
              <a:cxnLst/>
              <a:rect l="l" t="t" r="r" b="b"/>
              <a:pathLst>
                <a:path w="449" h="449" extrusionOk="0">
                  <a:moveTo>
                    <a:pt x="224" y="0"/>
                  </a:moveTo>
                  <a:cubicBezTo>
                    <a:pt x="0" y="0"/>
                    <a:pt x="224" y="448"/>
                    <a:pt x="449" y="448"/>
                  </a:cubicBezTo>
                  <a:cubicBezTo>
                    <a:pt x="449" y="448"/>
                    <a:pt x="449" y="0"/>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09" name="Google Shape;3009;p5"/>
            <p:cNvSpPr/>
            <p:nvPr/>
          </p:nvSpPr>
          <p:spPr>
            <a:xfrm>
              <a:off x="4866150" y="1795725"/>
              <a:ext cx="22425" cy="7500"/>
            </a:xfrm>
            <a:custGeom>
              <a:avLst/>
              <a:gdLst/>
              <a:ahLst/>
              <a:cxnLst/>
              <a:rect l="l" t="t" r="r" b="b"/>
              <a:pathLst>
                <a:path w="897" h="300" extrusionOk="0">
                  <a:moveTo>
                    <a:pt x="897" y="1"/>
                  </a:moveTo>
                  <a:cubicBezTo>
                    <a:pt x="0" y="1"/>
                    <a:pt x="299" y="300"/>
                    <a:pt x="598" y="300"/>
                  </a:cubicBezTo>
                  <a:cubicBezTo>
                    <a:pt x="747" y="300"/>
                    <a:pt x="897" y="225"/>
                    <a:pt x="8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10" name="Google Shape;3010;p5"/>
            <p:cNvSpPr/>
            <p:nvPr/>
          </p:nvSpPr>
          <p:spPr>
            <a:xfrm>
              <a:off x="5532900" y="1089775"/>
              <a:ext cx="16825" cy="11225"/>
            </a:xfrm>
            <a:custGeom>
              <a:avLst/>
              <a:gdLst/>
              <a:ahLst/>
              <a:cxnLst/>
              <a:rect l="l" t="t" r="r" b="b"/>
              <a:pathLst>
                <a:path w="673" h="449" extrusionOk="0">
                  <a:moveTo>
                    <a:pt x="224" y="0"/>
                  </a:moveTo>
                  <a:cubicBezTo>
                    <a:pt x="0" y="0"/>
                    <a:pt x="224" y="448"/>
                    <a:pt x="673" y="448"/>
                  </a:cubicBezTo>
                  <a:cubicBezTo>
                    <a:pt x="673" y="448"/>
                    <a:pt x="673" y="0"/>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11" name="Google Shape;3011;p5"/>
            <p:cNvSpPr/>
            <p:nvPr/>
          </p:nvSpPr>
          <p:spPr>
            <a:xfrm>
              <a:off x="5282675" y="1498875"/>
              <a:ext cx="14175" cy="8275"/>
            </a:xfrm>
            <a:custGeom>
              <a:avLst/>
              <a:gdLst/>
              <a:ahLst/>
              <a:cxnLst/>
              <a:rect l="l" t="t" r="r" b="b"/>
              <a:pathLst>
                <a:path w="567" h="331" extrusionOk="0">
                  <a:moveTo>
                    <a:pt x="533" y="0"/>
                  </a:moveTo>
                  <a:cubicBezTo>
                    <a:pt x="452" y="0"/>
                    <a:pt x="1" y="330"/>
                    <a:pt x="102" y="330"/>
                  </a:cubicBezTo>
                  <a:cubicBezTo>
                    <a:pt x="133" y="330"/>
                    <a:pt x="214" y="300"/>
                    <a:pt x="372" y="221"/>
                  </a:cubicBezTo>
                  <a:cubicBezTo>
                    <a:pt x="535" y="58"/>
                    <a:pt x="566" y="0"/>
                    <a:pt x="53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12" name="Google Shape;3012;p5"/>
            <p:cNvSpPr/>
            <p:nvPr/>
          </p:nvSpPr>
          <p:spPr>
            <a:xfrm>
              <a:off x="5460050" y="1325100"/>
              <a:ext cx="22450" cy="11225"/>
            </a:xfrm>
            <a:custGeom>
              <a:avLst/>
              <a:gdLst/>
              <a:ahLst/>
              <a:cxnLst/>
              <a:rect l="l" t="t" r="r" b="b"/>
              <a:pathLst>
                <a:path w="898" h="449" extrusionOk="0">
                  <a:moveTo>
                    <a:pt x="449" y="0"/>
                  </a:moveTo>
                  <a:cubicBezTo>
                    <a:pt x="449" y="224"/>
                    <a:pt x="1" y="224"/>
                    <a:pt x="449" y="448"/>
                  </a:cubicBezTo>
                  <a:cubicBezTo>
                    <a:pt x="897" y="448"/>
                    <a:pt x="897" y="0"/>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13" name="Google Shape;3013;p5"/>
            <p:cNvSpPr/>
            <p:nvPr/>
          </p:nvSpPr>
          <p:spPr>
            <a:xfrm>
              <a:off x="4653225" y="1991825"/>
              <a:ext cx="16850" cy="5650"/>
            </a:xfrm>
            <a:custGeom>
              <a:avLst/>
              <a:gdLst/>
              <a:ahLst/>
              <a:cxnLst/>
              <a:rect l="l" t="t" r="r" b="b"/>
              <a:pathLst>
                <a:path w="674" h="226" extrusionOk="0">
                  <a:moveTo>
                    <a:pt x="1" y="1"/>
                  </a:moveTo>
                  <a:cubicBezTo>
                    <a:pt x="1" y="1"/>
                    <a:pt x="225" y="225"/>
                    <a:pt x="449" y="225"/>
                  </a:cubicBezTo>
                  <a:cubicBezTo>
                    <a:pt x="673" y="225"/>
                    <a:pt x="225"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14" name="Google Shape;3014;p5"/>
            <p:cNvSpPr/>
            <p:nvPr/>
          </p:nvSpPr>
          <p:spPr>
            <a:xfrm>
              <a:off x="4969800" y="1011325"/>
              <a:ext cx="28025" cy="4225"/>
            </a:xfrm>
            <a:custGeom>
              <a:avLst/>
              <a:gdLst/>
              <a:ahLst/>
              <a:cxnLst/>
              <a:rect l="l" t="t" r="r" b="b"/>
              <a:pathLst>
                <a:path w="1121" h="169" extrusionOk="0">
                  <a:moveTo>
                    <a:pt x="561" y="1"/>
                  </a:moveTo>
                  <a:lnTo>
                    <a:pt x="561" y="1"/>
                  </a:lnTo>
                  <a:cubicBezTo>
                    <a:pt x="0" y="113"/>
                    <a:pt x="281" y="169"/>
                    <a:pt x="561" y="169"/>
                  </a:cubicBezTo>
                  <a:cubicBezTo>
                    <a:pt x="841" y="169"/>
                    <a:pt x="1121" y="113"/>
                    <a:pt x="5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15" name="Google Shape;3015;p5"/>
            <p:cNvSpPr/>
            <p:nvPr/>
          </p:nvSpPr>
          <p:spPr>
            <a:xfrm>
              <a:off x="4653350" y="1945000"/>
              <a:ext cx="44125" cy="30950"/>
            </a:xfrm>
            <a:custGeom>
              <a:avLst/>
              <a:gdLst/>
              <a:ahLst/>
              <a:cxnLst/>
              <a:rect l="l" t="t" r="r" b="b"/>
              <a:pathLst>
                <a:path w="1765" h="1238" extrusionOk="0">
                  <a:moveTo>
                    <a:pt x="949" y="1"/>
                  </a:moveTo>
                  <a:cubicBezTo>
                    <a:pt x="833" y="1"/>
                    <a:pt x="668" y="25"/>
                    <a:pt x="444" y="81"/>
                  </a:cubicBezTo>
                  <a:cubicBezTo>
                    <a:pt x="44" y="481"/>
                    <a:pt x="1" y="1237"/>
                    <a:pt x="155" y="1237"/>
                  </a:cubicBezTo>
                  <a:cubicBezTo>
                    <a:pt x="174" y="1237"/>
                    <a:pt x="196" y="1226"/>
                    <a:pt x="220" y="1202"/>
                  </a:cubicBezTo>
                  <a:cubicBezTo>
                    <a:pt x="220" y="1202"/>
                    <a:pt x="1764" y="1"/>
                    <a:pt x="9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16" name="Google Shape;3016;p5"/>
            <p:cNvSpPr/>
            <p:nvPr/>
          </p:nvSpPr>
          <p:spPr>
            <a:xfrm>
              <a:off x="5432050" y="1375525"/>
              <a:ext cx="56050" cy="50450"/>
            </a:xfrm>
            <a:custGeom>
              <a:avLst/>
              <a:gdLst/>
              <a:ahLst/>
              <a:cxnLst/>
              <a:rect l="l" t="t" r="r" b="b"/>
              <a:pathLst>
                <a:path w="2242" h="2018" extrusionOk="0">
                  <a:moveTo>
                    <a:pt x="1793" y="0"/>
                  </a:moveTo>
                  <a:lnTo>
                    <a:pt x="1793" y="0"/>
                  </a:lnTo>
                  <a:cubicBezTo>
                    <a:pt x="1345" y="897"/>
                    <a:pt x="224" y="1121"/>
                    <a:pt x="0" y="2017"/>
                  </a:cubicBezTo>
                  <a:cubicBezTo>
                    <a:pt x="897" y="1569"/>
                    <a:pt x="2241" y="673"/>
                    <a:pt x="17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17" name="Google Shape;3017;p5"/>
            <p:cNvSpPr/>
            <p:nvPr/>
          </p:nvSpPr>
          <p:spPr>
            <a:xfrm>
              <a:off x="4910975" y="3840800"/>
              <a:ext cx="33625" cy="33650"/>
            </a:xfrm>
            <a:custGeom>
              <a:avLst/>
              <a:gdLst/>
              <a:ahLst/>
              <a:cxnLst/>
              <a:rect l="l" t="t" r="r" b="b"/>
              <a:pathLst>
                <a:path w="1345" h="1346" extrusionOk="0">
                  <a:moveTo>
                    <a:pt x="1345" y="0"/>
                  </a:moveTo>
                  <a:cubicBezTo>
                    <a:pt x="224" y="0"/>
                    <a:pt x="224" y="673"/>
                    <a:pt x="0" y="1345"/>
                  </a:cubicBezTo>
                  <a:cubicBezTo>
                    <a:pt x="1121" y="1345"/>
                    <a:pt x="897" y="225"/>
                    <a:pt x="134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18" name="Google Shape;3018;p5"/>
            <p:cNvSpPr/>
            <p:nvPr/>
          </p:nvSpPr>
          <p:spPr>
            <a:xfrm>
              <a:off x="4708175" y="4261025"/>
              <a:ext cx="45925" cy="30625"/>
            </a:xfrm>
            <a:custGeom>
              <a:avLst/>
              <a:gdLst/>
              <a:ahLst/>
              <a:cxnLst/>
              <a:rect l="l" t="t" r="r" b="b"/>
              <a:pathLst>
                <a:path w="1837" h="1225" extrusionOk="0">
                  <a:moveTo>
                    <a:pt x="1164" y="0"/>
                  </a:moveTo>
                  <a:lnTo>
                    <a:pt x="1164" y="0"/>
                  </a:lnTo>
                  <a:cubicBezTo>
                    <a:pt x="977" y="376"/>
                    <a:pt x="1" y="1225"/>
                    <a:pt x="87" y="1225"/>
                  </a:cubicBezTo>
                  <a:cubicBezTo>
                    <a:pt x="103" y="1225"/>
                    <a:pt x="159" y="1193"/>
                    <a:pt x="268" y="1121"/>
                  </a:cubicBezTo>
                  <a:cubicBezTo>
                    <a:pt x="716" y="897"/>
                    <a:pt x="1837" y="448"/>
                    <a:pt x="116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19" name="Google Shape;3019;p5"/>
            <p:cNvSpPr/>
            <p:nvPr/>
          </p:nvSpPr>
          <p:spPr>
            <a:xfrm>
              <a:off x="4225750" y="2484975"/>
              <a:ext cx="12025" cy="8275"/>
            </a:xfrm>
            <a:custGeom>
              <a:avLst/>
              <a:gdLst/>
              <a:ahLst/>
              <a:cxnLst/>
              <a:rect l="l" t="t" r="r" b="b"/>
              <a:pathLst>
                <a:path w="481" h="331" extrusionOk="0">
                  <a:moveTo>
                    <a:pt x="7" y="1"/>
                  </a:moveTo>
                  <a:cubicBezTo>
                    <a:pt x="1" y="1"/>
                    <a:pt x="73" y="58"/>
                    <a:pt x="291" y="221"/>
                  </a:cubicBezTo>
                  <a:cubicBezTo>
                    <a:pt x="409" y="300"/>
                    <a:pt x="458" y="331"/>
                    <a:pt x="463" y="331"/>
                  </a:cubicBezTo>
                  <a:cubicBezTo>
                    <a:pt x="480" y="331"/>
                    <a:pt x="20" y="1"/>
                    <a:pt x="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20" name="Google Shape;3020;p5"/>
            <p:cNvSpPr/>
            <p:nvPr/>
          </p:nvSpPr>
          <p:spPr>
            <a:xfrm>
              <a:off x="4154575" y="815225"/>
              <a:ext cx="39250" cy="11225"/>
            </a:xfrm>
            <a:custGeom>
              <a:avLst/>
              <a:gdLst/>
              <a:ahLst/>
              <a:cxnLst/>
              <a:rect l="l" t="t" r="r" b="b"/>
              <a:pathLst>
                <a:path w="1570" h="449" extrusionOk="0">
                  <a:moveTo>
                    <a:pt x="1345" y="1"/>
                  </a:moveTo>
                  <a:cubicBezTo>
                    <a:pt x="897" y="1"/>
                    <a:pt x="0" y="449"/>
                    <a:pt x="673" y="449"/>
                  </a:cubicBezTo>
                  <a:cubicBezTo>
                    <a:pt x="561" y="225"/>
                    <a:pt x="841" y="225"/>
                    <a:pt x="1093" y="225"/>
                  </a:cubicBezTo>
                  <a:cubicBezTo>
                    <a:pt x="1345" y="225"/>
                    <a:pt x="1569" y="225"/>
                    <a:pt x="134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21" name="Google Shape;3021;p5"/>
            <p:cNvSpPr/>
            <p:nvPr/>
          </p:nvSpPr>
          <p:spPr>
            <a:xfrm>
              <a:off x="3913650" y="1302675"/>
              <a:ext cx="44850" cy="44850"/>
            </a:xfrm>
            <a:custGeom>
              <a:avLst/>
              <a:gdLst/>
              <a:ahLst/>
              <a:cxnLst/>
              <a:rect l="l" t="t" r="r" b="b"/>
              <a:pathLst>
                <a:path w="1794" h="1794" extrusionOk="0">
                  <a:moveTo>
                    <a:pt x="1793" y="1"/>
                  </a:moveTo>
                  <a:cubicBezTo>
                    <a:pt x="448" y="1"/>
                    <a:pt x="673" y="1121"/>
                    <a:pt x="0" y="1794"/>
                  </a:cubicBezTo>
                  <a:cubicBezTo>
                    <a:pt x="897" y="1345"/>
                    <a:pt x="1121" y="449"/>
                    <a:pt x="179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22" name="Google Shape;3022;p5"/>
            <p:cNvSpPr/>
            <p:nvPr/>
          </p:nvSpPr>
          <p:spPr>
            <a:xfrm>
              <a:off x="3894025" y="3044275"/>
              <a:ext cx="27525" cy="13050"/>
            </a:xfrm>
            <a:custGeom>
              <a:avLst/>
              <a:gdLst/>
              <a:ahLst/>
              <a:cxnLst/>
              <a:rect l="l" t="t" r="r" b="b"/>
              <a:pathLst>
                <a:path w="1101" h="522" extrusionOk="0">
                  <a:moveTo>
                    <a:pt x="904" y="1"/>
                  </a:moveTo>
                  <a:cubicBezTo>
                    <a:pt x="875" y="1"/>
                    <a:pt x="836" y="12"/>
                    <a:pt x="785" y="37"/>
                  </a:cubicBezTo>
                  <a:cubicBezTo>
                    <a:pt x="673" y="261"/>
                    <a:pt x="449" y="261"/>
                    <a:pt x="281" y="261"/>
                  </a:cubicBezTo>
                  <a:cubicBezTo>
                    <a:pt x="113" y="261"/>
                    <a:pt x="1" y="261"/>
                    <a:pt x="113" y="485"/>
                  </a:cubicBezTo>
                  <a:cubicBezTo>
                    <a:pt x="189" y="510"/>
                    <a:pt x="262" y="521"/>
                    <a:pt x="331" y="521"/>
                  </a:cubicBezTo>
                  <a:cubicBezTo>
                    <a:pt x="806" y="521"/>
                    <a:pt x="1101" y="1"/>
                    <a:pt x="90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23" name="Google Shape;3023;p5"/>
            <p:cNvSpPr/>
            <p:nvPr/>
          </p:nvSpPr>
          <p:spPr>
            <a:xfrm>
              <a:off x="3667125" y="1532400"/>
              <a:ext cx="84050" cy="39250"/>
            </a:xfrm>
            <a:custGeom>
              <a:avLst/>
              <a:gdLst/>
              <a:ahLst/>
              <a:cxnLst/>
              <a:rect l="l" t="t" r="r" b="b"/>
              <a:pathLst>
                <a:path w="3362" h="1570" extrusionOk="0">
                  <a:moveTo>
                    <a:pt x="1793" y="0"/>
                  </a:moveTo>
                  <a:lnTo>
                    <a:pt x="1793" y="0"/>
                  </a:lnTo>
                  <a:cubicBezTo>
                    <a:pt x="2017" y="897"/>
                    <a:pt x="0" y="1121"/>
                    <a:pt x="1345" y="1569"/>
                  </a:cubicBezTo>
                  <a:cubicBezTo>
                    <a:pt x="1121" y="897"/>
                    <a:pt x="3362" y="673"/>
                    <a:pt x="17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24" name="Google Shape;3024;p5"/>
            <p:cNvSpPr/>
            <p:nvPr/>
          </p:nvSpPr>
          <p:spPr>
            <a:xfrm>
              <a:off x="3599875" y="1622050"/>
              <a:ext cx="33650" cy="22425"/>
            </a:xfrm>
            <a:custGeom>
              <a:avLst/>
              <a:gdLst/>
              <a:ahLst/>
              <a:cxnLst/>
              <a:rect l="l" t="t" r="r" b="b"/>
              <a:pathLst>
                <a:path w="1346" h="897" extrusionOk="0">
                  <a:moveTo>
                    <a:pt x="1345" y="0"/>
                  </a:moveTo>
                  <a:cubicBezTo>
                    <a:pt x="449" y="0"/>
                    <a:pt x="1" y="449"/>
                    <a:pt x="1" y="897"/>
                  </a:cubicBezTo>
                  <a:cubicBezTo>
                    <a:pt x="897" y="897"/>
                    <a:pt x="673" y="224"/>
                    <a:pt x="134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25" name="Google Shape;3025;p5"/>
            <p:cNvSpPr/>
            <p:nvPr/>
          </p:nvSpPr>
          <p:spPr>
            <a:xfrm>
              <a:off x="3527050" y="1644450"/>
              <a:ext cx="89650" cy="56050"/>
            </a:xfrm>
            <a:custGeom>
              <a:avLst/>
              <a:gdLst/>
              <a:ahLst/>
              <a:cxnLst/>
              <a:rect l="l" t="t" r="r" b="b"/>
              <a:pathLst>
                <a:path w="3586" h="2242" extrusionOk="0">
                  <a:moveTo>
                    <a:pt x="2241" y="1"/>
                  </a:moveTo>
                  <a:cubicBezTo>
                    <a:pt x="2241" y="1121"/>
                    <a:pt x="0" y="1570"/>
                    <a:pt x="448" y="2242"/>
                  </a:cubicBezTo>
                  <a:cubicBezTo>
                    <a:pt x="897" y="1570"/>
                    <a:pt x="3586" y="673"/>
                    <a:pt x="224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26" name="Google Shape;3026;p5"/>
            <p:cNvSpPr/>
            <p:nvPr/>
          </p:nvSpPr>
          <p:spPr>
            <a:xfrm>
              <a:off x="3487825" y="1011325"/>
              <a:ext cx="16825" cy="16825"/>
            </a:xfrm>
            <a:custGeom>
              <a:avLst/>
              <a:gdLst/>
              <a:ahLst/>
              <a:cxnLst/>
              <a:rect l="l" t="t" r="r" b="b"/>
              <a:pathLst>
                <a:path w="673" h="673" extrusionOk="0">
                  <a:moveTo>
                    <a:pt x="448" y="1"/>
                  </a:moveTo>
                  <a:cubicBezTo>
                    <a:pt x="0" y="1"/>
                    <a:pt x="224" y="449"/>
                    <a:pt x="673" y="673"/>
                  </a:cubicBezTo>
                  <a:cubicBezTo>
                    <a:pt x="673" y="449"/>
                    <a:pt x="673" y="1"/>
                    <a:pt x="4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27" name="Google Shape;3027;p5"/>
            <p:cNvSpPr/>
            <p:nvPr/>
          </p:nvSpPr>
          <p:spPr>
            <a:xfrm>
              <a:off x="3315600" y="1846150"/>
              <a:ext cx="20975" cy="11375"/>
            </a:xfrm>
            <a:custGeom>
              <a:avLst/>
              <a:gdLst/>
              <a:ahLst/>
              <a:cxnLst/>
              <a:rect l="l" t="t" r="r" b="b"/>
              <a:pathLst>
                <a:path w="839" h="455" extrusionOk="0">
                  <a:moveTo>
                    <a:pt x="838" y="1"/>
                  </a:moveTo>
                  <a:lnTo>
                    <a:pt x="838" y="1"/>
                  </a:lnTo>
                  <a:cubicBezTo>
                    <a:pt x="1" y="141"/>
                    <a:pt x="32" y="454"/>
                    <a:pt x="284" y="454"/>
                  </a:cubicBezTo>
                  <a:cubicBezTo>
                    <a:pt x="436" y="454"/>
                    <a:pt x="669" y="339"/>
                    <a:pt x="83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28" name="Google Shape;3028;p5"/>
            <p:cNvSpPr/>
            <p:nvPr/>
          </p:nvSpPr>
          <p:spPr>
            <a:xfrm>
              <a:off x="3280500" y="1860925"/>
              <a:ext cx="29900" cy="20925"/>
            </a:xfrm>
            <a:custGeom>
              <a:avLst/>
              <a:gdLst/>
              <a:ahLst/>
              <a:cxnLst/>
              <a:rect l="l" t="t" r="r" b="b"/>
              <a:pathLst>
                <a:path w="1196" h="837" extrusionOk="0">
                  <a:moveTo>
                    <a:pt x="1026" y="1"/>
                  </a:moveTo>
                  <a:cubicBezTo>
                    <a:pt x="997" y="1"/>
                    <a:pt x="954" y="25"/>
                    <a:pt x="897" y="82"/>
                  </a:cubicBezTo>
                  <a:cubicBezTo>
                    <a:pt x="897" y="531"/>
                    <a:pt x="1" y="306"/>
                    <a:pt x="1" y="755"/>
                  </a:cubicBezTo>
                  <a:cubicBezTo>
                    <a:pt x="115" y="812"/>
                    <a:pt x="222" y="836"/>
                    <a:pt x="321" y="836"/>
                  </a:cubicBezTo>
                  <a:cubicBezTo>
                    <a:pt x="898" y="836"/>
                    <a:pt x="1195" y="1"/>
                    <a:pt x="102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29" name="Google Shape;3029;p5"/>
            <p:cNvSpPr/>
            <p:nvPr/>
          </p:nvSpPr>
          <p:spPr>
            <a:xfrm>
              <a:off x="3241300" y="1890975"/>
              <a:ext cx="28025" cy="16850"/>
            </a:xfrm>
            <a:custGeom>
              <a:avLst/>
              <a:gdLst/>
              <a:ahLst/>
              <a:cxnLst/>
              <a:rect l="l" t="t" r="r" b="b"/>
              <a:pathLst>
                <a:path w="1121" h="674" extrusionOk="0">
                  <a:moveTo>
                    <a:pt x="672" y="1"/>
                  </a:moveTo>
                  <a:cubicBezTo>
                    <a:pt x="672" y="225"/>
                    <a:pt x="0" y="225"/>
                    <a:pt x="0" y="673"/>
                  </a:cubicBezTo>
                  <a:lnTo>
                    <a:pt x="0" y="673"/>
                  </a:lnTo>
                  <a:cubicBezTo>
                    <a:pt x="672" y="673"/>
                    <a:pt x="1121" y="1"/>
                    <a:pt x="6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30" name="Google Shape;3030;p5"/>
            <p:cNvSpPr/>
            <p:nvPr/>
          </p:nvSpPr>
          <p:spPr>
            <a:xfrm>
              <a:off x="3076925" y="2065925"/>
              <a:ext cx="24325" cy="9975"/>
            </a:xfrm>
            <a:custGeom>
              <a:avLst/>
              <a:gdLst/>
              <a:ahLst/>
              <a:cxnLst/>
              <a:rect l="l" t="t" r="r" b="b"/>
              <a:pathLst>
                <a:path w="973" h="399" extrusionOk="0">
                  <a:moveTo>
                    <a:pt x="698" y="0"/>
                  </a:moveTo>
                  <a:cubicBezTo>
                    <a:pt x="399" y="0"/>
                    <a:pt x="1" y="399"/>
                    <a:pt x="300" y="399"/>
                  </a:cubicBezTo>
                  <a:lnTo>
                    <a:pt x="972" y="399"/>
                  </a:lnTo>
                  <a:cubicBezTo>
                    <a:pt x="972" y="100"/>
                    <a:pt x="848" y="0"/>
                    <a:pt x="6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31" name="Google Shape;3031;p5"/>
            <p:cNvSpPr/>
            <p:nvPr/>
          </p:nvSpPr>
          <p:spPr>
            <a:xfrm>
              <a:off x="2819425" y="3039675"/>
              <a:ext cx="12000" cy="8275"/>
            </a:xfrm>
            <a:custGeom>
              <a:avLst/>
              <a:gdLst/>
              <a:ahLst/>
              <a:cxnLst/>
              <a:rect l="l" t="t" r="r" b="b"/>
              <a:pathLst>
                <a:path w="480" h="331" extrusionOk="0">
                  <a:moveTo>
                    <a:pt x="6" y="0"/>
                  </a:moveTo>
                  <a:cubicBezTo>
                    <a:pt x="0" y="0"/>
                    <a:pt x="73" y="58"/>
                    <a:pt x="290" y="221"/>
                  </a:cubicBezTo>
                  <a:cubicBezTo>
                    <a:pt x="409" y="300"/>
                    <a:pt x="458" y="330"/>
                    <a:pt x="463" y="330"/>
                  </a:cubicBezTo>
                  <a:cubicBezTo>
                    <a:pt x="480" y="330"/>
                    <a:pt x="19" y="0"/>
                    <a:pt x="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32" name="Google Shape;3032;p5"/>
            <p:cNvSpPr/>
            <p:nvPr/>
          </p:nvSpPr>
          <p:spPr>
            <a:xfrm>
              <a:off x="2072675" y="4646475"/>
              <a:ext cx="36850" cy="12375"/>
            </a:xfrm>
            <a:custGeom>
              <a:avLst/>
              <a:gdLst/>
              <a:ahLst/>
              <a:cxnLst/>
              <a:rect l="l" t="t" r="r" b="b"/>
              <a:pathLst>
                <a:path w="1474" h="495" extrusionOk="0">
                  <a:moveTo>
                    <a:pt x="1036" y="1"/>
                  </a:moveTo>
                  <a:cubicBezTo>
                    <a:pt x="577" y="1"/>
                    <a:pt x="1" y="494"/>
                    <a:pt x="577" y="494"/>
                  </a:cubicBezTo>
                  <a:cubicBezTo>
                    <a:pt x="577" y="270"/>
                    <a:pt x="857" y="270"/>
                    <a:pt x="1081" y="270"/>
                  </a:cubicBezTo>
                  <a:cubicBezTo>
                    <a:pt x="1305" y="270"/>
                    <a:pt x="1473" y="270"/>
                    <a:pt x="1249" y="46"/>
                  </a:cubicBezTo>
                  <a:cubicBezTo>
                    <a:pt x="1185" y="14"/>
                    <a:pt x="1112" y="1"/>
                    <a:pt x="103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33" name="Google Shape;3033;p5"/>
            <p:cNvSpPr/>
            <p:nvPr/>
          </p:nvSpPr>
          <p:spPr>
            <a:xfrm>
              <a:off x="1100975" y="1061750"/>
              <a:ext cx="67250" cy="61650"/>
            </a:xfrm>
            <a:custGeom>
              <a:avLst/>
              <a:gdLst/>
              <a:ahLst/>
              <a:cxnLst/>
              <a:rect l="l" t="t" r="r" b="b"/>
              <a:pathLst>
                <a:path w="2690" h="2466" extrusionOk="0">
                  <a:moveTo>
                    <a:pt x="1793" y="1"/>
                  </a:moveTo>
                  <a:lnTo>
                    <a:pt x="1793" y="1"/>
                  </a:lnTo>
                  <a:cubicBezTo>
                    <a:pt x="2017" y="1121"/>
                    <a:pt x="0" y="1569"/>
                    <a:pt x="897" y="2466"/>
                  </a:cubicBezTo>
                  <a:cubicBezTo>
                    <a:pt x="897" y="1794"/>
                    <a:pt x="2690" y="897"/>
                    <a:pt x="179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34" name="Google Shape;3034;p5"/>
            <p:cNvSpPr/>
            <p:nvPr/>
          </p:nvSpPr>
          <p:spPr>
            <a:xfrm>
              <a:off x="271725" y="1044950"/>
              <a:ext cx="95275" cy="44850"/>
            </a:xfrm>
            <a:custGeom>
              <a:avLst/>
              <a:gdLst/>
              <a:ahLst/>
              <a:cxnLst/>
              <a:rect l="l" t="t" r="r" b="b"/>
              <a:pathLst>
                <a:path w="3811" h="1794" extrusionOk="0">
                  <a:moveTo>
                    <a:pt x="3362" y="0"/>
                  </a:moveTo>
                  <a:cubicBezTo>
                    <a:pt x="2690" y="673"/>
                    <a:pt x="1" y="1793"/>
                    <a:pt x="225" y="1793"/>
                  </a:cubicBezTo>
                  <a:cubicBezTo>
                    <a:pt x="1794" y="1569"/>
                    <a:pt x="3811" y="897"/>
                    <a:pt x="336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35" name="Google Shape;3035;p5"/>
            <p:cNvSpPr/>
            <p:nvPr/>
          </p:nvSpPr>
          <p:spPr>
            <a:xfrm>
              <a:off x="507050" y="742400"/>
              <a:ext cx="28050" cy="28025"/>
            </a:xfrm>
            <a:custGeom>
              <a:avLst/>
              <a:gdLst/>
              <a:ahLst/>
              <a:cxnLst/>
              <a:rect l="l" t="t" r="r" b="b"/>
              <a:pathLst>
                <a:path w="1122" h="1121" extrusionOk="0">
                  <a:moveTo>
                    <a:pt x="673" y="0"/>
                  </a:moveTo>
                  <a:cubicBezTo>
                    <a:pt x="449" y="448"/>
                    <a:pt x="1" y="896"/>
                    <a:pt x="673" y="1121"/>
                  </a:cubicBezTo>
                  <a:cubicBezTo>
                    <a:pt x="673" y="672"/>
                    <a:pt x="1121" y="224"/>
                    <a:pt x="6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36" name="Google Shape;3036;p5"/>
            <p:cNvSpPr/>
            <p:nvPr/>
          </p:nvSpPr>
          <p:spPr>
            <a:xfrm>
              <a:off x="1064525" y="3105300"/>
              <a:ext cx="8600" cy="11475"/>
            </a:xfrm>
            <a:custGeom>
              <a:avLst/>
              <a:gdLst/>
              <a:ahLst/>
              <a:cxnLst/>
              <a:rect l="l" t="t" r="r" b="b"/>
              <a:pathLst>
                <a:path w="344" h="459" extrusionOk="0">
                  <a:moveTo>
                    <a:pt x="334" y="1"/>
                  </a:moveTo>
                  <a:cubicBezTo>
                    <a:pt x="330" y="1"/>
                    <a:pt x="271" y="75"/>
                    <a:pt x="113" y="285"/>
                  </a:cubicBezTo>
                  <a:cubicBezTo>
                    <a:pt x="30" y="411"/>
                    <a:pt x="1" y="458"/>
                    <a:pt x="5" y="458"/>
                  </a:cubicBezTo>
                  <a:cubicBezTo>
                    <a:pt x="16" y="458"/>
                    <a:pt x="344" y="1"/>
                    <a:pt x="3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37" name="Google Shape;3037;p5"/>
            <p:cNvSpPr/>
            <p:nvPr/>
          </p:nvSpPr>
          <p:spPr>
            <a:xfrm>
              <a:off x="1012200" y="1126250"/>
              <a:ext cx="12000" cy="8275"/>
            </a:xfrm>
            <a:custGeom>
              <a:avLst/>
              <a:gdLst/>
              <a:ahLst/>
              <a:cxnLst/>
              <a:rect l="l" t="t" r="r" b="b"/>
              <a:pathLst>
                <a:path w="480" h="331" extrusionOk="0">
                  <a:moveTo>
                    <a:pt x="17" y="1"/>
                  </a:moveTo>
                  <a:cubicBezTo>
                    <a:pt x="0" y="1"/>
                    <a:pt x="460" y="331"/>
                    <a:pt x="474" y="331"/>
                  </a:cubicBezTo>
                  <a:cubicBezTo>
                    <a:pt x="479" y="331"/>
                    <a:pt x="407" y="273"/>
                    <a:pt x="189" y="110"/>
                  </a:cubicBezTo>
                  <a:cubicBezTo>
                    <a:pt x="71" y="31"/>
                    <a:pt x="22" y="1"/>
                    <a:pt x="1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38" name="Google Shape;3038;p5"/>
            <p:cNvSpPr/>
            <p:nvPr/>
          </p:nvSpPr>
          <p:spPr>
            <a:xfrm>
              <a:off x="955300" y="3351075"/>
              <a:ext cx="40325" cy="30300"/>
            </a:xfrm>
            <a:custGeom>
              <a:avLst/>
              <a:gdLst/>
              <a:ahLst/>
              <a:cxnLst/>
              <a:rect l="l" t="t" r="r" b="b"/>
              <a:pathLst>
                <a:path w="1613" h="1212" extrusionOk="0">
                  <a:moveTo>
                    <a:pt x="1330" y="0"/>
                  </a:moveTo>
                  <a:cubicBezTo>
                    <a:pt x="1284" y="0"/>
                    <a:pt x="1216" y="28"/>
                    <a:pt x="1121" y="91"/>
                  </a:cubicBezTo>
                  <a:cubicBezTo>
                    <a:pt x="1121" y="315"/>
                    <a:pt x="0" y="764"/>
                    <a:pt x="897" y="1212"/>
                  </a:cubicBezTo>
                  <a:cubicBezTo>
                    <a:pt x="1089" y="1019"/>
                    <a:pt x="1612" y="0"/>
                    <a:pt x="133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39" name="Google Shape;3039;p5"/>
            <p:cNvSpPr/>
            <p:nvPr/>
          </p:nvSpPr>
          <p:spPr>
            <a:xfrm>
              <a:off x="916075" y="3426175"/>
              <a:ext cx="39250" cy="33650"/>
            </a:xfrm>
            <a:custGeom>
              <a:avLst/>
              <a:gdLst/>
              <a:ahLst/>
              <a:cxnLst/>
              <a:rect l="l" t="t" r="r" b="b"/>
              <a:pathLst>
                <a:path w="1570" h="1346" extrusionOk="0">
                  <a:moveTo>
                    <a:pt x="897" y="1"/>
                  </a:moveTo>
                  <a:cubicBezTo>
                    <a:pt x="897" y="449"/>
                    <a:pt x="0" y="897"/>
                    <a:pt x="673" y="1346"/>
                  </a:cubicBezTo>
                  <a:cubicBezTo>
                    <a:pt x="448" y="897"/>
                    <a:pt x="1569" y="225"/>
                    <a:pt x="8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40" name="Google Shape;3040;p5"/>
            <p:cNvSpPr/>
            <p:nvPr/>
          </p:nvSpPr>
          <p:spPr>
            <a:xfrm>
              <a:off x="865650" y="1319500"/>
              <a:ext cx="33625" cy="16825"/>
            </a:xfrm>
            <a:custGeom>
              <a:avLst/>
              <a:gdLst/>
              <a:ahLst/>
              <a:cxnLst/>
              <a:rect l="l" t="t" r="r" b="b"/>
              <a:pathLst>
                <a:path w="1345" h="673" extrusionOk="0">
                  <a:moveTo>
                    <a:pt x="673" y="0"/>
                  </a:moveTo>
                  <a:cubicBezTo>
                    <a:pt x="673" y="0"/>
                    <a:pt x="0" y="672"/>
                    <a:pt x="673" y="672"/>
                  </a:cubicBezTo>
                  <a:cubicBezTo>
                    <a:pt x="448" y="448"/>
                    <a:pt x="1345" y="0"/>
                    <a:pt x="6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41" name="Google Shape;3041;p5"/>
            <p:cNvSpPr/>
            <p:nvPr/>
          </p:nvSpPr>
          <p:spPr>
            <a:xfrm>
              <a:off x="832025" y="1963825"/>
              <a:ext cx="50450" cy="44850"/>
            </a:xfrm>
            <a:custGeom>
              <a:avLst/>
              <a:gdLst/>
              <a:ahLst/>
              <a:cxnLst/>
              <a:rect l="l" t="t" r="r" b="b"/>
              <a:pathLst>
                <a:path w="2018" h="1794" extrusionOk="0">
                  <a:moveTo>
                    <a:pt x="2018" y="0"/>
                  </a:moveTo>
                  <a:lnTo>
                    <a:pt x="2018" y="0"/>
                  </a:lnTo>
                  <a:cubicBezTo>
                    <a:pt x="1345" y="449"/>
                    <a:pt x="0" y="897"/>
                    <a:pt x="0" y="1793"/>
                  </a:cubicBezTo>
                  <a:cubicBezTo>
                    <a:pt x="1121" y="1569"/>
                    <a:pt x="1569" y="673"/>
                    <a:pt x="201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42" name="Google Shape;3042;p5"/>
            <p:cNvSpPr/>
            <p:nvPr/>
          </p:nvSpPr>
          <p:spPr>
            <a:xfrm>
              <a:off x="389400" y="1065875"/>
              <a:ext cx="351150" cy="39975"/>
            </a:xfrm>
            <a:custGeom>
              <a:avLst/>
              <a:gdLst/>
              <a:ahLst/>
              <a:cxnLst/>
              <a:rect l="l" t="t" r="r" b="b"/>
              <a:pathLst>
                <a:path w="14046" h="1599" extrusionOk="0">
                  <a:moveTo>
                    <a:pt x="4900" y="1"/>
                  </a:moveTo>
                  <a:cubicBezTo>
                    <a:pt x="3356" y="1"/>
                    <a:pt x="1699" y="198"/>
                    <a:pt x="0" y="732"/>
                  </a:cubicBezTo>
                  <a:lnTo>
                    <a:pt x="11733" y="1111"/>
                  </a:lnTo>
                  <a:lnTo>
                    <a:pt x="11733" y="1111"/>
                  </a:lnTo>
                  <a:cubicBezTo>
                    <a:pt x="10095" y="641"/>
                    <a:pt x="7680" y="1"/>
                    <a:pt x="4900" y="1"/>
                  </a:cubicBezTo>
                  <a:close/>
                  <a:moveTo>
                    <a:pt x="11733" y="1111"/>
                  </a:moveTo>
                  <a:cubicBezTo>
                    <a:pt x="12683" y="1383"/>
                    <a:pt x="13372" y="1598"/>
                    <a:pt x="13719" y="1598"/>
                  </a:cubicBezTo>
                  <a:cubicBezTo>
                    <a:pt x="13976" y="1598"/>
                    <a:pt x="14046" y="1480"/>
                    <a:pt x="13895" y="1180"/>
                  </a:cubicBezTo>
                  <a:lnTo>
                    <a:pt x="11733" y="111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43" name="Google Shape;3043;p5"/>
            <p:cNvSpPr/>
            <p:nvPr/>
          </p:nvSpPr>
          <p:spPr>
            <a:xfrm>
              <a:off x="544475" y="3516375"/>
              <a:ext cx="12700" cy="18475"/>
            </a:xfrm>
            <a:custGeom>
              <a:avLst/>
              <a:gdLst/>
              <a:ahLst/>
              <a:cxnLst/>
              <a:rect l="l" t="t" r="r" b="b"/>
              <a:pathLst>
                <a:path w="508" h="739" extrusionOk="0">
                  <a:moveTo>
                    <a:pt x="467" y="0"/>
                  </a:moveTo>
                  <a:cubicBezTo>
                    <a:pt x="456" y="0"/>
                    <a:pt x="406" y="57"/>
                    <a:pt x="297" y="203"/>
                  </a:cubicBezTo>
                  <a:cubicBezTo>
                    <a:pt x="70" y="600"/>
                    <a:pt x="1" y="739"/>
                    <a:pt x="13" y="739"/>
                  </a:cubicBezTo>
                  <a:cubicBezTo>
                    <a:pt x="43" y="739"/>
                    <a:pt x="507" y="0"/>
                    <a:pt x="4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44" name="Google Shape;3044;p5"/>
            <p:cNvSpPr/>
            <p:nvPr/>
          </p:nvSpPr>
          <p:spPr>
            <a:xfrm>
              <a:off x="282925" y="2271975"/>
              <a:ext cx="240950" cy="89675"/>
            </a:xfrm>
            <a:custGeom>
              <a:avLst/>
              <a:gdLst/>
              <a:ahLst/>
              <a:cxnLst/>
              <a:rect l="l" t="t" r="r" b="b"/>
              <a:pathLst>
                <a:path w="9638" h="3587" extrusionOk="0">
                  <a:moveTo>
                    <a:pt x="5604" y="1"/>
                  </a:moveTo>
                  <a:lnTo>
                    <a:pt x="5604" y="1"/>
                  </a:lnTo>
                  <a:cubicBezTo>
                    <a:pt x="3363" y="449"/>
                    <a:pt x="1346" y="1794"/>
                    <a:pt x="1" y="3587"/>
                  </a:cubicBezTo>
                  <a:cubicBezTo>
                    <a:pt x="7621" y="2466"/>
                    <a:pt x="9638" y="1346"/>
                    <a:pt x="560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45" name="Google Shape;3045;p5"/>
            <p:cNvSpPr/>
            <p:nvPr/>
          </p:nvSpPr>
          <p:spPr>
            <a:xfrm>
              <a:off x="333375" y="2249575"/>
              <a:ext cx="72850" cy="33650"/>
            </a:xfrm>
            <a:custGeom>
              <a:avLst/>
              <a:gdLst/>
              <a:ahLst/>
              <a:cxnLst/>
              <a:rect l="l" t="t" r="r" b="b"/>
              <a:pathLst>
                <a:path w="2914" h="1346" extrusionOk="0">
                  <a:moveTo>
                    <a:pt x="2914" y="0"/>
                  </a:moveTo>
                  <a:cubicBezTo>
                    <a:pt x="2241" y="0"/>
                    <a:pt x="0" y="1345"/>
                    <a:pt x="1121" y="1345"/>
                  </a:cubicBezTo>
                  <a:cubicBezTo>
                    <a:pt x="1569" y="897"/>
                    <a:pt x="2689" y="673"/>
                    <a:pt x="291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46" name="Google Shape;3046;p5"/>
            <p:cNvSpPr/>
            <p:nvPr/>
          </p:nvSpPr>
          <p:spPr>
            <a:xfrm>
              <a:off x="254925" y="3891225"/>
              <a:ext cx="39250" cy="22425"/>
            </a:xfrm>
            <a:custGeom>
              <a:avLst/>
              <a:gdLst/>
              <a:ahLst/>
              <a:cxnLst/>
              <a:rect l="l" t="t" r="r" b="b"/>
              <a:pathLst>
                <a:path w="1570" h="897" extrusionOk="0">
                  <a:moveTo>
                    <a:pt x="897" y="1"/>
                  </a:moveTo>
                  <a:cubicBezTo>
                    <a:pt x="673" y="449"/>
                    <a:pt x="224" y="673"/>
                    <a:pt x="0" y="897"/>
                  </a:cubicBezTo>
                  <a:cubicBezTo>
                    <a:pt x="449" y="897"/>
                    <a:pt x="1569" y="225"/>
                    <a:pt x="8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047" name="Google Shape;3047;p5"/>
          <p:cNvSpPr/>
          <p:nvPr/>
        </p:nvSpPr>
        <p:spPr>
          <a:xfrm rot="-147605">
            <a:off x="775101" y="1588618"/>
            <a:ext cx="4441728" cy="1299775"/>
          </a:xfrm>
          <a:custGeom>
            <a:avLst/>
            <a:gdLst/>
            <a:ahLst/>
            <a:cxnLst/>
            <a:rect l="l" t="t" r="r" b="b"/>
            <a:pathLst>
              <a:path w="63622" h="31374" extrusionOk="0">
                <a:moveTo>
                  <a:pt x="1063" y="0"/>
                </a:moveTo>
                <a:lnTo>
                  <a:pt x="2688" y="3625"/>
                </a:lnTo>
                <a:lnTo>
                  <a:pt x="813" y="6250"/>
                </a:lnTo>
                <a:lnTo>
                  <a:pt x="3188" y="8812"/>
                </a:lnTo>
                <a:lnTo>
                  <a:pt x="625" y="12062"/>
                </a:lnTo>
                <a:lnTo>
                  <a:pt x="1875" y="14624"/>
                </a:lnTo>
                <a:lnTo>
                  <a:pt x="375" y="18311"/>
                </a:lnTo>
                <a:lnTo>
                  <a:pt x="1688" y="20311"/>
                </a:lnTo>
                <a:lnTo>
                  <a:pt x="188" y="24249"/>
                </a:lnTo>
                <a:lnTo>
                  <a:pt x="2563" y="26123"/>
                </a:lnTo>
                <a:lnTo>
                  <a:pt x="0" y="29123"/>
                </a:lnTo>
                <a:lnTo>
                  <a:pt x="62622" y="31373"/>
                </a:lnTo>
                <a:lnTo>
                  <a:pt x="60559" y="28623"/>
                </a:lnTo>
                <a:lnTo>
                  <a:pt x="62809" y="26248"/>
                </a:lnTo>
                <a:lnTo>
                  <a:pt x="60747" y="23374"/>
                </a:lnTo>
                <a:lnTo>
                  <a:pt x="62934" y="21311"/>
                </a:lnTo>
                <a:lnTo>
                  <a:pt x="60934" y="18436"/>
                </a:lnTo>
                <a:lnTo>
                  <a:pt x="63184" y="14874"/>
                </a:lnTo>
                <a:lnTo>
                  <a:pt x="61184" y="12187"/>
                </a:lnTo>
                <a:lnTo>
                  <a:pt x="63372" y="9374"/>
                </a:lnTo>
                <a:lnTo>
                  <a:pt x="61372" y="6687"/>
                </a:lnTo>
                <a:lnTo>
                  <a:pt x="63059" y="5875"/>
                </a:lnTo>
                <a:lnTo>
                  <a:pt x="63622" y="2250"/>
                </a:lnTo>
                <a:lnTo>
                  <a:pt x="1063" y="0"/>
                </a:lnTo>
                <a:close/>
              </a:path>
            </a:pathLst>
          </a:custGeom>
          <a:solidFill>
            <a:srgbClr val="B33B0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048" name="Google Shape;3048;p5"/>
          <p:cNvSpPr txBox="1">
            <a:spLocks noGrp="1"/>
          </p:cNvSpPr>
          <p:nvPr>
            <p:ph type="title"/>
          </p:nvPr>
        </p:nvSpPr>
        <p:spPr>
          <a:xfrm>
            <a:off x="1180893" y="1812984"/>
            <a:ext cx="4244000" cy="885200"/>
          </a:xfrm>
          <a:prstGeom prst="rect">
            <a:avLst/>
          </a:prstGeom>
          <a:noFill/>
        </p:spPr>
        <p:txBody>
          <a:bodyPr spcFirstLastPara="1" wrap="square" lIns="91425" tIns="91425" rIns="91425" bIns="91425" anchor="b" anchorCtr="0">
            <a:noAutofit/>
          </a:bodyPr>
          <a:lstStyle>
            <a:lvl1pPr lvl="0" rtl="0">
              <a:spcBef>
                <a:spcPts val="0"/>
              </a:spcBef>
              <a:spcAft>
                <a:spcPts val="0"/>
              </a:spcAft>
              <a:buClr>
                <a:schemeClr val="lt1"/>
              </a:buClr>
              <a:buSzPts val="3600"/>
              <a:buFont typeface="Josefin Sans Thin"/>
              <a:buNone/>
              <a:defRPr sz="4800">
                <a:solidFill>
                  <a:schemeClr val="lt1"/>
                </a:solidFill>
                <a:latin typeface="Josefin Sans Thin"/>
                <a:ea typeface="Josefin Sans Thin"/>
                <a:cs typeface="Josefin Sans Thin"/>
                <a:sym typeface="Josefin Sans Thin"/>
              </a:defRPr>
            </a:lvl1pPr>
            <a:lvl2pPr lvl="1" rtl="0">
              <a:spcBef>
                <a:spcPts val="0"/>
              </a:spcBef>
              <a:spcAft>
                <a:spcPts val="0"/>
              </a:spcAft>
              <a:buClr>
                <a:srgbClr val="B33B00"/>
              </a:buClr>
              <a:buSzPts val="3600"/>
              <a:buFont typeface="Josefin Sans Thin"/>
              <a:buNone/>
              <a:defRPr sz="4800">
                <a:solidFill>
                  <a:srgbClr val="B33B00"/>
                </a:solidFill>
                <a:latin typeface="Josefin Sans Thin"/>
                <a:ea typeface="Josefin Sans Thin"/>
                <a:cs typeface="Josefin Sans Thin"/>
                <a:sym typeface="Josefin Sans Thin"/>
              </a:defRPr>
            </a:lvl2pPr>
            <a:lvl3pPr lvl="2" rtl="0">
              <a:spcBef>
                <a:spcPts val="0"/>
              </a:spcBef>
              <a:spcAft>
                <a:spcPts val="0"/>
              </a:spcAft>
              <a:buClr>
                <a:srgbClr val="B33B00"/>
              </a:buClr>
              <a:buSzPts val="3600"/>
              <a:buFont typeface="Josefin Sans Thin"/>
              <a:buNone/>
              <a:defRPr sz="4800">
                <a:solidFill>
                  <a:srgbClr val="B33B00"/>
                </a:solidFill>
                <a:latin typeface="Josefin Sans Thin"/>
                <a:ea typeface="Josefin Sans Thin"/>
                <a:cs typeface="Josefin Sans Thin"/>
                <a:sym typeface="Josefin Sans Thin"/>
              </a:defRPr>
            </a:lvl3pPr>
            <a:lvl4pPr lvl="3" rtl="0">
              <a:spcBef>
                <a:spcPts val="0"/>
              </a:spcBef>
              <a:spcAft>
                <a:spcPts val="0"/>
              </a:spcAft>
              <a:buClr>
                <a:srgbClr val="B33B00"/>
              </a:buClr>
              <a:buSzPts val="3600"/>
              <a:buFont typeface="Josefin Sans Thin"/>
              <a:buNone/>
              <a:defRPr sz="4800">
                <a:solidFill>
                  <a:srgbClr val="B33B00"/>
                </a:solidFill>
                <a:latin typeface="Josefin Sans Thin"/>
                <a:ea typeface="Josefin Sans Thin"/>
                <a:cs typeface="Josefin Sans Thin"/>
                <a:sym typeface="Josefin Sans Thin"/>
              </a:defRPr>
            </a:lvl4pPr>
            <a:lvl5pPr lvl="4" rtl="0">
              <a:spcBef>
                <a:spcPts val="0"/>
              </a:spcBef>
              <a:spcAft>
                <a:spcPts val="0"/>
              </a:spcAft>
              <a:buClr>
                <a:srgbClr val="B33B00"/>
              </a:buClr>
              <a:buSzPts val="3600"/>
              <a:buFont typeface="Josefin Sans Thin"/>
              <a:buNone/>
              <a:defRPr sz="4800">
                <a:solidFill>
                  <a:srgbClr val="B33B00"/>
                </a:solidFill>
                <a:latin typeface="Josefin Sans Thin"/>
                <a:ea typeface="Josefin Sans Thin"/>
                <a:cs typeface="Josefin Sans Thin"/>
                <a:sym typeface="Josefin Sans Thin"/>
              </a:defRPr>
            </a:lvl5pPr>
            <a:lvl6pPr lvl="5" rtl="0">
              <a:spcBef>
                <a:spcPts val="0"/>
              </a:spcBef>
              <a:spcAft>
                <a:spcPts val="0"/>
              </a:spcAft>
              <a:buClr>
                <a:srgbClr val="B33B00"/>
              </a:buClr>
              <a:buSzPts val="3600"/>
              <a:buFont typeface="Josefin Sans Thin"/>
              <a:buNone/>
              <a:defRPr sz="4800">
                <a:solidFill>
                  <a:srgbClr val="B33B00"/>
                </a:solidFill>
                <a:latin typeface="Josefin Sans Thin"/>
                <a:ea typeface="Josefin Sans Thin"/>
                <a:cs typeface="Josefin Sans Thin"/>
                <a:sym typeface="Josefin Sans Thin"/>
              </a:defRPr>
            </a:lvl6pPr>
            <a:lvl7pPr lvl="6" rtl="0">
              <a:spcBef>
                <a:spcPts val="0"/>
              </a:spcBef>
              <a:spcAft>
                <a:spcPts val="0"/>
              </a:spcAft>
              <a:buClr>
                <a:srgbClr val="B33B00"/>
              </a:buClr>
              <a:buSzPts val="3600"/>
              <a:buFont typeface="Josefin Sans Thin"/>
              <a:buNone/>
              <a:defRPr sz="4800">
                <a:solidFill>
                  <a:srgbClr val="B33B00"/>
                </a:solidFill>
                <a:latin typeface="Josefin Sans Thin"/>
                <a:ea typeface="Josefin Sans Thin"/>
                <a:cs typeface="Josefin Sans Thin"/>
                <a:sym typeface="Josefin Sans Thin"/>
              </a:defRPr>
            </a:lvl7pPr>
            <a:lvl8pPr lvl="7" rtl="0">
              <a:spcBef>
                <a:spcPts val="0"/>
              </a:spcBef>
              <a:spcAft>
                <a:spcPts val="0"/>
              </a:spcAft>
              <a:buClr>
                <a:srgbClr val="B33B00"/>
              </a:buClr>
              <a:buSzPts val="3600"/>
              <a:buFont typeface="Josefin Sans Thin"/>
              <a:buNone/>
              <a:defRPr sz="4800">
                <a:solidFill>
                  <a:srgbClr val="B33B00"/>
                </a:solidFill>
                <a:latin typeface="Josefin Sans Thin"/>
                <a:ea typeface="Josefin Sans Thin"/>
                <a:cs typeface="Josefin Sans Thin"/>
                <a:sym typeface="Josefin Sans Thin"/>
              </a:defRPr>
            </a:lvl8pPr>
            <a:lvl9pPr lvl="8" rtl="0">
              <a:spcBef>
                <a:spcPts val="0"/>
              </a:spcBef>
              <a:spcAft>
                <a:spcPts val="0"/>
              </a:spcAft>
              <a:buClr>
                <a:srgbClr val="B33B00"/>
              </a:buClr>
              <a:buSzPts val="3600"/>
              <a:buFont typeface="Josefin Sans Thin"/>
              <a:buNone/>
              <a:defRPr sz="4800">
                <a:solidFill>
                  <a:srgbClr val="B33B00"/>
                </a:solidFill>
                <a:latin typeface="Josefin Sans Thin"/>
                <a:ea typeface="Josefin Sans Thin"/>
                <a:cs typeface="Josefin Sans Thin"/>
                <a:sym typeface="Josefin Sans Thin"/>
              </a:defRPr>
            </a:lvl9pPr>
          </a:lstStyle>
          <a:p>
            <a:endParaRPr/>
          </a:p>
        </p:txBody>
      </p:sp>
      <p:sp>
        <p:nvSpPr>
          <p:cNvPr id="3049" name="Google Shape;3049;p5"/>
          <p:cNvSpPr txBox="1">
            <a:spLocks noGrp="1"/>
          </p:cNvSpPr>
          <p:nvPr>
            <p:ph type="subTitle" idx="1"/>
          </p:nvPr>
        </p:nvSpPr>
        <p:spPr>
          <a:xfrm>
            <a:off x="1223100" y="2894633"/>
            <a:ext cx="3780400" cy="25156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rgbClr val="333333"/>
              </a:buClr>
              <a:buSzPts val="1400"/>
              <a:buFont typeface="Roboto Mono"/>
              <a:buNone/>
              <a:defRPr sz="1867">
                <a:solidFill>
                  <a:srgbClr val="333333"/>
                </a:solidFill>
                <a:latin typeface="Roboto Mono"/>
                <a:ea typeface="Roboto Mono"/>
                <a:cs typeface="Roboto Mono"/>
                <a:sym typeface="Roboto Mono"/>
              </a:defRPr>
            </a:lvl1pPr>
            <a:lvl2pPr lvl="1" algn="ctr" rtl="0">
              <a:lnSpc>
                <a:spcPct val="100000"/>
              </a:lnSpc>
              <a:spcBef>
                <a:spcPts val="0"/>
              </a:spcBef>
              <a:spcAft>
                <a:spcPts val="0"/>
              </a:spcAft>
              <a:buSzPts val="2100"/>
              <a:buNone/>
              <a:defRPr sz="2800"/>
            </a:lvl2pPr>
            <a:lvl3pPr lvl="2" algn="ctr" rtl="0">
              <a:lnSpc>
                <a:spcPct val="100000"/>
              </a:lnSpc>
              <a:spcBef>
                <a:spcPts val="0"/>
              </a:spcBef>
              <a:spcAft>
                <a:spcPts val="0"/>
              </a:spcAft>
              <a:buSzPts val="2100"/>
              <a:buNone/>
              <a:defRPr sz="2800"/>
            </a:lvl3pPr>
            <a:lvl4pPr lvl="3" algn="ctr" rtl="0">
              <a:lnSpc>
                <a:spcPct val="100000"/>
              </a:lnSpc>
              <a:spcBef>
                <a:spcPts val="0"/>
              </a:spcBef>
              <a:spcAft>
                <a:spcPts val="0"/>
              </a:spcAft>
              <a:buSzPts val="2100"/>
              <a:buNone/>
              <a:defRPr sz="2800"/>
            </a:lvl4pPr>
            <a:lvl5pPr lvl="4" algn="ctr" rtl="0">
              <a:lnSpc>
                <a:spcPct val="100000"/>
              </a:lnSpc>
              <a:spcBef>
                <a:spcPts val="0"/>
              </a:spcBef>
              <a:spcAft>
                <a:spcPts val="0"/>
              </a:spcAft>
              <a:buSzPts val="2100"/>
              <a:buNone/>
              <a:defRPr sz="2800"/>
            </a:lvl5pPr>
            <a:lvl6pPr lvl="5" algn="ctr" rtl="0">
              <a:lnSpc>
                <a:spcPct val="100000"/>
              </a:lnSpc>
              <a:spcBef>
                <a:spcPts val="0"/>
              </a:spcBef>
              <a:spcAft>
                <a:spcPts val="0"/>
              </a:spcAft>
              <a:buSzPts val="2100"/>
              <a:buNone/>
              <a:defRPr sz="2800"/>
            </a:lvl6pPr>
            <a:lvl7pPr lvl="6" algn="ctr" rtl="0">
              <a:lnSpc>
                <a:spcPct val="100000"/>
              </a:lnSpc>
              <a:spcBef>
                <a:spcPts val="0"/>
              </a:spcBef>
              <a:spcAft>
                <a:spcPts val="0"/>
              </a:spcAft>
              <a:buSzPts val="2100"/>
              <a:buNone/>
              <a:defRPr sz="2800"/>
            </a:lvl7pPr>
            <a:lvl8pPr lvl="7" algn="ctr" rtl="0">
              <a:lnSpc>
                <a:spcPct val="100000"/>
              </a:lnSpc>
              <a:spcBef>
                <a:spcPts val="0"/>
              </a:spcBef>
              <a:spcAft>
                <a:spcPts val="0"/>
              </a:spcAft>
              <a:buSzPts val="2100"/>
              <a:buNone/>
              <a:defRPr sz="2800"/>
            </a:lvl8pPr>
            <a:lvl9pPr lvl="8" algn="ctr" rtl="0">
              <a:lnSpc>
                <a:spcPct val="100000"/>
              </a:lnSpc>
              <a:spcBef>
                <a:spcPts val="0"/>
              </a:spcBef>
              <a:spcAft>
                <a:spcPts val="0"/>
              </a:spcAft>
              <a:buSzPts val="2100"/>
              <a:buNone/>
              <a:defRPr sz="2800"/>
            </a:lvl9pPr>
          </a:lstStyle>
          <a:p>
            <a:endParaRPr/>
          </a:p>
        </p:txBody>
      </p:sp>
    </p:spTree>
    <p:extLst>
      <p:ext uri="{BB962C8B-B14F-4D97-AF65-F5344CB8AC3E}">
        <p14:creationId xmlns:p14="http://schemas.microsoft.com/office/powerpoint/2010/main" val="3487304066"/>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5"/>
            <a:ext cx="10515600" cy="1325563"/>
          </a:xfrm>
        </p:spPr>
        <p:txBody>
          <a:bodyPr/>
          <a:lstStyle/>
          <a:p>
            <a:r>
              <a:rPr lang="en-US"/>
              <a:t>Click to edit Master title style</a:t>
            </a:r>
            <a:endParaRPr lang="en-US" dirty="0"/>
          </a:p>
        </p:txBody>
      </p:sp>
      <p:sp>
        <p:nvSpPr>
          <p:cNvPr id="3" name="Text Placeholder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4" name="Content Placeholder 3"/>
          <p:cNvSpPr>
            <a:spLocks noGrp="1"/>
          </p:cNvSpPr>
          <p:nvPr>
            <p:ph sz="half" idx="2"/>
          </p:nvPr>
        </p:nvSpPr>
        <p:spPr>
          <a:xfrm>
            <a:off x="839788" y="2505075"/>
            <a:ext cx="5157787"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6" name="Content Placeholder 5"/>
          <p:cNvSpPr>
            <a:spLocks noGrp="1"/>
          </p:cNvSpPr>
          <p:nvPr>
            <p:ph sz="quarter" idx="4"/>
          </p:nvPr>
        </p:nvSpPr>
        <p:spPr>
          <a:xfrm>
            <a:off x="6172200" y="2505075"/>
            <a:ext cx="5183188"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Date Placeholder 6"/>
          <p:cNvSpPr>
            <a:spLocks noGrp="1"/>
          </p:cNvSpPr>
          <p:nvPr>
            <p:ph type="dt" sz="half" idx="10"/>
          </p:nvPr>
        </p:nvSpPr>
        <p:spPr/>
        <p:txBody>
          <a:bodyPr/>
          <a:lstStyle/>
          <a:p>
            <a:fld id="{DBA32C21-FD13-4697-ADCD-F9E33DDFF06F}" type="datetimeFigureOut">
              <a:rPr lang="vi-VN" smtClean="0"/>
              <a:t>05/10/2024</a:t>
            </a:fld>
            <a:endParaRPr lang="vi-VN"/>
          </a:p>
        </p:txBody>
      </p:sp>
      <p:sp>
        <p:nvSpPr>
          <p:cNvPr id="8" name="Footer Placeholder 7"/>
          <p:cNvSpPr>
            <a:spLocks noGrp="1"/>
          </p:cNvSpPr>
          <p:nvPr>
            <p:ph type="ftr" sz="quarter" idx="11"/>
          </p:nvPr>
        </p:nvSpPr>
        <p:spPr/>
        <p:txBody>
          <a:bodyPr/>
          <a:lstStyle/>
          <a:p>
            <a:endParaRPr lang="vi-VN"/>
          </a:p>
        </p:txBody>
      </p:sp>
      <p:sp>
        <p:nvSpPr>
          <p:cNvPr id="9" name="Slide Number Placeholder 8"/>
          <p:cNvSpPr>
            <a:spLocks noGrp="1"/>
          </p:cNvSpPr>
          <p:nvPr>
            <p:ph type="sldNum" sz="quarter" idx="12"/>
          </p:nvPr>
        </p:nvSpPr>
        <p:spPr/>
        <p:txBody>
          <a:bodyPr/>
          <a:lstStyle/>
          <a:p>
            <a:fld id="{2885D699-091F-4322-9983-565B97A178FD}" type="slidenum">
              <a:rPr lang="vi-VN" smtClean="0"/>
              <a:t>‹#›</a:t>
            </a:fld>
            <a:endParaRPr lang="vi-VN"/>
          </a:p>
        </p:txBody>
      </p:sp>
    </p:spTree>
    <p:extLst>
      <p:ext uri="{BB962C8B-B14F-4D97-AF65-F5344CB8AC3E}">
        <p14:creationId xmlns:p14="http://schemas.microsoft.com/office/powerpoint/2010/main" val="1019375117"/>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Date Placeholder 2"/>
          <p:cNvSpPr>
            <a:spLocks noGrp="1"/>
          </p:cNvSpPr>
          <p:nvPr>
            <p:ph type="dt" sz="half" idx="10"/>
          </p:nvPr>
        </p:nvSpPr>
        <p:spPr/>
        <p:txBody>
          <a:bodyPr/>
          <a:lstStyle/>
          <a:p>
            <a:fld id="{DBA32C21-FD13-4697-ADCD-F9E33DDFF06F}" type="datetimeFigureOut">
              <a:rPr lang="vi-VN" smtClean="0"/>
              <a:t>05/10/2024</a:t>
            </a:fld>
            <a:endParaRPr lang="vi-VN"/>
          </a:p>
        </p:txBody>
      </p:sp>
      <p:sp>
        <p:nvSpPr>
          <p:cNvPr id="4" name="Footer Placeholder 3"/>
          <p:cNvSpPr>
            <a:spLocks noGrp="1"/>
          </p:cNvSpPr>
          <p:nvPr>
            <p:ph type="ftr" sz="quarter" idx="11"/>
          </p:nvPr>
        </p:nvSpPr>
        <p:spPr/>
        <p:txBody>
          <a:bodyPr/>
          <a:lstStyle/>
          <a:p>
            <a:endParaRPr lang="vi-VN"/>
          </a:p>
        </p:txBody>
      </p:sp>
      <p:sp>
        <p:nvSpPr>
          <p:cNvPr id="5" name="Slide Number Placeholder 4"/>
          <p:cNvSpPr>
            <a:spLocks noGrp="1"/>
          </p:cNvSpPr>
          <p:nvPr>
            <p:ph type="sldNum" sz="quarter" idx="12"/>
          </p:nvPr>
        </p:nvSpPr>
        <p:spPr/>
        <p:txBody>
          <a:bodyPr/>
          <a:lstStyle/>
          <a:p>
            <a:fld id="{2885D699-091F-4322-9983-565B97A178FD}" type="slidenum">
              <a:rPr lang="vi-VN" smtClean="0"/>
              <a:t>‹#›</a:t>
            </a:fld>
            <a:endParaRPr lang="vi-VN"/>
          </a:p>
        </p:txBody>
      </p:sp>
    </p:spTree>
    <p:extLst>
      <p:ext uri="{BB962C8B-B14F-4D97-AF65-F5344CB8AC3E}">
        <p14:creationId xmlns:p14="http://schemas.microsoft.com/office/powerpoint/2010/main" val="3393956164"/>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DBA32C21-FD13-4697-ADCD-F9E33DDFF06F}" type="datetimeFigureOut">
              <a:rPr lang="vi-VN" smtClean="0"/>
              <a:t>05/10/2024</a:t>
            </a:fld>
            <a:endParaRPr lang="vi-VN"/>
          </a:p>
        </p:txBody>
      </p:sp>
      <p:sp>
        <p:nvSpPr>
          <p:cNvPr id="3" name="Footer Placeholder 2"/>
          <p:cNvSpPr>
            <a:spLocks noGrp="1"/>
          </p:cNvSpPr>
          <p:nvPr>
            <p:ph type="ftr" sz="quarter" idx="11"/>
          </p:nvPr>
        </p:nvSpPr>
        <p:spPr/>
        <p:txBody>
          <a:bodyPr/>
          <a:lstStyle/>
          <a:p>
            <a:endParaRPr lang="vi-VN"/>
          </a:p>
        </p:txBody>
      </p:sp>
      <p:sp>
        <p:nvSpPr>
          <p:cNvPr id="4" name="Slide Number Placeholder 3"/>
          <p:cNvSpPr>
            <a:spLocks noGrp="1"/>
          </p:cNvSpPr>
          <p:nvPr>
            <p:ph type="sldNum" sz="quarter" idx="12"/>
          </p:nvPr>
        </p:nvSpPr>
        <p:spPr/>
        <p:txBody>
          <a:bodyPr/>
          <a:lstStyle/>
          <a:p>
            <a:fld id="{2885D699-091F-4322-9983-565B97A178FD}" type="slidenum">
              <a:rPr lang="vi-VN" smtClean="0"/>
              <a:t>‹#›</a:t>
            </a:fld>
            <a:endParaRPr lang="vi-VN"/>
          </a:p>
        </p:txBody>
      </p:sp>
    </p:spTree>
    <p:extLst>
      <p:ext uri="{BB962C8B-B14F-4D97-AF65-F5344CB8AC3E}">
        <p14:creationId xmlns:p14="http://schemas.microsoft.com/office/powerpoint/2010/main" val="2037326835"/>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endParaRPr lang="en-US" dirty="0"/>
          </a:p>
        </p:txBody>
      </p:sp>
      <p:sp>
        <p:nvSpPr>
          <p:cNvPr id="3" name="Content Placeholder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fld id="{DBA32C21-FD13-4697-ADCD-F9E33DDFF06F}" type="datetimeFigureOut">
              <a:rPr lang="vi-VN" smtClean="0"/>
              <a:t>05/10/2024</a:t>
            </a:fld>
            <a:endParaRPr lang="vi-VN"/>
          </a:p>
        </p:txBody>
      </p:sp>
      <p:sp>
        <p:nvSpPr>
          <p:cNvPr id="6" name="Footer Placeholder 5"/>
          <p:cNvSpPr>
            <a:spLocks noGrp="1"/>
          </p:cNvSpPr>
          <p:nvPr>
            <p:ph type="ftr" sz="quarter" idx="11"/>
          </p:nvPr>
        </p:nvSpPr>
        <p:spPr/>
        <p:txBody>
          <a:bodyPr/>
          <a:lstStyle/>
          <a:p>
            <a:endParaRPr lang="vi-VN"/>
          </a:p>
        </p:txBody>
      </p:sp>
      <p:sp>
        <p:nvSpPr>
          <p:cNvPr id="7" name="Slide Number Placeholder 6"/>
          <p:cNvSpPr>
            <a:spLocks noGrp="1"/>
          </p:cNvSpPr>
          <p:nvPr>
            <p:ph type="sldNum" sz="quarter" idx="12"/>
          </p:nvPr>
        </p:nvSpPr>
        <p:spPr/>
        <p:txBody>
          <a:bodyPr/>
          <a:lstStyle/>
          <a:p>
            <a:fld id="{2885D699-091F-4322-9983-565B97A178FD}" type="slidenum">
              <a:rPr lang="vi-VN" smtClean="0"/>
              <a:t>‹#›</a:t>
            </a:fld>
            <a:endParaRPr lang="vi-VN"/>
          </a:p>
        </p:txBody>
      </p:sp>
    </p:spTree>
    <p:extLst>
      <p:ext uri="{BB962C8B-B14F-4D97-AF65-F5344CB8AC3E}">
        <p14:creationId xmlns:p14="http://schemas.microsoft.com/office/powerpoint/2010/main" val="71456148"/>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endParaRPr lang="en-US" dirty="0"/>
          </a:p>
        </p:txBody>
      </p:sp>
      <p:sp>
        <p:nvSpPr>
          <p:cNvPr id="3" name="Picture Placeholder 2"/>
          <p:cNvSpPr>
            <a:spLocks noGrp="1" noChangeAspect="1"/>
          </p:cNvSpPr>
          <p:nvPr>
            <p:ph type="pic" idx="1"/>
          </p:nvPr>
        </p:nvSpPr>
        <p:spPr>
          <a:xfrm>
            <a:off x="5183188" y="987425"/>
            <a:ext cx="6172200" cy="4873625"/>
          </a:xfrm>
        </p:spPr>
        <p:txBody>
          <a:bodyPr anchor="t"/>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t>Click icon to add picture</a:t>
            </a:r>
            <a:endParaRPr lang="en-US" dirty="0"/>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fld id="{DBA32C21-FD13-4697-ADCD-F9E33DDFF06F}" type="datetimeFigureOut">
              <a:rPr lang="vi-VN" smtClean="0"/>
              <a:t>05/10/2024</a:t>
            </a:fld>
            <a:endParaRPr lang="vi-VN"/>
          </a:p>
        </p:txBody>
      </p:sp>
      <p:sp>
        <p:nvSpPr>
          <p:cNvPr id="6" name="Footer Placeholder 5"/>
          <p:cNvSpPr>
            <a:spLocks noGrp="1"/>
          </p:cNvSpPr>
          <p:nvPr>
            <p:ph type="ftr" sz="quarter" idx="11"/>
          </p:nvPr>
        </p:nvSpPr>
        <p:spPr/>
        <p:txBody>
          <a:bodyPr/>
          <a:lstStyle/>
          <a:p>
            <a:endParaRPr lang="vi-VN"/>
          </a:p>
        </p:txBody>
      </p:sp>
      <p:sp>
        <p:nvSpPr>
          <p:cNvPr id="7" name="Slide Number Placeholder 6"/>
          <p:cNvSpPr>
            <a:spLocks noGrp="1"/>
          </p:cNvSpPr>
          <p:nvPr>
            <p:ph type="sldNum" sz="quarter" idx="12"/>
          </p:nvPr>
        </p:nvSpPr>
        <p:spPr/>
        <p:txBody>
          <a:bodyPr/>
          <a:lstStyle/>
          <a:p>
            <a:fld id="{2885D699-091F-4322-9983-565B97A178FD}" type="slidenum">
              <a:rPr lang="vi-VN" smtClean="0"/>
              <a:t>‹#›</a:t>
            </a:fld>
            <a:endParaRPr lang="vi-VN"/>
          </a:p>
        </p:txBody>
      </p:sp>
    </p:spTree>
    <p:extLst>
      <p:ext uri="{BB962C8B-B14F-4D97-AF65-F5344CB8AC3E}">
        <p14:creationId xmlns:p14="http://schemas.microsoft.com/office/powerpoint/2010/main" val="1020014004"/>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Vertical Text Placeholder 2"/>
          <p:cNvSpPr>
            <a:spLocks noGrp="1"/>
          </p:cNvSpPr>
          <p:nvPr>
            <p:ph type="body" orient="vert" idx="1"/>
          </p:nvPr>
        </p:nvSpPr>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DBA32C21-FD13-4697-ADCD-F9E33DDFF06F}" type="datetimeFigureOut">
              <a:rPr lang="vi-VN" smtClean="0"/>
              <a:t>05/10/2024</a:t>
            </a:fld>
            <a:endParaRPr lang="vi-VN"/>
          </a:p>
        </p:txBody>
      </p:sp>
      <p:sp>
        <p:nvSpPr>
          <p:cNvPr id="5" name="Footer Placeholder 4"/>
          <p:cNvSpPr>
            <a:spLocks noGrp="1"/>
          </p:cNvSpPr>
          <p:nvPr>
            <p:ph type="ftr" sz="quarter" idx="11"/>
          </p:nvPr>
        </p:nvSpPr>
        <p:spPr/>
        <p:txBody>
          <a:bodyPr/>
          <a:lstStyle/>
          <a:p>
            <a:endParaRPr lang="vi-VN"/>
          </a:p>
        </p:txBody>
      </p:sp>
      <p:sp>
        <p:nvSpPr>
          <p:cNvPr id="6" name="Slide Number Placeholder 5"/>
          <p:cNvSpPr>
            <a:spLocks noGrp="1"/>
          </p:cNvSpPr>
          <p:nvPr>
            <p:ph type="sldNum" sz="quarter" idx="12"/>
          </p:nvPr>
        </p:nvSpPr>
        <p:spPr/>
        <p:txBody>
          <a:bodyPr/>
          <a:lstStyle/>
          <a:p>
            <a:fld id="{2885D699-091F-4322-9983-565B97A178FD}" type="slidenum">
              <a:rPr lang="vi-VN" smtClean="0"/>
              <a:t>‹#›</a:t>
            </a:fld>
            <a:endParaRPr lang="vi-VN"/>
          </a:p>
        </p:txBody>
      </p:sp>
    </p:spTree>
    <p:extLst>
      <p:ext uri="{BB962C8B-B14F-4D97-AF65-F5344CB8AC3E}">
        <p14:creationId xmlns:p14="http://schemas.microsoft.com/office/powerpoint/2010/main" val="1396942968"/>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0" y="365125"/>
            <a:ext cx="2628900" cy="5811838"/>
          </a:xfrm>
        </p:spPr>
        <p:txBody>
          <a:bodyPr vert="eaVert"/>
          <a:lstStyle/>
          <a:p>
            <a:r>
              <a:rPr lang="en-US"/>
              <a:t>Click to edit Master title style</a:t>
            </a:r>
            <a:endParaRPr lang="en-US" dirty="0"/>
          </a:p>
        </p:txBody>
      </p:sp>
      <p:sp>
        <p:nvSpPr>
          <p:cNvPr id="3" name="Vertical Text Placeholder 2"/>
          <p:cNvSpPr>
            <a:spLocks noGrp="1"/>
          </p:cNvSpPr>
          <p:nvPr>
            <p:ph type="body" orient="vert" idx="1"/>
          </p:nvPr>
        </p:nvSpPr>
        <p:spPr>
          <a:xfrm>
            <a:off x="838200" y="365125"/>
            <a:ext cx="7734300" cy="5811838"/>
          </a:xfrm>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DBA32C21-FD13-4697-ADCD-F9E33DDFF06F}" type="datetimeFigureOut">
              <a:rPr lang="vi-VN" smtClean="0"/>
              <a:t>05/10/2024</a:t>
            </a:fld>
            <a:endParaRPr lang="vi-VN"/>
          </a:p>
        </p:txBody>
      </p:sp>
      <p:sp>
        <p:nvSpPr>
          <p:cNvPr id="5" name="Footer Placeholder 4"/>
          <p:cNvSpPr>
            <a:spLocks noGrp="1"/>
          </p:cNvSpPr>
          <p:nvPr>
            <p:ph type="ftr" sz="quarter" idx="11"/>
          </p:nvPr>
        </p:nvSpPr>
        <p:spPr/>
        <p:txBody>
          <a:bodyPr/>
          <a:lstStyle/>
          <a:p>
            <a:endParaRPr lang="vi-VN"/>
          </a:p>
        </p:txBody>
      </p:sp>
      <p:sp>
        <p:nvSpPr>
          <p:cNvPr id="6" name="Slide Number Placeholder 5"/>
          <p:cNvSpPr>
            <a:spLocks noGrp="1"/>
          </p:cNvSpPr>
          <p:nvPr>
            <p:ph type="sldNum" sz="quarter" idx="12"/>
          </p:nvPr>
        </p:nvSpPr>
        <p:spPr/>
        <p:txBody>
          <a:bodyPr/>
          <a:lstStyle/>
          <a:p>
            <a:fld id="{2885D699-091F-4322-9983-565B97A178FD}" type="slidenum">
              <a:rPr lang="vi-VN" smtClean="0"/>
              <a:t>‹#›</a:t>
            </a:fld>
            <a:endParaRPr lang="vi-VN"/>
          </a:p>
        </p:txBody>
      </p:sp>
    </p:spTree>
    <p:extLst>
      <p:ext uri="{BB962C8B-B14F-4D97-AF65-F5344CB8AC3E}">
        <p14:creationId xmlns:p14="http://schemas.microsoft.com/office/powerpoint/2010/main" val="2406654802"/>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Title and two columns 2">
  <p:cSld name="Title and two columns 2">
    <p:bg>
      <p:bgPr>
        <a:solidFill>
          <a:srgbClr val="B33B00"/>
        </a:solidFill>
        <a:effectLst/>
      </p:bgPr>
    </p:bg>
    <p:spTree>
      <p:nvGrpSpPr>
        <p:cNvPr id="1" name="Shape 3050"/>
        <p:cNvGrpSpPr/>
        <p:nvPr/>
      </p:nvGrpSpPr>
      <p:grpSpPr>
        <a:xfrm>
          <a:off x="0" y="0"/>
          <a:ext cx="0" cy="0"/>
          <a:chOff x="0" y="0"/>
          <a:chExt cx="0" cy="0"/>
        </a:xfrm>
      </p:grpSpPr>
      <p:grpSp>
        <p:nvGrpSpPr>
          <p:cNvPr id="3051" name="Google Shape;3051;p6"/>
          <p:cNvGrpSpPr/>
          <p:nvPr/>
        </p:nvGrpSpPr>
        <p:grpSpPr>
          <a:xfrm>
            <a:off x="-17933" y="-15825"/>
            <a:ext cx="12227873" cy="6889649"/>
            <a:chOff x="232500" y="742400"/>
            <a:chExt cx="6901125" cy="3999100"/>
          </a:xfrm>
        </p:grpSpPr>
        <p:sp>
          <p:nvSpPr>
            <p:cNvPr id="3052" name="Google Shape;3052;p6"/>
            <p:cNvSpPr/>
            <p:nvPr/>
          </p:nvSpPr>
          <p:spPr>
            <a:xfrm>
              <a:off x="4983800" y="1582375"/>
              <a:ext cx="128900" cy="22875"/>
            </a:xfrm>
            <a:custGeom>
              <a:avLst/>
              <a:gdLst/>
              <a:ahLst/>
              <a:cxnLst/>
              <a:rect l="l" t="t" r="r" b="b"/>
              <a:pathLst>
                <a:path w="5156" h="915" extrusionOk="0">
                  <a:moveTo>
                    <a:pt x="3722" y="0"/>
                  </a:moveTo>
                  <a:cubicBezTo>
                    <a:pt x="2242" y="0"/>
                    <a:pt x="321" y="115"/>
                    <a:pt x="1" y="915"/>
                  </a:cubicBezTo>
                  <a:cubicBezTo>
                    <a:pt x="1345" y="467"/>
                    <a:pt x="3362" y="243"/>
                    <a:pt x="5155" y="18"/>
                  </a:cubicBezTo>
                  <a:cubicBezTo>
                    <a:pt x="4835" y="18"/>
                    <a:pt x="4314" y="0"/>
                    <a:pt x="3722"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53" name="Google Shape;3053;p6"/>
            <p:cNvSpPr/>
            <p:nvPr/>
          </p:nvSpPr>
          <p:spPr>
            <a:xfrm>
              <a:off x="6037150" y="1596400"/>
              <a:ext cx="4700" cy="6500"/>
            </a:xfrm>
            <a:custGeom>
              <a:avLst/>
              <a:gdLst/>
              <a:ahLst/>
              <a:cxnLst/>
              <a:rect l="l" t="t" r="r" b="b"/>
              <a:pathLst>
                <a:path w="188" h="260" extrusionOk="0">
                  <a:moveTo>
                    <a:pt x="113" y="0"/>
                  </a:moveTo>
                  <a:cubicBezTo>
                    <a:pt x="85" y="0"/>
                    <a:pt x="48" y="35"/>
                    <a:pt x="1" y="130"/>
                  </a:cubicBezTo>
                  <a:cubicBezTo>
                    <a:pt x="48" y="225"/>
                    <a:pt x="85" y="259"/>
                    <a:pt x="113" y="259"/>
                  </a:cubicBezTo>
                  <a:cubicBezTo>
                    <a:pt x="188" y="259"/>
                    <a:pt x="188" y="0"/>
                    <a:pt x="11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54" name="Google Shape;3054;p6"/>
            <p:cNvSpPr/>
            <p:nvPr/>
          </p:nvSpPr>
          <p:spPr>
            <a:xfrm>
              <a:off x="6059575" y="1610850"/>
              <a:ext cx="11225" cy="4225"/>
            </a:xfrm>
            <a:custGeom>
              <a:avLst/>
              <a:gdLst/>
              <a:ahLst/>
              <a:cxnLst/>
              <a:rect l="l" t="t" r="r" b="b"/>
              <a:pathLst>
                <a:path w="449" h="169" extrusionOk="0">
                  <a:moveTo>
                    <a:pt x="0" y="0"/>
                  </a:moveTo>
                  <a:cubicBezTo>
                    <a:pt x="0" y="112"/>
                    <a:pt x="112" y="168"/>
                    <a:pt x="224" y="168"/>
                  </a:cubicBezTo>
                  <a:cubicBezTo>
                    <a:pt x="336" y="168"/>
                    <a:pt x="448" y="112"/>
                    <a:pt x="44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55" name="Google Shape;3055;p6"/>
            <p:cNvSpPr/>
            <p:nvPr/>
          </p:nvSpPr>
          <p:spPr>
            <a:xfrm>
              <a:off x="5073450" y="1615275"/>
              <a:ext cx="8625" cy="7950"/>
            </a:xfrm>
            <a:custGeom>
              <a:avLst/>
              <a:gdLst/>
              <a:ahLst/>
              <a:cxnLst/>
              <a:rect l="l" t="t" r="r" b="b"/>
              <a:pathLst>
                <a:path w="345" h="318" extrusionOk="0">
                  <a:moveTo>
                    <a:pt x="156" y="1"/>
                  </a:moveTo>
                  <a:cubicBezTo>
                    <a:pt x="117" y="1"/>
                    <a:pt x="66" y="14"/>
                    <a:pt x="1" y="47"/>
                  </a:cubicBezTo>
                  <a:cubicBezTo>
                    <a:pt x="1" y="47"/>
                    <a:pt x="1" y="271"/>
                    <a:pt x="1" y="271"/>
                  </a:cubicBezTo>
                  <a:cubicBezTo>
                    <a:pt x="33" y="304"/>
                    <a:pt x="66" y="318"/>
                    <a:pt x="97" y="318"/>
                  </a:cubicBezTo>
                  <a:cubicBezTo>
                    <a:pt x="245" y="318"/>
                    <a:pt x="344" y="1"/>
                    <a:pt x="156"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56" name="Google Shape;3056;p6"/>
            <p:cNvSpPr/>
            <p:nvPr/>
          </p:nvSpPr>
          <p:spPr>
            <a:xfrm>
              <a:off x="4967000" y="1619850"/>
              <a:ext cx="39250" cy="13425"/>
            </a:xfrm>
            <a:custGeom>
              <a:avLst/>
              <a:gdLst/>
              <a:ahLst/>
              <a:cxnLst/>
              <a:rect l="l" t="t" r="r" b="b"/>
              <a:pathLst>
                <a:path w="1570" h="537" extrusionOk="0">
                  <a:moveTo>
                    <a:pt x="1098" y="0"/>
                  </a:moveTo>
                  <a:cubicBezTo>
                    <a:pt x="601" y="0"/>
                    <a:pt x="0" y="208"/>
                    <a:pt x="0" y="537"/>
                  </a:cubicBezTo>
                  <a:cubicBezTo>
                    <a:pt x="673" y="312"/>
                    <a:pt x="1121" y="312"/>
                    <a:pt x="1569" y="88"/>
                  </a:cubicBezTo>
                  <a:cubicBezTo>
                    <a:pt x="1449" y="28"/>
                    <a:pt x="1281" y="0"/>
                    <a:pt x="109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57" name="Google Shape;3057;p6"/>
            <p:cNvSpPr/>
            <p:nvPr/>
          </p:nvSpPr>
          <p:spPr>
            <a:xfrm>
              <a:off x="5028700" y="1630075"/>
              <a:ext cx="16750" cy="9725"/>
            </a:xfrm>
            <a:custGeom>
              <a:avLst/>
              <a:gdLst/>
              <a:ahLst/>
              <a:cxnLst/>
              <a:rect l="l" t="t" r="r" b="b"/>
              <a:pathLst>
                <a:path w="670" h="389" extrusionOk="0">
                  <a:moveTo>
                    <a:pt x="406" y="0"/>
                  </a:moveTo>
                  <a:cubicBezTo>
                    <a:pt x="139" y="0"/>
                    <a:pt x="1" y="388"/>
                    <a:pt x="413" y="388"/>
                  </a:cubicBezTo>
                  <a:cubicBezTo>
                    <a:pt x="482" y="388"/>
                    <a:pt x="567" y="377"/>
                    <a:pt x="670" y="352"/>
                  </a:cubicBezTo>
                  <a:lnTo>
                    <a:pt x="670" y="128"/>
                  </a:lnTo>
                  <a:cubicBezTo>
                    <a:pt x="578" y="36"/>
                    <a:pt x="486" y="0"/>
                    <a:pt x="406"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58" name="Google Shape;3058;p6"/>
            <p:cNvSpPr/>
            <p:nvPr/>
          </p:nvSpPr>
          <p:spPr>
            <a:xfrm>
              <a:off x="1336300" y="1644450"/>
              <a:ext cx="5625" cy="2525"/>
            </a:xfrm>
            <a:custGeom>
              <a:avLst/>
              <a:gdLst/>
              <a:ahLst/>
              <a:cxnLst/>
              <a:rect l="l" t="t" r="r" b="b"/>
              <a:pathLst>
                <a:path w="225" h="101" extrusionOk="0">
                  <a:moveTo>
                    <a:pt x="0" y="1"/>
                  </a:moveTo>
                  <a:cubicBezTo>
                    <a:pt x="0" y="1"/>
                    <a:pt x="100" y="100"/>
                    <a:pt x="166" y="100"/>
                  </a:cubicBezTo>
                  <a:cubicBezTo>
                    <a:pt x="199" y="100"/>
                    <a:pt x="224" y="75"/>
                    <a:pt x="22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59" name="Google Shape;3059;p6"/>
            <p:cNvSpPr/>
            <p:nvPr/>
          </p:nvSpPr>
          <p:spPr>
            <a:xfrm>
              <a:off x="4384300" y="1664550"/>
              <a:ext cx="5625" cy="7950"/>
            </a:xfrm>
            <a:custGeom>
              <a:avLst/>
              <a:gdLst/>
              <a:ahLst/>
              <a:cxnLst/>
              <a:rect l="l" t="t" r="r" b="b"/>
              <a:pathLst>
                <a:path w="225" h="318" extrusionOk="0">
                  <a:moveTo>
                    <a:pt x="178" y="0"/>
                  </a:moveTo>
                  <a:cubicBezTo>
                    <a:pt x="112" y="0"/>
                    <a:pt x="0" y="159"/>
                    <a:pt x="0" y="317"/>
                  </a:cubicBezTo>
                  <a:cubicBezTo>
                    <a:pt x="0" y="317"/>
                    <a:pt x="224" y="317"/>
                    <a:pt x="224" y="93"/>
                  </a:cubicBezTo>
                  <a:cubicBezTo>
                    <a:pt x="224" y="28"/>
                    <a:pt x="205" y="0"/>
                    <a:pt x="17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60" name="Google Shape;3060;p6"/>
            <p:cNvSpPr/>
            <p:nvPr/>
          </p:nvSpPr>
          <p:spPr>
            <a:xfrm>
              <a:off x="5975525" y="1678075"/>
              <a:ext cx="14975" cy="7500"/>
            </a:xfrm>
            <a:custGeom>
              <a:avLst/>
              <a:gdLst/>
              <a:ahLst/>
              <a:cxnLst/>
              <a:rect l="l" t="t" r="r" b="b"/>
              <a:pathLst>
                <a:path w="599" h="300" extrusionOk="0">
                  <a:moveTo>
                    <a:pt x="0" y="0"/>
                  </a:moveTo>
                  <a:cubicBezTo>
                    <a:pt x="0" y="225"/>
                    <a:pt x="100" y="299"/>
                    <a:pt x="200" y="299"/>
                  </a:cubicBezTo>
                  <a:cubicBezTo>
                    <a:pt x="399" y="299"/>
                    <a:pt x="598" y="0"/>
                    <a:pt x="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61" name="Google Shape;3061;p6"/>
            <p:cNvSpPr/>
            <p:nvPr/>
          </p:nvSpPr>
          <p:spPr>
            <a:xfrm>
              <a:off x="5992325" y="1678075"/>
              <a:ext cx="22450" cy="11225"/>
            </a:xfrm>
            <a:custGeom>
              <a:avLst/>
              <a:gdLst/>
              <a:ahLst/>
              <a:cxnLst/>
              <a:rect l="l" t="t" r="r" b="b"/>
              <a:pathLst>
                <a:path w="898" h="449" extrusionOk="0">
                  <a:moveTo>
                    <a:pt x="225" y="0"/>
                  </a:moveTo>
                  <a:cubicBezTo>
                    <a:pt x="225" y="225"/>
                    <a:pt x="1" y="449"/>
                    <a:pt x="225" y="449"/>
                  </a:cubicBezTo>
                  <a:cubicBezTo>
                    <a:pt x="225" y="225"/>
                    <a:pt x="897" y="0"/>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62" name="Google Shape;3062;p6"/>
            <p:cNvSpPr/>
            <p:nvPr/>
          </p:nvSpPr>
          <p:spPr>
            <a:xfrm>
              <a:off x="6121200" y="1680450"/>
              <a:ext cx="4700" cy="6475"/>
            </a:xfrm>
            <a:custGeom>
              <a:avLst/>
              <a:gdLst/>
              <a:ahLst/>
              <a:cxnLst/>
              <a:rect l="l" t="t" r="r" b="b"/>
              <a:pathLst>
                <a:path w="188" h="259" extrusionOk="0">
                  <a:moveTo>
                    <a:pt x="113" y="0"/>
                  </a:moveTo>
                  <a:cubicBezTo>
                    <a:pt x="85" y="0"/>
                    <a:pt x="48" y="35"/>
                    <a:pt x="1" y="130"/>
                  </a:cubicBezTo>
                  <a:cubicBezTo>
                    <a:pt x="48" y="224"/>
                    <a:pt x="85" y="259"/>
                    <a:pt x="113" y="259"/>
                  </a:cubicBezTo>
                  <a:cubicBezTo>
                    <a:pt x="187" y="259"/>
                    <a:pt x="187" y="0"/>
                    <a:pt x="11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63" name="Google Shape;3063;p6"/>
            <p:cNvSpPr/>
            <p:nvPr/>
          </p:nvSpPr>
          <p:spPr>
            <a:xfrm>
              <a:off x="6001300" y="1682525"/>
              <a:ext cx="20450" cy="15525"/>
            </a:xfrm>
            <a:custGeom>
              <a:avLst/>
              <a:gdLst/>
              <a:ahLst/>
              <a:cxnLst/>
              <a:rect l="l" t="t" r="r" b="b"/>
              <a:pathLst>
                <a:path w="818" h="621" extrusionOk="0">
                  <a:moveTo>
                    <a:pt x="668" y="1"/>
                  </a:moveTo>
                  <a:cubicBezTo>
                    <a:pt x="644" y="1"/>
                    <a:pt x="602" y="15"/>
                    <a:pt x="538" y="47"/>
                  </a:cubicBezTo>
                  <a:cubicBezTo>
                    <a:pt x="0" y="47"/>
                    <a:pt x="323" y="620"/>
                    <a:pt x="589" y="620"/>
                  </a:cubicBezTo>
                  <a:cubicBezTo>
                    <a:pt x="655" y="620"/>
                    <a:pt x="718" y="584"/>
                    <a:pt x="762" y="495"/>
                  </a:cubicBezTo>
                  <a:cubicBezTo>
                    <a:pt x="378" y="495"/>
                    <a:pt x="817" y="1"/>
                    <a:pt x="66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64" name="Google Shape;3064;p6"/>
            <p:cNvSpPr/>
            <p:nvPr/>
          </p:nvSpPr>
          <p:spPr>
            <a:xfrm>
              <a:off x="6104400" y="1683675"/>
              <a:ext cx="11225" cy="25"/>
            </a:xfrm>
            <a:custGeom>
              <a:avLst/>
              <a:gdLst/>
              <a:ahLst/>
              <a:cxnLst/>
              <a:rect l="l" t="t" r="r" b="b"/>
              <a:pathLst>
                <a:path w="449" h="1" extrusionOk="0">
                  <a:moveTo>
                    <a:pt x="448" y="1"/>
                  </a:moveTo>
                  <a:lnTo>
                    <a:pt x="0" y="1"/>
                  </a:lnTo>
                  <a:cubicBezTo>
                    <a:pt x="0" y="1"/>
                    <a:pt x="448" y="1"/>
                    <a:pt x="44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65" name="Google Shape;3065;p6"/>
            <p:cNvSpPr/>
            <p:nvPr/>
          </p:nvSpPr>
          <p:spPr>
            <a:xfrm>
              <a:off x="6154825" y="1691650"/>
              <a:ext cx="4675" cy="6500"/>
            </a:xfrm>
            <a:custGeom>
              <a:avLst/>
              <a:gdLst/>
              <a:ahLst/>
              <a:cxnLst/>
              <a:rect l="l" t="t" r="r" b="b"/>
              <a:pathLst>
                <a:path w="187" h="260" extrusionOk="0">
                  <a:moveTo>
                    <a:pt x="112" y="0"/>
                  </a:moveTo>
                  <a:cubicBezTo>
                    <a:pt x="85" y="0"/>
                    <a:pt x="48" y="35"/>
                    <a:pt x="0" y="130"/>
                  </a:cubicBezTo>
                  <a:cubicBezTo>
                    <a:pt x="48" y="225"/>
                    <a:pt x="85" y="259"/>
                    <a:pt x="112" y="259"/>
                  </a:cubicBezTo>
                  <a:cubicBezTo>
                    <a:pt x="187" y="259"/>
                    <a:pt x="187" y="0"/>
                    <a:pt x="112"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66" name="Google Shape;3066;p6"/>
            <p:cNvSpPr/>
            <p:nvPr/>
          </p:nvSpPr>
          <p:spPr>
            <a:xfrm>
              <a:off x="5975525" y="1694875"/>
              <a:ext cx="11225" cy="2525"/>
            </a:xfrm>
            <a:custGeom>
              <a:avLst/>
              <a:gdLst/>
              <a:ahLst/>
              <a:cxnLst/>
              <a:rect l="l" t="t" r="r" b="b"/>
              <a:pathLst>
                <a:path w="449" h="101" extrusionOk="0">
                  <a:moveTo>
                    <a:pt x="0" y="1"/>
                  </a:moveTo>
                  <a:cubicBezTo>
                    <a:pt x="0" y="1"/>
                    <a:pt x="200" y="100"/>
                    <a:pt x="333" y="100"/>
                  </a:cubicBezTo>
                  <a:cubicBezTo>
                    <a:pt x="399" y="100"/>
                    <a:pt x="449" y="76"/>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67" name="Google Shape;3067;p6"/>
            <p:cNvSpPr/>
            <p:nvPr/>
          </p:nvSpPr>
          <p:spPr>
            <a:xfrm>
              <a:off x="6025950" y="1700475"/>
              <a:ext cx="15325" cy="13450"/>
            </a:xfrm>
            <a:custGeom>
              <a:avLst/>
              <a:gdLst/>
              <a:ahLst/>
              <a:cxnLst/>
              <a:rect l="l" t="t" r="r" b="b"/>
              <a:pathLst>
                <a:path w="613" h="538" extrusionOk="0">
                  <a:moveTo>
                    <a:pt x="449" y="1"/>
                  </a:moveTo>
                  <a:cubicBezTo>
                    <a:pt x="225" y="1"/>
                    <a:pt x="1" y="1"/>
                    <a:pt x="225" y="449"/>
                  </a:cubicBezTo>
                  <a:cubicBezTo>
                    <a:pt x="225" y="509"/>
                    <a:pt x="257" y="537"/>
                    <a:pt x="300" y="537"/>
                  </a:cubicBezTo>
                  <a:cubicBezTo>
                    <a:pt x="417" y="537"/>
                    <a:pt x="613" y="329"/>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68" name="Google Shape;3068;p6"/>
            <p:cNvSpPr/>
            <p:nvPr/>
          </p:nvSpPr>
          <p:spPr>
            <a:xfrm>
              <a:off x="1291475" y="1711700"/>
              <a:ext cx="25" cy="22425"/>
            </a:xfrm>
            <a:custGeom>
              <a:avLst/>
              <a:gdLst/>
              <a:ahLst/>
              <a:cxnLst/>
              <a:rect l="l" t="t" r="r" b="b"/>
              <a:pathLst>
                <a:path w="1" h="897" extrusionOk="0">
                  <a:moveTo>
                    <a:pt x="0" y="448"/>
                  </a:moveTo>
                  <a:cubicBezTo>
                    <a:pt x="0" y="897"/>
                    <a:pt x="0" y="0"/>
                    <a:pt x="0" y="448"/>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69" name="Google Shape;3069;p6"/>
            <p:cNvSpPr/>
            <p:nvPr/>
          </p:nvSpPr>
          <p:spPr>
            <a:xfrm>
              <a:off x="5913900" y="1711700"/>
              <a:ext cx="25" cy="22425"/>
            </a:xfrm>
            <a:custGeom>
              <a:avLst/>
              <a:gdLst/>
              <a:ahLst/>
              <a:cxnLst/>
              <a:rect l="l" t="t" r="r" b="b"/>
              <a:pathLst>
                <a:path w="1" h="897" extrusionOk="0">
                  <a:moveTo>
                    <a:pt x="0" y="448"/>
                  </a:moveTo>
                  <a:cubicBezTo>
                    <a:pt x="0" y="897"/>
                    <a:pt x="0" y="0"/>
                    <a:pt x="0" y="448"/>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70" name="Google Shape;3070;p6"/>
            <p:cNvSpPr/>
            <p:nvPr/>
          </p:nvSpPr>
          <p:spPr>
            <a:xfrm>
              <a:off x="6149225" y="1727325"/>
              <a:ext cx="7750" cy="5150"/>
            </a:xfrm>
            <a:custGeom>
              <a:avLst/>
              <a:gdLst/>
              <a:ahLst/>
              <a:cxnLst/>
              <a:rect l="l" t="t" r="r" b="b"/>
              <a:pathLst>
                <a:path w="310" h="206" extrusionOk="0">
                  <a:moveTo>
                    <a:pt x="99" y="0"/>
                  </a:moveTo>
                  <a:cubicBezTo>
                    <a:pt x="68" y="0"/>
                    <a:pt x="34" y="14"/>
                    <a:pt x="0" y="48"/>
                  </a:cubicBezTo>
                  <a:cubicBezTo>
                    <a:pt x="117" y="165"/>
                    <a:pt x="189" y="205"/>
                    <a:pt x="226" y="205"/>
                  </a:cubicBezTo>
                  <a:cubicBezTo>
                    <a:pt x="310" y="205"/>
                    <a:pt x="222" y="0"/>
                    <a:pt x="9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71" name="Google Shape;3071;p6"/>
            <p:cNvSpPr/>
            <p:nvPr/>
          </p:nvSpPr>
          <p:spPr>
            <a:xfrm>
              <a:off x="6085725" y="1728500"/>
              <a:ext cx="13100" cy="7500"/>
            </a:xfrm>
            <a:custGeom>
              <a:avLst/>
              <a:gdLst/>
              <a:ahLst/>
              <a:cxnLst/>
              <a:rect l="l" t="t" r="r" b="b"/>
              <a:pathLst>
                <a:path w="524" h="300" extrusionOk="0">
                  <a:moveTo>
                    <a:pt x="75" y="1"/>
                  </a:moveTo>
                  <a:cubicBezTo>
                    <a:pt x="0" y="225"/>
                    <a:pt x="50" y="299"/>
                    <a:pt x="125" y="299"/>
                  </a:cubicBezTo>
                  <a:cubicBezTo>
                    <a:pt x="274" y="299"/>
                    <a:pt x="523" y="1"/>
                    <a:pt x="7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72" name="Google Shape;3072;p6"/>
            <p:cNvSpPr/>
            <p:nvPr/>
          </p:nvSpPr>
          <p:spPr>
            <a:xfrm>
              <a:off x="2529725" y="1737225"/>
              <a:ext cx="5625" cy="6700"/>
            </a:xfrm>
            <a:custGeom>
              <a:avLst/>
              <a:gdLst/>
              <a:ahLst/>
              <a:cxnLst/>
              <a:rect l="l" t="t" r="r" b="b"/>
              <a:pathLst>
                <a:path w="225" h="268" extrusionOk="0">
                  <a:moveTo>
                    <a:pt x="58" y="0"/>
                  </a:moveTo>
                  <a:cubicBezTo>
                    <a:pt x="25" y="0"/>
                    <a:pt x="0" y="25"/>
                    <a:pt x="0" y="100"/>
                  </a:cubicBezTo>
                  <a:cubicBezTo>
                    <a:pt x="0" y="212"/>
                    <a:pt x="56" y="268"/>
                    <a:pt x="112" y="268"/>
                  </a:cubicBezTo>
                  <a:cubicBezTo>
                    <a:pt x="168" y="268"/>
                    <a:pt x="224" y="212"/>
                    <a:pt x="224" y="100"/>
                  </a:cubicBezTo>
                  <a:cubicBezTo>
                    <a:pt x="224" y="100"/>
                    <a:pt x="125" y="0"/>
                    <a:pt x="5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73" name="Google Shape;3073;p6"/>
            <p:cNvSpPr/>
            <p:nvPr/>
          </p:nvSpPr>
          <p:spPr>
            <a:xfrm>
              <a:off x="5969925" y="1734100"/>
              <a:ext cx="11225" cy="2525"/>
            </a:xfrm>
            <a:custGeom>
              <a:avLst/>
              <a:gdLst/>
              <a:ahLst/>
              <a:cxnLst/>
              <a:rect l="l" t="t" r="r" b="b"/>
              <a:pathLst>
                <a:path w="449" h="101" extrusionOk="0">
                  <a:moveTo>
                    <a:pt x="0" y="1"/>
                  </a:moveTo>
                  <a:cubicBezTo>
                    <a:pt x="0" y="1"/>
                    <a:pt x="200" y="100"/>
                    <a:pt x="332" y="100"/>
                  </a:cubicBezTo>
                  <a:cubicBezTo>
                    <a:pt x="399" y="100"/>
                    <a:pt x="449" y="75"/>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74" name="Google Shape;3074;p6"/>
            <p:cNvSpPr/>
            <p:nvPr/>
          </p:nvSpPr>
          <p:spPr>
            <a:xfrm>
              <a:off x="6059575" y="1728500"/>
              <a:ext cx="25" cy="22425"/>
            </a:xfrm>
            <a:custGeom>
              <a:avLst/>
              <a:gdLst/>
              <a:ahLst/>
              <a:cxnLst/>
              <a:rect l="l" t="t" r="r" b="b"/>
              <a:pathLst>
                <a:path w="1" h="897" extrusionOk="0">
                  <a:moveTo>
                    <a:pt x="0" y="449"/>
                  </a:moveTo>
                  <a:cubicBezTo>
                    <a:pt x="0" y="897"/>
                    <a:pt x="0" y="1"/>
                    <a:pt x="0" y="449"/>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75" name="Google Shape;3075;p6"/>
            <p:cNvSpPr/>
            <p:nvPr/>
          </p:nvSpPr>
          <p:spPr>
            <a:xfrm>
              <a:off x="6042750" y="1736975"/>
              <a:ext cx="4800" cy="8275"/>
            </a:xfrm>
            <a:custGeom>
              <a:avLst/>
              <a:gdLst/>
              <a:ahLst/>
              <a:cxnLst/>
              <a:rect l="l" t="t" r="r" b="b"/>
              <a:pathLst>
                <a:path w="192" h="331" extrusionOk="0">
                  <a:moveTo>
                    <a:pt x="98" y="1"/>
                  </a:moveTo>
                  <a:cubicBezTo>
                    <a:pt x="73" y="1"/>
                    <a:pt x="40" y="31"/>
                    <a:pt x="1" y="110"/>
                  </a:cubicBezTo>
                  <a:cubicBezTo>
                    <a:pt x="55" y="273"/>
                    <a:pt x="96" y="331"/>
                    <a:pt x="124" y="331"/>
                  </a:cubicBezTo>
                  <a:cubicBezTo>
                    <a:pt x="191" y="331"/>
                    <a:pt x="183" y="1"/>
                    <a:pt x="9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76" name="Google Shape;3076;p6"/>
            <p:cNvSpPr/>
            <p:nvPr/>
          </p:nvSpPr>
          <p:spPr>
            <a:xfrm>
              <a:off x="5852250" y="1745300"/>
              <a:ext cx="11250" cy="7950"/>
            </a:xfrm>
            <a:custGeom>
              <a:avLst/>
              <a:gdLst/>
              <a:ahLst/>
              <a:cxnLst/>
              <a:rect l="l" t="t" r="r" b="b"/>
              <a:pathLst>
                <a:path w="450" h="318" extrusionOk="0">
                  <a:moveTo>
                    <a:pt x="449" y="1"/>
                  </a:moveTo>
                  <a:cubicBezTo>
                    <a:pt x="1" y="1"/>
                    <a:pt x="1" y="1"/>
                    <a:pt x="1" y="225"/>
                  </a:cubicBezTo>
                  <a:cubicBezTo>
                    <a:pt x="67" y="291"/>
                    <a:pt x="132" y="318"/>
                    <a:pt x="192" y="318"/>
                  </a:cubicBezTo>
                  <a:cubicBezTo>
                    <a:pt x="337" y="318"/>
                    <a:pt x="449" y="159"/>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77" name="Google Shape;3077;p6"/>
            <p:cNvSpPr/>
            <p:nvPr/>
          </p:nvSpPr>
          <p:spPr>
            <a:xfrm>
              <a:off x="6003550" y="1745400"/>
              <a:ext cx="4775" cy="8275"/>
            </a:xfrm>
            <a:custGeom>
              <a:avLst/>
              <a:gdLst/>
              <a:ahLst/>
              <a:cxnLst/>
              <a:rect l="l" t="t" r="r" b="b"/>
              <a:pathLst>
                <a:path w="191" h="331" extrusionOk="0">
                  <a:moveTo>
                    <a:pt x="124" y="0"/>
                  </a:moveTo>
                  <a:cubicBezTo>
                    <a:pt x="96" y="0"/>
                    <a:pt x="54" y="58"/>
                    <a:pt x="0" y="221"/>
                  </a:cubicBezTo>
                  <a:cubicBezTo>
                    <a:pt x="40" y="300"/>
                    <a:pt x="72" y="330"/>
                    <a:pt x="98" y="330"/>
                  </a:cubicBezTo>
                  <a:cubicBezTo>
                    <a:pt x="182" y="330"/>
                    <a:pt x="191" y="0"/>
                    <a:pt x="1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78" name="Google Shape;3078;p6"/>
            <p:cNvSpPr/>
            <p:nvPr/>
          </p:nvSpPr>
          <p:spPr>
            <a:xfrm>
              <a:off x="5975525" y="1753275"/>
              <a:ext cx="4700" cy="6500"/>
            </a:xfrm>
            <a:custGeom>
              <a:avLst/>
              <a:gdLst/>
              <a:ahLst/>
              <a:cxnLst/>
              <a:rect l="l" t="t" r="r" b="b"/>
              <a:pathLst>
                <a:path w="188" h="260" extrusionOk="0">
                  <a:moveTo>
                    <a:pt x="113" y="1"/>
                  </a:moveTo>
                  <a:cubicBezTo>
                    <a:pt x="85" y="1"/>
                    <a:pt x="48" y="35"/>
                    <a:pt x="0" y="130"/>
                  </a:cubicBezTo>
                  <a:cubicBezTo>
                    <a:pt x="48" y="225"/>
                    <a:pt x="85" y="259"/>
                    <a:pt x="113" y="259"/>
                  </a:cubicBezTo>
                  <a:cubicBezTo>
                    <a:pt x="187" y="259"/>
                    <a:pt x="187" y="1"/>
                    <a:pt x="11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79" name="Google Shape;3079;p6"/>
            <p:cNvSpPr/>
            <p:nvPr/>
          </p:nvSpPr>
          <p:spPr>
            <a:xfrm>
              <a:off x="6261275" y="1755650"/>
              <a:ext cx="23300" cy="6500"/>
            </a:xfrm>
            <a:custGeom>
              <a:avLst/>
              <a:gdLst/>
              <a:ahLst/>
              <a:cxnLst/>
              <a:rect l="l" t="t" r="r" b="b"/>
              <a:pathLst>
                <a:path w="932" h="260" extrusionOk="0">
                  <a:moveTo>
                    <a:pt x="398" y="0"/>
                  </a:moveTo>
                  <a:cubicBezTo>
                    <a:pt x="201" y="0"/>
                    <a:pt x="0" y="70"/>
                    <a:pt x="0" y="259"/>
                  </a:cubicBezTo>
                  <a:lnTo>
                    <a:pt x="673" y="259"/>
                  </a:lnTo>
                  <a:cubicBezTo>
                    <a:pt x="932" y="130"/>
                    <a:pt x="667" y="0"/>
                    <a:pt x="39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80" name="Google Shape;3080;p6"/>
            <p:cNvSpPr/>
            <p:nvPr/>
          </p:nvSpPr>
          <p:spPr>
            <a:xfrm>
              <a:off x="5745800" y="1756525"/>
              <a:ext cx="16825" cy="7950"/>
            </a:xfrm>
            <a:custGeom>
              <a:avLst/>
              <a:gdLst/>
              <a:ahLst/>
              <a:cxnLst/>
              <a:rect l="l" t="t" r="r" b="b"/>
              <a:pathLst>
                <a:path w="673" h="318" extrusionOk="0">
                  <a:moveTo>
                    <a:pt x="673" y="0"/>
                  </a:moveTo>
                  <a:cubicBezTo>
                    <a:pt x="225" y="0"/>
                    <a:pt x="1" y="0"/>
                    <a:pt x="1" y="224"/>
                  </a:cubicBezTo>
                  <a:cubicBezTo>
                    <a:pt x="66" y="290"/>
                    <a:pt x="151" y="317"/>
                    <a:pt x="238" y="317"/>
                  </a:cubicBezTo>
                  <a:cubicBezTo>
                    <a:pt x="449" y="317"/>
                    <a:pt x="673" y="159"/>
                    <a:pt x="67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81" name="Google Shape;3081;p6"/>
            <p:cNvSpPr/>
            <p:nvPr/>
          </p:nvSpPr>
          <p:spPr>
            <a:xfrm>
              <a:off x="5807425" y="1758875"/>
              <a:ext cx="4700" cy="6500"/>
            </a:xfrm>
            <a:custGeom>
              <a:avLst/>
              <a:gdLst/>
              <a:ahLst/>
              <a:cxnLst/>
              <a:rect l="l" t="t" r="r" b="b"/>
              <a:pathLst>
                <a:path w="188" h="260" extrusionOk="0">
                  <a:moveTo>
                    <a:pt x="113" y="1"/>
                  </a:moveTo>
                  <a:cubicBezTo>
                    <a:pt x="86" y="1"/>
                    <a:pt x="48" y="35"/>
                    <a:pt x="1" y="130"/>
                  </a:cubicBezTo>
                  <a:cubicBezTo>
                    <a:pt x="48" y="225"/>
                    <a:pt x="86" y="260"/>
                    <a:pt x="113" y="260"/>
                  </a:cubicBezTo>
                  <a:cubicBezTo>
                    <a:pt x="188" y="260"/>
                    <a:pt x="188" y="1"/>
                    <a:pt x="11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82" name="Google Shape;3082;p6"/>
            <p:cNvSpPr/>
            <p:nvPr/>
          </p:nvSpPr>
          <p:spPr>
            <a:xfrm>
              <a:off x="6022000" y="1754200"/>
              <a:ext cx="20775" cy="7950"/>
            </a:xfrm>
            <a:custGeom>
              <a:avLst/>
              <a:gdLst/>
              <a:ahLst/>
              <a:cxnLst/>
              <a:rect l="l" t="t" r="r" b="b"/>
              <a:pathLst>
                <a:path w="831" h="318" extrusionOk="0">
                  <a:moveTo>
                    <a:pt x="473" y="0"/>
                  </a:moveTo>
                  <a:cubicBezTo>
                    <a:pt x="290" y="0"/>
                    <a:pt x="0" y="159"/>
                    <a:pt x="159" y="317"/>
                  </a:cubicBezTo>
                  <a:cubicBezTo>
                    <a:pt x="607" y="317"/>
                    <a:pt x="831" y="317"/>
                    <a:pt x="607" y="93"/>
                  </a:cubicBezTo>
                  <a:cubicBezTo>
                    <a:pt x="607" y="27"/>
                    <a:pt x="549" y="0"/>
                    <a:pt x="47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83" name="Google Shape;3083;p6"/>
            <p:cNvSpPr/>
            <p:nvPr/>
          </p:nvSpPr>
          <p:spPr>
            <a:xfrm>
              <a:off x="5521675" y="1762125"/>
              <a:ext cx="28050" cy="34525"/>
            </a:xfrm>
            <a:custGeom>
              <a:avLst/>
              <a:gdLst/>
              <a:ahLst/>
              <a:cxnLst/>
              <a:rect l="l" t="t" r="r" b="b"/>
              <a:pathLst>
                <a:path w="1122" h="1381" extrusionOk="0">
                  <a:moveTo>
                    <a:pt x="1" y="0"/>
                  </a:moveTo>
                  <a:cubicBezTo>
                    <a:pt x="1" y="601"/>
                    <a:pt x="180" y="1380"/>
                    <a:pt x="857" y="1380"/>
                  </a:cubicBezTo>
                  <a:cubicBezTo>
                    <a:pt x="938" y="1380"/>
                    <a:pt x="1026" y="1369"/>
                    <a:pt x="1122" y="1345"/>
                  </a:cubicBezTo>
                  <a:cubicBezTo>
                    <a:pt x="673" y="897"/>
                    <a:pt x="897" y="0"/>
                    <a:pt x="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84" name="Google Shape;3084;p6"/>
            <p:cNvSpPr/>
            <p:nvPr/>
          </p:nvSpPr>
          <p:spPr>
            <a:xfrm>
              <a:off x="5986725" y="1767725"/>
              <a:ext cx="25" cy="25"/>
            </a:xfrm>
            <a:custGeom>
              <a:avLst/>
              <a:gdLst/>
              <a:ahLst/>
              <a:cxnLst/>
              <a:rect l="l" t="t" r="r" b="b"/>
              <a:pathLst>
                <a:path w="1" h="1" extrusionOk="0">
                  <a:moveTo>
                    <a:pt x="1" y="0"/>
                  </a:move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85" name="Google Shape;3085;p6"/>
            <p:cNvSpPr/>
            <p:nvPr/>
          </p:nvSpPr>
          <p:spPr>
            <a:xfrm>
              <a:off x="5981125" y="1767725"/>
              <a:ext cx="5625" cy="16825"/>
            </a:xfrm>
            <a:custGeom>
              <a:avLst/>
              <a:gdLst/>
              <a:ahLst/>
              <a:cxnLst/>
              <a:rect l="l" t="t" r="r" b="b"/>
              <a:pathLst>
                <a:path w="225" h="673" extrusionOk="0">
                  <a:moveTo>
                    <a:pt x="225" y="0"/>
                  </a:moveTo>
                  <a:lnTo>
                    <a:pt x="225" y="0"/>
                  </a:lnTo>
                  <a:cubicBezTo>
                    <a:pt x="1" y="673"/>
                    <a:pt x="225" y="0"/>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86" name="Google Shape;3086;p6"/>
            <p:cNvSpPr/>
            <p:nvPr/>
          </p:nvSpPr>
          <p:spPr>
            <a:xfrm>
              <a:off x="5947500" y="1770600"/>
              <a:ext cx="4800" cy="8275"/>
            </a:xfrm>
            <a:custGeom>
              <a:avLst/>
              <a:gdLst/>
              <a:ahLst/>
              <a:cxnLst/>
              <a:rect l="l" t="t" r="r" b="b"/>
              <a:pathLst>
                <a:path w="192" h="331" extrusionOk="0">
                  <a:moveTo>
                    <a:pt x="98" y="0"/>
                  </a:moveTo>
                  <a:cubicBezTo>
                    <a:pt x="73" y="0"/>
                    <a:pt x="40" y="31"/>
                    <a:pt x="1" y="109"/>
                  </a:cubicBezTo>
                  <a:cubicBezTo>
                    <a:pt x="55" y="273"/>
                    <a:pt x="96" y="330"/>
                    <a:pt x="124" y="330"/>
                  </a:cubicBezTo>
                  <a:cubicBezTo>
                    <a:pt x="191" y="330"/>
                    <a:pt x="183" y="0"/>
                    <a:pt x="9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87" name="Google Shape;3087;p6"/>
            <p:cNvSpPr/>
            <p:nvPr/>
          </p:nvSpPr>
          <p:spPr>
            <a:xfrm>
              <a:off x="6003550" y="1770600"/>
              <a:ext cx="4775" cy="8275"/>
            </a:xfrm>
            <a:custGeom>
              <a:avLst/>
              <a:gdLst/>
              <a:ahLst/>
              <a:cxnLst/>
              <a:rect l="l" t="t" r="r" b="b"/>
              <a:pathLst>
                <a:path w="191" h="331" extrusionOk="0">
                  <a:moveTo>
                    <a:pt x="98" y="0"/>
                  </a:moveTo>
                  <a:cubicBezTo>
                    <a:pt x="72" y="0"/>
                    <a:pt x="40" y="31"/>
                    <a:pt x="0" y="109"/>
                  </a:cubicBezTo>
                  <a:cubicBezTo>
                    <a:pt x="54" y="273"/>
                    <a:pt x="96" y="330"/>
                    <a:pt x="124" y="330"/>
                  </a:cubicBezTo>
                  <a:cubicBezTo>
                    <a:pt x="191" y="330"/>
                    <a:pt x="182" y="0"/>
                    <a:pt x="9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88" name="Google Shape;3088;p6"/>
            <p:cNvSpPr/>
            <p:nvPr/>
          </p:nvSpPr>
          <p:spPr>
            <a:xfrm>
              <a:off x="5818650" y="1776600"/>
              <a:ext cx="11225" cy="7950"/>
            </a:xfrm>
            <a:custGeom>
              <a:avLst/>
              <a:gdLst/>
              <a:ahLst/>
              <a:cxnLst/>
              <a:rect l="l" t="t" r="r" b="b"/>
              <a:pathLst>
                <a:path w="449" h="318" extrusionOk="0">
                  <a:moveTo>
                    <a:pt x="257" y="1"/>
                  </a:moveTo>
                  <a:cubicBezTo>
                    <a:pt x="112" y="1"/>
                    <a:pt x="0" y="159"/>
                    <a:pt x="0" y="318"/>
                  </a:cubicBezTo>
                  <a:cubicBezTo>
                    <a:pt x="448" y="318"/>
                    <a:pt x="448" y="318"/>
                    <a:pt x="448" y="94"/>
                  </a:cubicBezTo>
                  <a:cubicBezTo>
                    <a:pt x="383" y="28"/>
                    <a:pt x="317" y="1"/>
                    <a:pt x="25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89" name="Google Shape;3089;p6"/>
            <p:cNvSpPr/>
            <p:nvPr/>
          </p:nvSpPr>
          <p:spPr>
            <a:xfrm>
              <a:off x="5869075" y="1778925"/>
              <a:ext cx="5625" cy="25"/>
            </a:xfrm>
            <a:custGeom>
              <a:avLst/>
              <a:gdLst/>
              <a:ahLst/>
              <a:cxnLst/>
              <a:rect l="l" t="t" r="r" b="b"/>
              <a:pathLst>
                <a:path w="225" h="1" extrusionOk="0">
                  <a:moveTo>
                    <a:pt x="224" y="1"/>
                  </a:moveTo>
                  <a:lnTo>
                    <a:pt x="0" y="1"/>
                  </a:lnTo>
                  <a:cubicBezTo>
                    <a:pt x="0" y="1"/>
                    <a:pt x="224" y="1"/>
                    <a:pt x="22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90" name="Google Shape;3090;p6"/>
            <p:cNvSpPr/>
            <p:nvPr/>
          </p:nvSpPr>
          <p:spPr>
            <a:xfrm>
              <a:off x="5745800" y="1783750"/>
              <a:ext cx="7700" cy="7325"/>
            </a:xfrm>
            <a:custGeom>
              <a:avLst/>
              <a:gdLst/>
              <a:ahLst/>
              <a:cxnLst/>
              <a:rect l="l" t="t" r="r" b="b"/>
              <a:pathLst>
                <a:path w="308" h="293" extrusionOk="0">
                  <a:moveTo>
                    <a:pt x="235" y="1"/>
                  </a:moveTo>
                  <a:cubicBezTo>
                    <a:pt x="200" y="1"/>
                    <a:pt x="127" y="66"/>
                    <a:pt x="1" y="256"/>
                  </a:cubicBezTo>
                  <a:cubicBezTo>
                    <a:pt x="27" y="282"/>
                    <a:pt x="53" y="293"/>
                    <a:pt x="78" y="293"/>
                  </a:cubicBezTo>
                  <a:cubicBezTo>
                    <a:pt x="207" y="293"/>
                    <a:pt x="308" y="1"/>
                    <a:pt x="23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91" name="Google Shape;3091;p6"/>
            <p:cNvSpPr/>
            <p:nvPr/>
          </p:nvSpPr>
          <p:spPr>
            <a:xfrm>
              <a:off x="5848975" y="1786450"/>
              <a:ext cx="14525" cy="9300"/>
            </a:xfrm>
            <a:custGeom>
              <a:avLst/>
              <a:gdLst/>
              <a:ahLst/>
              <a:cxnLst/>
              <a:rect l="l" t="t" r="r" b="b"/>
              <a:pathLst>
                <a:path w="581" h="372" extrusionOk="0">
                  <a:moveTo>
                    <a:pt x="205" y="1"/>
                  </a:moveTo>
                  <a:cubicBezTo>
                    <a:pt x="100" y="1"/>
                    <a:pt x="1" y="109"/>
                    <a:pt x="132" y="372"/>
                  </a:cubicBezTo>
                  <a:cubicBezTo>
                    <a:pt x="356" y="372"/>
                    <a:pt x="580" y="372"/>
                    <a:pt x="356" y="148"/>
                  </a:cubicBezTo>
                  <a:cubicBezTo>
                    <a:pt x="356" y="55"/>
                    <a:pt x="279" y="1"/>
                    <a:pt x="20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92" name="Google Shape;3092;p6"/>
            <p:cNvSpPr/>
            <p:nvPr/>
          </p:nvSpPr>
          <p:spPr>
            <a:xfrm>
              <a:off x="5219125" y="1795725"/>
              <a:ext cx="11225" cy="5650"/>
            </a:xfrm>
            <a:custGeom>
              <a:avLst/>
              <a:gdLst/>
              <a:ahLst/>
              <a:cxnLst/>
              <a:rect l="l" t="t" r="r" b="b"/>
              <a:pathLst>
                <a:path w="449" h="226" extrusionOk="0">
                  <a:moveTo>
                    <a:pt x="449" y="1"/>
                  </a:moveTo>
                  <a:cubicBezTo>
                    <a:pt x="225" y="1"/>
                    <a:pt x="225" y="225"/>
                    <a:pt x="1" y="225"/>
                  </a:cubicBezTo>
                  <a:cubicBezTo>
                    <a:pt x="225" y="225"/>
                    <a:pt x="449" y="225"/>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93" name="Google Shape;3093;p6"/>
            <p:cNvSpPr/>
            <p:nvPr/>
          </p:nvSpPr>
          <p:spPr>
            <a:xfrm>
              <a:off x="5729000" y="1793425"/>
              <a:ext cx="11225" cy="7950"/>
            </a:xfrm>
            <a:custGeom>
              <a:avLst/>
              <a:gdLst/>
              <a:ahLst/>
              <a:cxnLst/>
              <a:rect l="l" t="t" r="r" b="b"/>
              <a:pathLst>
                <a:path w="449" h="318" extrusionOk="0">
                  <a:moveTo>
                    <a:pt x="257" y="0"/>
                  </a:moveTo>
                  <a:cubicBezTo>
                    <a:pt x="112" y="0"/>
                    <a:pt x="0" y="159"/>
                    <a:pt x="0" y="317"/>
                  </a:cubicBezTo>
                  <a:cubicBezTo>
                    <a:pt x="449" y="317"/>
                    <a:pt x="449" y="317"/>
                    <a:pt x="449" y="93"/>
                  </a:cubicBezTo>
                  <a:cubicBezTo>
                    <a:pt x="383" y="27"/>
                    <a:pt x="317" y="0"/>
                    <a:pt x="25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94" name="Google Shape;3094;p6"/>
            <p:cNvSpPr/>
            <p:nvPr/>
          </p:nvSpPr>
          <p:spPr>
            <a:xfrm>
              <a:off x="5745800" y="1795725"/>
              <a:ext cx="28050" cy="11250"/>
            </a:xfrm>
            <a:custGeom>
              <a:avLst/>
              <a:gdLst/>
              <a:ahLst/>
              <a:cxnLst/>
              <a:rect l="l" t="t" r="r" b="b"/>
              <a:pathLst>
                <a:path w="1122" h="450" extrusionOk="0">
                  <a:moveTo>
                    <a:pt x="225" y="1"/>
                  </a:moveTo>
                  <a:cubicBezTo>
                    <a:pt x="1" y="449"/>
                    <a:pt x="225" y="449"/>
                    <a:pt x="673" y="449"/>
                  </a:cubicBezTo>
                  <a:cubicBezTo>
                    <a:pt x="673" y="225"/>
                    <a:pt x="1121" y="1"/>
                    <a:pt x="22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95" name="Google Shape;3095;p6"/>
            <p:cNvSpPr/>
            <p:nvPr/>
          </p:nvSpPr>
          <p:spPr>
            <a:xfrm>
              <a:off x="5846650" y="1823750"/>
              <a:ext cx="11225" cy="25"/>
            </a:xfrm>
            <a:custGeom>
              <a:avLst/>
              <a:gdLst/>
              <a:ahLst/>
              <a:cxnLst/>
              <a:rect l="l" t="t" r="r" b="b"/>
              <a:pathLst>
                <a:path w="449" h="1" extrusionOk="0">
                  <a:moveTo>
                    <a:pt x="1" y="0"/>
                  </a:moveTo>
                  <a:lnTo>
                    <a:pt x="225" y="0"/>
                  </a:lnTo>
                  <a:cubicBezTo>
                    <a:pt x="449" y="0"/>
                    <a:pt x="1" y="0"/>
                    <a:pt x="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96" name="Google Shape;3096;p6"/>
            <p:cNvSpPr/>
            <p:nvPr/>
          </p:nvSpPr>
          <p:spPr>
            <a:xfrm>
              <a:off x="5913900" y="1798850"/>
              <a:ext cx="5625" cy="2525"/>
            </a:xfrm>
            <a:custGeom>
              <a:avLst/>
              <a:gdLst/>
              <a:ahLst/>
              <a:cxnLst/>
              <a:rect l="l" t="t" r="r" b="b"/>
              <a:pathLst>
                <a:path w="225" h="101" extrusionOk="0">
                  <a:moveTo>
                    <a:pt x="166" y="0"/>
                  </a:moveTo>
                  <a:cubicBezTo>
                    <a:pt x="100" y="0"/>
                    <a:pt x="0" y="100"/>
                    <a:pt x="0" y="100"/>
                  </a:cubicBezTo>
                  <a:lnTo>
                    <a:pt x="224" y="100"/>
                  </a:lnTo>
                  <a:cubicBezTo>
                    <a:pt x="224" y="25"/>
                    <a:pt x="199" y="0"/>
                    <a:pt x="166"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97" name="Google Shape;3097;p6"/>
            <p:cNvSpPr/>
            <p:nvPr/>
          </p:nvSpPr>
          <p:spPr>
            <a:xfrm>
              <a:off x="5930700" y="1801350"/>
              <a:ext cx="11225" cy="2500"/>
            </a:xfrm>
            <a:custGeom>
              <a:avLst/>
              <a:gdLst/>
              <a:ahLst/>
              <a:cxnLst/>
              <a:rect l="l" t="t" r="r" b="b"/>
              <a:pathLst>
                <a:path w="449" h="100" extrusionOk="0">
                  <a:moveTo>
                    <a:pt x="1" y="0"/>
                  </a:moveTo>
                  <a:cubicBezTo>
                    <a:pt x="1" y="75"/>
                    <a:pt x="50" y="100"/>
                    <a:pt x="117" y="100"/>
                  </a:cubicBezTo>
                  <a:cubicBezTo>
                    <a:pt x="250" y="100"/>
                    <a:pt x="449" y="0"/>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98" name="Google Shape;3098;p6"/>
            <p:cNvSpPr/>
            <p:nvPr/>
          </p:nvSpPr>
          <p:spPr>
            <a:xfrm>
              <a:off x="5824250" y="1810050"/>
              <a:ext cx="5625" cy="2525"/>
            </a:xfrm>
            <a:custGeom>
              <a:avLst/>
              <a:gdLst/>
              <a:ahLst/>
              <a:cxnLst/>
              <a:rect l="l" t="t" r="r" b="b"/>
              <a:pathLst>
                <a:path w="225" h="101" extrusionOk="0">
                  <a:moveTo>
                    <a:pt x="58" y="1"/>
                  </a:moveTo>
                  <a:cubicBezTo>
                    <a:pt x="25" y="1"/>
                    <a:pt x="0" y="26"/>
                    <a:pt x="0" y="100"/>
                  </a:cubicBezTo>
                  <a:lnTo>
                    <a:pt x="224" y="100"/>
                  </a:lnTo>
                  <a:cubicBezTo>
                    <a:pt x="224" y="100"/>
                    <a:pt x="125" y="1"/>
                    <a:pt x="5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99" name="Google Shape;3099;p6"/>
            <p:cNvSpPr/>
            <p:nvPr/>
          </p:nvSpPr>
          <p:spPr>
            <a:xfrm>
              <a:off x="5521675" y="1811425"/>
              <a:ext cx="37700" cy="17950"/>
            </a:xfrm>
            <a:custGeom>
              <a:avLst/>
              <a:gdLst/>
              <a:ahLst/>
              <a:cxnLst/>
              <a:rect l="l" t="t" r="r" b="b"/>
              <a:pathLst>
                <a:path w="1508" h="718" extrusionOk="0">
                  <a:moveTo>
                    <a:pt x="152" y="0"/>
                  </a:moveTo>
                  <a:cubicBezTo>
                    <a:pt x="85" y="0"/>
                    <a:pt x="32" y="14"/>
                    <a:pt x="1" y="45"/>
                  </a:cubicBezTo>
                  <a:cubicBezTo>
                    <a:pt x="449" y="45"/>
                    <a:pt x="673" y="718"/>
                    <a:pt x="1122" y="718"/>
                  </a:cubicBezTo>
                  <a:cubicBezTo>
                    <a:pt x="1507" y="525"/>
                    <a:pt x="566" y="0"/>
                    <a:pt x="152"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0" name="Google Shape;3100;p6"/>
            <p:cNvSpPr/>
            <p:nvPr/>
          </p:nvSpPr>
          <p:spPr>
            <a:xfrm>
              <a:off x="5566500" y="1812550"/>
              <a:ext cx="11250" cy="11225"/>
            </a:xfrm>
            <a:custGeom>
              <a:avLst/>
              <a:gdLst/>
              <a:ahLst/>
              <a:cxnLst/>
              <a:rect l="l" t="t" r="r" b="b"/>
              <a:pathLst>
                <a:path w="450" h="449" extrusionOk="0">
                  <a:moveTo>
                    <a:pt x="1" y="0"/>
                  </a:moveTo>
                  <a:lnTo>
                    <a:pt x="449" y="448"/>
                  </a:lnTo>
                  <a:cubicBezTo>
                    <a:pt x="449" y="224"/>
                    <a:pt x="449" y="224"/>
                    <a:pt x="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1" name="Google Shape;3101;p6"/>
            <p:cNvSpPr/>
            <p:nvPr/>
          </p:nvSpPr>
          <p:spPr>
            <a:xfrm>
              <a:off x="5729000" y="1818150"/>
              <a:ext cx="11225" cy="2500"/>
            </a:xfrm>
            <a:custGeom>
              <a:avLst/>
              <a:gdLst/>
              <a:ahLst/>
              <a:cxnLst/>
              <a:rect l="l" t="t" r="r" b="b"/>
              <a:pathLst>
                <a:path w="449" h="100" extrusionOk="0">
                  <a:moveTo>
                    <a:pt x="0" y="0"/>
                  </a:moveTo>
                  <a:cubicBezTo>
                    <a:pt x="0" y="0"/>
                    <a:pt x="200" y="100"/>
                    <a:pt x="332" y="100"/>
                  </a:cubicBezTo>
                  <a:cubicBezTo>
                    <a:pt x="399" y="100"/>
                    <a:pt x="449" y="75"/>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2" name="Google Shape;3102;p6"/>
            <p:cNvSpPr/>
            <p:nvPr/>
          </p:nvSpPr>
          <p:spPr>
            <a:xfrm>
              <a:off x="6278075" y="1829350"/>
              <a:ext cx="84075" cy="50450"/>
            </a:xfrm>
            <a:custGeom>
              <a:avLst/>
              <a:gdLst/>
              <a:ahLst/>
              <a:cxnLst/>
              <a:rect l="l" t="t" r="r" b="b"/>
              <a:pathLst>
                <a:path w="3363" h="2018" extrusionOk="0">
                  <a:moveTo>
                    <a:pt x="1" y="1"/>
                  </a:moveTo>
                  <a:lnTo>
                    <a:pt x="3363" y="2018"/>
                  </a:lnTo>
                  <a:cubicBezTo>
                    <a:pt x="2242" y="1121"/>
                    <a:pt x="1121" y="449"/>
                    <a:pt x="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3" name="Google Shape;3103;p6"/>
            <p:cNvSpPr/>
            <p:nvPr/>
          </p:nvSpPr>
          <p:spPr>
            <a:xfrm>
              <a:off x="5569300" y="1829350"/>
              <a:ext cx="16850" cy="4225"/>
            </a:xfrm>
            <a:custGeom>
              <a:avLst/>
              <a:gdLst/>
              <a:ahLst/>
              <a:cxnLst/>
              <a:rect l="l" t="t" r="r" b="b"/>
              <a:pathLst>
                <a:path w="674" h="169" extrusionOk="0">
                  <a:moveTo>
                    <a:pt x="337" y="1"/>
                  </a:moveTo>
                  <a:cubicBezTo>
                    <a:pt x="1" y="113"/>
                    <a:pt x="169" y="169"/>
                    <a:pt x="337" y="169"/>
                  </a:cubicBezTo>
                  <a:cubicBezTo>
                    <a:pt x="505" y="169"/>
                    <a:pt x="673" y="113"/>
                    <a:pt x="33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4" name="Google Shape;3104;p6"/>
            <p:cNvSpPr/>
            <p:nvPr/>
          </p:nvSpPr>
          <p:spPr>
            <a:xfrm>
              <a:off x="5880275" y="1827025"/>
              <a:ext cx="11225" cy="7950"/>
            </a:xfrm>
            <a:custGeom>
              <a:avLst/>
              <a:gdLst/>
              <a:ahLst/>
              <a:cxnLst/>
              <a:rect l="l" t="t" r="r" b="b"/>
              <a:pathLst>
                <a:path w="449" h="318" extrusionOk="0">
                  <a:moveTo>
                    <a:pt x="159" y="1"/>
                  </a:moveTo>
                  <a:cubicBezTo>
                    <a:pt x="0" y="1"/>
                    <a:pt x="0" y="159"/>
                    <a:pt x="0" y="318"/>
                  </a:cubicBezTo>
                  <a:lnTo>
                    <a:pt x="449" y="94"/>
                  </a:lnTo>
                  <a:cubicBezTo>
                    <a:pt x="317" y="28"/>
                    <a:pt x="225" y="1"/>
                    <a:pt x="15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5" name="Google Shape;3105;p6"/>
            <p:cNvSpPr/>
            <p:nvPr/>
          </p:nvSpPr>
          <p:spPr>
            <a:xfrm>
              <a:off x="4429125" y="1831725"/>
              <a:ext cx="4675" cy="6500"/>
            </a:xfrm>
            <a:custGeom>
              <a:avLst/>
              <a:gdLst/>
              <a:ahLst/>
              <a:cxnLst/>
              <a:rect l="l" t="t" r="r" b="b"/>
              <a:pathLst>
                <a:path w="187" h="260" extrusionOk="0">
                  <a:moveTo>
                    <a:pt x="112" y="0"/>
                  </a:moveTo>
                  <a:cubicBezTo>
                    <a:pt x="85" y="0"/>
                    <a:pt x="47" y="35"/>
                    <a:pt x="0" y="130"/>
                  </a:cubicBezTo>
                  <a:cubicBezTo>
                    <a:pt x="47" y="224"/>
                    <a:pt x="85" y="259"/>
                    <a:pt x="112" y="259"/>
                  </a:cubicBezTo>
                  <a:cubicBezTo>
                    <a:pt x="187" y="259"/>
                    <a:pt x="187" y="0"/>
                    <a:pt x="112"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6" name="Google Shape;3106;p6"/>
            <p:cNvSpPr/>
            <p:nvPr/>
          </p:nvSpPr>
          <p:spPr>
            <a:xfrm>
              <a:off x="4434725" y="1851775"/>
              <a:ext cx="11225" cy="25"/>
            </a:xfrm>
            <a:custGeom>
              <a:avLst/>
              <a:gdLst/>
              <a:ahLst/>
              <a:cxnLst/>
              <a:rect l="l" t="t" r="r" b="b"/>
              <a:pathLst>
                <a:path w="449" h="1" extrusionOk="0">
                  <a:moveTo>
                    <a:pt x="0" y="0"/>
                  </a:moveTo>
                  <a:lnTo>
                    <a:pt x="448" y="0"/>
                  </a:lnTo>
                  <a:cubicBezTo>
                    <a:pt x="448" y="0"/>
                    <a:pt x="0" y="0"/>
                    <a:pt x="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7" name="Google Shape;3107;p6"/>
            <p:cNvSpPr/>
            <p:nvPr/>
          </p:nvSpPr>
          <p:spPr>
            <a:xfrm>
              <a:off x="5504875" y="1861825"/>
              <a:ext cx="26450" cy="12375"/>
            </a:xfrm>
            <a:custGeom>
              <a:avLst/>
              <a:gdLst/>
              <a:ahLst/>
              <a:cxnLst/>
              <a:rect l="l" t="t" r="r" b="b"/>
              <a:pathLst>
                <a:path w="1058" h="495" extrusionOk="0">
                  <a:moveTo>
                    <a:pt x="273" y="1"/>
                  </a:moveTo>
                  <a:cubicBezTo>
                    <a:pt x="188" y="1"/>
                    <a:pt x="97" y="14"/>
                    <a:pt x="1" y="46"/>
                  </a:cubicBezTo>
                  <a:cubicBezTo>
                    <a:pt x="1" y="270"/>
                    <a:pt x="1" y="495"/>
                    <a:pt x="673" y="495"/>
                  </a:cubicBezTo>
                  <a:cubicBezTo>
                    <a:pt x="1057" y="495"/>
                    <a:pt x="783" y="1"/>
                    <a:pt x="27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8" name="Google Shape;3108;p6"/>
            <p:cNvSpPr/>
            <p:nvPr/>
          </p:nvSpPr>
          <p:spPr>
            <a:xfrm>
              <a:off x="5527300" y="1866275"/>
              <a:ext cx="22425" cy="19775"/>
            </a:xfrm>
            <a:custGeom>
              <a:avLst/>
              <a:gdLst/>
              <a:ahLst/>
              <a:cxnLst/>
              <a:rect l="l" t="t" r="r" b="b"/>
              <a:pathLst>
                <a:path w="897" h="791" extrusionOk="0">
                  <a:moveTo>
                    <a:pt x="473" y="0"/>
                  </a:moveTo>
                  <a:cubicBezTo>
                    <a:pt x="405" y="0"/>
                    <a:pt x="321" y="28"/>
                    <a:pt x="224" y="92"/>
                  </a:cubicBezTo>
                  <a:cubicBezTo>
                    <a:pt x="897" y="317"/>
                    <a:pt x="0" y="541"/>
                    <a:pt x="0" y="765"/>
                  </a:cubicBezTo>
                  <a:cubicBezTo>
                    <a:pt x="70" y="782"/>
                    <a:pt x="134" y="790"/>
                    <a:pt x="193" y="790"/>
                  </a:cubicBezTo>
                  <a:cubicBezTo>
                    <a:pt x="783" y="790"/>
                    <a:pt x="841" y="0"/>
                    <a:pt x="47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9" name="Google Shape;3109;p6"/>
            <p:cNvSpPr/>
            <p:nvPr/>
          </p:nvSpPr>
          <p:spPr>
            <a:xfrm>
              <a:off x="4451525" y="1874175"/>
              <a:ext cx="16825" cy="11225"/>
            </a:xfrm>
            <a:custGeom>
              <a:avLst/>
              <a:gdLst/>
              <a:ahLst/>
              <a:cxnLst/>
              <a:rect l="l" t="t" r="r" b="b"/>
              <a:pathLst>
                <a:path w="673" h="449" extrusionOk="0">
                  <a:moveTo>
                    <a:pt x="0" y="1"/>
                  </a:moveTo>
                  <a:cubicBezTo>
                    <a:pt x="0" y="225"/>
                    <a:pt x="0" y="449"/>
                    <a:pt x="225" y="449"/>
                  </a:cubicBezTo>
                  <a:cubicBezTo>
                    <a:pt x="673" y="449"/>
                    <a:pt x="225" y="1"/>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0" name="Google Shape;3110;p6"/>
            <p:cNvSpPr/>
            <p:nvPr/>
          </p:nvSpPr>
          <p:spPr>
            <a:xfrm>
              <a:off x="5193525" y="1873025"/>
              <a:ext cx="20025" cy="12375"/>
            </a:xfrm>
            <a:custGeom>
              <a:avLst/>
              <a:gdLst/>
              <a:ahLst/>
              <a:cxnLst/>
              <a:rect l="l" t="t" r="r" b="b"/>
              <a:pathLst>
                <a:path w="801" h="495" extrusionOk="0">
                  <a:moveTo>
                    <a:pt x="682" y="1"/>
                  </a:moveTo>
                  <a:cubicBezTo>
                    <a:pt x="412" y="1"/>
                    <a:pt x="0" y="495"/>
                    <a:pt x="576" y="495"/>
                  </a:cubicBezTo>
                  <a:cubicBezTo>
                    <a:pt x="576" y="271"/>
                    <a:pt x="800" y="271"/>
                    <a:pt x="800" y="47"/>
                  </a:cubicBezTo>
                  <a:cubicBezTo>
                    <a:pt x="768" y="15"/>
                    <a:pt x="727" y="1"/>
                    <a:pt x="682"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1" name="Google Shape;3111;p6"/>
            <p:cNvSpPr/>
            <p:nvPr/>
          </p:nvSpPr>
          <p:spPr>
            <a:xfrm>
              <a:off x="5163100" y="1881175"/>
              <a:ext cx="28025" cy="10700"/>
            </a:xfrm>
            <a:custGeom>
              <a:avLst/>
              <a:gdLst/>
              <a:ahLst/>
              <a:cxnLst/>
              <a:rect l="l" t="t" r="r" b="b"/>
              <a:pathLst>
                <a:path w="1121" h="428" extrusionOk="0">
                  <a:moveTo>
                    <a:pt x="477" y="1"/>
                  </a:moveTo>
                  <a:cubicBezTo>
                    <a:pt x="281" y="1"/>
                    <a:pt x="112" y="57"/>
                    <a:pt x="0" y="169"/>
                  </a:cubicBezTo>
                  <a:cubicBezTo>
                    <a:pt x="0" y="358"/>
                    <a:pt x="201" y="428"/>
                    <a:pt x="432" y="428"/>
                  </a:cubicBezTo>
                  <a:cubicBezTo>
                    <a:pt x="747" y="428"/>
                    <a:pt x="1121" y="298"/>
                    <a:pt x="1121" y="169"/>
                  </a:cubicBezTo>
                  <a:cubicBezTo>
                    <a:pt x="897" y="57"/>
                    <a:pt x="673" y="1"/>
                    <a:pt x="47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2" name="Google Shape;3112;p6"/>
            <p:cNvSpPr/>
            <p:nvPr/>
          </p:nvSpPr>
          <p:spPr>
            <a:xfrm>
              <a:off x="5191125" y="1890975"/>
              <a:ext cx="39225" cy="11250"/>
            </a:xfrm>
            <a:custGeom>
              <a:avLst/>
              <a:gdLst/>
              <a:ahLst/>
              <a:cxnLst/>
              <a:rect l="l" t="t" r="r" b="b"/>
              <a:pathLst>
                <a:path w="1569" h="450" extrusionOk="0">
                  <a:moveTo>
                    <a:pt x="1569" y="1"/>
                  </a:moveTo>
                  <a:cubicBezTo>
                    <a:pt x="896" y="1"/>
                    <a:pt x="224" y="1"/>
                    <a:pt x="0" y="449"/>
                  </a:cubicBezTo>
                  <a:cubicBezTo>
                    <a:pt x="448" y="225"/>
                    <a:pt x="1345" y="449"/>
                    <a:pt x="156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3" name="Google Shape;3113;p6"/>
            <p:cNvSpPr/>
            <p:nvPr/>
          </p:nvSpPr>
          <p:spPr>
            <a:xfrm>
              <a:off x="5527300" y="1888250"/>
              <a:ext cx="4775" cy="8275"/>
            </a:xfrm>
            <a:custGeom>
              <a:avLst/>
              <a:gdLst/>
              <a:ahLst/>
              <a:cxnLst/>
              <a:rect l="l" t="t" r="r" b="b"/>
              <a:pathLst>
                <a:path w="191" h="331" extrusionOk="0">
                  <a:moveTo>
                    <a:pt x="98" y="1"/>
                  </a:moveTo>
                  <a:cubicBezTo>
                    <a:pt x="72" y="1"/>
                    <a:pt x="40" y="31"/>
                    <a:pt x="0" y="110"/>
                  </a:cubicBezTo>
                  <a:cubicBezTo>
                    <a:pt x="54" y="273"/>
                    <a:pt x="96" y="331"/>
                    <a:pt x="124" y="331"/>
                  </a:cubicBezTo>
                  <a:cubicBezTo>
                    <a:pt x="191" y="331"/>
                    <a:pt x="182" y="1"/>
                    <a:pt x="9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4" name="Google Shape;3114;p6"/>
            <p:cNvSpPr/>
            <p:nvPr/>
          </p:nvSpPr>
          <p:spPr>
            <a:xfrm>
              <a:off x="5129475" y="1904550"/>
              <a:ext cx="7850" cy="6500"/>
            </a:xfrm>
            <a:custGeom>
              <a:avLst/>
              <a:gdLst/>
              <a:ahLst/>
              <a:cxnLst/>
              <a:rect l="l" t="t" r="r" b="b"/>
              <a:pathLst>
                <a:path w="314" h="260" extrusionOk="0">
                  <a:moveTo>
                    <a:pt x="136" y="1"/>
                  </a:moveTo>
                  <a:cubicBezTo>
                    <a:pt x="95" y="1"/>
                    <a:pt x="48" y="36"/>
                    <a:pt x="1" y="130"/>
                  </a:cubicBezTo>
                  <a:cubicBezTo>
                    <a:pt x="95" y="225"/>
                    <a:pt x="160" y="260"/>
                    <a:pt x="201" y="260"/>
                  </a:cubicBezTo>
                  <a:cubicBezTo>
                    <a:pt x="313" y="260"/>
                    <a:pt x="249" y="1"/>
                    <a:pt x="136"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5" name="Google Shape;3115;p6"/>
            <p:cNvSpPr/>
            <p:nvPr/>
          </p:nvSpPr>
          <p:spPr>
            <a:xfrm>
              <a:off x="5572125" y="1915775"/>
              <a:ext cx="4675" cy="6475"/>
            </a:xfrm>
            <a:custGeom>
              <a:avLst/>
              <a:gdLst/>
              <a:ahLst/>
              <a:cxnLst/>
              <a:rect l="l" t="t" r="r" b="b"/>
              <a:pathLst>
                <a:path w="187" h="259" extrusionOk="0">
                  <a:moveTo>
                    <a:pt x="112" y="0"/>
                  </a:moveTo>
                  <a:cubicBezTo>
                    <a:pt x="85" y="0"/>
                    <a:pt x="47" y="35"/>
                    <a:pt x="0" y="129"/>
                  </a:cubicBezTo>
                  <a:cubicBezTo>
                    <a:pt x="47" y="224"/>
                    <a:pt x="85" y="259"/>
                    <a:pt x="112" y="259"/>
                  </a:cubicBezTo>
                  <a:cubicBezTo>
                    <a:pt x="187" y="259"/>
                    <a:pt x="187" y="0"/>
                    <a:pt x="112"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6" name="Google Shape;3116;p6"/>
            <p:cNvSpPr/>
            <p:nvPr/>
          </p:nvSpPr>
          <p:spPr>
            <a:xfrm>
              <a:off x="5510475" y="1914800"/>
              <a:ext cx="16850" cy="4225"/>
            </a:xfrm>
            <a:custGeom>
              <a:avLst/>
              <a:gdLst/>
              <a:ahLst/>
              <a:cxnLst/>
              <a:rect l="l" t="t" r="r" b="b"/>
              <a:pathLst>
                <a:path w="674" h="169" extrusionOk="0">
                  <a:moveTo>
                    <a:pt x="393" y="0"/>
                  </a:moveTo>
                  <a:cubicBezTo>
                    <a:pt x="225" y="0"/>
                    <a:pt x="1" y="56"/>
                    <a:pt x="1" y="168"/>
                  </a:cubicBezTo>
                  <a:lnTo>
                    <a:pt x="449" y="168"/>
                  </a:lnTo>
                  <a:cubicBezTo>
                    <a:pt x="673" y="56"/>
                    <a:pt x="561" y="0"/>
                    <a:pt x="39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7" name="Google Shape;3117;p6"/>
            <p:cNvSpPr/>
            <p:nvPr/>
          </p:nvSpPr>
          <p:spPr>
            <a:xfrm>
              <a:off x="5566500" y="1980625"/>
              <a:ext cx="16850" cy="11225"/>
            </a:xfrm>
            <a:custGeom>
              <a:avLst/>
              <a:gdLst/>
              <a:ahLst/>
              <a:cxnLst/>
              <a:rect l="l" t="t" r="r" b="b"/>
              <a:pathLst>
                <a:path w="674" h="449" extrusionOk="0">
                  <a:moveTo>
                    <a:pt x="1" y="1"/>
                  </a:moveTo>
                  <a:cubicBezTo>
                    <a:pt x="1" y="225"/>
                    <a:pt x="225" y="449"/>
                    <a:pt x="673" y="449"/>
                  </a:cubicBezTo>
                  <a:cubicBezTo>
                    <a:pt x="673" y="225"/>
                    <a:pt x="225" y="1"/>
                    <a:pt x="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8" name="Google Shape;3118;p6"/>
            <p:cNvSpPr/>
            <p:nvPr/>
          </p:nvSpPr>
          <p:spPr>
            <a:xfrm>
              <a:off x="5291975" y="2008650"/>
              <a:ext cx="11225" cy="7950"/>
            </a:xfrm>
            <a:custGeom>
              <a:avLst/>
              <a:gdLst/>
              <a:ahLst/>
              <a:cxnLst/>
              <a:rect l="l" t="t" r="r" b="b"/>
              <a:pathLst>
                <a:path w="449" h="318" extrusionOk="0">
                  <a:moveTo>
                    <a:pt x="448" y="0"/>
                  </a:moveTo>
                  <a:cubicBezTo>
                    <a:pt x="448" y="0"/>
                    <a:pt x="0" y="0"/>
                    <a:pt x="0" y="224"/>
                  </a:cubicBezTo>
                  <a:cubicBezTo>
                    <a:pt x="0" y="290"/>
                    <a:pt x="39" y="317"/>
                    <a:pt x="93" y="317"/>
                  </a:cubicBezTo>
                  <a:cubicBezTo>
                    <a:pt x="224" y="317"/>
                    <a:pt x="448" y="159"/>
                    <a:pt x="44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9" name="Google Shape;3119;p6"/>
            <p:cNvSpPr/>
            <p:nvPr/>
          </p:nvSpPr>
          <p:spPr>
            <a:xfrm>
              <a:off x="4675650" y="2019850"/>
              <a:ext cx="28025" cy="5625"/>
            </a:xfrm>
            <a:custGeom>
              <a:avLst/>
              <a:gdLst/>
              <a:ahLst/>
              <a:cxnLst/>
              <a:rect l="l" t="t" r="r" b="b"/>
              <a:pathLst>
                <a:path w="1121" h="225" extrusionOk="0">
                  <a:moveTo>
                    <a:pt x="0" y="1"/>
                  </a:moveTo>
                  <a:cubicBezTo>
                    <a:pt x="0" y="225"/>
                    <a:pt x="1121" y="225"/>
                    <a:pt x="1121" y="225"/>
                  </a:cubicBezTo>
                  <a:cubicBezTo>
                    <a:pt x="1009" y="113"/>
                    <a:pt x="841" y="113"/>
                    <a:pt x="645" y="113"/>
                  </a:cubicBezTo>
                  <a:cubicBezTo>
                    <a:pt x="448" y="113"/>
                    <a:pt x="224" y="113"/>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0" name="Google Shape;3120;p6"/>
            <p:cNvSpPr/>
            <p:nvPr/>
          </p:nvSpPr>
          <p:spPr>
            <a:xfrm>
              <a:off x="5286375" y="2033425"/>
              <a:ext cx="4675" cy="6500"/>
            </a:xfrm>
            <a:custGeom>
              <a:avLst/>
              <a:gdLst/>
              <a:ahLst/>
              <a:cxnLst/>
              <a:rect l="l" t="t" r="r" b="b"/>
              <a:pathLst>
                <a:path w="187" h="260" extrusionOk="0">
                  <a:moveTo>
                    <a:pt x="112" y="1"/>
                  </a:moveTo>
                  <a:cubicBezTo>
                    <a:pt x="85" y="1"/>
                    <a:pt x="47" y="35"/>
                    <a:pt x="0" y="130"/>
                  </a:cubicBezTo>
                  <a:cubicBezTo>
                    <a:pt x="47" y="225"/>
                    <a:pt x="85" y="259"/>
                    <a:pt x="112" y="259"/>
                  </a:cubicBezTo>
                  <a:cubicBezTo>
                    <a:pt x="187" y="259"/>
                    <a:pt x="187" y="1"/>
                    <a:pt x="112"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1" name="Google Shape;3121;p6"/>
            <p:cNvSpPr/>
            <p:nvPr/>
          </p:nvSpPr>
          <p:spPr>
            <a:xfrm>
              <a:off x="5583325" y="2045375"/>
              <a:ext cx="11225" cy="2525"/>
            </a:xfrm>
            <a:custGeom>
              <a:avLst/>
              <a:gdLst/>
              <a:ahLst/>
              <a:cxnLst/>
              <a:rect l="l" t="t" r="r" b="b"/>
              <a:pathLst>
                <a:path w="449" h="101" extrusionOk="0">
                  <a:moveTo>
                    <a:pt x="116" y="1"/>
                  </a:moveTo>
                  <a:cubicBezTo>
                    <a:pt x="50" y="1"/>
                    <a:pt x="0" y="25"/>
                    <a:pt x="0" y="100"/>
                  </a:cubicBezTo>
                  <a:lnTo>
                    <a:pt x="448" y="100"/>
                  </a:lnTo>
                  <a:cubicBezTo>
                    <a:pt x="448" y="100"/>
                    <a:pt x="249" y="1"/>
                    <a:pt x="116"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2" name="Google Shape;3122;p6"/>
            <p:cNvSpPr/>
            <p:nvPr/>
          </p:nvSpPr>
          <p:spPr>
            <a:xfrm>
              <a:off x="5473950" y="2067925"/>
              <a:ext cx="2925" cy="10275"/>
            </a:xfrm>
            <a:custGeom>
              <a:avLst/>
              <a:gdLst/>
              <a:ahLst/>
              <a:cxnLst/>
              <a:rect l="l" t="t" r="r" b="b"/>
              <a:pathLst>
                <a:path w="117" h="411" extrusionOk="0">
                  <a:moveTo>
                    <a:pt x="104" y="0"/>
                  </a:moveTo>
                  <a:cubicBezTo>
                    <a:pt x="73" y="0"/>
                    <a:pt x="0" y="410"/>
                    <a:pt x="21" y="410"/>
                  </a:cubicBezTo>
                  <a:cubicBezTo>
                    <a:pt x="30" y="410"/>
                    <a:pt x="58" y="329"/>
                    <a:pt x="117" y="95"/>
                  </a:cubicBezTo>
                  <a:cubicBezTo>
                    <a:pt x="117" y="27"/>
                    <a:pt x="112" y="0"/>
                    <a:pt x="10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3" name="Google Shape;3123;p6"/>
            <p:cNvSpPr/>
            <p:nvPr/>
          </p:nvSpPr>
          <p:spPr>
            <a:xfrm>
              <a:off x="3381375" y="2077275"/>
              <a:ext cx="16825" cy="8425"/>
            </a:xfrm>
            <a:custGeom>
              <a:avLst/>
              <a:gdLst/>
              <a:ahLst/>
              <a:cxnLst/>
              <a:rect l="l" t="t" r="r" b="b"/>
              <a:pathLst>
                <a:path w="673" h="337" extrusionOk="0">
                  <a:moveTo>
                    <a:pt x="336" y="1"/>
                  </a:moveTo>
                  <a:cubicBezTo>
                    <a:pt x="224" y="1"/>
                    <a:pt x="112" y="57"/>
                    <a:pt x="0" y="169"/>
                  </a:cubicBezTo>
                  <a:cubicBezTo>
                    <a:pt x="0" y="281"/>
                    <a:pt x="168" y="337"/>
                    <a:pt x="336" y="337"/>
                  </a:cubicBezTo>
                  <a:cubicBezTo>
                    <a:pt x="504" y="337"/>
                    <a:pt x="672" y="281"/>
                    <a:pt x="672" y="169"/>
                  </a:cubicBezTo>
                  <a:cubicBezTo>
                    <a:pt x="560" y="57"/>
                    <a:pt x="448" y="1"/>
                    <a:pt x="336"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4" name="Google Shape;3124;p6"/>
            <p:cNvSpPr/>
            <p:nvPr/>
          </p:nvSpPr>
          <p:spPr>
            <a:xfrm>
              <a:off x="5258350" y="2081475"/>
              <a:ext cx="11225" cy="2525"/>
            </a:xfrm>
            <a:custGeom>
              <a:avLst/>
              <a:gdLst/>
              <a:ahLst/>
              <a:cxnLst/>
              <a:rect l="l" t="t" r="r" b="b"/>
              <a:pathLst>
                <a:path w="449" h="101" extrusionOk="0">
                  <a:moveTo>
                    <a:pt x="0" y="1"/>
                  </a:moveTo>
                  <a:cubicBezTo>
                    <a:pt x="0" y="1"/>
                    <a:pt x="200" y="100"/>
                    <a:pt x="332" y="100"/>
                  </a:cubicBezTo>
                  <a:cubicBezTo>
                    <a:pt x="399" y="100"/>
                    <a:pt x="449" y="76"/>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5" name="Google Shape;3125;p6"/>
            <p:cNvSpPr/>
            <p:nvPr/>
          </p:nvSpPr>
          <p:spPr>
            <a:xfrm>
              <a:off x="5034225" y="2089450"/>
              <a:ext cx="4700" cy="6500"/>
            </a:xfrm>
            <a:custGeom>
              <a:avLst/>
              <a:gdLst/>
              <a:ahLst/>
              <a:cxnLst/>
              <a:rect l="l" t="t" r="r" b="b"/>
              <a:pathLst>
                <a:path w="188" h="260" extrusionOk="0">
                  <a:moveTo>
                    <a:pt x="113" y="1"/>
                  </a:moveTo>
                  <a:cubicBezTo>
                    <a:pt x="85" y="1"/>
                    <a:pt x="48" y="35"/>
                    <a:pt x="1" y="130"/>
                  </a:cubicBezTo>
                  <a:cubicBezTo>
                    <a:pt x="48" y="225"/>
                    <a:pt x="85" y="259"/>
                    <a:pt x="113" y="259"/>
                  </a:cubicBezTo>
                  <a:cubicBezTo>
                    <a:pt x="187" y="259"/>
                    <a:pt x="187" y="1"/>
                    <a:pt x="11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6" name="Google Shape;3126;p6"/>
            <p:cNvSpPr/>
            <p:nvPr/>
          </p:nvSpPr>
          <p:spPr>
            <a:xfrm>
              <a:off x="5471250" y="2103975"/>
              <a:ext cx="4800" cy="8275"/>
            </a:xfrm>
            <a:custGeom>
              <a:avLst/>
              <a:gdLst/>
              <a:ahLst/>
              <a:cxnLst/>
              <a:rect l="l" t="t" r="r" b="b"/>
              <a:pathLst>
                <a:path w="192" h="331" extrusionOk="0">
                  <a:moveTo>
                    <a:pt x="124" y="1"/>
                  </a:moveTo>
                  <a:cubicBezTo>
                    <a:pt x="96" y="1"/>
                    <a:pt x="55" y="58"/>
                    <a:pt x="1" y="221"/>
                  </a:cubicBezTo>
                  <a:cubicBezTo>
                    <a:pt x="40" y="300"/>
                    <a:pt x="73" y="331"/>
                    <a:pt x="98" y="331"/>
                  </a:cubicBezTo>
                  <a:cubicBezTo>
                    <a:pt x="183" y="331"/>
                    <a:pt x="191" y="1"/>
                    <a:pt x="12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7" name="Google Shape;3127;p6"/>
            <p:cNvSpPr/>
            <p:nvPr/>
          </p:nvSpPr>
          <p:spPr>
            <a:xfrm>
              <a:off x="5919500" y="2131900"/>
              <a:ext cx="22425" cy="11250"/>
            </a:xfrm>
            <a:custGeom>
              <a:avLst/>
              <a:gdLst/>
              <a:ahLst/>
              <a:cxnLst/>
              <a:rect l="l" t="t" r="r" b="b"/>
              <a:pathLst>
                <a:path w="897" h="450" extrusionOk="0">
                  <a:moveTo>
                    <a:pt x="449" y="1"/>
                  </a:moveTo>
                  <a:cubicBezTo>
                    <a:pt x="0" y="1"/>
                    <a:pt x="0" y="449"/>
                    <a:pt x="449" y="449"/>
                  </a:cubicBezTo>
                  <a:cubicBezTo>
                    <a:pt x="449" y="449"/>
                    <a:pt x="897" y="1"/>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8" name="Google Shape;3128;p6"/>
            <p:cNvSpPr/>
            <p:nvPr/>
          </p:nvSpPr>
          <p:spPr>
            <a:xfrm>
              <a:off x="3431800" y="2139875"/>
              <a:ext cx="7825" cy="6500"/>
            </a:xfrm>
            <a:custGeom>
              <a:avLst/>
              <a:gdLst/>
              <a:ahLst/>
              <a:cxnLst/>
              <a:rect l="l" t="t" r="r" b="b"/>
              <a:pathLst>
                <a:path w="313" h="260" extrusionOk="0">
                  <a:moveTo>
                    <a:pt x="201" y="1"/>
                  </a:moveTo>
                  <a:cubicBezTo>
                    <a:pt x="159" y="1"/>
                    <a:pt x="95" y="35"/>
                    <a:pt x="0" y="130"/>
                  </a:cubicBezTo>
                  <a:cubicBezTo>
                    <a:pt x="47" y="225"/>
                    <a:pt x="95" y="260"/>
                    <a:pt x="136" y="260"/>
                  </a:cubicBezTo>
                  <a:cubicBezTo>
                    <a:pt x="248" y="260"/>
                    <a:pt x="313" y="1"/>
                    <a:pt x="20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9" name="Google Shape;3129;p6"/>
            <p:cNvSpPr/>
            <p:nvPr/>
          </p:nvSpPr>
          <p:spPr>
            <a:xfrm>
              <a:off x="5992325" y="2143750"/>
              <a:ext cx="44850" cy="7475"/>
            </a:xfrm>
            <a:custGeom>
              <a:avLst/>
              <a:gdLst/>
              <a:ahLst/>
              <a:cxnLst/>
              <a:rect l="l" t="t" r="r" b="b"/>
              <a:pathLst>
                <a:path w="1794" h="299" extrusionOk="0">
                  <a:moveTo>
                    <a:pt x="466" y="0"/>
                  </a:moveTo>
                  <a:cubicBezTo>
                    <a:pt x="300" y="0"/>
                    <a:pt x="150" y="50"/>
                    <a:pt x="1" y="199"/>
                  </a:cubicBezTo>
                  <a:cubicBezTo>
                    <a:pt x="300" y="199"/>
                    <a:pt x="798" y="299"/>
                    <a:pt x="1229" y="299"/>
                  </a:cubicBezTo>
                  <a:cubicBezTo>
                    <a:pt x="1445" y="299"/>
                    <a:pt x="1644" y="274"/>
                    <a:pt x="1794" y="199"/>
                  </a:cubicBezTo>
                  <a:cubicBezTo>
                    <a:pt x="1196" y="199"/>
                    <a:pt x="798" y="0"/>
                    <a:pt x="466"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0" name="Google Shape;3130;p6"/>
            <p:cNvSpPr/>
            <p:nvPr/>
          </p:nvSpPr>
          <p:spPr>
            <a:xfrm>
              <a:off x="3527050" y="2151825"/>
              <a:ext cx="5625" cy="2525"/>
            </a:xfrm>
            <a:custGeom>
              <a:avLst/>
              <a:gdLst/>
              <a:ahLst/>
              <a:cxnLst/>
              <a:rect l="l" t="t" r="r" b="b"/>
              <a:pathLst>
                <a:path w="225" h="101" extrusionOk="0">
                  <a:moveTo>
                    <a:pt x="58" y="1"/>
                  </a:moveTo>
                  <a:cubicBezTo>
                    <a:pt x="25" y="1"/>
                    <a:pt x="0" y="26"/>
                    <a:pt x="0" y="100"/>
                  </a:cubicBezTo>
                  <a:lnTo>
                    <a:pt x="224" y="100"/>
                  </a:lnTo>
                  <a:cubicBezTo>
                    <a:pt x="224" y="100"/>
                    <a:pt x="125" y="1"/>
                    <a:pt x="5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1" name="Google Shape;3131;p6"/>
            <p:cNvSpPr/>
            <p:nvPr/>
          </p:nvSpPr>
          <p:spPr>
            <a:xfrm>
              <a:off x="6056000" y="2153150"/>
              <a:ext cx="8125" cy="5150"/>
            </a:xfrm>
            <a:custGeom>
              <a:avLst/>
              <a:gdLst/>
              <a:ahLst/>
              <a:cxnLst/>
              <a:rect l="l" t="t" r="r" b="b"/>
              <a:pathLst>
                <a:path w="325" h="206" extrusionOk="0">
                  <a:moveTo>
                    <a:pt x="263" y="0"/>
                  </a:moveTo>
                  <a:cubicBezTo>
                    <a:pt x="248" y="0"/>
                    <a:pt x="211" y="14"/>
                    <a:pt x="143" y="47"/>
                  </a:cubicBezTo>
                  <a:cubicBezTo>
                    <a:pt x="26" y="165"/>
                    <a:pt x="1" y="205"/>
                    <a:pt x="19" y="205"/>
                  </a:cubicBezTo>
                  <a:cubicBezTo>
                    <a:pt x="61" y="205"/>
                    <a:pt x="325" y="0"/>
                    <a:pt x="26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2" name="Google Shape;3132;p6"/>
            <p:cNvSpPr/>
            <p:nvPr/>
          </p:nvSpPr>
          <p:spPr>
            <a:xfrm>
              <a:off x="6065175" y="2151075"/>
              <a:ext cx="4700" cy="6500"/>
            </a:xfrm>
            <a:custGeom>
              <a:avLst/>
              <a:gdLst/>
              <a:ahLst/>
              <a:cxnLst/>
              <a:rect l="l" t="t" r="r" b="b"/>
              <a:pathLst>
                <a:path w="188" h="260" extrusionOk="0">
                  <a:moveTo>
                    <a:pt x="112" y="1"/>
                  </a:moveTo>
                  <a:cubicBezTo>
                    <a:pt x="85" y="1"/>
                    <a:pt x="48" y="36"/>
                    <a:pt x="0" y="130"/>
                  </a:cubicBezTo>
                  <a:cubicBezTo>
                    <a:pt x="48" y="225"/>
                    <a:pt x="85" y="260"/>
                    <a:pt x="112" y="260"/>
                  </a:cubicBezTo>
                  <a:cubicBezTo>
                    <a:pt x="187" y="260"/>
                    <a:pt x="187" y="1"/>
                    <a:pt x="112"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3" name="Google Shape;3133;p6"/>
            <p:cNvSpPr/>
            <p:nvPr/>
          </p:nvSpPr>
          <p:spPr>
            <a:xfrm>
              <a:off x="3381375" y="2156700"/>
              <a:ext cx="9350" cy="6475"/>
            </a:xfrm>
            <a:custGeom>
              <a:avLst/>
              <a:gdLst/>
              <a:ahLst/>
              <a:cxnLst/>
              <a:rect l="l" t="t" r="r" b="b"/>
              <a:pathLst>
                <a:path w="374" h="259" extrusionOk="0">
                  <a:moveTo>
                    <a:pt x="224" y="0"/>
                  </a:moveTo>
                  <a:cubicBezTo>
                    <a:pt x="169" y="0"/>
                    <a:pt x="95" y="35"/>
                    <a:pt x="0" y="129"/>
                  </a:cubicBezTo>
                  <a:cubicBezTo>
                    <a:pt x="95" y="224"/>
                    <a:pt x="169" y="259"/>
                    <a:pt x="224" y="259"/>
                  </a:cubicBezTo>
                  <a:cubicBezTo>
                    <a:pt x="374" y="259"/>
                    <a:pt x="374" y="0"/>
                    <a:pt x="2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4" name="Google Shape;3134;p6"/>
            <p:cNvSpPr/>
            <p:nvPr/>
          </p:nvSpPr>
          <p:spPr>
            <a:xfrm>
              <a:off x="6104400" y="2159925"/>
              <a:ext cx="16825" cy="4225"/>
            </a:xfrm>
            <a:custGeom>
              <a:avLst/>
              <a:gdLst/>
              <a:ahLst/>
              <a:cxnLst/>
              <a:rect l="l" t="t" r="r" b="b"/>
              <a:pathLst>
                <a:path w="673" h="169" extrusionOk="0">
                  <a:moveTo>
                    <a:pt x="224" y="0"/>
                  </a:moveTo>
                  <a:cubicBezTo>
                    <a:pt x="0" y="113"/>
                    <a:pt x="112" y="169"/>
                    <a:pt x="280" y="169"/>
                  </a:cubicBezTo>
                  <a:cubicBezTo>
                    <a:pt x="448" y="169"/>
                    <a:pt x="673" y="113"/>
                    <a:pt x="67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5" name="Google Shape;3135;p6"/>
            <p:cNvSpPr/>
            <p:nvPr/>
          </p:nvSpPr>
          <p:spPr>
            <a:xfrm>
              <a:off x="6136725" y="2162300"/>
              <a:ext cx="12525" cy="6475"/>
            </a:xfrm>
            <a:custGeom>
              <a:avLst/>
              <a:gdLst/>
              <a:ahLst/>
              <a:cxnLst/>
              <a:rect l="l" t="t" r="r" b="b"/>
              <a:pathLst>
                <a:path w="501" h="259" extrusionOk="0">
                  <a:moveTo>
                    <a:pt x="188" y="0"/>
                  </a:moveTo>
                  <a:cubicBezTo>
                    <a:pt x="1" y="0"/>
                    <a:pt x="66" y="259"/>
                    <a:pt x="252" y="259"/>
                  </a:cubicBezTo>
                  <a:cubicBezTo>
                    <a:pt x="321" y="259"/>
                    <a:pt x="405" y="224"/>
                    <a:pt x="500" y="130"/>
                  </a:cubicBezTo>
                  <a:cubicBezTo>
                    <a:pt x="358" y="35"/>
                    <a:pt x="256" y="0"/>
                    <a:pt x="18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6" name="Google Shape;3136;p6"/>
            <p:cNvSpPr/>
            <p:nvPr/>
          </p:nvSpPr>
          <p:spPr>
            <a:xfrm>
              <a:off x="6506175" y="2193550"/>
              <a:ext cx="22425" cy="7950"/>
            </a:xfrm>
            <a:custGeom>
              <a:avLst/>
              <a:gdLst/>
              <a:ahLst/>
              <a:cxnLst/>
              <a:rect l="l" t="t" r="r" b="b"/>
              <a:pathLst>
                <a:path w="897" h="318" extrusionOk="0">
                  <a:moveTo>
                    <a:pt x="738" y="0"/>
                  </a:moveTo>
                  <a:cubicBezTo>
                    <a:pt x="290" y="0"/>
                    <a:pt x="66" y="0"/>
                    <a:pt x="66" y="224"/>
                  </a:cubicBezTo>
                  <a:cubicBezTo>
                    <a:pt x="0" y="290"/>
                    <a:pt x="50" y="317"/>
                    <a:pt x="147" y="317"/>
                  </a:cubicBezTo>
                  <a:cubicBezTo>
                    <a:pt x="383" y="317"/>
                    <a:pt x="896" y="159"/>
                    <a:pt x="73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7" name="Google Shape;3137;p6"/>
            <p:cNvSpPr/>
            <p:nvPr/>
          </p:nvSpPr>
          <p:spPr>
            <a:xfrm>
              <a:off x="3549450" y="2198000"/>
              <a:ext cx="21625" cy="12375"/>
            </a:xfrm>
            <a:custGeom>
              <a:avLst/>
              <a:gdLst/>
              <a:ahLst/>
              <a:cxnLst/>
              <a:rect l="l" t="t" r="r" b="b"/>
              <a:pathLst>
                <a:path w="865" h="495" extrusionOk="0">
                  <a:moveTo>
                    <a:pt x="120" y="1"/>
                  </a:moveTo>
                  <a:cubicBezTo>
                    <a:pt x="74" y="1"/>
                    <a:pt x="33" y="14"/>
                    <a:pt x="1" y="46"/>
                  </a:cubicBezTo>
                  <a:cubicBezTo>
                    <a:pt x="225" y="46"/>
                    <a:pt x="449" y="270"/>
                    <a:pt x="673" y="495"/>
                  </a:cubicBezTo>
                  <a:cubicBezTo>
                    <a:pt x="865" y="495"/>
                    <a:pt x="398" y="1"/>
                    <a:pt x="12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8" name="Google Shape;3138;p6"/>
            <p:cNvSpPr/>
            <p:nvPr/>
          </p:nvSpPr>
          <p:spPr>
            <a:xfrm>
              <a:off x="3398175" y="2196950"/>
              <a:ext cx="22425" cy="13425"/>
            </a:xfrm>
            <a:custGeom>
              <a:avLst/>
              <a:gdLst/>
              <a:ahLst/>
              <a:cxnLst/>
              <a:rect l="l" t="t" r="r" b="b"/>
              <a:pathLst>
                <a:path w="897" h="537" extrusionOk="0">
                  <a:moveTo>
                    <a:pt x="738" y="0"/>
                  </a:moveTo>
                  <a:cubicBezTo>
                    <a:pt x="481" y="0"/>
                    <a:pt x="0" y="208"/>
                    <a:pt x="0" y="537"/>
                  </a:cubicBezTo>
                  <a:cubicBezTo>
                    <a:pt x="224" y="537"/>
                    <a:pt x="897" y="537"/>
                    <a:pt x="897" y="88"/>
                  </a:cubicBezTo>
                  <a:cubicBezTo>
                    <a:pt x="897" y="28"/>
                    <a:pt x="832" y="0"/>
                    <a:pt x="73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9" name="Google Shape;3139;p6"/>
            <p:cNvSpPr/>
            <p:nvPr/>
          </p:nvSpPr>
          <p:spPr>
            <a:xfrm>
              <a:off x="6496600" y="2208475"/>
              <a:ext cx="37375" cy="7500"/>
            </a:xfrm>
            <a:custGeom>
              <a:avLst/>
              <a:gdLst/>
              <a:ahLst/>
              <a:cxnLst/>
              <a:rect l="l" t="t" r="r" b="b"/>
              <a:pathLst>
                <a:path w="1495" h="300" extrusionOk="0">
                  <a:moveTo>
                    <a:pt x="698" y="1"/>
                  </a:moveTo>
                  <a:cubicBezTo>
                    <a:pt x="449" y="1"/>
                    <a:pt x="150" y="76"/>
                    <a:pt x="0" y="300"/>
                  </a:cubicBezTo>
                  <a:cubicBezTo>
                    <a:pt x="1495" y="300"/>
                    <a:pt x="1196" y="1"/>
                    <a:pt x="69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0" name="Google Shape;3140;p6"/>
            <p:cNvSpPr/>
            <p:nvPr/>
          </p:nvSpPr>
          <p:spPr>
            <a:xfrm>
              <a:off x="3431800" y="2215950"/>
              <a:ext cx="11225" cy="25"/>
            </a:xfrm>
            <a:custGeom>
              <a:avLst/>
              <a:gdLst/>
              <a:ahLst/>
              <a:cxnLst/>
              <a:rect l="l" t="t" r="r" b="b"/>
              <a:pathLst>
                <a:path w="449" h="1" extrusionOk="0">
                  <a:moveTo>
                    <a:pt x="448" y="1"/>
                  </a:moveTo>
                  <a:lnTo>
                    <a:pt x="0" y="1"/>
                  </a:ln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1" name="Google Shape;3141;p6"/>
            <p:cNvSpPr/>
            <p:nvPr/>
          </p:nvSpPr>
          <p:spPr>
            <a:xfrm>
              <a:off x="3381375" y="2217350"/>
              <a:ext cx="5625" cy="4225"/>
            </a:xfrm>
            <a:custGeom>
              <a:avLst/>
              <a:gdLst/>
              <a:ahLst/>
              <a:cxnLst/>
              <a:rect l="l" t="t" r="r" b="b"/>
              <a:pathLst>
                <a:path w="225" h="169" extrusionOk="0">
                  <a:moveTo>
                    <a:pt x="112" y="1"/>
                  </a:moveTo>
                  <a:cubicBezTo>
                    <a:pt x="56" y="1"/>
                    <a:pt x="0" y="57"/>
                    <a:pt x="0" y="169"/>
                  </a:cubicBezTo>
                  <a:lnTo>
                    <a:pt x="224" y="169"/>
                  </a:lnTo>
                  <a:cubicBezTo>
                    <a:pt x="224" y="57"/>
                    <a:pt x="168" y="1"/>
                    <a:pt x="112"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2" name="Google Shape;3142;p6"/>
            <p:cNvSpPr/>
            <p:nvPr/>
          </p:nvSpPr>
          <p:spPr>
            <a:xfrm>
              <a:off x="3394150" y="2220375"/>
              <a:ext cx="9650" cy="5150"/>
            </a:xfrm>
            <a:custGeom>
              <a:avLst/>
              <a:gdLst/>
              <a:ahLst/>
              <a:cxnLst/>
              <a:rect l="l" t="t" r="r" b="b"/>
              <a:pathLst>
                <a:path w="386" h="206" extrusionOk="0">
                  <a:moveTo>
                    <a:pt x="214" y="1"/>
                  </a:moveTo>
                  <a:cubicBezTo>
                    <a:pt x="29" y="1"/>
                    <a:pt x="0" y="206"/>
                    <a:pt x="126" y="206"/>
                  </a:cubicBezTo>
                  <a:cubicBezTo>
                    <a:pt x="182" y="206"/>
                    <a:pt x="268" y="165"/>
                    <a:pt x="385" y="48"/>
                  </a:cubicBezTo>
                  <a:cubicBezTo>
                    <a:pt x="318" y="14"/>
                    <a:pt x="261" y="1"/>
                    <a:pt x="21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3" name="Google Shape;3143;p6"/>
            <p:cNvSpPr/>
            <p:nvPr/>
          </p:nvSpPr>
          <p:spPr>
            <a:xfrm>
              <a:off x="3392575" y="2229075"/>
              <a:ext cx="11225" cy="20525"/>
            </a:xfrm>
            <a:custGeom>
              <a:avLst/>
              <a:gdLst/>
              <a:ahLst/>
              <a:cxnLst/>
              <a:rect l="l" t="t" r="r" b="b"/>
              <a:pathLst>
                <a:path w="449" h="821" extrusionOk="0">
                  <a:moveTo>
                    <a:pt x="246" y="0"/>
                  </a:moveTo>
                  <a:cubicBezTo>
                    <a:pt x="184" y="0"/>
                    <a:pt x="104" y="44"/>
                    <a:pt x="0" y="148"/>
                  </a:cubicBezTo>
                  <a:cubicBezTo>
                    <a:pt x="448" y="148"/>
                    <a:pt x="0" y="820"/>
                    <a:pt x="448" y="820"/>
                  </a:cubicBezTo>
                  <a:cubicBezTo>
                    <a:pt x="448" y="476"/>
                    <a:pt x="448" y="0"/>
                    <a:pt x="246"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4" name="Google Shape;3144;p6"/>
            <p:cNvSpPr/>
            <p:nvPr/>
          </p:nvSpPr>
          <p:spPr>
            <a:xfrm>
              <a:off x="2423250" y="2231225"/>
              <a:ext cx="22450" cy="12775"/>
            </a:xfrm>
            <a:custGeom>
              <a:avLst/>
              <a:gdLst/>
              <a:ahLst/>
              <a:cxnLst/>
              <a:rect l="l" t="t" r="r" b="b"/>
              <a:pathLst>
                <a:path w="898" h="511" extrusionOk="0">
                  <a:moveTo>
                    <a:pt x="171" y="1"/>
                  </a:moveTo>
                  <a:cubicBezTo>
                    <a:pt x="103" y="1"/>
                    <a:pt x="44" y="19"/>
                    <a:pt x="1" y="62"/>
                  </a:cubicBezTo>
                  <a:cubicBezTo>
                    <a:pt x="225" y="286"/>
                    <a:pt x="673" y="286"/>
                    <a:pt x="897" y="510"/>
                  </a:cubicBezTo>
                  <a:cubicBezTo>
                    <a:pt x="897" y="329"/>
                    <a:pt x="457" y="1"/>
                    <a:pt x="17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5" name="Google Shape;3145;p6"/>
            <p:cNvSpPr/>
            <p:nvPr/>
          </p:nvSpPr>
          <p:spPr>
            <a:xfrm>
              <a:off x="3398175" y="2215950"/>
              <a:ext cx="124450" cy="280175"/>
            </a:xfrm>
            <a:custGeom>
              <a:avLst/>
              <a:gdLst/>
              <a:ahLst/>
              <a:cxnLst/>
              <a:rect l="l" t="t" r="r" b="b"/>
              <a:pathLst>
                <a:path w="4978" h="11207" extrusionOk="0">
                  <a:moveTo>
                    <a:pt x="2242" y="1"/>
                  </a:moveTo>
                  <a:lnTo>
                    <a:pt x="2242" y="1"/>
                  </a:lnTo>
                  <a:cubicBezTo>
                    <a:pt x="2084" y="402"/>
                    <a:pt x="1971" y="805"/>
                    <a:pt x="1892" y="1207"/>
                  </a:cubicBezTo>
                  <a:lnTo>
                    <a:pt x="1892" y="1207"/>
                  </a:lnTo>
                  <a:cubicBezTo>
                    <a:pt x="2098" y="1163"/>
                    <a:pt x="2242" y="761"/>
                    <a:pt x="2242" y="1"/>
                  </a:cubicBezTo>
                  <a:close/>
                  <a:moveTo>
                    <a:pt x="0" y="9862"/>
                  </a:moveTo>
                  <a:cubicBezTo>
                    <a:pt x="0" y="10124"/>
                    <a:pt x="77" y="10233"/>
                    <a:pt x="141" y="10233"/>
                  </a:cubicBezTo>
                  <a:cubicBezTo>
                    <a:pt x="186" y="10233"/>
                    <a:pt x="224" y="10179"/>
                    <a:pt x="224" y="10086"/>
                  </a:cubicBezTo>
                  <a:cubicBezTo>
                    <a:pt x="449" y="10086"/>
                    <a:pt x="224" y="9862"/>
                    <a:pt x="0" y="9862"/>
                  </a:cubicBezTo>
                  <a:close/>
                  <a:moveTo>
                    <a:pt x="1345" y="673"/>
                  </a:moveTo>
                  <a:cubicBezTo>
                    <a:pt x="1121" y="673"/>
                    <a:pt x="449" y="10310"/>
                    <a:pt x="224" y="11206"/>
                  </a:cubicBezTo>
                  <a:cubicBezTo>
                    <a:pt x="4978" y="10587"/>
                    <a:pt x="965" y="5965"/>
                    <a:pt x="1892" y="1207"/>
                  </a:cubicBezTo>
                  <a:lnTo>
                    <a:pt x="1892" y="1207"/>
                  </a:lnTo>
                  <a:cubicBezTo>
                    <a:pt x="1880" y="1210"/>
                    <a:pt x="1867" y="1211"/>
                    <a:pt x="1854" y="1211"/>
                  </a:cubicBezTo>
                  <a:cubicBezTo>
                    <a:pt x="1704" y="1211"/>
                    <a:pt x="1524" y="1032"/>
                    <a:pt x="1345" y="673"/>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6" name="Google Shape;3146;p6"/>
            <p:cNvSpPr/>
            <p:nvPr/>
          </p:nvSpPr>
          <p:spPr>
            <a:xfrm>
              <a:off x="1857375" y="2319175"/>
              <a:ext cx="4675" cy="6500"/>
            </a:xfrm>
            <a:custGeom>
              <a:avLst/>
              <a:gdLst/>
              <a:ahLst/>
              <a:cxnLst/>
              <a:rect l="l" t="t" r="r" b="b"/>
              <a:pathLst>
                <a:path w="187" h="260" extrusionOk="0">
                  <a:moveTo>
                    <a:pt x="112" y="0"/>
                  </a:moveTo>
                  <a:cubicBezTo>
                    <a:pt x="85" y="0"/>
                    <a:pt x="47" y="35"/>
                    <a:pt x="0" y="130"/>
                  </a:cubicBezTo>
                  <a:cubicBezTo>
                    <a:pt x="47" y="225"/>
                    <a:pt x="85" y="259"/>
                    <a:pt x="112" y="259"/>
                  </a:cubicBezTo>
                  <a:cubicBezTo>
                    <a:pt x="187" y="259"/>
                    <a:pt x="187" y="0"/>
                    <a:pt x="112"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7" name="Google Shape;3147;p6"/>
            <p:cNvSpPr/>
            <p:nvPr/>
          </p:nvSpPr>
          <p:spPr>
            <a:xfrm>
              <a:off x="1857375" y="2282450"/>
              <a:ext cx="20500" cy="28775"/>
            </a:xfrm>
            <a:custGeom>
              <a:avLst/>
              <a:gdLst/>
              <a:ahLst/>
              <a:cxnLst/>
              <a:rect l="l" t="t" r="r" b="b"/>
              <a:pathLst>
                <a:path w="820" h="1151" extrusionOk="0">
                  <a:moveTo>
                    <a:pt x="549" y="1"/>
                  </a:moveTo>
                  <a:cubicBezTo>
                    <a:pt x="522" y="1"/>
                    <a:pt x="489" y="10"/>
                    <a:pt x="448" y="30"/>
                  </a:cubicBezTo>
                  <a:cubicBezTo>
                    <a:pt x="672" y="478"/>
                    <a:pt x="0" y="927"/>
                    <a:pt x="448" y="1151"/>
                  </a:cubicBezTo>
                  <a:cubicBezTo>
                    <a:pt x="448" y="947"/>
                    <a:pt x="819" y="1"/>
                    <a:pt x="5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8" name="Google Shape;3148;p6"/>
            <p:cNvSpPr/>
            <p:nvPr/>
          </p:nvSpPr>
          <p:spPr>
            <a:xfrm>
              <a:off x="3409375" y="2232775"/>
              <a:ext cx="11225" cy="2500"/>
            </a:xfrm>
            <a:custGeom>
              <a:avLst/>
              <a:gdLst/>
              <a:ahLst/>
              <a:cxnLst/>
              <a:rect l="l" t="t" r="r" b="b"/>
              <a:pathLst>
                <a:path w="449" h="100" extrusionOk="0">
                  <a:moveTo>
                    <a:pt x="1" y="0"/>
                  </a:moveTo>
                  <a:cubicBezTo>
                    <a:pt x="1" y="0"/>
                    <a:pt x="200" y="100"/>
                    <a:pt x="333" y="100"/>
                  </a:cubicBezTo>
                  <a:cubicBezTo>
                    <a:pt x="399" y="100"/>
                    <a:pt x="449" y="75"/>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9" name="Google Shape;3149;p6"/>
            <p:cNvSpPr/>
            <p:nvPr/>
          </p:nvSpPr>
          <p:spPr>
            <a:xfrm>
              <a:off x="3588675" y="2249650"/>
              <a:ext cx="4775" cy="8275"/>
            </a:xfrm>
            <a:custGeom>
              <a:avLst/>
              <a:gdLst/>
              <a:ahLst/>
              <a:cxnLst/>
              <a:rect l="l" t="t" r="r" b="b"/>
              <a:pathLst>
                <a:path w="191" h="331" extrusionOk="0">
                  <a:moveTo>
                    <a:pt x="124" y="1"/>
                  </a:moveTo>
                  <a:cubicBezTo>
                    <a:pt x="96" y="1"/>
                    <a:pt x="55" y="58"/>
                    <a:pt x="0" y="221"/>
                  </a:cubicBezTo>
                  <a:cubicBezTo>
                    <a:pt x="40" y="300"/>
                    <a:pt x="72" y="331"/>
                    <a:pt x="98" y="331"/>
                  </a:cubicBezTo>
                  <a:cubicBezTo>
                    <a:pt x="182" y="331"/>
                    <a:pt x="191" y="1"/>
                    <a:pt x="12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0" name="Google Shape;3150;p6"/>
            <p:cNvSpPr/>
            <p:nvPr/>
          </p:nvSpPr>
          <p:spPr>
            <a:xfrm>
              <a:off x="3381375" y="2283200"/>
              <a:ext cx="11225" cy="25"/>
            </a:xfrm>
            <a:custGeom>
              <a:avLst/>
              <a:gdLst/>
              <a:ahLst/>
              <a:cxnLst/>
              <a:rect l="l" t="t" r="r" b="b"/>
              <a:pathLst>
                <a:path w="449" h="1" extrusionOk="0">
                  <a:moveTo>
                    <a:pt x="0" y="0"/>
                  </a:moveTo>
                  <a:lnTo>
                    <a:pt x="448" y="0"/>
                  </a:ln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1" name="Google Shape;3151;p6"/>
            <p:cNvSpPr/>
            <p:nvPr/>
          </p:nvSpPr>
          <p:spPr>
            <a:xfrm>
              <a:off x="5392825" y="2294400"/>
              <a:ext cx="28025" cy="11725"/>
            </a:xfrm>
            <a:custGeom>
              <a:avLst/>
              <a:gdLst/>
              <a:ahLst/>
              <a:cxnLst/>
              <a:rect l="l" t="t" r="r" b="b"/>
              <a:pathLst>
                <a:path w="1121" h="469" extrusionOk="0">
                  <a:moveTo>
                    <a:pt x="0" y="0"/>
                  </a:moveTo>
                  <a:cubicBezTo>
                    <a:pt x="139" y="277"/>
                    <a:pt x="363" y="469"/>
                    <a:pt x="620" y="469"/>
                  </a:cubicBezTo>
                  <a:cubicBezTo>
                    <a:pt x="778" y="469"/>
                    <a:pt x="950" y="396"/>
                    <a:pt x="1121" y="224"/>
                  </a:cubicBezTo>
                  <a:cubicBezTo>
                    <a:pt x="673" y="0"/>
                    <a:pt x="224" y="0"/>
                    <a:pt x="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2" name="Google Shape;3152;p6"/>
            <p:cNvSpPr/>
            <p:nvPr/>
          </p:nvSpPr>
          <p:spPr>
            <a:xfrm>
              <a:off x="5174300" y="2297275"/>
              <a:ext cx="4800" cy="8275"/>
            </a:xfrm>
            <a:custGeom>
              <a:avLst/>
              <a:gdLst/>
              <a:ahLst/>
              <a:cxnLst/>
              <a:rect l="l" t="t" r="r" b="b"/>
              <a:pathLst>
                <a:path w="192" h="331" extrusionOk="0">
                  <a:moveTo>
                    <a:pt x="98" y="0"/>
                  </a:moveTo>
                  <a:cubicBezTo>
                    <a:pt x="73" y="0"/>
                    <a:pt x="40" y="30"/>
                    <a:pt x="1" y="109"/>
                  </a:cubicBezTo>
                  <a:cubicBezTo>
                    <a:pt x="55" y="273"/>
                    <a:pt x="96" y="330"/>
                    <a:pt x="124" y="330"/>
                  </a:cubicBezTo>
                  <a:cubicBezTo>
                    <a:pt x="191" y="330"/>
                    <a:pt x="183" y="0"/>
                    <a:pt x="9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3" name="Google Shape;3153;p6"/>
            <p:cNvSpPr/>
            <p:nvPr/>
          </p:nvSpPr>
          <p:spPr>
            <a:xfrm>
              <a:off x="5325575" y="2297675"/>
              <a:ext cx="16850" cy="7950"/>
            </a:xfrm>
            <a:custGeom>
              <a:avLst/>
              <a:gdLst/>
              <a:ahLst/>
              <a:cxnLst/>
              <a:rect l="l" t="t" r="r" b="b"/>
              <a:pathLst>
                <a:path w="674" h="318" extrusionOk="0">
                  <a:moveTo>
                    <a:pt x="534" y="1"/>
                  </a:moveTo>
                  <a:cubicBezTo>
                    <a:pt x="337" y="1"/>
                    <a:pt x="1" y="159"/>
                    <a:pt x="1" y="318"/>
                  </a:cubicBezTo>
                  <a:cubicBezTo>
                    <a:pt x="449" y="318"/>
                    <a:pt x="673" y="318"/>
                    <a:pt x="673" y="93"/>
                  </a:cubicBezTo>
                  <a:cubicBezTo>
                    <a:pt x="673" y="28"/>
                    <a:pt x="616" y="1"/>
                    <a:pt x="53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4" name="Google Shape;3154;p6"/>
            <p:cNvSpPr/>
            <p:nvPr/>
          </p:nvSpPr>
          <p:spPr>
            <a:xfrm>
              <a:off x="5345675" y="2303275"/>
              <a:ext cx="19150" cy="7950"/>
            </a:xfrm>
            <a:custGeom>
              <a:avLst/>
              <a:gdLst/>
              <a:ahLst/>
              <a:cxnLst/>
              <a:rect l="l" t="t" r="r" b="b"/>
              <a:pathLst>
                <a:path w="766" h="318" extrusionOk="0">
                  <a:moveTo>
                    <a:pt x="493" y="1"/>
                  </a:moveTo>
                  <a:cubicBezTo>
                    <a:pt x="244" y="1"/>
                    <a:pt x="0" y="159"/>
                    <a:pt x="317" y="318"/>
                  </a:cubicBezTo>
                  <a:cubicBezTo>
                    <a:pt x="766" y="318"/>
                    <a:pt x="766" y="318"/>
                    <a:pt x="766" y="94"/>
                  </a:cubicBezTo>
                  <a:cubicBezTo>
                    <a:pt x="700" y="28"/>
                    <a:pt x="596" y="1"/>
                    <a:pt x="49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5" name="Google Shape;3155;p6"/>
            <p:cNvSpPr/>
            <p:nvPr/>
          </p:nvSpPr>
          <p:spPr>
            <a:xfrm>
              <a:off x="5325575" y="2322400"/>
              <a:ext cx="16850" cy="11250"/>
            </a:xfrm>
            <a:custGeom>
              <a:avLst/>
              <a:gdLst/>
              <a:ahLst/>
              <a:cxnLst/>
              <a:rect l="l" t="t" r="r" b="b"/>
              <a:pathLst>
                <a:path w="674" h="450" extrusionOk="0">
                  <a:moveTo>
                    <a:pt x="449" y="1"/>
                  </a:moveTo>
                  <a:cubicBezTo>
                    <a:pt x="1" y="225"/>
                    <a:pt x="225" y="449"/>
                    <a:pt x="673" y="449"/>
                  </a:cubicBezTo>
                  <a:cubicBezTo>
                    <a:pt x="673" y="225"/>
                    <a:pt x="673" y="1"/>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6" name="Google Shape;3156;p6"/>
            <p:cNvSpPr/>
            <p:nvPr/>
          </p:nvSpPr>
          <p:spPr>
            <a:xfrm>
              <a:off x="3515825" y="2324775"/>
              <a:ext cx="4700" cy="6500"/>
            </a:xfrm>
            <a:custGeom>
              <a:avLst/>
              <a:gdLst/>
              <a:ahLst/>
              <a:cxnLst/>
              <a:rect l="l" t="t" r="r" b="b"/>
              <a:pathLst>
                <a:path w="188" h="260" extrusionOk="0">
                  <a:moveTo>
                    <a:pt x="113" y="1"/>
                  </a:moveTo>
                  <a:cubicBezTo>
                    <a:pt x="86" y="1"/>
                    <a:pt x="48" y="35"/>
                    <a:pt x="1" y="130"/>
                  </a:cubicBezTo>
                  <a:cubicBezTo>
                    <a:pt x="48" y="225"/>
                    <a:pt x="86" y="259"/>
                    <a:pt x="113" y="259"/>
                  </a:cubicBezTo>
                  <a:cubicBezTo>
                    <a:pt x="188" y="259"/>
                    <a:pt x="188" y="1"/>
                    <a:pt x="11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7" name="Google Shape;3157;p6"/>
            <p:cNvSpPr/>
            <p:nvPr/>
          </p:nvSpPr>
          <p:spPr>
            <a:xfrm>
              <a:off x="5263950" y="2332700"/>
              <a:ext cx="10100" cy="13050"/>
            </a:xfrm>
            <a:custGeom>
              <a:avLst/>
              <a:gdLst/>
              <a:ahLst/>
              <a:cxnLst/>
              <a:rect l="l" t="t" r="r" b="b"/>
              <a:pathLst>
                <a:path w="404" h="522" extrusionOk="0">
                  <a:moveTo>
                    <a:pt x="135" y="1"/>
                  </a:moveTo>
                  <a:cubicBezTo>
                    <a:pt x="96" y="1"/>
                    <a:pt x="51" y="12"/>
                    <a:pt x="1" y="37"/>
                  </a:cubicBezTo>
                  <a:lnTo>
                    <a:pt x="1" y="485"/>
                  </a:lnTo>
                  <a:cubicBezTo>
                    <a:pt x="51" y="511"/>
                    <a:pt x="96" y="522"/>
                    <a:pt x="135" y="522"/>
                  </a:cubicBezTo>
                  <a:cubicBezTo>
                    <a:pt x="404" y="522"/>
                    <a:pt x="404" y="1"/>
                    <a:pt x="13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8" name="Google Shape;3158;p6"/>
            <p:cNvSpPr/>
            <p:nvPr/>
          </p:nvSpPr>
          <p:spPr>
            <a:xfrm>
              <a:off x="5286375" y="2356025"/>
              <a:ext cx="16825" cy="11225"/>
            </a:xfrm>
            <a:custGeom>
              <a:avLst/>
              <a:gdLst/>
              <a:ahLst/>
              <a:cxnLst/>
              <a:rect l="l" t="t" r="r" b="b"/>
              <a:pathLst>
                <a:path w="673" h="449" extrusionOk="0">
                  <a:moveTo>
                    <a:pt x="0" y="1"/>
                  </a:moveTo>
                  <a:lnTo>
                    <a:pt x="0" y="449"/>
                  </a:lnTo>
                  <a:cubicBezTo>
                    <a:pt x="672" y="449"/>
                    <a:pt x="672" y="1"/>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9" name="Google Shape;3159;p6"/>
            <p:cNvSpPr/>
            <p:nvPr/>
          </p:nvSpPr>
          <p:spPr>
            <a:xfrm>
              <a:off x="5168700" y="2358400"/>
              <a:ext cx="4700" cy="6500"/>
            </a:xfrm>
            <a:custGeom>
              <a:avLst/>
              <a:gdLst/>
              <a:ahLst/>
              <a:cxnLst/>
              <a:rect l="l" t="t" r="r" b="b"/>
              <a:pathLst>
                <a:path w="188" h="260" extrusionOk="0">
                  <a:moveTo>
                    <a:pt x="113" y="0"/>
                  </a:moveTo>
                  <a:cubicBezTo>
                    <a:pt x="85" y="0"/>
                    <a:pt x="48" y="35"/>
                    <a:pt x="1" y="130"/>
                  </a:cubicBezTo>
                  <a:cubicBezTo>
                    <a:pt x="48" y="224"/>
                    <a:pt x="85" y="259"/>
                    <a:pt x="113" y="259"/>
                  </a:cubicBezTo>
                  <a:cubicBezTo>
                    <a:pt x="187" y="259"/>
                    <a:pt x="187" y="0"/>
                    <a:pt x="11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0" name="Google Shape;3160;p6"/>
            <p:cNvSpPr/>
            <p:nvPr/>
          </p:nvSpPr>
          <p:spPr>
            <a:xfrm>
              <a:off x="2714625" y="2363025"/>
              <a:ext cx="14025" cy="4225"/>
            </a:xfrm>
            <a:custGeom>
              <a:avLst/>
              <a:gdLst/>
              <a:ahLst/>
              <a:cxnLst/>
              <a:rect l="l" t="t" r="r" b="b"/>
              <a:pathLst>
                <a:path w="561" h="169" extrusionOk="0">
                  <a:moveTo>
                    <a:pt x="308" y="1"/>
                  </a:moveTo>
                  <a:cubicBezTo>
                    <a:pt x="168" y="1"/>
                    <a:pt x="0" y="57"/>
                    <a:pt x="0" y="169"/>
                  </a:cubicBezTo>
                  <a:lnTo>
                    <a:pt x="448" y="169"/>
                  </a:lnTo>
                  <a:cubicBezTo>
                    <a:pt x="560" y="57"/>
                    <a:pt x="448" y="1"/>
                    <a:pt x="30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1" name="Google Shape;3161;p6"/>
            <p:cNvSpPr/>
            <p:nvPr/>
          </p:nvSpPr>
          <p:spPr>
            <a:xfrm>
              <a:off x="4950175" y="2386925"/>
              <a:ext cx="4800" cy="8275"/>
            </a:xfrm>
            <a:custGeom>
              <a:avLst/>
              <a:gdLst/>
              <a:ahLst/>
              <a:cxnLst/>
              <a:rect l="l" t="t" r="r" b="b"/>
              <a:pathLst>
                <a:path w="192" h="331" extrusionOk="0">
                  <a:moveTo>
                    <a:pt x="98" y="0"/>
                  </a:moveTo>
                  <a:cubicBezTo>
                    <a:pt x="73" y="0"/>
                    <a:pt x="40" y="30"/>
                    <a:pt x="1" y="109"/>
                  </a:cubicBezTo>
                  <a:cubicBezTo>
                    <a:pt x="55" y="272"/>
                    <a:pt x="97" y="330"/>
                    <a:pt x="125" y="330"/>
                  </a:cubicBezTo>
                  <a:cubicBezTo>
                    <a:pt x="192" y="330"/>
                    <a:pt x="183" y="0"/>
                    <a:pt x="9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2" name="Google Shape;3162;p6"/>
            <p:cNvSpPr/>
            <p:nvPr/>
          </p:nvSpPr>
          <p:spPr>
            <a:xfrm>
              <a:off x="5404025" y="2400850"/>
              <a:ext cx="16825" cy="5625"/>
            </a:xfrm>
            <a:custGeom>
              <a:avLst/>
              <a:gdLst/>
              <a:ahLst/>
              <a:cxnLst/>
              <a:rect l="l" t="t" r="r" b="b"/>
              <a:pathLst>
                <a:path w="673" h="225" extrusionOk="0">
                  <a:moveTo>
                    <a:pt x="449" y="1"/>
                  </a:moveTo>
                  <a:cubicBezTo>
                    <a:pt x="0" y="1"/>
                    <a:pt x="449" y="225"/>
                    <a:pt x="673" y="225"/>
                  </a:cubicBezTo>
                  <a:cubicBezTo>
                    <a:pt x="673" y="1"/>
                    <a:pt x="673" y="1"/>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3" name="Google Shape;3163;p6"/>
            <p:cNvSpPr/>
            <p:nvPr/>
          </p:nvSpPr>
          <p:spPr>
            <a:xfrm>
              <a:off x="6244475" y="2399700"/>
              <a:ext cx="16475" cy="12375"/>
            </a:xfrm>
            <a:custGeom>
              <a:avLst/>
              <a:gdLst/>
              <a:ahLst/>
              <a:cxnLst/>
              <a:rect l="l" t="t" r="r" b="b"/>
              <a:pathLst>
                <a:path w="659" h="495" extrusionOk="0">
                  <a:moveTo>
                    <a:pt x="247" y="1"/>
                  </a:moveTo>
                  <a:cubicBezTo>
                    <a:pt x="179" y="1"/>
                    <a:pt x="96" y="14"/>
                    <a:pt x="0" y="47"/>
                  </a:cubicBezTo>
                  <a:lnTo>
                    <a:pt x="0" y="495"/>
                  </a:lnTo>
                  <a:cubicBezTo>
                    <a:pt x="576" y="495"/>
                    <a:pt x="659" y="1"/>
                    <a:pt x="24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4" name="Google Shape;3164;p6"/>
            <p:cNvSpPr/>
            <p:nvPr/>
          </p:nvSpPr>
          <p:spPr>
            <a:xfrm>
              <a:off x="6218200" y="2401650"/>
              <a:ext cx="15075" cy="10425"/>
            </a:xfrm>
            <a:custGeom>
              <a:avLst/>
              <a:gdLst/>
              <a:ahLst/>
              <a:cxnLst/>
              <a:rect l="l" t="t" r="r" b="b"/>
              <a:pathLst>
                <a:path w="603" h="417" extrusionOk="0">
                  <a:moveTo>
                    <a:pt x="184" y="1"/>
                  </a:moveTo>
                  <a:cubicBezTo>
                    <a:pt x="59" y="1"/>
                    <a:pt x="0" y="262"/>
                    <a:pt x="155" y="417"/>
                  </a:cubicBezTo>
                  <a:cubicBezTo>
                    <a:pt x="379" y="417"/>
                    <a:pt x="603" y="417"/>
                    <a:pt x="379" y="193"/>
                  </a:cubicBezTo>
                  <a:cubicBezTo>
                    <a:pt x="309" y="54"/>
                    <a:pt x="240" y="1"/>
                    <a:pt x="18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5" name="Google Shape;3165;p6"/>
            <p:cNvSpPr/>
            <p:nvPr/>
          </p:nvSpPr>
          <p:spPr>
            <a:xfrm>
              <a:off x="4675650" y="2414425"/>
              <a:ext cx="9350" cy="6500"/>
            </a:xfrm>
            <a:custGeom>
              <a:avLst/>
              <a:gdLst/>
              <a:ahLst/>
              <a:cxnLst/>
              <a:rect l="l" t="t" r="r" b="b"/>
              <a:pathLst>
                <a:path w="374" h="260" extrusionOk="0">
                  <a:moveTo>
                    <a:pt x="224" y="0"/>
                  </a:moveTo>
                  <a:cubicBezTo>
                    <a:pt x="170" y="0"/>
                    <a:pt x="95" y="35"/>
                    <a:pt x="0" y="130"/>
                  </a:cubicBezTo>
                  <a:cubicBezTo>
                    <a:pt x="95" y="225"/>
                    <a:pt x="170" y="259"/>
                    <a:pt x="224" y="259"/>
                  </a:cubicBezTo>
                  <a:cubicBezTo>
                    <a:pt x="374" y="259"/>
                    <a:pt x="374" y="0"/>
                    <a:pt x="2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6" name="Google Shape;3166;p6"/>
            <p:cNvSpPr/>
            <p:nvPr/>
          </p:nvSpPr>
          <p:spPr>
            <a:xfrm>
              <a:off x="3528100" y="2422125"/>
              <a:ext cx="18525" cy="13900"/>
            </a:xfrm>
            <a:custGeom>
              <a:avLst/>
              <a:gdLst/>
              <a:ahLst/>
              <a:cxnLst/>
              <a:rect l="l" t="t" r="r" b="b"/>
              <a:pathLst>
                <a:path w="741" h="556" extrusionOk="0">
                  <a:moveTo>
                    <a:pt x="407" y="0"/>
                  </a:moveTo>
                  <a:cubicBezTo>
                    <a:pt x="351" y="0"/>
                    <a:pt x="278" y="14"/>
                    <a:pt x="182" y="46"/>
                  </a:cubicBezTo>
                  <a:cubicBezTo>
                    <a:pt x="1" y="227"/>
                    <a:pt x="406" y="555"/>
                    <a:pt x="568" y="555"/>
                  </a:cubicBezTo>
                  <a:cubicBezTo>
                    <a:pt x="606" y="555"/>
                    <a:pt x="630" y="537"/>
                    <a:pt x="630" y="494"/>
                  </a:cubicBezTo>
                  <a:cubicBezTo>
                    <a:pt x="438" y="494"/>
                    <a:pt x="740" y="0"/>
                    <a:pt x="40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7" name="Google Shape;3167;p6"/>
            <p:cNvSpPr/>
            <p:nvPr/>
          </p:nvSpPr>
          <p:spPr>
            <a:xfrm>
              <a:off x="6395750" y="2434475"/>
              <a:ext cx="11225" cy="5625"/>
            </a:xfrm>
            <a:custGeom>
              <a:avLst/>
              <a:gdLst/>
              <a:ahLst/>
              <a:cxnLst/>
              <a:rect l="l" t="t" r="r" b="b"/>
              <a:pathLst>
                <a:path w="449" h="225" extrusionOk="0">
                  <a:moveTo>
                    <a:pt x="449" y="0"/>
                  </a:moveTo>
                  <a:cubicBezTo>
                    <a:pt x="445" y="0"/>
                    <a:pt x="441" y="0"/>
                    <a:pt x="437" y="0"/>
                  </a:cubicBezTo>
                  <a:lnTo>
                    <a:pt x="437" y="0"/>
                  </a:lnTo>
                  <a:cubicBezTo>
                    <a:pt x="444" y="0"/>
                    <a:pt x="449" y="0"/>
                    <a:pt x="449" y="0"/>
                  </a:cubicBezTo>
                  <a:close/>
                  <a:moveTo>
                    <a:pt x="437" y="0"/>
                  </a:moveTo>
                  <a:cubicBezTo>
                    <a:pt x="366" y="2"/>
                    <a:pt x="0" y="22"/>
                    <a:pt x="0" y="224"/>
                  </a:cubicBezTo>
                  <a:cubicBezTo>
                    <a:pt x="0" y="224"/>
                    <a:pt x="217" y="8"/>
                    <a:pt x="43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8" name="Google Shape;3168;p6"/>
            <p:cNvSpPr/>
            <p:nvPr/>
          </p:nvSpPr>
          <p:spPr>
            <a:xfrm>
              <a:off x="5135075" y="2437750"/>
              <a:ext cx="20800" cy="10275"/>
            </a:xfrm>
            <a:custGeom>
              <a:avLst/>
              <a:gdLst/>
              <a:ahLst/>
              <a:cxnLst/>
              <a:rect l="l" t="t" r="r" b="b"/>
              <a:pathLst>
                <a:path w="832" h="411" extrusionOk="0">
                  <a:moveTo>
                    <a:pt x="337" y="0"/>
                  </a:moveTo>
                  <a:cubicBezTo>
                    <a:pt x="113" y="0"/>
                    <a:pt x="1" y="159"/>
                    <a:pt x="1" y="317"/>
                  </a:cubicBezTo>
                  <a:cubicBezTo>
                    <a:pt x="198" y="383"/>
                    <a:pt x="356" y="410"/>
                    <a:pt x="476" y="410"/>
                  </a:cubicBezTo>
                  <a:cubicBezTo>
                    <a:pt x="766" y="410"/>
                    <a:pt x="832" y="252"/>
                    <a:pt x="673" y="93"/>
                  </a:cubicBezTo>
                  <a:cubicBezTo>
                    <a:pt x="542" y="28"/>
                    <a:pt x="430" y="0"/>
                    <a:pt x="33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9" name="Google Shape;3169;p6"/>
            <p:cNvSpPr/>
            <p:nvPr/>
          </p:nvSpPr>
          <p:spPr>
            <a:xfrm>
              <a:off x="3439925" y="2445675"/>
              <a:ext cx="22425" cy="10625"/>
            </a:xfrm>
            <a:custGeom>
              <a:avLst/>
              <a:gdLst/>
              <a:ahLst/>
              <a:cxnLst/>
              <a:rect l="l" t="t" r="r" b="b"/>
              <a:pathLst>
                <a:path w="897" h="425" extrusionOk="0">
                  <a:moveTo>
                    <a:pt x="123" y="0"/>
                  </a:moveTo>
                  <a:cubicBezTo>
                    <a:pt x="0" y="246"/>
                    <a:pt x="282" y="425"/>
                    <a:pt x="525" y="425"/>
                  </a:cubicBezTo>
                  <a:cubicBezTo>
                    <a:pt x="724" y="425"/>
                    <a:pt x="897" y="304"/>
                    <a:pt x="796"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0" name="Google Shape;3170;p6"/>
            <p:cNvSpPr/>
            <p:nvPr/>
          </p:nvSpPr>
          <p:spPr>
            <a:xfrm>
              <a:off x="3588675" y="2445675"/>
              <a:ext cx="5625" cy="2525"/>
            </a:xfrm>
            <a:custGeom>
              <a:avLst/>
              <a:gdLst/>
              <a:ahLst/>
              <a:cxnLst/>
              <a:rect l="l" t="t" r="r" b="b"/>
              <a:pathLst>
                <a:path w="225" h="101" extrusionOk="0">
                  <a:moveTo>
                    <a:pt x="0" y="0"/>
                  </a:moveTo>
                  <a:cubicBezTo>
                    <a:pt x="0" y="0"/>
                    <a:pt x="100" y="100"/>
                    <a:pt x="166" y="100"/>
                  </a:cubicBezTo>
                  <a:cubicBezTo>
                    <a:pt x="200" y="100"/>
                    <a:pt x="224" y="75"/>
                    <a:pt x="2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1" name="Google Shape;3171;p6"/>
            <p:cNvSpPr/>
            <p:nvPr/>
          </p:nvSpPr>
          <p:spPr>
            <a:xfrm>
              <a:off x="3605475" y="2448050"/>
              <a:ext cx="4700" cy="6475"/>
            </a:xfrm>
            <a:custGeom>
              <a:avLst/>
              <a:gdLst/>
              <a:ahLst/>
              <a:cxnLst/>
              <a:rect l="l" t="t" r="r" b="b"/>
              <a:pathLst>
                <a:path w="188" h="259" extrusionOk="0">
                  <a:moveTo>
                    <a:pt x="113" y="0"/>
                  </a:moveTo>
                  <a:cubicBezTo>
                    <a:pt x="85" y="0"/>
                    <a:pt x="48" y="35"/>
                    <a:pt x="1" y="130"/>
                  </a:cubicBezTo>
                  <a:cubicBezTo>
                    <a:pt x="48" y="224"/>
                    <a:pt x="85" y="259"/>
                    <a:pt x="113" y="259"/>
                  </a:cubicBezTo>
                  <a:cubicBezTo>
                    <a:pt x="187" y="259"/>
                    <a:pt x="187" y="0"/>
                    <a:pt x="11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2" name="Google Shape;3172;p6"/>
            <p:cNvSpPr/>
            <p:nvPr/>
          </p:nvSpPr>
          <p:spPr>
            <a:xfrm>
              <a:off x="4854925" y="2445675"/>
              <a:ext cx="15200" cy="7950"/>
            </a:xfrm>
            <a:custGeom>
              <a:avLst/>
              <a:gdLst/>
              <a:ahLst/>
              <a:cxnLst/>
              <a:rect l="l" t="t" r="r" b="b"/>
              <a:pathLst>
                <a:path w="608" h="318" extrusionOk="0">
                  <a:moveTo>
                    <a:pt x="449" y="0"/>
                  </a:moveTo>
                  <a:cubicBezTo>
                    <a:pt x="225" y="0"/>
                    <a:pt x="1" y="0"/>
                    <a:pt x="225" y="225"/>
                  </a:cubicBezTo>
                  <a:cubicBezTo>
                    <a:pt x="225" y="290"/>
                    <a:pt x="264" y="317"/>
                    <a:pt x="312" y="317"/>
                  </a:cubicBezTo>
                  <a:cubicBezTo>
                    <a:pt x="430" y="317"/>
                    <a:pt x="608" y="159"/>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3" name="Google Shape;3173;p6"/>
            <p:cNvSpPr/>
            <p:nvPr/>
          </p:nvSpPr>
          <p:spPr>
            <a:xfrm>
              <a:off x="3542375" y="2466900"/>
              <a:ext cx="10500" cy="5150"/>
            </a:xfrm>
            <a:custGeom>
              <a:avLst/>
              <a:gdLst/>
              <a:ahLst/>
              <a:cxnLst/>
              <a:rect l="l" t="t" r="r" b="b"/>
              <a:pathLst>
                <a:path w="420" h="206" extrusionOk="0">
                  <a:moveTo>
                    <a:pt x="266" y="1"/>
                  </a:moveTo>
                  <a:cubicBezTo>
                    <a:pt x="226" y="1"/>
                    <a:pt x="161" y="14"/>
                    <a:pt x="59" y="48"/>
                  </a:cubicBezTo>
                  <a:cubicBezTo>
                    <a:pt x="1" y="165"/>
                    <a:pt x="19" y="206"/>
                    <a:pt x="65" y="206"/>
                  </a:cubicBezTo>
                  <a:cubicBezTo>
                    <a:pt x="170" y="206"/>
                    <a:pt x="419" y="1"/>
                    <a:pt x="266"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4" name="Google Shape;3174;p6"/>
            <p:cNvSpPr/>
            <p:nvPr/>
          </p:nvSpPr>
          <p:spPr>
            <a:xfrm>
              <a:off x="3571875" y="2479300"/>
              <a:ext cx="11225" cy="25"/>
            </a:xfrm>
            <a:custGeom>
              <a:avLst/>
              <a:gdLst/>
              <a:ahLst/>
              <a:cxnLst/>
              <a:rect l="l" t="t" r="r" b="b"/>
              <a:pathLst>
                <a:path w="449" h="1" extrusionOk="0">
                  <a:moveTo>
                    <a:pt x="448" y="0"/>
                  </a:moveTo>
                  <a:lnTo>
                    <a:pt x="0" y="0"/>
                  </a:lnTo>
                  <a:cubicBezTo>
                    <a:pt x="0" y="0"/>
                    <a:pt x="448" y="0"/>
                    <a:pt x="44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5" name="Google Shape;3175;p6"/>
            <p:cNvSpPr/>
            <p:nvPr/>
          </p:nvSpPr>
          <p:spPr>
            <a:xfrm>
              <a:off x="3431800" y="2500825"/>
              <a:ext cx="28025" cy="8125"/>
            </a:xfrm>
            <a:custGeom>
              <a:avLst/>
              <a:gdLst/>
              <a:ahLst/>
              <a:cxnLst/>
              <a:rect l="l" t="t" r="r" b="b"/>
              <a:pathLst>
                <a:path w="1121" h="325" extrusionOk="0">
                  <a:moveTo>
                    <a:pt x="689" y="1"/>
                  </a:moveTo>
                  <a:cubicBezTo>
                    <a:pt x="374" y="1"/>
                    <a:pt x="0" y="130"/>
                    <a:pt x="0" y="260"/>
                  </a:cubicBezTo>
                  <a:cubicBezTo>
                    <a:pt x="142" y="212"/>
                    <a:pt x="254" y="195"/>
                    <a:pt x="347" y="195"/>
                  </a:cubicBezTo>
                  <a:cubicBezTo>
                    <a:pt x="600" y="195"/>
                    <a:pt x="708" y="324"/>
                    <a:pt x="886" y="324"/>
                  </a:cubicBezTo>
                  <a:cubicBezTo>
                    <a:pt x="951" y="324"/>
                    <a:pt x="1026" y="307"/>
                    <a:pt x="1121" y="260"/>
                  </a:cubicBezTo>
                  <a:cubicBezTo>
                    <a:pt x="1121" y="70"/>
                    <a:pt x="920" y="1"/>
                    <a:pt x="68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6" name="Google Shape;3176;p6"/>
            <p:cNvSpPr/>
            <p:nvPr/>
          </p:nvSpPr>
          <p:spPr>
            <a:xfrm>
              <a:off x="6346400" y="2507300"/>
              <a:ext cx="21350" cy="12775"/>
            </a:xfrm>
            <a:custGeom>
              <a:avLst/>
              <a:gdLst/>
              <a:ahLst/>
              <a:cxnLst/>
              <a:rect l="l" t="t" r="r" b="b"/>
              <a:pathLst>
                <a:path w="854" h="511" extrusionOk="0">
                  <a:moveTo>
                    <a:pt x="181" y="1"/>
                  </a:moveTo>
                  <a:cubicBezTo>
                    <a:pt x="0" y="182"/>
                    <a:pt x="405" y="510"/>
                    <a:pt x="686" y="510"/>
                  </a:cubicBezTo>
                  <a:cubicBezTo>
                    <a:pt x="752" y="510"/>
                    <a:pt x="811" y="492"/>
                    <a:pt x="854" y="449"/>
                  </a:cubicBezTo>
                  <a:cubicBezTo>
                    <a:pt x="405" y="449"/>
                    <a:pt x="630" y="1"/>
                    <a:pt x="18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7" name="Google Shape;3177;p6"/>
            <p:cNvSpPr/>
            <p:nvPr/>
          </p:nvSpPr>
          <p:spPr>
            <a:xfrm>
              <a:off x="3437400" y="2514650"/>
              <a:ext cx="15425" cy="9500"/>
            </a:xfrm>
            <a:custGeom>
              <a:avLst/>
              <a:gdLst/>
              <a:ahLst/>
              <a:cxnLst/>
              <a:rect l="l" t="t" r="r" b="b"/>
              <a:pathLst>
                <a:path w="617" h="380" extrusionOk="0">
                  <a:moveTo>
                    <a:pt x="102" y="1"/>
                  </a:moveTo>
                  <a:cubicBezTo>
                    <a:pt x="42" y="1"/>
                    <a:pt x="0" y="43"/>
                    <a:pt x="0" y="155"/>
                  </a:cubicBezTo>
                  <a:cubicBezTo>
                    <a:pt x="224" y="155"/>
                    <a:pt x="224" y="155"/>
                    <a:pt x="448" y="379"/>
                  </a:cubicBezTo>
                  <a:cubicBezTo>
                    <a:pt x="617" y="379"/>
                    <a:pt x="280" y="1"/>
                    <a:pt x="102"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8" name="Google Shape;3178;p6"/>
            <p:cNvSpPr/>
            <p:nvPr/>
          </p:nvSpPr>
          <p:spPr>
            <a:xfrm>
              <a:off x="3504625" y="2525525"/>
              <a:ext cx="25250" cy="4225"/>
            </a:xfrm>
            <a:custGeom>
              <a:avLst/>
              <a:gdLst/>
              <a:ahLst/>
              <a:cxnLst/>
              <a:rect l="l" t="t" r="r" b="b"/>
              <a:pathLst>
                <a:path w="1010" h="169" extrusionOk="0">
                  <a:moveTo>
                    <a:pt x="533" y="0"/>
                  </a:moveTo>
                  <a:cubicBezTo>
                    <a:pt x="281" y="0"/>
                    <a:pt x="1" y="56"/>
                    <a:pt x="1" y="168"/>
                  </a:cubicBezTo>
                  <a:lnTo>
                    <a:pt x="897" y="168"/>
                  </a:lnTo>
                  <a:cubicBezTo>
                    <a:pt x="1009" y="56"/>
                    <a:pt x="785" y="0"/>
                    <a:pt x="53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9" name="Google Shape;3179;p6"/>
            <p:cNvSpPr/>
            <p:nvPr/>
          </p:nvSpPr>
          <p:spPr>
            <a:xfrm>
              <a:off x="6423750" y="2524125"/>
              <a:ext cx="16850" cy="11225"/>
            </a:xfrm>
            <a:custGeom>
              <a:avLst/>
              <a:gdLst/>
              <a:ahLst/>
              <a:cxnLst/>
              <a:rect l="l" t="t" r="r" b="b"/>
              <a:pathLst>
                <a:path w="674" h="449" extrusionOk="0">
                  <a:moveTo>
                    <a:pt x="225" y="0"/>
                  </a:moveTo>
                  <a:cubicBezTo>
                    <a:pt x="1" y="224"/>
                    <a:pt x="225" y="448"/>
                    <a:pt x="673" y="448"/>
                  </a:cubicBezTo>
                  <a:cubicBezTo>
                    <a:pt x="673" y="224"/>
                    <a:pt x="673" y="0"/>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0" name="Google Shape;3180;p6"/>
            <p:cNvSpPr/>
            <p:nvPr/>
          </p:nvSpPr>
          <p:spPr>
            <a:xfrm>
              <a:off x="6429375" y="2539350"/>
              <a:ext cx="20175" cy="9525"/>
            </a:xfrm>
            <a:custGeom>
              <a:avLst/>
              <a:gdLst/>
              <a:ahLst/>
              <a:cxnLst/>
              <a:rect l="l" t="t" r="r" b="b"/>
              <a:pathLst>
                <a:path w="807" h="381" extrusionOk="0">
                  <a:moveTo>
                    <a:pt x="348" y="1"/>
                  </a:moveTo>
                  <a:cubicBezTo>
                    <a:pt x="251" y="1"/>
                    <a:pt x="134" y="19"/>
                    <a:pt x="0" y="63"/>
                  </a:cubicBezTo>
                  <a:cubicBezTo>
                    <a:pt x="0" y="222"/>
                    <a:pt x="0" y="380"/>
                    <a:pt x="158" y="380"/>
                  </a:cubicBezTo>
                  <a:cubicBezTo>
                    <a:pt x="224" y="380"/>
                    <a:pt x="317" y="353"/>
                    <a:pt x="448" y="288"/>
                  </a:cubicBezTo>
                  <a:cubicBezTo>
                    <a:pt x="807" y="288"/>
                    <a:pt x="735" y="1"/>
                    <a:pt x="34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1" name="Google Shape;3181;p6"/>
            <p:cNvSpPr/>
            <p:nvPr/>
          </p:nvSpPr>
          <p:spPr>
            <a:xfrm>
              <a:off x="3471000" y="2540925"/>
              <a:ext cx="22450" cy="28025"/>
            </a:xfrm>
            <a:custGeom>
              <a:avLst/>
              <a:gdLst/>
              <a:ahLst/>
              <a:cxnLst/>
              <a:rect l="l" t="t" r="r" b="b"/>
              <a:pathLst>
                <a:path w="898" h="1121" extrusionOk="0">
                  <a:moveTo>
                    <a:pt x="225" y="0"/>
                  </a:moveTo>
                  <a:cubicBezTo>
                    <a:pt x="449" y="449"/>
                    <a:pt x="1" y="1121"/>
                    <a:pt x="897" y="1121"/>
                  </a:cubicBezTo>
                  <a:cubicBezTo>
                    <a:pt x="673" y="897"/>
                    <a:pt x="897" y="225"/>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2" name="Google Shape;3182;p6"/>
            <p:cNvSpPr/>
            <p:nvPr/>
          </p:nvSpPr>
          <p:spPr>
            <a:xfrm>
              <a:off x="6345325" y="2557725"/>
              <a:ext cx="22425" cy="5625"/>
            </a:xfrm>
            <a:custGeom>
              <a:avLst/>
              <a:gdLst/>
              <a:ahLst/>
              <a:cxnLst/>
              <a:rect l="l" t="t" r="r" b="b"/>
              <a:pathLst>
                <a:path w="897" h="225" extrusionOk="0">
                  <a:moveTo>
                    <a:pt x="897" y="1"/>
                  </a:moveTo>
                  <a:cubicBezTo>
                    <a:pt x="224" y="1"/>
                    <a:pt x="224" y="1"/>
                    <a:pt x="0" y="225"/>
                  </a:cubicBezTo>
                  <a:cubicBezTo>
                    <a:pt x="448" y="225"/>
                    <a:pt x="897" y="225"/>
                    <a:pt x="89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3" name="Google Shape;3183;p6"/>
            <p:cNvSpPr/>
            <p:nvPr/>
          </p:nvSpPr>
          <p:spPr>
            <a:xfrm>
              <a:off x="4852125" y="2559125"/>
              <a:ext cx="8450" cy="8425"/>
            </a:xfrm>
            <a:custGeom>
              <a:avLst/>
              <a:gdLst/>
              <a:ahLst/>
              <a:cxnLst/>
              <a:rect l="l" t="t" r="r" b="b"/>
              <a:pathLst>
                <a:path w="338" h="337" extrusionOk="0">
                  <a:moveTo>
                    <a:pt x="225" y="1"/>
                  </a:moveTo>
                  <a:cubicBezTo>
                    <a:pt x="169" y="1"/>
                    <a:pt x="113" y="57"/>
                    <a:pt x="113" y="169"/>
                  </a:cubicBezTo>
                  <a:cubicBezTo>
                    <a:pt x="1" y="281"/>
                    <a:pt x="1" y="337"/>
                    <a:pt x="57" y="337"/>
                  </a:cubicBezTo>
                  <a:cubicBezTo>
                    <a:pt x="113" y="337"/>
                    <a:pt x="225" y="281"/>
                    <a:pt x="337" y="169"/>
                  </a:cubicBezTo>
                  <a:cubicBezTo>
                    <a:pt x="337" y="57"/>
                    <a:pt x="281" y="1"/>
                    <a:pt x="22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4" name="Google Shape;3184;p6"/>
            <p:cNvSpPr/>
            <p:nvPr/>
          </p:nvSpPr>
          <p:spPr>
            <a:xfrm>
              <a:off x="4950175" y="2574550"/>
              <a:ext cx="20300" cy="11725"/>
            </a:xfrm>
            <a:custGeom>
              <a:avLst/>
              <a:gdLst/>
              <a:ahLst/>
              <a:cxnLst/>
              <a:rect l="l" t="t" r="r" b="b"/>
              <a:pathLst>
                <a:path w="812" h="469" extrusionOk="0">
                  <a:moveTo>
                    <a:pt x="673" y="0"/>
                  </a:moveTo>
                  <a:cubicBezTo>
                    <a:pt x="225" y="0"/>
                    <a:pt x="1" y="0"/>
                    <a:pt x="225" y="224"/>
                  </a:cubicBezTo>
                  <a:cubicBezTo>
                    <a:pt x="311" y="395"/>
                    <a:pt x="429" y="469"/>
                    <a:pt x="530" y="469"/>
                  </a:cubicBezTo>
                  <a:cubicBezTo>
                    <a:pt x="694" y="469"/>
                    <a:pt x="812" y="277"/>
                    <a:pt x="67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5" name="Google Shape;3185;p6"/>
            <p:cNvSpPr/>
            <p:nvPr/>
          </p:nvSpPr>
          <p:spPr>
            <a:xfrm>
              <a:off x="5084650" y="2577425"/>
              <a:ext cx="4800" cy="8250"/>
            </a:xfrm>
            <a:custGeom>
              <a:avLst/>
              <a:gdLst/>
              <a:ahLst/>
              <a:cxnLst/>
              <a:rect l="l" t="t" r="r" b="b"/>
              <a:pathLst>
                <a:path w="192" h="330" extrusionOk="0">
                  <a:moveTo>
                    <a:pt x="98" y="0"/>
                  </a:moveTo>
                  <a:cubicBezTo>
                    <a:pt x="73" y="0"/>
                    <a:pt x="40" y="30"/>
                    <a:pt x="1" y="109"/>
                  </a:cubicBezTo>
                  <a:cubicBezTo>
                    <a:pt x="55" y="272"/>
                    <a:pt x="96" y="330"/>
                    <a:pt x="124" y="330"/>
                  </a:cubicBezTo>
                  <a:cubicBezTo>
                    <a:pt x="191" y="330"/>
                    <a:pt x="183" y="0"/>
                    <a:pt x="9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6" name="Google Shape;3186;p6"/>
            <p:cNvSpPr/>
            <p:nvPr/>
          </p:nvSpPr>
          <p:spPr>
            <a:xfrm>
              <a:off x="5151900" y="2577825"/>
              <a:ext cx="16825" cy="7950"/>
            </a:xfrm>
            <a:custGeom>
              <a:avLst/>
              <a:gdLst/>
              <a:ahLst/>
              <a:cxnLst/>
              <a:rect l="l" t="t" r="r" b="b"/>
              <a:pathLst>
                <a:path w="673" h="318" extrusionOk="0">
                  <a:moveTo>
                    <a:pt x="257" y="0"/>
                  </a:moveTo>
                  <a:cubicBezTo>
                    <a:pt x="112" y="0"/>
                    <a:pt x="0" y="159"/>
                    <a:pt x="0" y="317"/>
                  </a:cubicBezTo>
                  <a:cubicBezTo>
                    <a:pt x="448" y="317"/>
                    <a:pt x="673" y="317"/>
                    <a:pt x="448" y="93"/>
                  </a:cubicBezTo>
                  <a:cubicBezTo>
                    <a:pt x="383" y="28"/>
                    <a:pt x="317" y="0"/>
                    <a:pt x="25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7" name="Google Shape;3187;p6"/>
            <p:cNvSpPr/>
            <p:nvPr/>
          </p:nvSpPr>
          <p:spPr>
            <a:xfrm>
              <a:off x="6378925" y="2596950"/>
              <a:ext cx="22450" cy="22450"/>
            </a:xfrm>
            <a:custGeom>
              <a:avLst/>
              <a:gdLst/>
              <a:ahLst/>
              <a:cxnLst/>
              <a:rect l="l" t="t" r="r" b="b"/>
              <a:pathLst>
                <a:path w="898" h="898" extrusionOk="0">
                  <a:moveTo>
                    <a:pt x="897" y="1"/>
                  </a:moveTo>
                  <a:cubicBezTo>
                    <a:pt x="1" y="1"/>
                    <a:pt x="449" y="449"/>
                    <a:pt x="225" y="897"/>
                  </a:cubicBezTo>
                  <a:cubicBezTo>
                    <a:pt x="897" y="897"/>
                    <a:pt x="897" y="449"/>
                    <a:pt x="89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8" name="Google Shape;3188;p6"/>
            <p:cNvSpPr/>
            <p:nvPr/>
          </p:nvSpPr>
          <p:spPr>
            <a:xfrm>
              <a:off x="5482475" y="2608150"/>
              <a:ext cx="11225" cy="2525"/>
            </a:xfrm>
            <a:custGeom>
              <a:avLst/>
              <a:gdLst/>
              <a:ahLst/>
              <a:cxnLst/>
              <a:rect l="l" t="t" r="r" b="b"/>
              <a:pathLst>
                <a:path w="449" h="101" extrusionOk="0">
                  <a:moveTo>
                    <a:pt x="0" y="1"/>
                  </a:moveTo>
                  <a:cubicBezTo>
                    <a:pt x="0" y="1"/>
                    <a:pt x="199" y="100"/>
                    <a:pt x="332" y="100"/>
                  </a:cubicBezTo>
                  <a:cubicBezTo>
                    <a:pt x="399" y="100"/>
                    <a:pt x="448" y="76"/>
                    <a:pt x="44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9" name="Google Shape;3189;p6"/>
            <p:cNvSpPr/>
            <p:nvPr/>
          </p:nvSpPr>
          <p:spPr>
            <a:xfrm>
              <a:off x="6429375" y="2602550"/>
              <a:ext cx="0" cy="22450"/>
            </a:xfrm>
            <a:custGeom>
              <a:avLst/>
              <a:gdLst/>
              <a:ahLst/>
              <a:cxnLst/>
              <a:rect l="l" t="t" r="r" b="b"/>
              <a:pathLst>
                <a:path h="898" extrusionOk="0">
                  <a:moveTo>
                    <a:pt x="0" y="449"/>
                  </a:moveTo>
                  <a:cubicBezTo>
                    <a:pt x="0" y="897"/>
                    <a:pt x="0" y="1"/>
                    <a:pt x="0" y="449"/>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0" name="Google Shape;3190;p6"/>
            <p:cNvSpPr/>
            <p:nvPr/>
          </p:nvSpPr>
          <p:spPr>
            <a:xfrm>
              <a:off x="6373325" y="2624975"/>
              <a:ext cx="16850" cy="11225"/>
            </a:xfrm>
            <a:custGeom>
              <a:avLst/>
              <a:gdLst/>
              <a:ahLst/>
              <a:cxnLst/>
              <a:rect l="l" t="t" r="r" b="b"/>
              <a:pathLst>
                <a:path w="674" h="449" extrusionOk="0">
                  <a:moveTo>
                    <a:pt x="225" y="0"/>
                  </a:moveTo>
                  <a:cubicBezTo>
                    <a:pt x="225" y="224"/>
                    <a:pt x="1" y="224"/>
                    <a:pt x="1" y="448"/>
                  </a:cubicBezTo>
                  <a:cubicBezTo>
                    <a:pt x="673" y="448"/>
                    <a:pt x="673" y="0"/>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1" name="Google Shape;3191;p6"/>
            <p:cNvSpPr/>
            <p:nvPr/>
          </p:nvSpPr>
          <p:spPr>
            <a:xfrm>
              <a:off x="6363200" y="2637825"/>
              <a:ext cx="8125" cy="5150"/>
            </a:xfrm>
            <a:custGeom>
              <a:avLst/>
              <a:gdLst/>
              <a:ahLst/>
              <a:cxnLst/>
              <a:rect l="l" t="t" r="r" b="b"/>
              <a:pathLst>
                <a:path w="325" h="206" extrusionOk="0">
                  <a:moveTo>
                    <a:pt x="306" y="1"/>
                  </a:moveTo>
                  <a:cubicBezTo>
                    <a:pt x="264" y="1"/>
                    <a:pt x="0" y="206"/>
                    <a:pt x="62" y="206"/>
                  </a:cubicBezTo>
                  <a:cubicBezTo>
                    <a:pt x="77" y="206"/>
                    <a:pt x="114" y="192"/>
                    <a:pt x="182" y="159"/>
                  </a:cubicBezTo>
                  <a:cubicBezTo>
                    <a:pt x="299" y="41"/>
                    <a:pt x="324" y="1"/>
                    <a:pt x="306"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2" name="Google Shape;3192;p6"/>
            <p:cNvSpPr/>
            <p:nvPr/>
          </p:nvSpPr>
          <p:spPr>
            <a:xfrm>
              <a:off x="6395750" y="2641775"/>
              <a:ext cx="11225" cy="25"/>
            </a:xfrm>
            <a:custGeom>
              <a:avLst/>
              <a:gdLst/>
              <a:ahLst/>
              <a:cxnLst/>
              <a:rect l="l" t="t" r="r" b="b"/>
              <a:pathLst>
                <a:path w="449" h="1" extrusionOk="0">
                  <a:moveTo>
                    <a:pt x="449" y="1"/>
                  </a:moveTo>
                  <a:lnTo>
                    <a:pt x="0" y="1"/>
                  </a:lnTo>
                  <a:cubicBezTo>
                    <a:pt x="0" y="1"/>
                    <a:pt x="224" y="1"/>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3" name="Google Shape;3193;p6"/>
            <p:cNvSpPr/>
            <p:nvPr/>
          </p:nvSpPr>
          <p:spPr>
            <a:xfrm>
              <a:off x="3190875" y="2664175"/>
              <a:ext cx="16825" cy="11250"/>
            </a:xfrm>
            <a:custGeom>
              <a:avLst/>
              <a:gdLst/>
              <a:ahLst/>
              <a:cxnLst/>
              <a:rect l="l" t="t" r="r" b="b"/>
              <a:pathLst>
                <a:path w="673" h="450" extrusionOk="0">
                  <a:moveTo>
                    <a:pt x="0" y="1"/>
                  </a:moveTo>
                  <a:cubicBezTo>
                    <a:pt x="0" y="225"/>
                    <a:pt x="0" y="225"/>
                    <a:pt x="224" y="449"/>
                  </a:cubicBezTo>
                  <a:cubicBezTo>
                    <a:pt x="672" y="449"/>
                    <a:pt x="224" y="1"/>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4" name="Google Shape;3194;p6"/>
            <p:cNvSpPr/>
            <p:nvPr/>
          </p:nvSpPr>
          <p:spPr>
            <a:xfrm>
              <a:off x="3263700" y="2686600"/>
              <a:ext cx="95275" cy="50450"/>
            </a:xfrm>
            <a:custGeom>
              <a:avLst/>
              <a:gdLst/>
              <a:ahLst/>
              <a:cxnLst/>
              <a:rect l="l" t="t" r="r" b="b"/>
              <a:pathLst>
                <a:path w="3811" h="2018" extrusionOk="0">
                  <a:moveTo>
                    <a:pt x="1" y="0"/>
                  </a:moveTo>
                  <a:cubicBezTo>
                    <a:pt x="673" y="1121"/>
                    <a:pt x="2466" y="1345"/>
                    <a:pt x="3811" y="2017"/>
                  </a:cubicBezTo>
                  <a:cubicBezTo>
                    <a:pt x="2466" y="1121"/>
                    <a:pt x="1345" y="449"/>
                    <a:pt x="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5" name="Google Shape;3195;p6"/>
            <p:cNvSpPr/>
            <p:nvPr/>
          </p:nvSpPr>
          <p:spPr>
            <a:xfrm>
              <a:off x="3910850" y="2717425"/>
              <a:ext cx="22425" cy="8425"/>
            </a:xfrm>
            <a:custGeom>
              <a:avLst/>
              <a:gdLst/>
              <a:ahLst/>
              <a:cxnLst/>
              <a:rect l="l" t="t" r="r" b="b"/>
              <a:pathLst>
                <a:path w="897" h="337" extrusionOk="0">
                  <a:moveTo>
                    <a:pt x="448" y="0"/>
                  </a:moveTo>
                  <a:cubicBezTo>
                    <a:pt x="224" y="0"/>
                    <a:pt x="0" y="112"/>
                    <a:pt x="112" y="336"/>
                  </a:cubicBezTo>
                  <a:lnTo>
                    <a:pt x="785" y="336"/>
                  </a:lnTo>
                  <a:cubicBezTo>
                    <a:pt x="897" y="112"/>
                    <a:pt x="672" y="0"/>
                    <a:pt x="44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6" name="Google Shape;3196;p6"/>
            <p:cNvSpPr/>
            <p:nvPr/>
          </p:nvSpPr>
          <p:spPr>
            <a:xfrm>
              <a:off x="3824000" y="2737025"/>
              <a:ext cx="15175" cy="7950"/>
            </a:xfrm>
            <a:custGeom>
              <a:avLst/>
              <a:gdLst/>
              <a:ahLst/>
              <a:cxnLst/>
              <a:rect l="l" t="t" r="r" b="b"/>
              <a:pathLst>
                <a:path w="607" h="318" extrusionOk="0">
                  <a:moveTo>
                    <a:pt x="449" y="0"/>
                  </a:moveTo>
                  <a:cubicBezTo>
                    <a:pt x="224" y="0"/>
                    <a:pt x="0" y="0"/>
                    <a:pt x="224" y="225"/>
                  </a:cubicBezTo>
                  <a:cubicBezTo>
                    <a:pt x="224" y="290"/>
                    <a:pt x="263" y="317"/>
                    <a:pt x="312" y="317"/>
                  </a:cubicBezTo>
                  <a:cubicBezTo>
                    <a:pt x="429" y="317"/>
                    <a:pt x="607" y="159"/>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7" name="Google Shape;3197;p6"/>
            <p:cNvSpPr/>
            <p:nvPr/>
          </p:nvSpPr>
          <p:spPr>
            <a:xfrm>
              <a:off x="3734350" y="2763850"/>
              <a:ext cx="7750" cy="5150"/>
            </a:xfrm>
            <a:custGeom>
              <a:avLst/>
              <a:gdLst/>
              <a:ahLst/>
              <a:cxnLst/>
              <a:rect l="l" t="t" r="r" b="b"/>
              <a:pathLst>
                <a:path w="310" h="206" extrusionOk="0">
                  <a:moveTo>
                    <a:pt x="99" y="1"/>
                  </a:moveTo>
                  <a:cubicBezTo>
                    <a:pt x="68" y="1"/>
                    <a:pt x="34" y="14"/>
                    <a:pt x="0" y="48"/>
                  </a:cubicBezTo>
                  <a:cubicBezTo>
                    <a:pt x="118" y="165"/>
                    <a:pt x="189" y="206"/>
                    <a:pt x="226" y="206"/>
                  </a:cubicBezTo>
                  <a:cubicBezTo>
                    <a:pt x="310" y="206"/>
                    <a:pt x="222" y="1"/>
                    <a:pt x="9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8" name="Google Shape;3198;p6"/>
            <p:cNvSpPr/>
            <p:nvPr/>
          </p:nvSpPr>
          <p:spPr>
            <a:xfrm>
              <a:off x="3443000" y="2776250"/>
              <a:ext cx="61650" cy="33650"/>
            </a:xfrm>
            <a:custGeom>
              <a:avLst/>
              <a:gdLst/>
              <a:ahLst/>
              <a:cxnLst/>
              <a:rect l="l" t="t" r="r" b="b"/>
              <a:pathLst>
                <a:path w="2466" h="1346" extrusionOk="0">
                  <a:moveTo>
                    <a:pt x="0" y="0"/>
                  </a:moveTo>
                  <a:lnTo>
                    <a:pt x="0" y="0"/>
                  </a:lnTo>
                  <a:cubicBezTo>
                    <a:pt x="673" y="897"/>
                    <a:pt x="1569" y="1345"/>
                    <a:pt x="2466" y="1345"/>
                  </a:cubicBezTo>
                  <a:cubicBezTo>
                    <a:pt x="1793" y="897"/>
                    <a:pt x="897" y="449"/>
                    <a:pt x="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9" name="Google Shape;3199;p6"/>
            <p:cNvSpPr/>
            <p:nvPr/>
          </p:nvSpPr>
          <p:spPr>
            <a:xfrm>
              <a:off x="4938975" y="2781850"/>
              <a:ext cx="16850" cy="16825"/>
            </a:xfrm>
            <a:custGeom>
              <a:avLst/>
              <a:gdLst/>
              <a:ahLst/>
              <a:cxnLst/>
              <a:rect l="l" t="t" r="r" b="b"/>
              <a:pathLst>
                <a:path w="674" h="673" extrusionOk="0">
                  <a:moveTo>
                    <a:pt x="673" y="0"/>
                  </a:moveTo>
                  <a:cubicBezTo>
                    <a:pt x="1" y="225"/>
                    <a:pt x="1" y="673"/>
                    <a:pt x="673" y="673"/>
                  </a:cubicBezTo>
                  <a:lnTo>
                    <a:pt x="673" y="0"/>
                  </a:ln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00" name="Google Shape;3200;p6"/>
            <p:cNvSpPr/>
            <p:nvPr/>
          </p:nvSpPr>
          <p:spPr>
            <a:xfrm>
              <a:off x="2972350" y="2793050"/>
              <a:ext cx="33650" cy="33650"/>
            </a:xfrm>
            <a:custGeom>
              <a:avLst/>
              <a:gdLst/>
              <a:ahLst/>
              <a:cxnLst/>
              <a:rect l="l" t="t" r="r" b="b"/>
              <a:pathLst>
                <a:path w="1346" h="1346" extrusionOk="0">
                  <a:moveTo>
                    <a:pt x="0" y="1"/>
                  </a:moveTo>
                  <a:lnTo>
                    <a:pt x="0" y="1"/>
                  </a:lnTo>
                  <a:cubicBezTo>
                    <a:pt x="225" y="449"/>
                    <a:pt x="673" y="897"/>
                    <a:pt x="1345" y="1345"/>
                  </a:cubicBezTo>
                  <a:cubicBezTo>
                    <a:pt x="897" y="897"/>
                    <a:pt x="673" y="225"/>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01" name="Google Shape;3201;p6"/>
            <p:cNvSpPr/>
            <p:nvPr/>
          </p:nvSpPr>
          <p:spPr>
            <a:xfrm>
              <a:off x="5174300" y="2798650"/>
              <a:ext cx="11225" cy="25"/>
            </a:xfrm>
            <a:custGeom>
              <a:avLst/>
              <a:gdLst/>
              <a:ahLst/>
              <a:cxnLst/>
              <a:rect l="l" t="t" r="r" b="b"/>
              <a:pathLst>
                <a:path w="449" h="1" extrusionOk="0">
                  <a:moveTo>
                    <a:pt x="449" y="1"/>
                  </a:moveTo>
                  <a:lnTo>
                    <a:pt x="1" y="1"/>
                  </a:lnTo>
                  <a:cubicBezTo>
                    <a:pt x="1" y="1"/>
                    <a:pt x="449" y="1"/>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02" name="Google Shape;3202;p6"/>
            <p:cNvSpPr/>
            <p:nvPr/>
          </p:nvSpPr>
          <p:spPr>
            <a:xfrm>
              <a:off x="3011575" y="2822900"/>
              <a:ext cx="28025" cy="15000"/>
            </a:xfrm>
            <a:custGeom>
              <a:avLst/>
              <a:gdLst/>
              <a:ahLst/>
              <a:cxnLst/>
              <a:rect l="l" t="t" r="r" b="b"/>
              <a:pathLst>
                <a:path w="1121" h="600" extrusionOk="0">
                  <a:moveTo>
                    <a:pt x="350" y="1"/>
                  </a:moveTo>
                  <a:cubicBezTo>
                    <a:pt x="229" y="1"/>
                    <a:pt x="108" y="44"/>
                    <a:pt x="0" y="151"/>
                  </a:cubicBezTo>
                  <a:cubicBezTo>
                    <a:pt x="0" y="600"/>
                    <a:pt x="224" y="600"/>
                    <a:pt x="1121" y="600"/>
                  </a:cubicBezTo>
                  <a:cubicBezTo>
                    <a:pt x="1121" y="429"/>
                    <a:pt x="733" y="1"/>
                    <a:pt x="35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03" name="Google Shape;3203;p6"/>
            <p:cNvSpPr/>
            <p:nvPr/>
          </p:nvSpPr>
          <p:spPr>
            <a:xfrm>
              <a:off x="3555050" y="2837875"/>
              <a:ext cx="22450" cy="11225"/>
            </a:xfrm>
            <a:custGeom>
              <a:avLst/>
              <a:gdLst/>
              <a:ahLst/>
              <a:cxnLst/>
              <a:rect l="l" t="t" r="r" b="b"/>
              <a:pathLst>
                <a:path w="898" h="449" extrusionOk="0">
                  <a:moveTo>
                    <a:pt x="1" y="1"/>
                  </a:moveTo>
                  <a:cubicBezTo>
                    <a:pt x="1" y="225"/>
                    <a:pt x="225" y="449"/>
                    <a:pt x="897" y="449"/>
                  </a:cubicBezTo>
                  <a:cubicBezTo>
                    <a:pt x="897" y="1"/>
                    <a:pt x="225" y="225"/>
                    <a:pt x="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04" name="Google Shape;3204;p6"/>
            <p:cNvSpPr/>
            <p:nvPr/>
          </p:nvSpPr>
          <p:spPr>
            <a:xfrm>
              <a:off x="3011575" y="2837875"/>
              <a:ext cx="28025" cy="16825"/>
            </a:xfrm>
            <a:custGeom>
              <a:avLst/>
              <a:gdLst/>
              <a:ahLst/>
              <a:cxnLst/>
              <a:rect l="l" t="t" r="r" b="b"/>
              <a:pathLst>
                <a:path w="1121" h="673" extrusionOk="0">
                  <a:moveTo>
                    <a:pt x="0" y="1"/>
                  </a:moveTo>
                  <a:cubicBezTo>
                    <a:pt x="0" y="449"/>
                    <a:pt x="448" y="449"/>
                    <a:pt x="224" y="673"/>
                  </a:cubicBezTo>
                  <a:cubicBezTo>
                    <a:pt x="1121" y="673"/>
                    <a:pt x="673" y="1"/>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05" name="Google Shape;3205;p6"/>
            <p:cNvSpPr/>
            <p:nvPr/>
          </p:nvSpPr>
          <p:spPr>
            <a:xfrm>
              <a:off x="6462975" y="2849075"/>
              <a:ext cx="11225" cy="2525"/>
            </a:xfrm>
            <a:custGeom>
              <a:avLst/>
              <a:gdLst/>
              <a:ahLst/>
              <a:cxnLst/>
              <a:rect l="l" t="t" r="r" b="b"/>
              <a:pathLst>
                <a:path w="449" h="101" extrusionOk="0">
                  <a:moveTo>
                    <a:pt x="1" y="1"/>
                  </a:moveTo>
                  <a:cubicBezTo>
                    <a:pt x="1" y="1"/>
                    <a:pt x="200" y="100"/>
                    <a:pt x="333" y="100"/>
                  </a:cubicBezTo>
                  <a:cubicBezTo>
                    <a:pt x="399" y="100"/>
                    <a:pt x="449" y="76"/>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06" name="Google Shape;3206;p6"/>
            <p:cNvSpPr/>
            <p:nvPr/>
          </p:nvSpPr>
          <p:spPr>
            <a:xfrm>
              <a:off x="6552625" y="2854675"/>
              <a:ext cx="11225" cy="11250"/>
            </a:xfrm>
            <a:custGeom>
              <a:avLst/>
              <a:gdLst/>
              <a:ahLst/>
              <a:cxnLst/>
              <a:rect l="l" t="t" r="r" b="b"/>
              <a:pathLst>
                <a:path w="449" h="450" extrusionOk="0">
                  <a:moveTo>
                    <a:pt x="449" y="1"/>
                  </a:moveTo>
                  <a:cubicBezTo>
                    <a:pt x="225" y="1"/>
                    <a:pt x="1" y="225"/>
                    <a:pt x="1" y="449"/>
                  </a:cubicBezTo>
                  <a:cubicBezTo>
                    <a:pt x="225" y="449"/>
                    <a:pt x="449" y="449"/>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07" name="Google Shape;3207;p6"/>
            <p:cNvSpPr/>
            <p:nvPr/>
          </p:nvSpPr>
          <p:spPr>
            <a:xfrm>
              <a:off x="3022775" y="2860300"/>
              <a:ext cx="11225" cy="2500"/>
            </a:xfrm>
            <a:custGeom>
              <a:avLst/>
              <a:gdLst/>
              <a:ahLst/>
              <a:cxnLst/>
              <a:rect l="l" t="t" r="r" b="b"/>
              <a:pathLst>
                <a:path w="449" h="100" extrusionOk="0">
                  <a:moveTo>
                    <a:pt x="0" y="0"/>
                  </a:moveTo>
                  <a:cubicBezTo>
                    <a:pt x="0" y="0"/>
                    <a:pt x="200" y="100"/>
                    <a:pt x="333" y="100"/>
                  </a:cubicBezTo>
                  <a:cubicBezTo>
                    <a:pt x="399" y="100"/>
                    <a:pt x="449" y="75"/>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08" name="Google Shape;3208;p6"/>
            <p:cNvSpPr/>
            <p:nvPr/>
          </p:nvSpPr>
          <p:spPr>
            <a:xfrm>
              <a:off x="6502200" y="2871500"/>
              <a:ext cx="5625" cy="25"/>
            </a:xfrm>
            <a:custGeom>
              <a:avLst/>
              <a:gdLst/>
              <a:ahLst/>
              <a:cxnLst/>
              <a:rect l="l" t="t" r="r" b="b"/>
              <a:pathLst>
                <a:path w="225" h="1" extrusionOk="0">
                  <a:moveTo>
                    <a:pt x="1" y="0"/>
                  </a:moveTo>
                  <a:lnTo>
                    <a:pt x="225" y="0"/>
                  </a:lnTo>
                  <a:cubicBezTo>
                    <a:pt x="225" y="0"/>
                    <a:pt x="1" y="0"/>
                    <a:pt x="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09" name="Google Shape;3209;p6"/>
            <p:cNvSpPr/>
            <p:nvPr/>
          </p:nvSpPr>
          <p:spPr>
            <a:xfrm>
              <a:off x="3896825" y="2873875"/>
              <a:ext cx="9375" cy="6475"/>
            </a:xfrm>
            <a:custGeom>
              <a:avLst/>
              <a:gdLst/>
              <a:ahLst/>
              <a:cxnLst/>
              <a:rect l="l" t="t" r="r" b="b"/>
              <a:pathLst>
                <a:path w="375" h="259" extrusionOk="0">
                  <a:moveTo>
                    <a:pt x="225" y="0"/>
                  </a:moveTo>
                  <a:cubicBezTo>
                    <a:pt x="170" y="0"/>
                    <a:pt x="96" y="35"/>
                    <a:pt x="1" y="129"/>
                  </a:cubicBezTo>
                  <a:cubicBezTo>
                    <a:pt x="96" y="224"/>
                    <a:pt x="170" y="259"/>
                    <a:pt x="225" y="259"/>
                  </a:cubicBezTo>
                  <a:cubicBezTo>
                    <a:pt x="374" y="259"/>
                    <a:pt x="374" y="0"/>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10" name="Google Shape;3210;p6"/>
            <p:cNvSpPr/>
            <p:nvPr/>
          </p:nvSpPr>
          <p:spPr>
            <a:xfrm>
              <a:off x="3644700" y="2881525"/>
              <a:ext cx="7775" cy="5150"/>
            </a:xfrm>
            <a:custGeom>
              <a:avLst/>
              <a:gdLst/>
              <a:ahLst/>
              <a:cxnLst/>
              <a:rect l="l" t="t" r="r" b="b"/>
              <a:pathLst>
                <a:path w="311" h="206" extrusionOk="0">
                  <a:moveTo>
                    <a:pt x="99" y="0"/>
                  </a:moveTo>
                  <a:cubicBezTo>
                    <a:pt x="68" y="0"/>
                    <a:pt x="34" y="14"/>
                    <a:pt x="1" y="48"/>
                  </a:cubicBezTo>
                  <a:cubicBezTo>
                    <a:pt x="118" y="165"/>
                    <a:pt x="189" y="205"/>
                    <a:pt x="226" y="205"/>
                  </a:cubicBezTo>
                  <a:cubicBezTo>
                    <a:pt x="310" y="205"/>
                    <a:pt x="222" y="0"/>
                    <a:pt x="9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11" name="Google Shape;3211;p6"/>
            <p:cNvSpPr/>
            <p:nvPr/>
          </p:nvSpPr>
          <p:spPr>
            <a:xfrm>
              <a:off x="3700725" y="2944325"/>
              <a:ext cx="11225" cy="2525"/>
            </a:xfrm>
            <a:custGeom>
              <a:avLst/>
              <a:gdLst/>
              <a:ahLst/>
              <a:cxnLst/>
              <a:rect l="l" t="t" r="r" b="b"/>
              <a:pathLst>
                <a:path w="449" h="101" extrusionOk="0">
                  <a:moveTo>
                    <a:pt x="1" y="1"/>
                  </a:moveTo>
                  <a:cubicBezTo>
                    <a:pt x="1" y="1"/>
                    <a:pt x="200" y="100"/>
                    <a:pt x="333" y="100"/>
                  </a:cubicBezTo>
                  <a:cubicBezTo>
                    <a:pt x="399" y="100"/>
                    <a:pt x="449" y="76"/>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12" name="Google Shape;3212;p6"/>
            <p:cNvSpPr/>
            <p:nvPr/>
          </p:nvSpPr>
          <p:spPr>
            <a:xfrm>
              <a:off x="3790375" y="2952300"/>
              <a:ext cx="4700" cy="6500"/>
            </a:xfrm>
            <a:custGeom>
              <a:avLst/>
              <a:gdLst/>
              <a:ahLst/>
              <a:cxnLst/>
              <a:rect l="l" t="t" r="r" b="b"/>
              <a:pathLst>
                <a:path w="188" h="260" extrusionOk="0">
                  <a:moveTo>
                    <a:pt x="113" y="1"/>
                  </a:moveTo>
                  <a:cubicBezTo>
                    <a:pt x="85" y="1"/>
                    <a:pt x="48" y="35"/>
                    <a:pt x="1" y="130"/>
                  </a:cubicBezTo>
                  <a:cubicBezTo>
                    <a:pt x="48" y="225"/>
                    <a:pt x="85" y="259"/>
                    <a:pt x="113" y="259"/>
                  </a:cubicBezTo>
                  <a:cubicBezTo>
                    <a:pt x="187" y="259"/>
                    <a:pt x="187" y="1"/>
                    <a:pt x="11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13" name="Google Shape;3213;p6"/>
            <p:cNvSpPr/>
            <p:nvPr/>
          </p:nvSpPr>
          <p:spPr>
            <a:xfrm>
              <a:off x="3168450" y="2976800"/>
              <a:ext cx="14725" cy="7950"/>
            </a:xfrm>
            <a:custGeom>
              <a:avLst/>
              <a:gdLst/>
              <a:ahLst/>
              <a:cxnLst/>
              <a:rect l="l" t="t" r="r" b="b"/>
              <a:pathLst>
                <a:path w="589" h="318" extrusionOk="0">
                  <a:moveTo>
                    <a:pt x="182" y="0"/>
                  </a:moveTo>
                  <a:cubicBezTo>
                    <a:pt x="127" y="0"/>
                    <a:pt x="66" y="14"/>
                    <a:pt x="1" y="47"/>
                  </a:cubicBezTo>
                  <a:cubicBezTo>
                    <a:pt x="1" y="159"/>
                    <a:pt x="113" y="159"/>
                    <a:pt x="225" y="159"/>
                  </a:cubicBezTo>
                  <a:cubicBezTo>
                    <a:pt x="337" y="159"/>
                    <a:pt x="449" y="159"/>
                    <a:pt x="449" y="271"/>
                  </a:cubicBezTo>
                  <a:cubicBezTo>
                    <a:pt x="482" y="303"/>
                    <a:pt x="505" y="317"/>
                    <a:pt x="519" y="317"/>
                  </a:cubicBezTo>
                  <a:cubicBezTo>
                    <a:pt x="588" y="317"/>
                    <a:pt x="449" y="0"/>
                    <a:pt x="182"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14" name="Google Shape;3214;p6"/>
            <p:cNvSpPr/>
            <p:nvPr/>
          </p:nvSpPr>
          <p:spPr>
            <a:xfrm>
              <a:off x="6715125" y="2976800"/>
              <a:ext cx="14725" cy="7950"/>
            </a:xfrm>
            <a:custGeom>
              <a:avLst/>
              <a:gdLst/>
              <a:ahLst/>
              <a:cxnLst/>
              <a:rect l="l" t="t" r="r" b="b"/>
              <a:pathLst>
                <a:path w="589" h="318" extrusionOk="0">
                  <a:moveTo>
                    <a:pt x="252" y="0"/>
                  </a:moveTo>
                  <a:cubicBezTo>
                    <a:pt x="183" y="0"/>
                    <a:pt x="98" y="14"/>
                    <a:pt x="0" y="47"/>
                  </a:cubicBezTo>
                  <a:lnTo>
                    <a:pt x="0" y="271"/>
                  </a:lnTo>
                  <a:cubicBezTo>
                    <a:pt x="98" y="303"/>
                    <a:pt x="183" y="317"/>
                    <a:pt x="252" y="317"/>
                  </a:cubicBezTo>
                  <a:cubicBezTo>
                    <a:pt x="588" y="317"/>
                    <a:pt x="588" y="0"/>
                    <a:pt x="252"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15" name="Google Shape;3215;p6"/>
            <p:cNvSpPr/>
            <p:nvPr/>
          </p:nvSpPr>
          <p:spPr>
            <a:xfrm>
              <a:off x="876850" y="2983550"/>
              <a:ext cx="61650" cy="22450"/>
            </a:xfrm>
            <a:custGeom>
              <a:avLst/>
              <a:gdLst/>
              <a:ahLst/>
              <a:cxnLst/>
              <a:rect l="l" t="t" r="r" b="b"/>
              <a:pathLst>
                <a:path w="2466" h="898" extrusionOk="0">
                  <a:moveTo>
                    <a:pt x="0" y="1"/>
                  </a:moveTo>
                  <a:cubicBezTo>
                    <a:pt x="673" y="673"/>
                    <a:pt x="1569" y="897"/>
                    <a:pt x="2466" y="897"/>
                  </a:cubicBezTo>
                  <a:cubicBezTo>
                    <a:pt x="1793" y="449"/>
                    <a:pt x="897" y="1"/>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16" name="Google Shape;3216;p6"/>
            <p:cNvSpPr/>
            <p:nvPr/>
          </p:nvSpPr>
          <p:spPr>
            <a:xfrm>
              <a:off x="4328250" y="2983550"/>
              <a:ext cx="11250" cy="2525"/>
            </a:xfrm>
            <a:custGeom>
              <a:avLst/>
              <a:gdLst/>
              <a:ahLst/>
              <a:cxnLst/>
              <a:rect l="l" t="t" r="r" b="b"/>
              <a:pathLst>
                <a:path w="450" h="101" extrusionOk="0">
                  <a:moveTo>
                    <a:pt x="1" y="1"/>
                  </a:moveTo>
                  <a:cubicBezTo>
                    <a:pt x="1" y="1"/>
                    <a:pt x="200" y="100"/>
                    <a:pt x="333" y="100"/>
                  </a:cubicBezTo>
                  <a:cubicBezTo>
                    <a:pt x="399" y="100"/>
                    <a:pt x="449" y="75"/>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17" name="Google Shape;3217;p6"/>
            <p:cNvSpPr/>
            <p:nvPr/>
          </p:nvSpPr>
          <p:spPr>
            <a:xfrm>
              <a:off x="3157250" y="2989150"/>
              <a:ext cx="11225" cy="11225"/>
            </a:xfrm>
            <a:custGeom>
              <a:avLst/>
              <a:gdLst/>
              <a:ahLst/>
              <a:cxnLst/>
              <a:rect l="l" t="t" r="r" b="b"/>
              <a:pathLst>
                <a:path w="449" h="449" extrusionOk="0">
                  <a:moveTo>
                    <a:pt x="0" y="1"/>
                  </a:moveTo>
                  <a:lnTo>
                    <a:pt x="449" y="449"/>
                  </a:lnTo>
                  <a:cubicBezTo>
                    <a:pt x="449" y="225"/>
                    <a:pt x="449" y="1"/>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18" name="Google Shape;3218;p6"/>
            <p:cNvSpPr/>
            <p:nvPr/>
          </p:nvSpPr>
          <p:spPr>
            <a:xfrm>
              <a:off x="4597200" y="2997875"/>
              <a:ext cx="11225" cy="2500"/>
            </a:xfrm>
            <a:custGeom>
              <a:avLst/>
              <a:gdLst/>
              <a:ahLst/>
              <a:cxnLst/>
              <a:rect l="l" t="t" r="r" b="b"/>
              <a:pathLst>
                <a:path w="449" h="100" extrusionOk="0">
                  <a:moveTo>
                    <a:pt x="117" y="0"/>
                  </a:moveTo>
                  <a:cubicBezTo>
                    <a:pt x="50" y="0"/>
                    <a:pt x="1" y="25"/>
                    <a:pt x="1" y="100"/>
                  </a:cubicBezTo>
                  <a:lnTo>
                    <a:pt x="449" y="100"/>
                  </a:lnTo>
                  <a:cubicBezTo>
                    <a:pt x="449" y="100"/>
                    <a:pt x="250" y="0"/>
                    <a:pt x="11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19" name="Google Shape;3219;p6"/>
            <p:cNvSpPr/>
            <p:nvPr/>
          </p:nvSpPr>
          <p:spPr>
            <a:xfrm>
              <a:off x="6709500" y="3014850"/>
              <a:ext cx="16850" cy="7950"/>
            </a:xfrm>
            <a:custGeom>
              <a:avLst/>
              <a:gdLst/>
              <a:ahLst/>
              <a:cxnLst/>
              <a:rect l="l" t="t" r="r" b="b"/>
              <a:pathLst>
                <a:path w="674" h="318" extrusionOk="0">
                  <a:moveTo>
                    <a:pt x="356" y="0"/>
                  </a:moveTo>
                  <a:cubicBezTo>
                    <a:pt x="225" y="0"/>
                    <a:pt x="1" y="159"/>
                    <a:pt x="1" y="317"/>
                  </a:cubicBezTo>
                  <a:cubicBezTo>
                    <a:pt x="225" y="317"/>
                    <a:pt x="673" y="317"/>
                    <a:pt x="449" y="93"/>
                  </a:cubicBezTo>
                  <a:cubicBezTo>
                    <a:pt x="449" y="28"/>
                    <a:pt x="411" y="0"/>
                    <a:pt x="356"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0" name="Google Shape;3220;p6"/>
            <p:cNvSpPr/>
            <p:nvPr/>
          </p:nvSpPr>
          <p:spPr>
            <a:xfrm>
              <a:off x="5291975" y="3022775"/>
              <a:ext cx="11225" cy="2525"/>
            </a:xfrm>
            <a:custGeom>
              <a:avLst/>
              <a:gdLst/>
              <a:ahLst/>
              <a:cxnLst/>
              <a:rect l="l" t="t" r="r" b="b"/>
              <a:pathLst>
                <a:path w="449" h="101" extrusionOk="0">
                  <a:moveTo>
                    <a:pt x="0" y="0"/>
                  </a:moveTo>
                  <a:cubicBezTo>
                    <a:pt x="0" y="0"/>
                    <a:pt x="199" y="100"/>
                    <a:pt x="332" y="100"/>
                  </a:cubicBezTo>
                  <a:cubicBezTo>
                    <a:pt x="399" y="100"/>
                    <a:pt x="448" y="75"/>
                    <a:pt x="44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1" name="Google Shape;3221;p6"/>
            <p:cNvSpPr/>
            <p:nvPr/>
          </p:nvSpPr>
          <p:spPr>
            <a:xfrm>
              <a:off x="4916575" y="3028375"/>
              <a:ext cx="20800" cy="7950"/>
            </a:xfrm>
            <a:custGeom>
              <a:avLst/>
              <a:gdLst/>
              <a:ahLst/>
              <a:cxnLst/>
              <a:rect l="l" t="t" r="r" b="b"/>
              <a:pathLst>
                <a:path w="832" h="318" extrusionOk="0">
                  <a:moveTo>
                    <a:pt x="673" y="1"/>
                  </a:moveTo>
                  <a:cubicBezTo>
                    <a:pt x="224" y="1"/>
                    <a:pt x="0" y="1"/>
                    <a:pt x="224" y="225"/>
                  </a:cubicBezTo>
                  <a:cubicBezTo>
                    <a:pt x="290" y="290"/>
                    <a:pt x="375" y="318"/>
                    <a:pt x="456" y="318"/>
                  </a:cubicBezTo>
                  <a:cubicBezTo>
                    <a:pt x="653" y="318"/>
                    <a:pt x="831" y="159"/>
                    <a:pt x="67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2" name="Google Shape;3222;p6"/>
            <p:cNvSpPr/>
            <p:nvPr/>
          </p:nvSpPr>
          <p:spPr>
            <a:xfrm>
              <a:off x="4916575" y="3039575"/>
              <a:ext cx="11225" cy="2525"/>
            </a:xfrm>
            <a:custGeom>
              <a:avLst/>
              <a:gdLst/>
              <a:ahLst/>
              <a:cxnLst/>
              <a:rect l="l" t="t" r="r" b="b"/>
              <a:pathLst>
                <a:path w="449" h="101" extrusionOk="0">
                  <a:moveTo>
                    <a:pt x="0" y="1"/>
                  </a:moveTo>
                  <a:cubicBezTo>
                    <a:pt x="0" y="1"/>
                    <a:pt x="100" y="100"/>
                    <a:pt x="233" y="100"/>
                  </a:cubicBezTo>
                  <a:cubicBezTo>
                    <a:pt x="299" y="100"/>
                    <a:pt x="374" y="75"/>
                    <a:pt x="44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3" name="Google Shape;3223;p6"/>
            <p:cNvSpPr/>
            <p:nvPr/>
          </p:nvSpPr>
          <p:spPr>
            <a:xfrm>
              <a:off x="5247150" y="3045175"/>
              <a:ext cx="15325" cy="13450"/>
            </a:xfrm>
            <a:custGeom>
              <a:avLst/>
              <a:gdLst/>
              <a:ahLst/>
              <a:cxnLst/>
              <a:rect l="l" t="t" r="r" b="b"/>
              <a:pathLst>
                <a:path w="613" h="538" extrusionOk="0">
                  <a:moveTo>
                    <a:pt x="448" y="1"/>
                  </a:moveTo>
                  <a:cubicBezTo>
                    <a:pt x="224" y="1"/>
                    <a:pt x="0" y="1"/>
                    <a:pt x="224" y="449"/>
                  </a:cubicBezTo>
                  <a:cubicBezTo>
                    <a:pt x="224" y="509"/>
                    <a:pt x="256" y="537"/>
                    <a:pt x="299" y="537"/>
                  </a:cubicBezTo>
                  <a:cubicBezTo>
                    <a:pt x="416" y="537"/>
                    <a:pt x="612" y="329"/>
                    <a:pt x="44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4" name="Google Shape;3224;p6"/>
            <p:cNvSpPr/>
            <p:nvPr/>
          </p:nvSpPr>
          <p:spPr>
            <a:xfrm>
              <a:off x="5286375" y="3050875"/>
              <a:ext cx="4775" cy="8275"/>
            </a:xfrm>
            <a:custGeom>
              <a:avLst/>
              <a:gdLst/>
              <a:ahLst/>
              <a:cxnLst/>
              <a:rect l="l" t="t" r="r" b="b"/>
              <a:pathLst>
                <a:path w="191" h="331" extrusionOk="0">
                  <a:moveTo>
                    <a:pt x="124" y="0"/>
                  </a:moveTo>
                  <a:cubicBezTo>
                    <a:pt x="96" y="0"/>
                    <a:pt x="54" y="58"/>
                    <a:pt x="0" y="221"/>
                  </a:cubicBezTo>
                  <a:cubicBezTo>
                    <a:pt x="39" y="300"/>
                    <a:pt x="72" y="330"/>
                    <a:pt x="98" y="330"/>
                  </a:cubicBezTo>
                  <a:cubicBezTo>
                    <a:pt x="182" y="330"/>
                    <a:pt x="191" y="0"/>
                    <a:pt x="1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5" name="Google Shape;3225;p6"/>
            <p:cNvSpPr/>
            <p:nvPr/>
          </p:nvSpPr>
          <p:spPr>
            <a:xfrm>
              <a:off x="3129225" y="3062625"/>
              <a:ext cx="28050" cy="9975"/>
            </a:xfrm>
            <a:custGeom>
              <a:avLst/>
              <a:gdLst/>
              <a:ahLst/>
              <a:cxnLst/>
              <a:rect l="l" t="t" r="r" b="b"/>
              <a:pathLst>
                <a:path w="1122" h="399" extrusionOk="0">
                  <a:moveTo>
                    <a:pt x="192" y="0"/>
                  </a:moveTo>
                  <a:cubicBezTo>
                    <a:pt x="75" y="0"/>
                    <a:pt x="1" y="50"/>
                    <a:pt x="1" y="199"/>
                  </a:cubicBezTo>
                  <a:cubicBezTo>
                    <a:pt x="150" y="199"/>
                    <a:pt x="399" y="399"/>
                    <a:pt x="681" y="399"/>
                  </a:cubicBezTo>
                  <a:cubicBezTo>
                    <a:pt x="822" y="399"/>
                    <a:pt x="972" y="349"/>
                    <a:pt x="1121" y="199"/>
                  </a:cubicBezTo>
                  <a:cubicBezTo>
                    <a:pt x="822" y="199"/>
                    <a:pt x="424" y="0"/>
                    <a:pt x="192"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6" name="Google Shape;3226;p6"/>
            <p:cNvSpPr/>
            <p:nvPr/>
          </p:nvSpPr>
          <p:spPr>
            <a:xfrm>
              <a:off x="3213275" y="3067600"/>
              <a:ext cx="33650" cy="16825"/>
            </a:xfrm>
            <a:custGeom>
              <a:avLst/>
              <a:gdLst/>
              <a:ahLst/>
              <a:cxnLst/>
              <a:rect l="l" t="t" r="r" b="b"/>
              <a:pathLst>
                <a:path w="1346" h="673" extrusionOk="0">
                  <a:moveTo>
                    <a:pt x="449" y="0"/>
                  </a:moveTo>
                  <a:cubicBezTo>
                    <a:pt x="0" y="224"/>
                    <a:pt x="897" y="673"/>
                    <a:pt x="1345" y="673"/>
                  </a:cubicBezTo>
                  <a:cubicBezTo>
                    <a:pt x="1121" y="224"/>
                    <a:pt x="1121" y="0"/>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7" name="Google Shape;3227;p6"/>
            <p:cNvSpPr/>
            <p:nvPr/>
          </p:nvSpPr>
          <p:spPr>
            <a:xfrm>
              <a:off x="3975275" y="3079425"/>
              <a:ext cx="22425" cy="6625"/>
            </a:xfrm>
            <a:custGeom>
              <a:avLst/>
              <a:gdLst/>
              <a:ahLst/>
              <a:cxnLst/>
              <a:rect l="l" t="t" r="r" b="b"/>
              <a:pathLst>
                <a:path w="897" h="265" extrusionOk="0">
                  <a:moveTo>
                    <a:pt x="133" y="1"/>
                  </a:moveTo>
                  <a:cubicBezTo>
                    <a:pt x="50" y="1"/>
                    <a:pt x="0" y="50"/>
                    <a:pt x="0" y="200"/>
                  </a:cubicBezTo>
                  <a:cubicBezTo>
                    <a:pt x="48" y="152"/>
                    <a:pt x="105" y="135"/>
                    <a:pt x="168" y="135"/>
                  </a:cubicBezTo>
                  <a:cubicBezTo>
                    <a:pt x="341" y="135"/>
                    <a:pt x="557" y="264"/>
                    <a:pt x="729" y="264"/>
                  </a:cubicBezTo>
                  <a:cubicBezTo>
                    <a:pt x="792" y="264"/>
                    <a:pt x="850" y="247"/>
                    <a:pt x="897" y="200"/>
                  </a:cubicBezTo>
                  <a:cubicBezTo>
                    <a:pt x="598" y="200"/>
                    <a:pt x="299" y="1"/>
                    <a:pt x="13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8" name="Google Shape;3228;p6"/>
            <p:cNvSpPr/>
            <p:nvPr/>
          </p:nvSpPr>
          <p:spPr>
            <a:xfrm>
              <a:off x="4905375" y="3126750"/>
              <a:ext cx="11225" cy="2500"/>
            </a:xfrm>
            <a:custGeom>
              <a:avLst/>
              <a:gdLst/>
              <a:ahLst/>
              <a:cxnLst/>
              <a:rect l="l" t="t" r="r" b="b"/>
              <a:pathLst>
                <a:path w="449" h="100" extrusionOk="0">
                  <a:moveTo>
                    <a:pt x="116" y="0"/>
                  </a:moveTo>
                  <a:cubicBezTo>
                    <a:pt x="50" y="0"/>
                    <a:pt x="0" y="25"/>
                    <a:pt x="0" y="100"/>
                  </a:cubicBezTo>
                  <a:lnTo>
                    <a:pt x="448" y="100"/>
                  </a:lnTo>
                  <a:cubicBezTo>
                    <a:pt x="448" y="100"/>
                    <a:pt x="249" y="0"/>
                    <a:pt x="116"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9" name="Google Shape;3229;p6"/>
            <p:cNvSpPr/>
            <p:nvPr/>
          </p:nvSpPr>
          <p:spPr>
            <a:xfrm>
              <a:off x="4866150" y="3134825"/>
              <a:ext cx="16825" cy="7950"/>
            </a:xfrm>
            <a:custGeom>
              <a:avLst/>
              <a:gdLst/>
              <a:ahLst/>
              <a:cxnLst/>
              <a:rect l="l" t="t" r="r" b="b"/>
              <a:pathLst>
                <a:path w="673" h="318" extrusionOk="0">
                  <a:moveTo>
                    <a:pt x="673" y="1"/>
                  </a:moveTo>
                  <a:cubicBezTo>
                    <a:pt x="224" y="1"/>
                    <a:pt x="0" y="1"/>
                    <a:pt x="0" y="225"/>
                  </a:cubicBezTo>
                  <a:cubicBezTo>
                    <a:pt x="66" y="291"/>
                    <a:pt x="151" y="318"/>
                    <a:pt x="238" y="318"/>
                  </a:cubicBezTo>
                  <a:cubicBezTo>
                    <a:pt x="448" y="318"/>
                    <a:pt x="673" y="159"/>
                    <a:pt x="67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30" name="Google Shape;3230;p6"/>
            <p:cNvSpPr/>
            <p:nvPr/>
          </p:nvSpPr>
          <p:spPr>
            <a:xfrm>
              <a:off x="2884350" y="3154925"/>
              <a:ext cx="19150" cy="10275"/>
            </a:xfrm>
            <a:custGeom>
              <a:avLst/>
              <a:gdLst/>
              <a:ahLst/>
              <a:cxnLst/>
              <a:rect l="l" t="t" r="r" b="b"/>
              <a:pathLst>
                <a:path w="766" h="411" extrusionOk="0">
                  <a:moveTo>
                    <a:pt x="489" y="0"/>
                  </a:moveTo>
                  <a:cubicBezTo>
                    <a:pt x="402" y="0"/>
                    <a:pt x="290" y="28"/>
                    <a:pt x="159" y="93"/>
                  </a:cubicBezTo>
                  <a:cubicBezTo>
                    <a:pt x="0" y="252"/>
                    <a:pt x="66" y="410"/>
                    <a:pt x="276" y="410"/>
                  </a:cubicBezTo>
                  <a:cubicBezTo>
                    <a:pt x="364" y="410"/>
                    <a:pt x="476" y="383"/>
                    <a:pt x="607" y="317"/>
                  </a:cubicBezTo>
                  <a:cubicBezTo>
                    <a:pt x="765" y="159"/>
                    <a:pt x="700" y="0"/>
                    <a:pt x="48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31" name="Google Shape;3231;p6"/>
            <p:cNvSpPr/>
            <p:nvPr/>
          </p:nvSpPr>
          <p:spPr>
            <a:xfrm>
              <a:off x="2933125" y="3174050"/>
              <a:ext cx="22450" cy="22450"/>
            </a:xfrm>
            <a:custGeom>
              <a:avLst/>
              <a:gdLst/>
              <a:ahLst/>
              <a:cxnLst/>
              <a:rect l="l" t="t" r="r" b="b"/>
              <a:pathLst>
                <a:path w="898" h="898" extrusionOk="0">
                  <a:moveTo>
                    <a:pt x="1" y="1"/>
                  </a:moveTo>
                  <a:cubicBezTo>
                    <a:pt x="225" y="449"/>
                    <a:pt x="1" y="673"/>
                    <a:pt x="673" y="897"/>
                  </a:cubicBezTo>
                  <a:cubicBezTo>
                    <a:pt x="897" y="897"/>
                    <a:pt x="449" y="225"/>
                    <a:pt x="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32" name="Google Shape;3232;p6"/>
            <p:cNvSpPr/>
            <p:nvPr/>
          </p:nvSpPr>
          <p:spPr>
            <a:xfrm>
              <a:off x="4535575" y="3182775"/>
              <a:ext cx="5625" cy="2500"/>
            </a:xfrm>
            <a:custGeom>
              <a:avLst/>
              <a:gdLst/>
              <a:ahLst/>
              <a:cxnLst/>
              <a:rect l="l" t="t" r="r" b="b"/>
              <a:pathLst>
                <a:path w="225" h="100" extrusionOk="0">
                  <a:moveTo>
                    <a:pt x="58" y="0"/>
                  </a:moveTo>
                  <a:cubicBezTo>
                    <a:pt x="25" y="0"/>
                    <a:pt x="0" y="25"/>
                    <a:pt x="0" y="100"/>
                  </a:cubicBezTo>
                  <a:lnTo>
                    <a:pt x="224" y="100"/>
                  </a:lnTo>
                  <a:cubicBezTo>
                    <a:pt x="224" y="100"/>
                    <a:pt x="125" y="0"/>
                    <a:pt x="5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33" name="Google Shape;3233;p6"/>
            <p:cNvSpPr/>
            <p:nvPr/>
          </p:nvSpPr>
          <p:spPr>
            <a:xfrm>
              <a:off x="4843725" y="3182775"/>
              <a:ext cx="5625" cy="2500"/>
            </a:xfrm>
            <a:custGeom>
              <a:avLst/>
              <a:gdLst/>
              <a:ahLst/>
              <a:cxnLst/>
              <a:rect l="l" t="t" r="r" b="b"/>
              <a:pathLst>
                <a:path w="225" h="100" extrusionOk="0">
                  <a:moveTo>
                    <a:pt x="59" y="0"/>
                  </a:moveTo>
                  <a:cubicBezTo>
                    <a:pt x="26" y="0"/>
                    <a:pt x="1" y="25"/>
                    <a:pt x="1" y="100"/>
                  </a:cubicBezTo>
                  <a:lnTo>
                    <a:pt x="225" y="100"/>
                  </a:lnTo>
                  <a:cubicBezTo>
                    <a:pt x="225" y="100"/>
                    <a:pt x="125" y="0"/>
                    <a:pt x="5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34" name="Google Shape;3234;p6"/>
            <p:cNvSpPr/>
            <p:nvPr/>
          </p:nvSpPr>
          <p:spPr>
            <a:xfrm>
              <a:off x="5280750" y="3228900"/>
              <a:ext cx="7775" cy="5150"/>
            </a:xfrm>
            <a:custGeom>
              <a:avLst/>
              <a:gdLst/>
              <a:ahLst/>
              <a:cxnLst/>
              <a:rect l="l" t="t" r="r" b="b"/>
              <a:pathLst>
                <a:path w="311" h="206" extrusionOk="0">
                  <a:moveTo>
                    <a:pt x="100" y="1"/>
                  </a:moveTo>
                  <a:cubicBezTo>
                    <a:pt x="68" y="1"/>
                    <a:pt x="35" y="14"/>
                    <a:pt x="1" y="48"/>
                  </a:cubicBezTo>
                  <a:cubicBezTo>
                    <a:pt x="118" y="165"/>
                    <a:pt x="189" y="206"/>
                    <a:pt x="227" y="206"/>
                  </a:cubicBezTo>
                  <a:cubicBezTo>
                    <a:pt x="310" y="206"/>
                    <a:pt x="223" y="1"/>
                    <a:pt x="10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35" name="Google Shape;3235;p6"/>
            <p:cNvSpPr/>
            <p:nvPr/>
          </p:nvSpPr>
          <p:spPr>
            <a:xfrm>
              <a:off x="3566250" y="3241275"/>
              <a:ext cx="11250" cy="25"/>
            </a:xfrm>
            <a:custGeom>
              <a:avLst/>
              <a:gdLst/>
              <a:ahLst/>
              <a:cxnLst/>
              <a:rect l="l" t="t" r="r" b="b"/>
              <a:pathLst>
                <a:path w="450" h="1" extrusionOk="0">
                  <a:moveTo>
                    <a:pt x="449" y="1"/>
                  </a:moveTo>
                  <a:lnTo>
                    <a:pt x="1" y="1"/>
                  </a:lnTo>
                  <a:cubicBezTo>
                    <a:pt x="1" y="1"/>
                    <a:pt x="449" y="1"/>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36" name="Google Shape;3236;p6"/>
            <p:cNvSpPr/>
            <p:nvPr/>
          </p:nvSpPr>
          <p:spPr>
            <a:xfrm>
              <a:off x="4373075" y="3243650"/>
              <a:ext cx="4700" cy="6500"/>
            </a:xfrm>
            <a:custGeom>
              <a:avLst/>
              <a:gdLst/>
              <a:ahLst/>
              <a:cxnLst/>
              <a:rect l="l" t="t" r="r" b="b"/>
              <a:pathLst>
                <a:path w="188" h="260" extrusionOk="0">
                  <a:moveTo>
                    <a:pt x="113" y="1"/>
                  </a:moveTo>
                  <a:cubicBezTo>
                    <a:pt x="86" y="1"/>
                    <a:pt x="48" y="35"/>
                    <a:pt x="1" y="130"/>
                  </a:cubicBezTo>
                  <a:cubicBezTo>
                    <a:pt x="48" y="225"/>
                    <a:pt x="86" y="259"/>
                    <a:pt x="113" y="259"/>
                  </a:cubicBezTo>
                  <a:cubicBezTo>
                    <a:pt x="188" y="259"/>
                    <a:pt x="188" y="1"/>
                    <a:pt x="11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37" name="Google Shape;3237;p6"/>
            <p:cNvSpPr/>
            <p:nvPr/>
          </p:nvSpPr>
          <p:spPr>
            <a:xfrm>
              <a:off x="3504625" y="3258100"/>
              <a:ext cx="34975" cy="12750"/>
            </a:xfrm>
            <a:custGeom>
              <a:avLst/>
              <a:gdLst/>
              <a:ahLst/>
              <a:cxnLst/>
              <a:rect l="l" t="t" r="r" b="b"/>
              <a:pathLst>
                <a:path w="1399" h="510" extrusionOk="0">
                  <a:moveTo>
                    <a:pt x="673" y="0"/>
                  </a:moveTo>
                  <a:cubicBezTo>
                    <a:pt x="673" y="102"/>
                    <a:pt x="638" y="134"/>
                    <a:pt x="585" y="134"/>
                  </a:cubicBezTo>
                  <a:cubicBezTo>
                    <a:pt x="490" y="134"/>
                    <a:pt x="335" y="31"/>
                    <a:pt x="208" y="31"/>
                  </a:cubicBezTo>
                  <a:cubicBezTo>
                    <a:pt x="92" y="31"/>
                    <a:pt x="1" y="117"/>
                    <a:pt x="1" y="449"/>
                  </a:cubicBezTo>
                  <a:cubicBezTo>
                    <a:pt x="43" y="491"/>
                    <a:pt x="127" y="510"/>
                    <a:pt x="228" y="510"/>
                  </a:cubicBezTo>
                  <a:cubicBezTo>
                    <a:pt x="657" y="510"/>
                    <a:pt x="1398" y="182"/>
                    <a:pt x="67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38" name="Google Shape;3238;p6"/>
            <p:cNvSpPr/>
            <p:nvPr/>
          </p:nvSpPr>
          <p:spPr>
            <a:xfrm>
              <a:off x="4339475" y="3259500"/>
              <a:ext cx="11225" cy="6725"/>
            </a:xfrm>
            <a:custGeom>
              <a:avLst/>
              <a:gdLst/>
              <a:ahLst/>
              <a:cxnLst/>
              <a:rect l="l" t="t" r="r" b="b"/>
              <a:pathLst>
                <a:path w="449" h="269" extrusionOk="0">
                  <a:moveTo>
                    <a:pt x="224" y="0"/>
                  </a:moveTo>
                  <a:cubicBezTo>
                    <a:pt x="112" y="0"/>
                    <a:pt x="0" y="56"/>
                    <a:pt x="0" y="168"/>
                  </a:cubicBezTo>
                  <a:cubicBezTo>
                    <a:pt x="150" y="168"/>
                    <a:pt x="199" y="268"/>
                    <a:pt x="282" y="268"/>
                  </a:cubicBezTo>
                  <a:cubicBezTo>
                    <a:pt x="324" y="268"/>
                    <a:pt x="374" y="243"/>
                    <a:pt x="448" y="168"/>
                  </a:cubicBezTo>
                  <a:cubicBezTo>
                    <a:pt x="448" y="56"/>
                    <a:pt x="336" y="0"/>
                    <a:pt x="2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39" name="Google Shape;3239;p6"/>
            <p:cNvSpPr/>
            <p:nvPr/>
          </p:nvSpPr>
          <p:spPr>
            <a:xfrm>
              <a:off x="4672075" y="3268125"/>
              <a:ext cx="8125" cy="5150"/>
            </a:xfrm>
            <a:custGeom>
              <a:avLst/>
              <a:gdLst/>
              <a:ahLst/>
              <a:cxnLst/>
              <a:rect l="l" t="t" r="r" b="b"/>
              <a:pathLst>
                <a:path w="325" h="206" extrusionOk="0">
                  <a:moveTo>
                    <a:pt x="263" y="0"/>
                  </a:moveTo>
                  <a:cubicBezTo>
                    <a:pt x="248" y="0"/>
                    <a:pt x="211" y="14"/>
                    <a:pt x="143" y="48"/>
                  </a:cubicBezTo>
                  <a:cubicBezTo>
                    <a:pt x="26" y="165"/>
                    <a:pt x="1" y="205"/>
                    <a:pt x="19" y="205"/>
                  </a:cubicBezTo>
                  <a:cubicBezTo>
                    <a:pt x="61" y="205"/>
                    <a:pt x="325" y="0"/>
                    <a:pt x="26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40" name="Google Shape;3240;p6"/>
            <p:cNvSpPr/>
            <p:nvPr/>
          </p:nvSpPr>
          <p:spPr>
            <a:xfrm>
              <a:off x="4720475" y="3266800"/>
              <a:ext cx="11225" cy="5025"/>
            </a:xfrm>
            <a:custGeom>
              <a:avLst/>
              <a:gdLst/>
              <a:ahLst/>
              <a:cxnLst/>
              <a:rect l="l" t="t" r="r" b="b"/>
              <a:pathLst>
                <a:path w="449" h="201" extrusionOk="0">
                  <a:moveTo>
                    <a:pt x="116" y="1"/>
                  </a:moveTo>
                  <a:cubicBezTo>
                    <a:pt x="50" y="1"/>
                    <a:pt x="0" y="26"/>
                    <a:pt x="0" y="101"/>
                  </a:cubicBezTo>
                  <a:cubicBezTo>
                    <a:pt x="0" y="175"/>
                    <a:pt x="50" y="200"/>
                    <a:pt x="116" y="200"/>
                  </a:cubicBezTo>
                  <a:cubicBezTo>
                    <a:pt x="249" y="200"/>
                    <a:pt x="448" y="101"/>
                    <a:pt x="448" y="101"/>
                  </a:cubicBezTo>
                  <a:cubicBezTo>
                    <a:pt x="448" y="101"/>
                    <a:pt x="249" y="1"/>
                    <a:pt x="116"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41" name="Google Shape;3241;p6"/>
            <p:cNvSpPr/>
            <p:nvPr/>
          </p:nvSpPr>
          <p:spPr>
            <a:xfrm>
              <a:off x="4059325" y="3274900"/>
              <a:ext cx="15325" cy="13425"/>
            </a:xfrm>
            <a:custGeom>
              <a:avLst/>
              <a:gdLst/>
              <a:ahLst/>
              <a:cxnLst/>
              <a:rect l="l" t="t" r="r" b="b"/>
              <a:pathLst>
                <a:path w="613" h="537" extrusionOk="0">
                  <a:moveTo>
                    <a:pt x="448" y="1"/>
                  </a:moveTo>
                  <a:cubicBezTo>
                    <a:pt x="0" y="1"/>
                    <a:pt x="0" y="1"/>
                    <a:pt x="0" y="449"/>
                  </a:cubicBezTo>
                  <a:cubicBezTo>
                    <a:pt x="60" y="509"/>
                    <a:pt x="136" y="537"/>
                    <a:pt x="211" y="537"/>
                  </a:cubicBezTo>
                  <a:cubicBezTo>
                    <a:pt x="416" y="537"/>
                    <a:pt x="613" y="329"/>
                    <a:pt x="44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42" name="Google Shape;3242;p6"/>
            <p:cNvSpPr/>
            <p:nvPr/>
          </p:nvSpPr>
          <p:spPr>
            <a:xfrm>
              <a:off x="4742875" y="3277275"/>
              <a:ext cx="4700" cy="6500"/>
            </a:xfrm>
            <a:custGeom>
              <a:avLst/>
              <a:gdLst/>
              <a:ahLst/>
              <a:cxnLst/>
              <a:rect l="l" t="t" r="r" b="b"/>
              <a:pathLst>
                <a:path w="188" h="260" extrusionOk="0">
                  <a:moveTo>
                    <a:pt x="113" y="0"/>
                  </a:moveTo>
                  <a:cubicBezTo>
                    <a:pt x="85" y="0"/>
                    <a:pt x="48" y="35"/>
                    <a:pt x="1" y="130"/>
                  </a:cubicBezTo>
                  <a:cubicBezTo>
                    <a:pt x="48" y="225"/>
                    <a:pt x="85" y="259"/>
                    <a:pt x="113" y="259"/>
                  </a:cubicBezTo>
                  <a:cubicBezTo>
                    <a:pt x="187" y="259"/>
                    <a:pt x="187" y="0"/>
                    <a:pt x="11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43" name="Google Shape;3243;p6"/>
            <p:cNvSpPr/>
            <p:nvPr/>
          </p:nvSpPr>
          <p:spPr>
            <a:xfrm>
              <a:off x="6485400" y="3302925"/>
              <a:ext cx="22425" cy="5625"/>
            </a:xfrm>
            <a:custGeom>
              <a:avLst/>
              <a:gdLst/>
              <a:ahLst/>
              <a:cxnLst/>
              <a:rect l="l" t="t" r="r" b="b"/>
              <a:pathLst>
                <a:path w="897" h="225" extrusionOk="0">
                  <a:moveTo>
                    <a:pt x="224" y="0"/>
                  </a:moveTo>
                  <a:cubicBezTo>
                    <a:pt x="0" y="0"/>
                    <a:pt x="673" y="224"/>
                    <a:pt x="897" y="224"/>
                  </a:cubicBezTo>
                  <a:cubicBezTo>
                    <a:pt x="897" y="0"/>
                    <a:pt x="673" y="0"/>
                    <a:pt x="2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44" name="Google Shape;3244;p6"/>
            <p:cNvSpPr/>
            <p:nvPr/>
          </p:nvSpPr>
          <p:spPr>
            <a:xfrm>
              <a:off x="2697800" y="3305275"/>
              <a:ext cx="9375" cy="6500"/>
            </a:xfrm>
            <a:custGeom>
              <a:avLst/>
              <a:gdLst/>
              <a:ahLst/>
              <a:cxnLst/>
              <a:rect l="l" t="t" r="r" b="b"/>
              <a:pathLst>
                <a:path w="375" h="260" extrusionOk="0">
                  <a:moveTo>
                    <a:pt x="225" y="1"/>
                  </a:moveTo>
                  <a:cubicBezTo>
                    <a:pt x="170" y="1"/>
                    <a:pt x="95" y="36"/>
                    <a:pt x="1" y="130"/>
                  </a:cubicBezTo>
                  <a:cubicBezTo>
                    <a:pt x="95" y="225"/>
                    <a:pt x="170" y="260"/>
                    <a:pt x="225" y="260"/>
                  </a:cubicBezTo>
                  <a:cubicBezTo>
                    <a:pt x="374" y="260"/>
                    <a:pt x="374" y="1"/>
                    <a:pt x="22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45" name="Google Shape;3245;p6"/>
            <p:cNvSpPr/>
            <p:nvPr/>
          </p:nvSpPr>
          <p:spPr>
            <a:xfrm>
              <a:off x="3409375" y="3302925"/>
              <a:ext cx="16825" cy="11225"/>
            </a:xfrm>
            <a:custGeom>
              <a:avLst/>
              <a:gdLst/>
              <a:ahLst/>
              <a:cxnLst/>
              <a:rect l="l" t="t" r="r" b="b"/>
              <a:pathLst>
                <a:path w="673" h="449" extrusionOk="0">
                  <a:moveTo>
                    <a:pt x="673" y="0"/>
                  </a:moveTo>
                  <a:lnTo>
                    <a:pt x="673" y="0"/>
                  </a:lnTo>
                  <a:cubicBezTo>
                    <a:pt x="449" y="224"/>
                    <a:pt x="1" y="0"/>
                    <a:pt x="1" y="449"/>
                  </a:cubicBezTo>
                  <a:cubicBezTo>
                    <a:pt x="449" y="449"/>
                    <a:pt x="673" y="224"/>
                    <a:pt x="67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46" name="Google Shape;3246;p6"/>
            <p:cNvSpPr/>
            <p:nvPr/>
          </p:nvSpPr>
          <p:spPr>
            <a:xfrm>
              <a:off x="4655175" y="3302925"/>
              <a:ext cx="9275" cy="12750"/>
            </a:xfrm>
            <a:custGeom>
              <a:avLst/>
              <a:gdLst/>
              <a:ahLst/>
              <a:cxnLst/>
              <a:rect l="l" t="t" r="r" b="b"/>
              <a:pathLst>
                <a:path w="371" h="510" extrusionOk="0">
                  <a:moveTo>
                    <a:pt x="147" y="0"/>
                  </a:moveTo>
                  <a:cubicBezTo>
                    <a:pt x="147" y="182"/>
                    <a:pt x="0" y="510"/>
                    <a:pt x="181" y="510"/>
                  </a:cubicBezTo>
                  <a:cubicBezTo>
                    <a:pt x="224" y="510"/>
                    <a:pt x="285" y="491"/>
                    <a:pt x="371" y="449"/>
                  </a:cubicBezTo>
                  <a:cubicBezTo>
                    <a:pt x="371" y="224"/>
                    <a:pt x="371" y="0"/>
                    <a:pt x="14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47" name="Google Shape;3247;p6"/>
            <p:cNvSpPr/>
            <p:nvPr/>
          </p:nvSpPr>
          <p:spPr>
            <a:xfrm>
              <a:off x="6519000" y="3308525"/>
              <a:ext cx="11250" cy="5625"/>
            </a:xfrm>
            <a:custGeom>
              <a:avLst/>
              <a:gdLst/>
              <a:ahLst/>
              <a:cxnLst/>
              <a:rect l="l" t="t" r="r" b="b"/>
              <a:pathLst>
                <a:path w="450" h="225" extrusionOk="0">
                  <a:moveTo>
                    <a:pt x="449" y="0"/>
                  </a:moveTo>
                  <a:cubicBezTo>
                    <a:pt x="449" y="0"/>
                    <a:pt x="1" y="0"/>
                    <a:pt x="1" y="225"/>
                  </a:cubicBezTo>
                  <a:cubicBezTo>
                    <a:pt x="1" y="225"/>
                    <a:pt x="449" y="225"/>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48" name="Google Shape;3248;p6"/>
            <p:cNvSpPr/>
            <p:nvPr/>
          </p:nvSpPr>
          <p:spPr>
            <a:xfrm>
              <a:off x="6552625" y="3314125"/>
              <a:ext cx="25" cy="28050"/>
            </a:xfrm>
            <a:custGeom>
              <a:avLst/>
              <a:gdLst/>
              <a:ahLst/>
              <a:cxnLst/>
              <a:rect l="l" t="t" r="r" b="b"/>
              <a:pathLst>
                <a:path w="1" h="1122" extrusionOk="0">
                  <a:moveTo>
                    <a:pt x="1" y="673"/>
                  </a:moveTo>
                  <a:cubicBezTo>
                    <a:pt x="1" y="1121"/>
                    <a:pt x="1" y="1"/>
                    <a:pt x="1" y="673"/>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49" name="Google Shape;3249;p6"/>
            <p:cNvSpPr/>
            <p:nvPr/>
          </p:nvSpPr>
          <p:spPr>
            <a:xfrm>
              <a:off x="6576375" y="3327000"/>
              <a:ext cx="15500" cy="5125"/>
            </a:xfrm>
            <a:custGeom>
              <a:avLst/>
              <a:gdLst/>
              <a:ahLst/>
              <a:cxnLst/>
              <a:rect l="l" t="t" r="r" b="b"/>
              <a:pathLst>
                <a:path w="620" h="205" extrusionOk="0">
                  <a:moveTo>
                    <a:pt x="168" y="0"/>
                  </a:moveTo>
                  <a:cubicBezTo>
                    <a:pt x="0" y="0"/>
                    <a:pt x="176" y="205"/>
                    <a:pt x="422" y="205"/>
                  </a:cubicBezTo>
                  <a:cubicBezTo>
                    <a:pt x="485" y="205"/>
                    <a:pt x="552" y="192"/>
                    <a:pt x="619" y="158"/>
                  </a:cubicBezTo>
                  <a:cubicBezTo>
                    <a:pt x="385" y="41"/>
                    <a:pt x="242" y="0"/>
                    <a:pt x="16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50" name="Google Shape;3250;p6"/>
            <p:cNvSpPr/>
            <p:nvPr/>
          </p:nvSpPr>
          <p:spPr>
            <a:xfrm>
              <a:off x="2905125" y="3330925"/>
              <a:ext cx="22425" cy="2525"/>
            </a:xfrm>
            <a:custGeom>
              <a:avLst/>
              <a:gdLst/>
              <a:ahLst/>
              <a:cxnLst/>
              <a:rect l="l" t="t" r="r" b="b"/>
              <a:pathLst>
                <a:path w="897" h="101" extrusionOk="0">
                  <a:moveTo>
                    <a:pt x="0" y="1"/>
                  </a:moveTo>
                  <a:cubicBezTo>
                    <a:pt x="0" y="1"/>
                    <a:pt x="299" y="100"/>
                    <a:pt x="564" y="100"/>
                  </a:cubicBezTo>
                  <a:cubicBezTo>
                    <a:pt x="697" y="100"/>
                    <a:pt x="822" y="76"/>
                    <a:pt x="896"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51" name="Google Shape;3251;p6"/>
            <p:cNvSpPr/>
            <p:nvPr/>
          </p:nvSpPr>
          <p:spPr>
            <a:xfrm>
              <a:off x="4305850" y="3331025"/>
              <a:ext cx="4800" cy="8275"/>
            </a:xfrm>
            <a:custGeom>
              <a:avLst/>
              <a:gdLst/>
              <a:ahLst/>
              <a:cxnLst/>
              <a:rect l="l" t="t" r="r" b="b"/>
              <a:pathLst>
                <a:path w="192" h="331" extrusionOk="0">
                  <a:moveTo>
                    <a:pt x="124" y="0"/>
                  </a:moveTo>
                  <a:cubicBezTo>
                    <a:pt x="96" y="0"/>
                    <a:pt x="55" y="58"/>
                    <a:pt x="0" y="221"/>
                  </a:cubicBezTo>
                  <a:cubicBezTo>
                    <a:pt x="40" y="300"/>
                    <a:pt x="72" y="330"/>
                    <a:pt x="98" y="330"/>
                  </a:cubicBezTo>
                  <a:cubicBezTo>
                    <a:pt x="182" y="330"/>
                    <a:pt x="191" y="0"/>
                    <a:pt x="1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52" name="Google Shape;3252;p6"/>
            <p:cNvSpPr/>
            <p:nvPr/>
          </p:nvSpPr>
          <p:spPr>
            <a:xfrm>
              <a:off x="6470750" y="3332600"/>
              <a:ext cx="9200" cy="5150"/>
            </a:xfrm>
            <a:custGeom>
              <a:avLst/>
              <a:gdLst/>
              <a:ahLst/>
              <a:cxnLst/>
              <a:rect l="l" t="t" r="r" b="b"/>
              <a:pathLst>
                <a:path w="368" h="206" extrusionOk="0">
                  <a:moveTo>
                    <a:pt x="358" y="0"/>
                  </a:moveTo>
                  <a:cubicBezTo>
                    <a:pt x="337" y="0"/>
                    <a:pt x="0" y="205"/>
                    <a:pt x="31" y="205"/>
                  </a:cubicBezTo>
                  <a:cubicBezTo>
                    <a:pt x="39" y="205"/>
                    <a:pt x="71" y="192"/>
                    <a:pt x="138" y="158"/>
                  </a:cubicBezTo>
                  <a:cubicBezTo>
                    <a:pt x="314" y="41"/>
                    <a:pt x="367" y="0"/>
                    <a:pt x="35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53" name="Google Shape;3253;p6"/>
            <p:cNvSpPr/>
            <p:nvPr/>
          </p:nvSpPr>
          <p:spPr>
            <a:xfrm>
              <a:off x="6614250" y="3337150"/>
              <a:ext cx="33650" cy="8950"/>
            </a:xfrm>
            <a:custGeom>
              <a:avLst/>
              <a:gdLst/>
              <a:ahLst/>
              <a:cxnLst/>
              <a:rect l="l" t="t" r="r" b="b"/>
              <a:pathLst>
                <a:path w="1346" h="358" extrusionOk="0">
                  <a:moveTo>
                    <a:pt x="499" y="1"/>
                  </a:moveTo>
                  <a:cubicBezTo>
                    <a:pt x="325" y="1"/>
                    <a:pt x="150" y="51"/>
                    <a:pt x="1" y="200"/>
                  </a:cubicBezTo>
                  <a:cubicBezTo>
                    <a:pt x="102" y="166"/>
                    <a:pt x="193" y="153"/>
                    <a:pt x="276" y="153"/>
                  </a:cubicBezTo>
                  <a:cubicBezTo>
                    <a:pt x="601" y="153"/>
                    <a:pt x="806" y="358"/>
                    <a:pt x="1028" y="358"/>
                  </a:cubicBezTo>
                  <a:cubicBezTo>
                    <a:pt x="1126" y="358"/>
                    <a:pt x="1228" y="317"/>
                    <a:pt x="1346" y="200"/>
                  </a:cubicBezTo>
                  <a:cubicBezTo>
                    <a:pt x="1196" y="200"/>
                    <a:pt x="848" y="1"/>
                    <a:pt x="49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54" name="Google Shape;3254;p6"/>
            <p:cNvSpPr/>
            <p:nvPr/>
          </p:nvSpPr>
          <p:spPr>
            <a:xfrm>
              <a:off x="6660275" y="3344500"/>
              <a:ext cx="15650" cy="6500"/>
            </a:xfrm>
            <a:custGeom>
              <a:avLst/>
              <a:gdLst/>
              <a:ahLst/>
              <a:cxnLst/>
              <a:rect l="l" t="t" r="r" b="b"/>
              <a:pathLst>
                <a:path w="626" h="260" extrusionOk="0">
                  <a:moveTo>
                    <a:pt x="224" y="1"/>
                  </a:moveTo>
                  <a:cubicBezTo>
                    <a:pt x="0" y="1"/>
                    <a:pt x="130" y="260"/>
                    <a:pt x="354" y="260"/>
                  </a:cubicBezTo>
                  <a:cubicBezTo>
                    <a:pt x="436" y="260"/>
                    <a:pt x="530" y="225"/>
                    <a:pt x="625" y="130"/>
                  </a:cubicBezTo>
                  <a:cubicBezTo>
                    <a:pt x="436" y="35"/>
                    <a:pt x="306" y="1"/>
                    <a:pt x="22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55" name="Google Shape;3255;p6"/>
            <p:cNvSpPr/>
            <p:nvPr/>
          </p:nvSpPr>
          <p:spPr>
            <a:xfrm>
              <a:off x="3432850" y="3363025"/>
              <a:ext cx="15775" cy="12750"/>
            </a:xfrm>
            <a:custGeom>
              <a:avLst/>
              <a:gdLst/>
              <a:ahLst/>
              <a:cxnLst/>
              <a:rect l="l" t="t" r="r" b="b"/>
              <a:pathLst>
                <a:path w="631" h="510" extrusionOk="0">
                  <a:moveTo>
                    <a:pt x="365" y="0"/>
                  </a:moveTo>
                  <a:cubicBezTo>
                    <a:pt x="260" y="0"/>
                    <a:pt x="1" y="328"/>
                    <a:pt x="182" y="510"/>
                  </a:cubicBezTo>
                  <a:cubicBezTo>
                    <a:pt x="406" y="510"/>
                    <a:pt x="630" y="510"/>
                    <a:pt x="406" y="62"/>
                  </a:cubicBezTo>
                  <a:cubicBezTo>
                    <a:pt x="406" y="19"/>
                    <a:pt x="390" y="0"/>
                    <a:pt x="36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56" name="Google Shape;3256;p6"/>
            <p:cNvSpPr/>
            <p:nvPr/>
          </p:nvSpPr>
          <p:spPr>
            <a:xfrm>
              <a:off x="4328250" y="3375750"/>
              <a:ext cx="16850" cy="2525"/>
            </a:xfrm>
            <a:custGeom>
              <a:avLst/>
              <a:gdLst/>
              <a:ahLst/>
              <a:cxnLst/>
              <a:rect l="l" t="t" r="r" b="b"/>
              <a:pathLst>
                <a:path w="674" h="101" extrusionOk="0">
                  <a:moveTo>
                    <a:pt x="1" y="1"/>
                  </a:moveTo>
                  <a:cubicBezTo>
                    <a:pt x="1" y="1"/>
                    <a:pt x="300" y="100"/>
                    <a:pt x="499" y="100"/>
                  </a:cubicBezTo>
                  <a:cubicBezTo>
                    <a:pt x="599" y="100"/>
                    <a:pt x="673" y="75"/>
                    <a:pt x="67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57" name="Google Shape;3257;p6"/>
            <p:cNvSpPr/>
            <p:nvPr/>
          </p:nvSpPr>
          <p:spPr>
            <a:xfrm>
              <a:off x="4361875" y="3384225"/>
              <a:ext cx="4800" cy="8275"/>
            </a:xfrm>
            <a:custGeom>
              <a:avLst/>
              <a:gdLst/>
              <a:ahLst/>
              <a:cxnLst/>
              <a:rect l="l" t="t" r="r" b="b"/>
              <a:pathLst>
                <a:path w="192" h="331" extrusionOk="0">
                  <a:moveTo>
                    <a:pt x="98" y="1"/>
                  </a:moveTo>
                  <a:cubicBezTo>
                    <a:pt x="73" y="1"/>
                    <a:pt x="40" y="31"/>
                    <a:pt x="1" y="110"/>
                  </a:cubicBezTo>
                  <a:cubicBezTo>
                    <a:pt x="55" y="273"/>
                    <a:pt x="96" y="331"/>
                    <a:pt x="124" y="331"/>
                  </a:cubicBezTo>
                  <a:cubicBezTo>
                    <a:pt x="191" y="331"/>
                    <a:pt x="183" y="1"/>
                    <a:pt x="9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58" name="Google Shape;3258;p6"/>
            <p:cNvSpPr/>
            <p:nvPr/>
          </p:nvSpPr>
          <p:spPr>
            <a:xfrm>
              <a:off x="1498775" y="3386975"/>
              <a:ext cx="11225" cy="2500"/>
            </a:xfrm>
            <a:custGeom>
              <a:avLst/>
              <a:gdLst/>
              <a:ahLst/>
              <a:cxnLst/>
              <a:rect l="l" t="t" r="r" b="b"/>
              <a:pathLst>
                <a:path w="449" h="100" extrusionOk="0">
                  <a:moveTo>
                    <a:pt x="0" y="0"/>
                  </a:moveTo>
                  <a:cubicBezTo>
                    <a:pt x="0" y="0"/>
                    <a:pt x="200" y="100"/>
                    <a:pt x="332" y="100"/>
                  </a:cubicBezTo>
                  <a:cubicBezTo>
                    <a:pt x="399" y="100"/>
                    <a:pt x="449" y="75"/>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59" name="Google Shape;3259;p6"/>
            <p:cNvSpPr/>
            <p:nvPr/>
          </p:nvSpPr>
          <p:spPr>
            <a:xfrm>
              <a:off x="1504375" y="3392575"/>
              <a:ext cx="28050" cy="16825"/>
            </a:xfrm>
            <a:custGeom>
              <a:avLst/>
              <a:gdLst/>
              <a:ahLst/>
              <a:cxnLst/>
              <a:rect l="l" t="t" r="r" b="b"/>
              <a:pathLst>
                <a:path w="1122" h="673" extrusionOk="0">
                  <a:moveTo>
                    <a:pt x="225" y="0"/>
                  </a:moveTo>
                  <a:cubicBezTo>
                    <a:pt x="1" y="448"/>
                    <a:pt x="225" y="448"/>
                    <a:pt x="897" y="672"/>
                  </a:cubicBezTo>
                  <a:cubicBezTo>
                    <a:pt x="1121" y="0"/>
                    <a:pt x="1121" y="0"/>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0" name="Google Shape;3260;p6"/>
            <p:cNvSpPr/>
            <p:nvPr/>
          </p:nvSpPr>
          <p:spPr>
            <a:xfrm>
              <a:off x="1532400" y="3392575"/>
              <a:ext cx="11225" cy="11225"/>
            </a:xfrm>
            <a:custGeom>
              <a:avLst/>
              <a:gdLst/>
              <a:ahLst/>
              <a:cxnLst/>
              <a:rect l="l" t="t" r="r" b="b"/>
              <a:pathLst>
                <a:path w="449" h="449" extrusionOk="0">
                  <a:moveTo>
                    <a:pt x="0" y="0"/>
                  </a:moveTo>
                  <a:lnTo>
                    <a:pt x="448" y="448"/>
                  </a:lnTo>
                  <a:cubicBezTo>
                    <a:pt x="448" y="224"/>
                    <a:pt x="448" y="0"/>
                    <a:pt x="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1" name="Google Shape;3261;p6"/>
            <p:cNvSpPr/>
            <p:nvPr/>
          </p:nvSpPr>
          <p:spPr>
            <a:xfrm>
              <a:off x="3824000" y="3394925"/>
              <a:ext cx="4700" cy="6500"/>
            </a:xfrm>
            <a:custGeom>
              <a:avLst/>
              <a:gdLst/>
              <a:ahLst/>
              <a:cxnLst/>
              <a:rect l="l" t="t" r="r" b="b"/>
              <a:pathLst>
                <a:path w="188" h="260" extrusionOk="0">
                  <a:moveTo>
                    <a:pt x="112" y="1"/>
                  </a:moveTo>
                  <a:cubicBezTo>
                    <a:pt x="85" y="1"/>
                    <a:pt x="48" y="36"/>
                    <a:pt x="0" y="130"/>
                  </a:cubicBezTo>
                  <a:cubicBezTo>
                    <a:pt x="48" y="225"/>
                    <a:pt x="85" y="260"/>
                    <a:pt x="112" y="260"/>
                  </a:cubicBezTo>
                  <a:cubicBezTo>
                    <a:pt x="187" y="260"/>
                    <a:pt x="187" y="1"/>
                    <a:pt x="112"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2" name="Google Shape;3262;p6"/>
            <p:cNvSpPr/>
            <p:nvPr/>
          </p:nvSpPr>
          <p:spPr>
            <a:xfrm>
              <a:off x="1549200" y="3402200"/>
              <a:ext cx="15725" cy="7200"/>
            </a:xfrm>
            <a:custGeom>
              <a:avLst/>
              <a:gdLst/>
              <a:ahLst/>
              <a:cxnLst/>
              <a:rect l="l" t="t" r="r" b="b"/>
              <a:pathLst>
                <a:path w="629" h="288" extrusionOk="0">
                  <a:moveTo>
                    <a:pt x="69" y="1"/>
                  </a:moveTo>
                  <a:cubicBezTo>
                    <a:pt x="27" y="1"/>
                    <a:pt x="1" y="19"/>
                    <a:pt x="1" y="63"/>
                  </a:cubicBezTo>
                  <a:cubicBezTo>
                    <a:pt x="225" y="63"/>
                    <a:pt x="225" y="287"/>
                    <a:pt x="449" y="287"/>
                  </a:cubicBezTo>
                  <a:cubicBezTo>
                    <a:pt x="628" y="287"/>
                    <a:pt x="234" y="1"/>
                    <a:pt x="6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3" name="Google Shape;3263;p6"/>
            <p:cNvSpPr/>
            <p:nvPr/>
          </p:nvSpPr>
          <p:spPr>
            <a:xfrm>
              <a:off x="3465400" y="3411750"/>
              <a:ext cx="7850" cy="6475"/>
            </a:xfrm>
            <a:custGeom>
              <a:avLst/>
              <a:gdLst/>
              <a:ahLst/>
              <a:cxnLst/>
              <a:rect l="l" t="t" r="r" b="b"/>
              <a:pathLst>
                <a:path w="314" h="259" extrusionOk="0">
                  <a:moveTo>
                    <a:pt x="137" y="0"/>
                  </a:moveTo>
                  <a:cubicBezTo>
                    <a:pt x="95" y="0"/>
                    <a:pt x="48" y="35"/>
                    <a:pt x="1" y="130"/>
                  </a:cubicBezTo>
                  <a:cubicBezTo>
                    <a:pt x="95" y="224"/>
                    <a:pt x="160" y="259"/>
                    <a:pt x="201" y="259"/>
                  </a:cubicBezTo>
                  <a:cubicBezTo>
                    <a:pt x="313" y="259"/>
                    <a:pt x="249" y="0"/>
                    <a:pt x="13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4" name="Google Shape;3264;p6"/>
            <p:cNvSpPr/>
            <p:nvPr/>
          </p:nvSpPr>
          <p:spPr>
            <a:xfrm>
              <a:off x="3386975" y="3414975"/>
              <a:ext cx="11225" cy="2525"/>
            </a:xfrm>
            <a:custGeom>
              <a:avLst/>
              <a:gdLst/>
              <a:ahLst/>
              <a:cxnLst/>
              <a:rect l="l" t="t" r="r" b="b"/>
              <a:pathLst>
                <a:path w="449" h="101" extrusionOk="0">
                  <a:moveTo>
                    <a:pt x="0" y="1"/>
                  </a:moveTo>
                  <a:cubicBezTo>
                    <a:pt x="0" y="1"/>
                    <a:pt x="199" y="100"/>
                    <a:pt x="332" y="100"/>
                  </a:cubicBezTo>
                  <a:cubicBezTo>
                    <a:pt x="399" y="100"/>
                    <a:pt x="448" y="75"/>
                    <a:pt x="44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5" name="Google Shape;3265;p6"/>
            <p:cNvSpPr/>
            <p:nvPr/>
          </p:nvSpPr>
          <p:spPr>
            <a:xfrm>
              <a:off x="3482225" y="3416375"/>
              <a:ext cx="8425" cy="6725"/>
            </a:xfrm>
            <a:custGeom>
              <a:avLst/>
              <a:gdLst/>
              <a:ahLst/>
              <a:cxnLst/>
              <a:rect l="l" t="t" r="r" b="b"/>
              <a:pathLst>
                <a:path w="337" h="269" extrusionOk="0">
                  <a:moveTo>
                    <a:pt x="196" y="1"/>
                  </a:moveTo>
                  <a:cubicBezTo>
                    <a:pt x="112" y="1"/>
                    <a:pt x="0" y="57"/>
                    <a:pt x="0" y="169"/>
                  </a:cubicBezTo>
                  <a:cubicBezTo>
                    <a:pt x="150" y="169"/>
                    <a:pt x="199" y="268"/>
                    <a:pt x="216" y="268"/>
                  </a:cubicBezTo>
                  <a:cubicBezTo>
                    <a:pt x="224" y="268"/>
                    <a:pt x="224" y="243"/>
                    <a:pt x="224" y="169"/>
                  </a:cubicBezTo>
                  <a:cubicBezTo>
                    <a:pt x="336" y="57"/>
                    <a:pt x="280" y="1"/>
                    <a:pt x="196"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6" name="Google Shape;3266;p6"/>
            <p:cNvSpPr/>
            <p:nvPr/>
          </p:nvSpPr>
          <p:spPr>
            <a:xfrm>
              <a:off x="1554800" y="3418100"/>
              <a:ext cx="20575" cy="6700"/>
            </a:xfrm>
            <a:custGeom>
              <a:avLst/>
              <a:gdLst/>
              <a:ahLst/>
              <a:cxnLst/>
              <a:rect l="l" t="t" r="r" b="b"/>
              <a:pathLst>
                <a:path w="823" h="268" extrusionOk="0">
                  <a:moveTo>
                    <a:pt x="225" y="0"/>
                  </a:moveTo>
                  <a:cubicBezTo>
                    <a:pt x="100" y="0"/>
                    <a:pt x="1" y="25"/>
                    <a:pt x="1" y="100"/>
                  </a:cubicBezTo>
                  <a:cubicBezTo>
                    <a:pt x="113" y="212"/>
                    <a:pt x="225" y="268"/>
                    <a:pt x="337" y="268"/>
                  </a:cubicBezTo>
                  <a:cubicBezTo>
                    <a:pt x="449" y="268"/>
                    <a:pt x="561" y="212"/>
                    <a:pt x="673" y="100"/>
                  </a:cubicBezTo>
                  <a:cubicBezTo>
                    <a:pt x="822" y="100"/>
                    <a:pt x="474" y="0"/>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7" name="Google Shape;3267;p6"/>
            <p:cNvSpPr/>
            <p:nvPr/>
          </p:nvSpPr>
          <p:spPr>
            <a:xfrm>
              <a:off x="4922175" y="3448600"/>
              <a:ext cx="33650" cy="11225"/>
            </a:xfrm>
            <a:custGeom>
              <a:avLst/>
              <a:gdLst/>
              <a:ahLst/>
              <a:cxnLst/>
              <a:rect l="l" t="t" r="r" b="b"/>
              <a:pathLst>
                <a:path w="1346" h="449" extrusionOk="0">
                  <a:moveTo>
                    <a:pt x="1345" y="0"/>
                  </a:moveTo>
                  <a:cubicBezTo>
                    <a:pt x="897" y="0"/>
                    <a:pt x="449" y="224"/>
                    <a:pt x="0" y="449"/>
                  </a:cubicBezTo>
                  <a:lnTo>
                    <a:pt x="1345" y="0"/>
                  </a:ln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8" name="Google Shape;3268;p6"/>
            <p:cNvSpPr/>
            <p:nvPr/>
          </p:nvSpPr>
          <p:spPr>
            <a:xfrm>
              <a:off x="1577225" y="3437400"/>
              <a:ext cx="11225" cy="2500"/>
            </a:xfrm>
            <a:custGeom>
              <a:avLst/>
              <a:gdLst/>
              <a:ahLst/>
              <a:cxnLst/>
              <a:rect l="l" t="t" r="r" b="b"/>
              <a:pathLst>
                <a:path w="449" h="100" extrusionOk="0">
                  <a:moveTo>
                    <a:pt x="0" y="0"/>
                  </a:moveTo>
                  <a:cubicBezTo>
                    <a:pt x="0" y="0"/>
                    <a:pt x="199" y="100"/>
                    <a:pt x="332" y="100"/>
                  </a:cubicBezTo>
                  <a:cubicBezTo>
                    <a:pt x="399" y="100"/>
                    <a:pt x="448" y="75"/>
                    <a:pt x="44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9" name="Google Shape;3269;p6"/>
            <p:cNvSpPr/>
            <p:nvPr/>
          </p:nvSpPr>
          <p:spPr>
            <a:xfrm>
              <a:off x="3370150" y="3448600"/>
              <a:ext cx="12800" cy="7200"/>
            </a:xfrm>
            <a:custGeom>
              <a:avLst/>
              <a:gdLst/>
              <a:ahLst/>
              <a:cxnLst/>
              <a:rect l="l" t="t" r="r" b="b"/>
              <a:pathLst>
                <a:path w="512" h="288" extrusionOk="0">
                  <a:moveTo>
                    <a:pt x="1" y="0"/>
                  </a:moveTo>
                  <a:cubicBezTo>
                    <a:pt x="1" y="218"/>
                    <a:pt x="212" y="224"/>
                    <a:pt x="430" y="224"/>
                  </a:cubicBezTo>
                  <a:lnTo>
                    <a:pt x="430" y="224"/>
                  </a:lnTo>
                  <a:cubicBezTo>
                    <a:pt x="321" y="140"/>
                    <a:pt x="126" y="0"/>
                    <a:pt x="1" y="0"/>
                  </a:cubicBezTo>
                  <a:close/>
                  <a:moveTo>
                    <a:pt x="430" y="224"/>
                  </a:moveTo>
                  <a:cubicBezTo>
                    <a:pt x="477" y="261"/>
                    <a:pt x="508" y="287"/>
                    <a:pt x="510" y="287"/>
                  </a:cubicBezTo>
                  <a:cubicBezTo>
                    <a:pt x="512" y="287"/>
                    <a:pt x="494" y="269"/>
                    <a:pt x="449" y="224"/>
                  </a:cubicBezTo>
                  <a:cubicBezTo>
                    <a:pt x="443" y="224"/>
                    <a:pt x="436" y="224"/>
                    <a:pt x="430" y="224"/>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0" name="Google Shape;3270;p6"/>
            <p:cNvSpPr/>
            <p:nvPr/>
          </p:nvSpPr>
          <p:spPr>
            <a:xfrm>
              <a:off x="3241300" y="3447825"/>
              <a:ext cx="7700" cy="7325"/>
            </a:xfrm>
            <a:custGeom>
              <a:avLst/>
              <a:gdLst/>
              <a:ahLst/>
              <a:cxnLst/>
              <a:rect l="l" t="t" r="r" b="b"/>
              <a:pathLst>
                <a:path w="308" h="293" extrusionOk="0">
                  <a:moveTo>
                    <a:pt x="234" y="1"/>
                  </a:moveTo>
                  <a:cubicBezTo>
                    <a:pt x="200" y="1"/>
                    <a:pt x="127" y="65"/>
                    <a:pt x="0" y="255"/>
                  </a:cubicBezTo>
                  <a:cubicBezTo>
                    <a:pt x="26" y="281"/>
                    <a:pt x="52" y="292"/>
                    <a:pt x="77" y="292"/>
                  </a:cubicBezTo>
                  <a:cubicBezTo>
                    <a:pt x="206" y="292"/>
                    <a:pt x="307" y="1"/>
                    <a:pt x="23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1" name="Google Shape;3271;p6"/>
            <p:cNvSpPr/>
            <p:nvPr/>
          </p:nvSpPr>
          <p:spPr>
            <a:xfrm>
              <a:off x="3254225" y="3449400"/>
              <a:ext cx="15100" cy="10425"/>
            </a:xfrm>
            <a:custGeom>
              <a:avLst/>
              <a:gdLst/>
              <a:ahLst/>
              <a:cxnLst/>
              <a:rect l="l" t="t" r="r" b="b"/>
              <a:pathLst>
                <a:path w="604" h="417" extrusionOk="0">
                  <a:moveTo>
                    <a:pt x="284" y="1"/>
                  </a:moveTo>
                  <a:cubicBezTo>
                    <a:pt x="166" y="1"/>
                    <a:pt x="1" y="262"/>
                    <a:pt x="155" y="417"/>
                  </a:cubicBezTo>
                  <a:cubicBezTo>
                    <a:pt x="380" y="417"/>
                    <a:pt x="604" y="417"/>
                    <a:pt x="380" y="192"/>
                  </a:cubicBezTo>
                  <a:cubicBezTo>
                    <a:pt x="380" y="53"/>
                    <a:pt x="336" y="1"/>
                    <a:pt x="28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2" name="Google Shape;3272;p6"/>
            <p:cNvSpPr/>
            <p:nvPr/>
          </p:nvSpPr>
          <p:spPr>
            <a:xfrm>
              <a:off x="4882950" y="3470350"/>
              <a:ext cx="12250" cy="11875"/>
            </a:xfrm>
            <a:custGeom>
              <a:avLst/>
              <a:gdLst/>
              <a:ahLst/>
              <a:cxnLst/>
              <a:rect l="l" t="t" r="r" b="b"/>
              <a:pathLst>
                <a:path w="490" h="475" extrusionOk="0">
                  <a:moveTo>
                    <a:pt x="207" y="1"/>
                  </a:moveTo>
                  <a:cubicBezTo>
                    <a:pt x="139" y="1"/>
                    <a:pt x="62" y="68"/>
                    <a:pt x="1" y="251"/>
                  </a:cubicBezTo>
                  <a:cubicBezTo>
                    <a:pt x="225" y="251"/>
                    <a:pt x="1" y="251"/>
                    <a:pt x="1" y="475"/>
                  </a:cubicBezTo>
                  <a:cubicBezTo>
                    <a:pt x="490" y="475"/>
                    <a:pt x="386" y="1"/>
                    <a:pt x="20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3" name="Google Shape;3273;p6"/>
            <p:cNvSpPr/>
            <p:nvPr/>
          </p:nvSpPr>
          <p:spPr>
            <a:xfrm>
              <a:off x="5191125" y="3475450"/>
              <a:ext cx="14725" cy="7950"/>
            </a:xfrm>
            <a:custGeom>
              <a:avLst/>
              <a:gdLst/>
              <a:ahLst/>
              <a:cxnLst/>
              <a:rect l="l" t="t" r="r" b="b"/>
              <a:pathLst>
                <a:path w="589" h="318" extrusionOk="0">
                  <a:moveTo>
                    <a:pt x="252" y="0"/>
                  </a:moveTo>
                  <a:cubicBezTo>
                    <a:pt x="183" y="0"/>
                    <a:pt x="98" y="14"/>
                    <a:pt x="0" y="47"/>
                  </a:cubicBezTo>
                  <a:lnTo>
                    <a:pt x="0" y="271"/>
                  </a:lnTo>
                  <a:cubicBezTo>
                    <a:pt x="98" y="304"/>
                    <a:pt x="183" y="317"/>
                    <a:pt x="252" y="317"/>
                  </a:cubicBezTo>
                  <a:cubicBezTo>
                    <a:pt x="588" y="317"/>
                    <a:pt x="588" y="0"/>
                    <a:pt x="252"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4" name="Google Shape;3274;p6"/>
            <p:cNvSpPr/>
            <p:nvPr/>
          </p:nvSpPr>
          <p:spPr>
            <a:xfrm>
              <a:off x="4176975" y="3482225"/>
              <a:ext cx="11225" cy="5625"/>
            </a:xfrm>
            <a:custGeom>
              <a:avLst/>
              <a:gdLst/>
              <a:ahLst/>
              <a:cxnLst/>
              <a:rect l="l" t="t" r="r" b="b"/>
              <a:pathLst>
                <a:path w="449" h="225" extrusionOk="0">
                  <a:moveTo>
                    <a:pt x="449" y="0"/>
                  </a:moveTo>
                  <a:cubicBezTo>
                    <a:pt x="225" y="0"/>
                    <a:pt x="1" y="0"/>
                    <a:pt x="1" y="224"/>
                  </a:cubicBezTo>
                  <a:cubicBezTo>
                    <a:pt x="225" y="224"/>
                    <a:pt x="449" y="0"/>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5" name="Google Shape;3275;p6"/>
            <p:cNvSpPr/>
            <p:nvPr/>
          </p:nvSpPr>
          <p:spPr>
            <a:xfrm>
              <a:off x="5202325" y="3489225"/>
              <a:ext cx="11225" cy="6700"/>
            </a:xfrm>
            <a:custGeom>
              <a:avLst/>
              <a:gdLst/>
              <a:ahLst/>
              <a:cxnLst/>
              <a:rect l="l" t="t" r="r" b="b"/>
              <a:pathLst>
                <a:path w="449" h="268" extrusionOk="0">
                  <a:moveTo>
                    <a:pt x="224" y="0"/>
                  </a:moveTo>
                  <a:cubicBezTo>
                    <a:pt x="112" y="0"/>
                    <a:pt x="0" y="56"/>
                    <a:pt x="0" y="168"/>
                  </a:cubicBezTo>
                  <a:cubicBezTo>
                    <a:pt x="150" y="168"/>
                    <a:pt x="199" y="268"/>
                    <a:pt x="282" y="268"/>
                  </a:cubicBezTo>
                  <a:cubicBezTo>
                    <a:pt x="324" y="268"/>
                    <a:pt x="374" y="243"/>
                    <a:pt x="448" y="168"/>
                  </a:cubicBezTo>
                  <a:cubicBezTo>
                    <a:pt x="448" y="56"/>
                    <a:pt x="336" y="0"/>
                    <a:pt x="2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6" name="Google Shape;3276;p6"/>
            <p:cNvSpPr/>
            <p:nvPr/>
          </p:nvSpPr>
          <p:spPr>
            <a:xfrm>
              <a:off x="3332450" y="3493425"/>
              <a:ext cx="20925" cy="13425"/>
            </a:xfrm>
            <a:custGeom>
              <a:avLst/>
              <a:gdLst/>
              <a:ahLst/>
              <a:cxnLst/>
              <a:rect l="l" t="t" r="r" b="b"/>
              <a:pathLst>
                <a:path w="837" h="537" extrusionOk="0">
                  <a:moveTo>
                    <a:pt x="164" y="0"/>
                  </a:moveTo>
                  <a:cubicBezTo>
                    <a:pt x="0" y="328"/>
                    <a:pt x="76" y="536"/>
                    <a:pt x="392" y="536"/>
                  </a:cubicBezTo>
                  <a:cubicBezTo>
                    <a:pt x="508" y="536"/>
                    <a:pt x="656" y="509"/>
                    <a:pt x="836" y="448"/>
                  </a:cubicBezTo>
                  <a:cubicBezTo>
                    <a:pt x="836" y="224"/>
                    <a:pt x="612" y="0"/>
                    <a:pt x="16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7" name="Google Shape;3277;p6"/>
            <p:cNvSpPr/>
            <p:nvPr/>
          </p:nvSpPr>
          <p:spPr>
            <a:xfrm>
              <a:off x="4815725" y="3494825"/>
              <a:ext cx="8425" cy="6700"/>
            </a:xfrm>
            <a:custGeom>
              <a:avLst/>
              <a:gdLst/>
              <a:ahLst/>
              <a:cxnLst/>
              <a:rect l="l" t="t" r="r" b="b"/>
              <a:pathLst>
                <a:path w="337" h="268" extrusionOk="0">
                  <a:moveTo>
                    <a:pt x="196" y="0"/>
                  </a:moveTo>
                  <a:cubicBezTo>
                    <a:pt x="112" y="0"/>
                    <a:pt x="0" y="56"/>
                    <a:pt x="0" y="168"/>
                  </a:cubicBezTo>
                  <a:cubicBezTo>
                    <a:pt x="150" y="168"/>
                    <a:pt x="199" y="268"/>
                    <a:pt x="216" y="268"/>
                  </a:cubicBezTo>
                  <a:cubicBezTo>
                    <a:pt x="224" y="268"/>
                    <a:pt x="224" y="243"/>
                    <a:pt x="224" y="168"/>
                  </a:cubicBezTo>
                  <a:cubicBezTo>
                    <a:pt x="336" y="56"/>
                    <a:pt x="280" y="0"/>
                    <a:pt x="196"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8" name="Google Shape;3278;p6"/>
            <p:cNvSpPr/>
            <p:nvPr/>
          </p:nvSpPr>
          <p:spPr>
            <a:xfrm>
              <a:off x="3174050" y="3499025"/>
              <a:ext cx="5625" cy="2500"/>
            </a:xfrm>
            <a:custGeom>
              <a:avLst/>
              <a:gdLst/>
              <a:ahLst/>
              <a:cxnLst/>
              <a:rect l="l" t="t" r="r" b="b"/>
              <a:pathLst>
                <a:path w="225" h="100" extrusionOk="0">
                  <a:moveTo>
                    <a:pt x="1" y="0"/>
                  </a:moveTo>
                  <a:cubicBezTo>
                    <a:pt x="1" y="0"/>
                    <a:pt x="100" y="100"/>
                    <a:pt x="167" y="100"/>
                  </a:cubicBezTo>
                  <a:cubicBezTo>
                    <a:pt x="200" y="100"/>
                    <a:pt x="225" y="75"/>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9" name="Google Shape;3279;p6"/>
            <p:cNvSpPr/>
            <p:nvPr/>
          </p:nvSpPr>
          <p:spPr>
            <a:xfrm>
              <a:off x="4580400" y="3502125"/>
              <a:ext cx="11225" cy="2525"/>
            </a:xfrm>
            <a:custGeom>
              <a:avLst/>
              <a:gdLst/>
              <a:ahLst/>
              <a:cxnLst/>
              <a:rect l="l" t="t" r="r" b="b"/>
              <a:pathLst>
                <a:path w="449" h="101" extrusionOk="0">
                  <a:moveTo>
                    <a:pt x="116" y="1"/>
                  </a:moveTo>
                  <a:cubicBezTo>
                    <a:pt x="50" y="1"/>
                    <a:pt x="0" y="26"/>
                    <a:pt x="0" y="100"/>
                  </a:cubicBezTo>
                  <a:lnTo>
                    <a:pt x="448" y="100"/>
                  </a:lnTo>
                  <a:cubicBezTo>
                    <a:pt x="448" y="100"/>
                    <a:pt x="249" y="1"/>
                    <a:pt x="116"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0" name="Google Shape;3280;p6"/>
            <p:cNvSpPr/>
            <p:nvPr/>
          </p:nvSpPr>
          <p:spPr>
            <a:xfrm>
              <a:off x="4899750" y="3499025"/>
              <a:ext cx="5625" cy="2500"/>
            </a:xfrm>
            <a:custGeom>
              <a:avLst/>
              <a:gdLst/>
              <a:ahLst/>
              <a:cxnLst/>
              <a:rect l="l" t="t" r="r" b="b"/>
              <a:pathLst>
                <a:path w="225" h="100" extrusionOk="0">
                  <a:moveTo>
                    <a:pt x="1" y="0"/>
                  </a:moveTo>
                  <a:cubicBezTo>
                    <a:pt x="1" y="0"/>
                    <a:pt x="100" y="100"/>
                    <a:pt x="167" y="100"/>
                  </a:cubicBezTo>
                  <a:cubicBezTo>
                    <a:pt x="200" y="100"/>
                    <a:pt x="225" y="75"/>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1" name="Google Shape;3281;p6"/>
            <p:cNvSpPr/>
            <p:nvPr/>
          </p:nvSpPr>
          <p:spPr>
            <a:xfrm>
              <a:off x="4766925" y="3515825"/>
              <a:ext cx="20800" cy="7950"/>
            </a:xfrm>
            <a:custGeom>
              <a:avLst/>
              <a:gdLst/>
              <a:ahLst/>
              <a:cxnLst/>
              <a:rect l="l" t="t" r="r" b="b"/>
              <a:pathLst>
                <a:path w="832" h="318" extrusionOk="0">
                  <a:moveTo>
                    <a:pt x="159" y="1"/>
                  </a:moveTo>
                  <a:cubicBezTo>
                    <a:pt x="1" y="159"/>
                    <a:pt x="290" y="318"/>
                    <a:pt x="474" y="318"/>
                  </a:cubicBezTo>
                  <a:cubicBezTo>
                    <a:pt x="550" y="318"/>
                    <a:pt x="607" y="290"/>
                    <a:pt x="607" y="225"/>
                  </a:cubicBezTo>
                  <a:cubicBezTo>
                    <a:pt x="832" y="1"/>
                    <a:pt x="607" y="1"/>
                    <a:pt x="15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2" name="Google Shape;3282;p6"/>
            <p:cNvSpPr/>
            <p:nvPr/>
          </p:nvSpPr>
          <p:spPr>
            <a:xfrm>
              <a:off x="4843725" y="3527025"/>
              <a:ext cx="5625" cy="25"/>
            </a:xfrm>
            <a:custGeom>
              <a:avLst/>
              <a:gdLst/>
              <a:ahLst/>
              <a:cxnLst/>
              <a:rect l="l" t="t" r="r" b="b"/>
              <a:pathLst>
                <a:path w="225" h="1" extrusionOk="0">
                  <a:moveTo>
                    <a:pt x="225" y="1"/>
                  </a:moveTo>
                  <a:lnTo>
                    <a:pt x="1" y="1"/>
                  </a:lnTo>
                  <a:cubicBezTo>
                    <a:pt x="1" y="1"/>
                    <a:pt x="225" y="1"/>
                    <a:pt x="22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3" name="Google Shape;3283;p6"/>
            <p:cNvSpPr/>
            <p:nvPr/>
          </p:nvSpPr>
          <p:spPr>
            <a:xfrm>
              <a:off x="4727700" y="3524725"/>
              <a:ext cx="15200" cy="7950"/>
            </a:xfrm>
            <a:custGeom>
              <a:avLst/>
              <a:gdLst/>
              <a:ahLst/>
              <a:cxnLst/>
              <a:rect l="l" t="t" r="r" b="b"/>
              <a:pathLst>
                <a:path w="608" h="318" extrusionOk="0">
                  <a:moveTo>
                    <a:pt x="376" y="0"/>
                  </a:moveTo>
                  <a:cubicBezTo>
                    <a:pt x="179" y="0"/>
                    <a:pt x="1" y="159"/>
                    <a:pt x="159" y="317"/>
                  </a:cubicBezTo>
                  <a:cubicBezTo>
                    <a:pt x="608" y="317"/>
                    <a:pt x="608" y="317"/>
                    <a:pt x="608" y="93"/>
                  </a:cubicBezTo>
                  <a:cubicBezTo>
                    <a:pt x="542" y="27"/>
                    <a:pt x="457" y="0"/>
                    <a:pt x="376"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4" name="Google Shape;3284;p6"/>
            <p:cNvSpPr/>
            <p:nvPr/>
          </p:nvSpPr>
          <p:spPr>
            <a:xfrm>
              <a:off x="4720475" y="3538250"/>
              <a:ext cx="20275" cy="12750"/>
            </a:xfrm>
            <a:custGeom>
              <a:avLst/>
              <a:gdLst/>
              <a:ahLst/>
              <a:cxnLst/>
              <a:rect l="l" t="t" r="r" b="b"/>
              <a:pathLst>
                <a:path w="811" h="510" extrusionOk="0">
                  <a:moveTo>
                    <a:pt x="448" y="0"/>
                  </a:moveTo>
                  <a:cubicBezTo>
                    <a:pt x="448" y="224"/>
                    <a:pt x="0" y="224"/>
                    <a:pt x="0" y="448"/>
                  </a:cubicBezTo>
                  <a:cubicBezTo>
                    <a:pt x="43" y="491"/>
                    <a:pt x="102" y="509"/>
                    <a:pt x="167" y="509"/>
                  </a:cubicBezTo>
                  <a:cubicBezTo>
                    <a:pt x="440" y="509"/>
                    <a:pt x="811" y="181"/>
                    <a:pt x="44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5" name="Google Shape;3285;p6"/>
            <p:cNvSpPr/>
            <p:nvPr/>
          </p:nvSpPr>
          <p:spPr>
            <a:xfrm>
              <a:off x="4630825" y="3549450"/>
              <a:ext cx="14025" cy="8425"/>
            </a:xfrm>
            <a:custGeom>
              <a:avLst/>
              <a:gdLst/>
              <a:ahLst/>
              <a:cxnLst/>
              <a:rect l="l" t="t" r="r" b="b"/>
              <a:pathLst>
                <a:path w="561" h="337" extrusionOk="0">
                  <a:moveTo>
                    <a:pt x="224" y="0"/>
                  </a:moveTo>
                  <a:lnTo>
                    <a:pt x="224" y="0"/>
                  </a:lnTo>
                  <a:cubicBezTo>
                    <a:pt x="0" y="225"/>
                    <a:pt x="168" y="337"/>
                    <a:pt x="308" y="337"/>
                  </a:cubicBezTo>
                  <a:cubicBezTo>
                    <a:pt x="448" y="337"/>
                    <a:pt x="561" y="225"/>
                    <a:pt x="2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6" name="Google Shape;3286;p6"/>
            <p:cNvSpPr/>
            <p:nvPr/>
          </p:nvSpPr>
          <p:spPr>
            <a:xfrm>
              <a:off x="4800775" y="3560650"/>
              <a:ext cx="14975" cy="2525"/>
            </a:xfrm>
            <a:custGeom>
              <a:avLst/>
              <a:gdLst/>
              <a:ahLst/>
              <a:cxnLst/>
              <a:rect l="l" t="t" r="r" b="b"/>
              <a:pathLst>
                <a:path w="599" h="101" extrusionOk="0">
                  <a:moveTo>
                    <a:pt x="598" y="1"/>
                  </a:moveTo>
                  <a:cubicBezTo>
                    <a:pt x="0" y="1"/>
                    <a:pt x="100" y="100"/>
                    <a:pt x="299" y="100"/>
                  </a:cubicBezTo>
                  <a:cubicBezTo>
                    <a:pt x="399" y="100"/>
                    <a:pt x="523" y="75"/>
                    <a:pt x="59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7" name="Google Shape;3287;p6"/>
            <p:cNvSpPr/>
            <p:nvPr/>
          </p:nvSpPr>
          <p:spPr>
            <a:xfrm>
              <a:off x="4776500" y="3559875"/>
              <a:ext cx="7700" cy="7325"/>
            </a:xfrm>
            <a:custGeom>
              <a:avLst/>
              <a:gdLst/>
              <a:ahLst/>
              <a:cxnLst/>
              <a:rect l="l" t="t" r="r" b="b"/>
              <a:pathLst>
                <a:path w="308" h="293" extrusionOk="0">
                  <a:moveTo>
                    <a:pt x="235" y="1"/>
                  </a:moveTo>
                  <a:cubicBezTo>
                    <a:pt x="200" y="1"/>
                    <a:pt x="127" y="66"/>
                    <a:pt x="0" y="256"/>
                  </a:cubicBezTo>
                  <a:cubicBezTo>
                    <a:pt x="26" y="282"/>
                    <a:pt x="52" y="293"/>
                    <a:pt x="77" y="293"/>
                  </a:cubicBezTo>
                  <a:cubicBezTo>
                    <a:pt x="207" y="293"/>
                    <a:pt x="308" y="1"/>
                    <a:pt x="23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8" name="Google Shape;3288;p6"/>
            <p:cNvSpPr/>
            <p:nvPr/>
          </p:nvSpPr>
          <p:spPr>
            <a:xfrm>
              <a:off x="4552375" y="3568625"/>
              <a:ext cx="4700" cy="6500"/>
            </a:xfrm>
            <a:custGeom>
              <a:avLst/>
              <a:gdLst/>
              <a:ahLst/>
              <a:cxnLst/>
              <a:rect l="l" t="t" r="r" b="b"/>
              <a:pathLst>
                <a:path w="188" h="260" extrusionOk="0">
                  <a:moveTo>
                    <a:pt x="113" y="0"/>
                  </a:moveTo>
                  <a:cubicBezTo>
                    <a:pt x="85" y="0"/>
                    <a:pt x="48" y="35"/>
                    <a:pt x="1" y="130"/>
                  </a:cubicBezTo>
                  <a:cubicBezTo>
                    <a:pt x="48" y="225"/>
                    <a:pt x="85" y="259"/>
                    <a:pt x="113" y="259"/>
                  </a:cubicBezTo>
                  <a:cubicBezTo>
                    <a:pt x="187" y="259"/>
                    <a:pt x="187" y="0"/>
                    <a:pt x="11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9" name="Google Shape;3289;p6"/>
            <p:cNvSpPr/>
            <p:nvPr/>
          </p:nvSpPr>
          <p:spPr>
            <a:xfrm>
              <a:off x="4754075" y="3574975"/>
              <a:ext cx="5625" cy="2500"/>
            </a:xfrm>
            <a:custGeom>
              <a:avLst/>
              <a:gdLst/>
              <a:ahLst/>
              <a:cxnLst/>
              <a:rect l="l" t="t" r="r" b="b"/>
              <a:pathLst>
                <a:path w="225" h="100" extrusionOk="0">
                  <a:moveTo>
                    <a:pt x="59" y="0"/>
                  </a:moveTo>
                  <a:cubicBezTo>
                    <a:pt x="26" y="0"/>
                    <a:pt x="1" y="25"/>
                    <a:pt x="1" y="100"/>
                  </a:cubicBezTo>
                  <a:lnTo>
                    <a:pt x="225" y="100"/>
                  </a:lnTo>
                  <a:cubicBezTo>
                    <a:pt x="225" y="100"/>
                    <a:pt x="125" y="0"/>
                    <a:pt x="5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90" name="Google Shape;3290;p6"/>
            <p:cNvSpPr/>
            <p:nvPr/>
          </p:nvSpPr>
          <p:spPr>
            <a:xfrm>
              <a:off x="4563575" y="3591775"/>
              <a:ext cx="11250" cy="2525"/>
            </a:xfrm>
            <a:custGeom>
              <a:avLst/>
              <a:gdLst/>
              <a:ahLst/>
              <a:cxnLst/>
              <a:rect l="l" t="t" r="r" b="b"/>
              <a:pathLst>
                <a:path w="450" h="101" extrusionOk="0">
                  <a:moveTo>
                    <a:pt x="117" y="1"/>
                  </a:moveTo>
                  <a:cubicBezTo>
                    <a:pt x="51" y="1"/>
                    <a:pt x="1" y="26"/>
                    <a:pt x="1" y="100"/>
                  </a:cubicBezTo>
                  <a:lnTo>
                    <a:pt x="449" y="100"/>
                  </a:lnTo>
                  <a:cubicBezTo>
                    <a:pt x="449" y="100"/>
                    <a:pt x="250" y="1"/>
                    <a:pt x="11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91" name="Google Shape;3291;p6"/>
            <p:cNvSpPr/>
            <p:nvPr/>
          </p:nvSpPr>
          <p:spPr>
            <a:xfrm>
              <a:off x="4742875" y="3588675"/>
              <a:ext cx="5625" cy="2500"/>
            </a:xfrm>
            <a:custGeom>
              <a:avLst/>
              <a:gdLst/>
              <a:ahLst/>
              <a:cxnLst/>
              <a:rect l="l" t="t" r="r" b="b"/>
              <a:pathLst>
                <a:path w="225" h="100" extrusionOk="0">
                  <a:moveTo>
                    <a:pt x="1" y="0"/>
                  </a:moveTo>
                  <a:cubicBezTo>
                    <a:pt x="1" y="0"/>
                    <a:pt x="100" y="100"/>
                    <a:pt x="167" y="100"/>
                  </a:cubicBezTo>
                  <a:cubicBezTo>
                    <a:pt x="200" y="100"/>
                    <a:pt x="225" y="75"/>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92" name="Google Shape;3292;p6"/>
            <p:cNvSpPr/>
            <p:nvPr/>
          </p:nvSpPr>
          <p:spPr>
            <a:xfrm>
              <a:off x="4681250" y="3605475"/>
              <a:ext cx="24300" cy="9975"/>
            </a:xfrm>
            <a:custGeom>
              <a:avLst/>
              <a:gdLst/>
              <a:ahLst/>
              <a:cxnLst/>
              <a:rect l="l" t="t" r="r" b="b"/>
              <a:pathLst>
                <a:path w="972" h="399" extrusionOk="0">
                  <a:moveTo>
                    <a:pt x="0" y="1"/>
                  </a:moveTo>
                  <a:cubicBezTo>
                    <a:pt x="0" y="1"/>
                    <a:pt x="498" y="399"/>
                    <a:pt x="764" y="399"/>
                  </a:cubicBezTo>
                  <a:cubicBezTo>
                    <a:pt x="897" y="399"/>
                    <a:pt x="971" y="299"/>
                    <a:pt x="89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93" name="Google Shape;3293;p6"/>
            <p:cNvSpPr/>
            <p:nvPr/>
          </p:nvSpPr>
          <p:spPr>
            <a:xfrm>
              <a:off x="4658825" y="3616675"/>
              <a:ext cx="5625" cy="25"/>
            </a:xfrm>
            <a:custGeom>
              <a:avLst/>
              <a:gdLst/>
              <a:ahLst/>
              <a:cxnLst/>
              <a:rect l="l" t="t" r="r" b="b"/>
              <a:pathLst>
                <a:path w="225" h="1" extrusionOk="0">
                  <a:moveTo>
                    <a:pt x="225" y="1"/>
                  </a:moveTo>
                  <a:lnTo>
                    <a:pt x="1" y="1"/>
                  </a:lnTo>
                  <a:cubicBezTo>
                    <a:pt x="1" y="1"/>
                    <a:pt x="225" y="1"/>
                    <a:pt x="22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94" name="Google Shape;3294;p6"/>
            <p:cNvSpPr/>
            <p:nvPr/>
          </p:nvSpPr>
          <p:spPr>
            <a:xfrm>
              <a:off x="4675650" y="3614350"/>
              <a:ext cx="16825" cy="7950"/>
            </a:xfrm>
            <a:custGeom>
              <a:avLst/>
              <a:gdLst/>
              <a:ahLst/>
              <a:cxnLst/>
              <a:rect l="l" t="t" r="r" b="b"/>
              <a:pathLst>
                <a:path w="673" h="318" extrusionOk="0">
                  <a:moveTo>
                    <a:pt x="257" y="1"/>
                  </a:moveTo>
                  <a:cubicBezTo>
                    <a:pt x="112" y="1"/>
                    <a:pt x="0" y="159"/>
                    <a:pt x="0" y="318"/>
                  </a:cubicBezTo>
                  <a:cubicBezTo>
                    <a:pt x="448" y="318"/>
                    <a:pt x="673" y="318"/>
                    <a:pt x="448" y="94"/>
                  </a:cubicBezTo>
                  <a:cubicBezTo>
                    <a:pt x="383" y="28"/>
                    <a:pt x="317" y="1"/>
                    <a:pt x="25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95" name="Google Shape;3295;p6"/>
            <p:cNvSpPr/>
            <p:nvPr/>
          </p:nvSpPr>
          <p:spPr>
            <a:xfrm>
              <a:off x="4653225" y="3621350"/>
              <a:ext cx="4900" cy="7325"/>
            </a:xfrm>
            <a:custGeom>
              <a:avLst/>
              <a:gdLst/>
              <a:ahLst/>
              <a:cxnLst/>
              <a:rect l="l" t="t" r="r" b="b"/>
              <a:pathLst>
                <a:path w="196" h="293" extrusionOk="0">
                  <a:moveTo>
                    <a:pt x="70" y="1"/>
                  </a:moveTo>
                  <a:cubicBezTo>
                    <a:pt x="50" y="1"/>
                    <a:pt x="27" y="12"/>
                    <a:pt x="1" y="38"/>
                  </a:cubicBezTo>
                  <a:cubicBezTo>
                    <a:pt x="64" y="228"/>
                    <a:pt x="110" y="293"/>
                    <a:pt x="137" y="293"/>
                  </a:cubicBezTo>
                  <a:cubicBezTo>
                    <a:pt x="196" y="293"/>
                    <a:pt x="173" y="1"/>
                    <a:pt x="7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96" name="Google Shape;3296;p6"/>
            <p:cNvSpPr/>
            <p:nvPr/>
          </p:nvSpPr>
          <p:spPr>
            <a:xfrm>
              <a:off x="4630825" y="3622275"/>
              <a:ext cx="5625" cy="7950"/>
            </a:xfrm>
            <a:custGeom>
              <a:avLst/>
              <a:gdLst/>
              <a:ahLst/>
              <a:cxnLst/>
              <a:rect l="l" t="t" r="r" b="b"/>
              <a:pathLst>
                <a:path w="225" h="318" extrusionOk="0">
                  <a:moveTo>
                    <a:pt x="224" y="1"/>
                  </a:moveTo>
                  <a:lnTo>
                    <a:pt x="224" y="1"/>
                  </a:lnTo>
                  <a:cubicBezTo>
                    <a:pt x="224" y="1"/>
                    <a:pt x="0" y="1"/>
                    <a:pt x="0" y="225"/>
                  </a:cubicBezTo>
                  <a:cubicBezTo>
                    <a:pt x="0" y="291"/>
                    <a:pt x="19" y="318"/>
                    <a:pt x="47" y="318"/>
                  </a:cubicBezTo>
                  <a:cubicBezTo>
                    <a:pt x="112" y="318"/>
                    <a:pt x="224" y="159"/>
                    <a:pt x="22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97" name="Google Shape;3297;p6"/>
            <p:cNvSpPr/>
            <p:nvPr/>
          </p:nvSpPr>
          <p:spPr>
            <a:xfrm>
              <a:off x="4765300" y="3678325"/>
              <a:ext cx="11225" cy="7950"/>
            </a:xfrm>
            <a:custGeom>
              <a:avLst/>
              <a:gdLst/>
              <a:ahLst/>
              <a:cxnLst/>
              <a:rect l="l" t="t" r="r" b="b"/>
              <a:pathLst>
                <a:path w="449" h="318" extrusionOk="0">
                  <a:moveTo>
                    <a:pt x="448" y="0"/>
                  </a:moveTo>
                  <a:cubicBezTo>
                    <a:pt x="0" y="0"/>
                    <a:pt x="0" y="0"/>
                    <a:pt x="0" y="224"/>
                  </a:cubicBezTo>
                  <a:cubicBezTo>
                    <a:pt x="66" y="290"/>
                    <a:pt x="131" y="317"/>
                    <a:pt x="191" y="317"/>
                  </a:cubicBezTo>
                  <a:cubicBezTo>
                    <a:pt x="336" y="317"/>
                    <a:pt x="448" y="159"/>
                    <a:pt x="44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98" name="Google Shape;3298;p6"/>
            <p:cNvSpPr/>
            <p:nvPr/>
          </p:nvSpPr>
          <p:spPr>
            <a:xfrm>
              <a:off x="4798900" y="3678325"/>
              <a:ext cx="5625" cy="25"/>
            </a:xfrm>
            <a:custGeom>
              <a:avLst/>
              <a:gdLst/>
              <a:ahLst/>
              <a:cxnLst/>
              <a:rect l="l" t="t" r="r" b="b"/>
              <a:pathLst>
                <a:path w="225" h="1" extrusionOk="0">
                  <a:moveTo>
                    <a:pt x="225" y="0"/>
                  </a:moveTo>
                  <a:lnTo>
                    <a:pt x="1" y="0"/>
                  </a:lnTo>
                  <a:cubicBezTo>
                    <a:pt x="1" y="0"/>
                    <a:pt x="225" y="0"/>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99" name="Google Shape;3299;p6"/>
            <p:cNvSpPr/>
            <p:nvPr/>
          </p:nvSpPr>
          <p:spPr>
            <a:xfrm>
              <a:off x="4059325" y="3689525"/>
              <a:ext cx="11225" cy="25"/>
            </a:xfrm>
            <a:custGeom>
              <a:avLst/>
              <a:gdLst/>
              <a:ahLst/>
              <a:cxnLst/>
              <a:rect l="l" t="t" r="r" b="b"/>
              <a:pathLst>
                <a:path w="449" h="1" extrusionOk="0">
                  <a:moveTo>
                    <a:pt x="448" y="0"/>
                  </a:moveTo>
                  <a:lnTo>
                    <a:pt x="0" y="0"/>
                  </a:lnTo>
                  <a:cubicBezTo>
                    <a:pt x="0" y="0"/>
                    <a:pt x="448" y="0"/>
                    <a:pt x="44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00" name="Google Shape;3300;p6"/>
            <p:cNvSpPr/>
            <p:nvPr/>
          </p:nvSpPr>
          <p:spPr>
            <a:xfrm>
              <a:off x="4770900" y="3692400"/>
              <a:ext cx="4775" cy="8275"/>
            </a:xfrm>
            <a:custGeom>
              <a:avLst/>
              <a:gdLst/>
              <a:ahLst/>
              <a:cxnLst/>
              <a:rect l="l" t="t" r="r" b="b"/>
              <a:pathLst>
                <a:path w="191" h="331" extrusionOk="0">
                  <a:moveTo>
                    <a:pt x="98" y="0"/>
                  </a:moveTo>
                  <a:cubicBezTo>
                    <a:pt x="72" y="0"/>
                    <a:pt x="40" y="31"/>
                    <a:pt x="0" y="109"/>
                  </a:cubicBezTo>
                  <a:cubicBezTo>
                    <a:pt x="55" y="273"/>
                    <a:pt x="96" y="330"/>
                    <a:pt x="124" y="330"/>
                  </a:cubicBezTo>
                  <a:cubicBezTo>
                    <a:pt x="191" y="330"/>
                    <a:pt x="182" y="0"/>
                    <a:pt x="9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01" name="Google Shape;3301;p6"/>
            <p:cNvSpPr/>
            <p:nvPr/>
          </p:nvSpPr>
          <p:spPr>
            <a:xfrm>
              <a:off x="4748475" y="3700725"/>
              <a:ext cx="11225" cy="25"/>
            </a:xfrm>
            <a:custGeom>
              <a:avLst/>
              <a:gdLst/>
              <a:ahLst/>
              <a:cxnLst/>
              <a:rect l="l" t="t" r="r" b="b"/>
              <a:pathLst>
                <a:path w="449" h="1" extrusionOk="0">
                  <a:moveTo>
                    <a:pt x="449" y="1"/>
                  </a:moveTo>
                  <a:lnTo>
                    <a:pt x="1" y="1"/>
                  </a:lnTo>
                  <a:cubicBezTo>
                    <a:pt x="1" y="1"/>
                    <a:pt x="449" y="1"/>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02" name="Google Shape;3302;p6"/>
            <p:cNvSpPr/>
            <p:nvPr/>
          </p:nvSpPr>
          <p:spPr>
            <a:xfrm>
              <a:off x="4714875" y="3705550"/>
              <a:ext cx="7700" cy="7325"/>
            </a:xfrm>
            <a:custGeom>
              <a:avLst/>
              <a:gdLst/>
              <a:ahLst/>
              <a:cxnLst/>
              <a:rect l="l" t="t" r="r" b="b"/>
              <a:pathLst>
                <a:path w="308" h="293" extrusionOk="0">
                  <a:moveTo>
                    <a:pt x="234" y="1"/>
                  </a:moveTo>
                  <a:cubicBezTo>
                    <a:pt x="200" y="1"/>
                    <a:pt x="127" y="66"/>
                    <a:pt x="0" y="256"/>
                  </a:cubicBezTo>
                  <a:cubicBezTo>
                    <a:pt x="26" y="282"/>
                    <a:pt x="52" y="293"/>
                    <a:pt x="77" y="293"/>
                  </a:cubicBezTo>
                  <a:cubicBezTo>
                    <a:pt x="206" y="293"/>
                    <a:pt x="307" y="1"/>
                    <a:pt x="23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03" name="Google Shape;3303;p6"/>
            <p:cNvSpPr/>
            <p:nvPr/>
          </p:nvSpPr>
          <p:spPr>
            <a:xfrm>
              <a:off x="2232750" y="3714300"/>
              <a:ext cx="4700" cy="6500"/>
            </a:xfrm>
            <a:custGeom>
              <a:avLst/>
              <a:gdLst/>
              <a:ahLst/>
              <a:cxnLst/>
              <a:rect l="l" t="t" r="r" b="b"/>
              <a:pathLst>
                <a:path w="188" h="260" extrusionOk="0">
                  <a:moveTo>
                    <a:pt x="113" y="1"/>
                  </a:moveTo>
                  <a:cubicBezTo>
                    <a:pt x="86" y="1"/>
                    <a:pt x="48" y="35"/>
                    <a:pt x="1" y="130"/>
                  </a:cubicBezTo>
                  <a:cubicBezTo>
                    <a:pt x="48" y="225"/>
                    <a:pt x="86" y="259"/>
                    <a:pt x="113" y="259"/>
                  </a:cubicBezTo>
                  <a:cubicBezTo>
                    <a:pt x="188" y="259"/>
                    <a:pt x="188" y="1"/>
                    <a:pt x="11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04" name="Google Shape;3304;p6"/>
            <p:cNvSpPr/>
            <p:nvPr/>
          </p:nvSpPr>
          <p:spPr>
            <a:xfrm>
              <a:off x="3992075" y="3723150"/>
              <a:ext cx="5625" cy="25"/>
            </a:xfrm>
            <a:custGeom>
              <a:avLst/>
              <a:gdLst/>
              <a:ahLst/>
              <a:cxnLst/>
              <a:rect l="l" t="t" r="r" b="b"/>
              <a:pathLst>
                <a:path w="225" h="1" extrusionOk="0">
                  <a:moveTo>
                    <a:pt x="225" y="0"/>
                  </a:moveTo>
                  <a:lnTo>
                    <a:pt x="1" y="0"/>
                  </a:lnTo>
                  <a:cubicBezTo>
                    <a:pt x="1" y="0"/>
                    <a:pt x="225" y="0"/>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05" name="Google Shape;3305;p6"/>
            <p:cNvSpPr/>
            <p:nvPr/>
          </p:nvSpPr>
          <p:spPr>
            <a:xfrm>
              <a:off x="4653225" y="3731850"/>
              <a:ext cx="5625" cy="2525"/>
            </a:xfrm>
            <a:custGeom>
              <a:avLst/>
              <a:gdLst/>
              <a:ahLst/>
              <a:cxnLst/>
              <a:rect l="l" t="t" r="r" b="b"/>
              <a:pathLst>
                <a:path w="225" h="101" extrusionOk="0">
                  <a:moveTo>
                    <a:pt x="59" y="1"/>
                  </a:moveTo>
                  <a:cubicBezTo>
                    <a:pt x="26" y="1"/>
                    <a:pt x="1" y="26"/>
                    <a:pt x="1" y="100"/>
                  </a:cubicBezTo>
                  <a:lnTo>
                    <a:pt x="225" y="100"/>
                  </a:lnTo>
                  <a:cubicBezTo>
                    <a:pt x="225" y="100"/>
                    <a:pt x="125" y="1"/>
                    <a:pt x="5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06" name="Google Shape;3306;p6"/>
            <p:cNvSpPr/>
            <p:nvPr/>
          </p:nvSpPr>
          <p:spPr>
            <a:xfrm>
              <a:off x="5224725" y="3737450"/>
              <a:ext cx="22450" cy="6725"/>
            </a:xfrm>
            <a:custGeom>
              <a:avLst/>
              <a:gdLst/>
              <a:ahLst/>
              <a:cxnLst/>
              <a:rect l="l" t="t" r="r" b="b"/>
              <a:pathLst>
                <a:path w="898" h="269" extrusionOk="0">
                  <a:moveTo>
                    <a:pt x="449" y="1"/>
                  </a:moveTo>
                  <a:cubicBezTo>
                    <a:pt x="374" y="1"/>
                    <a:pt x="300" y="26"/>
                    <a:pt x="225" y="100"/>
                  </a:cubicBezTo>
                  <a:cubicBezTo>
                    <a:pt x="1" y="212"/>
                    <a:pt x="169" y="268"/>
                    <a:pt x="393" y="268"/>
                  </a:cubicBezTo>
                  <a:cubicBezTo>
                    <a:pt x="617" y="268"/>
                    <a:pt x="897" y="212"/>
                    <a:pt x="897" y="100"/>
                  </a:cubicBezTo>
                  <a:cubicBezTo>
                    <a:pt x="748" y="100"/>
                    <a:pt x="598" y="1"/>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07" name="Google Shape;3307;p6"/>
            <p:cNvSpPr/>
            <p:nvPr/>
          </p:nvSpPr>
          <p:spPr>
            <a:xfrm>
              <a:off x="2210350" y="3739950"/>
              <a:ext cx="16825" cy="16825"/>
            </a:xfrm>
            <a:custGeom>
              <a:avLst/>
              <a:gdLst/>
              <a:ahLst/>
              <a:cxnLst/>
              <a:rect l="l" t="t" r="r" b="b"/>
              <a:pathLst>
                <a:path w="673" h="673" extrusionOk="0">
                  <a:moveTo>
                    <a:pt x="673" y="0"/>
                  </a:moveTo>
                  <a:cubicBezTo>
                    <a:pt x="225" y="0"/>
                    <a:pt x="0" y="224"/>
                    <a:pt x="0" y="673"/>
                  </a:cubicBezTo>
                  <a:cubicBezTo>
                    <a:pt x="673" y="673"/>
                    <a:pt x="449" y="224"/>
                    <a:pt x="67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08" name="Google Shape;3308;p6"/>
            <p:cNvSpPr/>
            <p:nvPr/>
          </p:nvSpPr>
          <p:spPr>
            <a:xfrm>
              <a:off x="4283425" y="3739950"/>
              <a:ext cx="5650" cy="25"/>
            </a:xfrm>
            <a:custGeom>
              <a:avLst/>
              <a:gdLst/>
              <a:ahLst/>
              <a:cxnLst/>
              <a:rect l="l" t="t" r="r" b="b"/>
              <a:pathLst>
                <a:path w="226" h="1" extrusionOk="0">
                  <a:moveTo>
                    <a:pt x="225" y="0"/>
                  </a:moveTo>
                  <a:lnTo>
                    <a:pt x="1" y="0"/>
                  </a:lnTo>
                  <a:cubicBezTo>
                    <a:pt x="1" y="0"/>
                    <a:pt x="225" y="0"/>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09" name="Google Shape;3309;p6"/>
            <p:cNvSpPr/>
            <p:nvPr/>
          </p:nvSpPr>
          <p:spPr>
            <a:xfrm>
              <a:off x="4793300" y="3739950"/>
              <a:ext cx="5625" cy="5625"/>
            </a:xfrm>
            <a:custGeom>
              <a:avLst/>
              <a:gdLst/>
              <a:ahLst/>
              <a:cxnLst/>
              <a:rect l="l" t="t" r="r" b="b"/>
              <a:pathLst>
                <a:path w="225" h="225" extrusionOk="0">
                  <a:moveTo>
                    <a:pt x="225" y="0"/>
                  </a:moveTo>
                  <a:lnTo>
                    <a:pt x="225" y="0"/>
                  </a:lnTo>
                  <a:cubicBezTo>
                    <a:pt x="225" y="0"/>
                    <a:pt x="1" y="224"/>
                    <a:pt x="1" y="224"/>
                  </a:cubicBezTo>
                  <a:cubicBezTo>
                    <a:pt x="1" y="224"/>
                    <a:pt x="225" y="224"/>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0" name="Google Shape;3310;p6"/>
            <p:cNvSpPr/>
            <p:nvPr/>
          </p:nvSpPr>
          <p:spPr>
            <a:xfrm>
              <a:off x="5028625" y="3745550"/>
              <a:ext cx="11225" cy="2525"/>
            </a:xfrm>
            <a:custGeom>
              <a:avLst/>
              <a:gdLst/>
              <a:ahLst/>
              <a:cxnLst/>
              <a:rect l="l" t="t" r="r" b="b"/>
              <a:pathLst>
                <a:path w="449" h="101" extrusionOk="0">
                  <a:moveTo>
                    <a:pt x="1" y="0"/>
                  </a:moveTo>
                  <a:cubicBezTo>
                    <a:pt x="1" y="0"/>
                    <a:pt x="200" y="100"/>
                    <a:pt x="333" y="100"/>
                  </a:cubicBezTo>
                  <a:cubicBezTo>
                    <a:pt x="399" y="100"/>
                    <a:pt x="449" y="75"/>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1" name="Google Shape;3311;p6"/>
            <p:cNvSpPr/>
            <p:nvPr/>
          </p:nvSpPr>
          <p:spPr>
            <a:xfrm>
              <a:off x="5047300" y="3748650"/>
              <a:ext cx="22450" cy="5025"/>
            </a:xfrm>
            <a:custGeom>
              <a:avLst/>
              <a:gdLst/>
              <a:ahLst/>
              <a:cxnLst/>
              <a:rect l="l" t="t" r="r" b="b"/>
              <a:pathLst>
                <a:path w="898" h="201" extrusionOk="0">
                  <a:moveTo>
                    <a:pt x="474" y="1"/>
                  </a:moveTo>
                  <a:cubicBezTo>
                    <a:pt x="399" y="1"/>
                    <a:pt x="299" y="26"/>
                    <a:pt x="150" y="101"/>
                  </a:cubicBezTo>
                  <a:cubicBezTo>
                    <a:pt x="1" y="101"/>
                    <a:pt x="449" y="200"/>
                    <a:pt x="698" y="200"/>
                  </a:cubicBezTo>
                  <a:cubicBezTo>
                    <a:pt x="822" y="200"/>
                    <a:pt x="897" y="175"/>
                    <a:pt x="822" y="101"/>
                  </a:cubicBezTo>
                  <a:cubicBezTo>
                    <a:pt x="673" y="101"/>
                    <a:pt x="623" y="1"/>
                    <a:pt x="47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2" name="Google Shape;3312;p6"/>
            <p:cNvSpPr/>
            <p:nvPr/>
          </p:nvSpPr>
          <p:spPr>
            <a:xfrm>
              <a:off x="6378925" y="3744775"/>
              <a:ext cx="7725" cy="7325"/>
            </a:xfrm>
            <a:custGeom>
              <a:avLst/>
              <a:gdLst/>
              <a:ahLst/>
              <a:cxnLst/>
              <a:rect l="l" t="t" r="r" b="b"/>
              <a:pathLst>
                <a:path w="309" h="293" extrusionOk="0">
                  <a:moveTo>
                    <a:pt x="235" y="1"/>
                  </a:moveTo>
                  <a:cubicBezTo>
                    <a:pt x="201" y="1"/>
                    <a:pt x="128" y="65"/>
                    <a:pt x="1" y="256"/>
                  </a:cubicBezTo>
                  <a:cubicBezTo>
                    <a:pt x="27" y="282"/>
                    <a:pt x="53" y="293"/>
                    <a:pt x="78" y="293"/>
                  </a:cubicBezTo>
                  <a:cubicBezTo>
                    <a:pt x="207" y="293"/>
                    <a:pt x="308" y="1"/>
                    <a:pt x="23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3" name="Google Shape;3313;p6"/>
            <p:cNvSpPr/>
            <p:nvPr/>
          </p:nvSpPr>
          <p:spPr>
            <a:xfrm>
              <a:off x="5079050" y="3749575"/>
              <a:ext cx="14375" cy="7200"/>
            </a:xfrm>
            <a:custGeom>
              <a:avLst/>
              <a:gdLst/>
              <a:ahLst/>
              <a:cxnLst/>
              <a:rect l="l" t="t" r="r" b="b"/>
              <a:pathLst>
                <a:path w="575" h="288" extrusionOk="0">
                  <a:moveTo>
                    <a:pt x="460" y="1"/>
                  </a:moveTo>
                  <a:cubicBezTo>
                    <a:pt x="431" y="1"/>
                    <a:pt x="359" y="19"/>
                    <a:pt x="225" y="64"/>
                  </a:cubicBezTo>
                  <a:cubicBezTo>
                    <a:pt x="225" y="64"/>
                    <a:pt x="1" y="288"/>
                    <a:pt x="1" y="288"/>
                  </a:cubicBezTo>
                  <a:cubicBezTo>
                    <a:pt x="1" y="288"/>
                    <a:pt x="574" y="1"/>
                    <a:pt x="46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4" name="Google Shape;3314;p6"/>
            <p:cNvSpPr/>
            <p:nvPr/>
          </p:nvSpPr>
          <p:spPr>
            <a:xfrm>
              <a:off x="5023025" y="3756750"/>
              <a:ext cx="22425" cy="11225"/>
            </a:xfrm>
            <a:custGeom>
              <a:avLst/>
              <a:gdLst/>
              <a:ahLst/>
              <a:cxnLst/>
              <a:rect l="l" t="t" r="r" b="b"/>
              <a:pathLst>
                <a:path w="897" h="449" extrusionOk="0">
                  <a:moveTo>
                    <a:pt x="897" y="1"/>
                  </a:moveTo>
                  <a:cubicBezTo>
                    <a:pt x="449" y="1"/>
                    <a:pt x="0" y="1"/>
                    <a:pt x="225" y="449"/>
                  </a:cubicBezTo>
                  <a:cubicBezTo>
                    <a:pt x="673" y="449"/>
                    <a:pt x="673" y="225"/>
                    <a:pt x="89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5" name="Google Shape;3315;p6"/>
            <p:cNvSpPr/>
            <p:nvPr/>
          </p:nvSpPr>
          <p:spPr>
            <a:xfrm>
              <a:off x="4821325" y="3762450"/>
              <a:ext cx="15625" cy="8275"/>
            </a:xfrm>
            <a:custGeom>
              <a:avLst/>
              <a:gdLst/>
              <a:ahLst/>
              <a:cxnLst/>
              <a:rect l="l" t="t" r="r" b="b"/>
              <a:pathLst>
                <a:path w="625" h="331" extrusionOk="0">
                  <a:moveTo>
                    <a:pt x="566" y="0"/>
                  </a:moveTo>
                  <a:cubicBezTo>
                    <a:pt x="541" y="0"/>
                    <a:pt x="442" y="58"/>
                    <a:pt x="224" y="221"/>
                  </a:cubicBezTo>
                  <a:cubicBezTo>
                    <a:pt x="224" y="221"/>
                    <a:pt x="125" y="121"/>
                    <a:pt x="58" y="121"/>
                  </a:cubicBezTo>
                  <a:cubicBezTo>
                    <a:pt x="25" y="121"/>
                    <a:pt x="0" y="146"/>
                    <a:pt x="0" y="221"/>
                  </a:cubicBezTo>
                  <a:cubicBezTo>
                    <a:pt x="0" y="300"/>
                    <a:pt x="35" y="330"/>
                    <a:pt x="87" y="330"/>
                  </a:cubicBezTo>
                  <a:cubicBezTo>
                    <a:pt x="260" y="330"/>
                    <a:pt x="625" y="0"/>
                    <a:pt x="566"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6" name="Google Shape;3316;p6"/>
            <p:cNvSpPr/>
            <p:nvPr/>
          </p:nvSpPr>
          <p:spPr>
            <a:xfrm>
              <a:off x="4981000" y="3762350"/>
              <a:ext cx="8425" cy="4225"/>
            </a:xfrm>
            <a:custGeom>
              <a:avLst/>
              <a:gdLst/>
              <a:ahLst/>
              <a:cxnLst/>
              <a:rect l="l" t="t" r="r" b="b"/>
              <a:pathLst>
                <a:path w="337" h="169" extrusionOk="0">
                  <a:moveTo>
                    <a:pt x="113" y="1"/>
                  </a:moveTo>
                  <a:cubicBezTo>
                    <a:pt x="1" y="113"/>
                    <a:pt x="57" y="169"/>
                    <a:pt x="141" y="169"/>
                  </a:cubicBezTo>
                  <a:cubicBezTo>
                    <a:pt x="225" y="169"/>
                    <a:pt x="337" y="113"/>
                    <a:pt x="33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7" name="Google Shape;3317;p6"/>
            <p:cNvSpPr/>
            <p:nvPr/>
          </p:nvSpPr>
          <p:spPr>
            <a:xfrm>
              <a:off x="4967000" y="3762350"/>
              <a:ext cx="25" cy="5625"/>
            </a:xfrm>
            <a:custGeom>
              <a:avLst/>
              <a:gdLst/>
              <a:ahLst/>
              <a:cxnLst/>
              <a:rect l="l" t="t" r="r" b="b"/>
              <a:pathLst>
                <a:path w="1" h="225" extrusionOk="0">
                  <a:moveTo>
                    <a:pt x="0" y="225"/>
                  </a:moveTo>
                  <a:lnTo>
                    <a:pt x="0" y="225"/>
                  </a:lnTo>
                  <a:cubicBezTo>
                    <a:pt x="0" y="1"/>
                    <a:pt x="0" y="225"/>
                    <a:pt x="0" y="225"/>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8" name="Google Shape;3318;p6"/>
            <p:cNvSpPr/>
            <p:nvPr/>
          </p:nvSpPr>
          <p:spPr>
            <a:xfrm>
              <a:off x="5230325" y="3761450"/>
              <a:ext cx="10125" cy="13050"/>
            </a:xfrm>
            <a:custGeom>
              <a:avLst/>
              <a:gdLst/>
              <a:ahLst/>
              <a:cxnLst/>
              <a:rect l="l" t="t" r="r" b="b"/>
              <a:pathLst>
                <a:path w="405" h="522" extrusionOk="0">
                  <a:moveTo>
                    <a:pt x="135" y="1"/>
                  </a:moveTo>
                  <a:cubicBezTo>
                    <a:pt x="96" y="1"/>
                    <a:pt x="51" y="12"/>
                    <a:pt x="1" y="37"/>
                  </a:cubicBezTo>
                  <a:lnTo>
                    <a:pt x="1" y="485"/>
                  </a:lnTo>
                  <a:cubicBezTo>
                    <a:pt x="51" y="510"/>
                    <a:pt x="96" y="521"/>
                    <a:pt x="135" y="521"/>
                  </a:cubicBezTo>
                  <a:cubicBezTo>
                    <a:pt x="404" y="521"/>
                    <a:pt x="404" y="1"/>
                    <a:pt x="13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9" name="Google Shape;3319;p6"/>
            <p:cNvSpPr/>
            <p:nvPr/>
          </p:nvSpPr>
          <p:spPr>
            <a:xfrm>
              <a:off x="4451525" y="3769350"/>
              <a:ext cx="11225" cy="6725"/>
            </a:xfrm>
            <a:custGeom>
              <a:avLst/>
              <a:gdLst/>
              <a:ahLst/>
              <a:cxnLst/>
              <a:rect l="l" t="t" r="r" b="b"/>
              <a:pathLst>
                <a:path w="449" h="269" extrusionOk="0">
                  <a:moveTo>
                    <a:pt x="309" y="1"/>
                  </a:moveTo>
                  <a:cubicBezTo>
                    <a:pt x="225" y="1"/>
                    <a:pt x="113" y="57"/>
                    <a:pt x="0" y="169"/>
                  </a:cubicBezTo>
                  <a:cubicBezTo>
                    <a:pt x="150" y="169"/>
                    <a:pt x="299" y="269"/>
                    <a:pt x="382" y="269"/>
                  </a:cubicBezTo>
                  <a:cubicBezTo>
                    <a:pt x="424" y="269"/>
                    <a:pt x="449" y="244"/>
                    <a:pt x="449" y="169"/>
                  </a:cubicBezTo>
                  <a:cubicBezTo>
                    <a:pt x="449" y="57"/>
                    <a:pt x="393" y="1"/>
                    <a:pt x="30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20" name="Google Shape;3320;p6"/>
            <p:cNvSpPr/>
            <p:nvPr/>
          </p:nvSpPr>
          <p:spPr>
            <a:xfrm>
              <a:off x="5006225" y="3762350"/>
              <a:ext cx="25" cy="22450"/>
            </a:xfrm>
            <a:custGeom>
              <a:avLst/>
              <a:gdLst/>
              <a:ahLst/>
              <a:cxnLst/>
              <a:rect l="l" t="t" r="r" b="b"/>
              <a:pathLst>
                <a:path w="1" h="898" extrusionOk="0">
                  <a:moveTo>
                    <a:pt x="0" y="449"/>
                  </a:moveTo>
                  <a:cubicBezTo>
                    <a:pt x="0" y="897"/>
                    <a:pt x="0" y="1"/>
                    <a:pt x="0" y="449"/>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21" name="Google Shape;3321;p6"/>
            <p:cNvSpPr/>
            <p:nvPr/>
          </p:nvSpPr>
          <p:spPr>
            <a:xfrm>
              <a:off x="5028625" y="3767950"/>
              <a:ext cx="11225" cy="5650"/>
            </a:xfrm>
            <a:custGeom>
              <a:avLst/>
              <a:gdLst/>
              <a:ahLst/>
              <a:cxnLst/>
              <a:rect l="l" t="t" r="r" b="b"/>
              <a:pathLst>
                <a:path w="449" h="226" extrusionOk="0">
                  <a:moveTo>
                    <a:pt x="449" y="1"/>
                  </a:moveTo>
                  <a:cubicBezTo>
                    <a:pt x="449" y="1"/>
                    <a:pt x="1" y="1"/>
                    <a:pt x="1" y="225"/>
                  </a:cubicBezTo>
                  <a:cubicBezTo>
                    <a:pt x="1" y="225"/>
                    <a:pt x="449" y="225"/>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22" name="Google Shape;3322;p6"/>
            <p:cNvSpPr/>
            <p:nvPr/>
          </p:nvSpPr>
          <p:spPr>
            <a:xfrm>
              <a:off x="6294900" y="3770325"/>
              <a:ext cx="7825" cy="6500"/>
            </a:xfrm>
            <a:custGeom>
              <a:avLst/>
              <a:gdLst/>
              <a:ahLst/>
              <a:cxnLst/>
              <a:rect l="l" t="t" r="r" b="b"/>
              <a:pathLst>
                <a:path w="313" h="260" extrusionOk="0">
                  <a:moveTo>
                    <a:pt x="201" y="1"/>
                  </a:moveTo>
                  <a:cubicBezTo>
                    <a:pt x="160" y="1"/>
                    <a:pt x="95" y="35"/>
                    <a:pt x="0" y="130"/>
                  </a:cubicBezTo>
                  <a:cubicBezTo>
                    <a:pt x="48" y="225"/>
                    <a:pt x="95" y="259"/>
                    <a:pt x="136" y="259"/>
                  </a:cubicBezTo>
                  <a:cubicBezTo>
                    <a:pt x="248" y="259"/>
                    <a:pt x="313" y="1"/>
                    <a:pt x="20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23" name="Google Shape;3323;p6"/>
            <p:cNvSpPr/>
            <p:nvPr/>
          </p:nvSpPr>
          <p:spPr>
            <a:xfrm>
              <a:off x="1308275" y="3771700"/>
              <a:ext cx="33650" cy="9975"/>
            </a:xfrm>
            <a:custGeom>
              <a:avLst/>
              <a:gdLst/>
              <a:ahLst/>
              <a:cxnLst/>
              <a:rect l="l" t="t" r="r" b="b"/>
              <a:pathLst>
                <a:path w="1346" h="399" extrusionOk="0">
                  <a:moveTo>
                    <a:pt x="399" y="0"/>
                  </a:moveTo>
                  <a:cubicBezTo>
                    <a:pt x="274" y="0"/>
                    <a:pt x="150" y="75"/>
                    <a:pt x="0" y="299"/>
                  </a:cubicBezTo>
                  <a:cubicBezTo>
                    <a:pt x="150" y="299"/>
                    <a:pt x="598" y="399"/>
                    <a:pt x="947" y="399"/>
                  </a:cubicBezTo>
                  <a:cubicBezTo>
                    <a:pt x="1121" y="399"/>
                    <a:pt x="1270" y="374"/>
                    <a:pt x="1345" y="299"/>
                  </a:cubicBezTo>
                  <a:cubicBezTo>
                    <a:pt x="897" y="299"/>
                    <a:pt x="648" y="0"/>
                    <a:pt x="39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24" name="Google Shape;3324;p6"/>
            <p:cNvSpPr/>
            <p:nvPr/>
          </p:nvSpPr>
          <p:spPr>
            <a:xfrm>
              <a:off x="4944575" y="3770325"/>
              <a:ext cx="9375" cy="6500"/>
            </a:xfrm>
            <a:custGeom>
              <a:avLst/>
              <a:gdLst/>
              <a:ahLst/>
              <a:cxnLst/>
              <a:rect l="l" t="t" r="r" b="b"/>
              <a:pathLst>
                <a:path w="375" h="260" extrusionOk="0">
                  <a:moveTo>
                    <a:pt x="225" y="1"/>
                  </a:moveTo>
                  <a:cubicBezTo>
                    <a:pt x="170" y="1"/>
                    <a:pt x="96" y="35"/>
                    <a:pt x="1" y="130"/>
                  </a:cubicBezTo>
                  <a:cubicBezTo>
                    <a:pt x="96" y="225"/>
                    <a:pt x="170" y="259"/>
                    <a:pt x="225" y="259"/>
                  </a:cubicBezTo>
                  <a:cubicBezTo>
                    <a:pt x="374" y="259"/>
                    <a:pt x="374" y="1"/>
                    <a:pt x="22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25" name="Google Shape;3325;p6"/>
            <p:cNvSpPr/>
            <p:nvPr/>
          </p:nvSpPr>
          <p:spPr>
            <a:xfrm>
              <a:off x="4961400" y="3773575"/>
              <a:ext cx="11225" cy="2500"/>
            </a:xfrm>
            <a:custGeom>
              <a:avLst/>
              <a:gdLst/>
              <a:ahLst/>
              <a:cxnLst/>
              <a:rect l="l" t="t" r="r" b="b"/>
              <a:pathLst>
                <a:path w="449" h="100" extrusionOk="0">
                  <a:moveTo>
                    <a:pt x="0" y="0"/>
                  </a:moveTo>
                  <a:cubicBezTo>
                    <a:pt x="0" y="0"/>
                    <a:pt x="199" y="100"/>
                    <a:pt x="332" y="100"/>
                  </a:cubicBezTo>
                  <a:cubicBezTo>
                    <a:pt x="399" y="100"/>
                    <a:pt x="448" y="75"/>
                    <a:pt x="44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26" name="Google Shape;3326;p6"/>
            <p:cNvSpPr/>
            <p:nvPr/>
          </p:nvSpPr>
          <p:spPr>
            <a:xfrm>
              <a:off x="1409125" y="3784775"/>
              <a:ext cx="173725" cy="39250"/>
            </a:xfrm>
            <a:custGeom>
              <a:avLst/>
              <a:gdLst/>
              <a:ahLst/>
              <a:cxnLst/>
              <a:rect l="l" t="t" r="r" b="b"/>
              <a:pathLst>
                <a:path w="6949" h="1570" extrusionOk="0">
                  <a:moveTo>
                    <a:pt x="1" y="0"/>
                  </a:moveTo>
                  <a:cubicBezTo>
                    <a:pt x="2242" y="897"/>
                    <a:pt x="4483" y="1569"/>
                    <a:pt x="6948" y="1569"/>
                  </a:cubicBezTo>
                  <a:cubicBezTo>
                    <a:pt x="4483" y="1121"/>
                    <a:pt x="2466" y="449"/>
                    <a:pt x="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27" name="Google Shape;3327;p6"/>
            <p:cNvSpPr/>
            <p:nvPr/>
          </p:nvSpPr>
          <p:spPr>
            <a:xfrm>
              <a:off x="2210350" y="3790375"/>
              <a:ext cx="11225" cy="7950"/>
            </a:xfrm>
            <a:custGeom>
              <a:avLst/>
              <a:gdLst/>
              <a:ahLst/>
              <a:cxnLst/>
              <a:rect l="l" t="t" r="r" b="b"/>
              <a:pathLst>
                <a:path w="449" h="318" extrusionOk="0">
                  <a:moveTo>
                    <a:pt x="449" y="0"/>
                  </a:moveTo>
                  <a:cubicBezTo>
                    <a:pt x="0" y="0"/>
                    <a:pt x="0" y="0"/>
                    <a:pt x="0" y="225"/>
                  </a:cubicBezTo>
                  <a:cubicBezTo>
                    <a:pt x="66" y="290"/>
                    <a:pt x="132" y="317"/>
                    <a:pt x="192" y="317"/>
                  </a:cubicBezTo>
                  <a:cubicBezTo>
                    <a:pt x="337" y="317"/>
                    <a:pt x="449" y="159"/>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28" name="Google Shape;3328;p6"/>
            <p:cNvSpPr/>
            <p:nvPr/>
          </p:nvSpPr>
          <p:spPr>
            <a:xfrm>
              <a:off x="4524375" y="3795975"/>
              <a:ext cx="16825" cy="11225"/>
            </a:xfrm>
            <a:custGeom>
              <a:avLst/>
              <a:gdLst/>
              <a:ahLst/>
              <a:cxnLst/>
              <a:rect l="l" t="t" r="r" b="b"/>
              <a:pathLst>
                <a:path w="673" h="449" extrusionOk="0">
                  <a:moveTo>
                    <a:pt x="448" y="1"/>
                  </a:moveTo>
                  <a:cubicBezTo>
                    <a:pt x="448" y="449"/>
                    <a:pt x="0" y="449"/>
                    <a:pt x="672" y="449"/>
                  </a:cubicBezTo>
                  <a:cubicBezTo>
                    <a:pt x="672" y="225"/>
                    <a:pt x="672" y="1"/>
                    <a:pt x="44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29" name="Google Shape;3329;p6"/>
            <p:cNvSpPr/>
            <p:nvPr/>
          </p:nvSpPr>
          <p:spPr>
            <a:xfrm>
              <a:off x="4804500" y="3801575"/>
              <a:ext cx="16850" cy="7950"/>
            </a:xfrm>
            <a:custGeom>
              <a:avLst/>
              <a:gdLst/>
              <a:ahLst/>
              <a:cxnLst/>
              <a:rect l="l" t="t" r="r" b="b"/>
              <a:pathLst>
                <a:path w="674" h="318" extrusionOk="0">
                  <a:moveTo>
                    <a:pt x="673" y="1"/>
                  </a:moveTo>
                  <a:cubicBezTo>
                    <a:pt x="225" y="1"/>
                    <a:pt x="1" y="1"/>
                    <a:pt x="225" y="225"/>
                  </a:cubicBezTo>
                  <a:cubicBezTo>
                    <a:pt x="291" y="290"/>
                    <a:pt x="356" y="318"/>
                    <a:pt x="416" y="318"/>
                  </a:cubicBezTo>
                  <a:cubicBezTo>
                    <a:pt x="561" y="318"/>
                    <a:pt x="673" y="159"/>
                    <a:pt x="67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0" name="Google Shape;3330;p6"/>
            <p:cNvSpPr/>
            <p:nvPr/>
          </p:nvSpPr>
          <p:spPr>
            <a:xfrm>
              <a:off x="5219125" y="3803950"/>
              <a:ext cx="4700" cy="6500"/>
            </a:xfrm>
            <a:custGeom>
              <a:avLst/>
              <a:gdLst/>
              <a:ahLst/>
              <a:cxnLst/>
              <a:rect l="l" t="t" r="r" b="b"/>
              <a:pathLst>
                <a:path w="188" h="260" extrusionOk="0">
                  <a:moveTo>
                    <a:pt x="113" y="0"/>
                  </a:moveTo>
                  <a:cubicBezTo>
                    <a:pt x="85" y="0"/>
                    <a:pt x="48" y="35"/>
                    <a:pt x="1" y="130"/>
                  </a:cubicBezTo>
                  <a:cubicBezTo>
                    <a:pt x="48" y="224"/>
                    <a:pt x="85" y="259"/>
                    <a:pt x="113" y="259"/>
                  </a:cubicBezTo>
                  <a:cubicBezTo>
                    <a:pt x="187" y="259"/>
                    <a:pt x="187" y="0"/>
                    <a:pt x="11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1" name="Google Shape;3331;p6"/>
            <p:cNvSpPr/>
            <p:nvPr/>
          </p:nvSpPr>
          <p:spPr>
            <a:xfrm>
              <a:off x="5235925" y="3803950"/>
              <a:ext cx="4700" cy="6500"/>
            </a:xfrm>
            <a:custGeom>
              <a:avLst/>
              <a:gdLst/>
              <a:ahLst/>
              <a:cxnLst/>
              <a:rect l="l" t="t" r="r" b="b"/>
              <a:pathLst>
                <a:path w="188" h="260" extrusionOk="0">
                  <a:moveTo>
                    <a:pt x="113" y="0"/>
                  </a:moveTo>
                  <a:cubicBezTo>
                    <a:pt x="86" y="0"/>
                    <a:pt x="48" y="35"/>
                    <a:pt x="1" y="130"/>
                  </a:cubicBezTo>
                  <a:cubicBezTo>
                    <a:pt x="48" y="224"/>
                    <a:pt x="86" y="259"/>
                    <a:pt x="113" y="259"/>
                  </a:cubicBezTo>
                  <a:cubicBezTo>
                    <a:pt x="188" y="259"/>
                    <a:pt x="188" y="0"/>
                    <a:pt x="11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2" name="Google Shape;3332;p6"/>
            <p:cNvSpPr/>
            <p:nvPr/>
          </p:nvSpPr>
          <p:spPr>
            <a:xfrm>
              <a:off x="4877350" y="3803950"/>
              <a:ext cx="4700" cy="6500"/>
            </a:xfrm>
            <a:custGeom>
              <a:avLst/>
              <a:gdLst/>
              <a:ahLst/>
              <a:cxnLst/>
              <a:rect l="l" t="t" r="r" b="b"/>
              <a:pathLst>
                <a:path w="188" h="260" extrusionOk="0">
                  <a:moveTo>
                    <a:pt x="112" y="0"/>
                  </a:moveTo>
                  <a:cubicBezTo>
                    <a:pt x="85" y="0"/>
                    <a:pt x="48" y="35"/>
                    <a:pt x="0" y="130"/>
                  </a:cubicBezTo>
                  <a:cubicBezTo>
                    <a:pt x="48" y="224"/>
                    <a:pt x="85" y="259"/>
                    <a:pt x="112" y="259"/>
                  </a:cubicBezTo>
                  <a:cubicBezTo>
                    <a:pt x="187" y="259"/>
                    <a:pt x="187" y="0"/>
                    <a:pt x="112"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3" name="Google Shape;3333;p6"/>
            <p:cNvSpPr/>
            <p:nvPr/>
          </p:nvSpPr>
          <p:spPr>
            <a:xfrm>
              <a:off x="4602800" y="3809550"/>
              <a:ext cx="4700" cy="6500"/>
            </a:xfrm>
            <a:custGeom>
              <a:avLst/>
              <a:gdLst/>
              <a:ahLst/>
              <a:cxnLst/>
              <a:rect l="l" t="t" r="r" b="b"/>
              <a:pathLst>
                <a:path w="188" h="260" extrusionOk="0">
                  <a:moveTo>
                    <a:pt x="113" y="0"/>
                  </a:moveTo>
                  <a:cubicBezTo>
                    <a:pt x="85" y="0"/>
                    <a:pt x="48" y="35"/>
                    <a:pt x="1" y="130"/>
                  </a:cubicBezTo>
                  <a:cubicBezTo>
                    <a:pt x="48" y="225"/>
                    <a:pt x="85" y="259"/>
                    <a:pt x="113" y="259"/>
                  </a:cubicBezTo>
                  <a:cubicBezTo>
                    <a:pt x="187" y="259"/>
                    <a:pt x="187" y="0"/>
                    <a:pt x="11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4" name="Google Shape;3334;p6"/>
            <p:cNvSpPr/>
            <p:nvPr/>
          </p:nvSpPr>
          <p:spPr>
            <a:xfrm>
              <a:off x="4978200" y="3815150"/>
              <a:ext cx="4700" cy="6500"/>
            </a:xfrm>
            <a:custGeom>
              <a:avLst/>
              <a:gdLst/>
              <a:ahLst/>
              <a:cxnLst/>
              <a:rect l="l" t="t" r="r" b="b"/>
              <a:pathLst>
                <a:path w="188" h="260" extrusionOk="0">
                  <a:moveTo>
                    <a:pt x="113" y="1"/>
                  </a:moveTo>
                  <a:cubicBezTo>
                    <a:pt x="85" y="1"/>
                    <a:pt x="48" y="35"/>
                    <a:pt x="1" y="130"/>
                  </a:cubicBezTo>
                  <a:cubicBezTo>
                    <a:pt x="48" y="225"/>
                    <a:pt x="85" y="259"/>
                    <a:pt x="113" y="259"/>
                  </a:cubicBezTo>
                  <a:cubicBezTo>
                    <a:pt x="187" y="259"/>
                    <a:pt x="187" y="1"/>
                    <a:pt x="11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5" name="Google Shape;3335;p6"/>
            <p:cNvSpPr/>
            <p:nvPr/>
          </p:nvSpPr>
          <p:spPr>
            <a:xfrm>
              <a:off x="5011825" y="3815150"/>
              <a:ext cx="7825" cy="6500"/>
            </a:xfrm>
            <a:custGeom>
              <a:avLst/>
              <a:gdLst/>
              <a:ahLst/>
              <a:cxnLst/>
              <a:rect l="l" t="t" r="r" b="b"/>
              <a:pathLst>
                <a:path w="313" h="260" extrusionOk="0">
                  <a:moveTo>
                    <a:pt x="201" y="1"/>
                  </a:moveTo>
                  <a:cubicBezTo>
                    <a:pt x="160" y="1"/>
                    <a:pt x="95" y="35"/>
                    <a:pt x="0" y="130"/>
                  </a:cubicBezTo>
                  <a:cubicBezTo>
                    <a:pt x="48" y="225"/>
                    <a:pt x="95" y="259"/>
                    <a:pt x="136" y="259"/>
                  </a:cubicBezTo>
                  <a:cubicBezTo>
                    <a:pt x="248" y="259"/>
                    <a:pt x="313" y="1"/>
                    <a:pt x="20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6" name="Google Shape;3336;p6"/>
            <p:cNvSpPr/>
            <p:nvPr/>
          </p:nvSpPr>
          <p:spPr>
            <a:xfrm>
              <a:off x="5217250" y="3818375"/>
              <a:ext cx="22450" cy="7500"/>
            </a:xfrm>
            <a:custGeom>
              <a:avLst/>
              <a:gdLst/>
              <a:ahLst/>
              <a:cxnLst/>
              <a:rect l="l" t="t" r="r" b="b"/>
              <a:pathLst>
                <a:path w="898" h="300" extrusionOk="0">
                  <a:moveTo>
                    <a:pt x="300" y="1"/>
                  </a:moveTo>
                  <a:cubicBezTo>
                    <a:pt x="1" y="225"/>
                    <a:pt x="1" y="300"/>
                    <a:pt x="100" y="300"/>
                  </a:cubicBezTo>
                  <a:cubicBezTo>
                    <a:pt x="300" y="300"/>
                    <a:pt x="897" y="1"/>
                    <a:pt x="30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7" name="Google Shape;3337;p6"/>
            <p:cNvSpPr/>
            <p:nvPr/>
          </p:nvSpPr>
          <p:spPr>
            <a:xfrm>
              <a:off x="1504375" y="3824000"/>
              <a:ext cx="5625" cy="25"/>
            </a:xfrm>
            <a:custGeom>
              <a:avLst/>
              <a:gdLst/>
              <a:ahLst/>
              <a:cxnLst/>
              <a:rect l="l" t="t" r="r" b="b"/>
              <a:pathLst>
                <a:path w="225" h="1" extrusionOk="0">
                  <a:moveTo>
                    <a:pt x="225" y="0"/>
                  </a:moveTo>
                  <a:lnTo>
                    <a:pt x="1" y="0"/>
                  </a:ln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8" name="Google Shape;3338;p6"/>
            <p:cNvSpPr/>
            <p:nvPr/>
          </p:nvSpPr>
          <p:spPr>
            <a:xfrm>
              <a:off x="1515575" y="3823125"/>
              <a:ext cx="25675" cy="11475"/>
            </a:xfrm>
            <a:custGeom>
              <a:avLst/>
              <a:gdLst/>
              <a:ahLst/>
              <a:cxnLst/>
              <a:rect l="l" t="t" r="r" b="b"/>
              <a:pathLst>
                <a:path w="1027" h="459" extrusionOk="0">
                  <a:moveTo>
                    <a:pt x="510" y="0"/>
                  </a:moveTo>
                  <a:cubicBezTo>
                    <a:pt x="310" y="0"/>
                    <a:pt x="96" y="70"/>
                    <a:pt x="1" y="259"/>
                  </a:cubicBezTo>
                  <a:cubicBezTo>
                    <a:pt x="300" y="259"/>
                    <a:pt x="499" y="458"/>
                    <a:pt x="665" y="458"/>
                  </a:cubicBezTo>
                  <a:cubicBezTo>
                    <a:pt x="748" y="458"/>
                    <a:pt x="823" y="409"/>
                    <a:pt x="897" y="259"/>
                  </a:cubicBezTo>
                  <a:cubicBezTo>
                    <a:pt x="1027" y="130"/>
                    <a:pt x="783" y="0"/>
                    <a:pt x="51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9" name="Google Shape;3339;p6"/>
            <p:cNvSpPr/>
            <p:nvPr/>
          </p:nvSpPr>
          <p:spPr>
            <a:xfrm>
              <a:off x="4913575" y="3837575"/>
              <a:ext cx="9400" cy="6475"/>
            </a:xfrm>
            <a:custGeom>
              <a:avLst/>
              <a:gdLst/>
              <a:ahLst/>
              <a:cxnLst/>
              <a:rect l="l" t="t" r="r" b="b"/>
              <a:pathLst>
                <a:path w="376" h="259" extrusionOk="0">
                  <a:moveTo>
                    <a:pt x="338" y="0"/>
                  </a:moveTo>
                  <a:cubicBezTo>
                    <a:pt x="324" y="0"/>
                    <a:pt x="262" y="35"/>
                    <a:pt x="120" y="129"/>
                  </a:cubicBezTo>
                  <a:cubicBezTo>
                    <a:pt x="26" y="224"/>
                    <a:pt x="1" y="259"/>
                    <a:pt x="15" y="259"/>
                  </a:cubicBezTo>
                  <a:cubicBezTo>
                    <a:pt x="52" y="259"/>
                    <a:pt x="375" y="0"/>
                    <a:pt x="33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0" name="Google Shape;3340;p6"/>
            <p:cNvSpPr/>
            <p:nvPr/>
          </p:nvSpPr>
          <p:spPr>
            <a:xfrm>
              <a:off x="4821325" y="3843900"/>
              <a:ext cx="11225" cy="2525"/>
            </a:xfrm>
            <a:custGeom>
              <a:avLst/>
              <a:gdLst/>
              <a:ahLst/>
              <a:cxnLst/>
              <a:rect l="l" t="t" r="r" b="b"/>
              <a:pathLst>
                <a:path w="449" h="101" extrusionOk="0">
                  <a:moveTo>
                    <a:pt x="116" y="1"/>
                  </a:moveTo>
                  <a:cubicBezTo>
                    <a:pt x="50" y="1"/>
                    <a:pt x="0" y="26"/>
                    <a:pt x="0" y="101"/>
                  </a:cubicBezTo>
                  <a:lnTo>
                    <a:pt x="448" y="101"/>
                  </a:lnTo>
                  <a:cubicBezTo>
                    <a:pt x="448" y="101"/>
                    <a:pt x="249" y="1"/>
                    <a:pt x="116"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1" name="Google Shape;3341;p6"/>
            <p:cNvSpPr/>
            <p:nvPr/>
          </p:nvSpPr>
          <p:spPr>
            <a:xfrm>
              <a:off x="4965725" y="3843175"/>
              <a:ext cx="12500" cy="6475"/>
            </a:xfrm>
            <a:custGeom>
              <a:avLst/>
              <a:gdLst/>
              <a:ahLst/>
              <a:cxnLst/>
              <a:rect l="l" t="t" r="r" b="b"/>
              <a:pathLst>
                <a:path w="500" h="259" extrusionOk="0">
                  <a:moveTo>
                    <a:pt x="187" y="0"/>
                  </a:moveTo>
                  <a:cubicBezTo>
                    <a:pt x="0" y="0"/>
                    <a:pt x="65" y="259"/>
                    <a:pt x="252" y="259"/>
                  </a:cubicBezTo>
                  <a:cubicBezTo>
                    <a:pt x="320" y="259"/>
                    <a:pt x="405" y="224"/>
                    <a:pt x="500" y="130"/>
                  </a:cubicBezTo>
                  <a:cubicBezTo>
                    <a:pt x="357" y="35"/>
                    <a:pt x="255" y="0"/>
                    <a:pt x="18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2" name="Google Shape;3342;p6"/>
            <p:cNvSpPr/>
            <p:nvPr/>
          </p:nvSpPr>
          <p:spPr>
            <a:xfrm>
              <a:off x="4944575" y="3843600"/>
              <a:ext cx="22450" cy="13400"/>
            </a:xfrm>
            <a:custGeom>
              <a:avLst/>
              <a:gdLst/>
              <a:ahLst/>
              <a:cxnLst/>
              <a:rect l="l" t="t" r="r" b="b"/>
              <a:pathLst>
                <a:path w="898" h="536" extrusionOk="0">
                  <a:moveTo>
                    <a:pt x="449" y="1"/>
                  </a:moveTo>
                  <a:cubicBezTo>
                    <a:pt x="225" y="1"/>
                    <a:pt x="1" y="113"/>
                    <a:pt x="1" y="337"/>
                  </a:cubicBezTo>
                  <a:cubicBezTo>
                    <a:pt x="1" y="337"/>
                    <a:pt x="300" y="536"/>
                    <a:pt x="565" y="536"/>
                  </a:cubicBezTo>
                  <a:cubicBezTo>
                    <a:pt x="698" y="536"/>
                    <a:pt x="823" y="486"/>
                    <a:pt x="897" y="337"/>
                  </a:cubicBezTo>
                  <a:cubicBezTo>
                    <a:pt x="897" y="113"/>
                    <a:pt x="673" y="1"/>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3" name="Google Shape;3343;p6"/>
            <p:cNvSpPr/>
            <p:nvPr/>
          </p:nvSpPr>
          <p:spPr>
            <a:xfrm>
              <a:off x="4938975" y="3863200"/>
              <a:ext cx="15200" cy="7950"/>
            </a:xfrm>
            <a:custGeom>
              <a:avLst/>
              <a:gdLst/>
              <a:ahLst/>
              <a:cxnLst/>
              <a:rect l="l" t="t" r="r" b="b"/>
              <a:pathLst>
                <a:path w="608" h="318" extrusionOk="0">
                  <a:moveTo>
                    <a:pt x="449" y="1"/>
                  </a:moveTo>
                  <a:cubicBezTo>
                    <a:pt x="225" y="1"/>
                    <a:pt x="1" y="1"/>
                    <a:pt x="225" y="225"/>
                  </a:cubicBezTo>
                  <a:cubicBezTo>
                    <a:pt x="225" y="291"/>
                    <a:pt x="263" y="318"/>
                    <a:pt x="312" y="318"/>
                  </a:cubicBezTo>
                  <a:cubicBezTo>
                    <a:pt x="430" y="318"/>
                    <a:pt x="607" y="159"/>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4" name="Google Shape;3344;p6"/>
            <p:cNvSpPr/>
            <p:nvPr/>
          </p:nvSpPr>
          <p:spPr>
            <a:xfrm>
              <a:off x="4798900" y="3863300"/>
              <a:ext cx="4800" cy="8275"/>
            </a:xfrm>
            <a:custGeom>
              <a:avLst/>
              <a:gdLst/>
              <a:ahLst/>
              <a:cxnLst/>
              <a:rect l="l" t="t" r="r" b="b"/>
              <a:pathLst>
                <a:path w="192" h="331" extrusionOk="0">
                  <a:moveTo>
                    <a:pt x="124" y="0"/>
                  </a:moveTo>
                  <a:cubicBezTo>
                    <a:pt x="96" y="0"/>
                    <a:pt x="55" y="58"/>
                    <a:pt x="1" y="221"/>
                  </a:cubicBezTo>
                  <a:cubicBezTo>
                    <a:pt x="40" y="300"/>
                    <a:pt x="73" y="330"/>
                    <a:pt x="98" y="330"/>
                  </a:cubicBezTo>
                  <a:cubicBezTo>
                    <a:pt x="183" y="330"/>
                    <a:pt x="191" y="0"/>
                    <a:pt x="1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5" name="Google Shape;3345;p6"/>
            <p:cNvSpPr/>
            <p:nvPr/>
          </p:nvSpPr>
          <p:spPr>
            <a:xfrm>
              <a:off x="4670050" y="3871175"/>
              <a:ext cx="4675" cy="6500"/>
            </a:xfrm>
            <a:custGeom>
              <a:avLst/>
              <a:gdLst/>
              <a:ahLst/>
              <a:cxnLst/>
              <a:rect l="l" t="t" r="r" b="b"/>
              <a:pathLst>
                <a:path w="187" h="260" extrusionOk="0">
                  <a:moveTo>
                    <a:pt x="112" y="1"/>
                  </a:moveTo>
                  <a:cubicBezTo>
                    <a:pt x="85" y="1"/>
                    <a:pt x="47" y="35"/>
                    <a:pt x="0" y="130"/>
                  </a:cubicBezTo>
                  <a:cubicBezTo>
                    <a:pt x="47" y="225"/>
                    <a:pt x="85" y="260"/>
                    <a:pt x="112" y="260"/>
                  </a:cubicBezTo>
                  <a:cubicBezTo>
                    <a:pt x="187" y="260"/>
                    <a:pt x="187" y="1"/>
                    <a:pt x="112"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6" name="Google Shape;3346;p6"/>
            <p:cNvSpPr/>
            <p:nvPr/>
          </p:nvSpPr>
          <p:spPr>
            <a:xfrm>
              <a:off x="4742875" y="3870475"/>
              <a:ext cx="4850" cy="5150"/>
            </a:xfrm>
            <a:custGeom>
              <a:avLst/>
              <a:gdLst/>
              <a:ahLst/>
              <a:cxnLst/>
              <a:rect l="l" t="t" r="r" b="b"/>
              <a:pathLst>
                <a:path w="194" h="206" extrusionOk="0">
                  <a:moveTo>
                    <a:pt x="130" y="0"/>
                  </a:moveTo>
                  <a:cubicBezTo>
                    <a:pt x="103" y="0"/>
                    <a:pt x="59" y="41"/>
                    <a:pt x="1" y="158"/>
                  </a:cubicBezTo>
                  <a:cubicBezTo>
                    <a:pt x="34" y="192"/>
                    <a:pt x="63" y="205"/>
                    <a:pt x="87" y="205"/>
                  </a:cubicBezTo>
                  <a:cubicBezTo>
                    <a:pt x="179" y="205"/>
                    <a:pt x="193" y="0"/>
                    <a:pt x="13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7" name="Google Shape;3347;p6"/>
            <p:cNvSpPr/>
            <p:nvPr/>
          </p:nvSpPr>
          <p:spPr>
            <a:xfrm>
              <a:off x="2266375" y="3876775"/>
              <a:ext cx="4700" cy="6500"/>
            </a:xfrm>
            <a:custGeom>
              <a:avLst/>
              <a:gdLst/>
              <a:ahLst/>
              <a:cxnLst/>
              <a:rect l="l" t="t" r="r" b="b"/>
              <a:pathLst>
                <a:path w="188" h="260" extrusionOk="0">
                  <a:moveTo>
                    <a:pt x="113" y="1"/>
                  </a:moveTo>
                  <a:cubicBezTo>
                    <a:pt x="85" y="1"/>
                    <a:pt x="48" y="36"/>
                    <a:pt x="1" y="130"/>
                  </a:cubicBezTo>
                  <a:cubicBezTo>
                    <a:pt x="48" y="225"/>
                    <a:pt x="85" y="260"/>
                    <a:pt x="113" y="260"/>
                  </a:cubicBezTo>
                  <a:cubicBezTo>
                    <a:pt x="187" y="260"/>
                    <a:pt x="187" y="1"/>
                    <a:pt x="11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8" name="Google Shape;3348;p6"/>
            <p:cNvSpPr/>
            <p:nvPr/>
          </p:nvSpPr>
          <p:spPr>
            <a:xfrm>
              <a:off x="6692700" y="3874425"/>
              <a:ext cx="16600" cy="12375"/>
            </a:xfrm>
            <a:custGeom>
              <a:avLst/>
              <a:gdLst/>
              <a:ahLst/>
              <a:cxnLst/>
              <a:rect l="l" t="t" r="r" b="b"/>
              <a:pathLst>
                <a:path w="664" h="495" extrusionOk="0">
                  <a:moveTo>
                    <a:pt x="225" y="0"/>
                  </a:moveTo>
                  <a:cubicBezTo>
                    <a:pt x="225" y="224"/>
                    <a:pt x="225" y="224"/>
                    <a:pt x="1" y="448"/>
                  </a:cubicBezTo>
                  <a:cubicBezTo>
                    <a:pt x="97" y="480"/>
                    <a:pt x="179" y="494"/>
                    <a:pt x="248" y="494"/>
                  </a:cubicBezTo>
                  <a:cubicBezTo>
                    <a:pt x="664" y="494"/>
                    <a:pt x="609" y="0"/>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9" name="Google Shape;3349;p6"/>
            <p:cNvSpPr/>
            <p:nvPr/>
          </p:nvSpPr>
          <p:spPr>
            <a:xfrm>
              <a:off x="3106825" y="3885625"/>
              <a:ext cx="5625" cy="25"/>
            </a:xfrm>
            <a:custGeom>
              <a:avLst/>
              <a:gdLst/>
              <a:ahLst/>
              <a:cxnLst/>
              <a:rect l="l" t="t" r="r" b="b"/>
              <a:pathLst>
                <a:path w="225" h="1" extrusionOk="0">
                  <a:moveTo>
                    <a:pt x="224" y="0"/>
                  </a:moveTo>
                  <a:lnTo>
                    <a:pt x="0" y="0"/>
                  </a:lnTo>
                  <a:cubicBezTo>
                    <a:pt x="0" y="0"/>
                    <a:pt x="224" y="0"/>
                    <a:pt x="2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0" name="Google Shape;3350;p6"/>
            <p:cNvSpPr/>
            <p:nvPr/>
          </p:nvSpPr>
          <p:spPr>
            <a:xfrm>
              <a:off x="5230575" y="3906875"/>
              <a:ext cx="16600" cy="7950"/>
            </a:xfrm>
            <a:custGeom>
              <a:avLst/>
              <a:gdLst/>
              <a:ahLst/>
              <a:cxnLst/>
              <a:rect l="l" t="t" r="r" b="b"/>
              <a:pathLst>
                <a:path w="664" h="318" extrusionOk="0">
                  <a:moveTo>
                    <a:pt x="542" y="0"/>
                  </a:moveTo>
                  <a:cubicBezTo>
                    <a:pt x="317" y="0"/>
                    <a:pt x="0" y="317"/>
                    <a:pt x="225" y="317"/>
                  </a:cubicBezTo>
                  <a:cubicBezTo>
                    <a:pt x="271" y="317"/>
                    <a:pt x="341" y="304"/>
                    <a:pt x="439" y="271"/>
                  </a:cubicBezTo>
                  <a:cubicBezTo>
                    <a:pt x="439" y="271"/>
                    <a:pt x="663" y="47"/>
                    <a:pt x="663" y="47"/>
                  </a:cubicBezTo>
                  <a:cubicBezTo>
                    <a:pt x="630" y="14"/>
                    <a:pt x="588" y="0"/>
                    <a:pt x="542"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1" name="Google Shape;3351;p6"/>
            <p:cNvSpPr/>
            <p:nvPr/>
          </p:nvSpPr>
          <p:spPr>
            <a:xfrm>
              <a:off x="4989400" y="3939325"/>
              <a:ext cx="11225" cy="7950"/>
            </a:xfrm>
            <a:custGeom>
              <a:avLst/>
              <a:gdLst/>
              <a:ahLst/>
              <a:cxnLst/>
              <a:rect l="l" t="t" r="r" b="b"/>
              <a:pathLst>
                <a:path w="449" h="318" extrusionOk="0">
                  <a:moveTo>
                    <a:pt x="80" y="1"/>
                  </a:moveTo>
                  <a:cubicBezTo>
                    <a:pt x="1" y="1"/>
                    <a:pt x="1" y="159"/>
                    <a:pt x="1" y="318"/>
                  </a:cubicBezTo>
                  <a:cubicBezTo>
                    <a:pt x="225" y="318"/>
                    <a:pt x="449" y="318"/>
                    <a:pt x="225" y="94"/>
                  </a:cubicBezTo>
                  <a:cubicBezTo>
                    <a:pt x="159" y="28"/>
                    <a:pt x="113" y="1"/>
                    <a:pt x="8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2" name="Google Shape;3352;p6"/>
            <p:cNvSpPr/>
            <p:nvPr/>
          </p:nvSpPr>
          <p:spPr>
            <a:xfrm>
              <a:off x="5006225" y="3941650"/>
              <a:ext cx="5625" cy="2525"/>
            </a:xfrm>
            <a:custGeom>
              <a:avLst/>
              <a:gdLst/>
              <a:ahLst/>
              <a:cxnLst/>
              <a:rect l="l" t="t" r="r" b="b"/>
              <a:pathLst>
                <a:path w="225" h="101" extrusionOk="0">
                  <a:moveTo>
                    <a:pt x="0" y="1"/>
                  </a:moveTo>
                  <a:cubicBezTo>
                    <a:pt x="0" y="1"/>
                    <a:pt x="100" y="100"/>
                    <a:pt x="166" y="100"/>
                  </a:cubicBezTo>
                  <a:cubicBezTo>
                    <a:pt x="199" y="100"/>
                    <a:pt x="224" y="75"/>
                    <a:pt x="22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3" name="Google Shape;3353;p6"/>
            <p:cNvSpPr/>
            <p:nvPr/>
          </p:nvSpPr>
          <p:spPr>
            <a:xfrm>
              <a:off x="4658825" y="3947250"/>
              <a:ext cx="5625" cy="25"/>
            </a:xfrm>
            <a:custGeom>
              <a:avLst/>
              <a:gdLst/>
              <a:ahLst/>
              <a:cxnLst/>
              <a:rect l="l" t="t" r="r" b="b"/>
              <a:pathLst>
                <a:path w="225" h="1" extrusionOk="0">
                  <a:moveTo>
                    <a:pt x="225" y="1"/>
                  </a:moveTo>
                  <a:lnTo>
                    <a:pt x="1" y="1"/>
                  </a:lnTo>
                  <a:cubicBezTo>
                    <a:pt x="1" y="1"/>
                    <a:pt x="225" y="1"/>
                    <a:pt x="22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4" name="Google Shape;3354;p6"/>
            <p:cNvSpPr/>
            <p:nvPr/>
          </p:nvSpPr>
          <p:spPr>
            <a:xfrm>
              <a:off x="2092675" y="3941650"/>
              <a:ext cx="22450" cy="22450"/>
            </a:xfrm>
            <a:custGeom>
              <a:avLst/>
              <a:gdLst/>
              <a:ahLst/>
              <a:cxnLst/>
              <a:rect l="l" t="t" r="r" b="b"/>
              <a:pathLst>
                <a:path w="898" h="898" extrusionOk="0">
                  <a:moveTo>
                    <a:pt x="449" y="449"/>
                  </a:moveTo>
                  <a:cubicBezTo>
                    <a:pt x="1" y="1"/>
                    <a:pt x="897" y="897"/>
                    <a:pt x="449" y="449"/>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5" name="Google Shape;3355;p6"/>
            <p:cNvSpPr/>
            <p:nvPr/>
          </p:nvSpPr>
          <p:spPr>
            <a:xfrm>
              <a:off x="4686850" y="3949000"/>
              <a:ext cx="15425" cy="9475"/>
            </a:xfrm>
            <a:custGeom>
              <a:avLst/>
              <a:gdLst/>
              <a:ahLst/>
              <a:cxnLst/>
              <a:rect l="l" t="t" r="r" b="b"/>
              <a:pathLst>
                <a:path w="617" h="379" extrusionOk="0">
                  <a:moveTo>
                    <a:pt x="197" y="1"/>
                  </a:moveTo>
                  <a:cubicBezTo>
                    <a:pt x="126" y="1"/>
                    <a:pt x="56" y="43"/>
                    <a:pt x="0" y="155"/>
                  </a:cubicBezTo>
                  <a:cubicBezTo>
                    <a:pt x="449" y="155"/>
                    <a:pt x="449" y="155"/>
                    <a:pt x="449" y="379"/>
                  </a:cubicBezTo>
                  <a:cubicBezTo>
                    <a:pt x="617" y="379"/>
                    <a:pt x="407" y="1"/>
                    <a:pt x="19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6" name="Google Shape;3356;p6"/>
            <p:cNvSpPr/>
            <p:nvPr/>
          </p:nvSpPr>
          <p:spPr>
            <a:xfrm>
              <a:off x="4832525" y="3958450"/>
              <a:ext cx="11225" cy="25"/>
            </a:xfrm>
            <a:custGeom>
              <a:avLst/>
              <a:gdLst/>
              <a:ahLst/>
              <a:cxnLst/>
              <a:rect l="l" t="t" r="r" b="b"/>
              <a:pathLst>
                <a:path w="449" h="1" extrusionOk="0">
                  <a:moveTo>
                    <a:pt x="0" y="1"/>
                  </a:moveTo>
                  <a:lnTo>
                    <a:pt x="449" y="1"/>
                  </a:lnTo>
                  <a:cubicBezTo>
                    <a:pt x="449" y="1"/>
                    <a:pt x="0" y="1"/>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7" name="Google Shape;3357;p6"/>
            <p:cNvSpPr/>
            <p:nvPr/>
          </p:nvSpPr>
          <p:spPr>
            <a:xfrm>
              <a:off x="4698050" y="3969675"/>
              <a:ext cx="11225" cy="2500"/>
            </a:xfrm>
            <a:custGeom>
              <a:avLst/>
              <a:gdLst/>
              <a:ahLst/>
              <a:cxnLst/>
              <a:rect l="l" t="t" r="r" b="b"/>
              <a:pathLst>
                <a:path w="449" h="100" extrusionOk="0">
                  <a:moveTo>
                    <a:pt x="1" y="0"/>
                  </a:moveTo>
                  <a:cubicBezTo>
                    <a:pt x="1" y="0"/>
                    <a:pt x="200" y="100"/>
                    <a:pt x="333" y="100"/>
                  </a:cubicBezTo>
                  <a:cubicBezTo>
                    <a:pt x="399" y="100"/>
                    <a:pt x="449" y="75"/>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8" name="Google Shape;3358;p6"/>
            <p:cNvSpPr/>
            <p:nvPr/>
          </p:nvSpPr>
          <p:spPr>
            <a:xfrm>
              <a:off x="5644950" y="3995200"/>
              <a:ext cx="16825" cy="6700"/>
            </a:xfrm>
            <a:custGeom>
              <a:avLst/>
              <a:gdLst/>
              <a:ahLst/>
              <a:cxnLst/>
              <a:rect l="l" t="t" r="r" b="b"/>
              <a:pathLst>
                <a:path w="673" h="268" extrusionOk="0">
                  <a:moveTo>
                    <a:pt x="274" y="0"/>
                  </a:moveTo>
                  <a:cubicBezTo>
                    <a:pt x="175" y="0"/>
                    <a:pt x="75" y="25"/>
                    <a:pt x="1" y="100"/>
                  </a:cubicBezTo>
                  <a:cubicBezTo>
                    <a:pt x="225" y="212"/>
                    <a:pt x="393" y="268"/>
                    <a:pt x="505" y="268"/>
                  </a:cubicBezTo>
                  <a:cubicBezTo>
                    <a:pt x="617" y="268"/>
                    <a:pt x="673" y="212"/>
                    <a:pt x="673" y="100"/>
                  </a:cubicBezTo>
                  <a:cubicBezTo>
                    <a:pt x="673" y="100"/>
                    <a:pt x="474" y="0"/>
                    <a:pt x="27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9" name="Google Shape;3359;p6"/>
            <p:cNvSpPr/>
            <p:nvPr/>
          </p:nvSpPr>
          <p:spPr>
            <a:xfrm>
              <a:off x="5527300" y="4015900"/>
              <a:ext cx="11225" cy="4225"/>
            </a:xfrm>
            <a:custGeom>
              <a:avLst/>
              <a:gdLst/>
              <a:ahLst/>
              <a:cxnLst/>
              <a:rect l="l" t="t" r="r" b="b"/>
              <a:pathLst>
                <a:path w="449" h="169" extrusionOk="0">
                  <a:moveTo>
                    <a:pt x="224" y="0"/>
                  </a:moveTo>
                  <a:cubicBezTo>
                    <a:pt x="112" y="0"/>
                    <a:pt x="0" y="56"/>
                    <a:pt x="0" y="168"/>
                  </a:cubicBezTo>
                  <a:lnTo>
                    <a:pt x="448" y="168"/>
                  </a:lnTo>
                  <a:cubicBezTo>
                    <a:pt x="448" y="56"/>
                    <a:pt x="336" y="0"/>
                    <a:pt x="2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0" name="Google Shape;3360;p6"/>
            <p:cNvSpPr/>
            <p:nvPr/>
          </p:nvSpPr>
          <p:spPr>
            <a:xfrm>
              <a:off x="4513150" y="4040025"/>
              <a:ext cx="14975" cy="2500"/>
            </a:xfrm>
            <a:custGeom>
              <a:avLst/>
              <a:gdLst/>
              <a:ahLst/>
              <a:cxnLst/>
              <a:rect l="l" t="t" r="r" b="b"/>
              <a:pathLst>
                <a:path w="599" h="100" extrusionOk="0">
                  <a:moveTo>
                    <a:pt x="167" y="0"/>
                  </a:moveTo>
                  <a:cubicBezTo>
                    <a:pt x="75" y="0"/>
                    <a:pt x="1" y="25"/>
                    <a:pt x="1" y="100"/>
                  </a:cubicBezTo>
                  <a:lnTo>
                    <a:pt x="449" y="100"/>
                  </a:lnTo>
                  <a:cubicBezTo>
                    <a:pt x="598" y="100"/>
                    <a:pt x="349" y="0"/>
                    <a:pt x="16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1" name="Google Shape;3361;p6"/>
            <p:cNvSpPr/>
            <p:nvPr/>
          </p:nvSpPr>
          <p:spPr>
            <a:xfrm>
              <a:off x="3825875" y="4048100"/>
              <a:ext cx="14950" cy="2525"/>
            </a:xfrm>
            <a:custGeom>
              <a:avLst/>
              <a:gdLst/>
              <a:ahLst/>
              <a:cxnLst/>
              <a:rect l="l" t="t" r="r" b="b"/>
              <a:pathLst>
                <a:path w="598" h="101" extrusionOk="0">
                  <a:moveTo>
                    <a:pt x="149" y="1"/>
                  </a:moveTo>
                  <a:cubicBezTo>
                    <a:pt x="0" y="1"/>
                    <a:pt x="249" y="100"/>
                    <a:pt x="432" y="100"/>
                  </a:cubicBezTo>
                  <a:cubicBezTo>
                    <a:pt x="523" y="100"/>
                    <a:pt x="598" y="75"/>
                    <a:pt x="59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2" name="Google Shape;3362;p6"/>
            <p:cNvSpPr/>
            <p:nvPr/>
          </p:nvSpPr>
          <p:spPr>
            <a:xfrm>
              <a:off x="5773825" y="4040175"/>
              <a:ext cx="11225" cy="7950"/>
            </a:xfrm>
            <a:custGeom>
              <a:avLst/>
              <a:gdLst/>
              <a:ahLst/>
              <a:cxnLst/>
              <a:rect l="l" t="t" r="r" b="b"/>
              <a:pathLst>
                <a:path w="449" h="318" extrusionOk="0">
                  <a:moveTo>
                    <a:pt x="79" y="1"/>
                  </a:moveTo>
                  <a:cubicBezTo>
                    <a:pt x="0" y="1"/>
                    <a:pt x="0" y="159"/>
                    <a:pt x="0" y="318"/>
                  </a:cubicBezTo>
                  <a:cubicBezTo>
                    <a:pt x="224" y="318"/>
                    <a:pt x="448" y="318"/>
                    <a:pt x="224" y="94"/>
                  </a:cubicBezTo>
                  <a:cubicBezTo>
                    <a:pt x="159" y="28"/>
                    <a:pt x="112" y="1"/>
                    <a:pt x="7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3" name="Google Shape;3363;p6"/>
            <p:cNvSpPr/>
            <p:nvPr/>
          </p:nvSpPr>
          <p:spPr>
            <a:xfrm>
              <a:off x="3779175" y="4048100"/>
              <a:ext cx="11225" cy="7950"/>
            </a:xfrm>
            <a:custGeom>
              <a:avLst/>
              <a:gdLst/>
              <a:ahLst/>
              <a:cxnLst/>
              <a:rect l="l" t="t" r="r" b="b"/>
              <a:pathLst>
                <a:path w="449" h="318" extrusionOk="0">
                  <a:moveTo>
                    <a:pt x="449" y="1"/>
                  </a:moveTo>
                  <a:cubicBezTo>
                    <a:pt x="449" y="1"/>
                    <a:pt x="0" y="1"/>
                    <a:pt x="0" y="225"/>
                  </a:cubicBezTo>
                  <a:cubicBezTo>
                    <a:pt x="0" y="291"/>
                    <a:pt x="39" y="318"/>
                    <a:pt x="93" y="318"/>
                  </a:cubicBezTo>
                  <a:cubicBezTo>
                    <a:pt x="224" y="318"/>
                    <a:pt x="449" y="159"/>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4" name="Google Shape;3364;p6"/>
            <p:cNvSpPr/>
            <p:nvPr/>
          </p:nvSpPr>
          <p:spPr>
            <a:xfrm>
              <a:off x="5591350" y="4058125"/>
              <a:ext cx="11100" cy="5150"/>
            </a:xfrm>
            <a:custGeom>
              <a:avLst/>
              <a:gdLst/>
              <a:ahLst/>
              <a:cxnLst/>
              <a:rect l="l" t="t" r="r" b="b"/>
              <a:pathLst>
                <a:path w="444" h="206" extrusionOk="0">
                  <a:moveTo>
                    <a:pt x="321" y="1"/>
                  </a:moveTo>
                  <a:cubicBezTo>
                    <a:pt x="289" y="1"/>
                    <a:pt x="229" y="14"/>
                    <a:pt x="127" y="48"/>
                  </a:cubicBezTo>
                  <a:cubicBezTo>
                    <a:pt x="10" y="165"/>
                    <a:pt x="0" y="206"/>
                    <a:pt x="38" y="206"/>
                  </a:cubicBezTo>
                  <a:cubicBezTo>
                    <a:pt x="121" y="206"/>
                    <a:pt x="443" y="1"/>
                    <a:pt x="32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5" name="Google Shape;3365;p6"/>
            <p:cNvSpPr/>
            <p:nvPr/>
          </p:nvSpPr>
          <p:spPr>
            <a:xfrm>
              <a:off x="5622775" y="4069375"/>
              <a:ext cx="16600" cy="12375"/>
            </a:xfrm>
            <a:custGeom>
              <a:avLst/>
              <a:gdLst/>
              <a:ahLst/>
              <a:cxnLst/>
              <a:rect l="l" t="t" r="r" b="b"/>
              <a:pathLst>
                <a:path w="664" h="495" extrusionOk="0">
                  <a:moveTo>
                    <a:pt x="416" y="1"/>
                  </a:moveTo>
                  <a:cubicBezTo>
                    <a:pt x="0" y="1"/>
                    <a:pt x="55" y="494"/>
                    <a:pt x="439" y="494"/>
                  </a:cubicBezTo>
                  <a:cubicBezTo>
                    <a:pt x="439" y="270"/>
                    <a:pt x="663" y="270"/>
                    <a:pt x="663" y="46"/>
                  </a:cubicBezTo>
                  <a:cubicBezTo>
                    <a:pt x="567" y="14"/>
                    <a:pt x="485" y="1"/>
                    <a:pt x="416"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6" name="Google Shape;3366;p6"/>
            <p:cNvSpPr/>
            <p:nvPr/>
          </p:nvSpPr>
          <p:spPr>
            <a:xfrm>
              <a:off x="5773825" y="4088725"/>
              <a:ext cx="22425" cy="4225"/>
            </a:xfrm>
            <a:custGeom>
              <a:avLst/>
              <a:gdLst/>
              <a:ahLst/>
              <a:cxnLst/>
              <a:rect l="l" t="t" r="r" b="b"/>
              <a:pathLst>
                <a:path w="897" h="169" extrusionOk="0">
                  <a:moveTo>
                    <a:pt x="505" y="1"/>
                  </a:moveTo>
                  <a:cubicBezTo>
                    <a:pt x="280" y="1"/>
                    <a:pt x="0" y="57"/>
                    <a:pt x="0" y="169"/>
                  </a:cubicBezTo>
                  <a:lnTo>
                    <a:pt x="673" y="169"/>
                  </a:lnTo>
                  <a:cubicBezTo>
                    <a:pt x="897" y="57"/>
                    <a:pt x="729" y="1"/>
                    <a:pt x="50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7" name="Google Shape;3367;p6"/>
            <p:cNvSpPr/>
            <p:nvPr/>
          </p:nvSpPr>
          <p:spPr>
            <a:xfrm>
              <a:off x="5829850" y="4092925"/>
              <a:ext cx="5625" cy="2525"/>
            </a:xfrm>
            <a:custGeom>
              <a:avLst/>
              <a:gdLst/>
              <a:ahLst/>
              <a:cxnLst/>
              <a:rect l="l" t="t" r="r" b="b"/>
              <a:pathLst>
                <a:path w="225" h="101" extrusionOk="0">
                  <a:moveTo>
                    <a:pt x="0" y="1"/>
                  </a:moveTo>
                  <a:cubicBezTo>
                    <a:pt x="0" y="1"/>
                    <a:pt x="100" y="100"/>
                    <a:pt x="166" y="100"/>
                  </a:cubicBezTo>
                  <a:cubicBezTo>
                    <a:pt x="200" y="100"/>
                    <a:pt x="225" y="75"/>
                    <a:pt x="22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8" name="Google Shape;3368;p6"/>
            <p:cNvSpPr/>
            <p:nvPr/>
          </p:nvSpPr>
          <p:spPr>
            <a:xfrm>
              <a:off x="4552375" y="4120950"/>
              <a:ext cx="5625" cy="2500"/>
            </a:xfrm>
            <a:custGeom>
              <a:avLst/>
              <a:gdLst/>
              <a:ahLst/>
              <a:cxnLst/>
              <a:rect l="l" t="t" r="r" b="b"/>
              <a:pathLst>
                <a:path w="225" h="100" extrusionOk="0">
                  <a:moveTo>
                    <a:pt x="1" y="0"/>
                  </a:moveTo>
                  <a:cubicBezTo>
                    <a:pt x="1" y="0"/>
                    <a:pt x="100" y="100"/>
                    <a:pt x="167" y="100"/>
                  </a:cubicBezTo>
                  <a:cubicBezTo>
                    <a:pt x="200" y="100"/>
                    <a:pt x="225" y="75"/>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9" name="Google Shape;3369;p6"/>
            <p:cNvSpPr/>
            <p:nvPr/>
          </p:nvSpPr>
          <p:spPr>
            <a:xfrm>
              <a:off x="4092925" y="4171375"/>
              <a:ext cx="16850" cy="11225"/>
            </a:xfrm>
            <a:custGeom>
              <a:avLst/>
              <a:gdLst/>
              <a:ahLst/>
              <a:cxnLst/>
              <a:rect l="l" t="t" r="r" b="b"/>
              <a:pathLst>
                <a:path w="674" h="449" extrusionOk="0">
                  <a:moveTo>
                    <a:pt x="1" y="0"/>
                  </a:moveTo>
                  <a:cubicBezTo>
                    <a:pt x="1" y="224"/>
                    <a:pt x="225" y="449"/>
                    <a:pt x="673" y="449"/>
                  </a:cubicBezTo>
                  <a:cubicBezTo>
                    <a:pt x="449" y="224"/>
                    <a:pt x="225" y="0"/>
                    <a:pt x="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0" name="Google Shape;3370;p6"/>
            <p:cNvSpPr/>
            <p:nvPr/>
          </p:nvSpPr>
          <p:spPr>
            <a:xfrm>
              <a:off x="4294650" y="4171375"/>
              <a:ext cx="11225" cy="2500"/>
            </a:xfrm>
            <a:custGeom>
              <a:avLst/>
              <a:gdLst/>
              <a:ahLst/>
              <a:cxnLst/>
              <a:rect l="l" t="t" r="r" b="b"/>
              <a:pathLst>
                <a:path w="449" h="100" extrusionOk="0">
                  <a:moveTo>
                    <a:pt x="0" y="0"/>
                  </a:moveTo>
                  <a:cubicBezTo>
                    <a:pt x="0" y="0"/>
                    <a:pt x="199" y="100"/>
                    <a:pt x="332" y="100"/>
                  </a:cubicBezTo>
                  <a:cubicBezTo>
                    <a:pt x="399" y="100"/>
                    <a:pt x="448" y="75"/>
                    <a:pt x="44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1" name="Google Shape;3371;p6"/>
            <p:cNvSpPr/>
            <p:nvPr/>
          </p:nvSpPr>
          <p:spPr>
            <a:xfrm>
              <a:off x="2917500" y="4175800"/>
              <a:ext cx="15650" cy="5150"/>
            </a:xfrm>
            <a:custGeom>
              <a:avLst/>
              <a:gdLst/>
              <a:ahLst/>
              <a:cxnLst/>
              <a:rect l="l" t="t" r="r" b="b"/>
              <a:pathLst>
                <a:path w="626" h="206" extrusionOk="0">
                  <a:moveTo>
                    <a:pt x="308" y="0"/>
                  </a:moveTo>
                  <a:cubicBezTo>
                    <a:pt x="1" y="0"/>
                    <a:pt x="88" y="205"/>
                    <a:pt x="298" y="205"/>
                  </a:cubicBezTo>
                  <a:cubicBezTo>
                    <a:pt x="391" y="205"/>
                    <a:pt x="508" y="165"/>
                    <a:pt x="626" y="47"/>
                  </a:cubicBezTo>
                  <a:cubicBezTo>
                    <a:pt x="491" y="14"/>
                    <a:pt x="386" y="0"/>
                    <a:pt x="30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2" name="Google Shape;3372;p6"/>
            <p:cNvSpPr/>
            <p:nvPr/>
          </p:nvSpPr>
          <p:spPr>
            <a:xfrm>
              <a:off x="4104150" y="4182575"/>
              <a:ext cx="11225" cy="11225"/>
            </a:xfrm>
            <a:custGeom>
              <a:avLst/>
              <a:gdLst/>
              <a:ahLst/>
              <a:cxnLst/>
              <a:rect l="l" t="t" r="r" b="b"/>
              <a:pathLst>
                <a:path w="449" h="449" extrusionOk="0">
                  <a:moveTo>
                    <a:pt x="0" y="1"/>
                  </a:moveTo>
                  <a:cubicBezTo>
                    <a:pt x="0" y="225"/>
                    <a:pt x="0" y="449"/>
                    <a:pt x="224" y="449"/>
                  </a:cubicBezTo>
                  <a:cubicBezTo>
                    <a:pt x="448" y="449"/>
                    <a:pt x="0" y="1"/>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3" name="Google Shape;3373;p6"/>
            <p:cNvSpPr/>
            <p:nvPr/>
          </p:nvSpPr>
          <p:spPr>
            <a:xfrm>
              <a:off x="4322650" y="4210675"/>
              <a:ext cx="4800" cy="8275"/>
            </a:xfrm>
            <a:custGeom>
              <a:avLst/>
              <a:gdLst/>
              <a:ahLst/>
              <a:cxnLst/>
              <a:rect l="l" t="t" r="r" b="b"/>
              <a:pathLst>
                <a:path w="192" h="331" extrusionOk="0">
                  <a:moveTo>
                    <a:pt x="124" y="1"/>
                  </a:moveTo>
                  <a:cubicBezTo>
                    <a:pt x="96" y="1"/>
                    <a:pt x="55" y="58"/>
                    <a:pt x="1" y="221"/>
                  </a:cubicBezTo>
                  <a:cubicBezTo>
                    <a:pt x="40" y="300"/>
                    <a:pt x="73" y="330"/>
                    <a:pt x="98" y="330"/>
                  </a:cubicBezTo>
                  <a:cubicBezTo>
                    <a:pt x="183" y="330"/>
                    <a:pt x="191" y="1"/>
                    <a:pt x="12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4" name="Google Shape;3374;p6"/>
            <p:cNvSpPr/>
            <p:nvPr/>
          </p:nvSpPr>
          <p:spPr>
            <a:xfrm>
              <a:off x="3471000" y="4217600"/>
              <a:ext cx="11250" cy="4225"/>
            </a:xfrm>
            <a:custGeom>
              <a:avLst/>
              <a:gdLst/>
              <a:ahLst/>
              <a:cxnLst/>
              <a:rect l="l" t="t" r="r" b="b"/>
              <a:pathLst>
                <a:path w="450" h="169" extrusionOk="0">
                  <a:moveTo>
                    <a:pt x="225" y="0"/>
                  </a:moveTo>
                  <a:cubicBezTo>
                    <a:pt x="113" y="0"/>
                    <a:pt x="1" y="56"/>
                    <a:pt x="1" y="168"/>
                  </a:cubicBezTo>
                  <a:lnTo>
                    <a:pt x="449" y="168"/>
                  </a:lnTo>
                  <a:cubicBezTo>
                    <a:pt x="449" y="56"/>
                    <a:pt x="337" y="0"/>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5" name="Google Shape;3375;p6"/>
            <p:cNvSpPr/>
            <p:nvPr/>
          </p:nvSpPr>
          <p:spPr>
            <a:xfrm>
              <a:off x="4653225" y="4244200"/>
              <a:ext cx="5625" cy="25"/>
            </a:xfrm>
            <a:custGeom>
              <a:avLst/>
              <a:gdLst/>
              <a:ahLst/>
              <a:cxnLst/>
              <a:rect l="l" t="t" r="r" b="b"/>
              <a:pathLst>
                <a:path w="225" h="1" extrusionOk="0">
                  <a:moveTo>
                    <a:pt x="225" y="1"/>
                  </a:moveTo>
                  <a:lnTo>
                    <a:pt x="1" y="1"/>
                  </a:ln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6" name="Google Shape;3376;p6"/>
            <p:cNvSpPr/>
            <p:nvPr/>
          </p:nvSpPr>
          <p:spPr>
            <a:xfrm>
              <a:off x="4602800" y="4277825"/>
              <a:ext cx="11225" cy="11225"/>
            </a:xfrm>
            <a:custGeom>
              <a:avLst/>
              <a:gdLst/>
              <a:ahLst/>
              <a:cxnLst/>
              <a:rect l="l" t="t" r="r" b="b"/>
              <a:pathLst>
                <a:path w="449" h="449" extrusionOk="0">
                  <a:moveTo>
                    <a:pt x="225" y="1"/>
                  </a:moveTo>
                  <a:lnTo>
                    <a:pt x="1" y="449"/>
                  </a:lnTo>
                  <a:cubicBezTo>
                    <a:pt x="449" y="449"/>
                    <a:pt x="449" y="1"/>
                    <a:pt x="22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7" name="Google Shape;3377;p6"/>
            <p:cNvSpPr/>
            <p:nvPr/>
          </p:nvSpPr>
          <p:spPr>
            <a:xfrm>
              <a:off x="4501950" y="4277825"/>
              <a:ext cx="22425" cy="22450"/>
            </a:xfrm>
            <a:custGeom>
              <a:avLst/>
              <a:gdLst/>
              <a:ahLst/>
              <a:cxnLst/>
              <a:rect l="l" t="t" r="r" b="b"/>
              <a:pathLst>
                <a:path w="897" h="898" extrusionOk="0">
                  <a:moveTo>
                    <a:pt x="449" y="1"/>
                  </a:moveTo>
                  <a:cubicBezTo>
                    <a:pt x="449" y="449"/>
                    <a:pt x="1" y="897"/>
                    <a:pt x="673" y="897"/>
                  </a:cubicBezTo>
                  <a:cubicBezTo>
                    <a:pt x="673" y="673"/>
                    <a:pt x="897" y="1"/>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8" name="Google Shape;3378;p6"/>
            <p:cNvSpPr/>
            <p:nvPr/>
          </p:nvSpPr>
          <p:spPr>
            <a:xfrm>
              <a:off x="4507550" y="4300250"/>
              <a:ext cx="33650" cy="22425"/>
            </a:xfrm>
            <a:custGeom>
              <a:avLst/>
              <a:gdLst/>
              <a:ahLst/>
              <a:cxnLst/>
              <a:rect l="l" t="t" r="r" b="b"/>
              <a:pathLst>
                <a:path w="1346" h="897" extrusionOk="0">
                  <a:moveTo>
                    <a:pt x="449" y="0"/>
                  </a:moveTo>
                  <a:cubicBezTo>
                    <a:pt x="225" y="224"/>
                    <a:pt x="1" y="672"/>
                    <a:pt x="1" y="896"/>
                  </a:cubicBezTo>
                  <a:cubicBezTo>
                    <a:pt x="673" y="896"/>
                    <a:pt x="1345" y="0"/>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9" name="Google Shape;3379;p6"/>
            <p:cNvSpPr/>
            <p:nvPr/>
          </p:nvSpPr>
          <p:spPr>
            <a:xfrm>
              <a:off x="4272225" y="4336225"/>
              <a:ext cx="4700" cy="6500"/>
            </a:xfrm>
            <a:custGeom>
              <a:avLst/>
              <a:gdLst/>
              <a:ahLst/>
              <a:cxnLst/>
              <a:rect l="l" t="t" r="r" b="b"/>
              <a:pathLst>
                <a:path w="188" h="260" extrusionOk="0">
                  <a:moveTo>
                    <a:pt x="113" y="0"/>
                  </a:moveTo>
                  <a:cubicBezTo>
                    <a:pt x="85" y="0"/>
                    <a:pt x="48" y="35"/>
                    <a:pt x="1" y="130"/>
                  </a:cubicBezTo>
                  <a:cubicBezTo>
                    <a:pt x="48" y="225"/>
                    <a:pt x="85" y="259"/>
                    <a:pt x="113" y="259"/>
                  </a:cubicBezTo>
                  <a:cubicBezTo>
                    <a:pt x="187" y="259"/>
                    <a:pt x="187" y="0"/>
                    <a:pt x="11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80" name="Google Shape;3380;p6"/>
            <p:cNvSpPr/>
            <p:nvPr/>
          </p:nvSpPr>
          <p:spPr>
            <a:xfrm>
              <a:off x="4838125" y="4361875"/>
              <a:ext cx="5625" cy="2500"/>
            </a:xfrm>
            <a:custGeom>
              <a:avLst/>
              <a:gdLst/>
              <a:ahLst/>
              <a:cxnLst/>
              <a:rect l="l" t="t" r="r" b="b"/>
              <a:pathLst>
                <a:path w="225" h="100" extrusionOk="0">
                  <a:moveTo>
                    <a:pt x="1" y="0"/>
                  </a:moveTo>
                  <a:cubicBezTo>
                    <a:pt x="1" y="0"/>
                    <a:pt x="100" y="100"/>
                    <a:pt x="167" y="100"/>
                  </a:cubicBezTo>
                  <a:cubicBezTo>
                    <a:pt x="200" y="100"/>
                    <a:pt x="225" y="75"/>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81" name="Google Shape;3381;p6"/>
            <p:cNvSpPr/>
            <p:nvPr/>
          </p:nvSpPr>
          <p:spPr>
            <a:xfrm>
              <a:off x="4378675" y="4384275"/>
              <a:ext cx="16850" cy="2525"/>
            </a:xfrm>
            <a:custGeom>
              <a:avLst/>
              <a:gdLst/>
              <a:ahLst/>
              <a:cxnLst/>
              <a:rect l="l" t="t" r="r" b="b"/>
              <a:pathLst>
                <a:path w="674" h="101" extrusionOk="0">
                  <a:moveTo>
                    <a:pt x="1" y="1"/>
                  </a:moveTo>
                  <a:cubicBezTo>
                    <a:pt x="1" y="1"/>
                    <a:pt x="300" y="100"/>
                    <a:pt x="499" y="100"/>
                  </a:cubicBezTo>
                  <a:cubicBezTo>
                    <a:pt x="599" y="100"/>
                    <a:pt x="673" y="75"/>
                    <a:pt x="67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82" name="Google Shape;3382;p6"/>
            <p:cNvSpPr/>
            <p:nvPr/>
          </p:nvSpPr>
          <p:spPr>
            <a:xfrm>
              <a:off x="5768225" y="4384275"/>
              <a:ext cx="11225" cy="25"/>
            </a:xfrm>
            <a:custGeom>
              <a:avLst/>
              <a:gdLst/>
              <a:ahLst/>
              <a:cxnLst/>
              <a:rect l="l" t="t" r="r" b="b"/>
              <a:pathLst>
                <a:path w="449" h="1" extrusionOk="0">
                  <a:moveTo>
                    <a:pt x="448" y="1"/>
                  </a:moveTo>
                  <a:lnTo>
                    <a:pt x="0" y="1"/>
                  </a:lnTo>
                  <a:cubicBezTo>
                    <a:pt x="0" y="1"/>
                    <a:pt x="224" y="1"/>
                    <a:pt x="44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83" name="Google Shape;3383;p6"/>
            <p:cNvSpPr/>
            <p:nvPr/>
          </p:nvSpPr>
          <p:spPr>
            <a:xfrm>
              <a:off x="5757000" y="4384275"/>
              <a:ext cx="11250" cy="25"/>
            </a:xfrm>
            <a:custGeom>
              <a:avLst/>
              <a:gdLst/>
              <a:ahLst/>
              <a:cxnLst/>
              <a:rect l="l" t="t" r="r" b="b"/>
              <a:pathLst>
                <a:path w="450" h="1" extrusionOk="0">
                  <a:moveTo>
                    <a:pt x="449" y="1"/>
                  </a:moveTo>
                  <a:cubicBezTo>
                    <a:pt x="225" y="1"/>
                    <a:pt x="1" y="1"/>
                    <a:pt x="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84" name="Google Shape;3384;p6"/>
            <p:cNvSpPr/>
            <p:nvPr/>
          </p:nvSpPr>
          <p:spPr>
            <a:xfrm>
              <a:off x="4473925" y="4381950"/>
              <a:ext cx="16850" cy="7950"/>
            </a:xfrm>
            <a:custGeom>
              <a:avLst/>
              <a:gdLst/>
              <a:ahLst/>
              <a:cxnLst/>
              <a:rect l="l" t="t" r="r" b="b"/>
              <a:pathLst>
                <a:path w="674" h="318" extrusionOk="0">
                  <a:moveTo>
                    <a:pt x="436" y="1"/>
                  </a:moveTo>
                  <a:cubicBezTo>
                    <a:pt x="225" y="1"/>
                    <a:pt x="1" y="159"/>
                    <a:pt x="1" y="318"/>
                  </a:cubicBezTo>
                  <a:cubicBezTo>
                    <a:pt x="225" y="318"/>
                    <a:pt x="673" y="318"/>
                    <a:pt x="673" y="94"/>
                  </a:cubicBezTo>
                  <a:cubicBezTo>
                    <a:pt x="608" y="28"/>
                    <a:pt x="523" y="1"/>
                    <a:pt x="436"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85" name="Google Shape;3385;p6"/>
            <p:cNvSpPr/>
            <p:nvPr/>
          </p:nvSpPr>
          <p:spPr>
            <a:xfrm>
              <a:off x="4507550" y="4386650"/>
              <a:ext cx="4700" cy="6500"/>
            </a:xfrm>
            <a:custGeom>
              <a:avLst/>
              <a:gdLst/>
              <a:ahLst/>
              <a:cxnLst/>
              <a:rect l="l" t="t" r="r" b="b"/>
              <a:pathLst>
                <a:path w="188" h="260" extrusionOk="0">
                  <a:moveTo>
                    <a:pt x="113" y="0"/>
                  </a:moveTo>
                  <a:cubicBezTo>
                    <a:pt x="85" y="0"/>
                    <a:pt x="48" y="35"/>
                    <a:pt x="1" y="130"/>
                  </a:cubicBezTo>
                  <a:cubicBezTo>
                    <a:pt x="48" y="225"/>
                    <a:pt x="85" y="259"/>
                    <a:pt x="113" y="259"/>
                  </a:cubicBezTo>
                  <a:cubicBezTo>
                    <a:pt x="187" y="259"/>
                    <a:pt x="187" y="0"/>
                    <a:pt x="11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86" name="Google Shape;3386;p6"/>
            <p:cNvSpPr/>
            <p:nvPr/>
          </p:nvSpPr>
          <p:spPr>
            <a:xfrm>
              <a:off x="6681500" y="4389875"/>
              <a:ext cx="11225" cy="25"/>
            </a:xfrm>
            <a:custGeom>
              <a:avLst/>
              <a:gdLst/>
              <a:ahLst/>
              <a:cxnLst/>
              <a:rect l="l" t="t" r="r" b="b"/>
              <a:pathLst>
                <a:path w="449" h="1" extrusionOk="0">
                  <a:moveTo>
                    <a:pt x="449" y="1"/>
                  </a:moveTo>
                  <a:lnTo>
                    <a:pt x="0" y="1"/>
                  </a:lnTo>
                  <a:cubicBezTo>
                    <a:pt x="0" y="1"/>
                    <a:pt x="449" y="1"/>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87" name="Google Shape;3387;p6"/>
            <p:cNvSpPr/>
            <p:nvPr/>
          </p:nvSpPr>
          <p:spPr>
            <a:xfrm>
              <a:off x="4373075" y="4389875"/>
              <a:ext cx="11100" cy="17750"/>
            </a:xfrm>
            <a:custGeom>
              <a:avLst/>
              <a:gdLst/>
              <a:ahLst/>
              <a:cxnLst/>
              <a:rect l="l" t="t" r="r" b="b"/>
              <a:pathLst>
                <a:path w="444" h="710" extrusionOk="0">
                  <a:moveTo>
                    <a:pt x="1" y="1"/>
                  </a:moveTo>
                  <a:lnTo>
                    <a:pt x="1" y="673"/>
                  </a:lnTo>
                  <a:cubicBezTo>
                    <a:pt x="51" y="698"/>
                    <a:pt x="95" y="709"/>
                    <a:pt x="134" y="709"/>
                  </a:cubicBezTo>
                  <a:cubicBezTo>
                    <a:pt x="444" y="709"/>
                    <a:pt x="399" y="1"/>
                    <a:pt x="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88" name="Google Shape;3388;p6"/>
            <p:cNvSpPr/>
            <p:nvPr/>
          </p:nvSpPr>
          <p:spPr>
            <a:xfrm>
              <a:off x="4436875" y="4397150"/>
              <a:ext cx="9200" cy="5150"/>
            </a:xfrm>
            <a:custGeom>
              <a:avLst/>
              <a:gdLst/>
              <a:ahLst/>
              <a:cxnLst/>
              <a:rect l="l" t="t" r="r" b="b"/>
              <a:pathLst>
                <a:path w="368" h="206" extrusionOk="0">
                  <a:moveTo>
                    <a:pt x="358" y="0"/>
                  </a:moveTo>
                  <a:cubicBezTo>
                    <a:pt x="337" y="0"/>
                    <a:pt x="0" y="205"/>
                    <a:pt x="31" y="205"/>
                  </a:cubicBezTo>
                  <a:cubicBezTo>
                    <a:pt x="39" y="205"/>
                    <a:pt x="71" y="192"/>
                    <a:pt x="138" y="158"/>
                  </a:cubicBezTo>
                  <a:cubicBezTo>
                    <a:pt x="314" y="41"/>
                    <a:pt x="367" y="0"/>
                    <a:pt x="35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89" name="Google Shape;3389;p6"/>
            <p:cNvSpPr/>
            <p:nvPr/>
          </p:nvSpPr>
          <p:spPr>
            <a:xfrm>
              <a:off x="4619625" y="4395500"/>
              <a:ext cx="5625" cy="5625"/>
            </a:xfrm>
            <a:custGeom>
              <a:avLst/>
              <a:gdLst/>
              <a:ahLst/>
              <a:cxnLst/>
              <a:rect l="l" t="t" r="r" b="b"/>
              <a:pathLst>
                <a:path w="225" h="225" extrusionOk="0">
                  <a:moveTo>
                    <a:pt x="224" y="0"/>
                  </a:moveTo>
                  <a:lnTo>
                    <a:pt x="224" y="0"/>
                  </a:lnTo>
                  <a:cubicBezTo>
                    <a:pt x="224" y="0"/>
                    <a:pt x="0" y="0"/>
                    <a:pt x="0" y="224"/>
                  </a:cubicBezTo>
                  <a:cubicBezTo>
                    <a:pt x="0" y="224"/>
                    <a:pt x="224" y="224"/>
                    <a:pt x="2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0" name="Google Shape;3390;p6"/>
            <p:cNvSpPr/>
            <p:nvPr/>
          </p:nvSpPr>
          <p:spPr>
            <a:xfrm>
              <a:off x="6631075" y="4401100"/>
              <a:ext cx="22425" cy="5625"/>
            </a:xfrm>
            <a:custGeom>
              <a:avLst/>
              <a:gdLst/>
              <a:ahLst/>
              <a:cxnLst/>
              <a:rect l="l" t="t" r="r" b="b"/>
              <a:pathLst>
                <a:path w="897" h="225" extrusionOk="0">
                  <a:moveTo>
                    <a:pt x="897" y="0"/>
                  </a:moveTo>
                  <a:lnTo>
                    <a:pt x="0" y="224"/>
                  </a:lnTo>
                  <a:cubicBezTo>
                    <a:pt x="448" y="224"/>
                    <a:pt x="897" y="224"/>
                    <a:pt x="89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1" name="Google Shape;3391;p6"/>
            <p:cNvSpPr/>
            <p:nvPr/>
          </p:nvSpPr>
          <p:spPr>
            <a:xfrm>
              <a:off x="4350675" y="4417900"/>
              <a:ext cx="11225" cy="2525"/>
            </a:xfrm>
            <a:custGeom>
              <a:avLst/>
              <a:gdLst/>
              <a:ahLst/>
              <a:cxnLst/>
              <a:rect l="l" t="t" r="r" b="b"/>
              <a:pathLst>
                <a:path w="449" h="101" extrusionOk="0">
                  <a:moveTo>
                    <a:pt x="0" y="0"/>
                  </a:moveTo>
                  <a:cubicBezTo>
                    <a:pt x="0" y="0"/>
                    <a:pt x="200" y="100"/>
                    <a:pt x="332" y="100"/>
                  </a:cubicBezTo>
                  <a:cubicBezTo>
                    <a:pt x="399" y="100"/>
                    <a:pt x="449" y="75"/>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2" name="Google Shape;3392;p6"/>
            <p:cNvSpPr/>
            <p:nvPr/>
          </p:nvSpPr>
          <p:spPr>
            <a:xfrm>
              <a:off x="4373075" y="4420275"/>
              <a:ext cx="4700" cy="6475"/>
            </a:xfrm>
            <a:custGeom>
              <a:avLst/>
              <a:gdLst/>
              <a:ahLst/>
              <a:cxnLst/>
              <a:rect l="l" t="t" r="r" b="b"/>
              <a:pathLst>
                <a:path w="188" h="259" extrusionOk="0">
                  <a:moveTo>
                    <a:pt x="113" y="0"/>
                  </a:moveTo>
                  <a:cubicBezTo>
                    <a:pt x="86" y="0"/>
                    <a:pt x="48" y="35"/>
                    <a:pt x="1" y="130"/>
                  </a:cubicBezTo>
                  <a:cubicBezTo>
                    <a:pt x="48" y="224"/>
                    <a:pt x="86" y="259"/>
                    <a:pt x="113" y="259"/>
                  </a:cubicBezTo>
                  <a:cubicBezTo>
                    <a:pt x="188" y="259"/>
                    <a:pt x="188" y="0"/>
                    <a:pt x="11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3" name="Google Shape;3393;p6"/>
            <p:cNvSpPr/>
            <p:nvPr/>
          </p:nvSpPr>
          <p:spPr>
            <a:xfrm>
              <a:off x="4832525" y="4457125"/>
              <a:ext cx="11225" cy="2500"/>
            </a:xfrm>
            <a:custGeom>
              <a:avLst/>
              <a:gdLst/>
              <a:ahLst/>
              <a:cxnLst/>
              <a:rect l="l" t="t" r="r" b="b"/>
              <a:pathLst>
                <a:path w="449" h="100" extrusionOk="0">
                  <a:moveTo>
                    <a:pt x="0" y="0"/>
                  </a:moveTo>
                  <a:cubicBezTo>
                    <a:pt x="0" y="0"/>
                    <a:pt x="200" y="100"/>
                    <a:pt x="333" y="100"/>
                  </a:cubicBezTo>
                  <a:cubicBezTo>
                    <a:pt x="399" y="100"/>
                    <a:pt x="449" y="75"/>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4" name="Google Shape;3394;p6"/>
            <p:cNvSpPr/>
            <p:nvPr/>
          </p:nvSpPr>
          <p:spPr>
            <a:xfrm>
              <a:off x="4821325" y="4466000"/>
              <a:ext cx="11225" cy="7950"/>
            </a:xfrm>
            <a:custGeom>
              <a:avLst/>
              <a:gdLst/>
              <a:ahLst/>
              <a:cxnLst/>
              <a:rect l="l" t="t" r="r" b="b"/>
              <a:pathLst>
                <a:path w="449" h="318" extrusionOk="0">
                  <a:moveTo>
                    <a:pt x="79" y="1"/>
                  </a:moveTo>
                  <a:cubicBezTo>
                    <a:pt x="0" y="1"/>
                    <a:pt x="0" y="159"/>
                    <a:pt x="0" y="318"/>
                  </a:cubicBezTo>
                  <a:cubicBezTo>
                    <a:pt x="224" y="318"/>
                    <a:pt x="448" y="318"/>
                    <a:pt x="224" y="94"/>
                  </a:cubicBezTo>
                  <a:cubicBezTo>
                    <a:pt x="159" y="28"/>
                    <a:pt x="112" y="1"/>
                    <a:pt x="7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5" name="Google Shape;3395;p6"/>
            <p:cNvSpPr/>
            <p:nvPr/>
          </p:nvSpPr>
          <p:spPr>
            <a:xfrm>
              <a:off x="4922175" y="4476300"/>
              <a:ext cx="7825" cy="6500"/>
            </a:xfrm>
            <a:custGeom>
              <a:avLst/>
              <a:gdLst/>
              <a:ahLst/>
              <a:cxnLst/>
              <a:rect l="l" t="t" r="r" b="b"/>
              <a:pathLst>
                <a:path w="313" h="260" extrusionOk="0">
                  <a:moveTo>
                    <a:pt x="136" y="0"/>
                  </a:moveTo>
                  <a:cubicBezTo>
                    <a:pt x="95" y="0"/>
                    <a:pt x="48" y="35"/>
                    <a:pt x="0" y="130"/>
                  </a:cubicBezTo>
                  <a:cubicBezTo>
                    <a:pt x="95" y="224"/>
                    <a:pt x="160" y="259"/>
                    <a:pt x="201" y="259"/>
                  </a:cubicBezTo>
                  <a:cubicBezTo>
                    <a:pt x="313" y="259"/>
                    <a:pt x="248" y="0"/>
                    <a:pt x="136"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6" name="Google Shape;3396;p6"/>
            <p:cNvSpPr/>
            <p:nvPr/>
          </p:nvSpPr>
          <p:spPr>
            <a:xfrm>
              <a:off x="1564150" y="4698050"/>
              <a:ext cx="18700" cy="2500"/>
            </a:xfrm>
            <a:custGeom>
              <a:avLst/>
              <a:gdLst/>
              <a:ahLst/>
              <a:cxnLst/>
              <a:rect l="l" t="t" r="r" b="b"/>
              <a:pathLst>
                <a:path w="748" h="100" extrusionOk="0">
                  <a:moveTo>
                    <a:pt x="299" y="0"/>
                  </a:moveTo>
                  <a:cubicBezTo>
                    <a:pt x="0" y="0"/>
                    <a:pt x="299" y="100"/>
                    <a:pt x="531" y="100"/>
                  </a:cubicBezTo>
                  <a:cubicBezTo>
                    <a:pt x="648" y="100"/>
                    <a:pt x="747" y="75"/>
                    <a:pt x="74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7" name="Google Shape;3397;p6"/>
            <p:cNvSpPr/>
            <p:nvPr/>
          </p:nvSpPr>
          <p:spPr>
            <a:xfrm>
              <a:off x="6053975" y="1663475"/>
              <a:ext cx="115750" cy="76100"/>
            </a:xfrm>
            <a:custGeom>
              <a:avLst/>
              <a:gdLst/>
              <a:ahLst/>
              <a:cxnLst/>
              <a:rect l="l" t="t" r="r" b="b"/>
              <a:pathLst>
                <a:path w="4630" h="3044" extrusionOk="0">
                  <a:moveTo>
                    <a:pt x="4200" y="1"/>
                  </a:moveTo>
                  <a:cubicBezTo>
                    <a:pt x="4082" y="1"/>
                    <a:pt x="3759" y="229"/>
                    <a:pt x="3138" y="809"/>
                  </a:cubicBezTo>
                  <a:cubicBezTo>
                    <a:pt x="2914" y="809"/>
                    <a:pt x="0" y="1929"/>
                    <a:pt x="1793" y="2602"/>
                  </a:cubicBezTo>
                  <a:cubicBezTo>
                    <a:pt x="1699" y="2914"/>
                    <a:pt x="1723" y="3043"/>
                    <a:pt x="1825" y="3043"/>
                  </a:cubicBezTo>
                  <a:cubicBezTo>
                    <a:pt x="2316" y="3043"/>
                    <a:pt x="4629" y="1"/>
                    <a:pt x="420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8" name="Google Shape;3398;p6"/>
            <p:cNvSpPr/>
            <p:nvPr/>
          </p:nvSpPr>
          <p:spPr>
            <a:xfrm>
              <a:off x="6003550" y="1717300"/>
              <a:ext cx="50450" cy="22225"/>
            </a:xfrm>
            <a:custGeom>
              <a:avLst/>
              <a:gdLst/>
              <a:ahLst/>
              <a:cxnLst/>
              <a:rect l="l" t="t" r="r" b="b"/>
              <a:pathLst>
                <a:path w="2018" h="889" extrusionOk="0">
                  <a:moveTo>
                    <a:pt x="2017" y="0"/>
                  </a:moveTo>
                  <a:cubicBezTo>
                    <a:pt x="1057" y="0"/>
                    <a:pt x="1084" y="494"/>
                    <a:pt x="406" y="494"/>
                  </a:cubicBezTo>
                  <a:cubicBezTo>
                    <a:pt x="293" y="494"/>
                    <a:pt x="160" y="481"/>
                    <a:pt x="0" y="449"/>
                  </a:cubicBezTo>
                  <a:lnTo>
                    <a:pt x="0" y="449"/>
                  </a:lnTo>
                  <a:cubicBezTo>
                    <a:pt x="129" y="770"/>
                    <a:pt x="313" y="889"/>
                    <a:pt x="521" y="889"/>
                  </a:cubicBezTo>
                  <a:cubicBezTo>
                    <a:pt x="1037" y="889"/>
                    <a:pt x="1698" y="160"/>
                    <a:pt x="201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9" name="Google Shape;3399;p6"/>
            <p:cNvSpPr/>
            <p:nvPr/>
          </p:nvSpPr>
          <p:spPr>
            <a:xfrm>
              <a:off x="5622550" y="1941400"/>
              <a:ext cx="16825" cy="16850"/>
            </a:xfrm>
            <a:custGeom>
              <a:avLst/>
              <a:gdLst/>
              <a:ahLst/>
              <a:cxnLst/>
              <a:rect l="l" t="t" r="r" b="b"/>
              <a:pathLst>
                <a:path w="673" h="674" extrusionOk="0">
                  <a:moveTo>
                    <a:pt x="0" y="1"/>
                  </a:moveTo>
                  <a:cubicBezTo>
                    <a:pt x="224" y="225"/>
                    <a:pt x="224" y="449"/>
                    <a:pt x="672" y="673"/>
                  </a:cubicBezTo>
                  <a:cubicBezTo>
                    <a:pt x="448" y="449"/>
                    <a:pt x="672" y="1"/>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0" name="Google Shape;3400;p6"/>
            <p:cNvSpPr/>
            <p:nvPr/>
          </p:nvSpPr>
          <p:spPr>
            <a:xfrm>
              <a:off x="5633750" y="1972375"/>
              <a:ext cx="28025" cy="19475"/>
            </a:xfrm>
            <a:custGeom>
              <a:avLst/>
              <a:gdLst/>
              <a:ahLst/>
              <a:cxnLst/>
              <a:rect l="l" t="t" r="r" b="b"/>
              <a:pathLst>
                <a:path w="1121" h="779" extrusionOk="0">
                  <a:moveTo>
                    <a:pt x="172" y="1"/>
                  </a:moveTo>
                  <a:cubicBezTo>
                    <a:pt x="100" y="1"/>
                    <a:pt x="38" y="32"/>
                    <a:pt x="0" y="107"/>
                  </a:cubicBezTo>
                  <a:cubicBezTo>
                    <a:pt x="224" y="107"/>
                    <a:pt x="0" y="555"/>
                    <a:pt x="0" y="779"/>
                  </a:cubicBezTo>
                  <a:cubicBezTo>
                    <a:pt x="1121" y="779"/>
                    <a:pt x="529" y="1"/>
                    <a:pt x="172"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1" name="Google Shape;3401;p6"/>
            <p:cNvSpPr/>
            <p:nvPr/>
          </p:nvSpPr>
          <p:spPr>
            <a:xfrm>
              <a:off x="5605725" y="2014250"/>
              <a:ext cx="25" cy="50450"/>
            </a:xfrm>
            <a:custGeom>
              <a:avLst/>
              <a:gdLst/>
              <a:ahLst/>
              <a:cxnLst/>
              <a:rect l="l" t="t" r="r" b="b"/>
              <a:pathLst>
                <a:path w="1" h="2018" extrusionOk="0">
                  <a:moveTo>
                    <a:pt x="1" y="449"/>
                  </a:moveTo>
                  <a:cubicBezTo>
                    <a:pt x="1" y="2018"/>
                    <a:pt x="1" y="0"/>
                    <a:pt x="1" y="449"/>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2" name="Google Shape;3402;p6"/>
            <p:cNvSpPr/>
            <p:nvPr/>
          </p:nvSpPr>
          <p:spPr>
            <a:xfrm>
              <a:off x="5772975" y="2181150"/>
              <a:ext cx="16500" cy="5150"/>
            </a:xfrm>
            <a:custGeom>
              <a:avLst/>
              <a:gdLst/>
              <a:ahLst/>
              <a:cxnLst/>
              <a:rect l="l" t="t" r="r" b="b"/>
              <a:pathLst>
                <a:path w="660" h="206" extrusionOk="0">
                  <a:moveTo>
                    <a:pt x="39" y="1"/>
                  </a:moveTo>
                  <a:cubicBezTo>
                    <a:pt x="7" y="1"/>
                    <a:pt x="1" y="14"/>
                    <a:pt x="34" y="48"/>
                  </a:cubicBezTo>
                  <a:cubicBezTo>
                    <a:pt x="386" y="165"/>
                    <a:pt x="538" y="206"/>
                    <a:pt x="576" y="206"/>
                  </a:cubicBezTo>
                  <a:cubicBezTo>
                    <a:pt x="659" y="206"/>
                    <a:pt x="162" y="1"/>
                    <a:pt x="3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3" name="Google Shape;3403;p6"/>
            <p:cNvSpPr/>
            <p:nvPr/>
          </p:nvSpPr>
          <p:spPr>
            <a:xfrm>
              <a:off x="5171900" y="1894975"/>
              <a:ext cx="12625" cy="3250"/>
            </a:xfrm>
            <a:custGeom>
              <a:avLst/>
              <a:gdLst/>
              <a:ahLst/>
              <a:cxnLst/>
              <a:rect l="l" t="t" r="r" b="b"/>
              <a:pathLst>
                <a:path w="505" h="130" extrusionOk="0">
                  <a:moveTo>
                    <a:pt x="491" y="0"/>
                  </a:moveTo>
                  <a:cubicBezTo>
                    <a:pt x="454" y="0"/>
                    <a:pt x="1" y="130"/>
                    <a:pt x="38" y="130"/>
                  </a:cubicBezTo>
                  <a:cubicBezTo>
                    <a:pt x="52" y="130"/>
                    <a:pt x="131" y="112"/>
                    <a:pt x="321" y="65"/>
                  </a:cubicBezTo>
                  <a:cubicBezTo>
                    <a:pt x="463" y="18"/>
                    <a:pt x="505" y="0"/>
                    <a:pt x="49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4" name="Google Shape;3404;p6"/>
            <p:cNvSpPr/>
            <p:nvPr/>
          </p:nvSpPr>
          <p:spPr>
            <a:xfrm>
              <a:off x="5095875" y="1896600"/>
              <a:ext cx="22425" cy="5625"/>
            </a:xfrm>
            <a:custGeom>
              <a:avLst/>
              <a:gdLst/>
              <a:ahLst/>
              <a:cxnLst/>
              <a:rect l="l" t="t" r="r" b="b"/>
              <a:pathLst>
                <a:path w="897" h="225" extrusionOk="0">
                  <a:moveTo>
                    <a:pt x="896" y="0"/>
                  </a:moveTo>
                  <a:cubicBezTo>
                    <a:pt x="672" y="0"/>
                    <a:pt x="0" y="224"/>
                    <a:pt x="448" y="224"/>
                  </a:cubicBezTo>
                  <a:cubicBezTo>
                    <a:pt x="448" y="224"/>
                    <a:pt x="672" y="0"/>
                    <a:pt x="896"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5" name="Google Shape;3405;p6"/>
            <p:cNvSpPr/>
            <p:nvPr/>
          </p:nvSpPr>
          <p:spPr>
            <a:xfrm>
              <a:off x="3364550" y="2176725"/>
              <a:ext cx="22450" cy="11250"/>
            </a:xfrm>
            <a:custGeom>
              <a:avLst/>
              <a:gdLst/>
              <a:ahLst/>
              <a:cxnLst/>
              <a:rect l="l" t="t" r="r" b="b"/>
              <a:pathLst>
                <a:path w="898" h="450" extrusionOk="0">
                  <a:moveTo>
                    <a:pt x="225" y="1"/>
                  </a:moveTo>
                  <a:cubicBezTo>
                    <a:pt x="225" y="1"/>
                    <a:pt x="1" y="449"/>
                    <a:pt x="225" y="449"/>
                  </a:cubicBezTo>
                  <a:cubicBezTo>
                    <a:pt x="449" y="449"/>
                    <a:pt x="897" y="449"/>
                    <a:pt x="22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6" name="Google Shape;3406;p6"/>
            <p:cNvSpPr/>
            <p:nvPr/>
          </p:nvSpPr>
          <p:spPr>
            <a:xfrm>
              <a:off x="6474175" y="2204750"/>
              <a:ext cx="25" cy="25"/>
            </a:xfrm>
            <a:custGeom>
              <a:avLst/>
              <a:gdLst/>
              <a:ahLst/>
              <a:cxnLst/>
              <a:rect l="l" t="t" r="r" b="b"/>
              <a:pathLst>
                <a:path w="1" h="1" extrusionOk="0">
                  <a:moveTo>
                    <a:pt x="1" y="0"/>
                  </a:move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7" name="Google Shape;3407;p6"/>
            <p:cNvSpPr/>
            <p:nvPr/>
          </p:nvSpPr>
          <p:spPr>
            <a:xfrm>
              <a:off x="5975525" y="2462475"/>
              <a:ext cx="11225" cy="12775"/>
            </a:xfrm>
            <a:custGeom>
              <a:avLst/>
              <a:gdLst/>
              <a:ahLst/>
              <a:cxnLst/>
              <a:rect l="l" t="t" r="r" b="b"/>
              <a:pathLst>
                <a:path w="449" h="511" extrusionOk="0">
                  <a:moveTo>
                    <a:pt x="0" y="1"/>
                  </a:moveTo>
                  <a:cubicBezTo>
                    <a:pt x="0" y="182"/>
                    <a:pt x="147" y="510"/>
                    <a:pt x="322" y="510"/>
                  </a:cubicBezTo>
                  <a:cubicBezTo>
                    <a:pt x="363" y="510"/>
                    <a:pt x="406" y="492"/>
                    <a:pt x="449" y="449"/>
                  </a:cubicBezTo>
                  <a:cubicBezTo>
                    <a:pt x="225" y="225"/>
                    <a:pt x="225" y="225"/>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8" name="Google Shape;3408;p6"/>
            <p:cNvSpPr/>
            <p:nvPr/>
          </p:nvSpPr>
          <p:spPr>
            <a:xfrm>
              <a:off x="5922300" y="2392750"/>
              <a:ext cx="16825" cy="6725"/>
            </a:xfrm>
            <a:custGeom>
              <a:avLst/>
              <a:gdLst/>
              <a:ahLst/>
              <a:cxnLst/>
              <a:rect l="l" t="t" r="r" b="b"/>
              <a:pathLst>
                <a:path w="673" h="269" extrusionOk="0">
                  <a:moveTo>
                    <a:pt x="278" y="1"/>
                  </a:moveTo>
                  <a:cubicBezTo>
                    <a:pt x="237" y="1"/>
                    <a:pt x="187" y="26"/>
                    <a:pt x="112" y="100"/>
                  </a:cubicBezTo>
                  <a:cubicBezTo>
                    <a:pt x="0" y="212"/>
                    <a:pt x="168" y="268"/>
                    <a:pt x="337" y="268"/>
                  </a:cubicBezTo>
                  <a:cubicBezTo>
                    <a:pt x="505" y="268"/>
                    <a:pt x="673" y="212"/>
                    <a:pt x="561" y="100"/>
                  </a:cubicBezTo>
                  <a:cubicBezTo>
                    <a:pt x="411" y="100"/>
                    <a:pt x="361" y="1"/>
                    <a:pt x="27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9" name="Google Shape;3409;p6"/>
            <p:cNvSpPr/>
            <p:nvPr/>
          </p:nvSpPr>
          <p:spPr>
            <a:xfrm>
              <a:off x="5971800" y="2344825"/>
              <a:ext cx="14950" cy="5000"/>
            </a:xfrm>
            <a:custGeom>
              <a:avLst/>
              <a:gdLst/>
              <a:ahLst/>
              <a:cxnLst/>
              <a:rect l="l" t="t" r="r" b="b"/>
              <a:pathLst>
                <a:path w="598" h="200" extrusionOk="0">
                  <a:moveTo>
                    <a:pt x="149" y="0"/>
                  </a:moveTo>
                  <a:cubicBezTo>
                    <a:pt x="0" y="0"/>
                    <a:pt x="249" y="200"/>
                    <a:pt x="432" y="200"/>
                  </a:cubicBezTo>
                  <a:cubicBezTo>
                    <a:pt x="523" y="200"/>
                    <a:pt x="598" y="150"/>
                    <a:pt x="59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0" name="Google Shape;3410;p6"/>
            <p:cNvSpPr/>
            <p:nvPr/>
          </p:nvSpPr>
          <p:spPr>
            <a:xfrm>
              <a:off x="6014750" y="2501700"/>
              <a:ext cx="5625" cy="2525"/>
            </a:xfrm>
            <a:custGeom>
              <a:avLst/>
              <a:gdLst/>
              <a:ahLst/>
              <a:cxnLst/>
              <a:rect l="l" t="t" r="r" b="b"/>
              <a:pathLst>
                <a:path w="225" h="101" extrusionOk="0">
                  <a:moveTo>
                    <a:pt x="0" y="1"/>
                  </a:moveTo>
                  <a:cubicBezTo>
                    <a:pt x="0" y="1"/>
                    <a:pt x="100" y="100"/>
                    <a:pt x="166" y="100"/>
                  </a:cubicBezTo>
                  <a:cubicBezTo>
                    <a:pt x="200" y="100"/>
                    <a:pt x="224" y="75"/>
                    <a:pt x="22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1" name="Google Shape;3411;p6"/>
            <p:cNvSpPr/>
            <p:nvPr/>
          </p:nvSpPr>
          <p:spPr>
            <a:xfrm>
              <a:off x="5958725" y="2440075"/>
              <a:ext cx="16825" cy="5625"/>
            </a:xfrm>
            <a:custGeom>
              <a:avLst/>
              <a:gdLst/>
              <a:ahLst/>
              <a:cxnLst/>
              <a:rect l="l" t="t" r="r" b="b"/>
              <a:pathLst>
                <a:path w="673" h="225" extrusionOk="0">
                  <a:moveTo>
                    <a:pt x="0" y="0"/>
                  </a:moveTo>
                  <a:cubicBezTo>
                    <a:pt x="0" y="0"/>
                    <a:pt x="0" y="224"/>
                    <a:pt x="448" y="224"/>
                  </a:cubicBezTo>
                  <a:cubicBezTo>
                    <a:pt x="672" y="224"/>
                    <a:pt x="224" y="0"/>
                    <a:pt x="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2" name="Google Shape;3412;p6"/>
            <p:cNvSpPr/>
            <p:nvPr/>
          </p:nvSpPr>
          <p:spPr>
            <a:xfrm>
              <a:off x="5062250" y="2434475"/>
              <a:ext cx="28025" cy="5625"/>
            </a:xfrm>
            <a:custGeom>
              <a:avLst/>
              <a:gdLst/>
              <a:ahLst/>
              <a:cxnLst/>
              <a:rect l="l" t="t" r="r" b="b"/>
              <a:pathLst>
                <a:path w="1121" h="225" extrusionOk="0">
                  <a:moveTo>
                    <a:pt x="1121" y="0"/>
                  </a:moveTo>
                  <a:lnTo>
                    <a:pt x="1121" y="0"/>
                  </a:lnTo>
                  <a:cubicBezTo>
                    <a:pt x="897" y="0"/>
                    <a:pt x="0" y="224"/>
                    <a:pt x="449" y="224"/>
                  </a:cubicBezTo>
                  <a:cubicBezTo>
                    <a:pt x="673" y="224"/>
                    <a:pt x="897" y="0"/>
                    <a:pt x="112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3" name="Google Shape;3413;p6"/>
            <p:cNvSpPr/>
            <p:nvPr/>
          </p:nvSpPr>
          <p:spPr>
            <a:xfrm>
              <a:off x="6406950" y="2580150"/>
              <a:ext cx="28050" cy="28025"/>
            </a:xfrm>
            <a:custGeom>
              <a:avLst/>
              <a:gdLst/>
              <a:ahLst/>
              <a:cxnLst/>
              <a:rect l="l" t="t" r="r" b="b"/>
              <a:pathLst>
                <a:path w="1122" h="1121" extrusionOk="0">
                  <a:moveTo>
                    <a:pt x="1121" y="0"/>
                  </a:moveTo>
                  <a:cubicBezTo>
                    <a:pt x="225" y="0"/>
                    <a:pt x="1" y="1121"/>
                    <a:pt x="673" y="1121"/>
                  </a:cubicBezTo>
                  <a:cubicBezTo>
                    <a:pt x="673" y="673"/>
                    <a:pt x="1121" y="673"/>
                    <a:pt x="112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4" name="Google Shape;3414;p6"/>
            <p:cNvSpPr/>
            <p:nvPr/>
          </p:nvSpPr>
          <p:spPr>
            <a:xfrm>
              <a:off x="5495825" y="2612575"/>
              <a:ext cx="9200" cy="5150"/>
            </a:xfrm>
            <a:custGeom>
              <a:avLst/>
              <a:gdLst/>
              <a:ahLst/>
              <a:cxnLst/>
              <a:rect l="l" t="t" r="r" b="b"/>
              <a:pathLst>
                <a:path w="368" h="206" extrusionOk="0">
                  <a:moveTo>
                    <a:pt x="31" y="1"/>
                  </a:moveTo>
                  <a:cubicBezTo>
                    <a:pt x="1" y="1"/>
                    <a:pt x="337" y="206"/>
                    <a:pt x="358" y="206"/>
                  </a:cubicBezTo>
                  <a:cubicBezTo>
                    <a:pt x="368" y="206"/>
                    <a:pt x="314" y="165"/>
                    <a:pt x="138" y="48"/>
                  </a:cubicBezTo>
                  <a:cubicBezTo>
                    <a:pt x="71" y="14"/>
                    <a:pt x="39" y="1"/>
                    <a:pt x="3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5" name="Google Shape;3415;p6"/>
            <p:cNvSpPr/>
            <p:nvPr/>
          </p:nvSpPr>
          <p:spPr>
            <a:xfrm>
              <a:off x="5656150" y="2636175"/>
              <a:ext cx="11225" cy="4225"/>
            </a:xfrm>
            <a:custGeom>
              <a:avLst/>
              <a:gdLst/>
              <a:ahLst/>
              <a:cxnLst/>
              <a:rect l="l" t="t" r="r" b="b"/>
              <a:pathLst>
                <a:path w="449" h="169" extrusionOk="0">
                  <a:moveTo>
                    <a:pt x="1" y="0"/>
                  </a:moveTo>
                  <a:cubicBezTo>
                    <a:pt x="1" y="112"/>
                    <a:pt x="113" y="168"/>
                    <a:pt x="225" y="168"/>
                  </a:cubicBezTo>
                  <a:cubicBezTo>
                    <a:pt x="337" y="168"/>
                    <a:pt x="449" y="112"/>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6" name="Google Shape;3416;p6"/>
            <p:cNvSpPr/>
            <p:nvPr/>
          </p:nvSpPr>
          <p:spPr>
            <a:xfrm>
              <a:off x="5600125" y="2628250"/>
              <a:ext cx="11225" cy="7950"/>
            </a:xfrm>
            <a:custGeom>
              <a:avLst/>
              <a:gdLst/>
              <a:ahLst/>
              <a:cxnLst/>
              <a:rect l="l" t="t" r="r" b="b"/>
              <a:pathLst>
                <a:path w="449" h="318" extrusionOk="0">
                  <a:moveTo>
                    <a:pt x="356" y="0"/>
                  </a:moveTo>
                  <a:cubicBezTo>
                    <a:pt x="225" y="0"/>
                    <a:pt x="1" y="159"/>
                    <a:pt x="1" y="317"/>
                  </a:cubicBezTo>
                  <a:cubicBezTo>
                    <a:pt x="225" y="317"/>
                    <a:pt x="449" y="317"/>
                    <a:pt x="449" y="93"/>
                  </a:cubicBezTo>
                  <a:cubicBezTo>
                    <a:pt x="449" y="28"/>
                    <a:pt x="410" y="0"/>
                    <a:pt x="356"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7" name="Google Shape;3417;p6"/>
            <p:cNvSpPr/>
            <p:nvPr/>
          </p:nvSpPr>
          <p:spPr>
            <a:xfrm>
              <a:off x="5622550" y="2636175"/>
              <a:ext cx="5625" cy="25"/>
            </a:xfrm>
            <a:custGeom>
              <a:avLst/>
              <a:gdLst/>
              <a:ahLst/>
              <a:cxnLst/>
              <a:rect l="l" t="t" r="r" b="b"/>
              <a:pathLst>
                <a:path w="225" h="1" extrusionOk="0">
                  <a:moveTo>
                    <a:pt x="0" y="0"/>
                  </a:moveTo>
                  <a:lnTo>
                    <a:pt x="224" y="0"/>
                  </a:ln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8" name="Google Shape;3418;p6"/>
            <p:cNvSpPr/>
            <p:nvPr/>
          </p:nvSpPr>
          <p:spPr>
            <a:xfrm>
              <a:off x="3207675" y="2669800"/>
              <a:ext cx="16825" cy="12750"/>
            </a:xfrm>
            <a:custGeom>
              <a:avLst/>
              <a:gdLst/>
              <a:ahLst/>
              <a:cxnLst/>
              <a:rect l="l" t="t" r="r" b="b"/>
              <a:pathLst>
                <a:path w="673" h="510" extrusionOk="0">
                  <a:moveTo>
                    <a:pt x="0" y="0"/>
                  </a:moveTo>
                  <a:cubicBezTo>
                    <a:pt x="0" y="181"/>
                    <a:pt x="294" y="509"/>
                    <a:pt x="524" y="509"/>
                  </a:cubicBezTo>
                  <a:cubicBezTo>
                    <a:pt x="579" y="509"/>
                    <a:pt x="630" y="491"/>
                    <a:pt x="673" y="448"/>
                  </a:cubicBezTo>
                  <a:cubicBezTo>
                    <a:pt x="449" y="224"/>
                    <a:pt x="224" y="224"/>
                    <a:pt x="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9" name="Google Shape;3419;p6"/>
            <p:cNvSpPr/>
            <p:nvPr/>
          </p:nvSpPr>
          <p:spPr>
            <a:xfrm>
              <a:off x="3394425" y="2756950"/>
              <a:ext cx="23100" cy="13125"/>
            </a:xfrm>
            <a:custGeom>
              <a:avLst/>
              <a:gdLst/>
              <a:ahLst/>
              <a:cxnLst/>
              <a:rect l="l" t="t" r="r" b="b"/>
              <a:pathLst>
                <a:path w="924" h="525" extrusionOk="0">
                  <a:moveTo>
                    <a:pt x="125" y="0"/>
                  </a:moveTo>
                  <a:cubicBezTo>
                    <a:pt x="26" y="0"/>
                    <a:pt x="1" y="25"/>
                    <a:pt x="150" y="100"/>
                  </a:cubicBezTo>
                  <a:cubicBezTo>
                    <a:pt x="396" y="346"/>
                    <a:pt x="642" y="524"/>
                    <a:pt x="777" y="524"/>
                  </a:cubicBezTo>
                  <a:cubicBezTo>
                    <a:pt x="888" y="524"/>
                    <a:pt x="924" y="403"/>
                    <a:pt x="823" y="100"/>
                  </a:cubicBezTo>
                  <a:cubicBezTo>
                    <a:pt x="823" y="100"/>
                    <a:pt x="325" y="0"/>
                    <a:pt x="1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0" name="Google Shape;3420;p6"/>
            <p:cNvSpPr/>
            <p:nvPr/>
          </p:nvSpPr>
          <p:spPr>
            <a:xfrm>
              <a:off x="7034475" y="2887150"/>
              <a:ext cx="11225" cy="11575"/>
            </a:xfrm>
            <a:custGeom>
              <a:avLst/>
              <a:gdLst/>
              <a:ahLst/>
              <a:cxnLst/>
              <a:rect l="l" t="t" r="r" b="b"/>
              <a:pathLst>
                <a:path w="449" h="463" extrusionOk="0">
                  <a:moveTo>
                    <a:pt x="146" y="0"/>
                  </a:moveTo>
                  <a:cubicBezTo>
                    <a:pt x="113" y="0"/>
                    <a:pt x="66" y="14"/>
                    <a:pt x="1" y="47"/>
                  </a:cubicBezTo>
                  <a:cubicBezTo>
                    <a:pt x="1" y="201"/>
                    <a:pt x="214" y="463"/>
                    <a:pt x="346" y="463"/>
                  </a:cubicBezTo>
                  <a:cubicBezTo>
                    <a:pt x="406" y="463"/>
                    <a:pt x="449" y="410"/>
                    <a:pt x="449" y="271"/>
                  </a:cubicBezTo>
                  <a:lnTo>
                    <a:pt x="449" y="271"/>
                  </a:lnTo>
                  <a:cubicBezTo>
                    <a:pt x="383" y="304"/>
                    <a:pt x="337" y="317"/>
                    <a:pt x="304" y="317"/>
                  </a:cubicBezTo>
                  <a:cubicBezTo>
                    <a:pt x="146" y="317"/>
                    <a:pt x="304" y="0"/>
                    <a:pt x="146"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1" name="Google Shape;3421;p6"/>
            <p:cNvSpPr/>
            <p:nvPr/>
          </p:nvSpPr>
          <p:spPr>
            <a:xfrm>
              <a:off x="6687100" y="3342150"/>
              <a:ext cx="5625" cy="25"/>
            </a:xfrm>
            <a:custGeom>
              <a:avLst/>
              <a:gdLst/>
              <a:ahLst/>
              <a:cxnLst/>
              <a:rect l="l" t="t" r="r" b="b"/>
              <a:pathLst>
                <a:path w="225" h="1" extrusionOk="0">
                  <a:moveTo>
                    <a:pt x="225" y="0"/>
                  </a:moveTo>
                  <a:lnTo>
                    <a:pt x="0" y="0"/>
                  </a:lnTo>
                  <a:cubicBezTo>
                    <a:pt x="0" y="0"/>
                    <a:pt x="225" y="0"/>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2" name="Google Shape;3422;p6"/>
            <p:cNvSpPr/>
            <p:nvPr/>
          </p:nvSpPr>
          <p:spPr>
            <a:xfrm>
              <a:off x="6608650" y="3316500"/>
              <a:ext cx="23375" cy="6500"/>
            </a:xfrm>
            <a:custGeom>
              <a:avLst/>
              <a:gdLst/>
              <a:ahLst/>
              <a:cxnLst/>
              <a:rect l="l" t="t" r="r" b="b"/>
              <a:pathLst>
                <a:path w="935" h="260" extrusionOk="0">
                  <a:moveTo>
                    <a:pt x="561" y="0"/>
                  </a:moveTo>
                  <a:cubicBezTo>
                    <a:pt x="424" y="0"/>
                    <a:pt x="238" y="35"/>
                    <a:pt x="1" y="130"/>
                  </a:cubicBezTo>
                  <a:cubicBezTo>
                    <a:pt x="238" y="224"/>
                    <a:pt x="424" y="259"/>
                    <a:pt x="561" y="259"/>
                  </a:cubicBezTo>
                  <a:cubicBezTo>
                    <a:pt x="935" y="259"/>
                    <a:pt x="935" y="0"/>
                    <a:pt x="56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3" name="Google Shape;3423;p6"/>
            <p:cNvSpPr/>
            <p:nvPr/>
          </p:nvSpPr>
          <p:spPr>
            <a:xfrm>
              <a:off x="6530225" y="3291725"/>
              <a:ext cx="5625" cy="2500"/>
            </a:xfrm>
            <a:custGeom>
              <a:avLst/>
              <a:gdLst/>
              <a:ahLst/>
              <a:cxnLst/>
              <a:rect l="l" t="t" r="r" b="b"/>
              <a:pathLst>
                <a:path w="225" h="100" extrusionOk="0">
                  <a:moveTo>
                    <a:pt x="0" y="0"/>
                  </a:moveTo>
                  <a:cubicBezTo>
                    <a:pt x="0" y="0"/>
                    <a:pt x="100" y="100"/>
                    <a:pt x="166" y="100"/>
                  </a:cubicBezTo>
                  <a:cubicBezTo>
                    <a:pt x="199" y="100"/>
                    <a:pt x="224" y="75"/>
                    <a:pt x="2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4" name="Google Shape;3424;p6"/>
            <p:cNvSpPr/>
            <p:nvPr/>
          </p:nvSpPr>
          <p:spPr>
            <a:xfrm>
              <a:off x="6558225" y="3302925"/>
              <a:ext cx="11225" cy="25"/>
            </a:xfrm>
            <a:custGeom>
              <a:avLst/>
              <a:gdLst/>
              <a:ahLst/>
              <a:cxnLst/>
              <a:rect l="l" t="t" r="r" b="b"/>
              <a:pathLst>
                <a:path w="449" h="1" extrusionOk="0">
                  <a:moveTo>
                    <a:pt x="449" y="0"/>
                  </a:moveTo>
                  <a:lnTo>
                    <a:pt x="1" y="0"/>
                  </a:lnTo>
                  <a:cubicBezTo>
                    <a:pt x="1" y="0"/>
                    <a:pt x="449" y="0"/>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5" name="Google Shape;3425;p6"/>
            <p:cNvSpPr/>
            <p:nvPr/>
          </p:nvSpPr>
          <p:spPr>
            <a:xfrm>
              <a:off x="3790375" y="2979600"/>
              <a:ext cx="22450" cy="8950"/>
            </a:xfrm>
            <a:custGeom>
              <a:avLst/>
              <a:gdLst/>
              <a:ahLst/>
              <a:cxnLst/>
              <a:rect l="l" t="t" r="r" b="b"/>
              <a:pathLst>
                <a:path w="898" h="358" extrusionOk="0">
                  <a:moveTo>
                    <a:pt x="180" y="1"/>
                  </a:moveTo>
                  <a:cubicBezTo>
                    <a:pt x="118" y="1"/>
                    <a:pt x="59" y="41"/>
                    <a:pt x="1" y="159"/>
                  </a:cubicBezTo>
                  <a:cubicBezTo>
                    <a:pt x="150" y="159"/>
                    <a:pt x="399" y="358"/>
                    <a:pt x="615" y="358"/>
                  </a:cubicBezTo>
                  <a:cubicBezTo>
                    <a:pt x="723" y="358"/>
                    <a:pt x="822" y="308"/>
                    <a:pt x="897" y="159"/>
                  </a:cubicBezTo>
                  <a:lnTo>
                    <a:pt x="897" y="159"/>
                  </a:lnTo>
                  <a:cubicBezTo>
                    <a:pt x="830" y="192"/>
                    <a:pt x="767" y="206"/>
                    <a:pt x="709" y="206"/>
                  </a:cubicBezTo>
                  <a:cubicBezTo>
                    <a:pt x="482" y="206"/>
                    <a:pt x="321" y="1"/>
                    <a:pt x="18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6" name="Google Shape;3426;p6"/>
            <p:cNvSpPr/>
            <p:nvPr/>
          </p:nvSpPr>
          <p:spPr>
            <a:xfrm>
              <a:off x="4527175" y="3345250"/>
              <a:ext cx="19625" cy="10925"/>
            </a:xfrm>
            <a:custGeom>
              <a:avLst/>
              <a:gdLst/>
              <a:ahLst/>
              <a:cxnLst/>
              <a:rect l="l" t="t" r="r" b="b"/>
              <a:pathLst>
                <a:path w="785" h="437" extrusionOk="0">
                  <a:moveTo>
                    <a:pt x="187" y="1"/>
                  </a:moveTo>
                  <a:cubicBezTo>
                    <a:pt x="137" y="1"/>
                    <a:pt x="112" y="26"/>
                    <a:pt x="112" y="100"/>
                  </a:cubicBezTo>
                  <a:cubicBezTo>
                    <a:pt x="0" y="324"/>
                    <a:pt x="168" y="436"/>
                    <a:pt x="364" y="436"/>
                  </a:cubicBezTo>
                  <a:cubicBezTo>
                    <a:pt x="560" y="436"/>
                    <a:pt x="784" y="324"/>
                    <a:pt x="784" y="100"/>
                  </a:cubicBezTo>
                  <a:cubicBezTo>
                    <a:pt x="486" y="100"/>
                    <a:pt x="286" y="1"/>
                    <a:pt x="18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7" name="Google Shape;3427;p6"/>
            <p:cNvSpPr/>
            <p:nvPr/>
          </p:nvSpPr>
          <p:spPr>
            <a:xfrm>
              <a:off x="4020100" y="3101225"/>
              <a:ext cx="95275" cy="44825"/>
            </a:xfrm>
            <a:custGeom>
              <a:avLst/>
              <a:gdLst/>
              <a:ahLst/>
              <a:cxnLst/>
              <a:rect l="l" t="t" r="r" b="b"/>
              <a:pathLst>
                <a:path w="3811" h="1793" extrusionOk="0">
                  <a:moveTo>
                    <a:pt x="0" y="0"/>
                  </a:moveTo>
                  <a:lnTo>
                    <a:pt x="0" y="0"/>
                  </a:lnTo>
                  <a:cubicBezTo>
                    <a:pt x="1121" y="897"/>
                    <a:pt x="2466" y="1345"/>
                    <a:pt x="3810" y="1793"/>
                  </a:cubicBezTo>
                  <a:cubicBezTo>
                    <a:pt x="2690" y="1345"/>
                    <a:pt x="1569" y="448"/>
                    <a:pt x="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8" name="Google Shape;3428;p6"/>
            <p:cNvSpPr/>
            <p:nvPr/>
          </p:nvSpPr>
          <p:spPr>
            <a:xfrm>
              <a:off x="4193800" y="3185250"/>
              <a:ext cx="28025" cy="16850"/>
            </a:xfrm>
            <a:custGeom>
              <a:avLst/>
              <a:gdLst/>
              <a:ahLst/>
              <a:cxnLst/>
              <a:rect l="l" t="t" r="r" b="b"/>
              <a:pathLst>
                <a:path w="1121" h="674" extrusionOk="0">
                  <a:moveTo>
                    <a:pt x="0" y="1"/>
                  </a:moveTo>
                  <a:cubicBezTo>
                    <a:pt x="0" y="449"/>
                    <a:pt x="672" y="673"/>
                    <a:pt x="1121" y="673"/>
                  </a:cubicBezTo>
                  <a:cubicBezTo>
                    <a:pt x="1121" y="449"/>
                    <a:pt x="448" y="449"/>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9" name="Google Shape;3429;p6"/>
            <p:cNvSpPr/>
            <p:nvPr/>
          </p:nvSpPr>
          <p:spPr>
            <a:xfrm>
              <a:off x="4123375" y="3125275"/>
              <a:ext cx="11100" cy="5150"/>
            </a:xfrm>
            <a:custGeom>
              <a:avLst/>
              <a:gdLst/>
              <a:ahLst/>
              <a:cxnLst/>
              <a:rect l="l" t="t" r="r" b="b"/>
              <a:pathLst>
                <a:path w="444" h="206" extrusionOk="0">
                  <a:moveTo>
                    <a:pt x="38" y="1"/>
                  </a:moveTo>
                  <a:cubicBezTo>
                    <a:pt x="1" y="1"/>
                    <a:pt x="10" y="41"/>
                    <a:pt x="128" y="159"/>
                  </a:cubicBezTo>
                  <a:cubicBezTo>
                    <a:pt x="229" y="192"/>
                    <a:pt x="289" y="206"/>
                    <a:pt x="321" y="206"/>
                  </a:cubicBezTo>
                  <a:cubicBezTo>
                    <a:pt x="444" y="206"/>
                    <a:pt x="122" y="1"/>
                    <a:pt x="3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0" name="Google Shape;3430;p6"/>
            <p:cNvSpPr/>
            <p:nvPr/>
          </p:nvSpPr>
          <p:spPr>
            <a:xfrm>
              <a:off x="4871750" y="3174050"/>
              <a:ext cx="25" cy="25"/>
            </a:xfrm>
            <a:custGeom>
              <a:avLst/>
              <a:gdLst/>
              <a:ahLst/>
              <a:cxnLst/>
              <a:rect l="l" t="t" r="r" b="b"/>
              <a:pathLst>
                <a:path w="1" h="1" extrusionOk="0">
                  <a:moveTo>
                    <a:pt x="0" y="1"/>
                  </a:move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1" name="Google Shape;3431;p6"/>
            <p:cNvSpPr/>
            <p:nvPr/>
          </p:nvSpPr>
          <p:spPr>
            <a:xfrm>
              <a:off x="6631900" y="3330925"/>
              <a:ext cx="31675" cy="5625"/>
            </a:xfrm>
            <a:custGeom>
              <a:avLst/>
              <a:gdLst/>
              <a:ahLst/>
              <a:cxnLst/>
              <a:rect l="l" t="t" r="r" b="b"/>
              <a:pathLst>
                <a:path w="1267" h="225" extrusionOk="0">
                  <a:moveTo>
                    <a:pt x="864" y="1"/>
                  </a:moveTo>
                  <a:cubicBezTo>
                    <a:pt x="864" y="1"/>
                    <a:pt x="1" y="217"/>
                    <a:pt x="603" y="225"/>
                  </a:cubicBezTo>
                  <a:lnTo>
                    <a:pt x="603" y="225"/>
                  </a:lnTo>
                  <a:cubicBezTo>
                    <a:pt x="583" y="223"/>
                    <a:pt x="1267" y="202"/>
                    <a:pt x="864" y="1"/>
                  </a:cubicBezTo>
                  <a:close/>
                  <a:moveTo>
                    <a:pt x="603" y="225"/>
                  </a:moveTo>
                  <a:cubicBezTo>
                    <a:pt x="606" y="225"/>
                    <a:pt x="617" y="225"/>
                    <a:pt x="640" y="225"/>
                  </a:cubicBezTo>
                  <a:cubicBezTo>
                    <a:pt x="627" y="225"/>
                    <a:pt x="615" y="225"/>
                    <a:pt x="603" y="225"/>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2" name="Google Shape;3432;p6"/>
            <p:cNvSpPr/>
            <p:nvPr/>
          </p:nvSpPr>
          <p:spPr>
            <a:xfrm>
              <a:off x="4373075" y="3364550"/>
              <a:ext cx="11250" cy="12125"/>
            </a:xfrm>
            <a:custGeom>
              <a:avLst/>
              <a:gdLst/>
              <a:ahLst/>
              <a:cxnLst/>
              <a:rect l="l" t="t" r="r" b="b"/>
              <a:pathLst>
                <a:path w="450" h="485" extrusionOk="0">
                  <a:moveTo>
                    <a:pt x="1" y="1"/>
                  </a:moveTo>
                  <a:cubicBezTo>
                    <a:pt x="1" y="404"/>
                    <a:pt x="1" y="485"/>
                    <a:pt x="98" y="485"/>
                  </a:cubicBezTo>
                  <a:cubicBezTo>
                    <a:pt x="162" y="485"/>
                    <a:pt x="270" y="449"/>
                    <a:pt x="449" y="449"/>
                  </a:cubicBezTo>
                  <a:cubicBezTo>
                    <a:pt x="449" y="225"/>
                    <a:pt x="449" y="1"/>
                    <a:pt x="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3" name="Google Shape;3433;p6"/>
            <p:cNvSpPr/>
            <p:nvPr/>
          </p:nvSpPr>
          <p:spPr>
            <a:xfrm>
              <a:off x="4384300" y="3375750"/>
              <a:ext cx="5625" cy="25"/>
            </a:xfrm>
            <a:custGeom>
              <a:avLst/>
              <a:gdLst/>
              <a:ahLst/>
              <a:cxnLst/>
              <a:rect l="l" t="t" r="r" b="b"/>
              <a:pathLst>
                <a:path w="225" h="1" extrusionOk="0">
                  <a:moveTo>
                    <a:pt x="224" y="1"/>
                  </a:moveTo>
                  <a:cubicBezTo>
                    <a:pt x="224" y="1"/>
                    <a:pt x="0" y="1"/>
                    <a:pt x="0" y="1"/>
                  </a:cubicBezTo>
                  <a:cubicBezTo>
                    <a:pt x="0" y="1"/>
                    <a:pt x="224" y="1"/>
                    <a:pt x="22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4" name="Google Shape;3434;p6"/>
            <p:cNvSpPr/>
            <p:nvPr/>
          </p:nvSpPr>
          <p:spPr>
            <a:xfrm>
              <a:off x="1504375" y="3370150"/>
              <a:ext cx="28050" cy="17975"/>
            </a:xfrm>
            <a:custGeom>
              <a:avLst/>
              <a:gdLst/>
              <a:ahLst/>
              <a:cxnLst/>
              <a:rect l="l" t="t" r="r" b="b"/>
              <a:pathLst>
                <a:path w="1122" h="719" extrusionOk="0">
                  <a:moveTo>
                    <a:pt x="1" y="1"/>
                  </a:moveTo>
                  <a:cubicBezTo>
                    <a:pt x="193" y="193"/>
                    <a:pt x="552" y="718"/>
                    <a:pt x="934" y="718"/>
                  </a:cubicBezTo>
                  <a:cubicBezTo>
                    <a:pt x="996" y="718"/>
                    <a:pt x="1059" y="704"/>
                    <a:pt x="1121" y="673"/>
                  </a:cubicBezTo>
                  <a:cubicBezTo>
                    <a:pt x="449" y="673"/>
                    <a:pt x="673" y="1"/>
                    <a:pt x="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5" name="Google Shape;3435;p6"/>
            <p:cNvSpPr/>
            <p:nvPr/>
          </p:nvSpPr>
          <p:spPr>
            <a:xfrm>
              <a:off x="4692450" y="3540600"/>
              <a:ext cx="4700" cy="6500"/>
            </a:xfrm>
            <a:custGeom>
              <a:avLst/>
              <a:gdLst/>
              <a:ahLst/>
              <a:cxnLst/>
              <a:rect l="l" t="t" r="r" b="b"/>
              <a:pathLst>
                <a:path w="188" h="260" extrusionOk="0">
                  <a:moveTo>
                    <a:pt x="113" y="1"/>
                  </a:moveTo>
                  <a:cubicBezTo>
                    <a:pt x="85" y="1"/>
                    <a:pt x="48" y="36"/>
                    <a:pt x="1" y="130"/>
                  </a:cubicBezTo>
                  <a:cubicBezTo>
                    <a:pt x="48" y="225"/>
                    <a:pt x="85" y="260"/>
                    <a:pt x="113" y="260"/>
                  </a:cubicBezTo>
                  <a:cubicBezTo>
                    <a:pt x="187" y="260"/>
                    <a:pt x="187" y="1"/>
                    <a:pt x="11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6" name="Google Shape;3436;p6"/>
            <p:cNvSpPr/>
            <p:nvPr/>
          </p:nvSpPr>
          <p:spPr>
            <a:xfrm>
              <a:off x="4627250" y="3570675"/>
              <a:ext cx="8125" cy="5150"/>
            </a:xfrm>
            <a:custGeom>
              <a:avLst/>
              <a:gdLst/>
              <a:ahLst/>
              <a:cxnLst/>
              <a:rect l="l" t="t" r="r" b="b"/>
              <a:pathLst>
                <a:path w="325" h="206" extrusionOk="0">
                  <a:moveTo>
                    <a:pt x="263" y="1"/>
                  </a:moveTo>
                  <a:cubicBezTo>
                    <a:pt x="248" y="1"/>
                    <a:pt x="211" y="14"/>
                    <a:pt x="143" y="48"/>
                  </a:cubicBezTo>
                  <a:cubicBezTo>
                    <a:pt x="26" y="165"/>
                    <a:pt x="1" y="206"/>
                    <a:pt x="19" y="206"/>
                  </a:cubicBezTo>
                  <a:cubicBezTo>
                    <a:pt x="61" y="206"/>
                    <a:pt x="325" y="1"/>
                    <a:pt x="26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7" name="Google Shape;3437;p6"/>
            <p:cNvSpPr/>
            <p:nvPr/>
          </p:nvSpPr>
          <p:spPr>
            <a:xfrm>
              <a:off x="2905125" y="3594275"/>
              <a:ext cx="28025" cy="7950"/>
            </a:xfrm>
            <a:custGeom>
              <a:avLst/>
              <a:gdLst/>
              <a:ahLst/>
              <a:cxnLst/>
              <a:rect l="l" t="t" r="r" b="b"/>
              <a:pathLst>
                <a:path w="1121" h="318" extrusionOk="0">
                  <a:moveTo>
                    <a:pt x="0" y="0"/>
                  </a:moveTo>
                  <a:cubicBezTo>
                    <a:pt x="0" y="159"/>
                    <a:pt x="560" y="317"/>
                    <a:pt x="889" y="317"/>
                  </a:cubicBezTo>
                  <a:cubicBezTo>
                    <a:pt x="1024" y="317"/>
                    <a:pt x="1121" y="290"/>
                    <a:pt x="1121" y="224"/>
                  </a:cubicBezTo>
                  <a:lnTo>
                    <a:pt x="1121" y="224"/>
                  </a:lnTo>
                  <a:cubicBezTo>
                    <a:pt x="986" y="269"/>
                    <a:pt x="888" y="287"/>
                    <a:pt x="810" y="287"/>
                  </a:cubicBezTo>
                  <a:cubicBezTo>
                    <a:pt x="502" y="287"/>
                    <a:pt x="538" y="0"/>
                    <a:pt x="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8" name="Google Shape;3438;p6"/>
            <p:cNvSpPr/>
            <p:nvPr/>
          </p:nvSpPr>
          <p:spPr>
            <a:xfrm>
              <a:off x="5028625" y="3784775"/>
              <a:ext cx="11225" cy="11225"/>
            </a:xfrm>
            <a:custGeom>
              <a:avLst/>
              <a:gdLst/>
              <a:ahLst/>
              <a:cxnLst/>
              <a:rect l="l" t="t" r="r" b="b"/>
              <a:pathLst>
                <a:path w="449" h="449" extrusionOk="0">
                  <a:moveTo>
                    <a:pt x="449" y="0"/>
                  </a:moveTo>
                  <a:cubicBezTo>
                    <a:pt x="1" y="0"/>
                    <a:pt x="1" y="224"/>
                    <a:pt x="225" y="449"/>
                  </a:cubicBezTo>
                  <a:cubicBezTo>
                    <a:pt x="225" y="224"/>
                    <a:pt x="225" y="0"/>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9" name="Google Shape;3439;p6"/>
            <p:cNvSpPr/>
            <p:nvPr/>
          </p:nvSpPr>
          <p:spPr>
            <a:xfrm>
              <a:off x="2199150" y="3812775"/>
              <a:ext cx="16825" cy="16850"/>
            </a:xfrm>
            <a:custGeom>
              <a:avLst/>
              <a:gdLst/>
              <a:ahLst/>
              <a:cxnLst/>
              <a:rect l="l" t="t" r="r" b="b"/>
              <a:pathLst>
                <a:path w="673" h="674" extrusionOk="0">
                  <a:moveTo>
                    <a:pt x="448" y="1"/>
                  </a:moveTo>
                  <a:cubicBezTo>
                    <a:pt x="448" y="1"/>
                    <a:pt x="0" y="673"/>
                    <a:pt x="673" y="673"/>
                  </a:cubicBezTo>
                  <a:cubicBezTo>
                    <a:pt x="448" y="225"/>
                    <a:pt x="673" y="1"/>
                    <a:pt x="44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0" name="Google Shape;3440;p6"/>
            <p:cNvSpPr/>
            <p:nvPr/>
          </p:nvSpPr>
          <p:spPr>
            <a:xfrm>
              <a:off x="5067850" y="3926500"/>
              <a:ext cx="22425" cy="8950"/>
            </a:xfrm>
            <a:custGeom>
              <a:avLst/>
              <a:gdLst/>
              <a:ahLst/>
              <a:cxnLst/>
              <a:rect l="l" t="t" r="r" b="b"/>
              <a:pathLst>
                <a:path w="897" h="358" extrusionOk="0">
                  <a:moveTo>
                    <a:pt x="180" y="1"/>
                  </a:moveTo>
                  <a:cubicBezTo>
                    <a:pt x="118" y="1"/>
                    <a:pt x="59" y="41"/>
                    <a:pt x="0" y="158"/>
                  </a:cubicBezTo>
                  <a:cubicBezTo>
                    <a:pt x="150" y="158"/>
                    <a:pt x="498" y="358"/>
                    <a:pt x="714" y="358"/>
                  </a:cubicBezTo>
                  <a:cubicBezTo>
                    <a:pt x="822" y="358"/>
                    <a:pt x="897" y="308"/>
                    <a:pt x="897" y="158"/>
                  </a:cubicBezTo>
                  <a:lnTo>
                    <a:pt x="897" y="158"/>
                  </a:lnTo>
                  <a:cubicBezTo>
                    <a:pt x="829" y="192"/>
                    <a:pt x="767" y="205"/>
                    <a:pt x="709" y="205"/>
                  </a:cubicBezTo>
                  <a:cubicBezTo>
                    <a:pt x="482" y="205"/>
                    <a:pt x="321" y="1"/>
                    <a:pt x="18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1" name="Google Shape;3441;p6"/>
            <p:cNvSpPr/>
            <p:nvPr/>
          </p:nvSpPr>
          <p:spPr>
            <a:xfrm>
              <a:off x="4995000" y="3908650"/>
              <a:ext cx="50450" cy="12475"/>
            </a:xfrm>
            <a:custGeom>
              <a:avLst/>
              <a:gdLst/>
              <a:ahLst/>
              <a:cxnLst/>
              <a:rect l="l" t="t" r="r" b="b"/>
              <a:pathLst>
                <a:path w="2018" h="499" extrusionOk="0">
                  <a:moveTo>
                    <a:pt x="524" y="1"/>
                  </a:moveTo>
                  <a:cubicBezTo>
                    <a:pt x="275" y="1"/>
                    <a:pt x="76" y="51"/>
                    <a:pt x="1" y="200"/>
                  </a:cubicBezTo>
                  <a:cubicBezTo>
                    <a:pt x="300" y="200"/>
                    <a:pt x="897" y="499"/>
                    <a:pt x="1395" y="499"/>
                  </a:cubicBezTo>
                  <a:cubicBezTo>
                    <a:pt x="1644" y="499"/>
                    <a:pt x="1869" y="424"/>
                    <a:pt x="2018" y="200"/>
                  </a:cubicBezTo>
                  <a:cubicBezTo>
                    <a:pt x="1719" y="200"/>
                    <a:pt x="1022" y="1"/>
                    <a:pt x="52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2" name="Google Shape;3442;p6"/>
            <p:cNvSpPr/>
            <p:nvPr/>
          </p:nvSpPr>
          <p:spPr>
            <a:xfrm>
              <a:off x="4950175" y="3930450"/>
              <a:ext cx="11250" cy="25"/>
            </a:xfrm>
            <a:custGeom>
              <a:avLst/>
              <a:gdLst/>
              <a:ahLst/>
              <a:cxnLst/>
              <a:rect l="l" t="t" r="r" b="b"/>
              <a:pathLst>
                <a:path w="450" h="1" extrusionOk="0">
                  <a:moveTo>
                    <a:pt x="449" y="0"/>
                  </a:moveTo>
                  <a:lnTo>
                    <a:pt x="1" y="0"/>
                  </a:lnTo>
                  <a:cubicBezTo>
                    <a:pt x="1" y="0"/>
                    <a:pt x="449" y="0"/>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3" name="Google Shape;3443;p6"/>
            <p:cNvSpPr/>
            <p:nvPr/>
          </p:nvSpPr>
          <p:spPr>
            <a:xfrm>
              <a:off x="5115100" y="3929275"/>
              <a:ext cx="11100" cy="5150"/>
            </a:xfrm>
            <a:custGeom>
              <a:avLst/>
              <a:gdLst/>
              <a:ahLst/>
              <a:cxnLst/>
              <a:rect l="l" t="t" r="r" b="b"/>
              <a:pathLst>
                <a:path w="444" h="206" extrusionOk="0">
                  <a:moveTo>
                    <a:pt x="321" y="0"/>
                  </a:moveTo>
                  <a:cubicBezTo>
                    <a:pt x="289" y="0"/>
                    <a:pt x="229" y="14"/>
                    <a:pt x="127" y="47"/>
                  </a:cubicBezTo>
                  <a:cubicBezTo>
                    <a:pt x="10" y="165"/>
                    <a:pt x="0" y="205"/>
                    <a:pt x="38" y="205"/>
                  </a:cubicBezTo>
                  <a:cubicBezTo>
                    <a:pt x="121" y="205"/>
                    <a:pt x="443" y="0"/>
                    <a:pt x="32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4" name="Google Shape;3444;p6"/>
            <p:cNvSpPr/>
            <p:nvPr/>
          </p:nvSpPr>
          <p:spPr>
            <a:xfrm>
              <a:off x="5544100" y="4020100"/>
              <a:ext cx="50450" cy="22425"/>
            </a:xfrm>
            <a:custGeom>
              <a:avLst/>
              <a:gdLst/>
              <a:ahLst/>
              <a:cxnLst/>
              <a:rect l="l" t="t" r="r" b="b"/>
              <a:pathLst>
                <a:path w="2018" h="897" extrusionOk="0">
                  <a:moveTo>
                    <a:pt x="0" y="0"/>
                  </a:moveTo>
                  <a:lnTo>
                    <a:pt x="1009" y="448"/>
                  </a:lnTo>
                  <a:lnTo>
                    <a:pt x="1009" y="448"/>
                  </a:lnTo>
                  <a:cubicBezTo>
                    <a:pt x="673" y="280"/>
                    <a:pt x="337" y="112"/>
                    <a:pt x="0" y="0"/>
                  </a:cubicBezTo>
                  <a:close/>
                  <a:moveTo>
                    <a:pt x="1009" y="448"/>
                  </a:moveTo>
                  <a:cubicBezTo>
                    <a:pt x="1345" y="617"/>
                    <a:pt x="1681" y="785"/>
                    <a:pt x="2017" y="897"/>
                  </a:cubicBezTo>
                  <a:lnTo>
                    <a:pt x="1009" y="448"/>
                  </a:ln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5" name="Google Shape;3445;p6"/>
            <p:cNvSpPr/>
            <p:nvPr/>
          </p:nvSpPr>
          <p:spPr>
            <a:xfrm>
              <a:off x="5594525" y="4042500"/>
              <a:ext cx="39250" cy="16825"/>
            </a:xfrm>
            <a:custGeom>
              <a:avLst/>
              <a:gdLst/>
              <a:ahLst/>
              <a:cxnLst/>
              <a:rect l="l" t="t" r="r" b="b"/>
              <a:pathLst>
                <a:path w="1570" h="673" extrusionOk="0">
                  <a:moveTo>
                    <a:pt x="0" y="1"/>
                  </a:moveTo>
                  <a:lnTo>
                    <a:pt x="1569" y="673"/>
                  </a:lnTo>
                  <a:cubicBezTo>
                    <a:pt x="1121" y="225"/>
                    <a:pt x="449" y="1"/>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6" name="Google Shape;3446;p6"/>
            <p:cNvSpPr/>
            <p:nvPr/>
          </p:nvSpPr>
          <p:spPr>
            <a:xfrm>
              <a:off x="1784525" y="3880025"/>
              <a:ext cx="11225" cy="2500"/>
            </a:xfrm>
            <a:custGeom>
              <a:avLst/>
              <a:gdLst/>
              <a:ahLst/>
              <a:cxnLst/>
              <a:rect l="l" t="t" r="r" b="b"/>
              <a:pathLst>
                <a:path w="449" h="100" extrusionOk="0">
                  <a:moveTo>
                    <a:pt x="0" y="0"/>
                  </a:moveTo>
                  <a:cubicBezTo>
                    <a:pt x="0" y="0"/>
                    <a:pt x="200" y="100"/>
                    <a:pt x="333" y="100"/>
                  </a:cubicBezTo>
                  <a:cubicBezTo>
                    <a:pt x="399" y="100"/>
                    <a:pt x="449" y="75"/>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7" name="Google Shape;3447;p6"/>
            <p:cNvSpPr/>
            <p:nvPr/>
          </p:nvSpPr>
          <p:spPr>
            <a:xfrm>
              <a:off x="5605725" y="4064925"/>
              <a:ext cx="33650" cy="11225"/>
            </a:xfrm>
            <a:custGeom>
              <a:avLst/>
              <a:gdLst/>
              <a:ahLst/>
              <a:cxnLst/>
              <a:rect l="l" t="t" r="r" b="b"/>
              <a:pathLst>
                <a:path w="1346" h="449" extrusionOk="0">
                  <a:moveTo>
                    <a:pt x="673" y="0"/>
                  </a:moveTo>
                  <a:cubicBezTo>
                    <a:pt x="673" y="0"/>
                    <a:pt x="1" y="224"/>
                    <a:pt x="673" y="448"/>
                  </a:cubicBezTo>
                  <a:cubicBezTo>
                    <a:pt x="449" y="224"/>
                    <a:pt x="1345" y="224"/>
                    <a:pt x="67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8" name="Google Shape;3448;p6"/>
            <p:cNvSpPr/>
            <p:nvPr/>
          </p:nvSpPr>
          <p:spPr>
            <a:xfrm>
              <a:off x="2703400" y="4137750"/>
              <a:ext cx="39250" cy="5625"/>
            </a:xfrm>
            <a:custGeom>
              <a:avLst/>
              <a:gdLst/>
              <a:ahLst/>
              <a:cxnLst/>
              <a:rect l="l" t="t" r="r" b="b"/>
              <a:pathLst>
                <a:path w="1570" h="225" extrusionOk="0">
                  <a:moveTo>
                    <a:pt x="1" y="1"/>
                  </a:moveTo>
                  <a:lnTo>
                    <a:pt x="1570" y="225"/>
                  </a:lnTo>
                  <a:cubicBezTo>
                    <a:pt x="1121" y="1"/>
                    <a:pt x="673" y="1"/>
                    <a:pt x="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9" name="Google Shape;3449;p6"/>
            <p:cNvSpPr/>
            <p:nvPr/>
          </p:nvSpPr>
          <p:spPr>
            <a:xfrm>
              <a:off x="2664175" y="4126550"/>
              <a:ext cx="39250" cy="11225"/>
            </a:xfrm>
            <a:custGeom>
              <a:avLst/>
              <a:gdLst/>
              <a:ahLst/>
              <a:cxnLst/>
              <a:rect l="l" t="t" r="r" b="b"/>
              <a:pathLst>
                <a:path w="1570" h="449" extrusionOk="0">
                  <a:moveTo>
                    <a:pt x="1" y="0"/>
                  </a:moveTo>
                  <a:cubicBezTo>
                    <a:pt x="169" y="56"/>
                    <a:pt x="323" y="98"/>
                    <a:pt x="467" y="133"/>
                  </a:cubicBezTo>
                  <a:lnTo>
                    <a:pt x="467" y="133"/>
                  </a:lnTo>
                  <a:lnTo>
                    <a:pt x="1" y="0"/>
                  </a:lnTo>
                  <a:close/>
                  <a:moveTo>
                    <a:pt x="467" y="133"/>
                  </a:moveTo>
                  <a:lnTo>
                    <a:pt x="1570" y="449"/>
                  </a:lnTo>
                  <a:cubicBezTo>
                    <a:pt x="1234" y="281"/>
                    <a:pt x="897" y="239"/>
                    <a:pt x="467" y="133"/>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0" name="Google Shape;3450;p6"/>
            <p:cNvSpPr/>
            <p:nvPr/>
          </p:nvSpPr>
          <p:spPr>
            <a:xfrm>
              <a:off x="4529975" y="4328250"/>
              <a:ext cx="22425" cy="16825"/>
            </a:xfrm>
            <a:custGeom>
              <a:avLst/>
              <a:gdLst/>
              <a:ahLst/>
              <a:cxnLst/>
              <a:rect l="l" t="t" r="r" b="b"/>
              <a:pathLst>
                <a:path w="897" h="673" extrusionOk="0">
                  <a:moveTo>
                    <a:pt x="897" y="1"/>
                  </a:moveTo>
                  <a:cubicBezTo>
                    <a:pt x="672" y="1"/>
                    <a:pt x="0" y="449"/>
                    <a:pt x="448" y="673"/>
                  </a:cubicBezTo>
                  <a:cubicBezTo>
                    <a:pt x="448" y="225"/>
                    <a:pt x="897" y="225"/>
                    <a:pt x="89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1" name="Google Shape;3451;p6"/>
            <p:cNvSpPr/>
            <p:nvPr/>
          </p:nvSpPr>
          <p:spPr>
            <a:xfrm>
              <a:off x="5964325" y="1650050"/>
              <a:ext cx="11225" cy="2525"/>
            </a:xfrm>
            <a:custGeom>
              <a:avLst/>
              <a:gdLst/>
              <a:ahLst/>
              <a:cxnLst/>
              <a:rect l="l" t="t" r="r" b="b"/>
              <a:pathLst>
                <a:path w="449" h="101" extrusionOk="0">
                  <a:moveTo>
                    <a:pt x="0" y="1"/>
                  </a:moveTo>
                  <a:cubicBezTo>
                    <a:pt x="0" y="1"/>
                    <a:pt x="199" y="100"/>
                    <a:pt x="332" y="100"/>
                  </a:cubicBezTo>
                  <a:cubicBezTo>
                    <a:pt x="399" y="100"/>
                    <a:pt x="448" y="76"/>
                    <a:pt x="44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2" name="Google Shape;3452;p6"/>
            <p:cNvSpPr/>
            <p:nvPr/>
          </p:nvSpPr>
          <p:spPr>
            <a:xfrm>
              <a:off x="5992325" y="1636525"/>
              <a:ext cx="16850" cy="7950"/>
            </a:xfrm>
            <a:custGeom>
              <a:avLst/>
              <a:gdLst/>
              <a:ahLst/>
              <a:cxnLst/>
              <a:rect l="l" t="t" r="r" b="b"/>
              <a:pathLst>
                <a:path w="674" h="318" extrusionOk="0">
                  <a:moveTo>
                    <a:pt x="337" y="1"/>
                  </a:moveTo>
                  <a:cubicBezTo>
                    <a:pt x="113" y="1"/>
                    <a:pt x="1" y="159"/>
                    <a:pt x="1" y="318"/>
                  </a:cubicBezTo>
                  <a:cubicBezTo>
                    <a:pt x="449" y="318"/>
                    <a:pt x="673" y="318"/>
                    <a:pt x="673" y="94"/>
                  </a:cubicBezTo>
                  <a:cubicBezTo>
                    <a:pt x="542" y="28"/>
                    <a:pt x="430" y="1"/>
                    <a:pt x="33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3" name="Google Shape;3453;p6"/>
            <p:cNvSpPr/>
            <p:nvPr/>
          </p:nvSpPr>
          <p:spPr>
            <a:xfrm>
              <a:off x="5974500" y="1625700"/>
              <a:ext cx="283075" cy="36875"/>
            </a:xfrm>
            <a:custGeom>
              <a:avLst/>
              <a:gdLst/>
              <a:ahLst/>
              <a:cxnLst/>
              <a:rect l="l" t="t" r="r" b="b"/>
              <a:pathLst>
                <a:path w="11323" h="1475" extrusionOk="0">
                  <a:moveTo>
                    <a:pt x="4300" y="751"/>
                  </a:moveTo>
                  <a:cubicBezTo>
                    <a:pt x="4524" y="751"/>
                    <a:pt x="4076" y="975"/>
                    <a:pt x="4076" y="975"/>
                  </a:cubicBezTo>
                  <a:lnTo>
                    <a:pt x="4076" y="751"/>
                  </a:lnTo>
                  <a:close/>
                  <a:moveTo>
                    <a:pt x="6230" y="1"/>
                  </a:moveTo>
                  <a:cubicBezTo>
                    <a:pt x="3972" y="1"/>
                    <a:pt x="1" y="1423"/>
                    <a:pt x="5869" y="1423"/>
                  </a:cubicBezTo>
                  <a:cubicBezTo>
                    <a:pt x="5833" y="1458"/>
                    <a:pt x="5863" y="1474"/>
                    <a:pt x="5945" y="1474"/>
                  </a:cubicBezTo>
                  <a:cubicBezTo>
                    <a:pt x="6658" y="1474"/>
                    <a:pt x="11323" y="254"/>
                    <a:pt x="10473" y="254"/>
                  </a:cubicBezTo>
                  <a:cubicBezTo>
                    <a:pt x="10190" y="254"/>
                    <a:pt x="9295" y="390"/>
                    <a:pt x="7437" y="751"/>
                  </a:cubicBezTo>
                  <a:cubicBezTo>
                    <a:pt x="7682" y="201"/>
                    <a:pt x="7076" y="1"/>
                    <a:pt x="623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4" name="Google Shape;3454;p6"/>
            <p:cNvSpPr/>
            <p:nvPr/>
          </p:nvSpPr>
          <p:spPr>
            <a:xfrm>
              <a:off x="5633750" y="1638225"/>
              <a:ext cx="231100" cy="94125"/>
            </a:xfrm>
            <a:custGeom>
              <a:avLst/>
              <a:gdLst/>
              <a:ahLst/>
              <a:cxnLst/>
              <a:rect l="l" t="t" r="r" b="b"/>
              <a:pathLst>
                <a:path w="9244" h="3765" extrusionOk="0">
                  <a:moveTo>
                    <a:pt x="4034" y="1819"/>
                  </a:moveTo>
                  <a:cubicBezTo>
                    <a:pt x="4034" y="1922"/>
                    <a:pt x="4034" y="2134"/>
                    <a:pt x="4034" y="2267"/>
                  </a:cubicBezTo>
                  <a:cubicBezTo>
                    <a:pt x="3810" y="2267"/>
                    <a:pt x="4034" y="2043"/>
                    <a:pt x="4034" y="1819"/>
                  </a:cubicBezTo>
                  <a:close/>
                  <a:moveTo>
                    <a:pt x="7180" y="0"/>
                  </a:moveTo>
                  <a:cubicBezTo>
                    <a:pt x="6528" y="0"/>
                    <a:pt x="5273" y="378"/>
                    <a:pt x="3138" y="1370"/>
                  </a:cubicBezTo>
                  <a:cubicBezTo>
                    <a:pt x="2914" y="1370"/>
                    <a:pt x="0" y="2267"/>
                    <a:pt x="3810" y="3612"/>
                  </a:cubicBezTo>
                  <a:cubicBezTo>
                    <a:pt x="3863" y="3717"/>
                    <a:pt x="3963" y="3765"/>
                    <a:pt x="4098" y="3765"/>
                  </a:cubicBezTo>
                  <a:cubicBezTo>
                    <a:pt x="5297" y="3765"/>
                    <a:pt x="9244" y="0"/>
                    <a:pt x="718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5" name="Google Shape;3455;p6"/>
            <p:cNvSpPr/>
            <p:nvPr/>
          </p:nvSpPr>
          <p:spPr>
            <a:xfrm>
              <a:off x="6642275" y="2906525"/>
              <a:ext cx="16825" cy="4225"/>
            </a:xfrm>
            <a:custGeom>
              <a:avLst/>
              <a:gdLst/>
              <a:ahLst/>
              <a:cxnLst/>
              <a:rect l="l" t="t" r="r" b="b"/>
              <a:pathLst>
                <a:path w="673" h="169" extrusionOk="0">
                  <a:moveTo>
                    <a:pt x="393" y="0"/>
                  </a:moveTo>
                  <a:cubicBezTo>
                    <a:pt x="225" y="0"/>
                    <a:pt x="0" y="56"/>
                    <a:pt x="0" y="168"/>
                  </a:cubicBezTo>
                  <a:lnTo>
                    <a:pt x="449" y="168"/>
                  </a:lnTo>
                  <a:cubicBezTo>
                    <a:pt x="673" y="56"/>
                    <a:pt x="561" y="0"/>
                    <a:pt x="39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6" name="Google Shape;3456;p6"/>
            <p:cNvSpPr/>
            <p:nvPr/>
          </p:nvSpPr>
          <p:spPr>
            <a:xfrm>
              <a:off x="3301650" y="3422950"/>
              <a:ext cx="12500" cy="6500"/>
            </a:xfrm>
            <a:custGeom>
              <a:avLst/>
              <a:gdLst/>
              <a:ahLst/>
              <a:cxnLst/>
              <a:rect l="l" t="t" r="r" b="b"/>
              <a:pathLst>
                <a:path w="500" h="260" extrusionOk="0">
                  <a:moveTo>
                    <a:pt x="187" y="0"/>
                  </a:moveTo>
                  <a:cubicBezTo>
                    <a:pt x="0" y="0"/>
                    <a:pt x="65" y="259"/>
                    <a:pt x="252" y="259"/>
                  </a:cubicBezTo>
                  <a:cubicBezTo>
                    <a:pt x="320" y="259"/>
                    <a:pt x="405" y="225"/>
                    <a:pt x="500" y="130"/>
                  </a:cubicBezTo>
                  <a:cubicBezTo>
                    <a:pt x="358" y="35"/>
                    <a:pt x="255" y="0"/>
                    <a:pt x="18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7" name="Google Shape;3457;p6"/>
            <p:cNvSpPr/>
            <p:nvPr/>
          </p:nvSpPr>
          <p:spPr>
            <a:xfrm>
              <a:off x="4591600" y="3717525"/>
              <a:ext cx="15200" cy="7950"/>
            </a:xfrm>
            <a:custGeom>
              <a:avLst/>
              <a:gdLst/>
              <a:ahLst/>
              <a:cxnLst/>
              <a:rect l="l" t="t" r="r" b="b"/>
              <a:pathLst>
                <a:path w="608" h="318" extrusionOk="0">
                  <a:moveTo>
                    <a:pt x="449" y="1"/>
                  </a:moveTo>
                  <a:cubicBezTo>
                    <a:pt x="225" y="1"/>
                    <a:pt x="0" y="1"/>
                    <a:pt x="225" y="225"/>
                  </a:cubicBezTo>
                  <a:cubicBezTo>
                    <a:pt x="225" y="291"/>
                    <a:pt x="263" y="318"/>
                    <a:pt x="312" y="318"/>
                  </a:cubicBezTo>
                  <a:cubicBezTo>
                    <a:pt x="429" y="318"/>
                    <a:pt x="607" y="159"/>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8" name="Google Shape;3458;p6"/>
            <p:cNvSpPr/>
            <p:nvPr/>
          </p:nvSpPr>
          <p:spPr>
            <a:xfrm>
              <a:off x="4529975" y="3734350"/>
              <a:ext cx="11225" cy="11225"/>
            </a:xfrm>
            <a:custGeom>
              <a:avLst/>
              <a:gdLst/>
              <a:ahLst/>
              <a:cxnLst/>
              <a:rect l="l" t="t" r="r" b="b"/>
              <a:pathLst>
                <a:path w="449" h="449" extrusionOk="0">
                  <a:moveTo>
                    <a:pt x="0" y="0"/>
                  </a:moveTo>
                  <a:cubicBezTo>
                    <a:pt x="0" y="224"/>
                    <a:pt x="0" y="448"/>
                    <a:pt x="224" y="448"/>
                  </a:cubicBezTo>
                  <a:cubicBezTo>
                    <a:pt x="224" y="224"/>
                    <a:pt x="448" y="0"/>
                    <a:pt x="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9" name="Google Shape;3459;p6"/>
            <p:cNvSpPr/>
            <p:nvPr/>
          </p:nvSpPr>
          <p:spPr>
            <a:xfrm>
              <a:off x="4597200" y="3728750"/>
              <a:ext cx="25" cy="22425"/>
            </a:xfrm>
            <a:custGeom>
              <a:avLst/>
              <a:gdLst/>
              <a:ahLst/>
              <a:cxnLst/>
              <a:rect l="l" t="t" r="r" b="b"/>
              <a:pathLst>
                <a:path w="1" h="897" extrusionOk="0">
                  <a:moveTo>
                    <a:pt x="1" y="448"/>
                  </a:moveTo>
                  <a:cubicBezTo>
                    <a:pt x="1" y="897"/>
                    <a:pt x="1" y="0"/>
                    <a:pt x="1" y="448"/>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0" name="Google Shape;3460;p6"/>
            <p:cNvSpPr/>
            <p:nvPr/>
          </p:nvSpPr>
          <p:spPr>
            <a:xfrm>
              <a:off x="4546775" y="3627900"/>
              <a:ext cx="14025" cy="8425"/>
            </a:xfrm>
            <a:custGeom>
              <a:avLst/>
              <a:gdLst/>
              <a:ahLst/>
              <a:cxnLst/>
              <a:rect l="l" t="t" r="r" b="b"/>
              <a:pathLst>
                <a:path w="561" h="337" extrusionOk="0">
                  <a:moveTo>
                    <a:pt x="225" y="0"/>
                  </a:moveTo>
                  <a:lnTo>
                    <a:pt x="225" y="0"/>
                  </a:lnTo>
                  <a:cubicBezTo>
                    <a:pt x="0" y="224"/>
                    <a:pt x="169" y="336"/>
                    <a:pt x="309" y="336"/>
                  </a:cubicBezTo>
                  <a:cubicBezTo>
                    <a:pt x="449" y="336"/>
                    <a:pt x="561" y="224"/>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1" name="Google Shape;3461;p6"/>
            <p:cNvSpPr/>
            <p:nvPr/>
          </p:nvSpPr>
          <p:spPr>
            <a:xfrm>
              <a:off x="4597200" y="3641450"/>
              <a:ext cx="7850" cy="6500"/>
            </a:xfrm>
            <a:custGeom>
              <a:avLst/>
              <a:gdLst/>
              <a:ahLst/>
              <a:cxnLst/>
              <a:rect l="l" t="t" r="r" b="b"/>
              <a:pathLst>
                <a:path w="314" h="260" extrusionOk="0">
                  <a:moveTo>
                    <a:pt x="201" y="1"/>
                  </a:moveTo>
                  <a:cubicBezTo>
                    <a:pt x="160" y="1"/>
                    <a:pt x="95" y="36"/>
                    <a:pt x="1" y="130"/>
                  </a:cubicBezTo>
                  <a:cubicBezTo>
                    <a:pt x="48" y="225"/>
                    <a:pt x="95" y="260"/>
                    <a:pt x="136" y="260"/>
                  </a:cubicBezTo>
                  <a:cubicBezTo>
                    <a:pt x="248" y="260"/>
                    <a:pt x="313" y="1"/>
                    <a:pt x="20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2" name="Google Shape;3462;p6"/>
            <p:cNvSpPr/>
            <p:nvPr/>
          </p:nvSpPr>
          <p:spPr>
            <a:xfrm>
              <a:off x="4563575" y="3751150"/>
              <a:ext cx="16850" cy="22450"/>
            </a:xfrm>
            <a:custGeom>
              <a:avLst/>
              <a:gdLst/>
              <a:ahLst/>
              <a:cxnLst/>
              <a:rect l="l" t="t" r="r" b="b"/>
              <a:pathLst>
                <a:path w="674" h="898" extrusionOk="0">
                  <a:moveTo>
                    <a:pt x="1" y="1"/>
                  </a:moveTo>
                  <a:cubicBezTo>
                    <a:pt x="1" y="449"/>
                    <a:pt x="1" y="673"/>
                    <a:pt x="449" y="897"/>
                  </a:cubicBezTo>
                  <a:cubicBezTo>
                    <a:pt x="449" y="449"/>
                    <a:pt x="673" y="1"/>
                    <a:pt x="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3" name="Google Shape;3463;p6"/>
            <p:cNvSpPr/>
            <p:nvPr/>
          </p:nvSpPr>
          <p:spPr>
            <a:xfrm>
              <a:off x="4551300" y="3711925"/>
              <a:ext cx="19900" cy="10650"/>
            </a:xfrm>
            <a:custGeom>
              <a:avLst/>
              <a:gdLst/>
              <a:ahLst/>
              <a:cxnLst/>
              <a:rect l="l" t="t" r="r" b="b"/>
              <a:pathLst>
                <a:path w="796" h="426" extrusionOk="0">
                  <a:moveTo>
                    <a:pt x="492" y="1"/>
                  </a:moveTo>
                  <a:lnTo>
                    <a:pt x="492" y="1"/>
                  </a:lnTo>
                  <a:cubicBezTo>
                    <a:pt x="0" y="247"/>
                    <a:pt x="250" y="425"/>
                    <a:pt x="465" y="425"/>
                  </a:cubicBezTo>
                  <a:cubicBezTo>
                    <a:pt x="642" y="425"/>
                    <a:pt x="795" y="304"/>
                    <a:pt x="492"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4" name="Google Shape;3464;p6"/>
            <p:cNvSpPr/>
            <p:nvPr/>
          </p:nvSpPr>
          <p:spPr>
            <a:xfrm>
              <a:off x="4548825" y="3615500"/>
              <a:ext cx="8125" cy="5150"/>
            </a:xfrm>
            <a:custGeom>
              <a:avLst/>
              <a:gdLst/>
              <a:ahLst/>
              <a:cxnLst/>
              <a:rect l="l" t="t" r="r" b="b"/>
              <a:pathLst>
                <a:path w="325" h="206" extrusionOk="0">
                  <a:moveTo>
                    <a:pt x="263" y="1"/>
                  </a:moveTo>
                  <a:cubicBezTo>
                    <a:pt x="247" y="1"/>
                    <a:pt x="210" y="14"/>
                    <a:pt x="143" y="48"/>
                  </a:cubicBezTo>
                  <a:cubicBezTo>
                    <a:pt x="25" y="165"/>
                    <a:pt x="0" y="206"/>
                    <a:pt x="19" y="206"/>
                  </a:cubicBezTo>
                  <a:cubicBezTo>
                    <a:pt x="61" y="206"/>
                    <a:pt x="324" y="1"/>
                    <a:pt x="26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5" name="Google Shape;3465;p6"/>
            <p:cNvSpPr/>
            <p:nvPr/>
          </p:nvSpPr>
          <p:spPr>
            <a:xfrm>
              <a:off x="4574800" y="3666350"/>
              <a:ext cx="7700" cy="7300"/>
            </a:xfrm>
            <a:custGeom>
              <a:avLst/>
              <a:gdLst/>
              <a:ahLst/>
              <a:cxnLst/>
              <a:rect l="l" t="t" r="r" b="b"/>
              <a:pathLst>
                <a:path w="308" h="292" extrusionOk="0">
                  <a:moveTo>
                    <a:pt x="234" y="0"/>
                  </a:moveTo>
                  <a:cubicBezTo>
                    <a:pt x="200" y="0"/>
                    <a:pt x="127" y="65"/>
                    <a:pt x="0" y="255"/>
                  </a:cubicBezTo>
                  <a:cubicBezTo>
                    <a:pt x="26" y="281"/>
                    <a:pt x="52" y="292"/>
                    <a:pt x="77" y="292"/>
                  </a:cubicBezTo>
                  <a:cubicBezTo>
                    <a:pt x="206" y="292"/>
                    <a:pt x="307" y="0"/>
                    <a:pt x="23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6" name="Google Shape;3466;p6"/>
            <p:cNvSpPr/>
            <p:nvPr/>
          </p:nvSpPr>
          <p:spPr>
            <a:xfrm>
              <a:off x="4066950" y="4114175"/>
              <a:ext cx="8150" cy="5125"/>
            </a:xfrm>
            <a:custGeom>
              <a:avLst/>
              <a:gdLst/>
              <a:ahLst/>
              <a:cxnLst/>
              <a:rect l="l" t="t" r="r" b="b"/>
              <a:pathLst>
                <a:path w="326" h="205" extrusionOk="0">
                  <a:moveTo>
                    <a:pt x="264" y="0"/>
                  </a:moveTo>
                  <a:cubicBezTo>
                    <a:pt x="248" y="0"/>
                    <a:pt x="211" y="13"/>
                    <a:pt x="143" y="47"/>
                  </a:cubicBezTo>
                  <a:cubicBezTo>
                    <a:pt x="26" y="164"/>
                    <a:pt x="1" y="205"/>
                    <a:pt x="20" y="205"/>
                  </a:cubicBezTo>
                  <a:cubicBezTo>
                    <a:pt x="62" y="205"/>
                    <a:pt x="325" y="0"/>
                    <a:pt x="26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7" name="Google Shape;3467;p6"/>
            <p:cNvSpPr/>
            <p:nvPr/>
          </p:nvSpPr>
          <p:spPr>
            <a:xfrm>
              <a:off x="4036900" y="4061675"/>
              <a:ext cx="7850" cy="6500"/>
            </a:xfrm>
            <a:custGeom>
              <a:avLst/>
              <a:gdLst/>
              <a:ahLst/>
              <a:cxnLst/>
              <a:rect l="l" t="t" r="r" b="b"/>
              <a:pathLst>
                <a:path w="314" h="260" extrusionOk="0">
                  <a:moveTo>
                    <a:pt x="201" y="1"/>
                  </a:moveTo>
                  <a:cubicBezTo>
                    <a:pt x="160" y="1"/>
                    <a:pt x="95" y="35"/>
                    <a:pt x="1" y="130"/>
                  </a:cubicBezTo>
                  <a:cubicBezTo>
                    <a:pt x="48" y="225"/>
                    <a:pt x="95" y="260"/>
                    <a:pt x="137" y="260"/>
                  </a:cubicBezTo>
                  <a:cubicBezTo>
                    <a:pt x="249" y="260"/>
                    <a:pt x="313" y="1"/>
                    <a:pt x="20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8" name="Google Shape;3468;p6"/>
            <p:cNvSpPr/>
            <p:nvPr/>
          </p:nvSpPr>
          <p:spPr>
            <a:xfrm>
              <a:off x="4014500" y="4106500"/>
              <a:ext cx="4700" cy="6500"/>
            </a:xfrm>
            <a:custGeom>
              <a:avLst/>
              <a:gdLst/>
              <a:ahLst/>
              <a:cxnLst/>
              <a:rect l="l" t="t" r="r" b="b"/>
              <a:pathLst>
                <a:path w="188" h="260" extrusionOk="0">
                  <a:moveTo>
                    <a:pt x="112" y="1"/>
                  </a:moveTo>
                  <a:cubicBezTo>
                    <a:pt x="85" y="1"/>
                    <a:pt x="48" y="35"/>
                    <a:pt x="0" y="130"/>
                  </a:cubicBezTo>
                  <a:cubicBezTo>
                    <a:pt x="48" y="225"/>
                    <a:pt x="85" y="259"/>
                    <a:pt x="112" y="259"/>
                  </a:cubicBezTo>
                  <a:cubicBezTo>
                    <a:pt x="187" y="259"/>
                    <a:pt x="187" y="1"/>
                    <a:pt x="112"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9" name="Google Shape;3469;p6"/>
            <p:cNvSpPr/>
            <p:nvPr/>
          </p:nvSpPr>
          <p:spPr>
            <a:xfrm>
              <a:off x="7111200" y="2686600"/>
              <a:ext cx="22425" cy="6500"/>
            </a:xfrm>
            <a:custGeom>
              <a:avLst/>
              <a:gdLst/>
              <a:ahLst/>
              <a:cxnLst/>
              <a:rect l="l" t="t" r="r" b="b"/>
              <a:pathLst>
                <a:path w="897" h="260" extrusionOk="0">
                  <a:moveTo>
                    <a:pt x="518" y="0"/>
                  </a:moveTo>
                  <a:lnTo>
                    <a:pt x="518" y="0"/>
                  </a:lnTo>
                  <a:cubicBezTo>
                    <a:pt x="0" y="130"/>
                    <a:pt x="379" y="259"/>
                    <a:pt x="619" y="259"/>
                  </a:cubicBezTo>
                  <a:cubicBezTo>
                    <a:pt x="795" y="259"/>
                    <a:pt x="896" y="190"/>
                    <a:pt x="51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0" name="Google Shape;3470;p6"/>
            <p:cNvSpPr/>
            <p:nvPr/>
          </p:nvSpPr>
          <p:spPr>
            <a:xfrm>
              <a:off x="7034475" y="2675400"/>
              <a:ext cx="25250" cy="4225"/>
            </a:xfrm>
            <a:custGeom>
              <a:avLst/>
              <a:gdLst/>
              <a:ahLst/>
              <a:cxnLst/>
              <a:rect l="l" t="t" r="r" b="b"/>
              <a:pathLst>
                <a:path w="1010" h="169" extrusionOk="0">
                  <a:moveTo>
                    <a:pt x="449" y="0"/>
                  </a:moveTo>
                  <a:lnTo>
                    <a:pt x="449" y="0"/>
                  </a:lnTo>
                  <a:cubicBezTo>
                    <a:pt x="1" y="112"/>
                    <a:pt x="281" y="168"/>
                    <a:pt x="533" y="168"/>
                  </a:cubicBezTo>
                  <a:cubicBezTo>
                    <a:pt x="785" y="168"/>
                    <a:pt x="1009" y="112"/>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1" name="Google Shape;3471;p6"/>
            <p:cNvSpPr/>
            <p:nvPr/>
          </p:nvSpPr>
          <p:spPr>
            <a:xfrm>
              <a:off x="7008725" y="775100"/>
              <a:ext cx="20175" cy="13050"/>
            </a:xfrm>
            <a:custGeom>
              <a:avLst/>
              <a:gdLst/>
              <a:ahLst/>
              <a:cxnLst/>
              <a:rect l="l" t="t" r="r" b="b"/>
              <a:pathLst>
                <a:path w="807" h="522" extrusionOk="0">
                  <a:moveTo>
                    <a:pt x="597" y="0"/>
                  </a:moveTo>
                  <a:cubicBezTo>
                    <a:pt x="156" y="0"/>
                    <a:pt x="0" y="521"/>
                    <a:pt x="232" y="521"/>
                  </a:cubicBezTo>
                  <a:cubicBezTo>
                    <a:pt x="266" y="521"/>
                    <a:pt x="308" y="510"/>
                    <a:pt x="358" y="485"/>
                  </a:cubicBezTo>
                  <a:cubicBezTo>
                    <a:pt x="358" y="261"/>
                    <a:pt x="807" y="261"/>
                    <a:pt x="807" y="37"/>
                  </a:cubicBezTo>
                  <a:cubicBezTo>
                    <a:pt x="731" y="11"/>
                    <a:pt x="661" y="0"/>
                    <a:pt x="59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2" name="Google Shape;3472;p6"/>
            <p:cNvSpPr/>
            <p:nvPr/>
          </p:nvSpPr>
          <p:spPr>
            <a:xfrm>
              <a:off x="7000875" y="2973600"/>
              <a:ext cx="22425" cy="9975"/>
            </a:xfrm>
            <a:custGeom>
              <a:avLst/>
              <a:gdLst/>
              <a:ahLst/>
              <a:cxnLst/>
              <a:rect l="l" t="t" r="r" b="b"/>
              <a:pathLst>
                <a:path w="897" h="399" extrusionOk="0">
                  <a:moveTo>
                    <a:pt x="299" y="0"/>
                  </a:moveTo>
                  <a:cubicBezTo>
                    <a:pt x="149" y="0"/>
                    <a:pt x="0" y="100"/>
                    <a:pt x="0" y="399"/>
                  </a:cubicBezTo>
                  <a:cubicBezTo>
                    <a:pt x="896" y="399"/>
                    <a:pt x="598" y="0"/>
                    <a:pt x="29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3" name="Google Shape;3473;p6"/>
            <p:cNvSpPr/>
            <p:nvPr/>
          </p:nvSpPr>
          <p:spPr>
            <a:xfrm>
              <a:off x="7000875" y="3930450"/>
              <a:ext cx="11225" cy="11225"/>
            </a:xfrm>
            <a:custGeom>
              <a:avLst/>
              <a:gdLst/>
              <a:ahLst/>
              <a:cxnLst/>
              <a:rect l="l" t="t" r="r" b="b"/>
              <a:pathLst>
                <a:path w="449" h="449" extrusionOk="0">
                  <a:moveTo>
                    <a:pt x="0" y="0"/>
                  </a:moveTo>
                  <a:cubicBezTo>
                    <a:pt x="0" y="224"/>
                    <a:pt x="0" y="449"/>
                    <a:pt x="224" y="449"/>
                  </a:cubicBezTo>
                  <a:cubicBezTo>
                    <a:pt x="448" y="449"/>
                    <a:pt x="224" y="0"/>
                    <a:pt x="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4" name="Google Shape;3474;p6"/>
            <p:cNvSpPr/>
            <p:nvPr/>
          </p:nvSpPr>
          <p:spPr>
            <a:xfrm>
              <a:off x="6964450" y="3969675"/>
              <a:ext cx="28025" cy="4225"/>
            </a:xfrm>
            <a:custGeom>
              <a:avLst/>
              <a:gdLst/>
              <a:ahLst/>
              <a:cxnLst/>
              <a:rect l="l" t="t" r="r" b="b"/>
              <a:pathLst>
                <a:path w="1121" h="169" extrusionOk="0">
                  <a:moveTo>
                    <a:pt x="561" y="0"/>
                  </a:moveTo>
                  <a:cubicBezTo>
                    <a:pt x="0" y="112"/>
                    <a:pt x="280" y="168"/>
                    <a:pt x="561" y="168"/>
                  </a:cubicBezTo>
                  <a:cubicBezTo>
                    <a:pt x="841" y="168"/>
                    <a:pt x="1121" y="112"/>
                    <a:pt x="56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5" name="Google Shape;3475;p6"/>
            <p:cNvSpPr/>
            <p:nvPr/>
          </p:nvSpPr>
          <p:spPr>
            <a:xfrm>
              <a:off x="6849575" y="916075"/>
              <a:ext cx="16850" cy="11225"/>
            </a:xfrm>
            <a:custGeom>
              <a:avLst/>
              <a:gdLst/>
              <a:ahLst/>
              <a:cxnLst/>
              <a:rect l="l" t="t" r="r" b="b"/>
              <a:pathLst>
                <a:path w="674" h="449" extrusionOk="0">
                  <a:moveTo>
                    <a:pt x="1" y="1"/>
                  </a:moveTo>
                  <a:cubicBezTo>
                    <a:pt x="1" y="225"/>
                    <a:pt x="1" y="449"/>
                    <a:pt x="225" y="449"/>
                  </a:cubicBezTo>
                  <a:cubicBezTo>
                    <a:pt x="673" y="449"/>
                    <a:pt x="449" y="1"/>
                    <a:pt x="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6" name="Google Shape;3476;p6"/>
            <p:cNvSpPr/>
            <p:nvPr/>
          </p:nvSpPr>
          <p:spPr>
            <a:xfrm>
              <a:off x="6832775" y="787200"/>
              <a:ext cx="11225" cy="11250"/>
            </a:xfrm>
            <a:custGeom>
              <a:avLst/>
              <a:gdLst/>
              <a:ahLst/>
              <a:cxnLst/>
              <a:rect l="l" t="t" r="r" b="b"/>
              <a:pathLst>
                <a:path w="449" h="450" extrusionOk="0">
                  <a:moveTo>
                    <a:pt x="0" y="1"/>
                  </a:moveTo>
                  <a:cubicBezTo>
                    <a:pt x="0" y="1"/>
                    <a:pt x="0" y="449"/>
                    <a:pt x="225" y="449"/>
                  </a:cubicBezTo>
                  <a:cubicBezTo>
                    <a:pt x="449" y="449"/>
                    <a:pt x="225" y="1"/>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7" name="Google Shape;3477;p6"/>
            <p:cNvSpPr/>
            <p:nvPr/>
          </p:nvSpPr>
          <p:spPr>
            <a:xfrm>
              <a:off x="6832775" y="2311200"/>
              <a:ext cx="11225" cy="11225"/>
            </a:xfrm>
            <a:custGeom>
              <a:avLst/>
              <a:gdLst/>
              <a:ahLst/>
              <a:cxnLst/>
              <a:rect l="l" t="t" r="r" b="b"/>
              <a:pathLst>
                <a:path w="449" h="449" extrusionOk="0">
                  <a:moveTo>
                    <a:pt x="0" y="1"/>
                  </a:moveTo>
                  <a:cubicBezTo>
                    <a:pt x="0" y="225"/>
                    <a:pt x="0" y="449"/>
                    <a:pt x="225" y="449"/>
                  </a:cubicBezTo>
                  <a:cubicBezTo>
                    <a:pt x="449" y="449"/>
                    <a:pt x="225" y="1"/>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8" name="Google Shape;3478;p6"/>
            <p:cNvSpPr/>
            <p:nvPr/>
          </p:nvSpPr>
          <p:spPr>
            <a:xfrm>
              <a:off x="6818250" y="2893150"/>
              <a:ext cx="20150" cy="18325"/>
            </a:xfrm>
            <a:custGeom>
              <a:avLst/>
              <a:gdLst/>
              <a:ahLst/>
              <a:cxnLst/>
              <a:rect l="l" t="t" r="r" b="b"/>
              <a:pathLst>
                <a:path w="806" h="733" extrusionOk="0">
                  <a:moveTo>
                    <a:pt x="632" y="1"/>
                  </a:moveTo>
                  <a:cubicBezTo>
                    <a:pt x="153" y="1"/>
                    <a:pt x="1" y="733"/>
                    <a:pt x="419" y="733"/>
                  </a:cubicBezTo>
                  <a:cubicBezTo>
                    <a:pt x="466" y="733"/>
                    <a:pt x="520" y="724"/>
                    <a:pt x="581" y="703"/>
                  </a:cubicBezTo>
                  <a:cubicBezTo>
                    <a:pt x="581" y="479"/>
                    <a:pt x="806" y="255"/>
                    <a:pt x="806" y="31"/>
                  </a:cubicBezTo>
                  <a:cubicBezTo>
                    <a:pt x="744" y="10"/>
                    <a:pt x="686" y="1"/>
                    <a:pt x="632"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9" name="Google Shape;3479;p6"/>
            <p:cNvSpPr/>
            <p:nvPr/>
          </p:nvSpPr>
          <p:spPr>
            <a:xfrm>
              <a:off x="6810375" y="804025"/>
              <a:ext cx="22275" cy="17725"/>
            </a:xfrm>
            <a:custGeom>
              <a:avLst/>
              <a:gdLst/>
              <a:ahLst/>
              <a:cxnLst/>
              <a:rect l="l" t="t" r="r" b="b"/>
              <a:pathLst>
                <a:path w="891" h="709" extrusionOk="0">
                  <a:moveTo>
                    <a:pt x="448" y="0"/>
                  </a:moveTo>
                  <a:cubicBezTo>
                    <a:pt x="448" y="224"/>
                    <a:pt x="0" y="224"/>
                    <a:pt x="224" y="673"/>
                  </a:cubicBezTo>
                  <a:cubicBezTo>
                    <a:pt x="299" y="698"/>
                    <a:pt x="365" y="709"/>
                    <a:pt x="424" y="709"/>
                  </a:cubicBezTo>
                  <a:cubicBezTo>
                    <a:pt x="891" y="709"/>
                    <a:pt x="847" y="0"/>
                    <a:pt x="44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0" name="Google Shape;3480;p6"/>
            <p:cNvSpPr/>
            <p:nvPr/>
          </p:nvSpPr>
          <p:spPr>
            <a:xfrm>
              <a:off x="6801950" y="826425"/>
              <a:ext cx="28050" cy="4225"/>
            </a:xfrm>
            <a:custGeom>
              <a:avLst/>
              <a:gdLst/>
              <a:ahLst/>
              <a:cxnLst/>
              <a:rect l="l" t="t" r="r" b="b"/>
              <a:pathLst>
                <a:path w="1122" h="169" extrusionOk="0">
                  <a:moveTo>
                    <a:pt x="561" y="1"/>
                  </a:moveTo>
                  <a:cubicBezTo>
                    <a:pt x="1" y="113"/>
                    <a:pt x="281" y="169"/>
                    <a:pt x="561" y="169"/>
                  </a:cubicBezTo>
                  <a:cubicBezTo>
                    <a:pt x="841" y="169"/>
                    <a:pt x="1121" y="113"/>
                    <a:pt x="56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1" name="Google Shape;3481;p6"/>
            <p:cNvSpPr/>
            <p:nvPr/>
          </p:nvSpPr>
          <p:spPr>
            <a:xfrm>
              <a:off x="6803025" y="858325"/>
              <a:ext cx="20075" cy="12950"/>
            </a:xfrm>
            <a:custGeom>
              <a:avLst/>
              <a:gdLst/>
              <a:ahLst/>
              <a:cxnLst/>
              <a:rect l="l" t="t" r="r" b="b"/>
              <a:pathLst>
                <a:path w="803" h="518" extrusionOk="0">
                  <a:moveTo>
                    <a:pt x="525" y="0"/>
                  </a:moveTo>
                  <a:cubicBezTo>
                    <a:pt x="305" y="0"/>
                    <a:pt x="1" y="259"/>
                    <a:pt x="518" y="518"/>
                  </a:cubicBezTo>
                  <a:cubicBezTo>
                    <a:pt x="802" y="139"/>
                    <a:pt x="686" y="0"/>
                    <a:pt x="5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2" name="Google Shape;3482;p6"/>
            <p:cNvSpPr/>
            <p:nvPr/>
          </p:nvSpPr>
          <p:spPr>
            <a:xfrm>
              <a:off x="6810375" y="2878350"/>
              <a:ext cx="22425" cy="9975"/>
            </a:xfrm>
            <a:custGeom>
              <a:avLst/>
              <a:gdLst/>
              <a:ahLst/>
              <a:cxnLst/>
              <a:rect l="l" t="t" r="r" b="b"/>
              <a:pathLst>
                <a:path w="897" h="399" extrusionOk="0">
                  <a:moveTo>
                    <a:pt x="299" y="0"/>
                  </a:moveTo>
                  <a:cubicBezTo>
                    <a:pt x="149" y="0"/>
                    <a:pt x="0" y="100"/>
                    <a:pt x="0" y="399"/>
                  </a:cubicBezTo>
                  <a:cubicBezTo>
                    <a:pt x="896" y="399"/>
                    <a:pt x="598" y="0"/>
                    <a:pt x="29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3" name="Google Shape;3483;p6"/>
            <p:cNvSpPr/>
            <p:nvPr/>
          </p:nvSpPr>
          <p:spPr>
            <a:xfrm>
              <a:off x="6777775" y="892925"/>
              <a:ext cx="27000" cy="23175"/>
            </a:xfrm>
            <a:custGeom>
              <a:avLst/>
              <a:gdLst/>
              <a:ahLst/>
              <a:cxnLst/>
              <a:rect l="l" t="t" r="r" b="b"/>
              <a:pathLst>
                <a:path w="1080" h="927" extrusionOk="0">
                  <a:moveTo>
                    <a:pt x="903" y="1"/>
                  </a:moveTo>
                  <a:cubicBezTo>
                    <a:pt x="333" y="1"/>
                    <a:pt x="0" y="927"/>
                    <a:pt x="408" y="927"/>
                  </a:cubicBezTo>
                  <a:cubicBezTo>
                    <a:pt x="856" y="702"/>
                    <a:pt x="632" y="254"/>
                    <a:pt x="1080" y="30"/>
                  </a:cubicBezTo>
                  <a:cubicBezTo>
                    <a:pt x="1019" y="10"/>
                    <a:pt x="960" y="1"/>
                    <a:pt x="90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4" name="Google Shape;3484;p6"/>
            <p:cNvSpPr/>
            <p:nvPr/>
          </p:nvSpPr>
          <p:spPr>
            <a:xfrm>
              <a:off x="6787950" y="988925"/>
              <a:ext cx="16825" cy="11225"/>
            </a:xfrm>
            <a:custGeom>
              <a:avLst/>
              <a:gdLst/>
              <a:ahLst/>
              <a:cxnLst/>
              <a:rect l="l" t="t" r="r" b="b"/>
              <a:pathLst>
                <a:path w="673" h="449" extrusionOk="0">
                  <a:moveTo>
                    <a:pt x="1" y="0"/>
                  </a:moveTo>
                  <a:cubicBezTo>
                    <a:pt x="1" y="0"/>
                    <a:pt x="1" y="448"/>
                    <a:pt x="225" y="448"/>
                  </a:cubicBezTo>
                  <a:cubicBezTo>
                    <a:pt x="673" y="448"/>
                    <a:pt x="225" y="0"/>
                    <a:pt x="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5" name="Google Shape;3485;p6"/>
            <p:cNvSpPr/>
            <p:nvPr/>
          </p:nvSpPr>
          <p:spPr>
            <a:xfrm>
              <a:off x="6782350" y="1005725"/>
              <a:ext cx="11225" cy="5625"/>
            </a:xfrm>
            <a:custGeom>
              <a:avLst/>
              <a:gdLst/>
              <a:ahLst/>
              <a:cxnLst/>
              <a:rect l="l" t="t" r="r" b="b"/>
              <a:pathLst>
                <a:path w="449" h="225" extrusionOk="0">
                  <a:moveTo>
                    <a:pt x="0" y="0"/>
                  </a:moveTo>
                  <a:cubicBezTo>
                    <a:pt x="0" y="0"/>
                    <a:pt x="0" y="225"/>
                    <a:pt x="225" y="225"/>
                  </a:cubicBezTo>
                  <a:cubicBezTo>
                    <a:pt x="449" y="225"/>
                    <a:pt x="225" y="0"/>
                    <a:pt x="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6" name="Google Shape;3486;p6"/>
            <p:cNvSpPr/>
            <p:nvPr/>
          </p:nvSpPr>
          <p:spPr>
            <a:xfrm>
              <a:off x="6737525" y="2882700"/>
              <a:ext cx="16825" cy="22425"/>
            </a:xfrm>
            <a:custGeom>
              <a:avLst/>
              <a:gdLst/>
              <a:ahLst/>
              <a:cxnLst/>
              <a:rect l="l" t="t" r="r" b="b"/>
              <a:pathLst>
                <a:path w="673" h="897" extrusionOk="0">
                  <a:moveTo>
                    <a:pt x="0" y="1"/>
                  </a:moveTo>
                  <a:cubicBezTo>
                    <a:pt x="0" y="449"/>
                    <a:pt x="0" y="897"/>
                    <a:pt x="449" y="897"/>
                  </a:cubicBezTo>
                  <a:cubicBezTo>
                    <a:pt x="449" y="449"/>
                    <a:pt x="673" y="1"/>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7" name="Google Shape;3487;p6"/>
            <p:cNvSpPr/>
            <p:nvPr/>
          </p:nvSpPr>
          <p:spPr>
            <a:xfrm>
              <a:off x="6737525" y="983325"/>
              <a:ext cx="11225" cy="11225"/>
            </a:xfrm>
            <a:custGeom>
              <a:avLst/>
              <a:gdLst/>
              <a:ahLst/>
              <a:cxnLst/>
              <a:rect l="l" t="t" r="r" b="b"/>
              <a:pathLst>
                <a:path w="449" h="449" extrusionOk="0">
                  <a:moveTo>
                    <a:pt x="0" y="0"/>
                  </a:moveTo>
                  <a:cubicBezTo>
                    <a:pt x="0" y="224"/>
                    <a:pt x="0" y="448"/>
                    <a:pt x="225" y="448"/>
                  </a:cubicBezTo>
                  <a:cubicBezTo>
                    <a:pt x="449" y="448"/>
                    <a:pt x="225" y="0"/>
                    <a:pt x="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8" name="Google Shape;3488;p6"/>
            <p:cNvSpPr/>
            <p:nvPr/>
          </p:nvSpPr>
          <p:spPr>
            <a:xfrm>
              <a:off x="6723525" y="2339225"/>
              <a:ext cx="25225" cy="4225"/>
            </a:xfrm>
            <a:custGeom>
              <a:avLst/>
              <a:gdLst/>
              <a:ahLst/>
              <a:cxnLst/>
              <a:rect l="l" t="t" r="r" b="b"/>
              <a:pathLst>
                <a:path w="1009" h="169" extrusionOk="0">
                  <a:moveTo>
                    <a:pt x="560" y="0"/>
                  </a:moveTo>
                  <a:lnTo>
                    <a:pt x="560" y="0"/>
                  </a:lnTo>
                  <a:cubicBezTo>
                    <a:pt x="0" y="112"/>
                    <a:pt x="224" y="168"/>
                    <a:pt x="476" y="168"/>
                  </a:cubicBezTo>
                  <a:cubicBezTo>
                    <a:pt x="729" y="168"/>
                    <a:pt x="1009" y="112"/>
                    <a:pt x="56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9" name="Google Shape;3489;p6"/>
            <p:cNvSpPr/>
            <p:nvPr/>
          </p:nvSpPr>
          <p:spPr>
            <a:xfrm>
              <a:off x="6715125" y="3880025"/>
              <a:ext cx="25225" cy="4225"/>
            </a:xfrm>
            <a:custGeom>
              <a:avLst/>
              <a:gdLst/>
              <a:ahLst/>
              <a:cxnLst/>
              <a:rect l="l" t="t" r="r" b="b"/>
              <a:pathLst>
                <a:path w="1009" h="169" extrusionOk="0">
                  <a:moveTo>
                    <a:pt x="448" y="0"/>
                  </a:moveTo>
                  <a:lnTo>
                    <a:pt x="448" y="0"/>
                  </a:lnTo>
                  <a:cubicBezTo>
                    <a:pt x="0" y="112"/>
                    <a:pt x="280" y="168"/>
                    <a:pt x="532" y="168"/>
                  </a:cubicBezTo>
                  <a:cubicBezTo>
                    <a:pt x="784" y="168"/>
                    <a:pt x="1009" y="112"/>
                    <a:pt x="44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0" name="Google Shape;3490;p6"/>
            <p:cNvSpPr/>
            <p:nvPr/>
          </p:nvSpPr>
          <p:spPr>
            <a:xfrm>
              <a:off x="6709500" y="1442750"/>
              <a:ext cx="22450" cy="11225"/>
            </a:xfrm>
            <a:custGeom>
              <a:avLst/>
              <a:gdLst/>
              <a:ahLst/>
              <a:cxnLst/>
              <a:rect l="l" t="t" r="r" b="b"/>
              <a:pathLst>
                <a:path w="898" h="449" extrusionOk="0">
                  <a:moveTo>
                    <a:pt x="449" y="1"/>
                  </a:moveTo>
                  <a:cubicBezTo>
                    <a:pt x="449" y="225"/>
                    <a:pt x="1" y="225"/>
                    <a:pt x="449" y="449"/>
                  </a:cubicBezTo>
                  <a:cubicBezTo>
                    <a:pt x="897" y="449"/>
                    <a:pt x="897" y="1"/>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1" name="Google Shape;3491;p6"/>
            <p:cNvSpPr/>
            <p:nvPr/>
          </p:nvSpPr>
          <p:spPr>
            <a:xfrm>
              <a:off x="6687100" y="2991075"/>
              <a:ext cx="37950" cy="20525"/>
            </a:xfrm>
            <a:custGeom>
              <a:avLst/>
              <a:gdLst/>
              <a:ahLst/>
              <a:cxnLst/>
              <a:rect l="l" t="t" r="r" b="b"/>
              <a:pathLst>
                <a:path w="1518" h="821" extrusionOk="0">
                  <a:moveTo>
                    <a:pt x="397" y="0"/>
                  </a:moveTo>
                  <a:cubicBezTo>
                    <a:pt x="245" y="0"/>
                    <a:pt x="105" y="44"/>
                    <a:pt x="0" y="148"/>
                  </a:cubicBezTo>
                  <a:cubicBezTo>
                    <a:pt x="673" y="148"/>
                    <a:pt x="673" y="820"/>
                    <a:pt x="1345" y="820"/>
                  </a:cubicBezTo>
                  <a:cubicBezTo>
                    <a:pt x="1517" y="476"/>
                    <a:pt x="897" y="0"/>
                    <a:pt x="39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2" name="Google Shape;3492;p6"/>
            <p:cNvSpPr/>
            <p:nvPr/>
          </p:nvSpPr>
          <p:spPr>
            <a:xfrm>
              <a:off x="6689900" y="3835200"/>
              <a:ext cx="25225" cy="4225"/>
            </a:xfrm>
            <a:custGeom>
              <a:avLst/>
              <a:gdLst/>
              <a:ahLst/>
              <a:cxnLst/>
              <a:rect l="l" t="t" r="r" b="b"/>
              <a:pathLst>
                <a:path w="1009" h="169" extrusionOk="0">
                  <a:moveTo>
                    <a:pt x="561" y="0"/>
                  </a:moveTo>
                  <a:lnTo>
                    <a:pt x="561" y="0"/>
                  </a:lnTo>
                  <a:cubicBezTo>
                    <a:pt x="0" y="112"/>
                    <a:pt x="225" y="168"/>
                    <a:pt x="477" y="168"/>
                  </a:cubicBezTo>
                  <a:cubicBezTo>
                    <a:pt x="729" y="168"/>
                    <a:pt x="1009" y="112"/>
                    <a:pt x="56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3" name="Google Shape;3493;p6"/>
            <p:cNvSpPr/>
            <p:nvPr/>
          </p:nvSpPr>
          <p:spPr>
            <a:xfrm>
              <a:off x="6664675" y="1329775"/>
              <a:ext cx="20700" cy="13050"/>
            </a:xfrm>
            <a:custGeom>
              <a:avLst/>
              <a:gdLst/>
              <a:ahLst/>
              <a:cxnLst/>
              <a:rect l="l" t="t" r="r" b="b"/>
              <a:pathLst>
                <a:path w="828" h="522" extrusionOk="0">
                  <a:moveTo>
                    <a:pt x="211" y="1"/>
                  </a:moveTo>
                  <a:cubicBezTo>
                    <a:pt x="147" y="1"/>
                    <a:pt x="77" y="12"/>
                    <a:pt x="1" y="37"/>
                  </a:cubicBezTo>
                  <a:cubicBezTo>
                    <a:pt x="1" y="261"/>
                    <a:pt x="225" y="485"/>
                    <a:pt x="673" y="485"/>
                  </a:cubicBezTo>
                  <a:cubicBezTo>
                    <a:pt x="699" y="511"/>
                    <a:pt x="718" y="522"/>
                    <a:pt x="732" y="522"/>
                  </a:cubicBezTo>
                  <a:cubicBezTo>
                    <a:pt x="827" y="522"/>
                    <a:pt x="654" y="1"/>
                    <a:pt x="21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4" name="Google Shape;3494;p6"/>
            <p:cNvSpPr/>
            <p:nvPr/>
          </p:nvSpPr>
          <p:spPr>
            <a:xfrm>
              <a:off x="6647875" y="1438100"/>
              <a:ext cx="24750" cy="15875"/>
            </a:xfrm>
            <a:custGeom>
              <a:avLst/>
              <a:gdLst/>
              <a:ahLst/>
              <a:cxnLst/>
              <a:rect l="l" t="t" r="r" b="b"/>
              <a:pathLst>
                <a:path w="990" h="635" extrusionOk="0">
                  <a:moveTo>
                    <a:pt x="221" y="1"/>
                  </a:moveTo>
                  <a:cubicBezTo>
                    <a:pt x="97" y="1"/>
                    <a:pt x="1" y="55"/>
                    <a:pt x="1" y="187"/>
                  </a:cubicBezTo>
                  <a:cubicBezTo>
                    <a:pt x="449" y="187"/>
                    <a:pt x="449" y="411"/>
                    <a:pt x="673" y="635"/>
                  </a:cubicBezTo>
                  <a:cubicBezTo>
                    <a:pt x="990" y="318"/>
                    <a:pt x="522" y="1"/>
                    <a:pt x="22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5" name="Google Shape;3495;p6"/>
            <p:cNvSpPr/>
            <p:nvPr/>
          </p:nvSpPr>
          <p:spPr>
            <a:xfrm>
              <a:off x="6645075" y="3812775"/>
              <a:ext cx="28050" cy="4225"/>
            </a:xfrm>
            <a:custGeom>
              <a:avLst/>
              <a:gdLst/>
              <a:ahLst/>
              <a:cxnLst/>
              <a:rect l="l" t="t" r="r" b="b"/>
              <a:pathLst>
                <a:path w="1122" h="169" extrusionOk="0">
                  <a:moveTo>
                    <a:pt x="561" y="1"/>
                  </a:moveTo>
                  <a:cubicBezTo>
                    <a:pt x="1" y="113"/>
                    <a:pt x="281" y="169"/>
                    <a:pt x="561" y="169"/>
                  </a:cubicBezTo>
                  <a:cubicBezTo>
                    <a:pt x="841" y="169"/>
                    <a:pt x="1121" y="113"/>
                    <a:pt x="56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6" name="Google Shape;3496;p6"/>
            <p:cNvSpPr/>
            <p:nvPr/>
          </p:nvSpPr>
          <p:spPr>
            <a:xfrm>
              <a:off x="6647875" y="3774800"/>
              <a:ext cx="22450" cy="10000"/>
            </a:xfrm>
            <a:custGeom>
              <a:avLst/>
              <a:gdLst/>
              <a:ahLst/>
              <a:cxnLst/>
              <a:rect l="l" t="t" r="r" b="b"/>
              <a:pathLst>
                <a:path w="898" h="400" extrusionOk="0">
                  <a:moveTo>
                    <a:pt x="299" y="1"/>
                  </a:moveTo>
                  <a:cubicBezTo>
                    <a:pt x="150" y="1"/>
                    <a:pt x="1" y="100"/>
                    <a:pt x="1" y="399"/>
                  </a:cubicBezTo>
                  <a:cubicBezTo>
                    <a:pt x="897" y="399"/>
                    <a:pt x="598" y="1"/>
                    <a:pt x="29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7" name="Google Shape;3497;p6"/>
            <p:cNvSpPr/>
            <p:nvPr/>
          </p:nvSpPr>
          <p:spPr>
            <a:xfrm>
              <a:off x="6616175" y="2997625"/>
              <a:ext cx="14175" cy="8275"/>
            </a:xfrm>
            <a:custGeom>
              <a:avLst/>
              <a:gdLst/>
              <a:ahLst/>
              <a:cxnLst/>
              <a:rect l="l" t="t" r="r" b="b"/>
              <a:pathLst>
                <a:path w="567" h="331" extrusionOk="0">
                  <a:moveTo>
                    <a:pt x="102" y="1"/>
                  </a:moveTo>
                  <a:cubicBezTo>
                    <a:pt x="1" y="1"/>
                    <a:pt x="452" y="331"/>
                    <a:pt x="533" y="331"/>
                  </a:cubicBezTo>
                  <a:cubicBezTo>
                    <a:pt x="566" y="331"/>
                    <a:pt x="535" y="273"/>
                    <a:pt x="372" y="110"/>
                  </a:cubicBezTo>
                  <a:cubicBezTo>
                    <a:pt x="214" y="31"/>
                    <a:pt x="133" y="1"/>
                    <a:pt x="102"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8" name="Google Shape;3498;p6"/>
            <p:cNvSpPr/>
            <p:nvPr/>
          </p:nvSpPr>
          <p:spPr>
            <a:xfrm>
              <a:off x="6580650" y="3840800"/>
              <a:ext cx="22425" cy="5625"/>
            </a:xfrm>
            <a:custGeom>
              <a:avLst/>
              <a:gdLst/>
              <a:ahLst/>
              <a:cxnLst/>
              <a:rect l="l" t="t" r="r" b="b"/>
              <a:pathLst>
                <a:path w="897" h="225" extrusionOk="0">
                  <a:moveTo>
                    <a:pt x="448" y="0"/>
                  </a:moveTo>
                  <a:cubicBezTo>
                    <a:pt x="0" y="0"/>
                    <a:pt x="0" y="225"/>
                    <a:pt x="448" y="225"/>
                  </a:cubicBezTo>
                  <a:cubicBezTo>
                    <a:pt x="673" y="225"/>
                    <a:pt x="897" y="0"/>
                    <a:pt x="44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9" name="Google Shape;3499;p6"/>
            <p:cNvSpPr/>
            <p:nvPr/>
          </p:nvSpPr>
          <p:spPr>
            <a:xfrm>
              <a:off x="6566625" y="3908025"/>
              <a:ext cx="28050" cy="4225"/>
            </a:xfrm>
            <a:custGeom>
              <a:avLst/>
              <a:gdLst/>
              <a:ahLst/>
              <a:cxnLst/>
              <a:rect l="l" t="t" r="r" b="b"/>
              <a:pathLst>
                <a:path w="1122" h="169" extrusionOk="0">
                  <a:moveTo>
                    <a:pt x="561" y="1"/>
                  </a:moveTo>
                  <a:cubicBezTo>
                    <a:pt x="1" y="113"/>
                    <a:pt x="281" y="169"/>
                    <a:pt x="561" y="169"/>
                  </a:cubicBezTo>
                  <a:cubicBezTo>
                    <a:pt x="841" y="169"/>
                    <a:pt x="1121" y="113"/>
                    <a:pt x="56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0" name="Google Shape;3500;p6"/>
            <p:cNvSpPr/>
            <p:nvPr/>
          </p:nvSpPr>
          <p:spPr>
            <a:xfrm>
              <a:off x="6547025" y="1532400"/>
              <a:ext cx="50450" cy="25"/>
            </a:xfrm>
            <a:custGeom>
              <a:avLst/>
              <a:gdLst/>
              <a:ahLst/>
              <a:cxnLst/>
              <a:rect l="l" t="t" r="r" b="b"/>
              <a:pathLst>
                <a:path w="2018" h="1" extrusionOk="0">
                  <a:moveTo>
                    <a:pt x="897" y="0"/>
                  </a:moveTo>
                  <a:cubicBezTo>
                    <a:pt x="0" y="0"/>
                    <a:pt x="2018" y="0"/>
                    <a:pt x="89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1" name="Google Shape;3501;p6"/>
            <p:cNvSpPr/>
            <p:nvPr/>
          </p:nvSpPr>
          <p:spPr>
            <a:xfrm>
              <a:off x="6552625" y="1308275"/>
              <a:ext cx="26200" cy="23325"/>
            </a:xfrm>
            <a:custGeom>
              <a:avLst/>
              <a:gdLst/>
              <a:ahLst/>
              <a:cxnLst/>
              <a:rect l="l" t="t" r="r" b="b"/>
              <a:pathLst>
                <a:path w="1048" h="933" extrusionOk="0">
                  <a:moveTo>
                    <a:pt x="449" y="1"/>
                  </a:moveTo>
                  <a:cubicBezTo>
                    <a:pt x="449" y="449"/>
                    <a:pt x="1" y="449"/>
                    <a:pt x="1" y="897"/>
                  </a:cubicBezTo>
                  <a:cubicBezTo>
                    <a:pt x="74" y="922"/>
                    <a:pt x="145" y="933"/>
                    <a:pt x="212" y="933"/>
                  </a:cubicBezTo>
                  <a:cubicBezTo>
                    <a:pt x="758" y="933"/>
                    <a:pt x="1047" y="200"/>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2" name="Google Shape;3502;p6"/>
            <p:cNvSpPr/>
            <p:nvPr/>
          </p:nvSpPr>
          <p:spPr>
            <a:xfrm>
              <a:off x="6535825" y="3000350"/>
              <a:ext cx="16825" cy="11250"/>
            </a:xfrm>
            <a:custGeom>
              <a:avLst/>
              <a:gdLst/>
              <a:ahLst/>
              <a:cxnLst/>
              <a:rect l="l" t="t" r="r" b="b"/>
              <a:pathLst>
                <a:path w="673" h="450" extrusionOk="0">
                  <a:moveTo>
                    <a:pt x="448" y="1"/>
                  </a:moveTo>
                  <a:cubicBezTo>
                    <a:pt x="0" y="1"/>
                    <a:pt x="448" y="449"/>
                    <a:pt x="673" y="449"/>
                  </a:cubicBezTo>
                  <a:cubicBezTo>
                    <a:pt x="673" y="225"/>
                    <a:pt x="673" y="1"/>
                    <a:pt x="44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3" name="Google Shape;3503;p6"/>
            <p:cNvSpPr/>
            <p:nvPr/>
          </p:nvSpPr>
          <p:spPr>
            <a:xfrm>
              <a:off x="6530225" y="3924850"/>
              <a:ext cx="22425" cy="9975"/>
            </a:xfrm>
            <a:custGeom>
              <a:avLst/>
              <a:gdLst/>
              <a:ahLst/>
              <a:cxnLst/>
              <a:rect l="l" t="t" r="r" b="b"/>
              <a:pathLst>
                <a:path w="897" h="399" extrusionOk="0">
                  <a:moveTo>
                    <a:pt x="897" y="0"/>
                  </a:moveTo>
                  <a:cubicBezTo>
                    <a:pt x="0" y="0"/>
                    <a:pt x="299" y="399"/>
                    <a:pt x="598" y="399"/>
                  </a:cubicBezTo>
                  <a:cubicBezTo>
                    <a:pt x="747" y="399"/>
                    <a:pt x="897" y="299"/>
                    <a:pt x="89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4" name="Google Shape;3504;p6"/>
            <p:cNvSpPr/>
            <p:nvPr/>
          </p:nvSpPr>
          <p:spPr>
            <a:xfrm>
              <a:off x="6530225" y="1404775"/>
              <a:ext cx="22425" cy="9975"/>
            </a:xfrm>
            <a:custGeom>
              <a:avLst/>
              <a:gdLst/>
              <a:ahLst/>
              <a:cxnLst/>
              <a:rect l="l" t="t" r="r" b="b"/>
              <a:pathLst>
                <a:path w="897" h="399" extrusionOk="0">
                  <a:moveTo>
                    <a:pt x="299" y="1"/>
                  </a:moveTo>
                  <a:cubicBezTo>
                    <a:pt x="150" y="1"/>
                    <a:pt x="0" y="100"/>
                    <a:pt x="0" y="399"/>
                  </a:cubicBezTo>
                  <a:cubicBezTo>
                    <a:pt x="897" y="399"/>
                    <a:pt x="598" y="1"/>
                    <a:pt x="29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5" name="Google Shape;3505;p6"/>
            <p:cNvSpPr/>
            <p:nvPr/>
          </p:nvSpPr>
          <p:spPr>
            <a:xfrm>
              <a:off x="6485400" y="1325100"/>
              <a:ext cx="44850" cy="56050"/>
            </a:xfrm>
            <a:custGeom>
              <a:avLst/>
              <a:gdLst/>
              <a:ahLst/>
              <a:cxnLst/>
              <a:rect l="l" t="t" r="r" b="b"/>
              <a:pathLst>
                <a:path w="1794" h="2242" extrusionOk="0">
                  <a:moveTo>
                    <a:pt x="1793" y="0"/>
                  </a:moveTo>
                  <a:cubicBezTo>
                    <a:pt x="897" y="224"/>
                    <a:pt x="0" y="1569"/>
                    <a:pt x="448" y="2241"/>
                  </a:cubicBezTo>
                  <a:cubicBezTo>
                    <a:pt x="897" y="1345"/>
                    <a:pt x="1345" y="672"/>
                    <a:pt x="179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6" name="Google Shape;3506;p6"/>
            <p:cNvSpPr/>
            <p:nvPr/>
          </p:nvSpPr>
          <p:spPr>
            <a:xfrm>
              <a:off x="6498100" y="3767225"/>
              <a:ext cx="32150" cy="28775"/>
            </a:xfrm>
            <a:custGeom>
              <a:avLst/>
              <a:gdLst/>
              <a:ahLst/>
              <a:cxnLst/>
              <a:rect l="l" t="t" r="r" b="b"/>
              <a:pathLst>
                <a:path w="1286" h="1151" extrusionOk="0">
                  <a:moveTo>
                    <a:pt x="1054" y="0"/>
                  </a:moveTo>
                  <a:cubicBezTo>
                    <a:pt x="317" y="0"/>
                    <a:pt x="1" y="947"/>
                    <a:pt x="613" y="1151"/>
                  </a:cubicBezTo>
                  <a:cubicBezTo>
                    <a:pt x="613" y="702"/>
                    <a:pt x="1061" y="478"/>
                    <a:pt x="1285" y="30"/>
                  </a:cubicBezTo>
                  <a:cubicBezTo>
                    <a:pt x="1204" y="10"/>
                    <a:pt x="1127" y="0"/>
                    <a:pt x="105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7" name="Google Shape;3507;p6"/>
            <p:cNvSpPr/>
            <p:nvPr/>
          </p:nvSpPr>
          <p:spPr>
            <a:xfrm>
              <a:off x="6491000" y="3759550"/>
              <a:ext cx="25225" cy="14900"/>
            </a:xfrm>
            <a:custGeom>
              <a:avLst/>
              <a:gdLst/>
              <a:ahLst/>
              <a:cxnLst/>
              <a:rect l="l" t="t" r="r" b="b"/>
              <a:pathLst>
                <a:path w="1009" h="596" extrusionOk="0">
                  <a:moveTo>
                    <a:pt x="533" y="1"/>
                  </a:moveTo>
                  <a:cubicBezTo>
                    <a:pt x="280" y="1"/>
                    <a:pt x="0" y="113"/>
                    <a:pt x="0" y="337"/>
                  </a:cubicBezTo>
                  <a:cubicBezTo>
                    <a:pt x="0" y="526"/>
                    <a:pt x="120" y="596"/>
                    <a:pt x="276" y="596"/>
                  </a:cubicBezTo>
                  <a:cubicBezTo>
                    <a:pt x="489" y="596"/>
                    <a:pt x="767" y="466"/>
                    <a:pt x="897" y="337"/>
                  </a:cubicBezTo>
                  <a:cubicBezTo>
                    <a:pt x="1009" y="113"/>
                    <a:pt x="785" y="1"/>
                    <a:pt x="53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8" name="Google Shape;3508;p6"/>
            <p:cNvSpPr/>
            <p:nvPr/>
          </p:nvSpPr>
          <p:spPr>
            <a:xfrm>
              <a:off x="6502200" y="3924850"/>
              <a:ext cx="16825" cy="5625"/>
            </a:xfrm>
            <a:custGeom>
              <a:avLst/>
              <a:gdLst/>
              <a:ahLst/>
              <a:cxnLst/>
              <a:rect l="l" t="t" r="r" b="b"/>
              <a:pathLst>
                <a:path w="673" h="225" extrusionOk="0">
                  <a:moveTo>
                    <a:pt x="1" y="0"/>
                  </a:moveTo>
                  <a:cubicBezTo>
                    <a:pt x="1" y="0"/>
                    <a:pt x="1" y="224"/>
                    <a:pt x="449" y="224"/>
                  </a:cubicBezTo>
                  <a:cubicBezTo>
                    <a:pt x="673" y="224"/>
                    <a:pt x="449" y="0"/>
                    <a:pt x="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9" name="Google Shape;3509;p6"/>
            <p:cNvSpPr/>
            <p:nvPr/>
          </p:nvSpPr>
          <p:spPr>
            <a:xfrm>
              <a:off x="6462975" y="3964075"/>
              <a:ext cx="16675" cy="19475"/>
            </a:xfrm>
            <a:custGeom>
              <a:avLst/>
              <a:gdLst/>
              <a:ahLst/>
              <a:cxnLst/>
              <a:rect l="l" t="t" r="r" b="b"/>
              <a:pathLst>
                <a:path w="667" h="779" extrusionOk="0">
                  <a:moveTo>
                    <a:pt x="449" y="0"/>
                  </a:moveTo>
                  <a:cubicBezTo>
                    <a:pt x="449" y="224"/>
                    <a:pt x="1" y="448"/>
                    <a:pt x="1" y="672"/>
                  </a:cubicBezTo>
                  <a:cubicBezTo>
                    <a:pt x="113" y="747"/>
                    <a:pt x="206" y="778"/>
                    <a:pt x="283" y="778"/>
                  </a:cubicBezTo>
                  <a:cubicBezTo>
                    <a:pt x="667" y="778"/>
                    <a:pt x="636" y="0"/>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0" name="Google Shape;3510;p6"/>
            <p:cNvSpPr/>
            <p:nvPr/>
          </p:nvSpPr>
          <p:spPr>
            <a:xfrm>
              <a:off x="6448975" y="1381125"/>
              <a:ext cx="28025" cy="4225"/>
            </a:xfrm>
            <a:custGeom>
              <a:avLst/>
              <a:gdLst/>
              <a:ahLst/>
              <a:cxnLst/>
              <a:rect l="l" t="t" r="r" b="b"/>
              <a:pathLst>
                <a:path w="1121" h="169" extrusionOk="0">
                  <a:moveTo>
                    <a:pt x="561" y="0"/>
                  </a:moveTo>
                  <a:cubicBezTo>
                    <a:pt x="0" y="112"/>
                    <a:pt x="281" y="168"/>
                    <a:pt x="561" y="168"/>
                  </a:cubicBezTo>
                  <a:cubicBezTo>
                    <a:pt x="841" y="168"/>
                    <a:pt x="1121" y="112"/>
                    <a:pt x="56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1" name="Google Shape;3511;p6"/>
            <p:cNvSpPr/>
            <p:nvPr/>
          </p:nvSpPr>
          <p:spPr>
            <a:xfrm>
              <a:off x="6443375" y="2288800"/>
              <a:ext cx="28025" cy="4225"/>
            </a:xfrm>
            <a:custGeom>
              <a:avLst/>
              <a:gdLst/>
              <a:ahLst/>
              <a:cxnLst/>
              <a:rect l="l" t="t" r="r" b="b"/>
              <a:pathLst>
                <a:path w="1121" h="169" extrusionOk="0">
                  <a:moveTo>
                    <a:pt x="561" y="0"/>
                  </a:moveTo>
                  <a:cubicBezTo>
                    <a:pt x="0" y="112"/>
                    <a:pt x="280" y="168"/>
                    <a:pt x="561" y="168"/>
                  </a:cubicBezTo>
                  <a:cubicBezTo>
                    <a:pt x="841" y="168"/>
                    <a:pt x="1121" y="112"/>
                    <a:pt x="56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2" name="Google Shape;3512;p6"/>
            <p:cNvSpPr/>
            <p:nvPr/>
          </p:nvSpPr>
          <p:spPr>
            <a:xfrm>
              <a:off x="6345325" y="4155800"/>
              <a:ext cx="22425" cy="10000"/>
            </a:xfrm>
            <a:custGeom>
              <a:avLst/>
              <a:gdLst/>
              <a:ahLst/>
              <a:cxnLst/>
              <a:rect l="l" t="t" r="r" b="b"/>
              <a:pathLst>
                <a:path w="897" h="400" extrusionOk="0">
                  <a:moveTo>
                    <a:pt x="299" y="1"/>
                  </a:moveTo>
                  <a:cubicBezTo>
                    <a:pt x="150" y="1"/>
                    <a:pt x="0" y="100"/>
                    <a:pt x="0" y="399"/>
                  </a:cubicBezTo>
                  <a:cubicBezTo>
                    <a:pt x="897" y="399"/>
                    <a:pt x="598" y="1"/>
                    <a:pt x="29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3" name="Google Shape;3513;p6"/>
            <p:cNvSpPr/>
            <p:nvPr/>
          </p:nvSpPr>
          <p:spPr>
            <a:xfrm>
              <a:off x="6329925" y="2496100"/>
              <a:ext cx="15425" cy="23550"/>
            </a:xfrm>
            <a:custGeom>
              <a:avLst/>
              <a:gdLst/>
              <a:ahLst/>
              <a:cxnLst/>
              <a:rect l="l" t="t" r="r" b="b"/>
              <a:pathLst>
                <a:path w="617" h="942" extrusionOk="0">
                  <a:moveTo>
                    <a:pt x="168" y="0"/>
                  </a:moveTo>
                  <a:cubicBezTo>
                    <a:pt x="168" y="387"/>
                    <a:pt x="1" y="941"/>
                    <a:pt x="388" y="941"/>
                  </a:cubicBezTo>
                  <a:cubicBezTo>
                    <a:pt x="449" y="941"/>
                    <a:pt x="524" y="928"/>
                    <a:pt x="616" y="897"/>
                  </a:cubicBezTo>
                  <a:cubicBezTo>
                    <a:pt x="616" y="449"/>
                    <a:pt x="616" y="225"/>
                    <a:pt x="16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4" name="Google Shape;3514;p6"/>
            <p:cNvSpPr/>
            <p:nvPr/>
          </p:nvSpPr>
          <p:spPr>
            <a:xfrm>
              <a:off x="6328500" y="2535325"/>
              <a:ext cx="25250" cy="4225"/>
            </a:xfrm>
            <a:custGeom>
              <a:avLst/>
              <a:gdLst/>
              <a:ahLst/>
              <a:cxnLst/>
              <a:rect l="l" t="t" r="r" b="b"/>
              <a:pathLst>
                <a:path w="1010" h="169" extrusionOk="0">
                  <a:moveTo>
                    <a:pt x="449" y="0"/>
                  </a:moveTo>
                  <a:lnTo>
                    <a:pt x="449" y="0"/>
                  </a:lnTo>
                  <a:cubicBezTo>
                    <a:pt x="1" y="112"/>
                    <a:pt x="281" y="168"/>
                    <a:pt x="533" y="168"/>
                  </a:cubicBezTo>
                  <a:cubicBezTo>
                    <a:pt x="785" y="168"/>
                    <a:pt x="1009" y="112"/>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5" name="Google Shape;3515;p6"/>
            <p:cNvSpPr/>
            <p:nvPr/>
          </p:nvSpPr>
          <p:spPr>
            <a:xfrm>
              <a:off x="6314900" y="2464850"/>
              <a:ext cx="12625" cy="6500"/>
            </a:xfrm>
            <a:custGeom>
              <a:avLst/>
              <a:gdLst/>
              <a:ahLst/>
              <a:cxnLst/>
              <a:rect l="l" t="t" r="r" b="b"/>
              <a:pathLst>
                <a:path w="505" h="260" extrusionOk="0">
                  <a:moveTo>
                    <a:pt x="38" y="1"/>
                  </a:moveTo>
                  <a:cubicBezTo>
                    <a:pt x="1" y="1"/>
                    <a:pt x="454" y="259"/>
                    <a:pt x="491" y="259"/>
                  </a:cubicBezTo>
                  <a:cubicBezTo>
                    <a:pt x="505" y="259"/>
                    <a:pt x="463" y="225"/>
                    <a:pt x="321" y="130"/>
                  </a:cubicBezTo>
                  <a:cubicBezTo>
                    <a:pt x="131" y="35"/>
                    <a:pt x="52" y="1"/>
                    <a:pt x="3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6" name="Google Shape;3516;p6"/>
            <p:cNvSpPr/>
            <p:nvPr/>
          </p:nvSpPr>
          <p:spPr>
            <a:xfrm>
              <a:off x="6278075" y="4126550"/>
              <a:ext cx="56050" cy="25"/>
            </a:xfrm>
            <a:custGeom>
              <a:avLst/>
              <a:gdLst/>
              <a:ahLst/>
              <a:cxnLst/>
              <a:rect l="l" t="t" r="r" b="b"/>
              <a:pathLst>
                <a:path w="2242" h="1" extrusionOk="0">
                  <a:moveTo>
                    <a:pt x="1121" y="0"/>
                  </a:moveTo>
                  <a:cubicBezTo>
                    <a:pt x="1" y="0"/>
                    <a:pt x="2242" y="0"/>
                    <a:pt x="112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7" name="Google Shape;3517;p6"/>
            <p:cNvSpPr/>
            <p:nvPr/>
          </p:nvSpPr>
          <p:spPr>
            <a:xfrm>
              <a:off x="6252875" y="2395250"/>
              <a:ext cx="28025" cy="4225"/>
            </a:xfrm>
            <a:custGeom>
              <a:avLst/>
              <a:gdLst/>
              <a:ahLst/>
              <a:cxnLst/>
              <a:rect l="l" t="t" r="r" b="b"/>
              <a:pathLst>
                <a:path w="1121" h="169" extrusionOk="0">
                  <a:moveTo>
                    <a:pt x="561" y="0"/>
                  </a:moveTo>
                  <a:cubicBezTo>
                    <a:pt x="0" y="112"/>
                    <a:pt x="280" y="168"/>
                    <a:pt x="561" y="168"/>
                  </a:cubicBezTo>
                  <a:cubicBezTo>
                    <a:pt x="841" y="168"/>
                    <a:pt x="1121" y="112"/>
                    <a:pt x="56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8" name="Google Shape;3518;p6"/>
            <p:cNvSpPr/>
            <p:nvPr/>
          </p:nvSpPr>
          <p:spPr>
            <a:xfrm>
              <a:off x="6182825" y="1504375"/>
              <a:ext cx="33650" cy="39250"/>
            </a:xfrm>
            <a:custGeom>
              <a:avLst/>
              <a:gdLst/>
              <a:ahLst/>
              <a:cxnLst/>
              <a:rect l="l" t="t" r="r" b="b"/>
              <a:pathLst>
                <a:path w="1346" h="1570" extrusionOk="0">
                  <a:moveTo>
                    <a:pt x="1" y="1"/>
                  </a:moveTo>
                  <a:cubicBezTo>
                    <a:pt x="449" y="449"/>
                    <a:pt x="449" y="897"/>
                    <a:pt x="1" y="1570"/>
                  </a:cubicBezTo>
                  <a:cubicBezTo>
                    <a:pt x="1346" y="1570"/>
                    <a:pt x="897" y="1"/>
                    <a:pt x="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9" name="Google Shape;3519;p6"/>
            <p:cNvSpPr/>
            <p:nvPr/>
          </p:nvSpPr>
          <p:spPr>
            <a:xfrm>
              <a:off x="6182825" y="1575700"/>
              <a:ext cx="16850" cy="12750"/>
            </a:xfrm>
            <a:custGeom>
              <a:avLst/>
              <a:gdLst/>
              <a:ahLst/>
              <a:cxnLst/>
              <a:rect l="l" t="t" r="r" b="b"/>
              <a:pathLst>
                <a:path w="674" h="510" extrusionOk="0">
                  <a:moveTo>
                    <a:pt x="317" y="0"/>
                  </a:moveTo>
                  <a:cubicBezTo>
                    <a:pt x="233" y="0"/>
                    <a:pt x="129" y="19"/>
                    <a:pt x="1" y="61"/>
                  </a:cubicBezTo>
                  <a:cubicBezTo>
                    <a:pt x="1" y="285"/>
                    <a:pt x="449" y="510"/>
                    <a:pt x="673" y="510"/>
                  </a:cubicBezTo>
                  <a:cubicBezTo>
                    <a:pt x="673" y="328"/>
                    <a:pt x="673" y="0"/>
                    <a:pt x="31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0" name="Google Shape;3520;p6"/>
            <p:cNvSpPr/>
            <p:nvPr/>
          </p:nvSpPr>
          <p:spPr>
            <a:xfrm>
              <a:off x="6171625" y="1453950"/>
              <a:ext cx="11225" cy="16850"/>
            </a:xfrm>
            <a:custGeom>
              <a:avLst/>
              <a:gdLst/>
              <a:ahLst/>
              <a:cxnLst/>
              <a:rect l="l" t="t" r="r" b="b"/>
              <a:pathLst>
                <a:path w="449" h="674" extrusionOk="0">
                  <a:moveTo>
                    <a:pt x="1" y="1"/>
                  </a:moveTo>
                  <a:cubicBezTo>
                    <a:pt x="1" y="449"/>
                    <a:pt x="225" y="449"/>
                    <a:pt x="449" y="673"/>
                  </a:cubicBezTo>
                  <a:cubicBezTo>
                    <a:pt x="449" y="225"/>
                    <a:pt x="449" y="1"/>
                    <a:pt x="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1" name="Google Shape;3521;p6"/>
            <p:cNvSpPr/>
            <p:nvPr/>
          </p:nvSpPr>
          <p:spPr>
            <a:xfrm>
              <a:off x="6160425" y="1589325"/>
              <a:ext cx="16825" cy="26250"/>
            </a:xfrm>
            <a:custGeom>
              <a:avLst/>
              <a:gdLst/>
              <a:ahLst/>
              <a:cxnLst/>
              <a:rect l="l" t="t" r="r" b="b"/>
              <a:pathLst>
                <a:path w="673" h="1050" extrusionOk="0">
                  <a:moveTo>
                    <a:pt x="199" y="0"/>
                  </a:moveTo>
                  <a:cubicBezTo>
                    <a:pt x="153" y="0"/>
                    <a:pt x="90" y="54"/>
                    <a:pt x="0" y="189"/>
                  </a:cubicBezTo>
                  <a:cubicBezTo>
                    <a:pt x="359" y="189"/>
                    <a:pt x="144" y="1049"/>
                    <a:pt x="388" y="1049"/>
                  </a:cubicBezTo>
                  <a:cubicBezTo>
                    <a:pt x="449" y="1049"/>
                    <a:pt x="538" y="996"/>
                    <a:pt x="673" y="861"/>
                  </a:cubicBezTo>
                  <a:cubicBezTo>
                    <a:pt x="314" y="861"/>
                    <a:pt x="386" y="0"/>
                    <a:pt x="19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2" name="Google Shape;3522;p6"/>
            <p:cNvSpPr/>
            <p:nvPr/>
          </p:nvSpPr>
          <p:spPr>
            <a:xfrm>
              <a:off x="6152025" y="1269050"/>
              <a:ext cx="28025" cy="4250"/>
            </a:xfrm>
            <a:custGeom>
              <a:avLst/>
              <a:gdLst/>
              <a:ahLst/>
              <a:cxnLst/>
              <a:rect l="l" t="t" r="r" b="b"/>
              <a:pathLst>
                <a:path w="1121" h="170" extrusionOk="0">
                  <a:moveTo>
                    <a:pt x="560" y="1"/>
                  </a:moveTo>
                  <a:cubicBezTo>
                    <a:pt x="0" y="113"/>
                    <a:pt x="280" y="169"/>
                    <a:pt x="560" y="169"/>
                  </a:cubicBezTo>
                  <a:cubicBezTo>
                    <a:pt x="841" y="169"/>
                    <a:pt x="1121" y="113"/>
                    <a:pt x="56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3" name="Google Shape;3523;p6"/>
            <p:cNvSpPr/>
            <p:nvPr/>
          </p:nvSpPr>
          <p:spPr>
            <a:xfrm>
              <a:off x="6110000" y="2524125"/>
              <a:ext cx="36050" cy="9275"/>
            </a:xfrm>
            <a:custGeom>
              <a:avLst/>
              <a:gdLst/>
              <a:ahLst/>
              <a:cxnLst/>
              <a:rect l="l" t="t" r="r" b="b"/>
              <a:pathLst>
                <a:path w="1442" h="371" extrusionOk="0">
                  <a:moveTo>
                    <a:pt x="1345" y="0"/>
                  </a:moveTo>
                  <a:lnTo>
                    <a:pt x="1345" y="0"/>
                  </a:lnTo>
                  <a:cubicBezTo>
                    <a:pt x="1243" y="51"/>
                    <a:pt x="1119" y="67"/>
                    <a:pt x="987" y="67"/>
                  </a:cubicBezTo>
                  <a:cubicBezTo>
                    <a:pt x="752" y="67"/>
                    <a:pt x="493" y="15"/>
                    <a:pt x="300" y="15"/>
                  </a:cubicBezTo>
                  <a:cubicBezTo>
                    <a:pt x="123" y="15"/>
                    <a:pt x="0" y="59"/>
                    <a:pt x="0" y="224"/>
                  </a:cubicBezTo>
                  <a:cubicBezTo>
                    <a:pt x="128" y="224"/>
                    <a:pt x="622" y="371"/>
                    <a:pt x="980" y="371"/>
                  </a:cubicBezTo>
                  <a:cubicBezTo>
                    <a:pt x="1249" y="371"/>
                    <a:pt x="1441" y="288"/>
                    <a:pt x="134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4" name="Google Shape;3524;p6"/>
            <p:cNvSpPr/>
            <p:nvPr/>
          </p:nvSpPr>
          <p:spPr>
            <a:xfrm>
              <a:off x="6121200" y="3717525"/>
              <a:ext cx="11225" cy="11250"/>
            </a:xfrm>
            <a:custGeom>
              <a:avLst/>
              <a:gdLst/>
              <a:ahLst/>
              <a:cxnLst/>
              <a:rect l="l" t="t" r="r" b="b"/>
              <a:pathLst>
                <a:path w="449" h="450" extrusionOk="0">
                  <a:moveTo>
                    <a:pt x="1" y="1"/>
                  </a:moveTo>
                  <a:cubicBezTo>
                    <a:pt x="1" y="1"/>
                    <a:pt x="1" y="449"/>
                    <a:pt x="225" y="449"/>
                  </a:cubicBezTo>
                  <a:cubicBezTo>
                    <a:pt x="449" y="449"/>
                    <a:pt x="449" y="1"/>
                    <a:pt x="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5" name="Google Shape;3525;p6"/>
            <p:cNvSpPr/>
            <p:nvPr/>
          </p:nvSpPr>
          <p:spPr>
            <a:xfrm>
              <a:off x="6100725" y="3681175"/>
              <a:ext cx="14150" cy="8275"/>
            </a:xfrm>
            <a:custGeom>
              <a:avLst/>
              <a:gdLst/>
              <a:ahLst/>
              <a:cxnLst/>
              <a:rect l="l" t="t" r="r" b="b"/>
              <a:pathLst>
                <a:path w="566" h="331" extrusionOk="0">
                  <a:moveTo>
                    <a:pt x="101" y="1"/>
                  </a:moveTo>
                  <a:cubicBezTo>
                    <a:pt x="0" y="1"/>
                    <a:pt x="452" y="331"/>
                    <a:pt x="532" y="331"/>
                  </a:cubicBezTo>
                  <a:cubicBezTo>
                    <a:pt x="566" y="331"/>
                    <a:pt x="535" y="273"/>
                    <a:pt x="371" y="110"/>
                  </a:cubicBezTo>
                  <a:cubicBezTo>
                    <a:pt x="213" y="31"/>
                    <a:pt x="132" y="1"/>
                    <a:pt x="10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6" name="Google Shape;3526;p6"/>
            <p:cNvSpPr/>
            <p:nvPr/>
          </p:nvSpPr>
          <p:spPr>
            <a:xfrm>
              <a:off x="5986725" y="1235450"/>
              <a:ext cx="16850" cy="11225"/>
            </a:xfrm>
            <a:custGeom>
              <a:avLst/>
              <a:gdLst/>
              <a:ahLst/>
              <a:cxnLst/>
              <a:rect l="l" t="t" r="r" b="b"/>
              <a:pathLst>
                <a:path w="674" h="449" extrusionOk="0">
                  <a:moveTo>
                    <a:pt x="449" y="0"/>
                  </a:moveTo>
                  <a:cubicBezTo>
                    <a:pt x="1" y="0"/>
                    <a:pt x="449" y="448"/>
                    <a:pt x="673" y="448"/>
                  </a:cubicBezTo>
                  <a:cubicBezTo>
                    <a:pt x="673" y="448"/>
                    <a:pt x="673" y="0"/>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7" name="Google Shape;3527;p6"/>
            <p:cNvSpPr/>
            <p:nvPr/>
          </p:nvSpPr>
          <p:spPr>
            <a:xfrm>
              <a:off x="5977450" y="1641725"/>
              <a:ext cx="14175" cy="8275"/>
            </a:xfrm>
            <a:custGeom>
              <a:avLst/>
              <a:gdLst/>
              <a:ahLst/>
              <a:cxnLst/>
              <a:rect l="l" t="t" r="r" b="b"/>
              <a:pathLst>
                <a:path w="567" h="331" extrusionOk="0">
                  <a:moveTo>
                    <a:pt x="102" y="1"/>
                  </a:moveTo>
                  <a:cubicBezTo>
                    <a:pt x="1" y="1"/>
                    <a:pt x="452" y="331"/>
                    <a:pt x="532" y="331"/>
                  </a:cubicBezTo>
                  <a:cubicBezTo>
                    <a:pt x="566" y="331"/>
                    <a:pt x="535" y="273"/>
                    <a:pt x="372" y="110"/>
                  </a:cubicBezTo>
                  <a:cubicBezTo>
                    <a:pt x="214" y="31"/>
                    <a:pt x="132" y="1"/>
                    <a:pt x="102"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8" name="Google Shape;3528;p6"/>
            <p:cNvSpPr/>
            <p:nvPr/>
          </p:nvSpPr>
          <p:spPr>
            <a:xfrm>
              <a:off x="5981125" y="2165525"/>
              <a:ext cx="20575" cy="17725"/>
            </a:xfrm>
            <a:custGeom>
              <a:avLst/>
              <a:gdLst/>
              <a:ahLst/>
              <a:cxnLst/>
              <a:rect l="l" t="t" r="r" b="b"/>
              <a:pathLst>
                <a:path w="823" h="709" extrusionOk="0">
                  <a:moveTo>
                    <a:pt x="225" y="1"/>
                  </a:moveTo>
                  <a:cubicBezTo>
                    <a:pt x="225" y="449"/>
                    <a:pt x="1" y="1"/>
                    <a:pt x="1" y="673"/>
                  </a:cubicBezTo>
                  <a:cubicBezTo>
                    <a:pt x="75" y="698"/>
                    <a:pt x="144" y="709"/>
                    <a:pt x="207" y="709"/>
                  </a:cubicBezTo>
                  <a:cubicBezTo>
                    <a:pt x="712" y="709"/>
                    <a:pt x="822" y="1"/>
                    <a:pt x="22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9" name="Google Shape;3529;p6"/>
            <p:cNvSpPr/>
            <p:nvPr/>
          </p:nvSpPr>
          <p:spPr>
            <a:xfrm>
              <a:off x="5969925" y="2092700"/>
              <a:ext cx="19225" cy="9275"/>
            </a:xfrm>
            <a:custGeom>
              <a:avLst/>
              <a:gdLst/>
              <a:ahLst/>
              <a:cxnLst/>
              <a:rect l="l" t="t" r="r" b="b"/>
              <a:pathLst>
                <a:path w="769" h="371" extrusionOk="0">
                  <a:moveTo>
                    <a:pt x="673" y="0"/>
                  </a:moveTo>
                  <a:cubicBezTo>
                    <a:pt x="449" y="0"/>
                    <a:pt x="224" y="0"/>
                    <a:pt x="0" y="224"/>
                  </a:cubicBezTo>
                  <a:cubicBezTo>
                    <a:pt x="128" y="224"/>
                    <a:pt x="403" y="371"/>
                    <a:pt x="573" y="371"/>
                  </a:cubicBezTo>
                  <a:cubicBezTo>
                    <a:pt x="700" y="371"/>
                    <a:pt x="769" y="288"/>
                    <a:pt x="67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0" name="Google Shape;3530;p6"/>
            <p:cNvSpPr/>
            <p:nvPr/>
          </p:nvSpPr>
          <p:spPr>
            <a:xfrm>
              <a:off x="5967125" y="2131900"/>
              <a:ext cx="28025" cy="4225"/>
            </a:xfrm>
            <a:custGeom>
              <a:avLst/>
              <a:gdLst/>
              <a:ahLst/>
              <a:cxnLst/>
              <a:rect l="l" t="t" r="r" b="b"/>
              <a:pathLst>
                <a:path w="1121" h="169" extrusionOk="0">
                  <a:moveTo>
                    <a:pt x="561" y="1"/>
                  </a:moveTo>
                  <a:cubicBezTo>
                    <a:pt x="0" y="113"/>
                    <a:pt x="280" y="169"/>
                    <a:pt x="561" y="169"/>
                  </a:cubicBezTo>
                  <a:cubicBezTo>
                    <a:pt x="841" y="169"/>
                    <a:pt x="1121" y="113"/>
                    <a:pt x="56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1" name="Google Shape;3531;p6"/>
            <p:cNvSpPr/>
            <p:nvPr/>
          </p:nvSpPr>
          <p:spPr>
            <a:xfrm>
              <a:off x="5947500" y="4042500"/>
              <a:ext cx="25250" cy="4225"/>
            </a:xfrm>
            <a:custGeom>
              <a:avLst/>
              <a:gdLst/>
              <a:ahLst/>
              <a:cxnLst/>
              <a:rect l="l" t="t" r="r" b="b"/>
              <a:pathLst>
                <a:path w="1010" h="169" extrusionOk="0">
                  <a:moveTo>
                    <a:pt x="449" y="1"/>
                  </a:moveTo>
                  <a:lnTo>
                    <a:pt x="449" y="1"/>
                  </a:lnTo>
                  <a:cubicBezTo>
                    <a:pt x="1" y="113"/>
                    <a:pt x="281" y="169"/>
                    <a:pt x="533" y="169"/>
                  </a:cubicBezTo>
                  <a:cubicBezTo>
                    <a:pt x="785" y="169"/>
                    <a:pt x="1009" y="113"/>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2" name="Google Shape;3532;p6"/>
            <p:cNvSpPr/>
            <p:nvPr/>
          </p:nvSpPr>
          <p:spPr>
            <a:xfrm>
              <a:off x="5947500" y="2131900"/>
              <a:ext cx="11250" cy="11250"/>
            </a:xfrm>
            <a:custGeom>
              <a:avLst/>
              <a:gdLst/>
              <a:ahLst/>
              <a:cxnLst/>
              <a:rect l="l" t="t" r="r" b="b"/>
              <a:pathLst>
                <a:path w="450" h="450" extrusionOk="0">
                  <a:moveTo>
                    <a:pt x="225" y="1"/>
                  </a:moveTo>
                  <a:cubicBezTo>
                    <a:pt x="1" y="1"/>
                    <a:pt x="225" y="449"/>
                    <a:pt x="449" y="449"/>
                  </a:cubicBezTo>
                  <a:cubicBezTo>
                    <a:pt x="449" y="225"/>
                    <a:pt x="449" y="1"/>
                    <a:pt x="22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3" name="Google Shape;3533;p6"/>
            <p:cNvSpPr/>
            <p:nvPr/>
          </p:nvSpPr>
          <p:spPr>
            <a:xfrm>
              <a:off x="5927625" y="1638850"/>
              <a:ext cx="31125" cy="13450"/>
            </a:xfrm>
            <a:custGeom>
              <a:avLst/>
              <a:gdLst/>
              <a:ahLst/>
              <a:cxnLst/>
              <a:rect l="l" t="t" r="r" b="b"/>
              <a:pathLst>
                <a:path w="1245" h="538" extrusionOk="0">
                  <a:moveTo>
                    <a:pt x="124" y="1"/>
                  </a:moveTo>
                  <a:cubicBezTo>
                    <a:pt x="0" y="371"/>
                    <a:pt x="352" y="537"/>
                    <a:pt x="656" y="537"/>
                  </a:cubicBezTo>
                  <a:cubicBezTo>
                    <a:pt x="905" y="537"/>
                    <a:pt x="1121" y="426"/>
                    <a:pt x="1020" y="225"/>
                  </a:cubicBezTo>
                  <a:cubicBezTo>
                    <a:pt x="348" y="225"/>
                    <a:pt x="1244" y="1"/>
                    <a:pt x="12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4" name="Google Shape;3534;p6"/>
            <p:cNvSpPr/>
            <p:nvPr/>
          </p:nvSpPr>
          <p:spPr>
            <a:xfrm>
              <a:off x="5927750" y="1753925"/>
              <a:ext cx="16250" cy="13825"/>
            </a:xfrm>
            <a:custGeom>
              <a:avLst/>
              <a:gdLst/>
              <a:ahLst/>
              <a:cxnLst/>
              <a:rect l="l" t="t" r="r" b="b"/>
              <a:pathLst>
                <a:path w="650" h="553" extrusionOk="0">
                  <a:moveTo>
                    <a:pt x="435" y="1"/>
                  </a:moveTo>
                  <a:cubicBezTo>
                    <a:pt x="239" y="1"/>
                    <a:pt x="0" y="411"/>
                    <a:pt x="567" y="552"/>
                  </a:cubicBezTo>
                  <a:cubicBezTo>
                    <a:pt x="649" y="140"/>
                    <a:pt x="550" y="1"/>
                    <a:pt x="43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5" name="Google Shape;3535;p6"/>
            <p:cNvSpPr/>
            <p:nvPr/>
          </p:nvSpPr>
          <p:spPr>
            <a:xfrm>
              <a:off x="5917550" y="2237500"/>
              <a:ext cx="25575" cy="12975"/>
            </a:xfrm>
            <a:custGeom>
              <a:avLst/>
              <a:gdLst/>
              <a:ahLst/>
              <a:cxnLst/>
              <a:rect l="l" t="t" r="r" b="b"/>
              <a:pathLst>
                <a:path w="1023" h="519" extrusionOk="0">
                  <a:moveTo>
                    <a:pt x="181" y="0"/>
                  </a:moveTo>
                  <a:cubicBezTo>
                    <a:pt x="0" y="0"/>
                    <a:pt x="604" y="518"/>
                    <a:pt x="872" y="518"/>
                  </a:cubicBezTo>
                  <a:cubicBezTo>
                    <a:pt x="969" y="518"/>
                    <a:pt x="1022" y="449"/>
                    <a:pt x="975" y="259"/>
                  </a:cubicBezTo>
                  <a:lnTo>
                    <a:pt x="751" y="259"/>
                  </a:lnTo>
                  <a:cubicBezTo>
                    <a:pt x="419" y="70"/>
                    <a:pt x="248" y="0"/>
                    <a:pt x="18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6" name="Google Shape;3536;p6"/>
            <p:cNvSpPr/>
            <p:nvPr/>
          </p:nvSpPr>
          <p:spPr>
            <a:xfrm>
              <a:off x="5915500" y="1693750"/>
              <a:ext cx="9625" cy="12375"/>
            </a:xfrm>
            <a:custGeom>
              <a:avLst/>
              <a:gdLst/>
              <a:ahLst/>
              <a:cxnLst/>
              <a:rect l="l" t="t" r="r" b="b"/>
              <a:pathLst>
                <a:path w="385" h="495" extrusionOk="0">
                  <a:moveTo>
                    <a:pt x="90" y="0"/>
                  </a:moveTo>
                  <a:cubicBezTo>
                    <a:pt x="0" y="0"/>
                    <a:pt x="192" y="494"/>
                    <a:pt x="384" y="494"/>
                  </a:cubicBezTo>
                  <a:cubicBezTo>
                    <a:pt x="384" y="270"/>
                    <a:pt x="384" y="46"/>
                    <a:pt x="160" y="46"/>
                  </a:cubicBezTo>
                  <a:cubicBezTo>
                    <a:pt x="128" y="14"/>
                    <a:pt x="105" y="0"/>
                    <a:pt x="9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7" name="Google Shape;3537;p6"/>
            <p:cNvSpPr/>
            <p:nvPr/>
          </p:nvSpPr>
          <p:spPr>
            <a:xfrm>
              <a:off x="5813050" y="3997675"/>
              <a:ext cx="22425" cy="16850"/>
            </a:xfrm>
            <a:custGeom>
              <a:avLst/>
              <a:gdLst/>
              <a:ahLst/>
              <a:cxnLst/>
              <a:rect l="l" t="t" r="r" b="b"/>
              <a:pathLst>
                <a:path w="897" h="674" extrusionOk="0">
                  <a:moveTo>
                    <a:pt x="0" y="1"/>
                  </a:moveTo>
                  <a:cubicBezTo>
                    <a:pt x="0" y="225"/>
                    <a:pt x="224" y="449"/>
                    <a:pt x="448" y="673"/>
                  </a:cubicBezTo>
                  <a:cubicBezTo>
                    <a:pt x="897" y="673"/>
                    <a:pt x="448" y="1"/>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8" name="Google Shape;3538;p6"/>
            <p:cNvSpPr/>
            <p:nvPr/>
          </p:nvSpPr>
          <p:spPr>
            <a:xfrm>
              <a:off x="5772075" y="1756525"/>
              <a:ext cx="24825" cy="6475"/>
            </a:xfrm>
            <a:custGeom>
              <a:avLst/>
              <a:gdLst/>
              <a:ahLst/>
              <a:cxnLst/>
              <a:rect l="l" t="t" r="r" b="b"/>
              <a:pathLst>
                <a:path w="993" h="259" extrusionOk="0">
                  <a:moveTo>
                    <a:pt x="518" y="0"/>
                  </a:moveTo>
                  <a:lnTo>
                    <a:pt x="518" y="0"/>
                  </a:lnTo>
                  <a:cubicBezTo>
                    <a:pt x="1" y="129"/>
                    <a:pt x="454" y="259"/>
                    <a:pt x="715" y="259"/>
                  </a:cubicBezTo>
                  <a:cubicBezTo>
                    <a:pt x="905" y="259"/>
                    <a:pt x="992" y="190"/>
                    <a:pt x="51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9" name="Google Shape;3539;p6"/>
            <p:cNvSpPr/>
            <p:nvPr/>
          </p:nvSpPr>
          <p:spPr>
            <a:xfrm>
              <a:off x="5684175" y="1902200"/>
              <a:ext cx="9625" cy="12375"/>
            </a:xfrm>
            <a:custGeom>
              <a:avLst/>
              <a:gdLst/>
              <a:ahLst/>
              <a:cxnLst/>
              <a:rect l="l" t="t" r="r" b="b"/>
              <a:pathLst>
                <a:path w="385" h="495" extrusionOk="0">
                  <a:moveTo>
                    <a:pt x="0" y="0"/>
                  </a:moveTo>
                  <a:cubicBezTo>
                    <a:pt x="0" y="224"/>
                    <a:pt x="0" y="448"/>
                    <a:pt x="224" y="448"/>
                  </a:cubicBezTo>
                  <a:cubicBezTo>
                    <a:pt x="256" y="480"/>
                    <a:pt x="279" y="494"/>
                    <a:pt x="294" y="494"/>
                  </a:cubicBezTo>
                  <a:cubicBezTo>
                    <a:pt x="385" y="494"/>
                    <a:pt x="192" y="0"/>
                    <a:pt x="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0" name="Google Shape;3540;p6"/>
            <p:cNvSpPr/>
            <p:nvPr/>
          </p:nvSpPr>
          <p:spPr>
            <a:xfrm>
              <a:off x="5615075" y="1834950"/>
              <a:ext cx="18700" cy="10000"/>
            </a:xfrm>
            <a:custGeom>
              <a:avLst/>
              <a:gdLst/>
              <a:ahLst/>
              <a:cxnLst/>
              <a:rect l="l" t="t" r="r" b="b"/>
              <a:pathLst>
                <a:path w="748" h="400" extrusionOk="0">
                  <a:moveTo>
                    <a:pt x="747" y="1"/>
                  </a:moveTo>
                  <a:cubicBezTo>
                    <a:pt x="0" y="1"/>
                    <a:pt x="249" y="399"/>
                    <a:pt x="498" y="399"/>
                  </a:cubicBezTo>
                  <a:cubicBezTo>
                    <a:pt x="623" y="399"/>
                    <a:pt x="747" y="300"/>
                    <a:pt x="74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1" name="Google Shape;3541;p6"/>
            <p:cNvSpPr/>
            <p:nvPr/>
          </p:nvSpPr>
          <p:spPr>
            <a:xfrm>
              <a:off x="5560900" y="1157000"/>
              <a:ext cx="22450" cy="50450"/>
            </a:xfrm>
            <a:custGeom>
              <a:avLst/>
              <a:gdLst/>
              <a:ahLst/>
              <a:cxnLst/>
              <a:rect l="l" t="t" r="r" b="b"/>
              <a:pathLst>
                <a:path w="898" h="2018" extrusionOk="0">
                  <a:moveTo>
                    <a:pt x="1" y="1"/>
                  </a:moveTo>
                  <a:lnTo>
                    <a:pt x="1" y="1"/>
                  </a:lnTo>
                  <a:cubicBezTo>
                    <a:pt x="449" y="449"/>
                    <a:pt x="1" y="1569"/>
                    <a:pt x="673" y="2018"/>
                  </a:cubicBezTo>
                  <a:cubicBezTo>
                    <a:pt x="673" y="1345"/>
                    <a:pt x="897" y="449"/>
                    <a:pt x="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2" name="Google Shape;3542;p6"/>
            <p:cNvSpPr/>
            <p:nvPr/>
          </p:nvSpPr>
          <p:spPr>
            <a:xfrm>
              <a:off x="5560900" y="1213025"/>
              <a:ext cx="11225" cy="11250"/>
            </a:xfrm>
            <a:custGeom>
              <a:avLst/>
              <a:gdLst/>
              <a:ahLst/>
              <a:cxnLst/>
              <a:rect l="l" t="t" r="r" b="b"/>
              <a:pathLst>
                <a:path w="449" h="450" extrusionOk="0">
                  <a:moveTo>
                    <a:pt x="225" y="1"/>
                  </a:moveTo>
                  <a:cubicBezTo>
                    <a:pt x="1" y="1"/>
                    <a:pt x="225" y="449"/>
                    <a:pt x="449" y="449"/>
                  </a:cubicBezTo>
                  <a:cubicBezTo>
                    <a:pt x="449" y="225"/>
                    <a:pt x="449" y="1"/>
                    <a:pt x="22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3" name="Google Shape;3543;p6"/>
            <p:cNvSpPr/>
            <p:nvPr/>
          </p:nvSpPr>
          <p:spPr>
            <a:xfrm>
              <a:off x="5555300" y="2014250"/>
              <a:ext cx="11225" cy="11225"/>
            </a:xfrm>
            <a:custGeom>
              <a:avLst/>
              <a:gdLst/>
              <a:ahLst/>
              <a:cxnLst/>
              <a:rect l="l" t="t" r="r" b="b"/>
              <a:pathLst>
                <a:path w="449" h="449" extrusionOk="0">
                  <a:moveTo>
                    <a:pt x="225" y="0"/>
                  </a:moveTo>
                  <a:cubicBezTo>
                    <a:pt x="1" y="0"/>
                    <a:pt x="225" y="449"/>
                    <a:pt x="449" y="449"/>
                  </a:cubicBezTo>
                  <a:cubicBezTo>
                    <a:pt x="449" y="225"/>
                    <a:pt x="449" y="0"/>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4" name="Google Shape;3544;p6"/>
            <p:cNvSpPr/>
            <p:nvPr/>
          </p:nvSpPr>
          <p:spPr>
            <a:xfrm>
              <a:off x="5537050" y="1274675"/>
              <a:ext cx="24975" cy="10625"/>
            </a:xfrm>
            <a:custGeom>
              <a:avLst/>
              <a:gdLst/>
              <a:ahLst/>
              <a:cxnLst/>
              <a:rect l="l" t="t" r="r" b="b"/>
              <a:pathLst>
                <a:path w="999" h="425" extrusionOk="0">
                  <a:moveTo>
                    <a:pt x="507" y="0"/>
                  </a:moveTo>
                  <a:lnTo>
                    <a:pt x="507" y="0"/>
                  </a:lnTo>
                  <a:cubicBezTo>
                    <a:pt x="1" y="304"/>
                    <a:pt x="134" y="424"/>
                    <a:pt x="350" y="424"/>
                  </a:cubicBezTo>
                  <a:cubicBezTo>
                    <a:pt x="613" y="424"/>
                    <a:pt x="998" y="246"/>
                    <a:pt x="50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5" name="Google Shape;3545;p6"/>
            <p:cNvSpPr/>
            <p:nvPr/>
          </p:nvSpPr>
          <p:spPr>
            <a:xfrm>
              <a:off x="5396200" y="2316800"/>
              <a:ext cx="19850" cy="14825"/>
            </a:xfrm>
            <a:custGeom>
              <a:avLst/>
              <a:gdLst/>
              <a:ahLst/>
              <a:cxnLst/>
              <a:rect l="l" t="t" r="r" b="b"/>
              <a:pathLst>
                <a:path w="794" h="593" extrusionOk="0">
                  <a:moveTo>
                    <a:pt x="313" y="1"/>
                  </a:moveTo>
                  <a:cubicBezTo>
                    <a:pt x="1" y="417"/>
                    <a:pt x="173" y="592"/>
                    <a:pt x="356" y="592"/>
                  </a:cubicBezTo>
                  <a:cubicBezTo>
                    <a:pt x="567" y="592"/>
                    <a:pt x="793" y="361"/>
                    <a:pt x="31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6" name="Google Shape;3546;p6"/>
            <p:cNvSpPr/>
            <p:nvPr/>
          </p:nvSpPr>
          <p:spPr>
            <a:xfrm>
              <a:off x="5308775" y="3103675"/>
              <a:ext cx="26925" cy="14375"/>
            </a:xfrm>
            <a:custGeom>
              <a:avLst/>
              <a:gdLst/>
              <a:ahLst/>
              <a:cxnLst/>
              <a:rect l="l" t="t" r="r" b="b"/>
              <a:pathLst>
                <a:path w="1077" h="575" extrusionOk="0">
                  <a:moveTo>
                    <a:pt x="201" y="1"/>
                  </a:moveTo>
                  <a:cubicBezTo>
                    <a:pt x="117" y="1"/>
                    <a:pt x="45" y="37"/>
                    <a:pt x="0" y="126"/>
                  </a:cubicBezTo>
                  <a:cubicBezTo>
                    <a:pt x="449" y="126"/>
                    <a:pt x="449" y="574"/>
                    <a:pt x="897" y="574"/>
                  </a:cubicBezTo>
                  <a:cubicBezTo>
                    <a:pt x="1076" y="574"/>
                    <a:pt x="538" y="1"/>
                    <a:pt x="20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7" name="Google Shape;3547;p6"/>
            <p:cNvSpPr/>
            <p:nvPr/>
          </p:nvSpPr>
          <p:spPr>
            <a:xfrm>
              <a:off x="5263950" y="3074950"/>
              <a:ext cx="28050" cy="15725"/>
            </a:xfrm>
            <a:custGeom>
              <a:avLst/>
              <a:gdLst/>
              <a:ahLst/>
              <a:cxnLst/>
              <a:rect l="l" t="t" r="r" b="b"/>
              <a:pathLst>
                <a:path w="1122" h="629" extrusionOk="0">
                  <a:moveTo>
                    <a:pt x="239" y="1"/>
                  </a:moveTo>
                  <a:cubicBezTo>
                    <a:pt x="141" y="1"/>
                    <a:pt x="57" y="43"/>
                    <a:pt x="1" y="155"/>
                  </a:cubicBezTo>
                  <a:cubicBezTo>
                    <a:pt x="164" y="155"/>
                    <a:pt x="445" y="629"/>
                    <a:pt x="759" y="629"/>
                  </a:cubicBezTo>
                  <a:cubicBezTo>
                    <a:pt x="877" y="629"/>
                    <a:pt x="999" y="562"/>
                    <a:pt x="1121" y="379"/>
                  </a:cubicBezTo>
                  <a:cubicBezTo>
                    <a:pt x="953" y="379"/>
                    <a:pt x="533" y="1"/>
                    <a:pt x="23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8" name="Google Shape;3548;p6"/>
            <p:cNvSpPr/>
            <p:nvPr/>
          </p:nvSpPr>
          <p:spPr>
            <a:xfrm>
              <a:off x="5100825" y="2899500"/>
              <a:ext cx="24800" cy="6500"/>
            </a:xfrm>
            <a:custGeom>
              <a:avLst/>
              <a:gdLst/>
              <a:ahLst/>
              <a:cxnLst/>
              <a:rect l="l" t="t" r="r" b="b"/>
              <a:pathLst>
                <a:path w="992" h="260" extrusionOk="0">
                  <a:moveTo>
                    <a:pt x="474" y="1"/>
                  </a:moveTo>
                  <a:cubicBezTo>
                    <a:pt x="1" y="190"/>
                    <a:pt x="88" y="260"/>
                    <a:pt x="278" y="260"/>
                  </a:cubicBezTo>
                  <a:cubicBezTo>
                    <a:pt x="538" y="260"/>
                    <a:pt x="992" y="130"/>
                    <a:pt x="47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9" name="Google Shape;3549;p6"/>
            <p:cNvSpPr/>
            <p:nvPr/>
          </p:nvSpPr>
          <p:spPr>
            <a:xfrm>
              <a:off x="5079050" y="1829350"/>
              <a:ext cx="25250" cy="4225"/>
            </a:xfrm>
            <a:custGeom>
              <a:avLst/>
              <a:gdLst/>
              <a:ahLst/>
              <a:cxnLst/>
              <a:rect l="l" t="t" r="r" b="b"/>
              <a:pathLst>
                <a:path w="1010" h="169" extrusionOk="0">
                  <a:moveTo>
                    <a:pt x="449" y="1"/>
                  </a:moveTo>
                  <a:cubicBezTo>
                    <a:pt x="1" y="113"/>
                    <a:pt x="281" y="169"/>
                    <a:pt x="533" y="169"/>
                  </a:cubicBezTo>
                  <a:cubicBezTo>
                    <a:pt x="785" y="169"/>
                    <a:pt x="1009" y="113"/>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0" name="Google Shape;3550;p6"/>
            <p:cNvSpPr/>
            <p:nvPr/>
          </p:nvSpPr>
          <p:spPr>
            <a:xfrm>
              <a:off x="5067850" y="3952100"/>
              <a:ext cx="33650" cy="13850"/>
            </a:xfrm>
            <a:custGeom>
              <a:avLst/>
              <a:gdLst/>
              <a:ahLst/>
              <a:cxnLst/>
              <a:rect l="l" t="t" r="r" b="b"/>
              <a:pathLst>
                <a:path w="1346" h="554" extrusionOk="0">
                  <a:moveTo>
                    <a:pt x="244" y="0"/>
                  </a:moveTo>
                  <a:cubicBezTo>
                    <a:pt x="145" y="0"/>
                    <a:pt x="64" y="65"/>
                    <a:pt x="0" y="255"/>
                  </a:cubicBezTo>
                  <a:cubicBezTo>
                    <a:pt x="150" y="255"/>
                    <a:pt x="698" y="554"/>
                    <a:pt x="1046" y="554"/>
                  </a:cubicBezTo>
                  <a:cubicBezTo>
                    <a:pt x="1221" y="554"/>
                    <a:pt x="1345" y="479"/>
                    <a:pt x="1345" y="255"/>
                  </a:cubicBezTo>
                  <a:lnTo>
                    <a:pt x="1345" y="255"/>
                  </a:lnTo>
                  <a:cubicBezTo>
                    <a:pt x="1267" y="281"/>
                    <a:pt x="1192" y="292"/>
                    <a:pt x="1120" y="292"/>
                  </a:cubicBezTo>
                  <a:cubicBezTo>
                    <a:pt x="747" y="292"/>
                    <a:pt x="455" y="0"/>
                    <a:pt x="24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1" name="Google Shape;3551;p6"/>
            <p:cNvSpPr/>
            <p:nvPr/>
          </p:nvSpPr>
          <p:spPr>
            <a:xfrm>
              <a:off x="4950175" y="4479525"/>
              <a:ext cx="72875" cy="61675"/>
            </a:xfrm>
            <a:custGeom>
              <a:avLst/>
              <a:gdLst/>
              <a:ahLst/>
              <a:cxnLst/>
              <a:rect l="l" t="t" r="r" b="b"/>
              <a:pathLst>
                <a:path w="2915" h="2467" extrusionOk="0">
                  <a:moveTo>
                    <a:pt x="2914" y="1"/>
                  </a:moveTo>
                  <a:cubicBezTo>
                    <a:pt x="1794" y="449"/>
                    <a:pt x="673" y="1345"/>
                    <a:pt x="1" y="2466"/>
                  </a:cubicBezTo>
                  <a:cubicBezTo>
                    <a:pt x="1122" y="2018"/>
                    <a:pt x="2242" y="1121"/>
                    <a:pt x="291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2" name="Google Shape;3552;p6"/>
            <p:cNvSpPr/>
            <p:nvPr/>
          </p:nvSpPr>
          <p:spPr>
            <a:xfrm>
              <a:off x="4989400" y="3594275"/>
              <a:ext cx="22450" cy="9975"/>
            </a:xfrm>
            <a:custGeom>
              <a:avLst/>
              <a:gdLst/>
              <a:ahLst/>
              <a:cxnLst/>
              <a:rect l="l" t="t" r="r" b="b"/>
              <a:pathLst>
                <a:path w="898" h="399" extrusionOk="0">
                  <a:moveTo>
                    <a:pt x="897" y="0"/>
                  </a:moveTo>
                  <a:cubicBezTo>
                    <a:pt x="1" y="0"/>
                    <a:pt x="300" y="399"/>
                    <a:pt x="598" y="399"/>
                  </a:cubicBezTo>
                  <a:cubicBezTo>
                    <a:pt x="748" y="399"/>
                    <a:pt x="897" y="299"/>
                    <a:pt x="89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3" name="Google Shape;3553;p6"/>
            <p:cNvSpPr/>
            <p:nvPr/>
          </p:nvSpPr>
          <p:spPr>
            <a:xfrm>
              <a:off x="4989400" y="3812775"/>
              <a:ext cx="16850" cy="5625"/>
            </a:xfrm>
            <a:custGeom>
              <a:avLst/>
              <a:gdLst/>
              <a:ahLst/>
              <a:cxnLst/>
              <a:rect l="l" t="t" r="r" b="b"/>
              <a:pathLst>
                <a:path w="674" h="225" extrusionOk="0">
                  <a:moveTo>
                    <a:pt x="1" y="1"/>
                  </a:moveTo>
                  <a:cubicBezTo>
                    <a:pt x="1" y="1"/>
                    <a:pt x="1" y="225"/>
                    <a:pt x="225" y="225"/>
                  </a:cubicBezTo>
                  <a:cubicBezTo>
                    <a:pt x="673" y="225"/>
                    <a:pt x="449" y="1"/>
                    <a:pt x="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4" name="Google Shape;3554;p6"/>
            <p:cNvSpPr/>
            <p:nvPr/>
          </p:nvSpPr>
          <p:spPr>
            <a:xfrm>
              <a:off x="4983800" y="2725825"/>
              <a:ext cx="11225" cy="11225"/>
            </a:xfrm>
            <a:custGeom>
              <a:avLst/>
              <a:gdLst/>
              <a:ahLst/>
              <a:cxnLst/>
              <a:rect l="l" t="t" r="r" b="b"/>
              <a:pathLst>
                <a:path w="449" h="449" extrusionOk="0">
                  <a:moveTo>
                    <a:pt x="1" y="0"/>
                  </a:moveTo>
                  <a:cubicBezTo>
                    <a:pt x="1" y="224"/>
                    <a:pt x="1" y="448"/>
                    <a:pt x="225" y="448"/>
                  </a:cubicBezTo>
                  <a:cubicBezTo>
                    <a:pt x="449" y="448"/>
                    <a:pt x="225" y="0"/>
                    <a:pt x="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5" name="Google Shape;3555;p6"/>
            <p:cNvSpPr/>
            <p:nvPr/>
          </p:nvSpPr>
          <p:spPr>
            <a:xfrm>
              <a:off x="4965250" y="2696075"/>
              <a:ext cx="22450" cy="12950"/>
            </a:xfrm>
            <a:custGeom>
              <a:avLst/>
              <a:gdLst/>
              <a:ahLst/>
              <a:cxnLst/>
              <a:rect l="l" t="t" r="r" b="b"/>
              <a:pathLst>
                <a:path w="898" h="518" extrusionOk="0">
                  <a:moveTo>
                    <a:pt x="620" y="0"/>
                  </a:moveTo>
                  <a:cubicBezTo>
                    <a:pt x="380" y="0"/>
                    <a:pt x="1" y="259"/>
                    <a:pt x="519" y="518"/>
                  </a:cubicBezTo>
                  <a:cubicBezTo>
                    <a:pt x="897" y="139"/>
                    <a:pt x="796" y="0"/>
                    <a:pt x="62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6" name="Google Shape;3556;p6"/>
            <p:cNvSpPr/>
            <p:nvPr/>
          </p:nvSpPr>
          <p:spPr>
            <a:xfrm>
              <a:off x="4935775" y="2859150"/>
              <a:ext cx="25650" cy="12375"/>
            </a:xfrm>
            <a:custGeom>
              <a:avLst/>
              <a:gdLst/>
              <a:ahLst/>
              <a:cxnLst/>
              <a:rect l="l" t="t" r="r" b="b"/>
              <a:pathLst>
                <a:path w="1026" h="495" extrusionOk="0">
                  <a:moveTo>
                    <a:pt x="824" y="0"/>
                  </a:moveTo>
                  <a:cubicBezTo>
                    <a:pt x="412" y="0"/>
                    <a:pt x="1" y="494"/>
                    <a:pt x="577" y="494"/>
                  </a:cubicBezTo>
                  <a:cubicBezTo>
                    <a:pt x="577" y="270"/>
                    <a:pt x="1025" y="270"/>
                    <a:pt x="1025" y="46"/>
                  </a:cubicBezTo>
                  <a:cubicBezTo>
                    <a:pt x="961" y="14"/>
                    <a:pt x="893" y="0"/>
                    <a:pt x="8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7" name="Google Shape;3557;p6"/>
            <p:cNvSpPr/>
            <p:nvPr/>
          </p:nvSpPr>
          <p:spPr>
            <a:xfrm>
              <a:off x="4849325" y="3835200"/>
              <a:ext cx="11250" cy="11225"/>
            </a:xfrm>
            <a:custGeom>
              <a:avLst/>
              <a:gdLst/>
              <a:ahLst/>
              <a:cxnLst/>
              <a:rect l="l" t="t" r="r" b="b"/>
              <a:pathLst>
                <a:path w="450" h="449" extrusionOk="0">
                  <a:moveTo>
                    <a:pt x="1" y="0"/>
                  </a:moveTo>
                  <a:cubicBezTo>
                    <a:pt x="1" y="224"/>
                    <a:pt x="1" y="449"/>
                    <a:pt x="449" y="449"/>
                  </a:cubicBezTo>
                  <a:cubicBezTo>
                    <a:pt x="449" y="224"/>
                    <a:pt x="449" y="0"/>
                    <a:pt x="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8" name="Google Shape;3558;p6"/>
            <p:cNvSpPr/>
            <p:nvPr/>
          </p:nvSpPr>
          <p:spPr>
            <a:xfrm>
              <a:off x="4814750" y="2847525"/>
              <a:ext cx="34600" cy="10875"/>
            </a:xfrm>
            <a:custGeom>
              <a:avLst/>
              <a:gdLst/>
              <a:ahLst/>
              <a:cxnLst/>
              <a:rect l="l" t="t" r="r" b="b"/>
              <a:pathLst>
                <a:path w="1384" h="435" extrusionOk="0">
                  <a:moveTo>
                    <a:pt x="509" y="0"/>
                  </a:moveTo>
                  <a:cubicBezTo>
                    <a:pt x="434" y="0"/>
                    <a:pt x="353" y="18"/>
                    <a:pt x="263" y="63"/>
                  </a:cubicBezTo>
                  <a:cubicBezTo>
                    <a:pt x="1" y="325"/>
                    <a:pt x="430" y="434"/>
                    <a:pt x="831" y="434"/>
                  </a:cubicBezTo>
                  <a:cubicBezTo>
                    <a:pt x="1115" y="434"/>
                    <a:pt x="1384" y="380"/>
                    <a:pt x="1384" y="287"/>
                  </a:cubicBezTo>
                  <a:cubicBezTo>
                    <a:pt x="1025" y="287"/>
                    <a:pt x="810" y="0"/>
                    <a:pt x="50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9" name="Google Shape;3559;p6"/>
            <p:cNvSpPr/>
            <p:nvPr/>
          </p:nvSpPr>
          <p:spPr>
            <a:xfrm>
              <a:off x="4815725" y="3149775"/>
              <a:ext cx="28025" cy="13875"/>
            </a:xfrm>
            <a:custGeom>
              <a:avLst/>
              <a:gdLst/>
              <a:ahLst/>
              <a:cxnLst/>
              <a:rect l="l" t="t" r="r" b="b"/>
              <a:pathLst>
                <a:path w="1121" h="555" extrusionOk="0">
                  <a:moveTo>
                    <a:pt x="291" y="0"/>
                  </a:moveTo>
                  <a:cubicBezTo>
                    <a:pt x="174" y="0"/>
                    <a:pt x="75" y="75"/>
                    <a:pt x="0" y="299"/>
                  </a:cubicBezTo>
                  <a:cubicBezTo>
                    <a:pt x="26" y="273"/>
                    <a:pt x="55" y="262"/>
                    <a:pt x="87" y="262"/>
                  </a:cubicBezTo>
                  <a:cubicBezTo>
                    <a:pt x="251" y="262"/>
                    <a:pt x="487" y="554"/>
                    <a:pt x="745" y="554"/>
                  </a:cubicBezTo>
                  <a:cubicBezTo>
                    <a:pt x="867" y="554"/>
                    <a:pt x="994" y="489"/>
                    <a:pt x="1121" y="299"/>
                  </a:cubicBezTo>
                  <a:cubicBezTo>
                    <a:pt x="822" y="299"/>
                    <a:pt x="523" y="0"/>
                    <a:pt x="29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0" name="Google Shape;3560;p6"/>
            <p:cNvSpPr/>
            <p:nvPr/>
          </p:nvSpPr>
          <p:spPr>
            <a:xfrm>
              <a:off x="4817650" y="3524300"/>
              <a:ext cx="14150" cy="8275"/>
            </a:xfrm>
            <a:custGeom>
              <a:avLst/>
              <a:gdLst/>
              <a:ahLst/>
              <a:cxnLst/>
              <a:rect l="l" t="t" r="r" b="b"/>
              <a:pathLst>
                <a:path w="566" h="331" extrusionOk="0">
                  <a:moveTo>
                    <a:pt x="101" y="1"/>
                  </a:moveTo>
                  <a:cubicBezTo>
                    <a:pt x="0" y="1"/>
                    <a:pt x="452" y="331"/>
                    <a:pt x="532" y="331"/>
                  </a:cubicBezTo>
                  <a:cubicBezTo>
                    <a:pt x="566" y="331"/>
                    <a:pt x="535" y="273"/>
                    <a:pt x="371" y="110"/>
                  </a:cubicBezTo>
                  <a:cubicBezTo>
                    <a:pt x="214" y="31"/>
                    <a:pt x="132" y="1"/>
                    <a:pt x="10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1" name="Google Shape;3561;p6"/>
            <p:cNvSpPr/>
            <p:nvPr/>
          </p:nvSpPr>
          <p:spPr>
            <a:xfrm>
              <a:off x="4784900" y="3235675"/>
              <a:ext cx="28050" cy="4225"/>
            </a:xfrm>
            <a:custGeom>
              <a:avLst/>
              <a:gdLst/>
              <a:ahLst/>
              <a:cxnLst/>
              <a:rect l="l" t="t" r="r" b="b"/>
              <a:pathLst>
                <a:path w="1122" h="169" extrusionOk="0">
                  <a:moveTo>
                    <a:pt x="561" y="1"/>
                  </a:moveTo>
                  <a:cubicBezTo>
                    <a:pt x="0" y="113"/>
                    <a:pt x="281" y="169"/>
                    <a:pt x="561" y="169"/>
                  </a:cubicBezTo>
                  <a:cubicBezTo>
                    <a:pt x="841" y="169"/>
                    <a:pt x="1121" y="113"/>
                    <a:pt x="56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2" name="Google Shape;3562;p6"/>
            <p:cNvSpPr/>
            <p:nvPr/>
          </p:nvSpPr>
          <p:spPr>
            <a:xfrm>
              <a:off x="4759675" y="2154325"/>
              <a:ext cx="33650" cy="28025"/>
            </a:xfrm>
            <a:custGeom>
              <a:avLst/>
              <a:gdLst/>
              <a:ahLst/>
              <a:cxnLst/>
              <a:rect l="l" t="t" r="r" b="b"/>
              <a:pathLst>
                <a:path w="1346" h="1121" extrusionOk="0">
                  <a:moveTo>
                    <a:pt x="449" y="0"/>
                  </a:moveTo>
                  <a:cubicBezTo>
                    <a:pt x="225" y="0"/>
                    <a:pt x="1" y="1121"/>
                    <a:pt x="449" y="1121"/>
                  </a:cubicBezTo>
                  <a:cubicBezTo>
                    <a:pt x="449" y="673"/>
                    <a:pt x="1346" y="224"/>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3" name="Google Shape;3563;p6"/>
            <p:cNvSpPr/>
            <p:nvPr/>
          </p:nvSpPr>
          <p:spPr>
            <a:xfrm>
              <a:off x="4765300" y="4301475"/>
              <a:ext cx="22425" cy="10000"/>
            </a:xfrm>
            <a:custGeom>
              <a:avLst/>
              <a:gdLst/>
              <a:ahLst/>
              <a:cxnLst/>
              <a:rect l="l" t="t" r="r" b="b"/>
              <a:pathLst>
                <a:path w="897" h="400" extrusionOk="0">
                  <a:moveTo>
                    <a:pt x="299" y="1"/>
                  </a:moveTo>
                  <a:cubicBezTo>
                    <a:pt x="149" y="1"/>
                    <a:pt x="0" y="100"/>
                    <a:pt x="0" y="399"/>
                  </a:cubicBezTo>
                  <a:cubicBezTo>
                    <a:pt x="897" y="399"/>
                    <a:pt x="598" y="1"/>
                    <a:pt x="29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4" name="Google Shape;3564;p6"/>
            <p:cNvSpPr/>
            <p:nvPr/>
          </p:nvSpPr>
          <p:spPr>
            <a:xfrm>
              <a:off x="4746625" y="1919000"/>
              <a:ext cx="18700" cy="9975"/>
            </a:xfrm>
            <a:custGeom>
              <a:avLst/>
              <a:gdLst/>
              <a:ahLst/>
              <a:cxnLst/>
              <a:rect l="l" t="t" r="r" b="b"/>
              <a:pathLst>
                <a:path w="748" h="399" extrusionOk="0">
                  <a:moveTo>
                    <a:pt x="747" y="0"/>
                  </a:moveTo>
                  <a:cubicBezTo>
                    <a:pt x="0" y="0"/>
                    <a:pt x="249" y="399"/>
                    <a:pt x="498" y="399"/>
                  </a:cubicBezTo>
                  <a:cubicBezTo>
                    <a:pt x="623" y="399"/>
                    <a:pt x="747" y="299"/>
                    <a:pt x="74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5" name="Google Shape;3565;p6"/>
            <p:cNvSpPr/>
            <p:nvPr/>
          </p:nvSpPr>
          <p:spPr>
            <a:xfrm>
              <a:off x="4731675" y="4317050"/>
              <a:ext cx="22425" cy="5625"/>
            </a:xfrm>
            <a:custGeom>
              <a:avLst/>
              <a:gdLst/>
              <a:ahLst/>
              <a:cxnLst/>
              <a:rect l="l" t="t" r="r" b="b"/>
              <a:pathLst>
                <a:path w="897" h="225" extrusionOk="0">
                  <a:moveTo>
                    <a:pt x="897" y="0"/>
                  </a:moveTo>
                  <a:cubicBezTo>
                    <a:pt x="449" y="0"/>
                    <a:pt x="224" y="0"/>
                    <a:pt x="0" y="224"/>
                  </a:cubicBezTo>
                  <a:cubicBezTo>
                    <a:pt x="449" y="224"/>
                    <a:pt x="673" y="224"/>
                    <a:pt x="89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6" name="Google Shape;3566;p6"/>
            <p:cNvSpPr/>
            <p:nvPr/>
          </p:nvSpPr>
          <p:spPr>
            <a:xfrm>
              <a:off x="4701025" y="1958300"/>
              <a:ext cx="16575" cy="8275"/>
            </a:xfrm>
            <a:custGeom>
              <a:avLst/>
              <a:gdLst/>
              <a:ahLst/>
              <a:cxnLst/>
              <a:rect l="l" t="t" r="r" b="b"/>
              <a:pathLst>
                <a:path w="663" h="331" extrusionOk="0">
                  <a:moveTo>
                    <a:pt x="591" y="1"/>
                  </a:moveTo>
                  <a:cubicBezTo>
                    <a:pt x="444" y="1"/>
                    <a:pt x="1" y="331"/>
                    <a:pt x="187" y="331"/>
                  </a:cubicBezTo>
                  <a:cubicBezTo>
                    <a:pt x="243" y="331"/>
                    <a:pt x="357" y="300"/>
                    <a:pt x="554" y="221"/>
                  </a:cubicBezTo>
                  <a:cubicBezTo>
                    <a:pt x="663" y="58"/>
                    <a:pt x="653" y="1"/>
                    <a:pt x="59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7" name="Google Shape;3567;p6"/>
            <p:cNvSpPr/>
            <p:nvPr/>
          </p:nvSpPr>
          <p:spPr>
            <a:xfrm>
              <a:off x="4692450" y="4333850"/>
              <a:ext cx="22425" cy="10000"/>
            </a:xfrm>
            <a:custGeom>
              <a:avLst/>
              <a:gdLst/>
              <a:ahLst/>
              <a:cxnLst/>
              <a:rect l="l" t="t" r="r" b="b"/>
              <a:pathLst>
                <a:path w="897" h="400" extrusionOk="0">
                  <a:moveTo>
                    <a:pt x="897" y="1"/>
                  </a:moveTo>
                  <a:cubicBezTo>
                    <a:pt x="1" y="1"/>
                    <a:pt x="299" y="399"/>
                    <a:pt x="598" y="399"/>
                  </a:cubicBezTo>
                  <a:cubicBezTo>
                    <a:pt x="748" y="399"/>
                    <a:pt x="897" y="300"/>
                    <a:pt x="89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8" name="Google Shape;3568;p6"/>
            <p:cNvSpPr/>
            <p:nvPr/>
          </p:nvSpPr>
          <p:spPr>
            <a:xfrm>
              <a:off x="4672850" y="2854675"/>
              <a:ext cx="25225" cy="4250"/>
            </a:xfrm>
            <a:custGeom>
              <a:avLst/>
              <a:gdLst/>
              <a:ahLst/>
              <a:cxnLst/>
              <a:rect l="l" t="t" r="r" b="b"/>
              <a:pathLst>
                <a:path w="1009" h="170" extrusionOk="0">
                  <a:moveTo>
                    <a:pt x="560" y="1"/>
                  </a:moveTo>
                  <a:cubicBezTo>
                    <a:pt x="0" y="113"/>
                    <a:pt x="224" y="169"/>
                    <a:pt x="476" y="169"/>
                  </a:cubicBezTo>
                  <a:cubicBezTo>
                    <a:pt x="729" y="169"/>
                    <a:pt x="1009" y="113"/>
                    <a:pt x="56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9" name="Google Shape;3569;p6"/>
            <p:cNvSpPr/>
            <p:nvPr/>
          </p:nvSpPr>
          <p:spPr>
            <a:xfrm>
              <a:off x="4580400" y="3515825"/>
              <a:ext cx="33625" cy="16850"/>
            </a:xfrm>
            <a:custGeom>
              <a:avLst/>
              <a:gdLst/>
              <a:ahLst/>
              <a:cxnLst/>
              <a:rect l="l" t="t" r="r" b="b"/>
              <a:pathLst>
                <a:path w="1345" h="674" extrusionOk="0">
                  <a:moveTo>
                    <a:pt x="0" y="1"/>
                  </a:moveTo>
                  <a:cubicBezTo>
                    <a:pt x="0" y="673"/>
                    <a:pt x="673" y="673"/>
                    <a:pt x="1121" y="673"/>
                  </a:cubicBezTo>
                  <a:cubicBezTo>
                    <a:pt x="1345" y="225"/>
                    <a:pt x="897" y="1"/>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0" name="Google Shape;3570;p6"/>
            <p:cNvSpPr/>
            <p:nvPr/>
          </p:nvSpPr>
          <p:spPr>
            <a:xfrm>
              <a:off x="4588800" y="3555050"/>
              <a:ext cx="28025" cy="4225"/>
            </a:xfrm>
            <a:custGeom>
              <a:avLst/>
              <a:gdLst/>
              <a:ahLst/>
              <a:cxnLst/>
              <a:rect l="l" t="t" r="r" b="b"/>
              <a:pathLst>
                <a:path w="1121" h="169" extrusionOk="0">
                  <a:moveTo>
                    <a:pt x="561" y="1"/>
                  </a:moveTo>
                  <a:lnTo>
                    <a:pt x="561" y="1"/>
                  </a:lnTo>
                  <a:cubicBezTo>
                    <a:pt x="0" y="113"/>
                    <a:pt x="281" y="169"/>
                    <a:pt x="561" y="169"/>
                  </a:cubicBezTo>
                  <a:cubicBezTo>
                    <a:pt x="841" y="169"/>
                    <a:pt x="1121" y="113"/>
                    <a:pt x="56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1" name="Google Shape;3571;p6"/>
            <p:cNvSpPr/>
            <p:nvPr/>
          </p:nvSpPr>
          <p:spPr>
            <a:xfrm>
              <a:off x="4501950" y="2631525"/>
              <a:ext cx="26400" cy="15875"/>
            </a:xfrm>
            <a:custGeom>
              <a:avLst/>
              <a:gdLst/>
              <a:ahLst/>
              <a:cxnLst/>
              <a:rect l="l" t="t" r="r" b="b"/>
              <a:pathLst>
                <a:path w="1056" h="635" extrusionOk="0">
                  <a:moveTo>
                    <a:pt x="227" y="1"/>
                  </a:moveTo>
                  <a:cubicBezTo>
                    <a:pt x="97" y="1"/>
                    <a:pt x="1" y="55"/>
                    <a:pt x="1" y="186"/>
                  </a:cubicBezTo>
                  <a:cubicBezTo>
                    <a:pt x="449" y="186"/>
                    <a:pt x="449" y="635"/>
                    <a:pt x="897" y="635"/>
                  </a:cubicBezTo>
                  <a:cubicBezTo>
                    <a:pt x="1055" y="318"/>
                    <a:pt x="542" y="1"/>
                    <a:pt x="22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2" name="Google Shape;3572;p6"/>
            <p:cNvSpPr/>
            <p:nvPr/>
          </p:nvSpPr>
          <p:spPr>
            <a:xfrm>
              <a:off x="4479550" y="1302675"/>
              <a:ext cx="21800" cy="12750"/>
            </a:xfrm>
            <a:custGeom>
              <a:avLst/>
              <a:gdLst/>
              <a:ahLst/>
              <a:cxnLst/>
              <a:rect l="l" t="t" r="r" b="b"/>
              <a:pathLst>
                <a:path w="872" h="510" extrusionOk="0">
                  <a:moveTo>
                    <a:pt x="0" y="1"/>
                  </a:moveTo>
                  <a:cubicBezTo>
                    <a:pt x="0" y="225"/>
                    <a:pt x="0" y="449"/>
                    <a:pt x="672" y="449"/>
                  </a:cubicBezTo>
                  <a:cubicBezTo>
                    <a:pt x="758" y="492"/>
                    <a:pt x="803" y="510"/>
                    <a:pt x="816" y="510"/>
                  </a:cubicBezTo>
                  <a:cubicBezTo>
                    <a:pt x="872" y="510"/>
                    <a:pt x="363" y="182"/>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3" name="Google Shape;3573;p6"/>
            <p:cNvSpPr/>
            <p:nvPr/>
          </p:nvSpPr>
          <p:spPr>
            <a:xfrm>
              <a:off x="4434725" y="2334850"/>
              <a:ext cx="22425" cy="10000"/>
            </a:xfrm>
            <a:custGeom>
              <a:avLst/>
              <a:gdLst/>
              <a:ahLst/>
              <a:cxnLst/>
              <a:rect l="l" t="t" r="r" b="b"/>
              <a:pathLst>
                <a:path w="897" h="400" extrusionOk="0">
                  <a:moveTo>
                    <a:pt x="299" y="1"/>
                  </a:moveTo>
                  <a:cubicBezTo>
                    <a:pt x="150" y="1"/>
                    <a:pt x="0" y="101"/>
                    <a:pt x="0" y="399"/>
                  </a:cubicBezTo>
                  <a:cubicBezTo>
                    <a:pt x="897" y="399"/>
                    <a:pt x="598" y="1"/>
                    <a:pt x="29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4" name="Google Shape;3574;p6"/>
            <p:cNvSpPr/>
            <p:nvPr/>
          </p:nvSpPr>
          <p:spPr>
            <a:xfrm>
              <a:off x="4423500" y="3033975"/>
              <a:ext cx="28050" cy="22450"/>
            </a:xfrm>
            <a:custGeom>
              <a:avLst/>
              <a:gdLst/>
              <a:ahLst/>
              <a:cxnLst/>
              <a:rect l="l" t="t" r="r" b="b"/>
              <a:pathLst>
                <a:path w="1122" h="898" extrusionOk="0">
                  <a:moveTo>
                    <a:pt x="897" y="1"/>
                  </a:moveTo>
                  <a:cubicBezTo>
                    <a:pt x="225" y="1"/>
                    <a:pt x="1" y="225"/>
                    <a:pt x="225" y="897"/>
                  </a:cubicBezTo>
                  <a:cubicBezTo>
                    <a:pt x="897" y="897"/>
                    <a:pt x="1121" y="449"/>
                    <a:pt x="89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5" name="Google Shape;3575;p6"/>
            <p:cNvSpPr/>
            <p:nvPr/>
          </p:nvSpPr>
          <p:spPr>
            <a:xfrm>
              <a:off x="4412300" y="1280275"/>
              <a:ext cx="16825" cy="11225"/>
            </a:xfrm>
            <a:custGeom>
              <a:avLst/>
              <a:gdLst/>
              <a:ahLst/>
              <a:cxnLst/>
              <a:rect l="l" t="t" r="r" b="b"/>
              <a:pathLst>
                <a:path w="673" h="449" extrusionOk="0">
                  <a:moveTo>
                    <a:pt x="1" y="0"/>
                  </a:moveTo>
                  <a:cubicBezTo>
                    <a:pt x="1" y="0"/>
                    <a:pt x="1" y="448"/>
                    <a:pt x="225" y="448"/>
                  </a:cubicBezTo>
                  <a:cubicBezTo>
                    <a:pt x="673" y="448"/>
                    <a:pt x="225" y="0"/>
                    <a:pt x="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6" name="Google Shape;3576;p6"/>
            <p:cNvSpPr/>
            <p:nvPr/>
          </p:nvSpPr>
          <p:spPr>
            <a:xfrm>
              <a:off x="4395500" y="3002275"/>
              <a:ext cx="22425" cy="10725"/>
            </a:xfrm>
            <a:custGeom>
              <a:avLst/>
              <a:gdLst/>
              <a:ahLst/>
              <a:cxnLst/>
              <a:rect l="l" t="t" r="r" b="b"/>
              <a:pathLst>
                <a:path w="897" h="429" extrusionOk="0">
                  <a:moveTo>
                    <a:pt x="467" y="1"/>
                  </a:moveTo>
                  <a:cubicBezTo>
                    <a:pt x="231" y="1"/>
                    <a:pt x="0" y="110"/>
                    <a:pt x="0" y="372"/>
                  </a:cubicBezTo>
                  <a:cubicBezTo>
                    <a:pt x="336" y="372"/>
                    <a:pt x="505" y="428"/>
                    <a:pt x="617" y="428"/>
                  </a:cubicBezTo>
                  <a:cubicBezTo>
                    <a:pt x="729" y="428"/>
                    <a:pt x="785" y="372"/>
                    <a:pt x="897" y="148"/>
                  </a:cubicBezTo>
                  <a:cubicBezTo>
                    <a:pt x="804" y="55"/>
                    <a:pt x="634" y="1"/>
                    <a:pt x="46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7" name="Google Shape;3577;p6"/>
            <p:cNvSpPr/>
            <p:nvPr/>
          </p:nvSpPr>
          <p:spPr>
            <a:xfrm>
              <a:off x="4367475" y="2344825"/>
              <a:ext cx="44850" cy="18325"/>
            </a:xfrm>
            <a:custGeom>
              <a:avLst/>
              <a:gdLst/>
              <a:ahLst/>
              <a:cxnLst/>
              <a:rect l="l" t="t" r="r" b="b"/>
              <a:pathLst>
                <a:path w="1794" h="733" extrusionOk="0">
                  <a:moveTo>
                    <a:pt x="1794" y="0"/>
                  </a:moveTo>
                  <a:cubicBezTo>
                    <a:pt x="897" y="0"/>
                    <a:pt x="1" y="0"/>
                    <a:pt x="1" y="673"/>
                  </a:cubicBezTo>
                  <a:cubicBezTo>
                    <a:pt x="124" y="714"/>
                    <a:pt x="247" y="732"/>
                    <a:pt x="369" y="732"/>
                  </a:cubicBezTo>
                  <a:cubicBezTo>
                    <a:pt x="912" y="732"/>
                    <a:pt x="1428" y="366"/>
                    <a:pt x="179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8" name="Google Shape;3578;p6"/>
            <p:cNvSpPr/>
            <p:nvPr/>
          </p:nvSpPr>
          <p:spPr>
            <a:xfrm>
              <a:off x="4389900" y="1161500"/>
              <a:ext cx="23850" cy="23550"/>
            </a:xfrm>
            <a:custGeom>
              <a:avLst/>
              <a:gdLst/>
              <a:ahLst/>
              <a:cxnLst/>
              <a:rect l="l" t="t" r="r" b="b"/>
              <a:pathLst>
                <a:path w="954" h="942" extrusionOk="0">
                  <a:moveTo>
                    <a:pt x="510" y="0"/>
                  </a:moveTo>
                  <a:cubicBezTo>
                    <a:pt x="440" y="0"/>
                    <a:pt x="347" y="14"/>
                    <a:pt x="224" y="45"/>
                  </a:cubicBezTo>
                  <a:cubicBezTo>
                    <a:pt x="0" y="493"/>
                    <a:pt x="224" y="717"/>
                    <a:pt x="673" y="941"/>
                  </a:cubicBezTo>
                  <a:cubicBezTo>
                    <a:pt x="479" y="554"/>
                    <a:pt x="954" y="0"/>
                    <a:pt x="51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9" name="Google Shape;3579;p6"/>
            <p:cNvSpPr/>
            <p:nvPr/>
          </p:nvSpPr>
          <p:spPr>
            <a:xfrm>
              <a:off x="4361875" y="2372825"/>
              <a:ext cx="28050" cy="8450"/>
            </a:xfrm>
            <a:custGeom>
              <a:avLst/>
              <a:gdLst/>
              <a:ahLst/>
              <a:cxnLst/>
              <a:rect l="l" t="t" r="r" b="b"/>
              <a:pathLst>
                <a:path w="1122" h="338" extrusionOk="0">
                  <a:moveTo>
                    <a:pt x="225" y="1"/>
                  </a:moveTo>
                  <a:cubicBezTo>
                    <a:pt x="1" y="225"/>
                    <a:pt x="281" y="337"/>
                    <a:pt x="561" y="337"/>
                  </a:cubicBezTo>
                  <a:cubicBezTo>
                    <a:pt x="841" y="337"/>
                    <a:pt x="1121" y="225"/>
                    <a:pt x="89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0" name="Google Shape;3580;p6"/>
            <p:cNvSpPr/>
            <p:nvPr/>
          </p:nvSpPr>
          <p:spPr>
            <a:xfrm>
              <a:off x="4345975" y="1307650"/>
              <a:ext cx="21525" cy="28675"/>
            </a:xfrm>
            <a:custGeom>
              <a:avLst/>
              <a:gdLst/>
              <a:ahLst/>
              <a:cxnLst/>
              <a:rect l="l" t="t" r="r" b="b"/>
              <a:pathLst>
                <a:path w="861" h="1147" extrusionOk="0">
                  <a:moveTo>
                    <a:pt x="673" y="1"/>
                  </a:moveTo>
                  <a:cubicBezTo>
                    <a:pt x="0" y="1"/>
                    <a:pt x="223" y="1146"/>
                    <a:pt x="637" y="1146"/>
                  </a:cubicBezTo>
                  <a:cubicBezTo>
                    <a:pt x="861" y="698"/>
                    <a:pt x="861" y="474"/>
                    <a:pt x="861" y="26"/>
                  </a:cubicBezTo>
                  <a:cubicBezTo>
                    <a:pt x="792" y="9"/>
                    <a:pt x="729" y="1"/>
                    <a:pt x="67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1" name="Google Shape;3581;p6"/>
            <p:cNvSpPr/>
            <p:nvPr/>
          </p:nvSpPr>
          <p:spPr>
            <a:xfrm>
              <a:off x="4341700" y="1278700"/>
              <a:ext cx="9000" cy="7200"/>
            </a:xfrm>
            <a:custGeom>
              <a:avLst/>
              <a:gdLst/>
              <a:ahLst/>
              <a:cxnLst/>
              <a:rect l="l" t="t" r="r" b="b"/>
              <a:pathLst>
                <a:path w="360" h="288" extrusionOk="0">
                  <a:moveTo>
                    <a:pt x="51" y="0"/>
                  </a:moveTo>
                  <a:cubicBezTo>
                    <a:pt x="1" y="0"/>
                    <a:pt x="180" y="287"/>
                    <a:pt x="359" y="287"/>
                  </a:cubicBezTo>
                  <a:cubicBezTo>
                    <a:pt x="359" y="287"/>
                    <a:pt x="359" y="63"/>
                    <a:pt x="135" y="63"/>
                  </a:cubicBezTo>
                  <a:cubicBezTo>
                    <a:pt x="90" y="18"/>
                    <a:pt x="64" y="0"/>
                    <a:pt x="5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2" name="Google Shape;3582;p6"/>
            <p:cNvSpPr/>
            <p:nvPr/>
          </p:nvSpPr>
          <p:spPr>
            <a:xfrm>
              <a:off x="4302775" y="2404875"/>
              <a:ext cx="36725" cy="15025"/>
            </a:xfrm>
            <a:custGeom>
              <a:avLst/>
              <a:gdLst/>
              <a:ahLst/>
              <a:cxnLst/>
              <a:rect l="l" t="t" r="r" b="b"/>
              <a:pathLst>
                <a:path w="1469" h="601" extrusionOk="0">
                  <a:moveTo>
                    <a:pt x="457" y="1"/>
                  </a:moveTo>
                  <a:cubicBezTo>
                    <a:pt x="365" y="1"/>
                    <a:pt x="258" y="19"/>
                    <a:pt x="123" y="64"/>
                  </a:cubicBezTo>
                  <a:cubicBezTo>
                    <a:pt x="0" y="434"/>
                    <a:pt x="420" y="600"/>
                    <a:pt x="823" y="600"/>
                  </a:cubicBezTo>
                  <a:cubicBezTo>
                    <a:pt x="1151" y="600"/>
                    <a:pt x="1468" y="489"/>
                    <a:pt x="1468" y="288"/>
                  </a:cubicBezTo>
                  <a:cubicBezTo>
                    <a:pt x="930" y="288"/>
                    <a:pt x="823" y="1"/>
                    <a:pt x="45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3" name="Google Shape;3583;p6"/>
            <p:cNvSpPr/>
            <p:nvPr/>
          </p:nvSpPr>
          <p:spPr>
            <a:xfrm>
              <a:off x="4277825" y="1420350"/>
              <a:ext cx="28050" cy="16825"/>
            </a:xfrm>
            <a:custGeom>
              <a:avLst/>
              <a:gdLst/>
              <a:ahLst/>
              <a:cxnLst/>
              <a:rect l="l" t="t" r="r" b="b"/>
              <a:pathLst>
                <a:path w="1122" h="673" extrusionOk="0">
                  <a:moveTo>
                    <a:pt x="449" y="0"/>
                  </a:moveTo>
                  <a:cubicBezTo>
                    <a:pt x="1" y="0"/>
                    <a:pt x="673" y="672"/>
                    <a:pt x="1121" y="672"/>
                  </a:cubicBezTo>
                  <a:cubicBezTo>
                    <a:pt x="1121" y="448"/>
                    <a:pt x="1121" y="224"/>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4" name="Google Shape;3584;p6"/>
            <p:cNvSpPr/>
            <p:nvPr/>
          </p:nvSpPr>
          <p:spPr>
            <a:xfrm>
              <a:off x="4273725" y="2409850"/>
              <a:ext cx="26550" cy="14575"/>
            </a:xfrm>
            <a:custGeom>
              <a:avLst/>
              <a:gdLst/>
              <a:ahLst/>
              <a:cxnLst/>
              <a:rect l="l" t="t" r="r" b="b"/>
              <a:pathLst>
                <a:path w="1062" h="583" extrusionOk="0">
                  <a:moveTo>
                    <a:pt x="481" y="1"/>
                  </a:moveTo>
                  <a:cubicBezTo>
                    <a:pt x="77" y="1"/>
                    <a:pt x="1" y="209"/>
                    <a:pt x="165" y="537"/>
                  </a:cubicBezTo>
                  <a:cubicBezTo>
                    <a:pt x="261" y="569"/>
                    <a:pt x="339" y="583"/>
                    <a:pt x="403" y="583"/>
                  </a:cubicBezTo>
                  <a:cubicBezTo>
                    <a:pt x="787" y="583"/>
                    <a:pt x="677" y="89"/>
                    <a:pt x="1061" y="89"/>
                  </a:cubicBezTo>
                  <a:cubicBezTo>
                    <a:pt x="821" y="29"/>
                    <a:pt x="629" y="1"/>
                    <a:pt x="48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5" name="Google Shape;3585;p6"/>
            <p:cNvSpPr/>
            <p:nvPr/>
          </p:nvSpPr>
          <p:spPr>
            <a:xfrm>
              <a:off x="4259300" y="3000350"/>
              <a:ext cx="24800" cy="6500"/>
            </a:xfrm>
            <a:custGeom>
              <a:avLst/>
              <a:gdLst/>
              <a:ahLst/>
              <a:cxnLst/>
              <a:rect l="l" t="t" r="r" b="b"/>
              <a:pathLst>
                <a:path w="992" h="260" extrusionOk="0">
                  <a:moveTo>
                    <a:pt x="518" y="1"/>
                  </a:moveTo>
                  <a:lnTo>
                    <a:pt x="518" y="1"/>
                  </a:lnTo>
                  <a:cubicBezTo>
                    <a:pt x="0" y="130"/>
                    <a:pt x="454" y="260"/>
                    <a:pt x="714" y="260"/>
                  </a:cubicBezTo>
                  <a:cubicBezTo>
                    <a:pt x="904" y="260"/>
                    <a:pt x="991" y="190"/>
                    <a:pt x="51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6" name="Google Shape;3586;p6"/>
            <p:cNvSpPr/>
            <p:nvPr/>
          </p:nvSpPr>
          <p:spPr>
            <a:xfrm>
              <a:off x="4249825" y="1033750"/>
              <a:ext cx="22425" cy="22425"/>
            </a:xfrm>
            <a:custGeom>
              <a:avLst/>
              <a:gdLst/>
              <a:ahLst/>
              <a:cxnLst/>
              <a:rect l="l" t="t" r="r" b="b"/>
              <a:pathLst>
                <a:path w="897" h="897" extrusionOk="0">
                  <a:moveTo>
                    <a:pt x="224" y="0"/>
                  </a:moveTo>
                  <a:lnTo>
                    <a:pt x="224" y="0"/>
                  </a:lnTo>
                  <a:cubicBezTo>
                    <a:pt x="448" y="448"/>
                    <a:pt x="0" y="897"/>
                    <a:pt x="897" y="897"/>
                  </a:cubicBezTo>
                  <a:cubicBezTo>
                    <a:pt x="897" y="448"/>
                    <a:pt x="673" y="224"/>
                    <a:pt x="2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7" name="Google Shape;3587;p6"/>
            <p:cNvSpPr/>
            <p:nvPr/>
          </p:nvSpPr>
          <p:spPr>
            <a:xfrm>
              <a:off x="4255425" y="1470775"/>
              <a:ext cx="16825" cy="5625"/>
            </a:xfrm>
            <a:custGeom>
              <a:avLst/>
              <a:gdLst/>
              <a:ahLst/>
              <a:cxnLst/>
              <a:rect l="l" t="t" r="r" b="b"/>
              <a:pathLst>
                <a:path w="673" h="225" extrusionOk="0">
                  <a:moveTo>
                    <a:pt x="449" y="0"/>
                  </a:moveTo>
                  <a:cubicBezTo>
                    <a:pt x="0" y="0"/>
                    <a:pt x="449" y="224"/>
                    <a:pt x="673" y="224"/>
                  </a:cubicBezTo>
                  <a:cubicBezTo>
                    <a:pt x="673" y="224"/>
                    <a:pt x="673" y="0"/>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8" name="Google Shape;3588;p6"/>
            <p:cNvSpPr/>
            <p:nvPr/>
          </p:nvSpPr>
          <p:spPr>
            <a:xfrm>
              <a:off x="4165775" y="2243975"/>
              <a:ext cx="50450" cy="28025"/>
            </a:xfrm>
            <a:custGeom>
              <a:avLst/>
              <a:gdLst/>
              <a:ahLst/>
              <a:cxnLst/>
              <a:rect l="l" t="t" r="r" b="b"/>
              <a:pathLst>
                <a:path w="2018" h="1121" extrusionOk="0">
                  <a:moveTo>
                    <a:pt x="2018" y="0"/>
                  </a:moveTo>
                  <a:cubicBezTo>
                    <a:pt x="1345" y="0"/>
                    <a:pt x="0" y="673"/>
                    <a:pt x="1121" y="1121"/>
                  </a:cubicBezTo>
                  <a:cubicBezTo>
                    <a:pt x="1121" y="448"/>
                    <a:pt x="2018" y="448"/>
                    <a:pt x="201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9" name="Google Shape;3589;p6"/>
            <p:cNvSpPr/>
            <p:nvPr/>
          </p:nvSpPr>
          <p:spPr>
            <a:xfrm>
              <a:off x="4132150" y="4373075"/>
              <a:ext cx="28050" cy="12625"/>
            </a:xfrm>
            <a:custGeom>
              <a:avLst/>
              <a:gdLst/>
              <a:ahLst/>
              <a:cxnLst/>
              <a:rect l="l" t="t" r="r" b="b"/>
              <a:pathLst>
                <a:path w="1122" h="505" extrusionOk="0">
                  <a:moveTo>
                    <a:pt x="225" y="1"/>
                  </a:moveTo>
                  <a:cubicBezTo>
                    <a:pt x="1" y="337"/>
                    <a:pt x="281" y="505"/>
                    <a:pt x="561" y="505"/>
                  </a:cubicBezTo>
                  <a:cubicBezTo>
                    <a:pt x="841" y="505"/>
                    <a:pt x="1121" y="337"/>
                    <a:pt x="89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0" name="Google Shape;3590;p6"/>
            <p:cNvSpPr/>
            <p:nvPr/>
          </p:nvSpPr>
          <p:spPr>
            <a:xfrm>
              <a:off x="4123750" y="832025"/>
              <a:ext cx="30850" cy="8450"/>
            </a:xfrm>
            <a:custGeom>
              <a:avLst/>
              <a:gdLst/>
              <a:ahLst/>
              <a:cxnLst/>
              <a:rect l="l" t="t" r="r" b="b"/>
              <a:pathLst>
                <a:path w="1234" h="338" extrusionOk="0">
                  <a:moveTo>
                    <a:pt x="113" y="1"/>
                  </a:moveTo>
                  <a:cubicBezTo>
                    <a:pt x="1" y="225"/>
                    <a:pt x="337" y="337"/>
                    <a:pt x="645" y="337"/>
                  </a:cubicBezTo>
                  <a:cubicBezTo>
                    <a:pt x="953" y="337"/>
                    <a:pt x="1233" y="225"/>
                    <a:pt x="100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1" name="Google Shape;3591;p6"/>
            <p:cNvSpPr/>
            <p:nvPr/>
          </p:nvSpPr>
          <p:spPr>
            <a:xfrm>
              <a:off x="4126550" y="2283200"/>
              <a:ext cx="28050" cy="22425"/>
            </a:xfrm>
            <a:custGeom>
              <a:avLst/>
              <a:gdLst/>
              <a:ahLst/>
              <a:cxnLst/>
              <a:rect l="l" t="t" r="r" b="b"/>
              <a:pathLst>
                <a:path w="1122" h="897" extrusionOk="0">
                  <a:moveTo>
                    <a:pt x="1" y="0"/>
                  </a:moveTo>
                  <a:lnTo>
                    <a:pt x="1" y="897"/>
                  </a:lnTo>
                  <a:cubicBezTo>
                    <a:pt x="1121" y="897"/>
                    <a:pt x="897" y="0"/>
                    <a:pt x="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2" name="Google Shape;3592;p6"/>
            <p:cNvSpPr/>
            <p:nvPr/>
          </p:nvSpPr>
          <p:spPr>
            <a:xfrm>
              <a:off x="4115350" y="1039350"/>
              <a:ext cx="22425" cy="23550"/>
            </a:xfrm>
            <a:custGeom>
              <a:avLst/>
              <a:gdLst/>
              <a:ahLst/>
              <a:cxnLst/>
              <a:rect l="l" t="t" r="r" b="b"/>
              <a:pathLst>
                <a:path w="897" h="942" extrusionOk="0">
                  <a:moveTo>
                    <a:pt x="897" y="0"/>
                  </a:moveTo>
                  <a:cubicBezTo>
                    <a:pt x="0" y="0"/>
                    <a:pt x="225" y="673"/>
                    <a:pt x="0" y="897"/>
                  </a:cubicBezTo>
                  <a:cubicBezTo>
                    <a:pt x="123" y="927"/>
                    <a:pt x="220" y="941"/>
                    <a:pt x="298" y="941"/>
                  </a:cubicBezTo>
                  <a:cubicBezTo>
                    <a:pt x="791" y="941"/>
                    <a:pt x="510" y="387"/>
                    <a:pt x="89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3" name="Google Shape;3593;p6"/>
            <p:cNvSpPr/>
            <p:nvPr/>
          </p:nvSpPr>
          <p:spPr>
            <a:xfrm>
              <a:off x="4108000" y="2428875"/>
              <a:ext cx="24825" cy="6475"/>
            </a:xfrm>
            <a:custGeom>
              <a:avLst/>
              <a:gdLst/>
              <a:ahLst/>
              <a:cxnLst/>
              <a:rect l="l" t="t" r="r" b="b"/>
              <a:pathLst>
                <a:path w="993" h="259" extrusionOk="0">
                  <a:moveTo>
                    <a:pt x="519" y="0"/>
                  </a:moveTo>
                  <a:cubicBezTo>
                    <a:pt x="1" y="129"/>
                    <a:pt x="455" y="259"/>
                    <a:pt x="715" y="259"/>
                  </a:cubicBezTo>
                  <a:cubicBezTo>
                    <a:pt x="905" y="259"/>
                    <a:pt x="992" y="190"/>
                    <a:pt x="51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4" name="Google Shape;3594;p6"/>
            <p:cNvSpPr/>
            <p:nvPr/>
          </p:nvSpPr>
          <p:spPr>
            <a:xfrm>
              <a:off x="4109750" y="837625"/>
              <a:ext cx="11225" cy="11250"/>
            </a:xfrm>
            <a:custGeom>
              <a:avLst/>
              <a:gdLst/>
              <a:ahLst/>
              <a:cxnLst/>
              <a:rect l="l" t="t" r="r" b="b"/>
              <a:pathLst>
                <a:path w="449" h="450" extrusionOk="0">
                  <a:moveTo>
                    <a:pt x="224" y="1"/>
                  </a:moveTo>
                  <a:cubicBezTo>
                    <a:pt x="0" y="1"/>
                    <a:pt x="224" y="449"/>
                    <a:pt x="449" y="449"/>
                  </a:cubicBezTo>
                  <a:cubicBezTo>
                    <a:pt x="449" y="225"/>
                    <a:pt x="449" y="1"/>
                    <a:pt x="22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5" name="Google Shape;3595;p6"/>
            <p:cNvSpPr/>
            <p:nvPr/>
          </p:nvSpPr>
          <p:spPr>
            <a:xfrm>
              <a:off x="4098425" y="945850"/>
              <a:ext cx="23475" cy="13375"/>
            </a:xfrm>
            <a:custGeom>
              <a:avLst/>
              <a:gdLst/>
              <a:ahLst/>
              <a:cxnLst/>
              <a:rect l="l" t="t" r="r" b="b"/>
              <a:pathLst>
                <a:path w="939" h="535" extrusionOk="0">
                  <a:moveTo>
                    <a:pt x="82" y="0"/>
                  </a:moveTo>
                  <a:cubicBezTo>
                    <a:pt x="0" y="0"/>
                    <a:pt x="643" y="534"/>
                    <a:pt x="854" y="534"/>
                  </a:cubicBezTo>
                  <a:cubicBezTo>
                    <a:pt x="914" y="534"/>
                    <a:pt x="939" y="490"/>
                    <a:pt x="902" y="378"/>
                  </a:cubicBezTo>
                  <a:cubicBezTo>
                    <a:pt x="902" y="266"/>
                    <a:pt x="846" y="210"/>
                    <a:pt x="789" y="210"/>
                  </a:cubicBezTo>
                  <a:cubicBezTo>
                    <a:pt x="733" y="210"/>
                    <a:pt x="677" y="266"/>
                    <a:pt x="677" y="378"/>
                  </a:cubicBezTo>
                  <a:cubicBezTo>
                    <a:pt x="285" y="98"/>
                    <a:pt x="117" y="0"/>
                    <a:pt x="82"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6" name="Google Shape;3596;p6"/>
            <p:cNvSpPr/>
            <p:nvPr/>
          </p:nvSpPr>
          <p:spPr>
            <a:xfrm>
              <a:off x="4092925" y="2412050"/>
              <a:ext cx="16850" cy="11225"/>
            </a:xfrm>
            <a:custGeom>
              <a:avLst/>
              <a:gdLst/>
              <a:ahLst/>
              <a:cxnLst/>
              <a:rect l="l" t="t" r="r" b="b"/>
              <a:pathLst>
                <a:path w="674" h="449" extrusionOk="0">
                  <a:moveTo>
                    <a:pt x="225" y="1"/>
                  </a:moveTo>
                  <a:cubicBezTo>
                    <a:pt x="1" y="1"/>
                    <a:pt x="449" y="449"/>
                    <a:pt x="673" y="449"/>
                  </a:cubicBezTo>
                  <a:cubicBezTo>
                    <a:pt x="673" y="225"/>
                    <a:pt x="673" y="1"/>
                    <a:pt x="22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7" name="Google Shape;3597;p6"/>
            <p:cNvSpPr/>
            <p:nvPr/>
          </p:nvSpPr>
          <p:spPr>
            <a:xfrm>
              <a:off x="4098550" y="3364550"/>
              <a:ext cx="16825" cy="11225"/>
            </a:xfrm>
            <a:custGeom>
              <a:avLst/>
              <a:gdLst/>
              <a:ahLst/>
              <a:cxnLst/>
              <a:rect l="l" t="t" r="r" b="b"/>
              <a:pathLst>
                <a:path w="673" h="449" extrusionOk="0">
                  <a:moveTo>
                    <a:pt x="0" y="1"/>
                  </a:moveTo>
                  <a:cubicBezTo>
                    <a:pt x="0" y="225"/>
                    <a:pt x="0" y="449"/>
                    <a:pt x="448" y="449"/>
                  </a:cubicBezTo>
                  <a:cubicBezTo>
                    <a:pt x="672" y="449"/>
                    <a:pt x="448" y="1"/>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8" name="Google Shape;3598;p6"/>
            <p:cNvSpPr/>
            <p:nvPr/>
          </p:nvSpPr>
          <p:spPr>
            <a:xfrm>
              <a:off x="4070525" y="1095375"/>
              <a:ext cx="33650" cy="39250"/>
            </a:xfrm>
            <a:custGeom>
              <a:avLst/>
              <a:gdLst/>
              <a:ahLst/>
              <a:cxnLst/>
              <a:rect l="l" t="t" r="r" b="b"/>
              <a:pathLst>
                <a:path w="1346" h="1570" extrusionOk="0">
                  <a:moveTo>
                    <a:pt x="897" y="0"/>
                  </a:moveTo>
                  <a:cubicBezTo>
                    <a:pt x="673" y="673"/>
                    <a:pt x="0" y="897"/>
                    <a:pt x="225" y="1569"/>
                  </a:cubicBezTo>
                  <a:cubicBezTo>
                    <a:pt x="897" y="1569"/>
                    <a:pt x="1345" y="224"/>
                    <a:pt x="89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9" name="Google Shape;3599;p6"/>
            <p:cNvSpPr/>
            <p:nvPr/>
          </p:nvSpPr>
          <p:spPr>
            <a:xfrm>
              <a:off x="4080000" y="3605475"/>
              <a:ext cx="22425" cy="6500"/>
            </a:xfrm>
            <a:custGeom>
              <a:avLst/>
              <a:gdLst/>
              <a:ahLst/>
              <a:cxnLst/>
              <a:rect l="l" t="t" r="r" b="b"/>
              <a:pathLst>
                <a:path w="897" h="260" extrusionOk="0">
                  <a:moveTo>
                    <a:pt x="518" y="1"/>
                  </a:moveTo>
                  <a:cubicBezTo>
                    <a:pt x="0" y="130"/>
                    <a:pt x="379" y="259"/>
                    <a:pt x="619" y="259"/>
                  </a:cubicBezTo>
                  <a:cubicBezTo>
                    <a:pt x="795" y="259"/>
                    <a:pt x="897" y="190"/>
                    <a:pt x="51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0" name="Google Shape;3600;p6"/>
            <p:cNvSpPr/>
            <p:nvPr/>
          </p:nvSpPr>
          <p:spPr>
            <a:xfrm>
              <a:off x="4073725" y="2408825"/>
              <a:ext cx="12625" cy="6500"/>
            </a:xfrm>
            <a:custGeom>
              <a:avLst/>
              <a:gdLst/>
              <a:ahLst/>
              <a:cxnLst/>
              <a:rect l="l" t="t" r="r" b="b"/>
              <a:pathLst>
                <a:path w="505" h="260" extrusionOk="0">
                  <a:moveTo>
                    <a:pt x="38" y="0"/>
                  </a:moveTo>
                  <a:cubicBezTo>
                    <a:pt x="1" y="0"/>
                    <a:pt x="454" y="259"/>
                    <a:pt x="491" y="259"/>
                  </a:cubicBezTo>
                  <a:cubicBezTo>
                    <a:pt x="505" y="259"/>
                    <a:pt x="463" y="224"/>
                    <a:pt x="321" y="130"/>
                  </a:cubicBezTo>
                  <a:cubicBezTo>
                    <a:pt x="131" y="35"/>
                    <a:pt x="52" y="0"/>
                    <a:pt x="3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1" name="Google Shape;3601;p6"/>
            <p:cNvSpPr/>
            <p:nvPr/>
          </p:nvSpPr>
          <p:spPr>
            <a:xfrm>
              <a:off x="4041600" y="2481925"/>
              <a:ext cx="45750" cy="15100"/>
            </a:xfrm>
            <a:custGeom>
              <a:avLst/>
              <a:gdLst/>
              <a:ahLst/>
              <a:cxnLst/>
              <a:rect l="l" t="t" r="r" b="b"/>
              <a:pathLst>
                <a:path w="1830" h="604" extrusionOk="0">
                  <a:moveTo>
                    <a:pt x="1200" y="1"/>
                  </a:moveTo>
                  <a:cubicBezTo>
                    <a:pt x="637" y="1"/>
                    <a:pt x="1" y="284"/>
                    <a:pt x="709" y="567"/>
                  </a:cubicBezTo>
                  <a:cubicBezTo>
                    <a:pt x="758" y="470"/>
                    <a:pt x="839" y="436"/>
                    <a:pt x="936" y="436"/>
                  </a:cubicBezTo>
                  <a:cubicBezTo>
                    <a:pt x="1151" y="436"/>
                    <a:pt x="1445" y="604"/>
                    <a:pt x="1636" y="604"/>
                  </a:cubicBezTo>
                  <a:cubicBezTo>
                    <a:pt x="1752" y="604"/>
                    <a:pt x="1830" y="542"/>
                    <a:pt x="1830" y="343"/>
                  </a:cubicBezTo>
                  <a:cubicBezTo>
                    <a:pt x="1830" y="96"/>
                    <a:pt x="1527" y="1"/>
                    <a:pt x="120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2" name="Google Shape;3602;p6"/>
            <p:cNvSpPr/>
            <p:nvPr/>
          </p:nvSpPr>
          <p:spPr>
            <a:xfrm>
              <a:off x="4042500" y="1145800"/>
              <a:ext cx="33650" cy="22425"/>
            </a:xfrm>
            <a:custGeom>
              <a:avLst/>
              <a:gdLst/>
              <a:ahLst/>
              <a:cxnLst/>
              <a:rect l="l" t="t" r="r" b="b"/>
              <a:pathLst>
                <a:path w="1346" h="897" extrusionOk="0">
                  <a:moveTo>
                    <a:pt x="673" y="0"/>
                  </a:moveTo>
                  <a:cubicBezTo>
                    <a:pt x="673" y="0"/>
                    <a:pt x="1" y="897"/>
                    <a:pt x="673" y="897"/>
                  </a:cubicBezTo>
                  <a:cubicBezTo>
                    <a:pt x="897" y="673"/>
                    <a:pt x="1346" y="0"/>
                    <a:pt x="67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3" name="Google Shape;3603;p6"/>
            <p:cNvSpPr/>
            <p:nvPr/>
          </p:nvSpPr>
          <p:spPr>
            <a:xfrm>
              <a:off x="4048125" y="2389650"/>
              <a:ext cx="11225" cy="11225"/>
            </a:xfrm>
            <a:custGeom>
              <a:avLst/>
              <a:gdLst/>
              <a:ahLst/>
              <a:cxnLst/>
              <a:rect l="l" t="t" r="r" b="b"/>
              <a:pathLst>
                <a:path w="449" h="449" extrusionOk="0">
                  <a:moveTo>
                    <a:pt x="224" y="0"/>
                  </a:moveTo>
                  <a:cubicBezTo>
                    <a:pt x="0" y="0"/>
                    <a:pt x="224" y="449"/>
                    <a:pt x="448" y="449"/>
                  </a:cubicBezTo>
                  <a:cubicBezTo>
                    <a:pt x="448" y="224"/>
                    <a:pt x="448" y="0"/>
                    <a:pt x="2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4" name="Google Shape;3604;p6"/>
            <p:cNvSpPr/>
            <p:nvPr/>
          </p:nvSpPr>
          <p:spPr>
            <a:xfrm>
              <a:off x="4048125" y="3431775"/>
              <a:ext cx="11225" cy="5650"/>
            </a:xfrm>
            <a:custGeom>
              <a:avLst/>
              <a:gdLst/>
              <a:ahLst/>
              <a:cxnLst/>
              <a:rect l="l" t="t" r="r" b="b"/>
              <a:pathLst>
                <a:path w="449" h="226" extrusionOk="0">
                  <a:moveTo>
                    <a:pt x="0" y="1"/>
                  </a:moveTo>
                  <a:cubicBezTo>
                    <a:pt x="0" y="1"/>
                    <a:pt x="0" y="225"/>
                    <a:pt x="224" y="225"/>
                  </a:cubicBezTo>
                  <a:cubicBezTo>
                    <a:pt x="448" y="225"/>
                    <a:pt x="224" y="1"/>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5" name="Google Shape;3605;p6"/>
            <p:cNvSpPr/>
            <p:nvPr/>
          </p:nvSpPr>
          <p:spPr>
            <a:xfrm>
              <a:off x="4010525" y="2372825"/>
              <a:ext cx="37600" cy="15875"/>
            </a:xfrm>
            <a:custGeom>
              <a:avLst/>
              <a:gdLst/>
              <a:ahLst/>
              <a:cxnLst/>
              <a:rect l="l" t="t" r="r" b="b"/>
              <a:pathLst>
                <a:path w="1504" h="635" extrusionOk="0">
                  <a:moveTo>
                    <a:pt x="159" y="1"/>
                  </a:moveTo>
                  <a:lnTo>
                    <a:pt x="159" y="1"/>
                  </a:lnTo>
                  <a:cubicBezTo>
                    <a:pt x="1" y="318"/>
                    <a:pt x="627" y="635"/>
                    <a:pt x="1086" y="635"/>
                  </a:cubicBezTo>
                  <a:cubicBezTo>
                    <a:pt x="1277" y="635"/>
                    <a:pt x="1438" y="580"/>
                    <a:pt x="1504" y="449"/>
                  </a:cubicBezTo>
                  <a:cubicBezTo>
                    <a:pt x="1056" y="225"/>
                    <a:pt x="608" y="225"/>
                    <a:pt x="15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6" name="Google Shape;3606;p6"/>
            <p:cNvSpPr/>
            <p:nvPr/>
          </p:nvSpPr>
          <p:spPr>
            <a:xfrm>
              <a:off x="4008900" y="880350"/>
              <a:ext cx="33625" cy="18950"/>
            </a:xfrm>
            <a:custGeom>
              <a:avLst/>
              <a:gdLst/>
              <a:ahLst/>
              <a:cxnLst/>
              <a:rect l="l" t="t" r="r" b="b"/>
              <a:pathLst>
                <a:path w="1345" h="758" extrusionOk="0">
                  <a:moveTo>
                    <a:pt x="883" y="1"/>
                  </a:moveTo>
                  <a:cubicBezTo>
                    <a:pt x="462" y="1"/>
                    <a:pt x="168" y="253"/>
                    <a:pt x="0" y="757"/>
                  </a:cubicBezTo>
                  <a:cubicBezTo>
                    <a:pt x="448" y="757"/>
                    <a:pt x="897" y="533"/>
                    <a:pt x="1345" y="85"/>
                  </a:cubicBezTo>
                  <a:cubicBezTo>
                    <a:pt x="1177" y="29"/>
                    <a:pt x="1023" y="1"/>
                    <a:pt x="88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7" name="Google Shape;3607;p6"/>
            <p:cNvSpPr/>
            <p:nvPr/>
          </p:nvSpPr>
          <p:spPr>
            <a:xfrm>
              <a:off x="4020100" y="2809875"/>
              <a:ext cx="22425" cy="11225"/>
            </a:xfrm>
            <a:custGeom>
              <a:avLst/>
              <a:gdLst/>
              <a:ahLst/>
              <a:cxnLst/>
              <a:rect l="l" t="t" r="r" b="b"/>
              <a:pathLst>
                <a:path w="897" h="449" extrusionOk="0">
                  <a:moveTo>
                    <a:pt x="449" y="0"/>
                  </a:moveTo>
                  <a:cubicBezTo>
                    <a:pt x="225" y="0"/>
                    <a:pt x="0" y="224"/>
                    <a:pt x="449" y="448"/>
                  </a:cubicBezTo>
                  <a:cubicBezTo>
                    <a:pt x="897" y="448"/>
                    <a:pt x="897" y="0"/>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8" name="Google Shape;3608;p6"/>
            <p:cNvSpPr/>
            <p:nvPr/>
          </p:nvSpPr>
          <p:spPr>
            <a:xfrm>
              <a:off x="4008100" y="1209450"/>
              <a:ext cx="25050" cy="14825"/>
            </a:xfrm>
            <a:custGeom>
              <a:avLst/>
              <a:gdLst/>
              <a:ahLst/>
              <a:cxnLst/>
              <a:rect l="l" t="t" r="r" b="b"/>
              <a:pathLst>
                <a:path w="1002" h="593" extrusionOk="0">
                  <a:moveTo>
                    <a:pt x="617" y="1"/>
                  </a:moveTo>
                  <a:cubicBezTo>
                    <a:pt x="355" y="1"/>
                    <a:pt x="1" y="232"/>
                    <a:pt x="480" y="592"/>
                  </a:cubicBezTo>
                  <a:cubicBezTo>
                    <a:pt x="1001" y="175"/>
                    <a:pt x="844" y="1"/>
                    <a:pt x="61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9" name="Google Shape;3609;p6"/>
            <p:cNvSpPr/>
            <p:nvPr/>
          </p:nvSpPr>
          <p:spPr>
            <a:xfrm>
              <a:off x="3980875" y="1229850"/>
              <a:ext cx="33650" cy="22425"/>
            </a:xfrm>
            <a:custGeom>
              <a:avLst/>
              <a:gdLst/>
              <a:ahLst/>
              <a:cxnLst/>
              <a:rect l="l" t="t" r="r" b="b"/>
              <a:pathLst>
                <a:path w="1346" h="897" extrusionOk="0">
                  <a:moveTo>
                    <a:pt x="673" y="0"/>
                  </a:moveTo>
                  <a:cubicBezTo>
                    <a:pt x="897" y="448"/>
                    <a:pt x="1" y="672"/>
                    <a:pt x="673" y="897"/>
                  </a:cubicBezTo>
                  <a:cubicBezTo>
                    <a:pt x="673" y="897"/>
                    <a:pt x="1345" y="0"/>
                    <a:pt x="67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0" name="Google Shape;3610;p6"/>
            <p:cNvSpPr/>
            <p:nvPr/>
          </p:nvSpPr>
          <p:spPr>
            <a:xfrm>
              <a:off x="3997675" y="3000350"/>
              <a:ext cx="16850" cy="16850"/>
            </a:xfrm>
            <a:custGeom>
              <a:avLst/>
              <a:gdLst/>
              <a:ahLst/>
              <a:cxnLst/>
              <a:rect l="l" t="t" r="r" b="b"/>
              <a:pathLst>
                <a:path w="674" h="674" extrusionOk="0">
                  <a:moveTo>
                    <a:pt x="1" y="1"/>
                  </a:moveTo>
                  <a:cubicBezTo>
                    <a:pt x="1" y="225"/>
                    <a:pt x="1" y="673"/>
                    <a:pt x="449" y="673"/>
                  </a:cubicBezTo>
                  <a:cubicBezTo>
                    <a:pt x="673" y="673"/>
                    <a:pt x="449" y="1"/>
                    <a:pt x="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1" name="Google Shape;3611;p6"/>
            <p:cNvSpPr/>
            <p:nvPr/>
          </p:nvSpPr>
          <p:spPr>
            <a:xfrm>
              <a:off x="3989700" y="3053150"/>
              <a:ext cx="12625" cy="6500"/>
            </a:xfrm>
            <a:custGeom>
              <a:avLst/>
              <a:gdLst/>
              <a:ahLst/>
              <a:cxnLst/>
              <a:rect l="l" t="t" r="r" b="b"/>
              <a:pathLst>
                <a:path w="505" h="260" extrusionOk="0">
                  <a:moveTo>
                    <a:pt x="37" y="1"/>
                  </a:moveTo>
                  <a:cubicBezTo>
                    <a:pt x="0" y="1"/>
                    <a:pt x="453" y="260"/>
                    <a:pt x="490" y="260"/>
                  </a:cubicBezTo>
                  <a:cubicBezTo>
                    <a:pt x="504" y="260"/>
                    <a:pt x="462" y="225"/>
                    <a:pt x="320" y="130"/>
                  </a:cubicBezTo>
                  <a:cubicBezTo>
                    <a:pt x="131" y="35"/>
                    <a:pt x="51" y="1"/>
                    <a:pt x="3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2" name="Google Shape;3612;p6"/>
            <p:cNvSpPr/>
            <p:nvPr/>
          </p:nvSpPr>
          <p:spPr>
            <a:xfrm>
              <a:off x="3980250" y="3196475"/>
              <a:ext cx="24800" cy="6475"/>
            </a:xfrm>
            <a:custGeom>
              <a:avLst/>
              <a:gdLst/>
              <a:ahLst/>
              <a:cxnLst/>
              <a:rect l="l" t="t" r="r" b="b"/>
              <a:pathLst>
                <a:path w="992" h="259" extrusionOk="0">
                  <a:moveTo>
                    <a:pt x="474" y="0"/>
                  </a:moveTo>
                  <a:cubicBezTo>
                    <a:pt x="0" y="190"/>
                    <a:pt x="87" y="259"/>
                    <a:pt x="278" y="259"/>
                  </a:cubicBezTo>
                  <a:cubicBezTo>
                    <a:pt x="538" y="259"/>
                    <a:pt x="991" y="129"/>
                    <a:pt x="47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3" name="Google Shape;3613;p6"/>
            <p:cNvSpPr/>
            <p:nvPr/>
          </p:nvSpPr>
          <p:spPr>
            <a:xfrm>
              <a:off x="3941650" y="2339225"/>
              <a:ext cx="44850" cy="22425"/>
            </a:xfrm>
            <a:custGeom>
              <a:avLst/>
              <a:gdLst/>
              <a:ahLst/>
              <a:cxnLst/>
              <a:rect l="l" t="t" r="r" b="b"/>
              <a:pathLst>
                <a:path w="1794" h="897" extrusionOk="0">
                  <a:moveTo>
                    <a:pt x="449" y="0"/>
                  </a:moveTo>
                  <a:lnTo>
                    <a:pt x="449" y="0"/>
                  </a:lnTo>
                  <a:cubicBezTo>
                    <a:pt x="1" y="897"/>
                    <a:pt x="1345" y="448"/>
                    <a:pt x="1794" y="897"/>
                  </a:cubicBezTo>
                  <a:cubicBezTo>
                    <a:pt x="1570" y="673"/>
                    <a:pt x="1121" y="224"/>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4" name="Google Shape;3614;p6"/>
            <p:cNvSpPr/>
            <p:nvPr/>
          </p:nvSpPr>
          <p:spPr>
            <a:xfrm>
              <a:off x="3964075" y="3129225"/>
              <a:ext cx="33625" cy="32675"/>
            </a:xfrm>
            <a:custGeom>
              <a:avLst/>
              <a:gdLst/>
              <a:ahLst/>
              <a:cxnLst/>
              <a:rect l="l" t="t" r="r" b="b"/>
              <a:pathLst>
                <a:path w="1345" h="1307" extrusionOk="0">
                  <a:moveTo>
                    <a:pt x="0" y="1"/>
                  </a:moveTo>
                  <a:cubicBezTo>
                    <a:pt x="0" y="362"/>
                    <a:pt x="0" y="1306"/>
                    <a:pt x="353" y="1306"/>
                  </a:cubicBezTo>
                  <a:cubicBezTo>
                    <a:pt x="437" y="1306"/>
                    <a:pt x="542" y="1252"/>
                    <a:pt x="673" y="1121"/>
                  </a:cubicBezTo>
                  <a:cubicBezTo>
                    <a:pt x="224" y="897"/>
                    <a:pt x="1345" y="225"/>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5" name="Google Shape;3615;p6"/>
            <p:cNvSpPr/>
            <p:nvPr/>
          </p:nvSpPr>
          <p:spPr>
            <a:xfrm>
              <a:off x="3952875" y="1269050"/>
              <a:ext cx="30825" cy="19500"/>
            </a:xfrm>
            <a:custGeom>
              <a:avLst/>
              <a:gdLst/>
              <a:ahLst/>
              <a:cxnLst/>
              <a:rect l="l" t="t" r="r" b="b"/>
              <a:pathLst>
                <a:path w="1233" h="780" extrusionOk="0">
                  <a:moveTo>
                    <a:pt x="672" y="1"/>
                  </a:moveTo>
                  <a:cubicBezTo>
                    <a:pt x="672" y="449"/>
                    <a:pt x="0" y="225"/>
                    <a:pt x="224" y="673"/>
                  </a:cubicBezTo>
                  <a:cubicBezTo>
                    <a:pt x="261" y="748"/>
                    <a:pt x="318" y="779"/>
                    <a:pt x="382" y="779"/>
                  </a:cubicBezTo>
                  <a:cubicBezTo>
                    <a:pt x="703" y="779"/>
                    <a:pt x="1233" y="1"/>
                    <a:pt x="672"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6" name="Google Shape;3616;p6"/>
            <p:cNvSpPr/>
            <p:nvPr/>
          </p:nvSpPr>
          <p:spPr>
            <a:xfrm>
              <a:off x="3952875" y="3162850"/>
              <a:ext cx="27900" cy="28775"/>
            </a:xfrm>
            <a:custGeom>
              <a:avLst/>
              <a:gdLst/>
              <a:ahLst/>
              <a:cxnLst/>
              <a:rect l="l" t="t" r="r" b="b"/>
              <a:pathLst>
                <a:path w="1116" h="1151" extrusionOk="0">
                  <a:moveTo>
                    <a:pt x="448" y="0"/>
                  </a:moveTo>
                  <a:lnTo>
                    <a:pt x="448" y="0"/>
                  </a:lnTo>
                  <a:cubicBezTo>
                    <a:pt x="672" y="673"/>
                    <a:pt x="0" y="673"/>
                    <a:pt x="224" y="1121"/>
                  </a:cubicBezTo>
                  <a:cubicBezTo>
                    <a:pt x="305" y="1141"/>
                    <a:pt x="378" y="1150"/>
                    <a:pt x="445" y="1150"/>
                  </a:cubicBezTo>
                  <a:cubicBezTo>
                    <a:pt x="1115" y="1150"/>
                    <a:pt x="1060" y="204"/>
                    <a:pt x="44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7" name="Google Shape;3617;p6"/>
            <p:cNvSpPr/>
            <p:nvPr/>
          </p:nvSpPr>
          <p:spPr>
            <a:xfrm>
              <a:off x="3947250" y="3196475"/>
              <a:ext cx="28050" cy="28025"/>
            </a:xfrm>
            <a:custGeom>
              <a:avLst/>
              <a:gdLst/>
              <a:ahLst/>
              <a:cxnLst/>
              <a:rect l="l" t="t" r="r" b="b"/>
              <a:pathLst>
                <a:path w="1122" h="1121" extrusionOk="0">
                  <a:moveTo>
                    <a:pt x="449" y="0"/>
                  </a:moveTo>
                  <a:cubicBezTo>
                    <a:pt x="673" y="224"/>
                    <a:pt x="1" y="1121"/>
                    <a:pt x="897" y="1121"/>
                  </a:cubicBezTo>
                  <a:cubicBezTo>
                    <a:pt x="897" y="672"/>
                    <a:pt x="1121" y="0"/>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8" name="Google Shape;3618;p6"/>
            <p:cNvSpPr/>
            <p:nvPr/>
          </p:nvSpPr>
          <p:spPr>
            <a:xfrm>
              <a:off x="3952875" y="3248125"/>
              <a:ext cx="18700" cy="10000"/>
            </a:xfrm>
            <a:custGeom>
              <a:avLst/>
              <a:gdLst/>
              <a:ahLst/>
              <a:cxnLst/>
              <a:rect l="l" t="t" r="r" b="b"/>
              <a:pathLst>
                <a:path w="748" h="400" extrusionOk="0">
                  <a:moveTo>
                    <a:pt x="249" y="1"/>
                  </a:moveTo>
                  <a:cubicBezTo>
                    <a:pt x="125" y="1"/>
                    <a:pt x="0" y="101"/>
                    <a:pt x="0" y="399"/>
                  </a:cubicBezTo>
                  <a:cubicBezTo>
                    <a:pt x="747" y="399"/>
                    <a:pt x="498" y="1"/>
                    <a:pt x="2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9" name="Google Shape;3619;p6"/>
            <p:cNvSpPr/>
            <p:nvPr/>
          </p:nvSpPr>
          <p:spPr>
            <a:xfrm>
              <a:off x="3941650" y="3325325"/>
              <a:ext cx="16850" cy="11225"/>
            </a:xfrm>
            <a:custGeom>
              <a:avLst/>
              <a:gdLst/>
              <a:ahLst/>
              <a:cxnLst/>
              <a:rect l="l" t="t" r="r" b="b"/>
              <a:pathLst>
                <a:path w="674" h="449" extrusionOk="0">
                  <a:moveTo>
                    <a:pt x="449" y="1"/>
                  </a:moveTo>
                  <a:cubicBezTo>
                    <a:pt x="1" y="1"/>
                    <a:pt x="1" y="225"/>
                    <a:pt x="449" y="449"/>
                  </a:cubicBezTo>
                  <a:cubicBezTo>
                    <a:pt x="673" y="449"/>
                    <a:pt x="673" y="1"/>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0" name="Google Shape;3620;p6"/>
            <p:cNvSpPr/>
            <p:nvPr/>
          </p:nvSpPr>
          <p:spPr>
            <a:xfrm>
              <a:off x="3936050" y="3431775"/>
              <a:ext cx="28050" cy="11250"/>
            </a:xfrm>
            <a:custGeom>
              <a:avLst/>
              <a:gdLst/>
              <a:ahLst/>
              <a:cxnLst/>
              <a:rect l="l" t="t" r="r" b="b"/>
              <a:pathLst>
                <a:path w="1122" h="450" extrusionOk="0">
                  <a:moveTo>
                    <a:pt x="1" y="1"/>
                  </a:moveTo>
                  <a:cubicBezTo>
                    <a:pt x="1" y="225"/>
                    <a:pt x="1" y="449"/>
                    <a:pt x="673" y="449"/>
                  </a:cubicBezTo>
                  <a:cubicBezTo>
                    <a:pt x="1121" y="449"/>
                    <a:pt x="673" y="1"/>
                    <a:pt x="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1" name="Google Shape;3621;p6"/>
            <p:cNvSpPr/>
            <p:nvPr/>
          </p:nvSpPr>
          <p:spPr>
            <a:xfrm>
              <a:off x="3947250" y="4115350"/>
              <a:ext cx="11250" cy="11225"/>
            </a:xfrm>
            <a:custGeom>
              <a:avLst/>
              <a:gdLst/>
              <a:ahLst/>
              <a:cxnLst/>
              <a:rect l="l" t="t" r="r" b="b"/>
              <a:pathLst>
                <a:path w="450" h="449" extrusionOk="0">
                  <a:moveTo>
                    <a:pt x="1" y="0"/>
                  </a:moveTo>
                  <a:cubicBezTo>
                    <a:pt x="1" y="224"/>
                    <a:pt x="1" y="448"/>
                    <a:pt x="225" y="448"/>
                  </a:cubicBezTo>
                  <a:cubicBezTo>
                    <a:pt x="449" y="448"/>
                    <a:pt x="225" y="0"/>
                    <a:pt x="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2" name="Google Shape;3622;p6"/>
            <p:cNvSpPr/>
            <p:nvPr/>
          </p:nvSpPr>
          <p:spPr>
            <a:xfrm>
              <a:off x="3919250" y="927275"/>
              <a:ext cx="16825" cy="11250"/>
            </a:xfrm>
            <a:custGeom>
              <a:avLst/>
              <a:gdLst/>
              <a:ahLst/>
              <a:cxnLst/>
              <a:rect l="l" t="t" r="r" b="b"/>
              <a:pathLst>
                <a:path w="673" h="450" extrusionOk="0">
                  <a:moveTo>
                    <a:pt x="673" y="1"/>
                  </a:moveTo>
                  <a:cubicBezTo>
                    <a:pt x="224" y="1"/>
                    <a:pt x="0" y="225"/>
                    <a:pt x="0" y="449"/>
                  </a:cubicBezTo>
                  <a:cubicBezTo>
                    <a:pt x="449" y="449"/>
                    <a:pt x="673" y="449"/>
                    <a:pt x="67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3" name="Google Shape;3623;p6"/>
            <p:cNvSpPr/>
            <p:nvPr/>
          </p:nvSpPr>
          <p:spPr>
            <a:xfrm>
              <a:off x="3911800" y="2187025"/>
              <a:ext cx="24275" cy="7300"/>
            </a:xfrm>
            <a:custGeom>
              <a:avLst/>
              <a:gdLst/>
              <a:ahLst/>
              <a:cxnLst/>
              <a:rect l="l" t="t" r="r" b="b"/>
              <a:pathLst>
                <a:path w="971" h="292" extrusionOk="0">
                  <a:moveTo>
                    <a:pt x="543" y="0"/>
                  </a:moveTo>
                  <a:cubicBezTo>
                    <a:pt x="1" y="0"/>
                    <a:pt x="394" y="292"/>
                    <a:pt x="701" y="292"/>
                  </a:cubicBezTo>
                  <a:cubicBezTo>
                    <a:pt x="845" y="292"/>
                    <a:pt x="971" y="227"/>
                    <a:pt x="971" y="37"/>
                  </a:cubicBezTo>
                  <a:cubicBezTo>
                    <a:pt x="788" y="11"/>
                    <a:pt x="648" y="0"/>
                    <a:pt x="54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4" name="Google Shape;3624;p6"/>
            <p:cNvSpPr/>
            <p:nvPr/>
          </p:nvSpPr>
          <p:spPr>
            <a:xfrm>
              <a:off x="3924850" y="3017175"/>
              <a:ext cx="11225" cy="5625"/>
            </a:xfrm>
            <a:custGeom>
              <a:avLst/>
              <a:gdLst/>
              <a:ahLst/>
              <a:cxnLst/>
              <a:rect l="l" t="t" r="r" b="b"/>
              <a:pathLst>
                <a:path w="449" h="225" extrusionOk="0">
                  <a:moveTo>
                    <a:pt x="0" y="0"/>
                  </a:moveTo>
                  <a:cubicBezTo>
                    <a:pt x="0" y="0"/>
                    <a:pt x="0" y="224"/>
                    <a:pt x="225" y="224"/>
                  </a:cubicBezTo>
                  <a:cubicBezTo>
                    <a:pt x="449" y="224"/>
                    <a:pt x="225" y="0"/>
                    <a:pt x="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5" name="Google Shape;3625;p6"/>
            <p:cNvSpPr/>
            <p:nvPr/>
          </p:nvSpPr>
          <p:spPr>
            <a:xfrm>
              <a:off x="3871075" y="3062900"/>
              <a:ext cx="14575" cy="12400"/>
            </a:xfrm>
            <a:custGeom>
              <a:avLst/>
              <a:gdLst/>
              <a:ahLst/>
              <a:cxnLst/>
              <a:rect l="l" t="t" r="r" b="b"/>
              <a:pathLst>
                <a:path w="583" h="496" extrusionOk="0">
                  <a:moveTo>
                    <a:pt x="181" y="0"/>
                  </a:moveTo>
                  <a:cubicBezTo>
                    <a:pt x="1" y="0"/>
                    <a:pt x="58" y="495"/>
                    <a:pt x="353" y="495"/>
                  </a:cubicBezTo>
                  <a:cubicBezTo>
                    <a:pt x="418" y="495"/>
                    <a:pt x="494" y="471"/>
                    <a:pt x="583" y="412"/>
                  </a:cubicBezTo>
                  <a:cubicBezTo>
                    <a:pt x="398" y="105"/>
                    <a:pt x="265" y="0"/>
                    <a:pt x="18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6" name="Google Shape;3626;p6"/>
            <p:cNvSpPr/>
            <p:nvPr/>
          </p:nvSpPr>
          <p:spPr>
            <a:xfrm>
              <a:off x="3857625" y="1392325"/>
              <a:ext cx="22425" cy="12475"/>
            </a:xfrm>
            <a:custGeom>
              <a:avLst/>
              <a:gdLst/>
              <a:ahLst/>
              <a:cxnLst/>
              <a:rect l="l" t="t" r="r" b="b"/>
              <a:pathLst>
                <a:path w="897" h="499" extrusionOk="0">
                  <a:moveTo>
                    <a:pt x="0" y="1"/>
                  </a:moveTo>
                  <a:cubicBezTo>
                    <a:pt x="0" y="374"/>
                    <a:pt x="149" y="499"/>
                    <a:pt x="299" y="499"/>
                  </a:cubicBezTo>
                  <a:cubicBezTo>
                    <a:pt x="598" y="499"/>
                    <a:pt x="896" y="1"/>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7" name="Google Shape;3627;p6"/>
            <p:cNvSpPr/>
            <p:nvPr/>
          </p:nvSpPr>
          <p:spPr>
            <a:xfrm>
              <a:off x="3829600" y="1419600"/>
              <a:ext cx="15475" cy="14650"/>
            </a:xfrm>
            <a:custGeom>
              <a:avLst/>
              <a:gdLst/>
              <a:ahLst/>
              <a:cxnLst/>
              <a:rect l="l" t="t" r="r" b="b"/>
              <a:pathLst>
                <a:path w="619" h="586" extrusionOk="0">
                  <a:moveTo>
                    <a:pt x="337" y="0"/>
                  </a:moveTo>
                  <a:cubicBezTo>
                    <a:pt x="304" y="0"/>
                    <a:pt x="266" y="9"/>
                    <a:pt x="225" y="30"/>
                  </a:cubicBezTo>
                  <a:cubicBezTo>
                    <a:pt x="225" y="254"/>
                    <a:pt x="0" y="30"/>
                    <a:pt x="0" y="478"/>
                  </a:cubicBezTo>
                  <a:cubicBezTo>
                    <a:pt x="114" y="554"/>
                    <a:pt x="209" y="585"/>
                    <a:pt x="286" y="585"/>
                  </a:cubicBezTo>
                  <a:cubicBezTo>
                    <a:pt x="618" y="585"/>
                    <a:pt x="605" y="0"/>
                    <a:pt x="33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8" name="Google Shape;3628;p6"/>
            <p:cNvSpPr/>
            <p:nvPr/>
          </p:nvSpPr>
          <p:spPr>
            <a:xfrm>
              <a:off x="3745550" y="1448350"/>
              <a:ext cx="72875" cy="67275"/>
            </a:xfrm>
            <a:custGeom>
              <a:avLst/>
              <a:gdLst/>
              <a:ahLst/>
              <a:cxnLst/>
              <a:rect l="l" t="t" r="r" b="b"/>
              <a:pathLst>
                <a:path w="2915" h="2691" extrusionOk="0">
                  <a:moveTo>
                    <a:pt x="2466" y="1"/>
                  </a:moveTo>
                  <a:lnTo>
                    <a:pt x="2466" y="1"/>
                  </a:lnTo>
                  <a:cubicBezTo>
                    <a:pt x="2242" y="897"/>
                    <a:pt x="1" y="1570"/>
                    <a:pt x="673" y="2690"/>
                  </a:cubicBezTo>
                  <a:cubicBezTo>
                    <a:pt x="1121" y="1794"/>
                    <a:pt x="2914" y="897"/>
                    <a:pt x="2466"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9" name="Google Shape;3629;p6"/>
            <p:cNvSpPr/>
            <p:nvPr/>
          </p:nvSpPr>
          <p:spPr>
            <a:xfrm>
              <a:off x="3734350" y="2557725"/>
              <a:ext cx="25225" cy="4225"/>
            </a:xfrm>
            <a:custGeom>
              <a:avLst/>
              <a:gdLst/>
              <a:ahLst/>
              <a:cxnLst/>
              <a:rect l="l" t="t" r="r" b="b"/>
              <a:pathLst>
                <a:path w="1009" h="169" extrusionOk="0">
                  <a:moveTo>
                    <a:pt x="449" y="1"/>
                  </a:moveTo>
                  <a:lnTo>
                    <a:pt x="449" y="1"/>
                  </a:lnTo>
                  <a:cubicBezTo>
                    <a:pt x="0" y="113"/>
                    <a:pt x="281" y="169"/>
                    <a:pt x="533" y="169"/>
                  </a:cubicBezTo>
                  <a:cubicBezTo>
                    <a:pt x="785" y="169"/>
                    <a:pt x="1009" y="113"/>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0" name="Google Shape;3630;p6"/>
            <p:cNvSpPr/>
            <p:nvPr/>
          </p:nvSpPr>
          <p:spPr>
            <a:xfrm>
              <a:off x="3667125" y="1050550"/>
              <a:ext cx="25225" cy="4225"/>
            </a:xfrm>
            <a:custGeom>
              <a:avLst/>
              <a:gdLst/>
              <a:ahLst/>
              <a:cxnLst/>
              <a:rect l="l" t="t" r="r" b="b"/>
              <a:pathLst>
                <a:path w="1009" h="169" extrusionOk="0">
                  <a:moveTo>
                    <a:pt x="448" y="0"/>
                  </a:moveTo>
                  <a:lnTo>
                    <a:pt x="448" y="0"/>
                  </a:lnTo>
                  <a:cubicBezTo>
                    <a:pt x="0" y="112"/>
                    <a:pt x="280" y="168"/>
                    <a:pt x="532" y="168"/>
                  </a:cubicBezTo>
                  <a:cubicBezTo>
                    <a:pt x="784" y="168"/>
                    <a:pt x="1009" y="112"/>
                    <a:pt x="44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1" name="Google Shape;3631;p6"/>
            <p:cNvSpPr/>
            <p:nvPr/>
          </p:nvSpPr>
          <p:spPr>
            <a:xfrm>
              <a:off x="3633500" y="1577225"/>
              <a:ext cx="56050" cy="33650"/>
            </a:xfrm>
            <a:custGeom>
              <a:avLst/>
              <a:gdLst/>
              <a:ahLst/>
              <a:cxnLst/>
              <a:rect l="l" t="t" r="r" b="b"/>
              <a:pathLst>
                <a:path w="2242" h="1346" extrusionOk="0">
                  <a:moveTo>
                    <a:pt x="2241" y="0"/>
                  </a:moveTo>
                  <a:cubicBezTo>
                    <a:pt x="1121" y="0"/>
                    <a:pt x="449" y="673"/>
                    <a:pt x="0" y="1345"/>
                  </a:cubicBezTo>
                  <a:cubicBezTo>
                    <a:pt x="1345" y="1345"/>
                    <a:pt x="1345" y="449"/>
                    <a:pt x="224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2" name="Google Shape;3632;p6"/>
            <p:cNvSpPr/>
            <p:nvPr/>
          </p:nvSpPr>
          <p:spPr>
            <a:xfrm>
              <a:off x="3577475" y="748000"/>
              <a:ext cx="16825" cy="11225"/>
            </a:xfrm>
            <a:custGeom>
              <a:avLst/>
              <a:gdLst/>
              <a:ahLst/>
              <a:cxnLst/>
              <a:rect l="l" t="t" r="r" b="b"/>
              <a:pathLst>
                <a:path w="673" h="449" extrusionOk="0">
                  <a:moveTo>
                    <a:pt x="224" y="0"/>
                  </a:moveTo>
                  <a:cubicBezTo>
                    <a:pt x="0" y="0"/>
                    <a:pt x="224" y="224"/>
                    <a:pt x="672" y="448"/>
                  </a:cubicBezTo>
                  <a:cubicBezTo>
                    <a:pt x="672" y="224"/>
                    <a:pt x="672" y="0"/>
                    <a:pt x="2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3" name="Google Shape;3633;p6"/>
            <p:cNvSpPr/>
            <p:nvPr/>
          </p:nvSpPr>
          <p:spPr>
            <a:xfrm>
              <a:off x="3528975" y="2784725"/>
              <a:ext cx="14150" cy="8275"/>
            </a:xfrm>
            <a:custGeom>
              <a:avLst/>
              <a:gdLst/>
              <a:ahLst/>
              <a:cxnLst/>
              <a:rect l="l" t="t" r="r" b="b"/>
              <a:pathLst>
                <a:path w="566" h="331" extrusionOk="0">
                  <a:moveTo>
                    <a:pt x="101" y="0"/>
                  </a:moveTo>
                  <a:cubicBezTo>
                    <a:pt x="0" y="0"/>
                    <a:pt x="452" y="330"/>
                    <a:pt x="532" y="330"/>
                  </a:cubicBezTo>
                  <a:cubicBezTo>
                    <a:pt x="566" y="330"/>
                    <a:pt x="535" y="273"/>
                    <a:pt x="371" y="110"/>
                  </a:cubicBezTo>
                  <a:cubicBezTo>
                    <a:pt x="213" y="31"/>
                    <a:pt x="132" y="0"/>
                    <a:pt x="10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4" name="Google Shape;3634;p6"/>
            <p:cNvSpPr/>
            <p:nvPr/>
          </p:nvSpPr>
          <p:spPr>
            <a:xfrm>
              <a:off x="3459800" y="1088650"/>
              <a:ext cx="19700" cy="23550"/>
            </a:xfrm>
            <a:custGeom>
              <a:avLst/>
              <a:gdLst/>
              <a:ahLst/>
              <a:cxnLst/>
              <a:rect l="l" t="t" r="r" b="b"/>
              <a:pathLst>
                <a:path w="788" h="942" extrusionOk="0">
                  <a:moveTo>
                    <a:pt x="586" y="1"/>
                  </a:moveTo>
                  <a:cubicBezTo>
                    <a:pt x="555" y="1"/>
                    <a:pt x="510" y="15"/>
                    <a:pt x="449" y="45"/>
                  </a:cubicBezTo>
                  <a:cubicBezTo>
                    <a:pt x="449" y="269"/>
                    <a:pt x="1" y="942"/>
                    <a:pt x="673" y="942"/>
                  </a:cubicBezTo>
                  <a:cubicBezTo>
                    <a:pt x="480" y="555"/>
                    <a:pt x="787" y="1"/>
                    <a:pt x="586"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5" name="Google Shape;3635;p6"/>
            <p:cNvSpPr/>
            <p:nvPr/>
          </p:nvSpPr>
          <p:spPr>
            <a:xfrm>
              <a:off x="3431800" y="1762125"/>
              <a:ext cx="28025" cy="16825"/>
            </a:xfrm>
            <a:custGeom>
              <a:avLst/>
              <a:gdLst/>
              <a:ahLst/>
              <a:cxnLst/>
              <a:rect l="l" t="t" r="r" b="b"/>
              <a:pathLst>
                <a:path w="1121" h="673" extrusionOk="0">
                  <a:moveTo>
                    <a:pt x="448" y="0"/>
                  </a:moveTo>
                  <a:cubicBezTo>
                    <a:pt x="448" y="224"/>
                    <a:pt x="0" y="224"/>
                    <a:pt x="0" y="673"/>
                  </a:cubicBezTo>
                  <a:cubicBezTo>
                    <a:pt x="448" y="673"/>
                    <a:pt x="1121" y="0"/>
                    <a:pt x="44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6" name="Google Shape;3636;p6"/>
            <p:cNvSpPr/>
            <p:nvPr/>
          </p:nvSpPr>
          <p:spPr>
            <a:xfrm>
              <a:off x="3380275" y="1196225"/>
              <a:ext cx="22425" cy="10625"/>
            </a:xfrm>
            <a:custGeom>
              <a:avLst/>
              <a:gdLst/>
              <a:ahLst/>
              <a:cxnLst/>
              <a:rect l="l" t="t" r="r" b="b"/>
              <a:pathLst>
                <a:path w="897" h="425" extrusionOk="0">
                  <a:moveTo>
                    <a:pt x="492" y="0"/>
                  </a:moveTo>
                  <a:lnTo>
                    <a:pt x="492" y="0"/>
                  </a:lnTo>
                  <a:cubicBezTo>
                    <a:pt x="0" y="246"/>
                    <a:pt x="318" y="425"/>
                    <a:pt x="557" y="425"/>
                  </a:cubicBezTo>
                  <a:cubicBezTo>
                    <a:pt x="754" y="425"/>
                    <a:pt x="897" y="304"/>
                    <a:pt x="492"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7" name="Google Shape;3637;p6"/>
            <p:cNvSpPr/>
            <p:nvPr/>
          </p:nvSpPr>
          <p:spPr>
            <a:xfrm>
              <a:off x="3364550" y="1806950"/>
              <a:ext cx="30850" cy="19475"/>
            </a:xfrm>
            <a:custGeom>
              <a:avLst/>
              <a:gdLst/>
              <a:ahLst/>
              <a:cxnLst/>
              <a:rect l="l" t="t" r="r" b="b"/>
              <a:pathLst>
                <a:path w="1234" h="779" extrusionOk="0">
                  <a:moveTo>
                    <a:pt x="673" y="0"/>
                  </a:moveTo>
                  <a:cubicBezTo>
                    <a:pt x="673" y="224"/>
                    <a:pt x="1" y="224"/>
                    <a:pt x="225" y="672"/>
                  </a:cubicBezTo>
                  <a:cubicBezTo>
                    <a:pt x="262" y="747"/>
                    <a:pt x="318" y="778"/>
                    <a:pt x="382" y="778"/>
                  </a:cubicBezTo>
                  <a:cubicBezTo>
                    <a:pt x="704" y="778"/>
                    <a:pt x="1233" y="0"/>
                    <a:pt x="67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8" name="Google Shape;3638;p6"/>
            <p:cNvSpPr/>
            <p:nvPr/>
          </p:nvSpPr>
          <p:spPr>
            <a:xfrm>
              <a:off x="3342150" y="1829350"/>
              <a:ext cx="11225" cy="5625"/>
            </a:xfrm>
            <a:custGeom>
              <a:avLst/>
              <a:gdLst/>
              <a:ahLst/>
              <a:cxnLst/>
              <a:rect l="l" t="t" r="r" b="b"/>
              <a:pathLst>
                <a:path w="449" h="225" extrusionOk="0">
                  <a:moveTo>
                    <a:pt x="224" y="1"/>
                  </a:moveTo>
                  <a:cubicBezTo>
                    <a:pt x="0" y="1"/>
                    <a:pt x="224" y="225"/>
                    <a:pt x="448" y="225"/>
                  </a:cubicBezTo>
                  <a:cubicBezTo>
                    <a:pt x="448" y="225"/>
                    <a:pt x="448" y="1"/>
                    <a:pt x="22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9" name="Google Shape;3639;p6"/>
            <p:cNvSpPr/>
            <p:nvPr/>
          </p:nvSpPr>
          <p:spPr>
            <a:xfrm>
              <a:off x="3342150" y="3689525"/>
              <a:ext cx="11225" cy="11225"/>
            </a:xfrm>
            <a:custGeom>
              <a:avLst/>
              <a:gdLst/>
              <a:ahLst/>
              <a:cxnLst/>
              <a:rect l="l" t="t" r="r" b="b"/>
              <a:pathLst>
                <a:path w="449" h="449" extrusionOk="0">
                  <a:moveTo>
                    <a:pt x="0" y="0"/>
                  </a:moveTo>
                  <a:cubicBezTo>
                    <a:pt x="0" y="0"/>
                    <a:pt x="0" y="449"/>
                    <a:pt x="224" y="449"/>
                  </a:cubicBezTo>
                  <a:cubicBezTo>
                    <a:pt x="448" y="449"/>
                    <a:pt x="224" y="0"/>
                    <a:pt x="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0" name="Google Shape;3640;p6"/>
            <p:cNvSpPr/>
            <p:nvPr/>
          </p:nvSpPr>
          <p:spPr>
            <a:xfrm>
              <a:off x="3306650" y="1235450"/>
              <a:ext cx="18700" cy="9975"/>
            </a:xfrm>
            <a:custGeom>
              <a:avLst/>
              <a:gdLst/>
              <a:ahLst/>
              <a:cxnLst/>
              <a:rect l="l" t="t" r="r" b="b"/>
              <a:pathLst>
                <a:path w="748" h="399" extrusionOk="0">
                  <a:moveTo>
                    <a:pt x="748" y="0"/>
                  </a:moveTo>
                  <a:cubicBezTo>
                    <a:pt x="1" y="0"/>
                    <a:pt x="250" y="399"/>
                    <a:pt x="499" y="399"/>
                  </a:cubicBezTo>
                  <a:cubicBezTo>
                    <a:pt x="623" y="399"/>
                    <a:pt x="748" y="299"/>
                    <a:pt x="74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1" name="Google Shape;3641;p6"/>
            <p:cNvSpPr/>
            <p:nvPr/>
          </p:nvSpPr>
          <p:spPr>
            <a:xfrm>
              <a:off x="3185250" y="1308275"/>
              <a:ext cx="22450" cy="16850"/>
            </a:xfrm>
            <a:custGeom>
              <a:avLst/>
              <a:gdLst/>
              <a:ahLst/>
              <a:cxnLst/>
              <a:rect l="l" t="t" r="r" b="b"/>
              <a:pathLst>
                <a:path w="898" h="674" extrusionOk="0">
                  <a:moveTo>
                    <a:pt x="897" y="1"/>
                  </a:moveTo>
                  <a:cubicBezTo>
                    <a:pt x="225" y="1"/>
                    <a:pt x="1" y="225"/>
                    <a:pt x="1" y="673"/>
                  </a:cubicBezTo>
                  <a:cubicBezTo>
                    <a:pt x="673" y="673"/>
                    <a:pt x="897" y="449"/>
                    <a:pt x="89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2" name="Google Shape;3642;p6"/>
            <p:cNvSpPr/>
            <p:nvPr/>
          </p:nvSpPr>
          <p:spPr>
            <a:xfrm>
              <a:off x="3159500" y="1324175"/>
              <a:ext cx="20175" cy="13050"/>
            </a:xfrm>
            <a:custGeom>
              <a:avLst/>
              <a:gdLst/>
              <a:ahLst/>
              <a:cxnLst/>
              <a:rect l="l" t="t" r="r" b="b"/>
              <a:pathLst>
                <a:path w="807" h="522" extrusionOk="0">
                  <a:moveTo>
                    <a:pt x="597" y="1"/>
                  </a:moveTo>
                  <a:cubicBezTo>
                    <a:pt x="157" y="1"/>
                    <a:pt x="0" y="522"/>
                    <a:pt x="232" y="522"/>
                  </a:cubicBezTo>
                  <a:cubicBezTo>
                    <a:pt x="266" y="522"/>
                    <a:pt x="308" y="511"/>
                    <a:pt x="359" y="485"/>
                  </a:cubicBezTo>
                  <a:cubicBezTo>
                    <a:pt x="359" y="261"/>
                    <a:pt x="807" y="261"/>
                    <a:pt x="807" y="37"/>
                  </a:cubicBezTo>
                  <a:cubicBezTo>
                    <a:pt x="731" y="12"/>
                    <a:pt x="661" y="1"/>
                    <a:pt x="59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3" name="Google Shape;3643;p6"/>
            <p:cNvSpPr/>
            <p:nvPr/>
          </p:nvSpPr>
          <p:spPr>
            <a:xfrm>
              <a:off x="3123625" y="1347500"/>
              <a:ext cx="22450" cy="10000"/>
            </a:xfrm>
            <a:custGeom>
              <a:avLst/>
              <a:gdLst/>
              <a:ahLst/>
              <a:cxnLst/>
              <a:rect l="l" t="t" r="r" b="b"/>
              <a:pathLst>
                <a:path w="898" h="400" extrusionOk="0">
                  <a:moveTo>
                    <a:pt x="897" y="1"/>
                  </a:moveTo>
                  <a:cubicBezTo>
                    <a:pt x="1" y="1"/>
                    <a:pt x="299" y="399"/>
                    <a:pt x="598" y="399"/>
                  </a:cubicBezTo>
                  <a:cubicBezTo>
                    <a:pt x="748" y="399"/>
                    <a:pt x="897" y="299"/>
                    <a:pt x="89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4" name="Google Shape;3644;p6"/>
            <p:cNvSpPr/>
            <p:nvPr/>
          </p:nvSpPr>
          <p:spPr>
            <a:xfrm>
              <a:off x="3090000" y="1364300"/>
              <a:ext cx="22450" cy="16850"/>
            </a:xfrm>
            <a:custGeom>
              <a:avLst/>
              <a:gdLst/>
              <a:ahLst/>
              <a:cxnLst/>
              <a:rect l="l" t="t" r="r" b="b"/>
              <a:pathLst>
                <a:path w="898" h="674" extrusionOk="0">
                  <a:moveTo>
                    <a:pt x="897" y="1"/>
                  </a:moveTo>
                  <a:cubicBezTo>
                    <a:pt x="225" y="1"/>
                    <a:pt x="1" y="225"/>
                    <a:pt x="1" y="673"/>
                  </a:cubicBezTo>
                  <a:cubicBezTo>
                    <a:pt x="673" y="673"/>
                    <a:pt x="897" y="449"/>
                    <a:pt x="89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5" name="Google Shape;3645;p6"/>
            <p:cNvSpPr/>
            <p:nvPr/>
          </p:nvSpPr>
          <p:spPr>
            <a:xfrm>
              <a:off x="3080450" y="3701700"/>
              <a:ext cx="32000" cy="15850"/>
            </a:xfrm>
            <a:custGeom>
              <a:avLst/>
              <a:gdLst/>
              <a:ahLst/>
              <a:cxnLst/>
              <a:rect l="l" t="t" r="r" b="b"/>
              <a:pathLst>
                <a:path w="1280" h="634" extrusionOk="0">
                  <a:moveTo>
                    <a:pt x="810" y="0"/>
                  </a:moveTo>
                  <a:cubicBezTo>
                    <a:pt x="402" y="0"/>
                    <a:pt x="0" y="317"/>
                    <a:pt x="159" y="634"/>
                  </a:cubicBezTo>
                  <a:cubicBezTo>
                    <a:pt x="607" y="634"/>
                    <a:pt x="1279" y="634"/>
                    <a:pt x="1279" y="186"/>
                  </a:cubicBezTo>
                  <a:cubicBezTo>
                    <a:pt x="1148" y="54"/>
                    <a:pt x="978" y="0"/>
                    <a:pt x="81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6" name="Google Shape;3646;p6"/>
            <p:cNvSpPr/>
            <p:nvPr/>
          </p:nvSpPr>
          <p:spPr>
            <a:xfrm>
              <a:off x="3095625" y="4053700"/>
              <a:ext cx="16625" cy="17750"/>
            </a:xfrm>
            <a:custGeom>
              <a:avLst/>
              <a:gdLst/>
              <a:ahLst/>
              <a:cxnLst/>
              <a:rect l="l" t="t" r="r" b="b"/>
              <a:pathLst>
                <a:path w="665" h="710" extrusionOk="0">
                  <a:moveTo>
                    <a:pt x="0" y="1"/>
                  </a:moveTo>
                  <a:cubicBezTo>
                    <a:pt x="0" y="225"/>
                    <a:pt x="0" y="673"/>
                    <a:pt x="224" y="673"/>
                  </a:cubicBezTo>
                  <a:cubicBezTo>
                    <a:pt x="274" y="698"/>
                    <a:pt x="318" y="709"/>
                    <a:pt x="357" y="709"/>
                  </a:cubicBezTo>
                  <a:cubicBezTo>
                    <a:pt x="664" y="709"/>
                    <a:pt x="598" y="1"/>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7" name="Google Shape;3647;p6"/>
            <p:cNvSpPr/>
            <p:nvPr/>
          </p:nvSpPr>
          <p:spPr>
            <a:xfrm>
              <a:off x="3000375" y="2053475"/>
              <a:ext cx="16375" cy="7200"/>
            </a:xfrm>
            <a:custGeom>
              <a:avLst/>
              <a:gdLst/>
              <a:ahLst/>
              <a:cxnLst/>
              <a:rect l="l" t="t" r="r" b="b"/>
              <a:pathLst>
                <a:path w="655" h="288" extrusionOk="0">
                  <a:moveTo>
                    <a:pt x="224" y="0"/>
                  </a:moveTo>
                  <a:cubicBezTo>
                    <a:pt x="224" y="0"/>
                    <a:pt x="0" y="224"/>
                    <a:pt x="224" y="224"/>
                  </a:cubicBezTo>
                  <a:cubicBezTo>
                    <a:pt x="314" y="269"/>
                    <a:pt x="385" y="287"/>
                    <a:pt x="439" y="287"/>
                  </a:cubicBezTo>
                  <a:cubicBezTo>
                    <a:pt x="654" y="287"/>
                    <a:pt x="583" y="0"/>
                    <a:pt x="2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8" name="Google Shape;3648;p6"/>
            <p:cNvSpPr/>
            <p:nvPr/>
          </p:nvSpPr>
          <p:spPr>
            <a:xfrm>
              <a:off x="2994750" y="2120700"/>
              <a:ext cx="25250" cy="4225"/>
            </a:xfrm>
            <a:custGeom>
              <a:avLst/>
              <a:gdLst/>
              <a:ahLst/>
              <a:cxnLst/>
              <a:rect l="l" t="t" r="r" b="b"/>
              <a:pathLst>
                <a:path w="1010" h="169" extrusionOk="0">
                  <a:moveTo>
                    <a:pt x="449" y="1"/>
                  </a:moveTo>
                  <a:cubicBezTo>
                    <a:pt x="1" y="113"/>
                    <a:pt x="281" y="169"/>
                    <a:pt x="533" y="169"/>
                  </a:cubicBezTo>
                  <a:cubicBezTo>
                    <a:pt x="785" y="169"/>
                    <a:pt x="1009" y="113"/>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9" name="Google Shape;3649;p6"/>
            <p:cNvSpPr/>
            <p:nvPr/>
          </p:nvSpPr>
          <p:spPr>
            <a:xfrm>
              <a:off x="2972350" y="2131900"/>
              <a:ext cx="16825" cy="11250"/>
            </a:xfrm>
            <a:custGeom>
              <a:avLst/>
              <a:gdLst/>
              <a:ahLst/>
              <a:cxnLst/>
              <a:rect l="l" t="t" r="r" b="b"/>
              <a:pathLst>
                <a:path w="673" h="450" extrusionOk="0">
                  <a:moveTo>
                    <a:pt x="225" y="1"/>
                  </a:moveTo>
                  <a:cubicBezTo>
                    <a:pt x="0" y="1"/>
                    <a:pt x="225" y="449"/>
                    <a:pt x="673" y="449"/>
                  </a:cubicBezTo>
                  <a:cubicBezTo>
                    <a:pt x="673" y="225"/>
                    <a:pt x="673" y="1"/>
                    <a:pt x="22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0" name="Google Shape;3650;p6"/>
            <p:cNvSpPr/>
            <p:nvPr/>
          </p:nvSpPr>
          <p:spPr>
            <a:xfrm>
              <a:off x="2927525" y="1543600"/>
              <a:ext cx="67250" cy="39250"/>
            </a:xfrm>
            <a:custGeom>
              <a:avLst/>
              <a:gdLst/>
              <a:ahLst/>
              <a:cxnLst/>
              <a:rect l="l" t="t" r="r" b="b"/>
              <a:pathLst>
                <a:path w="2690" h="1570" extrusionOk="0">
                  <a:moveTo>
                    <a:pt x="1345" y="1"/>
                  </a:moveTo>
                  <a:lnTo>
                    <a:pt x="1345" y="1"/>
                  </a:lnTo>
                  <a:cubicBezTo>
                    <a:pt x="673" y="449"/>
                    <a:pt x="225" y="897"/>
                    <a:pt x="0" y="1569"/>
                  </a:cubicBezTo>
                  <a:cubicBezTo>
                    <a:pt x="673" y="1345"/>
                    <a:pt x="2690" y="449"/>
                    <a:pt x="134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1" name="Google Shape;3651;p6"/>
            <p:cNvSpPr/>
            <p:nvPr/>
          </p:nvSpPr>
          <p:spPr>
            <a:xfrm>
              <a:off x="2944325" y="1465175"/>
              <a:ext cx="16850" cy="11225"/>
            </a:xfrm>
            <a:custGeom>
              <a:avLst/>
              <a:gdLst/>
              <a:ahLst/>
              <a:cxnLst/>
              <a:rect l="l" t="t" r="r" b="b"/>
              <a:pathLst>
                <a:path w="674" h="449" extrusionOk="0">
                  <a:moveTo>
                    <a:pt x="449" y="0"/>
                  </a:moveTo>
                  <a:cubicBezTo>
                    <a:pt x="1" y="0"/>
                    <a:pt x="449" y="448"/>
                    <a:pt x="673" y="448"/>
                  </a:cubicBezTo>
                  <a:cubicBezTo>
                    <a:pt x="673" y="448"/>
                    <a:pt x="673" y="0"/>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2" name="Google Shape;3652;p6"/>
            <p:cNvSpPr/>
            <p:nvPr/>
          </p:nvSpPr>
          <p:spPr>
            <a:xfrm>
              <a:off x="2933125" y="2714625"/>
              <a:ext cx="16825" cy="5625"/>
            </a:xfrm>
            <a:custGeom>
              <a:avLst/>
              <a:gdLst/>
              <a:ahLst/>
              <a:cxnLst/>
              <a:rect l="l" t="t" r="r" b="b"/>
              <a:pathLst>
                <a:path w="673" h="225" extrusionOk="0">
                  <a:moveTo>
                    <a:pt x="225" y="0"/>
                  </a:moveTo>
                  <a:cubicBezTo>
                    <a:pt x="1" y="0"/>
                    <a:pt x="225" y="224"/>
                    <a:pt x="673" y="224"/>
                  </a:cubicBezTo>
                  <a:cubicBezTo>
                    <a:pt x="673" y="224"/>
                    <a:pt x="673" y="0"/>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3" name="Google Shape;3653;p6"/>
            <p:cNvSpPr/>
            <p:nvPr/>
          </p:nvSpPr>
          <p:spPr>
            <a:xfrm>
              <a:off x="2910725" y="3540100"/>
              <a:ext cx="22425" cy="14975"/>
            </a:xfrm>
            <a:custGeom>
              <a:avLst/>
              <a:gdLst/>
              <a:ahLst/>
              <a:cxnLst/>
              <a:rect l="l" t="t" r="r" b="b"/>
              <a:pathLst>
                <a:path w="897" h="599" extrusionOk="0">
                  <a:moveTo>
                    <a:pt x="299" y="1"/>
                  </a:moveTo>
                  <a:cubicBezTo>
                    <a:pt x="150" y="1"/>
                    <a:pt x="0" y="150"/>
                    <a:pt x="0" y="599"/>
                  </a:cubicBezTo>
                  <a:cubicBezTo>
                    <a:pt x="897" y="599"/>
                    <a:pt x="598" y="1"/>
                    <a:pt x="29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4" name="Google Shape;3654;p6"/>
            <p:cNvSpPr/>
            <p:nvPr/>
          </p:nvSpPr>
          <p:spPr>
            <a:xfrm>
              <a:off x="2905125" y="2109500"/>
              <a:ext cx="16825" cy="5625"/>
            </a:xfrm>
            <a:custGeom>
              <a:avLst/>
              <a:gdLst/>
              <a:ahLst/>
              <a:cxnLst/>
              <a:rect l="l" t="t" r="r" b="b"/>
              <a:pathLst>
                <a:path w="673" h="225" extrusionOk="0">
                  <a:moveTo>
                    <a:pt x="224" y="0"/>
                  </a:moveTo>
                  <a:cubicBezTo>
                    <a:pt x="0" y="0"/>
                    <a:pt x="224" y="225"/>
                    <a:pt x="672" y="225"/>
                  </a:cubicBezTo>
                  <a:cubicBezTo>
                    <a:pt x="672" y="225"/>
                    <a:pt x="672" y="0"/>
                    <a:pt x="2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5" name="Google Shape;3655;p6"/>
            <p:cNvSpPr/>
            <p:nvPr/>
          </p:nvSpPr>
          <p:spPr>
            <a:xfrm>
              <a:off x="2888300" y="1594025"/>
              <a:ext cx="16825" cy="18325"/>
            </a:xfrm>
            <a:custGeom>
              <a:avLst/>
              <a:gdLst/>
              <a:ahLst/>
              <a:cxnLst/>
              <a:rect l="l" t="t" r="r" b="b"/>
              <a:pathLst>
                <a:path w="673" h="733" extrusionOk="0">
                  <a:moveTo>
                    <a:pt x="673" y="1"/>
                  </a:moveTo>
                  <a:cubicBezTo>
                    <a:pt x="1" y="1"/>
                    <a:pt x="1" y="449"/>
                    <a:pt x="1" y="673"/>
                  </a:cubicBezTo>
                  <a:cubicBezTo>
                    <a:pt x="124" y="714"/>
                    <a:pt x="225" y="733"/>
                    <a:pt x="307" y="733"/>
                  </a:cubicBezTo>
                  <a:cubicBezTo>
                    <a:pt x="673" y="733"/>
                    <a:pt x="673" y="367"/>
                    <a:pt x="67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6" name="Google Shape;3656;p6"/>
            <p:cNvSpPr/>
            <p:nvPr/>
          </p:nvSpPr>
          <p:spPr>
            <a:xfrm>
              <a:off x="2857500" y="1616450"/>
              <a:ext cx="28025" cy="4225"/>
            </a:xfrm>
            <a:custGeom>
              <a:avLst/>
              <a:gdLst/>
              <a:ahLst/>
              <a:cxnLst/>
              <a:rect l="l" t="t" r="r" b="b"/>
              <a:pathLst>
                <a:path w="1121" h="169" extrusionOk="0">
                  <a:moveTo>
                    <a:pt x="560" y="0"/>
                  </a:moveTo>
                  <a:cubicBezTo>
                    <a:pt x="0" y="112"/>
                    <a:pt x="280" y="168"/>
                    <a:pt x="560" y="168"/>
                  </a:cubicBezTo>
                  <a:cubicBezTo>
                    <a:pt x="840" y="168"/>
                    <a:pt x="1121" y="112"/>
                    <a:pt x="56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7" name="Google Shape;3657;p6"/>
            <p:cNvSpPr/>
            <p:nvPr/>
          </p:nvSpPr>
          <p:spPr>
            <a:xfrm>
              <a:off x="2842025" y="1635625"/>
              <a:ext cx="15175" cy="6500"/>
            </a:xfrm>
            <a:custGeom>
              <a:avLst/>
              <a:gdLst/>
              <a:ahLst/>
              <a:cxnLst/>
              <a:rect l="l" t="t" r="r" b="b"/>
              <a:pathLst>
                <a:path w="607" h="260" extrusionOk="0">
                  <a:moveTo>
                    <a:pt x="112" y="0"/>
                  </a:moveTo>
                  <a:cubicBezTo>
                    <a:pt x="0" y="0"/>
                    <a:pt x="453" y="259"/>
                    <a:pt x="565" y="259"/>
                  </a:cubicBezTo>
                  <a:cubicBezTo>
                    <a:pt x="606" y="259"/>
                    <a:pt x="602" y="224"/>
                    <a:pt x="507" y="130"/>
                  </a:cubicBezTo>
                  <a:cubicBezTo>
                    <a:pt x="270" y="35"/>
                    <a:pt x="153" y="0"/>
                    <a:pt x="112"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8" name="Google Shape;3658;p6"/>
            <p:cNvSpPr/>
            <p:nvPr/>
          </p:nvSpPr>
          <p:spPr>
            <a:xfrm>
              <a:off x="2826675" y="2711875"/>
              <a:ext cx="28100" cy="8275"/>
            </a:xfrm>
            <a:custGeom>
              <a:avLst/>
              <a:gdLst/>
              <a:ahLst/>
              <a:cxnLst/>
              <a:rect l="l" t="t" r="r" b="b"/>
              <a:pathLst>
                <a:path w="1124" h="331" extrusionOk="0">
                  <a:moveTo>
                    <a:pt x="442" y="1"/>
                  </a:moveTo>
                  <a:cubicBezTo>
                    <a:pt x="309" y="1"/>
                    <a:pt x="158" y="31"/>
                    <a:pt x="0" y="110"/>
                  </a:cubicBezTo>
                  <a:cubicBezTo>
                    <a:pt x="381" y="273"/>
                    <a:pt x="630" y="331"/>
                    <a:pt x="775" y="331"/>
                  </a:cubicBezTo>
                  <a:cubicBezTo>
                    <a:pt x="1124" y="331"/>
                    <a:pt x="881" y="1"/>
                    <a:pt x="442"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9" name="Google Shape;3659;p6"/>
            <p:cNvSpPr/>
            <p:nvPr/>
          </p:nvSpPr>
          <p:spPr>
            <a:xfrm>
              <a:off x="2759425" y="1691525"/>
              <a:ext cx="22450" cy="14600"/>
            </a:xfrm>
            <a:custGeom>
              <a:avLst/>
              <a:gdLst/>
              <a:ahLst/>
              <a:cxnLst/>
              <a:rect l="l" t="t" r="r" b="b"/>
              <a:pathLst>
                <a:path w="898" h="584" extrusionOk="0">
                  <a:moveTo>
                    <a:pt x="328" y="1"/>
                  </a:moveTo>
                  <a:cubicBezTo>
                    <a:pt x="91" y="1"/>
                    <a:pt x="1" y="157"/>
                    <a:pt x="1" y="583"/>
                  </a:cubicBezTo>
                  <a:cubicBezTo>
                    <a:pt x="225" y="583"/>
                    <a:pt x="673" y="583"/>
                    <a:pt x="897" y="135"/>
                  </a:cubicBezTo>
                  <a:cubicBezTo>
                    <a:pt x="651" y="53"/>
                    <a:pt x="465" y="1"/>
                    <a:pt x="32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0" name="Google Shape;3660;p6"/>
            <p:cNvSpPr/>
            <p:nvPr/>
          </p:nvSpPr>
          <p:spPr>
            <a:xfrm>
              <a:off x="2753825" y="3347750"/>
              <a:ext cx="25" cy="25"/>
            </a:xfrm>
            <a:custGeom>
              <a:avLst/>
              <a:gdLst/>
              <a:ahLst/>
              <a:cxnLst/>
              <a:rect l="l" t="t" r="r" b="b"/>
              <a:pathLst>
                <a:path w="1" h="1" extrusionOk="0">
                  <a:moveTo>
                    <a:pt x="1" y="0"/>
                  </a:move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1" name="Google Shape;3661;p6"/>
            <p:cNvSpPr/>
            <p:nvPr/>
          </p:nvSpPr>
          <p:spPr>
            <a:xfrm>
              <a:off x="2770650" y="3353350"/>
              <a:ext cx="25" cy="25"/>
            </a:xfrm>
            <a:custGeom>
              <a:avLst/>
              <a:gdLst/>
              <a:ahLst/>
              <a:cxnLst/>
              <a:rect l="l" t="t" r="r" b="b"/>
              <a:pathLst>
                <a:path w="1" h="1" extrusionOk="0">
                  <a:moveTo>
                    <a:pt x="0" y="0"/>
                  </a:move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2" name="Google Shape;3662;p6"/>
            <p:cNvSpPr/>
            <p:nvPr/>
          </p:nvSpPr>
          <p:spPr>
            <a:xfrm>
              <a:off x="2692200" y="2257075"/>
              <a:ext cx="44850" cy="20525"/>
            </a:xfrm>
            <a:custGeom>
              <a:avLst/>
              <a:gdLst/>
              <a:ahLst/>
              <a:cxnLst/>
              <a:rect l="l" t="t" r="r" b="b"/>
              <a:pathLst>
                <a:path w="1794" h="821" extrusionOk="0">
                  <a:moveTo>
                    <a:pt x="1300" y="1"/>
                  </a:moveTo>
                  <a:cubicBezTo>
                    <a:pt x="741" y="1"/>
                    <a:pt x="173" y="477"/>
                    <a:pt x="1" y="821"/>
                  </a:cubicBezTo>
                  <a:cubicBezTo>
                    <a:pt x="449" y="597"/>
                    <a:pt x="1121" y="373"/>
                    <a:pt x="1793" y="149"/>
                  </a:cubicBezTo>
                  <a:cubicBezTo>
                    <a:pt x="1637" y="44"/>
                    <a:pt x="1469" y="1"/>
                    <a:pt x="130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3" name="Google Shape;3663;p6"/>
            <p:cNvSpPr/>
            <p:nvPr/>
          </p:nvSpPr>
          <p:spPr>
            <a:xfrm>
              <a:off x="2669800" y="2277575"/>
              <a:ext cx="22425" cy="7500"/>
            </a:xfrm>
            <a:custGeom>
              <a:avLst/>
              <a:gdLst/>
              <a:ahLst/>
              <a:cxnLst/>
              <a:rect l="l" t="t" r="r" b="b"/>
              <a:pathLst>
                <a:path w="897" h="300" extrusionOk="0">
                  <a:moveTo>
                    <a:pt x="0" y="1"/>
                  </a:moveTo>
                  <a:cubicBezTo>
                    <a:pt x="0" y="225"/>
                    <a:pt x="149" y="300"/>
                    <a:pt x="299" y="300"/>
                  </a:cubicBezTo>
                  <a:cubicBezTo>
                    <a:pt x="598" y="300"/>
                    <a:pt x="897" y="1"/>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4" name="Google Shape;3664;p6"/>
            <p:cNvSpPr/>
            <p:nvPr/>
          </p:nvSpPr>
          <p:spPr>
            <a:xfrm>
              <a:off x="2650175" y="2243975"/>
              <a:ext cx="25250" cy="4225"/>
            </a:xfrm>
            <a:custGeom>
              <a:avLst/>
              <a:gdLst/>
              <a:ahLst/>
              <a:cxnLst/>
              <a:rect l="l" t="t" r="r" b="b"/>
              <a:pathLst>
                <a:path w="1010" h="169" extrusionOk="0">
                  <a:moveTo>
                    <a:pt x="561" y="0"/>
                  </a:moveTo>
                  <a:lnTo>
                    <a:pt x="561" y="0"/>
                  </a:lnTo>
                  <a:cubicBezTo>
                    <a:pt x="1" y="112"/>
                    <a:pt x="225" y="168"/>
                    <a:pt x="477" y="168"/>
                  </a:cubicBezTo>
                  <a:cubicBezTo>
                    <a:pt x="729" y="168"/>
                    <a:pt x="1009" y="112"/>
                    <a:pt x="56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5" name="Google Shape;3665;p6"/>
            <p:cNvSpPr/>
            <p:nvPr/>
          </p:nvSpPr>
          <p:spPr>
            <a:xfrm>
              <a:off x="2524125" y="2294400"/>
              <a:ext cx="28025" cy="11225"/>
            </a:xfrm>
            <a:custGeom>
              <a:avLst/>
              <a:gdLst/>
              <a:ahLst/>
              <a:cxnLst/>
              <a:rect l="l" t="t" r="r" b="b"/>
              <a:pathLst>
                <a:path w="1121" h="449" extrusionOk="0">
                  <a:moveTo>
                    <a:pt x="1121" y="0"/>
                  </a:moveTo>
                  <a:cubicBezTo>
                    <a:pt x="672" y="0"/>
                    <a:pt x="224" y="0"/>
                    <a:pt x="0" y="449"/>
                  </a:cubicBezTo>
                  <a:cubicBezTo>
                    <a:pt x="448" y="449"/>
                    <a:pt x="896" y="224"/>
                    <a:pt x="112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6" name="Google Shape;3666;p6"/>
            <p:cNvSpPr/>
            <p:nvPr/>
          </p:nvSpPr>
          <p:spPr>
            <a:xfrm>
              <a:off x="2479300" y="776000"/>
              <a:ext cx="16825" cy="11225"/>
            </a:xfrm>
            <a:custGeom>
              <a:avLst/>
              <a:gdLst/>
              <a:ahLst/>
              <a:cxnLst/>
              <a:rect l="l" t="t" r="r" b="b"/>
              <a:pathLst>
                <a:path w="673" h="449" extrusionOk="0">
                  <a:moveTo>
                    <a:pt x="0" y="1"/>
                  </a:moveTo>
                  <a:cubicBezTo>
                    <a:pt x="0" y="225"/>
                    <a:pt x="0" y="449"/>
                    <a:pt x="224" y="449"/>
                  </a:cubicBezTo>
                  <a:cubicBezTo>
                    <a:pt x="672" y="449"/>
                    <a:pt x="224" y="1"/>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7" name="Google Shape;3667;p6"/>
            <p:cNvSpPr/>
            <p:nvPr/>
          </p:nvSpPr>
          <p:spPr>
            <a:xfrm>
              <a:off x="2336825" y="2851450"/>
              <a:ext cx="12625" cy="6500"/>
            </a:xfrm>
            <a:custGeom>
              <a:avLst/>
              <a:gdLst/>
              <a:ahLst/>
              <a:cxnLst/>
              <a:rect l="l" t="t" r="r" b="b"/>
              <a:pathLst>
                <a:path w="505" h="260" extrusionOk="0">
                  <a:moveTo>
                    <a:pt x="38" y="1"/>
                  </a:moveTo>
                  <a:cubicBezTo>
                    <a:pt x="0" y="1"/>
                    <a:pt x="453" y="259"/>
                    <a:pt x="491" y="259"/>
                  </a:cubicBezTo>
                  <a:cubicBezTo>
                    <a:pt x="504" y="259"/>
                    <a:pt x="462" y="225"/>
                    <a:pt x="320" y="130"/>
                  </a:cubicBezTo>
                  <a:cubicBezTo>
                    <a:pt x="131" y="35"/>
                    <a:pt x="51" y="1"/>
                    <a:pt x="3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8" name="Google Shape;3668;p6"/>
            <p:cNvSpPr/>
            <p:nvPr/>
          </p:nvSpPr>
          <p:spPr>
            <a:xfrm>
              <a:off x="2294400" y="1067350"/>
              <a:ext cx="28025" cy="50450"/>
            </a:xfrm>
            <a:custGeom>
              <a:avLst/>
              <a:gdLst/>
              <a:ahLst/>
              <a:cxnLst/>
              <a:rect l="l" t="t" r="r" b="b"/>
              <a:pathLst>
                <a:path w="1121" h="2018" extrusionOk="0">
                  <a:moveTo>
                    <a:pt x="1121" y="1"/>
                  </a:moveTo>
                  <a:lnTo>
                    <a:pt x="1121" y="1"/>
                  </a:lnTo>
                  <a:cubicBezTo>
                    <a:pt x="0" y="225"/>
                    <a:pt x="224" y="1345"/>
                    <a:pt x="0" y="2018"/>
                  </a:cubicBezTo>
                  <a:cubicBezTo>
                    <a:pt x="897" y="1794"/>
                    <a:pt x="897" y="897"/>
                    <a:pt x="112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9" name="Google Shape;3669;p6"/>
            <p:cNvSpPr/>
            <p:nvPr/>
          </p:nvSpPr>
          <p:spPr>
            <a:xfrm>
              <a:off x="2288800" y="1123375"/>
              <a:ext cx="22425" cy="16850"/>
            </a:xfrm>
            <a:custGeom>
              <a:avLst/>
              <a:gdLst/>
              <a:ahLst/>
              <a:cxnLst/>
              <a:rect l="l" t="t" r="r" b="b"/>
              <a:pathLst>
                <a:path w="897" h="674" extrusionOk="0">
                  <a:moveTo>
                    <a:pt x="0" y="1"/>
                  </a:moveTo>
                  <a:cubicBezTo>
                    <a:pt x="0" y="449"/>
                    <a:pt x="224" y="449"/>
                    <a:pt x="448" y="673"/>
                  </a:cubicBezTo>
                  <a:cubicBezTo>
                    <a:pt x="897" y="673"/>
                    <a:pt x="672" y="1"/>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0" name="Google Shape;3670;p6"/>
            <p:cNvSpPr/>
            <p:nvPr/>
          </p:nvSpPr>
          <p:spPr>
            <a:xfrm>
              <a:off x="2274775" y="1033750"/>
              <a:ext cx="28050" cy="4225"/>
            </a:xfrm>
            <a:custGeom>
              <a:avLst/>
              <a:gdLst/>
              <a:ahLst/>
              <a:cxnLst/>
              <a:rect l="l" t="t" r="r" b="b"/>
              <a:pathLst>
                <a:path w="1122" h="169" extrusionOk="0">
                  <a:moveTo>
                    <a:pt x="561" y="0"/>
                  </a:moveTo>
                  <a:cubicBezTo>
                    <a:pt x="1" y="112"/>
                    <a:pt x="281" y="168"/>
                    <a:pt x="561" y="168"/>
                  </a:cubicBezTo>
                  <a:cubicBezTo>
                    <a:pt x="841" y="168"/>
                    <a:pt x="1121" y="112"/>
                    <a:pt x="56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1" name="Google Shape;3671;p6"/>
            <p:cNvSpPr/>
            <p:nvPr/>
          </p:nvSpPr>
          <p:spPr>
            <a:xfrm>
              <a:off x="2249575" y="1140200"/>
              <a:ext cx="67250" cy="100875"/>
            </a:xfrm>
            <a:custGeom>
              <a:avLst/>
              <a:gdLst/>
              <a:ahLst/>
              <a:cxnLst/>
              <a:rect l="l" t="t" r="r" b="b"/>
              <a:pathLst>
                <a:path w="2690" h="4035" extrusionOk="0">
                  <a:moveTo>
                    <a:pt x="1345" y="0"/>
                  </a:moveTo>
                  <a:lnTo>
                    <a:pt x="1345" y="0"/>
                  </a:lnTo>
                  <a:cubicBezTo>
                    <a:pt x="1121" y="1345"/>
                    <a:pt x="673" y="2690"/>
                    <a:pt x="0" y="4034"/>
                  </a:cubicBezTo>
                  <a:cubicBezTo>
                    <a:pt x="1121" y="3362"/>
                    <a:pt x="2690" y="1121"/>
                    <a:pt x="134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2" name="Google Shape;3672;p6"/>
            <p:cNvSpPr/>
            <p:nvPr/>
          </p:nvSpPr>
          <p:spPr>
            <a:xfrm>
              <a:off x="2126300" y="1257850"/>
              <a:ext cx="112075" cy="156900"/>
            </a:xfrm>
            <a:custGeom>
              <a:avLst/>
              <a:gdLst/>
              <a:ahLst/>
              <a:cxnLst/>
              <a:rect l="l" t="t" r="r" b="b"/>
              <a:pathLst>
                <a:path w="4483" h="6276" extrusionOk="0">
                  <a:moveTo>
                    <a:pt x="4035" y="1"/>
                  </a:moveTo>
                  <a:lnTo>
                    <a:pt x="4035" y="1"/>
                  </a:lnTo>
                  <a:cubicBezTo>
                    <a:pt x="3138" y="2242"/>
                    <a:pt x="449" y="4259"/>
                    <a:pt x="1" y="6276"/>
                  </a:cubicBezTo>
                  <a:cubicBezTo>
                    <a:pt x="1345" y="4483"/>
                    <a:pt x="4483" y="1794"/>
                    <a:pt x="403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3" name="Google Shape;3673;p6"/>
            <p:cNvSpPr/>
            <p:nvPr/>
          </p:nvSpPr>
          <p:spPr>
            <a:xfrm>
              <a:off x="2182325" y="4602800"/>
              <a:ext cx="44850" cy="16825"/>
            </a:xfrm>
            <a:custGeom>
              <a:avLst/>
              <a:gdLst/>
              <a:ahLst/>
              <a:cxnLst/>
              <a:rect l="l" t="t" r="r" b="b"/>
              <a:pathLst>
                <a:path w="1794" h="673" extrusionOk="0">
                  <a:moveTo>
                    <a:pt x="1794" y="0"/>
                  </a:moveTo>
                  <a:cubicBezTo>
                    <a:pt x="1121" y="0"/>
                    <a:pt x="449" y="224"/>
                    <a:pt x="1" y="673"/>
                  </a:cubicBezTo>
                  <a:cubicBezTo>
                    <a:pt x="673" y="673"/>
                    <a:pt x="1346" y="449"/>
                    <a:pt x="179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4" name="Google Shape;3674;p6"/>
            <p:cNvSpPr/>
            <p:nvPr/>
          </p:nvSpPr>
          <p:spPr>
            <a:xfrm>
              <a:off x="2126300" y="4630800"/>
              <a:ext cx="28050" cy="12650"/>
            </a:xfrm>
            <a:custGeom>
              <a:avLst/>
              <a:gdLst/>
              <a:ahLst/>
              <a:cxnLst/>
              <a:rect l="l" t="t" r="r" b="b"/>
              <a:pathLst>
                <a:path w="1122" h="506" extrusionOk="0">
                  <a:moveTo>
                    <a:pt x="225" y="1"/>
                  </a:moveTo>
                  <a:cubicBezTo>
                    <a:pt x="1" y="337"/>
                    <a:pt x="281" y="505"/>
                    <a:pt x="561" y="505"/>
                  </a:cubicBezTo>
                  <a:cubicBezTo>
                    <a:pt x="841" y="505"/>
                    <a:pt x="1121" y="337"/>
                    <a:pt x="89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5" name="Google Shape;3675;p6"/>
            <p:cNvSpPr/>
            <p:nvPr/>
          </p:nvSpPr>
          <p:spPr>
            <a:xfrm>
              <a:off x="2053475" y="2647600"/>
              <a:ext cx="39225" cy="19750"/>
            </a:xfrm>
            <a:custGeom>
              <a:avLst/>
              <a:gdLst/>
              <a:ahLst/>
              <a:cxnLst/>
              <a:rect l="l" t="t" r="r" b="b"/>
              <a:pathLst>
                <a:path w="1569" h="790" extrusionOk="0">
                  <a:moveTo>
                    <a:pt x="341" y="1"/>
                  </a:moveTo>
                  <a:cubicBezTo>
                    <a:pt x="219" y="1"/>
                    <a:pt x="104" y="61"/>
                    <a:pt x="0" y="216"/>
                  </a:cubicBezTo>
                  <a:cubicBezTo>
                    <a:pt x="359" y="216"/>
                    <a:pt x="861" y="789"/>
                    <a:pt x="1277" y="789"/>
                  </a:cubicBezTo>
                  <a:cubicBezTo>
                    <a:pt x="1381" y="789"/>
                    <a:pt x="1479" y="754"/>
                    <a:pt x="1569" y="664"/>
                  </a:cubicBezTo>
                  <a:cubicBezTo>
                    <a:pt x="1224" y="664"/>
                    <a:pt x="747" y="1"/>
                    <a:pt x="34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6" name="Google Shape;3676;p6"/>
            <p:cNvSpPr/>
            <p:nvPr/>
          </p:nvSpPr>
          <p:spPr>
            <a:xfrm>
              <a:off x="2025450" y="4658825"/>
              <a:ext cx="50450" cy="16825"/>
            </a:xfrm>
            <a:custGeom>
              <a:avLst/>
              <a:gdLst/>
              <a:ahLst/>
              <a:cxnLst/>
              <a:rect l="l" t="t" r="r" b="b"/>
              <a:pathLst>
                <a:path w="2018" h="673" extrusionOk="0">
                  <a:moveTo>
                    <a:pt x="1569" y="0"/>
                  </a:moveTo>
                  <a:cubicBezTo>
                    <a:pt x="1121" y="0"/>
                    <a:pt x="1" y="449"/>
                    <a:pt x="673" y="673"/>
                  </a:cubicBezTo>
                  <a:cubicBezTo>
                    <a:pt x="673" y="225"/>
                    <a:pt x="2018" y="673"/>
                    <a:pt x="156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7" name="Google Shape;3677;p6"/>
            <p:cNvSpPr/>
            <p:nvPr/>
          </p:nvSpPr>
          <p:spPr>
            <a:xfrm>
              <a:off x="1991825" y="4682475"/>
              <a:ext cx="18700" cy="10000"/>
            </a:xfrm>
            <a:custGeom>
              <a:avLst/>
              <a:gdLst/>
              <a:ahLst/>
              <a:cxnLst/>
              <a:rect l="l" t="t" r="r" b="b"/>
              <a:pathLst>
                <a:path w="748" h="400" extrusionOk="0">
                  <a:moveTo>
                    <a:pt x="250" y="1"/>
                  </a:moveTo>
                  <a:cubicBezTo>
                    <a:pt x="125" y="1"/>
                    <a:pt x="1" y="100"/>
                    <a:pt x="1" y="399"/>
                  </a:cubicBezTo>
                  <a:cubicBezTo>
                    <a:pt x="748" y="399"/>
                    <a:pt x="499" y="1"/>
                    <a:pt x="25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8" name="Google Shape;3678;p6"/>
            <p:cNvSpPr/>
            <p:nvPr/>
          </p:nvSpPr>
          <p:spPr>
            <a:xfrm>
              <a:off x="1941400" y="4698050"/>
              <a:ext cx="28050" cy="11225"/>
            </a:xfrm>
            <a:custGeom>
              <a:avLst/>
              <a:gdLst/>
              <a:ahLst/>
              <a:cxnLst/>
              <a:rect l="l" t="t" r="r" b="b"/>
              <a:pathLst>
                <a:path w="1122" h="449" extrusionOk="0">
                  <a:moveTo>
                    <a:pt x="1121" y="0"/>
                  </a:moveTo>
                  <a:cubicBezTo>
                    <a:pt x="673" y="0"/>
                    <a:pt x="1" y="0"/>
                    <a:pt x="1" y="449"/>
                  </a:cubicBezTo>
                  <a:cubicBezTo>
                    <a:pt x="449" y="449"/>
                    <a:pt x="897" y="224"/>
                    <a:pt x="112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9" name="Google Shape;3679;p6"/>
            <p:cNvSpPr/>
            <p:nvPr/>
          </p:nvSpPr>
          <p:spPr>
            <a:xfrm>
              <a:off x="1948925" y="4431975"/>
              <a:ext cx="14175" cy="8275"/>
            </a:xfrm>
            <a:custGeom>
              <a:avLst/>
              <a:gdLst/>
              <a:ahLst/>
              <a:cxnLst/>
              <a:rect l="l" t="t" r="r" b="b"/>
              <a:pathLst>
                <a:path w="567" h="331" extrusionOk="0">
                  <a:moveTo>
                    <a:pt x="102" y="1"/>
                  </a:moveTo>
                  <a:cubicBezTo>
                    <a:pt x="1" y="1"/>
                    <a:pt x="452" y="331"/>
                    <a:pt x="533" y="331"/>
                  </a:cubicBezTo>
                  <a:cubicBezTo>
                    <a:pt x="566" y="331"/>
                    <a:pt x="535" y="273"/>
                    <a:pt x="372" y="110"/>
                  </a:cubicBezTo>
                  <a:cubicBezTo>
                    <a:pt x="214" y="31"/>
                    <a:pt x="133" y="1"/>
                    <a:pt x="102"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0" name="Google Shape;3680;p6"/>
            <p:cNvSpPr/>
            <p:nvPr/>
          </p:nvSpPr>
          <p:spPr>
            <a:xfrm>
              <a:off x="1876975" y="4737275"/>
              <a:ext cx="25225" cy="4225"/>
            </a:xfrm>
            <a:custGeom>
              <a:avLst/>
              <a:gdLst/>
              <a:ahLst/>
              <a:cxnLst/>
              <a:rect l="l" t="t" r="r" b="b"/>
              <a:pathLst>
                <a:path w="1009" h="169" extrusionOk="0">
                  <a:moveTo>
                    <a:pt x="561" y="0"/>
                  </a:moveTo>
                  <a:lnTo>
                    <a:pt x="561" y="0"/>
                  </a:lnTo>
                  <a:cubicBezTo>
                    <a:pt x="0" y="112"/>
                    <a:pt x="225" y="168"/>
                    <a:pt x="477" y="168"/>
                  </a:cubicBezTo>
                  <a:cubicBezTo>
                    <a:pt x="729" y="168"/>
                    <a:pt x="1009" y="112"/>
                    <a:pt x="56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1" name="Google Shape;3681;p6"/>
            <p:cNvSpPr/>
            <p:nvPr/>
          </p:nvSpPr>
          <p:spPr>
            <a:xfrm>
              <a:off x="1868575" y="2619375"/>
              <a:ext cx="25225" cy="4225"/>
            </a:xfrm>
            <a:custGeom>
              <a:avLst/>
              <a:gdLst/>
              <a:ahLst/>
              <a:cxnLst/>
              <a:rect l="l" t="t" r="r" b="b"/>
              <a:pathLst>
                <a:path w="1009" h="169" extrusionOk="0">
                  <a:moveTo>
                    <a:pt x="448" y="0"/>
                  </a:moveTo>
                  <a:lnTo>
                    <a:pt x="448" y="0"/>
                  </a:lnTo>
                  <a:cubicBezTo>
                    <a:pt x="0" y="112"/>
                    <a:pt x="280" y="168"/>
                    <a:pt x="533" y="168"/>
                  </a:cubicBezTo>
                  <a:cubicBezTo>
                    <a:pt x="785" y="168"/>
                    <a:pt x="1009" y="112"/>
                    <a:pt x="44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2" name="Google Shape;3682;p6"/>
            <p:cNvSpPr/>
            <p:nvPr/>
          </p:nvSpPr>
          <p:spPr>
            <a:xfrm>
              <a:off x="1795725" y="2744275"/>
              <a:ext cx="33650" cy="8950"/>
            </a:xfrm>
            <a:custGeom>
              <a:avLst/>
              <a:gdLst/>
              <a:ahLst/>
              <a:cxnLst/>
              <a:rect l="l" t="t" r="r" b="b"/>
              <a:pathLst>
                <a:path w="1346" h="358" extrusionOk="0">
                  <a:moveTo>
                    <a:pt x="223" y="1"/>
                  </a:moveTo>
                  <a:cubicBezTo>
                    <a:pt x="133" y="1"/>
                    <a:pt x="59" y="41"/>
                    <a:pt x="1" y="159"/>
                  </a:cubicBezTo>
                  <a:cubicBezTo>
                    <a:pt x="1" y="159"/>
                    <a:pt x="499" y="358"/>
                    <a:pt x="897" y="358"/>
                  </a:cubicBezTo>
                  <a:cubicBezTo>
                    <a:pt x="1096" y="358"/>
                    <a:pt x="1271" y="308"/>
                    <a:pt x="1345" y="159"/>
                  </a:cubicBezTo>
                  <a:lnTo>
                    <a:pt x="1345" y="159"/>
                  </a:lnTo>
                  <a:cubicBezTo>
                    <a:pt x="1244" y="192"/>
                    <a:pt x="1148" y="206"/>
                    <a:pt x="1057" y="206"/>
                  </a:cubicBezTo>
                  <a:cubicBezTo>
                    <a:pt x="701" y="206"/>
                    <a:pt x="423" y="1"/>
                    <a:pt x="22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3" name="Google Shape;3683;p6"/>
            <p:cNvSpPr/>
            <p:nvPr/>
          </p:nvSpPr>
          <p:spPr>
            <a:xfrm>
              <a:off x="1793875" y="4440300"/>
              <a:ext cx="18700" cy="19950"/>
            </a:xfrm>
            <a:custGeom>
              <a:avLst/>
              <a:gdLst/>
              <a:ahLst/>
              <a:cxnLst/>
              <a:rect l="l" t="t" r="r" b="b"/>
              <a:pathLst>
                <a:path w="748" h="798" extrusionOk="0">
                  <a:moveTo>
                    <a:pt x="747" y="1"/>
                  </a:moveTo>
                  <a:cubicBezTo>
                    <a:pt x="0" y="1"/>
                    <a:pt x="249" y="798"/>
                    <a:pt x="498" y="798"/>
                  </a:cubicBezTo>
                  <a:cubicBezTo>
                    <a:pt x="623" y="798"/>
                    <a:pt x="747" y="599"/>
                    <a:pt x="74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4" name="Google Shape;3684;p6"/>
            <p:cNvSpPr/>
            <p:nvPr/>
          </p:nvSpPr>
          <p:spPr>
            <a:xfrm>
              <a:off x="1694875" y="4434700"/>
              <a:ext cx="100875" cy="207350"/>
            </a:xfrm>
            <a:custGeom>
              <a:avLst/>
              <a:gdLst/>
              <a:ahLst/>
              <a:cxnLst/>
              <a:rect l="l" t="t" r="r" b="b"/>
              <a:pathLst>
                <a:path w="4035" h="8294" extrusionOk="0">
                  <a:moveTo>
                    <a:pt x="4035" y="1"/>
                  </a:moveTo>
                  <a:lnTo>
                    <a:pt x="4035" y="1"/>
                  </a:lnTo>
                  <a:cubicBezTo>
                    <a:pt x="1" y="1121"/>
                    <a:pt x="1794" y="6052"/>
                    <a:pt x="2242" y="8293"/>
                  </a:cubicBezTo>
                  <a:cubicBezTo>
                    <a:pt x="2466" y="6052"/>
                    <a:pt x="1345" y="1794"/>
                    <a:pt x="403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5" name="Google Shape;3685;p6"/>
            <p:cNvSpPr/>
            <p:nvPr/>
          </p:nvSpPr>
          <p:spPr>
            <a:xfrm>
              <a:off x="1773325" y="4636425"/>
              <a:ext cx="16825" cy="28025"/>
            </a:xfrm>
            <a:custGeom>
              <a:avLst/>
              <a:gdLst/>
              <a:ahLst/>
              <a:cxnLst/>
              <a:rect l="l" t="t" r="r" b="b"/>
              <a:pathLst>
                <a:path w="673" h="1121" extrusionOk="0">
                  <a:moveTo>
                    <a:pt x="224" y="0"/>
                  </a:moveTo>
                  <a:cubicBezTo>
                    <a:pt x="224" y="448"/>
                    <a:pt x="0" y="1121"/>
                    <a:pt x="673" y="1121"/>
                  </a:cubicBezTo>
                  <a:cubicBezTo>
                    <a:pt x="448" y="896"/>
                    <a:pt x="673" y="224"/>
                    <a:pt x="2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6" name="Google Shape;3686;p6"/>
            <p:cNvSpPr/>
            <p:nvPr/>
          </p:nvSpPr>
          <p:spPr>
            <a:xfrm>
              <a:off x="1750900" y="4653225"/>
              <a:ext cx="28050" cy="50450"/>
            </a:xfrm>
            <a:custGeom>
              <a:avLst/>
              <a:gdLst/>
              <a:ahLst/>
              <a:cxnLst/>
              <a:rect l="l" t="t" r="r" b="b"/>
              <a:pathLst>
                <a:path w="1122" h="2018" extrusionOk="0">
                  <a:moveTo>
                    <a:pt x="1" y="0"/>
                  </a:moveTo>
                  <a:cubicBezTo>
                    <a:pt x="449" y="673"/>
                    <a:pt x="1" y="1569"/>
                    <a:pt x="897" y="2017"/>
                  </a:cubicBezTo>
                  <a:cubicBezTo>
                    <a:pt x="673" y="1345"/>
                    <a:pt x="1121" y="224"/>
                    <a:pt x="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7" name="Google Shape;3687;p6"/>
            <p:cNvSpPr/>
            <p:nvPr/>
          </p:nvSpPr>
          <p:spPr>
            <a:xfrm>
              <a:off x="1713600" y="2728700"/>
              <a:ext cx="14175" cy="8275"/>
            </a:xfrm>
            <a:custGeom>
              <a:avLst/>
              <a:gdLst/>
              <a:ahLst/>
              <a:cxnLst/>
              <a:rect l="l" t="t" r="r" b="b"/>
              <a:pathLst>
                <a:path w="567" h="331" extrusionOk="0">
                  <a:moveTo>
                    <a:pt x="102" y="0"/>
                  </a:moveTo>
                  <a:cubicBezTo>
                    <a:pt x="1" y="0"/>
                    <a:pt x="453" y="330"/>
                    <a:pt x="533" y="330"/>
                  </a:cubicBezTo>
                  <a:cubicBezTo>
                    <a:pt x="567" y="330"/>
                    <a:pt x="535" y="273"/>
                    <a:pt x="372" y="109"/>
                  </a:cubicBezTo>
                  <a:cubicBezTo>
                    <a:pt x="214" y="30"/>
                    <a:pt x="133" y="0"/>
                    <a:pt x="102"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8" name="Google Shape;3688;p6"/>
            <p:cNvSpPr/>
            <p:nvPr/>
          </p:nvSpPr>
          <p:spPr>
            <a:xfrm>
              <a:off x="1447250" y="1674375"/>
              <a:ext cx="17925" cy="21425"/>
            </a:xfrm>
            <a:custGeom>
              <a:avLst/>
              <a:gdLst/>
              <a:ahLst/>
              <a:cxnLst/>
              <a:rect l="l" t="t" r="r" b="b"/>
              <a:pathLst>
                <a:path w="717" h="857" extrusionOk="0">
                  <a:moveTo>
                    <a:pt x="229" y="1"/>
                  </a:moveTo>
                  <a:cubicBezTo>
                    <a:pt x="161" y="1"/>
                    <a:pt x="97" y="44"/>
                    <a:pt x="44" y="148"/>
                  </a:cubicBezTo>
                  <a:cubicBezTo>
                    <a:pt x="642" y="148"/>
                    <a:pt x="0" y="857"/>
                    <a:pt x="480" y="857"/>
                  </a:cubicBezTo>
                  <a:cubicBezTo>
                    <a:pt x="540" y="857"/>
                    <a:pt x="617" y="846"/>
                    <a:pt x="717" y="821"/>
                  </a:cubicBezTo>
                  <a:cubicBezTo>
                    <a:pt x="717" y="477"/>
                    <a:pt x="453" y="1"/>
                    <a:pt x="22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9" name="Google Shape;3689;p6"/>
            <p:cNvSpPr/>
            <p:nvPr/>
          </p:nvSpPr>
          <p:spPr>
            <a:xfrm>
              <a:off x="1425925" y="1638850"/>
              <a:ext cx="22450" cy="28050"/>
            </a:xfrm>
            <a:custGeom>
              <a:avLst/>
              <a:gdLst/>
              <a:ahLst/>
              <a:cxnLst/>
              <a:rect l="l" t="t" r="r" b="b"/>
              <a:pathLst>
                <a:path w="898" h="1122" extrusionOk="0">
                  <a:moveTo>
                    <a:pt x="1" y="1"/>
                  </a:moveTo>
                  <a:cubicBezTo>
                    <a:pt x="1" y="673"/>
                    <a:pt x="449" y="673"/>
                    <a:pt x="897" y="1121"/>
                  </a:cubicBezTo>
                  <a:cubicBezTo>
                    <a:pt x="897" y="449"/>
                    <a:pt x="673" y="1"/>
                    <a:pt x="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0" name="Google Shape;3690;p6"/>
            <p:cNvSpPr/>
            <p:nvPr/>
          </p:nvSpPr>
          <p:spPr>
            <a:xfrm>
              <a:off x="1325075" y="1582825"/>
              <a:ext cx="100875" cy="106475"/>
            </a:xfrm>
            <a:custGeom>
              <a:avLst/>
              <a:gdLst/>
              <a:ahLst/>
              <a:cxnLst/>
              <a:rect l="l" t="t" r="r" b="b"/>
              <a:pathLst>
                <a:path w="4035" h="4259" extrusionOk="0">
                  <a:moveTo>
                    <a:pt x="1" y="0"/>
                  </a:moveTo>
                  <a:lnTo>
                    <a:pt x="1" y="0"/>
                  </a:lnTo>
                  <a:cubicBezTo>
                    <a:pt x="587" y="4105"/>
                    <a:pt x="1173" y="3437"/>
                    <a:pt x="3097" y="3942"/>
                  </a:cubicBezTo>
                  <a:lnTo>
                    <a:pt x="3097" y="3942"/>
                  </a:lnTo>
                  <a:cubicBezTo>
                    <a:pt x="1541" y="3227"/>
                    <a:pt x="377" y="1692"/>
                    <a:pt x="1" y="0"/>
                  </a:cubicBezTo>
                  <a:close/>
                  <a:moveTo>
                    <a:pt x="3097" y="3942"/>
                  </a:moveTo>
                  <a:cubicBezTo>
                    <a:pt x="3396" y="4079"/>
                    <a:pt x="3710" y="4186"/>
                    <a:pt x="4035" y="4259"/>
                  </a:cubicBezTo>
                  <a:cubicBezTo>
                    <a:pt x="3691" y="4115"/>
                    <a:pt x="3380" y="4016"/>
                    <a:pt x="3097" y="3942"/>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1" name="Google Shape;3691;p6"/>
            <p:cNvSpPr/>
            <p:nvPr/>
          </p:nvSpPr>
          <p:spPr>
            <a:xfrm>
              <a:off x="1263450" y="1241050"/>
              <a:ext cx="56050" cy="17050"/>
            </a:xfrm>
            <a:custGeom>
              <a:avLst/>
              <a:gdLst/>
              <a:ahLst/>
              <a:cxnLst/>
              <a:rect l="l" t="t" r="r" b="b"/>
              <a:pathLst>
                <a:path w="2242" h="682" extrusionOk="0">
                  <a:moveTo>
                    <a:pt x="1" y="0"/>
                  </a:moveTo>
                  <a:cubicBezTo>
                    <a:pt x="290" y="435"/>
                    <a:pt x="766" y="682"/>
                    <a:pt x="1309" y="682"/>
                  </a:cubicBezTo>
                  <a:cubicBezTo>
                    <a:pt x="1607" y="682"/>
                    <a:pt x="1924" y="607"/>
                    <a:pt x="2242" y="449"/>
                  </a:cubicBezTo>
                  <a:cubicBezTo>
                    <a:pt x="1345" y="224"/>
                    <a:pt x="673" y="224"/>
                    <a:pt x="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2" name="Google Shape;3692;p6"/>
            <p:cNvSpPr/>
            <p:nvPr/>
          </p:nvSpPr>
          <p:spPr>
            <a:xfrm>
              <a:off x="1210225" y="2466675"/>
              <a:ext cx="36450" cy="13300"/>
            </a:xfrm>
            <a:custGeom>
              <a:avLst/>
              <a:gdLst/>
              <a:ahLst/>
              <a:cxnLst/>
              <a:rect l="l" t="t" r="r" b="b"/>
              <a:pathLst>
                <a:path w="1458" h="532" extrusionOk="0">
                  <a:moveTo>
                    <a:pt x="393" y="1"/>
                  </a:moveTo>
                  <a:cubicBezTo>
                    <a:pt x="112" y="1"/>
                    <a:pt x="0" y="57"/>
                    <a:pt x="337" y="57"/>
                  </a:cubicBezTo>
                  <a:cubicBezTo>
                    <a:pt x="663" y="57"/>
                    <a:pt x="870" y="531"/>
                    <a:pt x="1131" y="531"/>
                  </a:cubicBezTo>
                  <a:cubicBezTo>
                    <a:pt x="1229" y="531"/>
                    <a:pt x="1335" y="464"/>
                    <a:pt x="1457" y="281"/>
                  </a:cubicBezTo>
                  <a:cubicBezTo>
                    <a:pt x="1121" y="57"/>
                    <a:pt x="673" y="1"/>
                    <a:pt x="39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3" name="Google Shape;3693;p6"/>
            <p:cNvSpPr/>
            <p:nvPr/>
          </p:nvSpPr>
          <p:spPr>
            <a:xfrm>
              <a:off x="1196225" y="1228175"/>
              <a:ext cx="61650" cy="21575"/>
            </a:xfrm>
            <a:custGeom>
              <a:avLst/>
              <a:gdLst/>
              <a:ahLst/>
              <a:cxnLst/>
              <a:rect l="l" t="t" r="r" b="b"/>
              <a:pathLst>
                <a:path w="2466" h="863" extrusionOk="0">
                  <a:moveTo>
                    <a:pt x="746" y="0"/>
                  </a:moveTo>
                  <a:cubicBezTo>
                    <a:pt x="471" y="0"/>
                    <a:pt x="213" y="78"/>
                    <a:pt x="0" y="291"/>
                  </a:cubicBezTo>
                  <a:cubicBezTo>
                    <a:pt x="480" y="291"/>
                    <a:pt x="1304" y="863"/>
                    <a:pt x="1898" y="863"/>
                  </a:cubicBezTo>
                  <a:cubicBezTo>
                    <a:pt x="2136" y="863"/>
                    <a:pt x="2337" y="772"/>
                    <a:pt x="2465" y="515"/>
                  </a:cubicBezTo>
                  <a:cubicBezTo>
                    <a:pt x="2006" y="362"/>
                    <a:pt x="1338" y="0"/>
                    <a:pt x="746"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4" name="Google Shape;3694;p6"/>
            <p:cNvSpPr/>
            <p:nvPr/>
          </p:nvSpPr>
          <p:spPr>
            <a:xfrm>
              <a:off x="1235425" y="748000"/>
              <a:ext cx="16850" cy="11225"/>
            </a:xfrm>
            <a:custGeom>
              <a:avLst/>
              <a:gdLst/>
              <a:ahLst/>
              <a:cxnLst/>
              <a:rect l="l" t="t" r="r" b="b"/>
              <a:pathLst>
                <a:path w="674" h="449" extrusionOk="0">
                  <a:moveTo>
                    <a:pt x="225" y="0"/>
                  </a:moveTo>
                  <a:cubicBezTo>
                    <a:pt x="1" y="0"/>
                    <a:pt x="225" y="448"/>
                    <a:pt x="673" y="448"/>
                  </a:cubicBezTo>
                  <a:cubicBezTo>
                    <a:pt x="673" y="224"/>
                    <a:pt x="673" y="0"/>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5" name="Google Shape;3695;p6"/>
            <p:cNvSpPr/>
            <p:nvPr/>
          </p:nvSpPr>
          <p:spPr>
            <a:xfrm>
              <a:off x="1229825" y="2524125"/>
              <a:ext cx="11250" cy="5625"/>
            </a:xfrm>
            <a:custGeom>
              <a:avLst/>
              <a:gdLst/>
              <a:ahLst/>
              <a:cxnLst/>
              <a:rect l="l" t="t" r="r" b="b"/>
              <a:pathLst>
                <a:path w="450" h="225" extrusionOk="0">
                  <a:moveTo>
                    <a:pt x="1" y="0"/>
                  </a:moveTo>
                  <a:cubicBezTo>
                    <a:pt x="1" y="0"/>
                    <a:pt x="1" y="224"/>
                    <a:pt x="225" y="224"/>
                  </a:cubicBezTo>
                  <a:cubicBezTo>
                    <a:pt x="449" y="224"/>
                    <a:pt x="225" y="0"/>
                    <a:pt x="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6" name="Google Shape;3696;p6"/>
            <p:cNvSpPr/>
            <p:nvPr/>
          </p:nvSpPr>
          <p:spPr>
            <a:xfrm>
              <a:off x="1185000" y="1033750"/>
              <a:ext cx="11250" cy="5625"/>
            </a:xfrm>
            <a:custGeom>
              <a:avLst/>
              <a:gdLst/>
              <a:ahLst/>
              <a:cxnLst/>
              <a:rect l="l" t="t" r="r" b="b"/>
              <a:pathLst>
                <a:path w="450" h="225" extrusionOk="0">
                  <a:moveTo>
                    <a:pt x="1" y="0"/>
                  </a:moveTo>
                  <a:cubicBezTo>
                    <a:pt x="1" y="0"/>
                    <a:pt x="1" y="224"/>
                    <a:pt x="225" y="224"/>
                  </a:cubicBezTo>
                  <a:cubicBezTo>
                    <a:pt x="449" y="224"/>
                    <a:pt x="225" y="0"/>
                    <a:pt x="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7" name="Google Shape;3697;p6"/>
            <p:cNvSpPr/>
            <p:nvPr/>
          </p:nvSpPr>
          <p:spPr>
            <a:xfrm>
              <a:off x="1084150" y="2949925"/>
              <a:ext cx="56050" cy="50450"/>
            </a:xfrm>
            <a:custGeom>
              <a:avLst/>
              <a:gdLst/>
              <a:ahLst/>
              <a:cxnLst/>
              <a:rect l="l" t="t" r="r" b="b"/>
              <a:pathLst>
                <a:path w="2242" h="2018" extrusionOk="0">
                  <a:moveTo>
                    <a:pt x="1570" y="1"/>
                  </a:moveTo>
                  <a:cubicBezTo>
                    <a:pt x="1570" y="673"/>
                    <a:pt x="1" y="1794"/>
                    <a:pt x="1570" y="2018"/>
                  </a:cubicBezTo>
                  <a:cubicBezTo>
                    <a:pt x="1121" y="1346"/>
                    <a:pt x="2242" y="449"/>
                    <a:pt x="157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8" name="Google Shape;3698;p6"/>
            <p:cNvSpPr/>
            <p:nvPr/>
          </p:nvSpPr>
          <p:spPr>
            <a:xfrm>
              <a:off x="1044925" y="2877100"/>
              <a:ext cx="72875" cy="190525"/>
            </a:xfrm>
            <a:custGeom>
              <a:avLst/>
              <a:gdLst/>
              <a:ahLst/>
              <a:cxnLst/>
              <a:rect l="l" t="t" r="r" b="b"/>
              <a:pathLst>
                <a:path w="2915" h="7621" extrusionOk="0">
                  <a:moveTo>
                    <a:pt x="2690" y="0"/>
                  </a:moveTo>
                  <a:cubicBezTo>
                    <a:pt x="1794" y="2242"/>
                    <a:pt x="1" y="5379"/>
                    <a:pt x="1122" y="7620"/>
                  </a:cubicBezTo>
                  <a:cubicBezTo>
                    <a:pt x="897" y="5379"/>
                    <a:pt x="2914" y="2466"/>
                    <a:pt x="269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9" name="Google Shape;3699;p6"/>
            <p:cNvSpPr/>
            <p:nvPr/>
          </p:nvSpPr>
          <p:spPr>
            <a:xfrm>
              <a:off x="1072950" y="1229850"/>
              <a:ext cx="22425" cy="22425"/>
            </a:xfrm>
            <a:custGeom>
              <a:avLst/>
              <a:gdLst/>
              <a:ahLst/>
              <a:cxnLst/>
              <a:rect l="l" t="t" r="r" b="b"/>
              <a:pathLst>
                <a:path w="897" h="897" extrusionOk="0">
                  <a:moveTo>
                    <a:pt x="225" y="0"/>
                  </a:moveTo>
                  <a:cubicBezTo>
                    <a:pt x="225" y="448"/>
                    <a:pt x="1" y="897"/>
                    <a:pt x="897" y="897"/>
                  </a:cubicBezTo>
                  <a:cubicBezTo>
                    <a:pt x="897" y="448"/>
                    <a:pt x="897" y="224"/>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0" name="Google Shape;3700;p6"/>
            <p:cNvSpPr/>
            <p:nvPr/>
          </p:nvSpPr>
          <p:spPr>
            <a:xfrm>
              <a:off x="1033725" y="3129225"/>
              <a:ext cx="50450" cy="25"/>
            </a:xfrm>
            <a:custGeom>
              <a:avLst/>
              <a:gdLst/>
              <a:ahLst/>
              <a:cxnLst/>
              <a:rect l="l" t="t" r="r" b="b"/>
              <a:pathLst>
                <a:path w="2018" h="1" extrusionOk="0">
                  <a:moveTo>
                    <a:pt x="1121" y="1"/>
                  </a:moveTo>
                  <a:cubicBezTo>
                    <a:pt x="1" y="1"/>
                    <a:pt x="2018" y="1"/>
                    <a:pt x="112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1" name="Google Shape;3701;p6"/>
            <p:cNvSpPr/>
            <p:nvPr/>
          </p:nvSpPr>
          <p:spPr>
            <a:xfrm>
              <a:off x="1016925" y="4624575"/>
              <a:ext cx="54175" cy="18100"/>
            </a:xfrm>
            <a:custGeom>
              <a:avLst/>
              <a:gdLst/>
              <a:ahLst/>
              <a:cxnLst/>
              <a:rect l="l" t="t" r="r" b="b"/>
              <a:pathLst>
                <a:path w="2167" h="724" extrusionOk="0">
                  <a:moveTo>
                    <a:pt x="1096" y="1"/>
                  </a:moveTo>
                  <a:cubicBezTo>
                    <a:pt x="498" y="1"/>
                    <a:pt x="0" y="100"/>
                    <a:pt x="0" y="698"/>
                  </a:cubicBezTo>
                  <a:cubicBezTo>
                    <a:pt x="299" y="698"/>
                    <a:pt x="648" y="723"/>
                    <a:pt x="972" y="723"/>
                  </a:cubicBezTo>
                  <a:cubicBezTo>
                    <a:pt x="1619" y="723"/>
                    <a:pt x="2167" y="623"/>
                    <a:pt x="2017" y="26"/>
                  </a:cubicBezTo>
                  <a:cubicBezTo>
                    <a:pt x="1719" y="26"/>
                    <a:pt x="1395" y="1"/>
                    <a:pt x="1096"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2" name="Google Shape;3702;p6"/>
            <p:cNvSpPr/>
            <p:nvPr/>
          </p:nvSpPr>
          <p:spPr>
            <a:xfrm>
              <a:off x="1000125" y="1235450"/>
              <a:ext cx="44825" cy="56050"/>
            </a:xfrm>
            <a:custGeom>
              <a:avLst/>
              <a:gdLst/>
              <a:ahLst/>
              <a:cxnLst/>
              <a:rect l="l" t="t" r="r" b="b"/>
              <a:pathLst>
                <a:path w="1793" h="2242" extrusionOk="0">
                  <a:moveTo>
                    <a:pt x="1793" y="0"/>
                  </a:moveTo>
                  <a:lnTo>
                    <a:pt x="1793" y="0"/>
                  </a:lnTo>
                  <a:cubicBezTo>
                    <a:pt x="672" y="224"/>
                    <a:pt x="448" y="1345"/>
                    <a:pt x="0" y="2241"/>
                  </a:cubicBezTo>
                  <a:cubicBezTo>
                    <a:pt x="1569" y="2241"/>
                    <a:pt x="1121" y="448"/>
                    <a:pt x="179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3" name="Google Shape;3703;p6"/>
            <p:cNvSpPr/>
            <p:nvPr/>
          </p:nvSpPr>
          <p:spPr>
            <a:xfrm>
              <a:off x="1022525" y="3190850"/>
              <a:ext cx="16825" cy="11250"/>
            </a:xfrm>
            <a:custGeom>
              <a:avLst/>
              <a:gdLst/>
              <a:ahLst/>
              <a:cxnLst/>
              <a:rect l="l" t="t" r="r" b="b"/>
              <a:pathLst>
                <a:path w="673" h="450" extrusionOk="0">
                  <a:moveTo>
                    <a:pt x="449" y="1"/>
                  </a:moveTo>
                  <a:cubicBezTo>
                    <a:pt x="0" y="1"/>
                    <a:pt x="0" y="449"/>
                    <a:pt x="449" y="449"/>
                  </a:cubicBezTo>
                  <a:cubicBezTo>
                    <a:pt x="673" y="449"/>
                    <a:pt x="673" y="1"/>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4" name="Google Shape;3704;p6"/>
            <p:cNvSpPr/>
            <p:nvPr/>
          </p:nvSpPr>
          <p:spPr>
            <a:xfrm>
              <a:off x="994500" y="3302925"/>
              <a:ext cx="39250" cy="22425"/>
            </a:xfrm>
            <a:custGeom>
              <a:avLst/>
              <a:gdLst/>
              <a:ahLst/>
              <a:cxnLst/>
              <a:rect l="l" t="t" r="r" b="b"/>
              <a:pathLst>
                <a:path w="1570" h="897" extrusionOk="0">
                  <a:moveTo>
                    <a:pt x="673" y="0"/>
                  </a:moveTo>
                  <a:cubicBezTo>
                    <a:pt x="673" y="0"/>
                    <a:pt x="1" y="897"/>
                    <a:pt x="673" y="897"/>
                  </a:cubicBezTo>
                  <a:cubicBezTo>
                    <a:pt x="673" y="673"/>
                    <a:pt x="1570" y="224"/>
                    <a:pt x="67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5" name="Google Shape;3705;p6"/>
            <p:cNvSpPr/>
            <p:nvPr/>
          </p:nvSpPr>
          <p:spPr>
            <a:xfrm>
              <a:off x="944075" y="2031050"/>
              <a:ext cx="16850" cy="11250"/>
            </a:xfrm>
            <a:custGeom>
              <a:avLst/>
              <a:gdLst/>
              <a:ahLst/>
              <a:cxnLst/>
              <a:rect l="l" t="t" r="r" b="b"/>
              <a:pathLst>
                <a:path w="674" h="450" extrusionOk="0">
                  <a:moveTo>
                    <a:pt x="225" y="1"/>
                  </a:moveTo>
                  <a:cubicBezTo>
                    <a:pt x="1" y="1"/>
                    <a:pt x="225" y="449"/>
                    <a:pt x="673" y="449"/>
                  </a:cubicBezTo>
                  <a:cubicBezTo>
                    <a:pt x="673" y="225"/>
                    <a:pt x="673" y="1"/>
                    <a:pt x="22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6" name="Google Shape;3706;p6"/>
            <p:cNvSpPr/>
            <p:nvPr/>
          </p:nvSpPr>
          <p:spPr>
            <a:xfrm>
              <a:off x="949675" y="2053475"/>
              <a:ext cx="16850" cy="22425"/>
            </a:xfrm>
            <a:custGeom>
              <a:avLst/>
              <a:gdLst/>
              <a:ahLst/>
              <a:cxnLst/>
              <a:rect l="l" t="t" r="r" b="b"/>
              <a:pathLst>
                <a:path w="674" h="897" extrusionOk="0">
                  <a:moveTo>
                    <a:pt x="1" y="0"/>
                  </a:moveTo>
                  <a:cubicBezTo>
                    <a:pt x="1" y="449"/>
                    <a:pt x="1" y="897"/>
                    <a:pt x="673" y="897"/>
                  </a:cubicBezTo>
                  <a:cubicBezTo>
                    <a:pt x="673" y="449"/>
                    <a:pt x="673" y="0"/>
                    <a:pt x="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7" name="Google Shape;3707;p6"/>
            <p:cNvSpPr/>
            <p:nvPr/>
          </p:nvSpPr>
          <p:spPr>
            <a:xfrm>
              <a:off x="949900" y="1850875"/>
              <a:ext cx="22225" cy="17725"/>
            </a:xfrm>
            <a:custGeom>
              <a:avLst/>
              <a:gdLst/>
              <a:ahLst/>
              <a:cxnLst/>
              <a:rect l="l" t="t" r="r" b="b"/>
              <a:pathLst>
                <a:path w="889" h="709" extrusionOk="0">
                  <a:moveTo>
                    <a:pt x="622" y="0"/>
                  </a:moveTo>
                  <a:cubicBezTo>
                    <a:pt x="0" y="0"/>
                    <a:pt x="67" y="708"/>
                    <a:pt x="664" y="708"/>
                  </a:cubicBezTo>
                  <a:cubicBezTo>
                    <a:pt x="664" y="484"/>
                    <a:pt x="888" y="260"/>
                    <a:pt x="888" y="36"/>
                  </a:cubicBezTo>
                  <a:cubicBezTo>
                    <a:pt x="789" y="11"/>
                    <a:pt x="700" y="0"/>
                    <a:pt x="622"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8" name="Google Shape;3708;p6"/>
            <p:cNvSpPr/>
            <p:nvPr/>
          </p:nvSpPr>
          <p:spPr>
            <a:xfrm>
              <a:off x="966500" y="1808175"/>
              <a:ext cx="18700" cy="10000"/>
            </a:xfrm>
            <a:custGeom>
              <a:avLst/>
              <a:gdLst/>
              <a:ahLst/>
              <a:cxnLst/>
              <a:rect l="l" t="t" r="r" b="b"/>
              <a:pathLst>
                <a:path w="748" h="400" extrusionOk="0">
                  <a:moveTo>
                    <a:pt x="249" y="1"/>
                  </a:moveTo>
                  <a:cubicBezTo>
                    <a:pt x="125" y="1"/>
                    <a:pt x="0" y="101"/>
                    <a:pt x="0" y="399"/>
                  </a:cubicBezTo>
                  <a:cubicBezTo>
                    <a:pt x="747" y="399"/>
                    <a:pt x="498" y="1"/>
                    <a:pt x="2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9" name="Google Shape;3709;p6"/>
            <p:cNvSpPr/>
            <p:nvPr/>
          </p:nvSpPr>
          <p:spPr>
            <a:xfrm>
              <a:off x="960900" y="3392575"/>
              <a:ext cx="11225" cy="16825"/>
            </a:xfrm>
            <a:custGeom>
              <a:avLst/>
              <a:gdLst/>
              <a:ahLst/>
              <a:cxnLst/>
              <a:rect l="l" t="t" r="r" b="b"/>
              <a:pathLst>
                <a:path w="449" h="673" extrusionOk="0">
                  <a:moveTo>
                    <a:pt x="0" y="0"/>
                  </a:moveTo>
                  <a:cubicBezTo>
                    <a:pt x="0" y="224"/>
                    <a:pt x="0" y="448"/>
                    <a:pt x="224" y="672"/>
                  </a:cubicBezTo>
                  <a:cubicBezTo>
                    <a:pt x="448" y="672"/>
                    <a:pt x="224" y="0"/>
                    <a:pt x="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0" name="Google Shape;3710;p6"/>
            <p:cNvSpPr/>
            <p:nvPr/>
          </p:nvSpPr>
          <p:spPr>
            <a:xfrm>
              <a:off x="944075" y="1801350"/>
              <a:ext cx="16850" cy="11225"/>
            </a:xfrm>
            <a:custGeom>
              <a:avLst/>
              <a:gdLst/>
              <a:ahLst/>
              <a:cxnLst/>
              <a:rect l="l" t="t" r="r" b="b"/>
              <a:pathLst>
                <a:path w="674" h="449" extrusionOk="0">
                  <a:moveTo>
                    <a:pt x="225" y="0"/>
                  </a:moveTo>
                  <a:cubicBezTo>
                    <a:pt x="1" y="0"/>
                    <a:pt x="225" y="448"/>
                    <a:pt x="673" y="448"/>
                  </a:cubicBezTo>
                  <a:cubicBezTo>
                    <a:pt x="673" y="224"/>
                    <a:pt x="673" y="0"/>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1" name="Google Shape;3711;p6"/>
            <p:cNvSpPr/>
            <p:nvPr/>
          </p:nvSpPr>
          <p:spPr>
            <a:xfrm>
              <a:off x="893650" y="3465400"/>
              <a:ext cx="33650" cy="28050"/>
            </a:xfrm>
            <a:custGeom>
              <a:avLst/>
              <a:gdLst/>
              <a:ahLst/>
              <a:cxnLst/>
              <a:rect l="l" t="t" r="r" b="b"/>
              <a:pathLst>
                <a:path w="1346" h="1122" extrusionOk="0">
                  <a:moveTo>
                    <a:pt x="673" y="1"/>
                  </a:moveTo>
                  <a:cubicBezTo>
                    <a:pt x="673" y="449"/>
                    <a:pt x="1" y="897"/>
                    <a:pt x="673" y="1121"/>
                  </a:cubicBezTo>
                  <a:cubicBezTo>
                    <a:pt x="673" y="897"/>
                    <a:pt x="1345" y="225"/>
                    <a:pt x="67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2" name="Google Shape;3712;p6"/>
            <p:cNvSpPr/>
            <p:nvPr/>
          </p:nvSpPr>
          <p:spPr>
            <a:xfrm>
              <a:off x="871250" y="1263450"/>
              <a:ext cx="33625" cy="44850"/>
            </a:xfrm>
            <a:custGeom>
              <a:avLst/>
              <a:gdLst/>
              <a:ahLst/>
              <a:cxnLst/>
              <a:rect l="l" t="t" r="r" b="b"/>
              <a:pathLst>
                <a:path w="1345" h="1794" extrusionOk="0">
                  <a:moveTo>
                    <a:pt x="449" y="1"/>
                  </a:moveTo>
                  <a:lnTo>
                    <a:pt x="449" y="1"/>
                  </a:lnTo>
                  <a:cubicBezTo>
                    <a:pt x="673" y="1121"/>
                    <a:pt x="0" y="1794"/>
                    <a:pt x="1345" y="1794"/>
                  </a:cubicBezTo>
                  <a:cubicBezTo>
                    <a:pt x="897" y="1346"/>
                    <a:pt x="1345" y="225"/>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3" name="Google Shape;3713;p6"/>
            <p:cNvSpPr/>
            <p:nvPr/>
          </p:nvSpPr>
          <p:spPr>
            <a:xfrm>
              <a:off x="874975" y="1947025"/>
              <a:ext cx="29900" cy="9975"/>
            </a:xfrm>
            <a:custGeom>
              <a:avLst/>
              <a:gdLst/>
              <a:ahLst/>
              <a:cxnLst/>
              <a:rect l="l" t="t" r="r" b="b"/>
              <a:pathLst>
                <a:path w="1196" h="399" extrusionOk="0">
                  <a:moveTo>
                    <a:pt x="1196" y="0"/>
                  </a:moveTo>
                  <a:cubicBezTo>
                    <a:pt x="1" y="0"/>
                    <a:pt x="300" y="398"/>
                    <a:pt x="698" y="398"/>
                  </a:cubicBezTo>
                  <a:cubicBezTo>
                    <a:pt x="897" y="398"/>
                    <a:pt x="1121" y="299"/>
                    <a:pt x="1196"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4" name="Google Shape;3714;p6"/>
            <p:cNvSpPr/>
            <p:nvPr/>
          </p:nvSpPr>
          <p:spPr>
            <a:xfrm>
              <a:off x="854425" y="3437400"/>
              <a:ext cx="44850" cy="50450"/>
            </a:xfrm>
            <a:custGeom>
              <a:avLst/>
              <a:gdLst/>
              <a:ahLst/>
              <a:cxnLst/>
              <a:rect l="l" t="t" r="r" b="b"/>
              <a:pathLst>
                <a:path w="1794" h="2018" extrusionOk="0">
                  <a:moveTo>
                    <a:pt x="1346" y="0"/>
                  </a:moveTo>
                  <a:lnTo>
                    <a:pt x="1346" y="0"/>
                  </a:lnTo>
                  <a:cubicBezTo>
                    <a:pt x="1122" y="897"/>
                    <a:pt x="225" y="1345"/>
                    <a:pt x="1" y="2017"/>
                  </a:cubicBezTo>
                  <a:cubicBezTo>
                    <a:pt x="1122" y="1793"/>
                    <a:pt x="1794" y="672"/>
                    <a:pt x="1346"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5" name="Google Shape;3715;p6"/>
            <p:cNvSpPr/>
            <p:nvPr/>
          </p:nvSpPr>
          <p:spPr>
            <a:xfrm>
              <a:off x="876850" y="3504625"/>
              <a:ext cx="22425" cy="11225"/>
            </a:xfrm>
            <a:custGeom>
              <a:avLst/>
              <a:gdLst/>
              <a:ahLst/>
              <a:cxnLst/>
              <a:rect l="l" t="t" r="r" b="b"/>
              <a:pathLst>
                <a:path w="897" h="449" extrusionOk="0">
                  <a:moveTo>
                    <a:pt x="673" y="0"/>
                  </a:moveTo>
                  <a:cubicBezTo>
                    <a:pt x="225" y="0"/>
                    <a:pt x="0" y="225"/>
                    <a:pt x="0" y="449"/>
                  </a:cubicBezTo>
                  <a:cubicBezTo>
                    <a:pt x="673" y="449"/>
                    <a:pt x="897" y="449"/>
                    <a:pt x="67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6" name="Google Shape;3716;p6"/>
            <p:cNvSpPr/>
            <p:nvPr/>
          </p:nvSpPr>
          <p:spPr>
            <a:xfrm>
              <a:off x="843975" y="3552325"/>
              <a:ext cx="14175" cy="8275"/>
            </a:xfrm>
            <a:custGeom>
              <a:avLst/>
              <a:gdLst/>
              <a:ahLst/>
              <a:cxnLst/>
              <a:rect l="l" t="t" r="r" b="b"/>
              <a:pathLst>
                <a:path w="567" h="331" extrusionOk="0">
                  <a:moveTo>
                    <a:pt x="465" y="0"/>
                  </a:moveTo>
                  <a:cubicBezTo>
                    <a:pt x="434" y="0"/>
                    <a:pt x="353" y="31"/>
                    <a:pt x="195" y="110"/>
                  </a:cubicBezTo>
                  <a:cubicBezTo>
                    <a:pt x="32" y="273"/>
                    <a:pt x="0" y="330"/>
                    <a:pt x="34" y="330"/>
                  </a:cubicBezTo>
                  <a:cubicBezTo>
                    <a:pt x="114" y="330"/>
                    <a:pt x="566" y="0"/>
                    <a:pt x="46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7" name="Google Shape;3717;p6"/>
            <p:cNvSpPr/>
            <p:nvPr/>
          </p:nvSpPr>
          <p:spPr>
            <a:xfrm>
              <a:off x="853800" y="3499025"/>
              <a:ext cx="24800" cy="6500"/>
            </a:xfrm>
            <a:custGeom>
              <a:avLst/>
              <a:gdLst/>
              <a:ahLst/>
              <a:cxnLst/>
              <a:rect l="l" t="t" r="r" b="b"/>
              <a:pathLst>
                <a:path w="992" h="260" extrusionOk="0">
                  <a:moveTo>
                    <a:pt x="474" y="0"/>
                  </a:moveTo>
                  <a:lnTo>
                    <a:pt x="474" y="0"/>
                  </a:lnTo>
                  <a:cubicBezTo>
                    <a:pt x="1" y="190"/>
                    <a:pt x="87" y="259"/>
                    <a:pt x="278" y="259"/>
                  </a:cubicBezTo>
                  <a:cubicBezTo>
                    <a:pt x="538" y="259"/>
                    <a:pt x="992" y="130"/>
                    <a:pt x="47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8" name="Google Shape;3718;p6"/>
            <p:cNvSpPr/>
            <p:nvPr/>
          </p:nvSpPr>
          <p:spPr>
            <a:xfrm>
              <a:off x="839875" y="3514250"/>
              <a:ext cx="20200" cy="7200"/>
            </a:xfrm>
            <a:custGeom>
              <a:avLst/>
              <a:gdLst/>
              <a:ahLst/>
              <a:cxnLst/>
              <a:rect l="l" t="t" r="r" b="b"/>
              <a:pathLst>
                <a:path w="808" h="288" extrusionOk="0">
                  <a:moveTo>
                    <a:pt x="230" y="1"/>
                  </a:moveTo>
                  <a:cubicBezTo>
                    <a:pt x="72" y="1"/>
                    <a:pt x="0" y="288"/>
                    <a:pt x="359" y="288"/>
                  </a:cubicBezTo>
                  <a:cubicBezTo>
                    <a:pt x="583" y="288"/>
                    <a:pt x="807" y="64"/>
                    <a:pt x="359" y="64"/>
                  </a:cubicBezTo>
                  <a:cubicBezTo>
                    <a:pt x="314" y="19"/>
                    <a:pt x="269" y="1"/>
                    <a:pt x="23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9" name="Google Shape;3719;p6"/>
            <p:cNvSpPr/>
            <p:nvPr/>
          </p:nvSpPr>
          <p:spPr>
            <a:xfrm>
              <a:off x="823625" y="3532650"/>
              <a:ext cx="28025" cy="4225"/>
            </a:xfrm>
            <a:custGeom>
              <a:avLst/>
              <a:gdLst/>
              <a:ahLst/>
              <a:cxnLst/>
              <a:rect l="l" t="t" r="r" b="b"/>
              <a:pathLst>
                <a:path w="1121" h="169" extrusionOk="0">
                  <a:moveTo>
                    <a:pt x="561" y="0"/>
                  </a:moveTo>
                  <a:cubicBezTo>
                    <a:pt x="0" y="112"/>
                    <a:pt x="280" y="168"/>
                    <a:pt x="561" y="168"/>
                  </a:cubicBezTo>
                  <a:cubicBezTo>
                    <a:pt x="841" y="168"/>
                    <a:pt x="1121" y="112"/>
                    <a:pt x="56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0" name="Google Shape;3720;p6"/>
            <p:cNvSpPr/>
            <p:nvPr/>
          </p:nvSpPr>
          <p:spPr>
            <a:xfrm>
              <a:off x="816650" y="1168200"/>
              <a:ext cx="25525" cy="10650"/>
            </a:xfrm>
            <a:custGeom>
              <a:avLst/>
              <a:gdLst/>
              <a:ahLst/>
              <a:cxnLst/>
              <a:rect l="l" t="t" r="r" b="b"/>
              <a:pathLst>
                <a:path w="1021" h="426" extrusionOk="0">
                  <a:moveTo>
                    <a:pt x="615" y="1"/>
                  </a:moveTo>
                  <a:cubicBezTo>
                    <a:pt x="1" y="247"/>
                    <a:pt x="330" y="425"/>
                    <a:pt x="605" y="425"/>
                  </a:cubicBezTo>
                  <a:cubicBezTo>
                    <a:pt x="831" y="425"/>
                    <a:pt x="1020" y="304"/>
                    <a:pt x="61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1" name="Google Shape;3721;p6"/>
            <p:cNvSpPr/>
            <p:nvPr/>
          </p:nvSpPr>
          <p:spPr>
            <a:xfrm>
              <a:off x="820825" y="1582825"/>
              <a:ext cx="16825" cy="5625"/>
            </a:xfrm>
            <a:custGeom>
              <a:avLst/>
              <a:gdLst/>
              <a:ahLst/>
              <a:cxnLst/>
              <a:rect l="l" t="t" r="r" b="b"/>
              <a:pathLst>
                <a:path w="673" h="225" extrusionOk="0">
                  <a:moveTo>
                    <a:pt x="448" y="0"/>
                  </a:moveTo>
                  <a:cubicBezTo>
                    <a:pt x="0" y="0"/>
                    <a:pt x="448" y="225"/>
                    <a:pt x="673" y="225"/>
                  </a:cubicBezTo>
                  <a:cubicBezTo>
                    <a:pt x="673" y="225"/>
                    <a:pt x="673" y="0"/>
                    <a:pt x="44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2" name="Google Shape;3722;p6"/>
            <p:cNvSpPr/>
            <p:nvPr/>
          </p:nvSpPr>
          <p:spPr>
            <a:xfrm>
              <a:off x="812825" y="1142575"/>
              <a:ext cx="12625" cy="6475"/>
            </a:xfrm>
            <a:custGeom>
              <a:avLst/>
              <a:gdLst/>
              <a:ahLst/>
              <a:cxnLst/>
              <a:rect l="l" t="t" r="r" b="b"/>
              <a:pathLst>
                <a:path w="505" h="259" extrusionOk="0">
                  <a:moveTo>
                    <a:pt x="38" y="0"/>
                  </a:moveTo>
                  <a:cubicBezTo>
                    <a:pt x="0" y="0"/>
                    <a:pt x="453" y="259"/>
                    <a:pt x="491" y="259"/>
                  </a:cubicBezTo>
                  <a:cubicBezTo>
                    <a:pt x="504" y="259"/>
                    <a:pt x="462" y="224"/>
                    <a:pt x="320" y="129"/>
                  </a:cubicBezTo>
                  <a:cubicBezTo>
                    <a:pt x="131" y="35"/>
                    <a:pt x="51" y="0"/>
                    <a:pt x="3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3" name="Google Shape;3723;p6"/>
            <p:cNvSpPr/>
            <p:nvPr/>
          </p:nvSpPr>
          <p:spPr>
            <a:xfrm>
              <a:off x="736775" y="1239975"/>
              <a:ext cx="95275" cy="40325"/>
            </a:xfrm>
            <a:custGeom>
              <a:avLst/>
              <a:gdLst/>
              <a:ahLst/>
              <a:cxnLst/>
              <a:rect l="l" t="t" r="r" b="b"/>
              <a:pathLst>
                <a:path w="3811" h="1613" extrusionOk="0">
                  <a:moveTo>
                    <a:pt x="3204" y="0"/>
                  </a:moveTo>
                  <a:cubicBezTo>
                    <a:pt x="1851" y="0"/>
                    <a:pt x="586" y="636"/>
                    <a:pt x="0" y="1612"/>
                  </a:cubicBezTo>
                  <a:cubicBezTo>
                    <a:pt x="2018" y="1612"/>
                    <a:pt x="2466" y="716"/>
                    <a:pt x="3810" y="43"/>
                  </a:cubicBezTo>
                  <a:cubicBezTo>
                    <a:pt x="3608" y="14"/>
                    <a:pt x="3405" y="0"/>
                    <a:pt x="320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4" name="Google Shape;3724;p6"/>
            <p:cNvSpPr/>
            <p:nvPr/>
          </p:nvSpPr>
          <p:spPr>
            <a:xfrm>
              <a:off x="787200" y="2014250"/>
              <a:ext cx="44850" cy="33650"/>
            </a:xfrm>
            <a:custGeom>
              <a:avLst/>
              <a:gdLst/>
              <a:ahLst/>
              <a:cxnLst/>
              <a:rect l="l" t="t" r="r" b="b"/>
              <a:pathLst>
                <a:path w="1794" h="1346" extrusionOk="0">
                  <a:moveTo>
                    <a:pt x="1793" y="0"/>
                  </a:moveTo>
                  <a:cubicBezTo>
                    <a:pt x="449" y="0"/>
                    <a:pt x="225" y="449"/>
                    <a:pt x="1" y="1345"/>
                  </a:cubicBezTo>
                  <a:cubicBezTo>
                    <a:pt x="897" y="1121"/>
                    <a:pt x="1569" y="673"/>
                    <a:pt x="179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5" name="Google Shape;3725;p6"/>
            <p:cNvSpPr/>
            <p:nvPr/>
          </p:nvSpPr>
          <p:spPr>
            <a:xfrm>
              <a:off x="770400" y="1111300"/>
              <a:ext cx="35975" cy="34525"/>
            </a:xfrm>
            <a:custGeom>
              <a:avLst/>
              <a:gdLst/>
              <a:ahLst/>
              <a:cxnLst/>
              <a:rect l="l" t="t" r="r" b="b"/>
              <a:pathLst>
                <a:path w="1439" h="1381" extrusionOk="0">
                  <a:moveTo>
                    <a:pt x="430" y="1"/>
                  </a:moveTo>
                  <a:cubicBezTo>
                    <a:pt x="310" y="1"/>
                    <a:pt x="168" y="12"/>
                    <a:pt x="0" y="36"/>
                  </a:cubicBezTo>
                  <a:cubicBezTo>
                    <a:pt x="0" y="708"/>
                    <a:pt x="224" y="1156"/>
                    <a:pt x="1345" y="1380"/>
                  </a:cubicBezTo>
                  <a:cubicBezTo>
                    <a:pt x="945" y="780"/>
                    <a:pt x="1438" y="1"/>
                    <a:pt x="43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6" name="Google Shape;3726;p6"/>
            <p:cNvSpPr/>
            <p:nvPr/>
          </p:nvSpPr>
          <p:spPr>
            <a:xfrm>
              <a:off x="787200" y="1532400"/>
              <a:ext cx="16825" cy="16825"/>
            </a:xfrm>
            <a:custGeom>
              <a:avLst/>
              <a:gdLst/>
              <a:ahLst/>
              <a:cxnLst/>
              <a:rect l="l" t="t" r="r" b="b"/>
              <a:pathLst>
                <a:path w="673" h="673" extrusionOk="0">
                  <a:moveTo>
                    <a:pt x="1" y="0"/>
                  </a:moveTo>
                  <a:cubicBezTo>
                    <a:pt x="1" y="225"/>
                    <a:pt x="1" y="673"/>
                    <a:pt x="225" y="673"/>
                  </a:cubicBezTo>
                  <a:cubicBezTo>
                    <a:pt x="673" y="673"/>
                    <a:pt x="449" y="0"/>
                    <a:pt x="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7" name="Google Shape;3727;p6"/>
            <p:cNvSpPr/>
            <p:nvPr/>
          </p:nvSpPr>
          <p:spPr>
            <a:xfrm>
              <a:off x="764800" y="1571625"/>
              <a:ext cx="50450" cy="39250"/>
            </a:xfrm>
            <a:custGeom>
              <a:avLst/>
              <a:gdLst/>
              <a:ahLst/>
              <a:cxnLst/>
              <a:rect l="l" t="t" r="r" b="b"/>
              <a:pathLst>
                <a:path w="2018" h="1570" extrusionOk="0">
                  <a:moveTo>
                    <a:pt x="224" y="0"/>
                  </a:moveTo>
                  <a:cubicBezTo>
                    <a:pt x="0" y="448"/>
                    <a:pt x="224" y="1121"/>
                    <a:pt x="672" y="1569"/>
                  </a:cubicBezTo>
                  <a:lnTo>
                    <a:pt x="672" y="1569"/>
                  </a:lnTo>
                  <a:cubicBezTo>
                    <a:pt x="672" y="897"/>
                    <a:pt x="2017" y="0"/>
                    <a:pt x="2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8" name="Google Shape;3728;p6"/>
            <p:cNvSpPr/>
            <p:nvPr/>
          </p:nvSpPr>
          <p:spPr>
            <a:xfrm>
              <a:off x="776000" y="2014250"/>
              <a:ext cx="11225" cy="11225"/>
            </a:xfrm>
            <a:custGeom>
              <a:avLst/>
              <a:gdLst/>
              <a:ahLst/>
              <a:cxnLst/>
              <a:rect l="l" t="t" r="r" b="b"/>
              <a:pathLst>
                <a:path w="449" h="449" extrusionOk="0">
                  <a:moveTo>
                    <a:pt x="224" y="0"/>
                  </a:moveTo>
                  <a:cubicBezTo>
                    <a:pt x="0" y="0"/>
                    <a:pt x="224" y="449"/>
                    <a:pt x="449" y="449"/>
                  </a:cubicBezTo>
                  <a:cubicBezTo>
                    <a:pt x="449" y="225"/>
                    <a:pt x="449" y="0"/>
                    <a:pt x="2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9" name="Google Shape;3729;p6"/>
            <p:cNvSpPr/>
            <p:nvPr/>
          </p:nvSpPr>
          <p:spPr>
            <a:xfrm>
              <a:off x="759175" y="2047875"/>
              <a:ext cx="28050" cy="28025"/>
            </a:xfrm>
            <a:custGeom>
              <a:avLst/>
              <a:gdLst/>
              <a:ahLst/>
              <a:cxnLst/>
              <a:rect l="l" t="t" r="r" b="b"/>
              <a:pathLst>
                <a:path w="1122" h="1121" extrusionOk="0">
                  <a:moveTo>
                    <a:pt x="1122" y="0"/>
                  </a:moveTo>
                  <a:cubicBezTo>
                    <a:pt x="225" y="0"/>
                    <a:pt x="1" y="448"/>
                    <a:pt x="1" y="1121"/>
                  </a:cubicBezTo>
                  <a:cubicBezTo>
                    <a:pt x="673" y="897"/>
                    <a:pt x="1122" y="673"/>
                    <a:pt x="1122"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0" name="Google Shape;3730;p6"/>
            <p:cNvSpPr/>
            <p:nvPr/>
          </p:nvSpPr>
          <p:spPr>
            <a:xfrm>
              <a:off x="663925" y="2047875"/>
              <a:ext cx="56075" cy="39225"/>
            </a:xfrm>
            <a:custGeom>
              <a:avLst/>
              <a:gdLst/>
              <a:ahLst/>
              <a:cxnLst/>
              <a:rect l="l" t="t" r="r" b="b"/>
              <a:pathLst>
                <a:path w="2243" h="1569" extrusionOk="0">
                  <a:moveTo>
                    <a:pt x="2242" y="0"/>
                  </a:moveTo>
                  <a:lnTo>
                    <a:pt x="2242" y="0"/>
                  </a:lnTo>
                  <a:cubicBezTo>
                    <a:pt x="897" y="224"/>
                    <a:pt x="1" y="673"/>
                    <a:pt x="1" y="1569"/>
                  </a:cubicBezTo>
                  <a:cubicBezTo>
                    <a:pt x="2018" y="1345"/>
                    <a:pt x="1570" y="1121"/>
                    <a:pt x="2242"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1" name="Google Shape;3731;p6"/>
            <p:cNvSpPr/>
            <p:nvPr/>
          </p:nvSpPr>
          <p:spPr>
            <a:xfrm>
              <a:off x="659775" y="1705350"/>
              <a:ext cx="21000" cy="18325"/>
            </a:xfrm>
            <a:custGeom>
              <a:avLst/>
              <a:gdLst/>
              <a:ahLst/>
              <a:cxnLst/>
              <a:rect l="l" t="t" r="r" b="b"/>
              <a:pathLst>
                <a:path w="840" h="733" extrusionOk="0">
                  <a:moveTo>
                    <a:pt x="615" y="0"/>
                  </a:moveTo>
                  <a:cubicBezTo>
                    <a:pt x="16" y="0"/>
                    <a:pt x="1" y="732"/>
                    <a:pt x="447" y="732"/>
                  </a:cubicBezTo>
                  <a:cubicBezTo>
                    <a:pt x="497" y="732"/>
                    <a:pt x="553" y="723"/>
                    <a:pt x="615" y="702"/>
                  </a:cubicBezTo>
                  <a:cubicBezTo>
                    <a:pt x="615" y="254"/>
                    <a:pt x="839" y="254"/>
                    <a:pt x="839" y="30"/>
                  </a:cubicBezTo>
                  <a:cubicBezTo>
                    <a:pt x="757" y="9"/>
                    <a:pt x="682" y="0"/>
                    <a:pt x="61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2" name="Google Shape;3732;p6"/>
            <p:cNvSpPr/>
            <p:nvPr/>
          </p:nvSpPr>
          <p:spPr>
            <a:xfrm>
              <a:off x="613500" y="1762125"/>
              <a:ext cx="11250" cy="16825"/>
            </a:xfrm>
            <a:custGeom>
              <a:avLst/>
              <a:gdLst/>
              <a:ahLst/>
              <a:cxnLst/>
              <a:rect l="l" t="t" r="r" b="b"/>
              <a:pathLst>
                <a:path w="450" h="673" extrusionOk="0">
                  <a:moveTo>
                    <a:pt x="1" y="0"/>
                  </a:moveTo>
                  <a:cubicBezTo>
                    <a:pt x="1" y="224"/>
                    <a:pt x="1" y="448"/>
                    <a:pt x="225" y="673"/>
                  </a:cubicBezTo>
                  <a:cubicBezTo>
                    <a:pt x="449" y="673"/>
                    <a:pt x="225" y="0"/>
                    <a:pt x="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3" name="Google Shape;3733;p6"/>
            <p:cNvSpPr/>
            <p:nvPr/>
          </p:nvSpPr>
          <p:spPr>
            <a:xfrm>
              <a:off x="568675" y="1818150"/>
              <a:ext cx="50450" cy="33650"/>
            </a:xfrm>
            <a:custGeom>
              <a:avLst/>
              <a:gdLst/>
              <a:ahLst/>
              <a:cxnLst/>
              <a:rect l="l" t="t" r="r" b="b"/>
              <a:pathLst>
                <a:path w="2018" h="1346" extrusionOk="0">
                  <a:moveTo>
                    <a:pt x="2018" y="0"/>
                  </a:moveTo>
                  <a:cubicBezTo>
                    <a:pt x="1122" y="0"/>
                    <a:pt x="449" y="673"/>
                    <a:pt x="1" y="1345"/>
                  </a:cubicBezTo>
                  <a:cubicBezTo>
                    <a:pt x="897" y="1121"/>
                    <a:pt x="1570" y="673"/>
                    <a:pt x="201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4" name="Google Shape;3734;p6"/>
            <p:cNvSpPr/>
            <p:nvPr/>
          </p:nvSpPr>
          <p:spPr>
            <a:xfrm>
              <a:off x="591100" y="1778925"/>
              <a:ext cx="16825" cy="22450"/>
            </a:xfrm>
            <a:custGeom>
              <a:avLst/>
              <a:gdLst/>
              <a:ahLst/>
              <a:cxnLst/>
              <a:rect l="l" t="t" r="r" b="b"/>
              <a:pathLst>
                <a:path w="673" h="898" extrusionOk="0">
                  <a:moveTo>
                    <a:pt x="673" y="1"/>
                  </a:moveTo>
                  <a:cubicBezTo>
                    <a:pt x="225" y="1"/>
                    <a:pt x="0" y="449"/>
                    <a:pt x="0" y="897"/>
                  </a:cubicBezTo>
                  <a:cubicBezTo>
                    <a:pt x="673" y="897"/>
                    <a:pt x="673" y="449"/>
                    <a:pt x="67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5" name="Google Shape;3735;p6"/>
            <p:cNvSpPr/>
            <p:nvPr/>
          </p:nvSpPr>
          <p:spPr>
            <a:xfrm>
              <a:off x="596700" y="3286100"/>
              <a:ext cx="16825" cy="11250"/>
            </a:xfrm>
            <a:custGeom>
              <a:avLst/>
              <a:gdLst/>
              <a:ahLst/>
              <a:cxnLst/>
              <a:rect l="l" t="t" r="r" b="b"/>
              <a:pathLst>
                <a:path w="673" h="450" extrusionOk="0">
                  <a:moveTo>
                    <a:pt x="1" y="1"/>
                  </a:moveTo>
                  <a:cubicBezTo>
                    <a:pt x="1" y="1"/>
                    <a:pt x="1" y="449"/>
                    <a:pt x="225" y="449"/>
                  </a:cubicBezTo>
                  <a:cubicBezTo>
                    <a:pt x="673" y="449"/>
                    <a:pt x="449" y="1"/>
                    <a:pt x="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6" name="Google Shape;3736;p6"/>
            <p:cNvSpPr/>
            <p:nvPr/>
          </p:nvSpPr>
          <p:spPr>
            <a:xfrm>
              <a:off x="591100" y="3420575"/>
              <a:ext cx="8250" cy="12375"/>
            </a:xfrm>
            <a:custGeom>
              <a:avLst/>
              <a:gdLst/>
              <a:ahLst/>
              <a:cxnLst/>
              <a:rect l="l" t="t" r="r" b="b"/>
              <a:pathLst>
                <a:path w="330" h="495" extrusionOk="0">
                  <a:moveTo>
                    <a:pt x="0" y="1"/>
                  </a:moveTo>
                  <a:cubicBezTo>
                    <a:pt x="0" y="225"/>
                    <a:pt x="0" y="449"/>
                    <a:pt x="225" y="449"/>
                  </a:cubicBezTo>
                  <a:cubicBezTo>
                    <a:pt x="257" y="481"/>
                    <a:pt x="275" y="495"/>
                    <a:pt x="283" y="495"/>
                  </a:cubicBezTo>
                  <a:cubicBezTo>
                    <a:pt x="330" y="495"/>
                    <a:pt x="0" y="1"/>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7" name="Google Shape;3737;p6"/>
            <p:cNvSpPr/>
            <p:nvPr/>
          </p:nvSpPr>
          <p:spPr>
            <a:xfrm>
              <a:off x="546275" y="1795725"/>
              <a:ext cx="33650" cy="33650"/>
            </a:xfrm>
            <a:custGeom>
              <a:avLst/>
              <a:gdLst/>
              <a:ahLst/>
              <a:cxnLst/>
              <a:rect l="l" t="t" r="r" b="b"/>
              <a:pathLst>
                <a:path w="1346" h="1346" extrusionOk="0">
                  <a:moveTo>
                    <a:pt x="1345" y="1"/>
                  </a:moveTo>
                  <a:cubicBezTo>
                    <a:pt x="0" y="1"/>
                    <a:pt x="449" y="1346"/>
                    <a:pt x="1345" y="1346"/>
                  </a:cubicBezTo>
                  <a:cubicBezTo>
                    <a:pt x="1345" y="673"/>
                    <a:pt x="897" y="673"/>
                    <a:pt x="134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8" name="Google Shape;3738;p6"/>
            <p:cNvSpPr/>
            <p:nvPr/>
          </p:nvSpPr>
          <p:spPr>
            <a:xfrm>
              <a:off x="549075" y="1857375"/>
              <a:ext cx="28050" cy="4225"/>
            </a:xfrm>
            <a:custGeom>
              <a:avLst/>
              <a:gdLst/>
              <a:ahLst/>
              <a:cxnLst/>
              <a:rect l="l" t="t" r="r" b="b"/>
              <a:pathLst>
                <a:path w="1122" h="169" extrusionOk="0">
                  <a:moveTo>
                    <a:pt x="561" y="0"/>
                  </a:moveTo>
                  <a:lnTo>
                    <a:pt x="561" y="0"/>
                  </a:lnTo>
                  <a:cubicBezTo>
                    <a:pt x="1" y="112"/>
                    <a:pt x="281" y="168"/>
                    <a:pt x="561" y="168"/>
                  </a:cubicBezTo>
                  <a:cubicBezTo>
                    <a:pt x="841" y="168"/>
                    <a:pt x="1121" y="112"/>
                    <a:pt x="56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9" name="Google Shape;3739;p6"/>
            <p:cNvSpPr/>
            <p:nvPr/>
          </p:nvSpPr>
          <p:spPr>
            <a:xfrm>
              <a:off x="540025" y="1862975"/>
              <a:ext cx="24825" cy="6500"/>
            </a:xfrm>
            <a:custGeom>
              <a:avLst/>
              <a:gdLst/>
              <a:ahLst/>
              <a:cxnLst/>
              <a:rect l="l" t="t" r="r" b="b"/>
              <a:pathLst>
                <a:path w="993" h="260" extrusionOk="0">
                  <a:moveTo>
                    <a:pt x="475" y="0"/>
                  </a:moveTo>
                  <a:lnTo>
                    <a:pt x="475" y="0"/>
                  </a:lnTo>
                  <a:cubicBezTo>
                    <a:pt x="1" y="190"/>
                    <a:pt x="88" y="259"/>
                    <a:pt x="278" y="259"/>
                  </a:cubicBezTo>
                  <a:cubicBezTo>
                    <a:pt x="539" y="259"/>
                    <a:pt x="992" y="130"/>
                    <a:pt x="47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0" name="Google Shape;3740;p6"/>
            <p:cNvSpPr/>
            <p:nvPr/>
          </p:nvSpPr>
          <p:spPr>
            <a:xfrm>
              <a:off x="529475" y="1409125"/>
              <a:ext cx="16825" cy="11250"/>
            </a:xfrm>
            <a:custGeom>
              <a:avLst/>
              <a:gdLst/>
              <a:ahLst/>
              <a:cxnLst/>
              <a:rect l="l" t="t" r="r" b="b"/>
              <a:pathLst>
                <a:path w="673" h="450" extrusionOk="0">
                  <a:moveTo>
                    <a:pt x="224" y="1"/>
                  </a:moveTo>
                  <a:cubicBezTo>
                    <a:pt x="0" y="1"/>
                    <a:pt x="224" y="449"/>
                    <a:pt x="672" y="449"/>
                  </a:cubicBezTo>
                  <a:cubicBezTo>
                    <a:pt x="672" y="225"/>
                    <a:pt x="672" y="1"/>
                    <a:pt x="22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1" name="Google Shape;3741;p6"/>
            <p:cNvSpPr/>
            <p:nvPr/>
          </p:nvSpPr>
          <p:spPr>
            <a:xfrm>
              <a:off x="525600" y="1840550"/>
              <a:ext cx="22425" cy="6500"/>
            </a:xfrm>
            <a:custGeom>
              <a:avLst/>
              <a:gdLst/>
              <a:ahLst/>
              <a:cxnLst/>
              <a:rect l="l" t="t" r="r" b="b"/>
              <a:pathLst>
                <a:path w="897" h="260" extrusionOk="0">
                  <a:moveTo>
                    <a:pt x="379" y="1"/>
                  </a:moveTo>
                  <a:lnTo>
                    <a:pt x="379" y="1"/>
                  </a:lnTo>
                  <a:cubicBezTo>
                    <a:pt x="0" y="190"/>
                    <a:pt x="102" y="260"/>
                    <a:pt x="278" y="260"/>
                  </a:cubicBezTo>
                  <a:cubicBezTo>
                    <a:pt x="518" y="260"/>
                    <a:pt x="897" y="130"/>
                    <a:pt x="37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2" name="Google Shape;3742;p6"/>
            <p:cNvSpPr/>
            <p:nvPr/>
          </p:nvSpPr>
          <p:spPr>
            <a:xfrm>
              <a:off x="456625" y="2193550"/>
              <a:ext cx="67250" cy="39250"/>
            </a:xfrm>
            <a:custGeom>
              <a:avLst/>
              <a:gdLst/>
              <a:ahLst/>
              <a:cxnLst/>
              <a:rect l="l" t="t" r="r" b="b"/>
              <a:pathLst>
                <a:path w="2690" h="1570" extrusionOk="0">
                  <a:moveTo>
                    <a:pt x="2690" y="0"/>
                  </a:moveTo>
                  <a:lnTo>
                    <a:pt x="2690" y="0"/>
                  </a:lnTo>
                  <a:cubicBezTo>
                    <a:pt x="1569" y="224"/>
                    <a:pt x="1" y="897"/>
                    <a:pt x="449" y="1569"/>
                  </a:cubicBezTo>
                  <a:cubicBezTo>
                    <a:pt x="1121" y="897"/>
                    <a:pt x="2242" y="673"/>
                    <a:pt x="269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3" name="Google Shape;3743;p6"/>
            <p:cNvSpPr/>
            <p:nvPr/>
          </p:nvSpPr>
          <p:spPr>
            <a:xfrm>
              <a:off x="430125" y="1906050"/>
              <a:ext cx="21550" cy="12975"/>
            </a:xfrm>
            <a:custGeom>
              <a:avLst/>
              <a:gdLst/>
              <a:ahLst/>
              <a:cxnLst/>
              <a:rect l="l" t="t" r="r" b="b"/>
              <a:pathLst>
                <a:path w="862" h="519" extrusionOk="0">
                  <a:moveTo>
                    <a:pt x="654" y="1"/>
                  </a:moveTo>
                  <a:cubicBezTo>
                    <a:pt x="434" y="1"/>
                    <a:pt x="0" y="260"/>
                    <a:pt x="388" y="518"/>
                  </a:cubicBezTo>
                  <a:cubicBezTo>
                    <a:pt x="862" y="140"/>
                    <a:pt x="815" y="1"/>
                    <a:pt x="65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4" name="Google Shape;3744;p6"/>
            <p:cNvSpPr/>
            <p:nvPr/>
          </p:nvSpPr>
          <p:spPr>
            <a:xfrm>
              <a:off x="422150" y="2232000"/>
              <a:ext cx="28900" cy="9625"/>
            </a:xfrm>
            <a:custGeom>
              <a:avLst/>
              <a:gdLst/>
              <a:ahLst/>
              <a:cxnLst/>
              <a:rect l="l" t="t" r="r" b="b"/>
              <a:pathLst>
                <a:path w="1156" h="385" extrusionOk="0">
                  <a:moveTo>
                    <a:pt x="733" y="1"/>
                  </a:moveTo>
                  <a:cubicBezTo>
                    <a:pt x="0" y="1"/>
                    <a:pt x="356" y="384"/>
                    <a:pt x="728" y="384"/>
                  </a:cubicBezTo>
                  <a:cubicBezTo>
                    <a:pt x="907" y="384"/>
                    <a:pt x="1089" y="295"/>
                    <a:pt x="1155" y="31"/>
                  </a:cubicBezTo>
                  <a:cubicBezTo>
                    <a:pt x="986" y="10"/>
                    <a:pt x="847" y="1"/>
                    <a:pt x="73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5" name="Google Shape;3745;p6"/>
            <p:cNvSpPr/>
            <p:nvPr/>
          </p:nvSpPr>
          <p:spPr>
            <a:xfrm>
              <a:off x="307750" y="1957075"/>
              <a:ext cx="25625" cy="12375"/>
            </a:xfrm>
            <a:custGeom>
              <a:avLst/>
              <a:gdLst/>
              <a:ahLst/>
              <a:cxnLst/>
              <a:rect l="l" t="t" r="r" b="b"/>
              <a:pathLst>
                <a:path w="1025" h="495" extrusionOk="0">
                  <a:moveTo>
                    <a:pt x="753" y="1"/>
                  </a:moveTo>
                  <a:cubicBezTo>
                    <a:pt x="247" y="1"/>
                    <a:pt x="0" y="495"/>
                    <a:pt x="577" y="495"/>
                  </a:cubicBezTo>
                  <a:cubicBezTo>
                    <a:pt x="577" y="270"/>
                    <a:pt x="1025" y="270"/>
                    <a:pt x="1025" y="46"/>
                  </a:cubicBezTo>
                  <a:cubicBezTo>
                    <a:pt x="929" y="14"/>
                    <a:pt x="837" y="1"/>
                    <a:pt x="75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6" name="Google Shape;3746;p6"/>
            <p:cNvSpPr/>
            <p:nvPr/>
          </p:nvSpPr>
          <p:spPr>
            <a:xfrm>
              <a:off x="288550" y="2292875"/>
              <a:ext cx="39225" cy="12750"/>
            </a:xfrm>
            <a:custGeom>
              <a:avLst/>
              <a:gdLst/>
              <a:ahLst/>
              <a:cxnLst/>
              <a:rect l="l" t="t" r="r" b="b"/>
              <a:pathLst>
                <a:path w="1569" h="510" extrusionOk="0">
                  <a:moveTo>
                    <a:pt x="1103" y="0"/>
                  </a:moveTo>
                  <a:cubicBezTo>
                    <a:pt x="509" y="0"/>
                    <a:pt x="181" y="328"/>
                    <a:pt x="0" y="510"/>
                  </a:cubicBezTo>
                  <a:cubicBezTo>
                    <a:pt x="672" y="510"/>
                    <a:pt x="1569" y="510"/>
                    <a:pt x="1569" y="61"/>
                  </a:cubicBezTo>
                  <a:cubicBezTo>
                    <a:pt x="1398" y="18"/>
                    <a:pt x="1243" y="0"/>
                    <a:pt x="110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7" name="Google Shape;3747;p6"/>
            <p:cNvSpPr/>
            <p:nvPr/>
          </p:nvSpPr>
          <p:spPr>
            <a:xfrm>
              <a:off x="249325" y="1033750"/>
              <a:ext cx="16825" cy="5625"/>
            </a:xfrm>
            <a:custGeom>
              <a:avLst/>
              <a:gdLst/>
              <a:ahLst/>
              <a:cxnLst/>
              <a:rect l="l" t="t" r="r" b="b"/>
              <a:pathLst>
                <a:path w="673" h="225" extrusionOk="0">
                  <a:moveTo>
                    <a:pt x="448" y="0"/>
                  </a:moveTo>
                  <a:cubicBezTo>
                    <a:pt x="0" y="0"/>
                    <a:pt x="448" y="224"/>
                    <a:pt x="673" y="224"/>
                  </a:cubicBezTo>
                  <a:cubicBezTo>
                    <a:pt x="673" y="224"/>
                    <a:pt x="673" y="0"/>
                    <a:pt x="44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8" name="Google Shape;3748;p6"/>
            <p:cNvSpPr/>
            <p:nvPr/>
          </p:nvSpPr>
          <p:spPr>
            <a:xfrm>
              <a:off x="252525" y="2324775"/>
              <a:ext cx="12625" cy="6500"/>
            </a:xfrm>
            <a:custGeom>
              <a:avLst/>
              <a:gdLst/>
              <a:ahLst/>
              <a:cxnLst/>
              <a:rect l="l" t="t" r="r" b="b"/>
              <a:pathLst>
                <a:path w="505" h="260" extrusionOk="0">
                  <a:moveTo>
                    <a:pt x="38" y="1"/>
                  </a:moveTo>
                  <a:cubicBezTo>
                    <a:pt x="1" y="1"/>
                    <a:pt x="454" y="259"/>
                    <a:pt x="491" y="259"/>
                  </a:cubicBezTo>
                  <a:cubicBezTo>
                    <a:pt x="505" y="259"/>
                    <a:pt x="463" y="225"/>
                    <a:pt x="320" y="130"/>
                  </a:cubicBezTo>
                  <a:cubicBezTo>
                    <a:pt x="131" y="35"/>
                    <a:pt x="52" y="1"/>
                    <a:pt x="3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9" name="Google Shape;3749;p6"/>
            <p:cNvSpPr/>
            <p:nvPr/>
          </p:nvSpPr>
          <p:spPr>
            <a:xfrm>
              <a:off x="232500" y="2367225"/>
              <a:ext cx="44850" cy="22450"/>
            </a:xfrm>
            <a:custGeom>
              <a:avLst/>
              <a:gdLst/>
              <a:ahLst/>
              <a:cxnLst/>
              <a:rect l="l" t="t" r="r" b="b"/>
              <a:pathLst>
                <a:path w="1794" h="898" extrusionOk="0">
                  <a:moveTo>
                    <a:pt x="1794" y="1"/>
                  </a:moveTo>
                  <a:cubicBezTo>
                    <a:pt x="673" y="1"/>
                    <a:pt x="1" y="1"/>
                    <a:pt x="225" y="897"/>
                  </a:cubicBezTo>
                  <a:lnTo>
                    <a:pt x="1794" y="1"/>
                  </a:ln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0" name="Google Shape;3750;p6"/>
            <p:cNvSpPr/>
            <p:nvPr/>
          </p:nvSpPr>
          <p:spPr>
            <a:xfrm>
              <a:off x="6855175" y="742400"/>
              <a:ext cx="95275" cy="162500"/>
            </a:xfrm>
            <a:custGeom>
              <a:avLst/>
              <a:gdLst/>
              <a:ahLst/>
              <a:cxnLst/>
              <a:rect l="l" t="t" r="r" b="b"/>
              <a:pathLst>
                <a:path w="3811" h="6500" extrusionOk="0">
                  <a:moveTo>
                    <a:pt x="3811" y="0"/>
                  </a:moveTo>
                  <a:cubicBezTo>
                    <a:pt x="1122" y="0"/>
                    <a:pt x="1" y="2017"/>
                    <a:pt x="1" y="6499"/>
                  </a:cubicBezTo>
                  <a:lnTo>
                    <a:pt x="3811" y="0"/>
                  </a:ln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1" name="Google Shape;3751;p6"/>
            <p:cNvSpPr/>
            <p:nvPr/>
          </p:nvSpPr>
          <p:spPr>
            <a:xfrm>
              <a:off x="6658000" y="748875"/>
              <a:ext cx="176675" cy="312900"/>
            </a:xfrm>
            <a:custGeom>
              <a:avLst/>
              <a:gdLst/>
              <a:ahLst/>
              <a:cxnLst/>
              <a:rect l="l" t="t" r="r" b="b"/>
              <a:pathLst>
                <a:path w="7067" h="12516" extrusionOk="0">
                  <a:moveTo>
                    <a:pt x="6968" y="1"/>
                  </a:moveTo>
                  <a:lnTo>
                    <a:pt x="6968" y="1"/>
                  </a:lnTo>
                  <a:cubicBezTo>
                    <a:pt x="6577" y="1"/>
                    <a:pt x="0" y="11979"/>
                    <a:pt x="716" y="12516"/>
                  </a:cubicBezTo>
                  <a:cubicBezTo>
                    <a:pt x="2509" y="9154"/>
                    <a:pt x="4078" y="6016"/>
                    <a:pt x="5871" y="2655"/>
                  </a:cubicBezTo>
                  <a:cubicBezTo>
                    <a:pt x="6773" y="761"/>
                    <a:pt x="7067" y="1"/>
                    <a:pt x="696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2" name="Google Shape;3752;p6"/>
            <p:cNvSpPr/>
            <p:nvPr/>
          </p:nvSpPr>
          <p:spPr>
            <a:xfrm>
              <a:off x="6838375" y="748000"/>
              <a:ext cx="39250" cy="22425"/>
            </a:xfrm>
            <a:custGeom>
              <a:avLst/>
              <a:gdLst/>
              <a:ahLst/>
              <a:cxnLst/>
              <a:rect l="l" t="t" r="r" b="b"/>
              <a:pathLst>
                <a:path w="1570" h="897" extrusionOk="0">
                  <a:moveTo>
                    <a:pt x="673" y="0"/>
                  </a:moveTo>
                  <a:cubicBezTo>
                    <a:pt x="673" y="224"/>
                    <a:pt x="1" y="897"/>
                    <a:pt x="449" y="897"/>
                  </a:cubicBezTo>
                  <a:cubicBezTo>
                    <a:pt x="673" y="672"/>
                    <a:pt x="1569" y="224"/>
                    <a:pt x="67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3" name="Google Shape;3753;p6"/>
            <p:cNvSpPr/>
            <p:nvPr/>
          </p:nvSpPr>
          <p:spPr>
            <a:xfrm>
              <a:off x="6743125" y="949700"/>
              <a:ext cx="28050" cy="28025"/>
            </a:xfrm>
            <a:custGeom>
              <a:avLst/>
              <a:gdLst/>
              <a:ahLst/>
              <a:cxnLst/>
              <a:rect l="l" t="t" r="r" b="b"/>
              <a:pathLst>
                <a:path w="1122" h="1121" extrusionOk="0">
                  <a:moveTo>
                    <a:pt x="1121" y="0"/>
                  </a:moveTo>
                  <a:cubicBezTo>
                    <a:pt x="225" y="224"/>
                    <a:pt x="449" y="673"/>
                    <a:pt x="1" y="1121"/>
                  </a:cubicBezTo>
                  <a:cubicBezTo>
                    <a:pt x="673" y="1121"/>
                    <a:pt x="673" y="673"/>
                    <a:pt x="112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4" name="Google Shape;3754;p6"/>
            <p:cNvSpPr/>
            <p:nvPr/>
          </p:nvSpPr>
          <p:spPr>
            <a:xfrm>
              <a:off x="6664675" y="3842550"/>
              <a:ext cx="22450" cy="15725"/>
            </a:xfrm>
            <a:custGeom>
              <a:avLst/>
              <a:gdLst/>
              <a:ahLst/>
              <a:cxnLst/>
              <a:rect l="l" t="t" r="r" b="b"/>
              <a:pathLst>
                <a:path w="898" h="629" extrusionOk="0">
                  <a:moveTo>
                    <a:pt x="299" y="0"/>
                  </a:moveTo>
                  <a:cubicBezTo>
                    <a:pt x="211" y="0"/>
                    <a:pt x="113" y="43"/>
                    <a:pt x="1" y="155"/>
                  </a:cubicBezTo>
                  <a:cubicBezTo>
                    <a:pt x="327" y="155"/>
                    <a:pt x="534" y="629"/>
                    <a:pt x="710" y="629"/>
                  </a:cubicBezTo>
                  <a:cubicBezTo>
                    <a:pt x="775" y="629"/>
                    <a:pt x="836" y="562"/>
                    <a:pt x="897" y="379"/>
                  </a:cubicBezTo>
                  <a:cubicBezTo>
                    <a:pt x="729" y="379"/>
                    <a:pt x="561" y="0"/>
                    <a:pt x="29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5" name="Google Shape;3755;p6"/>
            <p:cNvSpPr/>
            <p:nvPr/>
          </p:nvSpPr>
          <p:spPr>
            <a:xfrm>
              <a:off x="6513400" y="3997675"/>
              <a:ext cx="5625" cy="11225"/>
            </a:xfrm>
            <a:custGeom>
              <a:avLst/>
              <a:gdLst/>
              <a:ahLst/>
              <a:cxnLst/>
              <a:rect l="l" t="t" r="r" b="b"/>
              <a:pathLst>
                <a:path w="225" h="449" extrusionOk="0">
                  <a:moveTo>
                    <a:pt x="225" y="1"/>
                  </a:moveTo>
                  <a:cubicBezTo>
                    <a:pt x="1" y="1"/>
                    <a:pt x="1" y="225"/>
                    <a:pt x="1" y="449"/>
                  </a:cubicBezTo>
                  <a:lnTo>
                    <a:pt x="225" y="1"/>
                  </a:ln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6" name="Google Shape;3756;p6"/>
            <p:cNvSpPr/>
            <p:nvPr/>
          </p:nvSpPr>
          <p:spPr>
            <a:xfrm>
              <a:off x="6515325" y="3938925"/>
              <a:ext cx="14175" cy="8275"/>
            </a:xfrm>
            <a:custGeom>
              <a:avLst/>
              <a:gdLst/>
              <a:ahLst/>
              <a:cxnLst/>
              <a:rect l="l" t="t" r="r" b="b"/>
              <a:pathLst>
                <a:path w="567" h="331" extrusionOk="0">
                  <a:moveTo>
                    <a:pt x="102" y="0"/>
                  </a:moveTo>
                  <a:cubicBezTo>
                    <a:pt x="1" y="0"/>
                    <a:pt x="452" y="330"/>
                    <a:pt x="533" y="330"/>
                  </a:cubicBezTo>
                  <a:cubicBezTo>
                    <a:pt x="566" y="330"/>
                    <a:pt x="535" y="273"/>
                    <a:pt x="372" y="110"/>
                  </a:cubicBezTo>
                  <a:cubicBezTo>
                    <a:pt x="214" y="31"/>
                    <a:pt x="133" y="0"/>
                    <a:pt x="102"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7" name="Google Shape;3757;p6"/>
            <p:cNvSpPr/>
            <p:nvPr/>
          </p:nvSpPr>
          <p:spPr>
            <a:xfrm>
              <a:off x="6513400" y="3947250"/>
              <a:ext cx="25" cy="25"/>
            </a:xfrm>
            <a:custGeom>
              <a:avLst/>
              <a:gdLst/>
              <a:ahLst/>
              <a:cxnLst/>
              <a:rect l="l" t="t" r="r" b="b"/>
              <a:pathLst>
                <a:path w="1" h="1" extrusionOk="0">
                  <a:moveTo>
                    <a:pt x="1" y="1"/>
                  </a:move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8" name="Google Shape;3758;p6"/>
            <p:cNvSpPr/>
            <p:nvPr/>
          </p:nvSpPr>
          <p:spPr>
            <a:xfrm>
              <a:off x="6194050" y="1694875"/>
              <a:ext cx="39225" cy="22450"/>
            </a:xfrm>
            <a:custGeom>
              <a:avLst/>
              <a:gdLst/>
              <a:ahLst/>
              <a:cxnLst/>
              <a:rect l="l" t="t" r="r" b="b"/>
              <a:pathLst>
                <a:path w="1569" h="898" extrusionOk="0">
                  <a:moveTo>
                    <a:pt x="448" y="1"/>
                  </a:moveTo>
                  <a:cubicBezTo>
                    <a:pt x="448" y="1"/>
                    <a:pt x="0" y="897"/>
                    <a:pt x="448" y="897"/>
                  </a:cubicBezTo>
                  <a:cubicBezTo>
                    <a:pt x="672" y="449"/>
                    <a:pt x="1569" y="225"/>
                    <a:pt x="44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9" name="Google Shape;3759;p6"/>
            <p:cNvSpPr/>
            <p:nvPr/>
          </p:nvSpPr>
          <p:spPr>
            <a:xfrm>
              <a:off x="5981125" y="1535400"/>
              <a:ext cx="20175" cy="19425"/>
            </a:xfrm>
            <a:custGeom>
              <a:avLst/>
              <a:gdLst/>
              <a:ahLst/>
              <a:cxnLst/>
              <a:rect l="l" t="t" r="r" b="b"/>
              <a:pathLst>
                <a:path w="807" h="777" extrusionOk="0">
                  <a:moveTo>
                    <a:pt x="606" y="1"/>
                  </a:moveTo>
                  <a:cubicBezTo>
                    <a:pt x="460" y="1"/>
                    <a:pt x="190" y="209"/>
                    <a:pt x="1" y="777"/>
                  </a:cubicBezTo>
                  <a:cubicBezTo>
                    <a:pt x="777" y="389"/>
                    <a:pt x="806" y="1"/>
                    <a:pt x="606"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0" name="Google Shape;3760;p6"/>
            <p:cNvSpPr/>
            <p:nvPr/>
          </p:nvSpPr>
          <p:spPr>
            <a:xfrm>
              <a:off x="5930700" y="1582825"/>
              <a:ext cx="50450" cy="50450"/>
            </a:xfrm>
            <a:custGeom>
              <a:avLst/>
              <a:gdLst/>
              <a:ahLst/>
              <a:cxnLst/>
              <a:rect l="l" t="t" r="r" b="b"/>
              <a:pathLst>
                <a:path w="2018" h="2018" extrusionOk="0">
                  <a:moveTo>
                    <a:pt x="1121" y="0"/>
                  </a:moveTo>
                  <a:cubicBezTo>
                    <a:pt x="897" y="449"/>
                    <a:pt x="1" y="2018"/>
                    <a:pt x="673" y="2018"/>
                  </a:cubicBezTo>
                  <a:cubicBezTo>
                    <a:pt x="225" y="1121"/>
                    <a:pt x="2018" y="673"/>
                    <a:pt x="112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1" name="Google Shape;3761;p6"/>
            <p:cNvSpPr/>
            <p:nvPr/>
          </p:nvSpPr>
          <p:spPr>
            <a:xfrm>
              <a:off x="5817000" y="4065000"/>
              <a:ext cx="12000" cy="8275"/>
            </a:xfrm>
            <a:custGeom>
              <a:avLst/>
              <a:gdLst/>
              <a:ahLst/>
              <a:cxnLst/>
              <a:rect l="l" t="t" r="r" b="b"/>
              <a:pathLst>
                <a:path w="480" h="331" extrusionOk="0">
                  <a:moveTo>
                    <a:pt x="6" y="0"/>
                  </a:moveTo>
                  <a:lnTo>
                    <a:pt x="6" y="0"/>
                  </a:lnTo>
                  <a:cubicBezTo>
                    <a:pt x="0" y="0"/>
                    <a:pt x="73" y="58"/>
                    <a:pt x="290" y="221"/>
                  </a:cubicBezTo>
                  <a:cubicBezTo>
                    <a:pt x="409" y="300"/>
                    <a:pt x="458" y="330"/>
                    <a:pt x="463" y="330"/>
                  </a:cubicBezTo>
                  <a:cubicBezTo>
                    <a:pt x="480" y="330"/>
                    <a:pt x="19" y="0"/>
                    <a:pt x="6"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2" name="Google Shape;3762;p6"/>
            <p:cNvSpPr/>
            <p:nvPr/>
          </p:nvSpPr>
          <p:spPr>
            <a:xfrm>
              <a:off x="5661750" y="1853675"/>
              <a:ext cx="28050" cy="21425"/>
            </a:xfrm>
            <a:custGeom>
              <a:avLst/>
              <a:gdLst/>
              <a:ahLst/>
              <a:cxnLst/>
              <a:rect l="l" t="t" r="r" b="b"/>
              <a:pathLst>
                <a:path w="1122" h="857" extrusionOk="0">
                  <a:moveTo>
                    <a:pt x="246" y="0"/>
                  </a:moveTo>
                  <a:cubicBezTo>
                    <a:pt x="141" y="0"/>
                    <a:pt x="53" y="44"/>
                    <a:pt x="1" y="148"/>
                  </a:cubicBezTo>
                  <a:cubicBezTo>
                    <a:pt x="599" y="148"/>
                    <a:pt x="311" y="857"/>
                    <a:pt x="869" y="857"/>
                  </a:cubicBezTo>
                  <a:cubicBezTo>
                    <a:pt x="939" y="857"/>
                    <a:pt x="1022" y="845"/>
                    <a:pt x="1121" y="821"/>
                  </a:cubicBezTo>
                  <a:cubicBezTo>
                    <a:pt x="1121" y="476"/>
                    <a:pt x="593" y="0"/>
                    <a:pt x="246"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3" name="Google Shape;3763;p6"/>
            <p:cNvSpPr/>
            <p:nvPr/>
          </p:nvSpPr>
          <p:spPr>
            <a:xfrm>
              <a:off x="4272225" y="2315700"/>
              <a:ext cx="76950" cy="81825"/>
            </a:xfrm>
            <a:custGeom>
              <a:avLst/>
              <a:gdLst/>
              <a:ahLst/>
              <a:cxnLst/>
              <a:rect l="l" t="t" r="r" b="b"/>
              <a:pathLst>
                <a:path w="3078" h="3273" extrusionOk="0">
                  <a:moveTo>
                    <a:pt x="472" y="206"/>
                  </a:moveTo>
                  <a:cubicBezTo>
                    <a:pt x="458" y="206"/>
                    <a:pt x="449" y="224"/>
                    <a:pt x="449" y="269"/>
                  </a:cubicBezTo>
                  <a:cubicBezTo>
                    <a:pt x="449" y="269"/>
                    <a:pt x="449" y="493"/>
                    <a:pt x="673" y="493"/>
                  </a:cubicBezTo>
                  <a:cubicBezTo>
                    <a:pt x="673" y="493"/>
                    <a:pt x="530" y="206"/>
                    <a:pt x="472" y="206"/>
                  </a:cubicBezTo>
                  <a:close/>
                  <a:moveTo>
                    <a:pt x="1" y="1389"/>
                  </a:moveTo>
                  <a:cubicBezTo>
                    <a:pt x="1" y="1390"/>
                    <a:pt x="1" y="1614"/>
                    <a:pt x="225" y="1614"/>
                  </a:cubicBezTo>
                  <a:cubicBezTo>
                    <a:pt x="225" y="1614"/>
                    <a:pt x="85" y="1474"/>
                    <a:pt x="1" y="1389"/>
                  </a:cubicBezTo>
                  <a:close/>
                  <a:moveTo>
                    <a:pt x="1706" y="1"/>
                  </a:moveTo>
                  <a:cubicBezTo>
                    <a:pt x="1555" y="1"/>
                    <a:pt x="1363" y="15"/>
                    <a:pt x="1121" y="45"/>
                  </a:cubicBezTo>
                  <a:cubicBezTo>
                    <a:pt x="875" y="537"/>
                    <a:pt x="798" y="1148"/>
                    <a:pt x="843" y="1705"/>
                  </a:cubicBezTo>
                  <a:lnTo>
                    <a:pt x="843" y="1705"/>
                  </a:lnTo>
                  <a:cubicBezTo>
                    <a:pt x="1014" y="1149"/>
                    <a:pt x="3078" y="1"/>
                    <a:pt x="1706" y="1"/>
                  </a:cubicBezTo>
                  <a:close/>
                  <a:moveTo>
                    <a:pt x="843" y="1705"/>
                  </a:moveTo>
                  <a:cubicBezTo>
                    <a:pt x="825" y="1764"/>
                    <a:pt x="828" y="1817"/>
                    <a:pt x="859" y="1860"/>
                  </a:cubicBezTo>
                  <a:lnTo>
                    <a:pt x="859" y="1860"/>
                  </a:lnTo>
                  <a:cubicBezTo>
                    <a:pt x="853" y="1809"/>
                    <a:pt x="848" y="1757"/>
                    <a:pt x="843" y="1705"/>
                  </a:cubicBezTo>
                  <a:close/>
                  <a:moveTo>
                    <a:pt x="2914" y="1838"/>
                  </a:moveTo>
                  <a:cubicBezTo>
                    <a:pt x="2236" y="1951"/>
                    <a:pt x="1757" y="2000"/>
                    <a:pt x="1431" y="2000"/>
                  </a:cubicBezTo>
                  <a:cubicBezTo>
                    <a:pt x="1095" y="2000"/>
                    <a:pt x="921" y="1948"/>
                    <a:pt x="859" y="1860"/>
                  </a:cubicBezTo>
                  <a:lnTo>
                    <a:pt x="859" y="1860"/>
                  </a:lnTo>
                  <a:cubicBezTo>
                    <a:pt x="956" y="2637"/>
                    <a:pt x="1292" y="3273"/>
                    <a:pt x="1734" y="3273"/>
                  </a:cubicBezTo>
                  <a:cubicBezTo>
                    <a:pt x="2084" y="3273"/>
                    <a:pt x="2499" y="2876"/>
                    <a:pt x="2914" y="1838"/>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4" name="Google Shape;3764;p6"/>
            <p:cNvSpPr/>
            <p:nvPr/>
          </p:nvSpPr>
          <p:spPr>
            <a:xfrm>
              <a:off x="5314375" y="1457525"/>
              <a:ext cx="33775" cy="20900"/>
            </a:xfrm>
            <a:custGeom>
              <a:avLst/>
              <a:gdLst/>
              <a:ahLst/>
              <a:cxnLst/>
              <a:rect l="l" t="t" r="r" b="b"/>
              <a:pathLst>
                <a:path w="1351" h="836" extrusionOk="0">
                  <a:moveTo>
                    <a:pt x="1091" y="0"/>
                  </a:moveTo>
                  <a:cubicBezTo>
                    <a:pt x="1046" y="0"/>
                    <a:pt x="983" y="25"/>
                    <a:pt x="897" y="82"/>
                  </a:cubicBezTo>
                  <a:cubicBezTo>
                    <a:pt x="897" y="530"/>
                    <a:pt x="225" y="530"/>
                    <a:pt x="1" y="754"/>
                  </a:cubicBezTo>
                  <a:cubicBezTo>
                    <a:pt x="115" y="811"/>
                    <a:pt x="225" y="836"/>
                    <a:pt x="330" y="836"/>
                  </a:cubicBezTo>
                  <a:cubicBezTo>
                    <a:pt x="942" y="836"/>
                    <a:pt x="1350" y="0"/>
                    <a:pt x="109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5" name="Google Shape;3765;p6"/>
            <p:cNvSpPr/>
            <p:nvPr/>
          </p:nvSpPr>
          <p:spPr>
            <a:xfrm>
              <a:off x="5493675" y="1280275"/>
              <a:ext cx="11225" cy="11225"/>
            </a:xfrm>
            <a:custGeom>
              <a:avLst/>
              <a:gdLst/>
              <a:ahLst/>
              <a:cxnLst/>
              <a:rect l="l" t="t" r="r" b="b"/>
              <a:pathLst>
                <a:path w="449" h="449" extrusionOk="0">
                  <a:moveTo>
                    <a:pt x="224" y="0"/>
                  </a:moveTo>
                  <a:cubicBezTo>
                    <a:pt x="0" y="0"/>
                    <a:pt x="224" y="448"/>
                    <a:pt x="449" y="448"/>
                  </a:cubicBezTo>
                  <a:cubicBezTo>
                    <a:pt x="449" y="448"/>
                    <a:pt x="449" y="0"/>
                    <a:pt x="2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6" name="Google Shape;3766;p6"/>
            <p:cNvSpPr/>
            <p:nvPr/>
          </p:nvSpPr>
          <p:spPr>
            <a:xfrm>
              <a:off x="4866150" y="1795725"/>
              <a:ext cx="22425" cy="7500"/>
            </a:xfrm>
            <a:custGeom>
              <a:avLst/>
              <a:gdLst/>
              <a:ahLst/>
              <a:cxnLst/>
              <a:rect l="l" t="t" r="r" b="b"/>
              <a:pathLst>
                <a:path w="897" h="300" extrusionOk="0">
                  <a:moveTo>
                    <a:pt x="897" y="1"/>
                  </a:moveTo>
                  <a:cubicBezTo>
                    <a:pt x="0" y="1"/>
                    <a:pt x="299" y="300"/>
                    <a:pt x="598" y="300"/>
                  </a:cubicBezTo>
                  <a:cubicBezTo>
                    <a:pt x="747" y="300"/>
                    <a:pt x="897" y="225"/>
                    <a:pt x="89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7" name="Google Shape;3767;p6"/>
            <p:cNvSpPr/>
            <p:nvPr/>
          </p:nvSpPr>
          <p:spPr>
            <a:xfrm>
              <a:off x="5532900" y="1089775"/>
              <a:ext cx="16825" cy="11225"/>
            </a:xfrm>
            <a:custGeom>
              <a:avLst/>
              <a:gdLst/>
              <a:ahLst/>
              <a:cxnLst/>
              <a:rect l="l" t="t" r="r" b="b"/>
              <a:pathLst>
                <a:path w="673" h="449" extrusionOk="0">
                  <a:moveTo>
                    <a:pt x="224" y="0"/>
                  </a:moveTo>
                  <a:cubicBezTo>
                    <a:pt x="0" y="0"/>
                    <a:pt x="224" y="448"/>
                    <a:pt x="673" y="448"/>
                  </a:cubicBezTo>
                  <a:cubicBezTo>
                    <a:pt x="673" y="448"/>
                    <a:pt x="673" y="0"/>
                    <a:pt x="2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8" name="Google Shape;3768;p6"/>
            <p:cNvSpPr/>
            <p:nvPr/>
          </p:nvSpPr>
          <p:spPr>
            <a:xfrm>
              <a:off x="5282675" y="1498875"/>
              <a:ext cx="14175" cy="8275"/>
            </a:xfrm>
            <a:custGeom>
              <a:avLst/>
              <a:gdLst/>
              <a:ahLst/>
              <a:cxnLst/>
              <a:rect l="l" t="t" r="r" b="b"/>
              <a:pathLst>
                <a:path w="567" h="331" extrusionOk="0">
                  <a:moveTo>
                    <a:pt x="533" y="0"/>
                  </a:moveTo>
                  <a:cubicBezTo>
                    <a:pt x="452" y="0"/>
                    <a:pt x="1" y="330"/>
                    <a:pt x="102" y="330"/>
                  </a:cubicBezTo>
                  <a:cubicBezTo>
                    <a:pt x="133" y="330"/>
                    <a:pt x="214" y="300"/>
                    <a:pt x="372" y="221"/>
                  </a:cubicBezTo>
                  <a:cubicBezTo>
                    <a:pt x="535" y="58"/>
                    <a:pt x="566" y="0"/>
                    <a:pt x="53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9" name="Google Shape;3769;p6"/>
            <p:cNvSpPr/>
            <p:nvPr/>
          </p:nvSpPr>
          <p:spPr>
            <a:xfrm>
              <a:off x="5460050" y="1325100"/>
              <a:ext cx="22450" cy="11225"/>
            </a:xfrm>
            <a:custGeom>
              <a:avLst/>
              <a:gdLst/>
              <a:ahLst/>
              <a:cxnLst/>
              <a:rect l="l" t="t" r="r" b="b"/>
              <a:pathLst>
                <a:path w="898" h="449" extrusionOk="0">
                  <a:moveTo>
                    <a:pt x="449" y="0"/>
                  </a:moveTo>
                  <a:cubicBezTo>
                    <a:pt x="449" y="224"/>
                    <a:pt x="1" y="224"/>
                    <a:pt x="449" y="448"/>
                  </a:cubicBezTo>
                  <a:cubicBezTo>
                    <a:pt x="897" y="448"/>
                    <a:pt x="897" y="0"/>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0" name="Google Shape;3770;p6"/>
            <p:cNvSpPr/>
            <p:nvPr/>
          </p:nvSpPr>
          <p:spPr>
            <a:xfrm>
              <a:off x="4653225" y="1991825"/>
              <a:ext cx="16850" cy="5650"/>
            </a:xfrm>
            <a:custGeom>
              <a:avLst/>
              <a:gdLst/>
              <a:ahLst/>
              <a:cxnLst/>
              <a:rect l="l" t="t" r="r" b="b"/>
              <a:pathLst>
                <a:path w="674" h="226" extrusionOk="0">
                  <a:moveTo>
                    <a:pt x="1" y="1"/>
                  </a:moveTo>
                  <a:cubicBezTo>
                    <a:pt x="1" y="1"/>
                    <a:pt x="225" y="225"/>
                    <a:pt x="449" y="225"/>
                  </a:cubicBezTo>
                  <a:cubicBezTo>
                    <a:pt x="673" y="225"/>
                    <a:pt x="225" y="1"/>
                    <a:pt x="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1" name="Google Shape;3771;p6"/>
            <p:cNvSpPr/>
            <p:nvPr/>
          </p:nvSpPr>
          <p:spPr>
            <a:xfrm>
              <a:off x="4969800" y="1011325"/>
              <a:ext cx="28025" cy="4225"/>
            </a:xfrm>
            <a:custGeom>
              <a:avLst/>
              <a:gdLst/>
              <a:ahLst/>
              <a:cxnLst/>
              <a:rect l="l" t="t" r="r" b="b"/>
              <a:pathLst>
                <a:path w="1121" h="169" extrusionOk="0">
                  <a:moveTo>
                    <a:pt x="561" y="1"/>
                  </a:moveTo>
                  <a:lnTo>
                    <a:pt x="561" y="1"/>
                  </a:lnTo>
                  <a:cubicBezTo>
                    <a:pt x="0" y="113"/>
                    <a:pt x="281" y="169"/>
                    <a:pt x="561" y="169"/>
                  </a:cubicBezTo>
                  <a:cubicBezTo>
                    <a:pt x="841" y="169"/>
                    <a:pt x="1121" y="113"/>
                    <a:pt x="56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2" name="Google Shape;3772;p6"/>
            <p:cNvSpPr/>
            <p:nvPr/>
          </p:nvSpPr>
          <p:spPr>
            <a:xfrm>
              <a:off x="4653350" y="1945000"/>
              <a:ext cx="44125" cy="30950"/>
            </a:xfrm>
            <a:custGeom>
              <a:avLst/>
              <a:gdLst/>
              <a:ahLst/>
              <a:cxnLst/>
              <a:rect l="l" t="t" r="r" b="b"/>
              <a:pathLst>
                <a:path w="1765" h="1238" extrusionOk="0">
                  <a:moveTo>
                    <a:pt x="949" y="1"/>
                  </a:moveTo>
                  <a:cubicBezTo>
                    <a:pt x="833" y="1"/>
                    <a:pt x="668" y="25"/>
                    <a:pt x="444" y="81"/>
                  </a:cubicBezTo>
                  <a:cubicBezTo>
                    <a:pt x="44" y="481"/>
                    <a:pt x="1" y="1237"/>
                    <a:pt x="155" y="1237"/>
                  </a:cubicBezTo>
                  <a:cubicBezTo>
                    <a:pt x="174" y="1237"/>
                    <a:pt x="196" y="1226"/>
                    <a:pt x="220" y="1202"/>
                  </a:cubicBezTo>
                  <a:cubicBezTo>
                    <a:pt x="220" y="1202"/>
                    <a:pt x="1764" y="1"/>
                    <a:pt x="9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3" name="Google Shape;3773;p6"/>
            <p:cNvSpPr/>
            <p:nvPr/>
          </p:nvSpPr>
          <p:spPr>
            <a:xfrm>
              <a:off x="5432050" y="1375525"/>
              <a:ext cx="56050" cy="50450"/>
            </a:xfrm>
            <a:custGeom>
              <a:avLst/>
              <a:gdLst/>
              <a:ahLst/>
              <a:cxnLst/>
              <a:rect l="l" t="t" r="r" b="b"/>
              <a:pathLst>
                <a:path w="2242" h="2018" extrusionOk="0">
                  <a:moveTo>
                    <a:pt x="1793" y="0"/>
                  </a:moveTo>
                  <a:lnTo>
                    <a:pt x="1793" y="0"/>
                  </a:lnTo>
                  <a:cubicBezTo>
                    <a:pt x="1345" y="897"/>
                    <a:pt x="224" y="1121"/>
                    <a:pt x="0" y="2017"/>
                  </a:cubicBezTo>
                  <a:cubicBezTo>
                    <a:pt x="897" y="1569"/>
                    <a:pt x="2241" y="673"/>
                    <a:pt x="179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4" name="Google Shape;3774;p6"/>
            <p:cNvSpPr/>
            <p:nvPr/>
          </p:nvSpPr>
          <p:spPr>
            <a:xfrm>
              <a:off x="4910975" y="3840800"/>
              <a:ext cx="33625" cy="33650"/>
            </a:xfrm>
            <a:custGeom>
              <a:avLst/>
              <a:gdLst/>
              <a:ahLst/>
              <a:cxnLst/>
              <a:rect l="l" t="t" r="r" b="b"/>
              <a:pathLst>
                <a:path w="1345" h="1346" extrusionOk="0">
                  <a:moveTo>
                    <a:pt x="1345" y="0"/>
                  </a:moveTo>
                  <a:cubicBezTo>
                    <a:pt x="224" y="0"/>
                    <a:pt x="224" y="673"/>
                    <a:pt x="0" y="1345"/>
                  </a:cubicBezTo>
                  <a:cubicBezTo>
                    <a:pt x="1121" y="1345"/>
                    <a:pt x="897" y="225"/>
                    <a:pt x="134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5" name="Google Shape;3775;p6"/>
            <p:cNvSpPr/>
            <p:nvPr/>
          </p:nvSpPr>
          <p:spPr>
            <a:xfrm>
              <a:off x="4708175" y="4261025"/>
              <a:ext cx="45925" cy="30625"/>
            </a:xfrm>
            <a:custGeom>
              <a:avLst/>
              <a:gdLst/>
              <a:ahLst/>
              <a:cxnLst/>
              <a:rect l="l" t="t" r="r" b="b"/>
              <a:pathLst>
                <a:path w="1837" h="1225" extrusionOk="0">
                  <a:moveTo>
                    <a:pt x="1164" y="0"/>
                  </a:moveTo>
                  <a:lnTo>
                    <a:pt x="1164" y="0"/>
                  </a:lnTo>
                  <a:cubicBezTo>
                    <a:pt x="977" y="376"/>
                    <a:pt x="1" y="1225"/>
                    <a:pt x="87" y="1225"/>
                  </a:cubicBezTo>
                  <a:cubicBezTo>
                    <a:pt x="103" y="1225"/>
                    <a:pt x="159" y="1193"/>
                    <a:pt x="268" y="1121"/>
                  </a:cubicBezTo>
                  <a:cubicBezTo>
                    <a:pt x="716" y="897"/>
                    <a:pt x="1837" y="448"/>
                    <a:pt x="116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6" name="Google Shape;3776;p6"/>
            <p:cNvSpPr/>
            <p:nvPr/>
          </p:nvSpPr>
          <p:spPr>
            <a:xfrm>
              <a:off x="4225750" y="2484975"/>
              <a:ext cx="12025" cy="8275"/>
            </a:xfrm>
            <a:custGeom>
              <a:avLst/>
              <a:gdLst/>
              <a:ahLst/>
              <a:cxnLst/>
              <a:rect l="l" t="t" r="r" b="b"/>
              <a:pathLst>
                <a:path w="481" h="331" extrusionOk="0">
                  <a:moveTo>
                    <a:pt x="7" y="1"/>
                  </a:moveTo>
                  <a:cubicBezTo>
                    <a:pt x="1" y="1"/>
                    <a:pt x="73" y="58"/>
                    <a:pt x="291" y="221"/>
                  </a:cubicBezTo>
                  <a:cubicBezTo>
                    <a:pt x="409" y="300"/>
                    <a:pt x="458" y="331"/>
                    <a:pt x="463" y="331"/>
                  </a:cubicBezTo>
                  <a:cubicBezTo>
                    <a:pt x="480" y="331"/>
                    <a:pt x="20" y="1"/>
                    <a:pt x="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7" name="Google Shape;3777;p6"/>
            <p:cNvSpPr/>
            <p:nvPr/>
          </p:nvSpPr>
          <p:spPr>
            <a:xfrm>
              <a:off x="4154575" y="815225"/>
              <a:ext cx="39250" cy="11225"/>
            </a:xfrm>
            <a:custGeom>
              <a:avLst/>
              <a:gdLst/>
              <a:ahLst/>
              <a:cxnLst/>
              <a:rect l="l" t="t" r="r" b="b"/>
              <a:pathLst>
                <a:path w="1570" h="449" extrusionOk="0">
                  <a:moveTo>
                    <a:pt x="1345" y="1"/>
                  </a:moveTo>
                  <a:cubicBezTo>
                    <a:pt x="897" y="1"/>
                    <a:pt x="0" y="449"/>
                    <a:pt x="673" y="449"/>
                  </a:cubicBezTo>
                  <a:cubicBezTo>
                    <a:pt x="561" y="225"/>
                    <a:pt x="841" y="225"/>
                    <a:pt x="1093" y="225"/>
                  </a:cubicBezTo>
                  <a:cubicBezTo>
                    <a:pt x="1345" y="225"/>
                    <a:pt x="1569" y="225"/>
                    <a:pt x="134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8" name="Google Shape;3778;p6"/>
            <p:cNvSpPr/>
            <p:nvPr/>
          </p:nvSpPr>
          <p:spPr>
            <a:xfrm>
              <a:off x="3913650" y="1302675"/>
              <a:ext cx="44850" cy="44850"/>
            </a:xfrm>
            <a:custGeom>
              <a:avLst/>
              <a:gdLst/>
              <a:ahLst/>
              <a:cxnLst/>
              <a:rect l="l" t="t" r="r" b="b"/>
              <a:pathLst>
                <a:path w="1794" h="1794" extrusionOk="0">
                  <a:moveTo>
                    <a:pt x="1793" y="1"/>
                  </a:moveTo>
                  <a:cubicBezTo>
                    <a:pt x="448" y="1"/>
                    <a:pt x="673" y="1121"/>
                    <a:pt x="0" y="1794"/>
                  </a:cubicBezTo>
                  <a:cubicBezTo>
                    <a:pt x="897" y="1345"/>
                    <a:pt x="1121" y="449"/>
                    <a:pt x="179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9" name="Google Shape;3779;p6"/>
            <p:cNvSpPr/>
            <p:nvPr/>
          </p:nvSpPr>
          <p:spPr>
            <a:xfrm>
              <a:off x="3894025" y="3044275"/>
              <a:ext cx="27525" cy="13050"/>
            </a:xfrm>
            <a:custGeom>
              <a:avLst/>
              <a:gdLst/>
              <a:ahLst/>
              <a:cxnLst/>
              <a:rect l="l" t="t" r="r" b="b"/>
              <a:pathLst>
                <a:path w="1101" h="522" extrusionOk="0">
                  <a:moveTo>
                    <a:pt x="904" y="1"/>
                  </a:moveTo>
                  <a:cubicBezTo>
                    <a:pt x="875" y="1"/>
                    <a:pt x="836" y="12"/>
                    <a:pt x="785" y="37"/>
                  </a:cubicBezTo>
                  <a:cubicBezTo>
                    <a:pt x="673" y="261"/>
                    <a:pt x="449" y="261"/>
                    <a:pt x="281" y="261"/>
                  </a:cubicBezTo>
                  <a:cubicBezTo>
                    <a:pt x="113" y="261"/>
                    <a:pt x="1" y="261"/>
                    <a:pt x="113" y="485"/>
                  </a:cubicBezTo>
                  <a:cubicBezTo>
                    <a:pt x="189" y="510"/>
                    <a:pt x="262" y="521"/>
                    <a:pt x="331" y="521"/>
                  </a:cubicBezTo>
                  <a:cubicBezTo>
                    <a:pt x="806" y="521"/>
                    <a:pt x="1101" y="1"/>
                    <a:pt x="90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0" name="Google Shape;3780;p6"/>
            <p:cNvSpPr/>
            <p:nvPr/>
          </p:nvSpPr>
          <p:spPr>
            <a:xfrm>
              <a:off x="3667125" y="1532400"/>
              <a:ext cx="84050" cy="39250"/>
            </a:xfrm>
            <a:custGeom>
              <a:avLst/>
              <a:gdLst/>
              <a:ahLst/>
              <a:cxnLst/>
              <a:rect l="l" t="t" r="r" b="b"/>
              <a:pathLst>
                <a:path w="3362" h="1570" extrusionOk="0">
                  <a:moveTo>
                    <a:pt x="1793" y="0"/>
                  </a:moveTo>
                  <a:lnTo>
                    <a:pt x="1793" y="0"/>
                  </a:lnTo>
                  <a:cubicBezTo>
                    <a:pt x="2017" y="897"/>
                    <a:pt x="0" y="1121"/>
                    <a:pt x="1345" y="1569"/>
                  </a:cubicBezTo>
                  <a:cubicBezTo>
                    <a:pt x="1121" y="897"/>
                    <a:pt x="3362" y="673"/>
                    <a:pt x="179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1" name="Google Shape;3781;p6"/>
            <p:cNvSpPr/>
            <p:nvPr/>
          </p:nvSpPr>
          <p:spPr>
            <a:xfrm>
              <a:off x="3599875" y="1622050"/>
              <a:ext cx="33650" cy="22425"/>
            </a:xfrm>
            <a:custGeom>
              <a:avLst/>
              <a:gdLst/>
              <a:ahLst/>
              <a:cxnLst/>
              <a:rect l="l" t="t" r="r" b="b"/>
              <a:pathLst>
                <a:path w="1346" h="897" extrusionOk="0">
                  <a:moveTo>
                    <a:pt x="1345" y="0"/>
                  </a:moveTo>
                  <a:cubicBezTo>
                    <a:pt x="449" y="0"/>
                    <a:pt x="1" y="449"/>
                    <a:pt x="1" y="897"/>
                  </a:cubicBezTo>
                  <a:cubicBezTo>
                    <a:pt x="897" y="897"/>
                    <a:pt x="673" y="224"/>
                    <a:pt x="134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2" name="Google Shape;3782;p6"/>
            <p:cNvSpPr/>
            <p:nvPr/>
          </p:nvSpPr>
          <p:spPr>
            <a:xfrm>
              <a:off x="3527050" y="1644450"/>
              <a:ext cx="89650" cy="56050"/>
            </a:xfrm>
            <a:custGeom>
              <a:avLst/>
              <a:gdLst/>
              <a:ahLst/>
              <a:cxnLst/>
              <a:rect l="l" t="t" r="r" b="b"/>
              <a:pathLst>
                <a:path w="3586" h="2242" extrusionOk="0">
                  <a:moveTo>
                    <a:pt x="2241" y="1"/>
                  </a:moveTo>
                  <a:cubicBezTo>
                    <a:pt x="2241" y="1121"/>
                    <a:pt x="0" y="1570"/>
                    <a:pt x="448" y="2242"/>
                  </a:cubicBezTo>
                  <a:cubicBezTo>
                    <a:pt x="897" y="1570"/>
                    <a:pt x="3586" y="673"/>
                    <a:pt x="224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3" name="Google Shape;3783;p6"/>
            <p:cNvSpPr/>
            <p:nvPr/>
          </p:nvSpPr>
          <p:spPr>
            <a:xfrm>
              <a:off x="3487825" y="1011325"/>
              <a:ext cx="16825" cy="16825"/>
            </a:xfrm>
            <a:custGeom>
              <a:avLst/>
              <a:gdLst/>
              <a:ahLst/>
              <a:cxnLst/>
              <a:rect l="l" t="t" r="r" b="b"/>
              <a:pathLst>
                <a:path w="673" h="673" extrusionOk="0">
                  <a:moveTo>
                    <a:pt x="448" y="1"/>
                  </a:moveTo>
                  <a:cubicBezTo>
                    <a:pt x="0" y="1"/>
                    <a:pt x="224" y="449"/>
                    <a:pt x="673" y="673"/>
                  </a:cubicBezTo>
                  <a:cubicBezTo>
                    <a:pt x="673" y="449"/>
                    <a:pt x="673" y="1"/>
                    <a:pt x="44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4" name="Google Shape;3784;p6"/>
            <p:cNvSpPr/>
            <p:nvPr/>
          </p:nvSpPr>
          <p:spPr>
            <a:xfrm>
              <a:off x="3315600" y="1846150"/>
              <a:ext cx="20975" cy="11375"/>
            </a:xfrm>
            <a:custGeom>
              <a:avLst/>
              <a:gdLst/>
              <a:ahLst/>
              <a:cxnLst/>
              <a:rect l="l" t="t" r="r" b="b"/>
              <a:pathLst>
                <a:path w="839" h="455" extrusionOk="0">
                  <a:moveTo>
                    <a:pt x="838" y="1"/>
                  </a:moveTo>
                  <a:lnTo>
                    <a:pt x="838" y="1"/>
                  </a:lnTo>
                  <a:cubicBezTo>
                    <a:pt x="1" y="141"/>
                    <a:pt x="32" y="454"/>
                    <a:pt x="284" y="454"/>
                  </a:cubicBezTo>
                  <a:cubicBezTo>
                    <a:pt x="436" y="454"/>
                    <a:pt x="669" y="339"/>
                    <a:pt x="83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5" name="Google Shape;3785;p6"/>
            <p:cNvSpPr/>
            <p:nvPr/>
          </p:nvSpPr>
          <p:spPr>
            <a:xfrm>
              <a:off x="3280500" y="1860925"/>
              <a:ext cx="29900" cy="20925"/>
            </a:xfrm>
            <a:custGeom>
              <a:avLst/>
              <a:gdLst/>
              <a:ahLst/>
              <a:cxnLst/>
              <a:rect l="l" t="t" r="r" b="b"/>
              <a:pathLst>
                <a:path w="1196" h="837" extrusionOk="0">
                  <a:moveTo>
                    <a:pt x="1026" y="1"/>
                  </a:moveTo>
                  <a:cubicBezTo>
                    <a:pt x="997" y="1"/>
                    <a:pt x="954" y="25"/>
                    <a:pt x="897" y="82"/>
                  </a:cubicBezTo>
                  <a:cubicBezTo>
                    <a:pt x="897" y="531"/>
                    <a:pt x="1" y="306"/>
                    <a:pt x="1" y="755"/>
                  </a:cubicBezTo>
                  <a:cubicBezTo>
                    <a:pt x="115" y="812"/>
                    <a:pt x="222" y="836"/>
                    <a:pt x="321" y="836"/>
                  </a:cubicBezTo>
                  <a:cubicBezTo>
                    <a:pt x="898" y="836"/>
                    <a:pt x="1195" y="1"/>
                    <a:pt x="1026"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6" name="Google Shape;3786;p6"/>
            <p:cNvSpPr/>
            <p:nvPr/>
          </p:nvSpPr>
          <p:spPr>
            <a:xfrm>
              <a:off x="3241300" y="1890975"/>
              <a:ext cx="28025" cy="16850"/>
            </a:xfrm>
            <a:custGeom>
              <a:avLst/>
              <a:gdLst/>
              <a:ahLst/>
              <a:cxnLst/>
              <a:rect l="l" t="t" r="r" b="b"/>
              <a:pathLst>
                <a:path w="1121" h="674" extrusionOk="0">
                  <a:moveTo>
                    <a:pt x="672" y="1"/>
                  </a:moveTo>
                  <a:cubicBezTo>
                    <a:pt x="672" y="225"/>
                    <a:pt x="0" y="225"/>
                    <a:pt x="0" y="673"/>
                  </a:cubicBezTo>
                  <a:lnTo>
                    <a:pt x="0" y="673"/>
                  </a:lnTo>
                  <a:cubicBezTo>
                    <a:pt x="672" y="673"/>
                    <a:pt x="1121" y="1"/>
                    <a:pt x="672"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7" name="Google Shape;3787;p6"/>
            <p:cNvSpPr/>
            <p:nvPr/>
          </p:nvSpPr>
          <p:spPr>
            <a:xfrm>
              <a:off x="3076925" y="2065925"/>
              <a:ext cx="24325" cy="9975"/>
            </a:xfrm>
            <a:custGeom>
              <a:avLst/>
              <a:gdLst/>
              <a:ahLst/>
              <a:cxnLst/>
              <a:rect l="l" t="t" r="r" b="b"/>
              <a:pathLst>
                <a:path w="973" h="399" extrusionOk="0">
                  <a:moveTo>
                    <a:pt x="698" y="0"/>
                  </a:moveTo>
                  <a:cubicBezTo>
                    <a:pt x="399" y="0"/>
                    <a:pt x="1" y="399"/>
                    <a:pt x="300" y="399"/>
                  </a:cubicBezTo>
                  <a:lnTo>
                    <a:pt x="972" y="399"/>
                  </a:lnTo>
                  <a:cubicBezTo>
                    <a:pt x="972" y="100"/>
                    <a:pt x="848" y="0"/>
                    <a:pt x="69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8" name="Google Shape;3788;p6"/>
            <p:cNvSpPr/>
            <p:nvPr/>
          </p:nvSpPr>
          <p:spPr>
            <a:xfrm>
              <a:off x="2819425" y="3039675"/>
              <a:ext cx="12000" cy="8275"/>
            </a:xfrm>
            <a:custGeom>
              <a:avLst/>
              <a:gdLst/>
              <a:ahLst/>
              <a:cxnLst/>
              <a:rect l="l" t="t" r="r" b="b"/>
              <a:pathLst>
                <a:path w="480" h="331" extrusionOk="0">
                  <a:moveTo>
                    <a:pt x="6" y="0"/>
                  </a:moveTo>
                  <a:cubicBezTo>
                    <a:pt x="0" y="0"/>
                    <a:pt x="73" y="58"/>
                    <a:pt x="290" y="221"/>
                  </a:cubicBezTo>
                  <a:cubicBezTo>
                    <a:pt x="409" y="300"/>
                    <a:pt x="458" y="330"/>
                    <a:pt x="463" y="330"/>
                  </a:cubicBezTo>
                  <a:cubicBezTo>
                    <a:pt x="480" y="330"/>
                    <a:pt x="19" y="0"/>
                    <a:pt x="6"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9" name="Google Shape;3789;p6"/>
            <p:cNvSpPr/>
            <p:nvPr/>
          </p:nvSpPr>
          <p:spPr>
            <a:xfrm>
              <a:off x="2072675" y="4646475"/>
              <a:ext cx="36850" cy="12375"/>
            </a:xfrm>
            <a:custGeom>
              <a:avLst/>
              <a:gdLst/>
              <a:ahLst/>
              <a:cxnLst/>
              <a:rect l="l" t="t" r="r" b="b"/>
              <a:pathLst>
                <a:path w="1474" h="495" extrusionOk="0">
                  <a:moveTo>
                    <a:pt x="1036" y="1"/>
                  </a:moveTo>
                  <a:cubicBezTo>
                    <a:pt x="577" y="1"/>
                    <a:pt x="1" y="494"/>
                    <a:pt x="577" y="494"/>
                  </a:cubicBezTo>
                  <a:cubicBezTo>
                    <a:pt x="577" y="270"/>
                    <a:pt x="857" y="270"/>
                    <a:pt x="1081" y="270"/>
                  </a:cubicBezTo>
                  <a:cubicBezTo>
                    <a:pt x="1305" y="270"/>
                    <a:pt x="1473" y="270"/>
                    <a:pt x="1249" y="46"/>
                  </a:cubicBezTo>
                  <a:cubicBezTo>
                    <a:pt x="1185" y="14"/>
                    <a:pt x="1112" y="1"/>
                    <a:pt x="1036"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0" name="Google Shape;3790;p6"/>
            <p:cNvSpPr/>
            <p:nvPr/>
          </p:nvSpPr>
          <p:spPr>
            <a:xfrm>
              <a:off x="1100975" y="1061750"/>
              <a:ext cx="67250" cy="61650"/>
            </a:xfrm>
            <a:custGeom>
              <a:avLst/>
              <a:gdLst/>
              <a:ahLst/>
              <a:cxnLst/>
              <a:rect l="l" t="t" r="r" b="b"/>
              <a:pathLst>
                <a:path w="2690" h="2466" extrusionOk="0">
                  <a:moveTo>
                    <a:pt x="1793" y="1"/>
                  </a:moveTo>
                  <a:lnTo>
                    <a:pt x="1793" y="1"/>
                  </a:lnTo>
                  <a:cubicBezTo>
                    <a:pt x="2017" y="1121"/>
                    <a:pt x="0" y="1569"/>
                    <a:pt x="897" y="2466"/>
                  </a:cubicBezTo>
                  <a:cubicBezTo>
                    <a:pt x="897" y="1794"/>
                    <a:pt x="2690" y="897"/>
                    <a:pt x="179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1" name="Google Shape;3791;p6"/>
            <p:cNvSpPr/>
            <p:nvPr/>
          </p:nvSpPr>
          <p:spPr>
            <a:xfrm>
              <a:off x="271725" y="1044950"/>
              <a:ext cx="95275" cy="44850"/>
            </a:xfrm>
            <a:custGeom>
              <a:avLst/>
              <a:gdLst/>
              <a:ahLst/>
              <a:cxnLst/>
              <a:rect l="l" t="t" r="r" b="b"/>
              <a:pathLst>
                <a:path w="3811" h="1794" extrusionOk="0">
                  <a:moveTo>
                    <a:pt x="3362" y="0"/>
                  </a:moveTo>
                  <a:cubicBezTo>
                    <a:pt x="2690" y="673"/>
                    <a:pt x="1" y="1793"/>
                    <a:pt x="225" y="1793"/>
                  </a:cubicBezTo>
                  <a:cubicBezTo>
                    <a:pt x="1794" y="1569"/>
                    <a:pt x="3811" y="897"/>
                    <a:pt x="3362"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2" name="Google Shape;3792;p6"/>
            <p:cNvSpPr/>
            <p:nvPr/>
          </p:nvSpPr>
          <p:spPr>
            <a:xfrm>
              <a:off x="507050" y="742400"/>
              <a:ext cx="28050" cy="28025"/>
            </a:xfrm>
            <a:custGeom>
              <a:avLst/>
              <a:gdLst/>
              <a:ahLst/>
              <a:cxnLst/>
              <a:rect l="l" t="t" r="r" b="b"/>
              <a:pathLst>
                <a:path w="1122" h="1121" extrusionOk="0">
                  <a:moveTo>
                    <a:pt x="673" y="0"/>
                  </a:moveTo>
                  <a:cubicBezTo>
                    <a:pt x="449" y="448"/>
                    <a:pt x="1" y="896"/>
                    <a:pt x="673" y="1121"/>
                  </a:cubicBezTo>
                  <a:cubicBezTo>
                    <a:pt x="673" y="672"/>
                    <a:pt x="1121" y="224"/>
                    <a:pt x="67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3" name="Google Shape;3793;p6"/>
            <p:cNvSpPr/>
            <p:nvPr/>
          </p:nvSpPr>
          <p:spPr>
            <a:xfrm>
              <a:off x="1064525" y="3105300"/>
              <a:ext cx="8600" cy="11475"/>
            </a:xfrm>
            <a:custGeom>
              <a:avLst/>
              <a:gdLst/>
              <a:ahLst/>
              <a:cxnLst/>
              <a:rect l="l" t="t" r="r" b="b"/>
              <a:pathLst>
                <a:path w="344" h="459" extrusionOk="0">
                  <a:moveTo>
                    <a:pt x="334" y="1"/>
                  </a:moveTo>
                  <a:cubicBezTo>
                    <a:pt x="330" y="1"/>
                    <a:pt x="271" y="75"/>
                    <a:pt x="113" y="285"/>
                  </a:cubicBezTo>
                  <a:cubicBezTo>
                    <a:pt x="30" y="411"/>
                    <a:pt x="1" y="458"/>
                    <a:pt x="5" y="458"/>
                  </a:cubicBezTo>
                  <a:cubicBezTo>
                    <a:pt x="16" y="458"/>
                    <a:pt x="344" y="1"/>
                    <a:pt x="33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4" name="Google Shape;3794;p6"/>
            <p:cNvSpPr/>
            <p:nvPr/>
          </p:nvSpPr>
          <p:spPr>
            <a:xfrm>
              <a:off x="1012200" y="1126250"/>
              <a:ext cx="12000" cy="8275"/>
            </a:xfrm>
            <a:custGeom>
              <a:avLst/>
              <a:gdLst/>
              <a:ahLst/>
              <a:cxnLst/>
              <a:rect l="l" t="t" r="r" b="b"/>
              <a:pathLst>
                <a:path w="480" h="331" extrusionOk="0">
                  <a:moveTo>
                    <a:pt x="17" y="1"/>
                  </a:moveTo>
                  <a:cubicBezTo>
                    <a:pt x="0" y="1"/>
                    <a:pt x="460" y="331"/>
                    <a:pt x="474" y="331"/>
                  </a:cubicBezTo>
                  <a:cubicBezTo>
                    <a:pt x="479" y="331"/>
                    <a:pt x="407" y="273"/>
                    <a:pt x="189" y="110"/>
                  </a:cubicBezTo>
                  <a:cubicBezTo>
                    <a:pt x="71" y="31"/>
                    <a:pt x="22" y="1"/>
                    <a:pt x="1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5" name="Google Shape;3795;p6"/>
            <p:cNvSpPr/>
            <p:nvPr/>
          </p:nvSpPr>
          <p:spPr>
            <a:xfrm>
              <a:off x="955300" y="3351075"/>
              <a:ext cx="40325" cy="30300"/>
            </a:xfrm>
            <a:custGeom>
              <a:avLst/>
              <a:gdLst/>
              <a:ahLst/>
              <a:cxnLst/>
              <a:rect l="l" t="t" r="r" b="b"/>
              <a:pathLst>
                <a:path w="1613" h="1212" extrusionOk="0">
                  <a:moveTo>
                    <a:pt x="1330" y="0"/>
                  </a:moveTo>
                  <a:cubicBezTo>
                    <a:pt x="1284" y="0"/>
                    <a:pt x="1216" y="28"/>
                    <a:pt x="1121" y="91"/>
                  </a:cubicBezTo>
                  <a:cubicBezTo>
                    <a:pt x="1121" y="315"/>
                    <a:pt x="0" y="764"/>
                    <a:pt x="897" y="1212"/>
                  </a:cubicBezTo>
                  <a:cubicBezTo>
                    <a:pt x="1089" y="1019"/>
                    <a:pt x="1612" y="0"/>
                    <a:pt x="133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6" name="Google Shape;3796;p6"/>
            <p:cNvSpPr/>
            <p:nvPr/>
          </p:nvSpPr>
          <p:spPr>
            <a:xfrm>
              <a:off x="916075" y="3426175"/>
              <a:ext cx="39250" cy="33650"/>
            </a:xfrm>
            <a:custGeom>
              <a:avLst/>
              <a:gdLst/>
              <a:ahLst/>
              <a:cxnLst/>
              <a:rect l="l" t="t" r="r" b="b"/>
              <a:pathLst>
                <a:path w="1570" h="1346" extrusionOk="0">
                  <a:moveTo>
                    <a:pt x="897" y="1"/>
                  </a:moveTo>
                  <a:cubicBezTo>
                    <a:pt x="897" y="449"/>
                    <a:pt x="0" y="897"/>
                    <a:pt x="673" y="1346"/>
                  </a:cubicBezTo>
                  <a:cubicBezTo>
                    <a:pt x="448" y="897"/>
                    <a:pt x="1569" y="225"/>
                    <a:pt x="89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7" name="Google Shape;3797;p6"/>
            <p:cNvSpPr/>
            <p:nvPr/>
          </p:nvSpPr>
          <p:spPr>
            <a:xfrm>
              <a:off x="865650" y="1319500"/>
              <a:ext cx="33625" cy="16825"/>
            </a:xfrm>
            <a:custGeom>
              <a:avLst/>
              <a:gdLst/>
              <a:ahLst/>
              <a:cxnLst/>
              <a:rect l="l" t="t" r="r" b="b"/>
              <a:pathLst>
                <a:path w="1345" h="673" extrusionOk="0">
                  <a:moveTo>
                    <a:pt x="673" y="0"/>
                  </a:moveTo>
                  <a:cubicBezTo>
                    <a:pt x="673" y="0"/>
                    <a:pt x="0" y="672"/>
                    <a:pt x="673" y="672"/>
                  </a:cubicBezTo>
                  <a:cubicBezTo>
                    <a:pt x="448" y="448"/>
                    <a:pt x="1345" y="0"/>
                    <a:pt x="67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8" name="Google Shape;3798;p6"/>
            <p:cNvSpPr/>
            <p:nvPr/>
          </p:nvSpPr>
          <p:spPr>
            <a:xfrm>
              <a:off x="832025" y="1963825"/>
              <a:ext cx="50450" cy="44850"/>
            </a:xfrm>
            <a:custGeom>
              <a:avLst/>
              <a:gdLst/>
              <a:ahLst/>
              <a:cxnLst/>
              <a:rect l="l" t="t" r="r" b="b"/>
              <a:pathLst>
                <a:path w="2018" h="1794" extrusionOk="0">
                  <a:moveTo>
                    <a:pt x="2018" y="0"/>
                  </a:moveTo>
                  <a:lnTo>
                    <a:pt x="2018" y="0"/>
                  </a:lnTo>
                  <a:cubicBezTo>
                    <a:pt x="1345" y="449"/>
                    <a:pt x="0" y="897"/>
                    <a:pt x="0" y="1793"/>
                  </a:cubicBezTo>
                  <a:cubicBezTo>
                    <a:pt x="1121" y="1569"/>
                    <a:pt x="1569" y="673"/>
                    <a:pt x="201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9" name="Google Shape;3799;p6"/>
            <p:cNvSpPr/>
            <p:nvPr/>
          </p:nvSpPr>
          <p:spPr>
            <a:xfrm>
              <a:off x="389400" y="1065875"/>
              <a:ext cx="351150" cy="39975"/>
            </a:xfrm>
            <a:custGeom>
              <a:avLst/>
              <a:gdLst/>
              <a:ahLst/>
              <a:cxnLst/>
              <a:rect l="l" t="t" r="r" b="b"/>
              <a:pathLst>
                <a:path w="14046" h="1599" extrusionOk="0">
                  <a:moveTo>
                    <a:pt x="4900" y="1"/>
                  </a:moveTo>
                  <a:cubicBezTo>
                    <a:pt x="3356" y="1"/>
                    <a:pt x="1699" y="198"/>
                    <a:pt x="0" y="732"/>
                  </a:cubicBezTo>
                  <a:lnTo>
                    <a:pt x="11733" y="1111"/>
                  </a:lnTo>
                  <a:lnTo>
                    <a:pt x="11733" y="1111"/>
                  </a:lnTo>
                  <a:cubicBezTo>
                    <a:pt x="10095" y="641"/>
                    <a:pt x="7680" y="1"/>
                    <a:pt x="4900" y="1"/>
                  </a:cubicBezTo>
                  <a:close/>
                  <a:moveTo>
                    <a:pt x="11733" y="1111"/>
                  </a:moveTo>
                  <a:cubicBezTo>
                    <a:pt x="12683" y="1383"/>
                    <a:pt x="13372" y="1598"/>
                    <a:pt x="13719" y="1598"/>
                  </a:cubicBezTo>
                  <a:cubicBezTo>
                    <a:pt x="13976" y="1598"/>
                    <a:pt x="14046" y="1480"/>
                    <a:pt x="13895" y="1180"/>
                  </a:cubicBezTo>
                  <a:lnTo>
                    <a:pt x="11733" y="1111"/>
                  </a:ln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0" name="Google Shape;3800;p6"/>
            <p:cNvSpPr/>
            <p:nvPr/>
          </p:nvSpPr>
          <p:spPr>
            <a:xfrm>
              <a:off x="544475" y="3516375"/>
              <a:ext cx="12700" cy="18475"/>
            </a:xfrm>
            <a:custGeom>
              <a:avLst/>
              <a:gdLst/>
              <a:ahLst/>
              <a:cxnLst/>
              <a:rect l="l" t="t" r="r" b="b"/>
              <a:pathLst>
                <a:path w="508" h="739" extrusionOk="0">
                  <a:moveTo>
                    <a:pt x="467" y="0"/>
                  </a:moveTo>
                  <a:cubicBezTo>
                    <a:pt x="456" y="0"/>
                    <a:pt x="406" y="57"/>
                    <a:pt x="297" y="203"/>
                  </a:cubicBezTo>
                  <a:cubicBezTo>
                    <a:pt x="70" y="600"/>
                    <a:pt x="1" y="739"/>
                    <a:pt x="13" y="739"/>
                  </a:cubicBezTo>
                  <a:cubicBezTo>
                    <a:pt x="43" y="739"/>
                    <a:pt x="507" y="0"/>
                    <a:pt x="46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1" name="Google Shape;3801;p6"/>
            <p:cNvSpPr/>
            <p:nvPr/>
          </p:nvSpPr>
          <p:spPr>
            <a:xfrm>
              <a:off x="282925" y="2271975"/>
              <a:ext cx="240950" cy="89675"/>
            </a:xfrm>
            <a:custGeom>
              <a:avLst/>
              <a:gdLst/>
              <a:ahLst/>
              <a:cxnLst/>
              <a:rect l="l" t="t" r="r" b="b"/>
              <a:pathLst>
                <a:path w="9638" h="3587" extrusionOk="0">
                  <a:moveTo>
                    <a:pt x="5604" y="1"/>
                  </a:moveTo>
                  <a:lnTo>
                    <a:pt x="5604" y="1"/>
                  </a:lnTo>
                  <a:cubicBezTo>
                    <a:pt x="3363" y="449"/>
                    <a:pt x="1346" y="1794"/>
                    <a:pt x="1" y="3587"/>
                  </a:cubicBezTo>
                  <a:cubicBezTo>
                    <a:pt x="7621" y="2466"/>
                    <a:pt x="9638" y="1346"/>
                    <a:pt x="560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2" name="Google Shape;3802;p6"/>
            <p:cNvSpPr/>
            <p:nvPr/>
          </p:nvSpPr>
          <p:spPr>
            <a:xfrm>
              <a:off x="333375" y="2249575"/>
              <a:ext cx="72850" cy="33650"/>
            </a:xfrm>
            <a:custGeom>
              <a:avLst/>
              <a:gdLst/>
              <a:ahLst/>
              <a:cxnLst/>
              <a:rect l="l" t="t" r="r" b="b"/>
              <a:pathLst>
                <a:path w="2914" h="1346" extrusionOk="0">
                  <a:moveTo>
                    <a:pt x="2914" y="0"/>
                  </a:moveTo>
                  <a:cubicBezTo>
                    <a:pt x="2241" y="0"/>
                    <a:pt x="0" y="1345"/>
                    <a:pt x="1121" y="1345"/>
                  </a:cubicBezTo>
                  <a:cubicBezTo>
                    <a:pt x="1569" y="897"/>
                    <a:pt x="2689" y="673"/>
                    <a:pt x="291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3" name="Google Shape;3803;p6"/>
            <p:cNvSpPr/>
            <p:nvPr/>
          </p:nvSpPr>
          <p:spPr>
            <a:xfrm>
              <a:off x="254925" y="3891225"/>
              <a:ext cx="39250" cy="22425"/>
            </a:xfrm>
            <a:custGeom>
              <a:avLst/>
              <a:gdLst/>
              <a:ahLst/>
              <a:cxnLst/>
              <a:rect l="l" t="t" r="r" b="b"/>
              <a:pathLst>
                <a:path w="1570" h="897" extrusionOk="0">
                  <a:moveTo>
                    <a:pt x="897" y="1"/>
                  </a:moveTo>
                  <a:cubicBezTo>
                    <a:pt x="673" y="449"/>
                    <a:pt x="224" y="673"/>
                    <a:pt x="0" y="897"/>
                  </a:cubicBezTo>
                  <a:cubicBezTo>
                    <a:pt x="449" y="897"/>
                    <a:pt x="1569" y="225"/>
                    <a:pt x="89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804" name="Google Shape;3804;p6"/>
          <p:cNvSpPr txBox="1">
            <a:spLocks noGrp="1"/>
          </p:cNvSpPr>
          <p:nvPr>
            <p:ph type="subTitle" idx="1"/>
          </p:nvPr>
        </p:nvSpPr>
        <p:spPr>
          <a:xfrm>
            <a:off x="994593" y="3035333"/>
            <a:ext cx="4244000" cy="1134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chemeClr val="lt1"/>
              </a:buClr>
              <a:buSzPts val="1400"/>
              <a:buFont typeface="Roboto Mono"/>
              <a:buChar char="●"/>
              <a:defRPr sz="1867">
                <a:solidFill>
                  <a:schemeClr val="lt1"/>
                </a:solidFill>
                <a:latin typeface="Roboto Mono"/>
                <a:ea typeface="Roboto Mono"/>
                <a:cs typeface="Roboto Mono"/>
                <a:sym typeface="Roboto Mono"/>
              </a:defRPr>
            </a:lvl1pPr>
            <a:lvl2pPr lvl="1" algn="ctr" rtl="0">
              <a:lnSpc>
                <a:spcPct val="100000"/>
              </a:lnSpc>
              <a:spcBef>
                <a:spcPts val="0"/>
              </a:spcBef>
              <a:spcAft>
                <a:spcPts val="0"/>
              </a:spcAft>
              <a:buClr>
                <a:schemeClr val="lt1"/>
              </a:buClr>
              <a:buSzPts val="2100"/>
              <a:buChar char="○"/>
              <a:defRPr sz="2800">
                <a:solidFill>
                  <a:schemeClr val="lt1"/>
                </a:solidFill>
              </a:defRPr>
            </a:lvl2pPr>
            <a:lvl3pPr lvl="2" algn="ctr" rtl="0">
              <a:lnSpc>
                <a:spcPct val="100000"/>
              </a:lnSpc>
              <a:spcBef>
                <a:spcPts val="0"/>
              </a:spcBef>
              <a:spcAft>
                <a:spcPts val="0"/>
              </a:spcAft>
              <a:buClr>
                <a:schemeClr val="lt1"/>
              </a:buClr>
              <a:buSzPts val="2100"/>
              <a:buChar char="■"/>
              <a:defRPr sz="2800">
                <a:solidFill>
                  <a:schemeClr val="lt1"/>
                </a:solidFill>
              </a:defRPr>
            </a:lvl3pPr>
            <a:lvl4pPr lvl="3" algn="ctr" rtl="0">
              <a:lnSpc>
                <a:spcPct val="100000"/>
              </a:lnSpc>
              <a:spcBef>
                <a:spcPts val="0"/>
              </a:spcBef>
              <a:spcAft>
                <a:spcPts val="0"/>
              </a:spcAft>
              <a:buClr>
                <a:schemeClr val="lt1"/>
              </a:buClr>
              <a:buSzPts val="2100"/>
              <a:buChar char="●"/>
              <a:defRPr sz="2800">
                <a:solidFill>
                  <a:schemeClr val="lt1"/>
                </a:solidFill>
              </a:defRPr>
            </a:lvl4pPr>
            <a:lvl5pPr lvl="4" algn="ctr" rtl="0">
              <a:lnSpc>
                <a:spcPct val="100000"/>
              </a:lnSpc>
              <a:spcBef>
                <a:spcPts val="0"/>
              </a:spcBef>
              <a:spcAft>
                <a:spcPts val="0"/>
              </a:spcAft>
              <a:buClr>
                <a:schemeClr val="lt1"/>
              </a:buClr>
              <a:buSzPts val="2100"/>
              <a:buChar char="○"/>
              <a:defRPr sz="2800">
                <a:solidFill>
                  <a:schemeClr val="lt1"/>
                </a:solidFill>
              </a:defRPr>
            </a:lvl5pPr>
            <a:lvl6pPr lvl="5" algn="ctr" rtl="0">
              <a:lnSpc>
                <a:spcPct val="100000"/>
              </a:lnSpc>
              <a:spcBef>
                <a:spcPts val="0"/>
              </a:spcBef>
              <a:spcAft>
                <a:spcPts val="0"/>
              </a:spcAft>
              <a:buClr>
                <a:schemeClr val="lt1"/>
              </a:buClr>
              <a:buSzPts val="2100"/>
              <a:buChar char="■"/>
              <a:defRPr sz="2800">
                <a:solidFill>
                  <a:schemeClr val="lt1"/>
                </a:solidFill>
              </a:defRPr>
            </a:lvl6pPr>
            <a:lvl7pPr lvl="6" algn="ctr" rtl="0">
              <a:lnSpc>
                <a:spcPct val="100000"/>
              </a:lnSpc>
              <a:spcBef>
                <a:spcPts val="0"/>
              </a:spcBef>
              <a:spcAft>
                <a:spcPts val="0"/>
              </a:spcAft>
              <a:buClr>
                <a:schemeClr val="lt1"/>
              </a:buClr>
              <a:buSzPts val="2100"/>
              <a:buChar char="●"/>
              <a:defRPr sz="2800">
                <a:solidFill>
                  <a:schemeClr val="lt1"/>
                </a:solidFill>
              </a:defRPr>
            </a:lvl7pPr>
            <a:lvl8pPr lvl="7" algn="ctr" rtl="0">
              <a:lnSpc>
                <a:spcPct val="100000"/>
              </a:lnSpc>
              <a:spcBef>
                <a:spcPts val="0"/>
              </a:spcBef>
              <a:spcAft>
                <a:spcPts val="0"/>
              </a:spcAft>
              <a:buClr>
                <a:schemeClr val="lt1"/>
              </a:buClr>
              <a:buSzPts val="2100"/>
              <a:buChar char="○"/>
              <a:defRPr sz="2800">
                <a:solidFill>
                  <a:schemeClr val="lt1"/>
                </a:solidFill>
              </a:defRPr>
            </a:lvl8pPr>
            <a:lvl9pPr lvl="8" algn="ctr" rtl="0">
              <a:lnSpc>
                <a:spcPct val="100000"/>
              </a:lnSpc>
              <a:spcBef>
                <a:spcPts val="0"/>
              </a:spcBef>
              <a:spcAft>
                <a:spcPts val="0"/>
              </a:spcAft>
              <a:buClr>
                <a:schemeClr val="lt1"/>
              </a:buClr>
              <a:buSzPts val="2100"/>
              <a:buChar char="■"/>
              <a:defRPr sz="2800">
                <a:solidFill>
                  <a:schemeClr val="lt1"/>
                </a:solidFill>
              </a:defRPr>
            </a:lvl9pPr>
          </a:lstStyle>
          <a:p>
            <a:endParaRPr/>
          </a:p>
        </p:txBody>
      </p:sp>
      <p:sp>
        <p:nvSpPr>
          <p:cNvPr id="3805" name="Google Shape;3805;p6"/>
          <p:cNvSpPr txBox="1">
            <a:spLocks noGrp="1"/>
          </p:cNvSpPr>
          <p:nvPr>
            <p:ph type="subTitle" idx="2"/>
          </p:nvPr>
        </p:nvSpPr>
        <p:spPr>
          <a:xfrm>
            <a:off x="1020427" y="4170000"/>
            <a:ext cx="4244000" cy="12040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chemeClr val="lt1"/>
              </a:buClr>
              <a:buSzPts val="1400"/>
              <a:buFont typeface="Roboto Mono"/>
              <a:buChar char="●"/>
              <a:defRPr sz="1867">
                <a:solidFill>
                  <a:schemeClr val="lt1"/>
                </a:solidFill>
                <a:latin typeface="Roboto Mono"/>
                <a:ea typeface="Roboto Mono"/>
                <a:cs typeface="Roboto Mono"/>
                <a:sym typeface="Roboto Mono"/>
              </a:defRPr>
            </a:lvl1pPr>
            <a:lvl2pPr lvl="1" algn="ctr" rtl="0">
              <a:lnSpc>
                <a:spcPct val="100000"/>
              </a:lnSpc>
              <a:spcBef>
                <a:spcPts val="0"/>
              </a:spcBef>
              <a:spcAft>
                <a:spcPts val="0"/>
              </a:spcAft>
              <a:buClr>
                <a:schemeClr val="lt1"/>
              </a:buClr>
              <a:buSzPts val="2100"/>
              <a:buChar char="○"/>
              <a:defRPr sz="2800">
                <a:solidFill>
                  <a:schemeClr val="lt1"/>
                </a:solidFill>
              </a:defRPr>
            </a:lvl2pPr>
            <a:lvl3pPr lvl="2" algn="ctr" rtl="0">
              <a:lnSpc>
                <a:spcPct val="100000"/>
              </a:lnSpc>
              <a:spcBef>
                <a:spcPts val="0"/>
              </a:spcBef>
              <a:spcAft>
                <a:spcPts val="0"/>
              </a:spcAft>
              <a:buClr>
                <a:schemeClr val="lt1"/>
              </a:buClr>
              <a:buSzPts val="2100"/>
              <a:buChar char="■"/>
              <a:defRPr sz="2800">
                <a:solidFill>
                  <a:schemeClr val="lt1"/>
                </a:solidFill>
              </a:defRPr>
            </a:lvl3pPr>
            <a:lvl4pPr lvl="3" algn="ctr" rtl="0">
              <a:lnSpc>
                <a:spcPct val="100000"/>
              </a:lnSpc>
              <a:spcBef>
                <a:spcPts val="0"/>
              </a:spcBef>
              <a:spcAft>
                <a:spcPts val="0"/>
              </a:spcAft>
              <a:buClr>
                <a:schemeClr val="lt1"/>
              </a:buClr>
              <a:buSzPts val="2100"/>
              <a:buChar char="●"/>
              <a:defRPr sz="2800">
                <a:solidFill>
                  <a:schemeClr val="lt1"/>
                </a:solidFill>
              </a:defRPr>
            </a:lvl4pPr>
            <a:lvl5pPr lvl="4" algn="ctr" rtl="0">
              <a:lnSpc>
                <a:spcPct val="100000"/>
              </a:lnSpc>
              <a:spcBef>
                <a:spcPts val="0"/>
              </a:spcBef>
              <a:spcAft>
                <a:spcPts val="0"/>
              </a:spcAft>
              <a:buClr>
                <a:schemeClr val="lt1"/>
              </a:buClr>
              <a:buSzPts val="2100"/>
              <a:buChar char="○"/>
              <a:defRPr sz="2800">
                <a:solidFill>
                  <a:schemeClr val="lt1"/>
                </a:solidFill>
              </a:defRPr>
            </a:lvl5pPr>
            <a:lvl6pPr lvl="5" algn="ctr" rtl="0">
              <a:lnSpc>
                <a:spcPct val="100000"/>
              </a:lnSpc>
              <a:spcBef>
                <a:spcPts val="0"/>
              </a:spcBef>
              <a:spcAft>
                <a:spcPts val="0"/>
              </a:spcAft>
              <a:buClr>
                <a:schemeClr val="lt1"/>
              </a:buClr>
              <a:buSzPts val="2100"/>
              <a:buChar char="■"/>
              <a:defRPr sz="2800">
                <a:solidFill>
                  <a:schemeClr val="lt1"/>
                </a:solidFill>
              </a:defRPr>
            </a:lvl6pPr>
            <a:lvl7pPr lvl="6" algn="ctr" rtl="0">
              <a:lnSpc>
                <a:spcPct val="100000"/>
              </a:lnSpc>
              <a:spcBef>
                <a:spcPts val="0"/>
              </a:spcBef>
              <a:spcAft>
                <a:spcPts val="0"/>
              </a:spcAft>
              <a:buClr>
                <a:schemeClr val="lt1"/>
              </a:buClr>
              <a:buSzPts val="2100"/>
              <a:buChar char="●"/>
              <a:defRPr sz="2800">
                <a:solidFill>
                  <a:schemeClr val="lt1"/>
                </a:solidFill>
              </a:defRPr>
            </a:lvl7pPr>
            <a:lvl8pPr lvl="7" algn="ctr" rtl="0">
              <a:lnSpc>
                <a:spcPct val="100000"/>
              </a:lnSpc>
              <a:spcBef>
                <a:spcPts val="0"/>
              </a:spcBef>
              <a:spcAft>
                <a:spcPts val="0"/>
              </a:spcAft>
              <a:buClr>
                <a:schemeClr val="lt1"/>
              </a:buClr>
              <a:buSzPts val="2100"/>
              <a:buChar char="○"/>
              <a:defRPr sz="2800">
                <a:solidFill>
                  <a:schemeClr val="lt1"/>
                </a:solidFill>
              </a:defRPr>
            </a:lvl8pPr>
            <a:lvl9pPr lvl="8" algn="ctr" rtl="0">
              <a:lnSpc>
                <a:spcPct val="100000"/>
              </a:lnSpc>
              <a:spcBef>
                <a:spcPts val="0"/>
              </a:spcBef>
              <a:spcAft>
                <a:spcPts val="0"/>
              </a:spcAft>
              <a:buClr>
                <a:schemeClr val="lt1"/>
              </a:buClr>
              <a:buSzPts val="2100"/>
              <a:buChar char="■"/>
              <a:defRPr sz="2800">
                <a:solidFill>
                  <a:schemeClr val="lt1"/>
                </a:solidFill>
              </a:defRPr>
            </a:lvl9pPr>
          </a:lstStyle>
          <a:p>
            <a:endParaRPr/>
          </a:p>
        </p:txBody>
      </p:sp>
      <p:sp>
        <p:nvSpPr>
          <p:cNvPr id="3806" name="Google Shape;3806;p6"/>
          <p:cNvSpPr/>
          <p:nvPr/>
        </p:nvSpPr>
        <p:spPr>
          <a:xfrm rot="-147605">
            <a:off x="775101" y="1588618"/>
            <a:ext cx="4441728" cy="1299775"/>
          </a:xfrm>
          <a:custGeom>
            <a:avLst/>
            <a:gdLst/>
            <a:ahLst/>
            <a:cxnLst/>
            <a:rect l="l" t="t" r="r" b="b"/>
            <a:pathLst>
              <a:path w="63622" h="31374" extrusionOk="0">
                <a:moveTo>
                  <a:pt x="1063" y="0"/>
                </a:moveTo>
                <a:lnTo>
                  <a:pt x="2688" y="3625"/>
                </a:lnTo>
                <a:lnTo>
                  <a:pt x="813" y="6250"/>
                </a:lnTo>
                <a:lnTo>
                  <a:pt x="3188" y="8812"/>
                </a:lnTo>
                <a:lnTo>
                  <a:pt x="625" y="12062"/>
                </a:lnTo>
                <a:lnTo>
                  <a:pt x="1875" y="14624"/>
                </a:lnTo>
                <a:lnTo>
                  <a:pt x="375" y="18311"/>
                </a:lnTo>
                <a:lnTo>
                  <a:pt x="1688" y="20311"/>
                </a:lnTo>
                <a:lnTo>
                  <a:pt x="188" y="24249"/>
                </a:lnTo>
                <a:lnTo>
                  <a:pt x="2563" y="26123"/>
                </a:lnTo>
                <a:lnTo>
                  <a:pt x="0" y="29123"/>
                </a:lnTo>
                <a:lnTo>
                  <a:pt x="62622" y="31373"/>
                </a:lnTo>
                <a:lnTo>
                  <a:pt x="60559" y="28623"/>
                </a:lnTo>
                <a:lnTo>
                  <a:pt x="62809" y="26248"/>
                </a:lnTo>
                <a:lnTo>
                  <a:pt x="60747" y="23374"/>
                </a:lnTo>
                <a:lnTo>
                  <a:pt x="62934" y="21311"/>
                </a:lnTo>
                <a:lnTo>
                  <a:pt x="60934" y="18436"/>
                </a:lnTo>
                <a:lnTo>
                  <a:pt x="63184" y="14874"/>
                </a:lnTo>
                <a:lnTo>
                  <a:pt x="61184" y="12187"/>
                </a:lnTo>
                <a:lnTo>
                  <a:pt x="63372" y="9374"/>
                </a:lnTo>
                <a:lnTo>
                  <a:pt x="61372" y="6687"/>
                </a:lnTo>
                <a:lnTo>
                  <a:pt x="63059" y="5875"/>
                </a:lnTo>
                <a:lnTo>
                  <a:pt x="63622" y="2250"/>
                </a:lnTo>
                <a:lnTo>
                  <a:pt x="1063" y="0"/>
                </a:lnTo>
                <a:close/>
              </a:path>
            </a:pathLst>
          </a:custGeom>
          <a:solidFill>
            <a:srgbClr val="FFEEC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807" name="Google Shape;3807;p6"/>
          <p:cNvSpPr txBox="1">
            <a:spLocks noGrp="1"/>
          </p:cNvSpPr>
          <p:nvPr>
            <p:ph type="title"/>
          </p:nvPr>
        </p:nvSpPr>
        <p:spPr>
          <a:xfrm>
            <a:off x="1180893" y="1812984"/>
            <a:ext cx="4244000" cy="885200"/>
          </a:xfrm>
          <a:prstGeom prst="rect">
            <a:avLst/>
          </a:prstGeom>
          <a:noFill/>
        </p:spPr>
        <p:txBody>
          <a:bodyPr spcFirstLastPara="1" wrap="square" lIns="91425" tIns="91425" rIns="91425" bIns="91425" anchor="b" anchorCtr="0">
            <a:noAutofit/>
          </a:bodyPr>
          <a:lstStyle>
            <a:lvl1pPr lvl="0" rtl="0">
              <a:spcBef>
                <a:spcPts val="0"/>
              </a:spcBef>
              <a:spcAft>
                <a:spcPts val="0"/>
              </a:spcAft>
              <a:buClr>
                <a:srgbClr val="B33B00"/>
              </a:buClr>
              <a:buSzPts val="3600"/>
              <a:buFont typeface="Josefin Sans Thin"/>
              <a:buNone/>
              <a:defRPr sz="4800">
                <a:solidFill>
                  <a:srgbClr val="B33B00"/>
                </a:solidFill>
                <a:latin typeface="Josefin Sans Thin"/>
                <a:ea typeface="Josefin Sans Thin"/>
                <a:cs typeface="Josefin Sans Thin"/>
                <a:sym typeface="Josefin Sans Thin"/>
              </a:defRPr>
            </a:lvl1pPr>
            <a:lvl2pPr lvl="1" rtl="0">
              <a:spcBef>
                <a:spcPts val="0"/>
              </a:spcBef>
              <a:spcAft>
                <a:spcPts val="0"/>
              </a:spcAft>
              <a:buClr>
                <a:srgbClr val="B33B00"/>
              </a:buClr>
              <a:buSzPts val="3600"/>
              <a:buFont typeface="Josefin Sans Thin"/>
              <a:buNone/>
              <a:defRPr sz="4800">
                <a:solidFill>
                  <a:srgbClr val="B33B00"/>
                </a:solidFill>
                <a:latin typeface="Josefin Sans Thin"/>
                <a:ea typeface="Josefin Sans Thin"/>
                <a:cs typeface="Josefin Sans Thin"/>
                <a:sym typeface="Josefin Sans Thin"/>
              </a:defRPr>
            </a:lvl2pPr>
            <a:lvl3pPr lvl="2" rtl="0">
              <a:spcBef>
                <a:spcPts val="0"/>
              </a:spcBef>
              <a:spcAft>
                <a:spcPts val="0"/>
              </a:spcAft>
              <a:buClr>
                <a:srgbClr val="B33B00"/>
              </a:buClr>
              <a:buSzPts val="3600"/>
              <a:buFont typeface="Josefin Sans Thin"/>
              <a:buNone/>
              <a:defRPr sz="4800">
                <a:solidFill>
                  <a:srgbClr val="B33B00"/>
                </a:solidFill>
                <a:latin typeface="Josefin Sans Thin"/>
                <a:ea typeface="Josefin Sans Thin"/>
                <a:cs typeface="Josefin Sans Thin"/>
                <a:sym typeface="Josefin Sans Thin"/>
              </a:defRPr>
            </a:lvl3pPr>
            <a:lvl4pPr lvl="3" rtl="0">
              <a:spcBef>
                <a:spcPts val="0"/>
              </a:spcBef>
              <a:spcAft>
                <a:spcPts val="0"/>
              </a:spcAft>
              <a:buClr>
                <a:srgbClr val="B33B00"/>
              </a:buClr>
              <a:buSzPts val="3600"/>
              <a:buFont typeface="Josefin Sans Thin"/>
              <a:buNone/>
              <a:defRPr sz="4800">
                <a:solidFill>
                  <a:srgbClr val="B33B00"/>
                </a:solidFill>
                <a:latin typeface="Josefin Sans Thin"/>
                <a:ea typeface="Josefin Sans Thin"/>
                <a:cs typeface="Josefin Sans Thin"/>
                <a:sym typeface="Josefin Sans Thin"/>
              </a:defRPr>
            </a:lvl4pPr>
            <a:lvl5pPr lvl="4" rtl="0">
              <a:spcBef>
                <a:spcPts val="0"/>
              </a:spcBef>
              <a:spcAft>
                <a:spcPts val="0"/>
              </a:spcAft>
              <a:buClr>
                <a:srgbClr val="B33B00"/>
              </a:buClr>
              <a:buSzPts val="3600"/>
              <a:buFont typeface="Josefin Sans Thin"/>
              <a:buNone/>
              <a:defRPr sz="4800">
                <a:solidFill>
                  <a:srgbClr val="B33B00"/>
                </a:solidFill>
                <a:latin typeface="Josefin Sans Thin"/>
                <a:ea typeface="Josefin Sans Thin"/>
                <a:cs typeface="Josefin Sans Thin"/>
                <a:sym typeface="Josefin Sans Thin"/>
              </a:defRPr>
            </a:lvl5pPr>
            <a:lvl6pPr lvl="5" rtl="0">
              <a:spcBef>
                <a:spcPts val="0"/>
              </a:spcBef>
              <a:spcAft>
                <a:spcPts val="0"/>
              </a:spcAft>
              <a:buClr>
                <a:srgbClr val="B33B00"/>
              </a:buClr>
              <a:buSzPts val="3600"/>
              <a:buFont typeface="Josefin Sans Thin"/>
              <a:buNone/>
              <a:defRPr sz="4800">
                <a:solidFill>
                  <a:srgbClr val="B33B00"/>
                </a:solidFill>
                <a:latin typeface="Josefin Sans Thin"/>
                <a:ea typeface="Josefin Sans Thin"/>
                <a:cs typeface="Josefin Sans Thin"/>
                <a:sym typeface="Josefin Sans Thin"/>
              </a:defRPr>
            </a:lvl6pPr>
            <a:lvl7pPr lvl="6" rtl="0">
              <a:spcBef>
                <a:spcPts val="0"/>
              </a:spcBef>
              <a:spcAft>
                <a:spcPts val="0"/>
              </a:spcAft>
              <a:buClr>
                <a:srgbClr val="B33B00"/>
              </a:buClr>
              <a:buSzPts val="3600"/>
              <a:buFont typeface="Josefin Sans Thin"/>
              <a:buNone/>
              <a:defRPr sz="4800">
                <a:solidFill>
                  <a:srgbClr val="B33B00"/>
                </a:solidFill>
                <a:latin typeface="Josefin Sans Thin"/>
                <a:ea typeface="Josefin Sans Thin"/>
                <a:cs typeface="Josefin Sans Thin"/>
                <a:sym typeface="Josefin Sans Thin"/>
              </a:defRPr>
            </a:lvl7pPr>
            <a:lvl8pPr lvl="7" rtl="0">
              <a:spcBef>
                <a:spcPts val="0"/>
              </a:spcBef>
              <a:spcAft>
                <a:spcPts val="0"/>
              </a:spcAft>
              <a:buClr>
                <a:srgbClr val="B33B00"/>
              </a:buClr>
              <a:buSzPts val="3600"/>
              <a:buFont typeface="Josefin Sans Thin"/>
              <a:buNone/>
              <a:defRPr sz="4800">
                <a:solidFill>
                  <a:srgbClr val="B33B00"/>
                </a:solidFill>
                <a:latin typeface="Josefin Sans Thin"/>
                <a:ea typeface="Josefin Sans Thin"/>
                <a:cs typeface="Josefin Sans Thin"/>
                <a:sym typeface="Josefin Sans Thin"/>
              </a:defRPr>
            </a:lvl8pPr>
            <a:lvl9pPr lvl="8" rtl="0">
              <a:spcBef>
                <a:spcPts val="0"/>
              </a:spcBef>
              <a:spcAft>
                <a:spcPts val="0"/>
              </a:spcAft>
              <a:buClr>
                <a:srgbClr val="B33B00"/>
              </a:buClr>
              <a:buSzPts val="3600"/>
              <a:buFont typeface="Josefin Sans Thin"/>
              <a:buNone/>
              <a:defRPr sz="4800">
                <a:solidFill>
                  <a:srgbClr val="B33B00"/>
                </a:solidFill>
                <a:latin typeface="Josefin Sans Thin"/>
                <a:ea typeface="Josefin Sans Thin"/>
                <a:cs typeface="Josefin Sans Thin"/>
                <a:sym typeface="Josefin Sans Thin"/>
              </a:defRPr>
            </a:lvl9pPr>
          </a:lstStyle>
          <a:p>
            <a:endParaRPr/>
          </a:p>
        </p:txBody>
      </p:sp>
    </p:spTree>
    <p:extLst>
      <p:ext uri="{BB962C8B-B14F-4D97-AF65-F5344CB8AC3E}">
        <p14:creationId xmlns:p14="http://schemas.microsoft.com/office/powerpoint/2010/main" val="3008990627"/>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Title and two columns" type="twoColTx">
  <p:cSld name="Title and two columns">
    <p:bg>
      <p:bgPr>
        <a:solidFill>
          <a:srgbClr val="FFEECF"/>
        </a:solidFill>
        <a:effectLst/>
      </p:bgPr>
    </p:bg>
    <p:spTree>
      <p:nvGrpSpPr>
        <p:cNvPr id="1" name="Shape 3808"/>
        <p:cNvGrpSpPr/>
        <p:nvPr/>
      </p:nvGrpSpPr>
      <p:grpSpPr>
        <a:xfrm>
          <a:off x="0" y="0"/>
          <a:ext cx="0" cy="0"/>
          <a:chOff x="0" y="0"/>
          <a:chExt cx="0" cy="0"/>
        </a:xfrm>
      </p:grpSpPr>
      <p:grpSp>
        <p:nvGrpSpPr>
          <p:cNvPr id="3809" name="Google Shape;3809;p7"/>
          <p:cNvGrpSpPr/>
          <p:nvPr/>
        </p:nvGrpSpPr>
        <p:grpSpPr>
          <a:xfrm>
            <a:off x="-17933" y="-15825"/>
            <a:ext cx="12227873" cy="6889649"/>
            <a:chOff x="232500" y="742400"/>
            <a:chExt cx="6901125" cy="3999100"/>
          </a:xfrm>
        </p:grpSpPr>
        <p:sp>
          <p:nvSpPr>
            <p:cNvPr id="3810" name="Google Shape;3810;p7"/>
            <p:cNvSpPr/>
            <p:nvPr/>
          </p:nvSpPr>
          <p:spPr>
            <a:xfrm>
              <a:off x="4983800" y="1582375"/>
              <a:ext cx="128900" cy="22875"/>
            </a:xfrm>
            <a:custGeom>
              <a:avLst/>
              <a:gdLst/>
              <a:ahLst/>
              <a:cxnLst/>
              <a:rect l="l" t="t" r="r" b="b"/>
              <a:pathLst>
                <a:path w="5156" h="915" extrusionOk="0">
                  <a:moveTo>
                    <a:pt x="3722" y="0"/>
                  </a:moveTo>
                  <a:cubicBezTo>
                    <a:pt x="2242" y="0"/>
                    <a:pt x="321" y="115"/>
                    <a:pt x="1" y="915"/>
                  </a:cubicBezTo>
                  <a:cubicBezTo>
                    <a:pt x="1345" y="467"/>
                    <a:pt x="3362" y="243"/>
                    <a:pt x="5155" y="18"/>
                  </a:cubicBezTo>
                  <a:cubicBezTo>
                    <a:pt x="4835" y="18"/>
                    <a:pt x="4314" y="0"/>
                    <a:pt x="372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1" name="Google Shape;3811;p7"/>
            <p:cNvSpPr/>
            <p:nvPr/>
          </p:nvSpPr>
          <p:spPr>
            <a:xfrm>
              <a:off x="6037150" y="1596400"/>
              <a:ext cx="4700" cy="6500"/>
            </a:xfrm>
            <a:custGeom>
              <a:avLst/>
              <a:gdLst/>
              <a:ahLst/>
              <a:cxnLst/>
              <a:rect l="l" t="t" r="r" b="b"/>
              <a:pathLst>
                <a:path w="188" h="260" extrusionOk="0">
                  <a:moveTo>
                    <a:pt x="113" y="0"/>
                  </a:moveTo>
                  <a:cubicBezTo>
                    <a:pt x="85" y="0"/>
                    <a:pt x="48" y="35"/>
                    <a:pt x="1" y="130"/>
                  </a:cubicBezTo>
                  <a:cubicBezTo>
                    <a:pt x="48" y="225"/>
                    <a:pt x="85" y="259"/>
                    <a:pt x="113" y="259"/>
                  </a:cubicBezTo>
                  <a:cubicBezTo>
                    <a:pt x="188" y="259"/>
                    <a:pt x="188" y="0"/>
                    <a:pt x="11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2" name="Google Shape;3812;p7"/>
            <p:cNvSpPr/>
            <p:nvPr/>
          </p:nvSpPr>
          <p:spPr>
            <a:xfrm>
              <a:off x="6059575" y="1610850"/>
              <a:ext cx="11225" cy="4225"/>
            </a:xfrm>
            <a:custGeom>
              <a:avLst/>
              <a:gdLst/>
              <a:ahLst/>
              <a:cxnLst/>
              <a:rect l="l" t="t" r="r" b="b"/>
              <a:pathLst>
                <a:path w="449" h="169" extrusionOk="0">
                  <a:moveTo>
                    <a:pt x="0" y="0"/>
                  </a:moveTo>
                  <a:cubicBezTo>
                    <a:pt x="0" y="112"/>
                    <a:pt x="112" y="168"/>
                    <a:pt x="224" y="168"/>
                  </a:cubicBezTo>
                  <a:cubicBezTo>
                    <a:pt x="336" y="168"/>
                    <a:pt x="448" y="112"/>
                    <a:pt x="4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3" name="Google Shape;3813;p7"/>
            <p:cNvSpPr/>
            <p:nvPr/>
          </p:nvSpPr>
          <p:spPr>
            <a:xfrm>
              <a:off x="5073450" y="1615275"/>
              <a:ext cx="8625" cy="7950"/>
            </a:xfrm>
            <a:custGeom>
              <a:avLst/>
              <a:gdLst/>
              <a:ahLst/>
              <a:cxnLst/>
              <a:rect l="l" t="t" r="r" b="b"/>
              <a:pathLst>
                <a:path w="345" h="318" extrusionOk="0">
                  <a:moveTo>
                    <a:pt x="156" y="1"/>
                  </a:moveTo>
                  <a:cubicBezTo>
                    <a:pt x="117" y="1"/>
                    <a:pt x="66" y="14"/>
                    <a:pt x="1" y="47"/>
                  </a:cubicBezTo>
                  <a:cubicBezTo>
                    <a:pt x="1" y="47"/>
                    <a:pt x="1" y="271"/>
                    <a:pt x="1" y="271"/>
                  </a:cubicBezTo>
                  <a:cubicBezTo>
                    <a:pt x="33" y="304"/>
                    <a:pt x="66" y="318"/>
                    <a:pt x="97" y="318"/>
                  </a:cubicBezTo>
                  <a:cubicBezTo>
                    <a:pt x="245" y="318"/>
                    <a:pt x="344" y="1"/>
                    <a:pt x="15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4" name="Google Shape;3814;p7"/>
            <p:cNvSpPr/>
            <p:nvPr/>
          </p:nvSpPr>
          <p:spPr>
            <a:xfrm>
              <a:off x="4967000" y="1619850"/>
              <a:ext cx="39250" cy="13425"/>
            </a:xfrm>
            <a:custGeom>
              <a:avLst/>
              <a:gdLst/>
              <a:ahLst/>
              <a:cxnLst/>
              <a:rect l="l" t="t" r="r" b="b"/>
              <a:pathLst>
                <a:path w="1570" h="537" extrusionOk="0">
                  <a:moveTo>
                    <a:pt x="1098" y="0"/>
                  </a:moveTo>
                  <a:cubicBezTo>
                    <a:pt x="601" y="0"/>
                    <a:pt x="0" y="208"/>
                    <a:pt x="0" y="537"/>
                  </a:cubicBezTo>
                  <a:cubicBezTo>
                    <a:pt x="673" y="312"/>
                    <a:pt x="1121" y="312"/>
                    <a:pt x="1569" y="88"/>
                  </a:cubicBezTo>
                  <a:cubicBezTo>
                    <a:pt x="1449" y="28"/>
                    <a:pt x="1281" y="0"/>
                    <a:pt x="10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5" name="Google Shape;3815;p7"/>
            <p:cNvSpPr/>
            <p:nvPr/>
          </p:nvSpPr>
          <p:spPr>
            <a:xfrm>
              <a:off x="5028700" y="1630075"/>
              <a:ext cx="16750" cy="9725"/>
            </a:xfrm>
            <a:custGeom>
              <a:avLst/>
              <a:gdLst/>
              <a:ahLst/>
              <a:cxnLst/>
              <a:rect l="l" t="t" r="r" b="b"/>
              <a:pathLst>
                <a:path w="670" h="389" extrusionOk="0">
                  <a:moveTo>
                    <a:pt x="406" y="0"/>
                  </a:moveTo>
                  <a:cubicBezTo>
                    <a:pt x="139" y="0"/>
                    <a:pt x="1" y="388"/>
                    <a:pt x="413" y="388"/>
                  </a:cubicBezTo>
                  <a:cubicBezTo>
                    <a:pt x="482" y="388"/>
                    <a:pt x="567" y="377"/>
                    <a:pt x="670" y="352"/>
                  </a:cubicBezTo>
                  <a:lnTo>
                    <a:pt x="670" y="128"/>
                  </a:lnTo>
                  <a:cubicBezTo>
                    <a:pt x="578" y="36"/>
                    <a:pt x="486" y="0"/>
                    <a:pt x="40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6" name="Google Shape;3816;p7"/>
            <p:cNvSpPr/>
            <p:nvPr/>
          </p:nvSpPr>
          <p:spPr>
            <a:xfrm>
              <a:off x="1336300" y="1644450"/>
              <a:ext cx="5625" cy="2525"/>
            </a:xfrm>
            <a:custGeom>
              <a:avLst/>
              <a:gdLst/>
              <a:ahLst/>
              <a:cxnLst/>
              <a:rect l="l" t="t" r="r" b="b"/>
              <a:pathLst>
                <a:path w="225" h="101" extrusionOk="0">
                  <a:moveTo>
                    <a:pt x="0" y="1"/>
                  </a:moveTo>
                  <a:cubicBezTo>
                    <a:pt x="0" y="1"/>
                    <a:pt x="100" y="100"/>
                    <a:pt x="166" y="100"/>
                  </a:cubicBezTo>
                  <a:cubicBezTo>
                    <a:pt x="199" y="100"/>
                    <a:pt x="224" y="75"/>
                    <a:pt x="2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7" name="Google Shape;3817;p7"/>
            <p:cNvSpPr/>
            <p:nvPr/>
          </p:nvSpPr>
          <p:spPr>
            <a:xfrm>
              <a:off x="4384300" y="1664550"/>
              <a:ext cx="5625" cy="7950"/>
            </a:xfrm>
            <a:custGeom>
              <a:avLst/>
              <a:gdLst/>
              <a:ahLst/>
              <a:cxnLst/>
              <a:rect l="l" t="t" r="r" b="b"/>
              <a:pathLst>
                <a:path w="225" h="318" extrusionOk="0">
                  <a:moveTo>
                    <a:pt x="178" y="0"/>
                  </a:moveTo>
                  <a:cubicBezTo>
                    <a:pt x="112" y="0"/>
                    <a:pt x="0" y="159"/>
                    <a:pt x="0" y="317"/>
                  </a:cubicBezTo>
                  <a:cubicBezTo>
                    <a:pt x="0" y="317"/>
                    <a:pt x="224" y="317"/>
                    <a:pt x="224" y="93"/>
                  </a:cubicBezTo>
                  <a:cubicBezTo>
                    <a:pt x="224" y="28"/>
                    <a:pt x="205" y="0"/>
                    <a:pt x="17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8" name="Google Shape;3818;p7"/>
            <p:cNvSpPr/>
            <p:nvPr/>
          </p:nvSpPr>
          <p:spPr>
            <a:xfrm>
              <a:off x="5975525" y="1678075"/>
              <a:ext cx="14975" cy="7500"/>
            </a:xfrm>
            <a:custGeom>
              <a:avLst/>
              <a:gdLst/>
              <a:ahLst/>
              <a:cxnLst/>
              <a:rect l="l" t="t" r="r" b="b"/>
              <a:pathLst>
                <a:path w="599" h="300" extrusionOk="0">
                  <a:moveTo>
                    <a:pt x="0" y="0"/>
                  </a:moveTo>
                  <a:cubicBezTo>
                    <a:pt x="0" y="225"/>
                    <a:pt x="100" y="299"/>
                    <a:pt x="200" y="299"/>
                  </a:cubicBezTo>
                  <a:cubicBezTo>
                    <a:pt x="399" y="299"/>
                    <a:pt x="598"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9" name="Google Shape;3819;p7"/>
            <p:cNvSpPr/>
            <p:nvPr/>
          </p:nvSpPr>
          <p:spPr>
            <a:xfrm>
              <a:off x="5992325" y="1678075"/>
              <a:ext cx="22450" cy="11225"/>
            </a:xfrm>
            <a:custGeom>
              <a:avLst/>
              <a:gdLst/>
              <a:ahLst/>
              <a:cxnLst/>
              <a:rect l="l" t="t" r="r" b="b"/>
              <a:pathLst>
                <a:path w="898" h="449" extrusionOk="0">
                  <a:moveTo>
                    <a:pt x="225" y="0"/>
                  </a:moveTo>
                  <a:cubicBezTo>
                    <a:pt x="225" y="225"/>
                    <a:pt x="1" y="449"/>
                    <a:pt x="225" y="449"/>
                  </a:cubicBezTo>
                  <a:cubicBezTo>
                    <a:pt x="225" y="225"/>
                    <a:pt x="897" y="0"/>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0" name="Google Shape;3820;p7"/>
            <p:cNvSpPr/>
            <p:nvPr/>
          </p:nvSpPr>
          <p:spPr>
            <a:xfrm>
              <a:off x="6121200" y="1680450"/>
              <a:ext cx="4700" cy="6475"/>
            </a:xfrm>
            <a:custGeom>
              <a:avLst/>
              <a:gdLst/>
              <a:ahLst/>
              <a:cxnLst/>
              <a:rect l="l" t="t" r="r" b="b"/>
              <a:pathLst>
                <a:path w="188" h="259" extrusionOk="0">
                  <a:moveTo>
                    <a:pt x="113" y="0"/>
                  </a:moveTo>
                  <a:cubicBezTo>
                    <a:pt x="85" y="0"/>
                    <a:pt x="48" y="35"/>
                    <a:pt x="1" y="130"/>
                  </a:cubicBezTo>
                  <a:cubicBezTo>
                    <a:pt x="48" y="224"/>
                    <a:pt x="85" y="259"/>
                    <a:pt x="113" y="259"/>
                  </a:cubicBezTo>
                  <a:cubicBezTo>
                    <a:pt x="187" y="259"/>
                    <a:pt x="187" y="0"/>
                    <a:pt x="11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1" name="Google Shape;3821;p7"/>
            <p:cNvSpPr/>
            <p:nvPr/>
          </p:nvSpPr>
          <p:spPr>
            <a:xfrm>
              <a:off x="6001300" y="1682525"/>
              <a:ext cx="20450" cy="15525"/>
            </a:xfrm>
            <a:custGeom>
              <a:avLst/>
              <a:gdLst/>
              <a:ahLst/>
              <a:cxnLst/>
              <a:rect l="l" t="t" r="r" b="b"/>
              <a:pathLst>
                <a:path w="818" h="621" extrusionOk="0">
                  <a:moveTo>
                    <a:pt x="668" y="1"/>
                  </a:moveTo>
                  <a:cubicBezTo>
                    <a:pt x="644" y="1"/>
                    <a:pt x="602" y="15"/>
                    <a:pt x="538" y="47"/>
                  </a:cubicBezTo>
                  <a:cubicBezTo>
                    <a:pt x="0" y="47"/>
                    <a:pt x="323" y="620"/>
                    <a:pt x="589" y="620"/>
                  </a:cubicBezTo>
                  <a:cubicBezTo>
                    <a:pt x="655" y="620"/>
                    <a:pt x="718" y="584"/>
                    <a:pt x="762" y="495"/>
                  </a:cubicBezTo>
                  <a:cubicBezTo>
                    <a:pt x="378" y="495"/>
                    <a:pt x="817" y="1"/>
                    <a:pt x="66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2" name="Google Shape;3822;p7"/>
            <p:cNvSpPr/>
            <p:nvPr/>
          </p:nvSpPr>
          <p:spPr>
            <a:xfrm>
              <a:off x="6104400" y="1683675"/>
              <a:ext cx="11225" cy="25"/>
            </a:xfrm>
            <a:custGeom>
              <a:avLst/>
              <a:gdLst/>
              <a:ahLst/>
              <a:cxnLst/>
              <a:rect l="l" t="t" r="r" b="b"/>
              <a:pathLst>
                <a:path w="449" h="1" extrusionOk="0">
                  <a:moveTo>
                    <a:pt x="448" y="1"/>
                  </a:moveTo>
                  <a:lnTo>
                    <a:pt x="0" y="1"/>
                  </a:lnTo>
                  <a:cubicBezTo>
                    <a:pt x="0" y="1"/>
                    <a:pt x="448" y="1"/>
                    <a:pt x="4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3" name="Google Shape;3823;p7"/>
            <p:cNvSpPr/>
            <p:nvPr/>
          </p:nvSpPr>
          <p:spPr>
            <a:xfrm>
              <a:off x="6154825" y="1691650"/>
              <a:ext cx="4675" cy="6500"/>
            </a:xfrm>
            <a:custGeom>
              <a:avLst/>
              <a:gdLst/>
              <a:ahLst/>
              <a:cxnLst/>
              <a:rect l="l" t="t" r="r" b="b"/>
              <a:pathLst>
                <a:path w="187" h="260" extrusionOk="0">
                  <a:moveTo>
                    <a:pt x="112" y="0"/>
                  </a:moveTo>
                  <a:cubicBezTo>
                    <a:pt x="85" y="0"/>
                    <a:pt x="48" y="35"/>
                    <a:pt x="0" y="130"/>
                  </a:cubicBezTo>
                  <a:cubicBezTo>
                    <a:pt x="48" y="225"/>
                    <a:pt x="85" y="259"/>
                    <a:pt x="112" y="259"/>
                  </a:cubicBezTo>
                  <a:cubicBezTo>
                    <a:pt x="187" y="259"/>
                    <a:pt x="187" y="0"/>
                    <a:pt x="11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4" name="Google Shape;3824;p7"/>
            <p:cNvSpPr/>
            <p:nvPr/>
          </p:nvSpPr>
          <p:spPr>
            <a:xfrm>
              <a:off x="5975525" y="1694875"/>
              <a:ext cx="11225" cy="2525"/>
            </a:xfrm>
            <a:custGeom>
              <a:avLst/>
              <a:gdLst/>
              <a:ahLst/>
              <a:cxnLst/>
              <a:rect l="l" t="t" r="r" b="b"/>
              <a:pathLst>
                <a:path w="449" h="101" extrusionOk="0">
                  <a:moveTo>
                    <a:pt x="0" y="1"/>
                  </a:moveTo>
                  <a:cubicBezTo>
                    <a:pt x="0" y="1"/>
                    <a:pt x="200" y="100"/>
                    <a:pt x="333" y="100"/>
                  </a:cubicBezTo>
                  <a:cubicBezTo>
                    <a:pt x="399" y="100"/>
                    <a:pt x="449" y="76"/>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5" name="Google Shape;3825;p7"/>
            <p:cNvSpPr/>
            <p:nvPr/>
          </p:nvSpPr>
          <p:spPr>
            <a:xfrm>
              <a:off x="6025950" y="1700475"/>
              <a:ext cx="15325" cy="13450"/>
            </a:xfrm>
            <a:custGeom>
              <a:avLst/>
              <a:gdLst/>
              <a:ahLst/>
              <a:cxnLst/>
              <a:rect l="l" t="t" r="r" b="b"/>
              <a:pathLst>
                <a:path w="613" h="538" extrusionOk="0">
                  <a:moveTo>
                    <a:pt x="449" y="1"/>
                  </a:moveTo>
                  <a:cubicBezTo>
                    <a:pt x="225" y="1"/>
                    <a:pt x="1" y="1"/>
                    <a:pt x="225" y="449"/>
                  </a:cubicBezTo>
                  <a:cubicBezTo>
                    <a:pt x="225" y="509"/>
                    <a:pt x="257" y="537"/>
                    <a:pt x="300" y="537"/>
                  </a:cubicBezTo>
                  <a:cubicBezTo>
                    <a:pt x="417" y="537"/>
                    <a:pt x="613" y="329"/>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6" name="Google Shape;3826;p7"/>
            <p:cNvSpPr/>
            <p:nvPr/>
          </p:nvSpPr>
          <p:spPr>
            <a:xfrm>
              <a:off x="1291475" y="1711700"/>
              <a:ext cx="25" cy="22425"/>
            </a:xfrm>
            <a:custGeom>
              <a:avLst/>
              <a:gdLst/>
              <a:ahLst/>
              <a:cxnLst/>
              <a:rect l="l" t="t" r="r" b="b"/>
              <a:pathLst>
                <a:path w="1" h="897" extrusionOk="0">
                  <a:moveTo>
                    <a:pt x="0" y="448"/>
                  </a:moveTo>
                  <a:cubicBezTo>
                    <a:pt x="0" y="897"/>
                    <a:pt x="0" y="0"/>
                    <a:pt x="0" y="448"/>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7" name="Google Shape;3827;p7"/>
            <p:cNvSpPr/>
            <p:nvPr/>
          </p:nvSpPr>
          <p:spPr>
            <a:xfrm>
              <a:off x="5913900" y="1711700"/>
              <a:ext cx="25" cy="22425"/>
            </a:xfrm>
            <a:custGeom>
              <a:avLst/>
              <a:gdLst/>
              <a:ahLst/>
              <a:cxnLst/>
              <a:rect l="l" t="t" r="r" b="b"/>
              <a:pathLst>
                <a:path w="1" h="897" extrusionOk="0">
                  <a:moveTo>
                    <a:pt x="0" y="448"/>
                  </a:moveTo>
                  <a:cubicBezTo>
                    <a:pt x="0" y="897"/>
                    <a:pt x="0" y="0"/>
                    <a:pt x="0" y="448"/>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8" name="Google Shape;3828;p7"/>
            <p:cNvSpPr/>
            <p:nvPr/>
          </p:nvSpPr>
          <p:spPr>
            <a:xfrm>
              <a:off x="6149225" y="1727325"/>
              <a:ext cx="7750" cy="5150"/>
            </a:xfrm>
            <a:custGeom>
              <a:avLst/>
              <a:gdLst/>
              <a:ahLst/>
              <a:cxnLst/>
              <a:rect l="l" t="t" r="r" b="b"/>
              <a:pathLst>
                <a:path w="310" h="206" extrusionOk="0">
                  <a:moveTo>
                    <a:pt x="99" y="0"/>
                  </a:moveTo>
                  <a:cubicBezTo>
                    <a:pt x="68" y="0"/>
                    <a:pt x="34" y="14"/>
                    <a:pt x="0" y="48"/>
                  </a:cubicBezTo>
                  <a:cubicBezTo>
                    <a:pt x="117" y="165"/>
                    <a:pt x="189" y="205"/>
                    <a:pt x="226" y="205"/>
                  </a:cubicBezTo>
                  <a:cubicBezTo>
                    <a:pt x="310" y="205"/>
                    <a:pt x="222" y="0"/>
                    <a:pt x="9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9" name="Google Shape;3829;p7"/>
            <p:cNvSpPr/>
            <p:nvPr/>
          </p:nvSpPr>
          <p:spPr>
            <a:xfrm>
              <a:off x="6085725" y="1728500"/>
              <a:ext cx="13100" cy="7500"/>
            </a:xfrm>
            <a:custGeom>
              <a:avLst/>
              <a:gdLst/>
              <a:ahLst/>
              <a:cxnLst/>
              <a:rect l="l" t="t" r="r" b="b"/>
              <a:pathLst>
                <a:path w="524" h="300" extrusionOk="0">
                  <a:moveTo>
                    <a:pt x="75" y="1"/>
                  </a:moveTo>
                  <a:cubicBezTo>
                    <a:pt x="0" y="225"/>
                    <a:pt x="50" y="299"/>
                    <a:pt x="125" y="299"/>
                  </a:cubicBezTo>
                  <a:cubicBezTo>
                    <a:pt x="274" y="299"/>
                    <a:pt x="523" y="1"/>
                    <a:pt x="7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0" name="Google Shape;3830;p7"/>
            <p:cNvSpPr/>
            <p:nvPr/>
          </p:nvSpPr>
          <p:spPr>
            <a:xfrm>
              <a:off x="2529725" y="1737225"/>
              <a:ext cx="5625" cy="6700"/>
            </a:xfrm>
            <a:custGeom>
              <a:avLst/>
              <a:gdLst/>
              <a:ahLst/>
              <a:cxnLst/>
              <a:rect l="l" t="t" r="r" b="b"/>
              <a:pathLst>
                <a:path w="225" h="268" extrusionOk="0">
                  <a:moveTo>
                    <a:pt x="58" y="0"/>
                  </a:moveTo>
                  <a:cubicBezTo>
                    <a:pt x="25" y="0"/>
                    <a:pt x="0" y="25"/>
                    <a:pt x="0" y="100"/>
                  </a:cubicBezTo>
                  <a:cubicBezTo>
                    <a:pt x="0" y="212"/>
                    <a:pt x="56" y="268"/>
                    <a:pt x="112" y="268"/>
                  </a:cubicBezTo>
                  <a:cubicBezTo>
                    <a:pt x="168" y="268"/>
                    <a:pt x="224" y="212"/>
                    <a:pt x="224" y="100"/>
                  </a:cubicBezTo>
                  <a:cubicBezTo>
                    <a:pt x="224" y="100"/>
                    <a:pt x="125" y="0"/>
                    <a:pt x="5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1" name="Google Shape;3831;p7"/>
            <p:cNvSpPr/>
            <p:nvPr/>
          </p:nvSpPr>
          <p:spPr>
            <a:xfrm>
              <a:off x="5969925" y="1734100"/>
              <a:ext cx="11225" cy="2525"/>
            </a:xfrm>
            <a:custGeom>
              <a:avLst/>
              <a:gdLst/>
              <a:ahLst/>
              <a:cxnLst/>
              <a:rect l="l" t="t" r="r" b="b"/>
              <a:pathLst>
                <a:path w="449" h="101" extrusionOk="0">
                  <a:moveTo>
                    <a:pt x="0" y="1"/>
                  </a:moveTo>
                  <a:cubicBezTo>
                    <a:pt x="0" y="1"/>
                    <a:pt x="200" y="100"/>
                    <a:pt x="332" y="100"/>
                  </a:cubicBezTo>
                  <a:cubicBezTo>
                    <a:pt x="399" y="100"/>
                    <a:pt x="449" y="75"/>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2" name="Google Shape;3832;p7"/>
            <p:cNvSpPr/>
            <p:nvPr/>
          </p:nvSpPr>
          <p:spPr>
            <a:xfrm>
              <a:off x="6059575" y="1728500"/>
              <a:ext cx="25" cy="22425"/>
            </a:xfrm>
            <a:custGeom>
              <a:avLst/>
              <a:gdLst/>
              <a:ahLst/>
              <a:cxnLst/>
              <a:rect l="l" t="t" r="r" b="b"/>
              <a:pathLst>
                <a:path w="1" h="897" extrusionOk="0">
                  <a:moveTo>
                    <a:pt x="0" y="449"/>
                  </a:moveTo>
                  <a:cubicBezTo>
                    <a:pt x="0" y="897"/>
                    <a:pt x="0" y="1"/>
                    <a:pt x="0" y="449"/>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3" name="Google Shape;3833;p7"/>
            <p:cNvSpPr/>
            <p:nvPr/>
          </p:nvSpPr>
          <p:spPr>
            <a:xfrm>
              <a:off x="6042750" y="1736975"/>
              <a:ext cx="4800" cy="8275"/>
            </a:xfrm>
            <a:custGeom>
              <a:avLst/>
              <a:gdLst/>
              <a:ahLst/>
              <a:cxnLst/>
              <a:rect l="l" t="t" r="r" b="b"/>
              <a:pathLst>
                <a:path w="192" h="331" extrusionOk="0">
                  <a:moveTo>
                    <a:pt x="98" y="1"/>
                  </a:moveTo>
                  <a:cubicBezTo>
                    <a:pt x="73" y="1"/>
                    <a:pt x="40" y="31"/>
                    <a:pt x="1" y="110"/>
                  </a:cubicBezTo>
                  <a:cubicBezTo>
                    <a:pt x="55" y="273"/>
                    <a:pt x="96" y="331"/>
                    <a:pt x="124" y="331"/>
                  </a:cubicBezTo>
                  <a:cubicBezTo>
                    <a:pt x="191" y="331"/>
                    <a:pt x="183" y="1"/>
                    <a:pt x="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4" name="Google Shape;3834;p7"/>
            <p:cNvSpPr/>
            <p:nvPr/>
          </p:nvSpPr>
          <p:spPr>
            <a:xfrm>
              <a:off x="5852250" y="1745300"/>
              <a:ext cx="11250" cy="7950"/>
            </a:xfrm>
            <a:custGeom>
              <a:avLst/>
              <a:gdLst/>
              <a:ahLst/>
              <a:cxnLst/>
              <a:rect l="l" t="t" r="r" b="b"/>
              <a:pathLst>
                <a:path w="450" h="318" extrusionOk="0">
                  <a:moveTo>
                    <a:pt x="449" y="1"/>
                  </a:moveTo>
                  <a:cubicBezTo>
                    <a:pt x="1" y="1"/>
                    <a:pt x="1" y="1"/>
                    <a:pt x="1" y="225"/>
                  </a:cubicBezTo>
                  <a:cubicBezTo>
                    <a:pt x="67" y="291"/>
                    <a:pt x="132" y="318"/>
                    <a:pt x="192" y="318"/>
                  </a:cubicBezTo>
                  <a:cubicBezTo>
                    <a:pt x="337" y="318"/>
                    <a:pt x="449" y="159"/>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5" name="Google Shape;3835;p7"/>
            <p:cNvSpPr/>
            <p:nvPr/>
          </p:nvSpPr>
          <p:spPr>
            <a:xfrm>
              <a:off x="6003550" y="1745400"/>
              <a:ext cx="4775" cy="8275"/>
            </a:xfrm>
            <a:custGeom>
              <a:avLst/>
              <a:gdLst/>
              <a:ahLst/>
              <a:cxnLst/>
              <a:rect l="l" t="t" r="r" b="b"/>
              <a:pathLst>
                <a:path w="191" h="331" extrusionOk="0">
                  <a:moveTo>
                    <a:pt x="124" y="0"/>
                  </a:moveTo>
                  <a:cubicBezTo>
                    <a:pt x="96" y="0"/>
                    <a:pt x="54" y="58"/>
                    <a:pt x="0" y="221"/>
                  </a:cubicBezTo>
                  <a:cubicBezTo>
                    <a:pt x="40" y="300"/>
                    <a:pt x="72" y="330"/>
                    <a:pt x="98" y="330"/>
                  </a:cubicBezTo>
                  <a:cubicBezTo>
                    <a:pt x="182" y="330"/>
                    <a:pt x="191" y="0"/>
                    <a:pt x="1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6" name="Google Shape;3836;p7"/>
            <p:cNvSpPr/>
            <p:nvPr/>
          </p:nvSpPr>
          <p:spPr>
            <a:xfrm>
              <a:off x="5975525" y="1753275"/>
              <a:ext cx="4700" cy="6500"/>
            </a:xfrm>
            <a:custGeom>
              <a:avLst/>
              <a:gdLst/>
              <a:ahLst/>
              <a:cxnLst/>
              <a:rect l="l" t="t" r="r" b="b"/>
              <a:pathLst>
                <a:path w="188" h="260" extrusionOk="0">
                  <a:moveTo>
                    <a:pt x="113" y="1"/>
                  </a:moveTo>
                  <a:cubicBezTo>
                    <a:pt x="85" y="1"/>
                    <a:pt x="48" y="35"/>
                    <a:pt x="0" y="130"/>
                  </a:cubicBezTo>
                  <a:cubicBezTo>
                    <a:pt x="48" y="225"/>
                    <a:pt x="85" y="259"/>
                    <a:pt x="113" y="259"/>
                  </a:cubicBezTo>
                  <a:cubicBezTo>
                    <a:pt x="187" y="259"/>
                    <a:pt x="187" y="1"/>
                    <a:pt x="1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7" name="Google Shape;3837;p7"/>
            <p:cNvSpPr/>
            <p:nvPr/>
          </p:nvSpPr>
          <p:spPr>
            <a:xfrm>
              <a:off x="6261275" y="1755650"/>
              <a:ext cx="23300" cy="6500"/>
            </a:xfrm>
            <a:custGeom>
              <a:avLst/>
              <a:gdLst/>
              <a:ahLst/>
              <a:cxnLst/>
              <a:rect l="l" t="t" r="r" b="b"/>
              <a:pathLst>
                <a:path w="932" h="260" extrusionOk="0">
                  <a:moveTo>
                    <a:pt x="398" y="0"/>
                  </a:moveTo>
                  <a:cubicBezTo>
                    <a:pt x="201" y="0"/>
                    <a:pt x="0" y="70"/>
                    <a:pt x="0" y="259"/>
                  </a:cubicBezTo>
                  <a:lnTo>
                    <a:pt x="673" y="259"/>
                  </a:lnTo>
                  <a:cubicBezTo>
                    <a:pt x="932" y="130"/>
                    <a:pt x="667" y="0"/>
                    <a:pt x="3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8" name="Google Shape;3838;p7"/>
            <p:cNvSpPr/>
            <p:nvPr/>
          </p:nvSpPr>
          <p:spPr>
            <a:xfrm>
              <a:off x="5745800" y="1756525"/>
              <a:ext cx="16825" cy="7950"/>
            </a:xfrm>
            <a:custGeom>
              <a:avLst/>
              <a:gdLst/>
              <a:ahLst/>
              <a:cxnLst/>
              <a:rect l="l" t="t" r="r" b="b"/>
              <a:pathLst>
                <a:path w="673" h="318" extrusionOk="0">
                  <a:moveTo>
                    <a:pt x="673" y="0"/>
                  </a:moveTo>
                  <a:cubicBezTo>
                    <a:pt x="225" y="0"/>
                    <a:pt x="1" y="0"/>
                    <a:pt x="1" y="224"/>
                  </a:cubicBezTo>
                  <a:cubicBezTo>
                    <a:pt x="66" y="290"/>
                    <a:pt x="151" y="317"/>
                    <a:pt x="238" y="317"/>
                  </a:cubicBezTo>
                  <a:cubicBezTo>
                    <a:pt x="449" y="317"/>
                    <a:pt x="673" y="159"/>
                    <a:pt x="6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9" name="Google Shape;3839;p7"/>
            <p:cNvSpPr/>
            <p:nvPr/>
          </p:nvSpPr>
          <p:spPr>
            <a:xfrm>
              <a:off x="5807425" y="1758875"/>
              <a:ext cx="4700" cy="6500"/>
            </a:xfrm>
            <a:custGeom>
              <a:avLst/>
              <a:gdLst/>
              <a:ahLst/>
              <a:cxnLst/>
              <a:rect l="l" t="t" r="r" b="b"/>
              <a:pathLst>
                <a:path w="188" h="260" extrusionOk="0">
                  <a:moveTo>
                    <a:pt x="113" y="1"/>
                  </a:moveTo>
                  <a:cubicBezTo>
                    <a:pt x="86" y="1"/>
                    <a:pt x="48" y="35"/>
                    <a:pt x="1" y="130"/>
                  </a:cubicBezTo>
                  <a:cubicBezTo>
                    <a:pt x="48" y="225"/>
                    <a:pt x="86" y="260"/>
                    <a:pt x="113" y="260"/>
                  </a:cubicBezTo>
                  <a:cubicBezTo>
                    <a:pt x="188" y="260"/>
                    <a:pt x="188" y="1"/>
                    <a:pt x="1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0" name="Google Shape;3840;p7"/>
            <p:cNvSpPr/>
            <p:nvPr/>
          </p:nvSpPr>
          <p:spPr>
            <a:xfrm>
              <a:off x="6022000" y="1754200"/>
              <a:ext cx="20775" cy="7950"/>
            </a:xfrm>
            <a:custGeom>
              <a:avLst/>
              <a:gdLst/>
              <a:ahLst/>
              <a:cxnLst/>
              <a:rect l="l" t="t" r="r" b="b"/>
              <a:pathLst>
                <a:path w="831" h="318" extrusionOk="0">
                  <a:moveTo>
                    <a:pt x="473" y="0"/>
                  </a:moveTo>
                  <a:cubicBezTo>
                    <a:pt x="290" y="0"/>
                    <a:pt x="0" y="159"/>
                    <a:pt x="159" y="317"/>
                  </a:cubicBezTo>
                  <a:cubicBezTo>
                    <a:pt x="607" y="317"/>
                    <a:pt x="831" y="317"/>
                    <a:pt x="607" y="93"/>
                  </a:cubicBezTo>
                  <a:cubicBezTo>
                    <a:pt x="607" y="27"/>
                    <a:pt x="549" y="0"/>
                    <a:pt x="4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1" name="Google Shape;3841;p7"/>
            <p:cNvSpPr/>
            <p:nvPr/>
          </p:nvSpPr>
          <p:spPr>
            <a:xfrm>
              <a:off x="5521675" y="1762125"/>
              <a:ext cx="28050" cy="34525"/>
            </a:xfrm>
            <a:custGeom>
              <a:avLst/>
              <a:gdLst/>
              <a:ahLst/>
              <a:cxnLst/>
              <a:rect l="l" t="t" r="r" b="b"/>
              <a:pathLst>
                <a:path w="1122" h="1381" extrusionOk="0">
                  <a:moveTo>
                    <a:pt x="1" y="0"/>
                  </a:moveTo>
                  <a:cubicBezTo>
                    <a:pt x="1" y="601"/>
                    <a:pt x="180" y="1380"/>
                    <a:pt x="857" y="1380"/>
                  </a:cubicBezTo>
                  <a:cubicBezTo>
                    <a:pt x="938" y="1380"/>
                    <a:pt x="1026" y="1369"/>
                    <a:pt x="1122" y="1345"/>
                  </a:cubicBezTo>
                  <a:cubicBezTo>
                    <a:pt x="673" y="897"/>
                    <a:pt x="897"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2" name="Google Shape;3842;p7"/>
            <p:cNvSpPr/>
            <p:nvPr/>
          </p:nvSpPr>
          <p:spPr>
            <a:xfrm>
              <a:off x="5986725" y="1767725"/>
              <a:ext cx="25" cy="25"/>
            </a:xfrm>
            <a:custGeom>
              <a:avLst/>
              <a:gdLst/>
              <a:ahLst/>
              <a:cxnLst/>
              <a:rect l="l" t="t" r="r" b="b"/>
              <a:pathLst>
                <a:path w="1" h="1" extrusionOk="0">
                  <a:moveTo>
                    <a:pt x="1" y="0"/>
                  </a:move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3" name="Google Shape;3843;p7"/>
            <p:cNvSpPr/>
            <p:nvPr/>
          </p:nvSpPr>
          <p:spPr>
            <a:xfrm>
              <a:off x="5981125" y="1767725"/>
              <a:ext cx="5625" cy="16825"/>
            </a:xfrm>
            <a:custGeom>
              <a:avLst/>
              <a:gdLst/>
              <a:ahLst/>
              <a:cxnLst/>
              <a:rect l="l" t="t" r="r" b="b"/>
              <a:pathLst>
                <a:path w="225" h="673" extrusionOk="0">
                  <a:moveTo>
                    <a:pt x="225" y="0"/>
                  </a:moveTo>
                  <a:lnTo>
                    <a:pt x="225" y="0"/>
                  </a:lnTo>
                  <a:cubicBezTo>
                    <a:pt x="1" y="673"/>
                    <a:pt x="225" y="0"/>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4" name="Google Shape;3844;p7"/>
            <p:cNvSpPr/>
            <p:nvPr/>
          </p:nvSpPr>
          <p:spPr>
            <a:xfrm>
              <a:off x="5947500" y="1770600"/>
              <a:ext cx="4800" cy="8275"/>
            </a:xfrm>
            <a:custGeom>
              <a:avLst/>
              <a:gdLst/>
              <a:ahLst/>
              <a:cxnLst/>
              <a:rect l="l" t="t" r="r" b="b"/>
              <a:pathLst>
                <a:path w="192" h="331" extrusionOk="0">
                  <a:moveTo>
                    <a:pt x="98" y="0"/>
                  </a:moveTo>
                  <a:cubicBezTo>
                    <a:pt x="73" y="0"/>
                    <a:pt x="40" y="31"/>
                    <a:pt x="1" y="109"/>
                  </a:cubicBezTo>
                  <a:cubicBezTo>
                    <a:pt x="55" y="273"/>
                    <a:pt x="96" y="330"/>
                    <a:pt x="124" y="330"/>
                  </a:cubicBezTo>
                  <a:cubicBezTo>
                    <a:pt x="191" y="330"/>
                    <a:pt x="183" y="0"/>
                    <a:pt x="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5" name="Google Shape;3845;p7"/>
            <p:cNvSpPr/>
            <p:nvPr/>
          </p:nvSpPr>
          <p:spPr>
            <a:xfrm>
              <a:off x="6003550" y="1770600"/>
              <a:ext cx="4775" cy="8275"/>
            </a:xfrm>
            <a:custGeom>
              <a:avLst/>
              <a:gdLst/>
              <a:ahLst/>
              <a:cxnLst/>
              <a:rect l="l" t="t" r="r" b="b"/>
              <a:pathLst>
                <a:path w="191" h="331" extrusionOk="0">
                  <a:moveTo>
                    <a:pt x="98" y="0"/>
                  </a:moveTo>
                  <a:cubicBezTo>
                    <a:pt x="72" y="0"/>
                    <a:pt x="40" y="31"/>
                    <a:pt x="0" y="109"/>
                  </a:cubicBezTo>
                  <a:cubicBezTo>
                    <a:pt x="54" y="273"/>
                    <a:pt x="96" y="330"/>
                    <a:pt x="124" y="330"/>
                  </a:cubicBezTo>
                  <a:cubicBezTo>
                    <a:pt x="191" y="330"/>
                    <a:pt x="182" y="0"/>
                    <a:pt x="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6" name="Google Shape;3846;p7"/>
            <p:cNvSpPr/>
            <p:nvPr/>
          </p:nvSpPr>
          <p:spPr>
            <a:xfrm>
              <a:off x="5818650" y="1776600"/>
              <a:ext cx="11225" cy="7950"/>
            </a:xfrm>
            <a:custGeom>
              <a:avLst/>
              <a:gdLst/>
              <a:ahLst/>
              <a:cxnLst/>
              <a:rect l="l" t="t" r="r" b="b"/>
              <a:pathLst>
                <a:path w="449" h="318" extrusionOk="0">
                  <a:moveTo>
                    <a:pt x="257" y="1"/>
                  </a:moveTo>
                  <a:cubicBezTo>
                    <a:pt x="112" y="1"/>
                    <a:pt x="0" y="159"/>
                    <a:pt x="0" y="318"/>
                  </a:cubicBezTo>
                  <a:cubicBezTo>
                    <a:pt x="448" y="318"/>
                    <a:pt x="448" y="318"/>
                    <a:pt x="448" y="94"/>
                  </a:cubicBezTo>
                  <a:cubicBezTo>
                    <a:pt x="383" y="28"/>
                    <a:pt x="317" y="1"/>
                    <a:pt x="25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7" name="Google Shape;3847;p7"/>
            <p:cNvSpPr/>
            <p:nvPr/>
          </p:nvSpPr>
          <p:spPr>
            <a:xfrm>
              <a:off x="5869075" y="1778925"/>
              <a:ext cx="5625" cy="25"/>
            </a:xfrm>
            <a:custGeom>
              <a:avLst/>
              <a:gdLst/>
              <a:ahLst/>
              <a:cxnLst/>
              <a:rect l="l" t="t" r="r" b="b"/>
              <a:pathLst>
                <a:path w="225" h="1" extrusionOk="0">
                  <a:moveTo>
                    <a:pt x="224" y="1"/>
                  </a:moveTo>
                  <a:lnTo>
                    <a:pt x="0" y="1"/>
                  </a:lnTo>
                  <a:cubicBezTo>
                    <a:pt x="0" y="1"/>
                    <a:pt x="224" y="1"/>
                    <a:pt x="2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8" name="Google Shape;3848;p7"/>
            <p:cNvSpPr/>
            <p:nvPr/>
          </p:nvSpPr>
          <p:spPr>
            <a:xfrm>
              <a:off x="5745800" y="1783750"/>
              <a:ext cx="7700" cy="7325"/>
            </a:xfrm>
            <a:custGeom>
              <a:avLst/>
              <a:gdLst/>
              <a:ahLst/>
              <a:cxnLst/>
              <a:rect l="l" t="t" r="r" b="b"/>
              <a:pathLst>
                <a:path w="308" h="293" extrusionOk="0">
                  <a:moveTo>
                    <a:pt x="235" y="1"/>
                  </a:moveTo>
                  <a:cubicBezTo>
                    <a:pt x="200" y="1"/>
                    <a:pt x="127" y="66"/>
                    <a:pt x="1" y="256"/>
                  </a:cubicBezTo>
                  <a:cubicBezTo>
                    <a:pt x="27" y="282"/>
                    <a:pt x="53" y="293"/>
                    <a:pt x="78" y="293"/>
                  </a:cubicBezTo>
                  <a:cubicBezTo>
                    <a:pt x="207" y="293"/>
                    <a:pt x="308" y="1"/>
                    <a:pt x="23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9" name="Google Shape;3849;p7"/>
            <p:cNvSpPr/>
            <p:nvPr/>
          </p:nvSpPr>
          <p:spPr>
            <a:xfrm>
              <a:off x="5848975" y="1786450"/>
              <a:ext cx="14525" cy="9300"/>
            </a:xfrm>
            <a:custGeom>
              <a:avLst/>
              <a:gdLst/>
              <a:ahLst/>
              <a:cxnLst/>
              <a:rect l="l" t="t" r="r" b="b"/>
              <a:pathLst>
                <a:path w="581" h="372" extrusionOk="0">
                  <a:moveTo>
                    <a:pt x="205" y="1"/>
                  </a:moveTo>
                  <a:cubicBezTo>
                    <a:pt x="100" y="1"/>
                    <a:pt x="1" y="109"/>
                    <a:pt x="132" y="372"/>
                  </a:cubicBezTo>
                  <a:cubicBezTo>
                    <a:pt x="356" y="372"/>
                    <a:pt x="580" y="372"/>
                    <a:pt x="356" y="148"/>
                  </a:cubicBezTo>
                  <a:cubicBezTo>
                    <a:pt x="356" y="55"/>
                    <a:pt x="279" y="1"/>
                    <a:pt x="20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0" name="Google Shape;3850;p7"/>
            <p:cNvSpPr/>
            <p:nvPr/>
          </p:nvSpPr>
          <p:spPr>
            <a:xfrm>
              <a:off x="5219125" y="1795725"/>
              <a:ext cx="11225" cy="5650"/>
            </a:xfrm>
            <a:custGeom>
              <a:avLst/>
              <a:gdLst/>
              <a:ahLst/>
              <a:cxnLst/>
              <a:rect l="l" t="t" r="r" b="b"/>
              <a:pathLst>
                <a:path w="449" h="226" extrusionOk="0">
                  <a:moveTo>
                    <a:pt x="449" y="1"/>
                  </a:moveTo>
                  <a:cubicBezTo>
                    <a:pt x="225" y="1"/>
                    <a:pt x="225" y="225"/>
                    <a:pt x="1" y="225"/>
                  </a:cubicBezTo>
                  <a:cubicBezTo>
                    <a:pt x="225" y="225"/>
                    <a:pt x="449" y="225"/>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1" name="Google Shape;3851;p7"/>
            <p:cNvSpPr/>
            <p:nvPr/>
          </p:nvSpPr>
          <p:spPr>
            <a:xfrm>
              <a:off x="5729000" y="1793425"/>
              <a:ext cx="11225" cy="7950"/>
            </a:xfrm>
            <a:custGeom>
              <a:avLst/>
              <a:gdLst/>
              <a:ahLst/>
              <a:cxnLst/>
              <a:rect l="l" t="t" r="r" b="b"/>
              <a:pathLst>
                <a:path w="449" h="318" extrusionOk="0">
                  <a:moveTo>
                    <a:pt x="257" y="0"/>
                  </a:moveTo>
                  <a:cubicBezTo>
                    <a:pt x="112" y="0"/>
                    <a:pt x="0" y="159"/>
                    <a:pt x="0" y="317"/>
                  </a:cubicBezTo>
                  <a:cubicBezTo>
                    <a:pt x="449" y="317"/>
                    <a:pt x="449" y="317"/>
                    <a:pt x="449" y="93"/>
                  </a:cubicBezTo>
                  <a:cubicBezTo>
                    <a:pt x="383" y="27"/>
                    <a:pt x="317" y="0"/>
                    <a:pt x="25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2" name="Google Shape;3852;p7"/>
            <p:cNvSpPr/>
            <p:nvPr/>
          </p:nvSpPr>
          <p:spPr>
            <a:xfrm>
              <a:off x="5745800" y="1795725"/>
              <a:ext cx="28050" cy="11250"/>
            </a:xfrm>
            <a:custGeom>
              <a:avLst/>
              <a:gdLst/>
              <a:ahLst/>
              <a:cxnLst/>
              <a:rect l="l" t="t" r="r" b="b"/>
              <a:pathLst>
                <a:path w="1122" h="450" extrusionOk="0">
                  <a:moveTo>
                    <a:pt x="225" y="1"/>
                  </a:moveTo>
                  <a:cubicBezTo>
                    <a:pt x="1" y="449"/>
                    <a:pt x="225" y="449"/>
                    <a:pt x="673" y="449"/>
                  </a:cubicBezTo>
                  <a:cubicBezTo>
                    <a:pt x="673" y="225"/>
                    <a:pt x="1121" y="1"/>
                    <a:pt x="2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3" name="Google Shape;3853;p7"/>
            <p:cNvSpPr/>
            <p:nvPr/>
          </p:nvSpPr>
          <p:spPr>
            <a:xfrm>
              <a:off x="5846650" y="1823750"/>
              <a:ext cx="11225" cy="25"/>
            </a:xfrm>
            <a:custGeom>
              <a:avLst/>
              <a:gdLst/>
              <a:ahLst/>
              <a:cxnLst/>
              <a:rect l="l" t="t" r="r" b="b"/>
              <a:pathLst>
                <a:path w="449" h="1" extrusionOk="0">
                  <a:moveTo>
                    <a:pt x="1" y="0"/>
                  </a:moveTo>
                  <a:lnTo>
                    <a:pt x="225" y="0"/>
                  </a:lnTo>
                  <a:cubicBezTo>
                    <a:pt x="449" y="0"/>
                    <a:pt x="1"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4" name="Google Shape;3854;p7"/>
            <p:cNvSpPr/>
            <p:nvPr/>
          </p:nvSpPr>
          <p:spPr>
            <a:xfrm>
              <a:off x="5913900" y="1798850"/>
              <a:ext cx="5625" cy="2525"/>
            </a:xfrm>
            <a:custGeom>
              <a:avLst/>
              <a:gdLst/>
              <a:ahLst/>
              <a:cxnLst/>
              <a:rect l="l" t="t" r="r" b="b"/>
              <a:pathLst>
                <a:path w="225" h="101" extrusionOk="0">
                  <a:moveTo>
                    <a:pt x="166" y="0"/>
                  </a:moveTo>
                  <a:cubicBezTo>
                    <a:pt x="100" y="0"/>
                    <a:pt x="0" y="100"/>
                    <a:pt x="0" y="100"/>
                  </a:cubicBezTo>
                  <a:lnTo>
                    <a:pt x="224" y="100"/>
                  </a:lnTo>
                  <a:cubicBezTo>
                    <a:pt x="224" y="25"/>
                    <a:pt x="199" y="0"/>
                    <a:pt x="16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5" name="Google Shape;3855;p7"/>
            <p:cNvSpPr/>
            <p:nvPr/>
          </p:nvSpPr>
          <p:spPr>
            <a:xfrm>
              <a:off x="5930700" y="1801350"/>
              <a:ext cx="11225" cy="2500"/>
            </a:xfrm>
            <a:custGeom>
              <a:avLst/>
              <a:gdLst/>
              <a:ahLst/>
              <a:cxnLst/>
              <a:rect l="l" t="t" r="r" b="b"/>
              <a:pathLst>
                <a:path w="449" h="100" extrusionOk="0">
                  <a:moveTo>
                    <a:pt x="1" y="0"/>
                  </a:moveTo>
                  <a:cubicBezTo>
                    <a:pt x="1" y="75"/>
                    <a:pt x="50" y="100"/>
                    <a:pt x="117" y="100"/>
                  </a:cubicBezTo>
                  <a:cubicBezTo>
                    <a:pt x="250" y="100"/>
                    <a:pt x="449" y="0"/>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6" name="Google Shape;3856;p7"/>
            <p:cNvSpPr/>
            <p:nvPr/>
          </p:nvSpPr>
          <p:spPr>
            <a:xfrm>
              <a:off x="5824250" y="1810050"/>
              <a:ext cx="5625" cy="2525"/>
            </a:xfrm>
            <a:custGeom>
              <a:avLst/>
              <a:gdLst/>
              <a:ahLst/>
              <a:cxnLst/>
              <a:rect l="l" t="t" r="r" b="b"/>
              <a:pathLst>
                <a:path w="225" h="101" extrusionOk="0">
                  <a:moveTo>
                    <a:pt x="58" y="1"/>
                  </a:moveTo>
                  <a:cubicBezTo>
                    <a:pt x="25" y="1"/>
                    <a:pt x="0" y="26"/>
                    <a:pt x="0" y="100"/>
                  </a:cubicBezTo>
                  <a:lnTo>
                    <a:pt x="224" y="100"/>
                  </a:lnTo>
                  <a:cubicBezTo>
                    <a:pt x="224" y="100"/>
                    <a:pt x="125" y="1"/>
                    <a:pt x="5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7" name="Google Shape;3857;p7"/>
            <p:cNvSpPr/>
            <p:nvPr/>
          </p:nvSpPr>
          <p:spPr>
            <a:xfrm>
              <a:off x="5521675" y="1811425"/>
              <a:ext cx="37700" cy="17950"/>
            </a:xfrm>
            <a:custGeom>
              <a:avLst/>
              <a:gdLst/>
              <a:ahLst/>
              <a:cxnLst/>
              <a:rect l="l" t="t" r="r" b="b"/>
              <a:pathLst>
                <a:path w="1508" h="718" extrusionOk="0">
                  <a:moveTo>
                    <a:pt x="152" y="0"/>
                  </a:moveTo>
                  <a:cubicBezTo>
                    <a:pt x="85" y="0"/>
                    <a:pt x="32" y="14"/>
                    <a:pt x="1" y="45"/>
                  </a:cubicBezTo>
                  <a:cubicBezTo>
                    <a:pt x="449" y="45"/>
                    <a:pt x="673" y="718"/>
                    <a:pt x="1122" y="718"/>
                  </a:cubicBezTo>
                  <a:cubicBezTo>
                    <a:pt x="1507" y="525"/>
                    <a:pt x="566" y="0"/>
                    <a:pt x="15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8" name="Google Shape;3858;p7"/>
            <p:cNvSpPr/>
            <p:nvPr/>
          </p:nvSpPr>
          <p:spPr>
            <a:xfrm>
              <a:off x="5566500" y="1812550"/>
              <a:ext cx="11250" cy="11225"/>
            </a:xfrm>
            <a:custGeom>
              <a:avLst/>
              <a:gdLst/>
              <a:ahLst/>
              <a:cxnLst/>
              <a:rect l="l" t="t" r="r" b="b"/>
              <a:pathLst>
                <a:path w="450" h="449" extrusionOk="0">
                  <a:moveTo>
                    <a:pt x="1" y="0"/>
                  </a:moveTo>
                  <a:lnTo>
                    <a:pt x="449" y="448"/>
                  </a:lnTo>
                  <a:cubicBezTo>
                    <a:pt x="449" y="224"/>
                    <a:pt x="449" y="224"/>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9" name="Google Shape;3859;p7"/>
            <p:cNvSpPr/>
            <p:nvPr/>
          </p:nvSpPr>
          <p:spPr>
            <a:xfrm>
              <a:off x="5729000" y="1818150"/>
              <a:ext cx="11225" cy="2500"/>
            </a:xfrm>
            <a:custGeom>
              <a:avLst/>
              <a:gdLst/>
              <a:ahLst/>
              <a:cxnLst/>
              <a:rect l="l" t="t" r="r" b="b"/>
              <a:pathLst>
                <a:path w="449" h="100" extrusionOk="0">
                  <a:moveTo>
                    <a:pt x="0" y="0"/>
                  </a:moveTo>
                  <a:cubicBezTo>
                    <a:pt x="0" y="0"/>
                    <a:pt x="200" y="100"/>
                    <a:pt x="332" y="100"/>
                  </a:cubicBezTo>
                  <a:cubicBezTo>
                    <a:pt x="399" y="100"/>
                    <a:pt x="449" y="75"/>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0" name="Google Shape;3860;p7"/>
            <p:cNvSpPr/>
            <p:nvPr/>
          </p:nvSpPr>
          <p:spPr>
            <a:xfrm>
              <a:off x="6278075" y="1829350"/>
              <a:ext cx="84075" cy="50450"/>
            </a:xfrm>
            <a:custGeom>
              <a:avLst/>
              <a:gdLst/>
              <a:ahLst/>
              <a:cxnLst/>
              <a:rect l="l" t="t" r="r" b="b"/>
              <a:pathLst>
                <a:path w="3363" h="2018" extrusionOk="0">
                  <a:moveTo>
                    <a:pt x="1" y="1"/>
                  </a:moveTo>
                  <a:lnTo>
                    <a:pt x="3363" y="2018"/>
                  </a:lnTo>
                  <a:cubicBezTo>
                    <a:pt x="2242" y="1121"/>
                    <a:pt x="1121" y="449"/>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1" name="Google Shape;3861;p7"/>
            <p:cNvSpPr/>
            <p:nvPr/>
          </p:nvSpPr>
          <p:spPr>
            <a:xfrm>
              <a:off x="5569300" y="1829350"/>
              <a:ext cx="16850" cy="4225"/>
            </a:xfrm>
            <a:custGeom>
              <a:avLst/>
              <a:gdLst/>
              <a:ahLst/>
              <a:cxnLst/>
              <a:rect l="l" t="t" r="r" b="b"/>
              <a:pathLst>
                <a:path w="674" h="169" extrusionOk="0">
                  <a:moveTo>
                    <a:pt x="337" y="1"/>
                  </a:moveTo>
                  <a:cubicBezTo>
                    <a:pt x="1" y="113"/>
                    <a:pt x="169" y="169"/>
                    <a:pt x="337" y="169"/>
                  </a:cubicBezTo>
                  <a:cubicBezTo>
                    <a:pt x="505" y="169"/>
                    <a:pt x="673" y="113"/>
                    <a:pt x="33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2" name="Google Shape;3862;p7"/>
            <p:cNvSpPr/>
            <p:nvPr/>
          </p:nvSpPr>
          <p:spPr>
            <a:xfrm>
              <a:off x="5880275" y="1827025"/>
              <a:ext cx="11225" cy="7950"/>
            </a:xfrm>
            <a:custGeom>
              <a:avLst/>
              <a:gdLst/>
              <a:ahLst/>
              <a:cxnLst/>
              <a:rect l="l" t="t" r="r" b="b"/>
              <a:pathLst>
                <a:path w="449" h="318" extrusionOk="0">
                  <a:moveTo>
                    <a:pt x="159" y="1"/>
                  </a:moveTo>
                  <a:cubicBezTo>
                    <a:pt x="0" y="1"/>
                    <a:pt x="0" y="159"/>
                    <a:pt x="0" y="318"/>
                  </a:cubicBezTo>
                  <a:lnTo>
                    <a:pt x="449" y="94"/>
                  </a:lnTo>
                  <a:cubicBezTo>
                    <a:pt x="317" y="28"/>
                    <a:pt x="225" y="1"/>
                    <a:pt x="15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3" name="Google Shape;3863;p7"/>
            <p:cNvSpPr/>
            <p:nvPr/>
          </p:nvSpPr>
          <p:spPr>
            <a:xfrm>
              <a:off x="4429125" y="1831725"/>
              <a:ext cx="4675" cy="6500"/>
            </a:xfrm>
            <a:custGeom>
              <a:avLst/>
              <a:gdLst/>
              <a:ahLst/>
              <a:cxnLst/>
              <a:rect l="l" t="t" r="r" b="b"/>
              <a:pathLst>
                <a:path w="187" h="260" extrusionOk="0">
                  <a:moveTo>
                    <a:pt x="112" y="0"/>
                  </a:moveTo>
                  <a:cubicBezTo>
                    <a:pt x="85" y="0"/>
                    <a:pt x="47" y="35"/>
                    <a:pt x="0" y="130"/>
                  </a:cubicBezTo>
                  <a:cubicBezTo>
                    <a:pt x="47" y="224"/>
                    <a:pt x="85" y="259"/>
                    <a:pt x="112" y="259"/>
                  </a:cubicBezTo>
                  <a:cubicBezTo>
                    <a:pt x="187" y="259"/>
                    <a:pt x="187" y="0"/>
                    <a:pt x="11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4" name="Google Shape;3864;p7"/>
            <p:cNvSpPr/>
            <p:nvPr/>
          </p:nvSpPr>
          <p:spPr>
            <a:xfrm>
              <a:off x="4434725" y="1851775"/>
              <a:ext cx="11225" cy="25"/>
            </a:xfrm>
            <a:custGeom>
              <a:avLst/>
              <a:gdLst/>
              <a:ahLst/>
              <a:cxnLst/>
              <a:rect l="l" t="t" r="r" b="b"/>
              <a:pathLst>
                <a:path w="449" h="1" extrusionOk="0">
                  <a:moveTo>
                    <a:pt x="0" y="0"/>
                  </a:moveTo>
                  <a:lnTo>
                    <a:pt x="448" y="0"/>
                  </a:lnTo>
                  <a:cubicBezTo>
                    <a:pt x="448" y="0"/>
                    <a:pt x="0"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5" name="Google Shape;3865;p7"/>
            <p:cNvSpPr/>
            <p:nvPr/>
          </p:nvSpPr>
          <p:spPr>
            <a:xfrm>
              <a:off x="5504875" y="1861825"/>
              <a:ext cx="26450" cy="12375"/>
            </a:xfrm>
            <a:custGeom>
              <a:avLst/>
              <a:gdLst/>
              <a:ahLst/>
              <a:cxnLst/>
              <a:rect l="l" t="t" r="r" b="b"/>
              <a:pathLst>
                <a:path w="1058" h="495" extrusionOk="0">
                  <a:moveTo>
                    <a:pt x="273" y="1"/>
                  </a:moveTo>
                  <a:cubicBezTo>
                    <a:pt x="188" y="1"/>
                    <a:pt x="97" y="14"/>
                    <a:pt x="1" y="46"/>
                  </a:cubicBezTo>
                  <a:cubicBezTo>
                    <a:pt x="1" y="270"/>
                    <a:pt x="1" y="495"/>
                    <a:pt x="673" y="495"/>
                  </a:cubicBezTo>
                  <a:cubicBezTo>
                    <a:pt x="1057" y="495"/>
                    <a:pt x="783" y="1"/>
                    <a:pt x="2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6" name="Google Shape;3866;p7"/>
            <p:cNvSpPr/>
            <p:nvPr/>
          </p:nvSpPr>
          <p:spPr>
            <a:xfrm>
              <a:off x="5527300" y="1866275"/>
              <a:ext cx="22425" cy="19775"/>
            </a:xfrm>
            <a:custGeom>
              <a:avLst/>
              <a:gdLst/>
              <a:ahLst/>
              <a:cxnLst/>
              <a:rect l="l" t="t" r="r" b="b"/>
              <a:pathLst>
                <a:path w="897" h="791" extrusionOk="0">
                  <a:moveTo>
                    <a:pt x="473" y="0"/>
                  </a:moveTo>
                  <a:cubicBezTo>
                    <a:pt x="405" y="0"/>
                    <a:pt x="321" y="28"/>
                    <a:pt x="224" y="92"/>
                  </a:cubicBezTo>
                  <a:cubicBezTo>
                    <a:pt x="897" y="317"/>
                    <a:pt x="0" y="541"/>
                    <a:pt x="0" y="765"/>
                  </a:cubicBezTo>
                  <a:cubicBezTo>
                    <a:pt x="70" y="782"/>
                    <a:pt x="134" y="790"/>
                    <a:pt x="193" y="790"/>
                  </a:cubicBezTo>
                  <a:cubicBezTo>
                    <a:pt x="783" y="790"/>
                    <a:pt x="841" y="0"/>
                    <a:pt x="4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7" name="Google Shape;3867;p7"/>
            <p:cNvSpPr/>
            <p:nvPr/>
          </p:nvSpPr>
          <p:spPr>
            <a:xfrm>
              <a:off x="4451525" y="1874175"/>
              <a:ext cx="16825" cy="11225"/>
            </a:xfrm>
            <a:custGeom>
              <a:avLst/>
              <a:gdLst/>
              <a:ahLst/>
              <a:cxnLst/>
              <a:rect l="l" t="t" r="r" b="b"/>
              <a:pathLst>
                <a:path w="673" h="449" extrusionOk="0">
                  <a:moveTo>
                    <a:pt x="0" y="1"/>
                  </a:moveTo>
                  <a:cubicBezTo>
                    <a:pt x="0" y="225"/>
                    <a:pt x="0" y="449"/>
                    <a:pt x="225" y="449"/>
                  </a:cubicBezTo>
                  <a:cubicBezTo>
                    <a:pt x="673" y="449"/>
                    <a:pt x="225"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8" name="Google Shape;3868;p7"/>
            <p:cNvSpPr/>
            <p:nvPr/>
          </p:nvSpPr>
          <p:spPr>
            <a:xfrm>
              <a:off x="5193525" y="1873025"/>
              <a:ext cx="20025" cy="12375"/>
            </a:xfrm>
            <a:custGeom>
              <a:avLst/>
              <a:gdLst/>
              <a:ahLst/>
              <a:cxnLst/>
              <a:rect l="l" t="t" r="r" b="b"/>
              <a:pathLst>
                <a:path w="801" h="495" extrusionOk="0">
                  <a:moveTo>
                    <a:pt x="682" y="1"/>
                  </a:moveTo>
                  <a:cubicBezTo>
                    <a:pt x="412" y="1"/>
                    <a:pt x="0" y="495"/>
                    <a:pt x="576" y="495"/>
                  </a:cubicBezTo>
                  <a:cubicBezTo>
                    <a:pt x="576" y="271"/>
                    <a:pt x="800" y="271"/>
                    <a:pt x="800" y="47"/>
                  </a:cubicBezTo>
                  <a:cubicBezTo>
                    <a:pt x="768" y="15"/>
                    <a:pt x="727" y="1"/>
                    <a:pt x="68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9" name="Google Shape;3869;p7"/>
            <p:cNvSpPr/>
            <p:nvPr/>
          </p:nvSpPr>
          <p:spPr>
            <a:xfrm>
              <a:off x="5163100" y="1881175"/>
              <a:ext cx="28025" cy="10700"/>
            </a:xfrm>
            <a:custGeom>
              <a:avLst/>
              <a:gdLst/>
              <a:ahLst/>
              <a:cxnLst/>
              <a:rect l="l" t="t" r="r" b="b"/>
              <a:pathLst>
                <a:path w="1121" h="428" extrusionOk="0">
                  <a:moveTo>
                    <a:pt x="477" y="1"/>
                  </a:moveTo>
                  <a:cubicBezTo>
                    <a:pt x="281" y="1"/>
                    <a:pt x="112" y="57"/>
                    <a:pt x="0" y="169"/>
                  </a:cubicBezTo>
                  <a:cubicBezTo>
                    <a:pt x="0" y="358"/>
                    <a:pt x="201" y="428"/>
                    <a:pt x="432" y="428"/>
                  </a:cubicBezTo>
                  <a:cubicBezTo>
                    <a:pt x="747" y="428"/>
                    <a:pt x="1121" y="298"/>
                    <a:pt x="1121" y="169"/>
                  </a:cubicBezTo>
                  <a:cubicBezTo>
                    <a:pt x="897" y="57"/>
                    <a:pt x="673" y="1"/>
                    <a:pt x="47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0" name="Google Shape;3870;p7"/>
            <p:cNvSpPr/>
            <p:nvPr/>
          </p:nvSpPr>
          <p:spPr>
            <a:xfrm>
              <a:off x="5191125" y="1890975"/>
              <a:ext cx="39225" cy="11250"/>
            </a:xfrm>
            <a:custGeom>
              <a:avLst/>
              <a:gdLst/>
              <a:ahLst/>
              <a:cxnLst/>
              <a:rect l="l" t="t" r="r" b="b"/>
              <a:pathLst>
                <a:path w="1569" h="450" extrusionOk="0">
                  <a:moveTo>
                    <a:pt x="1569" y="1"/>
                  </a:moveTo>
                  <a:cubicBezTo>
                    <a:pt x="896" y="1"/>
                    <a:pt x="224" y="1"/>
                    <a:pt x="0" y="449"/>
                  </a:cubicBezTo>
                  <a:cubicBezTo>
                    <a:pt x="448" y="225"/>
                    <a:pt x="1345" y="449"/>
                    <a:pt x="156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1" name="Google Shape;3871;p7"/>
            <p:cNvSpPr/>
            <p:nvPr/>
          </p:nvSpPr>
          <p:spPr>
            <a:xfrm>
              <a:off x="5527300" y="1888250"/>
              <a:ext cx="4775" cy="8275"/>
            </a:xfrm>
            <a:custGeom>
              <a:avLst/>
              <a:gdLst/>
              <a:ahLst/>
              <a:cxnLst/>
              <a:rect l="l" t="t" r="r" b="b"/>
              <a:pathLst>
                <a:path w="191" h="331" extrusionOk="0">
                  <a:moveTo>
                    <a:pt x="98" y="1"/>
                  </a:moveTo>
                  <a:cubicBezTo>
                    <a:pt x="72" y="1"/>
                    <a:pt x="40" y="31"/>
                    <a:pt x="0" y="110"/>
                  </a:cubicBezTo>
                  <a:cubicBezTo>
                    <a:pt x="54" y="273"/>
                    <a:pt x="96" y="331"/>
                    <a:pt x="124" y="331"/>
                  </a:cubicBezTo>
                  <a:cubicBezTo>
                    <a:pt x="191" y="331"/>
                    <a:pt x="182" y="1"/>
                    <a:pt x="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2" name="Google Shape;3872;p7"/>
            <p:cNvSpPr/>
            <p:nvPr/>
          </p:nvSpPr>
          <p:spPr>
            <a:xfrm>
              <a:off x="5129475" y="1904550"/>
              <a:ext cx="7850" cy="6500"/>
            </a:xfrm>
            <a:custGeom>
              <a:avLst/>
              <a:gdLst/>
              <a:ahLst/>
              <a:cxnLst/>
              <a:rect l="l" t="t" r="r" b="b"/>
              <a:pathLst>
                <a:path w="314" h="260" extrusionOk="0">
                  <a:moveTo>
                    <a:pt x="136" y="1"/>
                  </a:moveTo>
                  <a:cubicBezTo>
                    <a:pt x="95" y="1"/>
                    <a:pt x="48" y="36"/>
                    <a:pt x="1" y="130"/>
                  </a:cubicBezTo>
                  <a:cubicBezTo>
                    <a:pt x="95" y="225"/>
                    <a:pt x="160" y="260"/>
                    <a:pt x="201" y="260"/>
                  </a:cubicBezTo>
                  <a:cubicBezTo>
                    <a:pt x="313" y="260"/>
                    <a:pt x="249" y="1"/>
                    <a:pt x="13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3" name="Google Shape;3873;p7"/>
            <p:cNvSpPr/>
            <p:nvPr/>
          </p:nvSpPr>
          <p:spPr>
            <a:xfrm>
              <a:off x="5572125" y="1915775"/>
              <a:ext cx="4675" cy="6475"/>
            </a:xfrm>
            <a:custGeom>
              <a:avLst/>
              <a:gdLst/>
              <a:ahLst/>
              <a:cxnLst/>
              <a:rect l="l" t="t" r="r" b="b"/>
              <a:pathLst>
                <a:path w="187" h="259" extrusionOk="0">
                  <a:moveTo>
                    <a:pt x="112" y="0"/>
                  </a:moveTo>
                  <a:cubicBezTo>
                    <a:pt x="85" y="0"/>
                    <a:pt x="47" y="35"/>
                    <a:pt x="0" y="129"/>
                  </a:cubicBezTo>
                  <a:cubicBezTo>
                    <a:pt x="47" y="224"/>
                    <a:pt x="85" y="259"/>
                    <a:pt x="112" y="259"/>
                  </a:cubicBezTo>
                  <a:cubicBezTo>
                    <a:pt x="187" y="259"/>
                    <a:pt x="187" y="0"/>
                    <a:pt x="11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4" name="Google Shape;3874;p7"/>
            <p:cNvSpPr/>
            <p:nvPr/>
          </p:nvSpPr>
          <p:spPr>
            <a:xfrm>
              <a:off x="5510475" y="1914800"/>
              <a:ext cx="16850" cy="4225"/>
            </a:xfrm>
            <a:custGeom>
              <a:avLst/>
              <a:gdLst/>
              <a:ahLst/>
              <a:cxnLst/>
              <a:rect l="l" t="t" r="r" b="b"/>
              <a:pathLst>
                <a:path w="674" h="169" extrusionOk="0">
                  <a:moveTo>
                    <a:pt x="393" y="0"/>
                  </a:moveTo>
                  <a:cubicBezTo>
                    <a:pt x="225" y="0"/>
                    <a:pt x="1" y="56"/>
                    <a:pt x="1" y="168"/>
                  </a:cubicBezTo>
                  <a:lnTo>
                    <a:pt x="449" y="168"/>
                  </a:lnTo>
                  <a:cubicBezTo>
                    <a:pt x="673" y="56"/>
                    <a:pt x="561" y="0"/>
                    <a:pt x="3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5" name="Google Shape;3875;p7"/>
            <p:cNvSpPr/>
            <p:nvPr/>
          </p:nvSpPr>
          <p:spPr>
            <a:xfrm>
              <a:off x="5566500" y="1980625"/>
              <a:ext cx="16850" cy="11225"/>
            </a:xfrm>
            <a:custGeom>
              <a:avLst/>
              <a:gdLst/>
              <a:ahLst/>
              <a:cxnLst/>
              <a:rect l="l" t="t" r="r" b="b"/>
              <a:pathLst>
                <a:path w="674" h="449" extrusionOk="0">
                  <a:moveTo>
                    <a:pt x="1" y="1"/>
                  </a:moveTo>
                  <a:cubicBezTo>
                    <a:pt x="1" y="225"/>
                    <a:pt x="225" y="449"/>
                    <a:pt x="673" y="449"/>
                  </a:cubicBezTo>
                  <a:cubicBezTo>
                    <a:pt x="673" y="225"/>
                    <a:pt x="225"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6" name="Google Shape;3876;p7"/>
            <p:cNvSpPr/>
            <p:nvPr/>
          </p:nvSpPr>
          <p:spPr>
            <a:xfrm>
              <a:off x="5291975" y="2008650"/>
              <a:ext cx="11225" cy="7950"/>
            </a:xfrm>
            <a:custGeom>
              <a:avLst/>
              <a:gdLst/>
              <a:ahLst/>
              <a:cxnLst/>
              <a:rect l="l" t="t" r="r" b="b"/>
              <a:pathLst>
                <a:path w="449" h="318" extrusionOk="0">
                  <a:moveTo>
                    <a:pt x="448" y="0"/>
                  </a:moveTo>
                  <a:cubicBezTo>
                    <a:pt x="448" y="0"/>
                    <a:pt x="0" y="0"/>
                    <a:pt x="0" y="224"/>
                  </a:cubicBezTo>
                  <a:cubicBezTo>
                    <a:pt x="0" y="290"/>
                    <a:pt x="39" y="317"/>
                    <a:pt x="93" y="317"/>
                  </a:cubicBezTo>
                  <a:cubicBezTo>
                    <a:pt x="224" y="317"/>
                    <a:pt x="448" y="159"/>
                    <a:pt x="4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7" name="Google Shape;3877;p7"/>
            <p:cNvSpPr/>
            <p:nvPr/>
          </p:nvSpPr>
          <p:spPr>
            <a:xfrm>
              <a:off x="4675650" y="2019850"/>
              <a:ext cx="28025" cy="5625"/>
            </a:xfrm>
            <a:custGeom>
              <a:avLst/>
              <a:gdLst/>
              <a:ahLst/>
              <a:cxnLst/>
              <a:rect l="l" t="t" r="r" b="b"/>
              <a:pathLst>
                <a:path w="1121" h="225" extrusionOk="0">
                  <a:moveTo>
                    <a:pt x="0" y="1"/>
                  </a:moveTo>
                  <a:cubicBezTo>
                    <a:pt x="0" y="225"/>
                    <a:pt x="1121" y="225"/>
                    <a:pt x="1121" y="225"/>
                  </a:cubicBezTo>
                  <a:cubicBezTo>
                    <a:pt x="1009" y="113"/>
                    <a:pt x="841" y="113"/>
                    <a:pt x="645" y="113"/>
                  </a:cubicBezTo>
                  <a:cubicBezTo>
                    <a:pt x="448" y="113"/>
                    <a:pt x="224" y="113"/>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8" name="Google Shape;3878;p7"/>
            <p:cNvSpPr/>
            <p:nvPr/>
          </p:nvSpPr>
          <p:spPr>
            <a:xfrm>
              <a:off x="5286375" y="2033425"/>
              <a:ext cx="4675" cy="6500"/>
            </a:xfrm>
            <a:custGeom>
              <a:avLst/>
              <a:gdLst/>
              <a:ahLst/>
              <a:cxnLst/>
              <a:rect l="l" t="t" r="r" b="b"/>
              <a:pathLst>
                <a:path w="187" h="260" extrusionOk="0">
                  <a:moveTo>
                    <a:pt x="112" y="1"/>
                  </a:moveTo>
                  <a:cubicBezTo>
                    <a:pt x="85" y="1"/>
                    <a:pt x="47" y="35"/>
                    <a:pt x="0" y="130"/>
                  </a:cubicBezTo>
                  <a:cubicBezTo>
                    <a:pt x="47" y="225"/>
                    <a:pt x="85" y="259"/>
                    <a:pt x="112" y="259"/>
                  </a:cubicBezTo>
                  <a:cubicBezTo>
                    <a:pt x="187" y="259"/>
                    <a:pt x="187" y="1"/>
                    <a:pt x="11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9" name="Google Shape;3879;p7"/>
            <p:cNvSpPr/>
            <p:nvPr/>
          </p:nvSpPr>
          <p:spPr>
            <a:xfrm>
              <a:off x="5583325" y="2045375"/>
              <a:ext cx="11225" cy="2525"/>
            </a:xfrm>
            <a:custGeom>
              <a:avLst/>
              <a:gdLst/>
              <a:ahLst/>
              <a:cxnLst/>
              <a:rect l="l" t="t" r="r" b="b"/>
              <a:pathLst>
                <a:path w="449" h="101" extrusionOk="0">
                  <a:moveTo>
                    <a:pt x="116" y="1"/>
                  </a:moveTo>
                  <a:cubicBezTo>
                    <a:pt x="50" y="1"/>
                    <a:pt x="0" y="25"/>
                    <a:pt x="0" y="100"/>
                  </a:cubicBezTo>
                  <a:lnTo>
                    <a:pt x="448" y="100"/>
                  </a:lnTo>
                  <a:cubicBezTo>
                    <a:pt x="448" y="100"/>
                    <a:pt x="249" y="1"/>
                    <a:pt x="11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0" name="Google Shape;3880;p7"/>
            <p:cNvSpPr/>
            <p:nvPr/>
          </p:nvSpPr>
          <p:spPr>
            <a:xfrm>
              <a:off x="5473950" y="2067925"/>
              <a:ext cx="2925" cy="10275"/>
            </a:xfrm>
            <a:custGeom>
              <a:avLst/>
              <a:gdLst/>
              <a:ahLst/>
              <a:cxnLst/>
              <a:rect l="l" t="t" r="r" b="b"/>
              <a:pathLst>
                <a:path w="117" h="411" extrusionOk="0">
                  <a:moveTo>
                    <a:pt x="104" y="0"/>
                  </a:moveTo>
                  <a:cubicBezTo>
                    <a:pt x="73" y="0"/>
                    <a:pt x="0" y="410"/>
                    <a:pt x="21" y="410"/>
                  </a:cubicBezTo>
                  <a:cubicBezTo>
                    <a:pt x="30" y="410"/>
                    <a:pt x="58" y="329"/>
                    <a:pt x="117" y="95"/>
                  </a:cubicBezTo>
                  <a:cubicBezTo>
                    <a:pt x="117" y="27"/>
                    <a:pt x="112" y="0"/>
                    <a:pt x="10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1" name="Google Shape;3881;p7"/>
            <p:cNvSpPr/>
            <p:nvPr/>
          </p:nvSpPr>
          <p:spPr>
            <a:xfrm>
              <a:off x="3381375" y="2077275"/>
              <a:ext cx="16825" cy="8425"/>
            </a:xfrm>
            <a:custGeom>
              <a:avLst/>
              <a:gdLst/>
              <a:ahLst/>
              <a:cxnLst/>
              <a:rect l="l" t="t" r="r" b="b"/>
              <a:pathLst>
                <a:path w="673" h="337" extrusionOk="0">
                  <a:moveTo>
                    <a:pt x="336" y="1"/>
                  </a:moveTo>
                  <a:cubicBezTo>
                    <a:pt x="224" y="1"/>
                    <a:pt x="112" y="57"/>
                    <a:pt x="0" y="169"/>
                  </a:cubicBezTo>
                  <a:cubicBezTo>
                    <a:pt x="0" y="281"/>
                    <a:pt x="168" y="337"/>
                    <a:pt x="336" y="337"/>
                  </a:cubicBezTo>
                  <a:cubicBezTo>
                    <a:pt x="504" y="337"/>
                    <a:pt x="672" y="281"/>
                    <a:pt x="672" y="169"/>
                  </a:cubicBezTo>
                  <a:cubicBezTo>
                    <a:pt x="560" y="57"/>
                    <a:pt x="448" y="1"/>
                    <a:pt x="33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2" name="Google Shape;3882;p7"/>
            <p:cNvSpPr/>
            <p:nvPr/>
          </p:nvSpPr>
          <p:spPr>
            <a:xfrm>
              <a:off x="5258350" y="2081475"/>
              <a:ext cx="11225" cy="2525"/>
            </a:xfrm>
            <a:custGeom>
              <a:avLst/>
              <a:gdLst/>
              <a:ahLst/>
              <a:cxnLst/>
              <a:rect l="l" t="t" r="r" b="b"/>
              <a:pathLst>
                <a:path w="449" h="101" extrusionOk="0">
                  <a:moveTo>
                    <a:pt x="0" y="1"/>
                  </a:moveTo>
                  <a:cubicBezTo>
                    <a:pt x="0" y="1"/>
                    <a:pt x="200" y="100"/>
                    <a:pt x="332" y="100"/>
                  </a:cubicBezTo>
                  <a:cubicBezTo>
                    <a:pt x="399" y="100"/>
                    <a:pt x="449" y="76"/>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3" name="Google Shape;3883;p7"/>
            <p:cNvSpPr/>
            <p:nvPr/>
          </p:nvSpPr>
          <p:spPr>
            <a:xfrm>
              <a:off x="5034225" y="2089450"/>
              <a:ext cx="4700" cy="6500"/>
            </a:xfrm>
            <a:custGeom>
              <a:avLst/>
              <a:gdLst/>
              <a:ahLst/>
              <a:cxnLst/>
              <a:rect l="l" t="t" r="r" b="b"/>
              <a:pathLst>
                <a:path w="188" h="260" extrusionOk="0">
                  <a:moveTo>
                    <a:pt x="113" y="1"/>
                  </a:moveTo>
                  <a:cubicBezTo>
                    <a:pt x="85" y="1"/>
                    <a:pt x="48" y="35"/>
                    <a:pt x="1" y="130"/>
                  </a:cubicBezTo>
                  <a:cubicBezTo>
                    <a:pt x="48" y="225"/>
                    <a:pt x="85" y="259"/>
                    <a:pt x="113" y="259"/>
                  </a:cubicBezTo>
                  <a:cubicBezTo>
                    <a:pt x="187" y="259"/>
                    <a:pt x="187" y="1"/>
                    <a:pt x="1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4" name="Google Shape;3884;p7"/>
            <p:cNvSpPr/>
            <p:nvPr/>
          </p:nvSpPr>
          <p:spPr>
            <a:xfrm>
              <a:off x="5471250" y="2103975"/>
              <a:ext cx="4800" cy="8275"/>
            </a:xfrm>
            <a:custGeom>
              <a:avLst/>
              <a:gdLst/>
              <a:ahLst/>
              <a:cxnLst/>
              <a:rect l="l" t="t" r="r" b="b"/>
              <a:pathLst>
                <a:path w="192" h="331" extrusionOk="0">
                  <a:moveTo>
                    <a:pt x="124" y="1"/>
                  </a:moveTo>
                  <a:cubicBezTo>
                    <a:pt x="96" y="1"/>
                    <a:pt x="55" y="58"/>
                    <a:pt x="1" y="221"/>
                  </a:cubicBezTo>
                  <a:cubicBezTo>
                    <a:pt x="40" y="300"/>
                    <a:pt x="73" y="331"/>
                    <a:pt x="98" y="331"/>
                  </a:cubicBezTo>
                  <a:cubicBezTo>
                    <a:pt x="183" y="331"/>
                    <a:pt x="191" y="1"/>
                    <a:pt x="1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5" name="Google Shape;3885;p7"/>
            <p:cNvSpPr/>
            <p:nvPr/>
          </p:nvSpPr>
          <p:spPr>
            <a:xfrm>
              <a:off x="5919500" y="2131900"/>
              <a:ext cx="22425" cy="11250"/>
            </a:xfrm>
            <a:custGeom>
              <a:avLst/>
              <a:gdLst/>
              <a:ahLst/>
              <a:cxnLst/>
              <a:rect l="l" t="t" r="r" b="b"/>
              <a:pathLst>
                <a:path w="897" h="450" extrusionOk="0">
                  <a:moveTo>
                    <a:pt x="449" y="1"/>
                  </a:moveTo>
                  <a:cubicBezTo>
                    <a:pt x="0" y="1"/>
                    <a:pt x="0" y="449"/>
                    <a:pt x="449" y="449"/>
                  </a:cubicBezTo>
                  <a:cubicBezTo>
                    <a:pt x="449" y="449"/>
                    <a:pt x="897" y="1"/>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6" name="Google Shape;3886;p7"/>
            <p:cNvSpPr/>
            <p:nvPr/>
          </p:nvSpPr>
          <p:spPr>
            <a:xfrm>
              <a:off x="3431800" y="2139875"/>
              <a:ext cx="7825" cy="6500"/>
            </a:xfrm>
            <a:custGeom>
              <a:avLst/>
              <a:gdLst/>
              <a:ahLst/>
              <a:cxnLst/>
              <a:rect l="l" t="t" r="r" b="b"/>
              <a:pathLst>
                <a:path w="313" h="260" extrusionOk="0">
                  <a:moveTo>
                    <a:pt x="201" y="1"/>
                  </a:moveTo>
                  <a:cubicBezTo>
                    <a:pt x="159" y="1"/>
                    <a:pt x="95" y="35"/>
                    <a:pt x="0" y="130"/>
                  </a:cubicBezTo>
                  <a:cubicBezTo>
                    <a:pt x="47" y="225"/>
                    <a:pt x="95" y="260"/>
                    <a:pt x="136" y="260"/>
                  </a:cubicBezTo>
                  <a:cubicBezTo>
                    <a:pt x="248" y="260"/>
                    <a:pt x="313" y="1"/>
                    <a:pt x="20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7" name="Google Shape;3887;p7"/>
            <p:cNvSpPr/>
            <p:nvPr/>
          </p:nvSpPr>
          <p:spPr>
            <a:xfrm>
              <a:off x="5992325" y="2143750"/>
              <a:ext cx="44850" cy="7475"/>
            </a:xfrm>
            <a:custGeom>
              <a:avLst/>
              <a:gdLst/>
              <a:ahLst/>
              <a:cxnLst/>
              <a:rect l="l" t="t" r="r" b="b"/>
              <a:pathLst>
                <a:path w="1794" h="299" extrusionOk="0">
                  <a:moveTo>
                    <a:pt x="466" y="0"/>
                  </a:moveTo>
                  <a:cubicBezTo>
                    <a:pt x="300" y="0"/>
                    <a:pt x="150" y="50"/>
                    <a:pt x="1" y="199"/>
                  </a:cubicBezTo>
                  <a:cubicBezTo>
                    <a:pt x="300" y="199"/>
                    <a:pt x="798" y="299"/>
                    <a:pt x="1229" y="299"/>
                  </a:cubicBezTo>
                  <a:cubicBezTo>
                    <a:pt x="1445" y="299"/>
                    <a:pt x="1644" y="274"/>
                    <a:pt x="1794" y="199"/>
                  </a:cubicBezTo>
                  <a:cubicBezTo>
                    <a:pt x="1196" y="199"/>
                    <a:pt x="798" y="0"/>
                    <a:pt x="46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8" name="Google Shape;3888;p7"/>
            <p:cNvSpPr/>
            <p:nvPr/>
          </p:nvSpPr>
          <p:spPr>
            <a:xfrm>
              <a:off x="3527050" y="2151825"/>
              <a:ext cx="5625" cy="2525"/>
            </a:xfrm>
            <a:custGeom>
              <a:avLst/>
              <a:gdLst/>
              <a:ahLst/>
              <a:cxnLst/>
              <a:rect l="l" t="t" r="r" b="b"/>
              <a:pathLst>
                <a:path w="225" h="101" extrusionOk="0">
                  <a:moveTo>
                    <a:pt x="58" y="1"/>
                  </a:moveTo>
                  <a:cubicBezTo>
                    <a:pt x="25" y="1"/>
                    <a:pt x="0" y="26"/>
                    <a:pt x="0" y="100"/>
                  </a:cubicBezTo>
                  <a:lnTo>
                    <a:pt x="224" y="100"/>
                  </a:lnTo>
                  <a:cubicBezTo>
                    <a:pt x="224" y="100"/>
                    <a:pt x="125" y="1"/>
                    <a:pt x="5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9" name="Google Shape;3889;p7"/>
            <p:cNvSpPr/>
            <p:nvPr/>
          </p:nvSpPr>
          <p:spPr>
            <a:xfrm>
              <a:off x="6056000" y="2153150"/>
              <a:ext cx="8125" cy="5150"/>
            </a:xfrm>
            <a:custGeom>
              <a:avLst/>
              <a:gdLst/>
              <a:ahLst/>
              <a:cxnLst/>
              <a:rect l="l" t="t" r="r" b="b"/>
              <a:pathLst>
                <a:path w="325" h="206" extrusionOk="0">
                  <a:moveTo>
                    <a:pt x="263" y="0"/>
                  </a:moveTo>
                  <a:cubicBezTo>
                    <a:pt x="248" y="0"/>
                    <a:pt x="211" y="14"/>
                    <a:pt x="143" y="47"/>
                  </a:cubicBezTo>
                  <a:cubicBezTo>
                    <a:pt x="26" y="165"/>
                    <a:pt x="1" y="205"/>
                    <a:pt x="19" y="205"/>
                  </a:cubicBezTo>
                  <a:cubicBezTo>
                    <a:pt x="61" y="205"/>
                    <a:pt x="325" y="0"/>
                    <a:pt x="26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0" name="Google Shape;3890;p7"/>
            <p:cNvSpPr/>
            <p:nvPr/>
          </p:nvSpPr>
          <p:spPr>
            <a:xfrm>
              <a:off x="6065175" y="2151075"/>
              <a:ext cx="4700" cy="6500"/>
            </a:xfrm>
            <a:custGeom>
              <a:avLst/>
              <a:gdLst/>
              <a:ahLst/>
              <a:cxnLst/>
              <a:rect l="l" t="t" r="r" b="b"/>
              <a:pathLst>
                <a:path w="188" h="260" extrusionOk="0">
                  <a:moveTo>
                    <a:pt x="112" y="1"/>
                  </a:moveTo>
                  <a:cubicBezTo>
                    <a:pt x="85" y="1"/>
                    <a:pt x="48" y="36"/>
                    <a:pt x="0" y="130"/>
                  </a:cubicBezTo>
                  <a:cubicBezTo>
                    <a:pt x="48" y="225"/>
                    <a:pt x="85" y="260"/>
                    <a:pt x="112" y="260"/>
                  </a:cubicBezTo>
                  <a:cubicBezTo>
                    <a:pt x="187" y="260"/>
                    <a:pt x="187" y="1"/>
                    <a:pt x="11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1" name="Google Shape;3891;p7"/>
            <p:cNvSpPr/>
            <p:nvPr/>
          </p:nvSpPr>
          <p:spPr>
            <a:xfrm>
              <a:off x="3381375" y="2156700"/>
              <a:ext cx="9350" cy="6475"/>
            </a:xfrm>
            <a:custGeom>
              <a:avLst/>
              <a:gdLst/>
              <a:ahLst/>
              <a:cxnLst/>
              <a:rect l="l" t="t" r="r" b="b"/>
              <a:pathLst>
                <a:path w="374" h="259" extrusionOk="0">
                  <a:moveTo>
                    <a:pt x="224" y="0"/>
                  </a:moveTo>
                  <a:cubicBezTo>
                    <a:pt x="169" y="0"/>
                    <a:pt x="95" y="35"/>
                    <a:pt x="0" y="129"/>
                  </a:cubicBezTo>
                  <a:cubicBezTo>
                    <a:pt x="95" y="224"/>
                    <a:pt x="169" y="259"/>
                    <a:pt x="224" y="259"/>
                  </a:cubicBezTo>
                  <a:cubicBezTo>
                    <a:pt x="374" y="259"/>
                    <a:pt x="374" y="0"/>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2" name="Google Shape;3892;p7"/>
            <p:cNvSpPr/>
            <p:nvPr/>
          </p:nvSpPr>
          <p:spPr>
            <a:xfrm>
              <a:off x="6104400" y="2159925"/>
              <a:ext cx="16825" cy="4225"/>
            </a:xfrm>
            <a:custGeom>
              <a:avLst/>
              <a:gdLst/>
              <a:ahLst/>
              <a:cxnLst/>
              <a:rect l="l" t="t" r="r" b="b"/>
              <a:pathLst>
                <a:path w="673" h="169" extrusionOk="0">
                  <a:moveTo>
                    <a:pt x="224" y="0"/>
                  </a:moveTo>
                  <a:cubicBezTo>
                    <a:pt x="0" y="113"/>
                    <a:pt x="112" y="169"/>
                    <a:pt x="280" y="169"/>
                  </a:cubicBezTo>
                  <a:cubicBezTo>
                    <a:pt x="448" y="169"/>
                    <a:pt x="673" y="113"/>
                    <a:pt x="6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3" name="Google Shape;3893;p7"/>
            <p:cNvSpPr/>
            <p:nvPr/>
          </p:nvSpPr>
          <p:spPr>
            <a:xfrm>
              <a:off x="6136725" y="2162300"/>
              <a:ext cx="12525" cy="6475"/>
            </a:xfrm>
            <a:custGeom>
              <a:avLst/>
              <a:gdLst/>
              <a:ahLst/>
              <a:cxnLst/>
              <a:rect l="l" t="t" r="r" b="b"/>
              <a:pathLst>
                <a:path w="501" h="259" extrusionOk="0">
                  <a:moveTo>
                    <a:pt x="188" y="0"/>
                  </a:moveTo>
                  <a:cubicBezTo>
                    <a:pt x="1" y="0"/>
                    <a:pt x="66" y="259"/>
                    <a:pt x="252" y="259"/>
                  </a:cubicBezTo>
                  <a:cubicBezTo>
                    <a:pt x="321" y="259"/>
                    <a:pt x="405" y="224"/>
                    <a:pt x="500" y="130"/>
                  </a:cubicBezTo>
                  <a:cubicBezTo>
                    <a:pt x="358" y="35"/>
                    <a:pt x="256" y="0"/>
                    <a:pt x="18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4" name="Google Shape;3894;p7"/>
            <p:cNvSpPr/>
            <p:nvPr/>
          </p:nvSpPr>
          <p:spPr>
            <a:xfrm>
              <a:off x="6506175" y="2193550"/>
              <a:ext cx="22425" cy="7950"/>
            </a:xfrm>
            <a:custGeom>
              <a:avLst/>
              <a:gdLst/>
              <a:ahLst/>
              <a:cxnLst/>
              <a:rect l="l" t="t" r="r" b="b"/>
              <a:pathLst>
                <a:path w="897" h="318" extrusionOk="0">
                  <a:moveTo>
                    <a:pt x="738" y="0"/>
                  </a:moveTo>
                  <a:cubicBezTo>
                    <a:pt x="290" y="0"/>
                    <a:pt x="66" y="0"/>
                    <a:pt x="66" y="224"/>
                  </a:cubicBezTo>
                  <a:cubicBezTo>
                    <a:pt x="0" y="290"/>
                    <a:pt x="50" y="317"/>
                    <a:pt x="147" y="317"/>
                  </a:cubicBezTo>
                  <a:cubicBezTo>
                    <a:pt x="383" y="317"/>
                    <a:pt x="896" y="159"/>
                    <a:pt x="73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5" name="Google Shape;3895;p7"/>
            <p:cNvSpPr/>
            <p:nvPr/>
          </p:nvSpPr>
          <p:spPr>
            <a:xfrm>
              <a:off x="3549450" y="2198000"/>
              <a:ext cx="21625" cy="12375"/>
            </a:xfrm>
            <a:custGeom>
              <a:avLst/>
              <a:gdLst/>
              <a:ahLst/>
              <a:cxnLst/>
              <a:rect l="l" t="t" r="r" b="b"/>
              <a:pathLst>
                <a:path w="865" h="495" extrusionOk="0">
                  <a:moveTo>
                    <a:pt x="120" y="1"/>
                  </a:moveTo>
                  <a:cubicBezTo>
                    <a:pt x="74" y="1"/>
                    <a:pt x="33" y="14"/>
                    <a:pt x="1" y="46"/>
                  </a:cubicBezTo>
                  <a:cubicBezTo>
                    <a:pt x="225" y="46"/>
                    <a:pt x="449" y="270"/>
                    <a:pt x="673" y="495"/>
                  </a:cubicBezTo>
                  <a:cubicBezTo>
                    <a:pt x="865" y="495"/>
                    <a:pt x="398" y="1"/>
                    <a:pt x="12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6" name="Google Shape;3896;p7"/>
            <p:cNvSpPr/>
            <p:nvPr/>
          </p:nvSpPr>
          <p:spPr>
            <a:xfrm>
              <a:off x="3398175" y="2196950"/>
              <a:ext cx="22425" cy="13425"/>
            </a:xfrm>
            <a:custGeom>
              <a:avLst/>
              <a:gdLst/>
              <a:ahLst/>
              <a:cxnLst/>
              <a:rect l="l" t="t" r="r" b="b"/>
              <a:pathLst>
                <a:path w="897" h="537" extrusionOk="0">
                  <a:moveTo>
                    <a:pt x="738" y="0"/>
                  </a:moveTo>
                  <a:cubicBezTo>
                    <a:pt x="481" y="0"/>
                    <a:pt x="0" y="208"/>
                    <a:pt x="0" y="537"/>
                  </a:cubicBezTo>
                  <a:cubicBezTo>
                    <a:pt x="224" y="537"/>
                    <a:pt x="897" y="537"/>
                    <a:pt x="897" y="88"/>
                  </a:cubicBezTo>
                  <a:cubicBezTo>
                    <a:pt x="897" y="28"/>
                    <a:pt x="832" y="0"/>
                    <a:pt x="73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7" name="Google Shape;3897;p7"/>
            <p:cNvSpPr/>
            <p:nvPr/>
          </p:nvSpPr>
          <p:spPr>
            <a:xfrm>
              <a:off x="6496600" y="2208475"/>
              <a:ext cx="37375" cy="7500"/>
            </a:xfrm>
            <a:custGeom>
              <a:avLst/>
              <a:gdLst/>
              <a:ahLst/>
              <a:cxnLst/>
              <a:rect l="l" t="t" r="r" b="b"/>
              <a:pathLst>
                <a:path w="1495" h="300" extrusionOk="0">
                  <a:moveTo>
                    <a:pt x="698" y="1"/>
                  </a:moveTo>
                  <a:cubicBezTo>
                    <a:pt x="449" y="1"/>
                    <a:pt x="150" y="76"/>
                    <a:pt x="0" y="300"/>
                  </a:cubicBezTo>
                  <a:cubicBezTo>
                    <a:pt x="1495" y="300"/>
                    <a:pt x="1196" y="1"/>
                    <a:pt x="6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8" name="Google Shape;3898;p7"/>
            <p:cNvSpPr/>
            <p:nvPr/>
          </p:nvSpPr>
          <p:spPr>
            <a:xfrm>
              <a:off x="3431800" y="2215950"/>
              <a:ext cx="11225" cy="25"/>
            </a:xfrm>
            <a:custGeom>
              <a:avLst/>
              <a:gdLst/>
              <a:ahLst/>
              <a:cxnLst/>
              <a:rect l="l" t="t" r="r" b="b"/>
              <a:pathLst>
                <a:path w="449" h="1" extrusionOk="0">
                  <a:moveTo>
                    <a:pt x="448" y="1"/>
                  </a:moveTo>
                  <a:lnTo>
                    <a:pt x="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9" name="Google Shape;3899;p7"/>
            <p:cNvSpPr/>
            <p:nvPr/>
          </p:nvSpPr>
          <p:spPr>
            <a:xfrm>
              <a:off x="3381375" y="2217350"/>
              <a:ext cx="5625" cy="4225"/>
            </a:xfrm>
            <a:custGeom>
              <a:avLst/>
              <a:gdLst/>
              <a:ahLst/>
              <a:cxnLst/>
              <a:rect l="l" t="t" r="r" b="b"/>
              <a:pathLst>
                <a:path w="225" h="169" extrusionOk="0">
                  <a:moveTo>
                    <a:pt x="112" y="1"/>
                  </a:moveTo>
                  <a:cubicBezTo>
                    <a:pt x="56" y="1"/>
                    <a:pt x="0" y="57"/>
                    <a:pt x="0" y="169"/>
                  </a:cubicBezTo>
                  <a:lnTo>
                    <a:pt x="224" y="169"/>
                  </a:lnTo>
                  <a:cubicBezTo>
                    <a:pt x="224" y="57"/>
                    <a:pt x="168" y="1"/>
                    <a:pt x="11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0" name="Google Shape;3900;p7"/>
            <p:cNvSpPr/>
            <p:nvPr/>
          </p:nvSpPr>
          <p:spPr>
            <a:xfrm>
              <a:off x="3394150" y="2220375"/>
              <a:ext cx="9650" cy="5150"/>
            </a:xfrm>
            <a:custGeom>
              <a:avLst/>
              <a:gdLst/>
              <a:ahLst/>
              <a:cxnLst/>
              <a:rect l="l" t="t" r="r" b="b"/>
              <a:pathLst>
                <a:path w="386" h="206" extrusionOk="0">
                  <a:moveTo>
                    <a:pt x="214" y="1"/>
                  </a:moveTo>
                  <a:cubicBezTo>
                    <a:pt x="29" y="1"/>
                    <a:pt x="0" y="206"/>
                    <a:pt x="126" y="206"/>
                  </a:cubicBezTo>
                  <a:cubicBezTo>
                    <a:pt x="182" y="206"/>
                    <a:pt x="268" y="165"/>
                    <a:pt x="385" y="48"/>
                  </a:cubicBezTo>
                  <a:cubicBezTo>
                    <a:pt x="318" y="14"/>
                    <a:pt x="261" y="1"/>
                    <a:pt x="21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1" name="Google Shape;3901;p7"/>
            <p:cNvSpPr/>
            <p:nvPr/>
          </p:nvSpPr>
          <p:spPr>
            <a:xfrm>
              <a:off x="3392575" y="2229075"/>
              <a:ext cx="11225" cy="20525"/>
            </a:xfrm>
            <a:custGeom>
              <a:avLst/>
              <a:gdLst/>
              <a:ahLst/>
              <a:cxnLst/>
              <a:rect l="l" t="t" r="r" b="b"/>
              <a:pathLst>
                <a:path w="449" h="821" extrusionOk="0">
                  <a:moveTo>
                    <a:pt x="246" y="0"/>
                  </a:moveTo>
                  <a:cubicBezTo>
                    <a:pt x="184" y="0"/>
                    <a:pt x="104" y="44"/>
                    <a:pt x="0" y="148"/>
                  </a:cubicBezTo>
                  <a:cubicBezTo>
                    <a:pt x="448" y="148"/>
                    <a:pt x="0" y="820"/>
                    <a:pt x="448" y="820"/>
                  </a:cubicBezTo>
                  <a:cubicBezTo>
                    <a:pt x="448" y="476"/>
                    <a:pt x="448" y="0"/>
                    <a:pt x="2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2" name="Google Shape;3902;p7"/>
            <p:cNvSpPr/>
            <p:nvPr/>
          </p:nvSpPr>
          <p:spPr>
            <a:xfrm>
              <a:off x="2423250" y="2231225"/>
              <a:ext cx="22450" cy="12775"/>
            </a:xfrm>
            <a:custGeom>
              <a:avLst/>
              <a:gdLst/>
              <a:ahLst/>
              <a:cxnLst/>
              <a:rect l="l" t="t" r="r" b="b"/>
              <a:pathLst>
                <a:path w="898" h="511" extrusionOk="0">
                  <a:moveTo>
                    <a:pt x="171" y="1"/>
                  </a:moveTo>
                  <a:cubicBezTo>
                    <a:pt x="103" y="1"/>
                    <a:pt x="44" y="19"/>
                    <a:pt x="1" y="62"/>
                  </a:cubicBezTo>
                  <a:cubicBezTo>
                    <a:pt x="225" y="286"/>
                    <a:pt x="673" y="286"/>
                    <a:pt x="897" y="510"/>
                  </a:cubicBezTo>
                  <a:cubicBezTo>
                    <a:pt x="897" y="329"/>
                    <a:pt x="457" y="1"/>
                    <a:pt x="17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3" name="Google Shape;3903;p7"/>
            <p:cNvSpPr/>
            <p:nvPr/>
          </p:nvSpPr>
          <p:spPr>
            <a:xfrm>
              <a:off x="3398175" y="2215950"/>
              <a:ext cx="124450" cy="280175"/>
            </a:xfrm>
            <a:custGeom>
              <a:avLst/>
              <a:gdLst/>
              <a:ahLst/>
              <a:cxnLst/>
              <a:rect l="l" t="t" r="r" b="b"/>
              <a:pathLst>
                <a:path w="4978" h="11207" extrusionOk="0">
                  <a:moveTo>
                    <a:pt x="2242" y="1"/>
                  </a:moveTo>
                  <a:lnTo>
                    <a:pt x="2242" y="1"/>
                  </a:lnTo>
                  <a:cubicBezTo>
                    <a:pt x="2084" y="402"/>
                    <a:pt x="1971" y="805"/>
                    <a:pt x="1892" y="1207"/>
                  </a:cubicBezTo>
                  <a:lnTo>
                    <a:pt x="1892" y="1207"/>
                  </a:lnTo>
                  <a:cubicBezTo>
                    <a:pt x="2098" y="1163"/>
                    <a:pt x="2242" y="761"/>
                    <a:pt x="2242" y="1"/>
                  </a:cubicBezTo>
                  <a:close/>
                  <a:moveTo>
                    <a:pt x="0" y="9862"/>
                  </a:moveTo>
                  <a:cubicBezTo>
                    <a:pt x="0" y="10124"/>
                    <a:pt x="77" y="10233"/>
                    <a:pt x="141" y="10233"/>
                  </a:cubicBezTo>
                  <a:cubicBezTo>
                    <a:pt x="186" y="10233"/>
                    <a:pt x="224" y="10179"/>
                    <a:pt x="224" y="10086"/>
                  </a:cubicBezTo>
                  <a:cubicBezTo>
                    <a:pt x="449" y="10086"/>
                    <a:pt x="224" y="9862"/>
                    <a:pt x="0" y="9862"/>
                  </a:cubicBezTo>
                  <a:close/>
                  <a:moveTo>
                    <a:pt x="1345" y="673"/>
                  </a:moveTo>
                  <a:cubicBezTo>
                    <a:pt x="1121" y="673"/>
                    <a:pt x="449" y="10310"/>
                    <a:pt x="224" y="11206"/>
                  </a:cubicBezTo>
                  <a:cubicBezTo>
                    <a:pt x="4978" y="10587"/>
                    <a:pt x="965" y="5965"/>
                    <a:pt x="1892" y="1207"/>
                  </a:cubicBezTo>
                  <a:lnTo>
                    <a:pt x="1892" y="1207"/>
                  </a:lnTo>
                  <a:cubicBezTo>
                    <a:pt x="1880" y="1210"/>
                    <a:pt x="1867" y="1211"/>
                    <a:pt x="1854" y="1211"/>
                  </a:cubicBezTo>
                  <a:cubicBezTo>
                    <a:pt x="1704" y="1211"/>
                    <a:pt x="1524" y="1032"/>
                    <a:pt x="1345" y="673"/>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4" name="Google Shape;3904;p7"/>
            <p:cNvSpPr/>
            <p:nvPr/>
          </p:nvSpPr>
          <p:spPr>
            <a:xfrm>
              <a:off x="1857375" y="2319175"/>
              <a:ext cx="4675" cy="6500"/>
            </a:xfrm>
            <a:custGeom>
              <a:avLst/>
              <a:gdLst/>
              <a:ahLst/>
              <a:cxnLst/>
              <a:rect l="l" t="t" r="r" b="b"/>
              <a:pathLst>
                <a:path w="187" h="260" extrusionOk="0">
                  <a:moveTo>
                    <a:pt x="112" y="0"/>
                  </a:moveTo>
                  <a:cubicBezTo>
                    <a:pt x="85" y="0"/>
                    <a:pt x="47" y="35"/>
                    <a:pt x="0" y="130"/>
                  </a:cubicBezTo>
                  <a:cubicBezTo>
                    <a:pt x="47" y="225"/>
                    <a:pt x="85" y="259"/>
                    <a:pt x="112" y="259"/>
                  </a:cubicBezTo>
                  <a:cubicBezTo>
                    <a:pt x="187" y="259"/>
                    <a:pt x="187" y="0"/>
                    <a:pt x="11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5" name="Google Shape;3905;p7"/>
            <p:cNvSpPr/>
            <p:nvPr/>
          </p:nvSpPr>
          <p:spPr>
            <a:xfrm>
              <a:off x="1857375" y="2282450"/>
              <a:ext cx="20500" cy="28775"/>
            </a:xfrm>
            <a:custGeom>
              <a:avLst/>
              <a:gdLst/>
              <a:ahLst/>
              <a:cxnLst/>
              <a:rect l="l" t="t" r="r" b="b"/>
              <a:pathLst>
                <a:path w="820" h="1151" extrusionOk="0">
                  <a:moveTo>
                    <a:pt x="549" y="1"/>
                  </a:moveTo>
                  <a:cubicBezTo>
                    <a:pt x="522" y="1"/>
                    <a:pt x="489" y="10"/>
                    <a:pt x="448" y="30"/>
                  </a:cubicBezTo>
                  <a:cubicBezTo>
                    <a:pt x="672" y="478"/>
                    <a:pt x="0" y="927"/>
                    <a:pt x="448" y="1151"/>
                  </a:cubicBezTo>
                  <a:cubicBezTo>
                    <a:pt x="448" y="947"/>
                    <a:pt x="819" y="1"/>
                    <a:pt x="5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6" name="Google Shape;3906;p7"/>
            <p:cNvSpPr/>
            <p:nvPr/>
          </p:nvSpPr>
          <p:spPr>
            <a:xfrm>
              <a:off x="3409375" y="2232775"/>
              <a:ext cx="11225" cy="2500"/>
            </a:xfrm>
            <a:custGeom>
              <a:avLst/>
              <a:gdLst/>
              <a:ahLst/>
              <a:cxnLst/>
              <a:rect l="l" t="t" r="r" b="b"/>
              <a:pathLst>
                <a:path w="449" h="100" extrusionOk="0">
                  <a:moveTo>
                    <a:pt x="1" y="0"/>
                  </a:moveTo>
                  <a:cubicBezTo>
                    <a:pt x="1" y="0"/>
                    <a:pt x="200" y="100"/>
                    <a:pt x="333" y="100"/>
                  </a:cubicBezTo>
                  <a:cubicBezTo>
                    <a:pt x="399" y="100"/>
                    <a:pt x="449" y="75"/>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7" name="Google Shape;3907;p7"/>
            <p:cNvSpPr/>
            <p:nvPr/>
          </p:nvSpPr>
          <p:spPr>
            <a:xfrm>
              <a:off x="3588675" y="2249650"/>
              <a:ext cx="4775" cy="8275"/>
            </a:xfrm>
            <a:custGeom>
              <a:avLst/>
              <a:gdLst/>
              <a:ahLst/>
              <a:cxnLst/>
              <a:rect l="l" t="t" r="r" b="b"/>
              <a:pathLst>
                <a:path w="191" h="331" extrusionOk="0">
                  <a:moveTo>
                    <a:pt x="124" y="1"/>
                  </a:moveTo>
                  <a:cubicBezTo>
                    <a:pt x="96" y="1"/>
                    <a:pt x="55" y="58"/>
                    <a:pt x="0" y="221"/>
                  </a:cubicBezTo>
                  <a:cubicBezTo>
                    <a:pt x="40" y="300"/>
                    <a:pt x="72" y="331"/>
                    <a:pt x="98" y="331"/>
                  </a:cubicBezTo>
                  <a:cubicBezTo>
                    <a:pt x="182" y="331"/>
                    <a:pt x="191" y="1"/>
                    <a:pt x="1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8" name="Google Shape;3908;p7"/>
            <p:cNvSpPr/>
            <p:nvPr/>
          </p:nvSpPr>
          <p:spPr>
            <a:xfrm>
              <a:off x="3381375" y="2283200"/>
              <a:ext cx="11225" cy="25"/>
            </a:xfrm>
            <a:custGeom>
              <a:avLst/>
              <a:gdLst/>
              <a:ahLst/>
              <a:cxnLst/>
              <a:rect l="l" t="t" r="r" b="b"/>
              <a:pathLst>
                <a:path w="449" h="1" extrusionOk="0">
                  <a:moveTo>
                    <a:pt x="0" y="0"/>
                  </a:moveTo>
                  <a:lnTo>
                    <a:pt x="44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9" name="Google Shape;3909;p7"/>
            <p:cNvSpPr/>
            <p:nvPr/>
          </p:nvSpPr>
          <p:spPr>
            <a:xfrm>
              <a:off x="5392825" y="2294400"/>
              <a:ext cx="28025" cy="11725"/>
            </a:xfrm>
            <a:custGeom>
              <a:avLst/>
              <a:gdLst/>
              <a:ahLst/>
              <a:cxnLst/>
              <a:rect l="l" t="t" r="r" b="b"/>
              <a:pathLst>
                <a:path w="1121" h="469" extrusionOk="0">
                  <a:moveTo>
                    <a:pt x="0" y="0"/>
                  </a:moveTo>
                  <a:cubicBezTo>
                    <a:pt x="139" y="277"/>
                    <a:pt x="363" y="469"/>
                    <a:pt x="620" y="469"/>
                  </a:cubicBezTo>
                  <a:cubicBezTo>
                    <a:pt x="778" y="469"/>
                    <a:pt x="950" y="396"/>
                    <a:pt x="1121" y="224"/>
                  </a:cubicBezTo>
                  <a:cubicBezTo>
                    <a:pt x="673" y="0"/>
                    <a:pt x="224"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0" name="Google Shape;3910;p7"/>
            <p:cNvSpPr/>
            <p:nvPr/>
          </p:nvSpPr>
          <p:spPr>
            <a:xfrm>
              <a:off x="5174300" y="2297275"/>
              <a:ext cx="4800" cy="8275"/>
            </a:xfrm>
            <a:custGeom>
              <a:avLst/>
              <a:gdLst/>
              <a:ahLst/>
              <a:cxnLst/>
              <a:rect l="l" t="t" r="r" b="b"/>
              <a:pathLst>
                <a:path w="192" h="331" extrusionOk="0">
                  <a:moveTo>
                    <a:pt x="98" y="0"/>
                  </a:moveTo>
                  <a:cubicBezTo>
                    <a:pt x="73" y="0"/>
                    <a:pt x="40" y="30"/>
                    <a:pt x="1" y="109"/>
                  </a:cubicBezTo>
                  <a:cubicBezTo>
                    <a:pt x="55" y="273"/>
                    <a:pt x="96" y="330"/>
                    <a:pt x="124" y="330"/>
                  </a:cubicBezTo>
                  <a:cubicBezTo>
                    <a:pt x="191" y="330"/>
                    <a:pt x="183" y="0"/>
                    <a:pt x="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1" name="Google Shape;3911;p7"/>
            <p:cNvSpPr/>
            <p:nvPr/>
          </p:nvSpPr>
          <p:spPr>
            <a:xfrm>
              <a:off x="5325575" y="2297675"/>
              <a:ext cx="16850" cy="7950"/>
            </a:xfrm>
            <a:custGeom>
              <a:avLst/>
              <a:gdLst/>
              <a:ahLst/>
              <a:cxnLst/>
              <a:rect l="l" t="t" r="r" b="b"/>
              <a:pathLst>
                <a:path w="674" h="318" extrusionOk="0">
                  <a:moveTo>
                    <a:pt x="534" y="1"/>
                  </a:moveTo>
                  <a:cubicBezTo>
                    <a:pt x="337" y="1"/>
                    <a:pt x="1" y="159"/>
                    <a:pt x="1" y="318"/>
                  </a:cubicBezTo>
                  <a:cubicBezTo>
                    <a:pt x="449" y="318"/>
                    <a:pt x="673" y="318"/>
                    <a:pt x="673" y="93"/>
                  </a:cubicBezTo>
                  <a:cubicBezTo>
                    <a:pt x="673" y="28"/>
                    <a:pt x="616" y="1"/>
                    <a:pt x="5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2" name="Google Shape;3912;p7"/>
            <p:cNvSpPr/>
            <p:nvPr/>
          </p:nvSpPr>
          <p:spPr>
            <a:xfrm>
              <a:off x="5345675" y="2303275"/>
              <a:ext cx="19150" cy="7950"/>
            </a:xfrm>
            <a:custGeom>
              <a:avLst/>
              <a:gdLst/>
              <a:ahLst/>
              <a:cxnLst/>
              <a:rect l="l" t="t" r="r" b="b"/>
              <a:pathLst>
                <a:path w="766" h="318" extrusionOk="0">
                  <a:moveTo>
                    <a:pt x="493" y="1"/>
                  </a:moveTo>
                  <a:cubicBezTo>
                    <a:pt x="244" y="1"/>
                    <a:pt x="0" y="159"/>
                    <a:pt x="317" y="318"/>
                  </a:cubicBezTo>
                  <a:cubicBezTo>
                    <a:pt x="766" y="318"/>
                    <a:pt x="766" y="318"/>
                    <a:pt x="766" y="94"/>
                  </a:cubicBezTo>
                  <a:cubicBezTo>
                    <a:pt x="700" y="28"/>
                    <a:pt x="596" y="1"/>
                    <a:pt x="49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3" name="Google Shape;3913;p7"/>
            <p:cNvSpPr/>
            <p:nvPr/>
          </p:nvSpPr>
          <p:spPr>
            <a:xfrm>
              <a:off x="5325575" y="2322400"/>
              <a:ext cx="16850" cy="11250"/>
            </a:xfrm>
            <a:custGeom>
              <a:avLst/>
              <a:gdLst/>
              <a:ahLst/>
              <a:cxnLst/>
              <a:rect l="l" t="t" r="r" b="b"/>
              <a:pathLst>
                <a:path w="674" h="450" extrusionOk="0">
                  <a:moveTo>
                    <a:pt x="449" y="1"/>
                  </a:moveTo>
                  <a:cubicBezTo>
                    <a:pt x="1" y="225"/>
                    <a:pt x="225" y="449"/>
                    <a:pt x="673" y="449"/>
                  </a:cubicBezTo>
                  <a:cubicBezTo>
                    <a:pt x="673" y="225"/>
                    <a:pt x="673" y="1"/>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4" name="Google Shape;3914;p7"/>
            <p:cNvSpPr/>
            <p:nvPr/>
          </p:nvSpPr>
          <p:spPr>
            <a:xfrm>
              <a:off x="3515825" y="2324775"/>
              <a:ext cx="4700" cy="6500"/>
            </a:xfrm>
            <a:custGeom>
              <a:avLst/>
              <a:gdLst/>
              <a:ahLst/>
              <a:cxnLst/>
              <a:rect l="l" t="t" r="r" b="b"/>
              <a:pathLst>
                <a:path w="188" h="260" extrusionOk="0">
                  <a:moveTo>
                    <a:pt x="113" y="1"/>
                  </a:moveTo>
                  <a:cubicBezTo>
                    <a:pt x="86" y="1"/>
                    <a:pt x="48" y="35"/>
                    <a:pt x="1" y="130"/>
                  </a:cubicBezTo>
                  <a:cubicBezTo>
                    <a:pt x="48" y="225"/>
                    <a:pt x="86" y="259"/>
                    <a:pt x="113" y="259"/>
                  </a:cubicBezTo>
                  <a:cubicBezTo>
                    <a:pt x="188" y="259"/>
                    <a:pt x="188" y="1"/>
                    <a:pt x="1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5" name="Google Shape;3915;p7"/>
            <p:cNvSpPr/>
            <p:nvPr/>
          </p:nvSpPr>
          <p:spPr>
            <a:xfrm>
              <a:off x="5263950" y="2332700"/>
              <a:ext cx="10100" cy="13050"/>
            </a:xfrm>
            <a:custGeom>
              <a:avLst/>
              <a:gdLst/>
              <a:ahLst/>
              <a:cxnLst/>
              <a:rect l="l" t="t" r="r" b="b"/>
              <a:pathLst>
                <a:path w="404" h="522" extrusionOk="0">
                  <a:moveTo>
                    <a:pt x="135" y="1"/>
                  </a:moveTo>
                  <a:cubicBezTo>
                    <a:pt x="96" y="1"/>
                    <a:pt x="51" y="12"/>
                    <a:pt x="1" y="37"/>
                  </a:cubicBezTo>
                  <a:lnTo>
                    <a:pt x="1" y="485"/>
                  </a:lnTo>
                  <a:cubicBezTo>
                    <a:pt x="51" y="511"/>
                    <a:pt x="96" y="522"/>
                    <a:pt x="135" y="522"/>
                  </a:cubicBezTo>
                  <a:cubicBezTo>
                    <a:pt x="404" y="522"/>
                    <a:pt x="404" y="1"/>
                    <a:pt x="13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6" name="Google Shape;3916;p7"/>
            <p:cNvSpPr/>
            <p:nvPr/>
          </p:nvSpPr>
          <p:spPr>
            <a:xfrm>
              <a:off x="5286375" y="2356025"/>
              <a:ext cx="16825" cy="11225"/>
            </a:xfrm>
            <a:custGeom>
              <a:avLst/>
              <a:gdLst/>
              <a:ahLst/>
              <a:cxnLst/>
              <a:rect l="l" t="t" r="r" b="b"/>
              <a:pathLst>
                <a:path w="673" h="449" extrusionOk="0">
                  <a:moveTo>
                    <a:pt x="0" y="1"/>
                  </a:moveTo>
                  <a:lnTo>
                    <a:pt x="0" y="449"/>
                  </a:lnTo>
                  <a:cubicBezTo>
                    <a:pt x="672" y="449"/>
                    <a:pt x="672"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7" name="Google Shape;3917;p7"/>
            <p:cNvSpPr/>
            <p:nvPr/>
          </p:nvSpPr>
          <p:spPr>
            <a:xfrm>
              <a:off x="5168700" y="2358400"/>
              <a:ext cx="4700" cy="6500"/>
            </a:xfrm>
            <a:custGeom>
              <a:avLst/>
              <a:gdLst/>
              <a:ahLst/>
              <a:cxnLst/>
              <a:rect l="l" t="t" r="r" b="b"/>
              <a:pathLst>
                <a:path w="188" h="260" extrusionOk="0">
                  <a:moveTo>
                    <a:pt x="113" y="0"/>
                  </a:moveTo>
                  <a:cubicBezTo>
                    <a:pt x="85" y="0"/>
                    <a:pt x="48" y="35"/>
                    <a:pt x="1" y="130"/>
                  </a:cubicBezTo>
                  <a:cubicBezTo>
                    <a:pt x="48" y="224"/>
                    <a:pt x="85" y="259"/>
                    <a:pt x="113" y="259"/>
                  </a:cubicBezTo>
                  <a:cubicBezTo>
                    <a:pt x="187" y="259"/>
                    <a:pt x="187" y="0"/>
                    <a:pt x="11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8" name="Google Shape;3918;p7"/>
            <p:cNvSpPr/>
            <p:nvPr/>
          </p:nvSpPr>
          <p:spPr>
            <a:xfrm>
              <a:off x="2714625" y="2363025"/>
              <a:ext cx="14025" cy="4225"/>
            </a:xfrm>
            <a:custGeom>
              <a:avLst/>
              <a:gdLst/>
              <a:ahLst/>
              <a:cxnLst/>
              <a:rect l="l" t="t" r="r" b="b"/>
              <a:pathLst>
                <a:path w="561" h="169" extrusionOk="0">
                  <a:moveTo>
                    <a:pt x="308" y="1"/>
                  </a:moveTo>
                  <a:cubicBezTo>
                    <a:pt x="168" y="1"/>
                    <a:pt x="0" y="57"/>
                    <a:pt x="0" y="169"/>
                  </a:cubicBezTo>
                  <a:lnTo>
                    <a:pt x="448" y="169"/>
                  </a:lnTo>
                  <a:cubicBezTo>
                    <a:pt x="560" y="57"/>
                    <a:pt x="448" y="1"/>
                    <a:pt x="30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9" name="Google Shape;3919;p7"/>
            <p:cNvSpPr/>
            <p:nvPr/>
          </p:nvSpPr>
          <p:spPr>
            <a:xfrm>
              <a:off x="4950175" y="2386925"/>
              <a:ext cx="4800" cy="8275"/>
            </a:xfrm>
            <a:custGeom>
              <a:avLst/>
              <a:gdLst/>
              <a:ahLst/>
              <a:cxnLst/>
              <a:rect l="l" t="t" r="r" b="b"/>
              <a:pathLst>
                <a:path w="192" h="331" extrusionOk="0">
                  <a:moveTo>
                    <a:pt x="98" y="0"/>
                  </a:moveTo>
                  <a:cubicBezTo>
                    <a:pt x="73" y="0"/>
                    <a:pt x="40" y="30"/>
                    <a:pt x="1" y="109"/>
                  </a:cubicBezTo>
                  <a:cubicBezTo>
                    <a:pt x="55" y="272"/>
                    <a:pt x="97" y="330"/>
                    <a:pt x="125" y="330"/>
                  </a:cubicBezTo>
                  <a:cubicBezTo>
                    <a:pt x="192" y="330"/>
                    <a:pt x="183" y="0"/>
                    <a:pt x="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0" name="Google Shape;3920;p7"/>
            <p:cNvSpPr/>
            <p:nvPr/>
          </p:nvSpPr>
          <p:spPr>
            <a:xfrm>
              <a:off x="5404025" y="2400850"/>
              <a:ext cx="16825" cy="5625"/>
            </a:xfrm>
            <a:custGeom>
              <a:avLst/>
              <a:gdLst/>
              <a:ahLst/>
              <a:cxnLst/>
              <a:rect l="l" t="t" r="r" b="b"/>
              <a:pathLst>
                <a:path w="673" h="225" extrusionOk="0">
                  <a:moveTo>
                    <a:pt x="449" y="1"/>
                  </a:moveTo>
                  <a:cubicBezTo>
                    <a:pt x="0" y="1"/>
                    <a:pt x="449" y="225"/>
                    <a:pt x="673" y="225"/>
                  </a:cubicBezTo>
                  <a:cubicBezTo>
                    <a:pt x="673" y="1"/>
                    <a:pt x="673" y="1"/>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1" name="Google Shape;3921;p7"/>
            <p:cNvSpPr/>
            <p:nvPr/>
          </p:nvSpPr>
          <p:spPr>
            <a:xfrm>
              <a:off x="6244475" y="2399700"/>
              <a:ext cx="16475" cy="12375"/>
            </a:xfrm>
            <a:custGeom>
              <a:avLst/>
              <a:gdLst/>
              <a:ahLst/>
              <a:cxnLst/>
              <a:rect l="l" t="t" r="r" b="b"/>
              <a:pathLst>
                <a:path w="659" h="495" extrusionOk="0">
                  <a:moveTo>
                    <a:pt x="247" y="1"/>
                  </a:moveTo>
                  <a:cubicBezTo>
                    <a:pt x="179" y="1"/>
                    <a:pt x="96" y="14"/>
                    <a:pt x="0" y="47"/>
                  </a:cubicBezTo>
                  <a:lnTo>
                    <a:pt x="0" y="495"/>
                  </a:lnTo>
                  <a:cubicBezTo>
                    <a:pt x="576" y="495"/>
                    <a:pt x="659" y="1"/>
                    <a:pt x="24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2" name="Google Shape;3922;p7"/>
            <p:cNvSpPr/>
            <p:nvPr/>
          </p:nvSpPr>
          <p:spPr>
            <a:xfrm>
              <a:off x="6218200" y="2401650"/>
              <a:ext cx="15075" cy="10425"/>
            </a:xfrm>
            <a:custGeom>
              <a:avLst/>
              <a:gdLst/>
              <a:ahLst/>
              <a:cxnLst/>
              <a:rect l="l" t="t" r="r" b="b"/>
              <a:pathLst>
                <a:path w="603" h="417" extrusionOk="0">
                  <a:moveTo>
                    <a:pt x="184" y="1"/>
                  </a:moveTo>
                  <a:cubicBezTo>
                    <a:pt x="59" y="1"/>
                    <a:pt x="0" y="262"/>
                    <a:pt x="155" y="417"/>
                  </a:cubicBezTo>
                  <a:cubicBezTo>
                    <a:pt x="379" y="417"/>
                    <a:pt x="603" y="417"/>
                    <a:pt x="379" y="193"/>
                  </a:cubicBezTo>
                  <a:cubicBezTo>
                    <a:pt x="309" y="54"/>
                    <a:pt x="240" y="1"/>
                    <a:pt x="18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3" name="Google Shape;3923;p7"/>
            <p:cNvSpPr/>
            <p:nvPr/>
          </p:nvSpPr>
          <p:spPr>
            <a:xfrm>
              <a:off x="4675650" y="2414425"/>
              <a:ext cx="9350" cy="6500"/>
            </a:xfrm>
            <a:custGeom>
              <a:avLst/>
              <a:gdLst/>
              <a:ahLst/>
              <a:cxnLst/>
              <a:rect l="l" t="t" r="r" b="b"/>
              <a:pathLst>
                <a:path w="374" h="260" extrusionOk="0">
                  <a:moveTo>
                    <a:pt x="224" y="0"/>
                  </a:moveTo>
                  <a:cubicBezTo>
                    <a:pt x="170" y="0"/>
                    <a:pt x="95" y="35"/>
                    <a:pt x="0" y="130"/>
                  </a:cubicBezTo>
                  <a:cubicBezTo>
                    <a:pt x="95" y="225"/>
                    <a:pt x="170" y="259"/>
                    <a:pt x="224" y="259"/>
                  </a:cubicBezTo>
                  <a:cubicBezTo>
                    <a:pt x="374" y="259"/>
                    <a:pt x="374" y="0"/>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4" name="Google Shape;3924;p7"/>
            <p:cNvSpPr/>
            <p:nvPr/>
          </p:nvSpPr>
          <p:spPr>
            <a:xfrm>
              <a:off x="3528100" y="2422125"/>
              <a:ext cx="18525" cy="13900"/>
            </a:xfrm>
            <a:custGeom>
              <a:avLst/>
              <a:gdLst/>
              <a:ahLst/>
              <a:cxnLst/>
              <a:rect l="l" t="t" r="r" b="b"/>
              <a:pathLst>
                <a:path w="741" h="556" extrusionOk="0">
                  <a:moveTo>
                    <a:pt x="407" y="0"/>
                  </a:moveTo>
                  <a:cubicBezTo>
                    <a:pt x="351" y="0"/>
                    <a:pt x="278" y="14"/>
                    <a:pt x="182" y="46"/>
                  </a:cubicBezTo>
                  <a:cubicBezTo>
                    <a:pt x="1" y="227"/>
                    <a:pt x="406" y="555"/>
                    <a:pt x="568" y="555"/>
                  </a:cubicBezTo>
                  <a:cubicBezTo>
                    <a:pt x="606" y="555"/>
                    <a:pt x="630" y="537"/>
                    <a:pt x="630" y="494"/>
                  </a:cubicBezTo>
                  <a:cubicBezTo>
                    <a:pt x="438" y="494"/>
                    <a:pt x="740" y="0"/>
                    <a:pt x="40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5" name="Google Shape;3925;p7"/>
            <p:cNvSpPr/>
            <p:nvPr/>
          </p:nvSpPr>
          <p:spPr>
            <a:xfrm>
              <a:off x="6395750" y="2434475"/>
              <a:ext cx="11225" cy="5625"/>
            </a:xfrm>
            <a:custGeom>
              <a:avLst/>
              <a:gdLst/>
              <a:ahLst/>
              <a:cxnLst/>
              <a:rect l="l" t="t" r="r" b="b"/>
              <a:pathLst>
                <a:path w="449" h="225" extrusionOk="0">
                  <a:moveTo>
                    <a:pt x="449" y="0"/>
                  </a:moveTo>
                  <a:cubicBezTo>
                    <a:pt x="445" y="0"/>
                    <a:pt x="441" y="0"/>
                    <a:pt x="437" y="0"/>
                  </a:cubicBezTo>
                  <a:lnTo>
                    <a:pt x="437" y="0"/>
                  </a:lnTo>
                  <a:cubicBezTo>
                    <a:pt x="444" y="0"/>
                    <a:pt x="449" y="0"/>
                    <a:pt x="449" y="0"/>
                  </a:cubicBezTo>
                  <a:close/>
                  <a:moveTo>
                    <a:pt x="437" y="0"/>
                  </a:moveTo>
                  <a:cubicBezTo>
                    <a:pt x="366" y="2"/>
                    <a:pt x="0" y="22"/>
                    <a:pt x="0" y="224"/>
                  </a:cubicBezTo>
                  <a:cubicBezTo>
                    <a:pt x="0" y="224"/>
                    <a:pt x="217" y="8"/>
                    <a:pt x="43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6" name="Google Shape;3926;p7"/>
            <p:cNvSpPr/>
            <p:nvPr/>
          </p:nvSpPr>
          <p:spPr>
            <a:xfrm>
              <a:off x="5135075" y="2437750"/>
              <a:ext cx="20800" cy="10275"/>
            </a:xfrm>
            <a:custGeom>
              <a:avLst/>
              <a:gdLst/>
              <a:ahLst/>
              <a:cxnLst/>
              <a:rect l="l" t="t" r="r" b="b"/>
              <a:pathLst>
                <a:path w="832" h="411" extrusionOk="0">
                  <a:moveTo>
                    <a:pt x="337" y="0"/>
                  </a:moveTo>
                  <a:cubicBezTo>
                    <a:pt x="113" y="0"/>
                    <a:pt x="1" y="159"/>
                    <a:pt x="1" y="317"/>
                  </a:cubicBezTo>
                  <a:cubicBezTo>
                    <a:pt x="198" y="383"/>
                    <a:pt x="356" y="410"/>
                    <a:pt x="476" y="410"/>
                  </a:cubicBezTo>
                  <a:cubicBezTo>
                    <a:pt x="766" y="410"/>
                    <a:pt x="832" y="252"/>
                    <a:pt x="673" y="93"/>
                  </a:cubicBezTo>
                  <a:cubicBezTo>
                    <a:pt x="542" y="28"/>
                    <a:pt x="430" y="0"/>
                    <a:pt x="33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7" name="Google Shape;3927;p7"/>
            <p:cNvSpPr/>
            <p:nvPr/>
          </p:nvSpPr>
          <p:spPr>
            <a:xfrm>
              <a:off x="3439925" y="2445675"/>
              <a:ext cx="22425" cy="10625"/>
            </a:xfrm>
            <a:custGeom>
              <a:avLst/>
              <a:gdLst/>
              <a:ahLst/>
              <a:cxnLst/>
              <a:rect l="l" t="t" r="r" b="b"/>
              <a:pathLst>
                <a:path w="897" h="425" extrusionOk="0">
                  <a:moveTo>
                    <a:pt x="123" y="0"/>
                  </a:moveTo>
                  <a:cubicBezTo>
                    <a:pt x="0" y="246"/>
                    <a:pt x="282" y="425"/>
                    <a:pt x="525" y="425"/>
                  </a:cubicBezTo>
                  <a:cubicBezTo>
                    <a:pt x="724" y="425"/>
                    <a:pt x="897" y="304"/>
                    <a:pt x="79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8" name="Google Shape;3928;p7"/>
            <p:cNvSpPr/>
            <p:nvPr/>
          </p:nvSpPr>
          <p:spPr>
            <a:xfrm>
              <a:off x="3588675" y="2445675"/>
              <a:ext cx="5625" cy="2525"/>
            </a:xfrm>
            <a:custGeom>
              <a:avLst/>
              <a:gdLst/>
              <a:ahLst/>
              <a:cxnLst/>
              <a:rect l="l" t="t" r="r" b="b"/>
              <a:pathLst>
                <a:path w="225" h="101" extrusionOk="0">
                  <a:moveTo>
                    <a:pt x="0" y="0"/>
                  </a:moveTo>
                  <a:cubicBezTo>
                    <a:pt x="0" y="0"/>
                    <a:pt x="100" y="100"/>
                    <a:pt x="166" y="100"/>
                  </a:cubicBezTo>
                  <a:cubicBezTo>
                    <a:pt x="200" y="100"/>
                    <a:pt x="224" y="75"/>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9" name="Google Shape;3929;p7"/>
            <p:cNvSpPr/>
            <p:nvPr/>
          </p:nvSpPr>
          <p:spPr>
            <a:xfrm>
              <a:off x="3605475" y="2448050"/>
              <a:ext cx="4700" cy="6475"/>
            </a:xfrm>
            <a:custGeom>
              <a:avLst/>
              <a:gdLst/>
              <a:ahLst/>
              <a:cxnLst/>
              <a:rect l="l" t="t" r="r" b="b"/>
              <a:pathLst>
                <a:path w="188" h="259" extrusionOk="0">
                  <a:moveTo>
                    <a:pt x="113" y="0"/>
                  </a:moveTo>
                  <a:cubicBezTo>
                    <a:pt x="85" y="0"/>
                    <a:pt x="48" y="35"/>
                    <a:pt x="1" y="130"/>
                  </a:cubicBezTo>
                  <a:cubicBezTo>
                    <a:pt x="48" y="224"/>
                    <a:pt x="85" y="259"/>
                    <a:pt x="113" y="259"/>
                  </a:cubicBezTo>
                  <a:cubicBezTo>
                    <a:pt x="187" y="259"/>
                    <a:pt x="187" y="0"/>
                    <a:pt x="11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0" name="Google Shape;3930;p7"/>
            <p:cNvSpPr/>
            <p:nvPr/>
          </p:nvSpPr>
          <p:spPr>
            <a:xfrm>
              <a:off x="4854925" y="2445675"/>
              <a:ext cx="15200" cy="7950"/>
            </a:xfrm>
            <a:custGeom>
              <a:avLst/>
              <a:gdLst/>
              <a:ahLst/>
              <a:cxnLst/>
              <a:rect l="l" t="t" r="r" b="b"/>
              <a:pathLst>
                <a:path w="608" h="318" extrusionOk="0">
                  <a:moveTo>
                    <a:pt x="449" y="0"/>
                  </a:moveTo>
                  <a:cubicBezTo>
                    <a:pt x="225" y="0"/>
                    <a:pt x="1" y="0"/>
                    <a:pt x="225" y="225"/>
                  </a:cubicBezTo>
                  <a:cubicBezTo>
                    <a:pt x="225" y="290"/>
                    <a:pt x="264" y="317"/>
                    <a:pt x="312" y="317"/>
                  </a:cubicBezTo>
                  <a:cubicBezTo>
                    <a:pt x="430" y="317"/>
                    <a:pt x="608" y="159"/>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1" name="Google Shape;3931;p7"/>
            <p:cNvSpPr/>
            <p:nvPr/>
          </p:nvSpPr>
          <p:spPr>
            <a:xfrm>
              <a:off x="3542375" y="2466900"/>
              <a:ext cx="10500" cy="5150"/>
            </a:xfrm>
            <a:custGeom>
              <a:avLst/>
              <a:gdLst/>
              <a:ahLst/>
              <a:cxnLst/>
              <a:rect l="l" t="t" r="r" b="b"/>
              <a:pathLst>
                <a:path w="420" h="206" extrusionOk="0">
                  <a:moveTo>
                    <a:pt x="266" y="1"/>
                  </a:moveTo>
                  <a:cubicBezTo>
                    <a:pt x="226" y="1"/>
                    <a:pt x="161" y="14"/>
                    <a:pt x="59" y="48"/>
                  </a:cubicBezTo>
                  <a:cubicBezTo>
                    <a:pt x="1" y="165"/>
                    <a:pt x="19" y="206"/>
                    <a:pt x="65" y="206"/>
                  </a:cubicBezTo>
                  <a:cubicBezTo>
                    <a:pt x="170" y="206"/>
                    <a:pt x="419" y="1"/>
                    <a:pt x="26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2" name="Google Shape;3932;p7"/>
            <p:cNvSpPr/>
            <p:nvPr/>
          </p:nvSpPr>
          <p:spPr>
            <a:xfrm>
              <a:off x="3571875" y="2479300"/>
              <a:ext cx="11225" cy="25"/>
            </a:xfrm>
            <a:custGeom>
              <a:avLst/>
              <a:gdLst/>
              <a:ahLst/>
              <a:cxnLst/>
              <a:rect l="l" t="t" r="r" b="b"/>
              <a:pathLst>
                <a:path w="449" h="1" extrusionOk="0">
                  <a:moveTo>
                    <a:pt x="448" y="0"/>
                  </a:moveTo>
                  <a:lnTo>
                    <a:pt x="0" y="0"/>
                  </a:lnTo>
                  <a:cubicBezTo>
                    <a:pt x="0" y="0"/>
                    <a:pt x="448" y="0"/>
                    <a:pt x="4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3" name="Google Shape;3933;p7"/>
            <p:cNvSpPr/>
            <p:nvPr/>
          </p:nvSpPr>
          <p:spPr>
            <a:xfrm>
              <a:off x="3431800" y="2500825"/>
              <a:ext cx="28025" cy="8125"/>
            </a:xfrm>
            <a:custGeom>
              <a:avLst/>
              <a:gdLst/>
              <a:ahLst/>
              <a:cxnLst/>
              <a:rect l="l" t="t" r="r" b="b"/>
              <a:pathLst>
                <a:path w="1121" h="325" extrusionOk="0">
                  <a:moveTo>
                    <a:pt x="689" y="1"/>
                  </a:moveTo>
                  <a:cubicBezTo>
                    <a:pt x="374" y="1"/>
                    <a:pt x="0" y="130"/>
                    <a:pt x="0" y="260"/>
                  </a:cubicBezTo>
                  <a:cubicBezTo>
                    <a:pt x="142" y="212"/>
                    <a:pt x="254" y="195"/>
                    <a:pt x="347" y="195"/>
                  </a:cubicBezTo>
                  <a:cubicBezTo>
                    <a:pt x="600" y="195"/>
                    <a:pt x="708" y="324"/>
                    <a:pt x="886" y="324"/>
                  </a:cubicBezTo>
                  <a:cubicBezTo>
                    <a:pt x="951" y="324"/>
                    <a:pt x="1026" y="307"/>
                    <a:pt x="1121" y="260"/>
                  </a:cubicBezTo>
                  <a:cubicBezTo>
                    <a:pt x="1121" y="70"/>
                    <a:pt x="920" y="1"/>
                    <a:pt x="68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4" name="Google Shape;3934;p7"/>
            <p:cNvSpPr/>
            <p:nvPr/>
          </p:nvSpPr>
          <p:spPr>
            <a:xfrm>
              <a:off x="6346400" y="2507300"/>
              <a:ext cx="21350" cy="12775"/>
            </a:xfrm>
            <a:custGeom>
              <a:avLst/>
              <a:gdLst/>
              <a:ahLst/>
              <a:cxnLst/>
              <a:rect l="l" t="t" r="r" b="b"/>
              <a:pathLst>
                <a:path w="854" h="511" extrusionOk="0">
                  <a:moveTo>
                    <a:pt x="181" y="1"/>
                  </a:moveTo>
                  <a:cubicBezTo>
                    <a:pt x="0" y="182"/>
                    <a:pt x="405" y="510"/>
                    <a:pt x="686" y="510"/>
                  </a:cubicBezTo>
                  <a:cubicBezTo>
                    <a:pt x="752" y="510"/>
                    <a:pt x="811" y="492"/>
                    <a:pt x="854" y="449"/>
                  </a:cubicBezTo>
                  <a:cubicBezTo>
                    <a:pt x="405" y="449"/>
                    <a:pt x="630" y="1"/>
                    <a:pt x="18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5" name="Google Shape;3935;p7"/>
            <p:cNvSpPr/>
            <p:nvPr/>
          </p:nvSpPr>
          <p:spPr>
            <a:xfrm>
              <a:off x="3437400" y="2514650"/>
              <a:ext cx="15425" cy="9500"/>
            </a:xfrm>
            <a:custGeom>
              <a:avLst/>
              <a:gdLst/>
              <a:ahLst/>
              <a:cxnLst/>
              <a:rect l="l" t="t" r="r" b="b"/>
              <a:pathLst>
                <a:path w="617" h="380" extrusionOk="0">
                  <a:moveTo>
                    <a:pt x="102" y="1"/>
                  </a:moveTo>
                  <a:cubicBezTo>
                    <a:pt x="42" y="1"/>
                    <a:pt x="0" y="43"/>
                    <a:pt x="0" y="155"/>
                  </a:cubicBezTo>
                  <a:cubicBezTo>
                    <a:pt x="224" y="155"/>
                    <a:pt x="224" y="155"/>
                    <a:pt x="448" y="379"/>
                  </a:cubicBezTo>
                  <a:cubicBezTo>
                    <a:pt x="617" y="379"/>
                    <a:pt x="280" y="1"/>
                    <a:pt x="10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6" name="Google Shape;3936;p7"/>
            <p:cNvSpPr/>
            <p:nvPr/>
          </p:nvSpPr>
          <p:spPr>
            <a:xfrm>
              <a:off x="3504625" y="2525525"/>
              <a:ext cx="25250" cy="4225"/>
            </a:xfrm>
            <a:custGeom>
              <a:avLst/>
              <a:gdLst/>
              <a:ahLst/>
              <a:cxnLst/>
              <a:rect l="l" t="t" r="r" b="b"/>
              <a:pathLst>
                <a:path w="1010" h="169" extrusionOk="0">
                  <a:moveTo>
                    <a:pt x="533" y="0"/>
                  </a:moveTo>
                  <a:cubicBezTo>
                    <a:pt x="281" y="0"/>
                    <a:pt x="1" y="56"/>
                    <a:pt x="1" y="168"/>
                  </a:cubicBezTo>
                  <a:lnTo>
                    <a:pt x="897" y="168"/>
                  </a:lnTo>
                  <a:cubicBezTo>
                    <a:pt x="1009" y="56"/>
                    <a:pt x="785" y="0"/>
                    <a:pt x="53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7" name="Google Shape;3937;p7"/>
            <p:cNvSpPr/>
            <p:nvPr/>
          </p:nvSpPr>
          <p:spPr>
            <a:xfrm>
              <a:off x="6423750" y="2524125"/>
              <a:ext cx="16850" cy="11225"/>
            </a:xfrm>
            <a:custGeom>
              <a:avLst/>
              <a:gdLst/>
              <a:ahLst/>
              <a:cxnLst/>
              <a:rect l="l" t="t" r="r" b="b"/>
              <a:pathLst>
                <a:path w="674" h="449" extrusionOk="0">
                  <a:moveTo>
                    <a:pt x="225" y="0"/>
                  </a:moveTo>
                  <a:cubicBezTo>
                    <a:pt x="1" y="224"/>
                    <a:pt x="225" y="448"/>
                    <a:pt x="673" y="448"/>
                  </a:cubicBezTo>
                  <a:cubicBezTo>
                    <a:pt x="673" y="224"/>
                    <a:pt x="673" y="0"/>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8" name="Google Shape;3938;p7"/>
            <p:cNvSpPr/>
            <p:nvPr/>
          </p:nvSpPr>
          <p:spPr>
            <a:xfrm>
              <a:off x="6429375" y="2539350"/>
              <a:ext cx="20175" cy="9525"/>
            </a:xfrm>
            <a:custGeom>
              <a:avLst/>
              <a:gdLst/>
              <a:ahLst/>
              <a:cxnLst/>
              <a:rect l="l" t="t" r="r" b="b"/>
              <a:pathLst>
                <a:path w="807" h="381" extrusionOk="0">
                  <a:moveTo>
                    <a:pt x="348" y="1"/>
                  </a:moveTo>
                  <a:cubicBezTo>
                    <a:pt x="251" y="1"/>
                    <a:pt x="134" y="19"/>
                    <a:pt x="0" y="63"/>
                  </a:cubicBezTo>
                  <a:cubicBezTo>
                    <a:pt x="0" y="222"/>
                    <a:pt x="0" y="380"/>
                    <a:pt x="158" y="380"/>
                  </a:cubicBezTo>
                  <a:cubicBezTo>
                    <a:pt x="224" y="380"/>
                    <a:pt x="317" y="353"/>
                    <a:pt x="448" y="288"/>
                  </a:cubicBezTo>
                  <a:cubicBezTo>
                    <a:pt x="807" y="288"/>
                    <a:pt x="735" y="1"/>
                    <a:pt x="3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9" name="Google Shape;3939;p7"/>
            <p:cNvSpPr/>
            <p:nvPr/>
          </p:nvSpPr>
          <p:spPr>
            <a:xfrm>
              <a:off x="3471000" y="2540925"/>
              <a:ext cx="22450" cy="28025"/>
            </a:xfrm>
            <a:custGeom>
              <a:avLst/>
              <a:gdLst/>
              <a:ahLst/>
              <a:cxnLst/>
              <a:rect l="l" t="t" r="r" b="b"/>
              <a:pathLst>
                <a:path w="898" h="1121" extrusionOk="0">
                  <a:moveTo>
                    <a:pt x="225" y="0"/>
                  </a:moveTo>
                  <a:cubicBezTo>
                    <a:pt x="449" y="449"/>
                    <a:pt x="1" y="1121"/>
                    <a:pt x="897" y="1121"/>
                  </a:cubicBezTo>
                  <a:cubicBezTo>
                    <a:pt x="673" y="897"/>
                    <a:pt x="897" y="225"/>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0" name="Google Shape;3940;p7"/>
            <p:cNvSpPr/>
            <p:nvPr/>
          </p:nvSpPr>
          <p:spPr>
            <a:xfrm>
              <a:off x="6345325" y="2557725"/>
              <a:ext cx="22425" cy="5625"/>
            </a:xfrm>
            <a:custGeom>
              <a:avLst/>
              <a:gdLst/>
              <a:ahLst/>
              <a:cxnLst/>
              <a:rect l="l" t="t" r="r" b="b"/>
              <a:pathLst>
                <a:path w="897" h="225" extrusionOk="0">
                  <a:moveTo>
                    <a:pt x="897" y="1"/>
                  </a:moveTo>
                  <a:cubicBezTo>
                    <a:pt x="224" y="1"/>
                    <a:pt x="224" y="1"/>
                    <a:pt x="0" y="225"/>
                  </a:cubicBezTo>
                  <a:cubicBezTo>
                    <a:pt x="448" y="225"/>
                    <a:pt x="897" y="225"/>
                    <a:pt x="8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1" name="Google Shape;3941;p7"/>
            <p:cNvSpPr/>
            <p:nvPr/>
          </p:nvSpPr>
          <p:spPr>
            <a:xfrm>
              <a:off x="4852125" y="2559125"/>
              <a:ext cx="8450" cy="8425"/>
            </a:xfrm>
            <a:custGeom>
              <a:avLst/>
              <a:gdLst/>
              <a:ahLst/>
              <a:cxnLst/>
              <a:rect l="l" t="t" r="r" b="b"/>
              <a:pathLst>
                <a:path w="338" h="337" extrusionOk="0">
                  <a:moveTo>
                    <a:pt x="225" y="1"/>
                  </a:moveTo>
                  <a:cubicBezTo>
                    <a:pt x="169" y="1"/>
                    <a:pt x="113" y="57"/>
                    <a:pt x="113" y="169"/>
                  </a:cubicBezTo>
                  <a:cubicBezTo>
                    <a:pt x="1" y="281"/>
                    <a:pt x="1" y="337"/>
                    <a:pt x="57" y="337"/>
                  </a:cubicBezTo>
                  <a:cubicBezTo>
                    <a:pt x="113" y="337"/>
                    <a:pt x="225" y="281"/>
                    <a:pt x="337" y="169"/>
                  </a:cubicBezTo>
                  <a:cubicBezTo>
                    <a:pt x="337" y="57"/>
                    <a:pt x="281" y="1"/>
                    <a:pt x="2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2" name="Google Shape;3942;p7"/>
            <p:cNvSpPr/>
            <p:nvPr/>
          </p:nvSpPr>
          <p:spPr>
            <a:xfrm>
              <a:off x="4950175" y="2574550"/>
              <a:ext cx="20300" cy="11725"/>
            </a:xfrm>
            <a:custGeom>
              <a:avLst/>
              <a:gdLst/>
              <a:ahLst/>
              <a:cxnLst/>
              <a:rect l="l" t="t" r="r" b="b"/>
              <a:pathLst>
                <a:path w="812" h="469" extrusionOk="0">
                  <a:moveTo>
                    <a:pt x="673" y="0"/>
                  </a:moveTo>
                  <a:cubicBezTo>
                    <a:pt x="225" y="0"/>
                    <a:pt x="1" y="0"/>
                    <a:pt x="225" y="224"/>
                  </a:cubicBezTo>
                  <a:cubicBezTo>
                    <a:pt x="311" y="395"/>
                    <a:pt x="429" y="469"/>
                    <a:pt x="530" y="469"/>
                  </a:cubicBezTo>
                  <a:cubicBezTo>
                    <a:pt x="694" y="469"/>
                    <a:pt x="812" y="277"/>
                    <a:pt x="6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3" name="Google Shape;3943;p7"/>
            <p:cNvSpPr/>
            <p:nvPr/>
          </p:nvSpPr>
          <p:spPr>
            <a:xfrm>
              <a:off x="5084650" y="2577425"/>
              <a:ext cx="4800" cy="8250"/>
            </a:xfrm>
            <a:custGeom>
              <a:avLst/>
              <a:gdLst/>
              <a:ahLst/>
              <a:cxnLst/>
              <a:rect l="l" t="t" r="r" b="b"/>
              <a:pathLst>
                <a:path w="192" h="330" extrusionOk="0">
                  <a:moveTo>
                    <a:pt x="98" y="0"/>
                  </a:moveTo>
                  <a:cubicBezTo>
                    <a:pt x="73" y="0"/>
                    <a:pt x="40" y="30"/>
                    <a:pt x="1" y="109"/>
                  </a:cubicBezTo>
                  <a:cubicBezTo>
                    <a:pt x="55" y="272"/>
                    <a:pt x="96" y="330"/>
                    <a:pt x="124" y="330"/>
                  </a:cubicBezTo>
                  <a:cubicBezTo>
                    <a:pt x="191" y="330"/>
                    <a:pt x="183" y="0"/>
                    <a:pt x="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4" name="Google Shape;3944;p7"/>
            <p:cNvSpPr/>
            <p:nvPr/>
          </p:nvSpPr>
          <p:spPr>
            <a:xfrm>
              <a:off x="5151900" y="2577825"/>
              <a:ext cx="16825" cy="7950"/>
            </a:xfrm>
            <a:custGeom>
              <a:avLst/>
              <a:gdLst/>
              <a:ahLst/>
              <a:cxnLst/>
              <a:rect l="l" t="t" r="r" b="b"/>
              <a:pathLst>
                <a:path w="673" h="318" extrusionOk="0">
                  <a:moveTo>
                    <a:pt x="257" y="0"/>
                  </a:moveTo>
                  <a:cubicBezTo>
                    <a:pt x="112" y="0"/>
                    <a:pt x="0" y="159"/>
                    <a:pt x="0" y="317"/>
                  </a:cubicBezTo>
                  <a:cubicBezTo>
                    <a:pt x="448" y="317"/>
                    <a:pt x="673" y="317"/>
                    <a:pt x="448" y="93"/>
                  </a:cubicBezTo>
                  <a:cubicBezTo>
                    <a:pt x="383" y="28"/>
                    <a:pt x="317" y="0"/>
                    <a:pt x="25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5" name="Google Shape;3945;p7"/>
            <p:cNvSpPr/>
            <p:nvPr/>
          </p:nvSpPr>
          <p:spPr>
            <a:xfrm>
              <a:off x="6378925" y="2596950"/>
              <a:ext cx="22450" cy="22450"/>
            </a:xfrm>
            <a:custGeom>
              <a:avLst/>
              <a:gdLst/>
              <a:ahLst/>
              <a:cxnLst/>
              <a:rect l="l" t="t" r="r" b="b"/>
              <a:pathLst>
                <a:path w="898" h="898" extrusionOk="0">
                  <a:moveTo>
                    <a:pt x="897" y="1"/>
                  </a:moveTo>
                  <a:cubicBezTo>
                    <a:pt x="1" y="1"/>
                    <a:pt x="449" y="449"/>
                    <a:pt x="225" y="897"/>
                  </a:cubicBezTo>
                  <a:cubicBezTo>
                    <a:pt x="897" y="897"/>
                    <a:pt x="897" y="449"/>
                    <a:pt x="8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6" name="Google Shape;3946;p7"/>
            <p:cNvSpPr/>
            <p:nvPr/>
          </p:nvSpPr>
          <p:spPr>
            <a:xfrm>
              <a:off x="5482475" y="2608150"/>
              <a:ext cx="11225" cy="2525"/>
            </a:xfrm>
            <a:custGeom>
              <a:avLst/>
              <a:gdLst/>
              <a:ahLst/>
              <a:cxnLst/>
              <a:rect l="l" t="t" r="r" b="b"/>
              <a:pathLst>
                <a:path w="449" h="101" extrusionOk="0">
                  <a:moveTo>
                    <a:pt x="0" y="1"/>
                  </a:moveTo>
                  <a:cubicBezTo>
                    <a:pt x="0" y="1"/>
                    <a:pt x="199" y="100"/>
                    <a:pt x="332" y="100"/>
                  </a:cubicBezTo>
                  <a:cubicBezTo>
                    <a:pt x="399" y="100"/>
                    <a:pt x="448" y="76"/>
                    <a:pt x="4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7" name="Google Shape;3947;p7"/>
            <p:cNvSpPr/>
            <p:nvPr/>
          </p:nvSpPr>
          <p:spPr>
            <a:xfrm>
              <a:off x="6429375" y="2602550"/>
              <a:ext cx="0" cy="22450"/>
            </a:xfrm>
            <a:custGeom>
              <a:avLst/>
              <a:gdLst/>
              <a:ahLst/>
              <a:cxnLst/>
              <a:rect l="l" t="t" r="r" b="b"/>
              <a:pathLst>
                <a:path h="898" extrusionOk="0">
                  <a:moveTo>
                    <a:pt x="0" y="449"/>
                  </a:moveTo>
                  <a:cubicBezTo>
                    <a:pt x="0" y="897"/>
                    <a:pt x="0" y="1"/>
                    <a:pt x="0" y="449"/>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8" name="Google Shape;3948;p7"/>
            <p:cNvSpPr/>
            <p:nvPr/>
          </p:nvSpPr>
          <p:spPr>
            <a:xfrm>
              <a:off x="6373325" y="2624975"/>
              <a:ext cx="16850" cy="11225"/>
            </a:xfrm>
            <a:custGeom>
              <a:avLst/>
              <a:gdLst/>
              <a:ahLst/>
              <a:cxnLst/>
              <a:rect l="l" t="t" r="r" b="b"/>
              <a:pathLst>
                <a:path w="674" h="449" extrusionOk="0">
                  <a:moveTo>
                    <a:pt x="225" y="0"/>
                  </a:moveTo>
                  <a:cubicBezTo>
                    <a:pt x="225" y="224"/>
                    <a:pt x="1" y="224"/>
                    <a:pt x="1" y="448"/>
                  </a:cubicBezTo>
                  <a:cubicBezTo>
                    <a:pt x="673" y="448"/>
                    <a:pt x="673" y="0"/>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9" name="Google Shape;3949;p7"/>
            <p:cNvSpPr/>
            <p:nvPr/>
          </p:nvSpPr>
          <p:spPr>
            <a:xfrm>
              <a:off x="6363200" y="2637825"/>
              <a:ext cx="8125" cy="5150"/>
            </a:xfrm>
            <a:custGeom>
              <a:avLst/>
              <a:gdLst/>
              <a:ahLst/>
              <a:cxnLst/>
              <a:rect l="l" t="t" r="r" b="b"/>
              <a:pathLst>
                <a:path w="325" h="206" extrusionOk="0">
                  <a:moveTo>
                    <a:pt x="306" y="1"/>
                  </a:moveTo>
                  <a:cubicBezTo>
                    <a:pt x="264" y="1"/>
                    <a:pt x="0" y="206"/>
                    <a:pt x="62" y="206"/>
                  </a:cubicBezTo>
                  <a:cubicBezTo>
                    <a:pt x="77" y="206"/>
                    <a:pt x="114" y="192"/>
                    <a:pt x="182" y="159"/>
                  </a:cubicBezTo>
                  <a:cubicBezTo>
                    <a:pt x="299" y="41"/>
                    <a:pt x="324" y="1"/>
                    <a:pt x="30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0" name="Google Shape;3950;p7"/>
            <p:cNvSpPr/>
            <p:nvPr/>
          </p:nvSpPr>
          <p:spPr>
            <a:xfrm>
              <a:off x="6395750" y="2641775"/>
              <a:ext cx="11225" cy="25"/>
            </a:xfrm>
            <a:custGeom>
              <a:avLst/>
              <a:gdLst/>
              <a:ahLst/>
              <a:cxnLst/>
              <a:rect l="l" t="t" r="r" b="b"/>
              <a:pathLst>
                <a:path w="449" h="1" extrusionOk="0">
                  <a:moveTo>
                    <a:pt x="449" y="1"/>
                  </a:moveTo>
                  <a:lnTo>
                    <a:pt x="0" y="1"/>
                  </a:lnTo>
                  <a:cubicBezTo>
                    <a:pt x="0" y="1"/>
                    <a:pt x="224" y="1"/>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1" name="Google Shape;3951;p7"/>
            <p:cNvSpPr/>
            <p:nvPr/>
          </p:nvSpPr>
          <p:spPr>
            <a:xfrm>
              <a:off x="3190875" y="2664175"/>
              <a:ext cx="16825" cy="11250"/>
            </a:xfrm>
            <a:custGeom>
              <a:avLst/>
              <a:gdLst/>
              <a:ahLst/>
              <a:cxnLst/>
              <a:rect l="l" t="t" r="r" b="b"/>
              <a:pathLst>
                <a:path w="673" h="450" extrusionOk="0">
                  <a:moveTo>
                    <a:pt x="0" y="1"/>
                  </a:moveTo>
                  <a:cubicBezTo>
                    <a:pt x="0" y="225"/>
                    <a:pt x="0" y="225"/>
                    <a:pt x="224" y="449"/>
                  </a:cubicBezTo>
                  <a:cubicBezTo>
                    <a:pt x="672" y="449"/>
                    <a:pt x="224"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2" name="Google Shape;3952;p7"/>
            <p:cNvSpPr/>
            <p:nvPr/>
          </p:nvSpPr>
          <p:spPr>
            <a:xfrm>
              <a:off x="3263700" y="2686600"/>
              <a:ext cx="95275" cy="50450"/>
            </a:xfrm>
            <a:custGeom>
              <a:avLst/>
              <a:gdLst/>
              <a:ahLst/>
              <a:cxnLst/>
              <a:rect l="l" t="t" r="r" b="b"/>
              <a:pathLst>
                <a:path w="3811" h="2018" extrusionOk="0">
                  <a:moveTo>
                    <a:pt x="1" y="0"/>
                  </a:moveTo>
                  <a:cubicBezTo>
                    <a:pt x="673" y="1121"/>
                    <a:pt x="2466" y="1345"/>
                    <a:pt x="3811" y="2017"/>
                  </a:cubicBezTo>
                  <a:cubicBezTo>
                    <a:pt x="2466" y="1121"/>
                    <a:pt x="1345" y="449"/>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3" name="Google Shape;3953;p7"/>
            <p:cNvSpPr/>
            <p:nvPr/>
          </p:nvSpPr>
          <p:spPr>
            <a:xfrm>
              <a:off x="3910850" y="2717425"/>
              <a:ext cx="22425" cy="8425"/>
            </a:xfrm>
            <a:custGeom>
              <a:avLst/>
              <a:gdLst/>
              <a:ahLst/>
              <a:cxnLst/>
              <a:rect l="l" t="t" r="r" b="b"/>
              <a:pathLst>
                <a:path w="897" h="337" extrusionOk="0">
                  <a:moveTo>
                    <a:pt x="448" y="0"/>
                  </a:moveTo>
                  <a:cubicBezTo>
                    <a:pt x="224" y="0"/>
                    <a:pt x="0" y="112"/>
                    <a:pt x="112" y="336"/>
                  </a:cubicBezTo>
                  <a:lnTo>
                    <a:pt x="785" y="336"/>
                  </a:lnTo>
                  <a:cubicBezTo>
                    <a:pt x="897" y="112"/>
                    <a:pt x="672" y="0"/>
                    <a:pt x="4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4" name="Google Shape;3954;p7"/>
            <p:cNvSpPr/>
            <p:nvPr/>
          </p:nvSpPr>
          <p:spPr>
            <a:xfrm>
              <a:off x="3824000" y="2737025"/>
              <a:ext cx="15175" cy="7950"/>
            </a:xfrm>
            <a:custGeom>
              <a:avLst/>
              <a:gdLst/>
              <a:ahLst/>
              <a:cxnLst/>
              <a:rect l="l" t="t" r="r" b="b"/>
              <a:pathLst>
                <a:path w="607" h="318" extrusionOk="0">
                  <a:moveTo>
                    <a:pt x="449" y="0"/>
                  </a:moveTo>
                  <a:cubicBezTo>
                    <a:pt x="224" y="0"/>
                    <a:pt x="0" y="0"/>
                    <a:pt x="224" y="225"/>
                  </a:cubicBezTo>
                  <a:cubicBezTo>
                    <a:pt x="224" y="290"/>
                    <a:pt x="263" y="317"/>
                    <a:pt x="312" y="317"/>
                  </a:cubicBezTo>
                  <a:cubicBezTo>
                    <a:pt x="429" y="317"/>
                    <a:pt x="607" y="159"/>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5" name="Google Shape;3955;p7"/>
            <p:cNvSpPr/>
            <p:nvPr/>
          </p:nvSpPr>
          <p:spPr>
            <a:xfrm>
              <a:off x="3734350" y="2763850"/>
              <a:ext cx="7750" cy="5150"/>
            </a:xfrm>
            <a:custGeom>
              <a:avLst/>
              <a:gdLst/>
              <a:ahLst/>
              <a:cxnLst/>
              <a:rect l="l" t="t" r="r" b="b"/>
              <a:pathLst>
                <a:path w="310" h="206" extrusionOk="0">
                  <a:moveTo>
                    <a:pt x="99" y="1"/>
                  </a:moveTo>
                  <a:cubicBezTo>
                    <a:pt x="68" y="1"/>
                    <a:pt x="34" y="14"/>
                    <a:pt x="0" y="48"/>
                  </a:cubicBezTo>
                  <a:cubicBezTo>
                    <a:pt x="118" y="165"/>
                    <a:pt x="189" y="206"/>
                    <a:pt x="226" y="206"/>
                  </a:cubicBezTo>
                  <a:cubicBezTo>
                    <a:pt x="310" y="206"/>
                    <a:pt x="222" y="1"/>
                    <a:pt x="9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6" name="Google Shape;3956;p7"/>
            <p:cNvSpPr/>
            <p:nvPr/>
          </p:nvSpPr>
          <p:spPr>
            <a:xfrm>
              <a:off x="3443000" y="2776250"/>
              <a:ext cx="61650" cy="33650"/>
            </a:xfrm>
            <a:custGeom>
              <a:avLst/>
              <a:gdLst/>
              <a:ahLst/>
              <a:cxnLst/>
              <a:rect l="l" t="t" r="r" b="b"/>
              <a:pathLst>
                <a:path w="2466" h="1346" extrusionOk="0">
                  <a:moveTo>
                    <a:pt x="0" y="0"/>
                  </a:moveTo>
                  <a:lnTo>
                    <a:pt x="0" y="0"/>
                  </a:lnTo>
                  <a:cubicBezTo>
                    <a:pt x="673" y="897"/>
                    <a:pt x="1569" y="1345"/>
                    <a:pt x="2466" y="1345"/>
                  </a:cubicBezTo>
                  <a:cubicBezTo>
                    <a:pt x="1793" y="897"/>
                    <a:pt x="897" y="449"/>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7" name="Google Shape;3957;p7"/>
            <p:cNvSpPr/>
            <p:nvPr/>
          </p:nvSpPr>
          <p:spPr>
            <a:xfrm>
              <a:off x="4938975" y="2781850"/>
              <a:ext cx="16850" cy="16825"/>
            </a:xfrm>
            <a:custGeom>
              <a:avLst/>
              <a:gdLst/>
              <a:ahLst/>
              <a:cxnLst/>
              <a:rect l="l" t="t" r="r" b="b"/>
              <a:pathLst>
                <a:path w="674" h="673" extrusionOk="0">
                  <a:moveTo>
                    <a:pt x="673" y="0"/>
                  </a:moveTo>
                  <a:cubicBezTo>
                    <a:pt x="1" y="225"/>
                    <a:pt x="1" y="673"/>
                    <a:pt x="673" y="673"/>
                  </a:cubicBezTo>
                  <a:lnTo>
                    <a:pt x="67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8" name="Google Shape;3958;p7"/>
            <p:cNvSpPr/>
            <p:nvPr/>
          </p:nvSpPr>
          <p:spPr>
            <a:xfrm>
              <a:off x="2972350" y="2793050"/>
              <a:ext cx="33650" cy="33650"/>
            </a:xfrm>
            <a:custGeom>
              <a:avLst/>
              <a:gdLst/>
              <a:ahLst/>
              <a:cxnLst/>
              <a:rect l="l" t="t" r="r" b="b"/>
              <a:pathLst>
                <a:path w="1346" h="1346" extrusionOk="0">
                  <a:moveTo>
                    <a:pt x="0" y="1"/>
                  </a:moveTo>
                  <a:lnTo>
                    <a:pt x="0" y="1"/>
                  </a:lnTo>
                  <a:cubicBezTo>
                    <a:pt x="225" y="449"/>
                    <a:pt x="673" y="897"/>
                    <a:pt x="1345" y="1345"/>
                  </a:cubicBezTo>
                  <a:cubicBezTo>
                    <a:pt x="897" y="897"/>
                    <a:pt x="673" y="225"/>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9" name="Google Shape;3959;p7"/>
            <p:cNvSpPr/>
            <p:nvPr/>
          </p:nvSpPr>
          <p:spPr>
            <a:xfrm>
              <a:off x="5174300" y="2798650"/>
              <a:ext cx="11225" cy="25"/>
            </a:xfrm>
            <a:custGeom>
              <a:avLst/>
              <a:gdLst/>
              <a:ahLst/>
              <a:cxnLst/>
              <a:rect l="l" t="t" r="r" b="b"/>
              <a:pathLst>
                <a:path w="449" h="1" extrusionOk="0">
                  <a:moveTo>
                    <a:pt x="449" y="1"/>
                  </a:moveTo>
                  <a:lnTo>
                    <a:pt x="1" y="1"/>
                  </a:lnTo>
                  <a:cubicBezTo>
                    <a:pt x="1" y="1"/>
                    <a:pt x="449" y="1"/>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0" name="Google Shape;3960;p7"/>
            <p:cNvSpPr/>
            <p:nvPr/>
          </p:nvSpPr>
          <p:spPr>
            <a:xfrm>
              <a:off x="3011575" y="2822900"/>
              <a:ext cx="28025" cy="15000"/>
            </a:xfrm>
            <a:custGeom>
              <a:avLst/>
              <a:gdLst/>
              <a:ahLst/>
              <a:cxnLst/>
              <a:rect l="l" t="t" r="r" b="b"/>
              <a:pathLst>
                <a:path w="1121" h="600" extrusionOk="0">
                  <a:moveTo>
                    <a:pt x="350" y="1"/>
                  </a:moveTo>
                  <a:cubicBezTo>
                    <a:pt x="229" y="1"/>
                    <a:pt x="108" y="44"/>
                    <a:pt x="0" y="151"/>
                  </a:cubicBezTo>
                  <a:cubicBezTo>
                    <a:pt x="0" y="600"/>
                    <a:pt x="224" y="600"/>
                    <a:pt x="1121" y="600"/>
                  </a:cubicBezTo>
                  <a:cubicBezTo>
                    <a:pt x="1121" y="429"/>
                    <a:pt x="733" y="1"/>
                    <a:pt x="35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1" name="Google Shape;3961;p7"/>
            <p:cNvSpPr/>
            <p:nvPr/>
          </p:nvSpPr>
          <p:spPr>
            <a:xfrm>
              <a:off x="3555050" y="2837875"/>
              <a:ext cx="22450" cy="11225"/>
            </a:xfrm>
            <a:custGeom>
              <a:avLst/>
              <a:gdLst/>
              <a:ahLst/>
              <a:cxnLst/>
              <a:rect l="l" t="t" r="r" b="b"/>
              <a:pathLst>
                <a:path w="898" h="449" extrusionOk="0">
                  <a:moveTo>
                    <a:pt x="1" y="1"/>
                  </a:moveTo>
                  <a:cubicBezTo>
                    <a:pt x="1" y="225"/>
                    <a:pt x="225" y="449"/>
                    <a:pt x="897" y="449"/>
                  </a:cubicBezTo>
                  <a:cubicBezTo>
                    <a:pt x="897" y="1"/>
                    <a:pt x="225" y="225"/>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2" name="Google Shape;3962;p7"/>
            <p:cNvSpPr/>
            <p:nvPr/>
          </p:nvSpPr>
          <p:spPr>
            <a:xfrm>
              <a:off x="3011575" y="2837875"/>
              <a:ext cx="28025" cy="16825"/>
            </a:xfrm>
            <a:custGeom>
              <a:avLst/>
              <a:gdLst/>
              <a:ahLst/>
              <a:cxnLst/>
              <a:rect l="l" t="t" r="r" b="b"/>
              <a:pathLst>
                <a:path w="1121" h="673" extrusionOk="0">
                  <a:moveTo>
                    <a:pt x="0" y="1"/>
                  </a:moveTo>
                  <a:cubicBezTo>
                    <a:pt x="0" y="449"/>
                    <a:pt x="448" y="449"/>
                    <a:pt x="224" y="673"/>
                  </a:cubicBezTo>
                  <a:cubicBezTo>
                    <a:pt x="1121" y="673"/>
                    <a:pt x="673"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3" name="Google Shape;3963;p7"/>
            <p:cNvSpPr/>
            <p:nvPr/>
          </p:nvSpPr>
          <p:spPr>
            <a:xfrm>
              <a:off x="6462975" y="2849075"/>
              <a:ext cx="11225" cy="2525"/>
            </a:xfrm>
            <a:custGeom>
              <a:avLst/>
              <a:gdLst/>
              <a:ahLst/>
              <a:cxnLst/>
              <a:rect l="l" t="t" r="r" b="b"/>
              <a:pathLst>
                <a:path w="449" h="101" extrusionOk="0">
                  <a:moveTo>
                    <a:pt x="1" y="1"/>
                  </a:moveTo>
                  <a:cubicBezTo>
                    <a:pt x="1" y="1"/>
                    <a:pt x="200" y="100"/>
                    <a:pt x="333" y="100"/>
                  </a:cubicBezTo>
                  <a:cubicBezTo>
                    <a:pt x="399" y="100"/>
                    <a:pt x="449" y="76"/>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4" name="Google Shape;3964;p7"/>
            <p:cNvSpPr/>
            <p:nvPr/>
          </p:nvSpPr>
          <p:spPr>
            <a:xfrm>
              <a:off x="6552625" y="2854675"/>
              <a:ext cx="11225" cy="11250"/>
            </a:xfrm>
            <a:custGeom>
              <a:avLst/>
              <a:gdLst/>
              <a:ahLst/>
              <a:cxnLst/>
              <a:rect l="l" t="t" r="r" b="b"/>
              <a:pathLst>
                <a:path w="449" h="450" extrusionOk="0">
                  <a:moveTo>
                    <a:pt x="449" y="1"/>
                  </a:moveTo>
                  <a:cubicBezTo>
                    <a:pt x="225" y="1"/>
                    <a:pt x="1" y="225"/>
                    <a:pt x="1" y="449"/>
                  </a:cubicBezTo>
                  <a:cubicBezTo>
                    <a:pt x="225" y="449"/>
                    <a:pt x="449" y="449"/>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5" name="Google Shape;3965;p7"/>
            <p:cNvSpPr/>
            <p:nvPr/>
          </p:nvSpPr>
          <p:spPr>
            <a:xfrm>
              <a:off x="3022775" y="2860300"/>
              <a:ext cx="11225" cy="2500"/>
            </a:xfrm>
            <a:custGeom>
              <a:avLst/>
              <a:gdLst/>
              <a:ahLst/>
              <a:cxnLst/>
              <a:rect l="l" t="t" r="r" b="b"/>
              <a:pathLst>
                <a:path w="449" h="100" extrusionOk="0">
                  <a:moveTo>
                    <a:pt x="0" y="0"/>
                  </a:moveTo>
                  <a:cubicBezTo>
                    <a:pt x="0" y="0"/>
                    <a:pt x="200" y="100"/>
                    <a:pt x="333" y="100"/>
                  </a:cubicBezTo>
                  <a:cubicBezTo>
                    <a:pt x="399" y="100"/>
                    <a:pt x="449" y="75"/>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6" name="Google Shape;3966;p7"/>
            <p:cNvSpPr/>
            <p:nvPr/>
          </p:nvSpPr>
          <p:spPr>
            <a:xfrm>
              <a:off x="6502200" y="2871500"/>
              <a:ext cx="5625" cy="25"/>
            </a:xfrm>
            <a:custGeom>
              <a:avLst/>
              <a:gdLst/>
              <a:ahLst/>
              <a:cxnLst/>
              <a:rect l="l" t="t" r="r" b="b"/>
              <a:pathLst>
                <a:path w="225" h="1" extrusionOk="0">
                  <a:moveTo>
                    <a:pt x="1" y="0"/>
                  </a:moveTo>
                  <a:lnTo>
                    <a:pt x="225" y="0"/>
                  </a:lnTo>
                  <a:cubicBezTo>
                    <a:pt x="225" y="0"/>
                    <a:pt x="1"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7" name="Google Shape;3967;p7"/>
            <p:cNvSpPr/>
            <p:nvPr/>
          </p:nvSpPr>
          <p:spPr>
            <a:xfrm>
              <a:off x="3896825" y="2873875"/>
              <a:ext cx="9375" cy="6475"/>
            </a:xfrm>
            <a:custGeom>
              <a:avLst/>
              <a:gdLst/>
              <a:ahLst/>
              <a:cxnLst/>
              <a:rect l="l" t="t" r="r" b="b"/>
              <a:pathLst>
                <a:path w="375" h="259" extrusionOk="0">
                  <a:moveTo>
                    <a:pt x="225" y="0"/>
                  </a:moveTo>
                  <a:cubicBezTo>
                    <a:pt x="170" y="0"/>
                    <a:pt x="96" y="35"/>
                    <a:pt x="1" y="129"/>
                  </a:cubicBezTo>
                  <a:cubicBezTo>
                    <a:pt x="96" y="224"/>
                    <a:pt x="170" y="259"/>
                    <a:pt x="225" y="259"/>
                  </a:cubicBezTo>
                  <a:cubicBezTo>
                    <a:pt x="374" y="259"/>
                    <a:pt x="374" y="0"/>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8" name="Google Shape;3968;p7"/>
            <p:cNvSpPr/>
            <p:nvPr/>
          </p:nvSpPr>
          <p:spPr>
            <a:xfrm>
              <a:off x="3644700" y="2881525"/>
              <a:ext cx="7775" cy="5150"/>
            </a:xfrm>
            <a:custGeom>
              <a:avLst/>
              <a:gdLst/>
              <a:ahLst/>
              <a:cxnLst/>
              <a:rect l="l" t="t" r="r" b="b"/>
              <a:pathLst>
                <a:path w="311" h="206" extrusionOk="0">
                  <a:moveTo>
                    <a:pt x="99" y="0"/>
                  </a:moveTo>
                  <a:cubicBezTo>
                    <a:pt x="68" y="0"/>
                    <a:pt x="34" y="14"/>
                    <a:pt x="1" y="48"/>
                  </a:cubicBezTo>
                  <a:cubicBezTo>
                    <a:pt x="118" y="165"/>
                    <a:pt x="189" y="205"/>
                    <a:pt x="226" y="205"/>
                  </a:cubicBezTo>
                  <a:cubicBezTo>
                    <a:pt x="310" y="205"/>
                    <a:pt x="222" y="0"/>
                    <a:pt x="9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9" name="Google Shape;3969;p7"/>
            <p:cNvSpPr/>
            <p:nvPr/>
          </p:nvSpPr>
          <p:spPr>
            <a:xfrm>
              <a:off x="3700725" y="2944325"/>
              <a:ext cx="11225" cy="2525"/>
            </a:xfrm>
            <a:custGeom>
              <a:avLst/>
              <a:gdLst/>
              <a:ahLst/>
              <a:cxnLst/>
              <a:rect l="l" t="t" r="r" b="b"/>
              <a:pathLst>
                <a:path w="449" h="101" extrusionOk="0">
                  <a:moveTo>
                    <a:pt x="1" y="1"/>
                  </a:moveTo>
                  <a:cubicBezTo>
                    <a:pt x="1" y="1"/>
                    <a:pt x="200" y="100"/>
                    <a:pt x="333" y="100"/>
                  </a:cubicBezTo>
                  <a:cubicBezTo>
                    <a:pt x="399" y="100"/>
                    <a:pt x="449" y="76"/>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0" name="Google Shape;3970;p7"/>
            <p:cNvSpPr/>
            <p:nvPr/>
          </p:nvSpPr>
          <p:spPr>
            <a:xfrm>
              <a:off x="3790375" y="2952300"/>
              <a:ext cx="4700" cy="6500"/>
            </a:xfrm>
            <a:custGeom>
              <a:avLst/>
              <a:gdLst/>
              <a:ahLst/>
              <a:cxnLst/>
              <a:rect l="l" t="t" r="r" b="b"/>
              <a:pathLst>
                <a:path w="188" h="260" extrusionOk="0">
                  <a:moveTo>
                    <a:pt x="113" y="1"/>
                  </a:moveTo>
                  <a:cubicBezTo>
                    <a:pt x="85" y="1"/>
                    <a:pt x="48" y="35"/>
                    <a:pt x="1" y="130"/>
                  </a:cubicBezTo>
                  <a:cubicBezTo>
                    <a:pt x="48" y="225"/>
                    <a:pt x="85" y="259"/>
                    <a:pt x="113" y="259"/>
                  </a:cubicBezTo>
                  <a:cubicBezTo>
                    <a:pt x="187" y="259"/>
                    <a:pt x="187" y="1"/>
                    <a:pt x="1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1" name="Google Shape;3971;p7"/>
            <p:cNvSpPr/>
            <p:nvPr/>
          </p:nvSpPr>
          <p:spPr>
            <a:xfrm>
              <a:off x="3168450" y="2976800"/>
              <a:ext cx="14725" cy="7950"/>
            </a:xfrm>
            <a:custGeom>
              <a:avLst/>
              <a:gdLst/>
              <a:ahLst/>
              <a:cxnLst/>
              <a:rect l="l" t="t" r="r" b="b"/>
              <a:pathLst>
                <a:path w="589" h="318" extrusionOk="0">
                  <a:moveTo>
                    <a:pt x="182" y="0"/>
                  </a:moveTo>
                  <a:cubicBezTo>
                    <a:pt x="127" y="0"/>
                    <a:pt x="66" y="14"/>
                    <a:pt x="1" y="47"/>
                  </a:cubicBezTo>
                  <a:cubicBezTo>
                    <a:pt x="1" y="159"/>
                    <a:pt x="113" y="159"/>
                    <a:pt x="225" y="159"/>
                  </a:cubicBezTo>
                  <a:cubicBezTo>
                    <a:pt x="337" y="159"/>
                    <a:pt x="449" y="159"/>
                    <a:pt x="449" y="271"/>
                  </a:cubicBezTo>
                  <a:cubicBezTo>
                    <a:pt x="482" y="303"/>
                    <a:pt x="505" y="317"/>
                    <a:pt x="519" y="317"/>
                  </a:cubicBezTo>
                  <a:cubicBezTo>
                    <a:pt x="588" y="317"/>
                    <a:pt x="449" y="0"/>
                    <a:pt x="18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2" name="Google Shape;3972;p7"/>
            <p:cNvSpPr/>
            <p:nvPr/>
          </p:nvSpPr>
          <p:spPr>
            <a:xfrm>
              <a:off x="6715125" y="2976800"/>
              <a:ext cx="14725" cy="7950"/>
            </a:xfrm>
            <a:custGeom>
              <a:avLst/>
              <a:gdLst/>
              <a:ahLst/>
              <a:cxnLst/>
              <a:rect l="l" t="t" r="r" b="b"/>
              <a:pathLst>
                <a:path w="589" h="318" extrusionOk="0">
                  <a:moveTo>
                    <a:pt x="252" y="0"/>
                  </a:moveTo>
                  <a:cubicBezTo>
                    <a:pt x="183" y="0"/>
                    <a:pt x="98" y="14"/>
                    <a:pt x="0" y="47"/>
                  </a:cubicBezTo>
                  <a:lnTo>
                    <a:pt x="0" y="271"/>
                  </a:lnTo>
                  <a:cubicBezTo>
                    <a:pt x="98" y="303"/>
                    <a:pt x="183" y="317"/>
                    <a:pt x="252" y="317"/>
                  </a:cubicBezTo>
                  <a:cubicBezTo>
                    <a:pt x="588" y="317"/>
                    <a:pt x="588" y="0"/>
                    <a:pt x="25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3" name="Google Shape;3973;p7"/>
            <p:cNvSpPr/>
            <p:nvPr/>
          </p:nvSpPr>
          <p:spPr>
            <a:xfrm>
              <a:off x="876850" y="2983550"/>
              <a:ext cx="61650" cy="22450"/>
            </a:xfrm>
            <a:custGeom>
              <a:avLst/>
              <a:gdLst/>
              <a:ahLst/>
              <a:cxnLst/>
              <a:rect l="l" t="t" r="r" b="b"/>
              <a:pathLst>
                <a:path w="2466" h="898" extrusionOk="0">
                  <a:moveTo>
                    <a:pt x="0" y="1"/>
                  </a:moveTo>
                  <a:cubicBezTo>
                    <a:pt x="673" y="673"/>
                    <a:pt x="1569" y="897"/>
                    <a:pt x="2466" y="897"/>
                  </a:cubicBezTo>
                  <a:cubicBezTo>
                    <a:pt x="1793" y="449"/>
                    <a:pt x="897"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4" name="Google Shape;3974;p7"/>
            <p:cNvSpPr/>
            <p:nvPr/>
          </p:nvSpPr>
          <p:spPr>
            <a:xfrm>
              <a:off x="4328250" y="2983550"/>
              <a:ext cx="11250" cy="2525"/>
            </a:xfrm>
            <a:custGeom>
              <a:avLst/>
              <a:gdLst/>
              <a:ahLst/>
              <a:cxnLst/>
              <a:rect l="l" t="t" r="r" b="b"/>
              <a:pathLst>
                <a:path w="450" h="101" extrusionOk="0">
                  <a:moveTo>
                    <a:pt x="1" y="1"/>
                  </a:moveTo>
                  <a:cubicBezTo>
                    <a:pt x="1" y="1"/>
                    <a:pt x="200" y="100"/>
                    <a:pt x="333" y="100"/>
                  </a:cubicBezTo>
                  <a:cubicBezTo>
                    <a:pt x="399" y="100"/>
                    <a:pt x="449" y="75"/>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5" name="Google Shape;3975;p7"/>
            <p:cNvSpPr/>
            <p:nvPr/>
          </p:nvSpPr>
          <p:spPr>
            <a:xfrm>
              <a:off x="3157250" y="2989150"/>
              <a:ext cx="11225" cy="11225"/>
            </a:xfrm>
            <a:custGeom>
              <a:avLst/>
              <a:gdLst/>
              <a:ahLst/>
              <a:cxnLst/>
              <a:rect l="l" t="t" r="r" b="b"/>
              <a:pathLst>
                <a:path w="449" h="449" extrusionOk="0">
                  <a:moveTo>
                    <a:pt x="0" y="1"/>
                  </a:moveTo>
                  <a:lnTo>
                    <a:pt x="449" y="449"/>
                  </a:lnTo>
                  <a:cubicBezTo>
                    <a:pt x="449" y="225"/>
                    <a:pt x="449"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6" name="Google Shape;3976;p7"/>
            <p:cNvSpPr/>
            <p:nvPr/>
          </p:nvSpPr>
          <p:spPr>
            <a:xfrm>
              <a:off x="4597200" y="2997875"/>
              <a:ext cx="11225" cy="2500"/>
            </a:xfrm>
            <a:custGeom>
              <a:avLst/>
              <a:gdLst/>
              <a:ahLst/>
              <a:cxnLst/>
              <a:rect l="l" t="t" r="r" b="b"/>
              <a:pathLst>
                <a:path w="449" h="100" extrusionOk="0">
                  <a:moveTo>
                    <a:pt x="117" y="0"/>
                  </a:moveTo>
                  <a:cubicBezTo>
                    <a:pt x="50" y="0"/>
                    <a:pt x="1" y="25"/>
                    <a:pt x="1" y="100"/>
                  </a:cubicBezTo>
                  <a:lnTo>
                    <a:pt x="449" y="100"/>
                  </a:lnTo>
                  <a:cubicBezTo>
                    <a:pt x="449" y="100"/>
                    <a:pt x="250" y="0"/>
                    <a:pt x="11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7" name="Google Shape;3977;p7"/>
            <p:cNvSpPr/>
            <p:nvPr/>
          </p:nvSpPr>
          <p:spPr>
            <a:xfrm>
              <a:off x="6709500" y="3014850"/>
              <a:ext cx="16850" cy="7950"/>
            </a:xfrm>
            <a:custGeom>
              <a:avLst/>
              <a:gdLst/>
              <a:ahLst/>
              <a:cxnLst/>
              <a:rect l="l" t="t" r="r" b="b"/>
              <a:pathLst>
                <a:path w="674" h="318" extrusionOk="0">
                  <a:moveTo>
                    <a:pt x="356" y="0"/>
                  </a:moveTo>
                  <a:cubicBezTo>
                    <a:pt x="225" y="0"/>
                    <a:pt x="1" y="159"/>
                    <a:pt x="1" y="317"/>
                  </a:cubicBezTo>
                  <a:cubicBezTo>
                    <a:pt x="225" y="317"/>
                    <a:pt x="673" y="317"/>
                    <a:pt x="449" y="93"/>
                  </a:cubicBezTo>
                  <a:cubicBezTo>
                    <a:pt x="449" y="28"/>
                    <a:pt x="411" y="0"/>
                    <a:pt x="3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8" name="Google Shape;3978;p7"/>
            <p:cNvSpPr/>
            <p:nvPr/>
          </p:nvSpPr>
          <p:spPr>
            <a:xfrm>
              <a:off x="5291975" y="3022775"/>
              <a:ext cx="11225" cy="2525"/>
            </a:xfrm>
            <a:custGeom>
              <a:avLst/>
              <a:gdLst/>
              <a:ahLst/>
              <a:cxnLst/>
              <a:rect l="l" t="t" r="r" b="b"/>
              <a:pathLst>
                <a:path w="449" h="101" extrusionOk="0">
                  <a:moveTo>
                    <a:pt x="0" y="0"/>
                  </a:moveTo>
                  <a:cubicBezTo>
                    <a:pt x="0" y="0"/>
                    <a:pt x="199" y="100"/>
                    <a:pt x="332" y="100"/>
                  </a:cubicBezTo>
                  <a:cubicBezTo>
                    <a:pt x="399" y="100"/>
                    <a:pt x="448" y="75"/>
                    <a:pt x="4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9" name="Google Shape;3979;p7"/>
            <p:cNvSpPr/>
            <p:nvPr/>
          </p:nvSpPr>
          <p:spPr>
            <a:xfrm>
              <a:off x="4916575" y="3028375"/>
              <a:ext cx="20800" cy="7950"/>
            </a:xfrm>
            <a:custGeom>
              <a:avLst/>
              <a:gdLst/>
              <a:ahLst/>
              <a:cxnLst/>
              <a:rect l="l" t="t" r="r" b="b"/>
              <a:pathLst>
                <a:path w="832" h="318" extrusionOk="0">
                  <a:moveTo>
                    <a:pt x="673" y="1"/>
                  </a:moveTo>
                  <a:cubicBezTo>
                    <a:pt x="224" y="1"/>
                    <a:pt x="0" y="1"/>
                    <a:pt x="224" y="225"/>
                  </a:cubicBezTo>
                  <a:cubicBezTo>
                    <a:pt x="290" y="290"/>
                    <a:pt x="375" y="318"/>
                    <a:pt x="456" y="318"/>
                  </a:cubicBezTo>
                  <a:cubicBezTo>
                    <a:pt x="653" y="318"/>
                    <a:pt x="831" y="159"/>
                    <a:pt x="6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0" name="Google Shape;3980;p7"/>
            <p:cNvSpPr/>
            <p:nvPr/>
          </p:nvSpPr>
          <p:spPr>
            <a:xfrm>
              <a:off x="4916575" y="3039575"/>
              <a:ext cx="11225" cy="2525"/>
            </a:xfrm>
            <a:custGeom>
              <a:avLst/>
              <a:gdLst/>
              <a:ahLst/>
              <a:cxnLst/>
              <a:rect l="l" t="t" r="r" b="b"/>
              <a:pathLst>
                <a:path w="449" h="101" extrusionOk="0">
                  <a:moveTo>
                    <a:pt x="0" y="1"/>
                  </a:moveTo>
                  <a:cubicBezTo>
                    <a:pt x="0" y="1"/>
                    <a:pt x="100" y="100"/>
                    <a:pt x="233" y="100"/>
                  </a:cubicBezTo>
                  <a:cubicBezTo>
                    <a:pt x="299" y="100"/>
                    <a:pt x="374" y="75"/>
                    <a:pt x="4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1" name="Google Shape;3981;p7"/>
            <p:cNvSpPr/>
            <p:nvPr/>
          </p:nvSpPr>
          <p:spPr>
            <a:xfrm>
              <a:off x="5247150" y="3045175"/>
              <a:ext cx="15325" cy="13450"/>
            </a:xfrm>
            <a:custGeom>
              <a:avLst/>
              <a:gdLst/>
              <a:ahLst/>
              <a:cxnLst/>
              <a:rect l="l" t="t" r="r" b="b"/>
              <a:pathLst>
                <a:path w="613" h="538" extrusionOk="0">
                  <a:moveTo>
                    <a:pt x="448" y="1"/>
                  </a:moveTo>
                  <a:cubicBezTo>
                    <a:pt x="224" y="1"/>
                    <a:pt x="0" y="1"/>
                    <a:pt x="224" y="449"/>
                  </a:cubicBezTo>
                  <a:cubicBezTo>
                    <a:pt x="224" y="509"/>
                    <a:pt x="256" y="537"/>
                    <a:pt x="299" y="537"/>
                  </a:cubicBezTo>
                  <a:cubicBezTo>
                    <a:pt x="416" y="537"/>
                    <a:pt x="612" y="329"/>
                    <a:pt x="4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2" name="Google Shape;3982;p7"/>
            <p:cNvSpPr/>
            <p:nvPr/>
          </p:nvSpPr>
          <p:spPr>
            <a:xfrm>
              <a:off x="5286375" y="3050875"/>
              <a:ext cx="4775" cy="8275"/>
            </a:xfrm>
            <a:custGeom>
              <a:avLst/>
              <a:gdLst/>
              <a:ahLst/>
              <a:cxnLst/>
              <a:rect l="l" t="t" r="r" b="b"/>
              <a:pathLst>
                <a:path w="191" h="331" extrusionOk="0">
                  <a:moveTo>
                    <a:pt x="124" y="0"/>
                  </a:moveTo>
                  <a:cubicBezTo>
                    <a:pt x="96" y="0"/>
                    <a:pt x="54" y="58"/>
                    <a:pt x="0" y="221"/>
                  </a:cubicBezTo>
                  <a:cubicBezTo>
                    <a:pt x="39" y="300"/>
                    <a:pt x="72" y="330"/>
                    <a:pt x="98" y="330"/>
                  </a:cubicBezTo>
                  <a:cubicBezTo>
                    <a:pt x="182" y="330"/>
                    <a:pt x="191" y="0"/>
                    <a:pt x="1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3" name="Google Shape;3983;p7"/>
            <p:cNvSpPr/>
            <p:nvPr/>
          </p:nvSpPr>
          <p:spPr>
            <a:xfrm>
              <a:off x="3129225" y="3062625"/>
              <a:ext cx="28050" cy="9975"/>
            </a:xfrm>
            <a:custGeom>
              <a:avLst/>
              <a:gdLst/>
              <a:ahLst/>
              <a:cxnLst/>
              <a:rect l="l" t="t" r="r" b="b"/>
              <a:pathLst>
                <a:path w="1122" h="399" extrusionOk="0">
                  <a:moveTo>
                    <a:pt x="192" y="0"/>
                  </a:moveTo>
                  <a:cubicBezTo>
                    <a:pt x="75" y="0"/>
                    <a:pt x="1" y="50"/>
                    <a:pt x="1" y="199"/>
                  </a:cubicBezTo>
                  <a:cubicBezTo>
                    <a:pt x="150" y="199"/>
                    <a:pt x="399" y="399"/>
                    <a:pt x="681" y="399"/>
                  </a:cubicBezTo>
                  <a:cubicBezTo>
                    <a:pt x="822" y="399"/>
                    <a:pt x="972" y="349"/>
                    <a:pt x="1121" y="199"/>
                  </a:cubicBezTo>
                  <a:cubicBezTo>
                    <a:pt x="822" y="199"/>
                    <a:pt x="424" y="0"/>
                    <a:pt x="19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4" name="Google Shape;3984;p7"/>
            <p:cNvSpPr/>
            <p:nvPr/>
          </p:nvSpPr>
          <p:spPr>
            <a:xfrm>
              <a:off x="3213275" y="3067600"/>
              <a:ext cx="33650" cy="16825"/>
            </a:xfrm>
            <a:custGeom>
              <a:avLst/>
              <a:gdLst/>
              <a:ahLst/>
              <a:cxnLst/>
              <a:rect l="l" t="t" r="r" b="b"/>
              <a:pathLst>
                <a:path w="1346" h="673" extrusionOk="0">
                  <a:moveTo>
                    <a:pt x="449" y="0"/>
                  </a:moveTo>
                  <a:cubicBezTo>
                    <a:pt x="0" y="224"/>
                    <a:pt x="897" y="673"/>
                    <a:pt x="1345" y="673"/>
                  </a:cubicBezTo>
                  <a:cubicBezTo>
                    <a:pt x="1121" y="224"/>
                    <a:pt x="1121" y="0"/>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5" name="Google Shape;3985;p7"/>
            <p:cNvSpPr/>
            <p:nvPr/>
          </p:nvSpPr>
          <p:spPr>
            <a:xfrm>
              <a:off x="3975275" y="3079425"/>
              <a:ext cx="22425" cy="6625"/>
            </a:xfrm>
            <a:custGeom>
              <a:avLst/>
              <a:gdLst/>
              <a:ahLst/>
              <a:cxnLst/>
              <a:rect l="l" t="t" r="r" b="b"/>
              <a:pathLst>
                <a:path w="897" h="265" extrusionOk="0">
                  <a:moveTo>
                    <a:pt x="133" y="1"/>
                  </a:moveTo>
                  <a:cubicBezTo>
                    <a:pt x="50" y="1"/>
                    <a:pt x="0" y="50"/>
                    <a:pt x="0" y="200"/>
                  </a:cubicBezTo>
                  <a:cubicBezTo>
                    <a:pt x="48" y="152"/>
                    <a:pt x="105" y="135"/>
                    <a:pt x="168" y="135"/>
                  </a:cubicBezTo>
                  <a:cubicBezTo>
                    <a:pt x="341" y="135"/>
                    <a:pt x="557" y="264"/>
                    <a:pt x="729" y="264"/>
                  </a:cubicBezTo>
                  <a:cubicBezTo>
                    <a:pt x="792" y="264"/>
                    <a:pt x="850" y="247"/>
                    <a:pt x="897" y="200"/>
                  </a:cubicBezTo>
                  <a:cubicBezTo>
                    <a:pt x="598" y="200"/>
                    <a:pt x="299" y="1"/>
                    <a:pt x="13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6" name="Google Shape;3986;p7"/>
            <p:cNvSpPr/>
            <p:nvPr/>
          </p:nvSpPr>
          <p:spPr>
            <a:xfrm>
              <a:off x="4905375" y="3126750"/>
              <a:ext cx="11225" cy="2500"/>
            </a:xfrm>
            <a:custGeom>
              <a:avLst/>
              <a:gdLst/>
              <a:ahLst/>
              <a:cxnLst/>
              <a:rect l="l" t="t" r="r" b="b"/>
              <a:pathLst>
                <a:path w="449" h="100" extrusionOk="0">
                  <a:moveTo>
                    <a:pt x="116" y="0"/>
                  </a:moveTo>
                  <a:cubicBezTo>
                    <a:pt x="50" y="0"/>
                    <a:pt x="0" y="25"/>
                    <a:pt x="0" y="100"/>
                  </a:cubicBezTo>
                  <a:lnTo>
                    <a:pt x="448" y="100"/>
                  </a:lnTo>
                  <a:cubicBezTo>
                    <a:pt x="448" y="100"/>
                    <a:pt x="249" y="0"/>
                    <a:pt x="11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7" name="Google Shape;3987;p7"/>
            <p:cNvSpPr/>
            <p:nvPr/>
          </p:nvSpPr>
          <p:spPr>
            <a:xfrm>
              <a:off x="4866150" y="3134825"/>
              <a:ext cx="16825" cy="7950"/>
            </a:xfrm>
            <a:custGeom>
              <a:avLst/>
              <a:gdLst/>
              <a:ahLst/>
              <a:cxnLst/>
              <a:rect l="l" t="t" r="r" b="b"/>
              <a:pathLst>
                <a:path w="673" h="318" extrusionOk="0">
                  <a:moveTo>
                    <a:pt x="673" y="1"/>
                  </a:moveTo>
                  <a:cubicBezTo>
                    <a:pt x="224" y="1"/>
                    <a:pt x="0" y="1"/>
                    <a:pt x="0" y="225"/>
                  </a:cubicBezTo>
                  <a:cubicBezTo>
                    <a:pt x="66" y="291"/>
                    <a:pt x="151" y="318"/>
                    <a:pt x="238" y="318"/>
                  </a:cubicBezTo>
                  <a:cubicBezTo>
                    <a:pt x="448" y="318"/>
                    <a:pt x="673" y="159"/>
                    <a:pt x="6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8" name="Google Shape;3988;p7"/>
            <p:cNvSpPr/>
            <p:nvPr/>
          </p:nvSpPr>
          <p:spPr>
            <a:xfrm>
              <a:off x="2884350" y="3154925"/>
              <a:ext cx="19150" cy="10275"/>
            </a:xfrm>
            <a:custGeom>
              <a:avLst/>
              <a:gdLst/>
              <a:ahLst/>
              <a:cxnLst/>
              <a:rect l="l" t="t" r="r" b="b"/>
              <a:pathLst>
                <a:path w="766" h="411" extrusionOk="0">
                  <a:moveTo>
                    <a:pt x="489" y="0"/>
                  </a:moveTo>
                  <a:cubicBezTo>
                    <a:pt x="402" y="0"/>
                    <a:pt x="290" y="28"/>
                    <a:pt x="159" y="93"/>
                  </a:cubicBezTo>
                  <a:cubicBezTo>
                    <a:pt x="0" y="252"/>
                    <a:pt x="66" y="410"/>
                    <a:pt x="276" y="410"/>
                  </a:cubicBezTo>
                  <a:cubicBezTo>
                    <a:pt x="364" y="410"/>
                    <a:pt x="476" y="383"/>
                    <a:pt x="607" y="317"/>
                  </a:cubicBezTo>
                  <a:cubicBezTo>
                    <a:pt x="765" y="159"/>
                    <a:pt x="700" y="0"/>
                    <a:pt x="48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9" name="Google Shape;3989;p7"/>
            <p:cNvSpPr/>
            <p:nvPr/>
          </p:nvSpPr>
          <p:spPr>
            <a:xfrm>
              <a:off x="2933125" y="3174050"/>
              <a:ext cx="22450" cy="22450"/>
            </a:xfrm>
            <a:custGeom>
              <a:avLst/>
              <a:gdLst/>
              <a:ahLst/>
              <a:cxnLst/>
              <a:rect l="l" t="t" r="r" b="b"/>
              <a:pathLst>
                <a:path w="898" h="898" extrusionOk="0">
                  <a:moveTo>
                    <a:pt x="1" y="1"/>
                  </a:moveTo>
                  <a:cubicBezTo>
                    <a:pt x="225" y="449"/>
                    <a:pt x="1" y="673"/>
                    <a:pt x="673" y="897"/>
                  </a:cubicBezTo>
                  <a:cubicBezTo>
                    <a:pt x="897" y="897"/>
                    <a:pt x="449" y="225"/>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0" name="Google Shape;3990;p7"/>
            <p:cNvSpPr/>
            <p:nvPr/>
          </p:nvSpPr>
          <p:spPr>
            <a:xfrm>
              <a:off x="4535575" y="3182775"/>
              <a:ext cx="5625" cy="2500"/>
            </a:xfrm>
            <a:custGeom>
              <a:avLst/>
              <a:gdLst/>
              <a:ahLst/>
              <a:cxnLst/>
              <a:rect l="l" t="t" r="r" b="b"/>
              <a:pathLst>
                <a:path w="225" h="100" extrusionOk="0">
                  <a:moveTo>
                    <a:pt x="58" y="0"/>
                  </a:moveTo>
                  <a:cubicBezTo>
                    <a:pt x="25" y="0"/>
                    <a:pt x="0" y="25"/>
                    <a:pt x="0" y="100"/>
                  </a:cubicBezTo>
                  <a:lnTo>
                    <a:pt x="224" y="100"/>
                  </a:lnTo>
                  <a:cubicBezTo>
                    <a:pt x="224" y="100"/>
                    <a:pt x="125" y="0"/>
                    <a:pt x="5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1" name="Google Shape;3991;p7"/>
            <p:cNvSpPr/>
            <p:nvPr/>
          </p:nvSpPr>
          <p:spPr>
            <a:xfrm>
              <a:off x="4843725" y="3182775"/>
              <a:ext cx="5625" cy="2500"/>
            </a:xfrm>
            <a:custGeom>
              <a:avLst/>
              <a:gdLst/>
              <a:ahLst/>
              <a:cxnLst/>
              <a:rect l="l" t="t" r="r" b="b"/>
              <a:pathLst>
                <a:path w="225" h="100" extrusionOk="0">
                  <a:moveTo>
                    <a:pt x="59" y="0"/>
                  </a:moveTo>
                  <a:cubicBezTo>
                    <a:pt x="26" y="0"/>
                    <a:pt x="1" y="25"/>
                    <a:pt x="1" y="100"/>
                  </a:cubicBezTo>
                  <a:lnTo>
                    <a:pt x="225" y="100"/>
                  </a:lnTo>
                  <a:cubicBezTo>
                    <a:pt x="225" y="100"/>
                    <a:pt x="125" y="0"/>
                    <a:pt x="5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2" name="Google Shape;3992;p7"/>
            <p:cNvSpPr/>
            <p:nvPr/>
          </p:nvSpPr>
          <p:spPr>
            <a:xfrm>
              <a:off x="5280750" y="3228900"/>
              <a:ext cx="7775" cy="5150"/>
            </a:xfrm>
            <a:custGeom>
              <a:avLst/>
              <a:gdLst/>
              <a:ahLst/>
              <a:cxnLst/>
              <a:rect l="l" t="t" r="r" b="b"/>
              <a:pathLst>
                <a:path w="311" h="206" extrusionOk="0">
                  <a:moveTo>
                    <a:pt x="100" y="1"/>
                  </a:moveTo>
                  <a:cubicBezTo>
                    <a:pt x="68" y="1"/>
                    <a:pt x="35" y="14"/>
                    <a:pt x="1" y="48"/>
                  </a:cubicBezTo>
                  <a:cubicBezTo>
                    <a:pt x="118" y="165"/>
                    <a:pt x="189" y="206"/>
                    <a:pt x="227" y="206"/>
                  </a:cubicBezTo>
                  <a:cubicBezTo>
                    <a:pt x="310" y="206"/>
                    <a:pt x="223" y="1"/>
                    <a:pt x="10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3" name="Google Shape;3993;p7"/>
            <p:cNvSpPr/>
            <p:nvPr/>
          </p:nvSpPr>
          <p:spPr>
            <a:xfrm>
              <a:off x="3566250" y="3241275"/>
              <a:ext cx="11250" cy="25"/>
            </a:xfrm>
            <a:custGeom>
              <a:avLst/>
              <a:gdLst/>
              <a:ahLst/>
              <a:cxnLst/>
              <a:rect l="l" t="t" r="r" b="b"/>
              <a:pathLst>
                <a:path w="450" h="1" extrusionOk="0">
                  <a:moveTo>
                    <a:pt x="449" y="1"/>
                  </a:moveTo>
                  <a:lnTo>
                    <a:pt x="1" y="1"/>
                  </a:lnTo>
                  <a:cubicBezTo>
                    <a:pt x="1" y="1"/>
                    <a:pt x="449" y="1"/>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4" name="Google Shape;3994;p7"/>
            <p:cNvSpPr/>
            <p:nvPr/>
          </p:nvSpPr>
          <p:spPr>
            <a:xfrm>
              <a:off x="4373075" y="3243650"/>
              <a:ext cx="4700" cy="6500"/>
            </a:xfrm>
            <a:custGeom>
              <a:avLst/>
              <a:gdLst/>
              <a:ahLst/>
              <a:cxnLst/>
              <a:rect l="l" t="t" r="r" b="b"/>
              <a:pathLst>
                <a:path w="188" h="260" extrusionOk="0">
                  <a:moveTo>
                    <a:pt x="113" y="1"/>
                  </a:moveTo>
                  <a:cubicBezTo>
                    <a:pt x="86" y="1"/>
                    <a:pt x="48" y="35"/>
                    <a:pt x="1" y="130"/>
                  </a:cubicBezTo>
                  <a:cubicBezTo>
                    <a:pt x="48" y="225"/>
                    <a:pt x="86" y="259"/>
                    <a:pt x="113" y="259"/>
                  </a:cubicBezTo>
                  <a:cubicBezTo>
                    <a:pt x="188" y="259"/>
                    <a:pt x="188" y="1"/>
                    <a:pt x="1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5" name="Google Shape;3995;p7"/>
            <p:cNvSpPr/>
            <p:nvPr/>
          </p:nvSpPr>
          <p:spPr>
            <a:xfrm>
              <a:off x="3504625" y="3258100"/>
              <a:ext cx="34975" cy="12750"/>
            </a:xfrm>
            <a:custGeom>
              <a:avLst/>
              <a:gdLst/>
              <a:ahLst/>
              <a:cxnLst/>
              <a:rect l="l" t="t" r="r" b="b"/>
              <a:pathLst>
                <a:path w="1399" h="510" extrusionOk="0">
                  <a:moveTo>
                    <a:pt x="673" y="0"/>
                  </a:moveTo>
                  <a:cubicBezTo>
                    <a:pt x="673" y="102"/>
                    <a:pt x="638" y="134"/>
                    <a:pt x="585" y="134"/>
                  </a:cubicBezTo>
                  <a:cubicBezTo>
                    <a:pt x="490" y="134"/>
                    <a:pt x="335" y="31"/>
                    <a:pt x="208" y="31"/>
                  </a:cubicBezTo>
                  <a:cubicBezTo>
                    <a:pt x="92" y="31"/>
                    <a:pt x="1" y="117"/>
                    <a:pt x="1" y="449"/>
                  </a:cubicBezTo>
                  <a:cubicBezTo>
                    <a:pt x="43" y="491"/>
                    <a:pt x="127" y="510"/>
                    <a:pt x="228" y="510"/>
                  </a:cubicBezTo>
                  <a:cubicBezTo>
                    <a:pt x="657" y="510"/>
                    <a:pt x="1398" y="182"/>
                    <a:pt x="6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6" name="Google Shape;3996;p7"/>
            <p:cNvSpPr/>
            <p:nvPr/>
          </p:nvSpPr>
          <p:spPr>
            <a:xfrm>
              <a:off x="4339475" y="3259500"/>
              <a:ext cx="11225" cy="6725"/>
            </a:xfrm>
            <a:custGeom>
              <a:avLst/>
              <a:gdLst/>
              <a:ahLst/>
              <a:cxnLst/>
              <a:rect l="l" t="t" r="r" b="b"/>
              <a:pathLst>
                <a:path w="449" h="269" extrusionOk="0">
                  <a:moveTo>
                    <a:pt x="224" y="0"/>
                  </a:moveTo>
                  <a:cubicBezTo>
                    <a:pt x="112" y="0"/>
                    <a:pt x="0" y="56"/>
                    <a:pt x="0" y="168"/>
                  </a:cubicBezTo>
                  <a:cubicBezTo>
                    <a:pt x="150" y="168"/>
                    <a:pt x="199" y="268"/>
                    <a:pt x="282" y="268"/>
                  </a:cubicBezTo>
                  <a:cubicBezTo>
                    <a:pt x="324" y="268"/>
                    <a:pt x="374" y="243"/>
                    <a:pt x="448" y="168"/>
                  </a:cubicBezTo>
                  <a:cubicBezTo>
                    <a:pt x="448" y="56"/>
                    <a:pt x="336" y="0"/>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7" name="Google Shape;3997;p7"/>
            <p:cNvSpPr/>
            <p:nvPr/>
          </p:nvSpPr>
          <p:spPr>
            <a:xfrm>
              <a:off x="4672075" y="3268125"/>
              <a:ext cx="8125" cy="5150"/>
            </a:xfrm>
            <a:custGeom>
              <a:avLst/>
              <a:gdLst/>
              <a:ahLst/>
              <a:cxnLst/>
              <a:rect l="l" t="t" r="r" b="b"/>
              <a:pathLst>
                <a:path w="325" h="206" extrusionOk="0">
                  <a:moveTo>
                    <a:pt x="263" y="0"/>
                  </a:moveTo>
                  <a:cubicBezTo>
                    <a:pt x="248" y="0"/>
                    <a:pt x="211" y="14"/>
                    <a:pt x="143" y="48"/>
                  </a:cubicBezTo>
                  <a:cubicBezTo>
                    <a:pt x="26" y="165"/>
                    <a:pt x="1" y="205"/>
                    <a:pt x="19" y="205"/>
                  </a:cubicBezTo>
                  <a:cubicBezTo>
                    <a:pt x="61" y="205"/>
                    <a:pt x="325" y="0"/>
                    <a:pt x="26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8" name="Google Shape;3998;p7"/>
            <p:cNvSpPr/>
            <p:nvPr/>
          </p:nvSpPr>
          <p:spPr>
            <a:xfrm>
              <a:off x="4720475" y="3266800"/>
              <a:ext cx="11225" cy="5025"/>
            </a:xfrm>
            <a:custGeom>
              <a:avLst/>
              <a:gdLst/>
              <a:ahLst/>
              <a:cxnLst/>
              <a:rect l="l" t="t" r="r" b="b"/>
              <a:pathLst>
                <a:path w="449" h="201" extrusionOk="0">
                  <a:moveTo>
                    <a:pt x="116" y="1"/>
                  </a:moveTo>
                  <a:cubicBezTo>
                    <a:pt x="50" y="1"/>
                    <a:pt x="0" y="26"/>
                    <a:pt x="0" y="101"/>
                  </a:cubicBezTo>
                  <a:cubicBezTo>
                    <a:pt x="0" y="175"/>
                    <a:pt x="50" y="200"/>
                    <a:pt x="116" y="200"/>
                  </a:cubicBezTo>
                  <a:cubicBezTo>
                    <a:pt x="249" y="200"/>
                    <a:pt x="448" y="101"/>
                    <a:pt x="448" y="101"/>
                  </a:cubicBezTo>
                  <a:cubicBezTo>
                    <a:pt x="448" y="101"/>
                    <a:pt x="249" y="1"/>
                    <a:pt x="11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9" name="Google Shape;3999;p7"/>
            <p:cNvSpPr/>
            <p:nvPr/>
          </p:nvSpPr>
          <p:spPr>
            <a:xfrm>
              <a:off x="4059325" y="3274900"/>
              <a:ext cx="15325" cy="13425"/>
            </a:xfrm>
            <a:custGeom>
              <a:avLst/>
              <a:gdLst/>
              <a:ahLst/>
              <a:cxnLst/>
              <a:rect l="l" t="t" r="r" b="b"/>
              <a:pathLst>
                <a:path w="613" h="537" extrusionOk="0">
                  <a:moveTo>
                    <a:pt x="448" y="1"/>
                  </a:moveTo>
                  <a:cubicBezTo>
                    <a:pt x="0" y="1"/>
                    <a:pt x="0" y="1"/>
                    <a:pt x="0" y="449"/>
                  </a:cubicBezTo>
                  <a:cubicBezTo>
                    <a:pt x="60" y="509"/>
                    <a:pt x="136" y="537"/>
                    <a:pt x="211" y="537"/>
                  </a:cubicBezTo>
                  <a:cubicBezTo>
                    <a:pt x="416" y="537"/>
                    <a:pt x="613" y="329"/>
                    <a:pt x="4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0" name="Google Shape;4000;p7"/>
            <p:cNvSpPr/>
            <p:nvPr/>
          </p:nvSpPr>
          <p:spPr>
            <a:xfrm>
              <a:off x="4742875" y="3277275"/>
              <a:ext cx="4700" cy="6500"/>
            </a:xfrm>
            <a:custGeom>
              <a:avLst/>
              <a:gdLst/>
              <a:ahLst/>
              <a:cxnLst/>
              <a:rect l="l" t="t" r="r" b="b"/>
              <a:pathLst>
                <a:path w="188" h="260" extrusionOk="0">
                  <a:moveTo>
                    <a:pt x="113" y="0"/>
                  </a:moveTo>
                  <a:cubicBezTo>
                    <a:pt x="85" y="0"/>
                    <a:pt x="48" y="35"/>
                    <a:pt x="1" y="130"/>
                  </a:cubicBezTo>
                  <a:cubicBezTo>
                    <a:pt x="48" y="225"/>
                    <a:pt x="85" y="259"/>
                    <a:pt x="113" y="259"/>
                  </a:cubicBezTo>
                  <a:cubicBezTo>
                    <a:pt x="187" y="259"/>
                    <a:pt x="187" y="0"/>
                    <a:pt x="11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1" name="Google Shape;4001;p7"/>
            <p:cNvSpPr/>
            <p:nvPr/>
          </p:nvSpPr>
          <p:spPr>
            <a:xfrm>
              <a:off x="6485400" y="3302925"/>
              <a:ext cx="22425" cy="5625"/>
            </a:xfrm>
            <a:custGeom>
              <a:avLst/>
              <a:gdLst/>
              <a:ahLst/>
              <a:cxnLst/>
              <a:rect l="l" t="t" r="r" b="b"/>
              <a:pathLst>
                <a:path w="897" h="225" extrusionOk="0">
                  <a:moveTo>
                    <a:pt x="224" y="0"/>
                  </a:moveTo>
                  <a:cubicBezTo>
                    <a:pt x="0" y="0"/>
                    <a:pt x="673" y="224"/>
                    <a:pt x="897" y="224"/>
                  </a:cubicBezTo>
                  <a:cubicBezTo>
                    <a:pt x="897" y="0"/>
                    <a:pt x="673" y="0"/>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2" name="Google Shape;4002;p7"/>
            <p:cNvSpPr/>
            <p:nvPr/>
          </p:nvSpPr>
          <p:spPr>
            <a:xfrm>
              <a:off x="2697800" y="3305275"/>
              <a:ext cx="9375" cy="6500"/>
            </a:xfrm>
            <a:custGeom>
              <a:avLst/>
              <a:gdLst/>
              <a:ahLst/>
              <a:cxnLst/>
              <a:rect l="l" t="t" r="r" b="b"/>
              <a:pathLst>
                <a:path w="375" h="260" extrusionOk="0">
                  <a:moveTo>
                    <a:pt x="225" y="1"/>
                  </a:moveTo>
                  <a:cubicBezTo>
                    <a:pt x="170" y="1"/>
                    <a:pt x="95" y="36"/>
                    <a:pt x="1" y="130"/>
                  </a:cubicBezTo>
                  <a:cubicBezTo>
                    <a:pt x="95" y="225"/>
                    <a:pt x="170" y="260"/>
                    <a:pt x="225" y="260"/>
                  </a:cubicBezTo>
                  <a:cubicBezTo>
                    <a:pt x="374" y="260"/>
                    <a:pt x="374" y="1"/>
                    <a:pt x="2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3" name="Google Shape;4003;p7"/>
            <p:cNvSpPr/>
            <p:nvPr/>
          </p:nvSpPr>
          <p:spPr>
            <a:xfrm>
              <a:off x="3409375" y="3302925"/>
              <a:ext cx="16825" cy="11225"/>
            </a:xfrm>
            <a:custGeom>
              <a:avLst/>
              <a:gdLst/>
              <a:ahLst/>
              <a:cxnLst/>
              <a:rect l="l" t="t" r="r" b="b"/>
              <a:pathLst>
                <a:path w="673" h="449" extrusionOk="0">
                  <a:moveTo>
                    <a:pt x="673" y="0"/>
                  </a:moveTo>
                  <a:lnTo>
                    <a:pt x="673" y="0"/>
                  </a:lnTo>
                  <a:cubicBezTo>
                    <a:pt x="449" y="224"/>
                    <a:pt x="1" y="0"/>
                    <a:pt x="1" y="449"/>
                  </a:cubicBezTo>
                  <a:cubicBezTo>
                    <a:pt x="449" y="449"/>
                    <a:pt x="673" y="224"/>
                    <a:pt x="6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4" name="Google Shape;4004;p7"/>
            <p:cNvSpPr/>
            <p:nvPr/>
          </p:nvSpPr>
          <p:spPr>
            <a:xfrm>
              <a:off x="4655175" y="3302925"/>
              <a:ext cx="9275" cy="12750"/>
            </a:xfrm>
            <a:custGeom>
              <a:avLst/>
              <a:gdLst/>
              <a:ahLst/>
              <a:cxnLst/>
              <a:rect l="l" t="t" r="r" b="b"/>
              <a:pathLst>
                <a:path w="371" h="510" extrusionOk="0">
                  <a:moveTo>
                    <a:pt x="147" y="0"/>
                  </a:moveTo>
                  <a:cubicBezTo>
                    <a:pt x="147" y="182"/>
                    <a:pt x="0" y="510"/>
                    <a:pt x="181" y="510"/>
                  </a:cubicBezTo>
                  <a:cubicBezTo>
                    <a:pt x="224" y="510"/>
                    <a:pt x="285" y="491"/>
                    <a:pt x="371" y="449"/>
                  </a:cubicBezTo>
                  <a:cubicBezTo>
                    <a:pt x="371" y="224"/>
                    <a:pt x="371" y="0"/>
                    <a:pt x="14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5" name="Google Shape;4005;p7"/>
            <p:cNvSpPr/>
            <p:nvPr/>
          </p:nvSpPr>
          <p:spPr>
            <a:xfrm>
              <a:off x="6519000" y="3308525"/>
              <a:ext cx="11250" cy="5625"/>
            </a:xfrm>
            <a:custGeom>
              <a:avLst/>
              <a:gdLst/>
              <a:ahLst/>
              <a:cxnLst/>
              <a:rect l="l" t="t" r="r" b="b"/>
              <a:pathLst>
                <a:path w="450" h="225" extrusionOk="0">
                  <a:moveTo>
                    <a:pt x="449" y="0"/>
                  </a:moveTo>
                  <a:cubicBezTo>
                    <a:pt x="449" y="0"/>
                    <a:pt x="1" y="0"/>
                    <a:pt x="1" y="225"/>
                  </a:cubicBezTo>
                  <a:cubicBezTo>
                    <a:pt x="1" y="225"/>
                    <a:pt x="449" y="225"/>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6" name="Google Shape;4006;p7"/>
            <p:cNvSpPr/>
            <p:nvPr/>
          </p:nvSpPr>
          <p:spPr>
            <a:xfrm>
              <a:off x="6552625" y="3314125"/>
              <a:ext cx="25" cy="28050"/>
            </a:xfrm>
            <a:custGeom>
              <a:avLst/>
              <a:gdLst/>
              <a:ahLst/>
              <a:cxnLst/>
              <a:rect l="l" t="t" r="r" b="b"/>
              <a:pathLst>
                <a:path w="1" h="1122" extrusionOk="0">
                  <a:moveTo>
                    <a:pt x="1" y="673"/>
                  </a:moveTo>
                  <a:cubicBezTo>
                    <a:pt x="1" y="1121"/>
                    <a:pt x="1" y="1"/>
                    <a:pt x="1" y="673"/>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7" name="Google Shape;4007;p7"/>
            <p:cNvSpPr/>
            <p:nvPr/>
          </p:nvSpPr>
          <p:spPr>
            <a:xfrm>
              <a:off x="6576375" y="3327000"/>
              <a:ext cx="15500" cy="5125"/>
            </a:xfrm>
            <a:custGeom>
              <a:avLst/>
              <a:gdLst/>
              <a:ahLst/>
              <a:cxnLst/>
              <a:rect l="l" t="t" r="r" b="b"/>
              <a:pathLst>
                <a:path w="620" h="205" extrusionOk="0">
                  <a:moveTo>
                    <a:pt x="168" y="0"/>
                  </a:moveTo>
                  <a:cubicBezTo>
                    <a:pt x="0" y="0"/>
                    <a:pt x="176" y="205"/>
                    <a:pt x="422" y="205"/>
                  </a:cubicBezTo>
                  <a:cubicBezTo>
                    <a:pt x="485" y="205"/>
                    <a:pt x="552" y="192"/>
                    <a:pt x="619" y="158"/>
                  </a:cubicBezTo>
                  <a:cubicBezTo>
                    <a:pt x="385" y="41"/>
                    <a:pt x="242" y="0"/>
                    <a:pt x="16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8" name="Google Shape;4008;p7"/>
            <p:cNvSpPr/>
            <p:nvPr/>
          </p:nvSpPr>
          <p:spPr>
            <a:xfrm>
              <a:off x="2905125" y="3330925"/>
              <a:ext cx="22425" cy="2525"/>
            </a:xfrm>
            <a:custGeom>
              <a:avLst/>
              <a:gdLst/>
              <a:ahLst/>
              <a:cxnLst/>
              <a:rect l="l" t="t" r="r" b="b"/>
              <a:pathLst>
                <a:path w="897" h="101" extrusionOk="0">
                  <a:moveTo>
                    <a:pt x="0" y="1"/>
                  </a:moveTo>
                  <a:cubicBezTo>
                    <a:pt x="0" y="1"/>
                    <a:pt x="299" y="100"/>
                    <a:pt x="564" y="100"/>
                  </a:cubicBezTo>
                  <a:cubicBezTo>
                    <a:pt x="697" y="100"/>
                    <a:pt x="822" y="76"/>
                    <a:pt x="89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9" name="Google Shape;4009;p7"/>
            <p:cNvSpPr/>
            <p:nvPr/>
          </p:nvSpPr>
          <p:spPr>
            <a:xfrm>
              <a:off x="4305850" y="3331025"/>
              <a:ext cx="4800" cy="8275"/>
            </a:xfrm>
            <a:custGeom>
              <a:avLst/>
              <a:gdLst/>
              <a:ahLst/>
              <a:cxnLst/>
              <a:rect l="l" t="t" r="r" b="b"/>
              <a:pathLst>
                <a:path w="192" h="331" extrusionOk="0">
                  <a:moveTo>
                    <a:pt x="124" y="0"/>
                  </a:moveTo>
                  <a:cubicBezTo>
                    <a:pt x="96" y="0"/>
                    <a:pt x="55" y="58"/>
                    <a:pt x="0" y="221"/>
                  </a:cubicBezTo>
                  <a:cubicBezTo>
                    <a:pt x="40" y="300"/>
                    <a:pt x="72" y="330"/>
                    <a:pt x="98" y="330"/>
                  </a:cubicBezTo>
                  <a:cubicBezTo>
                    <a:pt x="182" y="330"/>
                    <a:pt x="191" y="0"/>
                    <a:pt x="1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0" name="Google Shape;4010;p7"/>
            <p:cNvSpPr/>
            <p:nvPr/>
          </p:nvSpPr>
          <p:spPr>
            <a:xfrm>
              <a:off x="6470750" y="3332600"/>
              <a:ext cx="9200" cy="5150"/>
            </a:xfrm>
            <a:custGeom>
              <a:avLst/>
              <a:gdLst/>
              <a:ahLst/>
              <a:cxnLst/>
              <a:rect l="l" t="t" r="r" b="b"/>
              <a:pathLst>
                <a:path w="368" h="206" extrusionOk="0">
                  <a:moveTo>
                    <a:pt x="358" y="0"/>
                  </a:moveTo>
                  <a:cubicBezTo>
                    <a:pt x="337" y="0"/>
                    <a:pt x="0" y="205"/>
                    <a:pt x="31" y="205"/>
                  </a:cubicBezTo>
                  <a:cubicBezTo>
                    <a:pt x="39" y="205"/>
                    <a:pt x="71" y="192"/>
                    <a:pt x="138" y="158"/>
                  </a:cubicBezTo>
                  <a:cubicBezTo>
                    <a:pt x="314" y="41"/>
                    <a:pt x="367" y="0"/>
                    <a:pt x="35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1" name="Google Shape;4011;p7"/>
            <p:cNvSpPr/>
            <p:nvPr/>
          </p:nvSpPr>
          <p:spPr>
            <a:xfrm>
              <a:off x="6614250" y="3337150"/>
              <a:ext cx="33650" cy="8950"/>
            </a:xfrm>
            <a:custGeom>
              <a:avLst/>
              <a:gdLst/>
              <a:ahLst/>
              <a:cxnLst/>
              <a:rect l="l" t="t" r="r" b="b"/>
              <a:pathLst>
                <a:path w="1346" h="358" extrusionOk="0">
                  <a:moveTo>
                    <a:pt x="499" y="1"/>
                  </a:moveTo>
                  <a:cubicBezTo>
                    <a:pt x="325" y="1"/>
                    <a:pt x="150" y="51"/>
                    <a:pt x="1" y="200"/>
                  </a:cubicBezTo>
                  <a:cubicBezTo>
                    <a:pt x="102" y="166"/>
                    <a:pt x="193" y="153"/>
                    <a:pt x="276" y="153"/>
                  </a:cubicBezTo>
                  <a:cubicBezTo>
                    <a:pt x="601" y="153"/>
                    <a:pt x="806" y="358"/>
                    <a:pt x="1028" y="358"/>
                  </a:cubicBezTo>
                  <a:cubicBezTo>
                    <a:pt x="1126" y="358"/>
                    <a:pt x="1228" y="317"/>
                    <a:pt x="1346" y="200"/>
                  </a:cubicBezTo>
                  <a:cubicBezTo>
                    <a:pt x="1196" y="200"/>
                    <a:pt x="848" y="1"/>
                    <a:pt x="49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2" name="Google Shape;4012;p7"/>
            <p:cNvSpPr/>
            <p:nvPr/>
          </p:nvSpPr>
          <p:spPr>
            <a:xfrm>
              <a:off x="6660275" y="3344500"/>
              <a:ext cx="15650" cy="6500"/>
            </a:xfrm>
            <a:custGeom>
              <a:avLst/>
              <a:gdLst/>
              <a:ahLst/>
              <a:cxnLst/>
              <a:rect l="l" t="t" r="r" b="b"/>
              <a:pathLst>
                <a:path w="626" h="260" extrusionOk="0">
                  <a:moveTo>
                    <a:pt x="224" y="1"/>
                  </a:moveTo>
                  <a:cubicBezTo>
                    <a:pt x="0" y="1"/>
                    <a:pt x="130" y="260"/>
                    <a:pt x="354" y="260"/>
                  </a:cubicBezTo>
                  <a:cubicBezTo>
                    <a:pt x="436" y="260"/>
                    <a:pt x="530" y="225"/>
                    <a:pt x="625" y="130"/>
                  </a:cubicBezTo>
                  <a:cubicBezTo>
                    <a:pt x="436" y="35"/>
                    <a:pt x="306" y="1"/>
                    <a:pt x="2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3" name="Google Shape;4013;p7"/>
            <p:cNvSpPr/>
            <p:nvPr/>
          </p:nvSpPr>
          <p:spPr>
            <a:xfrm>
              <a:off x="3432850" y="3363025"/>
              <a:ext cx="15775" cy="12750"/>
            </a:xfrm>
            <a:custGeom>
              <a:avLst/>
              <a:gdLst/>
              <a:ahLst/>
              <a:cxnLst/>
              <a:rect l="l" t="t" r="r" b="b"/>
              <a:pathLst>
                <a:path w="631" h="510" extrusionOk="0">
                  <a:moveTo>
                    <a:pt x="365" y="0"/>
                  </a:moveTo>
                  <a:cubicBezTo>
                    <a:pt x="260" y="0"/>
                    <a:pt x="1" y="328"/>
                    <a:pt x="182" y="510"/>
                  </a:cubicBezTo>
                  <a:cubicBezTo>
                    <a:pt x="406" y="510"/>
                    <a:pt x="630" y="510"/>
                    <a:pt x="406" y="62"/>
                  </a:cubicBezTo>
                  <a:cubicBezTo>
                    <a:pt x="406" y="19"/>
                    <a:pt x="390" y="0"/>
                    <a:pt x="36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4" name="Google Shape;4014;p7"/>
            <p:cNvSpPr/>
            <p:nvPr/>
          </p:nvSpPr>
          <p:spPr>
            <a:xfrm>
              <a:off x="4328250" y="3375750"/>
              <a:ext cx="16850" cy="2525"/>
            </a:xfrm>
            <a:custGeom>
              <a:avLst/>
              <a:gdLst/>
              <a:ahLst/>
              <a:cxnLst/>
              <a:rect l="l" t="t" r="r" b="b"/>
              <a:pathLst>
                <a:path w="674" h="101" extrusionOk="0">
                  <a:moveTo>
                    <a:pt x="1" y="1"/>
                  </a:moveTo>
                  <a:cubicBezTo>
                    <a:pt x="1" y="1"/>
                    <a:pt x="300" y="100"/>
                    <a:pt x="499" y="100"/>
                  </a:cubicBezTo>
                  <a:cubicBezTo>
                    <a:pt x="599" y="100"/>
                    <a:pt x="673" y="75"/>
                    <a:pt x="6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5" name="Google Shape;4015;p7"/>
            <p:cNvSpPr/>
            <p:nvPr/>
          </p:nvSpPr>
          <p:spPr>
            <a:xfrm>
              <a:off x="4361875" y="3384225"/>
              <a:ext cx="4800" cy="8275"/>
            </a:xfrm>
            <a:custGeom>
              <a:avLst/>
              <a:gdLst/>
              <a:ahLst/>
              <a:cxnLst/>
              <a:rect l="l" t="t" r="r" b="b"/>
              <a:pathLst>
                <a:path w="192" h="331" extrusionOk="0">
                  <a:moveTo>
                    <a:pt x="98" y="1"/>
                  </a:moveTo>
                  <a:cubicBezTo>
                    <a:pt x="73" y="1"/>
                    <a:pt x="40" y="31"/>
                    <a:pt x="1" y="110"/>
                  </a:cubicBezTo>
                  <a:cubicBezTo>
                    <a:pt x="55" y="273"/>
                    <a:pt x="96" y="331"/>
                    <a:pt x="124" y="331"/>
                  </a:cubicBezTo>
                  <a:cubicBezTo>
                    <a:pt x="191" y="331"/>
                    <a:pt x="183" y="1"/>
                    <a:pt x="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6" name="Google Shape;4016;p7"/>
            <p:cNvSpPr/>
            <p:nvPr/>
          </p:nvSpPr>
          <p:spPr>
            <a:xfrm>
              <a:off x="1498775" y="3386975"/>
              <a:ext cx="11225" cy="2500"/>
            </a:xfrm>
            <a:custGeom>
              <a:avLst/>
              <a:gdLst/>
              <a:ahLst/>
              <a:cxnLst/>
              <a:rect l="l" t="t" r="r" b="b"/>
              <a:pathLst>
                <a:path w="449" h="100" extrusionOk="0">
                  <a:moveTo>
                    <a:pt x="0" y="0"/>
                  </a:moveTo>
                  <a:cubicBezTo>
                    <a:pt x="0" y="0"/>
                    <a:pt x="200" y="100"/>
                    <a:pt x="332" y="100"/>
                  </a:cubicBezTo>
                  <a:cubicBezTo>
                    <a:pt x="399" y="100"/>
                    <a:pt x="449" y="75"/>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7" name="Google Shape;4017;p7"/>
            <p:cNvSpPr/>
            <p:nvPr/>
          </p:nvSpPr>
          <p:spPr>
            <a:xfrm>
              <a:off x="1504375" y="3392575"/>
              <a:ext cx="28050" cy="16825"/>
            </a:xfrm>
            <a:custGeom>
              <a:avLst/>
              <a:gdLst/>
              <a:ahLst/>
              <a:cxnLst/>
              <a:rect l="l" t="t" r="r" b="b"/>
              <a:pathLst>
                <a:path w="1122" h="673" extrusionOk="0">
                  <a:moveTo>
                    <a:pt x="225" y="0"/>
                  </a:moveTo>
                  <a:cubicBezTo>
                    <a:pt x="1" y="448"/>
                    <a:pt x="225" y="448"/>
                    <a:pt x="897" y="672"/>
                  </a:cubicBezTo>
                  <a:cubicBezTo>
                    <a:pt x="1121" y="0"/>
                    <a:pt x="1121" y="0"/>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8" name="Google Shape;4018;p7"/>
            <p:cNvSpPr/>
            <p:nvPr/>
          </p:nvSpPr>
          <p:spPr>
            <a:xfrm>
              <a:off x="1532400" y="3392575"/>
              <a:ext cx="11225" cy="11225"/>
            </a:xfrm>
            <a:custGeom>
              <a:avLst/>
              <a:gdLst/>
              <a:ahLst/>
              <a:cxnLst/>
              <a:rect l="l" t="t" r="r" b="b"/>
              <a:pathLst>
                <a:path w="449" h="449" extrusionOk="0">
                  <a:moveTo>
                    <a:pt x="0" y="0"/>
                  </a:moveTo>
                  <a:lnTo>
                    <a:pt x="448" y="448"/>
                  </a:lnTo>
                  <a:cubicBezTo>
                    <a:pt x="448" y="224"/>
                    <a:pt x="448"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9" name="Google Shape;4019;p7"/>
            <p:cNvSpPr/>
            <p:nvPr/>
          </p:nvSpPr>
          <p:spPr>
            <a:xfrm>
              <a:off x="3824000" y="3394925"/>
              <a:ext cx="4700" cy="6500"/>
            </a:xfrm>
            <a:custGeom>
              <a:avLst/>
              <a:gdLst/>
              <a:ahLst/>
              <a:cxnLst/>
              <a:rect l="l" t="t" r="r" b="b"/>
              <a:pathLst>
                <a:path w="188" h="260" extrusionOk="0">
                  <a:moveTo>
                    <a:pt x="112" y="1"/>
                  </a:moveTo>
                  <a:cubicBezTo>
                    <a:pt x="85" y="1"/>
                    <a:pt x="48" y="36"/>
                    <a:pt x="0" y="130"/>
                  </a:cubicBezTo>
                  <a:cubicBezTo>
                    <a:pt x="48" y="225"/>
                    <a:pt x="85" y="260"/>
                    <a:pt x="112" y="260"/>
                  </a:cubicBezTo>
                  <a:cubicBezTo>
                    <a:pt x="187" y="260"/>
                    <a:pt x="187" y="1"/>
                    <a:pt x="11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0" name="Google Shape;4020;p7"/>
            <p:cNvSpPr/>
            <p:nvPr/>
          </p:nvSpPr>
          <p:spPr>
            <a:xfrm>
              <a:off x="1549200" y="3402200"/>
              <a:ext cx="15725" cy="7200"/>
            </a:xfrm>
            <a:custGeom>
              <a:avLst/>
              <a:gdLst/>
              <a:ahLst/>
              <a:cxnLst/>
              <a:rect l="l" t="t" r="r" b="b"/>
              <a:pathLst>
                <a:path w="629" h="288" extrusionOk="0">
                  <a:moveTo>
                    <a:pt x="69" y="1"/>
                  </a:moveTo>
                  <a:cubicBezTo>
                    <a:pt x="27" y="1"/>
                    <a:pt x="1" y="19"/>
                    <a:pt x="1" y="63"/>
                  </a:cubicBezTo>
                  <a:cubicBezTo>
                    <a:pt x="225" y="63"/>
                    <a:pt x="225" y="287"/>
                    <a:pt x="449" y="287"/>
                  </a:cubicBezTo>
                  <a:cubicBezTo>
                    <a:pt x="628" y="287"/>
                    <a:pt x="234" y="1"/>
                    <a:pt x="6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1" name="Google Shape;4021;p7"/>
            <p:cNvSpPr/>
            <p:nvPr/>
          </p:nvSpPr>
          <p:spPr>
            <a:xfrm>
              <a:off x="3465400" y="3411750"/>
              <a:ext cx="7850" cy="6475"/>
            </a:xfrm>
            <a:custGeom>
              <a:avLst/>
              <a:gdLst/>
              <a:ahLst/>
              <a:cxnLst/>
              <a:rect l="l" t="t" r="r" b="b"/>
              <a:pathLst>
                <a:path w="314" h="259" extrusionOk="0">
                  <a:moveTo>
                    <a:pt x="137" y="0"/>
                  </a:moveTo>
                  <a:cubicBezTo>
                    <a:pt x="95" y="0"/>
                    <a:pt x="48" y="35"/>
                    <a:pt x="1" y="130"/>
                  </a:cubicBezTo>
                  <a:cubicBezTo>
                    <a:pt x="95" y="224"/>
                    <a:pt x="160" y="259"/>
                    <a:pt x="201" y="259"/>
                  </a:cubicBezTo>
                  <a:cubicBezTo>
                    <a:pt x="313" y="259"/>
                    <a:pt x="249" y="0"/>
                    <a:pt x="13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2" name="Google Shape;4022;p7"/>
            <p:cNvSpPr/>
            <p:nvPr/>
          </p:nvSpPr>
          <p:spPr>
            <a:xfrm>
              <a:off x="3386975" y="3414975"/>
              <a:ext cx="11225" cy="2525"/>
            </a:xfrm>
            <a:custGeom>
              <a:avLst/>
              <a:gdLst/>
              <a:ahLst/>
              <a:cxnLst/>
              <a:rect l="l" t="t" r="r" b="b"/>
              <a:pathLst>
                <a:path w="449" h="101" extrusionOk="0">
                  <a:moveTo>
                    <a:pt x="0" y="1"/>
                  </a:moveTo>
                  <a:cubicBezTo>
                    <a:pt x="0" y="1"/>
                    <a:pt x="199" y="100"/>
                    <a:pt x="332" y="100"/>
                  </a:cubicBezTo>
                  <a:cubicBezTo>
                    <a:pt x="399" y="100"/>
                    <a:pt x="448" y="75"/>
                    <a:pt x="4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3" name="Google Shape;4023;p7"/>
            <p:cNvSpPr/>
            <p:nvPr/>
          </p:nvSpPr>
          <p:spPr>
            <a:xfrm>
              <a:off x="3482225" y="3416375"/>
              <a:ext cx="8425" cy="6725"/>
            </a:xfrm>
            <a:custGeom>
              <a:avLst/>
              <a:gdLst/>
              <a:ahLst/>
              <a:cxnLst/>
              <a:rect l="l" t="t" r="r" b="b"/>
              <a:pathLst>
                <a:path w="337" h="269" extrusionOk="0">
                  <a:moveTo>
                    <a:pt x="196" y="1"/>
                  </a:moveTo>
                  <a:cubicBezTo>
                    <a:pt x="112" y="1"/>
                    <a:pt x="0" y="57"/>
                    <a:pt x="0" y="169"/>
                  </a:cubicBezTo>
                  <a:cubicBezTo>
                    <a:pt x="150" y="169"/>
                    <a:pt x="199" y="268"/>
                    <a:pt x="216" y="268"/>
                  </a:cubicBezTo>
                  <a:cubicBezTo>
                    <a:pt x="224" y="268"/>
                    <a:pt x="224" y="243"/>
                    <a:pt x="224" y="169"/>
                  </a:cubicBezTo>
                  <a:cubicBezTo>
                    <a:pt x="336" y="57"/>
                    <a:pt x="280" y="1"/>
                    <a:pt x="19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4" name="Google Shape;4024;p7"/>
            <p:cNvSpPr/>
            <p:nvPr/>
          </p:nvSpPr>
          <p:spPr>
            <a:xfrm>
              <a:off x="1554800" y="3418100"/>
              <a:ext cx="20575" cy="6700"/>
            </a:xfrm>
            <a:custGeom>
              <a:avLst/>
              <a:gdLst/>
              <a:ahLst/>
              <a:cxnLst/>
              <a:rect l="l" t="t" r="r" b="b"/>
              <a:pathLst>
                <a:path w="823" h="268" extrusionOk="0">
                  <a:moveTo>
                    <a:pt x="225" y="0"/>
                  </a:moveTo>
                  <a:cubicBezTo>
                    <a:pt x="100" y="0"/>
                    <a:pt x="1" y="25"/>
                    <a:pt x="1" y="100"/>
                  </a:cubicBezTo>
                  <a:cubicBezTo>
                    <a:pt x="113" y="212"/>
                    <a:pt x="225" y="268"/>
                    <a:pt x="337" y="268"/>
                  </a:cubicBezTo>
                  <a:cubicBezTo>
                    <a:pt x="449" y="268"/>
                    <a:pt x="561" y="212"/>
                    <a:pt x="673" y="100"/>
                  </a:cubicBezTo>
                  <a:cubicBezTo>
                    <a:pt x="822" y="100"/>
                    <a:pt x="474" y="0"/>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5" name="Google Shape;4025;p7"/>
            <p:cNvSpPr/>
            <p:nvPr/>
          </p:nvSpPr>
          <p:spPr>
            <a:xfrm>
              <a:off x="4922175" y="3448600"/>
              <a:ext cx="33650" cy="11225"/>
            </a:xfrm>
            <a:custGeom>
              <a:avLst/>
              <a:gdLst/>
              <a:ahLst/>
              <a:cxnLst/>
              <a:rect l="l" t="t" r="r" b="b"/>
              <a:pathLst>
                <a:path w="1346" h="449" extrusionOk="0">
                  <a:moveTo>
                    <a:pt x="1345" y="0"/>
                  </a:moveTo>
                  <a:cubicBezTo>
                    <a:pt x="897" y="0"/>
                    <a:pt x="449" y="224"/>
                    <a:pt x="0" y="449"/>
                  </a:cubicBezTo>
                  <a:lnTo>
                    <a:pt x="134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6" name="Google Shape;4026;p7"/>
            <p:cNvSpPr/>
            <p:nvPr/>
          </p:nvSpPr>
          <p:spPr>
            <a:xfrm>
              <a:off x="1577225" y="3437400"/>
              <a:ext cx="11225" cy="2500"/>
            </a:xfrm>
            <a:custGeom>
              <a:avLst/>
              <a:gdLst/>
              <a:ahLst/>
              <a:cxnLst/>
              <a:rect l="l" t="t" r="r" b="b"/>
              <a:pathLst>
                <a:path w="449" h="100" extrusionOk="0">
                  <a:moveTo>
                    <a:pt x="0" y="0"/>
                  </a:moveTo>
                  <a:cubicBezTo>
                    <a:pt x="0" y="0"/>
                    <a:pt x="199" y="100"/>
                    <a:pt x="332" y="100"/>
                  </a:cubicBezTo>
                  <a:cubicBezTo>
                    <a:pt x="399" y="100"/>
                    <a:pt x="448" y="75"/>
                    <a:pt x="4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7" name="Google Shape;4027;p7"/>
            <p:cNvSpPr/>
            <p:nvPr/>
          </p:nvSpPr>
          <p:spPr>
            <a:xfrm>
              <a:off x="3370150" y="3448600"/>
              <a:ext cx="12800" cy="7200"/>
            </a:xfrm>
            <a:custGeom>
              <a:avLst/>
              <a:gdLst/>
              <a:ahLst/>
              <a:cxnLst/>
              <a:rect l="l" t="t" r="r" b="b"/>
              <a:pathLst>
                <a:path w="512" h="288" extrusionOk="0">
                  <a:moveTo>
                    <a:pt x="1" y="0"/>
                  </a:moveTo>
                  <a:cubicBezTo>
                    <a:pt x="1" y="218"/>
                    <a:pt x="212" y="224"/>
                    <a:pt x="430" y="224"/>
                  </a:cubicBezTo>
                  <a:lnTo>
                    <a:pt x="430" y="224"/>
                  </a:lnTo>
                  <a:cubicBezTo>
                    <a:pt x="321" y="140"/>
                    <a:pt x="126" y="0"/>
                    <a:pt x="1" y="0"/>
                  </a:cubicBezTo>
                  <a:close/>
                  <a:moveTo>
                    <a:pt x="430" y="224"/>
                  </a:moveTo>
                  <a:cubicBezTo>
                    <a:pt x="477" y="261"/>
                    <a:pt x="508" y="287"/>
                    <a:pt x="510" y="287"/>
                  </a:cubicBezTo>
                  <a:cubicBezTo>
                    <a:pt x="512" y="287"/>
                    <a:pt x="494" y="269"/>
                    <a:pt x="449" y="224"/>
                  </a:cubicBezTo>
                  <a:cubicBezTo>
                    <a:pt x="443" y="224"/>
                    <a:pt x="436" y="224"/>
                    <a:pt x="430" y="224"/>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8" name="Google Shape;4028;p7"/>
            <p:cNvSpPr/>
            <p:nvPr/>
          </p:nvSpPr>
          <p:spPr>
            <a:xfrm>
              <a:off x="3241300" y="3447825"/>
              <a:ext cx="7700" cy="7325"/>
            </a:xfrm>
            <a:custGeom>
              <a:avLst/>
              <a:gdLst/>
              <a:ahLst/>
              <a:cxnLst/>
              <a:rect l="l" t="t" r="r" b="b"/>
              <a:pathLst>
                <a:path w="308" h="293" extrusionOk="0">
                  <a:moveTo>
                    <a:pt x="234" y="1"/>
                  </a:moveTo>
                  <a:cubicBezTo>
                    <a:pt x="200" y="1"/>
                    <a:pt x="127" y="65"/>
                    <a:pt x="0" y="255"/>
                  </a:cubicBezTo>
                  <a:cubicBezTo>
                    <a:pt x="26" y="281"/>
                    <a:pt x="52" y="292"/>
                    <a:pt x="77" y="292"/>
                  </a:cubicBezTo>
                  <a:cubicBezTo>
                    <a:pt x="206" y="292"/>
                    <a:pt x="307" y="1"/>
                    <a:pt x="2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9" name="Google Shape;4029;p7"/>
            <p:cNvSpPr/>
            <p:nvPr/>
          </p:nvSpPr>
          <p:spPr>
            <a:xfrm>
              <a:off x="3254225" y="3449400"/>
              <a:ext cx="15100" cy="10425"/>
            </a:xfrm>
            <a:custGeom>
              <a:avLst/>
              <a:gdLst/>
              <a:ahLst/>
              <a:cxnLst/>
              <a:rect l="l" t="t" r="r" b="b"/>
              <a:pathLst>
                <a:path w="604" h="417" extrusionOk="0">
                  <a:moveTo>
                    <a:pt x="284" y="1"/>
                  </a:moveTo>
                  <a:cubicBezTo>
                    <a:pt x="166" y="1"/>
                    <a:pt x="1" y="262"/>
                    <a:pt x="155" y="417"/>
                  </a:cubicBezTo>
                  <a:cubicBezTo>
                    <a:pt x="380" y="417"/>
                    <a:pt x="604" y="417"/>
                    <a:pt x="380" y="192"/>
                  </a:cubicBezTo>
                  <a:cubicBezTo>
                    <a:pt x="380" y="53"/>
                    <a:pt x="336" y="1"/>
                    <a:pt x="28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0" name="Google Shape;4030;p7"/>
            <p:cNvSpPr/>
            <p:nvPr/>
          </p:nvSpPr>
          <p:spPr>
            <a:xfrm>
              <a:off x="4882950" y="3470350"/>
              <a:ext cx="12250" cy="11875"/>
            </a:xfrm>
            <a:custGeom>
              <a:avLst/>
              <a:gdLst/>
              <a:ahLst/>
              <a:cxnLst/>
              <a:rect l="l" t="t" r="r" b="b"/>
              <a:pathLst>
                <a:path w="490" h="475" extrusionOk="0">
                  <a:moveTo>
                    <a:pt x="207" y="1"/>
                  </a:moveTo>
                  <a:cubicBezTo>
                    <a:pt x="139" y="1"/>
                    <a:pt x="62" y="68"/>
                    <a:pt x="1" y="251"/>
                  </a:cubicBezTo>
                  <a:cubicBezTo>
                    <a:pt x="225" y="251"/>
                    <a:pt x="1" y="251"/>
                    <a:pt x="1" y="475"/>
                  </a:cubicBezTo>
                  <a:cubicBezTo>
                    <a:pt x="490" y="475"/>
                    <a:pt x="386" y="1"/>
                    <a:pt x="20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1" name="Google Shape;4031;p7"/>
            <p:cNvSpPr/>
            <p:nvPr/>
          </p:nvSpPr>
          <p:spPr>
            <a:xfrm>
              <a:off x="5191125" y="3475450"/>
              <a:ext cx="14725" cy="7950"/>
            </a:xfrm>
            <a:custGeom>
              <a:avLst/>
              <a:gdLst/>
              <a:ahLst/>
              <a:cxnLst/>
              <a:rect l="l" t="t" r="r" b="b"/>
              <a:pathLst>
                <a:path w="589" h="318" extrusionOk="0">
                  <a:moveTo>
                    <a:pt x="252" y="0"/>
                  </a:moveTo>
                  <a:cubicBezTo>
                    <a:pt x="183" y="0"/>
                    <a:pt x="98" y="14"/>
                    <a:pt x="0" y="47"/>
                  </a:cubicBezTo>
                  <a:lnTo>
                    <a:pt x="0" y="271"/>
                  </a:lnTo>
                  <a:cubicBezTo>
                    <a:pt x="98" y="304"/>
                    <a:pt x="183" y="317"/>
                    <a:pt x="252" y="317"/>
                  </a:cubicBezTo>
                  <a:cubicBezTo>
                    <a:pt x="588" y="317"/>
                    <a:pt x="588" y="0"/>
                    <a:pt x="25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2" name="Google Shape;4032;p7"/>
            <p:cNvSpPr/>
            <p:nvPr/>
          </p:nvSpPr>
          <p:spPr>
            <a:xfrm>
              <a:off x="4176975" y="3482225"/>
              <a:ext cx="11225" cy="5625"/>
            </a:xfrm>
            <a:custGeom>
              <a:avLst/>
              <a:gdLst/>
              <a:ahLst/>
              <a:cxnLst/>
              <a:rect l="l" t="t" r="r" b="b"/>
              <a:pathLst>
                <a:path w="449" h="225" extrusionOk="0">
                  <a:moveTo>
                    <a:pt x="449" y="0"/>
                  </a:moveTo>
                  <a:cubicBezTo>
                    <a:pt x="225" y="0"/>
                    <a:pt x="1" y="0"/>
                    <a:pt x="1" y="224"/>
                  </a:cubicBezTo>
                  <a:cubicBezTo>
                    <a:pt x="225" y="224"/>
                    <a:pt x="449" y="0"/>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3" name="Google Shape;4033;p7"/>
            <p:cNvSpPr/>
            <p:nvPr/>
          </p:nvSpPr>
          <p:spPr>
            <a:xfrm>
              <a:off x="5202325" y="3489225"/>
              <a:ext cx="11225" cy="6700"/>
            </a:xfrm>
            <a:custGeom>
              <a:avLst/>
              <a:gdLst/>
              <a:ahLst/>
              <a:cxnLst/>
              <a:rect l="l" t="t" r="r" b="b"/>
              <a:pathLst>
                <a:path w="449" h="268" extrusionOk="0">
                  <a:moveTo>
                    <a:pt x="224" y="0"/>
                  </a:moveTo>
                  <a:cubicBezTo>
                    <a:pt x="112" y="0"/>
                    <a:pt x="0" y="56"/>
                    <a:pt x="0" y="168"/>
                  </a:cubicBezTo>
                  <a:cubicBezTo>
                    <a:pt x="150" y="168"/>
                    <a:pt x="199" y="268"/>
                    <a:pt x="282" y="268"/>
                  </a:cubicBezTo>
                  <a:cubicBezTo>
                    <a:pt x="324" y="268"/>
                    <a:pt x="374" y="243"/>
                    <a:pt x="448" y="168"/>
                  </a:cubicBezTo>
                  <a:cubicBezTo>
                    <a:pt x="448" y="56"/>
                    <a:pt x="336" y="0"/>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4" name="Google Shape;4034;p7"/>
            <p:cNvSpPr/>
            <p:nvPr/>
          </p:nvSpPr>
          <p:spPr>
            <a:xfrm>
              <a:off x="3332450" y="3493425"/>
              <a:ext cx="20925" cy="13425"/>
            </a:xfrm>
            <a:custGeom>
              <a:avLst/>
              <a:gdLst/>
              <a:ahLst/>
              <a:cxnLst/>
              <a:rect l="l" t="t" r="r" b="b"/>
              <a:pathLst>
                <a:path w="837" h="537" extrusionOk="0">
                  <a:moveTo>
                    <a:pt x="164" y="0"/>
                  </a:moveTo>
                  <a:cubicBezTo>
                    <a:pt x="0" y="328"/>
                    <a:pt x="76" y="536"/>
                    <a:pt x="392" y="536"/>
                  </a:cubicBezTo>
                  <a:cubicBezTo>
                    <a:pt x="508" y="536"/>
                    <a:pt x="656" y="509"/>
                    <a:pt x="836" y="448"/>
                  </a:cubicBezTo>
                  <a:cubicBezTo>
                    <a:pt x="836" y="224"/>
                    <a:pt x="612" y="0"/>
                    <a:pt x="16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5" name="Google Shape;4035;p7"/>
            <p:cNvSpPr/>
            <p:nvPr/>
          </p:nvSpPr>
          <p:spPr>
            <a:xfrm>
              <a:off x="4815725" y="3494825"/>
              <a:ext cx="8425" cy="6700"/>
            </a:xfrm>
            <a:custGeom>
              <a:avLst/>
              <a:gdLst/>
              <a:ahLst/>
              <a:cxnLst/>
              <a:rect l="l" t="t" r="r" b="b"/>
              <a:pathLst>
                <a:path w="337" h="268" extrusionOk="0">
                  <a:moveTo>
                    <a:pt x="196" y="0"/>
                  </a:moveTo>
                  <a:cubicBezTo>
                    <a:pt x="112" y="0"/>
                    <a:pt x="0" y="56"/>
                    <a:pt x="0" y="168"/>
                  </a:cubicBezTo>
                  <a:cubicBezTo>
                    <a:pt x="150" y="168"/>
                    <a:pt x="199" y="268"/>
                    <a:pt x="216" y="268"/>
                  </a:cubicBezTo>
                  <a:cubicBezTo>
                    <a:pt x="224" y="268"/>
                    <a:pt x="224" y="243"/>
                    <a:pt x="224" y="168"/>
                  </a:cubicBezTo>
                  <a:cubicBezTo>
                    <a:pt x="336" y="56"/>
                    <a:pt x="280" y="0"/>
                    <a:pt x="19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6" name="Google Shape;4036;p7"/>
            <p:cNvSpPr/>
            <p:nvPr/>
          </p:nvSpPr>
          <p:spPr>
            <a:xfrm>
              <a:off x="3174050" y="3499025"/>
              <a:ext cx="5625" cy="2500"/>
            </a:xfrm>
            <a:custGeom>
              <a:avLst/>
              <a:gdLst/>
              <a:ahLst/>
              <a:cxnLst/>
              <a:rect l="l" t="t" r="r" b="b"/>
              <a:pathLst>
                <a:path w="225" h="100" extrusionOk="0">
                  <a:moveTo>
                    <a:pt x="1" y="0"/>
                  </a:moveTo>
                  <a:cubicBezTo>
                    <a:pt x="1" y="0"/>
                    <a:pt x="100" y="100"/>
                    <a:pt x="167" y="100"/>
                  </a:cubicBezTo>
                  <a:cubicBezTo>
                    <a:pt x="200" y="100"/>
                    <a:pt x="225" y="75"/>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7" name="Google Shape;4037;p7"/>
            <p:cNvSpPr/>
            <p:nvPr/>
          </p:nvSpPr>
          <p:spPr>
            <a:xfrm>
              <a:off x="4580400" y="3502125"/>
              <a:ext cx="11225" cy="2525"/>
            </a:xfrm>
            <a:custGeom>
              <a:avLst/>
              <a:gdLst/>
              <a:ahLst/>
              <a:cxnLst/>
              <a:rect l="l" t="t" r="r" b="b"/>
              <a:pathLst>
                <a:path w="449" h="101" extrusionOk="0">
                  <a:moveTo>
                    <a:pt x="116" y="1"/>
                  </a:moveTo>
                  <a:cubicBezTo>
                    <a:pt x="50" y="1"/>
                    <a:pt x="0" y="26"/>
                    <a:pt x="0" y="100"/>
                  </a:cubicBezTo>
                  <a:lnTo>
                    <a:pt x="448" y="100"/>
                  </a:lnTo>
                  <a:cubicBezTo>
                    <a:pt x="448" y="100"/>
                    <a:pt x="249" y="1"/>
                    <a:pt x="11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8" name="Google Shape;4038;p7"/>
            <p:cNvSpPr/>
            <p:nvPr/>
          </p:nvSpPr>
          <p:spPr>
            <a:xfrm>
              <a:off x="4899750" y="3499025"/>
              <a:ext cx="5625" cy="2500"/>
            </a:xfrm>
            <a:custGeom>
              <a:avLst/>
              <a:gdLst/>
              <a:ahLst/>
              <a:cxnLst/>
              <a:rect l="l" t="t" r="r" b="b"/>
              <a:pathLst>
                <a:path w="225" h="100" extrusionOk="0">
                  <a:moveTo>
                    <a:pt x="1" y="0"/>
                  </a:moveTo>
                  <a:cubicBezTo>
                    <a:pt x="1" y="0"/>
                    <a:pt x="100" y="100"/>
                    <a:pt x="167" y="100"/>
                  </a:cubicBezTo>
                  <a:cubicBezTo>
                    <a:pt x="200" y="100"/>
                    <a:pt x="225" y="75"/>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9" name="Google Shape;4039;p7"/>
            <p:cNvSpPr/>
            <p:nvPr/>
          </p:nvSpPr>
          <p:spPr>
            <a:xfrm>
              <a:off x="4766925" y="3515825"/>
              <a:ext cx="20800" cy="7950"/>
            </a:xfrm>
            <a:custGeom>
              <a:avLst/>
              <a:gdLst/>
              <a:ahLst/>
              <a:cxnLst/>
              <a:rect l="l" t="t" r="r" b="b"/>
              <a:pathLst>
                <a:path w="832" h="318" extrusionOk="0">
                  <a:moveTo>
                    <a:pt x="159" y="1"/>
                  </a:moveTo>
                  <a:cubicBezTo>
                    <a:pt x="1" y="159"/>
                    <a:pt x="290" y="318"/>
                    <a:pt x="474" y="318"/>
                  </a:cubicBezTo>
                  <a:cubicBezTo>
                    <a:pt x="550" y="318"/>
                    <a:pt x="607" y="290"/>
                    <a:pt x="607" y="225"/>
                  </a:cubicBezTo>
                  <a:cubicBezTo>
                    <a:pt x="832" y="1"/>
                    <a:pt x="607" y="1"/>
                    <a:pt x="15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0" name="Google Shape;4040;p7"/>
            <p:cNvSpPr/>
            <p:nvPr/>
          </p:nvSpPr>
          <p:spPr>
            <a:xfrm>
              <a:off x="4843725" y="3527025"/>
              <a:ext cx="5625" cy="25"/>
            </a:xfrm>
            <a:custGeom>
              <a:avLst/>
              <a:gdLst/>
              <a:ahLst/>
              <a:cxnLst/>
              <a:rect l="l" t="t" r="r" b="b"/>
              <a:pathLst>
                <a:path w="225" h="1" extrusionOk="0">
                  <a:moveTo>
                    <a:pt x="225" y="1"/>
                  </a:moveTo>
                  <a:lnTo>
                    <a:pt x="1" y="1"/>
                  </a:lnTo>
                  <a:cubicBezTo>
                    <a:pt x="1" y="1"/>
                    <a:pt x="225" y="1"/>
                    <a:pt x="2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1" name="Google Shape;4041;p7"/>
            <p:cNvSpPr/>
            <p:nvPr/>
          </p:nvSpPr>
          <p:spPr>
            <a:xfrm>
              <a:off x="4727700" y="3524725"/>
              <a:ext cx="15200" cy="7950"/>
            </a:xfrm>
            <a:custGeom>
              <a:avLst/>
              <a:gdLst/>
              <a:ahLst/>
              <a:cxnLst/>
              <a:rect l="l" t="t" r="r" b="b"/>
              <a:pathLst>
                <a:path w="608" h="318" extrusionOk="0">
                  <a:moveTo>
                    <a:pt x="376" y="0"/>
                  </a:moveTo>
                  <a:cubicBezTo>
                    <a:pt x="179" y="0"/>
                    <a:pt x="1" y="159"/>
                    <a:pt x="159" y="317"/>
                  </a:cubicBezTo>
                  <a:cubicBezTo>
                    <a:pt x="608" y="317"/>
                    <a:pt x="608" y="317"/>
                    <a:pt x="608" y="93"/>
                  </a:cubicBezTo>
                  <a:cubicBezTo>
                    <a:pt x="542" y="27"/>
                    <a:pt x="457" y="0"/>
                    <a:pt x="37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2" name="Google Shape;4042;p7"/>
            <p:cNvSpPr/>
            <p:nvPr/>
          </p:nvSpPr>
          <p:spPr>
            <a:xfrm>
              <a:off x="4720475" y="3538250"/>
              <a:ext cx="20275" cy="12750"/>
            </a:xfrm>
            <a:custGeom>
              <a:avLst/>
              <a:gdLst/>
              <a:ahLst/>
              <a:cxnLst/>
              <a:rect l="l" t="t" r="r" b="b"/>
              <a:pathLst>
                <a:path w="811" h="510" extrusionOk="0">
                  <a:moveTo>
                    <a:pt x="448" y="0"/>
                  </a:moveTo>
                  <a:cubicBezTo>
                    <a:pt x="448" y="224"/>
                    <a:pt x="0" y="224"/>
                    <a:pt x="0" y="448"/>
                  </a:cubicBezTo>
                  <a:cubicBezTo>
                    <a:pt x="43" y="491"/>
                    <a:pt x="102" y="509"/>
                    <a:pt x="167" y="509"/>
                  </a:cubicBezTo>
                  <a:cubicBezTo>
                    <a:pt x="440" y="509"/>
                    <a:pt x="811" y="181"/>
                    <a:pt x="4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3" name="Google Shape;4043;p7"/>
            <p:cNvSpPr/>
            <p:nvPr/>
          </p:nvSpPr>
          <p:spPr>
            <a:xfrm>
              <a:off x="4630825" y="3549450"/>
              <a:ext cx="14025" cy="8425"/>
            </a:xfrm>
            <a:custGeom>
              <a:avLst/>
              <a:gdLst/>
              <a:ahLst/>
              <a:cxnLst/>
              <a:rect l="l" t="t" r="r" b="b"/>
              <a:pathLst>
                <a:path w="561" h="337" extrusionOk="0">
                  <a:moveTo>
                    <a:pt x="224" y="0"/>
                  </a:moveTo>
                  <a:lnTo>
                    <a:pt x="224" y="0"/>
                  </a:lnTo>
                  <a:cubicBezTo>
                    <a:pt x="0" y="225"/>
                    <a:pt x="168" y="337"/>
                    <a:pt x="308" y="337"/>
                  </a:cubicBezTo>
                  <a:cubicBezTo>
                    <a:pt x="448" y="337"/>
                    <a:pt x="561" y="225"/>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4" name="Google Shape;4044;p7"/>
            <p:cNvSpPr/>
            <p:nvPr/>
          </p:nvSpPr>
          <p:spPr>
            <a:xfrm>
              <a:off x="4800775" y="3560650"/>
              <a:ext cx="14975" cy="2525"/>
            </a:xfrm>
            <a:custGeom>
              <a:avLst/>
              <a:gdLst/>
              <a:ahLst/>
              <a:cxnLst/>
              <a:rect l="l" t="t" r="r" b="b"/>
              <a:pathLst>
                <a:path w="599" h="101" extrusionOk="0">
                  <a:moveTo>
                    <a:pt x="598" y="1"/>
                  </a:moveTo>
                  <a:cubicBezTo>
                    <a:pt x="0" y="1"/>
                    <a:pt x="100" y="100"/>
                    <a:pt x="299" y="100"/>
                  </a:cubicBezTo>
                  <a:cubicBezTo>
                    <a:pt x="399" y="100"/>
                    <a:pt x="523" y="75"/>
                    <a:pt x="5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5" name="Google Shape;4045;p7"/>
            <p:cNvSpPr/>
            <p:nvPr/>
          </p:nvSpPr>
          <p:spPr>
            <a:xfrm>
              <a:off x="4776500" y="3559875"/>
              <a:ext cx="7700" cy="7325"/>
            </a:xfrm>
            <a:custGeom>
              <a:avLst/>
              <a:gdLst/>
              <a:ahLst/>
              <a:cxnLst/>
              <a:rect l="l" t="t" r="r" b="b"/>
              <a:pathLst>
                <a:path w="308" h="293" extrusionOk="0">
                  <a:moveTo>
                    <a:pt x="235" y="1"/>
                  </a:moveTo>
                  <a:cubicBezTo>
                    <a:pt x="200" y="1"/>
                    <a:pt x="127" y="66"/>
                    <a:pt x="0" y="256"/>
                  </a:cubicBezTo>
                  <a:cubicBezTo>
                    <a:pt x="26" y="282"/>
                    <a:pt x="52" y="293"/>
                    <a:pt x="77" y="293"/>
                  </a:cubicBezTo>
                  <a:cubicBezTo>
                    <a:pt x="207" y="293"/>
                    <a:pt x="308" y="1"/>
                    <a:pt x="23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6" name="Google Shape;4046;p7"/>
            <p:cNvSpPr/>
            <p:nvPr/>
          </p:nvSpPr>
          <p:spPr>
            <a:xfrm>
              <a:off x="4552375" y="3568625"/>
              <a:ext cx="4700" cy="6500"/>
            </a:xfrm>
            <a:custGeom>
              <a:avLst/>
              <a:gdLst/>
              <a:ahLst/>
              <a:cxnLst/>
              <a:rect l="l" t="t" r="r" b="b"/>
              <a:pathLst>
                <a:path w="188" h="260" extrusionOk="0">
                  <a:moveTo>
                    <a:pt x="113" y="0"/>
                  </a:moveTo>
                  <a:cubicBezTo>
                    <a:pt x="85" y="0"/>
                    <a:pt x="48" y="35"/>
                    <a:pt x="1" y="130"/>
                  </a:cubicBezTo>
                  <a:cubicBezTo>
                    <a:pt x="48" y="225"/>
                    <a:pt x="85" y="259"/>
                    <a:pt x="113" y="259"/>
                  </a:cubicBezTo>
                  <a:cubicBezTo>
                    <a:pt x="187" y="259"/>
                    <a:pt x="187" y="0"/>
                    <a:pt x="11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7" name="Google Shape;4047;p7"/>
            <p:cNvSpPr/>
            <p:nvPr/>
          </p:nvSpPr>
          <p:spPr>
            <a:xfrm>
              <a:off x="4754075" y="3574975"/>
              <a:ext cx="5625" cy="2500"/>
            </a:xfrm>
            <a:custGeom>
              <a:avLst/>
              <a:gdLst/>
              <a:ahLst/>
              <a:cxnLst/>
              <a:rect l="l" t="t" r="r" b="b"/>
              <a:pathLst>
                <a:path w="225" h="100" extrusionOk="0">
                  <a:moveTo>
                    <a:pt x="59" y="0"/>
                  </a:moveTo>
                  <a:cubicBezTo>
                    <a:pt x="26" y="0"/>
                    <a:pt x="1" y="25"/>
                    <a:pt x="1" y="100"/>
                  </a:cubicBezTo>
                  <a:lnTo>
                    <a:pt x="225" y="100"/>
                  </a:lnTo>
                  <a:cubicBezTo>
                    <a:pt x="225" y="100"/>
                    <a:pt x="125" y="0"/>
                    <a:pt x="5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8" name="Google Shape;4048;p7"/>
            <p:cNvSpPr/>
            <p:nvPr/>
          </p:nvSpPr>
          <p:spPr>
            <a:xfrm>
              <a:off x="4563575" y="3591775"/>
              <a:ext cx="11250" cy="2525"/>
            </a:xfrm>
            <a:custGeom>
              <a:avLst/>
              <a:gdLst/>
              <a:ahLst/>
              <a:cxnLst/>
              <a:rect l="l" t="t" r="r" b="b"/>
              <a:pathLst>
                <a:path w="450" h="101" extrusionOk="0">
                  <a:moveTo>
                    <a:pt x="117" y="1"/>
                  </a:moveTo>
                  <a:cubicBezTo>
                    <a:pt x="51" y="1"/>
                    <a:pt x="1" y="26"/>
                    <a:pt x="1" y="100"/>
                  </a:cubicBezTo>
                  <a:lnTo>
                    <a:pt x="449" y="100"/>
                  </a:lnTo>
                  <a:cubicBezTo>
                    <a:pt x="449" y="100"/>
                    <a:pt x="250" y="1"/>
                    <a:pt x="11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9" name="Google Shape;4049;p7"/>
            <p:cNvSpPr/>
            <p:nvPr/>
          </p:nvSpPr>
          <p:spPr>
            <a:xfrm>
              <a:off x="4742875" y="3588675"/>
              <a:ext cx="5625" cy="2500"/>
            </a:xfrm>
            <a:custGeom>
              <a:avLst/>
              <a:gdLst/>
              <a:ahLst/>
              <a:cxnLst/>
              <a:rect l="l" t="t" r="r" b="b"/>
              <a:pathLst>
                <a:path w="225" h="100" extrusionOk="0">
                  <a:moveTo>
                    <a:pt x="1" y="0"/>
                  </a:moveTo>
                  <a:cubicBezTo>
                    <a:pt x="1" y="0"/>
                    <a:pt x="100" y="100"/>
                    <a:pt x="167" y="100"/>
                  </a:cubicBezTo>
                  <a:cubicBezTo>
                    <a:pt x="200" y="100"/>
                    <a:pt x="225" y="75"/>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0" name="Google Shape;4050;p7"/>
            <p:cNvSpPr/>
            <p:nvPr/>
          </p:nvSpPr>
          <p:spPr>
            <a:xfrm>
              <a:off x="4681250" y="3605475"/>
              <a:ext cx="24300" cy="9975"/>
            </a:xfrm>
            <a:custGeom>
              <a:avLst/>
              <a:gdLst/>
              <a:ahLst/>
              <a:cxnLst/>
              <a:rect l="l" t="t" r="r" b="b"/>
              <a:pathLst>
                <a:path w="972" h="399" extrusionOk="0">
                  <a:moveTo>
                    <a:pt x="0" y="1"/>
                  </a:moveTo>
                  <a:cubicBezTo>
                    <a:pt x="0" y="1"/>
                    <a:pt x="498" y="399"/>
                    <a:pt x="764" y="399"/>
                  </a:cubicBezTo>
                  <a:cubicBezTo>
                    <a:pt x="897" y="399"/>
                    <a:pt x="971" y="299"/>
                    <a:pt x="8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1" name="Google Shape;4051;p7"/>
            <p:cNvSpPr/>
            <p:nvPr/>
          </p:nvSpPr>
          <p:spPr>
            <a:xfrm>
              <a:off x="4658825" y="3616675"/>
              <a:ext cx="5625" cy="25"/>
            </a:xfrm>
            <a:custGeom>
              <a:avLst/>
              <a:gdLst/>
              <a:ahLst/>
              <a:cxnLst/>
              <a:rect l="l" t="t" r="r" b="b"/>
              <a:pathLst>
                <a:path w="225" h="1" extrusionOk="0">
                  <a:moveTo>
                    <a:pt x="225" y="1"/>
                  </a:moveTo>
                  <a:lnTo>
                    <a:pt x="1" y="1"/>
                  </a:lnTo>
                  <a:cubicBezTo>
                    <a:pt x="1" y="1"/>
                    <a:pt x="225" y="1"/>
                    <a:pt x="2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2" name="Google Shape;4052;p7"/>
            <p:cNvSpPr/>
            <p:nvPr/>
          </p:nvSpPr>
          <p:spPr>
            <a:xfrm>
              <a:off x="4675650" y="3614350"/>
              <a:ext cx="16825" cy="7950"/>
            </a:xfrm>
            <a:custGeom>
              <a:avLst/>
              <a:gdLst/>
              <a:ahLst/>
              <a:cxnLst/>
              <a:rect l="l" t="t" r="r" b="b"/>
              <a:pathLst>
                <a:path w="673" h="318" extrusionOk="0">
                  <a:moveTo>
                    <a:pt x="257" y="1"/>
                  </a:moveTo>
                  <a:cubicBezTo>
                    <a:pt x="112" y="1"/>
                    <a:pt x="0" y="159"/>
                    <a:pt x="0" y="318"/>
                  </a:cubicBezTo>
                  <a:cubicBezTo>
                    <a:pt x="448" y="318"/>
                    <a:pt x="673" y="318"/>
                    <a:pt x="448" y="94"/>
                  </a:cubicBezTo>
                  <a:cubicBezTo>
                    <a:pt x="383" y="28"/>
                    <a:pt x="317" y="1"/>
                    <a:pt x="25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3" name="Google Shape;4053;p7"/>
            <p:cNvSpPr/>
            <p:nvPr/>
          </p:nvSpPr>
          <p:spPr>
            <a:xfrm>
              <a:off x="4653225" y="3621350"/>
              <a:ext cx="4900" cy="7325"/>
            </a:xfrm>
            <a:custGeom>
              <a:avLst/>
              <a:gdLst/>
              <a:ahLst/>
              <a:cxnLst/>
              <a:rect l="l" t="t" r="r" b="b"/>
              <a:pathLst>
                <a:path w="196" h="293" extrusionOk="0">
                  <a:moveTo>
                    <a:pt x="70" y="1"/>
                  </a:moveTo>
                  <a:cubicBezTo>
                    <a:pt x="50" y="1"/>
                    <a:pt x="27" y="12"/>
                    <a:pt x="1" y="38"/>
                  </a:cubicBezTo>
                  <a:cubicBezTo>
                    <a:pt x="64" y="228"/>
                    <a:pt x="110" y="293"/>
                    <a:pt x="137" y="293"/>
                  </a:cubicBezTo>
                  <a:cubicBezTo>
                    <a:pt x="196" y="293"/>
                    <a:pt x="173" y="1"/>
                    <a:pt x="7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4" name="Google Shape;4054;p7"/>
            <p:cNvSpPr/>
            <p:nvPr/>
          </p:nvSpPr>
          <p:spPr>
            <a:xfrm>
              <a:off x="4630825" y="3622275"/>
              <a:ext cx="5625" cy="7950"/>
            </a:xfrm>
            <a:custGeom>
              <a:avLst/>
              <a:gdLst/>
              <a:ahLst/>
              <a:cxnLst/>
              <a:rect l="l" t="t" r="r" b="b"/>
              <a:pathLst>
                <a:path w="225" h="318" extrusionOk="0">
                  <a:moveTo>
                    <a:pt x="224" y="1"/>
                  </a:moveTo>
                  <a:lnTo>
                    <a:pt x="224" y="1"/>
                  </a:lnTo>
                  <a:cubicBezTo>
                    <a:pt x="224" y="1"/>
                    <a:pt x="0" y="1"/>
                    <a:pt x="0" y="225"/>
                  </a:cubicBezTo>
                  <a:cubicBezTo>
                    <a:pt x="0" y="291"/>
                    <a:pt x="19" y="318"/>
                    <a:pt x="47" y="318"/>
                  </a:cubicBezTo>
                  <a:cubicBezTo>
                    <a:pt x="112" y="318"/>
                    <a:pt x="224" y="159"/>
                    <a:pt x="2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5" name="Google Shape;4055;p7"/>
            <p:cNvSpPr/>
            <p:nvPr/>
          </p:nvSpPr>
          <p:spPr>
            <a:xfrm>
              <a:off x="4765300" y="3678325"/>
              <a:ext cx="11225" cy="7950"/>
            </a:xfrm>
            <a:custGeom>
              <a:avLst/>
              <a:gdLst/>
              <a:ahLst/>
              <a:cxnLst/>
              <a:rect l="l" t="t" r="r" b="b"/>
              <a:pathLst>
                <a:path w="449" h="318" extrusionOk="0">
                  <a:moveTo>
                    <a:pt x="448" y="0"/>
                  </a:moveTo>
                  <a:cubicBezTo>
                    <a:pt x="0" y="0"/>
                    <a:pt x="0" y="0"/>
                    <a:pt x="0" y="224"/>
                  </a:cubicBezTo>
                  <a:cubicBezTo>
                    <a:pt x="66" y="290"/>
                    <a:pt x="131" y="317"/>
                    <a:pt x="191" y="317"/>
                  </a:cubicBezTo>
                  <a:cubicBezTo>
                    <a:pt x="336" y="317"/>
                    <a:pt x="448" y="159"/>
                    <a:pt x="4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6" name="Google Shape;4056;p7"/>
            <p:cNvSpPr/>
            <p:nvPr/>
          </p:nvSpPr>
          <p:spPr>
            <a:xfrm>
              <a:off x="4798900" y="3678325"/>
              <a:ext cx="5625" cy="25"/>
            </a:xfrm>
            <a:custGeom>
              <a:avLst/>
              <a:gdLst/>
              <a:ahLst/>
              <a:cxnLst/>
              <a:rect l="l" t="t" r="r" b="b"/>
              <a:pathLst>
                <a:path w="225" h="1" extrusionOk="0">
                  <a:moveTo>
                    <a:pt x="225" y="0"/>
                  </a:moveTo>
                  <a:lnTo>
                    <a:pt x="1" y="0"/>
                  </a:lnTo>
                  <a:cubicBezTo>
                    <a:pt x="1" y="0"/>
                    <a:pt x="225" y="0"/>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7" name="Google Shape;4057;p7"/>
            <p:cNvSpPr/>
            <p:nvPr/>
          </p:nvSpPr>
          <p:spPr>
            <a:xfrm>
              <a:off x="4059325" y="3689525"/>
              <a:ext cx="11225" cy="25"/>
            </a:xfrm>
            <a:custGeom>
              <a:avLst/>
              <a:gdLst/>
              <a:ahLst/>
              <a:cxnLst/>
              <a:rect l="l" t="t" r="r" b="b"/>
              <a:pathLst>
                <a:path w="449" h="1" extrusionOk="0">
                  <a:moveTo>
                    <a:pt x="448" y="0"/>
                  </a:moveTo>
                  <a:lnTo>
                    <a:pt x="0" y="0"/>
                  </a:lnTo>
                  <a:cubicBezTo>
                    <a:pt x="0" y="0"/>
                    <a:pt x="448" y="0"/>
                    <a:pt x="4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8" name="Google Shape;4058;p7"/>
            <p:cNvSpPr/>
            <p:nvPr/>
          </p:nvSpPr>
          <p:spPr>
            <a:xfrm>
              <a:off x="4770900" y="3692400"/>
              <a:ext cx="4775" cy="8275"/>
            </a:xfrm>
            <a:custGeom>
              <a:avLst/>
              <a:gdLst/>
              <a:ahLst/>
              <a:cxnLst/>
              <a:rect l="l" t="t" r="r" b="b"/>
              <a:pathLst>
                <a:path w="191" h="331" extrusionOk="0">
                  <a:moveTo>
                    <a:pt x="98" y="0"/>
                  </a:moveTo>
                  <a:cubicBezTo>
                    <a:pt x="72" y="0"/>
                    <a:pt x="40" y="31"/>
                    <a:pt x="0" y="109"/>
                  </a:cubicBezTo>
                  <a:cubicBezTo>
                    <a:pt x="55" y="273"/>
                    <a:pt x="96" y="330"/>
                    <a:pt x="124" y="330"/>
                  </a:cubicBezTo>
                  <a:cubicBezTo>
                    <a:pt x="191" y="330"/>
                    <a:pt x="182" y="0"/>
                    <a:pt x="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9" name="Google Shape;4059;p7"/>
            <p:cNvSpPr/>
            <p:nvPr/>
          </p:nvSpPr>
          <p:spPr>
            <a:xfrm>
              <a:off x="4748475" y="3700725"/>
              <a:ext cx="11225" cy="25"/>
            </a:xfrm>
            <a:custGeom>
              <a:avLst/>
              <a:gdLst/>
              <a:ahLst/>
              <a:cxnLst/>
              <a:rect l="l" t="t" r="r" b="b"/>
              <a:pathLst>
                <a:path w="449" h="1" extrusionOk="0">
                  <a:moveTo>
                    <a:pt x="449" y="1"/>
                  </a:moveTo>
                  <a:lnTo>
                    <a:pt x="1" y="1"/>
                  </a:lnTo>
                  <a:cubicBezTo>
                    <a:pt x="1" y="1"/>
                    <a:pt x="449" y="1"/>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0" name="Google Shape;4060;p7"/>
            <p:cNvSpPr/>
            <p:nvPr/>
          </p:nvSpPr>
          <p:spPr>
            <a:xfrm>
              <a:off x="4714875" y="3705550"/>
              <a:ext cx="7700" cy="7325"/>
            </a:xfrm>
            <a:custGeom>
              <a:avLst/>
              <a:gdLst/>
              <a:ahLst/>
              <a:cxnLst/>
              <a:rect l="l" t="t" r="r" b="b"/>
              <a:pathLst>
                <a:path w="308" h="293" extrusionOk="0">
                  <a:moveTo>
                    <a:pt x="234" y="1"/>
                  </a:moveTo>
                  <a:cubicBezTo>
                    <a:pt x="200" y="1"/>
                    <a:pt x="127" y="66"/>
                    <a:pt x="0" y="256"/>
                  </a:cubicBezTo>
                  <a:cubicBezTo>
                    <a:pt x="26" y="282"/>
                    <a:pt x="52" y="293"/>
                    <a:pt x="77" y="293"/>
                  </a:cubicBezTo>
                  <a:cubicBezTo>
                    <a:pt x="206" y="293"/>
                    <a:pt x="307" y="1"/>
                    <a:pt x="2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1" name="Google Shape;4061;p7"/>
            <p:cNvSpPr/>
            <p:nvPr/>
          </p:nvSpPr>
          <p:spPr>
            <a:xfrm>
              <a:off x="2232750" y="3714300"/>
              <a:ext cx="4700" cy="6500"/>
            </a:xfrm>
            <a:custGeom>
              <a:avLst/>
              <a:gdLst/>
              <a:ahLst/>
              <a:cxnLst/>
              <a:rect l="l" t="t" r="r" b="b"/>
              <a:pathLst>
                <a:path w="188" h="260" extrusionOk="0">
                  <a:moveTo>
                    <a:pt x="113" y="1"/>
                  </a:moveTo>
                  <a:cubicBezTo>
                    <a:pt x="86" y="1"/>
                    <a:pt x="48" y="35"/>
                    <a:pt x="1" y="130"/>
                  </a:cubicBezTo>
                  <a:cubicBezTo>
                    <a:pt x="48" y="225"/>
                    <a:pt x="86" y="259"/>
                    <a:pt x="113" y="259"/>
                  </a:cubicBezTo>
                  <a:cubicBezTo>
                    <a:pt x="188" y="259"/>
                    <a:pt x="188" y="1"/>
                    <a:pt x="1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2" name="Google Shape;4062;p7"/>
            <p:cNvSpPr/>
            <p:nvPr/>
          </p:nvSpPr>
          <p:spPr>
            <a:xfrm>
              <a:off x="3992075" y="3723150"/>
              <a:ext cx="5625" cy="25"/>
            </a:xfrm>
            <a:custGeom>
              <a:avLst/>
              <a:gdLst/>
              <a:ahLst/>
              <a:cxnLst/>
              <a:rect l="l" t="t" r="r" b="b"/>
              <a:pathLst>
                <a:path w="225" h="1" extrusionOk="0">
                  <a:moveTo>
                    <a:pt x="225" y="0"/>
                  </a:moveTo>
                  <a:lnTo>
                    <a:pt x="1" y="0"/>
                  </a:lnTo>
                  <a:cubicBezTo>
                    <a:pt x="1" y="0"/>
                    <a:pt x="225" y="0"/>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3" name="Google Shape;4063;p7"/>
            <p:cNvSpPr/>
            <p:nvPr/>
          </p:nvSpPr>
          <p:spPr>
            <a:xfrm>
              <a:off x="4653225" y="3731850"/>
              <a:ext cx="5625" cy="2525"/>
            </a:xfrm>
            <a:custGeom>
              <a:avLst/>
              <a:gdLst/>
              <a:ahLst/>
              <a:cxnLst/>
              <a:rect l="l" t="t" r="r" b="b"/>
              <a:pathLst>
                <a:path w="225" h="101" extrusionOk="0">
                  <a:moveTo>
                    <a:pt x="59" y="1"/>
                  </a:moveTo>
                  <a:cubicBezTo>
                    <a:pt x="26" y="1"/>
                    <a:pt x="1" y="26"/>
                    <a:pt x="1" y="100"/>
                  </a:cubicBezTo>
                  <a:lnTo>
                    <a:pt x="225" y="100"/>
                  </a:lnTo>
                  <a:cubicBezTo>
                    <a:pt x="225" y="100"/>
                    <a:pt x="125" y="1"/>
                    <a:pt x="5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4" name="Google Shape;4064;p7"/>
            <p:cNvSpPr/>
            <p:nvPr/>
          </p:nvSpPr>
          <p:spPr>
            <a:xfrm>
              <a:off x="5224725" y="3737450"/>
              <a:ext cx="22450" cy="6725"/>
            </a:xfrm>
            <a:custGeom>
              <a:avLst/>
              <a:gdLst/>
              <a:ahLst/>
              <a:cxnLst/>
              <a:rect l="l" t="t" r="r" b="b"/>
              <a:pathLst>
                <a:path w="898" h="269" extrusionOk="0">
                  <a:moveTo>
                    <a:pt x="449" y="1"/>
                  </a:moveTo>
                  <a:cubicBezTo>
                    <a:pt x="374" y="1"/>
                    <a:pt x="300" y="26"/>
                    <a:pt x="225" y="100"/>
                  </a:cubicBezTo>
                  <a:cubicBezTo>
                    <a:pt x="1" y="212"/>
                    <a:pt x="169" y="268"/>
                    <a:pt x="393" y="268"/>
                  </a:cubicBezTo>
                  <a:cubicBezTo>
                    <a:pt x="617" y="268"/>
                    <a:pt x="897" y="212"/>
                    <a:pt x="897" y="100"/>
                  </a:cubicBezTo>
                  <a:cubicBezTo>
                    <a:pt x="748" y="100"/>
                    <a:pt x="598" y="1"/>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5" name="Google Shape;4065;p7"/>
            <p:cNvSpPr/>
            <p:nvPr/>
          </p:nvSpPr>
          <p:spPr>
            <a:xfrm>
              <a:off x="2210350" y="3739950"/>
              <a:ext cx="16825" cy="16825"/>
            </a:xfrm>
            <a:custGeom>
              <a:avLst/>
              <a:gdLst/>
              <a:ahLst/>
              <a:cxnLst/>
              <a:rect l="l" t="t" r="r" b="b"/>
              <a:pathLst>
                <a:path w="673" h="673" extrusionOk="0">
                  <a:moveTo>
                    <a:pt x="673" y="0"/>
                  </a:moveTo>
                  <a:cubicBezTo>
                    <a:pt x="225" y="0"/>
                    <a:pt x="0" y="224"/>
                    <a:pt x="0" y="673"/>
                  </a:cubicBezTo>
                  <a:cubicBezTo>
                    <a:pt x="673" y="673"/>
                    <a:pt x="449" y="224"/>
                    <a:pt x="6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6" name="Google Shape;4066;p7"/>
            <p:cNvSpPr/>
            <p:nvPr/>
          </p:nvSpPr>
          <p:spPr>
            <a:xfrm>
              <a:off x="4283425" y="3739950"/>
              <a:ext cx="5650" cy="25"/>
            </a:xfrm>
            <a:custGeom>
              <a:avLst/>
              <a:gdLst/>
              <a:ahLst/>
              <a:cxnLst/>
              <a:rect l="l" t="t" r="r" b="b"/>
              <a:pathLst>
                <a:path w="226" h="1" extrusionOk="0">
                  <a:moveTo>
                    <a:pt x="225" y="0"/>
                  </a:moveTo>
                  <a:lnTo>
                    <a:pt x="1" y="0"/>
                  </a:lnTo>
                  <a:cubicBezTo>
                    <a:pt x="1" y="0"/>
                    <a:pt x="225" y="0"/>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7" name="Google Shape;4067;p7"/>
            <p:cNvSpPr/>
            <p:nvPr/>
          </p:nvSpPr>
          <p:spPr>
            <a:xfrm>
              <a:off x="4793300" y="3739950"/>
              <a:ext cx="5625" cy="5625"/>
            </a:xfrm>
            <a:custGeom>
              <a:avLst/>
              <a:gdLst/>
              <a:ahLst/>
              <a:cxnLst/>
              <a:rect l="l" t="t" r="r" b="b"/>
              <a:pathLst>
                <a:path w="225" h="225" extrusionOk="0">
                  <a:moveTo>
                    <a:pt x="225" y="0"/>
                  </a:moveTo>
                  <a:lnTo>
                    <a:pt x="225" y="0"/>
                  </a:lnTo>
                  <a:cubicBezTo>
                    <a:pt x="225" y="0"/>
                    <a:pt x="1" y="224"/>
                    <a:pt x="1" y="224"/>
                  </a:cubicBezTo>
                  <a:cubicBezTo>
                    <a:pt x="1" y="224"/>
                    <a:pt x="225" y="224"/>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8" name="Google Shape;4068;p7"/>
            <p:cNvSpPr/>
            <p:nvPr/>
          </p:nvSpPr>
          <p:spPr>
            <a:xfrm>
              <a:off x="5028625" y="3745550"/>
              <a:ext cx="11225" cy="2525"/>
            </a:xfrm>
            <a:custGeom>
              <a:avLst/>
              <a:gdLst/>
              <a:ahLst/>
              <a:cxnLst/>
              <a:rect l="l" t="t" r="r" b="b"/>
              <a:pathLst>
                <a:path w="449" h="101" extrusionOk="0">
                  <a:moveTo>
                    <a:pt x="1" y="0"/>
                  </a:moveTo>
                  <a:cubicBezTo>
                    <a:pt x="1" y="0"/>
                    <a:pt x="200" y="100"/>
                    <a:pt x="333" y="100"/>
                  </a:cubicBezTo>
                  <a:cubicBezTo>
                    <a:pt x="399" y="100"/>
                    <a:pt x="449" y="75"/>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9" name="Google Shape;4069;p7"/>
            <p:cNvSpPr/>
            <p:nvPr/>
          </p:nvSpPr>
          <p:spPr>
            <a:xfrm>
              <a:off x="5047300" y="3748650"/>
              <a:ext cx="22450" cy="5025"/>
            </a:xfrm>
            <a:custGeom>
              <a:avLst/>
              <a:gdLst/>
              <a:ahLst/>
              <a:cxnLst/>
              <a:rect l="l" t="t" r="r" b="b"/>
              <a:pathLst>
                <a:path w="898" h="201" extrusionOk="0">
                  <a:moveTo>
                    <a:pt x="474" y="1"/>
                  </a:moveTo>
                  <a:cubicBezTo>
                    <a:pt x="399" y="1"/>
                    <a:pt x="299" y="26"/>
                    <a:pt x="150" y="101"/>
                  </a:cubicBezTo>
                  <a:cubicBezTo>
                    <a:pt x="1" y="101"/>
                    <a:pt x="449" y="200"/>
                    <a:pt x="698" y="200"/>
                  </a:cubicBezTo>
                  <a:cubicBezTo>
                    <a:pt x="822" y="200"/>
                    <a:pt x="897" y="175"/>
                    <a:pt x="822" y="101"/>
                  </a:cubicBezTo>
                  <a:cubicBezTo>
                    <a:pt x="673" y="101"/>
                    <a:pt x="623" y="1"/>
                    <a:pt x="47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0" name="Google Shape;4070;p7"/>
            <p:cNvSpPr/>
            <p:nvPr/>
          </p:nvSpPr>
          <p:spPr>
            <a:xfrm>
              <a:off x="6378925" y="3744775"/>
              <a:ext cx="7725" cy="7325"/>
            </a:xfrm>
            <a:custGeom>
              <a:avLst/>
              <a:gdLst/>
              <a:ahLst/>
              <a:cxnLst/>
              <a:rect l="l" t="t" r="r" b="b"/>
              <a:pathLst>
                <a:path w="309" h="293" extrusionOk="0">
                  <a:moveTo>
                    <a:pt x="235" y="1"/>
                  </a:moveTo>
                  <a:cubicBezTo>
                    <a:pt x="201" y="1"/>
                    <a:pt x="128" y="65"/>
                    <a:pt x="1" y="256"/>
                  </a:cubicBezTo>
                  <a:cubicBezTo>
                    <a:pt x="27" y="282"/>
                    <a:pt x="53" y="293"/>
                    <a:pt x="78" y="293"/>
                  </a:cubicBezTo>
                  <a:cubicBezTo>
                    <a:pt x="207" y="293"/>
                    <a:pt x="308" y="1"/>
                    <a:pt x="23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1" name="Google Shape;4071;p7"/>
            <p:cNvSpPr/>
            <p:nvPr/>
          </p:nvSpPr>
          <p:spPr>
            <a:xfrm>
              <a:off x="5079050" y="3749575"/>
              <a:ext cx="14375" cy="7200"/>
            </a:xfrm>
            <a:custGeom>
              <a:avLst/>
              <a:gdLst/>
              <a:ahLst/>
              <a:cxnLst/>
              <a:rect l="l" t="t" r="r" b="b"/>
              <a:pathLst>
                <a:path w="575" h="288" extrusionOk="0">
                  <a:moveTo>
                    <a:pt x="460" y="1"/>
                  </a:moveTo>
                  <a:cubicBezTo>
                    <a:pt x="431" y="1"/>
                    <a:pt x="359" y="19"/>
                    <a:pt x="225" y="64"/>
                  </a:cubicBezTo>
                  <a:cubicBezTo>
                    <a:pt x="225" y="64"/>
                    <a:pt x="1" y="288"/>
                    <a:pt x="1" y="288"/>
                  </a:cubicBezTo>
                  <a:cubicBezTo>
                    <a:pt x="1" y="288"/>
                    <a:pt x="574" y="1"/>
                    <a:pt x="46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2" name="Google Shape;4072;p7"/>
            <p:cNvSpPr/>
            <p:nvPr/>
          </p:nvSpPr>
          <p:spPr>
            <a:xfrm>
              <a:off x="5023025" y="3756750"/>
              <a:ext cx="22425" cy="11225"/>
            </a:xfrm>
            <a:custGeom>
              <a:avLst/>
              <a:gdLst/>
              <a:ahLst/>
              <a:cxnLst/>
              <a:rect l="l" t="t" r="r" b="b"/>
              <a:pathLst>
                <a:path w="897" h="449" extrusionOk="0">
                  <a:moveTo>
                    <a:pt x="897" y="1"/>
                  </a:moveTo>
                  <a:cubicBezTo>
                    <a:pt x="449" y="1"/>
                    <a:pt x="0" y="1"/>
                    <a:pt x="225" y="449"/>
                  </a:cubicBezTo>
                  <a:cubicBezTo>
                    <a:pt x="673" y="449"/>
                    <a:pt x="673" y="225"/>
                    <a:pt x="8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3" name="Google Shape;4073;p7"/>
            <p:cNvSpPr/>
            <p:nvPr/>
          </p:nvSpPr>
          <p:spPr>
            <a:xfrm>
              <a:off x="4821325" y="3762450"/>
              <a:ext cx="15625" cy="8275"/>
            </a:xfrm>
            <a:custGeom>
              <a:avLst/>
              <a:gdLst/>
              <a:ahLst/>
              <a:cxnLst/>
              <a:rect l="l" t="t" r="r" b="b"/>
              <a:pathLst>
                <a:path w="625" h="331" extrusionOk="0">
                  <a:moveTo>
                    <a:pt x="566" y="0"/>
                  </a:moveTo>
                  <a:cubicBezTo>
                    <a:pt x="541" y="0"/>
                    <a:pt x="442" y="58"/>
                    <a:pt x="224" y="221"/>
                  </a:cubicBezTo>
                  <a:cubicBezTo>
                    <a:pt x="224" y="221"/>
                    <a:pt x="125" y="121"/>
                    <a:pt x="58" y="121"/>
                  </a:cubicBezTo>
                  <a:cubicBezTo>
                    <a:pt x="25" y="121"/>
                    <a:pt x="0" y="146"/>
                    <a:pt x="0" y="221"/>
                  </a:cubicBezTo>
                  <a:cubicBezTo>
                    <a:pt x="0" y="300"/>
                    <a:pt x="35" y="330"/>
                    <a:pt x="87" y="330"/>
                  </a:cubicBezTo>
                  <a:cubicBezTo>
                    <a:pt x="260" y="330"/>
                    <a:pt x="625" y="0"/>
                    <a:pt x="56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4" name="Google Shape;4074;p7"/>
            <p:cNvSpPr/>
            <p:nvPr/>
          </p:nvSpPr>
          <p:spPr>
            <a:xfrm>
              <a:off x="4981000" y="3762350"/>
              <a:ext cx="8425" cy="4225"/>
            </a:xfrm>
            <a:custGeom>
              <a:avLst/>
              <a:gdLst/>
              <a:ahLst/>
              <a:cxnLst/>
              <a:rect l="l" t="t" r="r" b="b"/>
              <a:pathLst>
                <a:path w="337" h="169" extrusionOk="0">
                  <a:moveTo>
                    <a:pt x="113" y="1"/>
                  </a:moveTo>
                  <a:cubicBezTo>
                    <a:pt x="1" y="113"/>
                    <a:pt x="57" y="169"/>
                    <a:pt x="141" y="169"/>
                  </a:cubicBezTo>
                  <a:cubicBezTo>
                    <a:pt x="225" y="169"/>
                    <a:pt x="337" y="113"/>
                    <a:pt x="33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5" name="Google Shape;4075;p7"/>
            <p:cNvSpPr/>
            <p:nvPr/>
          </p:nvSpPr>
          <p:spPr>
            <a:xfrm>
              <a:off x="4967000" y="3762350"/>
              <a:ext cx="25" cy="5625"/>
            </a:xfrm>
            <a:custGeom>
              <a:avLst/>
              <a:gdLst/>
              <a:ahLst/>
              <a:cxnLst/>
              <a:rect l="l" t="t" r="r" b="b"/>
              <a:pathLst>
                <a:path w="1" h="225" extrusionOk="0">
                  <a:moveTo>
                    <a:pt x="0" y="225"/>
                  </a:moveTo>
                  <a:lnTo>
                    <a:pt x="0" y="225"/>
                  </a:lnTo>
                  <a:cubicBezTo>
                    <a:pt x="0" y="1"/>
                    <a:pt x="0" y="225"/>
                    <a:pt x="0" y="225"/>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6" name="Google Shape;4076;p7"/>
            <p:cNvSpPr/>
            <p:nvPr/>
          </p:nvSpPr>
          <p:spPr>
            <a:xfrm>
              <a:off x="5230325" y="3761450"/>
              <a:ext cx="10125" cy="13050"/>
            </a:xfrm>
            <a:custGeom>
              <a:avLst/>
              <a:gdLst/>
              <a:ahLst/>
              <a:cxnLst/>
              <a:rect l="l" t="t" r="r" b="b"/>
              <a:pathLst>
                <a:path w="405" h="522" extrusionOk="0">
                  <a:moveTo>
                    <a:pt x="135" y="1"/>
                  </a:moveTo>
                  <a:cubicBezTo>
                    <a:pt x="96" y="1"/>
                    <a:pt x="51" y="12"/>
                    <a:pt x="1" y="37"/>
                  </a:cubicBezTo>
                  <a:lnTo>
                    <a:pt x="1" y="485"/>
                  </a:lnTo>
                  <a:cubicBezTo>
                    <a:pt x="51" y="510"/>
                    <a:pt x="96" y="521"/>
                    <a:pt x="135" y="521"/>
                  </a:cubicBezTo>
                  <a:cubicBezTo>
                    <a:pt x="404" y="521"/>
                    <a:pt x="404" y="1"/>
                    <a:pt x="13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7" name="Google Shape;4077;p7"/>
            <p:cNvSpPr/>
            <p:nvPr/>
          </p:nvSpPr>
          <p:spPr>
            <a:xfrm>
              <a:off x="4451525" y="3769350"/>
              <a:ext cx="11225" cy="6725"/>
            </a:xfrm>
            <a:custGeom>
              <a:avLst/>
              <a:gdLst/>
              <a:ahLst/>
              <a:cxnLst/>
              <a:rect l="l" t="t" r="r" b="b"/>
              <a:pathLst>
                <a:path w="449" h="269" extrusionOk="0">
                  <a:moveTo>
                    <a:pt x="309" y="1"/>
                  </a:moveTo>
                  <a:cubicBezTo>
                    <a:pt x="225" y="1"/>
                    <a:pt x="113" y="57"/>
                    <a:pt x="0" y="169"/>
                  </a:cubicBezTo>
                  <a:cubicBezTo>
                    <a:pt x="150" y="169"/>
                    <a:pt x="299" y="269"/>
                    <a:pt x="382" y="269"/>
                  </a:cubicBezTo>
                  <a:cubicBezTo>
                    <a:pt x="424" y="269"/>
                    <a:pt x="449" y="244"/>
                    <a:pt x="449" y="169"/>
                  </a:cubicBezTo>
                  <a:cubicBezTo>
                    <a:pt x="449" y="57"/>
                    <a:pt x="393" y="1"/>
                    <a:pt x="30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8" name="Google Shape;4078;p7"/>
            <p:cNvSpPr/>
            <p:nvPr/>
          </p:nvSpPr>
          <p:spPr>
            <a:xfrm>
              <a:off x="5006225" y="3762350"/>
              <a:ext cx="25" cy="22450"/>
            </a:xfrm>
            <a:custGeom>
              <a:avLst/>
              <a:gdLst/>
              <a:ahLst/>
              <a:cxnLst/>
              <a:rect l="l" t="t" r="r" b="b"/>
              <a:pathLst>
                <a:path w="1" h="898" extrusionOk="0">
                  <a:moveTo>
                    <a:pt x="0" y="449"/>
                  </a:moveTo>
                  <a:cubicBezTo>
                    <a:pt x="0" y="897"/>
                    <a:pt x="0" y="1"/>
                    <a:pt x="0" y="449"/>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9" name="Google Shape;4079;p7"/>
            <p:cNvSpPr/>
            <p:nvPr/>
          </p:nvSpPr>
          <p:spPr>
            <a:xfrm>
              <a:off x="5028625" y="3767950"/>
              <a:ext cx="11225" cy="5650"/>
            </a:xfrm>
            <a:custGeom>
              <a:avLst/>
              <a:gdLst/>
              <a:ahLst/>
              <a:cxnLst/>
              <a:rect l="l" t="t" r="r" b="b"/>
              <a:pathLst>
                <a:path w="449" h="226" extrusionOk="0">
                  <a:moveTo>
                    <a:pt x="449" y="1"/>
                  </a:moveTo>
                  <a:cubicBezTo>
                    <a:pt x="449" y="1"/>
                    <a:pt x="1" y="1"/>
                    <a:pt x="1" y="225"/>
                  </a:cubicBezTo>
                  <a:cubicBezTo>
                    <a:pt x="1" y="225"/>
                    <a:pt x="449" y="225"/>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80" name="Google Shape;4080;p7"/>
            <p:cNvSpPr/>
            <p:nvPr/>
          </p:nvSpPr>
          <p:spPr>
            <a:xfrm>
              <a:off x="6294900" y="3770325"/>
              <a:ext cx="7825" cy="6500"/>
            </a:xfrm>
            <a:custGeom>
              <a:avLst/>
              <a:gdLst/>
              <a:ahLst/>
              <a:cxnLst/>
              <a:rect l="l" t="t" r="r" b="b"/>
              <a:pathLst>
                <a:path w="313" h="260" extrusionOk="0">
                  <a:moveTo>
                    <a:pt x="201" y="1"/>
                  </a:moveTo>
                  <a:cubicBezTo>
                    <a:pt x="160" y="1"/>
                    <a:pt x="95" y="35"/>
                    <a:pt x="0" y="130"/>
                  </a:cubicBezTo>
                  <a:cubicBezTo>
                    <a:pt x="48" y="225"/>
                    <a:pt x="95" y="259"/>
                    <a:pt x="136" y="259"/>
                  </a:cubicBezTo>
                  <a:cubicBezTo>
                    <a:pt x="248" y="259"/>
                    <a:pt x="313" y="1"/>
                    <a:pt x="20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81" name="Google Shape;4081;p7"/>
            <p:cNvSpPr/>
            <p:nvPr/>
          </p:nvSpPr>
          <p:spPr>
            <a:xfrm>
              <a:off x="1308275" y="3771700"/>
              <a:ext cx="33650" cy="9975"/>
            </a:xfrm>
            <a:custGeom>
              <a:avLst/>
              <a:gdLst/>
              <a:ahLst/>
              <a:cxnLst/>
              <a:rect l="l" t="t" r="r" b="b"/>
              <a:pathLst>
                <a:path w="1346" h="399" extrusionOk="0">
                  <a:moveTo>
                    <a:pt x="399" y="0"/>
                  </a:moveTo>
                  <a:cubicBezTo>
                    <a:pt x="274" y="0"/>
                    <a:pt x="150" y="75"/>
                    <a:pt x="0" y="299"/>
                  </a:cubicBezTo>
                  <a:cubicBezTo>
                    <a:pt x="150" y="299"/>
                    <a:pt x="598" y="399"/>
                    <a:pt x="947" y="399"/>
                  </a:cubicBezTo>
                  <a:cubicBezTo>
                    <a:pt x="1121" y="399"/>
                    <a:pt x="1270" y="374"/>
                    <a:pt x="1345" y="299"/>
                  </a:cubicBezTo>
                  <a:cubicBezTo>
                    <a:pt x="897" y="299"/>
                    <a:pt x="648" y="0"/>
                    <a:pt x="39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82" name="Google Shape;4082;p7"/>
            <p:cNvSpPr/>
            <p:nvPr/>
          </p:nvSpPr>
          <p:spPr>
            <a:xfrm>
              <a:off x="4944575" y="3770325"/>
              <a:ext cx="9375" cy="6500"/>
            </a:xfrm>
            <a:custGeom>
              <a:avLst/>
              <a:gdLst/>
              <a:ahLst/>
              <a:cxnLst/>
              <a:rect l="l" t="t" r="r" b="b"/>
              <a:pathLst>
                <a:path w="375" h="260" extrusionOk="0">
                  <a:moveTo>
                    <a:pt x="225" y="1"/>
                  </a:moveTo>
                  <a:cubicBezTo>
                    <a:pt x="170" y="1"/>
                    <a:pt x="96" y="35"/>
                    <a:pt x="1" y="130"/>
                  </a:cubicBezTo>
                  <a:cubicBezTo>
                    <a:pt x="96" y="225"/>
                    <a:pt x="170" y="259"/>
                    <a:pt x="225" y="259"/>
                  </a:cubicBezTo>
                  <a:cubicBezTo>
                    <a:pt x="374" y="259"/>
                    <a:pt x="374" y="1"/>
                    <a:pt x="2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83" name="Google Shape;4083;p7"/>
            <p:cNvSpPr/>
            <p:nvPr/>
          </p:nvSpPr>
          <p:spPr>
            <a:xfrm>
              <a:off x="4961400" y="3773575"/>
              <a:ext cx="11225" cy="2500"/>
            </a:xfrm>
            <a:custGeom>
              <a:avLst/>
              <a:gdLst/>
              <a:ahLst/>
              <a:cxnLst/>
              <a:rect l="l" t="t" r="r" b="b"/>
              <a:pathLst>
                <a:path w="449" h="100" extrusionOk="0">
                  <a:moveTo>
                    <a:pt x="0" y="0"/>
                  </a:moveTo>
                  <a:cubicBezTo>
                    <a:pt x="0" y="0"/>
                    <a:pt x="199" y="100"/>
                    <a:pt x="332" y="100"/>
                  </a:cubicBezTo>
                  <a:cubicBezTo>
                    <a:pt x="399" y="100"/>
                    <a:pt x="448" y="75"/>
                    <a:pt x="4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84" name="Google Shape;4084;p7"/>
            <p:cNvSpPr/>
            <p:nvPr/>
          </p:nvSpPr>
          <p:spPr>
            <a:xfrm>
              <a:off x="1409125" y="3784775"/>
              <a:ext cx="173725" cy="39250"/>
            </a:xfrm>
            <a:custGeom>
              <a:avLst/>
              <a:gdLst/>
              <a:ahLst/>
              <a:cxnLst/>
              <a:rect l="l" t="t" r="r" b="b"/>
              <a:pathLst>
                <a:path w="6949" h="1570" extrusionOk="0">
                  <a:moveTo>
                    <a:pt x="1" y="0"/>
                  </a:moveTo>
                  <a:cubicBezTo>
                    <a:pt x="2242" y="897"/>
                    <a:pt x="4483" y="1569"/>
                    <a:pt x="6948" y="1569"/>
                  </a:cubicBezTo>
                  <a:cubicBezTo>
                    <a:pt x="4483" y="1121"/>
                    <a:pt x="2466" y="449"/>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85" name="Google Shape;4085;p7"/>
            <p:cNvSpPr/>
            <p:nvPr/>
          </p:nvSpPr>
          <p:spPr>
            <a:xfrm>
              <a:off x="2210350" y="3790375"/>
              <a:ext cx="11225" cy="7950"/>
            </a:xfrm>
            <a:custGeom>
              <a:avLst/>
              <a:gdLst/>
              <a:ahLst/>
              <a:cxnLst/>
              <a:rect l="l" t="t" r="r" b="b"/>
              <a:pathLst>
                <a:path w="449" h="318" extrusionOk="0">
                  <a:moveTo>
                    <a:pt x="449" y="0"/>
                  </a:moveTo>
                  <a:cubicBezTo>
                    <a:pt x="0" y="0"/>
                    <a:pt x="0" y="0"/>
                    <a:pt x="0" y="225"/>
                  </a:cubicBezTo>
                  <a:cubicBezTo>
                    <a:pt x="66" y="290"/>
                    <a:pt x="132" y="317"/>
                    <a:pt x="192" y="317"/>
                  </a:cubicBezTo>
                  <a:cubicBezTo>
                    <a:pt x="337" y="317"/>
                    <a:pt x="449" y="159"/>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86" name="Google Shape;4086;p7"/>
            <p:cNvSpPr/>
            <p:nvPr/>
          </p:nvSpPr>
          <p:spPr>
            <a:xfrm>
              <a:off x="4524375" y="3795975"/>
              <a:ext cx="16825" cy="11225"/>
            </a:xfrm>
            <a:custGeom>
              <a:avLst/>
              <a:gdLst/>
              <a:ahLst/>
              <a:cxnLst/>
              <a:rect l="l" t="t" r="r" b="b"/>
              <a:pathLst>
                <a:path w="673" h="449" extrusionOk="0">
                  <a:moveTo>
                    <a:pt x="448" y="1"/>
                  </a:moveTo>
                  <a:cubicBezTo>
                    <a:pt x="448" y="449"/>
                    <a:pt x="0" y="449"/>
                    <a:pt x="672" y="449"/>
                  </a:cubicBezTo>
                  <a:cubicBezTo>
                    <a:pt x="672" y="225"/>
                    <a:pt x="672" y="1"/>
                    <a:pt x="4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87" name="Google Shape;4087;p7"/>
            <p:cNvSpPr/>
            <p:nvPr/>
          </p:nvSpPr>
          <p:spPr>
            <a:xfrm>
              <a:off x="4804500" y="3801575"/>
              <a:ext cx="16850" cy="7950"/>
            </a:xfrm>
            <a:custGeom>
              <a:avLst/>
              <a:gdLst/>
              <a:ahLst/>
              <a:cxnLst/>
              <a:rect l="l" t="t" r="r" b="b"/>
              <a:pathLst>
                <a:path w="674" h="318" extrusionOk="0">
                  <a:moveTo>
                    <a:pt x="673" y="1"/>
                  </a:moveTo>
                  <a:cubicBezTo>
                    <a:pt x="225" y="1"/>
                    <a:pt x="1" y="1"/>
                    <a:pt x="225" y="225"/>
                  </a:cubicBezTo>
                  <a:cubicBezTo>
                    <a:pt x="291" y="290"/>
                    <a:pt x="356" y="318"/>
                    <a:pt x="416" y="318"/>
                  </a:cubicBezTo>
                  <a:cubicBezTo>
                    <a:pt x="561" y="318"/>
                    <a:pt x="673" y="159"/>
                    <a:pt x="6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88" name="Google Shape;4088;p7"/>
            <p:cNvSpPr/>
            <p:nvPr/>
          </p:nvSpPr>
          <p:spPr>
            <a:xfrm>
              <a:off x="5219125" y="3803950"/>
              <a:ext cx="4700" cy="6500"/>
            </a:xfrm>
            <a:custGeom>
              <a:avLst/>
              <a:gdLst/>
              <a:ahLst/>
              <a:cxnLst/>
              <a:rect l="l" t="t" r="r" b="b"/>
              <a:pathLst>
                <a:path w="188" h="260" extrusionOk="0">
                  <a:moveTo>
                    <a:pt x="113" y="0"/>
                  </a:moveTo>
                  <a:cubicBezTo>
                    <a:pt x="85" y="0"/>
                    <a:pt x="48" y="35"/>
                    <a:pt x="1" y="130"/>
                  </a:cubicBezTo>
                  <a:cubicBezTo>
                    <a:pt x="48" y="224"/>
                    <a:pt x="85" y="259"/>
                    <a:pt x="113" y="259"/>
                  </a:cubicBezTo>
                  <a:cubicBezTo>
                    <a:pt x="187" y="259"/>
                    <a:pt x="187" y="0"/>
                    <a:pt x="11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89" name="Google Shape;4089;p7"/>
            <p:cNvSpPr/>
            <p:nvPr/>
          </p:nvSpPr>
          <p:spPr>
            <a:xfrm>
              <a:off x="5235925" y="3803950"/>
              <a:ext cx="4700" cy="6500"/>
            </a:xfrm>
            <a:custGeom>
              <a:avLst/>
              <a:gdLst/>
              <a:ahLst/>
              <a:cxnLst/>
              <a:rect l="l" t="t" r="r" b="b"/>
              <a:pathLst>
                <a:path w="188" h="260" extrusionOk="0">
                  <a:moveTo>
                    <a:pt x="113" y="0"/>
                  </a:moveTo>
                  <a:cubicBezTo>
                    <a:pt x="86" y="0"/>
                    <a:pt x="48" y="35"/>
                    <a:pt x="1" y="130"/>
                  </a:cubicBezTo>
                  <a:cubicBezTo>
                    <a:pt x="48" y="224"/>
                    <a:pt x="86" y="259"/>
                    <a:pt x="113" y="259"/>
                  </a:cubicBezTo>
                  <a:cubicBezTo>
                    <a:pt x="188" y="259"/>
                    <a:pt x="188" y="0"/>
                    <a:pt x="11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90" name="Google Shape;4090;p7"/>
            <p:cNvSpPr/>
            <p:nvPr/>
          </p:nvSpPr>
          <p:spPr>
            <a:xfrm>
              <a:off x="4877350" y="3803950"/>
              <a:ext cx="4700" cy="6500"/>
            </a:xfrm>
            <a:custGeom>
              <a:avLst/>
              <a:gdLst/>
              <a:ahLst/>
              <a:cxnLst/>
              <a:rect l="l" t="t" r="r" b="b"/>
              <a:pathLst>
                <a:path w="188" h="260" extrusionOk="0">
                  <a:moveTo>
                    <a:pt x="112" y="0"/>
                  </a:moveTo>
                  <a:cubicBezTo>
                    <a:pt x="85" y="0"/>
                    <a:pt x="48" y="35"/>
                    <a:pt x="0" y="130"/>
                  </a:cubicBezTo>
                  <a:cubicBezTo>
                    <a:pt x="48" y="224"/>
                    <a:pt x="85" y="259"/>
                    <a:pt x="112" y="259"/>
                  </a:cubicBezTo>
                  <a:cubicBezTo>
                    <a:pt x="187" y="259"/>
                    <a:pt x="187" y="0"/>
                    <a:pt x="11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91" name="Google Shape;4091;p7"/>
            <p:cNvSpPr/>
            <p:nvPr/>
          </p:nvSpPr>
          <p:spPr>
            <a:xfrm>
              <a:off x="4602800" y="3809550"/>
              <a:ext cx="4700" cy="6500"/>
            </a:xfrm>
            <a:custGeom>
              <a:avLst/>
              <a:gdLst/>
              <a:ahLst/>
              <a:cxnLst/>
              <a:rect l="l" t="t" r="r" b="b"/>
              <a:pathLst>
                <a:path w="188" h="260" extrusionOk="0">
                  <a:moveTo>
                    <a:pt x="113" y="0"/>
                  </a:moveTo>
                  <a:cubicBezTo>
                    <a:pt x="85" y="0"/>
                    <a:pt x="48" y="35"/>
                    <a:pt x="1" y="130"/>
                  </a:cubicBezTo>
                  <a:cubicBezTo>
                    <a:pt x="48" y="225"/>
                    <a:pt x="85" y="259"/>
                    <a:pt x="113" y="259"/>
                  </a:cubicBezTo>
                  <a:cubicBezTo>
                    <a:pt x="187" y="259"/>
                    <a:pt x="187" y="0"/>
                    <a:pt x="11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92" name="Google Shape;4092;p7"/>
            <p:cNvSpPr/>
            <p:nvPr/>
          </p:nvSpPr>
          <p:spPr>
            <a:xfrm>
              <a:off x="4978200" y="3815150"/>
              <a:ext cx="4700" cy="6500"/>
            </a:xfrm>
            <a:custGeom>
              <a:avLst/>
              <a:gdLst/>
              <a:ahLst/>
              <a:cxnLst/>
              <a:rect l="l" t="t" r="r" b="b"/>
              <a:pathLst>
                <a:path w="188" h="260" extrusionOk="0">
                  <a:moveTo>
                    <a:pt x="113" y="1"/>
                  </a:moveTo>
                  <a:cubicBezTo>
                    <a:pt x="85" y="1"/>
                    <a:pt x="48" y="35"/>
                    <a:pt x="1" y="130"/>
                  </a:cubicBezTo>
                  <a:cubicBezTo>
                    <a:pt x="48" y="225"/>
                    <a:pt x="85" y="259"/>
                    <a:pt x="113" y="259"/>
                  </a:cubicBezTo>
                  <a:cubicBezTo>
                    <a:pt x="187" y="259"/>
                    <a:pt x="187" y="1"/>
                    <a:pt x="1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93" name="Google Shape;4093;p7"/>
            <p:cNvSpPr/>
            <p:nvPr/>
          </p:nvSpPr>
          <p:spPr>
            <a:xfrm>
              <a:off x="5011825" y="3815150"/>
              <a:ext cx="7825" cy="6500"/>
            </a:xfrm>
            <a:custGeom>
              <a:avLst/>
              <a:gdLst/>
              <a:ahLst/>
              <a:cxnLst/>
              <a:rect l="l" t="t" r="r" b="b"/>
              <a:pathLst>
                <a:path w="313" h="260" extrusionOk="0">
                  <a:moveTo>
                    <a:pt x="201" y="1"/>
                  </a:moveTo>
                  <a:cubicBezTo>
                    <a:pt x="160" y="1"/>
                    <a:pt x="95" y="35"/>
                    <a:pt x="0" y="130"/>
                  </a:cubicBezTo>
                  <a:cubicBezTo>
                    <a:pt x="48" y="225"/>
                    <a:pt x="95" y="259"/>
                    <a:pt x="136" y="259"/>
                  </a:cubicBezTo>
                  <a:cubicBezTo>
                    <a:pt x="248" y="259"/>
                    <a:pt x="313" y="1"/>
                    <a:pt x="20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94" name="Google Shape;4094;p7"/>
            <p:cNvSpPr/>
            <p:nvPr/>
          </p:nvSpPr>
          <p:spPr>
            <a:xfrm>
              <a:off x="5217250" y="3818375"/>
              <a:ext cx="22450" cy="7500"/>
            </a:xfrm>
            <a:custGeom>
              <a:avLst/>
              <a:gdLst/>
              <a:ahLst/>
              <a:cxnLst/>
              <a:rect l="l" t="t" r="r" b="b"/>
              <a:pathLst>
                <a:path w="898" h="300" extrusionOk="0">
                  <a:moveTo>
                    <a:pt x="300" y="1"/>
                  </a:moveTo>
                  <a:cubicBezTo>
                    <a:pt x="1" y="225"/>
                    <a:pt x="1" y="300"/>
                    <a:pt x="100" y="300"/>
                  </a:cubicBezTo>
                  <a:cubicBezTo>
                    <a:pt x="300" y="300"/>
                    <a:pt x="897" y="1"/>
                    <a:pt x="30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95" name="Google Shape;4095;p7"/>
            <p:cNvSpPr/>
            <p:nvPr/>
          </p:nvSpPr>
          <p:spPr>
            <a:xfrm>
              <a:off x="1504375" y="3824000"/>
              <a:ext cx="5625" cy="25"/>
            </a:xfrm>
            <a:custGeom>
              <a:avLst/>
              <a:gdLst/>
              <a:ahLst/>
              <a:cxnLst/>
              <a:rect l="l" t="t" r="r" b="b"/>
              <a:pathLst>
                <a:path w="225" h="1" extrusionOk="0">
                  <a:moveTo>
                    <a:pt x="225" y="0"/>
                  </a:moveTo>
                  <a:lnTo>
                    <a:pt x="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96" name="Google Shape;4096;p7"/>
            <p:cNvSpPr/>
            <p:nvPr/>
          </p:nvSpPr>
          <p:spPr>
            <a:xfrm>
              <a:off x="1515575" y="3823125"/>
              <a:ext cx="25675" cy="11475"/>
            </a:xfrm>
            <a:custGeom>
              <a:avLst/>
              <a:gdLst/>
              <a:ahLst/>
              <a:cxnLst/>
              <a:rect l="l" t="t" r="r" b="b"/>
              <a:pathLst>
                <a:path w="1027" h="459" extrusionOk="0">
                  <a:moveTo>
                    <a:pt x="510" y="0"/>
                  </a:moveTo>
                  <a:cubicBezTo>
                    <a:pt x="310" y="0"/>
                    <a:pt x="96" y="70"/>
                    <a:pt x="1" y="259"/>
                  </a:cubicBezTo>
                  <a:cubicBezTo>
                    <a:pt x="300" y="259"/>
                    <a:pt x="499" y="458"/>
                    <a:pt x="665" y="458"/>
                  </a:cubicBezTo>
                  <a:cubicBezTo>
                    <a:pt x="748" y="458"/>
                    <a:pt x="823" y="409"/>
                    <a:pt x="897" y="259"/>
                  </a:cubicBezTo>
                  <a:cubicBezTo>
                    <a:pt x="1027" y="130"/>
                    <a:pt x="783" y="0"/>
                    <a:pt x="51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97" name="Google Shape;4097;p7"/>
            <p:cNvSpPr/>
            <p:nvPr/>
          </p:nvSpPr>
          <p:spPr>
            <a:xfrm>
              <a:off x="4913575" y="3837575"/>
              <a:ext cx="9400" cy="6475"/>
            </a:xfrm>
            <a:custGeom>
              <a:avLst/>
              <a:gdLst/>
              <a:ahLst/>
              <a:cxnLst/>
              <a:rect l="l" t="t" r="r" b="b"/>
              <a:pathLst>
                <a:path w="376" h="259" extrusionOk="0">
                  <a:moveTo>
                    <a:pt x="338" y="0"/>
                  </a:moveTo>
                  <a:cubicBezTo>
                    <a:pt x="324" y="0"/>
                    <a:pt x="262" y="35"/>
                    <a:pt x="120" y="129"/>
                  </a:cubicBezTo>
                  <a:cubicBezTo>
                    <a:pt x="26" y="224"/>
                    <a:pt x="1" y="259"/>
                    <a:pt x="15" y="259"/>
                  </a:cubicBezTo>
                  <a:cubicBezTo>
                    <a:pt x="52" y="259"/>
                    <a:pt x="375" y="0"/>
                    <a:pt x="33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98" name="Google Shape;4098;p7"/>
            <p:cNvSpPr/>
            <p:nvPr/>
          </p:nvSpPr>
          <p:spPr>
            <a:xfrm>
              <a:off x="4821325" y="3843900"/>
              <a:ext cx="11225" cy="2525"/>
            </a:xfrm>
            <a:custGeom>
              <a:avLst/>
              <a:gdLst/>
              <a:ahLst/>
              <a:cxnLst/>
              <a:rect l="l" t="t" r="r" b="b"/>
              <a:pathLst>
                <a:path w="449" h="101" extrusionOk="0">
                  <a:moveTo>
                    <a:pt x="116" y="1"/>
                  </a:moveTo>
                  <a:cubicBezTo>
                    <a:pt x="50" y="1"/>
                    <a:pt x="0" y="26"/>
                    <a:pt x="0" y="101"/>
                  </a:cubicBezTo>
                  <a:lnTo>
                    <a:pt x="448" y="101"/>
                  </a:lnTo>
                  <a:cubicBezTo>
                    <a:pt x="448" y="101"/>
                    <a:pt x="249" y="1"/>
                    <a:pt x="11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99" name="Google Shape;4099;p7"/>
            <p:cNvSpPr/>
            <p:nvPr/>
          </p:nvSpPr>
          <p:spPr>
            <a:xfrm>
              <a:off x="4965725" y="3843175"/>
              <a:ext cx="12500" cy="6475"/>
            </a:xfrm>
            <a:custGeom>
              <a:avLst/>
              <a:gdLst/>
              <a:ahLst/>
              <a:cxnLst/>
              <a:rect l="l" t="t" r="r" b="b"/>
              <a:pathLst>
                <a:path w="500" h="259" extrusionOk="0">
                  <a:moveTo>
                    <a:pt x="187" y="0"/>
                  </a:moveTo>
                  <a:cubicBezTo>
                    <a:pt x="0" y="0"/>
                    <a:pt x="65" y="259"/>
                    <a:pt x="252" y="259"/>
                  </a:cubicBezTo>
                  <a:cubicBezTo>
                    <a:pt x="320" y="259"/>
                    <a:pt x="405" y="224"/>
                    <a:pt x="500" y="130"/>
                  </a:cubicBezTo>
                  <a:cubicBezTo>
                    <a:pt x="357" y="35"/>
                    <a:pt x="255" y="0"/>
                    <a:pt x="18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00" name="Google Shape;4100;p7"/>
            <p:cNvSpPr/>
            <p:nvPr/>
          </p:nvSpPr>
          <p:spPr>
            <a:xfrm>
              <a:off x="4944575" y="3843600"/>
              <a:ext cx="22450" cy="13400"/>
            </a:xfrm>
            <a:custGeom>
              <a:avLst/>
              <a:gdLst/>
              <a:ahLst/>
              <a:cxnLst/>
              <a:rect l="l" t="t" r="r" b="b"/>
              <a:pathLst>
                <a:path w="898" h="536" extrusionOk="0">
                  <a:moveTo>
                    <a:pt x="449" y="1"/>
                  </a:moveTo>
                  <a:cubicBezTo>
                    <a:pt x="225" y="1"/>
                    <a:pt x="1" y="113"/>
                    <a:pt x="1" y="337"/>
                  </a:cubicBezTo>
                  <a:cubicBezTo>
                    <a:pt x="1" y="337"/>
                    <a:pt x="300" y="536"/>
                    <a:pt x="565" y="536"/>
                  </a:cubicBezTo>
                  <a:cubicBezTo>
                    <a:pt x="698" y="536"/>
                    <a:pt x="823" y="486"/>
                    <a:pt x="897" y="337"/>
                  </a:cubicBezTo>
                  <a:cubicBezTo>
                    <a:pt x="897" y="113"/>
                    <a:pt x="673" y="1"/>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01" name="Google Shape;4101;p7"/>
            <p:cNvSpPr/>
            <p:nvPr/>
          </p:nvSpPr>
          <p:spPr>
            <a:xfrm>
              <a:off x="4938975" y="3863200"/>
              <a:ext cx="15200" cy="7950"/>
            </a:xfrm>
            <a:custGeom>
              <a:avLst/>
              <a:gdLst/>
              <a:ahLst/>
              <a:cxnLst/>
              <a:rect l="l" t="t" r="r" b="b"/>
              <a:pathLst>
                <a:path w="608" h="318" extrusionOk="0">
                  <a:moveTo>
                    <a:pt x="449" y="1"/>
                  </a:moveTo>
                  <a:cubicBezTo>
                    <a:pt x="225" y="1"/>
                    <a:pt x="1" y="1"/>
                    <a:pt x="225" y="225"/>
                  </a:cubicBezTo>
                  <a:cubicBezTo>
                    <a:pt x="225" y="291"/>
                    <a:pt x="263" y="318"/>
                    <a:pt x="312" y="318"/>
                  </a:cubicBezTo>
                  <a:cubicBezTo>
                    <a:pt x="430" y="318"/>
                    <a:pt x="607" y="159"/>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02" name="Google Shape;4102;p7"/>
            <p:cNvSpPr/>
            <p:nvPr/>
          </p:nvSpPr>
          <p:spPr>
            <a:xfrm>
              <a:off x="4798900" y="3863300"/>
              <a:ext cx="4800" cy="8275"/>
            </a:xfrm>
            <a:custGeom>
              <a:avLst/>
              <a:gdLst/>
              <a:ahLst/>
              <a:cxnLst/>
              <a:rect l="l" t="t" r="r" b="b"/>
              <a:pathLst>
                <a:path w="192" h="331" extrusionOk="0">
                  <a:moveTo>
                    <a:pt x="124" y="0"/>
                  </a:moveTo>
                  <a:cubicBezTo>
                    <a:pt x="96" y="0"/>
                    <a:pt x="55" y="58"/>
                    <a:pt x="1" y="221"/>
                  </a:cubicBezTo>
                  <a:cubicBezTo>
                    <a:pt x="40" y="300"/>
                    <a:pt x="73" y="330"/>
                    <a:pt x="98" y="330"/>
                  </a:cubicBezTo>
                  <a:cubicBezTo>
                    <a:pt x="183" y="330"/>
                    <a:pt x="191" y="0"/>
                    <a:pt x="1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03" name="Google Shape;4103;p7"/>
            <p:cNvSpPr/>
            <p:nvPr/>
          </p:nvSpPr>
          <p:spPr>
            <a:xfrm>
              <a:off x="4670050" y="3871175"/>
              <a:ext cx="4675" cy="6500"/>
            </a:xfrm>
            <a:custGeom>
              <a:avLst/>
              <a:gdLst/>
              <a:ahLst/>
              <a:cxnLst/>
              <a:rect l="l" t="t" r="r" b="b"/>
              <a:pathLst>
                <a:path w="187" h="260" extrusionOk="0">
                  <a:moveTo>
                    <a:pt x="112" y="1"/>
                  </a:moveTo>
                  <a:cubicBezTo>
                    <a:pt x="85" y="1"/>
                    <a:pt x="47" y="35"/>
                    <a:pt x="0" y="130"/>
                  </a:cubicBezTo>
                  <a:cubicBezTo>
                    <a:pt x="47" y="225"/>
                    <a:pt x="85" y="260"/>
                    <a:pt x="112" y="260"/>
                  </a:cubicBezTo>
                  <a:cubicBezTo>
                    <a:pt x="187" y="260"/>
                    <a:pt x="187" y="1"/>
                    <a:pt x="11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04" name="Google Shape;4104;p7"/>
            <p:cNvSpPr/>
            <p:nvPr/>
          </p:nvSpPr>
          <p:spPr>
            <a:xfrm>
              <a:off x="4742875" y="3870475"/>
              <a:ext cx="4850" cy="5150"/>
            </a:xfrm>
            <a:custGeom>
              <a:avLst/>
              <a:gdLst/>
              <a:ahLst/>
              <a:cxnLst/>
              <a:rect l="l" t="t" r="r" b="b"/>
              <a:pathLst>
                <a:path w="194" h="206" extrusionOk="0">
                  <a:moveTo>
                    <a:pt x="130" y="0"/>
                  </a:moveTo>
                  <a:cubicBezTo>
                    <a:pt x="103" y="0"/>
                    <a:pt x="59" y="41"/>
                    <a:pt x="1" y="158"/>
                  </a:cubicBezTo>
                  <a:cubicBezTo>
                    <a:pt x="34" y="192"/>
                    <a:pt x="63" y="205"/>
                    <a:pt x="87" y="205"/>
                  </a:cubicBezTo>
                  <a:cubicBezTo>
                    <a:pt x="179" y="205"/>
                    <a:pt x="193" y="0"/>
                    <a:pt x="13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05" name="Google Shape;4105;p7"/>
            <p:cNvSpPr/>
            <p:nvPr/>
          </p:nvSpPr>
          <p:spPr>
            <a:xfrm>
              <a:off x="2266375" y="3876775"/>
              <a:ext cx="4700" cy="6500"/>
            </a:xfrm>
            <a:custGeom>
              <a:avLst/>
              <a:gdLst/>
              <a:ahLst/>
              <a:cxnLst/>
              <a:rect l="l" t="t" r="r" b="b"/>
              <a:pathLst>
                <a:path w="188" h="260" extrusionOk="0">
                  <a:moveTo>
                    <a:pt x="113" y="1"/>
                  </a:moveTo>
                  <a:cubicBezTo>
                    <a:pt x="85" y="1"/>
                    <a:pt x="48" y="36"/>
                    <a:pt x="1" y="130"/>
                  </a:cubicBezTo>
                  <a:cubicBezTo>
                    <a:pt x="48" y="225"/>
                    <a:pt x="85" y="260"/>
                    <a:pt x="113" y="260"/>
                  </a:cubicBezTo>
                  <a:cubicBezTo>
                    <a:pt x="187" y="260"/>
                    <a:pt x="187" y="1"/>
                    <a:pt x="1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06" name="Google Shape;4106;p7"/>
            <p:cNvSpPr/>
            <p:nvPr/>
          </p:nvSpPr>
          <p:spPr>
            <a:xfrm>
              <a:off x="6692700" y="3874425"/>
              <a:ext cx="16600" cy="12375"/>
            </a:xfrm>
            <a:custGeom>
              <a:avLst/>
              <a:gdLst/>
              <a:ahLst/>
              <a:cxnLst/>
              <a:rect l="l" t="t" r="r" b="b"/>
              <a:pathLst>
                <a:path w="664" h="495" extrusionOk="0">
                  <a:moveTo>
                    <a:pt x="225" y="0"/>
                  </a:moveTo>
                  <a:cubicBezTo>
                    <a:pt x="225" y="224"/>
                    <a:pt x="225" y="224"/>
                    <a:pt x="1" y="448"/>
                  </a:cubicBezTo>
                  <a:cubicBezTo>
                    <a:pt x="97" y="480"/>
                    <a:pt x="179" y="494"/>
                    <a:pt x="248" y="494"/>
                  </a:cubicBezTo>
                  <a:cubicBezTo>
                    <a:pt x="664" y="494"/>
                    <a:pt x="609" y="0"/>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07" name="Google Shape;4107;p7"/>
            <p:cNvSpPr/>
            <p:nvPr/>
          </p:nvSpPr>
          <p:spPr>
            <a:xfrm>
              <a:off x="3106825" y="3885625"/>
              <a:ext cx="5625" cy="25"/>
            </a:xfrm>
            <a:custGeom>
              <a:avLst/>
              <a:gdLst/>
              <a:ahLst/>
              <a:cxnLst/>
              <a:rect l="l" t="t" r="r" b="b"/>
              <a:pathLst>
                <a:path w="225" h="1" extrusionOk="0">
                  <a:moveTo>
                    <a:pt x="224" y="0"/>
                  </a:moveTo>
                  <a:lnTo>
                    <a:pt x="0" y="0"/>
                  </a:lnTo>
                  <a:cubicBezTo>
                    <a:pt x="0" y="0"/>
                    <a:pt x="224" y="0"/>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08" name="Google Shape;4108;p7"/>
            <p:cNvSpPr/>
            <p:nvPr/>
          </p:nvSpPr>
          <p:spPr>
            <a:xfrm>
              <a:off x="5230575" y="3906875"/>
              <a:ext cx="16600" cy="7950"/>
            </a:xfrm>
            <a:custGeom>
              <a:avLst/>
              <a:gdLst/>
              <a:ahLst/>
              <a:cxnLst/>
              <a:rect l="l" t="t" r="r" b="b"/>
              <a:pathLst>
                <a:path w="664" h="318" extrusionOk="0">
                  <a:moveTo>
                    <a:pt x="542" y="0"/>
                  </a:moveTo>
                  <a:cubicBezTo>
                    <a:pt x="317" y="0"/>
                    <a:pt x="0" y="317"/>
                    <a:pt x="225" y="317"/>
                  </a:cubicBezTo>
                  <a:cubicBezTo>
                    <a:pt x="271" y="317"/>
                    <a:pt x="341" y="304"/>
                    <a:pt x="439" y="271"/>
                  </a:cubicBezTo>
                  <a:cubicBezTo>
                    <a:pt x="439" y="271"/>
                    <a:pt x="663" y="47"/>
                    <a:pt x="663" y="47"/>
                  </a:cubicBezTo>
                  <a:cubicBezTo>
                    <a:pt x="630" y="14"/>
                    <a:pt x="588" y="0"/>
                    <a:pt x="54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09" name="Google Shape;4109;p7"/>
            <p:cNvSpPr/>
            <p:nvPr/>
          </p:nvSpPr>
          <p:spPr>
            <a:xfrm>
              <a:off x="4989400" y="3939325"/>
              <a:ext cx="11225" cy="7950"/>
            </a:xfrm>
            <a:custGeom>
              <a:avLst/>
              <a:gdLst/>
              <a:ahLst/>
              <a:cxnLst/>
              <a:rect l="l" t="t" r="r" b="b"/>
              <a:pathLst>
                <a:path w="449" h="318" extrusionOk="0">
                  <a:moveTo>
                    <a:pt x="80" y="1"/>
                  </a:moveTo>
                  <a:cubicBezTo>
                    <a:pt x="1" y="1"/>
                    <a:pt x="1" y="159"/>
                    <a:pt x="1" y="318"/>
                  </a:cubicBezTo>
                  <a:cubicBezTo>
                    <a:pt x="225" y="318"/>
                    <a:pt x="449" y="318"/>
                    <a:pt x="225" y="94"/>
                  </a:cubicBezTo>
                  <a:cubicBezTo>
                    <a:pt x="159" y="28"/>
                    <a:pt x="113" y="1"/>
                    <a:pt x="8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10" name="Google Shape;4110;p7"/>
            <p:cNvSpPr/>
            <p:nvPr/>
          </p:nvSpPr>
          <p:spPr>
            <a:xfrm>
              <a:off x="5006225" y="3941650"/>
              <a:ext cx="5625" cy="2525"/>
            </a:xfrm>
            <a:custGeom>
              <a:avLst/>
              <a:gdLst/>
              <a:ahLst/>
              <a:cxnLst/>
              <a:rect l="l" t="t" r="r" b="b"/>
              <a:pathLst>
                <a:path w="225" h="101" extrusionOk="0">
                  <a:moveTo>
                    <a:pt x="0" y="1"/>
                  </a:moveTo>
                  <a:cubicBezTo>
                    <a:pt x="0" y="1"/>
                    <a:pt x="100" y="100"/>
                    <a:pt x="166" y="100"/>
                  </a:cubicBezTo>
                  <a:cubicBezTo>
                    <a:pt x="199" y="100"/>
                    <a:pt x="224" y="75"/>
                    <a:pt x="2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11" name="Google Shape;4111;p7"/>
            <p:cNvSpPr/>
            <p:nvPr/>
          </p:nvSpPr>
          <p:spPr>
            <a:xfrm>
              <a:off x="4658825" y="3947250"/>
              <a:ext cx="5625" cy="25"/>
            </a:xfrm>
            <a:custGeom>
              <a:avLst/>
              <a:gdLst/>
              <a:ahLst/>
              <a:cxnLst/>
              <a:rect l="l" t="t" r="r" b="b"/>
              <a:pathLst>
                <a:path w="225" h="1" extrusionOk="0">
                  <a:moveTo>
                    <a:pt x="225" y="1"/>
                  </a:moveTo>
                  <a:lnTo>
                    <a:pt x="1" y="1"/>
                  </a:lnTo>
                  <a:cubicBezTo>
                    <a:pt x="1" y="1"/>
                    <a:pt x="225" y="1"/>
                    <a:pt x="2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12" name="Google Shape;4112;p7"/>
            <p:cNvSpPr/>
            <p:nvPr/>
          </p:nvSpPr>
          <p:spPr>
            <a:xfrm>
              <a:off x="2092675" y="3941650"/>
              <a:ext cx="22450" cy="22450"/>
            </a:xfrm>
            <a:custGeom>
              <a:avLst/>
              <a:gdLst/>
              <a:ahLst/>
              <a:cxnLst/>
              <a:rect l="l" t="t" r="r" b="b"/>
              <a:pathLst>
                <a:path w="898" h="898" extrusionOk="0">
                  <a:moveTo>
                    <a:pt x="449" y="449"/>
                  </a:moveTo>
                  <a:cubicBezTo>
                    <a:pt x="1" y="1"/>
                    <a:pt x="897" y="897"/>
                    <a:pt x="449" y="449"/>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13" name="Google Shape;4113;p7"/>
            <p:cNvSpPr/>
            <p:nvPr/>
          </p:nvSpPr>
          <p:spPr>
            <a:xfrm>
              <a:off x="4686850" y="3949000"/>
              <a:ext cx="15425" cy="9475"/>
            </a:xfrm>
            <a:custGeom>
              <a:avLst/>
              <a:gdLst/>
              <a:ahLst/>
              <a:cxnLst/>
              <a:rect l="l" t="t" r="r" b="b"/>
              <a:pathLst>
                <a:path w="617" h="379" extrusionOk="0">
                  <a:moveTo>
                    <a:pt x="197" y="1"/>
                  </a:moveTo>
                  <a:cubicBezTo>
                    <a:pt x="126" y="1"/>
                    <a:pt x="56" y="43"/>
                    <a:pt x="0" y="155"/>
                  </a:cubicBezTo>
                  <a:cubicBezTo>
                    <a:pt x="449" y="155"/>
                    <a:pt x="449" y="155"/>
                    <a:pt x="449" y="379"/>
                  </a:cubicBezTo>
                  <a:cubicBezTo>
                    <a:pt x="617" y="379"/>
                    <a:pt x="407" y="1"/>
                    <a:pt x="1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14" name="Google Shape;4114;p7"/>
            <p:cNvSpPr/>
            <p:nvPr/>
          </p:nvSpPr>
          <p:spPr>
            <a:xfrm>
              <a:off x="4832525" y="3958450"/>
              <a:ext cx="11225" cy="25"/>
            </a:xfrm>
            <a:custGeom>
              <a:avLst/>
              <a:gdLst/>
              <a:ahLst/>
              <a:cxnLst/>
              <a:rect l="l" t="t" r="r" b="b"/>
              <a:pathLst>
                <a:path w="449" h="1" extrusionOk="0">
                  <a:moveTo>
                    <a:pt x="0" y="1"/>
                  </a:moveTo>
                  <a:lnTo>
                    <a:pt x="449" y="1"/>
                  </a:lnTo>
                  <a:cubicBezTo>
                    <a:pt x="449" y="1"/>
                    <a:pt x="0"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15" name="Google Shape;4115;p7"/>
            <p:cNvSpPr/>
            <p:nvPr/>
          </p:nvSpPr>
          <p:spPr>
            <a:xfrm>
              <a:off x="4698050" y="3969675"/>
              <a:ext cx="11225" cy="2500"/>
            </a:xfrm>
            <a:custGeom>
              <a:avLst/>
              <a:gdLst/>
              <a:ahLst/>
              <a:cxnLst/>
              <a:rect l="l" t="t" r="r" b="b"/>
              <a:pathLst>
                <a:path w="449" h="100" extrusionOk="0">
                  <a:moveTo>
                    <a:pt x="1" y="0"/>
                  </a:moveTo>
                  <a:cubicBezTo>
                    <a:pt x="1" y="0"/>
                    <a:pt x="200" y="100"/>
                    <a:pt x="333" y="100"/>
                  </a:cubicBezTo>
                  <a:cubicBezTo>
                    <a:pt x="399" y="100"/>
                    <a:pt x="449" y="75"/>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16" name="Google Shape;4116;p7"/>
            <p:cNvSpPr/>
            <p:nvPr/>
          </p:nvSpPr>
          <p:spPr>
            <a:xfrm>
              <a:off x="5644950" y="3995200"/>
              <a:ext cx="16825" cy="6700"/>
            </a:xfrm>
            <a:custGeom>
              <a:avLst/>
              <a:gdLst/>
              <a:ahLst/>
              <a:cxnLst/>
              <a:rect l="l" t="t" r="r" b="b"/>
              <a:pathLst>
                <a:path w="673" h="268" extrusionOk="0">
                  <a:moveTo>
                    <a:pt x="274" y="0"/>
                  </a:moveTo>
                  <a:cubicBezTo>
                    <a:pt x="175" y="0"/>
                    <a:pt x="75" y="25"/>
                    <a:pt x="1" y="100"/>
                  </a:cubicBezTo>
                  <a:cubicBezTo>
                    <a:pt x="225" y="212"/>
                    <a:pt x="393" y="268"/>
                    <a:pt x="505" y="268"/>
                  </a:cubicBezTo>
                  <a:cubicBezTo>
                    <a:pt x="617" y="268"/>
                    <a:pt x="673" y="212"/>
                    <a:pt x="673" y="100"/>
                  </a:cubicBezTo>
                  <a:cubicBezTo>
                    <a:pt x="673" y="100"/>
                    <a:pt x="474" y="0"/>
                    <a:pt x="27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17" name="Google Shape;4117;p7"/>
            <p:cNvSpPr/>
            <p:nvPr/>
          </p:nvSpPr>
          <p:spPr>
            <a:xfrm>
              <a:off x="5527300" y="4015900"/>
              <a:ext cx="11225" cy="4225"/>
            </a:xfrm>
            <a:custGeom>
              <a:avLst/>
              <a:gdLst/>
              <a:ahLst/>
              <a:cxnLst/>
              <a:rect l="l" t="t" r="r" b="b"/>
              <a:pathLst>
                <a:path w="449" h="169" extrusionOk="0">
                  <a:moveTo>
                    <a:pt x="224" y="0"/>
                  </a:moveTo>
                  <a:cubicBezTo>
                    <a:pt x="112" y="0"/>
                    <a:pt x="0" y="56"/>
                    <a:pt x="0" y="168"/>
                  </a:cubicBezTo>
                  <a:lnTo>
                    <a:pt x="448" y="168"/>
                  </a:lnTo>
                  <a:cubicBezTo>
                    <a:pt x="448" y="56"/>
                    <a:pt x="336" y="0"/>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18" name="Google Shape;4118;p7"/>
            <p:cNvSpPr/>
            <p:nvPr/>
          </p:nvSpPr>
          <p:spPr>
            <a:xfrm>
              <a:off x="4513150" y="4040025"/>
              <a:ext cx="14975" cy="2500"/>
            </a:xfrm>
            <a:custGeom>
              <a:avLst/>
              <a:gdLst/>
              <a:ahLst/>
              <a:cxnLst/>
              <a:rect l="l" t="t" r="r" b="b"/>
              <a:pathLst>
                <a:path w="599" h="100" extrusionOk="0">
                  <a:moveTo>
                    <a:pt x="167" y="0"/>
                  </a:moveTo>
                  <a:cubicBezTo>
                    <a:pt x="75" y="0"/>
                    <a:pt x="1" y="25"/>
                    <a:pt x="1" y="100"/>
                  </a:cubicBezTo>
                  <a:lnTo>
                    <a:pt x="449" y="100"/>
                  </a:lnTo>
                  <a:cubicBezTo>
                    <a:pt x="598" y="100"/>
                    <a:pt x="349" y="0"/>
                    <a:pt x="1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19" name="Google Shape;4119;p7"/>
            <p:cNvSpPr/>
            <p:nvPr/>
          </p:nvSpPr>
          <p:spPr>
            <a:xfrm>
              <a:off x="3825875" y="4048100"/>
              <a:ext cx="14950" cy="2525"/>
            </a:xfrm>
            <a:custGeom>
              <a:avLst/>
              <a:gdLst/>
              <a:ahLst/>
              <a:cxnLst/>
              <a:rect l="l" t="t" r="r" b="b"/>
              <a:pathLst>
                <a:path w="598" h="101" extrusionOk="0">
                  <a:moveTo>
                    <a:pt x="149" y="1"/>
                  </a:moveTo>
                  <a:cubicBezTo>
                    <a:pt x="0" y="1"/>
                    <a:pt x="249" y="100"/>
                    <a:pt x="432" y="100"/>
                  </a:cubicBezTo>
                  <a:cubicBezTo>
                    <a:pt x="523" y="100"/>
                    <a:pt x="598" y="75"/>
                    <a:pt x="5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20" name="Google Shape;4120;p7"/>
            <p:cNvSpPr/>
            <p:nvPr/>
          </p:nvSpPr>
          <p:spPr>
            <a:xfrm>
              <a:off x="5773825" y="4040175"/>
              <a:ext cx="11225" cy="7950"/>
            </a:xfrm>
            <a:custGeom>
              <a:avLst/>
              <a:gdLst/>
              <a:ahLst/>
              <a:cxnLst/>
              <a:rect l="l" t="t" r="r" b="b"/>
              <a:pathLst>
                <a:path w="449" h="318" extrusionOk="0">
                  <a:moveTo>
                    <a:pt x="79" y="1"/>
                  </a:moveTo>
                  <a:cubicBezTo>
                    <a:pt x="0" y="1"/>
                    <a:pt x="0" y="159"/>
                    <a:pt x="0" y="318"/>
                  </a:cubicBezTo>
                  <a:cubicBezTo>
                    <a:pt x="224" y="318"/>
                    <a:pt x="448" y="318"/>
                    <a:pt x="224" y="94"/>
                  </a:cubicBezTo>
                  <a:cubicBezTo>
                    <a:pt x="159" y="28"/>
                    <a:pt x="112" y="1"/>
                    <a:pt x="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21" name="Google Shape;4121;p7"/>
            <p:cNvSpPr/>
            <p:nvPr/>
          </p:nvSpPr>
          <p:spPr>
            <a:xfrm>
              <a:off x="3779175" y="4048100"/>
              <a:ext cx="11225" cy="7950"/>
            </a:xfrm>
            <a:custGeom>
              <a:avLst/>
              <a:gdLst/>
              <a:ahLst/>
              <a:cxnLst/>
              <a:rect l="l" t="t" r="r" b="b"/>
              <a:pathLst>
                <a:path w="449" h="318" extrusionOk="0">
                  <a:moveTo>
                    <a:pt x="449" y="1"/>
                  </a:moveTo>
                  <a:cubicBezTo>
                    <a:pt x="449" y="1"/>
                    <a:pt x="0" y="1"/>
                    <a:pt x="0" y="225"/>
                  </a:cubicBezTo>
                  <a:cubicBezTo>
                    <a:pt x="0" y="291"/>
                    <a:pt x="39" y="318"/>
                    <a:pt x="93" y="318"/>
                  </a:cubicBezTo>
                  <a:cubicBezTo>
                    <a:pt x="224" y="318"/>
                    <a:pt x="449" y="159"/>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22" name="Google Shape;4122;p7"/>
            <p:cNvSpPr/>
            <p:nvPr/>
          </p:nvSpPr>
          <p:spPr>
            <a:xfrm>
              <a:off x="5591350" y="4058125"/>
              <a:ext cx="11100" cy="5150"/>
            </a:xfrm>
            <a:custGeom>
              <a:avLst/>
              <a:gdLst/>
              <a:ahLst/>
              <a:cxnLst/>
              <a:rect l="l" t="t" r="r" b="b"/>
              <a:pathLst>
                <a:path w="444" h="206" extrusionOk="0">
                  <a:moveTo>
                    <a:pt x="321" y="1"/>
                  </a:moveTo>
                  <a:cubicBezTo>
                    <a:pt x="289" y="1"/>
                    <a:pt x="229" y="14"/>
                    <a:pt x="127" y="48"/>
                  </a:cubicBezTo>
                  <a:cubicBezTo>
                    <a:pt x="10" y="165"/>
                    <a:pt x="0" y="206"/>
                    <a:pt x="38" y="206"/>
                  </a:cubicBezTo>
                  <a:cubicBezTo>
                    <a:pt x="121" y="206"/>
                    <a:pt x="443" y="1"/>
                    <a:pt x="32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23" name="Google Shape;4123;p7"/>
            <p:cNvSpPr/>
            <p:nvPr/>
          </p:nvSpPr>
          <p:spPr>
            <a:xfrm>
              <a:off x="5622775" y="4069375"/>
              <a:ext cx="16600" cy="12375"/>
            </a:xfrm>
            <a:custGeom>
              <a:avLst/>
              <a:gdLst/>
              <a:ahLst/>
              <a:cxnLst/>
              <a:rect l="l" t="t" r="r" b="b"/>
              <a:pathLst>
                <a:path w="664" h="495" extrusionOk="0">
                  <a:moveTo>
                    <a:pt x="416" y="1"/>
                  </a:moveTo>
                  <a:cubicBezTo>
                    <a:pt x="0" y="1"/>
                    <a:pt x="55" y="494"/>
                    <a:pt x="439" y="494"/>
                  </a:cubicBezTo>
                  <a:cubicBezTo>
                    <a:pt x="439" y="270"/>
                    <a:pt x="663" y="270"/>
                    <a:pt x="663" y="46"/>
                  </a:cubicBezTo>
                  <a:cubicBezTo>
                    <a:pt x="567" y="14"/>
                    <a:pt x="485" y="1"/>
                    <a:pt x="41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24" name="Google Shape;4124;p7"/>
            <p:cNvSpPr/>
            <p:nvPr/>
          </p:nvSpPr>
          <p:spPr>
            <a:xfrm>
              <a:off x="5773825" y="4088725"/>
              <a:ext cx="22425" cy="4225"/>
            </a:xfrm>
            <a:custGeom>
              <a:avLst/>
              <a:gdLst/>
              <a:ahLst/>
              <a:cxnLst/>
              <a:rect l="l" t="t" r="r" b="b"/>
              <a:pathLst>
                <a:path w="897" h="169" extrusionOk="0">
                  <a:moveTo>
                    <a:pt x="505" y="1"/>
                  </a:moveTo>
                  <a:cubicBezTo>
                    <a:pt x="280" y="1"/>
                    <a:pt x="0" y="57"/>
                    <a:pt x="0" y="169"/>
                  </a:cubicBezTo>
                  <a:lnTo>
                    <a:pt x="673" y="169"/>
                  </a:lnTo>
                  <a:cubicBezTo>
                    <a:pt x="897" y="57"/>
                    <a:pt x="729" y="1"/>
                    <a:pt x="50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25" name="Google Shape;4125;p7"/>
            <p:cNvSpPr/>
            <p:nvPr/>
          </p:nvSpPr>
          <p:spPr>
            <a:xfrm>
              <a:off x="5829850" y="4092925"/>
              <a:ext cx="5625" cy="2525"/>
            </a:xfrm>
            <a:custGeom>
              <a:avLst/>
              <a:gdLst/>
              <a:ahLst/>
              <a:cxnLst/>
              <a:rect l="l" t="t" r="r" b="b"/>
              <a:pathLst>
                <a:path w="225" h="101" extrusionOk="0">
                  <a:moveTo>
                    <a:pt x="0" y="1"/>
                  </a:moveTo>
                  <a:cubicBezTo>
                    <a:pt x="0" y="1"/>
                    <a:pt x="100" y="100"/>
                    <a:pt x="166" y="100"/>
                  </a:cubicBezTo>
                  <a:cubicBezTo>
                    <a:pt x="200" y="100"/>
                    <a:pt x="225" y="75"/>
                    <a:pt x="2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26" name="Google Shape;4126;p7"/>
            <p:cNvSpPr/>
            <p:nvPr/>
          </p:nvSpPr>
          <p:spPr>
            <a:xfrm>
              <a:off x="4552375" y="4120950"/>
              <a:ext cx="5625" cy="2500"/>
            </a:xfrm>
            <a:custGeom>
              <a:avLst/>
              <a:gdLst/>
              <a:ahLst/>
              <a:cxnLst/>
              <a:rect l="l" t="t" r="r" b="b"/>
              <a:pathLst>
                <a:path w="225" h="100" extrusionOk="0">
                  <a:moveTo>
                    <a:pt x="1" y="0"/>
                  </a:moveTo>
                  <a:cubicBezTo>
                    <a:pt x="1" y="0"/>
                    <a:pt x="100" y="100"/>
                    <a:pt x="167" y="100"/>
                  </a:cubicBezTo>
                  <a:cubicBezTo>
                    <a:pt x="200" y="100"/>
                    <a:pt x="225" y="75"/>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27" name="Google Shape;4127;p7"/>
            <p:cNvSpPr/>
            <p:nvPr/>
          </p:nvSpPr>
          <p:spPr>
            <a:xfrm>
              <a:off x="4092925" y="4171375"/>
              <a:ext cx="16850" cy="11225"/>
            </a:xfrm>
            <a:custGeom>
              <a:avLst/>
              <a:gdLst/>
              <a:ahLst/>
              <a:cxnLst/>
              <a:rect l="l" t="t" r="r" b="b"/>
              <a:pathLst>
                <a:path w="674" h="449" extrusionOk="0">
                  <a:moveTo>
                    <a:pt x="1" y="0"/>
                  </a:moveTo>
                  <a:cubicBezTo>
                    <a:pt x="1" y="224"/>
                    <a:pt x="225" y="449"/>
                    <a:pt x="673" y="449"/>
                  </a:cubicBezTo>
                  <a:cubicBezTo>
                    <a:pt x="449" y="224"/>
                    <a:pt x="225"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28" name="Google Shape;4128;p7"/>
            <p:cNvSpPr/>
            <p:nvPr/>
          </p:nvSpPr>
          <p:spPr>
            <a:xfrm>
              <a:off x="4294650" y="4171375"/>
              <a:ext cx="11225" cy="2500"/>
            </a:xfrm>
            <a:custGeom>
              <a:avLst/>
              <a:gdLst/>
              <a:ahLst/>
              <a:cxnLst/>
              <a:rect l="l" t="t" r="r" b="b"/>
              <a:pathLst>
                <a:path w="449" h="100" extrusionOk="0">
                  <a:moveTo>
                    <a:pt x="0" y="0"/>
                  </a:moveTo>
                  <a:cubicBezTo>
                    <a:pt x="0" y="0"/>
                    <a:pt x="199" y="100"/>
                    <a:pt x="332" y="100"/>
                  </a:cubicBezTo>
                  <a:cubicBezTo>
                    <a:pt x="399" y="100"/>
                    <a:pt x="448" y="75"/>
                    <a:pt x="4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29" name="Google Shape;4129;p7"/>
            <p:cNvSpPr/>
            <p:nvPr/>
          </p:nvSpPr>
          <p:spPr>
            <a:xfrm>
              <a:off x="2917500" y="4175800"/>
              <a:ext cx="15650" cy="5150"/>
            </a:xfrm>
            <a:custGeom>
              <a:avLst/>
              <a:gdLst/>
              <a:ahLst/>
              <a:cxnLst/>
              <a:rect l="l" t="t" r="r" b="b"/>
              <a:pathLst>
                <a:path w="626" h="206" extrusionOk="0">
                  <a:moveTo>
                    <a:pt x="308" y="0"/>
                  </a:moveTo>
                  <a:cubicBezTo>
                    <a:pt x="1" y="0"/>
                    <a:pt x="88" y="205"/>
                    <a:pt x="298" y="205"/>
                  </a:cubicBezTo>
                  <a:cubicBezTo>
                    <a:pt x="391" y="205"/>
                    <a:pt x="508" y="165"/>
                    <a:pt x="626" y="47"/>
                  </a:cubicBezTo>
                  <a:cubicBezTo>
                    <a:pt x="491" y="14"/>
                    <a:pt x="386" y="0"/>
                    <a:pt x="30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30" name="Google Shape;4130;p7"/>
            <p:cNvSpPr/>
            <p:nvPr/>
          </p:nvSpPr>
          <p:spPr>
            <a:xfrm>
              <a:off x="4104150" y="4182575"/>
              <a:ext cx="11225" cy="11225"/>
            </a:xfrm>
            <a:custGeom>
              <a:avLst/>
              <a:gdLst/>
              <a:ahLst/>
              <a:cxnLst/>
              <a:rect l="l" t="t" r="r" b="b"/>
              <a:pathLst>
                <a:path w="449" h="449" extrusionOk="0">
                  <a:moveTo>
                    <a:pt x="0" y="1"/>
                  </a:moveTo>
                  <a:cubicBezTo>
                    <a:pt x="0" y="225"/>
                    <a:pt x="0" y="449"/>
                    <a:pt x="224" y="449"/>
                  </a:cubicBezTo>
                  <a:cubicBezTo>
                    <a:pt x="448" y="449"/>
                    <a:pt x="0"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31" name="Google Shape;4131;p7"/>
            <p:cNvSpPr/>
            <p:nvPr/>
          </p:nvSpPr>
          <p:spPr>
            <a:xfrm>
              <a:off x="4322650" y="4210675"/>
              <a:ext cx="4800" cy="8275"/>
            </a:xfrm>
            <a:custGeom>
              <a:avLst/>
              <a:gdLst/>
              <a:ahLst/>
              <a:cxnLst/>
              <a:rect l="l" t="t" r="r" b="b"/>
              <a:pathLst>
                <a:path w="192" h="331" extrusionOk="0">
                  <a:moveTo>
                    <a:pt x="124" y="1"/>
                  </a:moveTo>
                  <a:cubicBezTo>
                    <a:pt x="96" y="1"/>
                    <a:pt x="55" y="58"/>
                    <a:pt x="1" y="221"/>
                  </a:cubicBezTo>
                  <a:cubicBezTo>
                    <a:pt x="40" y="300"/>
                    <a:pt x="73" y="330"/>
                    <a:pt x="98" y="330"/>
                  </a:cubicBezTo>
                  <a:cubicBezTo>
                    <a:pt x="183" y="330"/>
                    <a:pt x="191" y="1"/>
                    <a:pt x="1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32" name="Google Shape;4132;p7"/>
            <p:cNvSpPr/>
            <p:nvPr/>
          </p:nvSpPr>
          <p:spPr>
            <a:xfrm>
              <a:off x="3471000" y="4217600"/>
              <a:ext cx="11250" cy="4225"/>
            </a:xfrm>
            <a:custGeom>
              <a:avLst/>
              <a:gdLst/>
              <a:ahLst/>
              <a:cxnLst/>
              <a:rect l="l" t="t" r="r" b="b"/>
              <a:pathLst>
                <a:path w="450" h="169" extrusionOk="0">
                  <a:moveTo>
                    <a:pt x="225" y="0"/>
                  </a:moveTo>
                  <a:cubicBezTo>
                    <a:pt x="113" y="0"/>
                    <a:pt x="1" y="56"/>
                    <a:pt x="1" y="168"/>
                  </a:cubicBezTo>
                  <a:lnTo>
                    <a:pt x="449" y="168"/>
                  </a:lnTo>
                  <a:cubicBezTo>
                    <a:pt x="449" y="56"/>
                    <a:pt x="337" y="0"/>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33" name="Google Shape;4133;p7"/>
            <p:cNvSpPr/>
            <p:nvPr/>
          </p:nvSpPr>
          <p:spPr>
            <a:xfrm>
              <a:off x="4653225" y="4244200"/>
              <a:ext cx="5625" cy="25"/>
            </a:xfrm>
            <a:custGeom>
              <a:avLst/>
              <a:gdLst/>
              <a:ahLst/>
              <a:cxnLst/>
              <a:rect l="l" t="t" r="r" b="b"/>
              <a:pathLst>
                <a:path w="225" h="1" extrusionOk="0">
                  <a:moveTo>
                    <a:pt x="225" y="1"/>
                  </a:moveTo>
                  <a:lnTo>
                    <a:pt x="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34" name="Google Shape;4134;p7"/>
            <p:cNvSpPr/>
            <p:nvPr/>
          </p:nvSpPr>
          <p:spPr>
            <a:xfrm>
              <a:off x="4602800" y="4277825"/>
              <a:ext cx="11225" cy="11225"/>
            </a:xfrm>
            <a:custGeom>
              <a:avLst/>
              <a:gdLst/>
              <a:ahLst/>
              <a:cxnLst/>
              <a:rect l="l" t="t" r="r" b="b"/>
              <a:pathLst>
                <a:path w="449" h="449" extrusionOk="0">
                  <a:moveTo>
                    <a:pt x="225" y="1"/>
                  </a:moveTo>
                  <a:lnTo>
                    <a:pt x="1" y="449"/>
                  </a:lnTo>
                  <a:cubicBezTo>
                    <a:pt x="449" y="449"/>
                    <a:pt x="449" y="1"/>
                    <a:pt x="2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35" name="Google Shape;4135;p7"/>
            <p:cNvSpPr/>
            <p:nvPr/>
          </p:nvSpPr>
          <p:spPr>
            <a:xfrm>
              <a:off x="4501950" y="4277825"/>
              <a:ext cx="22425" cy="22450"/>
            </a:xfrm>
            <a:custGeom>
              <a:avLst/>
              <a:gdLst/>
              <a:ahLst/>
              <a:cxnLst/>
              <a:rect l="l" t="t" r="r" b="b"/>
              <a:pathLst>
                <a:path w="897" h="898" extrusionOk="0">
                  <a:moveTo>
                    <a:pt x="449" y="1"/>
                  </a:moveTo>
                  <a:cubicBezTo>
                    <a:pt x="449" y="449"/>
                    <a:pt x="1" y="897"/>
                    <a:pt x="673" y="897"/>
                  </a:cubicBezTo>
                  <a:cubicBezTo>
                    <a:pt x="673" y="673"/>
                    <a:pt x="897" y="1"/>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36" name="Google Shape;4136;p7"/>
            <p:cNvSpPr/>
            <p:nvPr/>
          </p:nvSpPr>
          <p:spPr>
            <a:xfrm>
              <a:off x="4507550" y="4300250"/>
              <a:ext cx="33650" cy="22425"/>
            </a:xfrm>
            <a:custGeom>
              <a:avLst/>
              <a:gdLst/>
              <a:ahLst/>
              <a:cxnLst/>
              <a:rect l="l" t="t" r="r" b="b"/>
              <a:pathLst>
                <a:path w="1346" h="897" extrusionOk="0">
                  <a:moveTo>
                    <a:pt x="449" y="0"/>
                  </a:moveTo>
                  <a:cubicBezTo>
                    <a:pt x="225" y="224"/>
                    <a:pt x="1" y="672"/>
                    <a:pt x="1" y="896"/>
                  </a:cubicBezTo>
                  <a:cubicBezTo>
                    <a:pt x="673" y="896"/>
                    <a:pt x="1345" y="0"/>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37" name="Google Shape;4137;p7"/>
            <p:cNvSpPr/>
            <p:nvPr/>
          </p:nvSpPr>
          <p:spPr>
            <a:xfrm>
              <a:off x="4272225" y="4336225"/>
              <a:ext cx="4700" cy="6500"/>
            </a:xfrm>
            <a:custGeom>
              <a:avLst/>
              <a:gdLst/>
              <a:ahLst/>
              <a:cxnLst/>
              <a:rect l="l" t="t" r="r" b="b"/>
              <a:pathLst>
                <a:path w="188" h="260" extrusionOk="0">
                  <a:moveTo>
                    <a:pt x="113" y="0"/>
                  </a:moveTo>
                  <a:cubicBezTo>
                    <a:pt x="85" y="0"/>
                    <a:pt x="48" y="35"/>
                    <a:pt x="1" y="130"/>
                  </a:cubicBezTo>
                  <a:cubicBezTo>
                    <a:pt x="48" y="225"/>
                    <a:pt x="85" y="259"/>
                    <a:pt x="113" y="259"/>
                  </a:cubicBezTo>
                  <a:cubicBezTo>
                    <a:pt x="187" y="259"/>
                    <a:pt x="187" y="0"/>
                    <a:pt x="11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38" name="Google Shape;4138;p7"/>
            <p:cNvSpPr/>
            <p:nvPr/>
          </p:nvSpPr>
          <p:spPr>
            <a:xfrm>
              <a:off x="4838125" y="4361875"/>
              <a:ext cx="5625" cy="2500"/>
            </a:xfrm>
            <a:custGeom>
              <a:avLst/>
              <a:gdLst/>
              <a:ahLst/>
              <a:cxnLst/>
              <a:rect l="l" t="t" r="r" b="b"/>
              <a:pathLst>
                <a:path w="225" h="100" extrusionOk="0">
                  <a:moveTo>
                    <a:pt x="1" y="0"/>
                  </a:moveTo>
                  <a:cubicBezTo>
                    <a:pt x="1" y="0"/>
                    <a:pt x="100" y="100"/>
                    <a:pt x="167" y="100"/>
                  </a:cubicBezTo>
                  <a:cubicBezTo>
                    <a:pt x="200" y="100"/>
                    <a:pt x="225" y="75"/>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39" name="Google Shape;4139;p7"/>
            <p:cNvSpPr/>
            <p:nvPr/>
          </p:nvSpPr>
          <p:spPr>
            <a:xfrm>
              <a:off x="4378675" y="4384275"/>
              <a:ext cx="16850" cy="2525"/>
            </a:xfrm>
            <a:custGeom>
              <a:avLst/>
              <a:gdLst/>
              <a:ahLst/>
              <a:cxnLst/>
              <a:rect l="l" t="t" r="r" b="b"/>
              <a:pathLst>
                <a:path w="674" h="101" extrusionOk="0">
                  <a:moveTo>
                    <a:pt x="1" y="1"/>
                  </a:moveTo>
                  <a:cubicBezTo>
                    <a:pt x="1" y="1"/>
                    <a:pt x="300" y="100"/>
                    <a:pt x="499" y="100"/>
                  </a:cubicBezTo>
                  <a:cubicBezTo>
                    <a:pt x="599" y="100"/>
                    <a:pt x="673" y="75"/>
                    <a:pt x="6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40" name="Google Shape;4140;p7"/>
            <p:cNvSpPr/>
            <p:nvPr/>
          </p:nvSpPr>
          <p:spPr>
            <a:xfrm>
              <a:off x="5768225" y="4384275"/>
              <a:ext cx="11225" cy="25"/>
            </a:xfrm>
            <a:custGeom>
              <a:avLst/>
              <a:gdLst/>
              <a:ahLst/>
              <a:cxnLst/>
              <a:rect l="l" t="t" r="r" b="b"/>
              <a:pathLst>
                <a:path w="449" h="1" extrusionOk="0">
                  <a:moveTo>
                    <a:pt x="448" y="1"/>
                  </a:moveTo>
                  <a:lnTo>
                    <a:pt x="0" y="1"/>
                  </a:lnTo>
                  <a:cubicBezTo>
                    <a:pt x="0" y="1"/>
                    <a:pt x="224" y="1"/>
                    <a:pt x="4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41" name="Google Shape;4141;p7"/>
            <p:cNvSpPr/>
            <p:nvPr/>
          </p:nvSpPr>
          <p:spPr>
            <a:xfrm>
              <a:off x="5757000" y="4384275"/>
              <a:ext cx="11250" cy="25"/>
            </a:xfrm>
            <a:custGeom>
              <a:avLst/>
              <a:gdLst/>
              <a:ahLst/>
              <a:cxnLst/>
              <a:rect l="l" t="t" r="r" b="b"/>
              <a:pathLst>
                <a:path w="450" h="1" extrusionOk="0">
                  <a:moveTo>
                    <a:pt x="449" y="1"/>
                  </a:moveTo>
                  <a:cubicBezTo>
                    <a:pt x="225" y="1"/>
                    <a:pt x="1"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42" name="Google Shape;4142;p7"/>
            <p:cNvSpPr/>
            <p:nvPr/>
          </p:nvSpPr>
          <p:spPr>
            <a:xfrm>
              <a:off x="4473925" y="4381950"/>
              <a:ext cx="16850" cy="7950"/>
            </a:xfrm>
            <a:custGeom>
              <a:avLst/>
              <a:gdLst/>
              <a:ahLst/>
              <a:cxnLst/>
              <a:rect l="l" t="t" r="r" b="b"/>
              <a:pathLst>
                <a:path w="674" h="318" extrusionOk="0">
                  <a:moveTo>
                    <a:pt x="436" y="1"/>
                  </a:moveTo>
                  <a:cubicBezTo>
                    <a:pt x="225" y="1"/>
                    <a:pt x="1" y="159"/>
                    <a:pt x="1" y="318"/>
                  </a:cubicBezTo>
                  <a:cubicBezTo>
                    <a:pt x="225" y="318"/>
                    <a:pt x="673" y="318"/>
                    <a:pt x="673" y="94"/>
                  </a:cubicBezTo>
                  <a:cubicBezTo>
                    <a:pt x="608" y="28"/>
                    <a:pt x="523" y="1"/>
                    <a:pt x="43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43" name="Google Shape;4143;p7"/>
            <p:cNvSpPr/>
            <p:nvPr/>
          </p:nvSpPr>
          <p:spPr>
            <a:xfrm>
              <a:off x="4507550" y="4386650"/>
              <a:ext cx="4700" cy="6500"/>
            </a:xfrm>
            <a:custGeom>
              <a:avLst/>
              <a:gdLst/>
              <a:ahLst/>
              <a:cxnLst/>
              <a:rect l="l" t="t" r="r" b="b"/>
              <a:pathLst>
                <a:path w="188" h="260" extrusionOk="0">
                  <a:moveTo>
                    <a:pt x="113" y="0"/>
                  </a:moveTo>
                  <a:cubicBezTo>
                    <a:pt x="85" y="0"/>
                    <a:pt x="48" y="35"/>
                    <a:pt x="1" y="130"/>
                  </a:cubicBezTo>
                  <a:cubicBezTo>
                    <a:pt x="48" y="225"/>
                    <a:pt x="85" y="259"/>
                    <a:pt x="113" y="259"/>
                  </a:cubicBezTo>
                  <a:cubicBezTo>
                    <a:pt x="187" y="259"/>
                    <a:pt x="187" y="0"/>
                    <a:pt x="11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44" name="Google Shape;4144;p7"/>
            <p:cNvSpPr/>
            <p:nvPr/>
          </p:nvSpPr>
          <p:spPr>
            <a:xfrm>
              <a:off x="6681500" y="4389875"/>
              <a:ext cx="11225" cy="25"/>
            </a:xfrm>
            <a:custGeom>
              <a:avLst/>
              <a:gdLst/>
              <a:ahLst/>
              <a:cxnLst/>
              <a:rect l="l" t="t" r="r" b="b"/>
              <a:pathLst>
                <a:path w="449" h="1" extrusionOk="0">
                  <a:moveTo>
                    <a:pt x="449" y="1"/>
                  </a:moveTo>
                  <a:lnTo>
                    <a:pt x="0" y="1"/>
                  </a:lnTo>
                  <a:cubicBezTo>
                    <a:pt x="0" y="1"/>
                    <a:pt x="449" y="1"/>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45" name="Google Shape;4145;p7"/>
            <p:cNvSpPr/>
            <p:nvPr/>
          </p:nvSpPr>
          <p:spPr>
            <a:xfrm>
              <a:off x="4373075" y="4389875"/>
              <a:ext cx="11100" cy="17750"/>
            </a:xfrm>
            <a:custGeom>
              <a:avLst/>
              <a:gdLst/>
              <a:ahLst/>
              <a:cxnLst/>
              <a:rect l="l" t="t" r="r" b="b"/>
              <a:pathLst>
                <a:path w="444" h="710" extrusionOk="0">
                  <a:moveTo>
                    <a:pt x="1" y="1"/>
                  </a:moveTo>
                  <a:lnTo>
                    <a:pt x="1" y="673"/>
                  </a:lnTo>
                  <a:cubicBezTo>
                    <a:pt x="51" y="698"/>
                    <a:pt x="95" y="709"/>
                    <a:pt x="134" y="709"/>
                  </a:cubicBezTo>
                  <a:cubicBezTo>
                    <a:pt x="444" y="709"/>
                    <a:pt x="399"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46" name="Google Shape;4146;p7"/>
            <p:cNvSpPr/>
            <p:nvPr/>
          </p:nvSpPr>
          <p:spPr>
            <a:xfrm>
              <a:off x="4436875" y="4397150"/>
              <a:ext cx="9200" cy="5150"/>
            </a:xfrm>
            <a:custGeom>
              <a:avLst/>
              <a:gdLst/>
              <a:ahLst/>
              <a:cxnLst/>
              <a:rect l="l" t="t" r="r" b="b"/>
              <a:pathLst>
                <a:path w="368" h="206" extrusionOk="0">
                  <a:moveTo>
                    <a:pt x="358" y="0"/>
                  </a:moveTo>
                  <a:cubicBezTo>
                    <a:pt x="337" y="0"/>
                    <a:pt x="0" y="205"/>
                    <a:pt x="31" y="205"/>
                  </a:cubicBezTo>
                  <a:cubicBezTo>
                    <a:pt x="39" y="205"/>
                    <a:pt x="71" y="192"/>
                    <a:pt x="138" y="158"/>
                  </a:cubicBezTo>
                  <a:cubicBezTo>
                    <a:pt x="314" y="41"/>
                    <a:pt x="367" y="0"/>
                    <a:pt x="35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47" name="Google Shape;4147;p7"/>
            <p:cNvSpPr/>
            <p:nvPr/>
          </p:nvSpPr>
          <p:spPr>
            <a:xfrm>
              <a:off x="4619625" y="4395500"/>
              <a:ext cx="5625" cy="5625"/>
            </a:xfrm>
            <a:custGeom>
              <a:avLst/>
              <a:gdLst/>
              <a:ahLst/>
              <a:cxnLst/>
              <a:rect l="l" t="t" r="r" b="b"/>
              <a:pathLst>
                <a:path w="225" h="225" extrusionOk="0">
                  <a:moveTo>
                    <a:pt x="224" y="0"/>
                  </a:moveTo>
                  <a:lnTo>
                    <a:pt x="224" y="0"/>
                  </a:lnTo>
                  <a:cubicBezTo>
                    <a:pt x="224" y="0"/>
                    <a:pt x="0" y="0"/>
                    <a:pt x="0" y="224"/>
                  </a:cubicBezTo>
                  <a:cubicBezTo>
                    <a:pt x="0" y="224"/>
                    <a:pt x="224" y="224"/>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48" name="Google Shape;4148;p7"/>
            <p:cNvSpPr/>
            <p:nvPr/>
          </p:nvSpPr>
          <p:spPr>
            <a:xfrm>
              <a:off x="6631075" y="4401100"/>
              <a:ext cx="22425" cy="5625"/>
            </a:xfrm>
            <a:custGeom>
              <a:avLst/>
              <a:gdLst/>
              <a:ahLst/>
              <a:cxnLst/>
              <a:rect l="l" t="t" r="r" b="b"/>
              <a:pathLst>
                <a:path w="897" h="225" extrusionOk="0">
                  <a:moveTo>
                    <a:pt x="897" y="0"/>
                  </a:moveTo>
                  <a:lnTo>
                    <a:pt x="0" y="224"/>
                  </a:lnTo>
                  <a:cubicBezTo>
                    <a:pt x="448" y="224"/>
                    <a:pt x="897" y="224"/>
                    <a:pt x="89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49" name="Google Shape;4149;p7"/>
            <p:cNvSpPr/>
            <p:nvPr/>
          </p:nvSpPr>
          <p:spPr>
            <a:xfrm>
              <a:off x="4350675" y="4417900"/>
              <a:ext cx="11225" cy="2525"/>
            </a:xfrm>
            <a:custGeom>
              <a:avLst/>
              <a:gdLst/>
              <a:ahLst/>
              <a:cxnLst/>
              <a:rect l="l" t="t" r="r" b="b"/>
              <a:pathLst>
                <a:path w="449" h="101" extrusionOk="0">
                  <a:moveTo>
                    <a:pt x="0" y="0"/>
                  </a:moveTo>
                  <a:cubicBezTo>
                    <a:pt x="0" y="0"/>
                    <a:pt x="200" y="100"/>
                    <a:pt x="332" y="100"/>
                  </a:cubicBezTo>
                  <a:cubicBezTo>
                    <a:pt x="399" y="100"/>
                    <a:pt x="449" y="75"/>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50" name="Google Shape;4150;p7"/>
            <p:cNvSpPr/>
            <p:nvPr/>
          </p:nvSpPr>
          <p:spPr>
            <a:xfrm>
              <a:off x="4373075" y="4420275"/>
              <a:ext cx="4700" cy="6475"/>
            </a:xfrm>
            <a:custGeom>
              <a:avLst/>
              <a:gdLst/>
              <a:ahLst/>
              <a:cxnLst/>
              <a:rect l="l" t="t" r="r" b="b"/>
              <a:pathLst>
                <a:path w="188" h="259" extrusionOk="0">
                  <a:moveTo>
                    <a:pt x="113" y="0"/>
                  </a:moveTo>
                  <a:cubicBezTo>
                    <a:pt x="86" y="0"/>
                    <a:pt x="48" y="35"/>
                    <a:pt x="1" y="130"/>
                  </a:cubicBezTo>
                  <a:cubicBezTo>
                    <a:pt x="48" y="224"/>
                    <a:pt x="86" y="259"/>
                    <a:pt x="113" y="259"/>
                  </a:cubicBezTo>
                  <a:cubicBezTo>
                    <a:pt x="188" y="259"/>
                    <a:pt x="188" y="0"/>
                    <a:pt x="11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51" name="Google Shape;4151;p7"/>
            <p:cNvSpPr/>
            <p:nvPr/>
          </p:nvSpPr>
          <p:spPr>
            <a:xfrm>
              <a:off x="4832525" y="4457125"/>
              <a:ext cx="11225" cy="2500"/>
            </a:xfrm>
            <a:custGeom>
              <a:avLst/>
              <a:gdLst/>
              <a:ahLst/>
              <a:cxnLst/>
              <a:rect l="l" t="t" r="r" b="b"/>
              <a:pathLst>
                <a:path w="449" h="100" extrusionOk="0">
                  <a:moveTo>
                    <a:pt x="0" y="0"/>
                  </a:moveTo>
                  <a:cubicBezTo>
                    <a:pt x="0" y="0"/>
                    <a:pt x="200" y="100"/>
                    <a:pt x="333" y="100"/>
                  </a:cubicBezTo>
                  <a:cubicBezTo>
                    <a:pt x="399" y="100"/>
                    <a:pt x="449" y="75"/>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52" name="Google Shape;4152;p7"/>
            <p:cNvSpPr/>
            <p:nvPr/>
          </p:nvSpPr>
          <p:spPr>
            <a:xfrm>
              <a:off x="4821325" y="4466000"/>
              <a:ext cx="11225" cy="7950"/>
            </a:xfrm>
            <a:custGeom>
              <a:avLst/>
              <a:gdLst/>
              <a:ahLst/>
              <a:cxnLst/>
              <a:rect l="l" t="t" r="r" b="b"/>
              <a:pathLst>
                <a:path w="449" h="318" extrusionOk="0">
                  <a:moveTo>
                    <a:pt x="79" y="1"/>
                  </a:moveTo>
                  <a:cubicBezTo>
                    <a:pt x="0" y="1"/>
                    <a:pt x="0" y="159"/>
                    <a:pt x="0" y="318"/>
                  </a:cubicBezTo>
                  <a:cubicBezTo>
                    <a:pt x="224" y="318"/>
                    <a:pt x="448" y="318"/>
                    <a:pt x="224" y="94"/>
                  </a:cubicBezTo>
                  <a:cubicBezTo>
                    <a:pt x="159" y="28"/>
                    <a:pt x="112" y="1"/>
                    <a:pt x="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53" name="Google Shape;4153;p7"/>
            <p:cNvSpPr/>
            <p:nvPr/>
          </p:nvSpPr>
          <p:spPr>
            <a:xfrm>
              <a:off x="4922175" y="4476300"/>
              <a:ext cx="7825" cy="6500"/>
            </a:xfrm>
            <a:custGeom>
              <a:avLst/>
              <a:gdLst/>
              <a:ahLst/>
              <a:cxnLst/>
              <a:rect l="l" t="t" r="r" b="b"/>
              <a:pathLst>
                <a:path w="313" h="260" extrusionOk="0">
                  <a:moveTo>
                    <a:pt x="136" y="0"/>
                  </a:moveTo>
                  <a:cubicBezTo>
                    <a:pt x="95" y="0"/>
                    <a:pt x="48" y="35"/>
                    <a:pt x="0" y="130"/>
                  </a:cubicBezTo>
                  <a:cubicBezTo>
                    <a:pt x="95" y="224"/>
                    <a:pt x="160" y="259"/>
                    <a:pt x="201" y="259"/>
                  </a:cubicBezTo>
                  <a:cubicBezTo>
                    <a:pt x="313" y="259"/>
                    <a:pt x="248" y="0"/>
                    <a:pt x="13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54" name="Google Shape;4154;p7"/>
            <p:cNvSpPr/>
            <p:nvPr/>
          </p:nvSpPr>
          <p:spPr>
            <a:xfrm>
              <a:off x="1564150" y="4698050"/>
              <a:ext cx="18700" cy="2500"/>
            </a:xfrm>
            <a:custGeom>
              <a:avLst/>
              <a:gdLst/>
              <a:ahLst/>
              <a:cxnLst/>
              <a:rect l="l" t="t" r="r" b="b"/>
              <a:pathLst>
                <a:path w="748" h="100" extrusionOk="0">
                  <a:moveTo>
                    <a:pt x="299" y="0"/>
                  </a:moveTo>
                  <a:cubicBezTo>
                    <a:pt x="0" y="0"/>
                    <a:pt x="299" y="100"/>
                    <a:pt x="531" y="100"/>
                  </a:cubicBezTo>
                  <a:cubicBezTo>
                    <a:pt x="648" y="100"/>
                    <a:pt x="747" y="75"/>
                    <a:pt x="74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55" name="Google Shape;4155;p7"/>
            <p:cNvSpPr/>
            <p:nvPr/>
          </p:nvSpPr>
          <p:spPr>
            <a:xfrm>
              <a:off x="6053975" y="1663475"/>
              <a:ext cx="115750" cy="76100"/>
            </a:xfrm>
            <a:custGeom>
              <a:avLst/>
              <a:gdLst/>
              <a:ahLst/>
              <a:cxnLst/>
              <a:rect l="l" t="t" r="r" b="b"/>
              <a:pathLst>
                <a:path w="4630" h="3044" extrusionOk="0">
                  <a:moveTo>
                    <a:pt x="4200" y="1"/>
                  </a:moveTo>
                  <a:cubicBezTo>
                    <a:pt x="4082" y="1"/>
                    <a:pt x="3759" y="229"/>
                    <a:pt x="3138" y="809"/>
                  </a:cubicBezTo>
                  <a:cubicBezTo>
                    <a:pt x="2914" y="809"/>
                    <a:pt x="0" y="1929"/>
                    <a:pt x="1793" y="2602"/>
                  </a:cubicBezTo>
                  <a:cubicBezTo>
                    <a:pt x="1699" y="2914"/>
                    <a:pt x="1723" y="3043"/>
                    <a:pt x="1825" y="3043"/>
                  </a:cubicBezTo>
                  <a:cubicBezTo>
                    <a:pt x="2316" y="3043"/>
                    <a:pt x="4629" y="1"/>
                    <a:pt x="420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56" name="Google Shape;4156;p7"/>
            <p:cNvSpPr/>
            <p:nvPr/>
          </p:nvSpPr>
          <p:spPr>
            <a:xfrm>
              <a:off x="6003550" y="1717300"/>
              <a:ext cx="50450" cy="22225"/>
            </a:xfrm>
            <a:custGeom>
              <a:avLst/>
              <a:gdLst/>
              <a:ahLst/>
              <a:cxnLst/>
              <a:rect l="l" t="t" r="r" b="b"/>
              <a:pathLst>
                <a:path w="2018" h="889" extrusionOk="0">
                  <a:moveTo>
                    <a:pt x="2017" y="0"/>
                  </a:moveTo>
                  <a:cubicBezTo>
                    <a:pt x="1057" y="0"/>
                    <a:pt x="1084" y="494"/>
                    <a:pt x="406" y="494"/>
                  </a:cubicBezTo>
                  <a:cubicBezTo>
                    <a:pt x="293" y="494"/>
                    <a:pt x="160" y="481"/>
                    <a:pt x="0" y="449"/>
                  </a:cubicBezTo>
                  <a:lnTo>
                    <a:pt x="0" y="449"/>
                  </a:lnTo>
                  <a:cubicBezTo>
                    <a:pt x="129" y="770"/>
                    <a:pt x="313" y="889"/>
                    <a:pt x="521" y="889"/>
                  </a:cubicBezTo>
                  <a:cubicBezTo>
                    <a:pt x="1037" y="889"/>
                    <a:pt x="1698" y="160"/>
                    <a:pt x="201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57" name="Google Shape;4157;p7"/>
            <p:cNvSpPr/>
            <p:nvPr/>
          </p:nvSpPr>
          <p:spPr>
            <a:xfrm>
              <a:off x="5622550" y="1941400"/>
              <a:ext cx="16825" cy="16850"/>
            </a:xfrm>
            <a:custGeom>
              <a:avLst/>
              <a:gdLst/>
              <a:ahLst/>
              <a:cxnLst/>
              <a:rect l="l" t="t" r="r" b="b"/>
              <a:pathLst>
                <a:path w="673" h="674" extrusionOk="0">
                  <a:moveTo>
                    <a:pt x="0" y="1"/>
                  </a:moveTo>
                  <a:cubicBezTo>
                    <a:pt x="224" y="225"/>
                    <a:pt x="224" y="449"/>
                    <a:pt x="672" y="673"/>
                  </a:cubicBezTo>
                  <a:cubicBezTo>
                    <a:pt x="448" y="449"/>
                    <a:pt x="672"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58" name="Google Shape;4158;p7"/>
            <p:cNvSpPr/>
            <p:nvPr/>
          </p:nvSpPr>
          <p:spPr>
            <a:xfrm>
              <a:off x="5633750" y="1972375"/>
              <a:ext cx="28025" cy="19475"/>
            </a:xfrm>
            <a:custGeom>
              <a:avLst/>
              <a:gdLst/>
              <a:ahLst/>
              <a:cxnLst/>
              <a:rect l="l" t="t" r="r" b="b"/>
              <a:pathLst>
                <a:path w="1121" h="779" extrusionOk="0">
                  <a:moveTo>
                    <a:pt x="172" y="1"/>
                  </a:moveTo>
                  <a:cubicBezTo>
                    <a:pt x="100" y="1"/>
                    <a:pt x="38" y="32"/>
                    <a:pt x="0" y="107"/>
                  </a:cubicBezTo>
                  <a:cubicBezTo>
                    <a:pt x="224" y="107"/>
                    <a:pt x="0" y="555"/>
                    <a:pt x="0" y="779"/>
                  </a:cubicBezTo>
                  <a:cubicBezTo>
                    <a:pt x="1121" y="779"/>
                    <a:pt x="529" y="1"/>
                    <a:pt x="1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59" name="Google Shape;4159;p7"/>
            <p:cNvSpPr/>
            <p:nvPr/>
          </p:nvSpPr>
          <p:spPr>
            <a:xfrm>
              <a:off x="5605725" y="2014250"/>
              <a:ext cx="25" cy="50450"/>
            </a:xfrm>
            <a:custGeom>
              <a:avLst/>
              <a:gdLst/>
              <a:ahLst/>
              <a:cxnLst/>
              <a:rect l="l" t="t" r="r" b="b"/>
              <a:pathLst>
                <a:path w="1" h="2018" extrusionOk="0">
                  <a:moveTo>
                    <a:pt x="1" y="449"/>
                  </a:moveTo>
                  <a:cubicBezTo>
                    <a:pt x="1" y="2018"/>
                    <a:pt x="1" y="0"/>
                    <a:pt x="1" y="449"/>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60" name="Google Shape;4160;p7"/>
            <p:cNvSpPr/>
            <p:nvPr/>
          </p:nvSpPr>
          <p:spPr>
            <a:xfrm>
              <a:off x="5772975" y="2181150"/>
              <a:ext cx="16500" cy="5150"/>
            </a:xfrm>
            <a:custGeom>
              <a:avLst/>
              <a:gdLst/>
              <a:ahLst/>
              <a:cxnLst/>
              <a:rect l="l" t="t" r="r" b="b"/>
              <a:pathLst>
                <a:path w="660" h="206" extrusionOk="0">
                  <a:moveTo>
                    <a:pt x="39" y="1"/>
                  </a:moveTo>
                  <a:cubicBezTo>
                    <a:pt x="7" y="1"/>
                    <a:pt x="1" y="14"/>
                    <a:pt x="34" y="48"/>
                  </a:cubicBezTo>
                  <a:cubicBezTo>
                    <a:pt x="386" y="165"/>
                    <a:pt x="538" y="206"/>
                    <a:pt x="576" y="206"/>
                  </a:cubicBezTo>
                  <a:cubicBezTo>
                    <a:pt x="659" y="206"/>
                    <a:pt x="162" y="1"/>
                    <a:pt x="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61" name="Google Shape;4161;p7"/>
            <p:cNvSpPr/>
            <p:nvPr/>
          </p:nvSpPr>
          <p:spPr>
            <a:xfrm>
              <a:off x="5171900" y="1894975"/>
              <a:ext cx="12625" cy="3250"/>
            </a:xfrm>
            <a:custGeom>
              <a:avLst/>
              <a:gdLst/>
              <a:ahLst/>
              <a:cxnLst/>
              <a:rect l="l" t="t" r="r" b="b"/>
              <a:pathLst>
                <a:path w="505" h="130" extrusionOk="0">
                  <a:moveTo>
                    <a:pt x="491" y="0"/>
                  </a:moveTo>
                  <a:cubicBezTo>
                    <a:pt x="454" y="0"/>
                    <a:pt x="1" y="130"/>
                    <a:pt x="38" y="130"/>
                  </a:cubicBezTo>
                  <a:cubicBezTo>
                    <a:pt x="52" y="130"/>
                    <a:pt x="131" y="112"/>
                    <a:pt x="321" y="65"/>
                  </a:cubicBezTo>
                  <a:cubicBezTo>
                    <a:pt x="463" y="18"/>
                    <a:pt x="505" y="0"/>
                    <a:pt x="49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62" name="Google Shape;4162;p7"/>
            <p:cNvSpPr/>
            <p:nvPr/>
          </p:nvSpPr>
          <p:spPr>
            <a:xfrm>
              <a:off x="5095875" y="1896600"/>
              <a:ext cx="22425" cy="5625"/>
            </a:xfrm>
            <a:custGeom>
              <a:avLst/>
              <a:gdLst/>
              <a:ahLst/>
              <a:cxnLst/>
              <a:rect l="l" t="t" r="r" b="b"/>
              <a:pathLst>
                <a:path w="897" h="225" extrusionOk="0">
                  <a:moveTo>
                    <a:pt x="896" y="0"/>
                  </a:moveTo>
                  <a:cubicBezTo>
                    <a:pt x="672" y="0"/>
                    <a:pt x="0" y="224"/>
                    <a:pt x="448" y="224"/>
                  </a:cubicBezTo>
                  <a:cubicBezTo>
                    <a:pt x="448" y="224"/>
                    <a:pt x="672" y="0"/>
                    <a:pt x="89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63" name="Google Shape;4163;p7"/>
            <p:cNvSpPr/>
            <p:nvPr/>
          </p:nvSpPr>
          <p:spPr>
            <a:xfrm>
              <a:off x="3364550" y="2176725"/>
              <a:ext cx="22450" cy="11250"/>
            </a:xfrm>
            <a:custGeom>
              <a:avLst/>
              <a:gdLst/>
              <a:ahLst/>
              <a:cxnLst/>
              <a:rect l="l" t="t" r="r" b="b"/>
              <a:pathLst>
                <a:path w="898" h="450" extrusionOk="0">
                  <a:moveTo>
                    <a:pt x="225" y="1"/>
                  </a:moveTo>
                  <a:cubicBezTo>
                    <a:pt x="225" y="1"/>
                    <a:pt x="1" y="449"/>
                    <a:pt x="225" y="449"/>
                  </a:cubicBezTo>
                  <a:cubicBezTo>
                    <a:pt x="449" y="449"/>
                    <a:pt x="897" y="449"/>
                    <a:pt x="2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64" name="Google Shape;4164;p7"/>
            <p:cNvSpPr/>
            <p:nvPr/>
          </p:nvSpPr>
          <p:spPr>
            <a:xfrm>
              <a:off x="6474175" y="2204750"/>
              <a:ext cx="25" cy="25"/>
            </a:xfrm>
            <a:custGeom>
              <a:avLst/>
              <a:gdLst/>
              <a:ahLst/>
              <a:cxnLst/>
              <a:rect l="l" t="t" r="r" b="b"/>
              <a:pathLst>
                <a:path w="1" h="1" extrusionOk="0">
                  <a:moveTo>
                    <a:pt x="1" y="0"/>
                  </a:move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65" name="Google Shape;4165;p7"/>
            <p:cNvSpPr/>
            <p:nvPr/>
          </p:nvSpPr>
          <p:spPr>
            <a:xfrm>
              <a:off x="5975525" y="2462475"/>
              <a:ext cx="11225" cy="12775"/>
            </a:xfrm>
            <a:custGeom>
              <a:avLst/>
              <a:gdLst/>
              <a:ahLst/>
              <a:cxnLst/>
              <a:rect l="l" t="t" r="r" b="b"/>
              <a:pathLst>
                <a:path w="449" h="511" extrusionOk="0">
                  <a:moveTo>
                    <a:pt x="0" y="1"/>
                  </a:moveTo>
                  <a:cubicBezTo>
                    <a:pt x="0" y="182"/>
                    <a:pt x="147" y="510"/>
                    <a:pt x="322" y="510"/>
                  </a:cubicBezTo>
                  <a:cubicBezTo>
                    <a:pt x="363" y="510"/>
                    <a:pt x="406" y="492"/>
                    <a:pt x="449" y="449"/>
                  </a:cubicBezTo>
                  <a:cubicBezTo>
                    <a:pt x="225" y="225"/>
                    <a:pt x="225" y="225"/>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66" name="Google Shape;4166;p7"/>
            <p:cNvSpPr/>
            <p:nvPr/>
          </p:nvSpPr>
          <p:spPr>
            <a:xfrm>
              <a:off x="5922300" y="2392750"/>
              <a:ext cx="16825" cy="6725"/>
            </a:xfrm>
            <a:custGeom>
              <a:avLst/>
              <a:gdLst/>
              <a:ahLst/>
              <a:cxnLst/>
              <a:rect l="l" t="t" r="r" b="b"/>
              <a:pathLst>
                <a:path w="673" h="269" extrusionOk="0">
                  <a:moveTo>
                    <a:pt x="278" y="1"/>
                  </a:moveTo>
                  <a:cubicBezTo>
                    <a:pt x="237" y="1"/>
                    <a:pt x="187" y="26"/>
                    <a:pt x="112" y="100"/>
                  </a:cubicBezTo>
                  <a:cubicBezTo>
                    <a:pt x="0" y="212"/>
                    <a:pt x="168" y="268"/>
                    <a:pt x="337" y="268"/>
                  </a:cubicBezTo>
                  <a:cubicBezTo>
                    <a:pt x="505" y="268"/>
                    <a:pt x="673" y="212"/>
                    <a:pt x="561" y="100"/>
                  </a:cubicBezTo>
                  <a:cubicBezTo>
                    <a:pt x="411" y="100"/>
                    <a:pt x="361" y="1"/>
                    <a:pt x="27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67" name="Google Shape;4167;p7"/>
            <p:cNvSpPr/>
            <p:nvPr/>
          </p:nvSpPr>
          <p:spPr>
            <a:xfrm>
              <a:off x="5971800" y="2344825"/>
              <a:ext cx="14950" cy="5000"/>
            </a:xfrm>
            <a:custGeom>
              <a:avLst/>
              <a:gdLst/>
              <a:ahLst/>
              <a:cxnLst/>
              <a:rect l="l" t="t" r="r" b="b"/>
              <a:pathLst>
                <a:path w="598" h="200" extrusionOk="0">
                  <a:moveTo>
                    <a:pt x="149" y="0"/>
                  </a:moveTo>
                  <a:cubicBezTo>
                    <a:pt x="0" y="0"/>
                    <a:pt x="249" y="200"/>
                    <a:pt x="432" y="200"/>
                  </a:cubicBezTo>
                  <a:cubicBezTo>
                    <a:pt x="523" y="200"/>
                    <a:pt x="598" y="150"/>
                    <a:pt x="5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68" name="Google Shape;4168;p7"/>
            <p:cNvSpPr/>
            <p:nvPr/>
          </p:nvSpPr>
          <p:spPr>
            <a:xfrm>
              <a:off x="6014750" y="2501700"/>
              <a:ext cx="5625" cy="2525"/>
            </a:xfrm>
            <a:custGeom>
              <a:avLst/>
              <a:gdLst/>
              <a:ahLst/>
              <a:cxnLst/>
              <a:rect l="l" t="t" r="r" b="b"/>
              <a:pathLst>
                <a:path w="225" h="101" extrusionOk="0">
                  <a:moveTo>
                    <a:pt x="0" y="1"/>
                  </a:moveTo>
                  <a:cubicBezTo>
                    <a:pt x="0" y="1"/>
                    <a:pt x="100" y="100"/>
                    <a:pt x="166" y="100"/>
                  </a:cubicBezTo>
                  <a:cubicBezTo>
                    <a:pt x="200" y="100"/>
                    <a:pt x="224" y="75"/>
                    <a:pt x="2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69" name="Google Shape;4169;p7"/>
            <p:cNvSpPr/>
            <p:nvPr/>
          </p:nvSpPr>
          <p:spPr>
            <a:xfrm>
              <a:off x="5958725" y="2440075"/>
              <a:ext cx="16825" cy="5625"/>
            </a:xfrm>
            <a:custGeom>
              <a:avLst/>
              <a:gdLst/>
              <a:ahLst/>
              <a:cxnLst/>
              <a:rect l="l" t="t" r="r" b="b"/>
              <a:pathLst>
                <a:path w="673" h="225" extrusionOk="0">
                  <a:moveTo>
                    <a:pt x="0" y="0"/>
                  </a:moveTo>
                  <a:cubicBezTo>
                    <a:pt x="0" y="0"/>
                    <a:pt x="0" y="224"/>
                    <a:pt x="448" y="224"/>
                  </a:cubicBezTo>
                  <a:cubicBezTo>
                    <a:pt x="672" y="224"/>
                    <a:pt x="224"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70" name="Google Shape;4170;p7"/>
            <p:cNvSpPr/>
            <p:nvPr/>
          </p:nvSpPr>
          <p:spPr>
            <a:xfrm>
              <a:off x="5062250" y="2434475"/>
              <a:ext cx="28025" cy="5625"/>
            </a:xfrm>
            <a:custGeom>
              <a:avLst/>
              <a:gdLst/>
              <a:ahLst/>
              <a:cxnLst/>
              <a:rect l="l" t="t" r="r" b="b"/>
              <a:pathLst>
                <a:path w="1121" h="225" extrusionOk="0">
                  <a:moveTo>
                    <a:pt x="1121" y="0"/>
                  </a:moveTo>
                  <a:lnTo>
                    <a:pt x="1121" y="0"/>
                  </a:lnTo>
                  <a:cubicBezTo>
                    <a:pt x="897" y="0"/>
                    <a:pt x="0" y="224"/>
                    <a:pt x="449" y="224"/>
                  </a:cubicBezTo>
                  <a:cubicBezTo>
                    <a:pt x="673" y="224"/>
                    <a:pt x="897" y="0"/>
                    <a:pt x="112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71" name="Google Shape;4171;p7"/>
            <p:cNvSpPr/>
            <p:nvPr/>
          </p:nvSpPr>
          <p:spPr>
            <a:xfrm>
              <a:off x="6406950" y="2580150"/>
              <a:ext cx="28050" cy="28025"/>
            </a:xfrm>
            <a:custGeom>
              <a:avLst/>
              <a:gdLst/>
              <a:ahLst/>
              <a:cxnLst/>
              <a:rect l="l" t="t" r="r" b="b"/>
              <a:pathLst>
                <a:path w="1122" h="1121" extrusionOk="0">
                  <a:moveTo>
                    <a:pt x="1121" y="0"/>
                  </a:moveTo>
                  <a:cubicBezTo>
                    <a:pt x="225" y="0"/>
                    <a:pt x="1" y="1121"/>
                    <a:pt x="673" y="1121"/>
                  </a:cubicBezTo>
                  <a:cubicBezTo>
                    <a:pt x="673" y="673"/>
                    <a:pt x="1121" y="673"/>
                    <a:pt x="112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72" name="Google Shape;4172;p7"/>
            <p:cNvSpPr/>
            <p:nvPr/>
          </p:nvSpPr>
          <p:spPr>
            <a:xfrm>
              <a:off x="5495825" y="2612575"/>
              <a:ext cx="9200" cy="5150"/>
            </a:xfrm>
            <a:custGeom>
              <a:avLst/>
              <a:gdLst/>
              <a:ahLst/>
              <a:cxnLst/>
              <a:rect l="l" t="t" r="r" b="b"/>
              <a:pathLst>
                <a:path w="368" h="206" extrusionOk="0">
                  <a:moveTo>
                    <a:pt x="31" y="1"/>
                  </a:moveTo>
                  <a:cubicBezTo>
                    <a:pt x="1" y="1"/>
                    <a:pt x="337" y="206"/>
                    <a:pt x="358" y="206"/>
                  </a:cubicBezTo>
                  <a:cubicBezTo>
                    <a:pt x="368" y="206"/>
                    <a:pt x="314" y="165"/>
                    <a:pt x="138" y="48"/>
                  </a:cubicBezTo>
                  <a:cubicBezTo>
                    <a:pt x="71" y="14"/>
                    <a:pt x="39" y="1"/>
                    <a:pt x="3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73" name="Google Shape;4173;p7"/>
            <p:cNvSpPr/>
            <p:nvPr/>
          </p:nvSpPr>
          <p:spPr>
            <a:xfrm>
              <a:off x="5656150" y="2636175"/>
              <a:ext cx="11225" cy="4225"/>
            </a:xfrm>
            <a:custGeom>
              <a:avLst/>
              <a:gdLst/>
              <a:ahLst/>
              <a:cxnLst/>
              <a:rect l="l" t="t" r="r" b="b"/>
              <a:pathLst>
                <a:path w="449" h="169" extrusionOk="0">
                  <a:moveTo>
                    <a:pt x="1" y="0"/>
                  </a:moveTo>
                  <a:cubicBezTo>
                    <a:pt x="1" y="112"/>
                    <a:pt x="113" y="168"/>
                    <a:pt x="225" y="168"/>
                  </a:cubicBezTo>
                  <a:cubicBezTo>
                    <a:pt x="337" y="168"/>
                    <a:pt x="449" y="112"/>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74" name="Google Shape;4174;p7"/>
            <p:cNvSpPr/>
            <p:nvPr/>
          </p:nvSpPr>
          <p:spPr>
            <a:xfrm>
              <a:off x="5600125" y="2628250"/>
              <a:ext cx="11225" cy="7950"/>
            </a:xfrm>
            <a:custGeom>
              <a:avLst/>
              <a:gdLst/>
              <a:ahLst/>
              <a:cxnLst/>
              <a:rect l="l" t="t" r="r" b="b"/>
              <a:pathLst>
                <a:path w="449" h="318" extrusionOk="0">
                  <a:moveTo>
                    <a:pt x="356" y="0"/>
                  </a:moveTo>
                  <a:cubicBezTo>
                    <a:pt x="225" y="0"/>
                    <a:pt x="1" y="159"/>
                    <a:pt x="1" y="317"/>
                  </a:cubicBezTo>
                  <a:cubicBezTo>
                    <a:pt x="225" y="317"/>
                    <a:pt x="449" y="317"/>
                    <a:pt x="449" y="93"/>
                  </a:cubicBezTo>
                  <a:cubicBezTo>
                    <a:pt x="449" y="28"/>
                    <a:pt x="410" y="0"/>
                    <a:pt x="3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75" name="Google Shape;4175;p7"/>
            <p:cNvSpPr/>
            <p:nvPr/>
          </p:nvSpPr>
          <p:spPr>
            <a:xfrm>
              <a:off x="5622550" y="2636175"/>
              <a:ext cx="5625" cy="25"/>
            </a:xfrm>
            <a:custGeom>
              <a:avLst/>
              <a:gdLst/>
              <a:ahLst/>
              <a:cxnLst/>
              <a:rect l="l" t="t" r="r" b="b"/>
              <a:pathLst>
                <a:path w="225" h="1" extrusionOk="0">
                  <a:moveTo>
                    <a:pt x="0" y="0"/>
                  </a:moveTo>
                  <a:lnTo>
                    <a:pt x="22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76" name="Google Shape;4176;p7"/>
            <p:cNvSpPr/>
            <p:nvPr/>
          </p:nvSpPr>
          <p:spPr>
            <a:xfrm>
              <a:off x="3207675" y="2669800"/>
              <a:ext cx="16825" cy="12750"/>
            </a:xfrm>
            <a:custGeom>
              <a:avLst/>
              <a:gdLst/>
              <a:ahLst/>
              <a:cxnLst/>
              <a:rect l="l" t="t" r="r" b="b"/>
              <a:pathLst>
                <a:path w="673" h="510" extrusionOk="0">
                  <a:moveTo>
                    <a:pt x="0" y="0"/>
                  </a:moveTo>
                  <a:cubicBezTo>
                    <a:pt x="0" y="181"/>
                    <a:pt x="294" y="509"/>
                    <a:pt x="524" y="509"/>
                  </a:cubicBezTo>
                  <a:cubicBezTo>
                    <a:pt x="579" y="509"/>
                    <a:pt x="630" y="491"/>
                    <a:pt x="673" y="448"/>
                  </a:cubicBezTo>
                  <a:cubicBezTo>
                    <a:pt x="449" y="224"/>
                    <a:pt x="224" y="224"/>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77" name="Google Shape;4177;p7"/>
            <p:cNvSpPr/>
            <p:nvPr/>
          </p:nvSpPr>
          <p:spPr>
            <a:xfrm>
              <a:off x="3394425" y="2756950"/>
              <a:ext cx="23100" cy="13125"/>
            </a:xfrm>
            <a:custGeom>
              <a:avLst/>
              <a:gdLst/>
              <a:ahLst/>
              <a:cxnLst/>
              <a:rect l="l" t="t" r="r" b="b"/>
              <a:pathLst>
                <a:path w="924" h="525" extrusionOk="0">
                  <a:moveTo>
                    <a:pt x="125" y="0"/>
                  </a:moveTo>
                  <a:cubicBezTo>
                    <a:pt x="26" y="0"/>
                    <a:pt x="1" y="25"/>
                    <a:pt x="150" y="100"/>
                  </a:cubicBezTo>
                  <a:cubicBezTo>
                    <a:pt x="396" y="346"/>
                    <a:pt x="642" y="524"/>
                    <a:pt x="777" y="524"/>
                  </a:cubicBezTo>
                  <a:cubicBezTo>
                    <a:pt x="888" y="524"/>
                    <a:pt x="924" y="403"/>
                    <a:pt x="823" y="100"/>
                  </a:cubicBezTo>
                  <a:cubicBezTo>
                    <a:pt x="823" y="100"/>
                    <a:pt x="325" y="0"/>
                    <a:pt x="1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78" name="Google Shape;4178;p7"/>
            <p:cNvSpPr/>
            <p:nvPr/>
          </p:nvSpPr>
          <p:spPr>
            <a:xfrm>
              <a:off x="7034475" y="2887150"/>
              <a:ext cx="11225" cy="11575"/>
            </a:xfrm>
            <a:custGeom>
              <a:avLst/>
              <a:gdLst/>
              <a:ahLst/>
              <a:cxnLst/>
              <a:rect l="l" t="t" r="r" b="b"/>
              <a:pathLst>
                <a:path w="449" h="463" extrusionOk="0">
                  <a:moveTo>
                    <a:pt x="146" y="0"/>
                  </a:moveTo>
                  <a:cubicBezTo>
                    <a:pt x="113" y="0"/>
                    <a:pt x="66" y="14"/>
                    <a:pt x="1" y="47"/>
                  </a:cubicBezTo>
                  <a:cubicBezTo>
                    <a:pt x="1" y="201"/>
                    <a:pt x="214" y="463"/>
                    <a:pt x="346" y="463"/>
                  </a:cubicBezTo>
                  <a:cubicBezTo>
                    <a:pt x="406" y="463"/>
                    <a:pt x="449" y="410"/>
                    <a:pt x="449" y="271"/>
                  </a:cubicBezTo>
                  <a:lnTo>
                    <a:pt x="449" y="271"/>
                  </a:lnTo>
                  <a:cubicBezTo>
                    <a:pt x="383" y="304"/>
                    <a:pt x="337" y="317"/>
                    <a:pt x="304" y="317"/>
                  </a:cubicBezTo>
                  <a:cubicBezTo>
                    <a:pt x="146" y="317"/>
                    <a:pt x="304" y="0"/>
                    <a:pt x="1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79" name="Google Shape;4179;p7"/>
            <p:cNvSpPr/>
            <p:nvPr/>
          </p:nvSpPr>
          <p:spPr>
            <a:xfrm>
              <a:off x="6687100" y="3342150"/>
              <a:ext cx="5625" cy="25"/>
            </a:xfrm>
            <a:custGeom>
              <a:avLst/>
              <a:gdLst/>
              <a:ahLst/>
              <a:cxnLst/>
              <a:rect l="l" t="t" r="r" b="b"/>
              <a:pathLst>
                <a:path w="225" h="1" extrusionOk="0">
                  <a:moveTo>
                    <a:pt x="225" y="0"/>
                  </a:moveTo>
                  <a:lnTo>
                    <a:pt x="0" y="0"/>
                  </a:lnTo>
                  <a:cubicBezTo>
                    <a:pt x="0" y="0"/>
                    <a:pt x="225" y="0"/>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80" name="Google Shape;4180;p7"/>
            <p:cNvSpPr/>
            <p:nvPr/>
          </p:nvSpPr>
          <p:spPr>
            <a:xfrm>
              <a:off x="6608650" y="3316500"/>
              <a:ext cx="23375" cy="6500"/>
            </a:xfrm>
            <a:custGeom>
              <a:avLst/>
              <a:gdLst/>
              <a:ahLst/>
              <a:cxnLst/>
              <a:rect l="l" t="t" r="r" b="b"/>
              <a:pathLst>
                <a:path w="935" h="260" extrusionOk="0">
                  <a:moveTo>
                    <a:pt x="561" y="0"/>
                  </a:moveTo>
                  <a:cubicBezTo>
                    <a:pt x="424" y="0"/>
                    <a:pt x="238" y="35"/>
                    <a:pt x="1" y="130"/>
                  </a:cubicBezTo>
                  <a:cubicBezTo>
                    <a:pt x="238" y="224"/>
                    <a:pt x="424" y="259"/>
                    <a:pt x="561" y="259"/>
                  </a:cubicBezTo>
                  <a:cubicBezTo>
                    <a:pt x="935" y="259"/>
                    <a:pt x="935" y="0"/>
                    <a:pt x="56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81" name="Google Shape;4181;p7"/>
            <p:cNvSpPr/>
            <p:nvPr/>
          </p:nvSpPr>
          <p:spPr>
            <a:xfrm>
              <a:off x="6530225" y="3291725"/>
              <a:ext cx="5625" cy="2500"/>
            </a:xfrm>
            <a:custGeom>
              <a:avLst/>
              <a:gdLst/>
              <a:ahLst/>
              <a:cxnLst/>
              <a:rect l="l" t="t" r="r" b="b"/>
              <a:pathLst>
                <a:path w="225" h="100" extrusionOk="0">
                  <a:moveTo>
                    <a:pt x="0" y="0"/>
                  </a:moveTo>
                  <a:cubicBezTo>
                    <a:pt x="0" y="0"/>
                    <a:pt x="100" y="100"/>
                    <a:pt x="166" y="100"/>
                  </a:cubicBezTo>
                  <a:cubicBezTo>
                    <a:pt x="199" y="100"/>
                    <a:pt x="224" y="75"/>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82" name="Google Shape;4182;p7"/>
            <p:cNvSpPr/>
            <p:nvPr/>
          </p:nvSpPr>
          <p:spPr>
            <a:xfrm>
              <a:off x="6558225" y="3302925"/>
              <a:ext cx="11225" cy="25"/>
            </a:xfrm>
            <a:custGeom>
              <a:avLst/>
              <a:gdLst/>
              <a:ahLst/>
              <a:cxnLst/>
              <a:rect l="l" t="t" r="r" b="b"/>
              <a:pathLst>
                <a:path w="449" h="1" extrusionOk="0">
                  <a:moveTo>
                    <a:pt x="449" y="0"/>
                  </a:moveTo>
                  <a:lnTo>
                    <a:pt x="1" y="0"/>
                  </a:lnTo>
                  <a:cubicBezTo>
                    <a:pt x="1" y="0"/>
                    <a:pt x="449" y="0"/>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83" name="Google Shape;4183;p7"/>
            <p:cNvSpPr/>
            <p:nvPr/>
          </p:nvSpPr>
          <p:spPr>
            <a:xfrm>
              <a:off x="3790375" y="2979600"/>
              <a:ext cx="22450" cy="8950"/>
            </a:xfrm>
            <a:custGeom>
              <a:avLst/>
              <a:gdLst/>
              <a:ahLst/>
              <a:cxnLst/>
              <a:rect l="l" t="t" r="r" b="b"/>
              <a:pathLst>
                <a:path w="898" h="358" extrusionOk="0">
                  <a:moveTo>
                    <a:pt x="180" y="1"/>
                  </a:moveTo>
                  <a:cubicBezTo>
                    <a:pt x="118" y="1"/>
                    <a:pt x="59" y="41"/>
                    <a:pt x="1" y="159"/>
                  </a:cubicBezTo>
                  <a:cubicBezTo>
                    <a:pt x="150" y="159"/>
                    <a:pt x="399" y="358"/>
                    <a:pt x="615" y="358"/>
                  </a:cubicBezTo>
                  <a:cubicBezTo>
                    <a:pt x="723" y="358"/>
                    <a:pt x="822" y="308"/>
                    <a:pt x="897" y="159"/>
                  </a:cubicBezTo>
                  <a:lnTo>
                    <a:pt x="897" y="159"/>
                  </a:lnTo>
                  <a:cubicBezTo>
                    <a:pt x="830" y="192"/>
                    <a:pt x="767" y="206"/>
                    <a:pt x="709" y="206"/>
                  </a:cubicBezTo>
                  <a:cubicBezTo>
                    <a:pt x="482" y="206"/>
                    <a:pt x="321" y="1"/>
                    <a:pt x="18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84" name="Google Shape;4184;p7"/>
            <p:cNvSpPr/>
            <p:nvPr/>
          </p:nvSpPr>
          <p:spPr>
            <a:xfrm>
              <a:off x="4527175" y="3345250"/>
              <a:ext cx="19625" cy="10925"/>
            </a:xfrm>
            <a:custGeom>
              <a:avLst/>
              <a:gdLst/>
              <a:ahLst/>
              <a:cxnLst/>
              <a:rect l="l" t="t" r="r" b="b"/>
              <a:pathLst>
                <a:path w="785" h="437" extrusionOk="0">
                  <a:moveTo>
                    <a:pt x="187" y="1"/>
                  </a:moveTo>
                  <a:cubicBezTo>
                    <a:pt x="137" y="1"/>
                    <a:pt x="112" y="26"/>
                    <a:pt x="112" y="100"/>
                  </a:cubicBezTo>
                  <a:cubicBezTo>
                    <a:pt x="0" y="324"/>
                    <a:pt x="168" y="436"/>
                    <a:pt x="364" y="436"/>
                  </a:cubicBezTo>
                  <a:cubicBezTo>
                    <a:pt x="560" y="436"/>
                    <a:pt x="784" y="324"/>
                    <a:pt x="784" y="100"/>
                  </a:cubicBezTo>
                  <a:cubicBezTo>
                    <a:pt x="486" y="100"/>
                    <a:pt x="286" y="1"/>
                    <a:pt x="18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85" name="Google Shape;4185;p7"/>
            <p:cNvSpPr/>
            <p:nvPr/>
          </p:nvSpPr>
          <p:spPr>
            <a:xfrm>
              <a:off x="4020100" y="3101225"/>
              <a:ext cx="95275" cy="44825"/>
            </a:xfrm>
            <a:custGeom>
              <a:avLst/>
              <a:gdLst/>
              <a:ahLst/>
              <a:cxnLst/>
              <a:rect l="l" t="t" r="r" b="b"/>
              <a:pathLst>
                <a:path w="3811" h="1793" extrusionOk="0">
                  <a:moveTo>
                    <a:pt x="0" y="0"/>
                  </a:moveTo>
                  <a:lnTo>
                    <a:pt x="0" y="0"/>
                  </a:lnTo>
                  <a:cubicBezTo>
                    <a:pt x="1121" y="897"/>
                    <a:pt x="2466" y="1345"/>
                    <a:pt x="3810" y="1793"/>
                  </a:cubicBezTo>
                  <a:cubicBezTo>
                    <a:pt x="2690" y="1345"/>
                    <a:pt x="1569" y="448"/>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86" name="Google Shape;4186;p7"/>
            <p:cNvSpPr/>
            <p:nvPr/>
          </p:nvSpPr>
          <p:spPr>
            <a:xfrm>
              <a:off x="4193800" y="3185250"/>
              <a:ext cx="28025" cy="16850"/>
            </a:xfrm>
            <a:custGeom>
              <a:avLst/>
              <a:gdLst/>
              <a:ahLst/>
              <a:cxnLst/>
              <a:rect l="l" t="t" r="r" b="b"/>
              <a:pathLst>
                <a:path w="1121" h="674" extrusionOk="0">
                  <a:moveTo>
                    <a:pt x="0" y="1"/>
                  </a:moveTo>
                  <a:cubicBezTo>
                    <a:pt x="0" y="449"/>
                    <a:pt x="672" y="673"/>
                    <a:pt x="1121" y="673"/>
                  </a:cubicBezTo>
                  <a:cubicBezTo>
                    <a:pt x="1121" y="449"/>
                    <a:pt x="448" y="449"/>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87" name="Google Shape;4187;p7"/>
            <p:cNvSpPr/>
            <p:nvPr/>
          </p:nvSpPr>
          <p:spPr>
            <a:xfrm>
              <a:off x="4123375" y="3125275"/>
              <a:ext cx="11100" cy="5150"/>
            </a:xfrm>
            <a:custGeom>
              <a:avLst/>
              <a:gdLst/>
              <a:ahLst/>
              <a:cxnLst/>
              <a:rect l="l" t="t" r="r" b="b"/>
              <a:pathLst>
                <a:path w="444" h="206" extrusionOk="0">
                  <a:moveTo>
                    <a:pt x="38" y="1"/>
                  </a:moveTo>
                  <a:cubicBezTo>
                    <a:pt x="1" y="1"/>
                    <a:pt x="10" y="41"/>
                    <a:pt x="128" y="159"/>
                  </a:cubicBezTo>
                  <a:cubicBezTo>
                    <a:pt x="229" y="192"/>
                    <a:pt x="289" y="206"/>
                    <a:pt x="321" y="206"/>
                  </a:cubicBezTo>
                  <a:cubicBezTo>
                    <a:pt x="444" y="206"/>
                    <a:pt x="122" y="1"/>
                    <a:pt x="3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88" name="Google Shape;4188;p7"/>
            <p:cNvSpPr/>
            <p:nvPr/>
          </p:nvSpPr>
          <p:spPr>
            <a:xfrm>
              <a:off x="4871750" y="3174050"/>
              <a:ext cx="25" cy="25"/>
            </a:xfrm>
            <a:custGeom>
              <a:avLst/>
              <a:gdLst/>
              <a:ahLst/>
              <a:cxnLst/>
              <a:rect l="l" t="t" r="r" b="b"/>
              <a:pathLst>
                <a:path w="1" h="1" extrusionOk="0">
                  <a:moveTo>
                    <a:pt x="0" y="1"/>
                  </a:move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89" name="Google Shape;4189;p7"/>
            <p:cNvSpPr/>
            <p:nvPr/>
          </p:nvSpPr>
          <p:spPr>
            <a:xfrm>
              <a:off x="6631900" y="3330925"/>
              <a:ext cx="31675" cy="5625"/>
            </a:xfrm>
            <a:custGeom>
              <a:avLst/>
              <a:gdLst/>
              <a:ahLst/>
              <a:cxnLst/>
              <a:rect l="l" t="t" r="r" b="b"/>
              <a:pathLst>
                <a:path w="1267" h="225" extrusionOk="0">
                  <a:moveTo>
                    <a:pt x="864" y="1"/>
                  </a:moveTo>
                  <a:cubicBezTo>
                    <a:pt x="864" y="1"/>
                    <a:pt x="1" y="217"/>
                    <a:pt x="603" y="225"/>
                  </a:cubicBezTo>
                  <a:lnTo>
                    <a:pt x="603" y="225"/>
                  </a:lnTo>
                  <a:cubicBezTo>
                    <a:pt x="583" y="223"/>
                    <a:pt x="1267" y="202"/>
                    <a:pt x="864" y="1"/>
                  </a:cubicBezTo>
                  <a:close/>
                  <a:moveTo>
                    <a:pt x="603" y="225"/>
                  </a:moveTo>
                  <a:cubicBezTo>
                    <a:pt x="606" y="225"/>
                    <a:pt x="617" y="225"/>
                    <a:pt x="640" y="225"/>
                  </a:cubicBezTo>
                  <a:cubicBezTo>
                    <a:pt x="627" y="225"/>
                    <a:pt x="615" y="225"/>
                    <a:pt x="603" y="225"/>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90" name="Google Shape;4190;p7"/>
            <p:cNvSpPr/>
            <p:nvPr/>
          </p:nvSpPr>
          <p:spPr>
            <a:xfrm>
              <a:off x="4373075" y="3364550"/>
              <a:ext cx="11250" cy="12125"/>
            </a:xfrm>
            <a:custGeom>
              <a:avLst/>
              <a:gdLst/>
              <a:ahLst/>
              <a:cxnLst/>
              <a:rect l="l" t="t" r="r" b="b"/>
              <a:pathLst>
                <a:path w="450" h="485" extrusionOk="0">
                  <a:moveTo>
                    <a:pt x="1" y="1"/>
                  </a:moveTo>
                  <a:cubicBezTo>
                    <a:pt x="1" y="404"/>
                    <a:pt x="1" y="485"/>
                    <a:pt x="98" y="485"/>
                  </a:cubicBezTo>
                  <a:cubicBezTo>
                    <a:pt x="162" y="485"/>
                    <a:pt x="270" y="449"/>
                    <a:pt x="449" y="449"/>
                  </a:cubicBezTo>
                  <a:cubicBezTo>
                    <a:pt x="449" y="225"/>
                    <a:pt x="449"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91" name="Google Shape;4191;p7"/>
            <p:cNvSpPr/>
            <p:nvPr/>
          </p:nvSpPr>
          <p:spPr>
            <a:xfrm>
              <a:off x="4384300" y="3375750"/>
              <a:ext cx="5625" cy="25"/>
            </a:xfrm>
            <a:custGeom>
              <a:avLst/>
              <a:gdLst/>
              <a:ahLst/>
              <a:cxnLst/>
              <a:rect l="l" t="t" r="r" b="b"/>
              <a:pathLst>
                <a:path w="225" h="1" extrusionOk="0">
                  <a:moveTo>
                    <a:pt x="224" y="1"/>
                  </a:moveTo>
                  <a:cubicBezTo>
                    <a:pt x="224" y="1"/>
                    <a:pt x="0" y="1"/>
                    <a:pt x="0" y="1"/>
                  </a:cubicBezTo>
                  <a:cubicBezTo>
                    <a:pt x="0" y="1"/>
                    <a:pt x="224" y="1"/>
                    <a:pt x="2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92" name="Google Shape;4192;p7"/>
            <p:cNvSpPr/>
            <p:nvPr/>
          </p:nvSpPr>
          <p:spPr>
            <a:xfrm>
              <a:off x="1504375" y="3370150"/>
              <a:ext cx="28050" cy="17975"/>
            </a:xfrm>
            <a:custGeom>
              <a:avLst/>
              <a:gdLst/>
              <a:ahLst/>
              <a:cxnLst/>
              <a:rect l="l" t="t" r="r" b="b"/>
              <a:pathLst>
                <a:path w="1122" h="719" extrusionOk="0">
                  <a:moveTo>
                    <a:pt x="1" y="1"/>
                  </a:moveTo>
                  <a:cubicBezTo>
                    <a:pt x="193" y="193"/>
                    <a:pt x="552" y="718"/>
                    <a:pt x="934" y="718"/>
                  </a:cubicBezTo>
                  <a:cubicBezTo>
                    <a:pt x="996" y="718"/>
                    <a:pt x="1059" y="704"/>
                    <a:pt x="1121" y="673"/>
                  </a:cubicBezTo>
                  <a:cubicBezTo>
                    <a:pt x="449" y="673"/>
                    <a:pt x="673"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93" name="Google Shape;4193;p7"/>
            <p:cNvSpPr/>
            <p:nvPr/>
          </p:nvSpPr>
          <p:spPr>
            <a:xfrm>
              <a:off x="4692450" y="3540600"/>
              <a:ext cx="4700" cy="6500"/>
            </a:xfrm>
            <a:custGeom>
              <a:avLst/>
              <a:gdLst/>
              <a:ahLst/>
              <a:cxnLst/>
              <a:rect l="l" t="t" r="r" b="b"/>
              <a:pathLst>
                <a:path w="188" h="260" extrusionOk="0">
                  <a:moveTo>
                    <a:pt x="113" y="1"/>
                  </a:moveTo>
                  <a:cubicBezTo>
                    <a:pt x="85" y="1"/>
                    <a:pt x="48" y="36"/>
                    <a:pt x="1" y="130"/>
                  </a:cubicBezTo>
                  <a:cubicBezTo>
                    <a:pt x="48" y="225"/>
                    <a:pt x="85" y="260"/>
                    <a:pt x="113" y="260"/>
                  </a:cubicBezTo>
                  <a:cubicBezTo>
                    <a:pt x="187" y="260"/>
                    <a:pt x="187" y="1"/>
                    <a:pt x="1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94" name="Google Shape;4194;p7"/>
            <p:cNvSpPr/>
            <p:nvPr/>
          </p:nvSpPr>
          <p:spPr>
            <a:xfrm>
              <a:off x="4627250" y="3570675"/>
              <a:ext cx="8125" cy="5150"/>
            </a:xfrm>
            <a:custGeom>
              <a:avLst/>
              <a:gdLst/>
              <a:ahLst/>
              <a:cxnLst/>
              <a:rect l="l" t="t" r="r" b="b"/>
              <a:pathLst>
                <a:path w="325" h="206" extrusionOk="0">
                  <a:moveTo>
                    <a:pt x="263" y="1"/>
                  </a:moveTo>
                  <a:cubicBezTo>
                    <a:pt x="248" y="1"/>
                    <a:pt x="211" y="14"/>
                    <a:pt x="143" y="48"/>
                  </a:cubicBezTo>
                  <a:cubicBezTo>
                    <a:pt x="26" y="165"/>
                    <a:pt x="1" y="206"/>
                    <a:pt x="19" y="206"/>
                  </a:cubicBezTo>
                  <a:cubicBezTo>
                    <a:pt x="61" y="206"/>
                    <a:pt x="325" y="1"/>
                    <a:pt x="26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95" name="Google Shape;4195;p7"/>
            <p:cNvSpPr/>
            <p:nvPr/>
          </p:nvSpPr>
          <p:spPr>
            <a:xfrm>
              <a:off x="2905125" y="3594275"/>
              <a:ext cx="28025" cy="7950"/>
            </a:xfrm>
            <a:custGeom>
              <a:avLst/>
              <a:gdLst/>
              <a:ahLst/>
              <a:cxnLst/>
              <a:rect l="l" t="t" r="r" b="b"/>
              <a:pathLst>
                <a:path w="1121" h="318" extrusionOk="0">
                  <a:moveTo>
                    <a:pt x="0" y="0"/>
                  </a:moveTo>
                  <a:cubicBezTo>
                    <a:pt x="0" y="159"/>
                    <a:pt x="560" y="317"/>
                    <a:pt x="889" y="317"/>
                  </a:cubicBezTo>
                  <a:cubicBezTo>
                    <a:pt x="1024" y="317"/>
                    <a:pt x="1121" y="290"/>
                    <a:pt x="1121" y="224"/>
                  </a:cubicBezTo>
                  <a:lnTo>
                    <a:pt x="1121" y="224"/>
                  </a:lnTo>
                  <a:cubicBezTo>
                    <a:pt x="986" y="269"/>
                    <a:pt x="888" y="287"/>
                    <a:pt x="810" y="287"/>
                  </a:cubicBezTo>
                  <a:cubicBezTo>
                    <a:pt x="502" y="287"/>
                    <a:pt x="538"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96" name="Google Shape;4196;p7"/>
            <p:cNvSpPr/>
            <p:nvPr/>
          </p:nvSpPr>
          <p:spPr>
            <a:xfrm>
              <a:off x="5028625" y="3784775"/>
              <a:ext cx="11225" cy="11225"/>
            </a:xfrm>
            <a:custGeom>
              <a:avLst/>
              <a:gdLst/>
              <a:ahLst/>
              <a:cxnLst/>
              <a:rect l="l" t="t" r="r" b="b"/>
              <a:pathLst>
                <a:path w="449" h="449" extrusionOk="0">
                  <a:moveTo>
                    <a:pt x="449" y="0"/>
                  </a:moveTo>
                  <a:cubicBezTo>
                    <a:pt x="1" y="0"/>
                    <a:pt x="1" y="224"/>
                    <a:pt x="225" y="449"/>
                  </a:cubicBezTo>
                  <a:cubicBezTo>
                    <a:pt x="225" y="224"/>
                    <a:pt x="225" y="0"/>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97" name="Google Shape;4197;p7"/>
            <p:cNvSpPr/>
            <p:nvPr/>
          </p:nvSpPr>
          <p:spPr>
            <a:xfrm>
              <a:off x="2199150" y="3812775"/>
              <a:ext cx="16825" cy="16850"/>
            </a:xfrm>
            <a:custGeom>
              <a:avLst/>
              <a:gdLst/>
              <a:ahLst/>
              <a:cxnLst/>
              <a:rect l="l" t="t" r="r" b="b"/>
              <a:pathLst>
                <a:path w="673" h="674" extrusionOk="0">
                  <a:moveTo>
                    <a:pt x="448" y="1"/>
                  </a:moveTo>
                  <a:cubicBezTo>
                    <a:pt x="448" y="1"/>
                    <a:pt x="0" y="673"/>
                    <a:pt x="673" y="673"/>
                  </a:cubicBezTo>
                  <a:cubicBezTo>
                    <a:pt x="448" y="225"/>
                    <a:pt x="673" y="1"/>
                    <a:pt x="4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98" name="Google Shape;4198;p7"/>
            <p:cNvSpPr/>
            <p:nvPr/>
          </p:nvSpPr>
          <p:spPr>
            <a:xfrm>
              <a:off x="5067850" y="3926500"/>
              <a:ext cx="22425" cy="8950"/>
            </a:xfrm>
            <a:custGeom>
              <a:avLst/>
              <a:gdLst/>
              <a:ahLst/>
              <a:cxnLst/>
              <a:rect l="l" t="t" r="r" b="b"/>
              <a:pathLst>
                <a:path w="897" h="358" extrusionOk="0">
                  <a:moveTo>
                    <a:pt x="180" y="1"/>
                  </a:moveTo>
                  <a:cubicBezTo>
                    <a:pt x="118" y="1"/>
                    <a:pt x="59" y="41"/>
                    <a:pt x="0" y="158"/>
                  </a:cubicBezTo>
                  <a:cubicBezTo>
                    <a:pt x="150" y="158"/>
                    <a:pt x="498" y="358"/>
                    <a:pt x="714" y="358"/>
                  </a:cubicBezTo>
                  <a:cubicBezTo>
                    <a:pt x="822" y="358"/>
                    <a:pt x="897" y="308"/>
                    <a:pt x="897" y="158"/>
                  </a:cubicBezTo>
                  <a:lnTo>
                    <a:pt x="897" y="158"/>
                  </a:lnTo>
                  <a:cubicBezTo>
                    <a:pt x="829" y="192"/>
                    <a:pt x="767" y="205"/>
                    <a:pt x="709" y="205"/>
                  </a:cubicBezTo>
                  <a:cubicBezTo>
                    <a:pt x="482" y="205"/>
                    <a:pt x="321" y="1"/>
                    <a:pt x="18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99" name="Google Shape;4199;p7"/>
            <p:cNvSpPr/>
            <p:nvPr/>
          </p:nvSpPr>
          <p:spPr>
            <a:xfrm>
              <a:off x="4995000" y="3908650"/>
              <a:ext cx="50450" cy="12475"/>
            </a:xfrm>
            <a:custGeom>
              <a:avLst/>
              <a:gdLst/>
              <a:ahLst/>
              <a:cxnLst/>
              <a:rect l="l" t="t" r="r" b="b"/>
              <a:pathLst>
                <a:path w="2018" h="499" extrusionOk="0">
                  <a:moveTo>
                    <a:pt x="524" y="1"/>
                  </a:moveTo>
                  <a:cubicBezTo>
                    <a:pt x="275" y="1"/>
                    <a:pt x="76" y="51"/>
                    <a:pt x="1" y="200"/>
                  </a:cubicBezTo>
                  <a:cubicBezTo>
                    <a:pt x="300" y="200"/>
                    <a:pt x="897" y="499"/>
                    <a:pt x="1395" y="499"/>
                  </a:cubicBezTo>
                  <a:cubicBezTo>
                    <a:pt x="1644" y="499"/>
                    <a:pt x="1869" y="424"/>
                    <a:pt x="2018" y="200"/>
                  </a:cubicBezTo>
                  <a:cubicBezTo>
                    <a:pt x="1719" y="200"/>
                    <a:pt x="1022" y="1"/>
                    <a:pt x="5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00" name="Google Shape;4200;p7"/>
            <p:cNvSpPr/>
            <p:nvPr/>
          </p:nvSpPr>
          <p:spPr>
            <a:xfrm>
              <a:off x="4950175" y="3930450"/>
              <a:ext cx="11250" cy="25"/>
            </a:xfrm>
            <a:custGeom>
              <a:avLst/>
              <a:gdLst/>
              <a:ahLst/>
              <a:cxnLst/>
              <a:rect l="l" t="t" r="r" b="b"/>
              <a:pathLst>
                <a:path w="450" h="1" extrusionOk="0">
                  <a:moveTo>
                    <a:pt x="449" y="0"/>
                  </a:moveTo>
                  <a:lnTo>
                    <a:pt x="1" y="0"/>
                  </a:lnTo>
                  <a:cubicBezTo>
                    <a:pt x="1" y="0"/>
                    <a:pt x="449" y="0"/>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01" name="Google Shape;4201;p7"/>
            <p:cNvSpPr/>
            <p:nvPr/>
          </p:nvSpPr>
          <p:spPr>
            <a:xfrm>
              <a:off x="5115100" y="3929275"/>
              <a:ext cx="11100" cy="5150"/>
            </a:xfrm>
            <a:custGeom>
              <a:avLst/>
              <a:gdLst/>
              <a:ahLst/>
              <a:cxnLst/>
              <a:rect l="l" t="t" r="r" b="b"/>
              <a:pathLst>
                <a:path w="444" h="206" extrusionOk="0">
                  <a:moveTo>
                    <a:pt x="321" y="0"/>
                  </a:moveTo>
                  <a:cubicBezTo>
                    <a:pt x="289" y="0"/>
                    <a:pt x="229" y="14"/>
                    <a:pt x="127" y="47"/>
                  </a:cubicBezTo>
                  <a:cubicBezTo>
                    <a:pt x="10" y="165"/>
                    <a:pt x="0" y="205"/>
                    <a:pt x="38" y="205"/>
                  </a:cubicBezTo>
                  <a:cubicBezTo>
                    <a:pt x="121" y="205"/>
                    <a:pt x="443" y="0"/>
                    <a:pt x="32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02" name="Google Shape;4202;p7"/>
            <p:cNvSpPr/>
            <p:nvPr/>
          </p:nvSpPr>
          <p:spPr>
            <a:xfrm>
              <a:off x="5544100" y="4020100"/>
              <a:ext cx="50450" cy="22425"/>
            </a:xfrm>
            <a:custGeom>
              <a:avLst/>
              <a:gdLst/>
              <a:ahLst/>
              <a:cxnLst/>
              <a:rect l="l" t="t" r="r" b="b"/>
              <a:pathLst>
                <a:path w="2018" h="897" extrusionOk="0">
                  <a:moveTo>
                    <a:pt x="0" y="0"/>
                  </a:moveTo>
                  <a:lnTo>
                    <a:pt x="1009" y="448"/>
                  </a:lnTo>
                  <a:lnTo>
                    <a:pt x="1009" y="448"/>
                  </a:lnTo>
                  <a:cubicBezTo>
                    <a:pt x="673" y="280"/>
                    <a:pt x="337" y="112"/>
                    <a:pt x="0" y="0"/>
                  </a:cubicBezTo>
                  <a:close/>
                  <a:moveTo>
                    <a:pt x="1009" y="448"/>
                  </a:moveTo>
                  <a:cubicBezTo>
                    <a:pt x="1345" y="617"/>
                    <a:pt x="1681" y="785"/>
                    <a:pt x="2017" y="897"/>
                  </a:cubicBezTo>
                  <a:lnTo>
                    <a:pt x="1009" y="448"/>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03" name="Google Shape;4203;p7"/>
            <p:cNvSpPr/>
            <p:nvPr/>
          </p:nvSpPr>
          <p:spPr>
            <a:xfrm>
              <a:off x="5594525" y="4042500"/>
              <a:ext cx="39250" cy="16825"/>
            </a:xfrm>
            <a:custGeom>
              <a:avLst/>
              <a:gdLst/>
              <a:ahLst/>
              <a:cxnLst/>
              <a:rect l="l" t="t" r="r" b="b"/>
              <a:pathLst>
                <a:path w="1570" h="673" extrusionOk="0">
                  <a:moveTo>
                    <a:pt x="0" y="1"/>
                  </a:moveTo>
                  <a:lnTo>
                    <a:pt x="1569" y="673"/>
                  </a:lnTo>
                  <a:cubicBezTo>
                    <a:pt x="1121" y="225"/>
                    <a:pt x="449"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04" name="Google Shape;4204;p7"/>
            <p:cNvSpPr/>
            <p:nvPr/>
          </p:nvSpPr>
          <p:spPr>
            <a:xfrm>
              <a:off x="1784525" y="3880025"/>
              <a:ext cx="11225" cy="2500"/>
            </a:xfrm>
            <a:custGeom>
              <a:avLst/>
              <a:gdLst/>
              <a:ahLst/>
              <a:cxnLst/>
              <a:rect l="l" t="t" r="r" b="b"/>
              <a:pathLst>
                <a:path w="449" h="100" extrusionOk="0">
                  <a:moveTo>
                    <a:pt x="0" y="0"/>
                  </a:moveTo>
                  <a:cubicBezTo>
                    <a:pt x="0" y="0"/>
                    <a:pt x="200" y="100"/>
                    <a:pt x="333" y="100"/>
                  </a:cubicBezTo>
                  <a:cubicBezTo>
                    <a:pt x="399" y="100"/>
                    <a:pt x="449" y="75"/>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05" name="Google Shape;4205;p7"/>
            <p:cNvSpPr/>
            <p:nvPr/>
          </p:nvSpPr>
          <p:spPr>
            <a:xfrm>
              <a:off x="5605725" y="4064925"/>
              <a:ext cx="33650" cy="11225"/>
            </a:xfrm>
            <a:custGeom>
              <a:avLst/>
              <a:gdLst/>
              <a:ahLst/>
              <a:cxnLst/>
              <a:rect l="l" t="t" r="r" b="b"/>
              <a:pathLst>
                <a:path w="1346" h="449" extrusionOk="0">
                  <a:moveTo>
                    <a:pt x="673" y="0"/>
                  </a:moveTo>
                  <a:cubicBezTo>
                    <a:pt x="673" y="0"/>
                    <a:pt x="1" y="224"/>
                    <a:pt x="673" y="448"/>
                  </a:cubicBezTo>
                  <a:cubicBezTo>
                    <a:pt x="449" y="224"/>
                    <a:pt x="1345" y="224"/>
                    <a:pt x="6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06" name="Google Shape;4206;p7"/>
            <p:cNvSpPr/>
            <p:nvPr/>
          </p:nvSpPr>
          <p:spPr>
            <a:xfrm>
              <a:off x="2703400" y="4137750"/>
              <a:ext cx="39250" cy="5625"/>
            </a:xfrm>
            <a:custGeom>
              <a:avLst/>
              <a:gdLst/>
              <a:ahLst/>
              <a:cxnLst/>
              <a:rect l="l" t="t" r="r" b="b"/>
              <a:pathLst>
                <a:path w="1570" h="225" extrusionOk="0">
                  <a:moveTo>
                    <a:pt x="1" y="1"/>
                  </a:moveTo>
                  <a:lnTo>
                    <a:pt x="1570" y="225"/>
                  </a:lnTo>
                  <a:cubicBezTo>
                    <a:pt x="1121" y="1"/>
                    <a:pt x="673"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07" name="Google Shape;4207;p7"/>
            <p:cNvSpPr/>
            <p:nvPr/>
          </p:nvSpPr>
          <p:spPr>
            <a:xfrm>
              <a:off x="2664175" y="4126550"/>
              <a:ext cx="39250" cy="11225"/>
            </a:xfrm>
            <a:custGeom>
              <a:avLst/>
              <a:gdLst/>
              <a:ahLst/>
              <a:cxnLst/>
              <a:rect l="l" t="t" r="r" b="b"/>
              <a:pathLst>
                <a:path w="1570" h="449" extrusionOk="0">
                  <a:moveTo>
                    <a:pt x="1" y="0"/>
                  </a:moveTo>
                  <a:cubicBezTo>
                    <a:pt x="169" y="56"/>
                    <a:pt x="323" y="98"/>
                    <a:pt x="467" y="133"/>
                  </a:cubicBezTo>
                  <a:lnTo>
                    <a:pt x="467" y="133"/>
                  </a:lnTo>
                  <a:lnTo>
                    <a:pt x="1" y="0"/>
                  </a:lnTo>
                  <a:close/>
                  <a:moveTo>
                    <a:pt x="467" y="133"/>
                  </a:moveTo>
                  <a:lnTo>
                    <a:pt x="1570" y="449"/>
                  </a:lnTo>
                  <a:cubicBezTo>
                    <a:pt x="1234" y="281"/>
                    <a:pt x="897" y="239"/>
                    <a:pt x="467" y="133"/>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08" name="Google Shape;4208;p7"/>
            <p:cNvSpPr/>
            <p:nvPr/>
          </p:nvSpPr>
          <p:spPr>
            <a:xfrm>
              <a:off x="4529975" y="4328250"/>
              <a:ext cx="22425" cy="16825"/>
            </a:xfrm>
            <a:custGeom>
              <a:avLst/>
              <a:gdLst/>
              <a:ahLst/>
              <a:cxnLst/>
              <a:rect l="l" t="t" r="r" b="b"/>
              <a:pathLst>
                <a:path w="897" h="673" extrusionOk="0">
                  <a:moveTo>
                    <a:pt x="897" y="1"/>
                  </a:moveTo>
                  <a:cubicBezTo>
                    <a:pt x="672" y="1"/>
                    <a:pt x="0" y="449"/>
                    <a:pt x="448" y="673"/>
                  </a:cubicBezTo>
                  <a:cubicBezTo>
                    <a:pt x="448" y="225"/>
                    <a:pt x="897" y="225"/>
                    <a:pt x="8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09" name="Google Shape;4209;p7"/>
            <p:cNvSpPr/>
            <p:nvPr/>
          </p:nvSpPr>
          <p:spPr>
            <a:xfrm>
              <a:off x="5964325" y="1650050"/>
              <a:ext cx="11225" cy="2525"/>
            </a:xfrm>
            <a:custGeom>
              <a:avLst/>
              <a:gdLst/>
              <a:ahLst/>
              <a:cxnLst/>
              <a:rect l="l" t="t" r="r" b="b"/>
              <a:pathLst>
                <a:path w="449" h="101" extrusionOk="0">
                  <a:moveTo>
                    <a:pt x="0" y="1"/>
                  </a:moveTo>
                  <a:cubicBezTo>
                    <a:pt x="0" y="1"/>
                    <a:pt x="199" y="100"/>
                    <a:pt x="332" y="100"/>
                  </a:cubicBezTo>
                  <a:cubicBezTo>
                    <a:pt x="399" y="100"/>
                    <a:pt x="448" y="76"/>
                    <a:pt x="4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10" name="Google Shape;4210;p7"/>
            <p:cNvSpPr/>
            <p:nvPr/>
          </p:nvSpPr>
          <p:spPr>
            <a:xfrm>
              <a:off x="5992325" y="1636525"/>
              <a:ext cx="16850" cy="7950"/>
            </a:xfrm>
            <a:custGeom>
              <a:avLst/>
              <a:gdLst/>
              <a:ahLst/>
              <a:cxnLst/>
              <a:rect l="l" t="t" r="r" b="b"/>
              <a:pathLst>
                <a:path w="674" h="318" extrusionOk="0">
                  <a:moveTo>
                    <a:pt x="337" y="1"/>
                  </a:moveTo>
                  <a:cubicBezTo>
                    <a:pt x="113" y="1"/>
                    <a:pt x="1" y="159"/>
                    <a:pt x="1" y="318"/>
                  </a:cubicBezTo>
                  <a:cubicBezTo>
                    <a:pt x="449" y="318"/>
                    <a:pt x="673" y="318"/>
                    <a:pt x="673" y="94"/>
                  </a:cubicBezTo>
                  <a:cubicBezTo>
                    <a:pt x="542" y="28"/>
                    <a:pt x="430" y="1"/>
                    <a:pt x="33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11" name="Google Shape;4211;p7"/>
            <p:cNvSpPr/>
            <p:nvPr/>
          </p:nvSpPr>
          <p:spPr>
            <a:xfrm>
              <a:off x="5974500" y="1625700"/>
              <a:ext cx="283075" cy="36875"/>
            </a:xfrm>
            <a:custGeom>
              <a:avLst/>
              <a:gdLst/>
              <a:ahLst/>
              <a:cxnLst/>
              <a:rect l="l" t="t" r="r" b="b"/>
              <a:pathLst>
                <a:path w="11323" h="1475" extrusionOk="0">
                  <a:moveTo>
                    <a:pt x="4300" y="751"/>
                  </a:moveTo>
                  <a:cubicBezTo>
                    <a:pt x="4524" y="751"/>
                    <a:pt x="4076" y="975"/>
                    <a:pt x="4076" y="975"/>
                  </a:cubicBezTo>
                  <a:lnTo>
                    <a:pt x="4076" y="751"/>
                  </a:lnTo>
                  <a:close/>
                  <a:moveTo>
                    <a:pt x="6230" y="1"/>
                  </a:moveTo>
                  <a:cubicBezTo>
                    <a:pt x="3972" y="1"/>
                    <a:pt x="1" y="1423"/>
                    <a:pt x="5869" y="1423"/>
                  </a:cubicBezTo>
                  <a:cubicBezTo>
                    <a:pt x="5833" y="1458"/>
                    <a:pt x="5863" y="1474"/>
                    <a:pt x="5945" y="1474"/>
                  </a:cubicBezTo>
                  <a:cubicBezTo>
                    <a:pt x="6658" y="1474"/>
                    <a:pt x="11323" y="254"/>
                    <a:pt x="10473" y="254"/>
                  </a:cubicBezTo>
                  <a:cubicBezTo>
                    <a:pt x="10190" y="254"/>
                    <a:pt x="9295" y="390"/>
                    <a:pt x="7437" y="751"/>
                  </a:cubicBezTo>
                  <a:cubicBezTo>
                    <a:pt x="7682" y="201"/>
                    <a:pt x="7076" y="1"/>
                    <a:pt x="623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12" name="Google Shape;4212;p7"/>
            <p:cNvSpPr/>
            <p:nvPr/>
          </p:nvSpPr>
          <p:spPr>
            <a:xfrm>
              <a:off x="5633750" y="1638225"/>
              <a:ext cx="231100" cy="94125"/>
            </a:xfrm>
            <a:custGeom>
              <a:avLst/>
              <a:gdLst/>
              <a:ahLst/>
              <a:cxnLst/>
              <a:rect l="l" t="t" r="r" b="b"/>
              <a:pathLst>
                <a:path w="9244" h="3765" extrusionOk="0">
                  <a:moveTo>
                    <a:pt x="4034" y="1819"/>
                  </a:moveTo>
                  <a:cubicBezTo>
                    <a:pt x="4034" y="1922"/>
                    <a:pt x="4034" y="2134"/>
                    <a:pt x="4034" y="2267"/>
                  </a:cubicBezTo>
                  <a:cubicBezTo>
                    <a:pt x="3810" y="2267"/>
                    <a:pt x="4034" y="2043"/>
                    <a:pt x="4034" y="1819"/>
                  </a:cubicBezTo>
                  <a:close/>
                  <a:moveTo>
                    <a:pt x="7180" y="0"/>
                  </a:moveTo>
                  <a:cubicBezTo>
                    <a:pt x="6528" y="0"/>
                    <a:pt x="5273" y="378"/>
                    <a:pt x="3138" y="1370"/>
                  </a:cubicBezTo>
                  <a:cubicBezTo>
                    <a:pt x="2914" y="1370"/>
                    <a:pt x="0" y="2267"/>
                    <a:pt x="3810" y="3612"/>
                  </a:cubicBezTo>
                  <a:cubicBezTo>
                    <a:pt x="3863" y="3717"/>
                    <a:pt x="3963" y="3765"/>
                    <a:pt x="4098" y="3765"/>
                  </a:cubicBezTo>
                  <a:cubicBezTo>
                    <a:pt x="5297" y="3765"/>
                    <a:pt x="9244" y="0"/>
                    <a:pt x="718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13" name="Google Shape;4213;p7"/>
            <p:cNvSpPr/>
            <p:nvPr/>
          </p:nvSpPr>
          <p:spPr>
            <a:xfrm>
              <a:off x="6642275" y="2906525"/>
              <a:ext cx="16825" cy="4225"/>
            </a:xfrm>
            <a:custGeom>
              <a:avLst/>
              <a:gdLst/>
              <a:ahLst/>
              <a:cxnLst/>
              <a:rect l="l" t="t" r="r" b="b"/>
              <a:pathLst>
                <a:path w="673" h="169" extrusionOk="0">
                  <a:moveTo>
                    <a:pt x="393" y="0"/>
                  </a:moveTo>
                  <a:cubicBezTo>
                    <a:pt x="225" y="0"/>
                    <a:pt x="0" y="56"/>
                    <a:pt x="0" y="168"/>
                  </a:cubicBezTo>
                  <a:lnTo>
                    <a:pt x="449" y="168"/>
                  </a:lnTo>
                  <a:cubicBezTo>
                    <a:pt x="673" y="56"/>
                    <a:pt x="561" y="0"/>
                    <a:pt x="3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14" name="Google Shape;4214;p7"/>
            <p:cNvSpPr/>
            <p:nvPr/>
          </p:nvSpPr>
          <p:spPr>
            <a:xfrm>
              <a:off x="3301650" y="3422950"/>
              <a:ext cx="12500" cy="6500"/>
            </a:xfrm>
            <a:custGeom>
              <a:avLst/>
              <a:gdLst/>
              <a:ahLst/>
              <a:cxnLst/>
              <a:rect l="l" t="t" r="r" b="b"/>
              <a:pathLst>
                <a:path w="500" h="260" extrusionOk="0">
                  <a:moveTo>
                    <a:pt x="187" y="0"/>
                  </a:moveTo>
                  <a:cubicBezTo>
                    <a:pt x="0" y="0"/>
                    <a:pt x="65" y="259"/>
                    <a:pt x="252" y="259"/>
                  </a:cubicBezTo>
                  <a:cubicBezTo>
                    <a:pt x="320" y="259"/>
                    <a:pt x="405" y="225"/>
                    <a:pt x="500" y="130"/>
                  </a:cubicBezTo>
                  <a:cubicBezTo>
                    <a:pt x="358" y="35"/>
                    <a:pt x="255" y="0"/>
                    <a:pt x="18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15" name="Google Shape;4215;p7"/>
            <p:cNvSpPr/>
            <p:nvPr/>
          </p:nvSpPr>
          <p:spPr>
            <a:xfrm>
              <a:off x="4591600" y="3717525"/>
              <a:ext cx="15200" cy="7950"/>
            </a:xfrm>
            <a:custGeom>
              <a:avLst/>
              <a:gdLst/>
              <a:ahLst/>
              <a:cxnLst/>
              <a:rect l="l" t="t" r="r" b="b"/>
              <a:pathLst>
                <a:path w="608" h="318" extrusionOk="0">
                  <a:moveTo>
                    <a:pt x="449" y="1"/>
                  </a:moveTo>
                  <a:cubicBezTo>
                    <a:pt x="225" y="1"/>
                    <a:pt x="0" y="1"/>
                    <a:pt x="225" y="225"/>
                  </a:cubicBezTo>
                  <a:cubicBezTo>
                    <a:pt x="225" y="291"/>
                    <a:pt x="263" y="318"/>
                    <a:pt x="312" y="318"/>
                  </a:cubicBezTo>
                  <a:cubicBezTo>
                    <a:pt x="429" y="318"/>
                    <a:pt x="607" y="159"/>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16" name="Google Shape;4216;p7"/>
            <p:cNvSpPr/>
            <p:nvPr/>
          </p:nvSpPr>
          <p:spPr>
            <a:xfrm>
              <a:off x="4529975" y="3734350"/>
              <a:ext cx="11225" cy="11225"/>
            </a:xfrm>
            <a:custGeom>
              <a:avLst/>
              <a:gdLst/>
              <a:ahLst/>
              <a:cxnLst/>
              <a:rect l="l" t="t" r="r" b="b"/>
              <a:pathLst>
                <a:path w="449" h="449" extrusionOk="0">
                  <a:moveTo>
                    <a:pt x="0" y="0"/>
                  </a:moveTo>
                  <a:cubicBezTo>
                    <a:pt x="0" y="224"/>
                    <a:pt x="0" y="448"/>
                    <a:pt x="224" y="448"/>
                  </a:cubicBezTo>
                  <a:cubicBezTo>
                    <a:pt x="224" y="224"/>
                    <a:pt x="448"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17" name="Google Shape;4217;p7"/>
            <p:cNvSpPr/>
            <p:nvPr/>
          </p:nvSpPr>
          <p:spPr>
            <a:xfrm>
              <a:off x="4597200" y="3728750"/>
              <a:ext cx="25" cy="22425"/>
            </a:xfrm>
            <a:custGeom>
              <a:avLst/>
              <a:gdLst/>
              <a:ahLst/>
              <a:cxnLst/>
              <a:rect l="l" t="t" r="r" b="b"/>
              <a:pathLst>
                <a:path w="1" h="897" extrusionOk="0">
                  <a:moveTo>
                    <a:pt x="1" y="448"/>
                  </a:moveTo>
                  <a:cubicBezTo>
                    <a:pt x="1" y="897"/>
                    <a:pt x="1" y="0"/>
                    <a:pt x="1" y="448"/>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18" name="Google Shape;4218;p7"/>
            <p:cNvSpPr/>
            <p:nvPr/>
          </p:nvSpPr>
          <p:spPr>
            <a:xfrm>
              <a:off x="4546775" y="3627900"/>
              <a:ext cx="14025" cy="8425"/>
            </a:xfrm>
            <a:custGeom>
              <a:avLst/>
              <a:gdLst/>
              <a:ahLst/>
              <a:cxnLst/>
              <a:rect l="l" t="t" r="r" b="b"/>
              <a:pathLst>
                <a:path w="561" h="337" extrusionOk="0">
                  <a:moveTo>
                    <a:pt x="225" y="0"/>
                  </a:moveTo>
                  <a:lnTo>
                    <a:pt x="225" y="0"/>
                  </a:lnTo>
                  <a:cubicBezTo>
                    <a:pt x="0" y="224"/>
                    <a:pt x="169" y="336"/>
                    <a:pt x="309" y="336"/>
                  </a:cubicBezTo>
                  <a:cubicBezTo>
                    <a:pt x="449" y="336"/>
                    <a:pt x="561" y="224"/>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19" name="Google Shape;4219;p7"/>
            <p:cNvSpPr/>
            <p:nvPr/>
          </p:nvSpPr>
          <p:spPr>
            <a:xfrm>
              <a:off x="4597200" y="3641450"/>
              <a:ext cx="7850" cy="6500"/>
            </a:xfrm>
            <a:custGeom>
              <a:avLst/>
              <a:gdLst/>
              <a:ahLst/>
              <a:cxnLst/>
              <a:rect l="l" t="t" r="r" b="b"/>
              <a:pathLst>
                <a:path w="314" h="260" extrusionOk="0">
                  <a:moveTo>
                    <a:pt x="201" y="1"/>
                  </a:moveTo>
                  <a:cubicBezTo>
                    <a:pt x="160" y="1"/>
                    <a:pt x="95" y="36"/>
                    <a:pt x="1" y="130"/>
                  </a:cubicBezTo>
                  <a:cubicBezTo>
                    <a:pt x="48" y="225"/>
                    <a:pt x="95" y="260"/>
                    <a:pt x="136" y="260"/>
                  </a:cubicBezTo>
                  <a:cubicBezTo>
                    <a:pt x="248" y="260"/>
                    <a:pt x="313" y="1"/>
                    <a:pt x="20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20" name="Google Shape;4220;p7"/>
            <p:cNvSpPr/>
            <p:nvPr/>
          </p:nvSpPr>
          <p:spPr>
            <a:xfrm>
              <a:off x="4563575" y="3751150"/>
              <a:ext cx="16850" cy="22450"/>
            </a:xfrm>
            <a:custGeom>
              <a:avLst/>
              <a:gdLst/>
              <a:ahLst/>
              <a:cxnLst/>
              <a:rect l="l" t="t" r="r" b="b"/>
              <a:pathLst>
                <a:path w="674" h="898" extrusionOk="0">
                  <a:moveTo>
                    <a:pt x="1" y="1"/>
                  </a:moveTo>
                  <a:cubicBezTo>
                    <a:pt x="1" y="449"/>
                    <a:pt x="1" y="673"/>
                    <a:pt x="449" y="897"/>
                  </a:cubicBezTo>
                  <a:cubicBezTo>
                    <a:pt x="449" y="449"/>
                    <a:pt x="673"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21" name="Google Shape;4221;p7"/>
            <p:cNvSpPr/>
            <p:nvPr/>
          </p:nvSpPr>
          <p:spPr>
            <a:xfrm>
              <a:off x="4551300" y="3711925"/>
              <a:ext cx="19900" cy="10650"/>
            </a:xfrm>
            <a:custGeom>
              <a:avLst/>
              <a:gdLst/>
              <a:ahLst/>
              <a:cxnLst/>
              <a:rect l="l" t="t" r="r" b="b"/>
              <a:pathLst>
                <a:path w="796" h="426" extrusionOk="0">
                  <a:moveTo>
                    <a:pt x="492" y="1"/>
                  </a:moveTo>
                  <a:lnTo>
                    <a:pt x="492" y="1"/>
                  </a:lnTo>
                  <a:cubicBezTo>
                    <a:pt x="0" y="247"/>
                    <a:pt x="250" y="425"/>
                    <a:pt x="465" y="425"/>
                  </a:cubicBezTo>
                  <a:cubicBezTo>
                    <a:pt x="642" y="425"/>
                    <a:pt x="795" y="304"/>
                    <a:pt x="49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22" name="Google Shape;4222;p7"/>
            <p:cNvSpPr/>
            <p:nvPr/>
          </p:nvSpPr>
          <p:spPr>
            <a:xfrm>
              <a:off x="4548825" y="3615500"/>
              <a:ext cx="8125" cy="5150"/>
            </a:xfrm>
            <a:custGeom>
              <a:avLst/>
              <a:gdLst/>
              <a:ahLst/>
              <a:cxnLst/>
              <a:rect l="l" t="t" r="r" b="b"/>
              <a:pathLst>
                <a:path w="325" h="206" extrusionOk="0">
                  <a:moveTo>
                    <a:pt x="263" y="1"/>
                  </a:moveTo>
                  <a:cubicBezTo>
                    <a:pt x="247" y="1"/>
                    <a:pt x="210" y="14"/>
                    <a:pt x="143" y="48"/>
                  </a:cubicBezTo>
                  <a:cubicBezTo>
                    <a:pt x="25" y="165"/>
                    <a:pt x="0" y="206"/>
                    <a:pt x="19" y="206"/>
                  </a:cubicBezTo>
                  <a:cubicBezTo>
                    <a:pt x="61" y="206"/>
                    <a:pt x="324" y="1"/>
                    <a:pt x="26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23" name="Google Shape;4223;p7"/>
            <p:cNvSpPr/>
            <p:nvPr/>
          </p:nvSpPr>
          <p:spPr>
            <a:xfrm>
              <a:off x="4574800" y="3666350"/>
              <a:ext cx="7700" cy="7300"/>
            </a:xfrm>
            <a:custGeom>
              <a:avLst/>
              <a:gdLst/>
              <a:ahLst/>
              <a:cxnLst/>
              <a:rect l="l" t="t" r="r" b="b"/>
              <a:pathLst>
                <a:path w="308" h="292" extrusionOk="0">
                  <a:moveTo>
                    <a:pt x="234" y="0"/>
                  </a:moveTo>
                  <a:cubicBezTo>
                    <a:pt x="200" y="0"/>
                    <a:pt x="127" y="65"/>
                    <a:pt x="0" y="255"/>
                  </a:cubicBezTo>
                  <a:cubicBezTo>
                    <a:pt x="26" y="281"/>
                    <a:pt x="52" y="292"/>
                    <a:pt x="77" y="292"/>
                  </a:cubicBezTo>
                  <a:cubicBezTo>
                    <a:pt x="206" y="292"/>
                    <a:pt x="307" y="0"/>
                    <a:pt x="23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24" name="Google Shape;4224;p7"/>
            <p:cNvSpPr/>
            <p:nvPr/>
          </p:nvSpPr>
          <p:spPr>
            <a:xfrm>
              <a:off x="4066950" y="4114175"/>
              <a:ext cx="8150" cy="5125"/>
            </a:xfrm>
            <a:custGeom>
              <a:avLst/>
              <a:gdLst/>
              <a:ahLst/>
              <a:cxnLst/>
              <a:rect l="l" t="t" r="r" b="b"/>
              <a:pathLst>
                <a:path w="326" h="205" extrusionOk="0">
                  <a:moveTo>
                    <a:pt x="264" y="0"/>
                  </a:moveTo>
                  <a:cubicBezTo>
                    <a:pt x="248" y="0"/>
                    <a:pt x="211" y="13"/>
                    <a:pt x="143" y="47"/>
                  </a:cubicBezTo>
                  <a:cubicBezTo>
                    <a:pt x="26" y="164"/>
                    <a:pt x="1" y="205"/>
                    <a:pt x="20" y="205"/>
                  </a:cubicBezTo>
                  <a:cubicBezTo>
                    <a:pt x="62" y="205"/>
                    <a:pt x="325" y="0"/>
                    <a:pt x="26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25" name="Google Shape;4225;p7"/>
            <p:cNvSpPr/>
            <p:nvPr/>
          </p:nvSpPr>
          <p:spPr>
            <a:xfrm>
              <a:off x="4036900" y="4061675"/>
              <a:ext cx="7850" cy="6500"/>
            </a:xfrm>
            <a:custGeom>
              <a:avLst/>
              <a:gdLst/>
              <a:ahLst/>
              <a:cxnLst/>
              <a:rect l="l" t="t" r="r" b="b"/>
              <a:pathLst>
                <a:path w="314" h="260" extrusionOk="0">
                  <a:moveTo>
                    <a:pt x="201" y="1"/>
                  </a:moveTo>
                  <a:cubicBezTo>
                    <a:pt x="160" y="1"/>
                    <a:pt x="95" y="35"/>
                    <a:pt x="1" y="130"/>
                  </a:cubicBezTo>
                  <a:cubicBezTo>
                    <a:pt x="48" y="225"/>
                    <a:pt x="95" y="260"/>
                    <a:pt x="137" y="260"/>
                  </a:cubicBezTo>
                  <a:cubicBezTo>
                    <a:pt x="249" y="260"/>
                    <a:pt x="313" y="1"/>
                    <a:pt x="20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26" name="Google Shape;4226;p7"/>
            <p:cNvSpPr/>
            <p:nvPr/>
          </p:nvSpPr>
          <p:spPr>
            <a:xfrm>
              <a:off x="4014500" y="4106500"/>
              <a:ext cx="4700" cy="6500"/>
            </a:xfrm>
            <a:custGeom>
              <a:avLst/>
              <a:gdLst/>
              <a:ahLst/>
              <a:cxnLst/>
              <a:rect l="l" t="t" r="r" b="b"/>
              <a:pathLst>
                <a:path w="188" h="260" extrusionOk="0">
                  <a:moveTo>
                    <a:pt x="112" y="1"/>
                  </a:moveTo>
                  <a:cubicBezTo>
                    <a:pt x="85" y="1"/>
                    <a:pt x="48" y="35"/>
                    <a:pt x="0" y="130"/>
                  </a:cubicBezTo>
                  <a:cubicBezTo>
                    <a:pt x="48" y="225"/>
                    <a:pt x="85" y="259"/>
                    <a:pt x="112" y="259"/>
                  </a:cubicBezTo>
                  <a:cubicBezTo>
                    <a:pt x="187" y="259"/>
                    <a:pt x="187" y="1"/>
                    <a:pt x="11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27" name="Google Shape;4227;p7"/>
            <p:cNvSpPr/>
            <p:nvPr/>
          </p:nvSpPr>
          <p:spPr>
            <a:xfrm>
              <a:off x="7111200" y="2686600"/>
              <a:ext cx="22425" cy="6500"/>
            </a:xfrm>
            <a:custGeom>
              <a:avLst/>
              <a:gdLst/>
              <a:ahLst/>
              <a:cxnLst/>
              <a:rect l="l" t="t" r="r" b="b"/>
              <a:pathLst>
                <a:path w="897" h="260" extrusionOk="0">
                  <a:moveTo>
                    <a:pt x="518" y="0"/>
                  </a:moveTo>
                  <a:lnTo>
                    <a:pt x="518" y="0"/>
                  </a:lnTo>
                  <a:cubicBezTo>
                    <a:pt x="0" y="130"/>
                    <a:pt x="379" y="259"/>
                    <a:pt x="619" y="259"/>
                  </a:cubicBezTo>
                  <a:cubicBezTo>
                    <a:pt x="795" y="259"/>
                    <a:pt x="896" y="190"/>
                    <a:pt x="51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28" name="Google Shape;4228;p7"/>
            <p:cNvSpPr/>
            <p:nvPr/>
          </p:nvSpPr>
          <p:spPr>
            <a:xfrm>
              <a:off x="7034475" y="2675400"/>
              <a:ext cx="25250" cy="4225"/>
            </a:xfrm>
            <a:custGeom>
              <a:avLst/>
              <a:gdLst/>
              <a:ahLst/>
              <a:cxnLst/>
              <a:rect l="l" t="t" r="r" b="b"/>
              <a:pathLst>
                <a:path w="1010" h="169" extrusionOk="0">
                  <a:moveTo>
                    <a:pt x="449" y="0"/>
                  </a:moveTo>
                  <a:lnTo>
                    <a:pt x="449" y="0"/>
                  </a:lnTo>
                  <a:cubicBezTo>
                    <a:pt x="1" y="112"/>
                    <a:pt x="281" y="168"/>
                    <a:pt x="533" y="168"/>
                  </a:cubicBezTo>
                  <a:cubicBezTo>
                    <a:pt x="785" y="168"/>
                    <a:pt x="1009" y="112"/>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29" name="Google Shape;4229;p7"/>
            <p:cNvSpPr/>
            <p:nvPr/>
          </p:nvSpPr>
          <p:spPr>
            <a:xfrm>
              <a:off x="7008725" y="775100"/>
              <a:ext cx="20175" cy="13050"/>
            </a:xfrm>
            <a:custGeom>
              <a:avLst/>
              <a:gdLst/>
              <a:ahLst/>
              <a:cxnLst/>
              <a:rect l="l" t="t" r="r" b="b"/>
              <a:pathLst>
                <a:path w="807" h="522" extrusionOk="0">
                  <a:moveTo>
                    <a:pt x="597" y="0"/>
                  </a:moveTo>
                  <a:cubicBezTo>
                    <a:pt x="156" y="0"/>
                    <a:pt x="0" y="521"/>
                    <a:pt x="232" y="521"/>
                  </a:cubicBezTo>
                  <a:cubicBezTo>
                    <a:pt x="266" y="521"/>
                    <a:pt x="308" y="510"/>
                    <a:pt x="358" y="485"/>
                  </a:cubicBezTo>
                  <a:cubicBezTo>
                    <a:pt x="358" y="261"/>
                    <a:pt x="807" y="261"/>
                    <a:pt x="807" y="37"/>
                  </a:cubicBezTo>
                  <a:cubicBezTo>
                    <a:pt x="731" y="11"/>
                    <a:pt x="661" y="0"/>
                    <a:pt x="59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30" name="Google Shape;4230;p7"/>
            <p:cNvSpPr/>
            <p:nvPr/>
          </p:nvSpPr>
          <p:spPr>
            <a:xfrm>
              <a:off x="7000875" y="2973600"/>
              <a:ext cx="22425" cy="9975"/>
            </a:xfrm>
            <a:custGeom>
              <a:avLst/>
              <a:gdLst/>
              <a:ahLst/>
              <a:cxnLst/>
              <a:rect l="l" t="t" r="r" b="b"/>
              <a:pathLst>
                <a:path w="897" h="399" extrusionOk="0">
                  <a:moveTo>
                    <a:pt x="299" y="0"/>
                  </a:moveTo>
                  <a:cubicBezTo>
                    <a:pt x="149" y="0"/>
                    <a:pt x="0" y="100"/>
                    <a:pt x="0" y="399"/>
                  </a:cubicBezTo>
                  <a:cubicBezTo>
                    <a:pt x="896" y="399"/>
                    <a:pt x="598" y="0"/>
                    <a:pt x="29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31" name="Google Shape;4231;p7"/>
            <p:cNvSpPr/>
            <p:nvPr/>
          </p:nvSpPr>
          <p:spPr>
            <a:xfrm>
              <a:off x="7000875" y="3930450"/>
              <a:ext cx="11225" cy="11225"/>
            </a:xfrm>
            <a:custGeom>
              <a:avLst/>
              <a:gdLst/>
              <a:ahLst/>
              <a:cxnLst/>
              <a:rect l="l" t="t" r="r" b="b"/>
              <a:pathLst>
                <a:path w="449" h="449" extrusionOk="0">
                  <a:moveTo>
                    <a:pt x="0" y="0"/>
                  </a:moveTo>
                  <a:cubicBezTo>
                    <a:pt x="0" y="224"/>
                    <a:pt x="0" y="449"/>
                    <a:pt x="224" y="449"/>
                  </a:cubicBezTo>
                  <a:cubicBezTo>
                    <a:pt x="448" y="449"/>
                    <a:pt x="224"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32" name="Google Shape;4232;p7"/>
            <p:cNvSpPr/>
            <p:nvPr/>
          </p:nvSpPr>
          <p:spPr>
            <a:xfrm>
              <a:off x="6964450" y="3969675"/>
              <a:ext cx="28025" cy="4225"/>
            </a:xfrm>
            <a:custGeom>
              <a:avLst/>
              <a:gdLst/>
              <a:ahLst/>
              <a:cxnLst/>
              <a:rect l="l" t="t" r="r" b="b"/>
              <a:pathLst>
                <a:path w="1121" h="169" extrusionOk="0">
                  <a:moveTo>
                    <a:pt x="561" y="0"/>
                  </a:moveTo>
                  <a:cubicBezTo>
                    <a:pt x="0" y="112"/>
                    <a:pt x="280" y="168"/>
                    <a:pt x="561" y="168"/>
                  </a:cubicBezTo>
                  <a:cubicBezTo>
                    <a:pt x="841" y="168"/>
                    <a:pt x="1121" y="112"/>
                    <a:pt x="56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33" name="Google Shape;4233;p7"/>
            <p:cNvSpPr/>
            <p:nvPr/>
          </p:nvSpPr>
          <p:spPr>
            <a:xfrm>
              <a:off x="6849575" y="916075"/>
              <a:ext cx="16850" cy="11225"/>
            </a:xfrm>
            <a:custGeom>
              <a:avLst/>
              <a:gdLst/>
              <a:ahLst/>
              <a:cxnLst/>
              <a:rect l="l" t="t" r="r" b="b"/>
              <a:pathLst>
                <a:path w="674" h="449" extrusionOk="0">
                  <a:moveTo>
                    <a:pt x="1" y="1"/>
                  </a:moveTo>
                  <a:cubicBezTo>
                    <a:pt x="1" y="225"/>
                    <a:pt x="1" y="449"/>
                    <a:pt x="225" y="449"/>
                  </a:cubicBezTo>
                  <a:cubicBezTo>
                    <a:pt x="673" y="449"/>
                    <a:pt x="449"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34" name="Google Shape;4234;p7"/>
            <p:cNvSpPr/>
            <p:nvPr/>
          </p:nvSpPr>
          <p:spPr>
            <a:xfrm>
              <a:off x="6832775" y="787200"/>
              <a:ext cx="11225" cy="11250"/>
            </a:xfrm>
            <a:custGeom>
              <a:avLst/>
              <a:gdLst/>
              <a:ahLst/>
              <a:cxnLst/>
              <a:rect l="l" t="t" r="r" b="b"/>
              <a:pathLst>
                <a:path w="449" h="450" extrusionOk="0">
                  <a:moveTo>
                    <a:pt x="0" y="1"/>
                  </a:moveTo>
                  <a:cubicBezTo>
                    <a:pt x="0" y="1"/>
                    <a:pt x="0" y="449"/>
                    <a:pt x="225" y="449"/>
                  </a:cubicBezTo>
                  <a:cubicBezTo>
                    <a:pt x="449" y="449"/>
                    <a:pt x="225"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35" name="Google Shape;4235;p7"/>
            <p:cNvSpPr/>
            <p:nvPr/>
          </p:nvSpPr>
          <p:spPr>
            <a:xfrm>
              <a:off x="6832775" y="2311200"/>
              <a:ext cx="11225" cy="11225"/>
            </a:xfrm>
            <a:custGeom>
              <a:avLst/>
              <a:gdLst/>
              <a:ahLst/>
              <a:cxnLst/>
              <a:rect l="l" t="t" r="r" b="b"/>
              <a:pathLst>
                <a:path w="449" h="449" extrusionOk="0">
                  <a:moveTo>
                    <a:pt x="0" y="1"/>
                  </a:moveTo>
                  <a:cubicBezTo>
                    <a:pt x="0" y="225"/>
                    <a:pt x="0" y="449"/>
                    <a:pt x="225" y="449"/>
                  </a:cubicBezTo>
                  <a:cubicBezTo>
                    <a:pt x="449" y="449"/>
                    <a:pt x="225"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36" name="Google Shape;4236;p7"/>
            <p:cNvSpPr/>
            <p:nvPr/>
          </p:nvSpPr>
          <p:spPr>
            <a:xfrm>
              <a:off x="6818250" y="2893150"/>
              <a:ext cx="20150" cy="18325"/>
            </a:xfrm>
            <a:custGeom>
              <a:avLst/>
              <a:gdLst/>
              <a:ahLst/>
              <a:cxnLst/>
              <a:rect l="l" t="t" r="r" b="b"/>
              <a:pathLst>
                <a:path w="806" h="733" extrusionOk="0">
                  <a:moveTo>
                    <a:pt x="632" y="1"/>
                  </a:moveTo>
                  <a:cubicBezTo>
                    <a:pt x="153" y="1"/>
                    <a:pt x="1" y="733"/>
                    <a:pt x="419" y="733"/>
                  </a:cubicBezTo>
                  <a:cubicBezTo>
                    <a:pt x="466" y="733"/>
                    <a:pt x="520" y="724"/>
                    <a:pt x="581" y="703"/>
                  </a:cubicBezTo>
                  <a:cubicBezTo>
                    <a:pt x="581" y="479"/>
                    <a:pt x="806" y="255"/>
                    <a:pt x="806" y="31"/>
                  </a:cubicBezTo>
                  <a:cubicBezTo>
                    <a:pt x="744" y="10"/>
                    <a:pt x="686" y="1"/>
                    <a:pt x="63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37" name="Google Shape;4237;p7"/>
            <p:cNvSpPr/>
            <p:nvPr/>
          </p:nvSpPr>
          <p:spPr>
            <a:xfrm>
              <a:off x="6810375" y="804025"/>
              <a:ext cx="22275" cy="17725"/>
            </a:xfrm>
            <a:custGeom>
              <a:avLst/>
              <a:gdLst/>
              <a:ahLst/>
              <a:cxnLst/>
              <a:rect l="l" t="t" r="r" b="b"/>
              <a:pathLst>
                <a:path w="891" h="709" extrusionOk="0">
                  <a:moveTo>
                    <a:pt x="448" y="0"/>
                  </a:moveTo>
                  <a:cubicBezTo>
                    <a:pt x="448" y="224"/>
                    <a:pt x="0" y="224"/>
                    <a:pt x="224" y="673"/>
                  </a:cubicBezTo>
                  <a:cubicBezTo>
                    <a:pt x="299" y="698"/>
                    <a:pt x="365" y="709"/>
                    <a:pt x="424" y="709"/>
                  </a:cubicBezTo>
                  <a:cubicBezTo>
                    <a:pt x="891" y="709"/>
                    <a:pt x="847" y="0"/>
                    <a:pt x="4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38" name="Google Shape;4238;p7"/>
            <p:cNvSpPr/>
            <p:nvPr/>
          </p:nvSpPr>
          <p:spPr>
            <a:xfrm>
              <a:off x="6801950" y="826425"/>
              <a:ext cx="28050" cy="4225"/>
            </a:xfrm>
            <a:custGeom>
              <a:avLst/>
              <a:gdLst/>
              <a:ahLst/>
              <a:cxnLst/>
              <a:rect l="l" t="t" r="r" b="b"/>
              <a:pathLst>
                <a:path w="1122" h="169" extrusionOk="0">
                  <a:moveTo>
                    <a:pt x="561" y="1"/>
                  </a:moveTo>
                  <a:cubicBezTo>
                    <a:pt x="1" y="113"/>
                    <a:pt x="281" y="169"/>
                    <a:pt x="561" y="169"/>
                  </a:cubicBezTo>
                  <a:cubicBezTo>
                    <a:pt x="841" y="169"/>
                    <a:pt x="1121" y="113"/>
                    <a:pt x="5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39" name="Google Shape;4239;p7"/>
            <p:cNvSpPr/>
            <p:nvPr/>
          </p:nvSpPr>
          <p:spPr>
            <a:xfrm>
              <a:off x="6803025" y="858325"/>
              <a:ext cx="20075" cy="12950"/>
            </a:xfrm>
            <a:custGeom>
              <a:avLst/>
              <a:gdLst/>
              <a:ahLst/>
              <a:cxnLst/>
              <a:rect l="l" t="t" r="r" b="b"/>
              <a:pathLst>
                <a:path w="803" h="518" extrusionOk="0">
                  <a:moveTo>
                    <a:pt x="525" y="0"/>
                  </a:moveTo>
                  <a:cubicBezTo>
                    <a:pt x="305" y="0"/>
                    <a:pt x="1" y="259"/>
                    <a:pt x="518" y="518"/>
                  </a:cubicBezTo>
                  <a:cubicBezTo>
                    <a:pt x="802" y="139"/>
                    <a:pt x="686" y="0"/>
                    <a:pt x="5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40" name="Google Shape;4240;p7"/>
            <p:cNvSpPr/>
            <p:nvPr/>
          </p:nvSpPr>
          <p:spPr>
            <a:xfrm>
              <a:off x="6810375" y="2878350"/>
              <a:ext cx="22425" cy="9975"/>
            </a:xfrm>
            <a:custGeom>
              <a:avLst/>
              <a:gdLst/>
              <a:ahLst/>
              <a:cxnLst/>
              <a:rect l="l" t="t" r="r" b="b"/>
              <a:pathLst>
                <a:path w="897" h="399" extrusionOk="0">
                  <a:moveTo>
                    <a:pt x="299" y="0"/>
                  </a:moveTo>
                  <a:cubicBezTo>
                    <a:pt x="149" y="0"/>
                    <a:pt x="0" y="100"/>
                    <a:pt x="0" y="399"/>
                  </a:cubicBezTo>
                  <a:cubicBezTo>
                    <a:pt x="896" y="399"/>
                    <a:pt x="598" y="0"/>
                    <a:pt x="29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41" name="Google Shape;4241;p7"/>
            <p:cNvSpPr/>
            <p:nvPr/>
          </p:nvSpPr>
          <p:spPr>
            <a:xfrm>
              <a:off x="6777775" y="892925"/>
              <a:ext cx="27000" cy="23175"/>
            </a:xfrm>
            <a:custGeom>
              <a:avLst/>
              <a:gdLst/>
              <a:ahLst/>
              <a:cxnLst/>
              <a:rect l="l" t="t" r="r" b="b"/>
              <a:pathLst>
                <a:path w="1080" h="927" extrusionOk="0">
                  <a:moveTo>
                    <a:pt x="903" y="1"/>
                  </a:moveTo>
                  <a:cubicBezTo>
                    <a:pt x="333" y="1"/>
                    <a:pt x="0" y="927"/>
                    <a:pt x="408" y="927"/>
                  </a:cubicBezTo>
                  <a:cubicBezTo>
                    <a:pt x="856" y="702"/>
                    <a:pt x="632" y="254"/>
                    <a:pt x="1080" y="30"/>
                  </a:cubicBezTo>
                  <a:cubicBezTo>
                    <a:pt x="1019" y="10"/>
                    <a:pt x="960" y="1"/>
                    <a:pt x="90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42" name="Google Shape;4242;p7"/>
            <p:cNvSpPr/>
            <p:nvPr/>
          </p:nvSpPr>
          <p:spPr>
            <a:xfrm>
              <a:off x="6787950" y="988925"/>
              <a:ext cx="16825" cy="11225"/>
            </a:xfrm>
            <a:custGeom>
              <a:avLst/>
              <a:gdLst/>
              <a:ahLst/>
              <a:cxnLst/>
              <a:rect l="l" t="t" r="r" b="b"/>
              <a:pathLst>
                <a:path w="673" h="449" extrusionOk="0">
                  <a:moveTo>
                    <a:pt x="1" y="0"/>
                  </a:moveTo>
                  <a:cubicBezTo>
                    <a:pt x="1" y="0"/>
                    <a:pt x="1" y="448"/>
                    <a:pt x="225" y="448"/>
                  </a:cubicBezTo>
                  <a:cubicBezTo>
                    <a:pt x="673" y="448"/>
                    <a:pt x="225"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43" name="Google Shape;4243;p7"/>
            <p:cNvSpPr/>
            <p:nvPr/>
          </p:nvSpPr>
          <p:spPr>
            <a:xfrm>
              <a:off x="6782350" y="1005725"/>
              <a:ext cx="11225" cy="5625"/>
            </a:xfrm>
            <a:custGeom>
              <a:avLst/>
              <a:gdLst/>
              <a:ahLst/>
              <a:cxnLst/>
              <a:rect l="l" t="t" r="r" b="b"/>
              <a:pathLst>
                <a:path w="449" h="225" extrusionOk="0">
                  <a:moveTo>
                    <a:pt x="0" y="0"/>
                  </a:moveTo>
                  <a:cubicBezTo>
                    <a:pt x="0" y="0"/>
                    <a:pt x="0" y="225"/>
                    <a:pt x="225" y="225"/>
                  </a:cubicBezTo>
                  <a:cubicBezTo>
                    <a:pt x="449" y="225"/>
                    <a:pt x="225"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44" name="Google Shape;4244;p7"/>
            <p:cNvSpPr/>
            <p:nvPr/>
          </p:nvSpPr>
          <p:spPr>
            <a:xfrm>
              <a:off x="6737525" y="2882700"/>
              <a:ext cx="16825" cy="22425"/>
            </a:xfrm>
            <a:custGeom>
              <a:avLst/>
              <a:gdLst/>
              <a:ahLst/>
              <a:cxnLst/>
              <a:rect l="l" t="t" r="r" b="b"/>
              <a:pathLst>
                <a:path w="673" h="897" extrusionOk="0">
                  <a:moveTo>
                    <a:pt x="0" y="1"/>
                  </a:moveTo>
                  <a:cubicBezTo>
                    <a:pt x="0" y="449"/>
                    <a:pt x="0" y="897"/>
                    <a:pt x="449" y="897"/>
                  </a:cubicBezTo>
                  <a:cubicBezTo>
                    <a:pt x="449" y="449"/>
                    <a:pt x="673"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45" name="Google Shape;4245;p7"/>
            <p:cNvSpPr/>
            <p:nvPr/>
          </p:nvSpPr>
          <p:spPr>
            <a:xfrm>
              <a:off x="6737525" y="983325"/>
              <a:ext cx="11225" cy="11225"/>
            </a:xfrm>
            <a:custGeom>
              <a:avLst/>
              <a:gdLst/>
              <a:ahLst/>
              <a:cxnLst/>
              <a:rect l="l" t="t" r="r" b="b"/>
              <a:pathLst>
                <a:path w="449" h="449" extrusionOk="0">
                  <a:moveTo>
                    <a:pt x="0" y="0"/>
                  </a:moveTo>
                  <a:cubicBezTo>
                    <a:pt x="0" y="224"/>
                    <a:pt x="0" y="448"/>
                    <a:pt x="225" y="448"/>
                  </a:cubicBezTo>
                  <a:cubicBezTo>
                    <a:pt x="449" y="448"/>
                    <a:pt x="225"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46" name="Google Shape;4246;p7"/>
            <p:cNvSpPr/>
            <p:nvPr/>
          </p:nvSpPr>
          <p:spPr>
            <a:xfrm>
              <a:off x="6723525" y="2339225"/>
              <a:ext cx="25225" cy="4225"/>
            </a:xfrm>
            <a:custGeom>
              <a:avLst/>
              <a:gdLst/>
              <a:ahLst/>
              <a:cxnLst/>
              <a:rect l="l" t="t" r="r" b="b"/>
              <a:pathLst>
                <a:path w="1009" h="169" extrusionOk="0">
                  <a:moveTo>
                    <a:pt x="560" y="0"/>
                  </a:moveTo>
                  <a:lnTo>
                    <a:pt x="560" y="0"/>
                  </a:lnTo>
                  <a:cubicBezTo>
                    <a:pt x="0" y="112"/>
                    <a:pt x="224" y="168"/>
                    <a:pt x="476" y="168"/>
                  </a:cubicBezTo>
                  <a:cubicBezTo>
                    <a:pt x="729" y="168"/>
                    <a:pt x="1009" y="112"/>
                    <a:pt x="5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47" name="Google Shape;4247;p7"/>
            <p:cNvSpPr/>
            <p:nvPr/>
          </p:nvSpPr>
          <p:spPr>
            <a:xfrm>
              <a:off x="6715125" y="3880025"/>
              <a:ext cx="25225" cy="4225"/>
            </a:xfrm>
            <a:custGeom>
              <a:avLst/>
              <a:gdLst/>
              <a:ahLst/>
              <a:cxnLst/>
              <a:rect l="l" t="t" r="r" b="b"/>
              <a:pathLst>
                <a:path w="1009" h="169" extrusionOk="0">
                  <a:moveTo>
                    <a:pt x="448" y="0"/>
                  </a:moveTo>
                  <a:lnTo>
                    <a:pt x="448" y="0"/>
                  </a:lnTo>
                  <a:cubicBezTo>
                    <a:pt x="0" y="112"/>
                    <a:pt x="280" y="168"/>
                    <a:pt x="532" y="168"/>
                  </a:cubicBezTo>
                  <a:cubicBezTo>
                    <a:pt x="784" y="168"/>
                    <a:pt x="1009" y="112"/>
                    <a:pt x="4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48" name="Google Shape;4248;p7"/>
            <p:cNvSpPr/>
            <p:nvPr/>
          </p:nvSpPr>
          <p:spPr>
            <a:xfrm>
              <a:off x="6709500" y="1442750"/>
              <a:ext cx="22450" cy="11225"/>
            </a:xfrm>
            <a:custGeom>
              <a:avLst/>
              <a:gdLst/>
              <a:ahLst/>
              <a:cxnLst/>
              <a:rect l="l" t="t" r="r" b="b"/>
              <a:pathLst>
                <a:path w="898" h="449" extrusionOk="0">
                  <a:moveTo>
                    <a:pt x="449" y="1"/>
                  </a:moveTo>
                  <a:cubicBezTo>
                    <a:pt x="449" y="225"/>
                    <a:pt x="1" y="225"/>
                    <a:pt x="449" y="449"/>
                  </a:cubicBezTo>
                  <a:cubicBezTo>
                    <a:pt x="897" y="449"/>
                    <a:pt x="897" y="1"/>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49" name="Google Shape;4249;p7"/>
            <p:cNvSpPr/>
            <p:nvPr/>
          </p:nvSpPr>
          <p:spPr>
            <a:xfrm>
              <a:off x="6687100" y="2991075"/>
              <a:ext cx="37950" cy="20525"/>
            </a:xfrm>
            <a:custGeom>
              <a:avLst/>
              <a:gdLst/>
              <a:ahLst/>
              <a:cxnLst/>
              <a:rect l="l" t="t" r="r" b="b"/>
              <a:pathLst>
                <a:path w="1518" h="821" extrusionOk="0">
                  <a:moveTo>
                    <a:pt x="397" y="0"/>
                  </a:moveTo>
                  <a:cubicBezTo>
                    <a:pt x="245" y="0"/>
                    <a:pt x="105" y="44"/>
                    <a:pt x="0" y="148"/>
                  </a:cubicBezTo>
                  <a:cubicBezTo>
                    <a:pt x="673" y="148"/>
                    <a:pt x="673" y="820"/>
                    <a:pt x="1345" y="820"/>
                  </a:cubicBezTo>
                  <a:cubicBezTo>
                    <a:pt x="1517" y="476"/>
                    <a:pt x="897" y="0"/>
                    <a:pt x="39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50" name="Google Shape;4250;p7"/>
            <p:cNvSpPr/>
            <p:nvPr/>
          </p:nvSpPr>
          <p:spPr>
            <a:xfrm>
              <a:off x="6689900" y="3835200"/>
              <a:ext cx="25225" cy="4225"/>
            </a:xfrm>
            <a:custGeom>
              <a:avLst/>
              <a:gdLst/>
              <a:ahLst/>
              <a:cxnLst/>
              <a:rect l="l" t="t" r="r" b="b"/>
              <a:pathLst>
                <a:path w="1009" h="169" extrusionOk="0">
                  <a:moveTo>
                    <a:pt x="561" y="0"/>
                  </a:moveTo>
                  <a:lnTo>
                    <a:pt x="561" y="0"/>
                  </a:lnTo>
                  <a:cubicBezTo>
                    <a:pt x="0" y="112"/>
                    <a:pt x="225" y="168"/>
                    <a:pt x="477" y="168"/>
                  </a:cubicBezTo>
                  <a:cubicBezTo>
                    <a:pt x="729" y="168"/>
                    <a:pt x="1009" y="112"/>
                    <a:pt x="56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51" name="Google Shape;4251;p7"/>
            <p:cNvSpPr/>
            <p:nvPr/>
          </p:nvSpPr>
          <p:spPr>
            <a:xfrm>
              <a:off x="6664675" y="1329775"/>
              <a:ext cx="20700" cy="13050"/>
            </a:xfrm>
            <a:custGeom>
              <a:avLst/>
              <a:gdLst/>
              <a:ahLst/>
              <a:cxnLst/>
              <a:rect l="l" t="t" r="r" b="b"/>
              <a:pathLst>
                <a:path w="828" h="522" extrusionOk="0">
                  <a:moveTo>
                    <a:pt x="211" y="1"/>
                  </a:moveTo>
                  <a:cubicBezTo>
                    <a:pt x="147" y="1"/>
                    <a:pt x="77" y="12"/>
                    <a:pt x="1" y="37"/>
                  </a:cubicBezTo>
                  <a:cubicBezTo>
                    <a:pt x="1" y="261"/>
                    <a:pt x="225" y="485"/>
                    <a:pt x="673" y="485"/>
                  </a:cubicBezTo>
                  <a:cubicBezTo>
                    <a:pt x="699" y="511"/>
                    <a:pt x="718" y="522"/>
                    <a:pt x="732" y="522"/>
                  </a:cubicBezTo>
                  <a:cubicBezTo>
                    <a:pt x="827" y="522"/>
                    <a:pt x="654" y="1"/>
                    <a:pt x="21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52" name="Google Shape;4252;p7"/>
            <p:cNvSpPr/>
            <p:nvPr/>
          </p:nvSpPr>
          <p:spPr>
            <a:xfrm>
              <a:off x="6647875" y="1438100"/>
              <a:ext cx="24750" cy="15875"/>
            </a:xfrm>
            <a:custGeom>
              <a:avLst/>
              <a:gdLst/>
              <a:ahLst/>
              <a:cxnLst/>
              <a:rect l="l" t="t" r="r" b="b"/>
              <a:pathLst>
                <a:path w="990" h="635" extrusionOk="0">
                  <a:moveTo>
                    <a:pt x="221" y="1"/>
                  </a:moveTo>
                  <a:cubicBezTo>
                    <a:pt x="97" y="1"/>
                    <a:pt x="1" y="55"/>
                    <a:pt x="1" y="187"/>
                  </a:cubicBezTo>
                  <a:cubicBezTo>
                    <a:pt x="449" y="187"/>
                    <a:pt x="449" y="411"/>
                    <a:pt x="673" y="635"/>
                  </a:cubicBezTo>
                  <a:cubicBezTo>
                    <a:pt x="990" y="318"/>
                    <a:pt x="522" y="1"/>
                    <a:pt x="22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53" name="Google Shape;4253;p7"/>
            <p:cNvSpPr/>
            <p:nvPr/>
          </p:nvSpPr>
          <p:spPr>
            <a:xfrm>
              <a:off x="6645075" y="3812775"/>
              <a:ext cx="28050" cy="4225"/>
            </a:xfrm>
            <a:custGeom>
              <a:avLst/>
              <a:gdLst/>
              <a:ahLst/>
              <a:cxnLst/>
              <a:rect l="l" t="t" r="r" b="b"/>
              <a:pathLst>
                <a:path w="1122" h="169" extrusionOk="0">
                  <a:moveTo>
                    <a:pt x="561" y="1"/>
                  </a:moveTo>
                  <a:cubicBezTo>
                    <a:pt x="1" y="113"/>
                    <a:pt x="281" y="169"/>
                    <a:pt x="561" y="169"/>
                  </a:cubicBezTo>
                  <a:cubicBezTo>
                    <a:pt x="841" y="169"/>
                    <a:pt x="1121" y="113"/>
                    <a:pt x="5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54" name="Google Shape;4254;p7"/>
            <p:cNvSpPr/>
            <p:nvPr/>
          </p:nvSpPr>
          <p:spPr>
            <a:xfrm>
              <a:off x="6647875" y="3774800"/>
              <a:ext cx="22450" cy="10000"/>
            </a:xfrm>
            <a:custGeom>
              <a:avLst/>
              <a:gdLst/>
              <a:ahLst/>
              <a:cxnLst/>
              <a:rect l="l" t="t" r="r" b="b"/>
              <a:pathLst>
                <a:path w="898" h="400" extrusionOk="0">
                  <a:moveTo>
                    <a:pt x="299" y="1"/>
                  </a:moveTo>
                  <a:cubicBezTo>
                    <a:pt x="150" y="1"/>
                    <a:pt x="1" y="100"/>
                    <a:pt x="1" y="399"/>
                  </a:cubicBezTo>
                  <a:cubicBezTo>
                    <a:pt x="897" y="399"/>
                    <a:pt x="598" y="1"/>
                    <a:pt x="29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55" name="Google Shape;4255;p7"/>
            <p:cNvSpPr/>
            <p:nvPr/>
          </p:nvSpPr>
          <p:spPr>
            <a:xfrm>
              <a:off x="6616175" y="2997625"/>
              <a:ext cx="14175" cy="8275"/>
            </a:xfrm>
            <a:custGeom>
              <a:avLst/>
              <a:gdLst/>
              <a:ahLst/>
              <a:cxnLst/>
              <a:rect l="l" t="t" r="r" b="b"/>
              <a:pathLst>
                <a:path w="567" h="331" extrusionOk="0">
                  <a:moveTo>
                    <a:pt x="102" y="1"/>
                  </a:moveTo>
                  <a:cubicBezTo>
                    <a:pt x="1" y="1"/>
                    <a:pt x="452" y="331"/>
                    <a:pt x="533" y="331"/>
                  </a:cubicBezTo>
                  <a:cubicBezTo>
                    <a:pt x="566" y="331"/>
                    <a:pt x="535" y="273"/>
                    <a:pt x="372" y="110"/>
                  </a:cubicBezTo>
                  <a:cubicBezTo>
                    <a:pt x="214" y="31"/>
                    <a:pt x="133" y="1"/>
                    <a:pt x="10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56" name="Google Shape;4256;p7"/>
            <p:cNvSpPr/>
            <p:nvPr/>
          </p:nvSpPr>
          <p:spPr>
            <a:xfrm>
              <a:off x="6580650" y="3840800"/>
              <a:ext cx="22425" cy="5625"/>
            </a:xfrm>
            <a:custGeom>
              <a:avLst/>
              <a:gdLst/>
              <a:ahLst/>
              <a:cxnLst/>
              <a:rect l="l" t="t" r="r" b="b"/>
              <a:pathLst>
                <a:path w="897" h="225" extrusionOk="0">
                  <a:moveTo>
                    <a:pt x="448" y="0"/>
                  </a:moveTo>
                  <a:cubicBezTo>
                    <a:pt x="0" y="0"/>
                    <a:pt x="0" y="225"/>
                    <a:pt x="448" y="225"/>
                  </a:cubicBezTo>
                  <a:cubicBezTo>
                    <a:pt x="673" y="225"/>
                    <a:pt x="897" y="0"/>
                    <a:pt x="4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57" name="Google Shape;4257;p7"/>
            <p:cNvSpPr/>
            <p:nvPr/>
          </p:nvSpPr>
          <p:spPr>
            <a:xfrm>
              <a:off x="6566625" y="3908025"/>
              <a:ext cx="28050" cy="4225"/>
            </a:xfrm>
            <a:custGeom>
              <a:avLst/>
              <a:gdLst/>
              <a:ahLst/>
              <a:cxnLst/>
              <a:rect l="l" t="t" r="r" b="b"/>
              <a:pathLst>
                <a:path w="1122" h="169" extrusionOk="0">
                  <a:moveTo>
                    <a:pt x="561" y="1"/>
                  </a:moveTo>
                  <a:cubicBezTo>
                    <a:pt x="1" y="113"/>
                    <a:pt x="281" y="169"/>
                    <a:pt x="561" y="169"/>
                  </a:cubicBezTo>
                  <a:cubicBezTo>
                    <a:pt x="841" y="169"/>
                    <a:pt x="1121" y="113"/>
                    <a:pt x="5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58" name="Google Shape;4258;p7"/>
            <p:cNvSpPr/>
            <p:nvPr/>
          </p:nvSpPr>
          <p:spPr>
            <a:xfrm>
              <a:off x="6547025" y="1532400"/>
              <a:ext cx="50450" cy="25"/>
            </a:xfrm>
            <a:custGeom>
              <a:avLst/>
              <a:gdLst/>
              <a:ahLst/>
              <a:cxnLst/>
              <a:rect l="l" t="t" r="r" b="b"/>
              <a:pathLst>
                <a:path w="2018" h="1" extrusionOk="0">
                  <a:moveTo>
                    <a:pt x="897" y="0"/>
                  </a:moveTo>
                  <a:cubicBezTo>
                    <a:pt x="0" y="0"/>
                    <a:pt x="2018" y="0"/>
                    <a:pt x="89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59" name="Google Shape;4259;p7"/>
            <p:cNvSpPr/>
            <p:nvPr/>
          </p:nvSpPr>
          <p:spPr>
            <a:xfrm>
              <a:off x="6552625" y="1308275"/>
              <a:ext cx="26200" cy="23325"/>
            </a:xfrm>
            <a:custGeom>
              <a:avLst/>
              <a:gdLst/>
              <a:ahLst/>
              <a:cxnLst/>
              <a:rect l="l" t="t" r="r" b="b"/>
              <a:pathLst>
                <a:path w="1048" h="933" extrusionOk="0">
                  <a:moveTo>
                    <a:pt x="449" y="1"/>
                  </a:moveTo>
                  <a:cubicBezTo>
                    <a:pt x="449" y="449"/>
                    <a:pt x="1" y="449"/>
                    <a:pt x="1" y="897"/>
                  </a:cubicBezTo>
                  <a:cubicBezTo>
                    <a:pt x="74" y="922"/>
                    <a:pt x="145" y="933"/>
                    <a:pt x="212" y="933"/>
                  </a:cubicBezTo>
                  <a:cubicBezTo>
                    <a:pt x="758" y="933"/>
                    <a:pt x="1047" y="200"/>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60" name="Google Shape;4260;p7"/>
            <p:cNvSpPr/>
            <p:nvPr/>
          </p:nvSpPr>
          <p:spPr>
            <a:xfrm>
              <a:off x="6535825" y="3000350"/>
              <a:ext cx="16825" cy="11250"/>
            </a:xfrm>
            <a:custGeom>
              <a:avLst/>
              <a:gdLst/>
              <a:ahLst/>
              <a:cxnLst/>
              <a:rect l="l" t="t" r="r" b="b"/>
              <a:pathLst>
                <a:path w="673" h="450" extrusionOk="0">
                  <a:moveTo>
                    <a:pt x="448" y="1"/>
                  </a:moveTo>
                  <a:cubicBezTo>
                    <a:pt x="0" y="1"/>
                    <a:pt x="448" y="449"/>
                    <a:pt x="673" y="449"/>
                  </a:cubicBezTo>
                  <a:cubicBezTo>
                    <a:pt x="673" y="225"/>
                    <a:pt x="673" y="1"/>
                    <a:pt x="4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61" name="Google Shape;4261;p7"/>
            <p:cNvSpPr/>
            <p:nvPr/>
          </p:nvSpPr>
          <p:spPr>
            <a:xfrm>
              <a:off x="6530225" y="3924850"/>
              <a:ext cx="22425" cy="9975"/>
            </a:xfrm>
            <a:custGeom>
              <a:avLst/>
              <a:gdLst/>
              <a:ahLst/>
              <a:cxnLst/>
              <a:rect l="l" t="t" r="r" b="b"/>
              <a:pathLst>
                <a:path w="897" h="399" extrusionOk="0">
                  <a:moveTo>
                    <a:pt x="897" y="0"/>
                  </a:moveTo>
                  <a:cubicBezTo>
                    <a:pt x="0" y="0"/>
                    <a:pt x="299" y="399"/>
                    <a:pt x="598" y="399"/>
                  </a:cubicBezTo>
                  <a:cubicBezTo>
                    <a:pt x="747" y="399"/>
                    <a:pt x="897" y="299"/>
                    <a:pt x="89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62" name="Google Shape;4262;p7"/>
            <p:cNvSpPr/>
            <p:nvPr/>
          </p:nvSpPr>
          <p:spPr>
            <a:xfrm>
              <a:off x="6530225" y="1404775"/>
              <a:ext cx="22425" cy="9975"/>
            </a:xfrm>
            <a:custGeom>
              <a:avLst/>
              <a:gdLst/>
              <a:ahLst/>
              <a:cxnLst/>
              <a:rect l="l" t="t" r="r" b="b"/>
              <a:pathLst>
                <a:path w="897" h="399" extrusionOk="0">
                  <a:moveTo>
                    <a:pt x="299" y="1"/>
                  </a:moveTo>
                  <a:cubicBezTo>
                    <a:pt x="150" y="1"/>
                    <a:pt x="0" y="100"/>
                    <a:pt x="0" y="399"/>
                  </a:cubicBezTo>
                  <a:cubicBezTo>
                    <a:pt x="897" y="399"/>
                    <a:pt x="598" y="1"/>
                    <a:pt x="29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63" name="Google Shape;4263;p7"/>
            <p:cNvSpPr/>
            <p:nvPr/>
          </p:nvSpPr>
          <p:spPr>
            <a:xfrm>
              <a:off x="6485400" y="1325100"/>
              <a:ext cx="44850" cy="56050"/>
            </a:xfrm>
            <a:custGeom>
              <a:avLst/>
              <a:gdLst/>
              <a:ahLst/>
              <a:cxnLst/>
              <a:rect l="l" t="t" r="r" b="b"/>
              <a:pathLst>
                <a:path w="1794" h="2242" extrusionOk="0">
                  <a:moveTo>
                    <a:pt x="1793" y="0"/>
                  </a:moveTo>
                  <a:cubicBezTo>
                    <a:pt x="897" y="224"/>
                    <a:pt x="0" y="1569"/>
                    <a:pt x="448" y="2241"/>
                  </a:cubicBezTo>
                  <a:cubicBezTo>
                    <a:pt x="897" y="1345"/>
                    <a:pt x="1345" y="672"/>
                    <a:pt x="17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64" name="Google Shape;4264;p7"/>
            <p:cNvSpPr/>
            <p:nvPr/>
          </p:nvSpPr>
          <p:spPr>
            <a:xfrm>
              <a:off x="6498100" y="3767225"/>
              <a:ext cx="32150" cy="28775"/>
            </a:xfrm>
            <a:custGeom>
              <a:avLst/>
              <a:gdLst/>
              <a:ahLst/>
              <a:cxnLst/>
              <a:rect l="l" t="t" r="r" b="b"/>
              <a:pathLst>
                <a:path w="1286" h="1151" extrusionOk="0">
                  <a:moveTo>
                    <a:pt x="1054" y="0"/>
                  </a:moveTo>
                  <a:cubicBezTo>
                    <a:pt x="317" y="0"/>
                    <a:pt x="1" y="947"/>
                    <a:pt x="613" y="1151"/>
                  </a:cubicBezTo>
                  <a:cubicBezTo>
                    <a:pt x="613" y="702"/>
                    <a:pt x="1061" y="478"/>
                    <a:pt x="1285" y="30"/>
                  </a:cubicBezTo>
                  <a:cubicBezTo>
                    <a:pt x="1204" y="10"/>
                    <a:pt x="1127" y="0"/>
                    <a:pt x="105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65" name="Google Shape;4265;p7"/>
            <p:cNvSpPr/>
            <p:nvPr/>
          </p:nvSpPr>
          <p:spPr>
            <a:xfrm>
              <a:off x="6491000" y="3759550"/>
              <a:ext cx="25225" cy="14900"/>
            </a:xfrm>
            <a:custGeom>
              <a:avLst/>
              <a:gdLst/>
              <a:ahLst/>
              <a:cxnLst/>
              <a:rect l="l" t="t" r="r" b="b"/>
              <a:pathLst>
                <a:path w="1009" h="596" extrusionOk="0">
                  <a:moveTo>
                    <a:pt x="533" y="1"/>
                  </a:moveTo>
                  <a:cubicBezTo>
                    <a:pt x="280" y="1"/>
                    <a:pt x="0" y="113"/>
                    <a:pt x="0" y="337"/>
                  </a:cubicBezTo>
                  <a:cubicBezTo>
                    <a:pt x="0" y="526"/>
                    <a:pt x="120" y="596"/>
                    <a:pt x="276" y="596"/>
                  </a:cubicBezTo>
                  <a:cubicBezTo>
                    <a:pt x="489" y="596"/>
                    <a:pt x="767" y="466"/>
                    <a:pt x="897" y="337"/>
                  </a:cubicBezTo>
                  <a:cubicBezTo>
                    <a:pt x="1009" y="113"/>
                    <a:pt x="785" y="1"/>
                    <a:pt x="53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66" name="Google Shape;4266;p7"/>
            <p:cNvSpPr/>
            <p:nvPr/>
          </p:nvSpPr>
          <p:spPr>
            <a:xfrm>
              <a:off x="6502200" y="3924850"/>
              <a:ext cx="16825" cy="5625"/>
            </a:xfrm>
            <a:custGeom>
              <a:avLst/>
              <a:gdLst/>
              <a:ahLst/>
              <a:cxnLst/>
              <a:rect l="l" t="t" r="r" b="b"/>
              <a:pathLst>
                <a:path w="673" h="225" extrusionOk="0">
                  <a:moveTo>
                    <a:pt x="1" y="0"/>
                  </a:moveTo>
                  <a:cubicBezTo>
                    <a:pt x="1" y="0"/>
                    <a:pt x="1" y="224"/>
                    <a:pt x="449" y="224"/>
                  </a:cubicBezTo>
                  <a:cubicBezTo>
                    <a:pt x="673" y="224"/>
                    <a:pt x="449"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67" name="Google Shape;4267;p7"/>
            <p:cNvSpPr/>
            <p:nvPr/>
          </p:nvSpPr>
          <p:spPr>
            <a:xfrm>
              <a:off x="6462975" y="3964075"/>
              <a:ext cx="16675" cy="19475"/>
            </a:xfrm>
            <a:custGeom>
              <a:avLst/>
              <a:gdLst/>
              <a:ahLst/>
              <a:cxnLst/>
              <a:rect l="l" t="t" r="r" b="b"/>
              <a:pathLst>
                <a:path w="667" h="779" extrusionOk="0">
                  <a:moveTo>
                    <a:pt x="449" y="0"/>
                  </a:moveTo>
                  <a:cubicBezTo>
                    <a:pt x="449" y="224"/>
                    <a:pt x="1" y="448"/>
                    <a:pt x="1" y="672"/>
                  </a:cubicBezTo>
                  <a:cubicBezTo>
                    <a:pt x="113" y="747"/>
                    <a:pt x="206" y="778"/>
                    <a:pt x="283" y="778"/>
                  </a:cubicBezTo>
                  <a:cubicBezTo>
                    <a:pt x="667" y="778"/>
                    <a:pt x="636" y="0"/>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68" name="Google Shape;4268;p7"/>
            <p:cNvSpPr/>
            <p:nvPr/>
          </p:nvSpPr>
          <p:spPr>
            <a:xfrm>
              <a:off x="6448975" y="1381125"/>
              <a:ext cx="28025" cy="4225"/>
            </a:xfrm>
            <a:custGeom>
              <a:avLst/>
              <a:gdLst/>
              <a:ahLst/>
              <a:cxnLst/>
              <a:rect l="l" t="t" r="r" b="b"/>
              <a:pathLst>
                <a:path w="1121" h="169" extrusionOk="0">
                  <a:moveTo>
                    <a:pt x="561" y="0"/>
                  </a:moveTo>
                  <a:cubicBezTo>
                    <a:pt x="0" y="112"/>
                    <a:pt x="281" y="168"/>
                    <a:pt x="561" y="168"/>
                  </a:cubicBezTo>
                  <a:cubicBezTo>
                    <a:pt x="841" y="168"/>
                    <a:pt x="1121" y="112"/>
                    <a:pt x="56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69" name="Google Shape;4269;p7"/>
            <p:cNvSpPr/>
            <p:nvPr/>
          </p:nvSpPr>
          <p:spPr>
            <a:xfrm>
              <a:off x="6443375" y="2288800"/>
              <a:ext cx="28025" cy="4225"/>
            </a:xfrm>
            <a:custGeom>
              <a:avLst/>
              <a:gdLst/>
              <a:ahLst/>
              <a:cxnLst/>
              <a:rect l="l" t="t" r="r" b="b"/>
              <a:pathLst>
                <a:path w="1121" h="169" extrusionOk="0">
                  <a:moveTo>
                    <a:pt x="561" y="0"/>
                  </a:moveTo>
                  <a:cubicBezTo>
                    <a:pt x="0" y="112"/>
                    <a:pt x="280" y="168"/>
                    <a:pt x="561" y="168"/>
                  </a:cubicBezTo>
                  <a:cubicBezTo>
                    <a:pt x="841" y="168"/>
                    <a:pt x="1121" y="112"/>
                    <a:pt x="56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70" name="Google Shape;4270;p7"/>
            <p:cNvSpPr/>
            <p:nvPr/>
          </p:nvSpPr>
          <p:spPr>
            <a:xfrm>
              <a:off x="6345325" y="4155800"/>
              <a:ext cx="22425" cy="10000"/>
            </a:xfrm>
            <a:custGeom>
              <a:avLst/>
              <a:gdLst/>
              <a:ahLst/>
              <a:cxnLst/>
              <a:rect l="l" t="t" r="r" b="b"/>
              <a:pathLst>
                <a:path w="897" h="400" extrusionOk="0">
                  <a:moveTo>
                    <a:pt x="299" y="1"/>
                  </a:moveTo>
                  <a:cubicBezTo>
                    <a:pt x="150" y="1"/>
                    <a:pt x="0" y="100"/>
                    <a:pt x="0" y="399"/>
                  </a:cubicBezTo>
                  <a:cubicBezTo>
                    <a:pt x="897" y="399"/>
                    <a:pt x="598" y="1"/>
                    <a:pt x="29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71" name="Google Shape;4271;p7"/>
            <p:cNvSpPr/>
            <p:nvPr/>
          </p:nvSpPr>
          <p:spPr>
            <a:xfrm>
              <a:off x="6329925" y="2496100"/>
              <a:ext cx="15425" cy="23550"/>
            </a:xfrm>
            <a:custGeom>
              <a:avLst/>
              <a:gdLst/>
              <a:ahLst/>
              <a:cxnLst/>
              <a:rect l="l" t="t" r="r" b="b"/>
              <a:pathLst>
                <a:path w="617" h="942" extrusionOk="0">
                  <a:moveTo>
                    <a:pt x="168" y="0"/>
                  </a:moveTo>
                  <a:cubicBezTo>
                    <a:pt x="168" y="387"/>
                    <a:pt x="1" y="941"/>
                    <a:pt x="388" y="941"/>
                  </a:cubicBezTo>
                  <a:cubicBezTo>
                    <a:pt x="449" y="941"/>
                    <a:pt x="524" y="928"/>
                    <a:pt x="616" y="897"/>
                  </a:cubicBezTo>
                  <a:cubicBezTo>
                    <a:pt x="616" y="449"/>
                    <a:pt x="616" y="225"/>
                    <a:pt x="16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72" name="Google Shape;4272;p7"/>
            <p:cNvSpPr/>
            <p:nvPr/>
          </p:nvSpPr>
          <p:spPr>
            <a:xfrm>
              <a:off x="6328500" y="2535325"/>
              <a:ext cx="25250" cy="4225"/>
            </a:xfrm>
            <a:custGeom>
              <a:avLst/>
              <a:gdLst/>
              <a:ahLst/>
              <a:cxnLst/>
              <a:rect l="l" t="t" r="r" b="b"/>
              <a:pathLst>
                <a:path w="1010" h="169" extrusionOk="0">
                  <a:moveTo>
                    <a:pt x="449" y="0"/>
                  </a:moveTo>
                  <a:lnTo>
                    <a:pt x="449" y="0"/>
                  </a:lnTo>
                  <a:cubicBezTo>
                    <a:pt x="1" y="112"/>
                    <a:pt x="281" y="168"/>
                    <a:pt x="533" y="168"/>
                  </a:cubicBezTo>
                  <a:cubicBezTo>
                    <a:pt x="785" y="168"/>
                    <a:pt x="1009" y="112"/>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73" name="Google Shape;4273;p7"/>
            <p:cNvSpPr/>
            <p:nvPr/>
          </p:nvSpPr>
          <p:spPr>
            <a:xfrm>
              <a:off x="6314900" y="2464850"/>
              <a:ext cx="12625" cy="6500"/>
            </a:xfrm>
            <a:custGeom>
              <a:avLst/>
              <a:gdLst/>
              <a:ahLst/>
              <a:cxnLst/>
              <a:rect l="l" t="t" r="r" b="b"/>
              <a:pathLst>
                <a:path w="505" h="260" extrusionOk="0">
                  <a:moveTo>
                    <a:pt x="38" y="1"/>
                  </a:moveTo>
                  <a:cubicBezTo>
                    <a:pt x="1" y="1"/>
                    <a:pt x="454" y="259"/>
                    <a:pt x="491" y="259"/>
                  </a:cubicBezTo>
                  <a:cubicBezTo>
                    <a:pt x="505" y="259"/>
                    <a:pt x="463" y="225"/>
                    <a:pt x="321" y="130"/>
                  </a:cubicBezTo>
                  <a:cubicBezTo>
                    <a:pt x="131" y="35"/>
                    <a:pt x="52" y="1"/>
                    <a:pt x="3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74" name="Google Shape;4274;p7"/>
            <p:cNvSpPr/>
            <p:nvPr/>
          </p:nvSpPr>
          <p:spPr>
            <a:xfrm>
              <a:off x="6278075" y="4126550"/>
              <a:ext cx="56050" cy="25"/>
            </a:xfrm>
            <a:custGeom>
              <a:avLst/>
              <a:gdLst/>
              <a:ahLst/>
              <a:cxnLst/>
              <a:rect l="l" t="t" r="r" b="b"/>
              <a:pathLst>
                <a:path w="2242" h="1" extrusionOk="0">
                  <a:moveTo>
                    <a:pt x="1121" y="0"/>
                  </a:moveTo>
                  <a:cubicBezTo>
                    <a:pt x="1" y="0"/>
                    <a:pt x="2242" y="0"/>
                    <a:pt x="112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75" name="Google Shape;4275;p7"/>
            <p:cNvSpPr/>
            <p:nvPr/>
          </p:nvSpPr>
          <p:spPr>
            <a:xfrm>
              <a:off x="6252875" y="2395250"/>
              <a:ext cx="28025" cy="4225"/>
            </a:xfrm>
            <a:custGeom>
              <a:avLst/>
              <a:gdLst/>
              <a:ahLst/>
              <a:cxnLst/>
              <a:rect l="l" t="t" r="r" b="b"/>
              <a:pathLst>
                <a:path w="1121" h="169" extrusionOk="0">
                  <a:moveTo>
                    <a:pt x="561" y="0"/>
                  </a:moveTo>
                  <a:cubicBezTo>
                    <a:pt x="0" y="112"/>
                    <a:pt x="280" y="168"/>
                    <a:pt x="561" y="168"/>
                  </a:cubicBezTo>
                  <a:cubicBezTo>
                    <a:pt x="841" y="168"/>
                    <a:pt x="1121" y="112"/>
                    <a:pt x="56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76" name="Google Shape;4276;p7"/>
            <p:cNvSpPr/>
            <p:nvPr/>
          </p:nvSpPr>
          <p:spPr>
            <a:xfrm>
              <a:off x="6182825" y="1504375"/>
              <a:ext cx="33650" cy="39250"/>
            </a:xfrm>
            <a:custGeom>
              <a:avLst/>
              <a:gdLst/>
              <a:ahLst/>
              <a:cxnLst/>
              <a:rect l="l" t="t" r="r" b="b"/>
              <a:pathLst>
                <a:path w="1346" h="1570" extrusionOk="0">
                  <a:moveTo>
                    <a:pt x="1" y="1"/>
                  </a:moveTo>
                  <a:cubicBezTo>
                    <a:pt x="449" y="449"/>
                    <a:pt x="449" y="897"/>
                    <a:pt x="1" y="1570"/>
                  </a:cubicBezTo>
                  <a:cubicBezTo>
                    <a:pt x="1346" y="1570"/>
                    <a:pt x="897"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77" name="Google Shape;4277;p7"/>
            <p:cNvSpPr/>
            <p:nvPr/>
          </p:nvSpPr>
          <p:spPr>
            <a:xfrm>
              <a:off x="6182825" y="1575700"/>
              <a:ext cx="16850" cy="12750"/>
            </a:xfrm>
            <a:custGeom>
              <a:avLst/>
              <a:gdLst/>
              <a:ahLst/>
              <a:cxnLst/>
              <a:rect l="l" t="t" r="r" b="b"/>
              <a:pathLst>
                <a:path w="674" h="510" extrusionOk="0">
                  <a:moveTo>
                    <a:pt x="317" y="0"/>
                  </a:moveTo>
                  <a:cubicBezTo>
                    <a:pt x="233" y="0"/>
                    <a:pt x="129" y="19"/>
                    <a:pt x="1" y="61"/>
                  </a:cubicBezTo>
                  <a:cubicBezTo>
                    <a:pt x="1" y="285"/>
                    <a:pt x="449" y="510"/>
                    <a:pt x="673" y="510"/>
                  </a:cubicBezTo>
                  <a:cubicBezTo>
                    <a:pt x="673" y="328"/>
                    <a:pt x="673" y="0"/>
                    <a:pt x="31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78" name="Google Shape;4278;p7"/>
            <p:cNvSpPr/>
            <p:nvPr/>
          </p:nvSpPr>
          <p:spPr>
            <a:xfrm>
              <a:off x="6171625" y="1453950"/>
              <a:ext cx="11225" cy="16850"/>
            </a:xfrm>
            <a:custGeom>
              <a:avLst/>
              <a:gdLst/>
              <a:ahLst/>
              <a:cxnLst/>
              <a:rect l="l" t="t" r="r" b="b"/>
              <a:pathLst>
                <a:path w="449" h="674" extrusionOk="0">
                  <a:moveTo>
                    <a:pt x="1" y="1"/>
                  </a:moveTo>
                  <a:cubicBezTo>
                    <a:pt x="1" y="449"/>
                    <a:pt x="225" y="449"/>
                    <a:pt x="449" y="673"/>
                  </a:cubicBezTo>
                  <a:cubicBezTo>
                    <a:pt x="449" y="225"/>
                    <a:pt x="449"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79" name="Google Shape;4279;p7"/>
            <p:cNvSpPr/>
            <p:nvPr/>
          </p:nvSpPr>
          <p:spPr>
            <a:xfrm>
              <a:off x="6160425" y="1589325"/>
              <a:ext cx="16825" cy="26250"/>
            </a:xfrm>
            <a:custGeom>
              <a:avLst/>
              <a:gdLst/>
              <a:ahLst/>
              <a:cxnLst/>
              <a:rect l="l" t="t" r="r" b="b"/>
              <a:pathLst>
                <a:path w="673" h="1050" extrusionOk="0">
                  <a:moveTo>
                    <a:pt x="199" y="0"/>
                  </a:moveTo>
                  <a:cubicBezTo>
                    <a:pt x="153" y="0"/>
                    <a:pt x="90" y="54"/>
                    <a:pt x="0" y="189"/>
                  </a:cubicBezTo>
                  <a:cubicBezTo>
                    <a:pt x="359" y="189"/>
                    <a:pt x="144" y="1049"/>
                    <a:pt x="388" y="1049"/>
                  </a:cubicBezTo>
                  <a:cubicBezTo>
                    <a:pt x="449" y="1049"/>
                    <a:pt x="538" y="996"/>
                    <a:pt x="673" y="861"/>
                  </a:cubicBezTo>
                  <a:cubicBezTo>
                    <a:pt x="314" y="861"/>
                    <a:pt x="386" y="0"/>
                    <a:pt x="19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80" name="Google Shape;4280;p7"/>
            <p:cNvSpPr/>
            <p:nvPr/>
          </p:nvSpPr>
          <p:spPr>
            <a:xfrm>
              <a:off x="6152025" y="1269050"/>
              <a:ext cx="28025" cy="4250"/>
            </a:xfrm>
            <a:custGeom>
              <a:avLst/>
              <a:gdLst/>
              <a:ahLst/>
              <a:cxnLst/>
              <a:rect l="l" t="t" r="r" b="b"/>
              <a:pathLst>
                <a:path w="1121" h="170" extrusionOk="0">
                  <a:moveTo>
                    <a:pt x="560" y="1"/>
                  </a:moveTo>
                  <a:cubicBezTo>
                    <a:pt x="0" y="113"/>
                    <a:pt x="280" y="169"/>
                    <a:pt x="560" y="169"/>
                  </a:cubicBezTo>
                  <a:cubicBezTo>
                    <a:pt x="841" y="169"/>
                    <a:pt x="1121" y="113"/>
                    <a:pt x="56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81" name="Google Shape;4281;p7"/>
            <p:cNvSpPr/>
            <p:nvPr/>
          </p:nvSpPr>
          <p:spPr>
            <a:xfrm>
              <a:off x="6110000" y="2524125"/>
              <a:ext cx="36050" cy="9275"/>
            </a:xfrm>
            <a:custGeom>
              <a:avLst/>
              <a:gdLst/>
              <a:ahLst/>
              <a:cxnLst/>
              <a:rect l="l" t="t" r="r" b="b"/>
              <a:pathLst>
                <a:path w="1442" h="371" extrusionOk="0">
                  <a:moveTo>
                    <a:pt x="1345" y="0"/>
                  </a:moveTo>
                  <a:lnTo>
                    <a:pt x="1345" y="0"/>
                  </a:lnTo>
                  <a:cubicBezTo>
                    <a:pt x="1243" y="51"/>
                    <a:pt x="1119" y="67"/>
                    <a:pt x="987" y="67"/>
                  </a:cubicBezTo>
                  <a:cubicBezTo>
                    <a:pt x="752" y="67"/>
                    <a:pt x="493" y="15"/>
                    <a:pt x="300" y="15"/>
                  </a:cubicBezTo>
                  <a:cubicBezTo>
                    <a:pt x="123" y="15"/>
                    <a:pt x="0" y="59"/>
                    <a:pt x="0" y="224"/>
                  </a:cubicBezTo>
                  <a:cubicBezTo>
                    <a:pt x="128" y="224"/>
                    <a:pt x="622" y="371"/>
                    <a:pt x="980" y="371"/>
                  </a:cubicBezTo>
                  <a:cubicBezTo>
                    <a:pt x="1249" y="371"/>
                    <a:pt x="1441" y="288"/>
                    <a:pt x="134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82" name="Google Shape;4282;p7"/>
            <p:cNvSpPr/>
            <p:nvPr/>
          </p:nvSpPr>
          <p:spPr>
            <a:xfrm>
              <a:off x="6121200" y="3717525"/>
              <a:ext cx="11225" cy="11250"/>
            </a:xfrm>
            <a:custGeom>
              <a:avLst/>
              <a:gdLst/>
              <a:ahLst/>
              <a:cxnLst/>
              <a:rect l="l" t="t" r="r" b="b"/>
              <a:pathLst>
                <a:path w="449" h="450" extrusionOk="0">
                  <a:moveTo>
                    <a:pt x="1" y="1"/>
                  </a:moveTo>
                  <a:cubicBezTo>
                    <a:pt x="1" y="1"/>
                    <a:pt x="1" y="449"/>
                    <a:pt x="225" y="449"/>
                  </a:cubicBezTo>
                  <a:cubicBezTo>
                    <a:pt x="449" y="449"/>
                    <a:pt x="449"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83" name="Google Shape;4283;p7"/>
            <p:cNvSpPr/>
            <p:nvPr/>
          </p:nvSpPr>
          <p:spPr>
            <a:xfrm>
              <a:off x="6100725" y="3681175"/>
              <a:ext cx="14150" cy="8275"/>
            </a:xfrm>
            <a:custGeom>
              <a:avLst/>
              <a:gdLst/>
              <a:ahLst/>
              <a:cxnLst/>
              <a:rect l="l" t="t" r="r" b="b"/>
              <a:pathLst>
                <a:path w="566" h="331" extrusionOk="0">
                  <a:moveTo>
                    <a:pt x="101" y="1"/>
                  </a:moveTo>
                  <a:cubicBezTo>
                    <a:pt x="0" y="1"/>
                    <a:pt x="452" y="331"/>
                    <a:pt x="532" y="331"/>
                  </a:cubicBezTo>
                  <a:cubicBezTo>
                    <a:pt x="566" y="331"/>
                    <a:pt x="535" y="273"/>
                    <a:pt x="371" y="110"/>
                  </a:cubicBezTo>
                  <a:cubicBezTo>
                    <a:pt x="213" y="31"/>
                    <a:pt x="132" y="1"/>
                    <a:pt x="10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84" name="Google Shape;4284;p7"/>
            <p:cNvSpPr/>
            <p:nvPr/>
          </p:nvSpPr>
          <p:spPr>
            <a:xfrm>
              <a:off x="5986725" y="1235450"/>
              <a:ext cx="16850" cy="11225"/>
            </a:xfrm>
            <a:custGeom>
              <a:avLst/>
              <a:gdLst/>
              <a:ahLst/>
              <a:cxnLst/>
              <a:rect l="l" t="t" r="r" b="b"/>
              <a:pathLst>
                <a:path w="674" h="449" extrusionOk="0">
                  <a:moveTo>
                    <a:pt x="449" y="0"/>
                  </a:moveTo>
                  <a:cubicBezTo>
                    <a:pt x="1" y="0"/>
                    <a:pt x="449" y="448"/>
                    <a:pt x="673" y="448"/>
                  </a:cubicBezTo>
                  <a:cubicBezTo>
                    <a:pt x="673" y="448"/>
                    <a:pt x="673" y="0"/>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85" name="Google Shape;4285;p7"/>
            <p:cNvSpPr/>
            <p:nvPr/>
          </p:nvSpPr>
          <p:spPr>
            <a:xfrm>
              <a:off x="5977450" y="1641725"/>
              <a:ext cx="14175" cy="8275"/>
            </a:xfrm>
            <a:custGeom>
              <a:avLst/>
              <a:gdLst/>
              <a:ahLst/>
              <a:cxnLst/>
              <a:rect l="l" t="t" r="r" b="b"/>
              <a:pathLst>
                <a:path w="567" h="331" extrusionOk="0">
                  <a:moveTo>
                    <a:pt x="102" y="1"/>
                  </a:moveTo>
                  <a:cubicBezTo>
                    <a:pt x="1" y="1"/>
                    <a:pt x="452" y="331"/>
                    <a:pt x="532" y="331"/>
                  </a:cubicBezTo>
                  <a:cubicBezTo>
                    <a:pt x="566" y="331"/>
                    <a:pt x="535" y="273"/>
                    <a:pt x="372" y="110"/>
                  </a:cubicBezTo>
                  <a:cubicBezTo>
                    <a:pt x="214" y="31"/>
                    <a:pt x="132" y="1"/>
                    <a:pt x="10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86" name="Google Shape;4286;p7"/>
            <p:cNvSpPr/>
            <p:nvPr/>
          </p:nvSpPr>
          <p:spPr>
            <a:xfrm>
              <a:off x="5981125" y="2165525"/>
              <a:ext cx="20575" cy="17725"/>
            </a:xfrm>
            <a:custGeom>
              <a:avLst/>
              <a:gdLst/>
              <a:ahLst/>
              <a:cxnLst/>
              <a:rect l="l" t="t" r="r" b="b"/>
              <a:pathLst>
                <a:path w="823" h="709" extrusionOk="0">
                  <a:moveTo>
                    <a:pt x="225" y="1"/>
                  </a:moveTo>
                  <a:cubicBezTo>
                    <a:pt x="225" y="449"/>
                    <a:pt x="1" y="1"/>
                    <a:pt x="1" y="673"/>
                  </a:cubicBezTo>
                  <a:cubicBezTo>
                    <a:pt x="75" y="698"/>
                    <a:pt x="144" y="709"/>
                    <a:pt x="207" y="709"/>
                  </a:cubicBezTo>
                  <a:cubicBezTo>
                    <a:pt x="712" y="709"/>
                    <a:pt x="822" y="1"/>
                    <a:pt x="2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87" name="Google Shape;4287;p7"/>
            <p:cNvSpPr/>
            <p:nvPr/>
          </p:nvSpPr>
          <p:spPr>
            <a:xfrm>
              <a:off x="5969925" y="2092700"/>
              <a:ext cx="19225" cy="9275"/>
            </a:xfrm>
            <a:custGeom>
              <a:avLst/>
              <a:gdLst/>
              <a:ahLst/>
              <a:cxnLst/>
              <a:rect l="l" t="t" r="r" b="b"/>
              <a:pathLst>
                <a:path w="769" h="371" extrusionOk="0">
                  <a:moveTo>
                    <a:pt x="673" y="0"/>
                  </a:moveTo>
                  <a:cubicBezTo>
                    <a:pt x="449" y="0"/>
                    <a:pt x="224" y="0"/>
                    <a:pt x="0" y="224"/>
                  </a:cubicBezTo>
                  <a:cubicBezTo>
                    <a:pt x="128" y="224"/>
                    <a:pt x="403" y="371"/>
                    <a:pt x="573" y="371"/>
                  </a:cubicBezTo>
                  <a:cubicBezTo>
                    <a:pt x="700" y="371"/>
                    <a:pt x="769" y="288"/>
                    <a:pt x="6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88" name="Google Shape;4288;p7"/>
            <p:cNvSpPr/>
            <p:nvPr/>
          </p:nvSpPr>
          <p:spPr>
            <a:xfrm>
              <a:off x="5967125" y="2131900"/>
              <a:ext cx="28025" cy="4225"/>
            </a:xfrm>
            <a:custGeom>
              <a:avLst/>
              <a:gdLst/>
              <a:ahLst/>
              <a:cxnLst/>
              <a:rect l="l" t="t" r="r" b="b"/>
              <a:pathLst>
                <a:path w="1121" h="169" extrusionOk="0">
                  <a:moveTo>
                    <a:pt x="561" y="1"/>
                  </a:moveTo>
                  <a:cubicBezTo>
                    <a:pt x="0" y="113"/>
                    <a:pt x="280" y="169"/>
                    <a:pt x="561" y="169"/>
                  </a:cubicBezTo>
                  <a:cubicBezTo>
                    <a:pt x="841" y="169"/>
                    <a:pt x="1121" y="113"/>
                    <a:pt x="5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89" name="Google Shape;4289;p7"/>
            <p:cNvSpPr/>
            <p:nvPr/>
          </p:nvSpPr>
          <p:spPr>
            <a:xfrm>
              <a:off x="5947500" y="4042500"/>
              <a:ext cx="25250" cy="4225"/>
            </a:xfrm>
            <a:custGeom>
              <a:avLst/>
              <a:gdLst/>
              <a:ahLst/>
              <a:cxnLst/>
              <a:rect l="l" t="t" r="r" b="b"/>
              <a:pathLst>
                <a:path w="1010" h="169" extrusionOk="0">
                  <a:moveTo>
                    <a:pt x="449" y="1"/>
                  </a:moveTo>
                  <a:lnTo>
                    <a:pt x="449" y="1"/>
                  </a:lnTo>
                  <a:cubicBezTo>
                    <a:pt x="1" y="113"/>
                    <a:pt x="281" y="169"/>
                    <a:pt x="533" y="169"/>
                  </a:cubicBezTo>
                  <a:cubicBezTo>
                    <a:pt x="785" y="169"/>
                    <a:pt x="1009" y="113"/>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90" name="Google Shape;4290;p7"/>
            <p:cNvSpPr/>
            <p:nvPr/>
          </p:nvSpPr>
          <p:spPr>
            <a:xfrm>
              <a:off x="5947500" y="2131900"/>
              <a:ext cx="11250" cy="11250"/>
            </a:xfrm>
            <a:custGeom>
              <a:avLst/>
              <a:gdLst/>
              <a:ahLst/>
              <a:cxnLst/>
              <a:rect l="l" t="t" r="r" b="b"/>
              <a:pathLst>
                <a:path w="450" h="450" extrusionOk="0">
                  <a:moveTo>
                    <a:pt x="225" y="1"/>
                  </a:moveTo>
                  <a:cubicBezTo>
                    <a:pt x="1" y="1"/>
                    <a:pt x="225" y="449"/>
                    <a:pt x="449" y="449"/>
                  </a:cubicBezTo>
                  <a:cubicBezTo>
                    <a:pt x="449" y="225"/>
                    <a:pt x="449" y="1"/>
                    <a:pt x="2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91" name="Google Shape;4291;p7"/>
            <p:cNvSpPr/>
            <p:nvPr/>
          </p:nvSpPr>
          <p:spPr>
            <a:xfrm>
              <a:off x="5927625" y="1638850"/>
              <a:ext cx="31125" cy="13450"/>
            </a:xfrm>
            <a:custGeom>
              <a:avLst/>
              <a:gdLst/>
              <a:ahLst/>
              <a:cxnLst/>
              <a:rect l="l" t="t" r="r" b="b"/>
              <a:pathLst>
                <a:path w="1245" h="538" extrusionOk="0">
                  <a:moveTo>
                    <a:pt x="124" y="1"/>
                  </a:moveTo>
                  <a:cubicBezTo>
                    <a:pt x="0" y="371"/>
                    <a:pt x="352" y="537"/>
                    <a:pt x="656" y="537"/>
                  </a:cubicBezTo>
                  <a:cubicBezTo>
                    <a:pt x="905" y="537"/>
                    <a:pt x="1121" y="426"/>
                    <a:pt x="1020" y="225"/>
                  </a:cubicBezTo>
                  <a:cubicBezTo>
                    <a:pt x="348" y="225"/>
                    <a:pt x="1244" y="1"/>
                    <a:pt x="1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92" name="Google Shape;4292;p7"/>
            <p:cNvSpPr/>
            <p:nvPr/>
          </p:nvSpPr>
          <p:spPr>
            <a:xfrm>
              <a:off x="5927750" y="1753925"/>
              <a:ext cx="16250" cy="13825"/>
            </a:xfrm>
            <a:custGeom>
              <a:avLst/>
              <a:gdLst/>
              <a:ahLst/>
              <a:cxnLst/>
              <a:rect l="l" t="t" r="r" b="b"/>
              <a:pathLst>
                <a:path w="650" h="553" extrusionOk="0">
                  <a:moveTo>
                    <a:pt x="435" y="1"/>
                  </a:moveTo>
                  <a:cubicBezTo>
                    <a:pt x="239" y="1"/>
                    <a:pt x="0" y="411"/>
                    <a:pt x="567" y="552"/>
                  </a:cubicBezTo>
                  <a:cubicBezTo>
                    <a:pt x="649" y="140"/>
                    <a:pt x="550" y="1"/>
                    <a:pt x="43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93" name="Google Shape;4293;p7"/>
            <p:cNvSpPr/>
            <p:nvPr/>
          </p:nvSpPr>
          <p:spPr>
            <a:xfrm>
              <a:off x="5917550" y="2237500"/>
              <a:ext cx="25575" cy="12975"/>
            </a:xfrm>
            <a:custGeom>
              <a:avLst/>
              <a:gdLst/>
              <a:ahLst/>
              <a:cxnLst/>
              <a:rect l="l" t="t" r="r" b="b"/>
              <a:pathLst>
                <a:path w="1023" h="519" extrusionOk="0">
                  <a:moveTo>
                    <a:pt x="181" y="0"/>
                  </a:moveTo>
                  <a:cubicBezTo>
                    <a:pt x="0" y="0"/>
                    <a:pt x="604" y="518"/>
                    <a:pt x="872" y="518"/>
                  </a:cubicBezTo>
                  <a:cubicBezTo>
                    <a:pt x="969" y="518"/>
                    <a:pt x="1022" y="449"/>
                    <a:pt x="975" y="259"/>
                  </a:cubicBezTo>
                  <a:lnTo>
                    <a:pt x="751" y="259"/>
                  </a:lnTo>
                  <a:cubicBezTo>
                    <a:pt x="419" y="70"/>
                    <a:pt x="248" y="0"/>
                    <a:pt x="18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94" name="Google Shape;4294;p7"/>
            <p:cNvSpPr/>
            <p:nvPr/>
          </p:nvSpPr>
          <p:spPr>
            <a:xfrm>
              <a:off x="5915500" y="1693750"/>
              <a:ext cx="9625" cy="12375"/>
            </a:xfrm>
            <a:custGeom>
              <a:avLst/>
              <a:gdLst/>
              <a:ahLst/>
              <a:cxnLst/>
              <a:rect l="l" t="t" r="r" b="b"/>
              <a:pathLst>
                <a:path w="385" h="495" extrusionOk="0">
                  <a:moveTo>
                    <a:pt x="90" y="0"/>
                  </a:moveTo>
                  <a:cubicBezTo>
                    <a:pt x="0" y="0"/>
                    <a:pt x="192" y="494"/>
                    <a:pt x="384" y="494"/>
                  </a:cubicBezTo>
                  <a:cubicBezTo>
                    <a:pt x="384" y="270"/>
                    <a:pt x="384" y="46"/>
                    <a:pt x="160" y="46"/>
                  </a:cubicBezTo>
                  <a:cubicBezTo>
                    <a:pt x="128" y="14"/>
                    <a:pt x="105" y="0"/>
                    <a:pt x="9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95" name="Google Shape;4295;p7"/>
            <p:cNvSpPr/>
            <p:nvPr/>
          </p:nvSpPr>
          <p:spPr>
            <a:xfrm>
              <a:off x="5813050" y="3997675"/>
              <a:ext cx="22425" cy="16850"/>
            </a:xfrm>
            <a:custGeom>
              <a:avLst/>
              <a:gdLst/>
              <a:ahLst/>
              <a:cxnLst/>
              <a:rect l="l" t="t" r="r" b="b"/>
              <a:pathLst>
                <a:path w="897" h="674" extrusionOk="0">
                  <a:moveTo>
                    <a:pt x="0" y="1"/>
                  </a:moveTo>
                  <a:cubicBezTo>
                    <a:pt x="0" y="225"/>
                    <a:pt x="224" y="449"/>
                    <a:pt x="448" y="673"/>
                  </a:cubicBezTo>
                  <a:cubicBezTo>
                    <a:pt x="897" y="673"/>
                    <a:pt x="448"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96" name="Google Shape;4296;p7"/>
            <p:cNvSpPr/>
            <p:nvPr/>
          </p:nvSpPr>
          <p:spPr>
            <a:xfrm>
              <a:off x="5772075" y="1756525"/>
              <a:ext cx="24825" cy="6475"/>
            </a:xfrm>
            <a:custGeom>
              <a:avLst/>
              <a:gdLst/>
              <a:ahLst/>
              <a:cxnLst/>
              <a:rect l="l" t="t" r="r" b="b"/>
              <a:pathLst>
                <a:path w="993" h="259" extrusionOk="0">
                  <a:moveTo>
                    <a:pt x="518" y="0"/>
                  </a:moveTo>
                  <a:lnTo>
                    <a:pt x="518" y="0"/>
                  </a:lnTo>
                  <a:cubicBezTo>
                    <a:pt x="1" y="129"/>
                    <a:pt x="454" y="259"/>
                    <a:pt x="715" y="259"/>
                  </a:cubicBezTo>
                  <a:cubicBezTo>
                    <a:pt x="905" y="259"/>
                    <a:pt x="992" y="190"/>
                    <a:pt x="51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97" name="Google Shape;4297;p7"/>
            <p:cNvSpPr/>
            <p:nvPr/>
          </p:nvSpPr>
          <p:spPr>
            <a:xfrm>
              <a:off x="5684175" y="1902200"/>
              <a:ext cx="9625" cy="12375"/>
            </a:xfrm>
            <a:custGeom>
              <a:avLst/>
              <a:gdLst/>
              <a:ahLst/>
              <a:cxnLst/>
              <a:rect l="l" t="t" r="r" b="b"/>
              <a:pathLst>
                <a:path w="385" h="495" extrusionOk="0">
                  <a:moveTo>
                    <a:pt x="0" y="0"/>
                  </a:moveTo>
                  <a:cubicBezTo>
                    <a:pt x="0" y="224"/>
                    <a:pt x="0" y="448"/>
                    <a:pt x="224" y="448"/>
                  </a:cubicBezTo>
                  <a:cubicBezTo>
                    <a:pt x="256" y="480"/>
                    <a:pt x="279" y="494"/>
                    <a:pt x="294" y="494"/>
                  </a:cubicBezTo>
                  <a:cubicBezTo>
                    <a:pt x="385" y="494"/>
                    <a:pt x="192"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98" name="Google Shape;4298;p7"/>
            <p:cNvSpPr/>
            <p:nvPr/>
          </p:nvSpPr>
          <p:spPr>
            <a:xfrm>
              <a:off x="5615075" y="1834950"/>
              <a:ext cx="18700" cy="10000"/>
            </a:xfrm>
            <a:custGeom>
              <a:avLst/>
              <a:gdLst/>
              <a:ahLst/>
              <a:cxnLst/>
              <a:rect l="l" t="t" r="r" b="b"/>
              <a:pathLst>
                <a:path w="748" h="400" extrusionOk="0">
                  <a:moveTo>
                    <a:pt x="747" y="1"/>
                  </a:moveTo>
                  <a:cubicBezTo>
                    <a:pt x="0" y="1"/>
                    <a:pt x="249" y="399"/>
                    <a:pt x="498" y="399"/>
                  </a:cubicBezTo>
                  <a:cubicBezTo>
                    <a:pt x="623" y="399"/>
                    <a:pt x="747" y="300"/>
                    <a:pt x="74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99" name="Google Shape;4299;p7"/>
            <p:cNvSpPr/>
            <p:nvPr/>
          </p:nvSpPr>
          <p:spPr>
            <a:xfrm>
              <a:off x="5560900" y="1157000"/>
              <a:ext cx="22450" cy="50450"/>
            </a:xfrm>
            <a:custGeom>
              <a:avLst/>
              <a:gdLst/>
              <a:ahLst/>
              <a:cxnLst/>
              <a:rect l="l" t="t" r="r" b="b"/>
              <a:pathLst>
                <a:path w="898" h="2018" extrusionOk="0">
                  <a:moveTo>
                    <a:pt x="1" y="1"/>
                  </a:moveTo>
                  <a:lnTo>
                    <a:pt x="1" y="1"/>
                  </a:lnTo>
                  <a:cubicBezTo>
                    <a:pt x="449" y="449"/>
                    <a:pt x="1" y="1569"/>
                    <a:pt x="673" y="2018"/>
                  </a:cubicBezTo>
                  <a:cubicBezTo>
                    <a:pt x="673" y="1345"/>
                    <a:pt x="897" y="449"/>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00" name="Google Shape;4300;p7"/>
            <p:cNvSpPr/>
            <p:nvPr/>
          </p:nvSpPr>
          <p:spPr>
            <a:xfrm>
              <a:off x="5560900" y="1213025"/>
              <a:ext cx="11225" cy="11250"/>
            </a:xfrm>
            <a:custGeom>
              <a:avLst/>
              <a:gdLst/>
              <a:ahLst/>
              <a:cxnLst/>
              <a:rect l="l" t="t" r="r" b="b"/>
              <a:pathLst>
                <a:path w="449" h="450" extrusionOk="0">
                  <a:moveTo>
                    <a:pt x="225" y="1"/>
                  </a:moveTo>
                  <a:cubicBezTo>
                    <a:pt x="1" y="1"/>
                    <a:pt x="225" y="449"/>
                    <a:pt x="449" y="449"/>
                  </a:cubicBezTo>
                  <a:cubicBezTo>
                    <a:pt x="449" y="225"/>
                    <a:pt x="449" y="1"/>
                    <a:pt x="2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01" name="Google Shape;4301;p7"/>
            <p:cNvSpPr/>
            <p:nvPr/>
          </p:nvSpPr>
          <p:spPr>
            <a:xfrm>
              <a:off x="5555300" y="2014250"/>
              <a:ext cx="11225" cy="11225"/>
            </a:xfrm>
            <a:custGeom>
              <a:avLst/>
              <a:gdLst/>
              <a:ahLst/>
              <a:cxnLst/>
              <a:rect l="l" t="t" r="r" b="b"/>
              <a:pathLst>
                <a:path w="449" h="449" extrusionOk="0">
                  <a:moveTo>
                    <a:pt x="225" y="0"/>
                  </a:moveTo>
                  <a:cubicBezTo>
                    <a:pt x="1" y="0"/>
                    <a:pt x="225" y="449"/>
                    <a:pt x="449" y="449"/>
                  </a:cubicBezTo>
                  <a:cubicBezTo>
                    <a:pt x="449" y="225"/>
                    <a:pt x="449" y="0"/>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02" name="Google Shape;4302;p7"/>
            <p:cNvSpPr/>
            <p:nvPr/>
          </p:nvSpPr>
          <p:spPr>
            <a:xfrm>
              <a:off x="5537050" y="1274675"/>
              <a:ext cx="24975" cy="10625"/>
            </a:xfrm>
            <a:custGeom>
              <a:avLst/>
              <a:gdLst/>
              <a:ahLst/>
              <a:cxnLst/>
              <a:rect l="l" t="t" r="r" b="b"/>
              <a:pathLst>
                <a:path w="999" h="425" extrusionOk="0">
                  <a:moveTo>
                    <a:pt x="507" y="0"/>
                  </a:moveTo>
                  <a:lnTo>
                    <a:pt x="507" y="0"/>
                  </a:lnTo>
                  <a:cubicBezTo>
                    <a:pt x="1" y="304"/>
                    <a:pt x="134" y="424"/>
                    <a:pt x="350" y="424"/>
                  </a:cubicBezTo>
                  <a:cubicBezTo>
                    <a:pt x="613" y="424"/>
                    <a:pt x="998" y="246"/>
                    <a:pt x="50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03" name="Google Shape;4303;p7"/>
            <p:cNvSpPr/>
            <p:nvPr/>
          </p:nvSpPr>
          <p:spPr>
            <a:xfrm>
              <a:off x="5396200" y="2316800"/>
              <a:ext cx="19850" cy="14825"/>
            </a:xfrm>
            <a:custGeom>
              <a:avLst/>
              <a:gdLst/>
              <a:ahLst/>
              <a:cxnLst/>
              <a:rect l="l" t="t" r="r" b="b"/>
              <a:pathLst>
                <a:path w="794" h="593" extrusionOk="0">
                  <a:moveTo>
                    <a:pt x="313" y="1"/>
                  </a:moveTo>
                  <a:cubicBezTo>
                    <a:pt x="1" y="417"/>
                    <a:pt x="173" y="592"/>
                    <a:pt x="356" y="592"/>
                  </a:cubicBezTo>
                  <a:cubicBezTo>
                    <a:pt x="567" y="592"/>
                    <a:pt x="793" y="361"/>
                    <a:pt x="3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04" name="Google Shape;4304;p7"/>
            <p:cNvSpPr/>
            <p:nvPr/>
          </p:nvSpPr>
          <p:spPr>
            <a:xfrm>
              <a:off x="5308775" y="3103675"/>
              <a:ext cx="26925" cy="14375"/>
            </a:xfrm>
            <a:custGeom>
              <a:avLst/>
              <a:gdLst/>
              <a:ahLst/>
              <a:cxnLst/>
              <a:rect l="l" t="t" r="r" b="b"/>
              <a:pathLst>
                <a:path w="1077" h="575" extrusionOk="0">
                  <a:moveTo>
                    <a:pt x="201" y="1"/>
                  </a:moveTo>
                  <a:cubicBezTo>
                    <a:pt x="117" y="1"/>
                    <a:pt x="45" y="37"/>
                    <a:pt x="0" y="126"/>
                  </a:cubicBezTo>
                  <a:cubicBezTo>
                    <a:pt x="449" y="126"/>
                    <a:pt x="449" y="574"/>
                    <a:pt x="897" y="574"/>
                  </a:cubicBezTo>
                  <a:cubicBezTo>
                    <a:pt x="1076" y="574"/>
                    <a:pt x="538" y="1"/>
                    <a:pt x="20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05" name="Google Shape;4305;p7"/>
            <p:cNvSpPr/>
            <p:nvPr/>
          </p:nvSpPr>
          <p:spPr>
            <a:xfrm>
              <a:off x="5263950" y="3074950"/>
              <a:ext cx="28050" cy="15725"/>
            </a:xfrm>
            <a:custGeom>
              <a:avLst/>
              <a:gdLst/>
              <a:ahLst/>
              <a:cxnLst/>
              <a:rect l="l" t="t" r="r" b="b"/>
              <a:pathLst>
                <a:path w="1122" h="629" extrusionOk="0">
                  <a:moveTo>
                    <a:pt x="239" y="1"/>
                  </a:moveTo>
                  <a:cubicBezTo>
                    <a:pt x="141" y="1"/>
                    <a:pt x="57" y="43"/>
                    <a:pt x="1" y="155"/>
                  </a:cubicBezTo>
                  <a:cubicBezTo>
                    <a:pt x="164" y="155"/>
                    <a:pt x="445" y="629"/>
                    <a:pt x="759" y="629"/>
                  </a:cubicBezTo>
                  <a:cubicBezTo>
                    <a:pt x="877" y="629"/>
                    <a:pt x="999" y="562"/>
                    <a:pt x="1121" y="379"/>
                  </a:cubicBezTo>
                  <a:cubicBezTo>
                    <a:pt x="953" y="379"/>
                    <a:pt x="533" y="1"/>
                    <a:pt x="2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06" name="Google Shape;4306;p7"/>
            <p:cNvSpPr/>
            <p:nvPr/>
          </p:nvSpPr>
          <p:spPr>
            <a:xfrm>
              <a:off x="5100825" y="2899500"/>
              <a:ext cx="24800" cy="6500"/>
            </a:xfrm>
            <a:custGeom>
              <a:avLst/>
              <a:gdLst/>
              <a:ahLst/>
              <a:cxnLst/>
              <a:rect l="l" t="t" r="r" b="b"/>
              <a:pathLst>
                <a:path w="992" h="260" extrusionOk="0">
                  <a:moveTo>
                    <a:pt x="474" y="1"/>
                  </a:moveTo>
                  <a:cubicBezTo>
                    <a:pt x="1" y="190"/>
                    <a:pt x="88" y="260"/>
                    <a:pt x="278" y="260"/>
                  </a:cubicBezTo>
                  <a:cubicBezTo>
                    <a:pt x="538" y="260"/>
                    <a:pt x="992" y="130"/>
                    <a:pt x="47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07" name="Google Shape;4307;p7"/>
            <p:cNvSpPr/>
            <p:nvPr/>
          </p:nvSpPr>
          <p:spPr>
            <a:xfrm>
              <a:off x="5079050" y="1829350"/>
              <a:ext cx="25250" cy="4225"/>
            </a:xfrm>
            <a:custGeom>
              <a:avLst/>
              <a:gdLst/>
              <a:ahLst/>
              <a:cxnLst/>
              <a:rect l="l" t="t" r="r" b="b"/>
              <a:pathLst>
                <a:path w="1010" h="169" extrusionOk="0">
                  <a:moveTo>
                    <a:pt x="449" y="1"/>
                  </a:moveTo>
                  <a:cubicBezTo>
                    <a:pt x="1" y="113"/>
                    <a:pt x="281" y="169"/>
                    <a:pt x="533" y="169"/>
                  </a:cubicBezTo>
                  <a:cubicBezTo>
                    <a:pt x="785" y="169"/>
                    <a:pt x="1009" y="113"/>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08" name="Google Shape;4308;p7"/>
            <p:cNvSpPr/>
            <p:nvPr/>
          </p:nvSpPr>
          <p:spPr>
            <a:xfrm>
              <a:off x="5067850" y="3952100"/>
              <a:ext cx="33650" cy="13850"/>
            </a:xfrm>
            <a:custGeom>
              <a:avLst/>
              <a:gdLst/>
              <a:ahLst/>
              <a:cxnLst/>
              <a:rect l="l" t="t" r="r" b="b"/>
              <a:pathLst>
                <a:path w="1346" h="554" extrusionOk="0">
                  <a:moveTo>
                    <a:pt x="244" y="0"/>
                  </a:moveTo>
                  <a:cubicBezTo>
                    <a:pt x="145" y="0"/>
                    <a:pt x="64" y="65"/>
                    <a:pt x="0" y="255"/>
                  </a:cubicBezTo>
                  <a:cubicBezTo>
                    <a:pt x="150" y="255"/>
                    <a:pt x="698" y="554"/>
                    <a:pt x="1046" y="554"/>
                  </a:cubicBezTo>
                  <a:cubicBezTo>
                    <a:pt x="1221" y="554"/>
                    <a:pt x="1345" y="479"/>
                    <a:pt x="1345" y="255"/>
                  </a:cubicBezTo>
                  <a:lnTo>
                    <a:pt x="1345" y="255"/>
                  </a:lnTo>
                  <a:cubicBezTo>
                    <a:pt x="1267" y="281"/>
                    <a:pt x="1192" y="292"/>
                    <a:pt x="1120" y="292"/>
                  </a:cubicBezTo>
                  <a:cubicBezTo>
                    <a:pt x="747" y="292"/>
                    <a:pt x="455" y="0"/>
                    <a:pt x="24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09" name="Google Shape;4309;p7"/>
            <p:cNvSpPr/>
            <p:nvPr/>
          </p:nvSpPr>
          <p:spPr>
            <a:xfrm>
              <a:off x="4950175" y="4479525"/>
              <a:ext cx="72875" cy="61675"/>
            </a:xfrm>
            <a:custGeom>
              <a:avLst/>
              <a:gdLst/>
              <a:ahLst/>
              <a:cxnLst/>
              <a:rect l="l" t="t" r="r" b="b"/>
              <a:pathLst>
                <a:path w="2915" h="2467" extrusionOk="0">
                  <a:moveTo>
                    <a:pt x="2914" y="1"/>
                  </a:moveTo>
                  <a:cubicBezTo>
                    <a:pt x="1794" y="449"/>
                    <a:pt x="673" y="1345"/>
                    <a:pt x="1" y="2466"/>
                  </a:cubicBezTo>
                  <a:cubicBezTo>
                    <a:pt x="1122" y="2018"/>
                    <a:pt x="2242" y="1121"/>
                    <a:pt x="291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10" name="Google Shape;4310;p7"/>
            <p:cNvSpPr/>
            <p:nvPr/>
          </p:nvSpPr>
          <p:spPr>
            <a:xfrm>
              <a:off x="4989400" y="3594275"/>
              <a:ext cx="22450" cy="9975"/>
            </a:xfrm>
            <a:custGeom>
              <a:avLst/>
              <a:gdLst/>
              <a:ahLst/>
              <a:cxnLst/>
              <a:rect l="l" t="t" r="r" b="b"/>
              <a:pathLst>
                <a:path w="898" h="399" extrusionOk="0">
                  <a:moveTo>
                    <a:pt x="897" y="0"/>
                  </a:moveTo>
                  <a:cubicBezTo>
                    <a:pt x="1" y="0"/>
                    <a:pt x="300" y="399"/>
                    <a:pt x="598" y="399"/>
                  </a:cubicBezTo>
                  <a:cubicBezTo>
                    <a:pt x="748" y="399"/>
                    <a:pt x="897" y="299"/>
                    <a:pt x="89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11" name="Google Shape;4311;p7"/>
            <p:cNvSpPr/>
            <p:nvPr/>
          </p:nvSpPr>
          <p:spPr>
            <a:xfrm>
              <a:off x="4989400" y="3812775"/>
              <a:ext cx="16850" cy="5625"/>
            </a:xfrm>
            <a:custGeom>
              <a:avLst/>
              <a:gdLst/>
              <a:ahLst/>
              <a:cxnLst/>
              <a:rect l="l" t="t" r="r" b="b"/>
              <a:pathLst>
                <a:path w="674" h="225" extrusionOk="0">
                  <a:moveTo>
                    <a:pt x="1" y="1"/>
                  </a:moveTo>
                  <a:cubicBezTo>
                    <a:pt x="1" y="1"/>
                    <a:pt x="1" y="225"/>
                    <a:pt x="225" y="225"/>
                  </a:cubicBezTo>
                  <a:cubicBezTo>
                    <a:pt x="673" y="225"/>
                    <a:pt x="449"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12" name="Google Shape;4312;p7"/>
            <p:cNvSpPr/>
            <p:nvPr/>
          </p:nvSpPr>
          <p:spPr>
            <a:xfrm>
              <a:off x="4983800" y="2725825"/>
              <a:ext cx="11225" cy="11225"/>
            </a:xfrm>
            <a:custGeom>
              <a:avLst/>
              <a:gdLst/>
              <a:ahLst/>
              <a:cxnLst/>
              <a:rect l="l" t="t" r="r" b="b"/>
              <a:pathLst>
                <a:path w="449" h="449" extrusionOk="0">
                  <a:moveTo>
                    <a:pt x="1" y="0"/>
                  </a:moveTo>
                  <a:cubicBezTo>
                    <a:pt x="1" y="224"/>
                    <a:pt x="1" y="448"/>
                    <a:pt x="225" y="448"/>
                  </a:cubicBezTo>
                  <a:cubicBezTo>
                    <a:pt x="449" y="448"/>
                    <a:pt x="225"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13" name="Google Shape;4313;p7"/>
            <p:cNvSpPr/>
            <p:nvPr/>
          </p:nvSpPr>
          <p:spPr>
            <a:xfrm>
              <a:off x="4965250" y="2696075"/>
              <a:ext cx="22450" cy="12950"/>
            </a:xfrm>
            <a:custGeom>
              <a:avLst/>
              <a:gdLst/>
              <a:ahLst/>
              <a:cxnLst/>
              <a:rect l="l" t="t" r="r" b="b"/>
              <a:pathLst>
                <a:path w="898" h="518" extrusionOk="0">
                  <a:moveTo>
                    <a:pt x="620" y="0"/>
                  </a:moveTo>
                  <a:cubicBezTo>
                    <a:pt x="380" y="0"/>
                    <a:pt x="1" y="259"/>
                    <a:pt x="519" y="518"/>
                  </a:cubicBezTo>
                  <a:cubicBezTo>
                    <a:pt x="897" y="139"/>
                    <a:pt x="796" y="0"/>
                    <a:pt x="62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14" name="Google Shape;4314;p7"/>
            <p:cNvSpPr/>
            <p:nvPr/>
          </p:nvSpPr>
          <p:spPr>
            <a:xfrm>
              <a:off x="4935775" y="2859150"/>
              <a:ext cx="25650" cy="12375"/>
            </a:xfrm>
            <a:custGeom>
              <a:avLst/>
              <a:gdLst/>
              <a:ahLst/>
              <a:cxnLst/>
              <a:rect l="l" t="t" r="r" b="b"/>
              <a:pathLst>
                <a:path w="1026" h="495" extrusionOk="0">
                  <a:moveTo>
                    <a:pt x="824" y="0"/>
                  </a:moveTo>
                  <a:cubicBezTo>
                    <a:pt x="412" y="0"/>
                    <a:pt x="1" y="494"/>
                    <a:pt x="577" y="494"/>
                  </a:cubicBezTo>
                  <a:cubicBezTo>
                    <a:pt x="577" y="270"/>
                    <a:pt x="1025" y="270"/>
                    <a:pt x="1025" y="46"/>
                  </a:cubicBezTo>
                  <a:cubicBezTo>
                    <a:pt x="961" y="14"/>
                    <a:pt x="893" y="0"/>
                    <a:pt x="8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15" name="Google Shape;4315;p7"/>
            <p:cNvSpPr/>
            <p:nvPr/>
          </p:nvSpPr>
          <p:spPr>
            <a:xfrm>
              <a:off x="4849325" y="3835200"/>
              <a:ext cx="11250" cy="11225"/>
            </a:xfrm>
            <a:custGeom>
              <a:avLst/>
              <a:gdLst/>
              <a:ahLst/>
              <a:cxnLst/>
              <a:rect l="l" t="t" r="r" b="b"/>
              <a:pathLst>
                <a:path w="450" h="449" extrusionOk="0">
                  <a:moveTo>
                    <a:pt x="1" y="0"/>
                  </a:moveTo>
                  <a:cubicBezTo>
                    <a:pt x="1" y="224"/>
                    <a:pt x="1" y="449"/>
                    <a:pt x="449" y="449"/>
                  </a:cubicBezTo>
                  <a:cubicBezTo>
                    <a:pt x="449" y="224"/>
                    <a:pt x="449"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16" name="Google Shape;4316;p7"/>
            <p:cNvSpPr/>
            <p:nvPr/>
          </p:nvSpPr>
          <p:spPr>
            <a:xfrm>
              <a:off x="4814750" y="2847525"/>
              <a:ext cx="34600" cy="10875"/>
            </a:xfrm>
            <a:custGeom>
              <a:avLst/>
              <a:gdLst/>
              <a:ahLst/>
              <a:cxnLst/>
              <a:rect l="l" t="t" r="r" b="b"/>
              <a:pathLst>
                <a:path w="1384" h="435" extrusionOk="0">
                  <a:moveTo>
                    <a:pt x="509" y="0"/>
                  </a:moveTo>
                  <a:cubicBezTo>
                    <a:pt x="434" y="0"/>
                    <a:pt x="353" y="18"/>
                    <a:pt x="263" y="63"/>
                  </a:cubicBezTo>
                  <a:cubicBezTo>
                    <a:pt x="1" y="325"/>
                    <a:pt x="430" y="434"/>
                    <a:pt x="831" y="434"/>
                  </a:cubicBezTo>
                  <a:cubicBezTo>
                    <a:pt x="1115" y="434"/>
                    <a:pt x="1384" y="380"/>
                    <a:pt x="1384" y="287"/>
                  </a:cubicBezTo>
                  <a:cubicBezTo>
                    <a:pt x="1025" y="287"/>
                    <a:pt x="810" y="0"/>
                    <a:pt x="50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17" name="Google Shape;4317;p7"/>
            <p:cNvSpPr/>
            <p:nvPr/>
          </p:nvSpPr>
          <p:spPr>
            <a:xfrm>
              <a:off x="4815725" y="3149775"/>
              <a:ext cx="28025" cy="13875"/>
            </a:xfrm>
            <a:custGeom>
              <a:avLst/>
              <a:gdLst/>
              <a:ahLst/>
              <a:cxnLst/>
              <a:rect l="l" t="t" r="r" b="b"/>
              <a:pathLst>
                <a:path w="1121" h="555" extrusionOk="0">
                  <a:moveTo>
                    <a:pt x="291" y="0"/>
                  </a:moveTo>
                  <a:cubicBezTo>
                    <a:pt x="174" y="0"/>
                    <a:pt x="75" y="75"/>
                    <a:pt x="0" y="299"/>
                  </a:cubicBezTo>
                  <a:cubicBezTo>
                    <a:pt x="26" y="273"/>
                    <a:pt x="55" y="262"/>
                    <a:pt x="87" y="262"/>
                  </a:cubicBezTo>
                  <a:cubicBezTo>
                    <a:pt x="251" y="262"/>
                    <a:pt x="487" y="554"/>
                    <a:pt x="745" y="554"/>
                  </a:cubicBezTo>
                  <a:cubicBezTo>
                    <a:pt x="867" y="554"/>
                    <a:pt x="994" y="489"/>
                    <a:pt x="1121" y="299"/>
                  </a:cubicBezTo>
                  <a:cubicBezTo>
                    <a:pt x="822" y="299"/>
                    <a:pt x="523" y="0"/>
                    <a:pt x="29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18" name="Google Shape;4318;p7"/>
            <p:cNvSpPr/>
            <p:nvPr/>
          </p:nvSpPr>
          <p:spPr>
            <a:xfrm>
              <a:off x="4817650" y="3524300"/>
              <a:ext cx="14150" cy="8275"/>
            </a:xfrm>
            <a:custGeom>
              <a:avLst/>
              <a:gdLst/>
              <a:ahLst/>
              <a:cxnLst/>
              <a:rect l="l" t="t" r="r" b="b"/>
              <a:pathLst>
                <a:path w="566" h="331" extrusionOk="0">
                  <a:moveTo>
                    <a:pt x="101" y="1"/>
                  </a:moveTo>
                  <a:cubicBezTo>
                    <a:pt x="0" y="1"/>
                    <a:pt x="452" y="331"/>
                    <a:pt x="532" y="331"/>
                  </a:cubicBezTo>
                  <a:cubicBezTo>
                    <a:pt x="566" y="331"/>
                    <a:pt x="535" y="273"/>
                    <a:pt x="371" y="110"/>
                  </a:cubicBezTo>
                  <a:cubicBezTo>
                    <a:pt x="214" y="31"/>
                    <a:pt x="132" y="1"/>
                    <a:pt x="10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19" name="Google Shape;4319;p7"/>
            <p:cNvSpPr/>
            <p:nvPr/>
          </p:nvSpPr>
          <p:spPr>
            <a:xfrm>
              <a:off x="4784900" y="3235675"/>
              <a:ext cx="28050" cy="4225"/>
            </a:xfrm>
            <a:custGeom>
              <a:avLst/>
              <a:gdLst/>
              <a:ahLst/>
              <a:cxnLst/>
              <a:rect l="l" t="t" r="r" b="b"/>
              <a:pathLst>
                <a:path w="1122" h="169" extrusionOk="0">
                  <a:moveTo>
                    <a:pt x="561" y="1"/>
                  </a:moveTo>
                  <a:cubicBezTo>
                    <a:pt x="0" y="113"/>
                    <a:pt x="281" y="169"/>
                    <a:pt x="561" y="169"/>
                  </a:cubicBezTo>
                  <a:cubicBezTo>
                    <a:pt x="841" y="169"/>
                    <a:pt x="1121" y="113"/>
                    <a:pt x="5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20" name="Google Shape;4320;p7"/>
            <p:cNvSpPr/>
            <p:nvPr/>
          </p:nvSpPr>
          <p:spPr>
            <a:xfrm>
              <a:off x="4759675" y="2154325"/>
              <a:ext cx="33650" cy="28025"/>
            </a:xfrm>
            <a:custGeom>
              <a:avLst/>
              <a:gdLst/>
              <a:ahLst/>
              <a:cxnLst/>
              <a:rect l="l" t="t" r="r" b="b"/>
              <a:pathLst>
                <a:path w="1346" h="1121" extrusionOk="0">
                  <a:moveTo>
                    <a:pt x="449" y="0"/>
                  </a:moveTo>
                  <a:cubicBezTo>
                    <a:pt x="225" y="0"/>
                    <a:pt x="1" y="1121"/>
                    <a:pt x="449" y="1121"/>
                  </a:cubicBezTo>
                  <a:cubicBezTo>
                    <a:pt x="449" y="673"/>
                    <a:pt x="1346" y="224"/>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21" name="Google Shape;4321;p7"/>
            <p:cNvSpPr/>
            <p:nvPr/>
          </p:nvSpPr>
          <p:spPr>
            <a:xfrm>
              <a:off x="4765300" y="4301475"/>
              <a:ext cx="22425" cy="10000"/>
            </a:xfrm>
            <a:custGeom>
              <a:avLst/>
              <a:gdLst/>
              <a:ahLst/>
              <a:cxnLst/>
              <a:rect l="l" t="t" r="r" b="b"/>
              <a:pathLst>
                <a:path w="897" h="400" extrusionOk="0">
                  <a:moveTo>
                    <a:pt x="299" y="1"/>
                  </a:moveTo>
                  <a:cubicBezTo>
                    <a:pt x="149" y="1"/>
                    <a:pt x="0" y="100"/>
                    <a:pt x="0" y="399"/>
                  </a:cubicBezTo>
                  <a:cubicBezTo>
                    <a:pt x="897" y="399"/>
                    <a:pt x="598" y="1"/>
                    <a:pt x="29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22" name="Google Shape;4322;p7"/>
            <p:cNvSpPr/>
            <p:nvPr/>
          </p:nvSpPr>
          <p:spPr>
            <a:xfrm>
              <a:off x="4746625" y="1919000"/>
              <a:ext cx="18700" cy="9975"/>
            </a:xfrm>
            <a:custGeom>
              <a:avLst/>
              <a:gdLst/>
              <a:ahLst/>
              <a:cxnLst/>
              <a:rect l="l" t="t" r="r" b="b"/>
              <a:pathLst>
                <a:path w="748" h="399" extrusionOk="0">
                  <a:moveTo>
                    <a:pt x="747" y="0"/>
                  </a:moveTo>
                  <a:cubicBezTo>
                    <a:pt x="0" y="0"/>
                    <a:pt x="249" y="399"/>
                    <a:pt x="498" y="399"/>
                  </a:cubicBezTo>
                  <a:cubicBezTo>
                    <a:pt x="623" y="399"/>
                    <a:pt x="747" y="299"/>
                    <a:pt x="74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23" name="Google Shape;4323;p7"/>
            <p:cNvSpPr/>
            <p:nvPr/>
          </p:nvSpPr>
          <p:spPr>
            <a:xfrm>
              <a:off x="4731675" y="4317050"/>
              <a:ext cx="22425" cy="5625"/>
            </a:xfrm>
            <a:custGeom>
              <a:avLst/>
              <a:gdLst/>
              <a:ahLst/>
              <a:cxnLst/>
              <a:rect l="l" t="t" r="r" b="b"/>
              <a:pathLst>
                <a:path w="897" h="225" extrusionOk="0">
                  <a:moveTo>
                    <a:pt x="897" y="0"/>
                  </a:moveTo>
                  <a:cubicBezTo>
                    <a:pt x="449" y="0"/>
                    <a:pt x="224" y="0"/>
                    <a:pt x="0" y="224"/>
                  </a:cubicBezTo>
                  <a:cubicBezTo>
                    <a:pt x="449" y="224"/>
                    <a:pt x="673" y="224"/>
                    <a:pt x="89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24" name="Google Shape;4324;p7"/>
            <p:cNvSpPr/>
            <p:nvPr/>
          </p:nvSpPr>
          <p:spPr>
            <a:xfrm>
              <a:off x="4701025" y="1958300"/>
              <a:ext cx="16575" cy="8275"/>
            </a:xfrm>
            <a:custGeom>
              <a:avLst/>
              <a:gdLst/>
              <a:ahLst/>
              <a:cxnLst/>
              <a:rect l="l" t="t" r="r" b="b"/>
              <a:pathLst>
                <a:path w="663" h="331" extrusionOk="0">
                  <a:moveTo>
                    <a:pt x="591" y="1"/>
                  </a:moveTo>
                  <a:cubicBezTo>
                    <a:pt x="444" y="1"/>
                    <a:pt x="1" y="331"/>
                    <a:pt x="187" y="331"/>
                  </a:cubicBezTo>
                  <a:cubicBezTo>
                    <a:pt x="243" y="331"/>
                    <a:pt x="357" y="300"/>
                    <a:pt x="554" y="221"/>
                  </a:cubicBezTo>
                  <a:cubicBezTo>
                    <a:pt x="663" y="58"/>
                    <a:pt x="653" y="1"/>
                    <a:pt x="5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25" name="Google Shape;4325;p7"/>
            <p:cNvSpPr/>
            <p:nvPr/>
          </p:nvSpPr>
          <p:spPr>
            <a:xfrm>
              <a:off x="4692450" y="4333850"/>
              <a:ext cx="22425" cy="10000"/>
            </a:xfrm>
            <a:custGeom>
              <a:avLst/>
              <a:gdLst/>
              <a:ahLst/>
              <a:cxnLst/>
              <a:rect l="l" t="t" r="r" b="b"/>
              <a:pathLst>
                <a:path w="897" h="400" extrusionOk="0">
                  <a:moveTo>
                    <a:pt x="897" y="1"/>
                  </a:moveTo>
                  <a:cubicBezTo>
                    <a:pt x="1" y="1"/>
                    <a:pt x="299" y="399"/>
                    <a:pt x="598" y="399"/>
                  </a:cubicBezTo>
                  <a:cubicBezTo>
                    <a:pt x="748" y="399"/>
                    <a:pt x="897" y="300"/>
                    <a:pt x="8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26" name="Google Shape;4326;p7"/>
            <p:cNvSpPr/>
            <p:nvPr/>
          </p:nvSpPr>
          <p:spPr>
            <a:xfrm>
              <a:off x="4672850" y="2854675"/>
              <a:ext cx="25225" cy="4250"/>
            </a:xfrm>
            <a:custGeom>
              <a:avLst/>
              <a:gdLst/>
              <a:ahLst/>
              <a:cxnLst/>
              <a:rect l="l" t="t" r="r" b="b"/>
              <a:pathLst>
                <a:path w="1009" h="170" extrusionOk="0">
                  <a:moveTo>
                    <a:pt x="560" y="1"/>
                  </a:moveTo>
                  <a:cubicBezTo>
                    <a:pt x="0" y="113"/>
                    <a:pt x="224" y="169"/>
                    <a:pt x="476" y="169"/>
                  </a:cubicBezTo>
                  <a:cubicBezTo>
                    <a:pt x="729" y="169"/>
                    <a:pt x="1009" y="113"/>
                    <a:pt x="56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27" name="Google Shape;4327;p7"/>
            <p:cNvSpPr/>
            <p:nvPr/>
          </p:nvSpPr>
          <p:spPr>
            <a:xfrm>
              <a:off x="4580400" y="3515825"/>
              <a:ext cx="33625" cy="16850"/>
            </a:xfrm>
            <a:custGeom>
              <a:avLst/>
              <a:gdLst/>
              <a:ahLst/>
              <a:cxnLst/>
              <a:rect l="l" t="t" r="r" b="b"/>
              <a:pathLst>
                <a:path w="1345" h="674" extrusionOk="0">
                  <a:moveTo>
                    <a:pt x="0" y="1"/>
                  </a:moveTo>
                  <a:cubicBezTo>
                    <a:pt x="0" y="673"/>
                    <a:pt x="673" y="673"/>
                    <a:pt x="1121" y="673"/>
                  </a:cubicBezTo>
                  <a:cubicBezTo>
                    <a:pt x="1345" y="225"/>
                    <a:pt x="897"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28" name="Google Shape;4328;p7"/>
            <p:cNvSpPr/>
            <p:nvPr/>
          </p:nvSpPr>
          <p:spPr>
            <a:xfrm>
              <a:off x="4588800" y="3555050"/>
              <a:ext cx="28025" cy="4225"/>
            </a:xfrm>
            <a:custGeom>
              <a:avLst/>
              <a:gdLst/>
              <a:ahLst/>
              <a:cxnLst/>
              <a:rect l="l" t="t" r="r" b="b"/>
              <a:pathLst>
                <a:path w="1121" h="169" extrusionOk="0">
                  <a:moveTo>
                    <a:pt x="561" y="1"/>
                  </a:moveTo>
                  <a:lnTo>
                    <a:pt x="561" y="1"/>
                  </a:lnTo>
                  <a:cubicBezTo>
                    <a:pt x="0" y="113"/>
                    <a:pt x="281" y="169"/>
                    <a:pt x="561" y="169"/>
                  </a:cubicBezTo>
                  <a:cubicBezTo>
                    <a:pt x="841" y="169"/>
                    <a:pt x="1121" y="113"/>
                    <a:pt x="5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29" name="Google Shape;4329;p7"/>
            <p:cNvSpPr/>
            <p:nvPr/>
          </p:nvSpPr>
          <p:spPr>
            <a:xfrm>
              <a:off x="4501950" y="2631525"/>
              <a:ext cx="26400" cy="15875"/>
            </a:xfrm>
            <a:custGeom>
              <a:avLst/>
              <a:gdLst/>
              <a:ahLst/>
              <a:cxnLst/>
              <a:rect l="l" t="t" r="r" b="b"/>
              <a:pathLst>
                <a:path w="1056" h="635" extrusionOk="0">
                  <a:moveTo>
                    <a:pt x="227" y="1"/>
                  </a:moveTo>
                  <a:cubicBezTo>
                    <a:pt x="97" y="1"/>
                    <a:pt x="1" y="55"/>
                    <a:pt x="1" y="186"/>
                  </a:cubicBezTo>
                  <a:cubicBezTo>
                    <a:pt x="449" y="186"/>
                    <a:pt x="449" y="635"/>
                    <a:pt x="897" y="635"/>
                  </a:cubicBezTo>
                  <a:cubicBezTo>
                    <a:pt x="1055" y="318"/>
                    <a:pt x="542" y="1"/>
                    <a:pt x="22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30" name="Google Shape;4330;p7"/>
            <p:cNvSpPr/>
            <p:nvPr/>
          </p:nvSpPr>
          <p:spPr>
            <a:xfrm>
              <a:off x="4479550" y="1302675"/>
              <a:ext cx="21800" cy="12750"/>
            </a:xfrm>
            <a:custGeom>
              <a:avLst/>
              <a:gdLst/>
              <a:ahLst/>
              <a:cxnLst/>
              <a:rect l="l" t="t" r="r" b="b"/>
              <a:pathLst>
                <a:path w="872" h="510" extrusionOk="0">
                  <a:moveTo>
                    <a:pt x="0" y="1"/>
                  </a:moveTo>
                  <a:cubicBezTo>
                    <a:pt x="0" y="225"/>
                    <a:pt x="0" y="449"/>
                    <a:pt x="672" y="449"/>
                  </a:cubicBezTo>
                  <a:cubicBezTo>
                    <a:pt x="758" y="492"/>
                    <a:pt x="803" y="510"/>
                    <a:pt x="816" y="510"/>
                  </a:cubicBezTo>
                  <a:cubicBezTo>
                    <a:pt x="872" y="510"/>
                    <a:pt x="363" y="182"/>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31" name="Google Shape;4331;p7"/>
            <p:cNvSpPr/>
            <p:nvPr/>
          </p:nvSpPr>
          <p:spPr>
            <a:xfrm>
              <a:off x="4434725" y="2334850"/>
              <a:ext cx="22425" cy="10000"/>
            </a:xfrm>
            <a:custGeom>
              <a:avLst/>
              <a:gdLst/>
              <a:ahLst/>
              <a:cxnLst/>
              <a:rect l="l" t="t" r="r" b="b"/>
              <a:pathLst>
                <a:path w="897" h="400" extrusionOk="0">
                  <a:moveTo>
                    <a:pt x="299" y="1"/>
                  </a:moveTo>
                  <a:cubicBezTo>
                    <a:pt x="150" y="1"/>
                    <a:pt x="0" y="101"/>
                    <a:pt x="0" y="399"/>
                  </a:cubicBezTo>
                  <a:cubicBezTo>
                    <a:pt x="897" y="399"/>
                    <a:pt x="598" y="1"/>
                    <a:pt x="29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32" name="Google Shape;4332;p7"/>
            <p:cNvSpPr/>
            <p:nvPr/>
          </p:nvSpPr>
          <p:spPr>
            <a:xfrm>
              <a:off x="4423500" y="3033975"/>
              <a:ext cx="28050" cy="22450"/>
            </a:xfrm>
            <a:custGeom>
              <a:avLst/>
              <a:gdLst/>
              <a:ahLst/>
              <a:cxnLst/>
              <a:rect l="l" t="t" r="r" b="b"/>
              <a:pathLst>
                <a:path w="1122" h="898" extrusionOk="0">
                  <a:moveTo>
                    <a:pt x="897" y="1"/>
                  </a:moveTo>
                  <a:cubicBezTo>
                    <a:pt x="225" y="1"/>
                    <a:pt x="1" y="225"/>
                    <a:pt x="225" y="897"/>
                  </a:cubicBezTo>
                  <a:cubicBezTo>
                    <a:pt x="897" y="897"/>
                    <a:pt x="1121" y="449"/>
                    <a:pt x="8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33" name="Google Shape;4333;p7"/>
            <p:cNvSpPr/>
            <p:nvPr/>
          </p:nvSpPr>
          <p:spPr>
            <a:xfrm>
              <a:off x="4412300" y="1280275"/>
              <a:ext cx="16825" cy="11225"/>
            </a:xfrm>
            <a:custGeom>
              <a:avLst/>
              <a:gdLst/>
              <a:ahLst/>
              <a:cxnLst/>
              <a:rect l="l" t="t" r="r" b="b"/>
              <a:pathLst>
                <a:path w="673" h="449" extrusionOk="0">
                  <a:moveTo>
                    <a:pt x="1" y="0"/>
                  </a:moveTo>
                  <a:cubicBezTo>
                    <a:pt x="1" y="0"/>
                    <a:pt x="1" y="448"/>
                    <a:pt x="225" y="448"/>
                  </a:cubicBezTo>
                  <a:cubicBezTo>
                    <a:pt x="673" y="448"/>
                    <a:pt x="225"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34" name="Google Shape;4334;p7"/>
            <p:cNvSpPr/>
            <p:nvPr/>
          </p:nvSpPr>
          <p:spPr>
            <a:xfrm>
              <a:off x="4395500" y="3002275"/>
              <a:ext cx="22425" cy="10725"/>
            </a:xfrm>
            <a:custGeom>
              <a:avLst/>
              <a:gdLst/>
              <a:ahLst/>
              <a:cxnLst/>
              <a:rect l="l" t="t" r="r" b="b"/>
              <a:pathLst>
                <a:path w="897" h="429" extrusionOk="0">
                  <a:moveTo>
                    <a:pt x="467" y="1"/>
                  </a:moveTo>
                  <a:cubicBezTo>
                    <a:pt x="231" y="1"/>
                    <a:pt x="0" y="110"/>
                    <a:pt x="0" y="372"/>
                  </a:cubicBezTo>
                  <a:cubicBezTo>
                    <a:pt x="336" y="372"/>
                    <a:pt x="505" y="428"/>
                    <a:pt x="617" y="428"/>
                  </a:cubicBezTo>
                  <a:cubicBezTo>
                    <a:pt x="729" y="428"/>
                    <a:pt x="785" y="372"/>
                    <a:pt x="897" y="148"/>
                  </a:cubicBezTo>
                  <a:cubicBezTo>
                    <a:pt x="804" y="55"/>
                    <a:pt x="634" y="1"/>
                    <a:pt x="46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35" name="Google Shape;4335;p7"/>
            <p:cNvSpPr/>
            <p:nvPr/>
          </p:nvSpPr>
          <p:spPr>
            <a:xfrm>
              <a:off x="4367475" y="2344825"/>
              <a:ext cx="44850" cy="18325"/>
            </a:xfrm>
            <a:custGeom>
              <a:avLst/>
              <a:gdLst/>
              <a:ahLst/>
              <a:cxnLst/>
              <a:rect l="l" t="t" r="r" b="b"/>
              <a:pathLst>
                <a:path w="1794" h="733" extrusionOk="0">
                  <a:moveTo>
                    <a:pt x="1794" y="0"/>
                  </a:moveTo>
                  <a:cubicBezTo>
                    <a:pt x="897" y="0"/>
                    <a:pt x="1" y="0"/>
                    <a:pt x="1" y="673"/>
                  </a:cubicBezTo>
                  <a:cubicBezTo>
                    <a:pt x="124" y="714"/>
                    <a:pt x="247" y="732"/>
                    <a:pt x="369" y="732"/>
                  </a:cubicBezTo>
                  <a:cubicBezTo>
                    <a:pt x="912" y="732"/>
                    <a:pt x="1428" y="366"/>
                    <a:pt x="179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36" name="Google Shape;4336;p7"/>
            <p:cNvSpPr/>
            <p:nvPr/>
          </p:nvSpPr>
          <p:spPr>
            <a:xfrm>
              <a:off x="4389900" y="1161500"/>
              <a:ext cx="23850" cy="23550"/>
            </a:xfrm>
            <a:custGeom>
              <a:avLst/>
              <a:gdLst/>
              <a:ahLst/>
              <a:cxnLst/>
              <a:rect l="l" t="t" r="r" b="b"/>
              <a:pathLst>
                <a:path w="954" h="942" extrusionOk="0">
                  <a:moveTo>
                    <a:pt x="510" y="0"/>
                  </a:moveTo>
                  <a:cubicBezTo>
                    <a:pt x="440" y="0"/>
                    <a:pt x="347" y="14"/>
                    <a:pt x="224" y="45"/>
                  </a:cubicBezTo>
                  <a:cubicBezTo>
                    <a:pt x="0" y="493"/>
                    <a:pt x="224" y="717"/>
                    <a:pt x="673" y="941"/>
                  </a:cubicBezTo>
                  <a:cubicBezTo>
                    <a:pt x="479" y="554"/>
                    <a:pt x="954" y="0"/>
                    <a:pt x="51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37" name="Google Shape;4337;p7"/>
            <p:cNvSpPr/>
            <p:nvPr/>
          </p:nvSpPr>
          <p:spPr>
            <a:xfrm>
              <a:off x="4361875" y="2372825"/>
              <a:ext cx="28050" cy="8450"/>
            </a:xfrm>
            <a:custGeom>
              <a:avLst/>
              <a:gdLst/>
              <a:ahLst/>
              <a:cxnLst/>
              <a:rect l="l" t="t" r="r" b="b"/>
              <a:pathLst>
                <a:path w="1122" h="338" extrusionOk="0">
                  <a:moveTo>
                    <a:pt x="225" y="1"/>
                  </a:moveTo>
                  <a:cubicBezTo>
                    <a:pt x="1" y="225"/>
                    <a:pt x="281" y="337"/>
                    <a:pt x="561" y="337"/>
                  </a:cubicBezTo>
                  <a:cubicBezTo>
                    <a:pt x="841" y="337"/>
                    <a:pt x="1121" y="225"/>
                    <a:pt x="8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38" name="Google Shape;4338;p7"/>
            <p:cNvSpPr/>
            <p:nvPr/>
          </p:nvSpPr>
          <p:spPr>
            <a:xfrm>
              <a:off x="4345975" y="1307650"/>
              <a:ext cx="21525" cy="28675"/>
            </a:xfrm>
            <a:custGeom>
              <a:avLst/>
              <a:gdLst/>
              <a:ahLst/>
              <a:cxnLst/>
              <a:rect l="l" t="t" r="r" b="b"/>
              <a:pathLst>
                <a:path w="861" h="1147" extrusionOk="0">
                  <a:moveTo>
                    <a:pt x="673" y="1"/>
                  </a:moveTo>
                  <a:cubicBezTo>
                    <a:pt x="0" y="1"/>
                    <a:pt x="223" y="1146"/>
                    <a:pt x="637" y="1146"/>
                  </a:cubicBezTo>
                  <a:cubicBezTo>
                    <a:pt x="861" y="698"/>
                    <a:pt x="861" y="474"/>
                    <a:pt x="861" y="26"/>
                  </a:cubicBezTo>
                  <a:cubicBezTo>
                    <a:pt x="792" y="9"/>
                    <a:pt x="729" y="1"/>
                    <a:pt x="6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39" name="Google Shape;4339;p7"/>
            <p:cNvSpPr/>
            <p:nvPr/>
          </p:nvSpPr>
          <p:spPr>
            <a:xfrm>
              <a:off x="4341700" y="1278700"/>
              <a:ext cx="9000" cy="7200"/>
            </a:xfrm>
            <a:custGeom>
              <a:avLst/>
              <a:gdLst/>
              <a:ahLst/>
              <a:cxnLst/>
              <a:rect l="l" t="t" r="r" b="b"/>
              <a:pathLst>
                <a:path w="360" h="288" extrusionOk="0">
                  <a:moveTo>
                    <a:pt x="51" y="0"/>
                  </a:moveTo>
                  <a:cubicBezTo>
                    <a:pt x="1" y="0"/>
                    <a:pt x="180" y="287"/>
                    <a:pt x="359" y="287"/>
                  </a:cubicBezTo>
                  <a:cubicBezTo>
                    <a:pt x="359" y="287"/>
                    <a:pt x="359" y="63"/>
                    <a:pt x="135" y="63"/>
                  </a:cubicBezTo>
                  <a:cubicBezTo>
                    <a:pt x="90" y="18"/>
                    <a:pt x="64" y="0"/>
                    <a:pt x="5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0" name="Google Shape;4340;p7"/>
            <p:cNvSpPr/>
            <p:nvPr/>
          </p:nvSpPr>
          <p:spPr>
            <a:xfrm>
              <a:off x="4302775" y="2404875"/>
              <a:ext cx="36725" cy="15025"/>
            </a:xfrm>
            <a:custGeom>
              <a:avLst/>
              <a:gdLst/>
              <a:ahLst/>
              <a:cxnLst/>
              <a:rect l="l" t="t" r="r" b="b"/>
              <a:pathLst>
                <a:path w="1469" h="601" extrusionOk="0">
                  <a:moveTo>
                    <a:pt x="457" y="1"/>
                  </a:moveTo>
                  <a:cubicBezTo>
                    <a:pt x="365" y="1"/>
                    <a:pt x="258" y="19"/>
                    <a:pt x="123" y="64"/>
                  </a:cubicBezTo>
                  <a:cubicBezTo>
                    <a:pt x="0" y="434"/>
                    <a:pt x="420" y="600"/>
                    <a:pt x="823" y="600"/>
                  </a:cubicBezTo>
                  <a:cubicBezTo>
                    <a:pt x="1151" y="600"/>
                    <a:pt x="1468" y="489"/>
                    <a:pt x="1468" y="288"/>
                  </a:cubicBezTo>
                  <a:cubicBezTo>
                    <a:pt x="930" y="288"/>
                    <a:pt x="823" y="1"/>
                    <a:pt x="45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1" name="Google Shape;4341;p7"/>
            <p:cNvSpPr/>
            <p:nvPr/>
          </p:nvSpPr>
          <p:spPr>
            <a:xfrm>
              <a:off x="4277825" y="1420350"/>
              <a:ext cx="28050" cy="16825"/>
            </a:xfrm>
            <a:custGeom>
              <a:avLst/>
              <a:gdLst/>
              <a:ahLst/>
              <a:cxnLst/>
              <a:rect l="l" t="t" r="r" b="b"/>
              <a:pathLst>
                <a:path w="1122" h="673" extrusionOk="0">
                  <a:moveTo>
                    <a:pt x="449" y="0"/>
                  </a:moveTo>
                  <a:cubicBezTo>
                    <a:pt x="1" y="0"/>
                    <a:pt x="673" y="672"/>
                    <a:pt x="1121" y="672"/>
                  </a:cubicBezTo>
                  <a:cubicBezTo>
                    <a:pt x="1121" y="448"/>
                    <a:pt x="1121" y="224"/>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2" name="Google Shape;4342;p7"/>
            <p:cNvSpPr/>
            <p:nvPr/>
          </p:nvSpPr>
          <p:spPr>
            <a:xfrm>
              <a:off x="4273725" y="2409850"/>
              <a:ext cx="26550" cy="14575"/>
            </a:xfrm>
            <a:custGeom>
              <a:avLst/>
              <a:gdLst/>
              <a:ahLst/>
              <a:cxnLst/>
              <a:rect l="l" t="t" r="r" b="b"/>
              <a:pathLst>
                <a:path w="1062" h="583" extrusionOk="0">
                  <a:moveTo>
                    <a:pt x="481" y="1"/>
                  </a:moveTo>
                  <a:cubicBezTo>
                    <a:pt x="77" y="1"/>
                    <a:pt x="1" y="209"/>
                    <a:pt x="165" y="537"/>
                  </a:cubicBezTo>
                  <a:cubicBezTo>
                    <a:pt x="261" y="569"/>
                    <a:pt x="339" y="583"/>
                    <a:pt x="403" y="583"/>
                  </a:cubicBezTo>
                  <a:cubicBezTo>
                    <a:pt x="787" y="583"/>
                    <a:pt x="677" y="89"/>
                    <a:pt x="1061" y="89"/>
                  </a:cubicBezTo>
                  <a:cubicBezTo>
                    <a:pt x="821" y="29"/>
                    <a:pt x="629" y="1"/>
                    <a:pt x="48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3" name="Google Shape;4343;p7"/>
            <p:cNvSpPr/>
            <p:nvPr/>
          </p:nvSpPr>
          <p:spPr>
            <a:xfrm>
              <a:off x="4259300" y="3000350"/>
              <a:ext cx="24800" cy="6500"/>
            </a:xfrm>
            <a:custGeom>
              <a:avLst/>
              <a:gdLst/>
              <a:ahLst/>
              <a:cxnLst/>
              <a:rect l="l" t="t" r="r" b="b"/>
              <a:pathLst>
                <a:path w="992" h="260" extrusionOk="0">
                  <a:moveTo>
                    <a:pt x="518" y="1"/>
                  </a:moveTo>
                  <a:lnTo>
                    <a:pt x="518" y="1"/>
                  </a:lnTo>
                  <a:cubicBezTo>
                    <a:pt x="0" y="130"/>
                    <a:pt x="454" y="260"/>
                    <a:pt x="714" y="260"/>
                  </a:cubicBezTo>
                  <a:cubicBezTo>
                    <a:pt x="904" y="260"/>
                    <a:pt x="991" y="190"/>
                    <a:pt x="51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4" name="Google Shape;4344;p7"/>
            <p:cNvSpPr/>
            <p:nvPr/>
          </p:nvSpPr>
          <p:spPr>
            <a:xfrm>
              <a:off x="4249825" y="1033750"/>
              <a:ext cx="22425" cy="22425"/>
            </a:xfrm>
            <a:custGeom>
              <a:avLst/>
              <a:gdLst/>
              <a:ahLst/>
              <a:cxnLst/>
              <a:rect l="l" t="t" r="r" b="b"/>
              <a:pathLst>
                <a:path w="897" h="897" extrusionOk="0">
                  <a:moveTo>
                    <a:pt x="224" y="0"/>
                  </a:moveTo>
                  <a:lnTo>
                    <a:pt x="224" y="0"/>
                  </a:lnTo>
                  <a:cubicBezTo>
                    <a:pt x="448" y="448"/>
                    <a:pt x="0" y="897"/>
                    <a:pt x="897" y="897"/>
                  </a:cubicBezTo>
                  <a:cubicBezTo>
                    <a:pt x="897" y="448"/>
                    <a:pt x="673" y="224"/>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5" name="Google Shape;4345;p7"/>
            <p:cNvSpPr/>
            <p:nvPr/>
          </p:nvSpPr>
          <p:spPr>
            <a:xfrm>
              <a:off x="4255425" y="1470775"/>
              <a:ext cx="16825" cy="5625"/>
            </a:xfrm>
            <a:custGeom>
              <a:avLst/>
              <a:gdLst/>
              <a:ahLst/>
              <a:cxnLst/>
              <a:rect l="l" t="t" r="r" b="b"/>
              <a:pathLst>
                <a:path w="673" h="225" extrusionOk="0">
                  <a:moveTo>
                    <a:pt x="449" y="0"/>
                  </a:moveTo>
                  <a:cubicBezTo>
                    <a:pt x="0" y="0"/>
                    <a:pt x="449" y="224"/>
                    <a:pt x="673" y="224"/>
                  </a:cubicBezTo>
                  <a:cubicBezTo>
                    <a:pt x="673" y="224"/>
                    <a:pt x="673" y="0"/>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6" name="Google Shape;4346;p7"/>
            <p:cNvSpPr/>
            <p:nvPr/>
          </p:nvSpPr>
          <p:spPr>
            <a:xfrm>
              <a:off x="4165775" y="2243975"/>
              <a:ext cx="50450" cy="28025"/>
            </a:xfrm>
            <a:custGeom>
              <a:avLst/>
              <a:gdLst/>
              <a:ahLst/>
              <a:cxnLst/>
              <a:rect l="l" t="t" r="r" b="b"/>
              <a:pathLst>
                <a:path w="2018" h="1121" extrusionOk="0">
                  <a:moveTo>
                    <a:pt x="2018" y="0"/>
                  </a:moveTo>
                  <a:cubicBezTo>
                    <a:pt x="1345" y="0"/>
                    <a:pt x="0" y="673"/>
                    <a:pt x="1121" y="1121"/>
                  </a:cubicBezTo>
                  <a:cubicBezTo>
                    <a:pt x="1121" y="448"/>
                    <a:pt x="2018" y="448"/>
                    <a:pt x="201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7" name="Google Shape;4347;p7"/>
            <p:cNvSpPr/>
            <p:nvPr/>
          </p:nvSpPr>
          <p:spPr>
            <a:xfrm>
              <a:off x="4132150" y="4373075"/>
              <a:ext cx="28050" cy="12625"/>
            </a:xfrm>
            <a:custGeom>
              <a:avLst/>
              <a:gdLst/>
              <a:ahLst/>
              <a:cxnLst/>
              <a:rect l="l" t="t" r="r" b="b"/>
              <a:pathLst>
                <a:path w="1122" h="505" extrusionOk="0">
                  <a:moveTo>
                    <a:pt x="225" y="1"/>
                  </a:moveTo>
                  <a:cubicBezTo>
                    <a:pt x="1" y="337"/>
                    <a:pt x="281" y="505"/>
                    <a:pt x="561" y="505"/>
                  </a:cubicBezTo>
                  <a:cubicBezTo>
                    <a:pt x="841" y="505"/>
                    <a:pt x="1121" y="337"/>
                    <a:pt x="8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8" name="Google Shape;4348;p7"/>
            <p:cNvSpPr/>
            <p:nvPr/>
          </p:nvSpPr>
          <p:spPr>
            <a:xfrm>
              <a:off x="4123750" y="832025"/>
              <a:ext cx="30850" cy="8450"/>
            </a:xfrm>
            <a:custGeom>
              <a:avLst/>
              <a:gdLst/>
              <a:ahLst/>
              <a:cxnLst/>
              <a:rect l="l" t="t" r="r" b="b"/>
              <a:pathLst>
                <a:path w="1234" h="338" extrusionOk="0">
                  <a:moveTo>
                    <a:pt x="113" y="1"/>
                  </a:moveTo>
                  <a:cubicBezTo>
                    <a:pt x="1" y="225"/>
                    <a:pt x="337" y="337"/>
                    <a:pt x="645" y="337"/>
                  </a:cubicBezTo>
                  <a:cubicBezTo>
                    <a:pt x="953" y="337"/>
                    <a:pt x="1233" y="225"/>
                    <a:pt x="100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9" name="Google Shape;4349;p7"/>
            <p:cNvSpPr/>
            <p:nvPr/>
          </p:nvSpPr>
          <p:spPr>
            <a:xfrm>
              <a:off x="4126550" y="2283200"/>
              <a:ext cx="28050" cy="22425"/>
            </a:xfrm>
            <a:custGeom>
              <a:avLst/>
              <a:gdLst/>
              <a:ahLst/>
              <a:cxnLst/>
              <a:rect l="l" t="t" r="r" b="b"/>
              <a:pathLst>
                <a:path w="1122" h="897" extrusionOk="0">
                  <a:moveTo>
                    <a:pt x="1" y="0"/>
                  </a:moveTo>
                  <a:lnTo>
                    <a:pt x="1" y="897"/>
                  </a:lnTo>
                  <a:cubicBezTo>
                    <a:pt x="1121" y="897"/>
                    <a:pt x="897"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50" name="Google Shape;4350;p7"/>
            <p:cNvSpPr/>
            <p:nvPr/>
          </p:nvSpPr>
          <p:spPr>
            <a:xfrm>
              <a:off x="4115350" y="1039350"/>
              <a:ext cx="22425" cy="23550"/>
            </a:xfrm>
            <a:custGeom>
              <a:avLst/>
              <a:gdLst/>
              <a:ahLst/>
              <a:cxnLst/>
              <a:rect l="l" t="t" r="r" b="b"/>
              <a:pathLst>
                <a:path w="897" h="942" extrusionOk="0">
                  <a:moveTo>
                    <a:pt x="897" y="0"/>
                  </a:moveTo>
                  <a:cubicBezTo>
                    <a:pt x="0" y="0"/>
                    <a:pt x="225" y="673"/>
                    <a:pt x="0" y="897"/>
                  </a:cubicBezTo>
                  <a:cubicBezTo>
                    <a:pt x="123" y="927"/>
                    <a:pt x="220" y="941"/>
                    <a:pt x="298" y="941"/>
                  </a:cubicBezTo>
                  <a:cubicBezTo>
                    <a:pt x="791" y="941"/>
                    <a:pt x="510" y="387"/>
                    <a:pt x="89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51" name="Google Shape;4351;p7"/>
            <p:cNvSpPr/>
            <p:nvPr/>
          </p:nvSpPr>
          <p:spPr>
            <a:xfrm>
              <a:off x="4108000" y="2428875"/>
              <a:ext cx="24825" cy="6475"/>
            </a:xfrm>
            <a:custGeom>
              <a:avLst/>
              <a:gdLst/>
              <a:ahLst/>
              <a:cxnLst/>
              <a:rect l="l" t="t" r="r" b="b"/>
              <a:pathLst>
                <a:path w="993" h="259" extrusionOk="0">
                  <a:moveTo>
                    <a:pt x="519" y="0"/>
                  </a:moveTo>
                  <a:cubicBezTo>
                    <a:pt x="1" y="129"/>
                    <a:pt x="455" y="259"/>
                    <a:pt x="715" y="259"/>
                  </a:cubicBezTo>
                  <a:cubicBezTo>
                    <a:pt x="905" y="259"/>
                    <a:pt x="992" y="190"/>
                    <a:pt x="51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52" name="Google Shape;4352;p7"/>
            <p:cNvSpPr/>
            <p:nvPr/>
          </p:nvSpPr>
          <p:spPr>
            <a:xfrm>
              <a:off x="4109750" y="837625"/>
              <a:ext cx="11225" cy="11250"/>
            </a:xfrm>
            <a:custGeom>
              <a:avLst/>
              <a:gdLst/>
              <a:ahLst/>
              <a:cxnLst/>
              <a:rect l="l" t="t" r="r" b="b"/>
              <a:pathLst>
                <a:path w="449" h="450" extrusionOk="0">
                  <a:moveTo>
                    <a:pt x="224" y="1"/>
                  </a:moveTo>
                  <a:cubicBezTo>
                    <a:pt x="0" y="1"/>
                    <a:pt x="224" y="449"/>
                    <a:pt x="449" y="449"/>
                  </a:cubicBezTo>
                  <a:cubicBezTo>
                    <a:pt x="449" y="225"/>
                    <a:pt x="449" y="1"/>
                    <a:pt x="2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53" name="Google Shape;4353;p7"/>
            <p:cNvSpPr/>
            <p:nvPr/>
          </p:nvSpPr>
          <p:spPr>
            <a:xfrm>
              <a:off x="4098425" y="945850"/>
              <a:ext cx="23475" cy="13375"/>
            </a:xfrm>
            <a:custGeom>
              <a:avLst/>
              <a:gdLst/>
              <a:ahLst/>
              <a:cxnLst/>
              <a:rect l="l" t="t" r="r" b="b"/>
              <a:pathLst>
                <a:path w="939" h="535" extrusionOk="0">
                  <a:moveTo>
                    <a:pt x="82" y="0"/>
                  </a:moveTo>
                  <a:cubicBezTo>
                    <a:pt x="0" y="0"/>
                    <a:pt x="643" y="534"/>
                    <a:pt x="854" y="534"/>
                  </a:cubicBezTo>
                  <a:cubicBezTo>
                    <a:pt x="914" y="534"/>
                    <a:pt x="939" y="490"/>
                    <a:pt x="902" y="378"/>
                  </a:cubicBezTo>
                  <a:cubicBezTo>
                    <a:pt x="902" y="266"/>
                    <a:pt x="846" y="210"/>
                    <a:pt x="789" y="210"/>
                  </a:cubicBezTo>
                  <a:cubicBezTo>
                    <a:pt x="733" y="210"/>
                    <a:pt x="677" y="266"/>
                    <a:pt x="677" y="378"/>
                  </a:cubicBezTo>
                  <a:cubicBezTo>
                    <a:pt x="285" y="98"/>
                    <a:pt x="117" y="0"/>
                    <a:pt x="8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54" name="Google Shape;4354;p7"/>
            <p:cNvSpPr/>
            <p:nvPr/>
          </p:nvSpPr>
          <p:spPr>
            <a:xfrm>
              <a:off x="4092925" y="2412050"/>
              <a:ext cx="16850" cy="11225"/>
            </a:xfrm>
            <a:custGeom>
              <a:avLst/>
              <a:gdLst/>
              <a:ahLst/>
              <a:cxnLst/>
              <a:rect l="l" t="t" r="r" b="b"/>
              <a:pathLst>
                <a:path w="674" h="449" extrusionOk="0">
                  <a:moveTo>
                    <a:pt x="225" y="1"/>
                  </a:moveTo>
                  <a:cubicBezTo>
                    <a:pt x="1" y="1"/>
                    <a:pt x="449" y="449"/>
                    <a:pt x="673" y="449"/>
                  </a:cubicBezTo>
                  <a:cubicBezTo>
                    <a:pt x="673" y="225"/>
                    <a:pt x="673" y="1"/>
                    <a:pt x="2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55" name="Google Shape;4355;p7"/>
            <p:cNvSpPr/>
            <p:nvPr/>
          </p:nvSpPr>
          <p:spPr>
            <a:xfrm>
              <a:off x="4098550" y="3364550"/>
              <a:ext cx="16825" cy="11225"/>
            </a:xfrm>
            <a:custGeom>
              <a:avLst/>
              <a:gdLst/>
              <a:ahLst/>
              <a:cxnLst/>
              <a:rect l="l" t="t" r="r" b="b"/>
              <a:pathLst>
                <a:path w="673" h="449" extrusionOk="0">
                  <a:moveTo>
                    <a:pt x="0" y="1"/>
                  </a:moveTo>
                  <a:cubicBezTo>
                    <a:pt x="0" y="225"/>
                    <a:pt x="0" y="449"/>
                    <a:pt x="448" y="449"/>
                  </a:cubicBezTo>
                  <a:cubicBezTo>
                    <a:pt x="672" y="449"/>
                    <a:pt x="448"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56" name="Google Shape;4356;p7"/>
            <p:cNvSpPr/>
            <p:nvPr/>
          </p:nvSpPr>
          <p:spPr>
            <a:xfrm>
              <a:off x="4070525" y="1095375"/>
              <a:ext cx="33650" cy="39250"/>
            </a:xfrm>
            <a:custGeom>
              <a:avLst/>
              <a:gdLst/>
              <a:ahLst/>
              <a:cxnLst/>
              <a:rect l="l" t="t" r="r" b="b"/>
              <a:pathLst>
                <a:path w="1346" h="1570" extrusionOk="0">
                  <a:moveTo>
                    <a:pt x="897" y="0"/>
                  </a:moveTo>
                  <a:cubicBezTo>
                    <a:pt x="673" y="673"/>
                    <a:pt x="0" y="897"/>
                    <a:pt x="225" y="1569"/>
                  </a:cubicBezTo>
                  <a:cubicBezTo>
                    <a:pt x="897" y="1569"/>
                    <a:pt x="1345" y="224"/>
                    <a:pt x="89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57" name="Google Shape;4357;p7"/>
            <p:cNvSpPr/>
            <p:nvPr/>
          </p:nvSpPr>
          <p:spPr>
            <a:xfrm>
              <a:off x="4080000" y="3605475"/>
              <a:ext cx="22425" cy="6500"/>
            </a:xfrm>
            <a:custGeom>
              <a:avLst/>
              <a:gdLst/>
              <a:ahLst/>
              <a:cxnLst/>
              <a:rect l="l" t="t" r="r" b="b"/>
              <a:pathLst>
                <a:path w="897" h="260" extrusionOk="0">
                  <a:moveTo>
                    <a:pt x="518" y="1"/>
                  </a:moveTo>
                  <a:cubicBezTo>
                    <a:pt x="0" y="130"/>
                    <a:pt x="379" y="259"/>
                    <a:pt x="619" y="259"/>
                  </a:cubicBezTo>
                  <a:cubicBezTo>
                    <a:pt x="795" y="259"/>
                    <a:pt x="897" y="190"/>
                    <a:pt x="51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58" name="Google Shape;4358;p7"/>
            <p:cNvSpPr/>
            <p:nvPr/>
          </p:nvSpPr>
          <p:spPr>
            <a:xfrm>
              <a:off x="4073725" y="2408825"/>
              <a:ext cx="12625" cy="6500"/>
            </a:xfrm>
            <a:custGeom>
              <a:avLst/>
              <a:gdLst/>
              <a:ahLst/>
              <a:cxnLst/>
              <a:rect l="l" t="t" r="r" b="b"/>
              <a:pathLst>
                <a:path w="505" h="260" extrusionOk="0">
                  <a:moveTo>
                    <a:pt x="38" y="0"/>
                  </a:moveTo>
                  <a:cubicBezTo>
                    <a:pt x="1" y="0"/>
                    <a:pt x="454" y="259"/>
                    <a:pt x="491" y="259"/>
                  </a:cubicBezTo>
                  <a:cubicBezTo>
                    <a:pt x="505" y="259"/>
                    <a:pt x="463" y="224"/>
                    <a:pt x="321" y="130"/>
                  </a:cubicBezTo>
                  <a:cubicBezTo>
                    <a:pt x="131" y="35"/>
                    <a:pt x="52" y="0"/>
                    <a:pt x="3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59" name="Google Shape;4359;p7"/>
            <p:cNvSpPr/>
            <p:nvPr/>
          </p:nvSpPr>
          <p:spPr>
            <a:xfrm>
              <a:off x="4041600" y="2481925"/>
              <a:ext cx="45750" cy="15100"/>
            </a:xfrm>
            <a:custGeom>
              <a:avLst/>
              <a:gdLst/>
              <a:ahLst/>
              <a:cxnLst/>
              <a:rect l="l" t="t" r="r" b="b"/>
              <a:pathLst>
                <a:path w="1830" h="604" extrusionOk="0">
                  <a:moveTo>
                    <a:pt x="1200" y="1"/>
                  </a:moveTo>
                  <a:cubicBezTo>
                    <a:pt x="637" y="1"/>
                    <a:pt x="1" y="284"/>
                    <a:pt x="709" y="567"/>
                  </a:cubicBezTo>
                  <a:cubicBezTo>
                    <a:pt x="758" y="470"/>
                    <a:pt x="839" y="436"/>
                    <a:pt x="936" y="436"/>
                  </a:cubicBezTo>
                  <a:cubicBezTo>
                    <a:pt x="1151" y="436"/>
                    <a:pt x="1445" y="604"/>
                    <a:pt x="1636" y="604"/>
                  </a:cubicBezTo>
                  <a:cubicBezTo>
                    <a:pt x="1752" y="604"/>
                    <a:pt x="1830" y="542"/>
                    <a:pt x="1830" y="343"/>
                  </a:cubicBezTo>
                  <a:cubicBezTo>
                    <a:pt x="1830" y="96"/>
                    <a:pt x="1527" y="1"/>
                    <a:pt x="120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0" name="Google Shape;4360;p7"/>
            <p:cNvSpPr/>
            <p:nvPr/>
          </p:nvSpPr>
          <p:spPr>
            <a:xfrm>
              <a:off x="4042500" y="1145800"/>
              <a:ext cx="33650" cy="22425"/>
            </a:xfrm>
            <a:custGeom>
              <a:avLst/>
              <a:gdLst/>
              <a:ahLst/>
              <a:cxnLst/>
              <a:rect l="l" t="t" r="r" b="b"/>
              <a:pathLst>
                <a:path w="1346" h="897" extrusionOk="0">
                  <a:moveTo>
                    <a:pt x="673" y="0"/>
                  </a:moveTo>
                  <a:cubicBezTo>
                    <a:pt x="673" y="0"/>
                    <a:pt x="1" y="897"/>
                    <a:pt x="673" y="897"/>
                  </a:cubicBezTo>
                  <a:cubicBezTo>
                    <a:pt x="897" y="673"/>
                    <a:pt x="1346" y="0"/>
                    <a:pt x="6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1" name="Google Shape;4361;p7"/>
            <p:cNvSpPr/>
            <p:nvPr/>
          </p:nvSpPr>
          <p:spPr>
            <a:xfrm>
              <a:off x="4048125" y="2389650"/>
              <a:ext cx="11225" cy="11225"/>
            </a:xfrm>
            <a:custGeom>
              <a:avLst/>
              <a:gdLst/>
              <a:ahLst/>
              <a:cxnLst/>
              <a:rect l="l" t="t" r="r" b="b"/>
              <a:pathLst>
                <a:path w="449" h="449" extrusionOk="0">
                  <a:moveTo>
                    <a:pt x="224" y="0"/>
                  </a:moveTo>
                  <a:cubicBezTo>
                    <a:pt x="0" y="0"/>
                    <a:pt x="224" y="449"/>
                    <a:pt x="448" y="449"/>
                  </a:cubicBezTo>
                  <a:cubicBezTo>
                    <a:pt x="448" y="224"/>
                    <a:pt x="448" y="0"/>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2" name="Google Shape;4362;p7"/>
            <p:cNvSpPr/>
            <p:nvPr/>
          </p:nvSpPr>
          <p:spPr>
            <a:xfrm>
              <a:off x="4048125" y="3431775"/>
              <a:ext cx="11225" cy="5650"/>
            </a:xfrm>
            <a:custGeom>
              <a:avLst/>
              <a:gdLst/>
              <a:ahLst/>
              <a:cxnLst/>
              <a:rect l="l" t="t" r="r" b="b"/>
              <a:pathLst>
                <a:path w="449" h="226" extrusionOk="0">
                  <a:moveTo>
                    <a:pt x="0" y="1"/>
                  </a:moveTo>
                  <a:cubicBezTo>
                    <a:pt x="0" y="1"/>
                    <a:pt x="0" y="225"/>
                    <a:pt x="224" y="225"/>
                  </a:cubicBezTo>
                  <a:cubicBezTo>
                    <a:pt x="448" y="225"/>
                    <a:pt x="224"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3" name="Google Shape;4363;p7"/>
            <p:cNvSpPr/>
            <p:nvPr/>
          </p:nvSpPr>
          <p:spPr>
            <a:xfrm>
              <a:off x="4010525" y="2372825"/>
              <a:ext cx="37600" cy="15875"/>
            </a:xfrm>
            <a:custGeom>
              <a:avLst/>
              <a:gdLst/>
              <a:ahLst/>
              <a:cxnLst/>
              <a:rect l="l" t="t" r="r" b="b"/>
              <a:pathLst>
                <a:path w="1504" h="635" extrusionOk="0">
                  <a:moveTo>
                    <a:pt x="159" y="1"/>
                  </a:moveTo>
                  <a:lnTo>
                    <a:pt x="159" y="1"/>
                  </a:lnTo>
                  <a:cubicBezTo>
                    <a:pt x="1" y="318"/>
                    <a:pt x="627" y="635"/>
                    <a:pt x="1086" y="635"/>
                  </a:cubicBezTo>
                  <a:cubicBezTo>
                    <a:pt x="1277" y="635"/>
                    <a:pt x="1438" y="580"/>
                    <a:pt x="1504" y="449"/>
                  </a:cubicBezTo>
                  <a:cubicBezTo>
                    <a:pt x="1056" y="225"/>
                    <a:pt x="608" y="225"/>
                    <a:pt x="15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4" name="Google Shape;4364;p7"/>
            <p:cNvSpPr/>
            <p:nvPr/>
          </p:nvSpPr>
          <p:spPr>
            <a:xfrm>
              <a:off x="4008900" y="880350"/>
              <a:ext cx="33625" cy="18950"/>
            </a:xfrm>
            <a:custGeom>
              <a:avLst/>
              <a:gdLst/>
              <a:ahLst/>
              <a:cxnLst/>
              <a:rect l="l" t="t" r="r" b="b"/>
              <a:pathLst>
                <a:path w="1345" h="758" extrusionOk="0">
                  <a:moveTo>
                    <a:pt x="883" y="1"/>
                  </a:moveTo>
                  <a:cubicBezTo>
                    <a:pt x="462" y="1"/>
                    <a:pt x="168" y="253"/>
                    <a:pt x="0" y="757"/>
                  </a:cubicBezTo>
                  <a:cubicBezTo>
                    <a:pt x="448" y="757"/>
                    <a:pt x="897" y="533"/>
                    <a:pt x="1345" y="85"/>
                  </a:cubicBezTo>
                  <a:cubicBezTo>
                    <a:pt x="1177" y="29"/>
                    <a:pt x="1023" y="1"/>
                    <a:pt x="88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5" name="Google Shape;4365;p7"/>
            <p:cNvSpPr/>
            <p:nvPr/>
          </p:nvSpPr>
          <p:spPr>
            <a:xfrm>
              <a:off x="4020100" y="2809875"/>
              <a:ext cx="22425" cy="11225"/>
            </a:xfrm>
            <a:custGeom>
              <a:avLst/>
              <a:gdLst/>
              <a:ahLst/>
              <a:cxnLst/>
              <a:rect l="l" t="t" r="r" b="b"/>
              <a:pathLst>
                <a:path w="897" h="449" extrusionOk="0">
                  <a:moveTo>
                    <a:pt x="449" y="0"/>
                  </a:moveTo>
                  <a:cubicBezTo>
                    <a:pt x="225" y="0"/>
                    <a:pt x="0" y="224"/>
                    <a:pt x="449" y="448"/>
                  </a:cubicBezTo>
                  <a:cubicBezTo>
                    <a:pt x="897" y="448"/>
                    <a:pt x="897" y="0"/>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6" name="Google Shape;4366;p7"/>
            <p:cNvSpPr/>
            <p:nvPr/>
          </p:nvSpPr>
          <p:spPr>
            <a:xfrm>
              <a:off x="4008100" y="1209450"/>
              <a:ext cx="25050" cy="14825"/>
            </a:xfrm>
            <a:custGeom>
              <a:avLst/>
              <a:gdLst/>
              <a:ahLst/>
              <a:cxnLst/>
              <a:rect l="l" t="t" r="r" b="b"/>
              <a:pathLst>
                <a:path w="1002" h="593" extrusionOk="0">
                  <a:moveTo>
                    <a:pt x="617" y="1"/>
                  </a:moveTo>
                  <a:cubicBezTo>
                    <a:pt x="355" y="1"/>
                    <a:pt x="1" y="232"/>
                    <a:pt x="480" y="592"/>
                  </a:cubicBezTo>
                  <a:cubicBezTo>
                    <a:pt x="1001" y="175"/>
                    <a:pt x="844" y="1"/>
                    <a:pt x="61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7" name="Google Shape;4367;p7"/>
            <p:cNvSpPr/>
            <p:nvPr/>
          </p:nvSpPr>
          <p:spPr>
            <a:xfrm>
              <a:off x="3980875" y="1229850"/>
              <a:ext cx="33650" cy="22425"/>
            </a:xfrm>
            <a:custGeom>
              <a:avLst/>
              <a:gdLst/>
              <a:ahLst/>
              <a:cxnLst/>
              <a:rect l="l" t="t" r="r" b="b"/>
              <a:pathLst>
                <a:path w="1346" h="897" extrusionOk="0">
                  <a:moveTo>
                    <a:pt x="673" y="0"/>
                  </a:moveTo>
                  <a:cubicBezTo>
                    <a:pt x="897" y="448"/>
                    <a:pt x="1" y="672"/>
                    <a:pt x="673" y="897"/>
                  </a:cubicBezTo>
                  <a:cubicBezTo>
                    <a:pt x="673" y="897"/>
                    <a:pt x="1345" y="0"/>
                    <a:pt x="6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8" name="Google Shape;4368;p7"/>
            <p:cNvSpPr/>
            <p:nvPr/>
          </p:nvSpPr>
          <p:spPr>
            <a:xfrm>
              <a:off x="3997675" y="3000350"/>
              <a:ext cx="16850" cy="16850"/>
            </a:xfrm>
            <a:custGeom>
              <a:avLst/>
              <a:gdLst/>
              <a:ahLst/>
              <a:cxnLst/>
              <a:rect l="l" t="t" r="r" b="b"/>
              <a:pathLst>
                <a:path w="674" h="674" extrusionOk="0">
                  <a:moveTo>
                    <a:pt x="1" y="1"/>
                  </a:moveTo>
                  <a:cubicBezTo>
                    <a:pt x="1" y="225"/>
                    <a:pt x="1" y="673"/>
                    <a:pt x="449" y="673"/>
                  </a:cubicBezTo>
                  <a:cubicBezTo>
                    <a:pt x="673" y="673"/>
                    <a:pt x="449"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9" name="Google Shape;4369;p7"/>
            <p:cNvSpPr/>
            <p:nvPr/>
          </p:nvSpPr>
          <p:spPr>
            <a:xfrm>
              <a:off x="3989700" y="3053150"/>
              <a:ext cx="12625" cy="6500"/>
            </a:xfrm>
            <a:custGeom>
              <a:avLst/>
              <a:gdLst/>
              <a:ahLst/>
              <a:cxnLst/>
              <a:rect l="l" t="t" r="r" b="b"/>
              <a:pathLst>
                <a:path w="505" h="260" extrusionOk="0">
                  <a:moveTo>
                    <a:pt x="37" y="1"/>
                  </a:moveTo>
                  <a:cubicBezTo>
                    <a:pt x="0" y="1"/>
                    <a:pt x="453" y="260"/>
                    <a:pt x="490" y="260"/>
                  </a:cubicBezTo>
                  <a:cubicBezTo>
                    <a:pt x="504" y="260"/>
                    <a:pt x="462" y="225"/>
                    <a:pt x="320" y="130"/>
                  </a:cubicBezTo>
                  <a:cubicBezTo>
                    <a:pt x="131" y="35"/>
                    <a:pt x="51" y="1"/>
                    <a:pt x="3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0" name="Google Shape;4370;p7"/>
            <p:cNvSpPr/>
            <p:nvPr/>
          </p:nvSpPr>
          <p:spPr>
            <a:xfrm>
              <a:off x="3980250" y="3196475"/>
              <a:ext cx="24800" cy="6475"/>
            </a:xfrm>
            <a:custGeom>
              <a:avLst/>
              <a:gdLst/>
              <a:ahLst/>
              <a:cxnLst/>
              <a:rect l="l" t="t" r="r" b="b"/>
              <a:pathLst>
                <a:path w="992" h="259" extrusionOk="0">
                  <a:moveTo>
                    <a:pt x="474" y="0"/>
                  </a:moveTo>
                  <a:cubicBezTo>
                    <a:pt x="0" y="190"/>
                    <a:pt x="87" y="259"/>
                    <a:pt x="278" y="259"/>
                  </a:cubicBezTo>
                  <a:cubicBezTo>
                    <a:pt x="538" y="259"/>
                    <a:pt x="991" y="129"/>
                    <a:pt x="47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1" name="Google Shape;4371;p7"/>
            <p:cNvSpPr/>
            <p:nvPr/>
          </p:nvSpPr>
          <p:spPr>
            <a:xfrm>
              <a:off x="3941650" y="2339225"/>
              <a:ext cx="44850" cy="22425"/>
            </a:xfrm>
            <a:custGeom>
              <a:avLst/>
              <a:gdLst/>
              <a:ahLst/>
              <a:cxnLst/>
              <a:rect l="l" t="t" r="r" b="b"/>
              <a:pathLst>
                <a:path w="1794" h="897" extrusionOk="0">
                  <a:moveTo>
                    <a:pt x="449" y="0"/>
                  </a:moveTo>
                  <a:lnTo>
                    <a:pt x="449" y="0"/>
                  </a:lnTo>
                  <a:cubicBezTo>
                    <a:pt x="1" y="897"/>
                    <a:pt x="1345" y="448"/>
                    <a:pt x="1794" y="897"/>
                  </a:cubicBezTo>
                  <a:cubicBezTo>
                    <a:pt x="1570" y="673"/>
                    <a:pt x="1121" y="224"/>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2" name="Google Shape;4372;p7"/>
            <p:cNvSpPr/>
            <p:nvPr/>
          </p:nvSpPr>
          <p:spPr>
            <a:xfrm>
              <a:off x="3964075" y="3129225"/>
              <a:ext cx="33625" cy="32675"/>
            </a:xfrm>
            <a:custGeom>
              <a:avLst/>
              <a:gdLst/>
              <a:ahLst/>
              <a:cxnLst/>
              <a:rect l="l" t="t" r="r" b="b"/>
              <a:pathLst>
                <a:path w="1345" h="1307" extrusionOk="0">
                  <a:moveTo>
                    <a:pt x="0" y="1"/>
                  </a:moveTo>
                  <a:cubicBezTo>
                    <a:pt x="0" y="362"/>
                    <a:pt x="0" y="1306"/>
                    <a:pt x="353" y="1306"/>
                  </a:cubicBezTo>
                  <a:cubicBezTo>
                    <a:pt x="437" y="1306"/>
                    <a:pt x="542" y="1252"/>
                    <a:pt x="673" y="1121"/>
                  </a:cubicBezTo>
                  <a:cubicBezTo>
                    <a:pt x="224" y="897"/>
                    <a:pt x="1345" y="225"/>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3" name="Google Shape;4373;p7"/>
            <p:cNvSpPr/>
            <p:nvPr/>
          </p:nvSpPr>
          <p:spPr>
            <a:xfrm>
              <a:off x="3952875" y="1269050"/>
              <a:ext cx="30825" cy="19500"/>
            </a:xfrm>
            <a:custGeom>
              <a:avLst/>
              <a:gdLst/>
              <a:ahLst/>
              <a:cxnLst/>
              <a:rect l="l" t="t" r="r" b="b"/>
              <a:pathLst>
                <a:path w="1233" h="780" extrusionOk="0">
                  <a:moveTo>
                    <a:pt x="672" y="1"/>
                  </a:moveTo>
                  <a:cubicBezTo>
                    <a:pt x="672" y="449"/>
                    <a:pt x="0" y="225"/>
                    <a:pt x="224" y="673"/>
                  </a:cubicBezTo>
                  <a:cubicBezTo>
                    <a:pt x="261" y="748"/>
                    <a:pt x="318" y="779"/>
                    <a:pt x="382" y="779"/>
                  </a:cubicBezTo>
                  <a:cubicBezTo>
                    <a:pt x="703" y="779"/>
                    <a:pt x="1233" y="1"/>
                    <a:pt x="6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4" name="Google Shape;4374;p7"/>
            <p:cNvSpPr/>
            <p:nvPr/>
          </p:nvSpPr>
          <p:spPr>
            <a:xfrm>
              <a:off x="3952875" y="3162850"/>
              <a:ext cx="27900" cy="28775"/>
            </a:xfrm>
            <a:custGeom>
              <a:avLst/>
              <a:gdLst/>
              <a:ahLst/>
              <a:cxnLst/>
              <a:rect l="l" t="t" r="r" b="b"/>
              <a:pathLst>
                <a:path w="1116" h="1151" extrusionOk="0">
                  <a:moveTo>
                    <a:pt x="448" y="0"/>
                  </a:moveTo>
                  <a:lnTo>
                    <a:pt x="448" y="0"/>
                  </a:lnTo>
                  <a:cubicBezTo>
                    <a:pt x="672" y="673"/>
                    <a:pt x="0" y="673"/>
                    <a:pt x="224" y="1121"/>
                  </a:cubicBezTo>
                  <a:cubicBezTo>
                    <a:pt x="305" y="1141"/>
                    <a:pt x="378" y="1150"/>
                    <a:pt x="445" y="1150"/>
                  </a:cubicBezTo>
                  <a:cubicBezTo>
                    <a:pt x="1115" y="1150"/>
                    <a:pt x="1060" y="204"/>
                    <a:pt x="4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5" name="Google Shape;4375;p7"/>
            <p:cNvSpPr/>
            <p:nvPr/>
          </p:nvSpPr>
          <p:spPr>
            <a:xfrm>
              <a:off x="3947250" y="3196475"/>
              <a:ext cx="28050" cy="28025"/>
            </a:xfrm>
            <a:custGeom>
              <a:avLst/>
              <a:gdLst/>
              <a:ahLst/>
              <a:cxnLst/>
              <a:rect l="l" t="t" r="r" b="b"/>
              <a:pathLst>
                <a:path w="1122" h="1121" extrusionOk="0">
                  <a:moveTo>
                    <a:pt x="449" y="0"/>
                  </a:moveTo>
                  <a:cubicBezTo>
                    <a:pt x="673" y="224"/>
                    <a:pt x="1" y="1121"/>
                    <a:pt x="897" y="1121"/>
                  </a:cubicBezTo>
                  <a:cubicBezTo>
                    <a:pt x="897" y="672"/>
                    <a:pt x="1121" y="0"/>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6" name="Google Shape;4376;p7"/>
            <p:cNvSpPr/>
            <p:nvPr/>
          </p:nvSpPr>
          <p:spPr>
            <a:xfrm>
              <a:off x="3952875" y="3248125"/>
              <a:ext cx="18700" cy="10000"/>
            </a:xfrm>
            <a:custGeom>
              <a:avLst/>
              <a:gdLst/>
              <a:ahLst/>
              <a:cxnLst/>
              <a:rect l="l" t="t" r="r" b="b"/>
              <a:pathLst>
                <a:path w="748" h="400" extrusionOk="0">
                  <a:moveTo>
                    <a:pt x="249" y="1"/>
                  </a:moveTo>
                  <a:cubicBezTo>
                    <a:pt x="125" y="1"/>
                    <a:pt x="0" y="101"/>
                    <a:pt x="0" y="399"/>
                  </a:cubicBezTo>
                  <a:cubicBezTo>
                    <a:pt x="747" y="399"/>
                    <a:pt x="498" y="1"/>
                    <a:pt x="2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7" name="Google Shape;4377;p7"/>
            <p:cNvSpPr/>
            <p:nvPr/>
          </p:nvSpPr>
          <p:spPr>
            <a:xfrm>
              <a:off x="3941650" y="3325325"/>
              <a:ext cx="16850" cy="11225"/>
            </a:xfrm>
            <a:custGeom>
              <a:avLst/>
              <a:gdLst/>
              <a:ahLst/>
              <a:cxnLst/>
              <a:rect l="l" t="t" r="r" b="b"/>
              <a:pathLst>
                <a:path w="674" h="449" extrusionOk="0">
                  <a:moveTo>
                    <a:pt x="449" y="1"/>
                  </a:moveTo>
                  <a:cubicBezTo>
                    <a:pt x="1" y="1"/>
                    <a:pt x="1" y="225"/>
                    <a:pt x="449" y="449"/>
                  </a:cubicBezTo>
                  <a:cubicBezTo>
                    <a:pt x="673" y="449"/>
                    <a:pt x="673" y="1"/>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8" name="Google Shape;4378;p7"/>
            <p:cNvSpPr/>
            <p:nvPr/>
          </p:nvSpPr>
          <p:spPr>
            <a:xfrm>
              <a:off x="3936050" y="3431775"/>
              <a:ext cx="28050" cy="11250"/>
            </a:xfrm>
            <a:custGeom>
              <a:avLst/>
              <a:gdLst/>
              <a:ahLst/>
              <a:cxnLst/>
              <a:rect l="l" t="t" r="r" b="b"/>
              <a:pathLst>
                <a:path w="1122" h="450" extrusionOk="0">
                  <a:moveTo>
                    <a:pt x="1" y="1"/>
                  </a:moveTo>
                  <a:cubicBezTo>
                    <a:pt x="1" y="225"/>
                    <a:pt x="1" y="449"/>
                    <a:pt x="673" y="449"/>
                  </a:cubicBezTo>
                  <a:cubicBezTo>
                    <a:pt x="1121" y="449"/>
                    <a:pt x="673"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9" name="Google Shape;4379;p7"/>
            <p:cNvSpPr/>
            <p:nvPr/>
          </p:nvSpPr>
          <p:spPr>
            <a:xfrm>
              <a:off x="3947250" y="4115350"/>
              <a:ext cx="11250" cy="11225"/>
            </a:xfrm>
            <a:custGeom>
              <a:avLst/>
              <a:gdLst/>
              <a:ahLst/>
              <a:cxnLst/>
              <a:rect l="l" t="t" r="r" b="b"/>
              <a:pathLst>
                <a:path w="450" h="449" extrusionOk="0">
                  <a:moveTo>
                    <a:pt x="1" y="0"/>
                  </a:moveTo>
                  <a:cubicBezTo>
                    <a:pt x="1" y="224"/>
                    <a:pt x="1" y="448"/>
                    <a:pt x="225" y="448"/>
                  </a:cubicBezTo>
                  <a:cubicBezTo>
                    <a:pt x="449" y="448"/>
                    <a:pt x="225"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80" name="Google Shape;4380;p7"/>
            <p:cNvSpPr/>
            <p:nvPr/>
          </p:nvSpPr>
          <p:spPr>
            <a:xfrm>
              <a:off x="3919250" y="927275"/>
              <a:ext cx="16825" cy="11250"/>
            </a:xfrm>
            <a:custGeom>
              <a:avLst/>
              <a:gdLst/>
              <a:ahLst/>
              <a:cxnLst/>
              <a:rect l="l" t="t" r="r" b="b"/>
              <a:pathLst>
                <a:path w="673" h="450" extrusionOk="0">
                  <a:moveTo>
                    <a:pt x="673" y="1"/>
                  </a:moveTo>
                  <a:cubicBezTo>
                    <a:pt x="224" y="1"/>
                    <a:pt x="0" y="225"/>
                    <a:pt x="0" y="449"/>
                  </a:cubicBezTo>
                  <a:cubicBezTo>
                    <a:pt x="449" y="449"/>
                    <a:pt x="673" y="449"/>
                    <a:pt x="6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81" name="Google Shape;4381;p7"/>
            <p:cNvSpPr/>
            <p:nvPr/>
          </p:nvSpPr>
          <p:spPr>
            <a:xfrm>
              <a:off x="3911800" y="2187025"/>
              <a:ext cx="24275" cy="7300"/>
            </a:xfrm>
            <a:custGeom>
              <a:avLst/>
              <a:gdLst/>
              <a:ahLst/>
              <a:cxnLst/>
              <a:rect l="l" t="t" r="r" b="b"/>
              <a:pathLst>
                <a:path w="971" h="292" extrusionOk="0">
                  <a:moveTo>
                    <a:pt x="543" y="0"/>
                  </a:moveTo>
                  <a:cubicBezTo>
                    <a:pt x="1" y="0"/>
                    <a:pt x="394" y="292"/>
                    <a:pt x="701" y="292"/>
                  </a:cubicBezTo>
                  <a:cubicBezTo>
                    <a:pt x="845" y="292"/>
                    <a:pt x="971" y="227"/>
                    <a:pt x="971" y="37"/>
                  </a:cubicBezTo>
                  <a:cubicBezTo>
                    <a:pt x="788" y="11"/>
                    <a:pt x="648" y="0"/>
                    <a:pt x="54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82" name="Google Shape;4382;p7"/>
            <p:cNvSpPr/>
            <p:nvPr/>
          </p:nvSpPr>
          <p:spPr>
            <a:xfrm>
              <a:off x="3924850" y="3017175"/>
              <a:ext cx="11225" cy="5625"/>
            </a:xfrm>
            <a:custGeom>
              <a:avLst/>
              <a:gdLst/>
              <a:ahLst/>
              <a:cxnLst/>
              <a:rect l="l" t="t" r="r" b="b"/>
              <a:pathLst>
                <a:path w="449" h="225" extrusionOk="0">
                  <a:moveTo>
                    <a:pt x="0" y="0"/>
                  </a:moveTo>
                  <a:cubicBezTo>
                    <a:pt x="0" y="0"/>
                    <a:pt x="0" y="224"/>
                    <a:pt x="225" y="224"/>
                  </a:cubicBezTo>
                  <a:cubicBezTo>
                    <a:pt x="449" y="224"/>
                    <a:pt x="225"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83" name="Google Shape;4383;p7"/>
            <p:cNvSpPr/>
            <p:nvPr/>
          </p:nvSpPr>
          <p:spPr>
            <a:xfrm>
              <a:off x="3871075" y="3062900"/>
              <a:ext cx="14575" cy="12400"/>
            </a:xfrm>
            <a:custGeom>
              <a:avLst/>
              <a:gdLst/>
              <a:ahLst/>
              <a:cxnLst/>
              <a:rect l="l" t="t" r="r" b="b"/>
              <a:pathLst>
                <a:path w="583" h="496" extrusionOk="0">
                  <a:moveTo>
                    <a:pt x="181" y="0"/>
                  </a:moveTo>
                  <a:cubicBezTo>
                    <a:pt x="1" y="0"/>
                    <a:pt x="58" y="495"/>
                    <a:pt x="353" y="495"/>
                  </a:cubicBezTo>
                  <a:cubicBezTo>
                    <a:pt x="418" y="495"/>
                    <a:pt x="494" y="471"/>
                    <a:pt x="583" y="412"/>
                  </a:cubicBezTo>
                  <a:cubicBezTo>
                    <a:pt x="398" y="105"/>
                    <a:pt x="265" y="0"/>
                    <a:pt x="18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84" name="Google Shape;4384;p7"/>
            <p:cNvSpPr/>
            <p:nvPr/>
          </p:nvSpPr>
          <p:spPr>
            <a:xfrm>
              <a:off x="3857625" y="1392325"/>
              <a:ext cx="22425" cy="12475"/>
            </a:xfrm>
            <a:custGeom>
              <a:avLst/>
              <a:gdLst/>
              <a:ahLst/>
              <a:cxnLst/>
              <a:rect l="l" t="t" r="r" b="b"/>
              <a:pathLst>
                <a:path w="897" h="499" extrusionOk="0">
                  <a:moveTo>
                    <a:pt x="0" y="1"/>
                  </a:moveTo>
                  <a:cubicBezTo>
                    <a:pt x="0" y="374"/>
                    <a:pt x="149" y="499"/>
                    <a:pt x="299" y="499"/>
                  </a:cubicBezTo>
                  <a:cubicBezTo>
                    <a:pt x="598" y="499"/>
                    <a:pt x="896"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85" name="Google Shape;4385;p7"/>
            <p:cNvSpPr/>
            <p:nvPr/>
          </p:nvSpPr>
          <p:spPr>
            <a:xfrm>
              <a:off x="3829600" y="1419600"/>
              <a:ext cx="15475" cy="14650"/>
            </a:xfrm>
            <a:custGeom>
              <a:avLst/>
              <a:gdLst/>
              <a:ahLst/>
              <a:cxnLst/>
              <a:rect l="l" t="t" r="r" b="b"/>
              <a:pathLst>
                <a:path w="619" h="586" extrusionOk="0">
                  <a:moveTo>
                    <a:pt x="337" y="0"/>
                  </a:moveTo>
                  <a:cubicBezTo>
                    <a:pt x="304" y="0"/>
                    <a:pt x="266" y="9"/>
                    <a:pt x="225" y="30"/>
                  </a:cubicBezTo>
                  <a:cubicBezTo>
                    <a:pt x="225" y="254"/>
                    <a:pt x="0" y="30"/>
                    <a:pt x="0" y="478"/>
                  </a:cubicBezTo>
                  <a:cubicBezTo>
                    <a:pt x="114" y="554"/>
                    <a:pt x="209" y="585"/>
                    <a:pt x="286" y="585"/>
                  </a:cubicBezTo>
                  <a:cubicBezTo>
                    <a:pt x="618" y="585"/>
                    <a:pt x="605" y="0"/>
                    <a:pt x="33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86" name="Google Shape;4386;p7"/>
            <p:cNvSpPr/>
            <p:nvPr/>
          </p:nvSpPr>
          <p:spPr>
            <a:xfrm>
              <a:off x="3745550" y="1448350"/>
              <a:ext cx="72875" cy="67275"/>
            </a:xfrm>
            <a:custGeom>
              <a:avLst/>
              <a:gdLst/>
              <a:ahLst/>
              <a:cxnLst/>
              <a:rect l="l" t="t" r="r" b="b"/>
              <a:pathLst>
                <a:path w="2915" h="2691" extrusionOk="0">
                  <a:moveTo>
                    <a:pt x="2466" y="1"/>
                  </a:moveTo>
                  <a:lnTo>
                    <a:pt x="2466" y="1"/>
                  </a:lnTo>
                  <a:cubicBezTo>
                    <a:pt x="2242" y="897"/>
                    <a:pt x="1" y="1570"/>
                    <a:pt x="673" y="2690"/>
                  </a:cubicBezTo>
                  <a:cubicBezTo>
                    <a:pt x="1121" y="1794"/>
                    <a:pt x="2914" y="897"/>
                    <a:pt x="246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87" name="Google Shape;4387;p7"/>
            <p:cNvSpPr/>
            <p:nvPr/>
          </p:nvSpPr>
          <p:spPr>
            <a:xfrm>
              <a:off x="3734350" y="2557725"/>
              <a:ext cx="25225" cy="4225"/>
            </a:xfrm>
            <a:custGeom>
              <a:avLst/>
              <a:gdLst/>
              <a:ahLst/>
              <a:cxnLst/>
              <a:rect l="l" t="t" r="r" b="b"/>
              <a:pathLst>
                <a:path w="1009" h="169" extrusionOk="0">
                  <a:moveTo>
                    <a:pt x="449" y="1"/>
                  </a:moveTo>
                  <a:lnTo>
                    <a:pt x="449" y="1"/>
                  </a:lnTo>
                  <a:cubicBezTo>
                    <a:pt x="0" y="113"/>
                    <a:pt x="281" y="169"/>
                    <a:pt x="533" y="169"/>
                  </a:cubicBezTo>
                  <a:cubicBezTo>
                    <a:pt x="785" y="169"/>
                    <a:pt x="1009" y="113"/>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88" name="Google Shape;4388;p7"/>
            <p:cNvSpPr/>
            <p:nvPr/>
          </p:nvSpPr>
          <p:spPr>
            <a:xfrm>
              <a:off x="3667125" y="1050550"/>
              <a:ext cx="25225" cy="4225"/>
            </a:xfrm>
            <a:custGeom>
              <a:avLst/>
              <a:gdLst/>
              <a:ahLst/>
              <a:cxnLst/>
              <a:rect l="l" t="t" r="r" b="b"/>
              <a:pathLst>
                <a:path w="1009" h="169" extrusionOk="0">
                  <a:moveTo>
                    <a:pt x="448" y="0"/>
                  </a:moveTo>
                  <a:lnTo>
                    <a:pt x="448" y="0"/>
                  </a:lnTo>
                  <a:cubicBezTo>
                    <a:pt x="0" y="112"/>
                    <a:pt x="280" y="168"/>
                    <a:pt x="532" y="168"/>
                  </a:cubicBezTo>
                  <a:cubicBezTo>
                    <a:pt x="784" y="168"/>
                    <a:pt x="1009" y="112"/>
                    <a:pt x="4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89" name="Google Shape;4389;p7"/>
            <p:cNvSpPr/>
            <p:nvPr/>
          </p:nvSpPr>
          <p:spPr>
            <a:xfrm>
              <a:off x="3633500" y="1577225"/>
              <a:ext cx="56050" cy="33650"/>
            </a:xfrm>
            <a:custGeom>
              <a:avLst/>
              <a:gdLst/>
              <a:ahLst/>
              <a:cxnLst/>
              <a:rect l="l" t="t" r="r" b="b"/>
              <a:pathLst>
                <a:path w="2242" h="1346" extrusionOk="0">
                  <a:moveTo>
                    <a:pt x="2241" y="0"/>
                  </a:moveTo>
                  <a:cubicBezTo>
                    <a:pt x="1121" y="0"/>
                    <a:pt x="449" y="673"/>
                    <a:pt x="0" y="1345"/>
                  </a:cubicBezTo>
                  <a:cubicBezTo>
                    <a:pt x="1345" y="1345"/>
                    <a:pt x="1345" y="449"/>
                    <a:pt x="224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90" name="Google Shape;4390;p7"/>
            <p:cNvSpPr/>
            <p:nvPr/>
          </p:nvSpPr>
          <p:spPr>
            <a:xfrm>
              <a:off x="3577475" y="748000"/>
              <a:ext cx="16825" cy="11225"/>
            </a:xfrm>
            <a:custGeom>
              <a:avLst/>
              <a:gdLst/>
              <a:ahLst/>
              <a:cxnLst/>
              <a:rect l="l" t="t" r="r" b="b"/>
              <a:pathLst>
                <a:path w="673" h="449" extrusionOk="0">
                  <a:moveTo>
                    <a:pt x="224" y="0"/>
                  </a:moveTo>
                  <a:cubicBezTo>
                    <a:pt x="0" y="0"/>
                    <a:pt x="224" y="224"/>
                    <a:pt x="672" y="448"/>
                  </a:cubicBezTo>
                  <a:cubicBezTo>
                    <a:pt x="672" y="224"/>
                    <a:pt x="672" y="0"/>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91" name="Google Shape;4391;p7"/>
            <p:cNvSpPr/>
            <p:nvPr/>
          </p:nvSpPr>
          <p:spPr>
            <a:xfrm>
              <a:off x="3528975" y="2784725"/>
              <a:ext cx="14150" cy="8275"/>
            </a:xfrm>
            <a:custGeom>
              <a:avLst/>
              <a:gdLst/>
              <a:ahLst/>
              <a:cxnLst/>
              <a:rect l="l" t="t" r="r" b="b"/>
              <a:pathLst>
                <a:path w="566" h="331" extrusionOk="0">
                  <a:moveTo>
                    <a:pt x="101" y="0"/>
                  </a:moveTo>
                  <a:cubicBezTo>
                    <a:pt x="0" y="0"/>
                    <a:pt x="452" y="330"/>
                    <a:pt x="532" y="330"/>
                  </a:cubicBezTo>
                  <a:cubicBezTo>
                    <a:pt x="566" y="330"/>
                    <a:pt x="535" y="273"/>
                    <a:pt x="371" y="110"/>
                  </a:cubicBezTo>
                  <a:cubicBezTo>
                    <a:pt x="213" y="31"/>
                    <a:pt x="132" y="0"/>
                    <a:pt x="10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92" name="Google Shape;4392;p7"/>
            <p:cNvSpPr/>
            <p:nvPr/>
          </p:nvSpPr>
          <p:spPr>
            <a:xfrm>
              <a:off x="3459800" y="1088650"/>
              <a:ext cx="19700" cy="23550"/>
            </a:xfrm>
            <a:custGeom>
              <a:avLst/>
              <a:gdLst/>
              <a:ahLst/>
              <a:cxnLst/>
              <a:rect l="l" t="t" r="r" b="b"/>
              <a:pathLst>
                <a:path w="788" h="942" extrusionOk="0">
                  <a:moveTo>
                    <a:pt x="586" y="1"/>
                  </a:moveTo>
                  <a:cubicBezTo>
                    <a:pt x="555" y="1"/>
                    <a:pt x="510" y="15"/>
                    <a:pt x="449" y="45"/>
                  </a:cubicBezTo>
                  <a:cubicBezTo>
                    <a:pt x="449" y="269"/>
                    <a:pt x="1" y="942"/>
                    <a:pt x="673" y="942"/>
                  </a:cubicBezTo>
                  <a:cubicBezTo>
                    <a:pt x="480" y="555"/>
                    <a:pt x="787" y="1"/>
                    <a:pt x="58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93" name="Google Shape;4393;p7"/>
            <p:cNvSpPr/>
            <p:nvPr/>
          </p:nvSpPr>
          <p:spPr>
            <a:xfrm>
              <a:off x="3431800" y="1762125"/>
              <a:ext cx="28025" cy="16825"/>
            </a:xfrm>
            <a:custGeom>
              <a:avLst/>
              <a:gdLst/>
              <a:ahLst/>
              <a:cxnLst/>
              <a:rect l="l" t="t" r="r" b="b"/>
              <a:pathLst>
                <a:path w="1121" h="673" extrusionOk="0">
                  <a:moveTo>
                    <a:pt x="448" y="0"/>
                  </a:moveTo>
                  <a:cubicBezTo>
                    <a:pt x="448" y="224"/>
                    <a:pt x="0" y="224"/>
                    <a:pt x="0" y="673"/>
                  </a:cubicBezTo>
                  <a:cubicBezTo>
                    <a:pt x="448" y="673"/>
                    <a:pt x="1121" y="0"/>
                    <a:pt x="4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94" name="Google Shape;4394;p7"/>
            <p:cNvSpPr/>
            <p:nvPr/>
          </p:nvSpPr>
          <p:spPr>
            <a:xfrm>
              <a:off x="3380275" y="1196225"/>
              <a:ext cx="22425" cy="10625"/>
            </a:xfrm>
            <a:custGeom>
              <a:avLst/>
              <a:gdLst/>
              <a:ahLst/>
              <a:cxnLst/>
              <a:rect l="l" t="t" r="r" b="b"/>
              <a:pathLst>
                <a:path w="897" h="425" extrusionOk="0">
                  <a:moveTo>
                    <a:pt x="492" y="0"/>
                  </a:moveTo>
                  <a:lnTo>
                    <a:pt x="492" y="0"/>
                  </a:lnTo>
                  <a:cubicBezTo>
                    <a:pt x="0" y="246"/>
                    <a:pt x="318" y="425"/>
                    <a:pt x="557" y="425"/>
                  </a:cubicBezTo>
                  <a:cubicBezTo>
                    <a:pt x="754" y="425"/>
                    <a:pt x="897" y="304"/>
                    <a:pt x="49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95" name="Google Shape;4395;p7"/>
            <p:cNvSpPr/>
            <p:nvPr/>
          </p:nvSpPr>
          <p:spPr>
            <a:xfrm>
              <a:off x="3364550" y="1806950"/>
              <a:ext cx="30850" cy="19475"/>
            </a:xfrm>
            <a:custGeom>
              <a:avLst/>
              <a:gdLst/>
              <a:ahLst/>
              <a:cxnLst/>
              <a:rect l="l" t="t" r="r" b="b"/>
              <a:pathLst>
                <a:path w="1234" h="779" extrusionOk="0">
                  <a:moveTo>
                    <a:pt x="673" y="0"/>
                  </a:moveTo>
                  <a:cubicBezTo>
                    <a:pt x="673" y="224"/>
                    <a:pt x="1" y="224"/>
                    <a:pt x="225" y="672"/>
                  </a:cubicBezTo>
                  <a:cubicBezTo>
                    <a:pt x="262" y="747"/>
                    <a:pt x="318" y="778"/>
                    <a:pt x="382" y="778"/>
                  </a:cubicBezTo>
                  <a:cubicBezTo>
                    <a:pt x="704" y="778"/>
                    <a:pt x="1233" y="0"/>
                    <a:pt x="6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96" name="Google Shape;4396;p7"/>
            <p:cNvSpPr/>
            <p:nvPr/>
          </p:nvSpPr>
          <p:spPr>
            <a:xfrm>
              <a:off x="3342150" y="1829350"/>
              <a:ext cx="11225" cy="5625"/>
            </a:xfrm>
            <a:custGeom>
              <a:avLst/>
              <a:gdLst/>
              <a:ahLst/>
              <a:cxnLst/>
              <a:rect l="l" t="t" r="r" b="b"/>
              <a:pathLst>
                <a:path w="449" h="225" extrusionOk="0">
                  <a:moveTo>
                    <a:pt x="224" y="1"/>
                  </a:moveTo>
                  <a:cubicBezTo>
                    <a:pt x="0" y="1"/>
                    <a:pt x="224" y="225"/>
                    <a:pt x="448" y="225"/>
                  </a:cubicBezTo>
                  <a:cubicBezTo>
                    <a:pt x="448" y="225"/>
                    <a:pt x="448" y="1"/>
                    <a:pt x="2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97" name="Google Shape;4397;p7"/>
            <p:cNvSpPr/>
            <p:nvPr/>
          </p:nvSpPr>
          <p:spPr>
            <a:xfrm>
              <a:off x="3342150" y="3689525"/>
              <a:ext cx="11225" cy="11225"/>
            </a:xfrm>
            <a:custGeom>
              <a:avLst/>
              <a:gdLst/>
              <a:ahLst/>
              <a:cxnLst/>
              <a:rect l="l" t="t" r="r" b="b"/>
              <a:pathLst>
                <a:path w="449" h="449" extrusionOk="0">
                  <a:moveTo>
                    <a:pt x="0" y="0"/>
                  </a:moveTo>
                  <a:cubicBezTo>
                    <a:pt x="0" y="0"/>
                    <a:pt x="0" y="449"/>
                    <a:pt x="224" y="449"/>
                  </a:cubicBezTo>
                  <a:cubicBezTo>
                    <a:pt x="448" y="449"/>
                    <a:pt x="224"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98" name="Google Shape;4398;p7"/>
            <p:cNvSpPr/>
            <p:nvPr/>
          </p:nvSpPr>
          <p:spPr>
            <a:xfrm>
              <a:off x="3306650" y="1235450"/>
              <a:ext cx="18700" cy="9975"/>
            </a:xfrm>
            <a:custGeom>
              <a:avLst/>
              <a:gdLst/>
              <a:ahLst/>
              <a:cxnLst/>
              <a:rect l="l" t="t" r="r" b="b"/>
              <a:pathLst>
                <a:path w="748" h="399" extrusionOk="0">
                  <a:moveTo>
                    <a:pt x="748" y="0"/>
                  </a:moveTo>
                  <a:cubicBezTo>
                    <a:pt x="1" y="0"/>
                    <a:pt x="250" y="399"/>
                    <a:pt x="499" y="399"/>
                  </a:cubicBezTo>
                  <a:cubicBezTo>
                    <a:pt x="623" y="399"/>
                    <a:pt x="748" y="299"/>
                    <a:pt x="7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99" name="Google Shape;4399;p7"/>
            <p:cNvSpPr/>
            <p:nvPr/>
          </p:nvSpPr>
          <p:spPr>
            <a:xfrm>
              <a:off x="3185250" y="1308275"/>
              <a:ext cx="22450" cy="16850"/>
            </a:xfrm>
            <a:custGeom>
              <a:avLst/>
              <a:gdLst/>
              <a:ahLst/>
              <a:cxnLst/>
              <a:rect l="l" t="t" r="r" b="b"/>
              <a:pathLst>
                <a:path w="898" h="674" extrusionOk="0">
                  <a:moveTo>
                    <a:pt x="897" y="1"/>
                  </a:moveTo>
                  <a:cubicBezTo>
                    <a:pt x="225" y="1"/>
                    <a:pt x="1" y="225"/>
                    <a:pt x="1" y="673"/>
                  </a:cubicBezTo>
                  <a:cubicBezTo>
                    <a:pt x="673" y="673"/>
                    <a:pt x="897" y="449"/>
                    <a:pt x="8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00" name="Google Shape;4400;p7"/>
            <p:cNvSpPr/>
            <p:nvPr/>
          </p:nvSpPr>
          <p:spPr>
            <a:xfrm>
              <a:off x="3159500" y="1324175"/>
              <a:ext cx="20175" cy="13050"/>
            </a:xfrm>
            <a:custGeom>
              <a:avLst/>
              <a:gdLst/>
              <a:ahLst/>
              <a:cxnLst/>
              <a:rect l="l" t="t" r="r" b="b"/>
              <a:pathLst>
                <a:path w="807" h="522" extrusionOk="0">
                  <a:moveTo>
                    <a:pt x="597" y="1"/>
                  </a:moveTo>
                  <a:cubicBezTo>
                    <a:pt x="157" y="1"/>
                    <a:pt x="0" y="522"/>
                    <a:pt x="232" y="522"/>
                  </a:cubicBezTo>
                  <a:cubicBezTo>
                    <a:pt x="266" y="522"/>
                    <a:pt x="308" y="511"/>
                    <a:pt x="359" y="485"/>
                  </a:cubicBezTo>
                  <a:cubicBezTo>
                    <a:pt x="359" y="261"/>
                    <a:pt x="807" y="261"/>
                    <a:pt x="807" y="37"/>
                  </a:cubicBezTo>
                  <a:cubicBezTo>
                    <a:pt x="731" y="12"/>
                    <a:pt x="661" y="1"/>
                    <a:pt x="5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01" name="Google Shape;4401;p7"/>
            <p:cNvSpPr/>
            <p:nvPr/>
          </p:nvSpPr>
          <p:spPr>
            <a:xfrm>
              <a:off x="3123625" y="1347500"/>
              <a:ext cx="22450" cy="10000"/>
            </a:xfrm>
            <a:custGeom>
              <a:avLst/>
              <a:gdLst/>
              <a:ahLst/>
              <a:cxnLst/>
              <a:rect l="l" t="t" r="r" b="b"/>
              <a:pathLst>
                <a:path w="898" h="400" extrusionOk="0">
                  <a:moveTo>
                    <a:pt x="897" y="1"/>
                  </a:moveTo>
                  <a:cubicBezTo>
                    <a:pt x="1" y="1"/>
                    <a:pt x="299" y="399"/>
                    <a:pt x="598" y="399"/>
                  </a:cubicBezTo>
                  <a:cubicBezTo>
                    <a:pt x="748" y="399"/>
                    <a:pt x="897" y="299"/>
                    <a:pt x="8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02" name="Google Shape;4402;p7"/>
            <p:cNvSpPr/>
            <p:nvPr/>
          </p:nvSpPr>
          <p:spPr>
            <a:xfrm>
              <a:off x="3090000" y="1364300"/>
              <a:ext cx="22450" cy="16850"/>
            </a:xfrm>
            <a:custGeom>
              <a:avLst/>
              <a:gdLst/>
              <a:ahLst/>
              <a:cxnLst/>
              <a:rect l="l" t="t" r="r" b="b"/>
              <a:pathLst>
                <a:path w="898" h="674" extrusionOk="0">
                  <a:moveTo>
                    <a:pt x="897" y="1"/>
                  </a:moveTo>
                  <a:cubicBezTo>
                    <a:pt x="225" y="1"/>
                    <a:pt x="1" y="225"/>
                    <a:pt x="1" y="673"/>
                  </a:cubicBezTo>
                  <a:cubicBezTo>
                    <a:pt x="673" y="673"/>
                    <a:pt x="897" y="449"/>
                    <a:pt x="8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03" name="Google Shape;4403;p7"/>
            <p:cNvSpPr/>
            <p:nvPr/>
          </p:nvSpPr>
          <p:spPr>
            <a:xfrm>
              <a:off x="3080450" y="3701700"/>
              <a:ext cx="32000" cy="15850"/>
            </a:xfrm>
            <a:custGeom>
              <a:avLst/>
              <a:gdLst/>
              <a:ahLst/>
              <a:cxnLst/>
              <a:rect l="l" t="t" r="r" b="b"/>
              <a:pathLst>
                <a:path w="1280" h="634" extrusionOk="0">
                  <a:moveTo>
                    <a:pt x="810" y="0"/>
                  </a:moveTo>
                  <a:cubicBezTo>
                    <a:pt x="402" y="0"/>
                    <a:pt x="0" y="317"/>
                    <a:pt x="159" y="634"/>
                  </a:cubicBezTo>
                  <a:cubicBezTo>
                    <a:pt x="607" y="634"/>
                    <a:pt x="1279" y="634"/>
                    <a:pt x="1279" y="186"/>
                  </a:cubicBezTo>
                  <a:cubicBezTo>
                    <a:pt x="1148" y="54"/>
                    <a:pt x="978" y="0"/>
                    <a:pt x="81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04" name="Google Shape;4404;p7"/>
            <p:cNvSpPr/>
            <p:nvPr/>
          </p:nvSpPr>
          <p:spPr>
            <a:xfrm>
              <a:off x="3095625" y="4053700"/>
              <a:ext cx="16625" cy="17750"/>
            </a:xfrm>
            <a:custGeom>
              <a:avLst/>
              <a:gdLst/>
              <a:ahLst/>
              <a:cxnLst/>
              <a:rect l="l" t="t" r="r" b="b"/>
              <a:pathLst>
                <a:path w="665" h="710" extrusionOk="0">
                  <a:moveTo>
                    <a:pt x="0" y="1"/>
                  </a:moveTo>
                  <a:cubicBezTo>
                    <a:pt x="0" y="225"/>
                    <a:pt x="0" y="673"/>
                    <a:pt x="224" y="673"/>
                  </a:cubicBezTo>
                  <a:cubicBezTo>
                    <a:pt x="274" y="698"/>
                    <a:pt x="318" y="709"/>
                    <a:pt x="357" y="709"/>
                  </a:cubicBezTo>
                  <a:cubicBezTo>
                    <a:pt x="664" y="709"/>
                    <a:pt x="598"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05" name="Google Shape;4405;p7"/>
            <p:cNvSpPr/>
            <p:nvPr/>
          </p:nvSpPr>
          <p:spPr>
            <a:xfrm>
              <a:off x="3000375" y="2053475"/>
              <a:ext cx="16375" cy="7200"/>
            </a:xfrm>
            <a:custGeom>
              <a:avLst/>
              <a:gdLst/>
              <a:ahLst/>
              <a:cxnLst/>
              <a:rect l="l" t="t" r="r" b="b"/>
              <a:pathLst>
                <a:path w="655" h="288" extrusionOk="0">
                  <a:moveTo>
                    <a:pt x="224" y="0"/>
                  </a:moveTo>
                  <a:cubicBezTo>
                    <a:pt x="224" y="0"/>
                    <a:pt x="0" y="224"/>
                    <a:pt x="224" y="224"/>
                  </a:cubicBezTo>
                  <a:cubicBezTo>
                    <a:pt x="314" y="269"/>
                    <a:pt x="385" y="287"/>
                    <a:pt x="439" y="287"/>
                  </a:cubicBezTo>
                  <a:cubicBezTo>
                    <a:pt x="654" y="287"/>
                    <a:pt x="583" y="0"/>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06" name="Google Shape;4406;p7"/>
            <p:cNvSpPr/>
            <p:nvPr/>
          </p:nvSpPr>
          <p:spPr>
            <a:xfrm>
              <a:off x="2994750" y="2120700"/>
              <a:ext cx="25250" cy="4225"/>
            </a:xfrm>
            <a:custGeom>
              <a:avLst/>
              <a:gdLst/>
              <a:ahLst/>
              <a:cxnLst/>
              <a:rect l="l" t="t" r="r" b="b"/>
              <a:pathLst>
                <a:path w="1010" h="169" extrusionOk="0">
                  <a:moveTo>
                    <a:pt x="449" y="1"/>
                  </a:moveTo>
                  <a:cubicBezTo>
                    <a:pt x="1" y="113"/>
                    <a:pt x="281" y="169"/>
                    <a:pt x="533" y="169"/>
                  </a:cubicBezTo>
                  <a:cubicBezTo>
                    <a:pt x="785" y="169"/>
                    <a:pt x="1009" y="113"/>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07" name="Google Shape;4407;p7"/>
            <p:cNvSpPr/>
            <p:nvPr/>
          </p:nvSpPr>
          <p:spPr>
            <a:xfrm>
              <a:off x="2972350" y="2131900"/>
              <a:ext cx="16825" cy="11250"/>
            </a:xfrm>
            <a:custGeom>
              <a:avLst/>
              <a:gdLst/>
              <a:ahLst/>
              <a:cxnLst/>
              <a:rect l="l" t="t" r="r" b="b"/>
              <a:pathLst>
                <a:path w="673" h="450" extrusionOk="0">
                  <a:moveTo>
                    <a:pt x="225" y="1"/>
                  </a:moveTo>
                  <a:cubicBezTo>
                    <a:pt x="0" y="1"/>
                    <a:pt x="225" y="449"/>
                    <a:pt x="673" y="449"/>
                  </a:cubicBezTo>
                  <a:cubicBezTo>
                    <a:pt x="673" y="225"/>
                    <a:pt x="673" y="1"/>
                    <a:pt x="2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08" name="Google Shape;4408;p7"/>
            <p:cNvSpPr/>
            <p:nvPr/>
          </p:nvSpPr>
          <p:spPr>
            <a:xfrm>
              <a:off x="2927525" y="1543600"/>
              <a:ext cx="67250" cy="39250"/>
            </a:xfrm>
            <a:custGeom>
              <a:avLst/>
              <a:gdLst/>
              <a:ahLst/>
              <a:cxnLst/>
              <a:rect l="l" t="t" r="r" b="b"/>
              <a:pathLst>
                <a:path w="2690" h="1570" extrusionOk="0">
                  <a:moveTo>
                    <a:pt x="1345" y="1"/>
                  </a:moveTo>
                  <a:lnTo>
                    <a:pt x="1345" y="1"/>
                  </a:lnTo>
                  <a:cubicBezTo>
                    <a:pt x="673" y="449"/>
                    <a:pt x="225" y="897"/>
                    <a:pt x="0" y="1569"/>
                  </a:cubicBezTo>
                  <a:cubicBezTo>
                    <a:pt x="673" y="1345"/>
                    <a:pt x="2690" y="449"/>
                    <a:pt x="134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09" name="Google Shape;4409;p7"/>
            <p:cNvSpPr/>
            <p:nvPr/>
          </p:nvSpPr>
          <p:spPr>
            <a:xfrm>
              <a:off x="2944325" y="1465175"/>
              <a:ext cx="16850" cy="11225"/>
            </a:xfrm>
            <a:custGeom>
              <a:avLst/>
              <a:gdLst/>
              <a:ahLst/>
              <a:cxnLst/>
              <a:rect l="l" t="t" r="r" b="b"/>
              <a:pathLst>
                <a:path w="674" h="449" extrusionOk="0">
                  <a:moveTo>
                    <a:pt x="449" y="0"/>
                  </a:moveTo>
                  <a:cubicBezTo>
                    <a:pt x="1" y="0"/>
                    <a:pt x="449" y="448"/>
                    <a:pt x="673" y="448"/>
                  </a:cubicBezTo>
                  <a:cubicBezTo>
                    <a:pt x="673" y="448"/>
                    <a:pt x="673" y="0"/>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10" name="Google Shape;4410;p7"/>
            <p:cNvSpPr/>
            <p:nvPr/>
          </p:nvSpPr>
          <p:spPr>
            <a:xfrm>
              <a:off x="2933125" y="2714625"/>
              <a:ext cx="16825" cy="5625"/>
            </a:xfrm>
            <a:custGeom>
              <a:avLst/>
              <a:gdLst/>
              <a:ahLst/>
              <a:cxnLst/>
              <a:rect l="l" t="t" r="r" b="b"/>
              <a:pathLst>
                <a:path w="673" h="225" extrusionOk="0">
                  <a:moveTo>
                    <a:pt x="225" y="0"/>
                  </a:moveTo>
                  <a:cubicBezTo>
                    <a:pt x="1" y="0"/>
                    <a:pt x="225" y="224"/>
                    <a:pt x="673" y="224"/>
                  </a:cubicBezTo>
                  <a:cubicBezTo>
                    <a:pt x="673" y="224"/>
                    <a:pt x="673" y="0"/>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11" name="Google Shape;4411;p7"/>
            <p:cNvSpPr/>
            <p:nvPr/>
          </p:nvSpPr>
          <p:spPr>
            <a:xfrm>
              <a:off x="2910725" y="3540100"/>
              <a:ext cx="22425" cy="14975"/>
            </a:xfrm>
            <a:custGeom>
              <a:avLst/>
              <a:gdLst/>
              <a:ahLst/>
              <a:cxnLst/>
              <a:rect l="l" t="t" r="r" b="b"/>
              <a:pathLst>
                <a:path w="897" h="599" extrusionOk="0">
                  <a:moveTo>
                    <a:pt x="299" y="1"/>
                  </a:moveTo>
                  <a:cubicBezTo>
                    <a:pt x="150" y="1"/>
                    <a:pt x="0" y="150"/>
                    <a:pt x="0" y="599"/>
                  </a:cubicBezTo>
                  <a:cubicBezTo>
                    <a:pt x="897" y="599"/>
                    <a:pt x="598" y="1"/>
                    <a:pt x="29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12" name="Google Shape;4412;p7"/>
            <p:cNvSpPr/>
            <p:nvPr/>
          </p:nvSpPr>
          <p:spPr>
            <a:xfrm>
              <a:off x="2905125" y="2109500"/>
              <a:ext cx="16825" cy="5625"/>
            </a:xfrm>
            <a:custGeom>
              <a:avLst/>
              <a:gdLst/>
              <a:ahLst/>
              <a:cxnLst/>
              <a:rect l="l" t="t" r="r" b="b"/>
              <a:pathLst>
                <a:path w="673" h="225" extrusionOk="0">
                  <a:moveTo>
                    <a:pt x="224" y="0"/>
                  </a:moveTo>
                  <a:cubicBezTo>
                    <a:pt x="0" y="0"/>
                    <a:pt x="224" y="225"/>
                    <a:pt x="672" y="225"/>
                  </a:cubicBezTo>
                  <a:cubicBezTo>
                    <a:pt x="672" y="225"/>
                    <a:pt x="672" y="0"/>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13" name="Google Shape;4413;p7"/>
            <p:cNvSpPr/>
            <p:nvPr/>
          </p:nvSpPr>
          <p:spPr>
            <a:xfrm>
              <a:off x="2888300" y="1594025"/>
              <a:ext cx="16825" cy="18325"/>
            </a:xfrm>
            <a:custGeom>
              <a:avLst/>
              <a:gdLst/>
              <a:ahLst/>
              <a:cxnLst/>
              <a:rect l="l" t="t" r="r" b="b"/>
              <a:pathLst>
                <a:path w="673" h="733" extrusionOk="0">
                  <a:moveTo>
                    <a:pt x="673" y="1"/>
                  </a:moveTo>
                  <a:cubicBezTo>
                    <a:pt x="1" y="1"/>
                    <a:pt x="1" y="449"/>
                    <a:pt x="1" y="673"/>
                  </a:cubicBezTo>
                  <a:cubicBezTo>
                    <a:pt x="124" y="714"/>
                    <a:pt x="225" y="733"/>
                    <a:pt x="307" y="733"/>
                  </a:cubicBezTo>
                  <a:cubicBezTo>
                    <a:pt x="673" y="733"/>
                    <a:pt x="673" y="367"/>
                    <a:pt x="6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14" name="Google Shape;4414;p7"/>
            <p:cNvSpPr/>
            <p:nvPr/>
          </p:nvSpPr>
          <p:spPr>
            <a:xfrm>
              <a:off x="2857500" y="1616450"/>
              <a:ext cx="28025" cy="4225"/>
            </a:xfrm>
            <a:custGeom>
              <a:avLst/>
              <a:gdLst/>
              <a:ahLst/>
              <a:cxnLst/>
              <a:rect l="l" t="t" r="r" b="b"/>
              <a:pathLst>
                <a:path w="1121" h="169" extrusionOk="0">
                  <a:moveTo>
                    <a:pt x="560" y="0"/>
                  </a:moveTo>
                  <a:cubicBezTo>
                    <a:pt x="0" y="112"/>
                    <a:pt x="280" y="168"/>
                    <a:pt x="560" y="168"/>
                  </a:cubicBezTo>
                  <a:cubicBezTo>
                    <a:pt x="840" y="168"/>
                    <a:pt x="1121" y="112"/>
                    <a:pt x="5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15" name="Google Shape;4415;p7"/>
            <p:cNvSpPr/>
            <p:nvPr/>
          </p:nvSpPr>
          <p:spPr>
            <a:xfrm>
              <a:off x="2842025" y="1635625"/>
              <a:ext cx="15175" cy="6500"/>
            </a:xfrm>
            <a:custGeom>
              <a:avLst/>
              <a:gdLst/>
              <a:ahLst/>
              <a:cxnLst/>
              <a:rect l="l" t="t" r="r" b="b"/>
              <a:pathLst>
                <a:path w="607" h="260" extrusionOk="0">
                  <a:moveTo>
                    <a:pt x="112" y="0"/>
                  </a:moveTo>
                  <a:cubicBezTo>
                    <a:pt x="0" y="0"/>
                    <a:pt x="453" y="259"/>
                    <a:pt x="565" y="259"/>
                  </a:cubicBezTo>
                  <a:cubicBezTo>
                    <a:pt x="606" y="259"/>
                    <a:pt x="602" y="224"/>
                    <a:pt x="507" y="130"/>
                  </a:cubicBezTo>
                  <a:cubicBezTo>
                    <a:pt x="270" y="35"/>
                    <a:pt x="153" y="0"/>
                    <a:pt x="11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16" name="Google Shape;4416;p7"/>
            <p:cNvSpPr/>
            <p:nvPr/>
          </p:nvSpPr>
          <p:spPr>
            <a:xfrm>
              <a:off x="2826675" y="2711875"/>
              <a:ext cx="28100" cy="8275"/>
            </a:xfrm>
            <a:custGeom>
              <a:avLst/>
              <a:gdLst/>
              <a:ahLst/>
              <a:cxnLst/>
              <a:rect l="l" t="t" r="r" b="b"/>
              <a:pathLst>
                <a:path w="1124" h="331" extrusionOk="0">
                  <a:moveTo>
                    <a:pt x="442" y="1"/>
                  </a:moveTo>
                  <a:cubicBezTo>
                    <a:pt x="309" y="1"/>
                    <a:pt x="158" y="31"/>
                    <a:pt x="0" y="110"/>
                  </a:cubicBezTo>
                  <a:cubicBezTo>
                    <a:pt x="381" y="273"/>
                    <a:pt x="630" y="331"/>
                    <a:pt x="775" y="331"/>
                  </a:cubicBezTo>
                  <a:cubicBezTo>
                    <a:pt x="1124" y="331"/>
                    <a:pt x="881" y="1"/>
                    <a:pt x="44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17" name="Google Shape;4417;p7"/>
            <p:cNvSpPr/>
            <p:nvPr/>
          </p:nvSpPr>
          <p:spPr>
            <a:xfrm>
              <a:off x="2759425" y="1691525"/>
              <a:ext cx="22450" cy="14600"/>
            </a:xfrm>
            <a:custGeom>
              <a:avLst/>
              <a:gdLst/>
              <a:ahLst/>
              <a:cxnLst/>
              <a:rect l="l" t="t" r="r" b="b"/>
              <a:pathLst>
                <a:path w="898" h="584" extrusionOk="0">
                  <a:moveTo>
                    <a:pt x="328" y="1"/>
                  </a:moveTo>
                  <a:cubicBezTo>
                    <a:pt x="91" y="1"/>
                    <a:pt x="1" y="157"/>
                    <a:pt x="1" y="583"/>
                  </a:cubicBezTo>
                  <a:cubicBezTo>
                    <a:pt x="225" y="583"/>
                    <a:pt x="673" y="583"/>
                    <a:pt x="897" y="135"/>
                  </a:cubicBezTo>
                  <a:cubicBezTo>
                    <a:pt x="651" y="53"/>
                    <a:pt x="465" y="1"/>
                    <a:pt x="32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18" name="Google Shape;4418;p7"/>
            <p:cNvSpPr/>
            <p:nvPr/>
          </p:nvSpPr>
          <p:spPr>
            <a:xfrm>
              <a:off x="2753825" y="3347750"/>
              <a:ext cx="25" cy="25"/>
            </a:xfrm>
            <a:custGeom>
              <a:avLst/>
              <a:gdLst/>
              <a:ahLst/>
              <a:cxnLst/>
              <a:rect l="l" t="t" r="r" b="b"/>
              <a:pathLst>
                <a:path w="1" h="1" extrusionOk="0">
                  <a:moveTo>
                    <a:pt x="1" y="0"/>
                  </a:move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19" name="Google Shape;4419;p7"/>
            <p:cNvSpPr/>
            <p:nvPr/>
          </p:nvSpPr>
          <p:spPr>
            <a:xfrm>
              <a:off x="2770650" y="3353350"/>
              <a:ext cx="25" cy="25"/>
            </a:xfrm>
            <a:custGeom>
              <a:avLst/>
              <a:gdLst/>
              <a:ahLst/>
              <a:cxnLst/>
              <a:rect l="l" t="t" r="r" b="b"/>
              <a:pathLst>
                <a:path w="1" h="1" extrusionOk="0">
                  <a:moveTo>
                    <a:pt x="0" y="0"/>
                  </a:move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20" name="Google Shape;4420;p7"/>
            <p:cNvSpPr/>
            <p:nvPr/>
          </p:nvSpPr>
          <p:spPr>
            <a:xfrm>
              <a:off x="2692200" y="2257075"/>
              <a:ext cx="44850" cy="20525"/>
            </a:xfrm>
            <a:custGeom>
              <a:avLst/>
              <a:gdLst/>
              <a:ahLst/>
              <a:cxnLst/>
              <a:rect l="l" t="t" r="r" b="b"/>
              <a:pathLst>
                <a:path w="1794" h="821" extrusionOk="0">
                  <a:moveTo>
                    <a:pt x="1300" y="1"/>
                  </a:moveTo>
                  <a:cubicBezTo>
                    <a:pt x="741" y="1"/>
                    <a:pt x="173" y="477"/>
                    <a:pt x="1" y="821"/>
                  </a:cubicBezTo>
                  <a:cubicBezTo>
                    <a:pt x="449" y="597"/>
                    <a:pt x="1121" y="373"/>
                    <a:pt x="1793" y="149"/>
                  </a:cubicBezTo>
                  <a:cubicBezTo>
                    <a:pt x="1637" y="44"/>
                    <a:pt x="1469" y="1"/>
                    <a:pt x="130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21" name="Google Shape;4421;p7"/>
            <p:cNvSpPr/>
            <p:nvPr/>
          </p:nvSpPr>
          <p:spPr>
            <a:xfrm>
              <a:off x="2669800" y="2277575"/>
              <a:ext cx="22425" cy="7500"/>
            </a:xfrm>
            <a:custGeom>
              <a:avLst/>
              <a:gdLst/>
              <a:ahLst/>
              <a:cxnLst/>
              <a:rect l="l" t="t" r="r" b="b"/>
              <a:pathLst>
                <a:path w="897" h="300" extrusionOk="0">
                  <a:moveTo>
                    <a:pt x="0" y="1"/>
                  </a:moveTo>
                  <a:cubicBezTo>
                    <a:pt x="0" y="225"/>
                    <a:pt x="149" y="300"/>
                    <a:pt x="299" y="300"/>
                  </a:cubicBezTo>
                  <a:cubicBezTo>
                    <a:pt x="598" y="300"/>
                    <a:pt x="897"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22" name="Google Shape;4422;p7"/>
            <p:cNvSpPr/>
            <p:nvPr/>
          </p:nvSpPr>
          <p:spPr>
            <a:xfrm>
              <a:off x="2650175" y="2243975"/>
              <a:ext cx="25250" cy="4225"/>
            </a:xfrm>
            <a:custGeom>
              <a:avLst/>
              <a:gdLst/>
              <a:ahLst/>
              <a:cxnLst/>
              <a:rect l="l" t="t" r="r" b="b"/>
              <a:pathLst>
                <a:path w="1010" h="169" extrusionOk="0">
                  <a:moveTo>
                    <a:pt x="561" y="0"/>
                  </a:moveTo>
                  <a:lnTo>
                    <a:pt x="561" y="0"/>
                  </a:lnTo>
                  <a:cubicBezTo>
                    <a:pt x="1" y="112"/>
                    <a:pt x="225" y="168"/>
                    <a:pt x="477" y="168"/>
                  </a:cubicBezTo>
                  <a:cubicBezTo>
                    <a:pt x="729" y="168"/>
                    <a:pt x="1009" y="112"/>
                    <a:pt x="56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23" name="Google Shape;4423;p7"/>
            <p:cNvSpPr/>
            <p:nvPr/>
          </p:nvSpPr>
          <p:spPr>
            <a:xfrm>
              <a:off x="2524125" y="2294400"/>
              <a:ext cx="28025" cy="11225"/>
            </a:xfrm>
            <a:custGeom>
              <a:avLst/>
              <a:gdLst/>
              <a:ahLst/>
              <a:cxnLst/>
              <a:rect l="l" t="t" r="r" b="b"/>
              <a:pathLst>
                <a:path w="1121" h="449" extrusionOk="0">
                  <a:moveTo>
                    <a:pt x="1121" y="0"/>
                  </a:moveTo>
                  <a:cubicBezTo>
                    <a:pt x="672" y="0"/>
                    <a:pt x="224" y="0"/>
                    <a:pt x="0" y="449"/>
                  </a:cubicBezTo>
                  <a:cubicBezTo>
                    <a:pt x="448" y="449"/>
                    <a:pt x="896" y="224"/>
                    <a:pt x="112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24" name="Google Shape;4424;p7"/>
            <p:cNvSpPr/>
            <p:nvPr/>
          </p:nvSpPr>
          <p:spPr>
            <a:xfrm>
              <a:off x="2479300" y="776000"/>
              <a:ext cx="16825" cy="11225"/>
            </a:xfrm>
            <a:custGeom>
              <a:avLst/>
              <a:gdLst/>
              <a:ahLst/>
              <a:cxnLst/>
              <a:rect l="l" t="t" r="r" b="b"/>
              <a:pathLst>
                <a:path w="673" h="449" extrusionOk="0">
                  <a:moveTo>
                    <a:pt x="0" y="1"/>
                  </a:moveTo>
                  <a:cubicBezTo>
                    <a:pt x="0" y="225"/>
                    <a:pt x="0" y="449"/>
                    <a:pt x="224" y="449"/>
                  </a:cubicBezTo>
                  <a:cubicBezTo>
                    <a:pt x="672" y="449"/>
                    <a:pt x="224"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25" name="Google Shape;4425;p7"/>
            <p:cNvSpPr/>
            <p:nvPr/>
          </p:nvSpPr>
          <p:spPr>
            <a:xfrm>
              <a:off x="2336825" y="2851450"/>
              <a:ext cx="12625" cy="6500"/>
            </a:xfrm>
            <a:custGeom>
              <a:avLst/>
              <a:gdLst/>
              <a:ahLst/>
              <a:cxnLst/>
              <a:rect l="l" t="t" r="r" b="b"/>
              <a:pathLst>
                <a:path w="505" h="260" extrusionOk="0">
                  <a:moveTo>
                    <a:pt x="38" y="1"/>
                  </a:moveTo>
                  <a:cubicBezTo>
                    <a:pt x="0" y="1"/>
                    <a:pt x="453" y="259"/>
                    <a:pt x="491" y="259"/>
                  </a:cubicBezTo>
                  <a:cubicBezTo>
                    <a:pt x="504" y="259"/>
                    <a:pt x="462" y="225"/>
                    <a:pt x="320" y="130"/>
                  </a:cubicBezTo>
                  <a:cubicBezTo>
                    <a:pt x="131" y="35"/>
                    <a:pt x="51" y="1"/>
                    <a:pt x="3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26" name="Google Shape;4426;p7"/>
            <p:cNvSpPr/>
            <p:nvPr/>
          </p:nvSpPr>
          <p:spPr>
            <a:xfrm>
              <a:off x="2294400" y="1067350"/>
              <a:ext cx="28025" cy="50450"/>
            </a:xfrm>
            <a:custGeom>
              <a:avLst/>
              <a:gdLst/>
              <a:ahLst/>
              <a:cxnLst/>
              <a:rect l="l" t="t" r="r" b="b"/>
              <a:pathLst>
                <a:path w="1121" h="2018" extrusionOk="0">
                  <a:moveTo>
                    <a:pt x="1121" y="1"/>
                  </a:moveTo>
                  <a:lnTo>
                    <a:pt x="1121" y="1"/>
                  </a:lnTo>
                  <a:cubicBezTo>
                    <a:pt x="0" y="225"/>
                    <a:pt x="224" y="1345"/>
                    <a:pt x="0" y="2018"/>
                  </a:cubicBezTo>
                  <a:cubicBezTo>
                    <a:pt x="897" y="1794"/>
                    <a:pt x="897" y="897"/>
                    <a:pt x="112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27" name="Google Shape;4427;p7"/>
            <p:cNvSpPr/>
            <p:nvPr/>
          </p:nvSpPr>
          <p:spPr>
            <a:xfrm>
              <a:off x="2288800" y="1123375"/>
              <a:ext cx="22425" cy="16850"/>
            </a:xfrm>
            <a:custGeom>
              <a:avLst/>
              <a:gdLst/>
              <a:ahLst/>
              <a:cxnLst/>
              <a:rect l="l" t="t" r="r" b="b"/>
              <a:pathLst>
                <a:path w="897" h="674" extrusionOk="0">
                  <a:moveTo>
                    <a:pt x="0" y="1"/>
                  </a:moveTo>
                  <a:cubicBezTo>
                    <a:pt x="0" y="449"/>
                    <a:pt x="224" y="449"/>
                    <a:pt x="448" y="673"/>
                  </a:cubicBezTo>
                  <a:cubicBezTo>
                    <a:pt x="897" y="673"/>
                    <a:pt x="672"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28" name="Google Shape;4428;p7"/>
            <p:cNvSpPr/>
            <p:nvPr/>
          </p:nvSpPr>
          <p:spPr>
            <a:xfrm>
              <a:off x="2274775" y="1033750"/>
              <a:ext cx="28050" cy="4225"/>
            </a:xfrm>
            <a:custGeom>
              <a:avLst/>
              <a:gdLst/>
              <a:ahLst/>
              <a:cxnLst/>
              <a:rect l="l" t="t" r="r" b="b"/>
              <a:pathLst>
                <a:path w="1122" h="169" extrusionOk="0">
                  <a:moveTo>
                    <a:pt x="561" y="0"/>
                  </a:moveTo>
                  <a:cubicBezTo>
                    <a:pt x="1" y="112"/>
                    <a:pt x="281" y="168"/>
                    <a:pt x="561" y="168"/>
                  </a:cubicBezTo>
                  <a:cubicBezTo>
                    <a:pt x="841" y="168"/>
                    <a:pt x="1121" y="112"/>
                    <a:pt x="56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29" name="Google Shape;4429;p7"/>
            <p:cNvSpPr/>
            <p:nvPr/>
          </p:nvSpPr>
          <p:spPr>
            <a:xfrm>
              <a:off x="2249575" y="1140200"/>
              <a:ext cx="67250" cy="100875"/>
            </a:xfrm>
            <a:custGeom>
              <a:avLst/>
              <a:gdLst/>
              <a:ahLst/>
              <a:cxnLst/>
              <a:rect l="l" t="t" r="r" b="b"/>
              <a:pathLst>
                <a:path w="2690" h="4035" extrusionOk="0">
                  <a:moveTo>
                    <a:pt x="1345" y="0"/>
                  </a:moveTo>
                  <a:lnTo>
                    <a:pt x="1345" y="0"/>
                  </a:lnTo>
                  <a:cubicBezTo>
                    <a:pt x="1121" y="1345"/>
                    <a:pt x="673" y="2690"/>
                    <a:pt x="0" y="4034"/>
                  </a:cubicBezTo>
                  <a:cubicBezTo>
                    <a:pt x="1121" y="3362"/>
                    <a:pt x="2690" y="1121"/>
                    <a:pt x="134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30" name="Google Shape;4430;p7"/>
            <p:cNvSpPr/>
            <p:nvPr/>
          </p:nvSpPr>
          <p:spPr>
            <a:xfrm>
              <a:off x="2126300" y="1257850"/>
              <a:ext cx="112075" cy="156900"/>
            </a:xfrm>
            <a:custGeom>
              <a:avLst/>
              <a:gdLst/>
              <a:ahLst/>
              <a:cxnLst/>
              <a:rect l="l" t="t" r="r" b="b"/>
              <a:pathLst>
                <a:path w="4483" h="6276" extrusionOk="0">
                  <a:moveTo>
                    <a:pt x="4035" y="1"/>
                  </a:moveTo>
                  <a:lnTo>
                    <a:pt x="4035" y="1"/>
                  </a:lnTo>
                  <a:cubicBezTo>
                    <a:pt x="3138" y="2242"/>
                    <a:pt x="449" y="4259"/>
                    <a:pt x="1" y="6276"/>
                  </a:cubicBezTo>
                  <a:cubicBezTo>
                    <a:pt x="1345" y="4483"/>
                    <a:pt x="4483" y="1794"/>
                    <a:pt x="403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31" name="Google Shape;4431;p7"/>
            <p:cNvSpPr/>
            <p:nvPr/>
          </p:nvSpPr>
          <p:spPr>
            <a:xfrm>
              <a:off x="2182325" y="4602800"/>
              <a:ext cx="44850" cy="16825"/>
            </a:xfrm>
            <a:custGeom>
              <a:avLst/>
              <a:gdLst/>
              <a:ahLst/>
              <a:cxnLst/>
              <a:rect l="l" t="t" r="r" b="b"/>
              <a:pathLst>
                <a:path w="1794" h="673" extrusionOk="0">
                  <a:moveTo>
                    <a:pt x="1794" y="0"/>
                  </a:moveTo>
                  <a:cubicBezTo>
                    <a:pt x="1121" y="0"/>
                    <a:pt x="449" y="224"/>
                    <a:pt x="1" y="673"/>
                  </a:cubicBezTo>
                  <a:cubicBezTo>
                    <a:pt x="673" y="673"/>
                    <a:pt x="1346" y="449"/>
                    <a:pt x="179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32" name="Google Shape;4432;p7"/>
            <p:cNvSpPr/>
            <p:nvPr/>
          </p:nvSpPr>
          <p:spPr>
            <a:xfrm>
              <a:off x="2126300" y="4630800"/>
              <a:ext cx="28050" cy="12650"/>
            </a:xfrm>
            <a:custGeom>
              <a:avLst/>
              <a:gdLst/>
              <a:ahLst/>
              <a:cxnLst/>
              <a:rect l="l" t="t" r="r" b="b"/>
              <a:pathLst>
                <a:path w="1122" h="506" extrusionOk="0">
                  <a:moveTo>
                    <a:pt x="225" y="1"/>
                  </a:moveTo>
                  <a:cubicBezTo>
                    <a:pt x="1" y="337"/>
                    <a:pt x="281" y="505"/>
                    <a:pt x="561" y="505"/>
                  </a:cubicBezTo>
                  <a:cubicBezTo>
                    <a:pt x="841" y="505"/>
                    <a:pt x="1121" y="337"/>
                    <a:pt x="8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33" name="Google Shape;4433;p7"/>
            <p:cNvSpPr/>
            <p:nvPr/>
          </p:nvSpPr>
          <p:spPr>
            <a:xfrm>
              <a:off x="2053475" y="2647600"/>
              <a:ext cx="39225" cy="19750"/>
            </a:xfrm>
            <a:custGeom>
              <a:avLst/>
              <a:gdLst/>
              <a:ahLst/>
              <a:cxnLst/>
              <a:rect l="l" t="t" r="r" b="b"/>
              <a:pathLst>
                <a:path w="1569" h="790" extrusionOk="0">
                  <a:moveTo>
                    <a:pt x="341" y="1"/>
                  </a:moveTo>
                  <a:cubicBezTo>
                    <a:pt x="219" y="1"/>
                    <a:pt x="104" y="61"/>
                    <a:pt x="0" y="216"/>
                  </a:cubicBezTo>
                  <a:cubicBezTo>
                    <a:pt x="359" y="216"/>
                    <a:pt x="861" y="789"/>
                    <a:pt x="1277" y="789"/>
                  </a:cubicBezTo>
                  <a:cubicBezTo>
                    <a:pt x="1381" y="789"/>
                    <a:pt x="1479" y="754"/>
                    <a:pt x="1569" y="664"/>
                  </a:cubicBezTo>
                  <a:cubicBezTo>
                    <a:pt x="1224" y="664"/>
                    <a:pt x="747" y="1"/>
                    <a:pt x="34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34" name="Google Shape;4434;p7"/>
            <p:cNvSpPr/>
            <p:nvPr/>
          </p:nvSpPr>
          <p:spPr>
            <a:xfrm>
              <a:off x="2025450" y="4658825"/>
              <a:ext cx="50450" cy="16825"/>
            </a:xfrm>
            <a:custGeom>
              <a:avLst/>
              <a:gdLst/>
              <a:ahLst/>
              <a:cxnLst/>
              <a:rect l="l" t="t" r="r" b="b"/>
              <a:pathLst>
                <a:path w="2018" h="673" extrusionOk="0">
                  <a:moveTo>
                    <a:pt x="1569" y="0"/>
                  </a:moveTo>
                  <a:cubicBezTo>
                    <a:pt x="1121" y="0"/>
                    <a:pt x="1" y="449"/>
                    <a:pt x="673" y="673"/>
                  </a:cubicBezTo>
                  <a:cubicBezTo>
                    <a:pt x="673" y="225"/>
                    <a:pt x="2018" y="673"/>
                    <a:pt x="156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35" name="Google Shape;4435;p7"/>
            <p:cNvSpPr/>
            <p:nvPr/>
          </p:nvSpPr>
          <p:spPr>
            <a:xfrm>
              <a:off x="1991825" y="4682475"/>
              <a:ext cx="18700" cy="10000"/>
            </a:xfrm>
            <a:custGeom>
              <a:avLst/>
              <a:gdLst/>
              <a:ahLst/>
              <a:cxnLst/>
              <a:rect l="l" t="t" r="r" b="b"/>
              <a:pathLst>
                <a:path w="748" h="400" extrusionOk="0">
                  <a:moveTo>
                    <a:pt x="250" y="1"/>
                  </a:moveTo>
                  <a:cubicBezTo>
                    <a:pt x="125" y="1"/>
                    <a:pt x="1" y="100"/>
                    <a:pt x="1" y="399"/>
                  </a:cubicBezTo>
                  <a:cubicBezTo>
                    <a:pt x="748" y="399"/>
                    <a:pt x="499" y="1"/>
                    <a:pt x="25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36" name="Google Shape;4436;p7"/>
            <p:cNvSpPr/>
            <p:nvPr/>
          </p:nvSpPr>
          <p:spPr>
            <a:xfrm>
              <a:off x="1941400" y="4698050"/>
              <a:ext cx="28050" cy="11225"/>
            </a:xfrm>
            <a:custGeom>
              <a:avLst/>
              <a:gdLst/>
              <a:ahLst/>
              <a:cxnLst/>
              <a:rect l="l" t="t" r="r" b="b"/>
              <a:pathLst>
                <a:path w="1122" h="449" extrusionOk="0">
                  <a:moveTo>
                    <a:pt x="1121" y="0"/>
                  </a:moveTo>
                  <a:cubicBezTo>
                    <a:pt x="673" y="0"/>
                    <a:pt x="1" y="0"/>
                    <a:pt x="1" y="449"/>
                  </a:cubicBezTo>
                  <a:cubicBezTo>
                    <a:pt x="449" y="449"/>
                    <a:pt x="897" y="224"/>
                    <a:pt x="112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37" name="Google Shape;4437;p7"/>
            <p:cNvSpPr/>
            <p:nvPr/>
          </p:nvSpPr>
          <p:spPr>
            <a:xfrm>
              <a:off x="1948925" y="4431975"/>
              <a:ext cx="14175" cy="8275"/>
            </a:xfrm>
            <a:custGeom>
              <a:avLst/>
              <a:gdLst/>
              <a:ahLst/>
              <a:cxnLst/>
              <a:rect l="l" t="t" r="r" b="b"/>
              <a:pathLst>
                <a:path w="567" h="331" extrusionOk="0">
                  <a:moveTo>
                    <a:pt x="102" y="1"/>
                  </a:moveTo>
                  <a:cubicBezTo>
                    <a:pt x="1" y="1"/>
                    <a:pt x="452" y="331"/>
                    <a:pt x="533" y="331"/>
                  </a:cubicBezTo>
                  <a:cubicBezTo>
                    <a:pt x="566" y="331"/>
                    <a:pt x="535" y="273"/>
                    <a:pt x="372" y="110"/>
                  </a:cubicBezTo>
                  <a:cubicBezTo>
                    <a:pt x="214" y="31"/>
                    <a:pt x="133" y="1"/>
                    <a:pt x="10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38" name="Google Shape;4438;p7"/>
            <p:cNvSpPr/>
            <p:nvPr/>
          </p:nvSpPr>
          <p:spPr>
            <a:xfrm>
              <a:off x="1876975" y="4737275"/>
              <a:ext cx="25225" cy="4225"/>
            </a:xfrm>
            <a:custGeom>
              <a:avLst/>
              <a:gdLst/>
              <a:ahLst/>
              <a:cxnLst/>
              <a:rect l="l" t="t" r="r" b="b"/>
              <a:pathLst>
                <a:path w="1009" h="169" extrusionOk="0">
                  <a:moveTo>
                    <a:pt x="561" y="0"/>
                  </a:moveTo>
                  <a:lnTo>
                    <a:pt x="561" y="0"/>
                  </a:lnTo>
                  <a:cubicBezTo>
                    <a:pt x="0" y="112"/>
                    <a:pt x="225" y="168"/>
                    <a:pt x="477" y="168"/>
                  </a:cubicBezTo>
                  <a:cubicBezTo>
                    <a:pt x="729" y="168"/>
                    <a:pt x="1009" y="112"/>
                    <a:pt x="56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39" name="Google Shape;4439;p7"/>
            <p:cNvSpPr/>
            <p:nvPr/>
          </p:nvSpPr>
          <p:spPr>
            <a:xfrm>
              <a:off x="1868575" y="2619375"/>
              <a:ext cx="25225" cy="4225"/>
            </a:xfrm>
            <a:custGeom>
              <a:avLst/>
              <a:gdLst/>
              <a:ahLst/>
              <a:cxnLst/>
              <a:rect l="l" t="t" r="r" b="b"/>
              <a:pathLst>
                <a:path w="1009" h="169" extrusionOk="0">
                  <a:moveTo>
                    <a:pt x="448" y="0"/>
                  </a:moveTo>
                  <a:lnTo>
                    <a:pt x="448" y="0"/>
                  </a:lnTo>
                  <a:cubicBezTo>
                    <a:pt x="0" y="112"/>
                    <a:pt x="280" y="168"/>
                    <a:pt x="533" y="168"/>
                  </a:cubicBezTo>
                  <a:cubicBezTo>
                    <a:pt x="785" y="168"/>
                    <a:pt x="1009" y="112"/>
                    <a:pt x="4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40" name="Google Shape;4440;p7"/>
            <p:cNvSpPr/>
            <p:nvPr/>
          </p:nvSpPr>
          <p:spPr>
            <a:xfrm>
              <a:off x="1795725" y="2744275"/>
              <a:ext cx="33650" cy="8950"/>
            </a:xfrm>
            <a:custGeom>
              <a:avLst/>
              <a:gdLst/>
              <a:ahLst/>
              <a:cxnLst/>
              <a:rect l="l" t="t" r="r" b="b"/>
              <a:pathLst>
                <a:path w="1346" h="358" extrusionOk="0">
                  <a:moveTo>
                    <a:pt x="223" y="1"/>
                  </a:moveTo>
                  <a:cubicBezTo>
                    <a:pt x="133" y="1"/>
                    <a:pt x="59" y="41"/>
                    <a:pt x="1" y="159"/>
                  </a:cubicBezTo>
                  <a:cubicBezTo>
                    <a:pt x="1" y="159"/>
                    <a:pt x="499" y="358"/>
                    <a:pt x="897" y="358"/>
                  </a:cubicBezTo>
                  <a:cubicBezTo>
                    <a:pt x="1096" y="358"/>
                    <a:pt x="1271" y="308"/>
                    <a:pt x="1345" y="159"/>
                  </a:cubicBezTo>
                  <a:lnTo>
                    <a:pt x="1345" y="159"/>
                  </a:lnTo>
                  <a:cubicBezTo>
                    <a:pt x="1244" y="192"/>
                    <a:pt x="1148" y="206"/>
                    <a:pt x="1057" y="206"/>
                  </a:cubicBezTo>
                  <a:cubicBezTo>
                    <a:pt x="701" y="206"/>
                    <a:pt x="423" y="1"/>
                    <a:pt x="22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41" name="Google Shape;4441;p7"/>
            <p:cNvSpPr/>
            <p:nvPr/>
          </p:nvSpPr>
          <p:spPr>
            <a:xfrm>
              <a:off x="1793875" y="4440300"/>
              <a:ext cx="18700" cy="19950"/>
            </a:xfrm>
            <a:custGeom>
              <a:avLst/>
              <a:gdLst/>
              <a:ahLst/>
              <a:cxnLst/>
              <a:rect l="l" t="t" r="r" b="b"/>
              <a:pathLst>
                <a:path w="748" h="798" extrusionOk="0">
                  <a:moveTo>
                    <a:pt x="747" y="1"/>
                  </a:moveTo>
                  <a:cubicBezTo>
                    <a:pt x="0" y="1"/>
                    <a:pt x="249" y="798"/>
                    <a:pt x="498" y="798"/>
                  </a:cubicBezTo>
                  <a:cubicBezTo>
                    <a:pt x="623" y="798"/>
                    <a:pt x="747" y="599"/>
                    <a:pt x="74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42" name="Google Shape;4442;p7"/>
            <p:cNvSpPr/>
            <p:nvPr/>
          </p:nvSpPr>
          <p:spPr>
            <a:xfrm>
              <a:off x="1694875" y="4434700"/>
              <a:ext cx="100875" cy="207350"/>
            </a:xfrm>
            <a:custGeom>
              <a:avLst/>
              <a:gdLst/>
              <a:ahLst/>
              <a:cxnLst/>
              <a:rect l="l" t="t" r="r" b="b"/>
              <a:pathLst>
                <a:path w="4035" h="8294" extrusionOk="0">
                  <a:moveTo>
                    <a:pt x="4035" y="1"/>
                  </a:moveTo>
                  <a:lnTo>
                    <a:pt x="4035" y="1"/>
                  </a:lnTo>
                  <a:cubicBezTo>
                    <a:pt x="1" y="1121"/>
                    <a:pt x="1794" y="6052"/>
                    <a:pt x="2242" y="8293"/>
                  </a:cubicBezTo>
                  <a:cubicBezTo>
                    <a:pt x="2466" y="6052"/>
                    <a:pt x="1345" y="1794"/>
                    <a:pt x="403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43" name="Google Shape;4443;p7"/>
            <p:cNvSpPr/>
            <p:nvPr/>
          </p:nvSpPr>
          <p:spPr>
            <a:xfrm>
              <a:off x="1773325" y="4636425"/>
              <a:ext cx="16825" cy="28025"/>
            </a:xfrm>
            <a:custGeom>
              <a:avLst/>
              <a:gdLst/>
              <a:ahLst/>
              <a:cxnLst/>
              <a:rect l="l" t="t" r="r" b="b"/>
              <a:pathLst>
                <a:path w="673" h="1121" extrusionOk="0">
                  <a:moveTo>
                    <a:pt x="224" y="0"/>
                  </a:moveTo>
                  <a:cubicBezTo>
                    <a:pt x="224" y="448"/>
                    <a:pt x="0" y="1121"/>
                    <a:pt x="673" y="1121"/>
                  </a:cubicBezTo>
                  <a:cubicBezTo>
                    <a:pt x="448" y="896"/>
                    <a:pt x="673" y="224"/>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44" name="Google Shape;4444;p7"/>
            <p:cNvSpPr/>
            <p:nvPr/>
          </p:nvSpPr>
          <p:spPr>
            <a:xfrm>
              <a:off x="1750900" y="4653225"/>
              <a:ext cx="28050" cy="50450"/>
            </a:xfrm>
            <a:custGeom>
              <a:avLst/>
              <a:gdLst/>
              <a:ahLst/>
              <a:cxnLst/>
              <a:rect l="l" t="t" r="r" b="b"/>
              <a:pathLst>
                <a:path w="1122" h="2018" extrusionOk="0">
                  <a:moveTo>
                    <a:pt x="1" y="0"/>
                  </a:moveTo>
                  <a:cubicBezTo>
                    <a:pt x="449" y="673"/>
                    <a:pt x="1" y="1569"/>
                    <a:pt x="897" y="2017"/>
                  </a:cubicBezTo>
                  <a:cubicBezTo>
                    <a:pt x="673" y="1345"/>
                    <a:pt x="1121" y="224"/>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45" name="Google Shape;4445;p7"/>
            <p:cNvSpPr/>
            <p:nvPr/>
          </p:nvSpPr>
          <p:spPr>
            <a:xfrm>
              <a:off x="1713600" y="2728700"/>
              <a:ext cx="14175" cy="8275"/>
            </a:xfrm>
            <a:custGeom>
              <a:avLst/>
              <a:gdLst/>
              <a:ahLst/>
              <a:cxnLst/>
              <a:rect l="l" t="t" r="r" b="b"/>
              <a:pathLst>
                <a:path w="567" h="331" extrusionOk="0">
                  <a:moveTo>
                    <a:pt x="102" y="0"/>
                  </a:moveTo>
                  <a:cubicBezTo>
                    <a:pt x="1" y="0"/>
                    <a:pt x="453" y="330"/>
                    <a:pt x="533" y="330"/>
                  </a:cubicBezTo>
                  <a:cubicBezTo>
                    <a:pt x="567" y="330"/>
                    <a:pt x="535" y="273"/>
                    <a:pt x="372" y="109"/>
                  </a:cubicBezTo>
                  <a:cubicBezTo>
                    <a:pt x="214" y="30"/>
                    <a:pt x="133" y="0"/>
                    <a:pt x="10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46" name="Google Shape;4446;p7"/>
            <p:cNvSpPr/>
            <p:nvPr/>
          </p:nvSpPr>
          <p:spPr>
            <a:xfrm>
              <a:off x="1447250" y="1674375"/>
              <a:ext cx="17925" cy="21425"/>
            </a:xfrm>
            <a:custGeom>
              <a:avLst/>
              <a:gdLst/>
              <a:ahLst/>
              <a:cxnLst/>
              <a:rect l="l" t="t" r="r" b="b"/>
              <a:pathLst>
                <a:path w="717" h="857" extrusionOk="0">
                  <a:moveTo>
                    <a:pt x="229" y="1"/>
                  </a:moveTo>
                  <a:cubicBezTo>
                    <a:pt x="161" y="1"/>
                    <a:pt x="97" y="44"/>
                    <a:pt x="44" y="148"/>
                  </a:cubicBezTo>
                  <a:cubicBezTo>
                    <a:pt x="642" y="148"/>
                    <a:pt x="0" y="857"/>
                    <a:pt x="480" y="857"/>
                  </a:cubicBezTo>
                  <a:cubicBezTo>
                    <a:pt x="540" y="857"/>
                    <a:pt x="617" y="846"/>
                    <a:pt x="717" y="821"/>
                  </a:cubicBezTo>
                  <a:cubicBezTo>
                    <a:pt x="717" y="477"/>
                    <a:pt x="453" y="1"/>
                    <a:pt x="22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47" name="Google Shape;4447;p7"/>
            <p:cNvSpPr/>
            <p:nvPr/>
          </p:nvSpPr>
          <p:spPr>
            <a:xfrm>
              <a:off x="1425925" y="1638850"/>
              <a:ext cx="22450" cy="28050"/>
            </a:xfrm>
            <a:custGeom>
              <a:avLst/>
              <a:gdLst/>
              <a:ahLst/>
              <a:cxnLst/>
              <a:rect l="l" t="t" r="r" b="b"/>
              <a:pathLst>
                <a:path w="898" h="1122" extrusionOk="0">
                  <a:moveTo>
                    <a:pt x="1" y="1"/>
                  </a:moveTo>
                  <a:cubicBezTo>
                    <a:pt x="1" y="673"/>
                    <a:pt x="449" y="673"/>
                    <a:pt x="897" y="1121"/>
                  </a:cubicBezTo>
                  <a:cubicBezTo>
                    <a:pt x="897" y="449"/>
                    <a:pt x="673"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48" name="Google Shape;4448;p7"/>
            <p:cNvSpPr/>
            <p:nvPr/>
          </p:nvSpPr>
          <p:spPr>
            <a:xfrm>
              <a:off x="1325075" y="1582825"/>
              <a:ext cx="100875" cy="106475"/>
            </a:xfrm>
            <a:custGeom>
              <a:avLst/>
              <a:gdLst/>
              <a:ahLst/>
              <a:cxnLst/>
              <a:rect l="l" t="t" r="r" b="b"/>
              <a:pathLst>
                <a:path w="4035" h="4259" extrusionOk="0">
                  <a:moveTo>
                    <a:pt x="1" y="0"/>
                  </a:moveTo>
                  <a:lnTo>
                    <a:pt x="1" y="0"/>
                  </a:lnTo>
                  <a:cubicBezTo>
                    <a:pt x="587" y="4105"/>
                    <a:pt x="1173" y="3437"/>
                    <a:pt x="3097" y="3942"/>
                  </a:cubicBezTo>
                  <a:lnTo>
                    <a:pt x="3097" y="3942"/>
                  </a:lnTo>
                  <a:cubicBezTo>
                    <a:pt x="1541" y="3227"/>
                    <a:pt x="377" y="1692"/>
                    <a:pt x="1" y="0"/>
                  </a:cubicBezTo>
                  <a:close/>
                  <a:moveTo>
                    <a:pt x="3097" y="3942"/>
                  </a:moveTo>
                  <a:cubicBezTo>
                    <a:pt x="3396" y="4079"/>
                    <a:pt x="3710" y="4186"/>
                    <a:pt x="4035" y="4259"/>
                  </a:cubicBezTo>
                  <a:cubicBezTo>
                    <a:pt x="3691" y="4115"/>
                    <a:pt x="3380" y="4016"/>
                    <a:pt x="3097" y="3942"/>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49" name="Google Shape;4449;p7"/>
            <p:cNvSpPr/>
            <p:nvPr/>
          </p:nvSpPr>
          <p:spPr>
            <a:xfrm>
              <a:off x="1263450" y="1241050"/>
              <a:ext cx="56050" cy="17050"/>
            </a:xfrm>
            <a:custGeom>
              <a:avLst/>
              <a:gdLst/>
              <a:ahLst/>
              <a:cxnLst/>
              <a:rect l="l" t="t" r="r" b="b"/>
              <a:pathLst>
                <a:path w="2242" h="682" extrusionOk="0">
                  <a:moveTo>
                    <a:pt x="1" y="0"/>
                  </a:moveTo>
                  <a:cubicBezTo>
                    <a:pt x="290" y="435"/>
                    <a:pt x="766" y="682"/>
                    <a:pt x="1309" y="682"/>
                  </a:cubicBezTo>
                  <a:cubicBezTo>
                    <a:pt x="1607" y="682"/>
                    <a:pt x="1924" y="607"/>
                    <a:pt x="2242" y="449"/>
                  </a:cubicBezTo>
                  <a:cubicBezTo>
                    <a:pt x="1345" y="224"/>
                    <a:pt x="673" y="224"/>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50" name="Google Shape;4450;p7"/>
            <p:cNvSpPr/>
            <p:nvPr/>
          </p:nvSpPr>
          <p:spPr>
            <a:xfrm>
              <a:off x="1210225" y="2466675"/>
              <a:ext cx="36450" cy="13300"/>
            </a:xfrm>
            <a:custGeom>
              <a:avLst/>
              <a:gdLst/>
              <a:ahLst/>
              <a:cxnLst/>
              <a:rect l="l" t="t" r="r" b="b"/>
              <a:pathLst>
                <a:path w="1458" h="532" extrusionOk="0">
                  <a:moveTo>
                    <a:pt x="393" y="1"/>
                  </a:moveTo>
                  <a:cubicBezTo>
                    <a:pt x="112" y="1"/>
                    <a:pt x="0" y="57"/>
                    <a:pt x="337" y="57"/>
                  </a:cubicBezTo>
                  <a:cubicBezTo>
                    <a:pt x="663" y="57"/>
                    <a:pt x="870" y="531"/>
                    <a:pt x="1131" y="531"/>
                  </a:cubicBezTo>
                  <a:cubicBezTo>
                    <a:pt x="1229" y="531"/>
                    <a:pt x="1335" y="464"/>
                    <a:pt x="1457" y="281"/>
                  </a:cubicBezTo>
                  <a:cubicBezTo>
                    <a:pt x="1121" y="57"/>
                    <a:pt x="673" y="1"/>
                    <a:pt x="39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51" name="Google Shape;4451;p7"/>
            <p:cNvSpPr/>
            <p:nvPr/>
          </p:nvSpPr>
          <p:spPr>
            <a:xfrm>
              <a:off x="1196225" y="1228175"/>
              <a:ext cx="61650" cy="21575"/>
            </a:xfrm>
            <a:custGeom>
              <a:avLst/>
              <a:gdLst/>
              <a:ahLst/>
              <a:cxnLst/>
              <a:rect l="l" t="t" r="r" b="b"/>
              <a:pathLst>
                <a:path w="2466" h="863" extrusionOk="0">
                  <a:moveTo>
                    <a:pt x="746" y="0"/>
                  </a:moveTo>
                  <a:cubicBezTo>
                    <a:pt x="471" y="0"/>
                    <a:pt x="213" y="78"/>
                    <a:pt x="0" y="291"/>
                  </a:cubicBezTo>
                  <a:cubicBezTo>
                    <a:pt x="480" y="291"/>
                    <a:pt x="1304" y="863"/>
                    <a:pt x="1898" y="863"/>
                  </a:cubicBezTo>
                  <a:cubicBezTo>
                    <a:pt x="2136" y="863"/>
                    <a:pt x="2337" y="772"/>
                    <a:pt x="2465" y="515"/>
                  </a:cubicBezTo>
                  <a:cubicBezTo>
                    <a:pt x="2006" y="362"/>
                    <a:pt x="1338" y="0"/>
                    <a:pt x="7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52" name="Google Shape;4452;p7"/>
            <p:cNvSpPr/>
            <p:nvPr/>
          </p:nvSpPr>
          <p:spPr>
            <a:xfrm>
              <a:off x="1235425" y="748000"/>
              <a:ext cx="16850" cy="11225"/>
            </a:xfrm>
            <a:custGeom>
              <a:avLst/>
              <a:gdLst/>
              <a:ahLst/>
              <a:cxnLst/>
              <a:rect l="l" t="t" r="r" b="b"/>
              <a:pathLst>
                <a:path w="674" h="449" extrusionOk="0">
                  <a:moveTo>
                    <a:pt x="225" y="0"/>
                  </a:moveTo>
                  <a:cubicBezTo>
                    <a:pt x="1" y="0"/>
                    <a:pt x="225" y="448"/>
                    <a:pt x="673" y="448"/>
                  </a:cubicBezTo>
                  <a:cubicBezTo>
                    <a:pt x="673" y="224"/>
                    <a:pt x="673" y="0"/>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53" name="Google Shape;4453;p7"/>
            <p:cNvSpPr/>
            <p:nvPr/>
          </p:nvSpPr>
          <p:spPr>
            <a:xfrm>
              <a:off x="1229825" y="2524125"/>
              <a:ext cx="11250" cy="5625"/>
            </a:xfrm>
            <a:custGeom>
              <a:avLst/>
              <a:gdLst/>
              <a:ahLst/>
              <a:cxnLst/>
              <a:rect l="l" t="t" r="r" b="b"/>
              <a:pathLst>
                <a:path w="450" h="225" extrusionOk="0">
                  <a:moveTo>
                    <a:pt x="1" y="0"/>
                  </a:moveTo>
                  <a:cubicBezTo>
                    <a:pt x="1" y="0"/>
                    <a:pt x="1" y="224"/>
                    <a:pt x="225" y="224"/>
                  </a:cubicBezTo>
                  <a:cubicBezTo>
                    <a:pt x="449" y="224"/>
                    <a:pt x="225"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54" name="Google Shape;4454;p7"/>
            <p:cNvSpPr/>
            <p:nvPr/>
          </p:nvSpPr>
          <p:spPr>
            <a:xfrm>
              <a:off x="1185000" y="1033750"/>
              <a:ext cx="11250" cy="5625"/>
            </a:xfrm>
            <a:custGeom>
              <a:avLst/>
              <a:gdLst/>
              <a:ahLst/>
              <a:cxnLst/>
              <a:rect l="l" t="t" r="r" b="b"/>
              <a:pathLst>
                <a:path w="450" h="225" extrusionOk="0">
                  <a:moveTo>
                    <a:pt x="1" y="0"/>
                  </a:moveTo>
                  <a:cubicBezTo>
                    <a:pt x="1" y="0"/>
                    <a:pt x="1" y="224"/>
                    <a:pt x="225" y="224"/>
                  </a:cubicBezTo>
                  <a:cubicBezTo>
                    <a:pt x="449" y="224"/>
                    <a:pt x="225"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55" name="Google Shape;4455;p7"/>
            <p:cNvSpPr/>
            <p:nvPr/>
          </p:nvSpPr>
          <p:spPr>
            <a:xfrm>
              <a:off x="1084150" y="2949925"/>
              <a:ext cx="56050" cy="50450"/>
            </a:xfrm>
            <a:custGeom>
              <a:avLst/>
              <a:gdLst/>
              <a:ahLst/>
              <a:cxnLst/>
              <a:rect l="l" t="t" r="r" b="b"/>
              <a:pathLst>
                <a:path w="2242" h="2018" extrusionOk="0">
                  <a:moveTo>
                    <a:pt x="1570" y="1"/>
                  </a:moveTo>
                  <a:cubicBezTo>
                    <a:pt x="1570" y="673"/>
                    <a:pt x="1" y="1794"/>
                    <a:pt x="1570" y="2018"/>
                  </a:cubicBezTo>
                  <a:cubicBezTo>
                    <a:pt x="1121" y="1346"/>
                    <a:pt x="2242" y="449"/>
                    <a:pt x="157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56" name="Google Shape;4456;p7"/>
            <p:cNvSpPr/>
            <p:nvPr/>
          </p:nvSpPr>
          <p:spPr>
            <a:xfrm>
              <a:off x="1044925" y="2877100"/>
              <a:ext cx="72875" cy="190525"/>
            </a:xfrm>
            <a:custGeom>
              <a:avLst/>
              <a:gdLst/>
              <a:ahLst/>
              <a:cxnLst/>
              <a:rect l="l" t="t" r="r" b="b"/>
              <a:pathLst>
                <a:path w="2915" h="7621" extrusionOk="0">
                  <a:moveTo>
                    <a:pt x="2690" y="0"/>
                  </a:moveTo>
                  <a:cubicBezTo>
                    <a:pt x="1794" y="2242"/>
                    <a:pt x="1" y="5379"/>
                    <a:pt x="1122" y="7620"/>
                  </a:cubicBezTo>
                  <a:cubicBezTo>
                    <a:pt x="897" y="5379"/>
                    <a:pt x="2914" y="2466"/>
                    <a:pt x="269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57" name="Google Shape;4457;p7"/>
            <p:cNvSpPr/>
            <p:nvPr/>
          </p:nvSpPr>
          <p:spPr>
            <a:xfrm>
              <a:off x="1072950" y="1229850"/>
              <a:ext cx="22425" cy="22425"/>
            </a:xfrm>
            <a:custGeom>
              <a:avLst/>
              <a:gdLst/>
              <a:ahLst/>
              <a:cxnLst/>
              <a:rect l="l" t="t" r="r" b="b"/>
              <a:pathLst>
                <a:path w="897" h="897" extrusionOk="0">
                  <a:moveTo>
                    <a:pt x="225" y="0"/>
                  </a:moveTo>
                  <a:cubicBezTo>
                    <a:pt x="225" y="448"/>
                    <a:pt x="1" y="897"/>
                    <a:pt x="897" y="897"/>
                  </a:cubicBezTo>
                  <a:cubicBezTo>
                    <a:pt x="897" y="448"/>
                    <a:pt x="897" y="224"/>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58" name="Google Shape;4458;p7"/>
            <p:cNvSpPr/>
            <p:nvPr/>
          </p:nvSpPr>
          <p:spPr>
            <a:xfrm>
              <a:off x="1033725" y="3129225"/>
              <a:ext cx="50450" cy="25"/>
            </a:xfrm>
            <a:custGeom>
              <a:avLst/>
              <a:gdLst/>
              <a:ahLst/>
              <a:cxnLst/>
              <a:rect l="l" t="t" r="r" b="b"/>
              <a:pathLst>
                <a:path w="2018" h="1" extrusionOk="0">
                  <a:moveTo>
                    <a:pt x="1121" y="1"/>
                  </a:moveTo>
                  <a:cubicBezTo>
                    <a:pt x="1" y="1"/>
                    <a:pt x="2018" y="1"/>
                    <a:pt x="112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59" name="Google Shape;4459;p7"/>
            <p:cNvSpPr/>
            <p:nvPr/>
          </p:nvSpPr>
          <p:spPr>
            <a:xfrm>
              <a:off x="1016925" y="4624575"/>
              <a:ext cx="54175" cy="18100"/>
            </a:xfrm>
            <a:custGeom>
              <a:avLst/>
              <a:gdLst/>
              <a:ahLst/>
              <a:cxnLst/>
              <a:rect l="l" t="t" r="r" b="b"/>
              <a:pathLst>
                <a:path w="2167" h="724" extrusionOk="0">
                  <a:moveTo>
                    <a:pt x="1096" y="1"/>
                  </a:moveTo>
                  <a:cubicBezTo>
                    <a:pt x="498" y="1"/>
                    <a:pt x="0" y="100"/>
                    <a:pt x="0" y="698"/>
                  </a:cubicBezTo>
                  <a:cubicBezTo>
                    <a:pt x="299" y="698"/>
                    <a:pt x="648" y="723"/>
                    <a:pt x="972" y="723"/>
                  </a:cubicBezTo>
                  <a:cubicBezTo>
                    <a:pt x="1619" y="723"/>
                    <a:pt x="2167" y="623"/>
                    <a:pt x="2017" y="26"/>
                  </a:cubicBezTo>
                  <a:cubicBezTo>
                    <a:pt x="1719" y="26"/>
                    <a:pt x="1395" y="1"/>
                    <a:pt x="109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60" name="Google Shape;4460;p7"/>
            <p:cNvSpPr/>
            <p:nvPr/>
          </p:nvSpPr>
          <p:spPr>
            <a:xfrm>
              <a:off x="1000125" y="1235450"/>
              <a:ext cx="44825" cy="56050"/>
            </a:xfrm>
            <a:custGeom>
              <a:avLst/>
              <a:gdLst/>
              <a:ahLst/>
              <a:cxnLst/>
              <a:rect l="l" t="t" r="r" b="b"/>
              <a:pathLst>
                <a:path w="1793" h="2242" extrusionOk="0">
                  <a:moveTo>
                    <a:pt x="1793" y="0"/>
                  </a:moveTo>
                  <a:lnTo>
                    <a:pt x="1793" y="0"/>
                  </a:lnTo>
                  <a:cubicBezTo>
                    <a:pt x="672" y="224"/>
                    <a:pt x="448" y="1345"/>
                    <a:pt x="0" y="2241"/>
                  </a:cubicBezTo>
                  <a:cubicBezTo>
                    <a:pt x="1569" y="2241"/>
                    <a:pt x="1121" y="448"/>
                    <a:pt x="17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61" name="Google Shape;4461;p7"/>
            <p:cNvSpPr/>
            <p:nvPr/>
          </p:nvSpPr>
          <p:spPr>
            <a:xfrm>
              <a:off x="1022525" y="3190850"/>
              <a:ext cx="16825" cy="11250"/>
            </a:xfrm>
            <a:custGeom>
              <a:avLst/>
              <a:gdLst/>
              <a:ahLst/>
              <a:cxnLst/>
              <a:rect l="l" t="t" r="r" b="b"/>
              <a:pathLst>
                <a:path w="673" h="450" extrusionOk="0">
                  <a:moveTo>
                    <a:pt x="449" y="1"/>
                  </a:moveTo>
                  <a:cubicBezTo>
                    <a:pt x="0" y="1"/>
                    <a:pt x="0" y="449"/>
                    <a:pt x="449" y="449"/>
                  </a:cubicBezTo>
                  <a:cubicBezTo>
                    <a:pt x="673" y="449"/>
                    <a:pt x="673" y="1"/>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62" name="Google Shape;4462;p7"/>
            <p:cNvSpPr/>
            <p:nvPr/>
          </p:nvSpPr>
          <p:spPr>
            <a:xfrm>
              <a:off x="994500" y="3302925"/>
              <a:ext cx="39250" cy="22425"/>
            </a:xfrm>
            <a:custGeom>
              <a:avLst/>
              <a:gdLst/>
              <a:ahLst/>
              <a:cxnLst/>
              <a:rect l="l" t="t" r="r" b="b"/>
              <a:pathLst>
                <a:path w="1570" h="897" extrusionOk="0">
                  <a:moveTo>
                    <a:pt x="673" y="0"/>
                  </a:moveTo>
                  <a:cubicBezTo>
                    <a:pt x="673" y="0"/>
                    <a:pt x="1" y="897"/>
                    <a:pt x="673" y="897"/>
                  </a:cubicBezTo>
                  <a:cubicBezTo>
                    <a:pt x="673" y="673"/>
                    <a:pt x="1570" y="224"/>
                    <a:pt x="6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63" name="Google Shape;4463;p7"/>
            <p:cNvSpPr/>
            <p:nvPr/>
          </p:nvSpPr>
          <p:spPr>
            <a:xfrm>
              <a:off x="944075" y="2031050"/>
              <a:ext cx="16850" cy="11250"/>
            </a:xfrm>
            <a:custGeom>
              <a:avLst/>
              <a:gdLst/>
              <a:ahLst/>
              <a:cxnLst/>
              <a:rect l="l" t="t" r="r" b="b"/>
              <a:pathLst>
                <a:path w="674" h="450" extrusionOk="0">
                  <a:moveTo>
                    <a:pt x="225" y="1"/>
                  </a:moveTo>
                  <a:cubicBezTo>
                    <a:pt x="1" y="1"/>
                    <a:pt x="225" y="449"/>
                    <a:pt x="673" y="449"/>
                  </a:cubicBezTo>
                  <a:cubicBezTo>
                    <a:pt x="673" y="225"/>
                    <a:pt x="673" y="1"/>
                    <a:pt x="2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64" name="Google Shape;4464;p7"/>
            <p:cNvSpPr/>
            <p:nvPr/>
          </p:nvSpPr>
          <p:spPr>
            <a:xfrm>
              <a:off x="949675" y="2053475"/>
              <a:ext cx="16850" cy="22425"/>
            </a:xfrm>
            <a:custGeom>
              <a:avLst/>
              <a:gdLst/>
              <a:ahLst/>
              <a:cxnLst/>
              <a:rect l="l" t="t" r="r" b="b"/>
              <a:pathLst>
                <a:path w="674" h="897" extrusionOk="0">
                  <a:moveTo>
                    <a:pt x="1" y="0"/>
                  </a:moveTo>
                  <a:cubicBezTo>
                    <a:pt x="1" y="449"/>
                    <a:pt x="1" y="897"/>
                    <a:pt x="673" y="897"/>
                  </a:cubicBezTo>
                  <a:cubicBezTo>
                    <a:pt x="673" y="449"/>
                    <a:pt x="673"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65" name="Google Shape;4465;p7"/>
            <p:cNvSpPr/>
            <p:nvPr/>
          </p:nvSpPr>
          <p:spPr>
            <a:xfrm>
              <a:off x="949900" y="1850875"/>
              <a:ext cx="22225" cy="17725"/>
            </a:xfrm>
            <a:custGeom>
              <a:avLst/>
              <a:gdLst/>
              <a:ahLst/>
              <a:cxnLst/>
              <a:rect l="l" t="t" r="r" b="b"/>
              <a:pathLst>
                <a:path w="889" h="709" extrusionOk="0">
                  <a:moveTo>
                    <a:pt x="622" y="0"/>
                  </a:moveTo>
                  <a:cubicBezTo>
                    <a:pt x="0" y="0"/>
                    <a:pt x="67" y="708"/>
                    <a:pt x="664" y="708"/>
                  </a:cubicBezTo>
                  <a:cubicBezTo>
                    <a:pt x="664" y="484"/>
                    <a:pt x="888" y="260"/>
                    <a:pt x="888" y="36"/>
                  </a:cubicBezTo>
                  <a:cubicBezTo>
                    <a:pt x="789" y="11"/>
                    <a:pt x="700" y="0"/>
                    <a:pt x="62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66" name="Google Shape;4466;p7"/>
            <p:cNvSpPr/>
            <p:nvPr/>
          </p:nvSpPr>
          <p:spPr>
            <a:xfrm>
              <a:off x="966500" y="1808175"/>
              <a:ext cx="18700" cy="10000"/>
            </a:xfrm>
            <a:custGeom>
              <a:avLst/>
              <a:gdLst/>
              <a:ahLst/>
              <a:cxnLst/>
              <a:rect l="l" t="t" r="r" b="b"/>
              <a:pathLst>
                <a:path w="748" h="400" extrusionOk="0">
                  <a:moveTo>
                    <a:pt x="249" y="1"/>
                  </a:moveTo>
                  <a:cubicBezTo>
                    <a:pt x="125" y="1"/>
                    <a:pt x="0" y="101"/>
                    <a:pt x="0" y="399"/>
                  </a:cubicBezTo>
                  <a:cubicBezTo>
                    <a:pt x="747" y="399"/>
                    <a:pt x="498" y="1"/>
                    <a:pt x="2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67" name="Google Shape;4467;p7"/>
            <p:cNvSpPr/>
            <p:nvPr/>
          </p:nvSpPr>
          <p:spPr>
            <a:xfrm>
              <a:off x="960900" y="3392575"/>
              <a:ext cx="11225" cy="16825"/>
            </a:xfrm>
            <a:custGeom>
              <a:avLst/>
              <a:gdLst/>
              <a:ahLst/>
              <a:cxnLst/>
              <a:rect l="l" t="t" r="r" b="b"/>
              <a:pathLst>
                <a:path w="449" h="673" extrusionOk="0">
                  <a:moveTo>
                    <a:pt x="0" y="0"/>
                  </a:moveTo>
                  <a:cubicBezTo>
                    <a:pt x="0" y="224"/>
                    <a:pt x="0" y="448"/>
                    <a:pt x="224" y="672"/>
                  </a:cubicBezTo>
                  <a:cubicBezTo>
                    <a:pt x="448" y="672"/>
                    <a:pt x="224"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68" name="Google Shape;4468;p7"/>
            <p:cNvSpPr/>
            <p:nvPr/>
          </p:nvSpPr>
          <p:spPr>
            <a:xfrm>
              <a:off x="944075" y="1801350"/>
              <a:ext cx="16850" cy="11225"/>
            </a:xfrm>
            <a:custGeom>
              <a:avLst/>
              <a:gdLst/>
              <a:ahLst/>
              <a:cxnLst/>
              <a:rect l="l" t="t" r="r" b="b"/>
              <a:pathLst>
                <a:path w="674" h="449" extrusionOk="0">
                  <a:moveTo>
                    <a:pt x="225" y="0"/>
                  </a:moveTo>
                  <a:cubicBezTo>
                    <a:pt x="1" y="0"/>
                    <a:pt x="225" y="448"/>
                    <a:pt x="673" y="448"/>
                  </a:cubicBezTo>
                  <a:cubicBezTo>
                    <a:pt x="673" y="224"/>
                    <a:pt x="673" y="0"/>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69" name="Google Shape;4469;p7"/>
            <p:cNvSpPr/>
            <p:nvPr/>
          </p:nvSpPr>
          <p:spPr>
            <a:xfrm>
              <a:off x="893650" y="3465400"/>
              <a:ext cx="33650" cy="28050"/>
            </a:xfrm>
            <a:custGeom>
              <a:avLst/>
              <a:gdLst/>
              <a:ahLst/>
              <a:cxnLst/>
              <a:rect l="l" t="t" r="r" b="b"/>
              <a:pathLst>
                <a:path w="1346" h="1122" extrusionOk="0">
                  <a:moveTo>
                    <a:pt x="673" y="1"/>
                  </a:moveTo>
                  <a:cubicBezTo>
                    <a:pt x="673" y="449"/>
                    <a:pt x="1" y="897"/>
                    <a:pt x="673" y="1121"/>
                  </a:cubicBezTo>
                  <a:cubicBezTo>
                    <a:pt x="673" y="897"/>
                    <a:pt x="1345" y="225"/>
                    <a:pt x="6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70" name="Google Shape;4470;p7"/>
            <p:cNvSpPr/>
            <p:nvPr/>
          </p:nvSpPr>
          <p:spPr>
            <a:xfrm>
              <a:off x="871250" y="1263450"/>
              <a:ext cx="33625" cy="44850"/>
            </a:xfrm>
            <a:custGeom>
              <a:avLst/>
              <a:gdLst/>
              <a:ahLst/>
              <a:cxnLst/>
              <a:rect l="l" t="t" r="r" b="b"/>
              <a:pathLst>
                <a:path w="1345" h="1794" extrusionOk="0">
                  <a:moveTo>
                    <a:pt x="449" y="1"/>
                  </a:moveTo>
                  <a:lnTo>
                    <a:pt x="449" y="1"/>
                  </a:lnTo>
                  <a:cubicBezTo>
                    <a:pt x="673" y="1121"/>
                    <a:pt x="0" y="1794"/>
                    <a:pt x="1345" y="1794"/>
                  </a:cubicBezTo>
                  <a:cubicBezTo>
                    <a:pt x="897" y="1346"/>
                    <a:pt x="1345" y="225"/>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71" name="Google Shape;4471;p7"/>
            <p:cNvSpPr/>
            <p:nvPr/>
          </p:nvSpPr>
          <p:spPr>
            <a:xfrm>
              <a:off x="874975" y="1947025"/>
              <a:ext cx="29900" cy="9975"/>
            </a:xfrm>
            <a:custGeom>
              <a:avLst/>
              <a:gdLst/>
              <a:ahLst/>
              <a:cxnLst/>
              <a:rect l="l" t="t" r="r" b="b"/>
              <a:pathLst>
                <a:path w="1196" h="399" extrusionOk="0">
                  <a:moveTo>
                    <a:pt x="1196" y="0"/>
                  </a:moveTo>
                  <a:cubicBezTo>
                    <a:pt x="1" y="0"/>
                    <a:pt x="300" y="398"/>
                    <a:pt x="698" y="398"/>
                  </a:cubicBezTo>
                  <a:cubicBezTo>
                    <a:pt x="897" y="398"/>
                    <a:pt x="1121" y="299"/>
                    <a:pt x="119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72" name="Google Shape;4472;p7"/>
            <p:cNvSpPr/>
            <p:nvPr/>
          </p:nvSpPr>
          <p:spPr>
            <a:xfrm>
              <a:off x="854425" y="3437400"/>
              <a:ext cx="44850" cy="50450"/>
            </a:xfrm>
            <a:custGeom>
              <a:avLst/>
              <a:gdLst/>
              <a:ahLst/>
              <a:cxnLst/>
              <a:rect l="l" t="t" r="r" b="b"/>
              <a:pathLst>
                <a:path w="1794" h="2018" extrusionOk="0">
                  <a:moveTo>
                    <a:pt x="1346" y="0"/>
                  </a:moveTo>
                  <a:lnTo>
                    <a:pt x="1346" y="0"/>
                  </a:lnTo>
                  <a:cubicBezTo>
                    <a:pt x="1122" y="897"/>
                    <a:pt x="225" y="1345"/>
                    <a:pt x="1" y="2017"/>
                  </a:cubicBezTo>
                  <a:cubicBezTo>
                    <a:pt x="1122" y="1793"/>
                    <a:pt x="1794" y="672"/>
                    <a:pt x="13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73" name="Google Shape;4473;p7"/>
            <p:cNvSpPr/>
            <p:nvPr/>
          </p:nvSpPr>
          <p:spPr>
            <a:xfrm>
              <a:off x="876850" y="3504625"/>
              <a:ext cx="22425" cy="11225"/>
            </a:xfrm>
            <a:custGeom>
              <a:avLst/>
              <a:gdLst/>
              <a:ahLst/>
              <a:cxnLst/>
              <a:rect l="l" t="t" r="r" b="b"/>
              <a:pathLst>
                <a:path w="897" h="449" extrusionOk="0">
                  <a:moveTo>
                    <a:pt x="673" y="0"/>
                  </a:moveTo>
                  <a:cubicBezTo>
                    <a:pt x="225" y="0"/>
                    <a:pt x="0" y="225"/>
                    <a:pt x="0" y="449"/>
                  </a:cubicBezTo>
                  <a:cubicBezTo>
                    <a:pt x="673" y="449"/>
                    <a:pt x="897" y="449"/>
                    <a:pt x="6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74" name="Google Shape;4474;p7"/>
            <p:cNvSpPr/>
            <p:nvPr/>
          </p:nvSpPr>
          <p:spPr>
            <a:xfrm>
              <a:off x="843975" y="3552325"/>
              <a:ext cx="14175" cy="8275"/>
            </a:xfrm>
            <a:custGeom>
              <a:avLst/>
              <a:gdLst/>
              <a:ahLst/>
              <a:cxnLst/>
              <a:rect l="l" t="t" r="r" b="b"/>
              <a:pathLst>
                <a:path w="567" h="331" extrusionOk="0">
                  <a:moveTo>
                    <a:pt x="465" y="0"/>
                  </a:moveTo>
                  <a:cubicBezTo>
                    <a:pt x="434" y="0"/>
                    <a:pt x="353" y="31"/>
                    <a:pt x="195" y="110"/>
                  </a:cubicBezTo>
                  <a:cubicBezTo>
                    <a:pt x="32" y="273"/>
                    <a:pt x="0" y="330"/>
                    <a:pt x="34" y="330"/>
                  </a:cubicBezTo>
                  <a:cubicBezTo>
                    <a:pt x="114" y="330"/>
                    <a:pt x="566" y="0"/>
                    <a:pt x="46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75" name="Google Shape;4475;p7"/>
            <p:cNvSpPr/>
            <p:nvPr/>
          </p:nvSpPr>
          <p:spPr>
            <a:xfrm>
              <a:off x="853800" y="3499025"/>
              <a:ext cx="24800" cy="6500"/>
            </a:xfrm>
            <a:custGeom>
              <a:avLst/>
              <a:gdLst/>
              <a:ahLst/>
              <a:cxnLst/>
              <a:rect l="l" t="t" r="r" b="b"/>
              <a:pathLst>
                <a:path w="992" h="260" extrusionOk="0">
                  <a:moveTo>
                    <a:pt x="474" y="0"/>
                  </a:moveTo>
                  <a:lnTo>
                    <a:pt x="474" y="0"/>
                  </a:lnTo>
                  <a:cubicBezTo>
                    <a:pt x="1" y="190"/>
                    <a:pt x="87" y="259"/>
                    <a:pt x="278" y="259"/>
                  </a:cubicBezTo>
                  <a:cubicBezTo>
                    <a:pt x="538" y="259"/>
                    <a:pt x="992" y="130"/>
                    <a:pt x="47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76" name="Google Shape;4476;p7"/>
            <p:cNvSpPr/>
            <p:nvPr/>
          </p:nvSpPr>
          <p:spPr>
            <a:xfrm>
              <a:off x="839875" y="3514250"/>
              <a:ext cx="20200" cy="7200"/>
            </a:xfrm>
            <a:custGeom>
              <a:avLst/>
              <a:gdLst/>
              <a:ahLst/>
              <a:cxnLst/>
              <a:rect l="l" t="t" r="r" b="b"/>
              <a:pathLst>
                <a:path w="808" h="288" extrusionOk="0">
                  <a:moveTo>
                    <a:pt x="230" y="1"/>
                  </a:moveTo>
                  <a:cubicBezTo>
                    <a:pt x="72" y="1"/>
                    <a:pt x="0" y="288"/>
                    <a:pt x="359" y="288"/>
                  </a:cubicBezTo>
                  <a:cubicBezTo>
                    <a:pt x="583" y="288"/>
                    <a:pt x="807" y="64"/>
                    <a:pt x="359" y="64"/>
                  </a:cubicBezTo>
                  <a:cubicBezTo>
                    <a:pt x="314" y="19"/>
                    <a:pt x="269" y="1"/>
                    <a:pt x="23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77" name="Google Shape;4477;p7"/>
            <p:cNvSpPr/>
            <p:nvPr/>
          </p:nvSpPr>
          <p:spPr>
            <a:xfrm>
              <a:off x="823625" y="3532650"/>
              <a:ext cx="28025" cy="4225"/>
            </a:xfrm>
            <a:custGeom>
              <a:avLst/>
              <a:gdLst/>
              <a:ahLst/>
              <a:cxnLst/>
              <a:rect l="l" t="t" r="r" b="b"/>
              <a:pathLst>
                <a:path w="1121" h="169" extrusionOk="0">
                  <a:moveTo>
                    <a:pt x="561" y="0"/>
                  </a:moveTo>
                  <a:cubicBezTo>
                    <a:pt x="0" y="112"/>
                    <a:pt x="280" y="168"/>
                    <a:pt x="561" y="168"/>
                  </a:cubicBezTo>
                  <a:cubicBezTo>
                    <a:pt x="841" y="168"/>
                    <a:pt x="1121" y="112"/>
                    <a:pt x="56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78" name="Google Shape;4478;p7"/>
            <p:cNvSpPr/>
            <p:nvPr/>
          </p:nvSpPr>
          <p:spPr>
            <a:xfrm>
              <a:off x="816650" y="1168200"/>
              <a:ext cx="25525" cy="10650"/>
            </a:xfrm>
            <a:custGeom>
              <a:avLst/>
              <a:gdLst/>
              <a:ahLst/>
              <a:cxnLst/>
              <a:rect l="l" t="t" r="r" b="b"/>
              <a:pathLst>
                <a:path w="1021" h="426" extrusionOk="0">
                  <a:moveTo>
                    <a:pt x="615" y="1"/>
                  </a:moveTo>
                  <a:cubicBezTo>
                    <a:pt x="1" y="247"/>
                    <a:pt x="330" y="425"/>
                    <a:pt x="605" y="425"/>
                  </a:cubicBezTo>
                  <a:cubicBezTo>
                    <a:pt x="831" y="425"/>
                    <a:pt x="1020" y="304"/>
                    <a:pt x="6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79" name="Google Shape;4479;p7"/>
            <p:cNvSpPr/>
            <p:nvPr/>
          </p:nvSpPr>
          <p:spPr>
            <a:xfrm>
              <a:off x="820825" y="1582825"/>
              <a:ext cx="16825" cy="5625"/>
            </a:xfrm>
            <a:custGeom>
              <a:avLst/>
              <a:gdLst/>
              <a:ahLst/>
              <a:cxnLst/>
              <a:rect l="l" t="t" r="r" b="b"/>
              <a:pathLst>
                <a:path w="673" h="225" extrusionOk="0">
                  <a:moveTo>
                    <a:pt x="448" y="0"/>
                  </a:moveTo>
                  <a:cubicBezTo>
                    <a:pt x="0" y="0"/>
                    <a:pt x="448" y="225"/>
                    <a:pt x="673" y="225"/>
                  </a:cubicBezTo>
                  <a:cubicBezTo>
                    <a:pt x="673" y="225"/>
                    <a:pt x="673" y="0"/>
                    <a:pt x="4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80" name="Google Shape;4480;p7"/>
            <p:cNvSpPr/>
            <p:nvPr/>
          </p:nvSpPr>
          <p:spPr>
            <a:xfrm>
              <a:off x="812825" y="1142575"/>
              <a:ext cx="12625" cy="6475"/>
            </a:xfrm>
            <a:custGeom>
              <a:avLst/>
              <a:gdLst/>
              <a:ahLst/>
              <a:cxnLst/>
              <a:rect l="l" t="t" r="r" b="b"/>
              <a:pathLst>
                <a:path w="505" h="259" extrusionOk="0">
                  <a:moveTo>
                    <a:pt x="38" y="0"/>
                  </a:moveTo>
                  <a:cubicBezTo>
                    <a:pt x="0" y="0"/>
                    <a:pt x="453" y="259"/>
                    <a:pt x="491" y="259"/>
                  </a:cubicBezTo>
                  <a:cubicBezTo>
                    <a:pt x="504" y="259"/>
                    <a:pt x="462" y="224"/>
                    <a:pt x="320" y="129"/>
                  </a:cubicBezTo>
                  <a:cubicBezTo>
                    <a:pt x="131" y="35"/>
                    <a:pt x="51" y="0"/>
                    <a:pt x="3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81" name="Google Shape;4481;p7"/>
            <p:cNvSpPr/>
            <p:nvPr/>
          </p:nvSpPr>
          <p:spPr>
            <a:xfrm>
              <a:off x="736775" y="1239975"/>
              <a:ext cx="95275" cy="40325"/>
            </a:xfrm>
            <a:custGeom>
              <a:avLst/>
              <a:gdLst/>
              <a:ahLst/>
              <a:cxnLst/>
              <a:rect l="l" t="t" r="r" b="b"/>
              <a:pathLst>
                <a:path w="3811" h="1613" extrusionOk="0">
                  <a:moveTo>
                    <a:pt x="3204" y="0"/>
                  </a:moveTo>
                  <a:cubicBezTo>
                    <a:pt x="1851" y="0"/>
                    <a:pt x="586" y="636"/>
                    <a:pt x="0" y="1612"/>
                  </a:cubicBezTo>
                  <a:cubicBezTo>
                    <a:pt x="2018" y="1612"/>
                    <a:pt x="2466" y="716"/>
                    <a:pt x="3810" y="43"/>
                  </a:cubicBezTo>
                  <a:cubicBezTo>
                    <a:pt x="3608" y="14"/>
                    <a:pt x="3405" y="0"/>
                    <a:pt x="320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82" name="Google Shape;4482;p7"/>
            <p:cNvSpPr/>
            <p:nvPr/>
          </p:nvSpPr>
          <p:spPr>
            <a:xfrm>
              <a:off x="787200" y="2014250"/>
              <a:ext cx="44850" cy="33650"/>
            </a:xfrm>
            <a:custGeom>
              <a:avLst/>
              <a:gdLst/>
              <a:ahLst/>
              <a:cxnLst/>
              <a:rect l="l" t="t" r="r" b="b"/>
              <a:pathLst>
                <a:path w="1794" h="1346" extrusionOk="0">
                  <a:moveTo>
                    <a:pt x="1793" y="0"/>
                  </a:moveTo>
                  <a:cubicBezTo>
                    <a:pt x="449" y="0"/>
                    <a:pt x="225" y="449"/>
                    <a:pt x="1" y="1345"/>
                  </a:cubicBezTo>
                  <a:cubicBezTo>
                    <a:pt x="897" y="1121"/>
                    <a:pt x="1569" y="673"/>
                    <a:pt x="17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83" name="Google Shape;4483;p7"/>
            <p:cNvSpPr/>
            <p:nvPr/>
          </p:nvSpPr>
          <p:spPr>
            <a:xfrm>
              <a:off x="770400" y="1111300"/>
              <a:ext cx="35975" cy="34525"/>
            </a:xfrm>
            <a:custGeom>
              <a:avLst/>
              <a:gdLst/>
              <a:ahLst/>
              <a:cxnLst/>
              <a:rect l="l" t="t" r="r" b="b"/>
              <a:pathLst>
                <a:path w="1439" h="1381" extrusionOk="0">
                  <a:moveTo>
                    <a:pt x="430" y="1"/>
                  </a:moveTo>
                  <a:cubicBezTo>
                    <a:pt x="310" y="1"/>
                    <a:pt x="168" y="12"/>
                    <a:pt x="0" y="36"/>
                  </a:cubicBezTo>
                  <a:cubicBezTo>
                    <a:pt x="0" y="708"/>
                    <a:pt x="224" y="1156"/>
                    <a:pt x="1345" y="1380"/>
                  </a:cubicBezTo>
                  <a:cubicBezTo>
                    <a:pt x="945" y="780"/>
                    <a:pt x="1438" y="1"/>
                    <a:pt x="43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84" name="Google Shape;4484;p7"/>
            <p:cNvSpPr/>
            <p:nvPr/>
          </p:nvSpPr>
          <p:spPr>
            <a:xfrm>
              <a:off x="787200" y="1532400"/>
              <a:ext cx="16825" cy="16825"/>
            </a:xfrm>
            <a:custGeom>
              <a:avLst/>
              <a:gdLst/>
              <a:ahLst/>
              <a:cxnLst/>
              <a:rect l="l" t="t" r="r" b="b"/>
              <a:pathLst>
                <a:path w="673" h="673" extrusionOk="0">
                  <a:moveTo>
                    <a:pt x="1" y="0"/>
                  </a:moveTo>
                  <a:cubicBezTo>
                    <a:pt x="1" y="225"/>
                    <a:pt x="1" y="673"/>
                    <a:pt x="225" y="673"/>
                  </a:cubicBezTo>
                  <a:cubicBezTo>
                    <a:pt x="673" y="673"/>
                    <a:pt x="449"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85" name="Google Shape;4485;p7"/>
            <p:cNvSpPr/>
            <p:nvPr/>
          </p:nvSpPr>
          <p:spPr>
            <a:xfrm>
              <a:off x="764800" y="1571625"/>
              <a:ext cx="50450" cy="39250"/>
            </a:xfrm>
            <a:custGeom>
              <a:avLst/>
              <a:gdLst/>
              <a:ahLst/>
              <a:cxnLst/>
              <a:rect l="l" t="t" r="r" b="b"/>
              <a:pathLst>
                <a:path w="2018" h="1570" extrusionOk="0">
                  <a:moveTo>
                    <a:pt x="224" y="0"/>
                  </a:moveTo>
                  <a:cubicBezTo>
                    <a:pt x="0" y="448"/>
                    <a:pt x="224" y="1121"/>
                    <a:pt x="672" y="1569"/>
                  </a:cubicBezTo>
                  <a:lnTo>
                    <a:pt x="672" y="1569"/>
                  </a:lnTo>
                  <a:cubicBezTo>
                    <a:pt x="672" y="897"/>
                    <a:pt x="2017" y="0"/>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86" name="Google Shape;4486;p7"/>
            <p:cNvSpPr/>
            <p:nvPr/>
          </p:nvSpPr>
          <p:spPr>
            <a:xfrm>
              <a:off x="776000" y="2014250"/>
              <a:ext cx="11225" cy="11225"/>
            </a:xfrm>
            <a:custGeom>
              <a:avLst/>
              <a:gdLst/>
              <a:ahLst/>
              <a:cxnLst/>
              <a:rect l="l" t="t" r="r" b="b"/>
              <a:pathLst>
                <a:path w="449" h="449" extrusionOk="0">
                  <a:moveTo>
                    <a:pt x="224" y="0"/>
                  </a:moveTo>
                  <a:cubicBezTo>
                    <a:pt x="0" y="0"/>
                    <a:pt x="224" y="449"/>
                    <a:pt x="449" y="449"/>
                  </a:cubicBezTo>
                  <a:cubicBezTo>
                    <a:pt x="449" y="225"/>
                    <a:pt x="449" y="0"/>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87" name="Google Shape;4487;p7"/>
            <p:cNvSpPr/>
            <p:nvPr/>
          </p:nvSpPr>
          <p:spPr>
            <a:xfrm>
              <a:off x="759175" y="2047875"/>
              <a:ext cx="28050" cy="28025"/>
            </a:xfrm>
            <a:custGeom>
              <a:avLst/>
              <a:gdLst/>
              <a:ahLst/>
              <a:cxnLst/>
              <a:rect l="l" t="t" r="r" b="b"/>
              <a:pathLst>
                <a:path w="1122" h="1121" extrusionOk="0">
                  <a:moveTo>
                    <a:pt x="1122" y="0"/>
                  </a:moveTo>
                  <a:cubicBezTo>
                    <a:pt x="225" y="0"/>
                    <a:pt x="1" y="448"/>
                    <a:pt x="1" y="1121"/>
                  </a:cubicBezTo>
                  <a:cubicBezTo>
                    <a:pt x="673" y="897"/>
                    <a:pt x="1122" y="673"/>
                    <a:pt x="112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88" name="Google Shape;4488;p7"/>
            <p:cNvSpPr/>
            <p:nvPr/>
          </p:nvSpPr>
          <p:spPr>
            <a:xfrm>
              <a:off x="663925" y="2047875"/>
              <a:ext cx="56075" cy="39225"/>
            </a:xfrm>
            <a:custGeom>
              <a:avLst/>
              <a:gdLst/>
              <a:ahLst/>
              <a:cxnLst/>
              <a:rect l="l" t="t" r="r" b="b"/>
              <a:pathLst>
                <a:path w="2243" h="1569" extrusionOk="0">
                  <a:moveTo>
                    <a:pt x="2242" y="0"/>
                  </a:moveTo>
                  <a:lnTo>
                    <a:pt x="2242" y="0"/>
                  </a:lnTo>
                  <a:cubicBezTo>
                    <a:pt x="897" y="224"/>
                    <a:pt x="1" y="673"/>
                    <a:pt x="1" y="1569"/>
                  </a:cubicBezTo>
                  <a:cubicBezTo>
                    <a:pt x="2018" y="1345"/>
                    <a:pt x="1570" y="1121"/>
                    <a:pt x="224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89" name="Google Shape;4489;p7"/>
            <p:cNvSpPr/>
            <p:nvPr/>
          </p:nvSpPr>
          <p:spPr>
            <a:xfrm>
              <a:off x="659775" y="1705350"/>
              <a:ext cx="21000" cy="18325"/>
            </a:xfrm>
            <a:custGeom>
              <a:avLst/>
              <a:gdLst/>
              <a:ahLst/>
              <a:cxnLst/>
              <a:rect l="l" t="t" r="r" b="b"/>
              <a:pathLst>
                <a:path w="840" h="733" extrusionOk="0">
                  <a:moveTo>
                    <a:pt x="615" y="0"/>
                  </a:moveTo>
                  <a:cubicBezTo>
                    <a:pt x="16" y="0"/>
                    <a:pt x="1" y="732"/>
                    <a:pt x="447" y="732"/>
                  </a:cubicBezTo>
                  <a:cubicBezTo>
                    <a:pt x="497" y="732"/>
                    <a:pt x="553" y="723"/>
                    <a:pt x="615" y="702"/>
                  </a:cubicBezTo>
                  <a:cubicBezTo>
                    <a:pt x="615" y="254"/>
                    <a:pt x="839" y="254"/>
                    <a:pt x="839" y="30"/>
                  </a:cubicBezTo>
                  <a:cubicBezTo>
                    <a:pt x="757" y="9"/>
                    <a:pt x="682" y="0"/>
                    <a:pt x="6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90" name="Google Shape;4490;p7"/>
            <p:cNvSpPr/>
            <p:nvPr/>
          </p:nvSpPr>
          <p:spPr>
            <a:xfrm>
              <a:off x="613500" y="1762125"/>
              <a:ext cx="11250" cy="16825"/>
            </a:xfrm>
            <a:custGeom>
              <a:avLst/>
              <a:gdLst/>
              <a:ahLst/>
              <a:cxnLst/>
              <a:rect l="l" t="t" r="r" b="b"/>
              <a:pathLst>
                <a:path w="450" h="673" extrusionOk="0">
                  <a:moveTo>
                    <a:pt x="1" y="0"/>
                  </a:moveTo>
                  <a:cubicBezTo>
                    <a:pt x="1" y="224"/>
                    <a:pt x="1" y="448"/>
                    <a:pt x="225" y="673"/>
                  </a:cubicBezTo>
                  <a:cubicBezTo>
                    <a:pt x="449" y="673"/>
                    <a:pt x="225"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91" name="Google Shape;4491;p7"/>
            <p:cNvSpPr/>
            <p:nvPr/>
          </p:nvSpPr>
          <p:spPr>
            <a:xfrm>
              <a:off x="568675" y="1818150"/>
              <a:ext cx="50450" cy="33650"/>
            </a:xfrm>
            <a:custGeom>
              <a:avLst/>
              <a:gdLst/>
              <a:ahLst/>
              <a:cxnLst/>
              <a:rect l="l" t="t" r="r" b="b"/>
              <a:pathLst>
                <a:path w="2018" h="1346" extrusionOk="0">
                  <a:moveTo>
                    <a:pt x="2018" y="0"/>
                  </a:moveTo>
                  <a:cubicBezTo>
                    <a:pt x="1122" y="0"/>
                    <a:pt x="449" y="673"/>
                    <a:pt x="1" y="1345"/>
                  </a:cubicBezTo>
                  <a:cubicBezTo>
                    <a:pt x="897" y="1121"/>
                    <a:pt x="1570" y="673"/>
                    <a:pt x="201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92" name="Google Shape;4492;p7"/>
            <p:cNvSpPr/>
            <p:nvPr/>
          </p:nvSpPr>
          <p:spPr>
            <a:xfrm>
              <a:off x="591100" y="1778925"/>
              <a:ext cx="16825" cy="22450"/>
            </a:xfrm>
            <a:custGeom>
              <a:avLst/>
              <a:gdLst/>
              <a:ahLst/>
              <a:cxnLst/>
              <a:rect l="l" t="t" r="r" b="b"/>
              <a:pathLst>
                <a:path w="673" h="898" extrusionOk="0">
                  <a:moveTo>
                    <a:pt x="673" y="1"/>
                  </a:moveTo>
                  <a:cubicBezTo>
                    <a:pt x="225" y="1"/>
                    <a:pt x="0" y="449"/>
                    <a:pt x="0" y="897"/>
                  </a:cubicBezTo>
                  <a:cubicBezTo>
                    <a:pt x="673" y="897"/>
                    <a:pt x="673" y="449"/>
                    <a:pt x="6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93" name="Google Shape;4493;p7"/>
            <p:cNvSpPr/>
            <p:nvPr/>
          </p:nvSpPr>
          <p:spPr>
            <a:xfrm>
              <a:off x="596700" y="3286100"/>
              <a:ext cx="16825" cy="11250"/>
            </a:xfrm>
            <a:custGeom>
              <a:avLst/>
              <a:gdLst/>
              <a:ahLst/>
              <a:cxnLst/>
              <a:rect l="l" t="t" r="r" b="b"/>
              <a:pathLst>
                <a:path w="673" h="450" extrusionOk="0">
                  <a:moveTo>
                    <a:pt x="1" y="1"/>
                  </a:moveTo>
                  <a:cubicBezTo>
                    <a:pt x="1" y="1"/>
                    <a:pt x="1" y="449"/>
                    <a:pt x="225" y="449"/>
                  </a:cubicBezTo>
                  <a:cubicBezTo>
                    <a:pt x="673" y="449"/>
                    <a:pt x="449"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94" name="Google Shape;4494;p7"/>
            <p:cNvSpPr/>
            <p:nvPr/>
          </p:nvSpPr>
          <p:spPr>
            <a:xfrm>
              <a:off x="591100" y="3420575"/>
              <a:ext cx="8250" cy="12375"/>
            </a:xfrm>
            <a:custGeom>
              <a:avLst/>
              <a:gdLst/>
              <a:ahLst/>
              <a:cxnLst/>
              <a:rect l="l" t="t" r="r" b="b"/>
              <a:pathLst>
                <a:path w="330" h="495" extrusionOk="0">
                  <a:moveTo>
                    <a:pt x="0" y="1"/>
                  </a:moveTo>
                  <a:cubicBezTo>
                    <a:pt x="0" y="225"/>
                    <a:pt x="0" y="449"/>
                    <a:pt x="225" y="449"/>
                  </a:cubicBezTo>
                  <a:cubicBezTo>
                    <a:pt x="257" y="481"/>
                    <a:pt x="275" y="495"/>
                    <a:pt x="283" y="495"/>
                  </a:cubicBezTo>
                  <a:cubicBezTo>
                    <a:pt x="330" y="495"/>
                    <a:pt x="0"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95" name="Google Shape;4495;p7"/>
            <p:cNvSpPr/>
            <p:nvPr/>
          </p:nvSpPr>
          <p:spPr>
            <a:xfrm>
              <a:off x="546275" y="1795725"/>
              <a:ext cx="33650" cy="33650"/>
            </a:xfrm>
            <a:custGeom>
              <a:avLst/>
              <a:gdLst/>
              <a:ahLst/>
              <a:cxnLst/>
              <a:rect l="l" t="t" r="r" b="b"/>
              <a:pathLst>
                <a:path w="1346" h="1346" extrusionOk="0">
                  <a:moveTo>
                    <a:pt x="1345" y="1"/>
                  </a:moveTo>
                  <a:cubicBezTo>
                    <a:pt x="0" y="1"/>
                    <a:pt x="449" y="1346"/>
                    <a:pt x="1345" y="1346"/>
                  </a:cubicBezTo>
                  <a:cubicBezTo>
                    <a:pt x="1345" y="673"/>
                    <a:pt x="897" y="673"/>
                    <a:pt x="134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96" name="Google Shape;4496;p7"/>
            <p:cNvSpPr/>
            <p:nvPr/>
          </p:nvSpPr>
          <p:spPr>
            <a:xfrm>
              <a:off x="549075" y="1857375"/>
              <a:ext cx="28050" cy="4225"/>
            </a:xfrm>
            <a:custGeom>
              <a:avLst/>
              <a:gdLst/>
              <a:ahLst/>
              <a:cxnLst/>
              <a:rect l="l" t="t" r="r" b="b"/>
              <a:pathLst>
                <a:path w="1122" h="169" extrusionOk="0">
                  <a:moveTo>
                    <a:pt x="561" y="0"/>
                  </a:moveTo>
                  <a:lnTo>
                    <a:pt x="561" y="0"/>
                  </a:lnTo>
                  <a:cubicBezTo>
                    <a:pt x="1" y="112"/>
                    <a:pt x="281" y="168"/>
                    <a:pt x="561" y="168"/>
                  </a:cubicBezTo>
                  <a:cubicBezTo>
                    <a:pt x="841" y="168"/>
                    <a:pt x="1121" y="112"/>
                    <a:pt x="56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97" name="Google Shape;4497;p7"/>
            <p:cNvSpPr/>
            <p:nvPr/>
          </p:nvSpPr>
          <p:spPr>
            <a:xfrm>
              <a:off x="540025" y="1862975"/>
              <a:ext cx="24825" cy="6500"/>
            </a:xfrm>
            <a:custGeom>
              <a:avLst/>
              <a:gdLst/>
              <a:ahLst/>
              <a:cxnLst/>
              <a:rect l="l" t="t" r="r" b="b"/>
              <a:pathLst>
                <a:path w="993" h="260" extrusionOk="0">
                  <a:moveTo>
                    <a:pt x="475" y="0"/>
                  </a:moveTo>
                  <a:lnTo>
                    <a:pt x="475" y="0"/>
                  </a:lnTo>
                  <a:cubicBezTo>
                    <a:pt x="1" y="190"/>
                    <a:pt x="88" y="259"/>
                    <a:pt x="278" y="259"/>
                  </a:cubicBezTo>
                  <a:cubicBezTo>
                    <a:pt x="539" y="259"/>
                    <a:pt x="992" y="130"/>
                    <a:pt x="47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98" name="Google Shape;4498;p7"/>
            <p:cNvSpPr/>
            <p:nvPr/>
          </p:nvSpPr>
          <p:spPr>
            <a:xfrm>
              <a:off x="529475" y="1409125"/>
              <a:ext cx="16825" cy="11250"/>
            </a:xfrm>
            <a:custGeom>
              <a:avLst/>
              <a:gdLst/>
              <a:ahLst/>
              <a:cxnLst/>
              <a:rect l="l" t="t" r="r" b="b"/>
              <a:pathLst>
                <a:path w="673" h="450" extrusionOk="0">
                  <a:moveTo>
                    <a:pt x="224" y="1"/>
                  </a:moveTo>
                  <a:cubicBezTo>
                    <a:pt x="0" y="1"/>
                    <a:pt x="224" y="449"/>
                    <a:pt x="672" y="449"/>
                  </a:cubicBezTo>
                  <a:cubicBezTo>
                    <a:pt x="672" y="225"/>
                    <a:pt x="672" y="1"/>
                    <a:pt x="2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99" name="Google Shape;4499;p7"/>
            <p:cNvSpPr/>
            <p:nvPr/>
          </p:nvSpPr>
          <p:spPr>
            <a:xfrm>
              <a:off x="525600" y="1840550"/>
              <a:ext cx="22425" cy="6500"/>
            </a:xfrm>
            <a:custGeom>
              <a:avLst/>
              <a:gdLst/>
              <a:ahLst/>
              <a:cxnLst/>
              <a:rect l="l" t="t" r="r" b="b"/>
              <a:pathLst>
                <a:path w="897" h="260" extrusionOk="0">
                  <a:moveTo>
                    <a:pt x="379" y="1"/>
                  </a:moveTo>
                  <a:lnTo>
                    <a:pt x="379" y="1"/>
                  </a:lnTo>
                  <a:cubicBezTo>
                    <a:pt x="0" y="190"/>
                    <a:pt x="102" y="260"/>
                    <a:pt x="278" y="260"/>
                  </a:cubicBezTo>
                  <a:cubicBezTo>
                    <a:pt x="518" y="260"/>
                    <a:pt x="897" y="130"/>
                    <a:pt x="3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00" name="Google Shape;4500;p7"/>
            <p:cNvSpPr/>
            <p:nvPr/>
          </p:nvSpPr>
          <p:spPr>
            <a:xfrm>
              <a:off x="456625" y="2193550"/>
              <a:ext cx="67250" cy="39250"/>
            </a:xfrm>
            <a:custGeom>
              <a:avLst/>
              <a:gdLst/>
              <a:ahLst/>
              <a:cxnLst/>
              <a:rect l="l" t="t" r="r" b="b"/>
              <a:pathLst>
                <a:path w="2690" h="1570" extrusionOk="0">
                  <a:moveTo>
                    <a:pt x="2690" y="0"/>
                  </a:moveTo>
                  <a:lnTo>
                    <a:pt x="2690" y="0"/>
                  </a:lnTo>
                  <a:cubicBezTo>
                    <a:pt x="1569" y="224"/>
                    <a:pt x="1" y="897"/>
                    <a:pt x="449" y="1569"/>
                  </a:cubicBezTo>
                  <a:cubicBezTo>
                    <a:pt x="1121" y="897"/>
                    <a:pt x="2242" y="673"/>
                    <a:pt x="269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01" name="Google Shape;4501;p7"/>
            <p:cNvSpPr/>
            <p:nvPr/>
          </p:nvSpPr>
          <p:spPr>
            <a:xfrm>
              <a:off x="430125" y="1906050"/>
              <a:ext cx="21550" cy="12975"/>
            </a:xfrm>
            <a:custGeom>
              <a:avLst/>
              <a:gdLst/>
              <a:ahLst/>
              <a:cxnLst/>
              <a:rect l="l" t="t" r="r" b="b"/>
              <a:pathLst>
                <a:path w="862" h="519" extrusionOk="0">
                  <a:moveTo>
                    <a:pt x="654" y="1"/>
                  </a:moveTo>
                  <a:cubicBezTo>
                    <a:pt x="434" y="1"/>
                    <a:pt x="0" y="260"/>
                    <a:pt x="388" y="518"/>
                  </a:cubicBezTo>
                  <a:cubicBezTo>
                    <a:pt x="862" y="140"/>
                    <a:pt x="815" y="1"/>
                    <a:pt x="65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02" name="Google Shape;4502;p7"/>
            <p:cNvSpPr/>
            <p:nvPr/>
          </p:nvSpPr>
          <p:spPr>
            <a:xfrm>
              <a:off x="422150" y="2232000"/>
              <a:ext cx="28900" cy="9625"/>
            </a:xfrm>
            <a:custGeom>
              <a:avLst/>
              <a:gdLst/>
              <a:ahLst/>
              <a:cxnLst/>
              <a:rect l="l" t="t" r="r" b="b"/>
              <a:pathLst>
                <a:path w="1156" h="385" extrusionOk="0">
                  <a:moveTo>
                    <a:pt x="733" y="1"/>
                  </a:moveTo>
                  <a:cubicBezTo>
                    <a:pt x="0" y="1"/>
                    <a:pt x="356" y="384"/>
                    <a:pt x="728" y="384"/>
                  </a:cubicBezTo>
                  <a:cubicBezTo>
                    <a:pt x="907" y="384"/>
                    <a:pt x="1089" y="295"/>
                    <a:pt x="1155" y="31"/>
                  </a:cubicBezTo>
                  <a:cubicBezTo>
                    <a:pt x="986" y="10"/>
                    <a:pt x="847" y="1"/>
                    <a:pt x="73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03" name="Google Shape;4503;p7"/>
            <p:cNvSpPr/>
            <p:nvPr/>
          </p:nvSpPr>
          <p:spPr>
            <a:xfrm>
              <a:off x="307750" y="1957075"/>
              <a:ext cx="25625" cy="12375"/>
            </a:xfrm>
            <a:custGeom>
              <a:avLst/>
              <a:gdLst/>
              <a:ahLst/>
              <a:cxnLst/>
              <a:rect l="l" t="t" r="r" b="b"/>
              <a:pathLst>
                <a:path w="1025" h="495" extrusionOk="0">
                  <a:moveTo>
                    <a:pt x="753" y="1"/>
                  </a:moveTo>
                  <a:cubicBezTo>
                    <a:pt x="247" y="1"/>
                    <a:pt x="0" y="495"/>
                    <a:pt x="577" y="495"/>
                  </a:cubicBezTo>
                  <a:cubicBezTo>
                    <a:pt x="577" y="270"/>
                    <a:pt x="1025" y="270"/>
                    <a:pt x="1025" y="46"/>
                  </a:cubicBezTo>
                  <a:cubicBezTo>
                    <a:pt x="929" y="14"/>
                    <a:pt x="837" y="1"/>
                    <a:pt x="75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04" name="Google Shape;4504;p7"/>
            <p:cNvSpPr/>
            <p:nvPr/>
          </p:nvSpPr>
          <p:spPr>
            <a:xfrm>
              <a:off x="288550" y="2292875"/>
              <a:ext cx="39225" cy="12750"/>
            </a:xfrm>
            <a:custGeom>
              <a:avLst/>
              <a:gdLst/>
              <a:ahLst/>
              <a:cxnLst/>
              <a:rect l="l" t="t" r="r" b="b"/>
              <a:pathLst>
                <a:path w="1569" h="510" extrusionOk="0">
                  <a:moveTo>
                    <a:pt x="1103" y="0"/>
                  </a:moveTo>
                  <a:cubicBezTo>
                    <a:pt x="509" y="0"/>
                    <a:pt x="181" y="328"/>
                    <a:pt x="0" y="510"/>
                  </a:cubicBezTo>
                  <a:cubicBezTo>
                    <a:pt x="672" y="510"/>
                    <a:pt x="1569" y="510"/>
                    <a:pt x="1569" y="61"/>
                  </a:cubicBezTo>
                  <a:cubicBezTo>
                    <a:pt x="1398" y="18"/>
                    <a:pt x="1243" y="0"/>
                    <a:pt x="11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05" name="Google Shape;4505;p7"/>
            <p:cNvSpPr/>
            <p:nvPr/>
          </p:nvSpPr>
          <p:spPr>
            <a:xfrm>
              <a:off x="249325" y="1033750"/>
              <a:ext cx="16825" cy="5625"/>
            </a:xfrm>
            <a:custGeom>
              <a:avLst/>
              <a:gdLst/>
              <a:ahLst/>
              <a:cxnLst/>
              <a:rect l="l" t="t" r="r" b="b"/>
              <a:pathLst>
                <a:path w="673" h="225" extrusionOk="0">
                  <a:moveTo>
                    <a:pt x="448" y="0"/>
                  </a:moveTo>
                  <a:cubicBezTo>
                    <a:pt x="0" y="0"/>
                    <a:pt x="448" y="224"/>
                    <a:pt x="673" y="224"/>
                  </a:cubicBezTo>
                  <a:cubicBezTo>
                    <a:pt x="673" y="224"/>
                    <a:pt x="673" y="0"/>
                    <a:pt x="4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06" name="Google Shape;4506;p7"/>
            <p:cNvSpPr/>
            <p:nvPr/>
          </p:nvSpPr>
          <p:spPr>
            <a:xfrm>
              <a:off x="252525" y="2324775"/>
              <a:ext cx="12625" cy="6500"/>
            </a:xfrm>
            <a:custGeom>
              <a:avLst/>
              <a:gdLst/>
              <a:ahLst/>
              <a:cxnLst/>
              <a:rect l="l" t="t" r="r" b="b"/>
              <a:pathLst>
                <a:path w="505" h="260" extrusionOk="0">
                  <a:moveTo>
                    <a:pt x="38" y="1"/>
                  </a:moveTo>
                  <a:cubicBezTo>
                    <a:pt x="1" y="1"/>
                    <a:pt x="454" y="259"/>
                    <a:pt x="491" y="259"/>
                  </a:cubicBezTo>
                  <a:cubicBezTo>
                    <a:pt x="505" y="259"/>
                    <a:pt x="463" y="225"/>
                    <a:pt x="320" y="130"/>
                  </a:cubicBezTo>
                  <a:cubicBezTo>
                    <a:pt x="131" y="35"/>
                    <a:pt x="52" y="1"/>
                    <a:pt x="3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07" name="Google Shape;4507;p7"/>
            <p:cNvSpPr/>
            <p:nvPr/>
          </p:nvSpPr>
          <p:spPr>
            <a:xfrm>
              <a:off x="232500" y="2367225"/>
              <a:ext cx="44850" cy="22450"/>
            </a:xfrm>
            <a:custGeom>
              <a:avLst/>
              <a:gdLst/>
              <a:ahLst/>
              <a:cxnLst/>
              <a:rect l="l" t="t" r="r" b="b"/>
              <a:pathLst>
                <a:path w="1794" h="898" extrusionOk="0">
                  <a:moveTo>
                    <a:pt x="1794" y="1"/>
                  </a:moveTo>
                  <a:cubicBezTo>
                    <a:pt x="673" y="1"/>
                    <a:pt x="1" y="1"/>
                    <a:pt x="225" y="897"/>
                  </a:cubicBezTo>
                  <a:lnTo>
                    <a:pt x="1794"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08" name="Google Shape;4508;p7"/>
            <p:cNvSpPr/>
            <p:nvPr/>
          </p:nvSpPr>
          <p:spPr>
            <a:xfrm>
              <a:off x="6855175" y="742400"/>
              <a:ext cx="95275" cy="162500"/>
            </a:xfrm>
            <a:custGeom>
              <a:avLst/>
              <a:gdLst/>
              <a:ahLst/>
              <a:cxnLst/>
              <a:rect l="l" t="t" r="r" b="b"/>
              <a:pathLst>
                <a:path w="3811" h="6500" extrusionOk="0">
                  <a:moveTo>
                    <a:pt x="3811" y="0"/>
                  </a:moveTo>
                  <a:cubicBezTo>
                    <a:pt x="1122" y="0"/>
                    <a:pt x="1" y="2017"/>
                    <a:pt x="1" y="6499"/>
                  </a:cubicBezTo>
                  <a:lnTo>
                    <a:pt x="381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09" name="Google Shape;4509;p7"/>
            <p:cNvSpPr/>
            <p:nvPr/>
          </p:nvSpPr>
          <p:spPr>
            <a:xfrm>
              <a:off x="6658000" y="748875"/>
              <a:ext cx="176675" cy="312900"/>
            </a:xfrm>
            <a:custGeom>
              <a:avLst/>
              <a:gdLst/>
              <a:ahLst/>
              <a:cxnLst/>
              <a:rect l="l" t="t" r="r" b="b"/>
              <a:pathLst>
                <a:path w="7067" h="12516" extrusionOk="0">
                  <a:moveTo>
                    <a:pt x="6968" y="1"/>
                  </a:moveTo>
                  <a:lnTo>
                    <a:pt x="6968" y="1"/>
                  </a:lnTo>
                  <a:cubicBezTo>
                    <a:pt x="6577" y="1"/>
                    <a:pt x="0" y="11979"/>
                    <a:pt x="716" y="12516"/>
                  </a:cubicBezTo>
                  <a:cubicBezTo>
                    <a:pt x="2509" y="9154"/>
                    <a:pt x="4078" y="6016"/>
                    <a:pt x="5871" y="2655"/>
                  </a:cubicBezTo>
                  <a:cubicBezTo>
                    <a:pt x="6773" y="761"/>
                    <a:pt x="7067" y="1"/>
                    <a:pt x="696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10" name="Google Shape;4510;p7"/>
            <p:cNvSpPr/>
            <p:nvPr/>
          </p:nvSpPr>
          <p:spPr>
            <a:xfrm>
              <a:off x="6838375" y="748000"/>
              <a:ext cx="39250" cy="22425"/>
            </a:xfrm>
            <a:custGeom>
              <a:avLst/>
              <a:gdLst/>
              <a:ahLst/>
              <a:cxnLst/>
              <a:rect l="l" t="t" r="r" b="b"/>
              <a:pathLst>
                <a:path w="1570" h="897" extrusionOk="0">
                  <a:moveTo>
                    <a:pt x="673" y="0"/>
                  </a:moveTo>
                  <a:cubicBezTo>
                    <a:pt x="673" y="224"/>
                    <a:pt x="1" y="897"/>
                    <a:pt x="449" y="897"/>
                  </a:cubicBezTo>
                  <a:cubicBezTo>
                    <a:pt x="673" y="672"/>
                    <a:pt x="1569" y="224"/>
                    <a:pt x="6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11" name="Google Shape;4511;p7"/>
            <p:cNvSpPr/>
            <p:nvPr/>
          </p:nvSpPr>
          <p:spPr>
            <a:xfrm>
              <a:off x="6743125" y="949700"/>
              <a:ext cx="28050" cy="28025"/>
            </a:xfrm>
            <a:custGeom>
              <a:avLst/>
              <a:gdLst/>
              <a:ahLst/>
              <a:cxnLst/>
              <a:rect l="l" t="t" r="r" b="b"/>
              <a:pathLst>
                <a:path w="1122" h="1121" extrusionOk="0">
                  <a:moveTo>
                    <a:pt x="1121" y="0"/>
                  </a:moveTo>
                  <a:cubicBezTo>
                    <a:pt x="225" y="224"/>
                    <a:pt x="449" y="673"/>
                    <a:pt x="1" y="1121"/>
                  </a:cubicBezTo>
                  <a:cubicBezTo>
                    <a:pt x="673" y="1121"/>
                    <a:pt x="673" y="673"/>
                    <a:pt x="112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12" name="Google Shape;4512;p7"/>
            <p:cNvSpPr/>
            <p:nvPr/>
          </p:nvSpPr>
          <p:spPr>
            <a:xfrm>
              <a:off x="6664675" y="3842550"/>
              <a:ext cx="22450" cy="15725"/>
            </a:xfrm>
            <a:custGeom>
              <a:avLst/>
              <a:gdLst/>
              <a:ahLst/>
              <a:cxnLst/>
              <a:rect l="l" t="t" r="r" b="b"/>
              <a:pathLst>
                <a:path w="898" h="629" extrusionOk="0">
                  <a:moveTo>
                    <a:pt x="299" y="0"/>
                  </a:moveTo>
                  <a:cubicBezTo>
                    <a:pt x="211" y="0"/>
                    <a:pt x="113" y="43"/>
                    <a:pt x="1" y="155"/>
                  </a:cubicBezTo>
                  <a:cubicBezTo>
                    <a:pt x="327" y="155"/>
                    <a:pt x="534" y="629"/>
                    <a:pt x="710" y="629"/>
                  </a:cubicBezTo>
                  <a:cubicBezTo>
                    <a:pt x="775" y="629"/>
                    <a:pt x="836" y="562"/>
                    <a:pt x="897" y="379"/>
                  </a:cubicBezTo>
                  <a:cubicBezTo>
                    <a:pt x="729" y="379"/>
                    <a:pt x="561" y="0"/>
                    <a:pt x="29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13" name="Google Shape;4513;p7"/>
            <p:cNvSpPr/>
            <p:nvPr/>
          </p:nvSpPr>
          <p:spPr>
            <a:xfrm>
              <a:off x="6513400" y="3997675"/>
              <a:ext cx="5625" cy="11225"/>
            </a:xfrm>
            <a:custGeom>
              <a:avLst/>
              <a:gdLst/>
              <a:ahLst/>
              <a:cxnLst/>
              <a:rect l="l" t="t" r="r" b="b"/>
              <a:pathLst>
                <a:path w="225" h="449" extrusionOk="0">
                  <a:moveTo>
                    <a:pt x="225" y="1"/>
                  </a:moveTo>
                  <a:cubicBezTo>
                    <a:pt x="1" y="1"/>
                    <a:pt x="1" y="225"/>
                    <a:pt x="1" y="449"/>
                  </a:cubicBezTo>
                  <a:lnTo>
                    <a:pt x="22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14" name="Google Shape;4514;p7"/>
            <p:cNvSpPr/>
            <p:nvPr/>
          </p:nvSpPr>
          <p:spPr>
            <a:xfrm>
              <a:off x="6515325" y="3938925"/>
              <a:ext cx="14175" cy="8275"/>
            </a:xfrm>
            <a:custGeom>
              <a:avLst/>
              <a:gdLst/>
              <a:ahLst/>
              <a:cxnLst/>
              <a:rect l="l" t="t" r="r" b="b"/>
              <a:pathLst>
                <a:path w="567" h="331" extrusionOk="0">
                  <a:moveTo>
                    <a:pt x="102" y="0"/>
                  </a:moveTo>
                  <a:cubicBezTo>
                    <a:pt x="1" y="0"/>
                    <a:pt x="452" y="330"/>
                    <a:pt x="533" y="330"/>
                  </a:cubicBezTo>
                  <a:cubicBezTo>
                    <a:pt x="566" y="330"/>
                    <a:pt x="535" y="273"/>
                    <a:pt x="372" y="110"/>
                  </a:cubicBezTo>
                  <a:cubicBezTo>
                    <a:pt x="214" y="31"/>
                    <a:pt x="133" y="0"/>
                    <a:pt x="10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15" name="Google Shape;4515;p7"/>
            <p:cNvSpPr/>
            <p:nvPr/>
          </p:nvSpPr>
          <p:spPr>
            <a:xfrm>
              <a:off x="6513400" y="3947250"/>
              <a:ext cx="25" cy="25"/>
            </a:xfrm>
            <a:custGeom>
              <a:avLst/>
              <a:gdLst/>
              <a:ahLst/>
              <a:cxnLst/>
              <a:rect l="l" t="t" r="r" b="b"/>
              <a:pathLst>
                <a:path w="1" h="1" extrusionOk="0">
                  <a:moveTo>
                    <a:pt x="1" y="1"/>
                  </a:move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16" name="Google Shape;4516;p7"/>
            <p:cNvSpPr/>
            <p:nvPr/>
          </p:nvSpPr>
          <p:spPr>
            <a:xfrm>
              <a:off x="6194050" y="1694875"/>
              <a:ext cx="39225" cy="22450"/>
            </a:xfrm>
            <a:custGeom>
              <a:avLst/>
              <a:gdLst/>
              <a:ahLst/>
              <a:cxnLst/>
              <a:rect l="l" t="t" r="r" b="b"/>
              <a:pathLst>
                <a:path w="1569" h="898" extrusionOk="0">
                  <a:moveTo>
                    <a:pt x="448" y="1"/>
                  </a:moveTo>
                  <a:cubicBezTo>
                    <a:pt x="448" y="1"/>
                    <a:pt x="0" y="897"/>
                    <a:pt x="448" y="897"/>
                  </a:cubicBezTo>
                  <a:cubicBezTo>
                    <a:pt x="672" y="449"/>
                    <a:pt x="1569" y="225"/>
                    <a:pt x="4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17" name="Google Shape;4517;p7"/>
            <p:cNvSpPr/>
            <p:nvPr/>
          </p:nvSpPr>
          <p:spPr>
            <a:xfrm>
              <a:off x="5981125" y="1535400"/>
              <a:ext cx="20175" cy="19425"/>
            </a:xfrm>
            <a:custGeom>
              <a:avLst/>
              <a:gdLst/>
              <a:ahLst/>
              <a:cxnLst/>
              <a:rect l="l" t="t" r="r" b="b"/>
              <a:pathLst>
                <a:path w="807" h="777" extrusionOk="0">
                  <a:moveTo>
                    <a:pt x="606" y="1"/>
                  </a:moveTo>
                  <a:cubicBezTo>
                    <a:pt x="460" y="1"/>
                    <a:pt x="190" y="209"/>
                    <a:pt x="1" y="777"/>
                  </a:cubicBezTo>
                  <a:cubicBezTo>
                    <a:pt x="777" y="389"/>
                    <a:pt x="806" y="1"/>
                    <a:pt x="60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18" name="Google Shape;4518;p7"/>
            <p:cNvSpPr/>
            <p:nvPr/>
          </p:nvSpPr>
          <p:spPr>
            <a:xfrm>
              <a:off x="5930700" y="1582825"/>
              <a:ext cx="50450" cy="50450"/>
            </a:xfrm>
            <a:custGeom>
              <a:avLst/>
              <a:gdLst/>
              <a:ahLst/>
              <a:cxnLst/>
              <a:rect l="l" t="t" r="r" b="b"/>
              <a:pathLst>
                <a:path w="2018" h="2018" extrusionOk="0">
                  <a:moveTo>
                    <a:pt x="1121" y="0"/>
                  </a:moveTo>
                  <a:cubicBezTo>
                    <a:pt x="897" y="449"/>
                    <a:pt x="1" y="2018"/>
                    <a:pt x="673" y="2018"/>
                  </a:cubicBezTo>
                  <a:cubicBezTo>
                    <a:pt x="225" y="1121"/>
                    <a:pt x="2018" y="673"/>
                    <a:pt x="112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19" name="Google Shape;4519;p7"/>
            <p:cNvSpPr/>
            <p:nvPr/>
          </p:nvSpPr>
          <p:spPr>
            <a:xfrm>
              <a:off x="5817000" y="4065000"/>
              <a:ext cx="12000" cy="8275"/>
            </a:xfrm>
            <a:custGeom>
              <a:avLst/>
              <a:gdLst/>
              <a:ahLst/>
              <a:cxnLst/>
              <a:rect l="l" t="t" r="r" b="b"/>
              <a:pathLst>
                <a:path w="480" h="331" extrusionOk="0">
                  <a:moveTo>
                    <a:pt x="6" y="0"/>
                  </a:moveTo>
                  <a:lnTo>
                    <a:pt x="6" y="0"/>
                  </a:lnTo>
                  <a:cubicBezTo>
                    <a:pt x="0" y="0"/>
                    <a:pt x="73" y="58"/>
                    <a:pt x="290" y="221"/>
                  </a:cubicBezTo>
                  <a:cubicBezTo>
                    <a:pt x="409" y="300"/>
                    <a:pt x="458" y="330"/>
                    <a:pt x="463" y="330"/>
                  </a:cubicBezTo>
                  <a:cubicBezTo>
                    <a:pt x="480" y="330"/>
                    <a:pt x="19" y="0"/>
                    <a:pt x="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20" name="Google Shape;4520;p7"/>
            <p:cNvSpPr/>
            <p:nvPr/>
          </p:nvSpPr>
          <p:spPr>
            <a:xfrm>
              <a:off x="5661750" y="1853675"/>
              <a:ext cx="28050" cy="21425"/>
            </a:xfrm>
            <a:custGeom>
              <a:avLst/>
              <a:gdLst/>
              <a:ahLst/>
              <a:cxnLst/>
              <a:rect l="l" t="t" r="r" b="b"/>
              <a:pathLst>
                <a:path w="1122" h="857" extrusionOk="0">
                  <a:moveTo>
                    <a:pt x="246" y="0"/>
                  </a:moveTo>
                  <a:cubicBezTo>
                    <a:pt x="141" y="0"/>
                    <a:pt x="53" y="44"/>
                    <a:pt x="1" y="148"/>
                  </a:cubicBezTo>
                  <a:cubicBezTo>
                    <a:pt x="599" y="148"/>
                    <a:pt x="311" y="857"/>
                    <a:pt x="869" y="857"/>
                  </a:cubicBezTo>
                  <a:cubicBezTo>
                    <a:pt x="939" y="857"/>
                    <a:pt x="1022" y="845"/>
                    <a:pt x="1121" y="821"/>
                  </a:cubicBezTo>
                  <a:cubicBezTo>
                    <a:pt x="1121" y="476"/>
                    <a:pt x="593" y="0"/>
                    <a:pt x="2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21" name="Google Shape;4521;p7"/>
            <p:cNvSpPr/>
            <p:nvPr/>
          </p:nvSpPr>
          <p:spPr>
            <a:xfrm>
              <a:off x="4272225" y="2315700"/>
              <a:ext cx="76950" cy="81825"/>
            </a:xfrm>
            <a:custGeom>
              <a:avLst/>
              <a:gdLst/>
              <a:ahLst/>
              <a:cxnLst/>
              <a:rect l="l" t="t" r="r" b="b"/>
              <a:pathLst>
                <a:path w="3078" h="3273" extrusionOk="0">
                  <a:moveTo>
                    <a:pt x="472" y="206"/>
                  </a:moveTo>
                  <a:cubicBezTo>
                    <a:pt x="458" y="206"/>
                    <a:pt x="449" y="224"/>
                    <a:pt x="449" y="269"/>
                  </a:cubicBezTo>
                  <a:cubicBezTo>
                    <a:pt x="449" y="269"/>
                    <a:pt x="449" y="493"/>
                    <a:pt x="673" y="493"/>
                  </a:cubicBezTo>
                  <a:cubicBezTo>
                    <a:pt x="673" y="493"/>
                    <a:pt x="530" y="206"/>
                    <a:pt x="472" y="206"/>
                  </a:cubicBezTo>
                  <a:close/>
                  <a:moveTo>
                    <a:pt x="1" y="1389"/>
                  </a:moveTo>
                  <a:cubicBezTo>
                    <a:pt x="1" y="1390"/>
                    <a:pt x="1" y="1614"/>
                    <a:pt x="225" y="1614"/>
                  </a:cubicBezTo>
                  <a:cubicBezTo>
                    <a:pt x="225" y="1614"/>
                    <a:pt x="85" y="1474"/>
                    <a:pt x="1" y="1389"/>
                  </a:cubicBezTo>
                  <a:close/>
                  <a:moveTo>
                    <a:pt x="1706" y="1"/>
                  </a:moveTo>
                  <a:cubicBezTo>
                    <a:pt x="1555" y="1"/>
                    <a:pt x="1363" y="15"/>
                    <a:pt x="1121" y="45"/>
                  </a:cubicBezTo>
                  <a:cubicBezTo>
                    <a:pt x="875" y="537"/>
                    <a:pt x="798" y="1148"/>
                    <a:pt x="843" y="1705"/>
                  </a:cubicBezTo>
                  <a:lnTo>
                    <a:pt x="843" y="1705"/>
                  </a:lnTo>
                  <a:cubicBezTo>
                    <a:pt x="1014" y="1149"/>
                    <a:pt x="3078" y="1"/>
                    <a:pt x="1706" y="1"/>
                  </a:cubicBezTo>
                  <a:close/>
                  <a:moveTo>
                    <a:pt x="843" y="1705"/>
                  </a:moveTo>
                  <a:cubicBezTo>
                    <a:pt x="825" y="1764"/>
                    <a:pt x="828" y="1817"/>
                    <a:pt x="859" y="1860"/>
                  </a:cubicBezTo>
                  <a:lnTo>
                    <a:pt x="859" y="1860"/>
                  </a:lnTo>
                  <a:cubicBezTo>
                    <a:pt x="853" y="1809"/>
                    <a:pt x="848" y="1757"/>
                    <a:pt x="843" y="1705"/>
                  </a:cubicBezTo>
                  <a:close/>
                  <a:moveTo>
                    <a:pt x="2914" y="1838"/>
                  </a:moveTo>
                  <a:cubicBezTo>
                    <a:pt x="2236" y="1951"/>
                    <a:pt x="1757" y="2000"/>
                    <a:pt x="1431" y="2000"/>
                  </a:cubicBezTo>
                  <a:cubicBezTo>
                    <a:pt x="1095" y="2000"/>
                    <a:pt x="921" y="1948"/>
                    <a:pt x="859" y="1860"/>
                  </a:cubicBezTo>
                  <a:lnTo>
                    <a:pt x="859" y="1860"/>
                  </a:lnTo>
                  <a:cubicBezTo>
                    <a:pt x="956" y="2637"/>
                    <a:pt x="1292" y="3273"/>
                    <a:pt x="1734" y="3273"/>
                  </a:cubicBezTo>
                  <a:cubicBezTo>
                    <a:pt x="2084" y="3273"/>
                    <a:pt x="2499" y="2876"/>
                    <a:pt x="2914" y="1838"/>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22" name="Google Shape;4522;p7"/>
            <p:cNvSpPr/>
            <p:nvPr/>
          </p:nvSpPr>
          <p:spPr>
            <a:xfrm>
              <a:off x="5314375" y="1457525"/>
              <a:ext cx="33775" cy="20900"/>
            </a:xfrm>
            <a:custGeom>
              <a:avLst/>
              <a:gdLst/>
              <a:ahLst/>
              <a:cxnLst/>
              <a:rect l="l" t="t" r="r" b="b"/>
              <a:pathLst>
                <a:path w="1351" h="836" extrusionOk="0">
                  <a:moveTo>
                    <a:pt x="1091" y="0"/>
                  </a:moveTo>
                  <a:cubicBezTo>
                    <a:pt x="1046" y="0"/>
                    <a:pt x="983" y="25"/>
                    <a:pt x="897" y="82"/>
                  </a:cubicBezTo>
                  <a:cubicBezTo>
                    <a:pt x="897" y="530"/>
                    <a:pt x="225" y="530"/>
                    <a:pt x="1" y="754"/>
                  </a:cubicBezTo>
                  <a:cubicBezTo>
                    <a:pt x="115" y="811"/>
                    <a:pt x="225" y="836"/>
                    <a:pt x="330" y="836"/>
                  </a:cubicBezTo>
                  <a:cubicBezTo>
                    <a:pt x="942" y="836"/>
                    <a:pt x="1350" y="0"/>
                    <a:pt x="109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23" name="Google Shape;4523;p7"/>
            <p:cNvSpPr/>
            <p:nvPr/>
          </p:nvSpPr>
          <p:spPr>
            <a:xfrm>
              <a:off x="5493675" y="1280275"/>
              <a:ext cx="11225" cy="11225"/>
            </a:xfrm>
            <a:custGeom>
              <a:avLst/>
              <a:gdLst/>
              <a:ahLst/>
              <a:cxnLst/>
              <a:rect l="l" t="t" r="r" b="b"/>
              <a:pathLst>
                <a:path w="449" h="449" extrusionOk="0">
                  <a:moveTo>
                    <a:pt x="224" y="0"/>
                  </a:moveTo>
                  <a:cubicBezTo>
                    <a:pt x="0" y="0"/>
                    <a:pt x="224" y="448"/>
                    <a:pt x="449" y="448"/>
                  </a:cubicBezTo>
                  <a:cubicBezTo>
                    <a:pt x="449" y="448"/>
                    <a:pt x="449" y="0"/>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24" name="Google Shape;4524;p7"/>
            <p:cNvSpPr/>
            <p:nvPr/>
          </p:nvSpPr>
          <p:spPr>
            <a:xfrm>
              <a:off x="4866150" y="1795725"/>
              <a:ext cx="22425" cy="7500"/>
            </a:xfrm>
            <a:custGeom>
              <a:avLst/>
              <a:gdLst/>
              <a:ahLst/>
              <a:cxnLst/>
              <a:rect l="l" t="t" r="r" b="b"/>
              <a:pathLst>
                <a:path w="897" h="300" extrusionOk="0">
                  <a:moveTo>
                    <a:pt x="897" y="1"/>
                  </a:moveTo>
                  <a:cubicBezTo>
                    <a:pt x="0" y="1"/>
                    <a:pt x="299" y="300"/>
                    <a:pt x="598" y="300"/>
                  </a:cubicBezTo>
                  <a:cubicBezTo>
                    <a:pt x="747" y="300"/>
                    <a:pt x="897" y="225"/>
                    <a:pt x="8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25" name="Google Shape;4525;p7"/>
            <p:cNvSpPr/>
            <p:nvPr/>
          </p:nvSpPr>
          <p:spPr>
            <a:xfrm>
              <a:off x="5532900" y="1089775"/>
              <a:ext cx="16825" cy="11225"/>
            </a:xfrm>
            <a:custGeom>
              <a:avLst/>
              <a:gdLst/>
              <a:ahLst/>
              <a:cxnLst/>
              <a:rect l="l" t="t" r="r" b="b"/>
              <a:pathLst>
                <a:path w="673" h="449" extrusionOk="0">
                  <a:moveTo>
                    <a:pt x="224" y="0"/>
                  </a:moveTo>
                  <a:cubicBezTo>
                    <a:pt x="0" y="0"/>
                    <a:pt x="224" y="448"/>
                    <a:pt x="673" y="448"/>
                  </a:cubicBezTo>
                  <a:cubicBezTo>
                    <a:pt x="673" y="448"/>
                    <a:pt x="673" y="0"/>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26" name="Google Shape;4526;p7"/>
            <p:cNvSpPr/>
            <p:nvPr/>
          </p:nvSpPr>
          <p:spPr>
            <a:xfrm>
              <a:off x="5282675" y="1498875"/>
              <a:ext cx="14175" cy="8275"/>
            </a:xfrm>
            <a:custGeom>
              <a:avLst/>
              <a:gdLst/>
              <a:ahLst/>
              <a:cxnLst/>
              <a:rect l="l" t="t" r="r" b="b"/>
              <a:pathLst>
                <a:path w="567" h="331" extrusionOk="0">
                  <a:moveTo>
                    <a:pt x="533" y="0"/>
                  </a:moveTo>
                  <a:cubicBezTo>
                    <a:pt x="452" y="0"/>
                    <a:pt x="1" y="330"/>
                    <a:pt x="102" y="330"/>
                  </a:cubicBezTo>
                  <a:cubicBezTo>
                    <a:pt x="133" y="330"/>
                    <a:pt x="214" y="300"/>
                    <a:pt x="372" y="221"/>
                  </a:cubicBezTo>
                  <a:cubicBezTo>
                    <a:pt x="535" y="58"/>
                    <a:pt x="566" y="0"/>
                    <a:pt x="53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27" name="Google Shape;4527;p7"/>
            <p:cNvSpPr/>
            <p:nvPr/>
          </p:nvSpPr>
          <p:spPr>
            <a:xfrm>
              <a:off x="5460050" y="1325100"/>
              <a:ext cx="22450" cy="11225"/>
            </a:xfrm>
            <a:custGeom>
              <a:avLst/>
              <a:gdLst/>
              <a:ahLst/>
              <a:cxnLst/>
              <a:rect l="l" t="t" r="r" b="b"/>
              <a:pathLst>
                <a:path w="898" h="449" extrusionOk="0">
                  <a:moveTo>
                    <a:pt x="449" y="0"/>
                  </a:moveTo>
                  <a:cubicBezTo>
                    <a:pt x="449" y="224"/>
                    <a:pt x="1" y="224"/>
                    <a:pt x="449" y="448"/>
                  </a:cubicBezTo>
                  <a:cubicBezTo>
                    <a:pt x="897" y="448"/>
                    <a:pt x="897" y="0"/>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28" name="Google Shape;4528;p7"/>
            <p:cNvSpPr/>
            <p:nvPr/>
          </p:nvSpPr>
          <p:spPr>
            <a:xfrm>
              <a:off x="4653225" y="1991825"/>
              <a:ext cx="16850" cy="5650"/>
            </a:xfrm>
            <a:custGeom>
              <a:avLst/>
              <a:gdLst/>
              <a:ahLst/>
              <a:cxnLst/>
              <a:rect l="l" t="t" r="r" b="b"/>
              <a:pathLst>
                <a:path w="674" h="226" extrusionOk="0">
                  <a:moveTo>
                    <a:pt x="1" y="1"/>
                  </a:moveTo>
                  <a:cubicBezTo>
                    <a:pt x="1" y="1"/>
                    <a:pt x="225" y="225"/>
                    <a:pt x="449" y="225"/>
                  </a:cubicBezTo>
                  <a:cubicBezTo>
                    <a:pt x="673" y="225"/>
                    <a:pt x="225"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29" name="Google Shape;4529;p7"/>
            <p:cNvSpPr/>
            <p:nvPr/>
          </p:nvSpPr>
          <p:spPr>
            <a:xfrm>
              <a:off x="4969800" y="1011325"/>
              <a:ext cx="28025" cy="4225"/>
            </a:xfrm>
            <a:custGeom>
              <a:avLst/>
              <a:gdLst/>
              <a:ahLst/>
              <a:cxnLst/>
              <a:rect l="l" t="t" r="r" b="b"/>
              <a:pathLst>
                <a:path w="1121" h="169" extrusionOk="0">
                  <a:moveTo>
                    <a:pt x="561" y="1"/>
                  </a:moveTo>
                  <a:lnTo>
                    <a:pt x="561" y="1"/>
                  </a:lnTo>
                  <a:cubicBezTo>
                    <a:pt x="0" y="113"/>
                    <a:pt x="281" y="169"/>
                    <a:pt x="561" y="169"/>
                  </a:cubicBezTo>
                  <a:cubicBezTo>
                    <a:pt x="841" y="169"/>
                    <a:pt x="1121" y="113"/>
                    <a:pt x="5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30" name="Google Shape;4530;p7"/>
            <p:cNvSpPr/>
            <p:nvPr/>
          </p:nvSpPr>
          <p:spPr>
            <a:xfrm>
              <a:off x="4653350" y="1945000"/>
              <a:ext cx="44125" cy="30950"/>
            </a:xfrm>
            <a:custGeom>
              <a:avLst/>
              <a:gdLst/>
              <a:ahLst/>
              <a:cxnLst/>
              <a:rect l="l" t="t" r="r" b="b"/>
              <a:pathLst>
                <a:path w="1765" h="1238" extrusionOk="0">
                  <a:moveTo>
                    <a:pt x="949" y="1"/>
                  </a:moveTo>
                  <a:cubicBezTo>
                    <a:pt x="833" y="1"/>
                    <a:pt x="668" y="25"/>
                    <a:pt x="444" y="81"/>
                  </a:cubicBezTo>
                  <a:cubicBezTo>
                    <a:pt x="44" y="481"/>
                    <a:pt x="1" y="1237"/>
                    <a:pt x="155" y="1237"/>
                  </a:cubicBezTo>
                  <a:cubicBezTo>
                    <a:pt x="174" y="1237"/>
                    <a:pt x="196" y="1226"/>
                    <a:pt x="220" y="1202"/>
                  </a:cubicBezTo>
                  <a:cubicBezTo>
                    <a:pt x="220" y="1202"/>
                    <a:pt x="1764" y="1"/>
                    <a:pt x="9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31" name="Google Shape;4531;p7"/>
            <p:cNvSpPr/>
            <p:nvPr/>
          </p:nvSpPr>
          <p:spPr>
            <a:xfrm>
              <a:off x="5432050" y="1375525"/>
              <a:ext cx="56050" cy="50450"/>
            </a:xfrm>
            <a:custGeom>
              <a:avLst/>
              <a:gdLst/>
              <a:ahLst/>
              <a:cxnLst/>
              <a:rect l="l" t="t" r="r" b="b"/>
              <a:pathLst>
                <a:path w="2242" h="2018" extrusionOk="0">
                  <a:moveTo>
                    <a:pt x="1793" y="0"/>
                  </a:moveTo>
                  <a:lnTo>
                    <a:pt x="1793" y="0"/>
                  </a:lnTo>
                  <a:cubicBezTo>
                    <a:pt x="1345" y="897"/>
                    <a:pt x="224" y="1121"/>
                    <a:pt x="0" y="2017"/>
                  </a:cubicBezTo>
                  <a:cubicBezTo>
                    <a:pt x="897" y="1569"/>
                    <a:pt x="2241" y="673"/>
                    <a:pt x="17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32" name="Google Shape;4532;p7"/>
            <p:cNvSpPr/>
            <p:nvPr/>
          </p:nvSpPr>
          <p:spPr>
            <a:xfrm>
              <a:off x="4910975" y="3840800"/>
              <a:ext cx="33625" cy="33650"/>
            </a:xfrm>
            <a:custGeom>
              <a:avLst/>
              <a:gdLst/>
              <a:ahLst/>
              <a:cxnLst/>
              <a:rect l="l" t="t" r="r" b="b"/>
              <a:pathLst>
                <a:path w="1345" h="1346" extrusionOk="0">
                  <a:moveTo>
                    <a:pt x="1345" y="0"/>
                  </a:moveTo>
                  <a:cubicBezTo>
                    <a:pt x="224" y="0"/>
                    <a:pt x="224" y="673"/>
                    <a:pt x="0" y="1345"/>
                  </a:cubicBezTo>
                  <a:cubicBezTo>
                    <a:pt x="1121" y="1345"/>
                    <a:pt x="897" y="225"/>
                    <a:pt x="134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33" name="Google Shape;4533;p7"/>
            <p:cNvSpPr/>
            <p:nvPr/>
          </p:nvSpPr>
          <p:spPr>
            <a:xfrm>
              <a:off x="4708175" y="4261025"/>
              <a:ext cx="45925" cy="30625"/>
            </a:xfrm>
            <a:custGeom>
              <a:avLst/>
              <a:gdLst/>
              <a:ahLst/>
              <a:cxnLst/>
              <a:rect l="l" t="t" r="r" b="b"/>
              <a:pathLst>
                <a:path w="1837" h="1225" extrusionOk="0">
                  <a:moveTo>
                    <a:pt x="1164" y="0"/>
                  </a:moveTo>
                  <a:lnTo>
                    <a:pt x="1164" y="0"/>
                  </a:lnTo>
                  <a:cubicBezTo>
                    <a:pt x="977" y="376"/>
                    <a:pt x="1" y="1225"/>
                    <a:pt x="87" y="1225"/>
                  </a:cubicBezTo>
                  <a:cubicBezTo>
                    <a:pt x="103" y="1225"/>
                    <a:pt x="159" y="1193"/>
                    <a:pt x="268" y="1121"/>
                  </a:cubicBezTo>
                  <a:cubicBezTo>
                    <a:pt x="716" y="897"/>
                    <a:pt x="1837" y="448"/>
                    <a:pt x="116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34" name="Google Shape;4534;p7"/>
            <p:cNvSpPr/>
            <p:nvPr/>
          </p:nvSpPr>
          <p:spPr>
            <a:xfrm>
              <a:off x="4225750" y="2484975"/>
              <a:ext cx="12025" cy="8275"/>
            </a:xfrm>
            <a:custGeom>
              <a:avLst/>
              <a:gdLst/>
              <a:ahLst/>
              <a:cxnLst/>
              <a:rect l="l" t="t" r="r" b="b"/>
              <a:pathLst>
                <a:path w="481" h="331" extrusionOk="0">
                  <a:moveTo>
                    <a:pt x="7" y="1"/>
                  </a:moveTo>
                  <a:cubicBezTo>
                    <a:pt x="1" y="1"/>
                    <a:pt x="73" y="58"/>
                    <a:pt x="291" y="221"/>
                  </a:cubicBezTo>
                  <a:cubicBezTo>
                    <a:pt x="409" y="300"/>
                    <a:pt x="458" y="331"/>
                    <a:pt x="463" y="331"/>
                  </a:cubicBezTo>
                  <a:cubicBezTo>
                    <a:pt x="480" y="331"/>
                    <a:pt x="20" y="1"/>
                    <a:pt x="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35" name="Google Shape;4535;p7"/>
            <p:cNvSpPr/>
            <p:nvPr/>
          </p:nvSpPr>
          <p:spPr>
            <a:xfrm>
              <a:off x="4154575" y="815225"/>
              <a:ext cx="39250" cy="11225"/>
            </a:xfrm>
            <a:custGeom>
              <a:avLst/>
              <a:gdLst/>
              <a:ahLst/>
              <a:cxnLst/>
              <a:rect l="l" t="t" r="r" b="b"/>
              <a:pathLst>
                <a:path w="1570" h="449" extrusionOk="0">
                  <a:moveTo>
                    <a:pt x="1345" y="1"/>
                  </a:moveTo>
                  <a:cubicBezTo>
                    <a:pt x="897" y="1"/>
                    <a:pt x="0" y="449"/>
                    <a:pt x="673" y="449"/>
                  </a:cubicBezTo>
                  <a:cubicBezTo>
                    <a:pt x="561" y="225"/>
                    <a:pt x="841" y="225"/>
                    <a:pt x="1093" y="225"/>
                  </a:cubicBezTo>
                  <a:cubicBezTo>
                    <a:pt x="1345" y="225"/>
                    <a:pt x="1569" y="225"/>
                    <a:pt x="134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36" name="Google Shape;4536;p7"/>
            <p:cNvSpPr/>
            <p:nvPr/>
          </p:nvSpPr>
          <p:spPr>
            <a:xfrm>
              <a:off x="3913650" y="1302675"/>
              <a:ext cx="44850" cy="44850"/>
            </a:xfrm>
            <a:custGeom>
              <a:avLst/>
              <a:gdLst/>
              <a:ahLst/>
              <a:cxnLst/>
              <a:rect l="l" t="t" r="r" b="b"/>
              <a:pathLst>
                <a:path w="1794" h="1794" extrusionOk="0">
                  <a:moveTo>
                    <a:pt x="1793" y="1"/>
                  </a:moveTo>
                  <a:cubicBezTo>
                    <a:pt x="448" y="1"/>
                    <a:pt x="673" y="1121"/>
                    <a:pt x="0" y="1794"/>
                  </a:cubicBezTo>
                  <a:cubicBezTo>
                    <a:pt x="897" y="1345"/>
                    <a:pt x="1121" y="449"/>
                    <a:pt x="179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37" name="Google Shape;4537;p7"/>
            <p:cNvSpPr/>
            <p:nvPr/>
          </p:nvSpPr>
          <p:spPr>
            <a:xfrm>
              <a:off x="3894025" y="3044275"/>
              <a:ext cx="27525" cy="13050"/>
            </a:xfrm>
            <a:custGeom>
              <a:avLst/>
              <a:gdLst/>
              <a:ahLst/>
              <a:cxnLst/>
              <a:rect l="l" t="t" r="r" b="b"/>
              <a:pathLst>
                <a:path w="1101" h="522" extrusionOk="0">
                  <a:moveTo>
                    <a:pt x="904" y="1"/>
                  </a:moveTo>
                  <a:cubicBezTo>
                    <a:pt x="875" y="1"/>
                    <a:pt x="836" y="12"/>
                    <a:pt x="785" y="37"/>
                  </a:cubicBezTo>
                  <a:cubicBezTo>
                    <a:pt x="673" y="261"/>
                    <a:pt x="449" y="261"/>
                    <a:pt x="281" y="261"/>
                  </a:cubicBezTo>
                  <a:cubicBezTo>
                    <a:pt x="113" y="261"/>
                    <a:pt x="1" y="261"/>
                    <a:pt x="113" y="485"/>
                  </a:cubicBezTo>
                  <a:cubicBezTo>
                    <a:pt x="189" y="510"/>
                    <a:pt x="262" y="521"/>
                    <a:pt x="331" y="521"/>
                  </a:cubicBezTo>
                  <a:cubicBezTo>
                    <a:pt x="806" y="521"/>
                    <a:pt x="1101" y="1"/>
                    <a:pt x="90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38" name="Google Shape;4538;p7"/>
            <p:cNvSpPr/>
            <p:nvPr/>
          </p:nvSpPr>
          <p:spPr>
            <a:xfrm>
              <a:off x="3667125" y="1532400"/>
              <a:ext cx="84050" cy="39250"/>
            </a:xfrm>
            <a:custGeom>
              <a:avLst/>
              <a:gdLst/>
              <a:ahLst/>
              <a:cxnLst/>
              <a:rect l="l" t="t" r="r" b="b"/>
              <a:pathLst>
                <a:path w="3362" h="1570" extrusionOk="0">
                  <a:moveTo>
                    <a:pt x="1793" y="0"/>
                  </a:moveTo>
                  <a:lnTo>
                    <a:pt x="1793" y="0"/>
                  </a:lnTo>
                  <a:cubicBezTo>
                    <a:pt x="2017" y="897"/>
                    <a:pt x="0" y="1121"/>
                    <a:pt x="1345" y="1569"/>
                  </a:cubicBezTo>
                  <a:cubicBezTo>
                    <a:pt x="1121" y="897"/>
                    <a:pt x="3362" y="673"/>
                    <a:pt x="17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39" name="Google Shape;4539;p7"/>
            <p:cNvSpPr/>
            <p:nvPr/>
          </p:nvSpPr>
          <p:spPr>
            <a:xfrm>
              <a:off x="3599875" y="1622050"/>
              <a:ext cx="33650" cy="22425"/>
            </a:xfrm>
            <a:custGeom>
              <a:avLst/>
              <a:gdLst/>
              <a:ahLst/>
              <a:cxnLst/>
              <a:rect l="l" t="t" r="r" b="b"/>
              <a:pathLst>
                <a:path w="1346" h="897" extrusionOk="0">
                  <a:moveTo>
                    <a:pt x="1345" y="0"/>
                  </a:moveTo>
                  <a:cubicBezTo>
                    <a:pt x="449" y="0"/>
                    <a:pt x="1" y="449"/>
                    <a:pt x="1" y="897"/>
                  </a:cubicBezTo>
                  <a:cubicBezTo>
                    <a:pt x="897" y="897"/>
                    <a:pt x="673" y="224"/>
                    <a:pt x="134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40" name="Google Shape;4540;p7"/>
            <p:cNvSpPr/>
            <p:nvPr/>
          </p:nvSpPr>
          <p:spPr>
            <a:xfrm>
              <a:off x="3527050" y="1644450"/>
              <a:ext cx="89650" cy="56050"/>
            </a:xfrm>
            <a:custGeom>
              <a:avLst/>
              <a:gdLst/>
              <a:ahLst/>
              <a:cxnLst/>
              <a:rect l="l" t="t" r="r" b="b"/>
              <a:pathLst>
                <a:path w="3586" h="2242" extrusionOk="0">
                  <a:moveTo>
                    <a:pt x="2241" y="1"/>
                  </a:moveTo>
                  <a:cubicBezTo>
                    <a:pt x="2241" y="1121"/>
                    <a:pt x="0" y="1570"/>
                    <a:pt x="448" y="2242"/>
                  </a:cubicBezTo>
                  <a:cubicBezTo>
                    <a:pt x="897" y="1570"/>
                    <a:pt x="3586" y="673"/>
                    <a:pt x="224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41" name="Google Shape;4541;p7"/>
            <p:cNvSpPr/>
            <p:nvPr/>
          </p:nvSpPr>
          <p:spPr>
            <a:xfrm>
              <a:off x="3487825" y="1011325"/>
              <a:ext cx="16825" cy="16825"/>
            </a:xfrm>
            <a:custGeom>
              <a:avLst/>
              <a:gdLst/>
              <a:ahLst/>
              <a:cxnLst/>
              <a:rect l="l" t="t" r="r" b="b"/>
              <a:pathLst>
                <a:path w="673" h="673" extrusionOk="0">
                  <a:moveTo>
                    <a:pt x="448" y="1"/>
                  </a:moveTo>
                  <a:cubicBezTo>
                    <a:pt x="0" y="1"/>
                    <a:pt x="224" y="449"/>
                    <a:pt x="673" y="673"/>
                  </a:cubicBezTo>
                  <a:cubicBezTo>
                    <a:pt x="673" y="449"/>
                    <a:pt x="673" y="1"/>
                    <a:pt x="4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42" name="Google Shape;4542;p7"/>
            <p:cNvSpPr/>
            <p:nvPr/>
          </p:nvSpPr>
          <p:spPr>
            <a:xfrm>
              <a:off x="3315600" y="1846150"/>
              <a:ext cx="20975" cy="11375"/>
            </a:xfrm>
            <a:custGeom>
              <a:avLst/>
              <a:gdLst/>
              <a:ahLst/>
              <a:cxnLst/>
              <a:rect l="l" t="t" r="r" b="b"/>
              <a:pathLst>
                <a:path w="839" h="455" extrusionOk="0">
                  <a:moveTo>
                    <a:pt x="838" y="1"/>
                  </a:moveTo>
                  <a:lnTo>
                    <a:pt x="838" y="1"/>
                  </a:lnTo>
                  <a:cubicBezTo>
                    <a:pt x="1" y="141"/>
                    <a:pt x="32" y="454"/>
                    <a:pt x="284" y="454"/>
                  </a:cubicBezTo>
                  <a:cubicBezTo>
                    <a:pt x="436" y="454"/>
                    <a:pt x="669" y="339"/>
                    <a:pt x="83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43" name="Google Shape;4543;p7"/>
            <p:cNvSpPr/>
            <p:nvPr/>
          </p:nvSpPr>
          <p:spPr>
            <a:xfrm>
              <a:off x="3280500" y="1860925"/>
              <a:ext cx="29900" cy="20925"/>
            </a:xfrm>
            <a:custGeom>
              <a:avLst/>
              <a:gdLst/>
              <a:ahLst/>
              <a:cxnLst/>
              <a:rect l="l" t="t" r="r" b="b"/>
              <a:pathLst>
                <a:path w="1196" h="837" extrusionOk="0">
                  <a:moveTo>
                    <a:pt x="1026" y="1"/>
                  </a:moveTo>
                  <a:cubicBezTo>
                    <a:pt x="997" y="1"/>
                    <a:pt x="954" y="25"/>
                    <a:pt x="897" y="82"/>
                  </a:cubicBezTo>
                  <a:cubicBezTo>
                    <a:pt x="897" y="531"/>
                    <a:pt x="1" y="306"/>
                    <a:pt x="1" y="755"/>
                  </a:cubicBezTo>
                  <a:cubicBezTo>
                    <a:pt x="115" y="812"/>
                    <a:pt x="222" y="836"/>
                    <a:pt x="321" y="836"/>
                  </a:cubicBezTo>
                  <a:cubicBezTo>
                    <a:pt x="898" y="836"/>
                    <a:pt x="1195" y="1"/>
                    <a:pt x="102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44" name="Google Shape;4544;p7"/>
            <p:cNvSpPr/>
            <p:nvPr/>
          </p:nvSpPr>
          <p:spPr>
            <a:xfrm>
              <a:off x="3241300" y="1890975"/>
              <a:ext cx="28025" cy="16850"/>
            </a:xfrm>
            <a:custGeom>
              <a:avLst/>
              <a:gdLst/>
              <a:ahLst/>
              <a:cxnLst/>
              <a:rect l="l" t="t" r="r" b="b"/>
              <a:pathLst>
                <a:path w="1121" h="674" extrusionOk="0">
                  <a:moveTo>
                    <a:pt x="672" y="1"/>
                  </a:moveTo>
                  <a:cubicBezTo>
                    <a:pt x="672" y="225"/>
                    <a:pt x="0" y="225"/>
                    <a:pt x="0" y="673"/>
                  </a:cubicBezTo>
                  <a:lnTo>
                    <a:pt x="0" y="673"/>
                  </a:lnTo>
                  <a:cubicBezTo>
                    <a:pt x="672" y="673"/>
                    <a:pt x="1121" y="1"/>
                    <a:pt x="6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45" name="Google Shape;4545;p7"/>
            <p:cNvSpPr/>
            <p:nvPr/>
          </p:nvSpPr>
          <p:spPr>
            <a:xfrm>
              <a:off x="3076925" y="2065925"/>
              <a:ext cx="24325" cy="9975"/>
            </a:xfrm>
            <a:custGeom>
              <a:avLst/>
              <a:gdLst/>
              <a:ahLst/>
              <a:cxnLst/>
              <a:rect l="l" t="t" r="r" b="b"/>
              <a:pathLst>
                <a:path w="973" h="399" extrusionOk="0">
                  <a:moveTo>
                    <a:pt x="698" y="0"/>
                  </a:moveTo>
                  <a:cubicBezTo>
                    <a:pt x="399" y="0"/>
                    <a:pt x="1" y="399"/>
                    <a:pt x="300" y="399"/>
                  </a:cubicBezTo>
                  <a:lnTo>
                    <a:pt x="972" y="399"/>
                  </a:lnTo>
                  <a:cubicBezTo>
                    <a:pt x="972" y="100"/>
                    <a:pt x="848" y="0"/>
                    <a:pt x="6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46" name="Google Shape;4546;p7"/>
            <p:cNvSpPr/>
            <p:nvPr/>
          </p:nvSpPr>
          <p:spPr>
            <a:xfrm>
              <a:off x="2819425" y="3039675"/>
              <a:ext cx="12000" cy="8275"/>
            </a:xfrm>
            <a:custGeom>
              <a:avLst/>
              <a:gdLst/>
              <a:ahLst/>
              <a:cxnLst/>
              <a:rect l="l" t="t" r="r" b="b"/>
              <a:pathLst>
                <a:path w="480" h="331" extrusionOk="0">
                  <a:moveTo>
                    <a:pt x="6" y="0"/>
                  </a:moveTo>
                  <a:cubicBezTo>
                    <a:pt x="0" y="0"/>
                    <a:pt x="73" y="58"/>
                    <a:pt x="290" y="221"/>
                  </a:cubicBezTo>
                  <a:cubicBezTo>
                    <a:pt x="409" y="300"/>
                    <a:pt x="458" y="330"/>
                    <a:pt x="463" y="330"/>
                  </a:cubicBezTo>
                  <a:cubicBezTo>
                    <a:pt x="480" y="330"/>
                    <a:pt x="19" y="0"/>
                    <a:pt x="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47" name="Google Shape;4547;p7"/>
            <p:cNvSpPr/>
            <p:nvPr/>
          </p:nvSpPr>
          <p:spPr>
            <a:xfrm>
              <a:off x="2072675" y="4646475"/>
              <a:ext cx="36850" cy="12375"/>
            </a:xfrm>
            <a:custGeom>
              <a:avLst/>
              <a:gdLst/>
              <a:ahLst/>
              <a:cxnLst/>
              <a:rect l="l" t="t" r="r" b="b"/>
              <a:pathLst>
                <a:path w="1474" h="495" extrusionOk="0">
                  <a:moveTo>
                    <a:pt x="1036" y="1"/>
                  </a:moveTo>
                  <a:cubicBezTo>
                    <a:pt x="577" y="1"/>
                    <a:pt x="1" y="494"/>
                    <a:pt x="577" y="494"/>
                  </a:cubicBezTo>
                  <a:cubicBezTo>
                    <a:pt x="577" y="270"/>
                    <a:pt x="857" y="270"/>
                    <a:pt x="1081" y="270"/>
                  </a:cubicBezTo>
                  <a:cubicBezTo>
                    <a:pt x="1305" y="270"/>
                    <a:pt x="1473" y="270"/>
                    <a:pt x="1249" y="46"/>
                  </a:cubicBezTo>
                  <a:cubicBezTo>
                    <a:pt x="1185" y="14"/>
                    <a:pt x="1112" y="1"/>
                    <a:pt x="103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48" name="Google Shape;4548;p7"/>
            <p:cNvSpPr/>
            <p:nvPr/>
          </p:nvSpPr>
          <p:spPr>
            <a:xfrm>
              <a:off x="1100975" y="1061750"/>
              <a:ext cx="67250" cy="61650"/>
            </a:xfrm>
            <a:custGeom>
              <a:avLst/>
              <a:gdLst/>
              <a:ahLst/>
              <a:cxnLst/>
              <a:rect l="l" t="t" r="r" b="b"/>
              <a:pathLst>
                <a:path w="2690" h="2466" extrusionOk="0">
                  <a:moveTo>
                    <a:pt x="1793" y="1"/>
                  </a:moveTo>
                  <a:lnTo>
                    <a:pt x="1793" y="1"/>
                  </a:lnTo>
                  <a:cubicBezTo>
                    <a:pt x="2017" y="1121"/>
                    <a:pt x="0" y="1569"/>
                    <a:pt x="897" y="2466"/>
                  </a:cubicBezTo>
                  <a:cubicBezTo>
                    <a:pt x="897" y="1794"/>
                    <a:pt x="2690" y="897"/>
                    <a:pt x="179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49" name="Google Shape;4549;p7"/>
            <p:cNvSpPr/>
            <p:nvPr/>
          </p:nvSpPr>
          <p:spPr>
            <a:xfrm>
              <a:off x="271725" y="1044950"/>
              <a:ext cx="95275" cy="44850"/>
            </a:xfrm>
            <a:custGeom>
              <a:avLst/>
              <a:gdLst/>
              <a:ahLst/>
              <a:cxnLst/>
              <a:rect l="l" t="t" r="r" b="b"/>
              <a:pathLst>
                <a:path w="3811" h="1794" extrusionOk="0">
                  <a:moveTo>
                    <a:pt x="3362" y="0"/>
                  </a:moveTo>
                  <a:cubicBezTo>
                    <a:pt x="2690" y="673"/>
                    <a:pt x="1" y="1793"/>
                    <a:pt x="225" y="1793"/>
                  </a:cubicBezTo>
                  <a:cubicBezTo>
                    <a:pt x="1794" y="1569"/>
                    <a:pt x="3811" y="897"/>
                    <a:pt x="336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50" name="Google Shape;4550;p7"/>
            <p:cNvSpPr/>
            <p:nvPr/>
          </p:nvSpPr>
          <p:spPr>
            <a:xfrm>
              <a:off x="507050" y="742400"/>
              <a:ext cx="28050" cy="28025"/>
            </a:xfrm>
            <a:custGeom>
              <a:avLst/>
              <a:gdLst/>
              <a:ahLst/>
              <a:cxnLst/>
              <a:rect l="l" t="t" r="r" b="b"/>
              <a:pathLst>
                <a:path w="1122" h="1121" extrusionOk="0">
                  <a:moveTo>
                    <a:pt x="673" y="0"/>
                  </a:moveTo>
                  <a:cubicBezTo>
                    <a:pt x="449" y="448"/>
                    <a:pt x="1" y="896"/>
                    <a:pt x="673" y="1121"/>
                  </a:cubicBezTo>
                  <a:cubicBezTo>
                    <a:pt x="673" y="672"/>
                    <a:pt x="1121" y="224"/>
                    <a:pt x="6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51" name="Google Shape;4551;p7"/>
            <p:cNvSpPr/>
            <p:nvPr/>
          </p:nvSpPr>
          <p:spPr>
            <a:xfrm>
              <a:off x="1064525" y="3105300"/>
              <a:ext cx="8600" cy="11475"/>
            </a:xfrm>
            <a:custGeom>
              <a:avLst/>
              <a:gdLst/>
              <a:ahLst/>
              <a:cxnLst/>
              <a:rect l="l" t="t" r="r" b="b"/>
              <a:pathLst>
                <a:path w="344" h="459" extrusionOk="0">
                  <a:moveTo>
                    <a:pt x="334" y="1"/>
                  </a:moveTo>
                  <a:cubicBezTo>
                    <a:pt x="330" y="1"/>
                    <a:pt x="271" y="75"/>
                    <a:pt x="113" y="285"/>
                  </a:cubicBezTo>
                  <a:cubicBezTo>
                    <a:pt x="30" y="411"/>
                    <a:pt x="1" y="458"/>
                    <a:pt x="5" y="458"/>
                  </a:cubicBezTo>
                  <a:cubicBezTo>
                    <a:pt x="16" y="458"/>
                    <a:pt x="344" y="1"/>
                    <a:pt x="3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52" name="Google Shape;4552;p7"/>
            <p:cNvSpPr/>
            <p:nvPr/>
          </p:nvSpPr>
          <p:spPr>
            <a:xfrm>
              <a:off x="1012200" y="1126250"/>
              <a:ext cx="12000" cy="8275"/>
            </a:xfrm>
            <a:custGeom>
              <a:avLst/>
              <a:gdLst/>
              <a:ahLst/>
              <a:cxnLst/>
              <a:rect l="l" t="t" r="r" b="b"/>
              <a:pathLst>
                <a:path w="480" h="331" extrusionOk="0">
                  <a:moveTo>
                    <a:pt x="17" y="1"/>
                  </a:moveTo>
                  <a:cubicBezTo>
                    <a:pt x="0" y="1"/>
                    <a:pt x="460" y="331"/>
                    <a:pt x="474" y="331"/>
                  </a:cubicBezTo>
                  <a:cubicBezTo>
                    <a:pt x="479" y="331"/>
                    <a:pt x="407" y="273"/>
                    <a:pt x="189" y="110"/>
                  </a:cubicBezTo>
                  <a:cubicBezTo>
                    <a:pt x="71" y="31"/>
                    <a:pt x="22" y="1"/>
                    <a:pt x="1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53" name="Google Shape;4553;p7"/>
            <p:cNvSpPr/>
            <p:nvPr/>
          </p:nvSpPr>
          <p:spPr>
            <a:xfrm>
              <a:off x="955300" y="3351075"/>
              <a:ext cx="40325" cy="30300"/>
            </a:xfrm>
            <a:custGeom>
              <a:avLst/>
              <a:gdLst/>
              <a:ahLst/>
              <a:cxnLst/>
              <a:rect l="l" t="t" r="r" b="b"/>
              <a:pathLst>
                <a:path w="1613" h="1212" extrusionOk="0">
                  <a:moveTo>
                    <a:pt x="1330" y="0"/>
                  </a:moveTo>
                  <a:cubicBezTo>
                    <a:pt x="1284" y="0"/>
                    <a:pt x="1216" y="28"/>
                    <a:pt x="1121" y="91"/>
                  </a:cubicBezTo>
                  <a:cubicBezTo>
                    <a:pt x="1121" y="315"/>
                    <a:pt x="0" y="764"/>
                    <a:pt x="897" y="1212"/>
                  </a:cubicBezTo>
                  <a:cubicBezTo>
                    <a:pt x="1089" y="1019"/>
                    <a:pt x="1612" y="0"/>
                    <a:pt x="133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54" name="Google Shape;4554;p7"/>
            <p:cNvSpPr/>
            <p:nvPr/>
          </p:nvSpPr>
          <p:spPr>
            <a:xfrm>
              <a:off x="916075" y="3426175"/>
              <a:ext cx="39250" cy="33650"/>
            </a:xfrm>
            <a:custGeom>
              <a:avLst/>
              <a:gdLst/>
              <a:ahLst/>
              <a:cxnLst/>
              <a:rect l="l" t="t" r="r" b="b"/>
              <a:pathLst>
                <a:path w="1570" h="1346" extrusionOk="0">
                  <a:moveTo>
                    <a:pt x="897" y="1"/>
                  </a:moveTo>
                  <a:cubicBezTo>
                    <a:pt x="897" y="449"/>
                    <a:pt x="0" y="897"/>
                    <a:pt x="673" y="1346"/>
                  </a:cubicBezTo>
                  <a:cubicBezTo>
                    <a:pt x="448" y="897"/>
                    <a:pt x="1569" y="225"/>
                    <a:pt x="8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55" name="Google Shape;4555;p7"/>
            <p:cNvSpPr/>
            <p:nvPr/>
          </p:nvSpPr>
          <p:spPr>
            <a:xfrm>
              <a:off x="865650" y="1319500"/>
              <a:ext cx="33625" cy="16825"/>
            </a:xfrm>
            <a:custGeom>
              <a:avLst/>
              <a:gdLst/>
              <a:ahLst/>
              <a:cxnLst/>
              <a:rect l="l" t="t" r="r" b="b"/>
              <a:pathLst>
                <a:path w="1345" h="673" extrusionOk="0">
                  <a:moveTo>
                    <a:pt x="673" y="0"/>
                  </a:moveTo>
                  <a:cubicBezTo>
                    <a:pt x="673" y="0"/>
                    <a:pt x="0" y="672"/>
                    <a:pt x="673" y="672"/>
                  </a:cubicBezTo>
                  <a:cubicBezTo>
                    <a:pt x="448" y="448"/>
                    <a:pt x="1345" y="0"/>
                    <a:pt x="6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56" name="Google Shape;4556;p7"/>
            <p:cNvSpPr/>
            <p:nvPr/>
          </p:nvSpPr>
          <p:spPr>
            <a:xfrm>
              <a:off x="832025" y="1963825"/>
              <a:ext cx="50450" cy="44850"/>
            </a:xfrm>
            <a:custGeom>
              <a:avLst/>
              <a:gdLst/>
              <a:ahLst/>
              <a:cxnLst/>
              <a:rect l="l" t="t" r="r" b="b"/>
              <a:pathLst>
                <a:path w="2018" h="1794" extrusionOk="0">
                  <a:moveTo>
                    <a:pt x="2018" y="0"/>
                  </a:moveTo>
                  <a:lnTo>
                    <a:pt x="2018" y="0"/>
                  </a:lnTo>
                  <a:cubicBezTo>
                    <a:pt x="1345" y="449"/>
                    <a:pt x="0" y="897"/>
                    <a:pt x="0" y="1793"/>
                  </a:cubicBezTo>
                  <a:cubicBezTo>
                    <a:pt x="1121" y="1569"/>
                    <a:pt x="1569" y="673"/>
                    <a:pt x="201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57" name="Google Shape;4557;p7"/>
            <p:cNvSpPr/>
            <p:nvPr/>
          </p:nvSpPr>
          <p:spPr>
            <a:xfrm>
              <a:off x="389400" y="1065875"/>
              <a:ext cx="351150" cy="39975"/>
            </a:xfrm>
            <a:custGeom>
              <a:avLst/>
              <a:gdLst/>
              <a:ahLst/>
              <a:cxnLst/>
              <a:rect l="l" t="t" r="r" b="b"/>
              <a:pathLst>
                <a:path w="14046" h="1599" extrusionOk="0">
                  <a:moveTo>
                    <a:pt x="4900" y="1"/>
                  </a:moveTo>
                  <a:cubicBezTo>
                    <a:pt x="3356" y="1"/>
                    <a:pt x="1699" y="198"/>
                    <a:pt x="0" y="732"/>
                  </a:cubicBezTo>
                  <a:lnTo>
                    <a:pt x="11733" y="1111"/>
                  </a:lnTo>
                  <a:lnTo>
                    <a:pt x="11733" y="1111"/>
                  </a:lnTo>
                  <a:cubicBezTo>
                    <a:pt x="10095" y="641"/>
                    <a:pt x="7680" y="1"/>
                    <a:pt x="4900" y="1"/>
                  </a:cubicBezTo>
                  <a:close/>
                  <a:moveTo>
                    <a:pt x="11733" y="1111"/>
                  </a:moveTo>
                  <a:cubicBezTo>
                    <a:pt x="12683" y="1383"/>
                    <a:pt x="13372" y="1598"/>
                    <a:pt x="13719" y="1598"/>
                  </a:cubicBezTo>
                  <a:cubicBezTo>
                    <a:pt x="13976" y="1598"/>
                    <a:pt x="14046" y="1480"/>
                    <a:pt x="13895" y="1180"/>
                  </a:cubicBezTo>
                  <a:lnTo>
                    <a:pt x="11733" y="111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58" name="Google Shape;4558;p7"/>
            <p:cNvSpPr/>
            <p:nvPr/>
          </p:nvSpPr>
          <p:spPr>
            <a:xfrm>
              <a:off x="544475" y="3516375"/>
              <a:ext cx="12700" cy="18475"/>
            </a:xfrm>
            <a:custGeom>
              <a:avLst/>
              <a:gdLst/>
              <a:ahLst/>
              <a:cxnLst/>
              <a:rect l="l" t="t" r="r" b="b"/>
              <a:pathLst>
                <a:path w="508" h="739" extrusionOk="0">
                  <a:moveTo>
                    <a:pt x="467" y="0"/>
                  </a:moveTo>
                  <a:cubicBezTo>
                    <a:pt x="456" y="0"/>
                    <a:pt x="406" y="57"/>
                    <a:pt x="297" y="203"/>
                  </a:cubicBezTo>
                  <a:cubicBezTo>
                    <a:pt x="70" y="600"/>
                    <a:pt x="1" y="739"/>
                    <a:pt x="13" y="739"/>
                  </a:cubicBezTo>
                  <a:cubicBezTo>
                    <a:pt x="43" y="739"/>
                    <a:pt x="507" y="0"/>
                    <a:pt x="4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59" name="Google Shape;4559;p7"/>
            <p:cNvSpPr/>
            <p:nvPr/>
          </p:nvSpPr>
          <p:spPr>
            <a:xfrm>
              <a:off x="282925" y="2271975"/>
              <a:ext cx="240950" cy="89675"/>
            </a:xfrm>
            <a:custGeom>
              <a:avLst/>
              <a:gdLst/>
              <a:ahLst/>
              <a:cxnLst/>
              <a:rect l="l" t="t" r="r" b="b"/>
              <a:pathLst>
                <a:path w="9638" h="3587" extrusionOk="0">
                  <a:moveTo>
                    <a:pt x="5604" y="1"/>
                  </a:moveTo>
                  <a:lnTo>
                    <a:pt x="5604" y="1"/>
                  </a:lnTo>
                  <a:cubicBezTo>
                    <a:pt x="3363" y="449"/>
                    <a:pt x="1346" y="1794"/>
                    <a:pt x="1" y="3587"/>
                  </a:cubicBezTo>
                  <a:cubicBezTo>
                    <a:pt x="7621" y="2466"/>
                    <a:pt x="9638" y="1346"/>
                    <a:pt x="560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60" name="Google Shape;4560;p7"/>
            <p:cNvSpPr/>
            <p:nvPr/>
          </p:nvSpPr>
          <p:spPr>
            <a:xfrm>
              <a:off x="333375" y="2249575"/>
              <a:ext cx="72850" cy="33650"/>
            </a:xfrm>
            <a:custGeom>
              <a:avLst/>
              <a:gdLst/>
              <a:ahLst/>
              <a:cxnLst/>
              <a:rect l="l" t="t" r="r" b="b"/>
              <a:pathLst>
                <a:path w="2914" h="1346" extrusionOk="0">
                  <a:moveTo>
                    <a:pt x="2914" y="0"/>
                  </a:moveTo>
                  <a:cubicBezTo>
                    <a:pt x="2241" y="0"/>
                    <a:pt x="0" y="1345"/>
                    <a:pt x="1121" y="1345"/>
                  </a:cubicBezTo>
                  <a:cubicBezTo>
                    <a:pt x="1569" y="897"/>
                    <a:pt x="2689" y="673"/>
                    <a:pt x="291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61" name="Google Shape;4561;p7"/>
            <p:cNvSpPr/>
            <p:nvPr/>
          </p:nvSpPr>
          <p:spPr>
            <a:xfrm>
              <a:off x="254925" y="3891225"/>
              <a:ext cx="39250" cy="22425"/>
            </a:xfrm>
            <a:custGeom>
              <a:avLst/>
              <a:gdLst/>
              <a:ahLst/>
              <a:cxnLst/>
              <a:rect l="l" t="t" r="r" b="b"/>
              <a:pathLst>
                <a:path w="1570" h="897" extrusionOk="0">
                  <a:moveTo>
                    <a:pt x="897" y="1"/>
                  </a:moveTo>
                  <a:cubicBezTo>
                    <a:pt x="673" y="449"/>
                    <a:pt x="224" y="673"/>
                    <a:pt x="0" y="897"/>
                  </a:cubicBezTo>
                  <a:cubicBezTo>
                    <a:pt x="449" y="897"/>
                    <a:pt x="1569" y="225"/>
                    <a:pt x="8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4562" name="Google Shape;4562;p7"/>
          <p:cNvSpPr txBox="1">
            <a:spLocks noGrp="1"/>
          </p:cNvSpPr>
          <p:nvPr>
            <p:ph type="title"/>
          </p:nvPr>
        </p:nvSpPr>
        <p:spPr>
          <a:xfrm>
            <a:off x="6664551" y="885067"/>
            <a:ext cx="4296400" cy="942800"/>
          </a:xfrm>
          <a:prstGeom prst="rect">
            <a:avLst/>
          </a:prstGeom>
        </p:spPr>
        <p:txBody>
          <a:bodyPr spcFirstLastPara="1" wrap="square" lIns="91425" tIns="91425" rIns="91425" bIns="91425" anchor="b" anchorCtr="0">
            <a:noAutofit/>
          </a:bodyPr>
          <a:lstStyle>
            <a:lvl1pPr lvl="0" algn="ctr" rtl="0">
              <a:spcBef>
                <a:spcPts val="0"/>
              </a:spcBef>
              <a:spcAft>
                <a:spcPts val="0"/>
              </a:spcAft>
              <a:buClr>
                <a:srgbClr val="B33B00"/>
              </a:buClr>
              <a:buSzPts val="3600"/>
              <a:buFont typeface="Josefin Sans Thin"/>
              <a:buNone/>
              <a:defRPr sz="4800">
                <a:solidFill>
                  <a:srgbClr val="B33B00"/>
                </a:solidFill>
                <a:latin typeface="Josefin Sans Thin"/>
                <a:ea typeface="Josefin Sans Thin"/>
                <a:cs typeface="Josefin Sans Thin"/>
                <a:sym typeface="Josefin Sans Thin"/>
              </a:defRPr>
            </a:lvl1pPr>
            <a:lvl2pPr lvl="1" algn="ctr" rtl="0">
              <a:spcBef>
                <a:spcPts val="0"/>
              </a:spcBef>
              <a:spcAft>
                <a:spcPts val="0"/>
              </a:spcAft>
              <a:buClr>
                <a:srgbClr val="B33B00"/>
              </a:buClr>
              <a:buSzPts val="2400"/>
              <a:buFont typeface="Josefin Sans Thin"/>
              <a:buNone/>
              <a:defRPr sz="3200">
                <a:solidFill>
                  <a:srgbClr val="B33B00"/>
                </a:solidFill>
                <a:latin typeface="Josefin Sans Thin"/>
                <a:ea typeface="Josefin Sans Thin"/>
                <a:cs typeface="Josefin Sans Thin"/>
                <a:sym typeface="Josefin Sans Thin"/>
              </a:defRPr>
            </a:lvl2pPr>
            <a:lvl3pPr lvl="2" algn="ctr" rtl="0">
              <a:spcBef>
                <a:spcPts val="0"/>
              </a:spcBef>
              <a:spcAft>
                <a:spcPts val="0"/>
              </a:spcAft>
              <a:buClr>
                <a:srgbClr val="B33B00"/>
              </a:buClr>
              <a:buSzPts val="2400"/>
              <a:buFont typeface="Josefin Sans Thin"/>
              <a:buNone/>
              <a:defRPr sz="3200">
                <a:solidFill>
                  <a:srgbClr val="B33B00"/>
                </a:solidFill>
                <a:latin typeface="Josefin Sans Thin"/>
                <a:ea typeface="Josefin Sans Thin"/>
                <a:cs typeface="Josefin Sans Thin"/>
                <a:sym typeface="Josefin Sans Thin"/>
              </a:defRPr>
            </a:lvl3pPr>
            <a:lvl4pPr lvl="3" algn="ctr" rtl="0">
              <a:spcBef>
                <a:spcPts val="0"/>
              </a:spcBef>
              <a:spcAft>
                <a:spcPts val="0"/>
              </a:spcAft>
              <a:buClr>
                <a:srgbClr val="B33B00"/>
              </a:buClr>
              <a:buSzPts val="2400"/>
              <a:buFont typeface="Josefin Sans Thin"/>
              <a:buNone/>
              <a:defRPr sz="3200">
                <a:solidFill>
                  <a:srgbClr val="B33B00"/>
                </a:solidFill>
                <a:latin typeface="Josefin Sans Thin"/>
                <a:ea typeface="Josefin Sans Thin"/>
                <a:cs typeface="Josefin Sans Thin"/>
                <a:sym typeface="Josefin Sans Thin"/>
              </a:defRPr>
            </a:lvl4pPr>
            <a:lvl5pPr lvl="4" algn="ctr" rtl="0">
              <a:spcBef>
                <a:spcPts val="0"/>
              </a:spcBef>
              <a:spcAft>
                <a:spcPts val="0"/>
              </a:spcAft>
              <a:buClr>
                <a:srgbClr val="B33B00"/>
              </a:buClr>
              <a:buSzPts val="2400"/>
              <a:buFont typeface="Josefin Sans Thin"/>
              <a:buNone/>
              <a:defRPr sz="3200">
                <a:solidFill>
                  <a:srgbClr val="B33B00"/>
                </a:solidFill>
                <a:latin typeface="Josefin Sans Thin"/>
                <a:ea typeface="Josefin Sans Thin"/>
                <a:cs typeface="Josefin Sans Thin"/>
                <a:sym typeface="Josefin Sans Thin"/>
              </a:defRPr>
            </a:lvl5pPr>
            <a:lvl6pPr lvl="5" algn="ctr" rtl="0">
              <a:spcBef>
                <a:spcPts val="0"/>
              </a:spcBef>
              <a:spcAft>
                <a:spcPts val="0"/>
              </a:spcAft>
              <a:buClr>
                <a:srgbClr val="B33B00"/>
              </a:buClr>
              <a:buSzPts val="2400"/>
              <a:buFont typeface="Josefin Sans Thin"/>
              <a:buNone/>
              <a:defRPr sz="3200">
                <a:solidFill>
                  <a:srgbClr val="B33B00"/>
                </a:solidFill>
                <a:latin typeface="Josefin Sans Thin"/>
                <a:ea typeface="Josefin Sans Thin"/>
                <a:cs typeface="Josefin Sans Thin"/>
                <a:sym typeface="Josefin Sans Thin"/>
              </a:defRPr>
            </a:lvl6pPr>
            <a:lvl7pPr lvl="6" algn="ctr" rtl="0">
              <a:spcBef>
                <a:spcPts val="0"/>
              </a:spcBef>
              <a:spcAft>
                <a:spcPts val="0"/>
              </a:spcAft>
              <a:buClr>
                <a:srgbClr val="B33B00"/>
              </a:buClr>
              <a:buSzPts val="2400"/>
              <a:buFont typeface="Josefin Sans Thin"/>
              <a:buNone/>
              <a:defRPr sz="3200">
                <a:solidFill>
                  <a:srgbClr val="B33B00"/>
                </a:solidFill>
                <a:latin typeface="Josefin Sans Thin"/>
                <a:ea typeface="Josefin Sans Thin"/>
                <a:cs typeface="Josefin Sans Thin"/>
                <a:sym typeface="Josefin Sans Thin"/>
              </a:defRPr>
            </a:lvl7pPr>
            <a:lvl8pPr lvl="7" algn="ctr" rtl="0">
              <a:spcBef>
                <a:spcPts val="0"/>
              </a:spcBef>
              <a:spcAft>
                <a:spcPts val="0"/>
              </a:spcAft>
              <a:buClr>
                <a:srgbClr val="B33B00"/>
              </a:buClr>
              <a:buSzPts val="2400"/>
              <a:buFont typeface="Josefin Sans Thin"/>
              <a:buNone/>
              <a:defRPr sz="3200">
                <a:solidFill>
                  <a:srgbClr val="B33B00"/>
                </a:solidFill>
                <a:latin typeface="Josefin Sans Thin"/>
                <a:ea typeface="Josefin Sans Thin"/>
                <a:cs typeface="Josefin Sans Thin"/>
                <a:sym typeface="Josefin Sans Thin"/>
              </a:defRPr>
            </a:lvl8pPr>
            <a:lvl9pPr lvl="8" algn="ctr" rtl="0">
              <a:spcBef>
                <a:spcPts val="0"/>
              </a:spcBef>
              <a:spcAft>
                <a:spcPts val="0"/>
              </a:spcAft>
              <a:buClr>
                <a:srgbClr val="B33B00"/>
              </a:buClr>
              <a:buSzPts val="2400"/>
              <a:buFont typeface="Josefin Sans Thin"/>
              <a:buNone/>
              <a:defRPr sz="3200">
                <a:solidFill>
                  <a:srgbClr val="B33B00"/>
                </a:solidFill>
                <a:latin typeface="Josefin Sans Thin"/>
                <a:ea typeface="Josefin Sans Thin"/>
                <a:cs typeface="Josefin Sans Thin"/>
                <a:sym typeface="Josefin Sans Thin"/>
              </a:defRPr>
            </a:lvl9pPr>
          </a:lstStyle>
          <a:p>
            <a:endParaRPr/>
          </a:p>
        </p:txBody>
      </p:sp>
      <p:sp>
        <p:nvSpPr>
          <p:cNvPr id="4563" name="Google Shape;4563;p7"/>
          <p:cNvSpPr txBox="1">
            <a:spLocks noGrp="1"/>
          </p:cNvSpPr>
          <p:nvPr>
            <p:ph type="subTitle" idx="1"/>
          </p:nvPr>
        </p:nvSpPr>
        <p:spPr>
          <a:xfrm>
            <a:off x="7216751" y="1775595"/>
            <a:ext cx="3192000" cy="1680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rgbClr val="333333"/>
              </a:buClr>
              <a:buSzPts val="1400"/>
              <a:buFont typeface="Roboto Mono"/>
              <a:buNone/>
              <a:defRPr sz="1867">
                <a:solidFill>
                  <a:srgbClr val="333333"/>
                </a:solidFill>
                <a:latin typeface="Roboto Mono"/>
                <a:ea typeface="Roboto Mono"/>
                <a:cs typeface="Roboto Mono"/>
                <a:sym typeface="Roboto Mono"/>
              </a:defRPr>
            </a:lvl1pPr>
            <a:lvl2pPr lvl="1" algn="r" rtl="0">
              <a:lnSpc>
                <a:spcPct val="100000"/>
              </a:lnSpc>
              <a:spcBef>
                <a:spcPts val="0"/>
              </a:spcBef>
              <a:spcAft>
                <a:spcPts val="0"/>
              </a:spcAft>
              <a:buSzPts val="2100"/>
              <a:buNone/>
              <a:defRPr sz="2800"/>
            </a:lvl2pPr>
            <a:lvl3pPr lvl="2" algn="r" rtl="0">
              <a:lnSpc>
                <a:spcPct val="100000"/>
              </a:lnSpc>
              <a:spcBef>
                <a:spcPts val="0"/>
              </a:spcBef>
              <a:spcAft>
                <a:spcPts val="0"/>
              </a:spcAft>
              <a:buSzPts val="2100"/>
              <a:buNone/>
              <a:defRPr sz="2800"/>
            </a:lvl3pPr>
            <a:lvl4pPr lvl="3" algn="r" rtl="0">
              <a:lnSpc>
                <a:spcPct val="100000"/>
              </a:lnSpc>
              <a:spcBef>
                <a:spcPts val="0"/>
              </a:spcBef>
              <a:spcAft>
                <a:spcPts val="0"/>
              </a:spcAft>
              <a:buSzPts val="2100"/>
              <a:buNone/>
              <a:defRPr sz="2800"/>
            </a:lvl4pPr>
            <a:lvl5pPr lvl="4" algn="r" rtl="0">
              <a:lnSpc>
                <a:spcPct val="100000"/>
              </a:lnSpc>
              <a:spcBef>
                <a:spcPts val="0"/>
              </a:spcBef>
              <a:spcAft>
                <a:spcPts val="0"/>
              </a:spcAft>
              <a:buSzPts val="2100"/>
              <a:buNone/>
              <a:defRPr sz="2800"/>
            </a:lvl5pPr>
            <a:lvl6pPr lvl="5" algn="r" rtl="0">
              <a:lnSpc>
                <a:spcPct val="100000"/>
              </a:lnSpc>
              <a:spcBef>
                <a:spcPts val="0"/>
              </a:spcBef>
              <a:spcAft>
                <a:spcPts val="0"/>
              </a:spcAft>
              <a:buSzPts val="2100"/>
              <a:buNone/>
              <a:defRPr sz="2800"/>
            </a:lvl6pPr>
            <a:lvl7pPr lvl="6" algn="r" rtl="0">
              <a:lnSpc>
                <a:spcPct val="100000"/>
              </a:lnSpc>
              <a:spcBef>
                <a:spcPts val="0"/>
              </a:spcBef>
              <a:spcAft>
                <a:spcPts val="0"/>
              </a:spcAft>
              <a:buSzPts val="2100"/>
              <a:buNone/>
              <a:defRPr sz="2800"/>
            </a:lvl7pPr>
            <a:lvl8pPr lvl="7" algn="r" rtl="0">
              <a:lnSpc>
                <a:spcPct val="100000"/>
              </a:lnSpc>
              <a:spcBef>
                <a:spcPts val="0"/>
              </a:spcBef>
              <a:spcAft>
                <a:spcPts val="0"/>
              </a:spcAft>
              <a:buSzPts val="2100"/>
              <a:buNone/>
              <a:defRPr sz="2800"/>
            </a:lvl8pPr>
            <a:lvl9pPr lvl="8" algn="r" rtl="0">
              <a:lnSpc>
                <a:spcPct val="100000"/>
              </a:lnSpc>
              <a:spcBef>
                <a:spcPts val="0"/>
              </a:spcBef>
              <a:spcAft>
                <a:spcPts val="0"/>
              </a:spcAft>
              <a:buSzPts val="2100"/>
              <a:buNone/>
              <a:defRPr sz="2800"/>
            </a:lvl9pPr>
          </a:lstStyle>
          <a:p>
            <a:endParaRPr/>
          </a:p>
        </p:txBody>
      </p:sp>
      <p:sp>
        <p:nvSpPr>
          <p:cNvPr id="4564" name="Google Shape;4564;p7"/>
          <p:cNvSpPr txBox="1">
            <a:spLocks noGrp="1"/>
          </p:cNvSpPr>
          <p:nvPr>
            <p:ph type="title" idx="2"/>
          </p:nvPr>
        </p:nvSpPr>
        <p:spPr>
          <a:xfrm>
            <a:off x="6664551" y="3403723"/>
            <a:ext cx="4296400" cy="942800"/>
          </a:xfrm>
          <a:prstGeom prst="rect">
            <a:avLst/>
          </a:prstGeom>
        </p:spPr>
        <p:txBody>
          <a:bodyPr spcFirstLastPara="1" wrap="square" lIns="91425" tIns="91425" rIns="91425" bIns="91425" anchor="b" anchorCtr="0">
            <a:noAutofit/>
          </a:bodyPr>
          <a:lstStyle>
            <a:lvl1pPr lvl="0" algn="ctr" rtl="0">
              <a:spcBef>
                <a:spcPts val="0"/>
              </a:spcBef>
              <a:spcAft>
                <a:spcPts val="0"/>
              </a:spcAft>
              <a:buClr>
                <a:srgbClr val="B33B00"/>
              </a:buClr>
              <a:buSzPts val="3600"/>
              <a:buFont typeface="Josefin Sans Thin"/>
              <a:buNone/>
              <a:defRPr sz="4800">
                <a:solidFill>
                  <a:srgbClr val="B33B00"/>
                </a:solidFill>
                <a:latin typeface="Josefin Sans Thin"/>
                <a:ea typeface="Josefin Sans Thin"/>
                <a:cs typeface="Josefin Sans Thin"/>
                <a:sym typeface="Josefin Sans Thin"/>
              </a:defRPr>
            </a:lvl1pPr>
            <a:lvl2pPr lvl="1" algn="ctr" rtl="0">
              <a:spcBef>
                <a:spcPts val="0"/>
              </a:spcBef>
              <a:spcAft>
                <a:spcPts val="0"/>
              </a:spcAft>
              <a:buClr>
                <a:srgbClr val="B33B00"/>
              </a:buClr>
              <a:buSzPts val="2400"/>
              <a:buFont typeface="Josefin Sans Thin"/>
              <a:buNone/>
              <a:defRPr sz="3200">
                <a:solidFill>
                  <a:srgbClr val="B33B00"/>
                </a:solidFill>
                <a:latin typeface="Josefin Sans Thin"/>
                <a:ea typeface="Josefin Sans Thin"/>
                <a:cs typeface="Josefin Sans Thin"/>
                <a:sym typeface="Josefin Sans Thin"/>
              </a:defRPr>
            </a:lvl2pPr>
            <a:lvl3pPr lvl="2" algn="ctr" rtl="0">
              <a:spcBef>
                <a:spcPts val="0"/>
              </a:spcBef>
              <a:spcAft>
                <a:spcPts val="0"/>
              </a:spcAft>
              <a:buClr>
                <a:srgbClr val="B33B00"/>
              </a:buClr>
              <a:buSzPts val="2400"/>
              <a:buFont typeface="Josefin Sans Thin"/>
              <a:buNone/>
              <a:defRPr sz="3200">
                <a:solidFill>
                  <a:srgbClr val="B33B00"/>
                </a:solidFill>
                <a:latin typeface="Josefin Sans Thin"/>
                <a:ea typeface="Josefin Sans Thin"/>
                <a:cs typeface="Josefin Sans Thin"/>
                <a:sym typeface="Josefin Sans Thin"/>
              </a:defRPr>
            </a:lvl3pPr>
            <a:lvl4pPr lvl="3" algn="ctr" rtl="0">
              <a:spcBef>
                <a:spcPts val="0"/>
              </a:spcBef>
              <a:spcAft>
                <a:spcPts val="0"/>
              </a:spcAft>
              <a:buClr>
                <a:srgbClr val="B33B00"/>
              </a:buClr>
              <a:buSzPts val="2400"/>
              <a:buFont typeface="Josefin Sans Thin"/>
              <a:buNone/>
              <a:defRPr sz="3200">
                <a:solidFill>
                  <a:srgbClr val="B33B00"/>
                </a:solidFill>
                <a:latin typeface="Josefin Sans Thin"/>
                <a:ea typeface="Josefin Sans Thin"/>
                <a:cs typeface="Josefin Sans Thin"/>
                <a:sym typeface="Josefin Sans Thin"/>
              </a:defRPr>
            </a:lvl4pPr>
            <a:lvl5pPr lvl="4" algn="ctr" rtl="0">
              <a:spcBef>
                <a:spcPts val="0"/>
              </a:spcBef>
              <a:spcAft>
                <a:spcPts val="0"/>
              </a:spcAft>
              <a:buClr>
                <a:srgbClr val="B33B00"/>
              </a:buClr>
              <a:buSzPts val="2400"/>
              <a:buFont typeface="Josefin Sans Thin"/>
              <a:buNone/>
              <a:defRPr sz="3200">
                <a:solidFill>
                  <a:srgbClr val="B33B00"/>
                </a:solidFill>
                <a:latin typeface="Josefin Sans Thin"/>
                <a:ea typeface="Josefin Sans Thin"/>
                <a:cs typeface="Josefin Sans Thin"/>
                <a:sym typeface="Josefin Sans Thin"/>
              </a:defRPr>
            </a:lvl5pPr>
            <a:lvl6pPr lvl="5" algn="ctr" rtl="0">
              <a:spcBef>
                <a:spcPts val="0"/>
              </a:spcBef>
              <a:spcAft>
                <a:spcPts val="0"/>
              </a:spcAft>
              <a:buClr>
                <a:srgbClr val="B33B00"/>
              </a:buClr>
              <a:buSzPts val="2400"/>
              <a:buFont typeface="Josefin Sans Thin"/>
              <a:buNone/>
              <a:defRPr sz="3200">
                <a:solidFill>
                  <a:srgbClr val="B33B00"/>
                </a:solidFill>
                <a:latin typeface="Josefin Sans Thin"/>
                <a:ea typeface="Josefin Sans Thin"/>
                <a:cs typeface="Josefin Sans Thin"/>
                <a:sym typeface="Josefin Sans Thin"/>
              </a:defRPr>
            </a:lvl6pPr>
            <a:lvl7pPr lvl="6" algn="ctr" rtl="0">
              <a:spcBef>
                <a:spcPts val="0"/>
              </a:spcBef>
              <a:spcAft>
                <a:spcPts val="0"/>
              </a:spcAft>
              <a:buClr>
                <a:srgbClr val="B33B00"/>
              </a:buClr>
              <a:buSzPts val="2400"/>
              <a:buFont typeface="Josefin Sans Thin"/>
              <a:buNone/>
              <a:defRPr sz="3200">
                <a:solidFill>
                  <a:srgbClr val="B33B00"/>
                </a:solidFill>
                <a:latin typeface="Josefin Sans Thin"/>
                <a:ea typeface="Josefin Sans Thin"/>
                <a:cs typeface="Josefin Sans Thin"/>
                <a:sym typeface="Josefin Sans Thin"/>
              </a:defRPr>
            </a:lvl7pPr>
            <a:lvl8pPr lvl="7" algn="ctr" rtl="0">
              <a:spcBef>
                <a:spcPts val="0"/>
              </a:spcBef>
              <a:spcAft>
                <a:spcPts val="0"/>
              </a:spcAft>
              <a:buClr>
                <a:srgbClr val="B33B00"/>
              </a:buClr>
              <a:buSzPts val="2400"/>
              <a:buFont typeface="Josefin Sans Thin"/>
              <a:buNone/>
              <a:defRPr sz="3200">
                <a:solidFill>
                  <a:srgbClr val="B33B00"/>
                </a:solidFill>
                <a:latin typeface="Josefin Sans Thin"/>
                <a:ea typeface="Josefin Sans Thin"/>
                <a:cs typeface="Josefin Sans Thin"/>
                <a:sym typeface="Josefin Sans Thin"/>
              </a:defRPr>
            </a:lvl8pPr>
            <a:lvl9pPr lvl="8" algn="ctr" rtl="0">
              <a:spcBef>
                <a:spcPts val="0"/>
              </a:spcBef>
              <a:spcAft>
                <a:spcPts val="0"/>
              </a:spcAft>
              <a:buClr>
                <a:srgbClr val="B33B00"/>
              </a:buClr>
              <a:buSzPts val="2400"/>
              <a:buFont typeface="Josefin Sans Thin"/>
              <a:buNone/>
              <a:defRPr sz="3200">
                <a:solidFill>
                  <a:srgbClr val="B33B00"/>
                </a:solidFill>
                <a:latin typeface="Josefin Sans Thin"/>
                <a:ea typeface="Josefin Sans Thin"/>
                <a:cs typeface="Josefin Sans Thin"/>
                <a:sym typeface="Josefin Sans Thin"/>
              </a:defRPr>
            </a:lvl9pPr>
          </a:lstStyle>
          <a:p>
            <a:endParaRPr/>
          </a:p>
        </p:txBody>
      </p:sp>
      <p:sp>
        <p:nvSpPr>
          <p:cNvPr id="4565" name="Google Shape;4565;p7"/>
          <p:cNvSpPr txBox="1">
            <a:spLocks noGrp="1"/>
          </p:cNvSpPr>
          <p:nvPr>
            <p:ph type="subTitle" idx="3"/>
          </p:nvPr>
        </p:nvSpPr>
        <p:spPr>
          <a:xfrm>
            <a:off x="7216751" y="4294251"/>
            <a:ext cx="3192000" cy="1680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rgbClr val="333333"/>
              </a:buClr>
              <a:buSzPts val="1400"/>
              <a:buFont typeface="Roboto Mono"/>
              <a:buNone/>
              <a:defRPr sz="1867">
                <a:solidFill>
                  <a:srgbClr val="333333"/>
                </a:solidFill>
                <a:latin typeface="Roboto Mono"/>
                <a:ea typeface="Roboto Mono"/>
                <a:cs typeface="Roboto Mono"/>
                <a:sym typeface="Roboto Mono"/>
              </a:defRPr>
            </a:lvl1pPr>
            <a:lvl2pPr lvl="1" algn="r" rtl="0">
              <a:lnSpc>
                <a:spcPct val="100000"/>
              </a:lnSpc>
              <a:spcBef>
                <a:spcPts val="0"/>
              </a:spcBef>
              <a:spcAft>
                <a:spcPts val="0"/>
              </a:spcAft>
              <a:buSzPts val="2100"/>
              <a:buNone/>
              <a:defRPr sz="2800"/>
            </a:lvl2pPr>
            <a:lvl3pPr lvl="2" algn="r" rtl="0">
              <a:lnSpc>
                <a:spcPct val="100000"/>
              </a:lnSpc>
              <a:spcBef>
                <a:spcPts val="0"/>
              </a:spcBef>
              <a:spcAft>
                <a:spcPts val="0"/>
              </a:spcAft>
              <a:buSzPts val="2100"/>
              <a:buNone/>
              <a:defRPr sz="2800"/>
            </a:lvl3pPr>
            <a:lvl4pPr lvl="3" algn="r" rtl="0">
              <a:lnSpc>
                <a:spcPct val="100000"/>
              </a:lnSpc>
              <a:spcBef>
                <a:spcPts val="0"/>
              </a:spcBef>
              <a:spcAft>
                <a:spcPts val="0"/>
              </a:spcAft>
              <a:buSzPts val="2100"/>
              <a:buNone/>
              <a:defRPr sz="2800"/>
            </a:lvl4pPr>
            <a:lvl5pPr lvl="4" algn="r" rtl="0">
              <a:lnSpc>
                <a:spcPct val="100000"/>
              </a:lnSpc>
              <a:spcBef>
                <a:spcPts val="0"/>
              </a:spcBef>
              <a:spcAft>
                <a:spcPts val="0"/>
              </a:spcAft>
              <a:buSzPts val="2100"/>
              <a:buNone/>
              <a:defRPr sz="2800"/>
            </a:lvl5pPr>
            <a:lvl6pPr lvl="5" algn="r" rtl="0">
              <a:lnSpc>
                <a:spcPct val="100000"/>
              </a:lnSpc>
              <a:spcBef>
                <a:spcPts val="0"/>
              </a:spcBef>
              <a:spcAft>
                <a:spcPts val="0"/>
              </a:spcAft>
              <a:buSzPts val="2100"/>
              <a:buNone/>
              <a:defRPr sz="2800"/>
            </a:lvl6pPr>
            <a:lvl7pPr lvl="6" algn="r" rtl="0">
              <a:lnSpc>
                <a:spcPct val="100000"/>
              </a:lnSpc>
              <a:spcBef>
                <a:spcPts val="0"/>
              </a:spcBef>
              <a:spcAft>
                <a:spcPts val="0"/>
              </a:spcAft>
              <a:buSzPts val="2100"/>
              <a:buNone/>
              <a:defRPr sz="2800"/>
            </a:lvl7pPr>
            <a:lvl8pPr lvl="7" algn="r" rtl="0">
              <a:lnSpc>
                <a:spcPct val="100000"/>
              </a:lnSpc>
              <a:spcBef>
                <a:spcPts val="0"/>
              </a:spcBef>
              <a:spcAft>
                <a:spcPts val="0"/>
              </a:spcAft>
              <a:buSzPts val="2100"/>
              <a:buNone/>
              <a:defRPr sz="2800"/>
            </a:lvl8pPr>
            <a:lvl9pPr lvl="8" algn="r" rtl="0">
              <a:lnSpc>
                <a:spcPct val="100000"/>
              </a:lnSpc>
              <a:spcBef>
                <a:spcPts val="0"/>
              </a:spcBef>
              <a:spcAft>
                <a:spcPts val="0"/>
              </a:spcAft>
              <a:buSzPts val="2100"/>
              <a:buNone/>
              <a:defRPr sz="2800"/>
            </a:lvl9pPr>
          </a:lstStyle>
          <a:p>
            <a:endParaRPr/>
          </a:p>
        </p:txBody>
      </p:sp>
    </p:spTree>
    <p:extLst>
      <p:ext uri="{BB962C8B-B14F-4D97-AF65-F5344CB8AC3E}">
        <p14:creationId xmlns:p14="http://schemas.microsoft.com/office/powerpoint/2010/main" val="4021288828"/>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One column text">
  <p:cSld name="One column text">
    <p:bg>
      <p:bgPr>
        <a:solidFill>
          <a:srgbClr val="FFEECF"/>
        </a:solidFill>
        <a:effectLst/>
      </p:bgPr>
    </p:bg>
    <p:spTree>
      <p:nvGrpSpPr>
        <p:cNvPr id="1" name="Shape 5321"/>
        <p:cNvGrpSpPr/>
        <p:nvPr/>
      </p:nvGrpSpPr>
      <p:grpSpPr>
        <a:xfrm>
          <a:off x="0" y="0"/>
          <a:ext cx="0" cy="0"/>
          <a:chOff x="0" y="0"/>
          <a:chExt cx="0" cy="0"/>
        </a:xfrm>
      </p:grpSpPr>
      <p:grpSp>
        <p:nvGrpSpPr>
          <p:cNvPr id="5322" name="Google Shape;5322;p9"/>
          <p:cNvGrpSpPr/>
          <p:nvPr/>
        </p:nvGrpSpPr>
        <p:grpSpPr>
          <a:xfrm>
            <a:off x="-17933" y="-15825"/>
            <a:ext cx="12227873" cy="6889649"/>
            <a:chOff x="232500" y="742400"/>
            <a:chExt cx="6901125" cy="3999100"/>
          </a:xfrm>
        </p:grpSpPr>
        <p:sp>
          <p:nvSpPr>
            <p:cNvPr id="5323" name="Google Shape;5323;p9"/>
            <p:cNvSpPr/>
            <p:nvPr/>
          </p:nvSpPr>
          <p:spPr>
            <a:xfrm>
              <a:off x="4983800" y="1582375"/>
              <a:ext cx="128900" cy="22875"/>
            </a:xfrm>
            <a:custGeom>
              <a:avLst/>
              <a:gdLst/>
              <a:ahLst/>
              <a:cxnLst/>
              <a:rect l="l" t="t" r="r" b="b"/>
              <a:pathLst>
                <a:path w="5156" h="915" extrusionOk="0">
                  <a:moveTo>
                    <a:pt x="3722" y="0"/>
                  </a:moveTo>
                  <a:cubicBezTo>
                    <a:pt x="2242" y="0"/>
                    <a:pt x="321" y="115"/>
                    <a:pt x="1" y="915"/>
                  </a:cubicBezTo>
                  <a:cubicBezTo>
                    <a:pt x="1345" y="467"/>
                    <a:pt x="3362" y="243"/>
                    <a:pt x="5155" y="18"/>
                  </a:cubicBezTo>
                  <a:cubicBezTo>
                    <a:pt x="4835" y="18"/>
                    <a:pt x="4314" y="0"/>
                    <a:pt x="372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24" name="Google Shape;5324;p9"/>
            <p:cNvSpPr/>
            <p:nvPr/>
          </p:nvSpPr>
          <p:spPr>
            <a:xfrm>
              <a:off x="6037150" y="1596400"/>
              <a:ext cx="4700" cy="6500"/>
            </a:xfrm>
            <a:custGeom>
              <a:avLst/>
              <a:gdLst/>
              <a:ahLst/>
              <a:cxnLst/>
              <a:rect l="l" t="t" r="r" b="b"/>
              <a:pathLst>
                <a:path w="188" h="260" extrusionOk="0">
                  <a:moveTo>
                    <a:pt x="113" y="0"/>
                  </a:moveTo>
                  <a:cubicBezTo>
                    <a:pt x="85" y="0"/>
                    <a:pt x="48" y="35"/>
                    <a:pt x="1" y="130"/>
                  </a:cubicBezTo>
                  <a:cubicBezTo>
                    <a:pt x="48" y="225"/>
                    <a:pt x="85" y="259"/>
                    <a:pt x="113" y="259"/>
                  </a:cubicBezTo>
                  <a:cubicBezTo>
                    <a:pt x="188" y="259"/>
                    <a:pt x="188" y="0"/>
                    <a:pt x="11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25" name="Google Shape;5325;p9"/>
            <p:cNvSpPr/>
            <p:nvPr/>
          </p:nvSpPr>
          <p:spPr>
            <a:xfrm>
              <a:off x="6059575" y="1610850"/>
              <a:ext cx="11225" cy="4225"/>
            </a:xfrm>
            <a:custGeom>
              <a:avLst/>
              <a:gdLst/>
              <a:ahLst/>
              <a:cxnLst/>
              <a:rect l="l" t="t" r="r" b="b"/>
              <a:pathLst>
                <a:path w="449" h="169" extrusionOk="0">
                  <a:moveTo>
                    <a:pt x="0" y="0"/>
                  </a:moveTo>
                  <a:cubicBezTo>
                    <a:pt x="0" y="112"/>
                    <a:pt x="112" y="168"/>
                    <a:pt x="224" y="168"/>
                  </a:cubicBezTo>
                  <a:cubicBezTo>
                    <a:pt x="336" y="168"/>
                    <a:pt x="448" y="112"/>
                    <a:pt x="4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26" name="Google Shape;5326;p9"/>
            <p:cNvSpPr/>
            <p:nvPr/>
          </p:nvSpPr>
          <p:spPr>
            <a:xfrm>
              <a:off x="5073450" y="1615275"/>
              <a:ext cx="8625" cy="7950"/>
            </a:xfrm>
            <a:custGeom>
              <a:avLst/>
              <a:gdLst/>
              <a:ahLst/>
              <a:cxnLst/>
              <a:rect l="l" t="t" r="r" b="b"/>
              <a:pathLst>
                <a:path w="345" h="318" extrusionOk="0">
                  <a:moveTo>
                    <a:pt x="156" y="1"/>
                  </a:moveTo>
                  <a:cubicBezTo>
                    <a:pt x="117" y="1"/>
                    <a:pt x="66" y="14"/>
                    <a:pt x="1" y="47"/>
                  </a:cubicBezTo>
                  <a:cubicBezTo>
                    <a:pt x="1" y="47"/>
                    <a:pt x="1" y="271"/>
                    <a:pt x="1" y="271"/>
                  </a:cubicBezTo>
                  <a:cubicBezTo>
                    <a:pt x="33" y="304"/>
                    <a:pt x="66" y="318"/>
                    <a:pt x="97" y="318"/>
                  </a:cubicBezTo>
                  <a:cubicBezTo>
                    <a:pt x="245" y="318"/>
                    <a:pt x="344" y="1"/>
                    <a:pt x="15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27" name="Google Shape;5327;p9"/>
            <p:cNvSpPr/>
            <p:nvPr/>
          </p:nvSpPr>
          <p:spPr>
            <a:xfrm>
              <a:off x="4967000" y="1619850"/>
              <a:ext cx="39250" cy="13425"/>
            </a:xfrm>
            <a:custGeom>
              <a:avLst/>
              <a:gdLst/>
              <a:ahLst/>
              <a:cxnLst/>
              <a:rect l="l" t="t" r="r" b="b"/>
              <a:pathLst>
                <a:path w="1570" h="537" extrusionOk="0">
                  <a:moveTo>
                    <a:pt x="1098" y="0"/>
                  </a:moveTo>
                  <a:cubicBezTo>
                    <a:pt x="601" y="0"/>
                    <a:pt x="0" y="208"/>
                    <a:pt x="0" y="537"/>
                  </a:cubicBezTo>
                  <a:cubicBezTo>
                    <a:pt x="673" y="312"/>
                    <a:pt x="1121" y="312"/>
                    <a:pt x="1569" y="88"/>
                  </a:cubicBezTo>
                  <a:cubicBezTo>
                    <a:pt x="1449" y="28"/>
                    <a:pt x="1281" y="0"/>
                    <a:pt x="10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28" name="Google Shape;5328;p9"/>
            <p:cNvSpPr/>
            <p:nvPr/>
          </p:nvSpPr>
          <p:spPr>
            <a:xfrm>
              <a:off x="5028700" y="1630075"/>
              <a:ext cx="16750" cy="9725"/>
            </a:xfrm>
            <a:custGeom>
              <a:avLst/>
              <a:gdLst/>
              <a:ahLst/>
              <a:cxnLst/>
              <a:rect l="l" t="t" r="r" b="b"/>
              <a:pathLst>
                <a:path w="670" h="389" extrusionOk="0">
                  <a:moveTo>
                    <a:pt x="406" y="0"/>
                  </a:moveTo>
                  <a:cubicBezTo>
                    <a:pt x="139" y="0"/>
                    <a:pt x="1" y="388"/>
                    <a:pt x="413" y="388"/>
                  </a:cubicBezTo>
                  <a:cubicBezTo>
                    <a:pt x="482" y="388"/>
                    <a:pt x="567" y="377"/>
                    <a:pt x="670" y="352"/>
                  </a:cubicBezTo>
                  <a:lnTo>
                    <a:pt x="670" y="128"/>
                  </a:lnTo>
                  <a:cubicBezTo>
                    <a:pt x="578" y="36"/>
                    <a:pt x="486" y="0"/>
                    <a:pt x="40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29" name="Google Shape;5329;p9"/>
            <p:cNvSpPr/>
            <p:nvPr/>
          </p:nvSpPr>
          <p:spPr>
            <a:xfrm>
              <a:off x="1336300" y="1644450"/>
              <a:ext cx="5625" cy="2525"/>
            </a:xfrm>
            <a:custGeom>
              <a:avLst/>
              <a:gdLst/>
              <a:ahLst/>
              <a:cxnLst/>
              <a:rect l="l" t="t" r="r" b="b"/>
              <a:pathLst>
                <a:path w="225" h="101" extrusionOk="0">
                  <a:moveTo>
                    <a:pt x="0" y="1"/>
                  </a:moveTo>
                  <a:cubicBezTo>
                    <a:pt x="0" y="1"/>
                    <a:pt x="100" y="100"/>
                    <a:pt x="166" y="100"/>
                  </a:cubicBezTo>
                  <a:cubicBezTo>
                    <a:pt x="199" y="100"/>
                    <a:pt x="224" y="75"/>
                    <a:pt x="2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30" name="Google Shape;5330;p9"/>
            <p:cNvSpPr/>
            <p:nvPr/>
          </p:nvSpPr>
          <p:spPr>
            <a:xfrm>
              <a:off x="4384300" y="1664550"/>
              <a:ext cx="5625" cy="7950"/>
            </a:xfrm>
            <a:custGeom>
              <a:avLst/>
              <a:gdLst/>
              <a:ahLst/>
              <a:cxnLst/>
              <a:rect l="l" t="t" r="r" b="b"/>
              <a:pathLst>
                <a:path w="225" h="318" extrusionOk="0">
                  <a:moveTo>
                    <a:pt x="178" y="0"/>
                  </a:moveTo>
                  <a:cubicBezTo>
                    <a:pt x="112" y="0"/>
                    <a:pt x="0" y="159"/>
                    <a:pt x="0" y="317"/>
                  </a:cubicBezTo>
                  <a:cubicBezTo>
                    <a:pt x="0" y="317"/>
                    <a:pt x="224" y="317"/>
                    <a:pt x="224" y="93"/>
                  </a:cubicBezTo>
                  <a:cubicBezTo>
                    <a:pt x="224" y="28"/>
                    <a:pt x="205" y="0"/>
                    <a:pt x="17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31" name="Google Shape;5331;p9"/>
            <p:cNvSpPr/>
            <p:nvPr/>
          </p:nvSpPr>
          <p:spPr>
            <a:xfrm>
              <a:off x="5975525" y="1678075"/>
              <a:ext cx="14975" cy="7500"/>
            </a:xfrm>
            <a:custGeom>
              <a:avLst/>
              <a:gdLst/>
              <a:ahLst/>
              <a:cxnLst/>
              <a:rect l="l" t="t" r="r" b="b"/>
              <a:pathLst>
                <a:path w="599" h="300" extrusionOk="0">
                  <a:moveTo>
                    <a:pt x="0" y="0"/>
                  </a:moveTo>
                  <a:cubicBezTo>
                    <a:pt x="0" y="225"/>
                    <a:pt x="100" y="299"/>
                    <a:pt x="200" y="299"/>
                  </a:cubicBezTo>
                  <a:cubicBezTo>
                    <a:pt x="399" y="299"/>
                    <a:pt x="598"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32" name="Google Shape;5332;p9"/>
            <p:cNvSpPr/>
            <p:nvPr/>
          </p:nvSpPr>
          <p:spPr>
            <a:xfrm>
              <a:off x="5992325" y="1678075"/>
              <a:ext cx="22450" cy="11225"/>
            </a:xfrm>
            <a:custGeom>
              <a:avLst/>
              <a:gdLst/>
              <a:ahLst/>
              <a:cxnLst/>
              <a:rect l="l" t="t" r="r" b="b"/>
              <a:pathLst>
                <a:path w="898" h="449" extrusionOk="0">
                  <a:moveTo>
                    <a:pt x="225" y="0"/>
                  </a:moveTo>
                  <a:cubicBezTo>
                    <a:pt x="225" y="225"/>
                    <a:pt x="1" y="449"/>
                    <a:pt x="225" y="449"/>
                  </a:cubicBezTo>
                  <a:cubicBezTo>
                    <a:pt x="225" y="225"/>
                    <a:pt x="897" y="0"/>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33" name="Google Shape;5333;p9"/>
            <p:cNvSpPr/>
            <p:nvPr/>
          </p:nvSpPr>
          <p:spPr>
            <a:xfrm>
              <a:off x="6121200" y="1680450"/>
              <a:ext cx="4700" cy="6475"/>
            </a:xfrm>
            <a:custGeom>
              <a:avLst/>
              <a:gdLst/>
              <a:ahLst/>
              <a:cxnLst/>
              <a:rect l="l" t="t" r="r" b="b"/>
              <a:pathLst>
                <a:path w="188" h="259" extrusionOk="0">
                  <a:moveTo>
                    <a:pt x="113" y="0"/>
                  </a:moveTo>
                  <a:cubicBezTo>
                    <a:pt x="85" y="0"/>
                    <a:pt x="48" y="35"/>
                    <a:pt x="1" y="130"/>
                  </a:cubicBezTo>
                  <a:cubicBezTo>
                    <a:pt x="48" y="224"/>
                    <a:pt x="85" y="259"/>
                    <a:pt x="113" y="259"/>
                  </a:cubicBezTo>
                  <a:cubicBezTo>
                    <a:pt x="187" y="259"/>
                    <a:pt x="187" y="0"/>
                    <a:pt x="11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34" name="Google Shape;5334;p9"/>
            <p:cNvSpPr/>
            <p:nvPr/>
          </p:nvSpPr>
          <p:spPr>
            <a:xfrm>
              <a:off x="6001300" y="1682525"/>
              <a:ext cx="20450" cy="15525"/>
            </a:xfrm>
            <a:custGeom>
              <a:avLst/>
              <a:gdLst/>
              <a:ahLst/>
              <a:cxnLst/>
              <a:rect l="l" t="t" r="r" b="b"/>
              <a:pathLst>
                <a:path w="818" h="621" extrusionOk="0">
                  <a:moveTo>
                    <a:pt x="668" y="1"/>
                  </a:moveTo>
                  <a:cubicBezTo>
                    <a:pt x="644" y="1"/>
                    <a:pt x="602" y="15"/>
                    <a:pt x="538" y="47"/>
                  </a:cubicBezTo>
                  <a:cubicBezTo>
                    <a:pt x="0" y="47"/>
                    <a:pt x="323" y="620"/>
                    <a:pt x="589" y="620"/>
                  </a:cubicBezTo>
                  <a:cubicBezTo>
                    <a:pt x="655" y="620"/>
                    <a:pt x="718" y="584"/>
                    <a:pt x="762" y="495"/>
                  </a:cubicBezTo>
                  <a:cubicBezTo>
                    <a:pt x="378" y="495"/>
                    <a:pt x="817" y="1"/>
                    <a:pt x="66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35" name="Google Shape;5335;p9"/>
            <p:cNvSpPr/>
            <p:nvPr/>
          </p:nvSpPr>
          <p:spPr>
            <a:xfrm>
              <a:off x="6104400" y="1683675"/>
              <a:ext cx="11225" cy="25"/>
            </a:xfrm>
            <a:custGeom>
              <a:avLst/>
              <a:gdLst/>
              <a:ahLst/>
              <a:cxnLst/>
              <a:rect l="l" t="t" r="r" b="b"/>
              <a:pathLst>
                <a:path w="449" h="1" extrusionOk="0">
                  <a:moveTo>
                    <a:pt x="448" y="1"/>
                  </a:moveTo>
                  <a:lnTo>
                    <a:pt x="0" y="1"/>
                  </a:lnTo>
                  <a:cubicBezTo>
                    <a:pt x="0" y="1"/>
                    <a:pt x="448" y="1"/>
                    <a:pt x="4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36" name="Google Shape;5336;p9"/>
            <p:cNvSpPr/>
            <p:nvPr/>
          </p:nvSpPr>
          <p:spPr>
            <a:xfrm>
              <a:off x="6154825" y="1691650"/>
              <a:ext cx="4675" cy="6500"/>
            </a:xfrm>
            <a:custGeom>
              <a:avLst/>
              <a:gdLst/>
              <a:ahLst/>
              <a:cxnLst/>
              <a:rect l="l" t="t" r="r" b="b"/>
              <a:pathLst>
                <a:path w="187" h="260" extrusionOk="0">
                  <a:moveTo>
                    <a:pt x="112" y="0"/>
                  </a:moveTo>
                  <a:cubicBezTo>
                    <a:pt x="85" y="0"/>
                    <a:pt x="48" y="35"/>
                    <a:pt x="0" y="130"/>
                  </a:cubicBezTo>
                  <a:cubicBezTo>
                    <a:pt x="48" y="225"/>
                    <a:pt x="85" y="259"/>
                    <a:pt x="112" y="259"/>
                  </a:cubicBezTo>
                  <a:cubicBezTo>
                    <a:pt x="187" y="259"/>
                    <a:pt x="187" y="0"/>
                    <a:pt x="11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37" name="Google Shape;5337;p9"/>
            <p:cNvSpPr/>
            <p:nvPr/>
          </p:nvSpPr>
          <p:spPr>
            <a:xfrm>
              <a:off x="5975525" y="1694875"/>
              <a:ext cx="11225" cy="2525"/>
            </a:xfrm>
            <a:custGeom>
              <a:avLst/>
              <a:gdLst/>
              <a:ahLst/>
              <a:cxnLst/>
              <a:rect l="l" t="t" r="r" b="b"/>
              <a:pathLst>
                <a:path w="449" h="101" extrusionOk="0">
                  <a:moveTo>
                    <a:pt x="0" y="1"/>
                  </a:moveTo>
                  <a:cubicBezTo>
                    <a:pt x="0" y="1"/>
                    <a:pt x="200" y="100"/>
                    <a:pt x="333" y="100"/>
                  </a:cubicBezTo>
                  <a:cubicBezTo>
                    <a:pt x="399" y="100"/>
                    <a:pt x="449" y="76"/>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38" name="Google Shape;5338;p9"/>
            <p:cNvSpPr/>
            <p:nvPr/>
          </p:nvSpPr>
          <p:spPr>
            <a:xfrm>
              <a:off x="6025950" y="1700475"/>
              <a:ext cx="15325" cy="13450"/>
            </a:xfrm>
            <a:custGeom>
              <a:avLst/>
              <a:gdLst/>
              <a:ahLst/>
              <a:cxnLst/>
              <a:rect l="l" t="t" r="r" b="b"/>
              <a:pathLst>
                <a:path w="613" h="538" extrusionOk="0">
                  <a:moveTo>
                    <a:pt x="449" y="1"/>
                  </a:moveTo>
                  <a:cubicBezTo>
                    <a:pt x="225" y="1"/>
                    <a:pt x="1" y="1"/>
                    <a:pt x="225" y="449"/>
                  </a:cubicBezTo>
                  <a:cubicBezTo>
                    <a:pt x="225" y="509"/>
                    <a:pt x="257" y="537"/>
                    <a:pt x="300" y="537"/>
                  </a:cubicBezTo>
                  <a:cubicBezTo>
                    <a:pt x="417" y="537"/>
                    <a:pt x="613" y="329"/>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39" name="Google Shape;5339;p9"/>
            <p:cNvSpPr/>
            <p:nvPr/>
          </p:nvSpPr>
          <p:spPr>
            <a:xfrm>
              <a:off x="1291475" y="1711700"/>
              <a:ext cx="25" cy="22425"/>
            </a:xfrm>
            <a:custGeom>
              <a:avLst/>
              <a:gdLst/>
              <a:ahLst/>
              <a:cxnLst/>
              <a:rect l="l" t="t" r="r" b="b"/>
              <a:pathLst>
                <a:path w="1" h="897" extrusionOk="0">
                  <a:moveTo>
                    <a:pt x="0" y="448"/>
                  </a:moveTo>
                  <a:cubicBezTo>
                    <a:pt x="0" y="897"/>
                    <a:pt x="0" y="0"/>
                    <a:pt x="0" y="448"/>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40" name="Google Shape;5340;p9"/>
            <p:cNvSpPr/>
            <p:nvPr/>
          </p:nvSpPr>
          <p:spPr>
            <a:xfrm>
              <a:off x="5913900" y="1711700"/>
              <a:ext cx="25" cy="22425"/>
            </a:xfrm>
            <a:custGeom>
              <a:avLst/>
              <a:gdLst/>
              <a:ahLst/>
              <a:cxnLst/>
              <a:rect l="l" t="t" r="r" b="b"/>
              <a:pathLst>
                <a:path w="1" h="897" extrusionOk="0">
                  <a:moveTo>
                    <a:pt x="0" y="448"/>
                  </a:moveTo>
                  <a:cubicBezTo>
                    <a:pt x="0" y="897"/>
                    <a:pt x="0" y="0"/>
                    <a:pt x="0" y="448"/>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41" name="Google Shape;5341;p9"/>
            <p:cNvSpPr/>
            <p:nvPr/>
          </p:nvSpPr>
          <p:spPr>
            <a:xfrm>
              <a:off x="6149225" y="1727325"/>
              <a:ext cx="7750" cy="5150"/>
            </a:xfrm>
            <a:custGeom>
              <a:avLst/>
              <a:gdLst/>
              <a:ahLst/>
              <a:cxnLst/>
              <a:rect l="l" t="t" r="r" b="b"/>
              <a:pathLst>
                <a:path w="310" h="206" extrusionOk="0">
                  <a:moveTo>
                    <a:pt x="99" y="0"/>
                  </a:moveTo>
                  <a:cubicBezTo>
                    <a:pt x="68" y="0"/>
                    <a:pt x="34" y="14"/>
                    <a:pt x="0" y="48"/>
                  </a:cubicBezTo>
                  <a:cubicBezTo>
                    <a:pt x="117" y="165"/>
                    <a:pt x="189" y="205"/>
                    <a:pt x="226" y="205"/>
                  </a:cubicBezTo>
                  <a:cubicBezTo>
                    <a:pt x="310" y="205"/>
                    <a:pt x="222" y="0"/>
                    <a:pt x="9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42" name="Google Shape;5342;p9"/>
            <p:cNvSpPr/>
            <p:nvPr/>
          </p:nvSpPr>
          <p:spPr>
            <a:xfrm>
              <a:off x="6085725" y="1728500"/>
              <a:ext cx="13100" cy="7500"/>
            </a:xfrm>
            <a:custGeom>
              <a:avLst/>
              <a:gdLst/>
              <a:ahLst/>
              <a:cxnLst/>
              <a:rect l="l" t="t" r="r" b="b"/>
              <a:pathLst>
                <a:path w="524" h="300" extrusionOk="0">
                  <a:moveTo>
                    <a:pt x="75" y="1"/>
                  </a:moveTo>
                  <a:cubicBezTo>
                    <a:pt x="0" y="225"/>
                    <a:pt x="50" y="299"/>
                    <a:pt x="125" y="299"/>
                  </a:cubicBezTo>
                  <a:cubicBezTo>
                    <a:pt x="274" y="299"/>
                    <a:pt x="523" y="1"/>
                    <a:pt x="7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43" name="Google Shape;5343;p9"/>
            <p:cNvSpPr/>
            <p:nvPr/>
          </p:nvSpPr>
          <p:spPr>
            <a:xfrm>
              <a:off x="2529725" y="1737225"/>
              <a:ext cx="5625" cy="6700"/>
            </a:xfrm>
            <a:custGeom>
              <a:avLst/>
              <a:gdLst/>
              <a:ahLst/>
              <a:cxnLst/>
              <a:rect l="l" t="t" r="r" b="b"/>
              <a:pathLst>
                <a:path w="225" h="268" extrusionOk="0">
                  <a:moveTo>
                    <a:pt x="58" y="0"/>
                  </a:moveTo>
                  <a:cubicBezTo>
                    <a:pt x="25" y="0"/>
                    <a:pt x="0" y="25"/>
                    <a:pt x="0" y="100"/>
                  </a:cubicBezTo>
                  <a:cubicBezTo>
                    <a:pt x="0" y="212"/>
                    <a:pt x="56" y="268"/>
                    <a:pt x="112" y="268"/>
                  </a:cubicBezTo>
                  <a:cubicBezTo>
                    <a:pt x="168" y="268"/>
                    <a:pt x="224" y="212"/>
                    <a:pt x="224" y="100"/>
                  </a:cubicBezTo>
                  <a:cubicBezTo>
                    <a:pt x="224" y="100"/>
                    <a:pt x="125" y="0"/>
                    <a:pt x="5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44" name="Google Shape;5344;p9"/>
            <p:cNvSpPr/>
            <p:nvPr/>
          </p:nvSpPr>
          <p:spPr>
            <a:xfrm>
              <a:off x="5969925" y="1734100"/>
              <a:ext cx="11225" cy="2525"/>
            </a:xfrm>
            <a:custGeom>
              <a:avLst/>
              <a:gdLst/>
              <a:ahLst/>
              <a:cxnLst/>
              <a:rect l="l" t="t" r="r" b="b"/>
              <a:pathLst>
                <a:path w="449" h="101" extrusionOk="0">
                  <a:moveTo>
                    <a:pt x="0" y="1"/>
                  </a:moveTo>
                  <a:cubicBezTo>
                    <a:pt x="0" y="1"/>
                    <a:pt x="200" y="100"/>
                    <a:pt x="332" y="100"/>
                  </a:cubicBezTo>
                  <a:cubicBezTo>
                    <a:pt x="399" y="100"/>
                    <a:pt x="449" y="75"/>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45" name="Google Shape;5345;p9"/>
            <p:cNvSpPr/>
            <p:nvPr/>
          </p:nvSpPr>
          <p:spPr>
            <a:xfrm>
              <a:off x="6059575" y="1728500"/>
              <a:ext cx="25" cy="22425"/>
            </a:xfrm>
            <a:custGeom>
              <a:avLst/>
              <a:gdLst/>
              <a:ahLst/>
              <a:cxnLst/>
              <a:rect l="l" t="t" r="r" b="b"/>
              <a:pathLst>
                <a:path w="1" h="897" extrusionOk="0">
                  <a:moveTo>
                    <a:pt x="0" y="449"/>
                  </a:moveTo>
                  <a:cubicBezTo>
                    <a:pt x="0" y="897"/>
                    <a:pt x="0" y="1"/>
                    <a:pt x="0" y="449"/>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46" name="Google Shape;5346;p9"/>
            <p:cNvSpPr/>
            <p:nvPr/>
          </p:nvSpPr>
          <p:spPr>
            <a:xfrm>
              <a:off x="6042750" y="1736975"/>
              <a:ext cx="4800" cy="8275"/>
            </a:xfrm>
            <a:custGeom>
              <a:avLst/>
              <a:gdLst/>
              <a:ahLst/>
              <a:cxnLst/>
              <a:rect l="l" t="t" r="r" b="b"/>
              <a:pathLst>
                <a:path w="192" h="331" extrusionOk="0">
                  <a:moveTo>
                    <a:pt x="98" y="1"/>
                  </a:moveTo>
                  <a:cubicBezTo>
                    <a:pt x="73" y="1"/>
                    <a:pt x="40" y="31"/>
                    <a:pt x="1" y="110"/>
                  </a:cubicBezTo>
                  <a:cubicBezTo>
                    <a:pt x="55" y="273"/>
                    <a:pt x="96" y="331"/>
                    <a:pt x="124" y="331"/>
                  </a:cubicBezTo>
                  <a:cubicBezTo>
                    <a:pt x="191" y="331"/>
                    <a:pt x="183" y="1"/>
                    <a:pt x="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47" name="Google Shape;5347;p9"/>
            <p:cNvSpPr/>
            <p:nvPr/>
          </p:nvSpPr>
          <p:spPr>
            <a:xfrm>
              <a:off x="5852250" y="1745300"/>
              <a:ext cx="11250" cy="7950"/>
            </a:xfrm>
            <a:custGeom>
              <a:avLst/>
              <a:gdLst/>
              <a:ahLst/>
              <a:cxnLst/>
              <a:rect l="l" t="t" r="r" b="b"/>
              <a:pathLst>
                <a:path w="450" h="318" extrusionOk="0">
                  <a:moveTo>
                    <a:pt x="449" y="1"/>
                  </a:moveTo>
                  <a:cubicBezTo>
                    <a:pt x="1" y="1"/>
                    <a:pt x="1" y="1"/>
                    <a:pt x="1" y="225"/>
                  </a:cubicBezTo>
                  <a:cubicBezTo>
                    <a:pt x="67" y="291"/>
                    <a:pt x="132" y="318"/>
                    <a:pt x="192" y="318"/>
                  </a:cubicBezTo>
                  <a:cubicBezTo>
                    <a:pt x="337" y="318"/>
                    <a:pt x="449" y="159"/>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48" name="Google Shape;5348;p9"/>
            <p:cNvSpPr/>
            <p:nvPr/>
          </p:nvSpPr>
          <p:spPr>
            <a:xfrm>
              <a:off x="6003550" y="1745400"/>
              <a:ext cx="4775" cy="8275"/>
            </a:xfrm>
            <a:custGeom>
              <a:avLst/>
              <a:gdLst/>
              <a:ahLst/>
              <a:cxnLst/>
              <a:rect l="l" t="t" r="r" b="b"/>
              <a:pathLst>
                <a:path w="191" h="331" extrusionOk="0">
                  <a:moveTo>
                    <a:pt x="124" y="0"/>
                  </a:moveTo>
                  <a:cubicBezTo>
                    <a:pt x="96" y="0"/>
                    <a:pt x="54" y="58"/>
                    <a:pt x="0" y="221"/>
                  </a:cubicBezTo>
                  <a:cubicBezTo>
                    <a:pt x="40" y="300"/>
                    <a:pt x="72" y="330"/>
                    <a:pt x="98" y="330"/>
                  </a:cubicBezTo>
                  <a:cubicBezTo>
                    <a:pt x="182" y="330"/>
                    <a:pt x="191" y="0"/>
                    <a:pt x="1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49" name="Google Shape;5349;p9"/>
            <p:cNvSpPr/>
            <p:nvPr/>
          </p:nvSpPr>
          <p:spPr>
            <a:xfrm>
              <a:off x="5975525" y="1753275"/>
              <a:ext cx="4700" cy="6500"/>
            </a:xfrm>
            <a:custGeom>
              <a:avLst/>
              <a:gdLst/>
              <a:ahLst/>
              <a:cxnLst/>
              <a:rect l="l" t="t" r="r" b="b"/>
              <a:pathLst>
                <a:path w="188" h="260" extrusionOk="0">
                  <a:moveTo>
                    <a:pt x="113" y="1"/>
                  </a:moveTo>
                  <a:cubicBezTo>
                    <a:pt x="85" y="1"/>
                    <a:pt x="48" y="35"/>
                    <a:pt x="0" y="130"/>
                  </a:cubicBezTo>
                  <a:cubicBezTo>
                    <a:pt x="48" y="225"/>
                    <a:pt x="85" y="259"/>
                    <a:pt x="113" y="259"/>
                  </a:cubicBezTo>
                  <a:cubicBezTo>
                    <a:pt x="187" y="259"/>
                    <a:pt x="187" y="1"/>
                    <a:pt x="1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50" name="Google Shape;5350;p9"/>
            <p:cNvSpPr/>
            <p:nvPr/>
          </p:nvSpPr>
          <p:spPr>
            <a:xfrm>
              <a:off x="6261275" y="1755650"/>
              <a:ext cx="23300" cy="6500"/>
            </a:xfrm>
            <a:custGeom>
              <a:avLst/>
              <a:gdLst/>
              <a:ahLst/>
              <a:cxnLst/>
              <a:rect l="l" t="t" r="r" b="b"/>
              <a:pathLst>
                <a:path w="932" h="260" extrusionOk="0">
                  <a:moveTo>
                    <a:pt x="398" y="0"/>
                  </a:moveTo>
                  <a:cubicBezTo>
                    <a:pt x="201" y="0"/>
                    <a:pt x="0" y="70"/>
                    <a:pt x="0" y="259"/>
                  </a:cubicBezTo>
                  <a:lnTo>
                    <a:pt x="673" y="259"/>
                  </a:lnTo>
                  <a:cubicBezTo>
                    <a:pt x="932" y="130"/>
                    <a:pt x="667" y="0"/>
                    <a:pt x="3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51" name="Google Shape;5351;p9"/>
            <p:cNvSpPr/>
            <p:nvPr/>
          </p:nvSpPr>
          <p:spPr>
            <a:xfrm>
              <a:off x="5745800" y="1756525"/>
              <a:ext cx="16825" cy="7950"/>
            </a:xfrm>
            <a:custGeom>
              <a:avLst/>
              <a:gdLst/>
              <a:ahLst/>
              <a:cxnLst/>
              <a:rect l="l" t="t" r="r" b="b"/>
              <a:pathLst>
                <a:path w="673" h="318" extrusionOk="0">
                  <a:moveTo>
                    <a:pt x="673" y="0"/>
                  </a:moveTo>
                  <a:cubicBezTo>
                    <a:pt x="225" y="0"/>
                    <a:pt x="1" y="0"/>
                    <a:pt x="1" y="224"/>
                  </a:cubicBezTo>
                  <a:cubicBezTo>
                    <a:pt x="66" y="290"/>
                    <a:pt x="151" y="317"/>
                    <a:pt x="238" y="317"/>
                  </a:cubicBezTo>
                  <a:cubicBezTo>
                    <a:pt x="449" y="317"/>
                    <a:pt x="673" y="159"/>
                    <a:pt x="6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52" name="Google Shape;5352;p9"/>
            <p:cNvSpPr/>
            <p:nvPr/>
          </p:nvSpPr>
          <p:spPr>
            <a:xfrm>
              <a:off x="5807425" y="1758875"/>
              <a:ext cx="4700" cy="6500"/>
            </a:xfrm>
            <a:custGeom>
              <a:avLst/>
              <a:gdLst/>
              <a:ahLst/>
              <a:cxnLst/>
              <a:rect l="l" t="t" r="r" b="b"/>
              <a:pathLst>
                <a:path w="188" h="260" extrusionOk="0">
                  <a:moveTo>
                    <a:pt x="113" y="1"/>
                  </a:moveTo>
                  <a:cubicBezTo>
                    <a:pt x="86" y="1"/>
                    <a:pt x="48" y="35"/>
                    <a:pt x="1" y="130"/>
                  </a:cubicBezTo>
                  <a:cubicBezTo>
                    <a:pt x="48" y="225"/>
                    <a:pt x="86" y="260"/>
                    <a:pt x="113" y="260"/>
                  </a:cubicBezTo>
                  <a:cubicBezTo>
                    <a:pt x="188" y="260"/>
                    <a:pt x="188" y="1"/>
                    <a:pt x="1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53" name="Google Shape;5353;p9"/>
            <p:cNvSpPr/>
            <p:nvPr/>
          </p:nvSpPr>
          <p:spPr>
            <a:xfrm>
              <a:off x="6022000" y="1754200"/>
              <a:ext cx="20775" cy="7950"/>
            </a:xfrm>
            <a:custGeom>
              <a:avLst/>
              <a:gdLst/>
              <a:ahLst/>
              <a:cxnLst/>
              <a:rect l="l" t="t" r="r" b="b"/>
              <a:pathLst>
                <a:path w="831" h="318" extrusionOk="0">
                  <a:moveTo>
                    <a:pt x="473" y="0"/>
                  </a:moveTo>
                  <a:cubicBezTo>
                    <a:pt x="290" y="0"/>
                    <a:pt x="0" y="159"/>
                    <a:pt x="159" y="317"/>
                  </a:cubicBezTo>
                  <a:cubicBezTo>
                    <a:pt x="607" y="317"/>
                    <a:pt x="831" y="317"/>
                    <a:pt x="607" y="93"/>
                  </a:cubicBezTo>
                  <a:cubicBezTo>
                    <a:pt x="607" y="27"/>
                    <a:pt x="549" y="0"/>
                    <a:pt x="4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54" name="Google Shape;5354;p9"/>
            <p:cNvSpPr/>
            <p:nvPr/>
          </p:nvSpPr>
          <p:spPr>
            <a:xfrm>
              <a:off x="5521675" y="1762125"/>
              <a:ext cx="28050" cy="34525"/>
            </a:xfrm>
            <a:custGeom>
              <a:avLst/>
              <a:gdLst/>
              <a:ahLst/>
              <a:cxnLst/>
              <a:rect l="l" t="t" r="r" b="b"/>
              <a:pathLst>
                <a:path w="1122" h="1381" extrusionOk="0">
                  <a:moveTo>
                    <a:pt x="1" y="0"/>
                  </a:moveTo>
                  <a:cubicBezTo>
                    <a:pt x="1" y="601"/>
                    <a:pt x="180" y="1380"/>
                    <a:pt x="857" y="1380"/>
                  </a:cubicBezTo>
                  <a:cubicBezTo>
                    <a:pt x="938" y="1380"/>
                    <a:pt x="1026" y="1369"/>
                    <a:pt x="1122" y="1345"/>
                  </a:cubicBezTo>
                  <a:cubicBezTo>
                    <a:pt x="673" y="897"/>
                    <a:pt x="897"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55" name="Google Shape;5355;p9"/>
            <p:cNvSpPr/>
            <p:nvPr/>
          </p:nvSpPr>
          <p:spPr>
            <a:xfrm>
              <a:off x="5986725" y="1767725"/>
              <a:ext cx="25" cy="25"/>
            </a:xfrm>
            <a:custGeom>
              <a:avLst/>
              <a:gdLst/>
              <a:ahLst/>
              <a:cxnLst/>
              <a:rect l="l" t="t" r="r" b="b"/>
              <a:pathLst>
                <a:path w="1" h="1" extrusionOk="0">
                  <a:moveTo>
                    <a:pt x="1" y="0"/>
                  </a:move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56" name="Google Shape;5356;p9"/>
            <p:cNvSpPr/>
            <p:nvPr/>
          </p:nvSpPr>
          <p:spPr>
            <a:xfrm>
              <a:off x="5981125" y="1767725"/>
              <a:ext cx="5625" cy="16825"/>
            </a:xfrm>
            <a:custGeom>
              <a:avLst/>
              <a:gdLst/>
              <a:ahLst/>
              <a:cxnLst/>
              <a:rect l="l" t="t" r="r" b="b"/>
              <a:pathLst>
                <a:path w="225" h="673" extrusionOk="0">
                  <a:moveTo>
                    <a:pt x="225" y="0"/>
                  </a:moveTo>
                  <a:lnTo>
                    <a:pt x="225" y="0"/>
                  </a:lnTo>
                  <a:cubicBezTo>
                    <a:pt x="1" y="673"/>
                    <a:pt x="225" y="0"/>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57" name="Google Shape;5357;p9"/>
            <p:cNvSpPr/>
            <p:nvPr/>
          </p:nvSpPr>
          <p:spPr>
            <a:xfrm>
              <a:off x="5947500" y="1770600"/>
              <a:ext cx="4800" cy="8275"/>
            </a:xfrm>
            <a:custGeom>
              <a:avLst/>
              <a:gdLst/>
              <a:ahLst/>
              <a:cxnLst/>
              <a:rect l="l" t="t" r="r" b="b"/>
              <a:pathLst>
                <a:path w="192" h="331" extrusionOk="0">
                  <a:moveTo>
                    <a:pt x="98" y="0"/>
                  </a:moveTo>
                  <a:cubicBezTo>
                    <a:pt x="73" y="0"/>
                    <a:pt x="40" y="31"/>
                    <a:pt x="1" y="109"/>
                  </a:cubicBezTo>
                  <a:cubicBezTo>
                    <a:pt x="55" y="273"/>
                    <a:pt x="96" y="330"/>
                    <a:pt x="124" y="330"/>
                  </a:cubicBezTo>
                  <a:cubicBezTo>
                    <a:pt x="191" y="330"/>
                    <a:pt x="183" y="0"/>
                    <a:pt x="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58" name="Google Shape;5358;p9"/>
            <p:cNvSpPr/>
            <p:nvPr/>
          </p:nvSpPr>
          <p:spPr>
            <a:xfrm>
              <a:off x="6003550" y="1770600"/>
              <a:ext cx="4775" cy="8275"/>
            </a:xfrm>
            <a:custGeom>
              <a:avLst/>
              <a:gdLst/>
              <a:ahLst/>
              <a:cxnLst/>
              <a:rect l="l" t="t" r="r" b="b"/>
              <a:pathLst>
                <a:path w="191" h="331" extrusionOk="0">
                  <a:moveTo>
                    <a:pt x="98" y="0"/>
                  </a:moveTo>
                  <a:cubicBezTo>
                    <a:pt x="72" y="0"/>
                    <a:pt x="40" y="31"/>
                    <a:pt x="0" y="109"/>
                  </a:cubicBezTo>
                  <a:cubicBezTo>
                    <a:pt x="54" y="273"/>
                    <a:pt x="96" y="330"/>
                    <a:pt x="124" y="330"/>
                  </a:cubicBezTo>
                  <a:cubicBezTo>
                    <a:pt x="191" y="330"/>
                    <a:pt x="182" y="0"/>
                    <a:pt x="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59" name="Google Shape;5359;p9"/>
            <p:cNvSpPr/>
            <p:nvPr/>
          </p:nvSpPr>
          <p:spPr>
            <a:xfrm>
              <a:off x="5818650" y="1776600"/>
              <a:ext cx="11225" cy="7950"/>
            </a:xfrm>
            <a:custGeom>
              <a:avLst/>
              <a:gdLst/>
              <a:ahLst/>
              <a:cxnLst/>
              <a:rect l="l" t="t" r="r" b="b"/>
              <a:pathLst>
                <a:path w="449" h="318" extrusionOk="0">
                  <a:moveTo>
                    <a:pt x="257" y="1"/>
                  </a:moveTo>
                  <a:cubicBezTo>
                    <a:pt x="112" y="1"/>
                    <a:pt x="0" y="159"/>
                    <a:pt x="0" y="318"/>
                  </a:cubicBezTo>
                  <a:cubicBezTo>
                    <a:pt x="448" y="318"/>
                    <a:pt x="448" y="318"/>
                    <a:pt x="448" y="94"/>
                  </a:cubicBezTo>
                  <a:cubicBezTo>
                    <a:pt x="383" y="28"/>
                    <a:pt x="317" y="1"/>
                    <a:pt x="25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60" name="Google Shape;5360;p9"/>
            <p:cNvSpPr/>
            <p:nvPr/>
          </p:nvSpPr>
          <p:spPr>
            <a:xfrm>
              <a:off x="5869075" y="1778925"/>
              <a:ext cx="5625" cy="25"/>
            </a:xfrm>
            <a:custGeom>
              <a:avLst/>
              <a:gdLst/>
              <a:ahLst/>
              <a:cxnLst/>
              <a:rect l="l" t="t" r="r" b="b"/>
              <a:pathLst>
                <a:path w="225" h="1" extrusionOk="0">
                  <a:moveTo>
                    <a:pt x="224" y="1"/>
                  </a:moveTo>
                  <a:lnTo>
                    <a:pt x="0" y="1"/>
                  </a:lnTo>
                  <a:cubicBezTo>
                    <a:pt x="0" y="1"/>
                    <a:pt x="224" y="1"/>
                    <a:pt x="2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61" name="Google Shape;5361;p9"/>
            <p:cNvSpPr/>
            <p:nvPr/>
          </p:nvSpPr>
          <p:spPr>
            <a:xfrm>
              <a:off x="5745800" y="1783750"/>
              <a:ext cx="7700" cy="7325"/>
            </a:xfrm>
            <a:custGeom>
              <a:avLst/>
              <a:gdLst/>
              <a:ahLst/>
              <a:cxnLst/>
              <a:rect l="l" t="t" r="r" b="b"/>
              <a:pathLst>
                <a:path w="308" h="293" extrusionOk="0">
                  <a:moveTo>
                    <a:pt x="235" y="1"/>
                  </a:moveTo>
                  <a:cubicBezTo>
                    <a:pt x="200" y="1"/>
                    <a:pt x="127" y="66"/>
                    <a:pt x="1" y="256"/>
                  </a:cubicBezTo>
                  <a:cubicBezTo>
                    <a:pt x="27" y="282"/>
                    <a:pt x="53" y="293"/>
                    <a:pt x="78" y="293"/>
                  </a:cubicBezTo>
                  <a:cubicBezTo>
                    <a:pt x="207" y="293"/>
                    <a:pt x="308" y="1"/>
                    <a:pt x="23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62" name="Google Shape;5362;p9"/>
            <p:cNvSpPr/>
            <p:nvPr/>
          </p:nvSpPr>
          <p:spPr>
            <a:xfrm>
              <a:off x="5848975" y="1786450"/>
              <a:ext cx="14525" cy="9300"/>
            </a:xfrm>
            <a:custGeom>
              <a:avLst/>
              <a:gdLst/>
              <a:ahLst/>
              <a:cxnLst/>
              <a:rect l="l" t="t" r="r" b="b"/>
              <a:pathLst>
                <a:path w="581" h="372" extrusionOk="0">
                  <a:moveTo>
                    <a:pt x="205" y="1"/>
                  </a:moveTo>
                  <a:cubicBezTo>
                    <a:pt x="100" y="1"/>
                    <a:pt x="1" y="109"/>
                    <a:pt x="132" y="372"/>
                  </a:cubicBezTo>
                  <a:cubicBezTo>
                    <a:pt x="356" y="372"/>
                    <a:pt x="580" y="372"/>
                    <a:pt x="356" y="148"/>
                  </a:cubicBezTo>
                  <a:cubicBezTo>
                    <a:pt x="356" y="55"/>
                    <a:pt x="279" y="1"/>
                    <a:pt x="20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63" name="Google Shape;5363;p9"/>
            <p:cNvSpPr/>
            <p:nvPr/>
          </p:nvSpPr>
          <p:spPr>
            <a:xfrm>
              <a:off x="5219125" y="1795725"/>
              <a:ext cx="11225" cy="5650"/>
            </a:xfrm>
            <a:custGeom>
              <a:avLst/>
              <a:gdLst/>
              <a:ahLst/>
              <a:cxnLst/>
              <a:rect l="l" t="t" r="r" b="b"/>
              <a:pathLst>
                <a:path w="449" h="226" extrusionOk="0">
                  <a:moveTo>
                    <a:pt x="449" y="1"/>
                  </a:moveTo>
                  <a:cubicBezTo>
                    <a:pt x="225" y="1"/>
                    <a:pt x="225" y="225"/>
                    <a:pt x="1" y="225"/>
                  </a:cubicBezTo>
                  <a:cubicBezTo>
                    <a:pt x="225" y="225"/>
                    <a:pt x="449" y="225"/>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64" name="Google Shape;5364;p9"/>
            <p:cNvSpPr/>
            <p:nvPr/>
          </p:nvSpPr>
          <p:spPr>
            <a:xfrm>
              <a:off x="5729000" y="1793425"/>
              <a:ext cx="11225" cy="7950"/>
            </a:xfrm>
            <a:custGeom>
              <a:avLst/>
              <a:gdLst/>
              <a:ahLst/>
              <a:cxnLst/>
              <a:rect l="l" t="t" r="r" b="b"/>
              <a:pathLst>
                <a:path w="449" h="318" extrusionOk="0">
                  <a:moveTo>
                    <a:pt x="257" y="0"/>
                  </a:moveTo>
                  <a:cubicBezTo>
                    <a:pt x="112" y="0"/>
                    <a:pt x="0" y="159"/>
                    <a:pt x="0" y="317"/>
                  </a:cubicBezTo>
                  <a:cubicBezTo>
                    <a:pt x="449" y="317"/>
                    <a:pt x="449" y="317"/>
                    <a:pt x="449" y="93"/>
                  </a:cubicBezTo>
                  <a:cubicBezTo>
                    <a:pt x="383" y="27"/>
                    <a:pt x="317" y="0"/>
                    <a:pt x="25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65" name="Google Shape;5365;p9"/>
            <p:cNvSpPr/>
            <p:nvPr/>
          </p:nvSpPr>
          <p:spPr>
            <a:xfrm>
              <a:off x="5745800" y="1795725"/>
              <a:ext cx="28050" cy="11250"/>
            </a:xfrm>
            <a:custGeom>
              <a:avLst/>
              <a:gdLst/>
              <a:ahLst/>
              <a:cxnLst/>
              <a:rect l="l" t="t" r="r" b="b"/>
              <a:pathLst>
                <a:path w="1122" h="450" extrusionOk="0">
                  <a:moveTo>
                    <a:pt x="225" y="1"/>
                  </a:moveTo>
                  <a:cubicBezTo>
                    <a:pt x="1" y="449"/>
                    <a:pt x="225" y="449"/>
                    <a:pt x="673" y="449"/>
                  </a:cubicBezTo>
                  <a:cubicBezTo>
                    <a:pt x="673" y="225"/>
                    <a:pt x="1121" y="1"/>
                    <a:pt x="2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66" name="Google Shape;5366;p9"/>
            <p:cNvSpPr/>
            <p:nvPr/>
          </p:nvSpPr>
          <p:spPr>
            <a:xfrm>
              <a:off x="5846650" y="1823750"/>
              <a:ext cx="11225" cy="25"/>
            </a:xfrm>
            <a:custGeom>
              <a:avLst/>
              <a:gdLst/>
              <a:ahLst/>
              <a:cxnLst/>
              <a:rect l="l" t="t" r="r" b="b"/>
              <a:pathLst>
                <a:path w="449" h="1" extrusionOk="0">
                  <a:moveTo>
                    <a:pt x="1" y="0"/>
                  </a:moveTo>
                  <a:lnTo>
                    <a:pt x="225" y="0"/>
                  </a:lnTo>
                  <a:cubicBezTo>
                    <a:pt x="449" y="0"/>
                    <a:pt x="1"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67" name="Google Shape;5367;p9"/>
            <p:cNvSpPr/>
            <p:nvPr/>
          </p:nvSpPr>
          <p:spPr>
            <a:xfrm>
              <a:off x="5913900" y="1798850"/>
              <a:ext cx="5625" cy="2525"/>
            </a:xfrm>
            <a:custGeom>
              <a:avLst/>
              <a:gdLst/>
              <a:ahLst/>
              <a:cxnLst/>
              <a:rect l="l" t="t" r="r" b="b"/>
              <a:pathLst>
                <a:path w="225" h="101" extrusionOk="0">
                  <a:moveTo>
                    <a:pt x="166" y="0"/>
                  </a:moveTo>
                  <a:cubicBezTo>
                    <a:pt x="100" y="0"/>
                    <a:pt x="0" y="100"/>
                    <a:pt x="0" y="100"/>
                  </a:cubicBezTo>
                  <a:lnTo>
                    <a:pt x="224" y="100"/>
                  </a:lnTo>
                  <a:cubicBezTo>
                    <a:pt x="224" y="25"/>
                    <a:pt x="199" y="0"/>
                    <a:pt x="16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68" name="Google Shape;5368;p9"/>
            <p:cNvSpPr/>
            <p:nvPr/>
          </p:nvSpPr>
          <p:spPr>
            <a:xfrm>
              <a:off x="5930700" y="1801350"/>
              <a:ext cx="11225" cy="2500"/>
            </a:xfrm>
            <a:custGeom>
              <a:avLst/>
              <a:gdLst/>
              <a:ahLst/>
              <a:cxnLst/>
              <a:rect l="l" t="t" r="r" b="b"/>
              <a:pathLst>
                <a:path w="449" h="100" extrusionOk="0">
                  <a:moveTo>
                    <a:pt x="1" y="0"/>
                  </a:moveTo>
                  <a:cubicBezTo>
                    <a:pt x="1" y="75"/>
                    <a:pt x="50" y="100"/>
                    <a:pt x="117" y="100"/>
                  </a:cubicBezTo>
                  <a:cubicBezTo>
                    <a:pt x="250" y="100"/>
                    <a:pt x="449" y="0"/>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69" name="Google Shape;5369;p9"/>
            <p:cNvSpPr/>
            <p:nvPr/>
          </p:nvSpPr>
          <p:spPr>
            <a:xfrm>
              <a:off x="5824250" y="1810050"/>
              <a:ext cx="5625" cy="2525"/>
            </a:xfrm>
            <a:custGeom>
              <a:avLst/>
              <a:gdLst/>
              <a:ahLst/>
              <a:cxnLst/>
              <a:rect l="l" t="t" r="r" b="b"/>
              <a:pathLst>
                <a:path w="225" h="101" extrusionOk="0">
                  <a:moveTo>
                    <a:pt x="58" y="1"/>
                  </a:moveTo>
                  <a:cubicBezTo>
                    <a:pt x="25" y="1"/>
                    <a:pt x="0" y="26"/>
                    <a:pt x="0" y="100"/>
                  </a:cubicBezTo>
                  <a:lnTo>
                    <a:pt x="224" y="100"/>
                  </a:lnTo>
                  <a:cubicBezTo>
                    <a:pt x="224" y="100"/>
                    <a:pt x="125" y="1"/>
                    <a:pt x="5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70" name="Google Shape;5370;p9"/>
            <p:cNvSpPr/>
            <p:nvPr/>
          </p:nvSpPr>
          <p:spPr>
            <a:xfrm>
              <a:off x="5521675" y="1811425"/>
              <a:ext cx="37700" cy="17950"/>
            </a:xfrm>
            <a:custGeom>
              <a:avLst/>
              <a:gdLst/>
              <a:ahLst/>
              <a:cxnLst/>
              <a:rect l="l" t="t" r="r" b="b"/>
              <a:pathLst>
                <a:path w="1508" h="718" extrusionOk="0">
                  <a:moveTo>
                    <a:pt x="152" y="0"/>
                  </a:moveTo>
                  <a:cubicBezTo>
                    <a:pt x="85" y="0"/>
                    <a:pt x="32" y="14"/>
                    <a:pt x="1" y="45"/>
                  </a:cubicBezTo>
                  <a:cubicBezTo>
                    <a:pt x="449" y="45"/>
                    <a:pt x="673" y="718"/>
                    <a:pt x="1122" y="718"/>
                  </a:cubicBezTo>
                  <a:cubicBezTo>
                    <a:pt x="1507" y="525"/>
                    <a:pt x="566" y="0"/>
                    <a:pt x="15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71" name="Google Shape;5371;p9"/>
            <p:cNvSpPr/>
            <p:nvPr/>
          </p:nvSpPr>
          <p:spPr>
            <a:xfrm>
              <a:off x="5566500" y="1812550"/>
              <a:ext cx="11250" cy="11225"/>
            </a:xfrm>
            <a:custGeom>
              <a:avLst/>
              <a:gdLst/>
              <a:ahLst/>
              <a:cxnLst/>
              <a:rect l="l" t="t" r="r" b="b"/>
              <a:pathLst>
                <a:path w="450" h="449" extrusionOk="0">
                  <a:moveTo>
                    <a:pt x="1" y="0"/>
                  </a:moveTo>
                  <a:lnTo>
                    <a:pt x="449" y="448"/>
                  </a:lnTo>
                  <a:cubicBezTo>
                    <a:pt x="449" y="224"/>
                    <a:pt x="449" y="224"/>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72" name="Google Shape;5372;p9"/>
            <p:cNvSpPr/>
            <p:nvPr/>
          </p:nvSpPr>
          <p:spPr>
            <a:xfrm>
              <a:off x="5729000" y="1818150"/>
              <a:ext cx="11225" cy="2500"/>
            </a:xfrm>
            <a:custGeom>
              <a:avLst/>
              <a:gdLst/>
              <a:ahLst/>
              <a:cxnLst/>
              <a:rect l="l" t="t" r="r" b="b"/>
              <a:pathLst>
                <a:path w="449" h="100" extrusionOk="0">
                  <a:moveTo>
                    <a:pt x="0" y="0"/>
                  </a:moveTo>
                  <a:cubicBezTo>
                    <a:pt x="0" y="0"/>
                    <a:pt x="200" y="100"/>
                    <a:pt x="332" y="100"/>
                  </a:cubicBezTo>
                  <a:cubicBezTo>
                    <a:pt x="399" y="100"/>
                    <a:pt x="449" y="75"/>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73" name="Google Shape;5373;p9"/>
            <p:cNvSpPr/>
            <p:nvPr/>
          </p:nvSpPr>
          <p:spPr>
            <a:xfrm>
              <a:off x="6278075" y="1829350"/>
              <a:ext cx="84075" cy="50450"/>
            </a:xfrm>
            <a:custGeom>
              <a:avLst/>
              <a:gdLst/>
              <a:ahLst/>
              <a:cxnLst/>
              <a:rect l="l" t="t" r="r" b="b"/>
              <a:pathLst>
                <a:path w="3363" h="2018" extrusionOk="0">
                  <a:moveTo>
                    <a:pt x="1" y="1"/>
                  </a:moveTo>
                  <a:lnTo>
                    <a:pt x="3363" y="2018"/>
                  </a:lnTo>
                  <a:cubicBezTo>
                    <a:pt x="2242" y="1121"/>
                    <a:pt x="1121" y="449"/>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74" name="Google Shape;5374;p9"/>
            <p:cNvSpPr/>
            <p:nvPr/>
          </p:nvSpPr>
          <p:spPr>
            <a:xfrm>
              <a:off x="5569300" y="1829350"/>
              <a:ext cx="16850" cy="4225"/>
            </a:xfrm>
            <a:custGeom>
              <a:avLst/>
              <a:gdLst/>
              <a:ahLst/>
              <a:cxnLst/>
              <a:rect l="l" t="t" r="r" b="b"/>
              <a:pathLst>
                <a:path w="674" h="169" extrusionOk="0">
                  <a:moveTo>
                    <a:pt x="337" y="1"/>
                  </a:moveTo>
                  <a:cubicBezTo>
                    <a:pt x="1" y="113"/>
                    <a:pt x="169" y="169"/>
                    <a:pt x="337" y="169"/>
                  </a:cubicBezTo>
                  <a:cubicBezTo>
                    <a:pt x="505" y="169"/>
                    <a:pt x="673" y="113"/>
                    <a:pt x="33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75" name="Google Shape;5375;p9"/>
            <p:cNvSpPr/>
            <p:nvPr/>
          </p:nvSpPr>
          <p:spPr>
            <a:xfrm>
              <a:off x="5880275" y="1827025"/>
              <a:ext cx="11225" cy="7950"/>
            </a:xfrm>
            <a:custGeom>
              <a:avLst/>
              <a:gdLst/>
              <a:ahLst/>
              <a:cxnLst/>
              <a:rect l="l" t="t" r="r" b="b"/>
              <a:pathLst>
                <a:path w="449" h="318" extrusionOk="0">
                  <a:moveTo>
                    <a:pt x="159" y="1"/>
                  </a:moveTo>
                  <a:cubicBezTo>
                    <a:pt x="0" y="1"/>
                    <a:pt x="0" y="159"/>
                    <a:pt x="0" y="318"/>
                  </a:cubicBezTo>
                  <a:lnTo>
                    <a:pt x="449" y="94"/>
                  </a:lnTo>
                  <a:cubicBezTo>
                    <a:pt x="317" y="28"/>
                    <a:pt x="225" y="1"/>
                    <a:pt x="15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76" name="Google Shape;5376;p9"/>
            <p:cNvSpPr/>
            <p:nvPr/>
          </p:nvSpPr>
          <p:spPr>
            <a:xfrm>
              <a:off x="4429125" y="1831725"/>
              <a:ext cx="4675" cy="6500"/>
            </a:xfrm>
            <a:custGeom>
              <a:avLst/>
              <a:gdLst/>
              <a:ahLst/>
              <a:cxnLst/>
              <a:rect l="l" t="t" r="r" b="b"/>
              <a:pathLst>
                <a:path w="187" h="260" extrusionOk="0">
                  <a:moveTo>
                    <a:pt x="112" y="0"/>
                  </a:moveTo>
                  <a:cubicBezTo>
                    <a:pt x="85" y="0"/>
                    <a:pt x="47" y="35"/>
                    <a:pt x="0" y="130"/>
                  </a:cubicBezTo>
                  <a:cubicBezTo>
                    <a:pt x="47" y="224"/>
                    <a:pt x="85" y="259"/>
                    <a:pt x="112" y="259"/>
                  </a:cubicBezTo>
                  <a:cubicBezTo>
                    <a:pt x="187" y="259"/>
                    <a:pt x="187" y="0"/>
                    <a:pt x="11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77" name="Google Shape;5377;p9"/>
            <p:cNvSpPr/>
            <p:nvPr/>
          </p:nvSpPr>
          <p:spPr>
            <a:xfrm>
              <a:off x="4434725" y="1851775"/>
              <a:ext cx="11225" cy="25"/>
            </a:xfrm>
            <a:custGeom>
              <a:avLst/>
              <a:gdLst/>
              <a:ahLst/>
              <a:cxnLst/>
              <a:rect l="l" t="t" r="r" b="b"/>
              <a:pathLst>
                <a:path w="449" h="1" extrusionOk="0">
                  <a:moveTo>
                    <a:pt x="0" y="0"/>
                  </a:moveTo>
                  <a:lnTo>
                    <a:pt x="448" y="0"/>
                  </a:lnTo>
                  <a:cubicBezTo>
                    <a:pt x="448" y="0"/>
                    <a:pt x="0"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78" name="Google Shape;5378;p9"/>
            <p:cNvSpPr/>
            <p:nvPr/>
          </p:nvSpPr>
          <p:spPr>
            <a:xfrm>
              <a:off x="5504875" y="1861825"/>
              <a:ext cx="26450" cy="12375"/>
            </a:xfrm>
            <a:custGeom>
              <a:avLst/>
              <a:gdLst/>
              <a:ahLst/>
              <a:cxnLst/>
              <a:rect l="l" t="t" r="r" b="b"/>
              <a:pathLst>
                <a:path w="1058" h="495" extrusionOk="0">
                  <a:moveTo>
                    <a:pt x="273" y="1"/>
                  </a:moveTo>
                  <a:cubicBezTo>
                    <a:pt x="188" y="1"/>
                    <a:pt x="97" y="14"/>
                    <a:pt x="1" y="46"/>
                  </a:cubicBezTo>
                  <a:cubicBezTo>
                    <a:pt x="1" y="270"/>
                    <a:pt x="1" y="495"/>
                    <a:pt x="673" y="495"/>
                  </a:cubicBezTo>
                  <a:cubicBezTo>
                    <a:pt x="1057" y="495"/>
                    <a:pt x="783" y="1"/>
                    <a:pt x="2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79" name="Google Shape;5379;p9"/>
            <p:cNvSpPr/>
            <p:nvPr/>
          </p:nvSpPr>
          <p:spPr>
            <a:xfrm>
              <a:off x="5527300" y="1866275"/>
              <a:ext cx="22425" cy="19775"/>
            </a:xfrm>
            <a:custGeom>
              <a:avLst/>
              <a:gdLst/>
              <a:ahLst/>
              <a:cxnLst/>
              <a:rect l="l" t="t" r="r" b="b"/>
              <a:pathLst>
                <a:path w="897" h="791" extrusionOk="0">
                  <a:moveTo>
                    <a:pt x="473" y="0"/>
                  </a:moveTo>
                  <a:cubicBezTo>
                    <a:pt x="405" y="0"/>
                    <a:pt x="321" y="28"/>
                    <a:pt x="224" y="92"/>
                  </a:cubicBezTo>
                  <a:cubicBezTo>
                    <a:pt x="897" y="317"/>
                    <a:pt x="0" y="541"/>
                    <a:pt x="0" y="765"/>
                  </a:cubicBezTo>
                  <a:cubicBezTo>
                    <a:pt x="70" y="782"/>
                    <a:pt x="134" y="790"/>
                    <a:pt x="193" y="790"/>
                  </a:cubicBezTo>
                  <a:cubicBezTo>
                    <a:pt x="783" y="790"/>
                    <a:pt x="841" y="0"/>
                    <a:pt x="4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80" name="Google Shape;5380;p9"/>
            <p:cNvSpPr/>
            <p:nvPr/>
          </p:nvSpPr>
          <p:spPr>
            <a:xfrm>
              <a:off x="4451525" y="1874175"/>
              <a:ext cx="16825" cy="11225"/>
            </a:xfrm>
            <a:custGeom>
              <a:avLst/>
              <a:gdLst/>
              <a:ahLst/>
              <a:cxnLst/>
              <a:rect l="l" t="t" r="r" b="b"/>
              <a:pathLst>
                <a:path w="673" h="449" extrusionOk="0">
                  <a:moveTo>
                    <a:pt x="0" y="1"/>
                  </a:moveTo>
                  <a:cubicBezTo>
                    <a:pt x="0" y="225"/>
                    <a:pt x="0" y="449"/>
                    <a:pt x="225" y="449"/>
                  </a:cubicBezTo>
                  <a:cubicBezTo>
                    <a:pt x="673" y="449"/>
                    <a:pt x="225"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81" name="Google Shape;5381;p9"/>
            <p:cNvSpPr/>
            <p:nvPr/>
          </p:nvSpPr>
          <p:spPr>
            <a:xfrm>
              <a:off x="5193525" y="1873025"/>
              <a:ext cx="20025" cy="12375"/>
            </a:xfrm>
            <a:custGeom>
              <a:avLst/>
              <a:gdLst/>
              <a:ahLst/>
              <a:cxnLst/>
              <a:rect l="l" t="t" r="r" b="b"/>
              <a:pathLst>
                <a:path w="801" h="495" extrusionOk="0">
                  <a:moveTo>
                    <a:pt x="682" y="1"/>
                  </a:moveTo>
                  <a:cubicBezTo>
                    <a:pt x="412" y="1"/>
                    <a:pt x="0" y="495"/>
                    <a:pt x="576" y="495"/>
                  </a:cubicBezTo>
                  <a:cubicBezTo>
                    <a:pt x="576" y="271"/>
                    <a:pt x="800" y="271"/>
                    <a:pt x="800" y="47"/>
                  </a:cubicBezTo>
                  <a:cubicBezTo>
                    <a:pt x="768" y="15"/>
                    <a:pt x="727" y="1"/>
                    <a:pt x="68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82" name="Google Shape;5382;p9"/>
            <p:cNvSpPr/>
            <p:nvPr/>
          </p:nvSpPr>
          <p:spPr>
            <a:xfrm>
              <a:off x="5163100" y="1881175"/>
              <a:ext cx="28025" cy="10700"/>
            </a:xfrm>
            <a:custGeom>
              <a:avLst/>
              <a:gdLst/>
              <a:ahLst/>
              <a:cxnLst/>
              <a:rect l="l" t="t" r="r" b="b"/>
              <a:pathLst>
                <a:path w="1121" h="428" extrusionOk="0">
                  <a:moveTo>
                    <a:pt x="477" y="1"/>
                  </a:moveTo>
                  <a:cubicBezTo>
                    <a:pt x="281" y="1"/>
                    <a:pt x="112" y="57"/>
                    <a:pt x="0" y="169"/>
                  </a:cubicBezTo>
                  <a:cubicBezTo>
                    <a:pt x="0" y="358"/>
                    <a:pt x="201" y="428"/>
                    <a:pt x="432" y="428"/>
                  </a:cubicBezTo>
                  <a:cubicBezTo>
                    <a:pt x="747" y="428"/>
                    <a:pt x="1121" y="298"/>
                    <a:pt x="1121" y="169"/>
                  </a:cubicBezTo>
                  <a:cubicBezTo>
                    <a:pt x="897" y="57"/>
                    <a:pt x="673" y="1"/>
                    <a:pt x="47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83" name="Google Shape;5383;p9"/>
            <p:cNvSpPr/>
            <p:nvPr/>
          </p:nvSpPr>
          <p:spPr>
            <a:xfrm>
              <a:off x="5191125" y="1890975"/>
              <a:ext cx="39225" cy="11250"/>
            </a:xfrm>
            <a:custGeom>
              <a:avLst/>
              <a:gdLst/>
              <a:ahLst/>
              <a:cxnLst/>
              <a:rect l="l" t="t" r="r" b="b"/>
              <a:pathLst>
                <a:path w="1569" h="450" extrusionOk="0">
                  <a:moveTo>
                    <a:pt x="1569" y="1"/>
                  </a:moveTo>
                  <a:cubicBezTo>
                    <a:pt x="896" y="1"/>
                    <a:pt x="224" y="1"/>
                    <a:pt x="0" y="449"/>
                  </a:cubicBezTo>
                  <a:cubicBezTo>
                    <a:pt x="448" y="225"/>
                    <a:pt x="1345" y="449"/>
                    <a:pt x="156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84" name="Google Shape;5384;p9"/>
            <p:cNvSpPr/>
            <p:nvPr/>
          </p:nvSpPr>
          <p:spPr>
            <a:xfrm>
              <a:off x="5527300" y="1888250"/>
              <a:ext cx="4775" cy="8275"/>
            </a:xfrm>
            <a:custGeom>
              <a:avLst/>
              <a:gdLst/>
              <a:ahLst/>
              <a:cxnLst/>
              <a:rect l="l" t="t" r="r" b="b"/>
              <a:pathLst>
                <a:path w="191" h="331" extrusionOk="0">
                  <a:moveTo>
                    <a:pt x="98" y="1"/>
                  </a:moveTo>
                  <a:cubicBezTo>
                    <a:pt x="72" y="1"/>
                    <a:pt x="40" y="31"/>
                    <a:pt x="0" y="110"/>
                  </a:cubicBezTo>
                  <a:cubicBezTo>
                    <a:pt x="54" y="273"/>
                    <a:pt x="96" y="331"/>
                    <a:pt x="124" y="331"/>
                  </a:cubicBezTo>
                  <a:cubicBezTo>
                    <a:pt x="191" y="331"/>
                    <a:pt x="182" y="1"/>
                    <a:pt x="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85" name="Google Shape;5385;p9"/>
            <p:cNvSpPr/>
            <p:nvPr/>
          </p:nvSpPr>
          <p:spPr>
            <a:xfrm>
              <a:off x="5129475" y="1904550"/>
              <a:ext cx="7850" cy="6500"/>
            </a:xfrm>
            <a:custGeom>
              <a:avLst/>
              <a:gdLst/>
              <a:ahLst/>
              <a:cxnLst/>
              <a:rect l="l" t="t" r="r" b="b"/>
              <a:pathLst>
                <a:path w="314" h="260" extrusionOk="0">
                  <a:moveTo>
                    <a:pt x="136" y="1"/>
                  </a:moveTo>
                  <a:cubicBezTo>
                    <a:pt x="95" y="1"/>
                    <a:pt x="48" y="36"/>
                    <a:pt x="1" y="130"/>
                  </a:cubicBezTo>
                  <a:cubicBezTo>
                    <a:pt x="95" y="225"/>
                    <a:pt x="160" y="260"/>
                    <a:pt x="201" y="260"/>
                  </a:cubicBezTo>
                  <a:cubicBezTo>
                    <a:pt x="313" y="260"/>
                    <a:pt x="249" y="1"/>
                    <a:pt x="13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86" name="Google Shape;5386;p9"/>
            <p:cNvSpPr/>
            <p:nvPr/>
          </p:nvSpPr>
          <p:spPr>
            <a:xfrm>
              <a:off x="5572125" y="1915775"/>
              <a:ext cx="4675" cy="6475"/>
            </a:xfrm>
            <a:custGeom>
              <a:avLst/>
              <a:gdLst/>
              <a:ahLst/>
              <a:cxnLst/>
              <a:rect l="l" t="t" r="r" b="b"/>
              <a:pathLst>
                <a:path w="187" h="259" extrusionOk="0">
                  <a:moveTo>
                    <a:pt x="112" y="0"/>
                  </a:moveTo>
                  <a:cubicBezTo>
                    <a:pt x="85" y="0"/>
                    <a:pt x="47" y="35"/>
                    <a:pt x="0" y="129"/>
                  </a:cubicBezTo>
                  <a:cubicBezTo>
                    <a:pt x="47" y="224"/>
                    <a:pt x="85" y="259"/>
                    <a:pt x="112" y="259"/>
                  </a:cubicBezTo>
                  <a:cubicBezTo>
                    <a:pt x="187" y="259"/>
                    <a:pt x="187" y="0"/>
                    <a:pt x="11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87" name="Google Shape;5387;p9"/>
            <p:cNvSpPr/>
            <p:nvPr/>
          </p:nvSpPr>
          <p:spPr>
            <a:xfrm>
              <a:off x="5510475" y="1914800"/>
              <a:ext cx="16850" cy="4225"/>
            </a:xfrm>
            <a:custGeom>
              <a:avLst/>
              <a:gdLst/>
              <a:ahLst/>
              <a:cxnLst/>
              <a:rect l="l" t="t" r="r" b="b"/>
              <a:pathLst>
                <a:path w="674" h="169" extrusionOk="0">
                  <a:moveTo>
                    <a:pt x="393" y="0"/>
                  </a:moveTo>
                  <a:cubicBezTo>
                    <a:pt x="225" y="0"/>
                    <a:pt x="1" y="56"/>
                    <a:pt x="1" y="168"/>
                  </a:cubicBezTo>
                  <a:lnTo>
                    <a:pt x="449" y="168"/>
                  </a:lnTo>
                  <a:cubicBezTo>
                    <a:pt x="673" y="56"/>
                    <a:pt x="561" y="0"/>
                    <a:pt x="3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88" name="Google Shape;5388;p9"/>
            <p:cNvSpPr/>
            <p:nvPr/>
          </p:nvSpPr>
          <p:spPr>
            <a:xfrm>
              <a:off x="5566500" y="1980625"/>
              <a:ext cx="16850" cy="11225"/>
            </a:xfrm>
            <a:custGeom>
              <a:avLst/>
              <a:gdLst/>
              <a:ahLst/>
              <a:cxnLst/>
              <a:rect l="l" t="t" r="r" b="b"/>
              <a:pathLst>
                <a:path w="674" h="449" extrusionOk="0">
                  <a:moveTo>
                    <a:pt x="1" y="1"/>
                  </a:moveTo>
                  <a:cubicBezTo>
                    <a:pt x="1" y="225"/>
                    <a:pt x="225" y="449"/>
                    <a:pt x="673" y="449"/>
                  </a:cubicBezTo>
                  <a:cubicBezTo>
                    <a:pt x="673" y="225"/>
                    <a:pt x="225"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89" name="Google Shape;5389;p9"/>
            <p:cNvSpPr/>
            <p:nvPr/>
          </p:nvSpPr>
          <p:spPr>
            <a:xfrm>
              <a:off x="5291975" y="2008650"/>
              <a:ext cx="11225" cy="7950"/>
            </a:xfrm>
            <a:custGeom>
              <a:avLst/>
              <a:gdLst/>
              <a:ahLst/>
              <a:cxnLst/>
              <a:rect l="l" t="t" r="r" b="b"/>
              <a:pathLst>
                <a:path w="449" h="318" extrusionOk="0">
                  <a:moveTo>
                    <a:pt x="448" y="0"/>
                  </a:moveTo>
                  <a:cubicBezTo>
                    <a:pt x="448" y="0"/>
                    <a:pt x="0" y="0"/>
                    <a:pt x="0" y="224"/>
                  </a:cubicBezTo>
                  <a:cubicBezTo>
                    <a:pt x="0" y="290"/>
                    <a:pt x="39" y="317"/>
                    <a:pt x="93" y="317"/>
                  </a:cubicBezTo>
                  <a:cubicBezTo>
                    <a:pt x="224" y="317"/>
                    <a:pt x="448" y="159"/>
                    <a:pt x="4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90" name="Google Shape;5390;p9"/>
            <p:cNvSpPr/>
            <p:nvPr/>
          </p:nvSpPr>
          <p:spPr>
            <a:xfrm>
              <a:off x="4675650" y="2019850"/>
              <a:ext cx="28025" cy="5625"/>
            </a:xfrm>
            <a:custGeom>
              <a:avLst/>
              <a:gdLst/>
              <a:ahLst/>
              <a:cxnLst/>
              <a:rect l="l" t="t" r="r" b="b"/>
              <a:pathLst>
                <a:path w="1121" h="225" extrusionOk="0">
                  <a:moveTo>
                    <a:pt x="0" y="1"/>
                  </a:moveTo>
                  <a:cubicBezTo>
                    <a:pt x="0" y="225"/>
                    <a:pt x="1121" y="225"/>
                    <a:pt x="1121" y="225"/>
                  </a:cubicBezTo>
                  <a:cubicBezTo>
                    <a:pt x="1009" y="113"/>
                    <a:pt x="841" y="113"/>
                    <a:pt x="645" y="113"/>
                  </a:cubicBezTo>
                  <a:cubicBezTo>
                    <a:pt x="448" y="113"/>
                    <a:pt x="224" y="113"/>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91" name="Google Shape;5391;p9"/>
            <p:cNvSpPr/>
            <p:nvPr/>
          </p:nvSpPr>
          <p:spPr>
            <a:xfrm>
              <a:off x="5286375" y="2033425"/>
              <a:ext cx="4675" cy="6500"/>
            </a:xfrm>
            <a:custGeom>
              <a:avLst/>
              <a:gdLst/>
              <a:ahLst/>
              <a:cxnLst/>
              <a:rect l="l" t="t" r="r" b="b"/>
              <a:pathLst>
                <a:path w="187" h="260" extrusionOk="0">
                  <a:moveTo>
                    <a:pt x="112" y="1"/>
                  </a:moveTo>
                  <a:cubicBezTo>
                    <a:pt x="85" y="1"/>
                    <a:pt x="47" y="35"/>
                    <a:pt x="0" y="130"/>
                  </a:cubicBezTo>
                  <a:cubicBezTo>
                    <a:pt x="47" y="225"/>
                    <a:pt x="85" y="259"/>
                    <a:pt x="112" y="259"/>
                  </a:cubicBezTo>
                  <a:cubicBezTo>
                    <a:pt x="187" y="259"/>
                    <a:pt x="187" y="1"/>
                    <a:pt x="11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92" name="Google Shape;5392;p9"/>
            <p:cNvSpPr/>
            <p:nvPr/>
          </p:nvSpPr>
          <p:spPr>
            <a:xfrm>
              <a:off x="5583325" y="2045375"/>
              <a:ext cx="11225" cy="2525"/>
            </a:xfrm>
            <a:custGeom>
              <a:avLst/>
              <a:gdLst/>
              <a:ahLst/>
              <a:cxnLst/>
              <a:rect l="l" t="t" r="r" b="b"/>
              <a:pathLst>
                <a:path w="449" h="101" extrusionOk="0">
                  <a:moveTo>
                    <a:pt x="116" y="1"/>
                  </a:moveTo>
                  <a:cubicBezTo>
                    <a:pt x="50" y="1"/>
                    <a:pt x="0" y="25"/>
                    <a:pt x="0" y="100"/>
                  </a:cubicBezTo>
                  <a:lnTo>
                    <a:pt x="448" y="100"/>
                  </a:lnTo>
                  <a:cubicBezTo>
                    <a:pt x="448" y="100"/>
                    <a:pt x="249" y="1"/>
                    <a:pt x="11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93" name="Google Shape;5393;p9"/>
            <p:cNvSpPr/>
            <p:nvPr/>
          </p:nvSpPr>
          <p:spPr>
            <a:xfrm>
              <a:off x="5473950" y="2067925"/>
              <a:ext cx="2925" cy="10275"/>
            </a:xfrm>
            <a:custGeom>
              <a:avLst/>
              <a:gdLst/>
              <a:ahLst/>
              <a:cxnLst/>
              <a:rect l="l" t="t" r="r" b="b"/>
              <a:pathLst>
                <a:path w="117" h="411" extrusionOk="0">
                  <a:moveTo>
                    <a:pt x="104" y="0"/>
                  </a:moveTo>
                  <a:cubicBezTo>
                    <a:pt x="73" y="0"/>
                    <a:pt x="0" y="410"/>
                    <a:pt x="21" y="410"/>
                  </a:cubicBezTo>
                  <a:cubicBezTo>
                    <a:pt x="30" y="410"/>
                    <a:pt x="58" y="329"/>
                    <a:pt x="117" y="95"/>
                  </a:cubicBezTo>
                  <a:cubicBezTo>
                    <a:pt x="117" y="27"/>
                    <a:pt x="112" y="0"/>
                    <a:pt x="10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94" name="Google Shape;5394;p9"/>
            <p:cNvSpPr/>
            <p:nvPr/>
          </p:nvSpPr>
          <p:spPr>
            <a:xfrm>
              <a:off x="3381375" y="2077275"/>
              <a:ext cx="16825" cy="8425"/>
            </a:xfrm>
            <a:custGeom>
              <a:avLst/>
              <a:gdLst/>
              <a:ahLst/>
              <a:cxnLst/>
              <a:rect l="l" t="t" r="r" b="b"/>
              <a:pathLst>
                <a:path w="673" h="337" extrusionOk="0">
                  <a:moveTo>
                    <a:pt x="336" y="1"/>
                  </a:moveTo>
                  <a:cubicBezTo>
                    <a:pt x="224" y="1"/>
                    <a:pt x="112" y="57"/>
                    <a:pt x="0" y="169"/>
                  </a:cubicBezTo>
                  <a:cubicBezTo>
                    <a:pt x="0" y="281"/>
                    <a:pt x="168" y="337"/>
                    <a:pt x="336" y="337"/>
                  </a:cubicBezTo>
                  <a:cubicBezTo>
                    <a:pt x="504" y="337"/>
                    <a:pt x="672" y="281"/>
                    <a:pt x="672" y="169"/>
                  </a:cubicBezTo>
                  <a:cubicBezTo>
                    <a:pt x="560" y="57"/>
                    <a:pt x="448" y="1"/>
                    <a:pt x="33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95" name="Google Shape;5395;p9"/>
            <p:cNvSpPr/>
            <p:nvPr/>
          </p:nvSpPr>
          <p:spPr>
            <a:xfrm>
              <a:off x="5258350" y="2081475"/>
              <a:ext cx="11225" cy="2525"/>
            </a:xfrm>
            <a:custGeom>
              <a:avLst/>
              <a:gdLst/>
              <a:ahLst/>
              <a:cxnLst/>
              <a:rect l="l" t="t" r="r" b="b"/>
              <a:pathLst>
                <a:path w="449" h="101" extrusionOk="0">
                  <a:moveTo>
                    <a:pt x="0" y="1"/>
                  </a:moveTo>
                  <a:cubicBezTo>
                    <a:pt x="0" y="1"/>
                    <a:pt x="200" y="100"/>
                    <a:pt x="332" y="100"/>
                  </a:cubicBezTo>
                  <a:cubicBezTo>
                    <a:pt x="399" y="100"/>
                    <a:pt x="449" y="76"/>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96" name="Google Shape;5396;p9"/>
            <p:cNvSpPr/>
            <p:nvPr/>
          </p:nvSpPr>
          <p:spPr>
            <a:xfrm>
              <a:off x="5034225" y="2089450"/>
              <a:ext cx="4700" cy="6500"/>
            </a:xfrm>
            <a:custGeom>
              <a:avLst/>
              <a:gdLst/>
              <a:ahLst/>
              <a:cxnLst/>
              <a:rect l="l" t="t" r="r" b="b"/>
              <a:pathLst>
                <a:path w="188" h="260" extrusionOk="0">
                  <a:moveTo>
                    <a:pt x="113" y="1"/>
                  </a:moveTo>
                  <a:cubicBezTo>
                    <a:pt x="85" y="1"/>
                    <a:pt x="48" y="35"/>
                    <a:pt x="1" y="130"/>
                  </a:cubicBezTo>
                  <a:cubicBezTo>
                    <a:pt x="48" y="225"/>
                    <a:pt x="85" y="259"/>
                    <a:pt x="113" y="259"/>
                  </a:cubicBezTo>
                  <a:cubicBezTo>
                    <a:pt x="187" y="259"/>
                    <a:pt x="187" y="1"/>
                    <a:pt x="1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97" name="Google Shape;5397;p9"/>
            <p:cNvSpPr/>
            <p:nvPr/>
          </p:nvSpPr>
          <p:spPr>
            <a:xfrm>
              <a:off x="5471250" y="2103975"/>
              <a:ext cx="4800" cy="8275"/>
            </a:xfrm>
            <a:custGeom>
              <a:avLst/>
              <a:gdLst/>
              <a:ahLst/>
              <a:cxnLst/>
              <a:rect l="l" t="t" r="r" b="b"/>
              <a:pathLst>
                <a:path w="192" h="331" extrusionOk="0">
                  <a:moveTo>
                    <a:pt x="124" y="1"/>
                  </a:moveTo>
                  <a:cubicBezTo>
                    <a:pt x="96" y="1"/>
                    <a:pt x="55" y="58"/>
                    <a:pt x="1" y="221"/>
                  </a:cubicBezTo>
                  <a:cubicBezTo>
                    <a:pt x="40" y="300"/>
                    <a:pt x="73" y="331"/>
                    <a:pt x="98" y="331"/>
                  </a:cubicBezTo>
                  <a:cubicBezTo>
                    <a:pt x="183" y="331"/>
                    <a:pt x="191" y="1"/>
                    <a:pt x="1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98" name="Google Shape;5398;p9"/>
            <p:cNvSpPr/>
            <p:nvPr/>
          </p:nvSpPr>
          <p:spPr>
            <a:xfrm>
              <a:off x="5919500" y="2131900"/>
              <a:ext cx="22425" cy="11250"/>
            </a:xfrm>
            <a:custGeom>
              <a:avLst/>
              <a:gdLst/>
              <a:ahLst/>
              <a:cxnLst/>
              <a:rect l="l" t="t" r="r" b="b"/>
              <a:pathLst>
                <a:path w="897" h="450" extrusionOk="0">
                  <a:moveTo>
                    <a:pt x="449" y="1"/>
                  </a:moveTo>
                  <a:cubicBezTo>
                    <a:pt x="0" y="1"/>
                    <a:pt x="0" y="449"/>
                    <a:pt x="449" y="449"/>
                  </a:cubicBezTo>
                  <a:cubicBezTo>
                    <a:pt x="449" y="449"/>
                    <a:pt x="897" y="1"/>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99" name="Google Shape;5399;p9"/>
            <p:cNvSpPr/>
            <p:nvPr/>
          </p:nvSpPr>
          <p:spPr>
            <a:xfrm>
              <a:off x="3431800" y="2139875"/>
              <a:ext cx="7825" cy="6500"/>
            </a:xfrm>
            <a:custGeom>
              <a:avLst/>
              <a:gdLst/>
              <a:ahLst/>
              <a:cxnLst/>
              <a:rect l="l" t="t" r="r" b="b"/>
              <a:pathLst>
                <a:path w="313" h="260" extrusionOk="0">
                  <a:moveTo>
                    <a:pt x="201" y="1"/>
                  </a:moveTo>
                  <a:cubicBezTo>
                    <a:pt x="159" y="1"/>
                    <a:pt x="95" y="35"/>
                    <a:pt x="0" y="130"/>
                  </a:cubicBezTo>
                  <a:cubicBezTo>
                    <a:pt x="47" y="225"/>
                    <a:pt x="95" y="260"/>
                    <a:pt x="136" y="260"/>
                  </a:cubicBezTo>
                  <a:cubicBezTo>
                    <a:pt x="248" y="260"/>
                    <a:pt x="313" y="1"/>
                    <a:pt x="20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00" name="Google Shape;5400;p9"/>
            <p:cNvSpPr/>
            <p:nvPr/>
          </p:nvSpPr>
          <p:spPr>
            <a:xfrm>
              <a:off x="5992325" y="2143750"/>
              <a:ext cx="44850" cy="7475"/>
            </a:xfrm>
            <a:custGeom>
              <a:avLst/>
              <a:gdLst/>
              <a:ahLst/>
              <a:cxnLst/>
              <a:rect l="l" t="t" r="r" b="b"/>
              <a:pathLst>
                <a:path w="1794" h="299" extrusionOk="0">
                  <a:moveTo>
                    <a:pt x="466" y="0"/>
                  </a:moveTo>
                  <a:cubicBezTo>
                    <a:pt x="300" y="0"/>
                    <a:pt x="150" y="50"/>
                    <a:pt x="1" y="199"/>
                  </a:cubicBezTo>
                  <a:cubicBezTo>
                    <a:pt x="300" y="199"/>
                    <a:pt x="798" y="299"/>
                    <a:pt x="1229" y="299"/>
                  </a:cubicBezTo>
                  <a:cubicBezTo>
                    <a:pt x="1445" y="299"/>
                    <a:pt x="1644" y="274"/>
                    <a:pt x="1794" y="199"/>
                  </a:cubicBezTo>
                  <a:cubicBezTo>
                    <a:pt x="1196" y="199"/>
                    <a:pt x="798" y="0"/>
                    <a:pt x="46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01" name="Google Shape;5401;p9"/>
            <p:cNvSpPr/>
            <p:nvPr/>
          </p:nvSpPr>
          <p:spPr>
            <a:xfrm>
              <a:off x="3527050" y="2151825"/>
              <a:ext cx="5625" cy="2525"/>
            </a:xfrm>
            <a:custGeom>
              <a:avLst/>
              <a:gdLst/>
              <a:ahLst/>
              <a:cxnLst/>
              <a:rect l="l" t="t" r="r" b="b"/>
              <a:pathLst>
                <a:path w="225" h="101" extrusionOk="0">
                  <a:moveTo>
                    <a:pt x="58" y="1"/>
                  </a:moveTo>
                  <a:cubicBezTo>
                    <a:pt x="25" y="1"/>
                    <a:pt x="0" y="26"/>
                    <a:pt x="0" y="100"/>
                  </a:cubicBezTo>
                  <a:lnTo>
                    <a:pt x="224" y="100"/>
                  </a:lnTo>
                  <a:cubicBezTo>
                    <a:pt x="224" y="100"/>
                    <a:pt x="125" y="1"/>
                    <a:pt x="5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02" name="Google Shape;5402;p9"/>
            <p:cNvSpPr/>
            <p:nvPr/>
          </p:nvSpPr>
          <p:spPr>
            <a:xfrm>
              <a:off x="6056000" y="2153150"/>
              <a:ext cx="8125" cy="5150"/>
            </a:xfrm>
            <a:custGeom>
              <a:avLst/>
              <a:gdLst/>
              <a:ahLst/>
              <a:cxnLst/>
              <a:rect l="l" t="t" r="r" b="b"/>
              <a:pathLst>
                <a:path w="325" h="206" extrusionOk="0">
                  <a:moveTo>
                    <a:pt x="263" y="0"/>
                  </a:moveTo>
                  <a:cubicBezTo>
                    <a:pt x="248" y="0"/>
                    <a:pt x="211" y="14"/>
                    <a:pt x="143" y="47"/>
                  </a:cubicBezTo>
                  <a:cubicBezTo>
                    <a:pt x="26" y="165"/>
                    <a:pt x="1" y="205"/>
                    <a:pt x="19" y="205"/>
                  </a:cubicBezTo>
                  <a:cubicBezTo>
                    <a:pt x="61" y="205"/>
                    <a:pt x="325" y="0"/>
                    <a:pt x="26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03" name="Google Shape;5403;p9"/>
            <p:cNvSpPr/>
            <p:nvPr/>
          </p:nvSpPr>
          <p:spPr>
            <a:xfrm>
              <a:off x="6065175" y="2151075"/>
              <a:ext cx="4700" cy="6500"/>
            </a:xfrm>
            <a:custGeom>
              <a:avLst/>
              <a:gdLst/>
              <a:ahLst/>
              <a:cxnLst/>
              <a:rect l="l" t="t" r="r" b="b"/>
              <a:pathLst>
                <a:path w="188" h="260" extrusionOk="0">
                  <a:moveTo>
                    <a:pt x="112" y="1"/>
                  </a:moveTo>
                  <a:cubicBezTo>
                    <a:pt x="85" y="1"/>
                    <a:pt x="48" y="36"/>
                    <a:pt x="0" y="130"/>
                  </a:cubicBezTo>
                  <a:cubicBezTo>
                    <a:pt x="48" y="225"/>
                    <a:pt x="85" y="260"/>
                    <a:pt x="112" y="260"/>
                  </a:cubicBezTo>
                  <a:cubicBezTo>
                    <a:pt x="187" y="260"/>
                    <a:pt x="187" y="1"/>
                    <a:pt x="11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04" name="Google Shape;5404;p9"/>
            <p:cNvSpPr/>
            <p:nvPr/>
          </p:nvSpPr>
          <p:spPr>
            <a:xfrm>
              <a:off x="3381375" y="2156700"/>
              <a:ext cx="9350" cy="6475"/>
            </a:xfrm>
            <a:custGeom>
              <a:avLst/>
              <a:gdLst/>
              <a:ahLst/>
              <a:cxnLst/>
              <a:rect l="l" t="t" r="r" b="b"/>
              <a:pathLst>
                <a:path w="374" h="259" extrusionOk="0">
                  <a:moveTo>
                    <a:pt x="224" y="0"/>
                  </a:moveTo>
                  <a:cubicBezTo>
                    <a:pt x="169" y="0"/>
                    <a:pt x="95" y="35"/>
                    <a:pt x="0" y="129"/>
                  </a:cubicBezTo>
                  <a:cubicBezTo>
                    <a:pt x="95" y="224"/>
                    <a:pt x="169" y="259"/>
                    <a:pt x="224" y="259"/>
                  </a:cubicBezTo>
                  <a:cubicBezTo>
                    <a:pt x="374" y="259"/>
                    <a:pt x="374" y="0"/>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05" name="Google Shape;5405;p9"/>
            <p:cNvSpPr/>
            <p:nvPr/>
          </p:nvSpPr>
          <p:spPr>
            <a:xfrm>
              <a:off x="6104400" y="2159925"/>
              <a:ext cx="16825" cy="4225"/>
            </a:xfrm>
            <a:custGeom>
              <a:avLst/>
              <a:gdLst/>
              <a:ahLst/>
              <a:cxnLst/>
              <a:rect l="l" t="t" r="r" b="b"/>
              <a:pathLst>
                <a:path w="673" h="169" extrusionOk="0">
                  <a:moveTo>
                    <a:pt x="224" y="0"/>
                  </a:moveTo>
                  <a:cubicBezTo>
                    <a:pt x="0" y="113"/>
                    <a:pt x="112" y="169"/>
                    <a:pt x="280" y="169"/>
                  </a:cubicBezTo>
                  <a:cubicBezTo>
                    <a:pt x="448" y="169"/>
                    <a:pt x="673" y="113"/>
                    <a:pt x="6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06" name="Google Shape;5406;p9"/>
            <p:cNvSpPr/>
            <p:nvPr/>
          </p:nvSpPr>
          <p:spPr>
            <a:xfrm>
              <a:off x="6136725" y="2162300"/>
              <a:ext cx="12525" cy="6475"/>
            </a:xfrm>
            <a:custGeom>
              <a:avLst/>
              <a:gdLst/>
              <a:ahLst/>
              <a:cxnLst/>
              <a:rect l="l" t="t" r="r" b="b"/>
              <a:pathLst>
                <a:path w="501" h="259" extrusionOk="0">
                  <a:moveTo>
                    <a:pt x="188" y="0"/>
                  </a:moveTo>
                  <a:cubicBezTo>
                    <a:pt x="1" y="0"/>
                    <a:pt x="66" y="259"/>
                    <a:pt x="252" y="259"/>
                  </a:cubicBezTo>
                  <a:cubicBezTo>
                    <a:pt x="321" y="259"/>
                    <a:pt x="405" y="224"/>
                    <a:pt x="500" y="130"/>
                  </a:cubicBezTo>
                  <a:cubicBezTo>
                    <a:pt x="358" y="35"/>
                    <a:pt x="256" y="0"/>
                    <a:pt x="18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07" name="Google Shape;5407;p9"/>
            <p:cNvSpPr/>
            <p:nvPr/>
          </p:nvSpPr>
          <p:spPr>
            <a:xfrm>
              <a:off x="6506175" y="2193550"/>
              <a:ext cx="22425" cy="7950"/>
            </a:xfrm>
            <a:custGeom>
              <a:avLst/>
              <a:gdLst/>
              <a:ahLst/>
              <a:cxnLst/>
              <a:rect l="l" t="t" r="r" b="b"/>
              <a:pathLst>
                <a:path w="897" h="318" extrusionOk="0">
                  <a:moveTo>
                    <a:pt x="738" y="0"/>
                  </a:moveTo>
                  <a:cubicBezTo>
                    <a:pt x="290" y="0"/>
                    <a:pt x="66" y="0"/>
                    <a:pt x="66" y="224"/>
                  </a:cubicBezTo>
                  <a:cubicBezTo>
                    <a:pt x="0" y="290"/>
                    <a:pt x="50" y="317"/>
                    <a:pt x="147" y="317"/>
                  </a:cubicBezTo>
                  <a:cubicBezTo>
                    <a:pt x="383" y="317"/>
                    <a:pt x="896" y="159"/>
                    <a:pt x="73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08" name="Google Shape;5408;p9"/>
            <p:cNvSpPr/>
            <p:nvPr/>
          </p:nvSpPr>
          <p:spPr>
            <a:xfrm>
              <a:off x="3549450" y="2198000"/>
              <a:ext cx="21625" cy="12375"/>
            </a:xfrm>
            <a:custGeom>
              <a:avLst/>
              <a:gdLst/>
              <a:ahLst/>
              <a:cxnLst/>
              <a:rect l="l" t="t" r="r" b="b"/>
              <a:pathLst>
                <a:path w="865" h="495" extrusionOk="0">
                  <a:moveTo>
                    <a:pt x="120" y="1"/>
                  </a:moveTo>
                  <a:cubicBezTo>
                    <a:pt x="74" y="1"/>
                    <a:pt x="33" y="14"/>
                    <a:pt x="1" y="46"/>
                  </a:cubicBezTo>
                  <a:cubicBezTo>
                    <a:pt x="225" y="46"/>
                    <a:pt x="449" y="270"/>
                    <a:pt x="673" y="495"/>
                  </a:cubicBezTo>
                  <a:cubicBezTo>
                    <a:pt x="865" y="495"/>
                    <a:pt x="398" y="1"/>
                    <a:pt x="12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09" name="Google Shape;5409;p9"/>
            <p:cNvSpPr/>
            <p:nvPr/>
          </p:nvSpPr>
          <p:spPr>
            <a:xfrm>
              <a:off x="3398175" y="2196950"/>
              <a:ext cx="22425" cy="13425"/>
            </a:xfrm>
            <a:custGeom>
              <a:avLst/>
              <a:gdLst/>
              <a:ahLst/>
              <a:cxnLst/>
              <a:rect l="l" t="t" r="r" b="b"/>
              <a:pathLst>
                <a:path w="897" h="537" extrusionOk="0">
                  <a:moveTo>
                    <a:pt x="738" y="0"/>
                  </a:moveTo>
                  <a:cubicBezTo>
                    <a:pt x="481" y="0"/>
                    <a:pt x="0" y="208"/>
                    <a:pt x="0" y="537"/>
                  </a:cubicBezTo>
                  <a:cubicBezTo>
                    <a:pt x="224" y="537"/>
                    <a:pt x="897" y="537"/>
                    <a:pt x="897" y="88"/>
                  </a:cubicBezTo>
                  <a:cubicBezTo>
                    <a:pt x="897" y="28"/>
                    <a:pt x="832" y="0"/>
                    <a:pt x="73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10" name="Google Shape;5410;p9"/>
            <p:cNvSpPr/>
            <p:nvPr/>
          </p:nvSpPr>
          <p:spPr>
            <a:xfrm>
              <a:off x="6496600" y="2208475"/>
              <a:ext cx="37375" cy="7500"/>
            </a:xfrm>
            <a:custGeom>
              <a:avLst/>
              <a:gdLst/>
              <a:ahLst/>
              <a:cxnLst/>
              <a:rect l="l" t="t" r="r" b="b"/>
              <a:pathLst>
                <a:path w="1495" h="300" extrusionOk="0">
                  <a:moveTo>
                    <a:pt x="698" y="1"/>
                  </a:moveTo>
                  <a:cubicBezTo>
                    <a:pt x="449" y="1"/>
                    <a:pt x="150" y="76"/>
                    <a:pt x="0" y="300"/>
                  </a:cubicBezTo>
                  <a:cubicBezTo>
                    <a:pt x="1495" y="300"/>
                    <a:pt x="1196" y="1"/>
                    <a:pt x="6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11" name="Google Shape;5411;p9"/>
            <p:cNvSpPr/>
            <p:nvPr/>
          </p:nvSpPr>
          <p:spPr>
            <a:xfrm>
              <a:off x="3431800" y="2215950"/>
              <a:ext cx="11225" cy="25"/>
            </a:xfrm>
            <a:custGeom>
              <a:avLst/>
              <a:gdLst/>
              <a:ahLst/>
              <a:cxnLst/>
              <a:rect l="l" t="t" r="r" b="b"/>
              <a:pathLst>
                <a:path w="449" h="1" extrusionOk="0">
                  <a:moveTo>
                    <a:pt x="448" y="1"/>
                  </a:moveTo>
                  <a:lnTo>
                    <a:pt x="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12" name="Google Shape;5412;p9"/>
            <p:cNvSpPr/>
            <p:nvPr/>
          </p:nvSpPr>
          <p:spPr>
            <a:xfrm>
              <a:off x="3381375" y="2217350"/>
              <a:ext cx="5625" cy="4225"/>
            </a:xfrm>
            <a:custGeom>
              <a:avLst/>
              <a:gdLst/>
              <a:ahLst/>
              <a:cxnLst/>
              <a:rect l="l" t="t" r="r" b="b"/>
              <a:pathLst>
                <a:path w="225" h="169" extrusionOk="0">
                  <a:moveTo>
                    <a:pt x="112" y="1"/>
                  </a:moveTo>
                  <a:cubicBezTo>
                    <a:pt x="56" y="1"/>
                    <a:pt x="0" y="57"/>
                    <a:pt x="0" y="169"/>
                  </a:cubicBezTo>
                  <a:lnTo>
                    <a:pt x="224" y="169"/>
                  </a:lnTo>
                  <a:cubicBezTo>
                    <a:pt x="224" y="57"/>
                    <a:pt x="168" y="1"/>
                    <a:pt x="11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13" name="Google Shape;5413;p9"/>
            <p:cNvSpPr/>
            <p:nvPr/>
          </p:nvSpPr>
          <p:spPr>
            <a:xfrm>
              <a:off x="3394150" y="2220375"/>
              <a:ext cx="9650" cy="5150"/>
            </a:xfrm>
            <a:custGeom>
              <a:avLst/>
              <a:gdLst/>
              <a:ahLst/>
              <a:cxnLst/>
              <a:rect l="l" t="t" r="r" b="b"/>
              <a:pathLst>
                <a:path w="386" h="206" extrusionOk="0">
                  <a:moveTo>
                    <a:pt x="214" y="1"/>
                  </a:moveTo>
                  <a:cubicBezTo>
                    <a:pt x="29" y="1"/>
                    <a:pt x="0" y="206"/>
                    <a:pt x="126" y="206"/>
                  </a:cubicBezTo>
                  <a:cubicBezTo>
                    <a:pt x="182" y="206"/>
                    <a:pt x="268" y="165"/>
                    <a:pt x="385" y="48"/>
                  </a:cubicBezTo>
                  <a:cubicBezTo>
                    <a:pt x="318" y="14"/>
                    <a:pt x="261" y="1"/>
                    <a:pt x="21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14" name="Google Shape;5414;p9"/>
            <p:cNvSpPr/>
            <p:nvPr/>
          </p:nvSpPr>
          <p:spPr>
            <a:xfrm>
              <a:off x="3392575" y="2229075"/>
              <a:ext cx="11225" cy="20525"/>
            </a:xfrm>
            <a:custGeom>
              <a:avLst/>
              <a:gdLst/>
              <a:ahLst/>
              <a:cxnLst/>
              <a:rect l="l" t="t" r="r" b="b"/>
              <a:pathLst>
                <a:path w="449" h="821" extrusionOk="0">
                  <a:moveTo>
                    <a:pt x="246" y="0"/>
                  </a:moveTo>
                  <a:cubicBezTo>
                    <a:pt x="184" y="0"/>
                    <a:pt x="104" y="44"/>
                    <a:pt x="0" y="148"/>
                  </a:cubicBezTo>
                  <a:cubicBezTo>
                    <a:pt x="448" y="148"/>
                    <a:pt x="0" y="820"/>
                    <a:pt x="448" y="820"/>
                  </a:cubicBezTo>
                  <a:cubicBezTo>
                    <a:pt x="448" y="476"/>
                    <a:pt x="448" y="0"/>
                    <a:pt x="2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15" name="Google Shape;5415;p9"/>
            <p:cNvSpPr/>
            <p:nvPr/>
          </p:nvSpPr>
          <p:spPr>
            <a:xfrm>
              <a:off x="2423250" y="2231225"/>
              <a:ext cx="22450" cy="12775"/>
            </a:xfrm>
            <a:custGeom>
              <a:avLst/>
              <a:gdLst/>
              <a:ahLst/>
              <a:cxnLst/>
              <a:rect l="l" t="t" r="r" b="b"/>
              <a:pathLst>
                <a:path w="898" h="511" extrusionOk="0">
                  <a:moveTo>
                    <a:pt x="171" y="1"/>
                  </a:moveTo>
                  <a:cubicBezTo>
                    <a:pt x="103" y="1"/>
                    <a:pt x="44" y="19"/>
                    <a:pt x="1" y="62"/>
                  </a:cubicBezTo>
                  <a:cubicBezTo>
                    <a:pt x="225" y="286"/>
                    <a:pt x="673" y="286"/>
                    <a:pt x="897" y="510"/>
                  </a:cubicBezTo>
                  <a:cubicBezTo>
                    <a:pt x="897" y="329"/>
                    <a:pt x="457" y="1"/>
                    <a:pt x="17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16" name="Google Shape;5416;p9"/>
            <p:cNvSpPr/>
            <p:nvPr/>
          </p:nvSpPr>
          <p:spPr>
            <a:xfrm>
              <a:off x="3398175" y="2215950"/>
              <a:ext cx="124450" cy="280175"/>
            </a:xfrm>
            <a:custGeom>
              <a:avLst/>
              <a:gdLst/>
              <a:ahLst/>
              <a:cxnLst/>
              <a:rect l="l" t="t" r="r" b="b"/>
              <a:pathLst>
                <a:path w="4978" h="11207" extrusionOk="0">
                  <a:moveTo>
                    <a:pt x="2242" y="1"/>
                  </a:moveTo>
                  <a:lnTo>
                    <a:pt x="2242" y="1"/>
                  </a:lnTo>
                  <a:cubicBezTo>
                    <a:pt x="2084" y="402"/>
                    <a:pt x="1971" y="805"/>
                    <a:pt x="1892" y="1207"/>
                  </a:cubicBezTo>
                  <a:lnTo>
                    <a:pt x="1892" y="1207"/>
                  </a:lnTo>
                  <a:cubicBezTo>
                    <a:pt x="2098" y="1163"/>
                    <a:pt x="2242" y="761"/>
                    <a:pt x="2242" y="1"/>
                  </a:cubicBezTo>
                  <a:close/>
                  <a:moveTo>
                    <a:pt x="0" y="9862"/>
                  </a:moveTo>
                  <a:cubicBezTo>
                    <a:pt x="0" y="10124"/>
                    <a:pt x="77" y="10233"/>
                    <a:pt x="141" y="10233"/>
                  </a:cubicBezTo>
                  <a:cubicBezTo>
                    <a:pt x="186" y="10233"/>
                    <a:pt x="224" y="10179"/>
                    <a:pt x="224" y="10086"/>
                  </a:cubicBezTo>
                  <a:cubicBezTo>
                    <a:pt x="449" y="10086"/>
                    <a:pt x="224" y="9862"/>
                    <a:pt x="0" y="9862"/>
                  </a:cubicBezTo>
                  <a:close/>
                  <a:moveTo>
                    <a:pt x="1345" y="673"/>
                  </a:moveTo>
                  <a:cubicBezTo>
                    <a:pt x="1121" y="673"/>
                    <a:pt x="449" y="10310"/>
                    <a:pt x="224" y="11206"/>
                  </a:cubicBezTo>
                  <a:cubicBezTo>
                    <a:pt x="4978" y="10587"/>
                    <a:pt x="965" y="5965"/>
                    <a:pt x="1892" y="1207"/>
                  </a:cubicBezTo>
                  <a:lnTo>
                    <a:pt x="1892" y="1207"/>
                  </a:lnTo>
                  <a:cubicBezTo>
                    <a:pt x="1880" y="1210"/>
                    <a:pt x="1867" y="1211"/>
                    <a:pt x="1854" y="1211"/>
                  </a:cubicBezTo>
                  <a:cubicBezTo>
                    <a:pt x="1704" y="1211"/>
                    <a:pt x="1524" y="1032"/>
                    <a:pt x="1345" y="673"/>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17" name="Google Shape;5417;p9"/>
            <p:cNvSpPr/>
            <p:nvPr/>
          </p:nvSpPr>
          <p:spPr>
            <a:xfrm>
              <a:off x="1857375" y="2319175"/>
              <a:ext cx="4675" cy="6500"/>
            </a:xfrm>
            <a:custGeom>
              <a:avLst/>
              <a:gdLst/>
              <a:ahLst/>
              <a:cxnLst/>
              <a:rect l="l" t="t" r="r" b="b"/>
              <a:pathLst>
                <a:path w="187" h="260" extrusionOk="0">
                  <a:moveTo>
                    <a:pt x="112" y="0"/>
                  </a:moveTo>
                  <a:cubicBezTo>
                    <a:pt x="85" y="0"/>
                    <a:pt x="47" y="35"/>
                    <a:pt x="0" y="130"/>
                  </a:cubicBezTo>
                  <a:cubicBezTo>
                    <a:pt x="47" y="225"/>
                    <a:pt x="85" y="259"/>
                    <a:pt x="112" y="259"/>
                  </a:cubicBezTo>
                  <a:cubicBezTo>
                    <a:pt x="187" y="259"/>
                    <a:pt x="187" y="0"/>
                    <a:pt x="11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18" name="Google Shape;5418;p9"/>
            <p:cNvSpPr/>
            <p:nvPr/>
          </p:nvSpPr>
          <p:spPr>
            <a:xfrm>
              <a:off x="1857375" y="2282450"/>
              <a:ext cx="20500" cy="28775"/>
            </a:xfrm>
            <a:custGeom>
              <a:avLst/>
              <a:gdLst/>
              <a:ahLst/>
              <a:cxnLst/>
              <a:rect l="l" t="t" r="r" b="b"/>
              <a:pathLst>
                <a:path w="820" h="1151" extrusionOk="0">
                  <a:moveTo>
                    <a:pt x="549" y="1"/>
                  </a:moveTo>
                  <a:cubicBezTo>
                    <a:pt x="522" y="1"/>
                    <a:pt x="489" y="10"/>
                    <a:pt x="448" y="30"/>
                  </a:cubicBezTo>
                  <a:cubicBezTo>
                    <a:pt x="672" y="478"/>
                    <a:pt x="0" y="927"/>
                    <a:pt x="448" y="1151"/>
                  </a:cubicBezTo>
                  <a:cubicBezTo>
                    <a:pt x="448" y="947"/>
                    <a:pt x="819" y="1"/>
                    <a:pt x="5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19" name="Google Shape;5419;p9"/>
            <p:cNvSpPr/>
            <p:nvPr/>
          </p:nvSpPr>
          <p:spPr>
            <a:xfrm>
              <a:off x="3409375" y="2232775"/>
              <a:ext cx="11225" cy="2500"/>
            </a:xfrm>
            <a:custGeom>
              <a:avLst/>
              <a:gdLst/>
              <a:ahLst/>
              <a:cxnLst/>
              <a:rect l="l" t="t" r="r" b="b"/>
              <a:pathLst>
                <a:path w="449" h="100" extrusionOk="0">
                  <a:moveTo>
                    <a:pt x="1" y="0"/>
                  </a:moveTo>
                  <a:cubicBezTo>
                    <a:pt x="1" y="0"/>
                    <a:pt x="200" y="100"/>
                    <a:pt x="333" y="100"/>
                  </a:cubicBezTo>
                  <a:cubicBezTo>
                    <a:pt x="399" y="100"/>
                    <a:pt x="449" y="75"/>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20" name="Google Shape;5420;p9"/>
            <p:cNvSpPr/>
            <p:nvPr/>
          </p:nvSpPr>
          <p:spPr>
            <a:xfrm>
              <a:off x="3588675" y="2249650"/>
              <a:ext cx="4775" cy="8275"/>
            </a:xfrm>
            <a:custGeom>
              <a:avLst/>
              <a:gdLst/>
              <a:ahLst/>
              <a:cxnLst/>
              <a:rect l="l" t="t" r="r" b="b"/>
              <a:pathLst>
                <a:path w="191" h="331" extrusionOk="0">
                  <a:moveTo>
                    <a:pt x="124" y="1"/>
                  </a:moveTo>
                  <a:cubicBezTo>
                    <a:pt x="96" y="1"/>
                    <a:pt x="55" y="58"/>
                    <a:pt x="0" y="221"/>
                  </a:cubicBezTo>
                  <a:cubicBezTo>
                    <a:pt x="40" y="300"/>
                    <a:pt x="72" y="331"/>
                    <a:pt x="98" y="331"/>
                  </a:cubicBezTo>
                  <a:cubicBezTo>
                    <a:pt x="182" y="331"/>
                    <a:pt x="191" y="1"/>
                    <a:pt x="1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21" name="Google Shape;5421;p9"/>
            <p:cNvSpPr/>
            <p:nvPr/>
          </p:nvSpPr>
          <p:spPr>
            <a:xfrm>
              <a:off x="3381375" y="2283200"/>
              <a:ext cx="11225" cy="25"/>
            </a:xfrm>
            <a:custGeom>
              <a:avLst/>
              <a:gdLst/>
              <a:ahLst/>
              <a:cxnLst/>
              <a:rect l="l" t="t" r="r" b="b"/>
              <a:pathLst>
                <a:path w="449" h="1" extrusionOk="0">
                  <a:moveTo>
                    <a:pt x="0" y="0"/>
                  </a:moveTo>
                  <a:lnTo>
                    <a:pt x="44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22" name="Google Shape;5422;p9"/>
            <p:cNvSpPr/>
            <p:nvPr/>
          </p:nvSpPr>
          <p:spPr>
            <a:xfrm>
              <a:off x="5392825" y="2294400"/>
              <a:ext cx="28025" cy="11725"/>
            </a:xfrm>
            <a:custGeom>
              <a:avLst/>
              <a:gdLst/>
              <a:ahLst/>
              <a:cxnLst/>
              <a:rect l="l" t="t" r="r" b="b"/>
              <a:pathLst>
                <a:path w="1121" h="469" extrusionOk="0">
                  <a:moveTo>
                    <a:pt x="0" y="0"/>
                  </a:moveTo>
                  <a:cubicBezTo>
                    <a:pt x="139" y="277"/>
                    <a:pt x="363" y="469"/>
                    <a:pt x="620" y="469"/>
                  </a:cubicBezTo>
                  <a:cubicBezTo>
                    <a:pt x="778" y="469"/>
                    <a:pt x="950" y="396"/>
                    <a:pt x="1121" y="224"/>
                  </a:cubicBezTo>
                  <a:cubicBezTo>
                    <a:pt x="673" y="0"/>
                    <a:pt x="224"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23" name="Google Shape;5423;p9"/>
            <p:cNvSpPr/>
            <p:nvPr/>
          </p:nvSpPr>
          <p:spPr>
            <a:xfrm>
              <a:off x="5174300" y="2297275"/>
              <a:ext cx="4800" cy="8275"/>
            </a:xfrm>
            <a:custGeom>
              <a:avLst/>
              <a:gdLst/>
              <a:ahLst/>
              <a:cxnLst/>
              <a:rect l="l" t="t" r="r" b="b"/>
              <a:pathLst>
                <a:path w="192" h="331" extrusionOk="0">
                  <a:moveTo>
                    <a:pt x="98" y="0"/>
                  </a:moveTo>
                  <a:cubicBezTo>
                    <a:pt x="73" y="0"/>
                    <a:pt x="40" y="30"/>
                    <a:pt x="1" y="109"/>
                  </a:cubicBezTo>
                  <a:cubicBezTo>
                    <a:pt x="55" y="273"/>
                    <a:pt x="96" y="330"/>
                    <a:pt x="124" y="330"/>
                  </a:cubicBezTo>
                  <a:cubicBezTo>
                    <a:pt x="191" y="330"/>
                    <a:pt x="183" y="0"/>
                    <a:pt x="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24" name="Google Shape;5424;p9"/>
            <p:cNvSpPr/>
            <p:nvPr/>
          </p:nvSpPr>
          <p:spPr>
            <a:xfrm>
              <a:off x="5325575" y="2297675"/>
              <a:ext cx="16850" cy="7950"/>
            </a:xfrm>
            <a:custGeom>
              <a:avLst/>
              <a:gdLst/>
              <a:ahLst/>
              <a:cxnLst/>
              <a:rect l="l" t="t" r="r" b="b"/>
              <a:pathLst>
                <a:path w="674" h="318" extrusionOk="0">
                  <a:moveTo>
                    <a:pt x="534" y="1"/>
                  </a:moveTo>
                  <a:cubicBezTo>
                    <a:pt x="337" y="1"/>
                    <a:pt x="1" y="159"/>
                    <a:pt x="1" y="318"/>
                  </a:cubicBezTo>
                  <a:cubicBezTo>
                    <a:pt x="449" y="318"/>
                    <a:pt x="673" y="318"/>
                    <a:pt x="673" y="93"/>
                  </a:cubicBezTo>
                  <a:cubicBezTo>
                    <a:pt x="673" y="28"/>
                    <a:pt x="616" y="1"/>
                    <a:pt x="5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25" name="Google Shape;5425;p9"/>
            <p:cNvSpPr/>
            <p:nvPr/>
          </p:nvSpPr>
          <p:spPr>
            <a:xfrm>
              <a:off x="5345675" y="2303275"/>
              <a:ext cx="19150" cy="7950"/>
            </a:xfrm>
            <a:custGeom>
              <a:avLst/>
              <a:gdLst/>
              <a:ahLst/>
              <a:cxnLst/>
              <a:rect l="l" t="t" r="r" b="b"/>
              <a:pathLst>
                <a:path w="766" h="318" extrusionOk="0">
                  <a:moveTo>
                    <a:pt x="493" y="1"/>
                  </a:moveTo>
                  <a:cubicBezTo>
                    <a:pt x="244" y="1"/>
                    <a:pt x="0" y="159"/>
                    <a:pt x="317" y="318"/>
                  </a:cubicBezTo>
                  <a:cubicBezTo>
                    <a:pt x="766" y="318"/>
                    <a:pt x="766" y="318"/>
                    <a:pt x="766" y="94"/>
                  </a:cubicBezTo>
                  <a:cubicBezTo>
                    <a:pt x="700" y="28"/>
                    <a:pt x="596" y="1"/>
                    <a:pt x="49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26" name="Google Shape;5426;p9"/>
            <p:cNvSpPr/>
            <p:nvPr/>
          </p:nvSpPr>
          <p:spPr>
            <a:xfrm>
              <a:off x="5325575" y="2322400"/>
              <a:ext cx="16850" cy="11250"/>
            </a:xfrm>
            <a:custGeom>
              <a:avLst/>
              <a:gdLst/>
              <a:ahLst/>
              <a:cxnLst/>
              <a:rect l="l" t="t" r="r" b="b"/>
              <a:pathLst>
                <a:path w="674" h="450" extrusionOk="0">
                  <a:moveTo>
                    <a:pt x="449" y="1"/>
                  </a:moveTo>
                  <a:cubicBezTo>
                    <a:pt x="1" y="225"/>
                    <a:pt x="225" y="449"/>
                    <a:pt x="673" y="449"/>
                  </a:cubicBezTo>
                  <a:cubicBezTo>
                    <a:pt x="673" y="225"/>
                    <a:pt x="673" y="1"/>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27" name="Google Shape;5427;p9"/>
            <p:cNvSpPr/>
            <p:nvPr/>
          </p:nvSpPr>
          <p:spPr>
            <a:xfrm>
              <a:off x="3515825" y="2324775"/>
              <a:ext cx="4700" cy="6500"/>
            </a:xfrm>
            <a:custGeom>
              <a:avLst/>
              <a:gdLst/>
              <a:ahLst/>
              <a:cxnLst/>
              <a:rect l="l" t="t" r="r" b="b"/>
              <a:pathLst>
                <a:path w="188" h="260" extrusionOk="0">
                  <a:moveTo>
                    <a:pt x="113" y="1"/>
                  </a:moveTo>
                  <a:cubicBezTo>
                    <a:pt x="86" y="1"/>
                    <a:pt x="48" y="35"/>
                    <a:pt x="1" y="130"/>
                  </a:cubicBezTo>
                  <a:cubicBezTo>
                    <a:pt x="48" y="225"/>
                    <a:pt x="86" y="259"/>
                    <a:pt x="113" y="259"/>
                  </a:cubicBezTo>
                  <a:cubicBezTo>
                    <a:pt x="188" y="259"/>
                    <a:pt x="188" y="1"/>
                    <a:pt x="1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28" name="Google Shape;5428;p9"/>
            <p:cNvSpPr/>
            <p:nvPr/>
          </p:nvSpPr>
          <p:spPr>
            <a:xfrm>
              <a:off x="5263950" y="2332700"/>
              <a:ext cx="10100" cy="13050"/>
            </a:xfrm>
            <a:custGeom>
              <a:avLst/>
              <a:gdLst/>
              <a:ahLst/>
              <a:cxnLst/>
              <a:rect l="l" t="t" r="r" b="b"/>
              <a:pathLst>
                <a:path w="404" h="522" extrusionOk="0">
                  <a:moveTo>
                    <a:pt x="135" y="1"/>
                  </a:moveTo>
                  <a:cubicBezTo>
                    <a:pt x="96" y="1"/>
                    <a:pt x="51" y="12"/>
                    <a:pt x="1" y="37"/>
                  </a:cubicBezTo>
                  <a:lnTo>
                    <a:pt x="1" y="485"/>
                  </a:lnTo>
                  <a:cubicBezTo>
                    <a:pt x="51" y="511"/>
                    <a:pt x="96" y="522"/>
                    <a:pt x="135" y="522"/>
                  </a:cubicBezTo>
                  <a:cubicBezTo>
                    <a:pt x="404" y="522"/>
                    <a:pt x="404" y="1"/>
                    <a:pt x="13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29" name="Google Shape;5429;p9"/>
            <p:cNvSpPr/>
            <p:nvPr/>
          </p:nvSpPr>
          <p:spPr>
            <a:xfrm>
              <a:off x="5286375" y="2356025"/>
              <a:ext cx="16825" cy="11225"/>
            </a:xfrm>
            <a:custGeom>
              <a:avLst/>
              <a:gdLst/>
              <a:ahLst/>
              <a:cxnLst/>
              <a:rect l="l" t="t" r="r" b="b"/>
              <a:pathLst>
                <a:path w="673" h="449" extrusionOk="0">
                  <a:moveTo>
                    <a:pt x="0" y="1"/>
                  </a:moveTo>
                  <a:lnTo>
                    <a:pt x="0" y="449"/>
                  </a:lnTo>
                  <a:cubicBezTo>
                    <a:pt x="672" y="449"/>
                    <a:pt x="672"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30" name="Google Shape;5430;p9"/>
            <p:cNvSpPr/>
            <p:nvPr/>
          </p:nvSpPr>
          <p:spPr>
            <a:xfrm>
              <a:off x="5168700" y="2358400"/>
              <a:ext cx="4700" cy="6500"/>
            </a:xfrm>
            <a:custGeom>
              <a:avLst/>
              <a:gdLst/>
              <a:ahLst/>
              <a:cxnLst/>
              <a:rect l="l" t="t" r="r" b="b"/>
              <a:pathLst>
                <a:path w="188" h="260" extrusionOk="0">
                  <a:moveTo>
                    <a:pt x="113" y="0"/>
                  </a:moveTo>
                  <a:cubicBezTo>
                    <a:pt x="85" y="0"/>
                    <a:pt x="48" y="35"/>
                    <a:pt x="1" y="130"/>
                  </a:cubicBezTo>
                  <a:cubicBezTo>
                    <a:pt x="48" y="224"/>
                    <a:pt x="85" y="259"/>
                    <a:pt x="113" y="259"/>
                  </a:cubicBezTo>
                  <a:cubicBezTo>
                    <a:pt x="187" y="259"/>
                    <a:pt x="187" y="0"/>
                    <a:pt x="11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31" name="Google Shape;5431;p9"/>
            <p:cNvSpPr/>
            <p:nvPr/>
          </p:nvSpPr>
          <p:spPr>
            <a:xfrm>
              <a:off x="2714625" y="2363025"/>
              <a:ext cx="14025" cy="4225"/>
            </a:xfrm>
            <a:custGeom>
              <a:avLst/>
              <a:gdLst/>
              <a:ahLst/>
              <a:cxnLst/>
              <a:rect l="l" t="t" r="r" b="b"/>
              <a:pathLst>
                <a:path w="561" h="169" extrusionOk="0">
                  <a:moveTo>
                    <a:pt x="308" y="1"/>
                  </a:moveTo>
                  <a:cubicBezTo>
                    <a:pt x="168" y="1"/>
                    <a:pt x="0" y="57"/>
                    <a:pt x="0" y="169"/>
                  </a:cubicBezTo>
                  <a:lnTo>
                    <a:pt x="448" y="169"/>
                  </a:lnTo>
                  <a:cubicBezTo>
                    <a:pt x="560" y="57"/>
                    <a:pt x="448" y="1"/>
                    <a:pt x="30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32" name="Google Shape;5432;p9"/>
            <p:cNvSpPr/>
            <p:nvPr/>
          </p:nvSpPr>
          <p:spPr>
            <a:xfrm>
              <a:off x="4950175" y="2386925"/>
              <a:ext cx="4800" cy="8275"/>
            </a:xfrm>
            <a:custGeom>
              <a:avLst/>
              <a:gdLst/>
              <a:ahLst/>
              <a:cxnLst/>
              <a:rect l="l" t="t" r="r" b="b"/>
              <a:pathLst>
                <a:path w="192" h="331" extrusionOk="0">
                  <a:moveTo>
                    <a:pt x="98" y="0"/>
                  </a:moveTo>
                  <a:cubicBezTo>
                    <a:pt x="73" y="0"/>
                    <a:pt x="40" y="30"/>
                    <a:pt x="1" y="109"/>
                  </a:cubicBezTo>
                  <a:cubicBezTo>
                    <a:pt x="55" y="272"/>
                    <a:pt x="97" y="330"/>
                    <a:pt x="125" y="330"/>
                  </a:cubicBezTo>
                  <a:cubicBezTo>
                    <a:pt x="192" y="330"/>
                    <a:pt x="183" y="0"/>
                    <a:pt x="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33" name="Google Shape;5433;p9"/>
            <p:cNvSpPr/>
            <p:nvPr/>
          </p:nvSpPr>
          <p:spPr>
            <a:xfrm>
              <a:off x="5404025" y="2400850"/>
              <a:ext cx="16825" cy="5625"/>
            </a:xfrm>
            <a:custGeom>
              <a:avLst/>
              <a:gdLst/>
              <a:ahLst/>
              <a:cxnLst/>
              <a:rect l="l" t="t" r="r" b="b"/>
              <a:pathLst>
                <a:path w="673" h="225" extrusionOk="0">
                  <a:moveTo>
                    <a:pt x="449" y="1"/>
                  </a:moveTo>
                  <a:cubicBezTo>
                    <a:pt x="0" y="1"/>
                    <a:pt x="449" y="225"/>
                    <a:pt x="673" y="225"/>
                  </a:cubicBezTo>
                  <a:cubicBezTo>
                    <a:pt x="673" y="1"/>
                    <a:pt x="673" y="1"/>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34" name="Google Shape;5434;p9"/>
            <p:cNvSpPr/>
            <p:nvPr/>
          </p:nvSpPr>
          <p:spPr>
            <a:xfrm>
              <a:off x="6244475" y="2399700"/>
              <a:ext cx="16475" cy="12375"/>
            </a:xfrm>
            <a:custGeom>
              <a:avLst/>
              <a:gdLst/>
              <a:ahLst/>
              <a:cxnLst/>
              <a:rect l="l" t="t" r="r" b="b"/>
              <a:pathLst>
                <a:path w="659" h="495" extrusionOk="0">
                  <a:moveTo>
                    <a:pt x="247" y="1"/>
                  </a:moveTo>
                  <a:cubicBezTo>
                    <a:pt x="179" y="1"/>
                    <a:pt x="96" y="14"/>
                    <a:pt x="0" y="47"/>
                  </a:cubicBezTo>
                  <a:lnTo>
                    <a:pt x="0" y="495"/>
                  </a:lnTo>
                  <a:cubicBezTo>
                    <a:pt x="576" y="495"/>
                    <a:pt x="659" y="1"/>
                    <a:pt x="24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35" name="Google Shape;5435;p9"/>
            <p:cNvSpPr/>
            <p:nvPr/>
          </p:nvSpPr>
          <p:spPr>
            <a:xfrm>
              <a:off x="6218200" y="2401650"/>
              <a:ext cx="15075" cy="10425"/>
            </a:xfrm>
            <a:custGeom>
              <a:avLst/>
              <a:gdLst/>
              <a:ahLst/>
              <a:cxnLst/>
              <a:rect l="l" t="t" r="r" b="b"/>
              <a:pathLst>
                <a:path w="603" h="417" extrusionOk="0">
                  <a:moveTo>
                    <a:pt x="184" y="1"/>
                  </a:moveTo>
                  <a:cubicBezTo>
                    <a:pt x="59" y="1"/>
                    <a:pt x="0" y="262"/>
                    <a:pt x="155" y="417"/>
                  </a:cubicBezTo>
                  <a:cubicBezTo>
                    <a:pt x="379" y="417"/>
                    <a:pt x="603" y="417"/>
                    <a:pt x="379" y="193"/>
                  </a:cubicBezTo>
                  <a:cubicBezTo>
                    <a:pt x="309" y="54"/>
                    <a:pt x="240" y="1"/>
                    <a:pt x="18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36" name="Google Shape;5436;p9"/>
            <p:cNvSpPr/>
            <p:nvPr/>
          </p:nvSpPr>
          <p:spPr>
            <a:xfrm>
              <a:off x="4675650" y="2414425"/>
              <a:ext cx="9350" cy="6500"/>
            </a:xfrm>
            <a:custGeom>
              <a:avLst/>
              <a:gdLst/>
              <a:ahLst/>
              <a:cxnLst/>
              <a:rect l="l" t="t" r="r" b="b"/>
              <a:pathLst>
                <a:path w="374" h="260" extrusionOk="0">
                  <a:moveTo>
                    <a:pt x="224" y="0"/>
                  </a:moveTo>
                  <a:cubicBezTo>
                    <a:pt x="170" y="0"/>
                    <a:pt x="95" y="35"/>
                    <a:pt x="0" y="130"/>
                  </a:cubicBezTo>
                  <a:cubicBezTo>
                    <a:pt x="95" y="225"/>
                    <a:pt x="170" y="259"/>
                    <a:pt x="224" y="259"/>
                  </a:cubicBezTo>
                  <a:cubicBezTo>
                    <a:pt x="374" y="259"/>
                    <a:pt x="374" y="0"/>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37" name="Google Shape;5437;p9"/>
            <p:cNvSpPr/>
            <p:nvPr/>
          </p:nvSpPr>
          <p:spPr>
            <a:xfrm>
              <a:off x="3528100" y="2422125"/>
              <a:ext cx="18525" cy="13900"/>
            </a:xfrm>
            <a:custGeom>
              <a:avLst/>
              <a:gdLst/>
              <a:ahLst/>
              <a:cxnLst/>
              <a:rect l="l" t="t" r="r" b="b"/>
              <a:pathLst>
                <a:path w="741" h="556" extrusionOk="0">
                  <a:moveTo>
                    <a:pt x="407" y="0"/>
                  </a:moveTo>
                  <a:cubicBezTo>
                    <a:pt x="351" y="0"/>
                    <a:pt x="278" y="14"/>
                    <a:pt x="182" y="46"/>
                  </a:cubicBezTo>
                  <a:cubicBezTo>
                    <a:pt x="1" y="227"/>
                    <a:pt x="406" y="555"/>
                    <a:pt x="568" y="555"/>
                  </a:cubicBezTo>
                  <a:cubicBezTo>
                    <a:pt x="606" y="555"/>
                    <a:pt x="630" y="537"/>
                    <a:pt x="630" y="494"/>
                  </a:cubicBezTo>
                  <a:cubicBezTo>
                    <a:pt x="438" y="494"/>
                    <a:pt x="740" y="0"/>
                    <a:pt x="40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38" name="Google Shape;5438;p9"/>
            <p:cNvSpPr/>
            <p:nvPr/>
          </p:nvSpPr>
          <p:spPr>
            <a:xfrm>
              <a:off x="6395750" y="2434475"/>
              <a:ext cx="11225" cy="5625"/>
            </a:xfrm>
            <a:custGeom>
              <a:avLst/>
              <a:gdLst/>
              <a:ahLst/>
              <a:cxnLst/>
              <a:rect l="l" t="t" r="r" b="b"/>
              <a:pathLst>
                <a:path w="449" h="225" extrusionOk="0">
                  <a:moveTo>
                    <a:pt x="449" y="0"/>
                  </a:moveTo>
                  <a:cubicBezTo>
                    <a:pt x="445" y="0"/>
                    <a:pt x="441" y="0"/>
                    <a:pt x="437" y="0"/>
                  </a:cubicBezTo>
                  <a:lnTo>
                    <a:pt x="437" y="0"/>
                  </a:lnTo>
                  <a:cubicBezTo>
                    <a:pt x="444" y="0"/>
                    <a:pt x="449" y="0"/>
                    <a:pt x="449" y="0"/>
                  </a:cubicBezTo>
                  <a:close/>
                  <a:moveTo>
                    <a:pt x="437" y="0"/>
                  </a:moveTo>
                  <a:cubicBezTo>
                    <a:pt x="366" y="2"/>
                    <a:pt x="0" y="22"/>
                    <a:pt x="0" y="224"/>
                  </a:cubicBezTo>
                  <a:cubicBezTo>
                    <a:pt x="0" y="224"/>
                    <a:pt x="217" y="8"/>
                    <a:pt x="43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39" name="Google Shape;5439;p9"/>
            <p:cNvSpPr/>
            <p:nvPr/>
          </p:nvSpPr>
          <p:spPr>
            <a:xfrm>
              <a:off x="5135075" y="2437750"/>
              <a:ext cx="20800" cy="10275"/>
            </a:xfrm>
            <a:custGeom>
              <a:avLst/>
              <a:gdLst/>
              <a:ahLst/>
              <a:cxnLst/>
              <a:rect l="l" t="t" r="r" b="b"/>
              <a:pathLst>
                <a:path w="832" h="411" extrusionOk="0">
                  <a:moveTo>
                    <a:pt x="337" y="0"/>
                  </a:moveTo>
                  <a:cubicBezTo>
                    <a:pt x="113" y="0"/>
                    <a:pt x="1" y="159"/>
                    <a:pt x="1" y="317"/>
                  </a:cubicBezTo>
                  <a:cubicBezTo>
                    <a:pt x="198" y="383"/>
                    <a:pt x="356" y="410"/>
                    <a:pt x="476" y="410"/>
                  </a:cubicBezTo>
                  <a:cubicBezTo>
                    <a:pt x="766" y="410"/>
                    <a:pt x="832" y="252"/>
                    <a:pt x="673" y="93"/>
                  </a:cubicBezTo>
                  <a:cubicBezTo>
                    <a:pt x="542" y="28"/>
                    <a:pt x="430" y="0"/>
                    <a:pt x="33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40" name="Google Shape;5440;p9"/>
            <p:cNvSpPr/>
            <p:nvPr/>
          </p:nvSpPr>
          <p:spPr>
            <a:xfrm>
              <a:off x="3439925" y="2445675"/>
              <a:ext cx="22425" cy="10625"/>
            </a:xfrm>
            <a:custGeom>
              <a:avLst/>
              <a:gdLst/>
              <a:ahLst/>
              <a:cxnLst/>
              <a:rect l="l" t="t" r="r" b="b"/>
              <a:pathLst>
                <a:path w="897" h="425" extrusionOk="0">
                  <a:moveTo>
                    <a:pt x="123" y="0"/>
                  </a:moveTo>
                  <a:cubicBezTo>
                    <a:pt x="0" y="246"/>
                    <a:pt x="282" y="425"/>
                    <a:pt x="525" y="425"/>
                  </a:cubicBezTo>
                  <a:cubicBezTo>
                    <a:pt x="724" y="425"/>
                    <a:pt x="897" y="304"/>
                    <a:pt x="79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41" name="Google Shape;5441;p9"/>
            <p:cNvSpPr/>
            <p:nvPr/>
          </p:nvSpPr>
          <p:spPr>
            <a:xfrm>
              <a:off x="3588675" y="2445675"/>
              <a:ext cx="5625" cy="2525"/>
            </a:xfrm>
            <a:custGeom>
              <a:avLst/>
              <a:gdLst/>
              <a:ahLst/>
              <a:cxnLst/>
              <a:rect l="l" t="t" r="r" b="b"/>
              <a:pathLst>
                <a:path w="225" h="101" extrusionOk="0">
                  <a:moveTo>
                    <a:pt x="0" y="0"/>
                  </a:moveTo>
                  <a:cubicBezTo>
                    <a:pt x="0" y="0"/>
                    <a:pt x="100" y="100"/>
                    <a:pt x="166" y="100"/>
                  </a:cubicBezTo>
                  <a:cubicBezTo>
                    <a:pt x="200" y="100"/>
                    <a:pt x="224" y="75"/>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42" name="Google Shape;5442;p9"/>
            <p:cNvSpPr/>
            <p:nvPr/>
          </p:nvSpPr>
          <p:spPr>
            <a:xfrm>
              <a:off x="3605475" y="2448050"/>
              <a:ext cx="4700" cy="6475"/>
            </a:xfrm>
            <a:custGeom>
              <a:avLst/>
              <a:gdLst/>
              <a:ahLst/>
              <a:cxnLst/>
              <a:rect l="l" t="t" r="r" b="b"/>
              <a:pathLst>
                <a:path w="188" h="259" extrusionOk="0">
                  <a:moveTo>
                    <a:pt x="113" y="0"/>
                  </a:moveTo>
                  <a:cubicBezTo>
                    <a:pt x="85" y="0"/>
                    <a:pt x="48" y="35"/>
                    <a:pt x="1" y="130"/>
                  </a:cubicBezTo>
                  <a:cubicBezTo>
                    <a:pt x="48" y="224"/>
                    <a:pt x="85" y="259"/>
                    <a:pt x="113" y="259"/>
                  </a:cubicBezTo>
                  <a:cubicBezTo>
                    <a:pt x="187" y="259"/>
                    <a:pt x="187" y="0"/>
                    <a:pt x="11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43" name="Google Shape;5443;p9"/>
            <p:cNvSpPr/>
            <p:nvPr/>
          </p:nvSpPr>
          <p:spPr>
            <a:xfrm>
              <a:off x="4854925" y="2445675"/>
              <a:ext cx="15200" cy="7950"/>
            </a:xfrm>
            <a:custGeom>
              <a:avLst/>
              <a:gdLst/>
              <a:ahLst/>
              <a:cxnLst/>
              <a:rect l="l" t="t" r="r" b="b"/>
              <a:pathLst>
                <a:path w="608" h="318" extrusionOk="0">
                  <a:moveTo>
                    <a:pt x="449" y="0"/>
                  </a:moveTo>
                  <a:cubicBezTo>
                    <a:pt x="225" y="0"/>
                    <a:pt x="1" y="0"/>
                    <a:pt x="225" y="225"/>
                  </a:cubicBezTo>
                  <a:cubicBezTo>
                    <a:pt x="225" y="290"/>
                    <a:pt x="264" y="317"/>
                    <a:pt x="312" y="317"/>
                  </a:cubicBezTo>
                  <a:cubicBezTo>
                    <a:pt x="430" y="317"/>
                    <a:pt x="608" y="159"/>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44" name="Google Shape;5444;p9"/>
            <p:cNvSpPr/>
            <p:nvPr/>
          </p:nvSpPr>
          <p:spPr>
            <a:xfrm>
              <a:off x="3542375" y="2466900"/>
              <a:ext cx="10500" cy="5150"/>
            </a:xfrm>
            <a:custGeom>
              <a:avLst/>
              <a:gdLst/>
              <a:ahLst/>
              <a:cxnLst/>
              <a:rect l="l" t="t" r="r" b="b"/>
              <a:pathLst>
                <a:path w="420" h="206" extrusionOk="0">
                  <a:moveTo>
                    <a:pt x="266" y="1"/>
                  </a:moveTo>
                  <a:cubicBezTo>
                    <a:pt x="226" y="1"/>
                    <a:pt x="161" y="14"/>
                    <a:pt x="59" y="48"/>
                  </a:cubicBezTo>
                  <a:cubicBezTo>
                    <a:pt x="1" y="165"/>
                    <a:pt x="19" y="206"/>
                    <a:pt x="65" y="206"/>
                  </a:cubicBezTo>
                  <a:cubicBezTo>
                    <a:pt x="170" y="206"/>
                    <a:pt x="419" y="1"/>
                    <a:pt x="26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45" name="Google Shape;5445;p9"/>
            <p:cNvSpPr/>
            <p:nvPr/>
          </p:nvSpPr>
          <p:spPr>
            <a:xfrm>
              <a:off x="3571875" y="2479300"/>
              <a:ext cx="11225" cy="25"/>
            </a:xfrm>
            <a:custGeom>
              <a:avLst/>
              <a:gdLst/>
              <a:ahLst/>
              <a:cxnLst/>
              <a:rect l="l" t="t" r="r" b="b"/>
              <a:pathLst>
                <a:path w="449" h="1" extrusionOk="0">
                  <a:moveTo>
                    <a:pt x="448" y="0"/>
                  </a:moveTo>
                  <a:lnTo>
                    <a:pt x="0" y="0"/>
                  </a:lnTo>
                  <a:cubicBezTo>
                    <a:pt x="0" y="0"/>
                    <a:pt x="448" y="0"/>
                    <a:pt x="4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46" name="Google Shape;5446;p9"/>
            <p:cNvSpPr/>
            <p:nvPr/>
          </p:nvSpPr>
          <p:spPr>
            <a:xfrm>
              <a:off x="3431800" y="2500825"/>
              <a:ext cx="28025" cy="8125"/>
            </a:xfrm>
            <a:custGeom>
              <a:avLst/>
              <a:gdLst/>
              <a:ahLst/>
              <a:cxnLst/>
              <a:rect l="l" t="t" r="r" b="b"/>
              <a:pathLst>
                <a:path w="1121" h="325" extrusionOk="0">
                  <a:moveTo>
                    <a:pt x="689" y="1"/>
                  </a:moveTo>
                  <a:cubicBezTo>
                    <a:pt x="374" y="1"/>
                    <a:pt x="0" y="130"/>
                    <a:pt x="0" y="260"/>
                  </a:cubicBezTo>
                  <a:cubicBezTo>
                    <a:pt x="142" y="212"/>
                    <a:pt x="254" y="195"/>
                    <a:pt x="347" y="195"/>
                  </a:cubicBezTo>
                  <a:cubicBezTo>
                    <a:pt x="600" y="195"/>
                    <a:pt x="708" y="324"/>
                    <a:pt x="886" y="324"/>
                  </a:cubicBezTo>
                  <a:cubicBezTo>
                    <a:pt x="951" y="324"/>
                    <a:pt x="1026" y="307"/>
                    <a:pt x="1121" y="260"/>
                  </a:cubicBezTo>
                  <a:cubicBezTo>
                    <a:pt x="1121" y="70"/>
                    <a:pt x="920" y="1"/>
                    <a:pt x="68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47" name="Google Shape;5447;p9"/>
            <p:cNvSpPr/>
            <p:nvPr/>
          </p:nvSpPr>
          <p:spPr>
            <a:xfrm>
              <a:off x="6346400" y="2507300"/>
              <a:ext cx="21350" cy="12775"/>
            </a:xfrm>
            <a:custGeom>
              <a:avLst/>
              <a:gdLst/>
              <a:ahLst/>
              <a:cxnLst/>
              <a:rect l="l" t="t" r="r" b="b"/>
              <a:pathLst>
                <a:path w="854" h="511" extrusionOk="0">
                  <a:moveTo>
                    <a:pt x="181" y="1"/>
                  </a:moveTo>
                  <a:cubicBezTo>
                    <a:pt x="0" y="182"/>
                    <a:pt x="405" y="510"/>
                    <a:pt x="686" y="510"/>
                  </a:cubicBezTo>
                  <a:cubicBezTo>
                    <a:pt x="752" y="510"/>
                    <a:pt x="811" y="492"/>
                    <a:pt x="854" y="449"/>
                  </a:cubicBezTo>
                  <a:cubicBezTo>
                    <a:pt x="405" y="449"/>
                    <a:pt x="630" y="1"/>
                    <a:pt x="18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48" name="Google Shape;5448;p9"/>
            <p:cNvSpPr/>
            <p:nvPr/>
          </p:nvSpPr>
          <p:spPr>
            <a:xfrm>
              <a:off x="3437400" y="2514650"/>
              <a:ext cx="15425" cy="9500"/>
            </a:xfrm>
            <a:custGeom>
              <a:avLst/>
              <a:gdLst/>
              <a:ahLst/>
              <a:cxnLst/>
              <a:rect l="l" t="t" r="r" b="b"/>
              <a:pathLst>
                <a:path w="617" h="380" extrusionOk="0">
                  <a:moveTo>
                    <a:pt x="102" y="1"/>
                  </a:moveTo>
                  <a:cubicBezTo>
                    <a:pt x="42" y="1"/>
                    <a:pt x="0" y="43"/>
                    <a:pt x="0" y="155"/>
                  </a:cubicBezTo>
                  <a:cubicBezTo>
                    <a:pt x="224" y="155"/>
                    <a:pt x="224" y="155"/>
                    <a:pt x="448" y="379"/>
                  </a:cubicBezTo>
                  <a:cubicBezTo>
                    <a:pt x="617" y="379"/>
                    <a:pt x="280" y="1"/>
                    <a:pt x="10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49" name="Google Shape;5449;p9"/>
            <p:cNvSpPr/>
            <p:nvPr/>
          </p:nvSpPr>
          <p:spPr>
            <a:xfrm>
              <a:off x="3504625" y="2525525"/>
              <a:ext cx="25250" cy="4225"/>
            </a:xfrm>
            <a:custGeom>
              <a:avLst/>
              <a:gdLst/>
              <a:ahLst/>
              <a:cxnLst/>
              <a:rect l="l" t="t" r="r" b="b"/>
              <a:pathLst>
                <a:path w="1010" h="169" extrusionOk="0">
                  <a:moveTo>
                    <a:pt x="533" y="0"/>
                  </a:moveTo>
                  <a:cubicBezTo>
                    <a:pt x="281" y="0"/>
                    <a:pt x="1" y="56"/>
                    <a:pt x="1" y="168"/>
                  </a:cubicBezTo>
                  <a:lnTo>
                    <a:pt x="897" y="168"/>
                  </a:lnTo>
                  <a:cubicBezTo>
                    <a:pt x="1009" y="56"/>
                    <a:pt x="785" y="0"/>
                    <a:pt x="53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50" name="Google Shape;5450;p9"/>
            <p:cNvSpPr/>
            <p:nvPr/>
          </p:nvSpPr>
          <p:spPr>
            <a:xfrm>
              <a:off x="6423750" y="2524125"/>
              <a:ext cx="16850" cy="11225"/>
            </a:xfrm>
            <a:custGeom>
              <a:avLst/>
              <a:gdLst/>
              <a:ahLst/>
              <a:cxnLst/>
              <a:rect l="l" t="t" r="r" b="b"/>
              <a:pathLst>
                <a:path w="674" h="449" extrusionOk="0">
                  <a:moveTo>
                    <a:pt x="225" y="0"/>
                  </a:moveTo>
                  <a:cubicBezTo>
                    <a:pt x="1" y="224"/>
                    <a:pt x="225" y="448"/>
                    <a:pt x="673" y="448"/>
                  </a:cubicBezTo>
                  <a:cubicBezTo>
                    <a:pt x="673" y="224"/>
                    <a:pt x="673" y="0"/>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51" name="Google Shape;5451;p9"/>
            <p:cNvSpPr/>
            <p:nvPr/>
          </p:nvSpPr>
          <p:spPr>
            <a:xfrm>
              <a:off x="6429375" y="2539350"/>
              <a:ext cx="20175" cy="9525"/>
            </a:xfrm>
            <a:custGeom>
              <a:avLst/>
              <a:gdLst/>
              <a:ahLst/>
              <a:cxnLst/>
              <a:rect l="l" t="t" r="r" b="b"/>
              <a:pathLst>
                <a:path w="807" h="381" extrusionOk="0">
                  <a:moveTo>
                    <a:pt x="348" y="1"/>
                  </a:moveTo>
                  <a:cubicBezTo>
                    <a:pt x="251" y="1"/>
                    <a:pt x="134" y="19"/>
                    <a:pt x="0" y="63"/>
                  </a:cubicBezTo>
                  <a:cubicBezTo>
                    <a:pt x="0" y="222"/>
                    <a:pt x="0" y="380"/>
                    <a:pt x="158" y="380"/>
                  </a:cubicBezTo>
                  <a:cubicBezTo>
                    <a:pt x="224" y="380"/>
                    <a:pt x="317" y="353"/>
                    <a:pt x="448" y="288"/>
                  </a:cubicBezTo>
                  <a:cubicBezTo>
                    <a:pt x="807" y="288"/>
                    <a:pt x="735" y="1"/>
                    <a:pt x="3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52" name="Google Shape;5452;p9"/>
            <p:cNvSpPr/>
            <p:nvPr/>
          </p:nvSpPr>
          <p:spPr>
            <a:xfrm>
              <a:off x="3471000" y="2540925"/>
              <a:ext cx="22450" cy="28025"/>
            </a:xfrm>
            <a:custGeom>
              <a:avLst/>
              <a:gdLst/>
              <a:ahLst/>
              <a:cxnLst/>
              <a:rect l="l" t="t" r="r" b="b"/>
              <a:pathLst>
                <a:path w="898" h="1121" extrusionOk="0">
                  <a:moveTo>
                    <a:pt x="225" y="0"/>
                  </a:moveTo>
                  <a:cubicBezTo>
                    <a:pt x="449" y="449"/>
                    <a:pt x="1" y="1121"/>
                    <a:pt x="897" y="1121"/>
                  </a:cubicBezTo>
                  <a:cubicBezTo>
                    <a:pt x="673" y="897"/>
                    <a:pt x="897" y="225"/>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53" name="Google Shape;5453;p9"/>
            <p:cNvSpPr/>
            <p:nvPr/>
          </p:nvSpPr>
          <p:spPr>
            <a:xfrm>
              <a:off x="6345325" y="2557725"/>
              <a:ext cx="22425" cy="5625"/>
            </a:xfrm>
            <a:custGeom>
              <a:avLst/>
              <a:gdLst/>
              <a:ahLst/>
              <a:cxnLst/>
              <a:rect l="l" t="t" r="r" b="b"/>
              <a:pathLst>
                <a:path w="897" h="225" extrusionOk="0">
                  <a:moveTo>
                    <a:pt x="897" y="1"/>
                  </a:moveTo>
                  <a:cubicBezTo>
                    <a:pt x="224" y="1"/>
                    <a:pt x="224" y="1"/>
                    <a:pt x="0" y="225"/>
                  </a:cubicBezTo>
                  <a:cubicBezTo>
                    <a:pt x="448" y="225"/>
                    <a:pt x="897" y="225"/>
                    <a:pt x="8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54" name="Google Shape;5454;p9"/>
            <p:cNvSpPr/>
            <p:nvPr/>
          </p:nvSpPr>
          <p:spPr>
            <a:xfrm>
              <a:off x="4852125" y="2559125"/>
              <a:ext cx="8450" cy="8425"/>
            </a:xfrm>
            <a:custGeom>
              <a:avLst/>
              <a:gdLst/>
              <a:ahLst/>
              <a:cxnLst/>
              <a:rect l="l" t="t" r="r" b="b"/>
              <a:pathLst>
                <a:path w="338" h="337" extrusionOk="0">
                  <a:moveTo>
                    <a:pt x="225" y="1"/>
                  </a:moveTo>
                  <a:cubicBezTo>
                    <a:pt x="169" y="1"/>
                    <a:pt x="113" y="57"/>
                    <a:pt x="113" y="169"/>
                  </a:cubicBezTo>
                  <a:cubicBezTo>
                    <a:pt x="1" y="281"/>
                    <a:pt x="1" y="337"/>
                    <a:pt x="57" y="337"/>
                  </a:cubicBezTo>
                  <a:cubicBezTo>
                    <a:pt x="113" y="337"/>
                    <a:pt x="225" y="281"/>
                    <a:pt x="337" y="169"/>
                  </a:cubicBezTo>
                  <a:cubicBezTo>
                    <a:pt x="337" y="57"/>
                    <a:pt x="281" y="1"/>
                    <a:pt x="2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55" name="Google Shape;5455;p9"/>
            <p:cNvSpPr/>
            <p:nvPr/>
          </p:nvSpPr>
          <p:spPr>
            <a:xfrm>
              <a:off x="4950175" y="2574550"/>
              <a:ext cx="20300" cy="11725"/>
            </a:xfrm>
            <a:custGeom>
              <a:avLst/>
              <a:gdLst/>
              <a:ahLst/>
              <a:cxnLst/>
              <a:rect l="l" t="t" r="r" b="b"/>
              <a:pathLst>
                <a:path w="812" h="469" extrusionOk="0">
                  <a:moveTo>
                    <a:pt x="673" y="0"/>
                  </a:moveTo>
                  <a:cubicBezTo>
                    <a:pt x="225" y="0"/>
                    <a:pt x="1" y="0"/>
                    <a:pt x="225" y="224"/>
                  </a:cubicBezTo>
                  <a:cubicBezTo>
                    <a:pt x="311" y="395"/>
                    <a:pt x="429" y="469"/>
                    <a:pt x="530" y="469"/>
                  </a:cubicBezTo>
                  <a:cubicBezTo>
                    <a:pt x="694" y="469"/>
                    <a:pt x="812" y="277"/>
                    <a:pt x="6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56" name="Google Shape;5456;p9"/>
            <p:cNvSpPr/>
            <p:nvPr/>
          </p:nvSpPr>
          <p:spPr>
            <a:xfrm>
              <a:off x="5084650" y="2577425"/>
              <a:ext cx="4800" cy="8250"/>
            </a:xfrm>
            <a:custGeom>
              <a:avLst/>
              <a:gdLst/>
              <a:ahLst/>
              <a:cxnLst/>
              <a:rect l="l" t="t" r="r" b="b"/>
              <a:pathLst>
                <a:path w="192" h="330" extrusionOk="0">
                  <a:moveTo>
                    <a:pt x="98" y="0"/>
                  </a:moveTo>
                  <a:cubicBezTo>
                    <a:pt x="73" y="0"/>
                    <a:pt x="40" y="30"/>
                    <a:pt x="1" y="109"/>
                  </a:cubicBezTo>
                  <a:cubicBezTo>
                    <a:pt x="55" y="272"/>
                    <a:pt x="96" y="330"/>
                    <a:pt x="124" y="330"/>
                  </a:cubicBezTo>
                  <a:cubicBezTo>
                    <a:pt x="191" y="330"/>
                    <a:pt x="183" y="0"/>
                    <a:pt x="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57" name="Google Shape;5457;p9"/>
            <p:cNvSpPr/>
            <p:nvPr/>
          </p:nvSpPr>
          <p:spPr>
            <a:xfrm>
              <a:off x="5151900" y="2577825"/>
              <a:ext cx="16825" cy="7950"/>
            </a:xfrm>
            <a:custGeom>
              <a:avLst/>
              <a:gdLst/>
              <a:ahLst/>
              <a:cxnLst/>
              <a:rect l="l" t="t" r="r" b="b"/>
              <a:pathLst>
                <a:path w="673" h="318" extrusionOk="0">
                  <a:moveTo>
                    <a:pt x="257" y="0"/>
                  </a:moveTo>
                  <a:cubicBezTo>
                    <a:pt x="112" y="0"/>
                    <a:pt x="0" y="159"/>
                    <a:pt x="0" y="317"/>
                  </a:cubicBezTo>
                  <a:cubicBezTo>
                    <a:pt x="448" y="317"/>
                    <a:pt x="673" y="317"/>
                    <a:pt x="448" y="93"/>
                  </a:cubicBezTo>
                  <a:cubicBezTo>
                    <a:pt x="383" y="28"/>
                    <a:pt x="317" y="0"/>
                    <a:pt x="25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58" name="Google Shape;5458;p9"/>
            <p:cNvSpPr/>
            <p:nvPr/>
          </p:nvSpPr>
          <p:spPr>
            <a:xfrm>
              <a:off x="6378925" y="2596950"/>
              <a:ext cx="22450" cy="22450"/>
            </a:xfrm>
            <a:custGeom>
              <a:avLst/>
              <a:gdLst/>
              <a:ahLst/>
              <a:cxnLst/>
              <a:rect l="l" t="t" r="r" b="b"/>
              <a:pathLst>
                <a:path w="898" h="898" extrusionOk="0">
                  <a:moveTo>
                    <a:pt x="897" y="1"/>
                  </a:moveTo>
                  <a:cubicBezTo>
                    <a:pt x="1" y="1"/>
                    <a:pt x="449" y="449"/>
                    <a:pt x="225" y="897"/>
                  </a:cubicBezTo>
                  <a:cubicBezTo>
                    <a:pt x="897" y="897"/>
                    <a:pt x="897" y="449"/>
                    <a:pt x="8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59" name="Google Shape;5459;p9"/>
            <p:cNvSpPr/>
            <p:nvPr/>
          </p:nvSpPr>
          <p:spPr>
            <a:xfrm>
              <a:off x="5482475" y="2608150"/>
              <a:ext cx="11225" cy="2525"/>
            </a:xfrm>
            <a:custGeom>
              <a:avLst/>
              <a:gdLst/>
              <a:ahLst/>
              <a:cxnLst/>
              <a:rect l="l" t="t" r="r" b="b"/>
              <a:pathLst>
                <a:path w="449" h="101" extrusionOk="0">
                  <a:moveTo>
                    <a:pt x="0" y="1"/>
                  </a:moveTo>
                  <a:cubicBezTo>
                    <a:pt x="0" y="1"/>
                    <a:pt x="199" y="100"/>
                    <a:pt x="332" y="100"/>
                  </a:cubicBezTo>
                  <a:cubicBezTo>
                    <a:pt x="399" y="100"/>
                    <a:pt x="448" y="76"/>
                    <a:pt x="4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60" name="Google Shape;5460;p9"/>
            <p:cNvSpPr/>
            <p:nvPr/>
          </p:nvSpPr>
          <p:spPr>
            <a:xfrm>
              <a:off x="6429375" y="2602550"/>
              <a:ext cx="0" cy="22450"/>
            </a:xfrm>
            <a:custGeom>
              <a:avLst/>
              <a:gdLst/>
              <a:ahLst/>
              <a:cxnLst/>
              <a:rect l="l" t="t" r="r" b="b"/>
              <a:pathLst>
                <a:path h="898" extrusionOk="0">
                  <a:moveTo>
                    <a:pt x="0" y="449"/>
                  </a:moveTo>
                  <a:cubicBezTo>
                    <a:pt x="0" y="897"/>
                    <a:pt x="0" y="1"/>
                    <a:pt x="0" y="449"/>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61" name="Google Shape;5461;p9"/>
            <p:cNvSpPr/>
            <p:nvPr/>
          </p:nvSpPr>
          <p:spPr>
            <a:xfrm>
              <a:off x="6373325" y="2624975"/>
              <a:ext cx="16850" cy="11225"/>
            </a:xfrm>
            <a:custGeom>
              <a:avLst/>
              <a:gdLst/>
              <a:ahLst/>
              <a:cxnLst/>
              <a:rect l="l" t="t" r="r" b="b"/>
              <a:pathLst>
                <a:path w="674" h="449" extrusionOk="0">
                  <a:moveTo>
                    <a:pt x="225" y="0"/>
                  </a:moveTo>
                  <a:cubicBezTo>
                    <a:pt x="225" y="224"/>
                    <a:pt x="1" y="224"/>
                    <a:pt x="1" y="448"/>
                  </a:cubicBezTo>
                  <a:cubicBezTo>
                    <a:pt x="673" y="448"/>
                    <a:pt x="673" y="0"/>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62" name="Google Shape;5462;p9"/>
            <p:cNvSpPr/>
            <p:nvPr/>
          </p:nvSpPr>
          <p:spPr>
            <a:xfrm>
              <a:off x="6363200" y="2637825"/>
              <a:ext cx="8125" cy="5150"/>
            </a:xfrm>
            <a:custGeom>
              <a:avLst/>
              <a:gdLst/>
              <a:ahLst/>
              <a:cxnLst/>
              <a:rect l="l" t="t" r="r" b="b"/>
              <a:pathLst>
                <a:path w="325" h="206" extrusionOk="0">
                  <a:moveTo>
                    <a:pt x="306" y="1"/>
                  </a:moveTo>
                  <a:cubicBezTo>
                    <a:pt x="264" y="1"/>
                    <a:pt x="0" y="206"/>
                    <a:pt x="62" y="206"/>
                  </a:cubicBezTo>
                  <a:cubicBezTo>
                    <a:pt x="77" y="206"/>
                    <a:pt x="114" y="192"/>
                    <a:pt x="182" y="159"/>
                  </a:cubicBezTo>
                  <a:cubicBezTo>
                    <a:pt x="299" y="41"/>
                    <a:pt x="324" y="1"/>
                    <a:pt x="30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63" name="Google Shape;5463;p9"/>
            <p:cNvSpPr/>
            <p:nvPr/>
          </p:nvSpPr>
          <p:spPr>
            <a:xfrm>
              <a:off x="6395750" y="2641775"/>
              <a:ext cx="11225" cy="25"/>
            </a:xfrm>
            <a:custGeom>
              <a:avLst/>
              <a:gdLst/>
              <a:ahLst/>
              <a:cxnLst/>
              <a:rect l="l" t="t" r="r" b="b"/>
              <a:pathLst>
                <a:path w="449" h="1" extrusionOk="0">
                  <a:moveTo>
                    <a:pt x="449" y="1"/>
                  </a:moveTo>
                  <a:lnTo>
                    <a:pt x="0" y="1"/>
                  </a:lnTo>
                  <a:cubicBezTo>
                    <a:pt x="0" y="1"/>
                    <a:pt x="224" y="1"/>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64" name="Google Shape;5464;p9"/>
            <p:cNvSpPr/>
            <p:nvPr/>
          </p:nvSpPr>
          <p:spPr>
            <a:xfrm>
              <a:off x="3190875" y="2664175"/>
              <a:ext cx="16825" cy="11250"/>
            </a:xfrm>
            <a:custGeom>
              <a:avLst/>
              <a:gdLst/>
              <a:ahLst/>
              <a:cxnLst/>
              <a:rect l="l" t="t" r="r" b="b"/>
              <a:pathLst>
                <a:path w="673" h="450" extrusionOk="0">
                  <a:moveTo>
                    <a:pt x="0" y="1"/>
                  </a:moveTo>
                  <a:cubicBezTo>
                    <a:pt x="0" y="225"/>
                    <a:pt x="0" y="225"/>
                    <a:pt x="224" y="449"/>
                  </a:cubicBezTo>
                  <a:cubicBezTo>
                    <a:pt x="672" y="449"/>
                    <a:pt x="224"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65" name="Google Shape;5465;p9"/>
            <p:cNvSpPr/>
            <p:nvPr/>
          </p:nvSpPr>
          <p:spPr>
            <a:xfrm>
              <a:off x="3263700" y="2686600"/>
              <a:ext cx="95275" cy="50450"/>
            </a:xfrm>
            <a:custGeom>
              <a:avLst/>
              <a:gdLst/>
              <a:ahLst/>
              <a:cxnLst/>
              <a:rect l="l" t="t" r="r" b="b"/>
              <a:pathLst>
                <a:path w="3811" h="2018" extrusionOk="0">
                  <a:moveTo>
                    <a:pt x="1" y="0"/>
                  </a:moveTo>
                  <a:cubicBezTo>
                    <a:pt x="673" y="1121"/>
                    <a:pt x="2466" y="1345"/>
                    <a:pt x="3811" y="2017"/>
                  </a:cubicBezTo>
                  <a:cubicBezTo>
                    <a:pt x="2466" y="1121"/>
                    <a:pt x="1345" y="449"/>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66" name="Google Shape;5466;p9"/>
            <p:cNvSpPr/>
            <p:nvPr/>
          </p:nvSpPr>
          <p:spPr>
            <a:xfrm>
              <a:off x="3910850" y="2717425"/>
              <a:ext cx="22425" cy="8425"/>
            </a:xfrm>
            <a:custGeom>
              <a:avLst/>
              <a:gdLst/>
              <a:ahLst/>
              <a:cxnLst/>
              <a:rect l="l" t="t" r="r" b="b"/>
              <a:pathLst>
                <a:path w="897" h="337" extrusionOk="0">
                  <a:moveTo>
                    <a:pt x="448" y="0"/>
                  </a:moveTo>
                  <a:cubicBezTo>
                    <a:pt x="224" y="0"/>
                    <a:pt x="0" y="112"/>
                    <a:pt x="112" y="336"/>
                  </a:cubicBezTo>
                  <a:lnTo>
                    <a:pt x="785" y="336"/>
                  </a:lnTo>
                  <a:cubicBezTo>
                    <a:pt x="897" y="112"/>
                    <a:pt x="672" y="0"/>
                    <a:pt x="4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67" name="Google Shape;5467;p9"/>
            <p:cNvSpPr/>
            <p:nvPr/>
          </p:nvSpPr>
          <p:spPr>
            <a:xfrm>
              <a:off x="3824000" y="2737025"/>
              <a:ext cx="15175" cy="7950"/>
            </a:xfrm>
            <a:custGeom>
              <a:avLst/>
              <a:gdLst/>
              <a:ahLst/>
              <a:cxnLst/>
              <a:rect l="l" t="t" r="r" b="b"/>
              <a:pathLst>
                <a:path w="607" h="318" extrusionOk="0">
                  <a:moveTo>
                    <a:pt x="449" y="0"/>
                  </a:moveTo>
                  <a:cubicBezTo>
                    <a:pt x="224" y="0"/>
                    <a:pt x="0" y="0"/>
                    <a:pt x="224" y="225"/>
                  </a:cubicBezTo>
                  <a:cubicBezTo>
                    <a:pt x="224" y="290"/>
                    <a:pt x="263" y="317"/>
                    <a:pt x="312" y="317"/>
                  </a:cubicBezTo>
                  <a:cubicBezTo>
                    <a:pt x="429" y="317"/>
                    <a:pt x="607" y="159"/>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68" name="Google Shape;5468;p9"/>
            <p:cNvSpPr/>
            <p:nvPr/>
          </p:nvSpPr>
          <p:spPr>
            <a:xfrm>
              <a:off x="3734350" y="2763850"/>
              <a:ext cx="7750" cy="5150"/>
            </a:xfrm>
            <a:custGeom>
              <a:avLst/>
              <a:gdLst/>
              <a:ahLst/>
              <a:cxnLst/>
              <a:rect l="l" t="t" r="r" b="b"/>
              <a:pathLst>
                <a:path w="310" h="206" extrusionOk="0">
                  <a:moveTo>
                    <a:pt x="99" y="1"/>
                  </a:moveTo>
                  <a:cubicBezTo>
                    <a:pt x="68" y="1"/>
                    <a:pt x="34" y="14"/>
                    <a:pt x="0" y="48"/>
                  </a:cubicBezTo>
                  <a:cubicBezTo>
                    <a:pt x="118" y="165"/>
                    <a:pt x="189" y="206"/>
                    <a:pt x="226" y="206"/>
                  </a:cubicBezTo>
                  <a:cubicBezTo>
                    <a:pt x="310" y="206"/>
                    <a:pt x="222" y="1"/>
                    <a:pt x="9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69" name="Google Shape;5469;p9"/>
            <p:cNvSpPr/>
            <p:nvPr/>
          </p:nvSpPr>
          <p:spPr>
            <a:xfrm>
              <a:off x="3443000" y="2776250"/>
              <a:ext cx="61650" cy="33650"/>
            </a:xfrm>
            <a:custGeom>
              <a:avLst/>
              <a:gdLst/>
              <a:ahLst/>
              <a:cxnLst/>
              <a:rect l="l" t="t" r="r" b="b"/>
              <a:pathLst>
                <a:path w="2466" h="1346" extrusionOk="0">
                  <a:moveTo>
                    <a:pt x="0" y="0"/>
                  </a:moveTo>
                  <a:lnTo>
                    <a:pt x="0" y="0"/>
                  </a:lnTo>
                  <a:cubicBezTo>
                    <a:pt x="673" y="897"/>
                    <a:pt x="1569" y="1345"/>
                    <a:pt x="2466" y="1345"/>
                  </a:cubicBezTo>
                  <a:cubicBezTo>
                    <a:pt x="1793" y="897"/>
                    <a:pt x="897" y="449"/>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70" name="Google Shape;5470;p9"/>
            <p:cNvSpPr/>
            <p:nvPr/>
          </p:nvSpPr>
          <p:spPr>
            <a:xfrm>
              <a:off x="4938975" y="2781850"/>
              <a:ext cx="16850" cy="16825"/>
            </a:xfrm>
            <a:custGeom>
              <a:avLst/>
              <a:gdLst/>
              <a:ahLst/>
              <a:cxnLst/>
              <a:rect l="l" t="t" r="r" b="b"/>
              <a:pathLst>
                <a:path w="674" h="673" extrusionOk="0">
                  <a:moveTo>
                    <a:pt x="673" y="0"/>
                  </a:moveTo>
                  <a:cubicBezTo>
                    <a:pt x="1" y="225"/>
                    <a:pt x="1" y="673"/>
                    <a:pt x="673" y="673"/>
                  </a:cubicBezTo>
                  <a:lnTo>
                    <a:pt x="67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71" name="Google Shape;5471;p9"/>
            <p:cNvSpPr/>
            <p:nvPr/>
          </p:nvSpPr>
          <p:spPr>
            <a:xfrm>
              <a:off x="2972350" y="2793050"/>
              <a:ext cx="33650" cy="33650"/>
            </a:xfrm>
            <a:custGeom>
              <a:avLst/>
              <a:gdLst/>
              <a:ahLst/>
              <a:cxnLst/>
              <a:rect l="l" t="t" r="r" b="b"/>
              <a:pathLst>
                <a:path w="1346" h="1346" extrusionOk="0">
                  <a:moveTo>
                    <a:pt x="0" y="1"/>
                  </a:moveTo>
                  <a:lnTo>
                    <a:pt x="0" y="1"/>
                  </a:lnTo>
                  <a:cubicBezTo>
                    <a:pt x="225" y="449"/>
                    <a:pt x="673" y="897"/>
                    <a:pt x="1345" y="1345"/>
                  </a:cubicBezTo>
                  <a:cubicBezTo>
                    <a:pt x="897" y="897"/>
                    <a:pt x="673" y="225"/>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72" name="Google Shape;5472;p9"/>
            <p:cNvSpPr/>
            <p:nvPr/>
          </p:nvSpPr>
          <p:spPr>
            <a:xfrm>
              <a:off x="5174300" y="2798650"/>
              <a:ext cx="11225" cy="25"/>
            </a:xfrm>
            <a:custGeom>
              <a:avLst/>
              <a:gdLst/>
              <a:ahLst/>
              <a:cxnLst/>
              <a:rect l="l" t="t" r="r" b="b"/>
              <a:pathLst>
                <a:path w="449" h="1" extrusionOk="0">
                  <a:moveTo>
                    <a:pt x="449" y="1"/>
                  </a:moveTo>
                  <a:lnTo>
                    <a:pt x="1" y="1"/>
                  </a:lnTo>
                  <a:cubicBezTo>
                    <a:pt x="1" y="1"/>
                    <a:pt x="449" y="1"/>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73" name="Google Shape;5473;p9"/>
            <p:cNvSpPr/>
            <p:nvPr/>
          </p:nvSpPr>
          <p:spPr>
            <a:xfrm>
              <a:off x="3011575" y="2822900"/>
              <a:ext cx="28025" cy="15000"/>
            </a:xfrm>
            <a:custGeom>
              <a:avLst/>
              <a:gdLst/>
              <a:ahLst/>
              <a:cxnLst/>
              <a:rect l="l" t="t" r="r" b="b"/>
              <a:pathLst>
                <a:path w="1121" h="600" extrusionOk="0">
                  <a:moveTo>
                    <a:pt x="350" y="1"/>
                  </a:moveTo>
                  <a:cubicBezTo>
                    <a:pt x="229" y="1"/>
                    <a:pt x="108" y="44"/>
                    <a:pt x="0" y="151"/>
                  </a:cubicBezTo>
                  <a:cubicBezTo>
                    <a:pt x="0" y="600"/>
                    <a:pt x="224" y="600"/>
                    <a:pt x="1121" y="600"/>
                  </a:cubicBezTo>
                  <a:cubicBezTo>
                    <a:pt x="1121" y="429"/>
                    <a:pt x="733" y="1"/>
                    <a:pt x="35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74" name="Google Shape;5474;p9"/>
            <p:cNvSpPr/>
            <p:nvPr/>
          </p:nvSpPr>
          <p:spPr>
            <a:xfrm>
              <a:off x="3555050" y="2837875"/>
              <a:ext cx="22450" cy="11225"/>
            </a:xfrm>
            <a:custGeom>
              <a:avLst/>
              <a:gdLst/>
              <a:ahLst/>
              <a:cxnLst/>
              <a:rect l="l" t="t" r="r" b="b"/>
              <a:pathLst>
                <a:path w="898" h="449" extrusionOk="0">
                  <a:moveTo>
                    <a:pt x="1" y="1"/>
                  </a:moveTo>
                  <a:cubicBezTo>
                    <a:pt x="1" y="225"/>
                    <a:pt x="225" y="449"/>
                    <a:pt x="897" y="449"/>
                  </a:cubicBezTo>
                  <a:cubicBezTo>
                    <a:pt x="897" y="1"/>
                    <a:pt x="225" y="225"/>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75" name="Google Shape;5475;p9"/>
            <p:cNvSpPr/>
            <p:nvPr/>
          </p:nvSpPr>
          <p:spPr>
            <a:xfrm>
              <a:off x="3011575" y="2837875"/>
              <a:ext cx="28025" cy="16825"/>
            </a:xfrm>
            <a:custGeom>
              <a:avLst/>
              <a:gdLst/>
              <a:ahLst/>
              <a:cxnLst/>
              <a:rect l="l" t="t" r="r" b="b"/>
              <a:pathLst>
                <a:path w="1121" h="673" extrusionOk="0">
                  <a:moveTo>
                    <a:pt x="0" y="1"/>
                  </a:moveTo>
                  <a:cubicBezTo>
                    <a:pt x="0" y="449"/>
                    <a:pt x="448" y="449"/>
                    <a:pt x="224" y="673"/>
                  </a:cubicBezTo>
                  <a:cubicBezTo>
                    <a:pt x="1121" y="673"/>
                    <a:pt x="673"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76" name="Google Shape;5476;p9"/>
            <p:cNvSpPr/>
            <p:nvPr/>
          </p:nvSpPr>
          <p:spPr>
            <a:xfrm>
              <a:off x="6462975" y="2849075"/>
              <a:ext cx="11225" cy="2525"/>
            </a:xfrm>
            <a:custGeom>
              <a:avLst/>
              <a:gdLst/>
              <a:ahLst/>
              <a:cxnLst/>
              <a:rect l="l" t="t" r="r" b="b"/>
              <a:pathLst>
                <a:path w="449" h="101" extrusionOk="0">
                  <a:moveTo>
                    <a:pt x="1" y="1"/>
                  </a:moveTo>
                  <a:cubicBezTo>
                    <a:pt x="1" y="1"/>
                    <a:pt x="200" y="100"/>
                    <a:pt x="333" y="100"/>
                  </a:cubicBezTo>
                  <a:cubicBezTo>
                    <a:pt x="399" y="100"/>
                    <a:pt x="449" y="76"/>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77" name="Google Shape;5477;p9"/>
            <p:cNvSpPr/>
            <p:nvPr/>
          </p:nvSpPr>
          <p:spPr>
            <a:xfrm>
              <a:off x="6552625" y="2854675"/>
              <a:ext cx="11225" cy="11250"/>
            </a:xfrm>
            <a:custGeom>
              <a:avLst/>
              <a:gdLst/>
              <a:ahLst/>
              <a:cxnLst/>
              <a:rect l="l" t="t" r="r" b="b"/>
              <a:pathLst>
                <a:path w="449" h="450" extrusionOk="0">
                  <a:moveTo>
                    <a:pt x="449" y="1"/>
                  </a:moveTo>
                  <a:cubicBezTo>
                    <a:pt x="225" y="1"/>
                    <a:pt x="1" y="225"/>
                    <a:pt x="1" y="449"/>
                  </a:cubicBezTo>
                  <a:cubicBezTo>
                    <a:pt x="225" y="449"/>
                    <a:pt x="449" y="449"/>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78" name="Google Shape;5478;p9"/>
            <p:cNvSpPr/>
            <p:nvPr/>
          </p:nvSpPr>
          <p:spPr>
            <a:xfrm>
              <a:off x="3022775" y="2860300"/>
              <a:ext cx="11225" cy="2500"/>
            </a:xfrm>
            <a:custGeom>
              <a:avLst/>
              <a:gdLst/>
              <a:ahLst/>
              <a:cxnLst/>
              <a:rect l="l" t="t" r="r" b="b"/>
              <a:pathLst>
                <a:path w="449" h="100" extrusionOk="0">
                  <a:moveTo>
                    <a:pt x="0" y="0"/>
                  </a:moveTo>
                  <a:cubicBezTo>
                    <a:pt x="0" y="0"/>
                    <a:pt x="200" y="100"/>
                    <a:pt x="333" y="100"/>
                  </a:cubicBezTo>
                  <a:cubicBezTo>
                    <a:pt x="399" y="100"/>
                    <a:pt x="449" y="75"/>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79" name="Google Shape;5479;p9"/>
            <p:cNvSpPr/>
            <p:nvPr/>
          </p:nvSpPr>
          <p:spPr>
            <a:xfrm>
              <a:off x="6502200" y="2871500"/>
              <a:ext cx="5625" cy="25"/>
            </a:xfrm>
            <a:custGeom>
              <a:avLst/>
              <a:gdLst/>
              <a:ahLst/>
              <a:cxnLst/>
              <a:rect l="l" t="t" r="r" b="b"/>
              <a:pathLst>
                <a:path w="225" h="1" extrusionOk="0">
                  <a:moveTo>
                    <a:pt x="1" y="0"/>
                  </a:moveTo>
                  <a:lnTo>
                    <a:pt x="225" y="0"/>
                  </a:lnTo>
                  <a:cubicBezTo>
                    <a:pt x="225" y="0"/>
                    <a:pt x="1"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80" name="Google Shape;5480;p9"/>
            <p:cNvSpPr/>
            <p:nvPr/>
          </p:nvSpPr>
          <p:spPr>
            <a:xfrm>
              <a:off x="3896825" y="2873875"/>
              <a:ext cx="9375" cy="6475"/>
            </a:xfrm>
            <a:custGeom>
              <a:avLst/>
              <a:gdLst/>
              <a:ahLst/>
              <a:cxnLst/>
              <a:rect l="l" t="t" r="r" b="b"/>
              <a:pathLst>
                <a:path w="375" h="259" extrusionOk="0">
                  <a:moveTo>
                    <a:pt x="225" y="0"/>
                  </a:moveTo>
                  <a:cubicBezTo>
                    <a:pt x="170" y="0"/>
                    <a:pt x="96" y="35"/>
                    <a:pt x="1" y="129"/>
                  </a:cubicBezTo>
                  <a:cubicBezTo>
                    <a:pt x="96" y="224"/>
                    <a:pt x="170" y="259"/>
                    <a:pt x="225" y="259"/>
                  </a:cubicBezTo>
                  <a:cubicBezTo>
                    <a:pt x="374" y="259"/>
                    <a:pt x="374" y="0"/>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81" name="Google Shape;5481;p9"/>
            <p:cNvSpPr/>
            <p:nvPr/>
          </p:nvSpPr>
          <p:spPr>
            <a:xfrm>
              <a:off x="3644700" y="2881525"/>
              <a:ext cx="7775" cy="5150"/>
            </a:xfrm>
            <a:custGeom>
              <a:avLst/>
              <a:gdLst/>
              <a:ahLst/>
              <a:cxnLst/>
              <a:rect l="l" t="t" r="r" b="b"/>
              <a:pathLst>
                <a:path w="311" h="206" extrusionOk="0">
                  <a:moveTo>
                    <a:pt x="99" y="0"/>
                  </a:moveTo>
                  <a:cubicBezTo>
                    <a:pt x="68" y="0"/>
                    <a:pt x="34" y="14"/>
                    <a:pt x="1" y="48"/>
                  </a:cubicBezTo>
                  <a:cubicBezTo>
                    <a:pt x="118" y="165"/>
                    <a:pt x="189" y="205"/>
                    <a:pt x="226" y="205"/>
                  </a:cubicBezTo>
                  <a:cubicBezTo>
                    <a:pt x="310" y="205"/>
                    <a:pt x="222" y="0"/>
                    <a:pt x="9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82" name="Google Shape;5482;p9"/>
            <p:cNvSpPr/>
            <p:nvPr/>
          </p:nvSpPr>
          <p:spPr>
            <a:xfrm>
              <a:off x="3700725" y="2944325"/>
              <a:ext cx="11225" cy="2525"/>
            </a:xfrm>
            <a:custGeom>
              <a:avLst/>
              <a:gdLst/>
              <a:ahLst/>
              <a:cxnLst/>
              <a:rect l="l" t="t" r="r" b="b"/>
              <a:pathLst>
                <a:path w="449" h="101" extrusionOk="0">
                  <a:moveTo>
                    <a:pt x="1" y="1"/>
                  </a:moveTo>
                  <a:cubicBezTo>
                    <a:pt x="1" y="1"/>
                    <a:pt x="200" y="100"/>
                    <a:pt x="333" y="100"/>
                  </a:cubicBezTo>
                  <a:cubicBezTo>
                    <a:pt x="399" y="100"/>
                    <a:pt x="449" y="76"/>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83" name="Google Shape;5483;p9"/>
            <p:cNvSpPr/>
            <p:nvPr/>
          </p:nvSpPr>
          <p:spPr>
            <a:xfrm>
              <a:off x="3790375" y="2952300"/>
              <a:ext cx="4700" cy="6500"/>
            </a:xfrm>
            <a:custGeom>
              <a:avLst/>
              <a:gdLst/>
              <a:ahLst/>
              <a:cxnLst/>
              <a:rect l="l" t="t" r="r" b="b"/>
              <a:pathLst>
                <a:path w="188" h="260" extrusionOk="0">
                  <a:moveTo>
                    <a:pt x="113" y="1"/>
                  </a:moveTo>
                  <a:cubicBezTo>
                    <a:pt x="85" y="1"/>
                    <a:pt x="48" y="35"/>
                    <a:pt x="1" y="130"/>
                  </a:cubicBezTo>
                  <a:cubicBezTo>
                    <a:pt x="48" y="225"/>
                    <a:pt x="85" y="259"/>
                    <a:pt x="113" y="259"/>
                  </a:cubicBezTo>
                  <a:cubicBezTo>
                    <a:pt x="187" y="259"/>
                    <a:pt x="187" y="1"/>
                    <a:pt x="1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84" name="Google Shape;5484;p9"/>
            <p:cNvSpPr/>
            <p:nvPr/>
          </p:nvSpPr>
          <p:spPr>
            <a:xfrm>
              <a:off x="3168450" y="2976800"/>
              <a:ext cx="14725" cy="7950"/>
            </a:xfrm>
            <a:custGeom>
              <a:avLst/>
              <a:gdLst/>
              <a:ahLst/>
              <a:cxnLst/>
              <a:rect l="l" t="t" r="r" b="b"/>
              <a:pathLst>
                <a:path w="589" h="318" extrusionOk="0">
                  <a:moveTo>
                    <a:pt x="182" y="0"/>
                  </a:moveTo>
                  <a:cubicBezTo>
                    <a:pt x="127" y="0"/>
                    <a:pt x="66" y="14"/>
                    <a:pt x="1" y="47"/>
                  </a:cubicBezTo>
                  <a:cubicBezTo>
                    <a:pt x="1" y="159"/>
                    <a:pt x="113" y="159"/>
                    <a:pt x="225" y="159"/>
                  </a:cubicBezTo>
                  <a:cubicBezTo>
                    <a:pt x="337" y="159"/>
                    <a:pt x="449" y="159"/>
                    <a:pt x="449" y="271"/>
                  </a:cubicBezTo>
                  <a:cubicBezTo>
                    <a:pt x="482" y="303"/>
                    <a:pt x="505" y="317"/>
                    <a:pt x="519" y="317"/>
                  </a:cubicBezTo>
                  <a:cubicBezTo>
                    <a:pt x="588" y="317"/>
                    <a:pt x="449" y="0"/>
                    <a:pt x="18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85" name="Google Shape;5485;p9"/>
            <p:cNvSpPr/>
            <p:nvPr/>
          </p:nvSpPr>
          <p:spPr>
            <a:xfrm>
              <a:off x="6715125" y="2976800"/>
              <a:ext cx="14725" cy="7950"/>
            </a:xfrm>
            <a:custGeom>
              <a:avLst/>
              <a:gdLst/>
              <a:ahLst/>
              <a:cxnLst/>
              <a:rect l="l" t="t" r="r" b="b"/>
              <a:pathLst>
                <a:path w="589" h="318" extrusionOk="0">
                  <a:moveTo>
                    <a:pt x="252" y="0"/>
                  </a:moveTo>
                  <a:cubicBezTo>
                    <a:pt x="183" y="0"/>
                    <a:pt x="98" y="14"/>
                    <a:pt x="0" y="47"/>
                  </a:cubicBezTo>
                  <a:lnTo>
                    <a:pt x="0" y="271"/>
                  </a:lnTo>
                  <a:cubicBezTo>
                    <a:pt x="98" y="303"/>
                    <a:pt x="183" y="317"/>
                    <a:pt x="252" y="317"/>
                  </a:cubicBezTo>
                  <a:cubicBezTo>
                    <a:pt x="588" y="317"/>
                    <a:pt x="588" y="0"/>
                    <a:pt x="25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86" name="Google Shape;5486;p9"/>
            <p:cNvSpPr/>
            <p:nvPr/>
          </p:nvSpPr>
          <p:spPr>
            <a:xfrm>
              <a:off x="876850" y="2983550"/>
              <a:ext cx="61650" cy="22450"/>
            </a:xfrm>
            <a:custGeom>
              <a:avLst/>
              <a:gdLst/>
              <a:ahLst/>
              <a:cxnLst/>
              <a:rect l="l" t="t" r="r" b="b"/>
              <a:pathLst>
                <a:path w="2466" h="898" extrusionOk="0">
                  <a:moveTo>
                    <a:pt x="0" y="1"/>
                  </a:moveTo>
                  <a:cubicBezTo>
                    <a:pt x="673" y="673"/>
                    <a:pt x="1569" y="897"/>
                    <a:pt x="2466" y="897"/>
                  </a:cubicBezTo>
                  <a:cubicBezTo>
                    <a:pt x="1793" y="449"/>
                    <a:pt x="897"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87" name="Google Shape;5487;p9"/>
            <p:cNvSpPr/>
            <p:nvPr/>
          </p:nvSpPr>
          <p:spPr>
            <a:xfrm>
              <a:off x="4328250" y="2983550"/>
              <a:ext cx="11250" cy="2525"/>
            </a:xfrm>
            <a:custGeom>
              <a:avLst/>
              <a:gdLst/>
              <a:ahLst/>
              <a:cxnLst/>
              <a:rect l="l" t="t" r="r" b="b"/>
              <a:pathLst>
                <a:path w="450" h="101" extrusionOk="0">
                  <a:moveTo>
                    <a:pt x="1" y="1"/>
                  </a:moveTo>
                  <a:cubicBezTo>
                    <a:pt x="1" y="1"/>
                    <a:pt x="200" y="100"/>
                    <a:pt x="333" y="100"/>
                  </a:cubicBezTo>
                  <a:cubicBezTo>
                    <a:pt x="399" y="100"/>
                    <a:pt x="449" y="75"/>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88" name="Google Shape;5488;p9"/>
            <p:cNvSpPr/>
            <p:nvPr/>
          </p:nvSpPr>
          <p:spPr>
            <a:xfrm>
              <a:off x="3157250" y="2989150"/>
              <a:ext cx="11225" cy="11225"/>
            </a:xfrm>
            <a:custGeom>
              <a:avLst/>
              <a:gdLst/>
              <a:ahLst/>
              <a:cxnLst/>
              <a:rect l="l" t="t" r="r" b="b"/>
              <a:pathLst>
                <a:path w="449" h="449" extrusionOk="0">
                  <a:moveTo>
                    <a:pt x="0" y="1"/>
                  </a:moveTo>
                  <a:lnTo>
                    <a:pt x="449" y="449"/>
                  </a:lnTo>
                  <a:cubicBezTo>
                    <a:pt x="449" y="225"/>
                    <a:pt x="449"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89" name="Google Shape;5489;p9"/>
            <p:cNvSpPr/>
            <p:nvPr/>
          </p:nvSpPr>
          <p:spPr>
            <a:xfrm>
              <a:off x="4597200" y="2997875"/>
              <a:ext cx="11225" cy="2500"/>
            </a:xfrm>
            <a:custGeom>
              <a:avLst/>
              <a:gdLst/>
              <a:ahLst/>
              <a:cxnLst/>
              <a:rect l="l" t="t" r="r" b="b"/>
              <a:pathLst>
                <a:path w="449" h="100" extrusionOk="0">
                  <a:moveTo>
                    <a:pt x="117" y="0"/>
                  </a:moveTo>
                  <a:cubicBezTo>
                    <a:pt x="50" y="0"/>
                    <a:pt x="1" y="25"/>
                    <a:pt x="1" y="100"/>
                  </a:cubicBezTo>
                  <a:lnTo>
                    <a:pt x="449" y="100"/>
                  </a:lnTo>
                  <a:cubicBezTo>
                    <a:pt x="449" y="100"/>
                    <a:pt x="250" y="0"/>
                    <a:pt x="11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90" name="Google Shape;5490;p9"/>
            <p:cNvSpPr/>
            <p:nvPr/>
          </p:nvSpPr>
          <p:spPr>
            <a:xfrm>
              <a:off x="6709500" y="3014850"/>
              <a:ext cx="16850" cy="7950"/>
            </a:xfrm>
            <a:custGeom>
              <a:avLst/>
              <a:gdLst/>
              <a:ahLst/>
              <a:cxnLst/>
              <a:rect l="l" t="t" r="r" b="b"/>
              <a:pathLst>
                <a:path w="674" h="318" extrusionOk="0">
                  <a:moveTo>
                    <a:pt x="356" y="0"/>
                  </a:moveTo>
                  <a:cubicBezTo>
                    <a:pt x="225" y="0"/>
                    <a:pt x="1" y="159"/>
                    <a:pt x="1" y="317"/>
                  </a:cubicBezTo>
                  <a:cubicBezTo>
                    <a:pt x="225" y="317"/>
                    <a:pt x="673" y="317"/>
                    <a:pt x="449" y="93"/>
                  </a:cubicBezTo>
                  <a:cubicBezTo>
                    <a:pt x="449" y="28"/>
                    <a:pt x="411" y="0"/>
                    <a:pt x="3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91" name="Google Shape;5491;p9"/>
            <p:cNvSpPr/>
            <p:nvPr/>
          </p:nvSpPr>
          <p:spPr>
            <a:xfrm>
              <a:off x="5291975" y="3022775"/>
              <a:ext cx="11225" cy="2525"/>
            </a:xfrm>
            <a:custGeom>
              <a:avLst/>
              <a:gdLst/>
              <a:ahLst/>
              <a:cxnLst/>
              <a:rect l="l" t="t" r="r" b="b"/>
              <a:pathLst>
                <a:path w="449" h="101" extrusionOk="0">
                  <a:moveTo>
                    <a:pt x="0" y="0"/>
                  </a:moveTo>
                  <a:cubicBezTo>
                    <a:pt x="0" y="0"/>
                    <a:pt x="199" y="100"/>
                    <a:pt x="332" y="100"/>
                  </a:cubicBezTo>
                  <a:cubicBezTo>
                    <a:pt x="399" y="100"/>
                    <a:pt x="448" y="75"/>
                    <a:pt x="4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92" name="Google Shape;5492;p9"/>
            <p:cNvSpPr/>
            <p:nvPr/>
          </p:nvSpPr>
          <p:spPr>
            <a:xfrm>
              <a:off x="4916575" y="3028375"/>
              <a:ext cx="20800" cy="7950"/>
            </a:xfrm>
            <a:custGeom>
              <a:avLst/>
              <a:gdLst/>
              <a:ahLst/>
              <a:cxnLst/>
              <a:rect l="l" t="t" r="r" b="b"/>
              <a:pathLst>
                <a:path w="832" h="318" extrusionOk="0">
                  <a:moveTo>
                    <a:pt x="673" y="1"/>
                  </a:moveTo>
                  <a:cubicBezTo>
                    <a:pt x="224" y="1"/>
                    <a:pt x="0" y="1"/>
                    <a:pt x="224" y="225"/>
                  </a:cubicBezTo>
                  <a:cubicBezTo>
                    <a:pt x="290" y="290"/>
                    <a:pt x="375" y="318"/>
                    <a:pt x="456" y="318"/>
                  </a:cubicBezTo>
                  <a:cubicBezTo>
                    <a:pt x="653" y="318"/>
                    <a:pt x="831" y="159"/>
                    <a:pt x="6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93" name="Google Shape;5493;p9"/>
            <p:cNvSpPr/>
            <p:nvPr/>
          </p:nvSpPr>
          <p:spPr>
            <a:xfrm>
              <a:off x="4916575" y="3039575"/>
              <a:ext cx="11225" cy="2525"/>
            </a:xfrm>
            <a:custGeom>
              <a:avLst/>
              <a:gdLst/>
              <a:ahLst/>
              <a:cxnLst/>
              <a:rect l="l" t="t" r="r" b="b"/>
              <a:pathLst>
                <a:path w="449" h="101" extrusionOk="0">
                  <a:moveTo>
                    <a:pt x="0" y="1"/>
                  </a:moveTo>
                  <a:cubicBezTo>
                    <a:pt x="0" y="1"/>
                    <a:pt x="100" y="100"/>
                    <a:pt x="233" y="100"/>
                  </a:cubicBezTo>
                  <a:cubicBezTo>
                    <a:pt x="299" y="100"/>
                    <a:pt x="374" y="75"/>
                    <a:pt x="4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94" name="Google Shape;5494;p9"/>
            <p:cNvSpPr/>
            <p:nvPr/>
          </p:nvSpPr>
          <p:spPr>
            <a:xfrm>
              <a:off x="5247150" y="3045175"/>
              <a:ext cx="15325" cy="13450"/>
            </a:xfrm>
            <a:custGeom>
              <a:avLst/>
              <a:gdLst/>
              <a:ahLst/>
              <a:cxnLst/>
              <a:rect l="l" t="t" r="r" b="b"/>
              <a:pathLst>
                <a:path w="613" h="538" extrusionOk="0">
                  <a:moveTo>
                    <a:pt x="448" y="1"/>
                  </a:moveTo>
                  <a:cubicBezTo>
                    <a:pt x="224" y="1"/>
                    <a:pt x="0" y="1"/>
                    <a:pt x="224" y="449"/>
                  </a:cubicBezTo>
                  <a:cubicBezTo>
                    <a:pt x="224" y="509"/>
                    <a:pt x="256" y="537"/>
                    <a:pt x="299" y="537"/>
                  </a:cubicBezTo>
                  <a:cubicBezTo>
                    <a:pt x="416" y="537"/>
                    <a:pt x="612" y="329"/>
                    <a:pt x="4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95" name="Google Shape;5495;p9"/>
            <p:cNvSpPr/>
            <p:nvPr/>
          </p:nvSpPr>
          <p:spPr>
            <a:xfrm>
              <a:off x="5286375" y="3050875"/>
              <a:ext cx="4775" cy="8275"/>
            </a:xfrm>
            <a:custGeom>
              <a:avLst/>
              <a:gdLst/>
              <a:ahLst/>
              <a:cxnLst/>
              <a:rect l="l" t="t" r="r" b="b"/>
              <a:pathLst>
                <a:path w="191" h="331" extrusionOk="0">
                  <a:moveTo>
                    <a:pt x="124" y="0"/>
                  </a:moveTo>
                  <a:cubicBezTo>
                    <a:pt x="96" y="0"/>
                    <a:pt x="54" y="58"/>
                    <a:pt x="0" y="221"/>
                  </a:cubicBezTo>
                  <a:cubicBezTo>
                    <a:pt x="39" y="300"/>
                    <a:pt x="72" y="330"/>
                    <a:pt x="98" y="330"/>
                  </a:cubicBezTo>
                  <a:cubicBezTo>
                    <a:pt x="182" y="330"/>
                    <a:pt x="191" y="0"/>
                    <a:pt x="1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96" name="Google Shape;5496;p9"/>
            <p:cNvSpPr/>
            <p:nvPr/>
          </p:nvSpPr>
          <p:spPr>
            <a:xfrm>
              <a:off x="3129225" y="3062625"/>
              <a:ext cx="28050" cy="9975"/>
            </a:xfrm>
            <a:custGeom>
              <a:avLst/>
              <a:gdLst/>
              <a:ahLst/>
              <a:cxnLst/>
              <a:rect l="l" t="t" r="r" b="b"/>
              <a:pathLst>
                <a:path w="1122" h="399" extrusionOk="0">
                  <a:moveTo>
                    <a:pt x="192" y="0"/>
                  </a:moveTo>
                  <a:cubicBezTo>
                    <a:pt x="75" y="0"/>
                    <a:pt x="1" y="50"/>
                    <a:pt x="1" y="199"/>
                  </a:cubicBezTo>
                  <a:cubicBezTo>
                    <a:pt x="150" y="199"/>
                    <a:pt x="399" y="399"/>
                    <a:pt x="681" y="399"/>
                  </a:cubicBezTo>
                  <a:cubicBezTo>
                    <a:pt x="822" y="399"/>
                    <a:pt x="972" y="349"/>
                    <a:pt x="1121" y="199"/>
                  </a:cubicBezTo>
                  <a:cubicBezTo>
                    <a:pt x="822" y="199"/>
                    <a:pt x="424" y="0"/>
                    <a:pt x="19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97" name="Google Shape;5497;p9"/>
            <p:cNvSpPr/>
            <p:nvPr/>
          </p:nvSpPr>
          <p:spPr>
            <a:xfrm>
              <a:off x="3213275" y="3067600"/>
              <a:ext cx="33650" cy="16825"/>
            </a:xfrm>
            <a:custGeom>
              <a:avLst/>
              <a:gdLst/>
              <a:ahLst/>
              <a:cxnLst/>
              <a:rect l="l" t="t" r="r" b="b"/>
              <a:pathLst>
                <a:path w="1346" h="673" extrusionOk="0">
                  <a:moveTo>
                    <a:pt x="449" y="0"/>
                  </a:moveTo>
                  <a:cubicBezTo>
                    <a:pt x="0" y="224"/>
                    <a:pt x="897" y="673"/>
                    <a:pt x="1345" y="673"/>
                  </a:cubicBezTo>
                  <a:cubicBezTo>
                    <a:pt x="1121" y="224"/>
                    <a:pt x="1121" y="0"/>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98" name="Google Shape;5498;p9"/>
            <p:cNvSpPr/>
            <p:nvPr/>
          </p:nvSpPr>
          <p:spPr>
            <a:xfrm>
              <a:off x="3975275" y="3079425"/>
              <a:ext cx="22425" cy="6625"/>
            </a:xfrm>
            <a:custGeom>
              <a:avLst/>
              <a:gdLst/>
              <a:ahLst/>
              <a:cxnLst/>
              <a:rect l="l" t="t" r="r" b="b"/>
              <a:pathLst>
                <a:path w="897" h="265" extrusionOk="0">
                  <a:moveTo>
                    <a:pt x="133" y="1"/>
                  </a:moveTo>
                  <a:cubicBezTo>
                    <a:pt x="50" y="1"/>
                    <a:pt x="0" y="50"/>
                    <a:pt x="0" y="200"/>
                  </a:cubicBezTo>
                  <a:cubicBezTo>
                    <a:pt x="48" y="152"/>
                    <a:pt x="105" y="135"/>
                    <a:pt x="168" y="135"/>
                  </a:cubicBezTo>
                  <a:cubicBezTo>
                    <a:pt x="341" y="135"/>
                    <a:pt x="557" y="264"/>
                    <a:pt x="729" y="264"/>
                  </a:cubicBezTo>
                  <a:cubicBezTo>
                    <a:pt x="792" y="264"/>
                    <a:pt x="850" y="247"/>
                    <a:pt x="897" y="200"/>
                  </a:cubicBezTo>
                  <a:cubicBezTo>
                    <a:pt x="598" y="200"/>
                    <a:pt x="299" y="1"/>
                    <a:pt x="13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99" name="Google Shape;5499;p9"/>
            <p:cNvSpPr/>
            <p:nvPr/>
          </p:nvSpPr>
          <p:spPr>
            <a:xfrm>
              <a:off x="4905375" y="3126750"/>
              <a:ext cx="11225" cy="2500"/>
            </a:xfrm>
            <a:custGeom>
              <a:avLst/>
              <a:gdLst/>
              <a:ahLst/>
              <a:cxnLst/>
              <a:rect l="l" t="t" r="r" b="b"/>
              <a:pathLst>
                <a:path w="449" h="100" extrusionOk="0">
                  <a:moveTo>
                    <a:pt x="116" y="0"/>
                  </a:moveTo>
                  <a:cubicBezTo>
                    <a:pt x="50" y="0"/>
                    <a:pt x="0" y="25"/>
                    <a:pt x="0" y="100"/>
                  </a:cubicBezTo>
                  <a:lnTo>
                    <a:pt x="448" y="100"/>
                  </a:lnTo>
                  <a:cubicBezTo>
                    <a:pt x="448" y="100"/>
                    <a:pt x="249" y="0"/>
                    <a:pt x="11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00" name="Google Shape;5500;p9"/>
            <p:cNvSpPr/>
            <p:nvPr/>
          </p:nvSpPr>
          <p:spPr>
            <a:xfrm>
              <a:off x="4866150" y="3134825"/>
              <a:ext cx="16825" cy="7950"/>
            </a:xfrm>
            <a:custGeom>
              <a:avLst/>
              <a:gdLst/>
              <a:ahLst/>
              <a:cxnLst/>
              <a:rect l="l" t="t" r="r" b="b"/>
              <a:pathLst>
                <a:path w="673" h="318" extrusionOk="0">
                  <a:moveTo>
                    <a:pt x="673" y="1"/>
                  </a:moveTo>
                  <a:cubicBezTo>
                    <a:pt x="224" y="1"/>
                    <a:pt x="0" y="1"/>
                    <a:pt x="0" y="225"/>
                  </a:cubicBezTo>
                  <a:cubicBezTo>
                    <a:pt x="66" y="291"/>
                    <a:pt x="151" y="318"/>
                    <a:pt x="238" y="318"/>
                  </a:cubicBezTo>
                  <a:cubicBezTo>
                    <a:pt x="448" y="318"/>
                    <a:pt x="673" y="159"/>
                    <a:pt x="6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01" name="Google Shape;5501;p9"/>
            <p:cNvSpPr/>
            <p:nvPr/>
          </p:nvSpPr>
          <p:spPr>
            <a:xfrm>
              <a:off x="2884350" y="3154925"/>
              <a:ext cx="19150" cy="10275"/>
            </a:xfrm>
            <a:custGeom>
              <a:avLst/>
              <a:gdLst/>
              <a:ahLst/>
              <a:cxnLst/>
              <a:rect l="l" t="t" r="r" b="b"/>
              <a:pathLst>
                <a:path w="766" h="411" extrusionOk="0">
                  <a:moveTo>
                    <a:pt x="489" y="0"/>
                  </a:moveTo>
                  <a:cubicBezTo>
                    <a:pt x="402" y="0"/>
                    <a:pt x="290" y="28"/>
                    <a:pt x="159" y="93"/>
                  </a:cubicBezTo>
                  <a:cubicBezTo>
                    <a:pt x="0" y="252"/>
                    <a:pt x="66" y="410"/>
                    <a:pt x="276" y="410"/>
                  </a:cubicBezTo>
                  <a:cubicBezTo>
                    <a:pt x="364" y="410"/>
                    <a:pt x="476" y="383"/>
                    <a:pt x="607" y="317"/>
                  </a:cubicBezTo>
                  <a:cubicBezTo>
                    <a:pt x="765" y="159"/>
                    <a:pt x="700" y="0"/>
                    <a:pt x="48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02" name="Google Shape;5502;p9"/>
            <p:cNvSpPr/>
            <p:nvPr/>
          </p:nvSpPr>
          <p:spPr>
            <a:xfrm>
              <a:off x="2933125" y="3174050"/>
              <a:ext cx="22450" cy="22450"/>
            </a:xfrm>
            <a:custGeom>
              <a:avLst/>
              <a:gdLst/>
              <a:ahLst/>
              <a:cxnLst/>
              <a:rect l="l" t="t" r="r" b="b"/>
              <a:pathLst>
                <a:path w="898" h="898" extrusionOk="0">
                  <a:moveTo>
                    <a:pt x="1" y="1"/>
                  </a:moveTo>
                  <a:cubicBezTo>
                    <a:pt x="225" y="449"/>
                    <a:pt x="1" y="673"/>
                    <a:pt x="673" y="897"/>
                  </a:cubicBezTo>
                  <a:cubicBezTo>
                    <a:pt x="897" y="897"/>
                    <a:pt x="449" y="225"/>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03" name="Google Shape;5503;p9"/>
            <p:cNvSpPr/>
            <p:nvPr/>
          </p:nvSpPr>
          <p:spPr>
            <a:xfrm>
              <a:off x="4535575" y="3182775"/>
              <a:ext cx="5625" cy="2500"/>
            </a:xfrm>
            <a:custGeom>
              <a:avLst/>
              <a:gdLst/>
              <a:ahLst/>
              <a:cxnLst/>
              <a:rect l="l" t="t" r="r" b="b"/>
              <a:pathLst>
                <a:path w="225" h="100" extrusionOk="0">
                  <a:moveTo>
                    <a:pt x="58" y="0"/>
                  </a:moveTo>
                  <a:cubicBezTo>
                    <a:pt x="25" y="0"/>
                    <a:pt x="0" y="25"/>
                    <a:pt x="0" y="100"/>
                  </a:cubicBezTo>
                  <a:lnTo>
                    <a:pt x="224" y="100"/>
                  </a:lnTo>
                  <a:cubicBezTo>
                    <a:pt x="224" y="100"/>
                    <a:pt x="125" y="0"/>
                    <a:pt x="5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04" name="Google Shape;5504;p9"/>
            <p:cNvSpPr/>
            <p:nvPr/>
          </p:nvSpPr>
          <p:spPr>
            <a:xfrm>
              <a:off x="4843725" y="3182775"/>
              <a:ext cx="5625" cy="2500"/>
            </a:xfrm>
            <a:custGeom>
              <a:avLst/>
              <a:gdLst/>
              <a:ahLst/>
              <a:cxnLst/>
              <a:rect l="l" t="t" r="r" b="b"/>
              <a:pathLst>
                <a:path w="225" h="100" extrusionOk="0">
                  <a:moveTo>
                    <a:pt x="59" y="0"/>
                  </a:moveTo>
                  <a:cubicBezTo>
                    <a:pt x="26" y="0"/>
                    <a:pt x="1" y="25"/>
                    <a:pt x="1" y="100"/>
                  </a:cubicBezTo>
                  <a:lnTo>
                    <a:pt x="225" y="100"/>
                  </a:lnTo>
                  <a:cubicBezTo>
                    <a:pt x="225" y="100"/>
                    <a:pt x="125" y="0"/>
                    <a:pt x="5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05" name="Google Shape;5505;p9"/>
            <p:cNvSpPr/>
            <p:nvPr/>
          </p:nvSpPr>
          <p:spPr>
            <a:xfrm>
              <a:off x="5280750" y="3228900"/>
              <a:ext cx="7775" cy="5150"/>
            </a:xfrm>
            <a:custGeom>
              <a:avLst/>
              <a:gdLst/>
              <a:ahLst/>
              <a:cxnLst/>
              <a:rect l="l" t="t" r="r" b="b"/>
              <a:pathLst>
                <a:path w="311" h="206" extrusionOk="0">
                  <a:moveTo>
                    <a:pt x="100" y="1"/>
                  </a:moveTo>
                  <a:cubicBezTo>
                    <a:pt x="68" y="1"/>
                    <a:pt x="35" y="14"/>
                    <a:pt x="1" y="48"/>
                  </a:cubicBezTo>
                  <a:cubicBezTo>
                    <a:pt x="118" y="165"/>
                    <a:pt x="189" y="206"/>
                    <a:pt x="227" y="206"/>
                  </a:cubicBezTo>
                  <a:cubicBezTo>
                    <a:pt x="310" y="206"/>
                    <a:pt x="223" y="1"/>
                    <a:pt x="10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06" name="Google Shape;5506;p9"/>
            <p:cNvSpPr/>
            <p:nvPr/>
          </p:nvSpPr>
          <p:spPr>
            <a:xfrm>
              <a:off x="3566250" y="3241275"/>
              <a:ext cx="11250" cy="25"/>
            </a:xfrm>
            <a:custGeom>
              <a:avLst/>
              <a:gdLst/>
              <a:ahLst/>
              <a:cxnLst/>
              <a:rect l="l" t="t" r="r" b="b"/>
              <a:pathLst>
                <a:path w="450" h="1" extrusionOk="0">
                  <a:moveTo>
                    <a:pt x="449" y="1"/>
                  </a:moveTo>
                  <a:lnTo>
                    <a:pt x="1" y="1"/>
                  </a:lnTo>
                  <a:cubicBezTo>
                    <a:pt x="1" y="1"/>
                    <a:pt x="449" y="1"/>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07" name="Google Shape;5507;p9"/>
            <p:cNvSpPr/>
            <p:nvPr/>
          </p:nvSpPr>
          <p:spPr>
            <a:xfrm>
              <a:off x="4373075" y="3243650"/>
              <a:ext cx="4700" cy="6500"/>
            </a:xfrm>
            <a:custGeom>
              <a:avLst/>
              <a:gdLst/>
              <a:ahLst/>
              <a:cxnLst/>
              <a:rect l="l" t="t" r="r" b="b"/>
              <a:pathLst>
                <a:path w="188" h="260" extrusionOk="0">
                  <a:moveTo>
                    <a:pt x="113" y="1"/>
                  </a:moveTo>
                  <a:cubicBezTo>
                    <a:pt x="86" y="1"/>
                    <a:pt x="48" y="35"/>
                    <a:pt x="1" y="130"/>
                  </a:cubicBezTo>
                  <a:cubicBezTo>
                    <a:pt x="48" y="225"/>
                    <a:pt x="86" y="259"/>
                    <a:pt x="113" y="259"/>
                  </a:cubicBezTo>
                  <a:cubicBezTo>
                    <a:pt x="188" y="259"/>
                    <a:pt x="188" y="1"/>
                    <a:pt x="1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08" name="Google Shape;5508;p9"/>
            <p:cNvSpPr/>
            <p:nvPr/>
          </p:nvSpPr>
          <p:spPr>
            <a:xfrm>
              <a:off x="3504625" y="3258100"/>
              <a:ext cx="34975" cy="12750"/>
            </a:xfrm>
            <a:custGeom>
              <a:avLst/>
              <a:gdLst/>
              <a:ahLst/>
              <a:cxnLst/>
              <a:rect l="l" t="t" r="r" b="b"/>
              <a:pathLst>
                <a:path w="1399" h="510" extrusionOk="0">
                  <a:moveTo>
                    <a:pt x="673" y="0"/>
                  </a:moveTo>
                  <a:cubicBezTo>
                    <a:pt x="673" y="102"/>
                    <a:pt x="638" y="134"/>
                    <a:pt x="585" y="134"/>
                  </a:cubicBezTo>
                  <a:cubicBezTo>
                    <a:pt x="490" y="134"/>
                    <a:pt x="335" y="31"/>
                    <a:pt x="208" y="31"/>
                  </a:cubicBezTo>
                  <a:cubicBezTo>
                    <a:pt x="92" y="31"/>
                    <a:pt x="1" y="117"/>
                    <a:pt x="1" y="449"/>
                  </a:cubicBezTo>
                  <a:cubicBezTo>
                    <a:pt x="43" y="491"/>
                    <a:pt x="127" y="510"/>
                    <a:pt x="228" y="510"/>
                  </a:cubicBezTo>
                  <a:cubicBezTo>
                    <a:pt x="657" y="510"/>
                    <a:pt x="1398" y="182"/>
                    <a:pt x="6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09" name="Google Shape;5509;p9"/>
            <p:cNvSpPr/>
            <p:nvPr/>
          </p:nvSpPr>
          <p:spPr>
            <a:xfrm>
              <a:off x="4339475" y="3259500"/>
              <a:ext cx="11225" cy="6725"/>
            </a:xfrm>
            <a:custGeom>
              <a:avLst/>
              <a:gdLst/>
              <a:ahLst/>
              <a:cxnLst/>
              <a:rect l="l" t="t" r="r" b="b"/>
              <a:pathLst>
                <a:path w="449" h="269" extrusionOk="0">
                  <a:moveTo>
                    <a:pt x="224" y="0"/>
                  </a:moveTo>
                  <a:cubicBezTo>
                    <a:pt x="112" y="0"/>
                    <a:pt x="0" y="56"/>
                    <a:pt x="0" y="168"/>
                  </a:cubicBezTo>
                  <a:cubicBezTo>
                    <a:pt x="150" y="168"/>
                    <a:pt x="199" y="268"/>
                    <a:pt x="282" y="268"/>
                  </a:cubicBezTo>
                  <a:cubicBezTo>
                    <a:pt x="324" y="268"/>
                    <a:pt x="374" y="243"/>
                    <a:pt x="448" y="168"/>
                  </a:cubicBezTo>
                  <a:cubicBezTo>
                    <a:pt x="448" y="56"/>
                    <a:pt x="336" y="0"/>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10" name="Google Shape;5510;p9"/>
            <p:cNvSpPr/>
            <p:nvPr/>
          </p:nvSpPr>
          <p:spPr>
            <a:xfrm>
              <a:off x="4672075" y="3268125"/>
              <a:ext cx="8125" cy="5150"/>
            </a:xfrm>
            <a:custGeom>
              <a:avLst/>
              <a:gdLst/>
              <a:ahLst/>
              <a:cxnLst/>
              <a:rect l="l" t="t" r="r" b="b"/>
              <a:pathLst>
                <a:path w="325" h="206" extrusionOk="0">
                  <a:moveTo>
                    <a:pt x="263" y="0"/>
                  </a:moveTo>
                  <a:cubicBezTo>
                    <a:pt x="248" y="0"/>
                    <a:pt x="211" y="14"/>
                    <a:pt x="143" y="48"/>
                  </a:cubicBezTo>
                  <a:cubicBezTo>
                    <a:pt x="26" y="165"/>
                    <a:pt x="1" y="205"/>
                    <a:pt x="19" y="205"/>
                  </a:cubicBezTo>
                  <a:cubicBezTo>
                    <a:pt x="61" y="205"/>
                    <a:pt x="325" y="0"/>
                    <a:pt x="26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11" name="Google Shape;5511;p9"/>
            <p:cNvSpPr/>
            <p:nvPr/>
          </p:nvSpPr>
          <p:spPr>
            <a:xfrm>
              <a:off x="4720475" y="3266800"/>
              <a:ext cx="11225" cy="5025"/>
            </a:xfrm>
            <a:custGeom>
              <a:avLst/>
              <a:gdLst/>
              <a:ahLst/>
              <a:cxnLst/>
              <a:rect l="l" t="t" r="r" b="b"/>
              <a:pathLst>
                <a:path w="449" h="201" extrusionOk="0">
                  <a:moveTo>
                    <a:pt x="116" y="1"/>
                  </a:moveTo>
                  <a:cubicBezTo>
                    <a:pt x="50" y="1"/>
                    <a:pt x="0" y="26"/>
                    <a:pt x="0" y="101"/>
                  </a:cubicBezTo>
                  <a:cubicBezTo>
                    <a:pt x="0" y="175"/>
                    <a:pt x="50" y="200"/>
                    <a:pt x="116" y="200"/>
                  </a:cubicBezTo>
                  <a:cubicBezTo>
                    <a:pt x="249" y="200"/>
                    <a:pt x="448" y="101"/>
                    <a:pt x="448" y="101"/>
                  </a:cubicBezTo>
                  <a:cubicBezTo>
                    <a:pt x="448" y="101"/>
                    <a:pt x="249" y="1"/>
                    <a:pt x="11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12" name="Google Shape;5512;p9"/>
            <p:cNvSpPr/>
            <p:nvPr/>
          </p:nvSpPr>
          <p:spPr>
            <a:xfrm>
              <a:off x="4059325" y="3274900"/>
              <a:ext cx="15325" cy="13425"/>
            </a:xfrm>
            <a:custGeom>
              <a:avLst/>
              <a:gdLst/>
              <a:ahLst/>
              <a:cxnLst/>
              <a:rect l="l" t="t" r="r" b="b"/>
              <a:pathLst>
                <a:path w="613" h="537" extrusionOk="0">
                  <a:moveTo>
                    <a:pt x="448" y="1"/>
                  </a:moveTo>
                  <a:cubicBezTo>
                    <a:pt x="0" y="1"/>
                    <a:pt x="0" y="1"/>
                    <a:pt x="0" y="449"/>
                  </a:cubicBezTo>
                  <a:cubicBezTo>
                    <a:pt x="60" y="509"/>
                    <a:pt x="136" y="537"/>
                    <a:pt x="211" y="537"/>
                  </a:cubicBezTo>
                  <a:cubicBezTo>
                    <a:pt x="416" y="537"/>
                    <a:pt x="613" y="329"/>
                    <a:pt x="4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13" name="Google Shape;5513;p9"/>
            <p:cNvSpPr/>
            <p:nvPr/>
          </p:nvSpPr>
          <p:spPr>
            <a:xfrm>
              <a:off x="4742875" y="3277275"/>
              <a:ext cx="4700" cy="6500"/>
            </a:xfrm>
            <a:custGeom>
              <a:avLst/>
              <a:gdLst/>
              <a:ahLst/>
              <a:cxnLst/>
              <a:rect l="l" t="t" r="r" b="b"/>
              <a:pathLst>
                <a:path w="188" h="260" extrusionOk="0">
                  <a:moveTo>
                    <a:pt x="113" y="0"/>
                  </a:moveTo>
                  <a:cubicBezTo>
                    <a:pt x="85" y="0"/>
                    <a:pt x="48" y="35"/>
                    <a:pt x="1" y="130"/>
                  </a:cubicBezTo>
                  <a:cubicBezTo>
                    <a:pt x="48" y="225"/>
                    <a:pt x="85" y="259"/>
                    <a:pt x="113" y="259"/>
                  </a:cubicBezTo>
                  <a:cubicBezTo>
                    <a:pt x="187" y="259"/>
                    <a:pt x="187" y="0"/>
                    <a:pt x="11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14" name="Google Shape;5514;p9"/>
            <p:cNvSpPr/>
            <p:nvPr/>
          </p:nvSpPr>
          <p:spPr>
            <a:xfrm>
              <a:off x="6485400" y="3302925"/>
              <a:ext cx="22425" cy="5625"/>
            </a:xfrm>
            <a:custGeom>
              <a:avLst/>
              <a:gdLst/>
              <a:ahLst/>
              <a:cxnLst/>
              <a:rect l="l" t="t" r="r" b="b"/>
              <a:pathLst>
                <a:path w="897" h="225" extrusionOk="0">
                  <a:moveTo>
                    <a:pt x="224" y="0"/>
                  </a:moveTo>
                  <a:cubicBezTo>
                    <a:pt x="0" y="0"/>
                    <a:pt x="673" y="224"/>
                    <a:pt x="897" y="224"/>
                  </a:cubicBezTo>
                  <a:cubicBezTo>
                    <a:pt x="897" y="0"/>
                    <a:pt x="673" y="0"/>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15" name="Google Shape;5515;p9"/>
            <p:cNvSpPr/>
            <p:nvPr/>
          </p:nvSpPr>
          <p:spPr>
            <a:xfrm>
              <a:off x="2697800" y="3305275"/>
              <a:ext cx="9375" cy="6500"/>
            </a:xfrm>
            <a:custGeom>
              <a:avLst/>
              <a:gdLst/>
              <a:ahLst/>
              <a:cxnLst/>
              <a:rect l="l" t="t" r="r" b="b"/>
              <a:pathLst>
                <a:path w="375" h="260" extrusionOk="0">
                  <a:moveTo>
                    <a:pt x="225" y="1"/>
                  </a:moveTo>
                  <a:cubicBezTo>
                    <a:pt x="170" y="1"/>
                    <a:pt x="95" y="36"/>
                    <a:pt x="1" y="130"/>
                  </a:cubicBezTo>
                  <a:cubicBezTo>
                    <a:pt x="95" y="225"/>
                    <a:pt x="170" y="260"/>
                    <a:pt x="225" y="260"/>
                  </a:cubicBezTo>
                  <a:cubicBezTo>
                    <a:pt x="374" y="260"/>
                    <a:pt x="374" y="1"/>
                    <a:pt x="2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16" name="Google Shape;5516;p9"/>
            <p:cNvSpPr/>
            <p:nvPr/>
          </p:nvSpPr>
          <p:spPr>
            <a:xfrm>
              <a:off x="3409375" y="3302925"/>
              <a:ext cx="16825" cy="11225"/>
            </a:xfrm>
            <a:custGeom>
              <a:avLst/>
              <a:gdLst/>
              <a:ahLst/>
              <a:cxnLst/>
              <a:rect l="l" t="t" r="r" b="b"/>
              <a:pathLst>
                <a:path w="673" h="449" extrusionOk="0">
                  <a:moveTo>
                    <a:pt x="673" y="0"/>
                  </a:moveTo>
                  <a:lnTo>
                    <a:pt x="673" y="0"/>
                  </a:lnTo>
                  <a:cubicBezTo>
                    <a:pt x="449" y="224"/>
                    <a:pt x="1" y="0"/>
                    <a:pt x="1" y="449"/>
                  </a:cubicBezTo>
                  <a:cubicBezTo>
                    <a:pt x="449" y="449"/>
                    <a:pt x="673" y="224"/>
                    <a:pt x="6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17" name="Google Shape;5517;p9"/>
            <p:cNvSpPr/>
            <p:nvPr/>
          </p:nvSpPr>
          <p:spPr>
            <a:xfrm>
              <a:off x="4655175" y="3302925"/>
              <a:ext cx="9275" cy="12750"/>
            </a:xfrm>
            <a:custGeom>
              <a:avLst/>
              <a:gdLst/>
              <a:ahLst/>
              <a:cxnLst/>
              <a:rect l="l" t="t" r="r" b="b"/>
              <a:pathLst>
                <a:path w="371" h="510" extrusionOk="0">
                  <a:moveTo>
                    <a:pt x="147" y="0"/>
                  </a:moveTo>
                  <a:cubicBezTo>
                    <a:pt x="147" y="182"/>
                    <a:pt x="0" y="510"/>
                    <a:pt x="181" y="510"/>
                  </a:cubicBezTo>
                  <a:cubicBezTo>
                    <a:pt x="224" y="510"/>
                    <a:pt x="285" y="491"/>
                    <a:pt x="371" y="449"/>
                  </a:cubicBezTo>
                  <a:cubicBezTo>
                    <a:pt x="371" y="224"/>
                    <a:pt x="371" y="0"/>
                    <a:pt x="14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18" name="Google Shape;5518;p9"/>
            <p:cNvSpPr/>
            <p:nvPr/>
          </p:nvSpPr>
          <p:spPr>
            <a:xfrm>
              <a:off x="6519000" y="3308525"/>
              <a:ext cx="11250" cy="5625"/>
            </a:xfrm>
            <a:custGeom>
              <a:avLst/>
              <a:gdLst/>
              <a:ahLst/>
              <a:cxnLst/>
              <a:rect l="l" t="t" r="r" b="b"/>
              <a:pathLst>
                <a:path w="450" h="225" extrusionOk="0">
                  <a:moveTo>
                    <a:pt x="449" y="0"/>
                  </a:moveTo>
                  <a:cubicBezTo>
                    <a:pt x="449" y="0"/>
                    <a:pt x="1" y="0"/>
                    <a:pt x="1" y="225"/>
                  </a:cubicBezTo>
                  <a:cubicBezTo>
                    <a:pt x="1" y="225"/>
                    <a:pt x="449" y="225"/>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19" name="Google Shape;5519;p9"/>
            <p:cNvSpPr/>
            <p:nvPr/>
          </p:nvSpPr>
          <p:spPr>
            <a:xfrm>
              <a:off x="6552625" y="3314125"/>
              <a:ext cx="25" cy="28050"/>
            </a:xfrm>
            <a:custGeom>
              <a:avLst/>
              <a:gdLst/>
              <a:ahLst/>
              <a:cxnLst/>
              <a:rect l="l" t="t" r="r" b="b"/>
              <a:pathLst>
                <a:path w="1" h="1122" extrusionOk="0">
                  <a:moveTo>
                    <a:pt x="1" y="673"/>
                  </a:moveTo>
                  <a:cubicBezTo>
                    <a:pt x="1" y="1121"/>
                    <a:pt x="1" y="1"/>
                    <a:pt x="1" y="673"/>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20" name="Google Shape;5520;p9"/>
            <p:cNvSpPr/>
            <p:nvPr/>
          </p:nvSpPr>
          <p:spPr>
            <a:xfrm>
              <a:off x="6576375" y="3327000"/>
              <a:ext cx="15500" cy="5125"/>
            </a:xfrm>
            <a:custGeom>
              <a:avLst/>
              <a:gdLst/>
              <a:ahLst/>
              <a:cxnLst/>
              <a:rect l="l" t="t" r="r" b="b"/>
              <a:pathLst>
                <a:path w="620" h="205" extrusionOk="0">
                  <a:moveTo>
                    <a:pt x="168" y="0"/>
                  </a:moveTo>
                  <a:cubicBezTo>
                    <a:pt x="0" y="0"/>
                    <a:pt x="176" y="205"/>
                    <a:pt x="422" y="205"/>
                  </a:cubicBezTo>
                  <a:cubicBezTo>
                    <a:pt x="485" y="205"/>
                    <a:pt x="552" y="192"/>
                    <a:pt x="619" y="158"/>
                  </a:cubicBezTo>
                  <a:cubicBezTo>
                    <a:pt x="385" y="41"/>
                    <a:pt x="242" y="0"/>
                    <a:pt x="16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21" name="Google Shape;5521;p9"/>
            <p:cNvSpPr/>
            <p:nvPr/>
          </p:nvSpPr>
          <p:spPr>
            <a:xfrm>
              <a:off x="2905125" y="3330925"/>
              <a:ext cx="22425" cy="2525"/>
            </a:xfrm>
            <a:custGeom>
              <a:avLst/>
              <a:gdLst/>
              <a:ahLst/>
              <a:cxnLst/>
              <a:rect l="l" t="t" r="r" b="b"/>
              <a:pathLst>
                <a:path w="897" h="101" extrusionOk="0">
                  <a:moveTo>
                    <a:pt x="0" y="1"/>
                  </a:moveTo>
                  <a:cubicBezTo>
                    <a:pt x="0" y="1"/>
                    <a:pt x="299" y="100"/>
                    <a:pt x="564" y="100"/>
                  </a:cubicBezTo>
                  <a:cubicBezTo>
                    <a:pt x="697" y="100"/>
                    <a:pt x="822" y="76"/>
                    <a:pt x="89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22" name="Google Shape;5522;p9"/>
            <p:cNvSpPr/>
            <p:nvPr/>
          </p:nvSpPr>
          <p:spPr>
            <a:xfrm>
              <a:off x="4305850" y="3331025"/>
              <a:ext cx="4800" cy="8275"/>
            </a:xfrm>
            <a:custGeom>
              <a:avLst/>
              <a:gdLst/>
              <a:ahLst/>
              <a:cxnLst/>
              <a:rect l="l" t="t" r="r" b="b"/>
              <a:pathLst>
                <a:path w="192" h="331" extrusionOk="0">
                  <a:moveTo>
                    <a:pt x="124" y="0"/>
                  </a:moveTo>
                  <a:cubicBezTo>
                    <a:pt x="96" y="0"/>
                    <a:pt x="55" y="58"/>
                    <a:pt x="0" y="221"/>
                  </a:cubicBezTo>
                  <a:cubicBezTo>
                    <a:pt x="40" y="300"/>
                    <a:pt x="72" y="330"/>
                    <a:pt x="98" y="330"/>
                  </a:cubicBezTo>
                  <a:cubicBezTo>
                    <a:pt x="182" y="330"/>
                    <a:pt x="191" y="0"/>
                    <a:pt x="1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23" name="Google Shape;5523;p9"/>
            <p:cNvSpPr/>
            <p:nvPr/>
          </p:nvSpPr>
          <p:spPr>
            <a:xfrm>
              <a:off x="6470750" y="3332600"/>
              <a:ext cx="9200" cy="5150"/>
            </a:xfrm>
            <a:custGeom>
              <a:avLst/>
              <a:gdLst/>
              <a:ahLst/>
              <a:cxnLst/>
              <a:rect l="l" t="t" r="r" b="b"/>
              <a:pathLst>
                <a:path w="368" h="206" extrusionOk="0">
                  <a:moveTo>
                    <a:pt x="358" y="0"/>
                  </a:moveTo>
                  <a:cubicBezTo>
                    <a:pt x="337" y="0"/>
                    <a:pt x="0" y="205"/>
                    <a:pt x="31" y="205"/>
                  </a:cubicBezTo>
                  <a:cubicBezTo>
                    <a:pt x="39" y="205"/>
                    <a:pt x="71" y="192"/>
                    <a:pt x="138" y="158"/>
                  </a:cubicBezTo>
                  <a:cubicBezTo>
                    <a:pt x="314" y="41"/>
                    <a:pt x="367" y="0"/>
                    <a:pt x="35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24" name="Google Shape;5524;p9"/>
            <p:cNvSpPr/>
            <p:nvPr/>
          </p:nvSpPr>
          <p:spPr>
            <a:xfrm>
              <a:off x="6614250" y="3337150"/>
              <a:ext cx="33650" cy="8950"/>
            </a:xfrm>
            <a:custGeom>
              <a:avLst/>
              <a:gdLst/>
              <a:ahLst/>
              <a:cxnLst/>
              <a:rect l="l" t="t" r="r" b="b"/>
              <a:pathLst>
                <a:path w="1346" h="358" extrusionOk="0">
                  <a:moveTo>
                    <a:pt x="499" y="1"/>
                  </a:moveTo>
                  <a:cubicBezTo>
                    <a:pt x="325" y="1"/>
                    <a:pt x="150" y="51"/>
                    <a:pt x="1" y="200"/>
                  </a:cubicBezTo>
                  <a:cubicBezTo>
                    <a:pt x="102" y="166"/>
                    <a:pt x="193" y="153"/>
                    <a:pt x="276" y="153"/>
                  </a:cubicBezTo>
                  <a:cubicBezTo>
                    <a:pt x="601" y="153"/>
                    <a:pt x="806" y="358"/>
                    <a:pt x="1028" y="358"/>
                  </a:cubicBezTo>
                  <a:cubicBezTo>
                    <a:pt x="1126" y="358"/>
                    <a:pt x="1228" y="317"/>
                    <a:pt x="1346" y="200"/>
                  </a:cubicBezTo>
                  <a:cubicBezTo>
                    <a:pt x="1196" y="200"/>
                    <a:pt x="848" y="1"/>
                    <a:pt x="49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25" name="Google Shape;5525;p9"/>
            <p:cNvSpPr/>
            <p:nvPr/>
          </p:nvSpPr>
          <p:spPr>
            <a:xfrm>
              <a:off x="6660275" y="3344500"/>
              <a:ext cx="15650" cy="6500"/>
            </a:xfrm>
            <a:custGeom>
              <a:avLst/>
              <a:gdLst/>
              <a:ahLst/>
              <a:cxnLst/>
              <a:rect l="l" t="t" r="r" b="b"/>
              <a:pathLst>
                <a:path w="626" h="260" extrusionOk="0">
                  <a:moveTo>
                    <a:pt x="224" y="1"/>
                  </a:moveTo>
                  <a:cubicBezTo>
                    <a:pt x="0" y="1"/>
                    <a:pt x="130" y="260"/>
                    <a:pt x="354" y="260"/>
                  </a:cubicBezTo>
                  <a:cubicBezTo>
                    <a:pt x="436" y="260"/>
                    <a:pt x="530" y="225"/>
                    <a:pt x="625" y="130"/>
                  </a:cubicBezTo>
                  <a:cubicBezTo>
                    <a:pt x="436" y="35"/>
                    <a:pt x="306" y="1"/>
                    <a:pt x="2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26" name="Google Shape;5526;p9"/>
            <p:cNvSpPr/>
            <p:nvPr/>
          </p:nvSpPr>
          <p:spPr>
            <a:xfrm>
              <a:off x="3432850" y="3363025"/>
              <a:ext cx="15775" cy="12750"/>
            </a:xfrm>
            <a:custGeom>
              <a:avLst/>
              <a:gdLst/>
              <a:ahLst/>
              <a:cxnLst/>
              <a:rect l="l" t="t" r="r" b="b"/>
              <a:pathLst>
                <a:path w="631" h="510" extrusionOk="0">
                  <a:moveTo>
                    <a:pt x="365" y="0"/>
                  </a:moveTo>
                  <a:cubicBezTo>
                    <a:pt x="260" y="0"/>
                    <a:pt x="1" y="328"/>
                    <a:pt x="182" y="510"/>
                  </a:cubicBezTo>
                  <a:cubicBezTo>
                    <a:pt x="406" y="510"/>
                    <a:pt x="630" y="510"/>
                    <a:pt x="406" y="62"/>
                  </a:cubicBezTo>
                  <a:cubicBezTo>
                    <a:pt x="406" y="19"/>
                    <a:pt x="390" y="0"/>
                    <a:pt x="36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27" name="Google Shape;5527;p9"/>
            <p:cNvSpPr/>
            <p:nvPr/>
          </p:nvSpPr>
          <p:spPr>
            <a:xfrm>
              <a:off x="4328250" y="3375750"/>
              <a:ext cx="16850" cy="2525"/>
            </a:xfrm>
            <a:custGeom>
              <a:avLst/>
              <a:gdLst/>
              <a:ahLst/>
              <a:cxnLst/>
              <a:rect l="l" t="t" r="r" b="b"/>
              <a:pathLst>
                <a:path w="674" h="101" extrusionOk="0">
                  <a:moveTo>
                    <a:pt x="1" y="1"/>
                  </a:moveTo>
                  <a:cubicBezTo>
                    <a:pt x="1" y="1"/>
                    <a:pt x="300" y="100"/>
                    <a:pt x="499" y="100"/>
                  </a:cubicBezTo>
                  <a:cubicBezTo>
                    <a:pt x="599" y="100"/>
                    <a:pt x="673" y="75"/>
                    <a:pt x="6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28" name="Google Shape;5528;p9"/>
            <p:cNvSpPr/>
            <p:nvPr/>
          </p:nvSpPr>
          <p:spPr>
            <a:xfrm>
              <a:off x="4361875" y="3384225"/>
              <a:ext cx="4800" cy="8275"/>
            </a:xfrm>
            <a:custGeom>
              <a:avLst/>
              <a:gdLst/>
              <a:ahLst/>
              <a:cxnLst/>
              <a:rect l="l" t="t" r="r" b="b"/>
              <a:pathLst>
                <a:path w="192" h="331" extrusionOk="0">
                  <a:moveTo>
                    <a:pt x="98" y="1"/>
                  </a:moveTo>
                  <a:cubicBezTo>
                    <a:pt x="73" y="1"/>
                    <a:pt x="40" y="31"/>
                    <a:pt x="1" y="110"/>
                  </a:cubicBezTo>
                  <a:cubicBezTo>
                    <a:pt x="55" y="273"/>
                    <a:pt x="96" y="331"/>
                    <a:pt x="124" y="331"/>
                  </a:cubicBezTo>
                  <a:cubicBezTo>
                    <a:pt x="191" y="331"/>
                    <a:pt x="183" y="1"/>
                    <a:pt x="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29" name="Google Shape;5529;p9"/>
            <p:cNvSpPr/>
            <p:nvPr/>
          </p:nvSpPr>
          <p:spPr>
            <a:xfrm>
              <a:off x="1498775" y="3386975"/>
              <a:ext cx="11225" cy="2500"/>
            </a:xfrm>
            <a:custGeom>
              <a:avLst/>
              <a:gdLst/>
              <a:ahLst/>
              <a:cxnLst/>
              <a:rect l="l" t="t" r="r" b="b"/>
              <a:pathLst>
                <a:path w="449" h="100" extrusionOk="0">
                  <a:moveTo>
                    <a:pt x="0" y="0"/>
                  </a:moveTo>
                  <a:cubicBezTo>
                    <a:pt x="0" y="0"/>
                    <a:pt x="200" y="100"/>
                    <a:pt x="332" y="100"/>
                  </a:cubicBezTo>
                  <a:cubicBezTo>
                    <a:pt x="399" y="100"/>
                    <a:pt x="449" y="75"/>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30" name="Google Shape;5530;p9"/>
            <p:cNvSpPr/>
            <p:nvPr/>
          </p:nvSpPr>
          <p:spPr>
            <a:xfrm>
              <a:off x="1504375" y="3392575"/>
              <a:ext cx="28050" cy="16825"/>
            </a:xfrm>
            <a:custGeom>
              <a:avLst/>
              <a:gdLst/>
              <a:ahLst/>
              <a:cxnLst/>
              <a:rect l="l" t="t" r="r" b="b"/>
              <a:pathLst>
                <a:path w="1122" h="673" extrusionOk="0">
                  <a:moveTo>
                    <a:pt x="225" y="0"/>
                  </a:moveTo>
                  <a:cubicBezTo>
                    <a:pt x="1" y="448"/>
                    <a:pt x="225" y="448"/>
                    <a:pt x="897" y="672"/>
                  </a:cubicBezTo>
                  <a:cubicBezTo>
                    <a:pt x="1121" y="0"/>
                    <a:pt x="1121" y="0"/>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31" name="Google Shape;5531;p9"/>
            <p:cNvSpPr/>
            <p:nvPr/>
          </p:nvSpPr>
          <p:spPr>
            <a:xfrm>
              <a:off x="1532400" y="3392575"/>
              <a:ext cx="11225" cy="11225"/>
            </a:xfrm>
            <a:custGeom>
              <a:avLst/>
              <a:gdLst/>
              <a:ahLst/>
              <a:cxnLst/>
              <a:rect l="l" t="t" r="r" b="b"/>
              <a:pathLst>
                <a:path w="449" h="449" extrusionOk="0">
                  <a:moveTo>
                    <a:pt x="0" y="0"/>
                  </a:moveTo>
                  <a:lnTo>
                    <a:pt x="448" y="448"/>
                  </a:lnTo>
                  <a:cubicBezTo>
                    <a:pt x="448" y="224"/>
                    <a:pt x="448"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32" name="Google Shape;5532;p9"/>
            <p:cNvSpPr/>
            <p:nvPr/>
          </p:nvSpPr>
          <p:spPr>
            <a:xfrm>
              <a:off x="3824000" y="3394925"/>
              <a:ext cx="4700" cy="6500"/>
            </a:xfrm>
            <a:custGeom>
              <a:avLst/>
              <a:gdLst/>
              <a:ahLst/>
              <a:cxnLst/>
              <a:rect l="l" t="t" r="r" b="b"/>
              <a:pathLst>
                <a:path w="188" h="260" extrusionOk="0">
                  <a:moveTo>
                    <a:pt x="112" y="1"/>
                  </a:moveTo>
                  <a:cubicBezTo>
                    <a:pt x="85" y="1"/>
                    <a:pt x="48" y="36"/>
                    <a:pt x="0" y="130"/>
                  </a:cubicBezTo>
                  <a:cubicBezTo>
                    <a:pt x="48" y="225"/>
                    <a:pt x="85" y="260"/>
                    <a:pt x="112" y="260"/>
                  </a:cubicBezTo>
                  <a:cubicBezTo>
                    <a:pt x="187" y="260"/>
                    <a:pt x="187" y="1"/>
                    <a:pt x="11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33" name="Google Shape;5533;p9"/>
            <p:cNvSpPr/>
            <p:nvPr/>
          </p:nvSpPr>
          <p:spPr>
            <a:xfrm>
              <a:off x="1549200" y="3402200"/>
              <a:ext cx="15725" cy="7200"/>
            </a:xfrm>
            <a:custGeom>
              <a:avLst/>
              <a:gdLst/>
              <a:ahLst/>
              <a:cxnLst/>
              <a:rect l="l" t="t" r="r" b="b"/>
              <a:pathLst>
                <a:path w="629" h="288" extrusionOk="0">
                  <a:moveTo>
                    <a:pt x="69" y="1"/>
                  </a:moveTo>
                  <a:cubicBezTo>
                    <a:pt x="27" y="1"/>
                    <a:pt x="1" y="19"/>
                    <a:pt x="1" y="63"/>
                  </a:cubicBezTo>
                  <a:cubicBezTo>
                    <a:pt x="225" y="63"/>
                    <a:pt x="225" y="287"/>
                    <a:pt x="449" y="287"/>
                  </a:cubicBezTo>
                  <a:cubicBezTo>
                    <a:pt x="628" y="287"/>
                    <a:pt x="234" y="1"/>
                    <a:pt x="6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34" name="Google Shape;5534;p9"/>
            <p:cNvSpPr/>
            <p:nvPr/>
          </p:nvSpPr>
          <p:spPr>
            <a:xfrm>
              <a:off x="3465400" y="3411750"/>
              <a:ext cx="7850" cy="6475"/>
            </a:xfrm>
            <a:custGeom>
              <a:avLst/>
              <a:gdLst/>
              <a:ahLst/>
              <a:cxnLst/>
              <a:rect l="l" t="t" r="r" b="b"/>
              <a:pathLst>
                <a:path w="314" h="259" extrusionOk="0">
                  <a:moveTo>
                    <a:pt x="137" y="0"/>
                  </a:moveTo>
                  <a:cubicBezTo>
                    <a:pt x="95" y="0"/>
                    <a:pt x="48" y="35"/>
                    <a:pt x="1" y="130"/>
                  </a:cubicBezTo>
                  <a:cubicBezTo>
                    <a:pt x="95" y="224"/>
                    <a:pt x="160" y="259"/>
                    <a:pt x="201" y="259"/>
                  </a:cubicBezTo>
                  <a:cubicBezTo>
                    <a:pt x="313" y="259"/>
                    <a:pt x="249" y="0"/>
                    <a:pt x="13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35" name="Google Shape;5535;p9"/>
            <p:cNvSpPr/>
            <p:nvPr/>
          </p:nvSpPr>
          <p:spPr>
            <a:xfrm>
              <a:off x="3386975" y="3414975"/>
              <a:ext cx="11225" cy="2525"/>
            </a:xfrm>
            <a:custGeom>
              <a:avLst/>
              <a:gdLst/>
              <a:ahLst/>
              <a:cxnLst/>
              <a:rect l="l" t="t" r="r" b="b"/>
              <a:pathLst>
                <a:path w="449" h="101" extrusionOk="0">
                  <a:moveTo>
                    <a:pt x="0" y="1"/>
                  </a:moveTo>
                  <a:cubicBezTo>
                    <a:pt x="0" y="1"/>
                    <a:pt x="199" y="100"/>
                    <a:pt x="332" y="100"/>
                  </a:cubicBezTo>
                  <a:cubicBezTo>
                    <a:pt x="399" y="100"/>
                    <a:pt x="448" y="75"/>
                    <a:pt x="4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36" name="Google Shape;5536;p9"/>
            <p:cNvSpPr/>
            <p:nvPr/>
          </p:nvSpPr>
          <p:spPr>
            <a:xfrm>
              <a:off x="3482225" y="3416375"/>
              <a:ext cx="8425" cy="6725"/>
            </a:xfrm>
            <a:custGeom>
              <a:avLst/>
              <a:gdLst/>
              <a:ahLst/>
              <a:cxnLst/>
              <a:rect l="l" t="t" r="r" b="b"/>
              <a:pathLst>
                <a:path w="337" h="269" extrusionOk="0">
                  <a:moveTo>
                    <a:pt x="196" y="1"/>
                  </a:moveTo>
                  <a:cubicBezTo>
                    <a:pt x="112" y="1"/>
                    <a:pt x="0" y="57"/>
                    <a:pt x="0" y="169"/>
                  </a:cubicBezTo>
                  <a:cubicBezTo>
                    <a:pt x="150" y="169"/>
                    <a:pt x="199" y="268"/>
                    <a:pt x="216" y="268"/>
                  </a:cubicBezTo>
                  <a:cubicBezTo>
                    <a:pt x="224" y="268"/>
                    <a:pt x="224" y="243"/>
                    <a:pt x="224" y="169"/>
                  </a:cubicBezTo>
                  <a:cubicBezTo>
                    <a:pt x="336" y="57"/>
                    <a:pt x="280" y="1"/>
                    <a:pt x="19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37" name="Google Shape;5537;p9"/>
            <p:cNvSpPr/>
            <p:nvPr/>
          </p:nvSpPr>
          <p:spPr>
            <a:xfrm>
              <a:off x="1554800" y="3418100"/>
              <a:ext cx="20575" cy="6700"/>
            </a:xfrm>
            <a:custGeom>
              <a:avLst/>
              <a:gdLst/>
              <a:ahLst/>
              <a:cxnLst/>
              <a:rect l="l" t="t" r="r" b="b"/>
              <a:pathLst>
                <a:path w="823" h="268" extrusionOk="0">
                  <a:moveTo>
                    <a:pt x="225" y="0"/>
                  </a:moveTo>
                  <a:cubicBezTo>
                    <a:pt x="100" y="0"/>
                    <a:pt x="1" y="25"/>
                    <a:pt x="1" y="100"/>
                  </a:cubicBezTo>
                  <a:cubicBezTo>
                    <a:pt x="113" y="212"/>
                    <a:pt x="225" y="268"/>
                    <a:pt x="337" y="268"/>
                  </a:cubicBezTo>
                  <a:cubicBezTo>
                    <a:pt x="449" y="268"/>
                    <a:pt x="561" y="212"/>
                    <a:pt x="673" y="100"/>
                  </a:cubicBezTo>
                  <a:cubicBezTo>
                    <a:pt x="822" y="100"/>
                    <a:pt x="474" y="0"/>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38" name="Google Shape;5538;p9"/>
            <p:cNvSpPr/>
            <p:nvPr/>
          </p:nvSpPr>
          <p:spPr>
            <a:xfrm>
              <a:off x="4922175" y="3448600"/>
              <a:ext cx="33650" cy="11225"/>
            </a:xfrm>
            <a:custGeom>
              <a:avLst/>
              <a:gdLst/>
              <a:ahLst/>
              <a:cxnLst/>
              <a:rect l="l" t="t" r="r" b="b"/>
              <a:pathLst>
                <a:path w="1346" h="449" extrusionOk="0">
                  <a:moveTo>
                    <a:pt x="1345" y="0"/>
                  </a:moveTo>
                  <a:cubicBezTo>
                    <a:pt x="897" y="0"/>
                    <a:pt x="449" y="224"/>
                    <a:pt x="0" y="449"/>
                  </a:cubicBezTo>
                  <a:lnTo>
                    <a:pt x="134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39" name="Google Shape;5539;p9"/>
            <p:cNvSpPr/>
            <p:nvPr/>
          </p:nvSpPr>
          <p:spPr>
            <a:xfrm>
              <a:off x="1577225" y="3437400"/>
              <a:ext cx="11225" cy="2500"/>
            </a:xfrm>
            <a:custGeom>
              <a:avLst/>
              <a:gdLst/>
              <a:ahLst/>
              <a:cxnLst/>
              <a:rect l="l" t="t" r="r" b="b"/>
              <a:pathLst>
                <a:path w="449" h="100" extrusionOk="0">
                  <a:moveTo>
                    <a:pt x="0" y="0"/>
                  </a:moveTo>
                  <a:cubicBezTo>
                    <a:pt x="0" y="0"/>
                    <a:pt x="199" y="100"/>
                    <a:pt x="332" y="100"/>
                  </a:cubicBezTo>
                  <a:cubicBezTo>
                    <a:pt x="399" y="100"/>
                    <a:pt x="448" y="75"/>
                    <a:pt x="4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40" name="Google Shape;5540;p9"/>
            <p:cNvSpPr/>
            <p:nvPr/>
          </p:nvSpPr>
          <p:spPr>
            <a:xfrm>
              <a:off x="3370150" y="3448600"/>
              <a:ext cx="12800" cy="7200"/>
            </a:xfrm>
            <a:custGeom>
              <a:avLst/>
              <a:gdLst/>
              <a:ahLst/>
              <a:cxnLst/>
              <a:rect l="l" t="t" r="r" b="b"/>
              <a:pathLst>
                <a:path w="512" h="288" extrusionOk="0">
                  <a:moveTo>
                    <a:pt x="1" y="0"/>
                  </a:moveTo>
                  <a:cubicBezTo>
                    <a:pt x="1" y="218"/>
                    <a:pt x="212" y="224"/>
                    <a:pt x="430" y="224"/>
                  </a:cubicBezTo>
                  <a:lnTo>
                    <a:pt x="430" y="224"/>
                  </a:lnTo>
                  <a:cubicBezTo>
                    <a:pt x="321" y="140"/>
                    <a:pt x="126" y="0"/>
                    <a:pt x="1" y="0"/>
                  </a:cubicBezTo>
                  <a:close/>
                  <a:moveTo>
                    <a:pt x="430" y="224"/>
                  </a:moveTo>
                  <a:cubicBezTo>
                    <a:pt x="477" y="261"/>
                    <a:pt x="508" y="287"/>
                    <a:pt x="510" y="287"/>
                  </a:cubicBezTo>
                  <a:cubicBezTo>
                    <a:pt x="512" y="287"/>
                    <a:pt x="494" y="269"/>
                    <a:pt x="449" y="224"/>
                  </a:cubicBezTo>
                  <a:cubicBezTo>
                    <a:pt x="443" y="224"/>
                    <a:pt x="436" y="224"/>
                    <a:pt x="430" y="224"/>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41" name="Google Shape;5541;p9"/>
            <p:cNvSpPr/>
            <p:nvPr/>
          </p:nvSpPr>
          <p:spPr>
            <a:xfrm>
              <a:off x="3241300" y="3447825"/>
              <a:ext cx="7700" cy="7325"/>
            </a:xfrm>
            <a:custGeom>
              <a:avLst/>
              <a:gdLst/>
              <a:ahLst/>
              <a:cxnLst/>
              <a:rect l="l" t="t" r="r" b="b"/>
              <a:pathLst>
                <a:path w="308" h="293" extrusionOk="0">
                  <a:moveTo>
                    <a:pt x="234" y="1"/>
                  </a:moveTo>
                  <a:cubicBezTo>
                    <a:pt x="200" y="1"/>
                    <a:pt x="127" y="65"/>
                    <a:pt x="0" y="255"/>
                  </a:cubicBezTo>
                  <a:cubicBezTo>
                    <a:pt x="26" y="281"/>
                    <a:pt x="52" y="292"/>
                    <a:pt x="77" y="292"/>
                  </a:cubicBezTo>
                  <a:cubicBezTo>
                    <a:pt x="206" y="292"/>
                    <a:pt x="307" y="1"/>
                    <a:pt x="2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42" name="Google Shape;5542;p9"/>
            <p:cNvSpPr/>
            <p:nvPr/>
          </p:nvSpPr>
          <p:spPr>
            <a:xfrm>
              <a:off x="3254225" y="3449400"/>
              <a:ext cx="15100" cy="10425"/>
            </a:xfrm>
            <a:custGeom>
              <a:avLst/>
              <a:gdLst/>
              <a:ahLst/>
              <a:cxnLst/>
              <a:rect l="l" t="t" r="r" b="b"/>
              <a:pathLst>
                <a:path w="604" h="417" extrusionOk="0">
                  <a:moveTo>
                    <a:pt x="284" y="1"/>
                  </a:moveTo>
                  <a:cubicBezTo>
                    <a:pt x="166" y="1"/>
                    <a:pt x="1" y="262"/>
                    <a:pt x="155" y="417"/>
                  </a:cubicBezTo>
                  <a:cubicBezTo>
                    <a:pt x="380" y="417"/>
                    <a:pt x="604" y="417"/>
                    <a:pt x="380" y="192"/>
                  </a:cubicBezTo>
                  <a:cubicBezTo>
                    <a:pt x="380" y="53"/>
                    <a:pt x="336" y="1"/>
                    <a:pt x="28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43" name="Google Shape;5543;p9"/>
            <p:cNvSpPr/>
            <p:nvPr/>
          </p:nvSpPr>
          <p:spPr>
            <a:xfrm>
              <a:off x="4882950" y="3470350"/>
              <a:ext cx="12250" cy="11875"/>
            </a:xfrm>
            <a:custGeom>
              <a:avLst/>
              <a:gdLst/>
              <a:ahLst/>
              <a:cxnLst/>
              <a:rect l="l" t="t" r="r" b="b"/>
              <a:pathLst>
                <a:path w="490" h="475" extrusionOk="0">
                  <a:moveTo>
                    <a:pt x="207" y="1"/>
                  </a:moveTo>
                  <a:cubicBezTo>
                    <a:pt x="139" y="1"/>
                    <a:pt x="62" y="68"/>
                    <a:pt x="1" y="251"/>
                  </a:cubicBezTo>
                  <a:cubicBezTo>
                    <a:pt x="225" y="251"/>
                    <a:pt x="1" y="251"/>
                    <a:pt x="1" y="475"/>
                  </a:cubicBezTo>
                  <a:cubicBezTo>
                    <a:pt x="490" y="475"/>
                    <a:pt x="386" y="1"/>
                    <a:pt x="20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44" name="Google Shape;5544;p9"/>
            <p:cNvSpPr/>
            <p:nvPr/>
          </p:nvSpPr>
          <p:spPr>
            <a:xfrm>
              <a:off x="5191125" y="3475450"/>
              <a:ext cx="14725" cy="7950"/>
            </a:xfrm>
            <a:custGeom>
              <a:avLst/>
              <a:gdLst/>
              <a:ahLst/>
              <a:cxnLst/>
              <a:rect l="l" t="t" r="r" b="b"/>
              <a:pathLst>
                <a:path w="589" h="318" extrusionOk="0">
                  <a:moveTo>
                    <a:pt x="252" y="0"/>
                  </a:moveTo>
                  <a:cubicBezTo>
                    <a:pt x="183" y="0"/>
                    <a:pt x="98" y="14"/>
                    <a:pt x="0" y="47"/>
                  </a:cubicBezTo>
                  <a:lnTo>
                    <a:pt x="0" y="271"/>
                  </a:lnTo>
                  <a:cubicBezTo>
                    <a:pt x="98" y="304"/>
                    <a:pt x="183" y="317"/>
                    <a:pt x="252" y="317"/>
                  </a:cubicBezTo>
                  <a:cubicBezTo>
                    <a:pt x="588" y="317"/>
                    <a:pt x="588" y="0"/>
                    <a:pt x="25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45" name="Google Shape;5545;p9"/>
            <p:cNvSpPr/>
            <p:nvPr/>
          </p:nvSpPr>
          <p:spPr>
            <a:xfrm>
              <a:off x="4176975" y="3482225"/>
              <a:ext cx="11225" cy="5625"/>
            </a:xfrm>
            <a:custGeom>
              <a:avLst/>
              <a:gdLst/>
              <a:ahLst/>
              <a:cxnLst/>
              <a:rect l="l" t="t" r="r" b="b"/>
              <a:pathLst>
                <a:path w="449" h="225" extrusionOk="0">
                  <a:moveTo>
                    <a:pt x="449" y="0"/>
                  </a:moveTo>
                  <a:cubicBezTo>
                    <a:pt x="225" y="0"/>
                    <a:pt x="1" y="0"/>
                    <a:pt x="1" y="224"/>
                  </a:cubicBezTo>
                  <a:cubicBezTo>
                    <a:pt x="225" y="224"/>
                    <a:pt x="449" y="0"/>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46" name="Google Shape;5546;p9"/>
            <p:cNvSpPr/>
            <p:nvPr/>
          </p:nvSpPr>
          <p:spPr>
            <a:xfrm>
              <a:off x="5202325" y="3489225"/>
              <a:ext cx="11225" cy="6700"/>
            </a:xfrm>
            <a:custGeom>
              <a:avLst/>
              <a:gdLst/>
              <a:ahLst/>
              <a:cxnLst/>
              <a:rect l="l" t="t" r="r" b="b"/>
              <a:pathLst>
                <a:path w="449" h="268" extrusionOk="0">
                  <a:moveTo>
                    <a:pt x="224" y="0"/>
                  </a:moveTo>
                  <a:cubicBezTo>
                    <a:pt x="112" y="0"/>
                    <a:pt x="0" y="56"/>
                    <a:pt x="0" y="168"/>
                  </a:cubicBezTo>
                  <a:cubicBezTo>
                    <a:pt x="150" y="168"/>
                    <a:pt x="199" y="268"/>
                    <a:pt x="282" y="268"/>
                  </a:cubicBezTo>
                  <a:cubicBezTo>
                    <a:pt x="324" y="268"/>
                    <a:pt x="374" y="243"/>
                    <a:pt x="448" y="168"/>
                  </a:cubicBezTo>
                  <a:cubicBezTo>
                    <a:pt x="448" y="56"/>
                    <a:pt x="336" y="0"/>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47" name="Google Shape;5547;p9"/>
            <p:cNvSpPr/>
            <p:nvPr/>
          </p:nvSpPr>
          <p:spPr>
            <a:xfrm>
              <a:off x="3332450" y="3493425"/>
              <a:ext cx="20925" cy="13425"/>
            </a:xfrm>
            <a:custGeom>
              <a:avLst/>
              <a:gdLst/>
              <a:ahLst/>
              <a:cxnLst/>
              <a:rect l="l" t="t" r="r" b="b"/>
              <a:pathLst>
                <a:path w="837" h="537" extrusionOk="0">
                  <a:moveTo>
                    <a:pt x="164" y="0"/>
                  </a:moveTo>
                  <a:cubicBezTo>
                    <a:pt x="0" y="328"/>
                    <a:pt x="76" y="536"/>
                    <a:pt x="392" y="536"/>
                  </a:cubicBezTo>
                  <a:cubicBezTo>
                    <a:pt x="508" y="536"/>
                    <a:pt x="656" y="509"/>
                    <a:pt x="836" y="448"/>
                  </a:cubicBezTo>
                  <a:cubicBezTo>
                    <a:pt x="836" y="224"/>
                    <a:pt x="612" y="0"/>
                    <a:pt x="16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48" name="Google Shape;5548;p9"/>
            <p:cNvSpPr/>
            <p:nvPr/>
          </p:nvSpPr>
          <p:spPr>
            <a:xfrm>
              <a:off x="4815725" y="3494825"/>
              <a:ext cx="8425" cy="6700"/>
            </a:xfrm>
            <a:custGeom>
              <a:avLst/>
              <a:gdLst/>
              <a:ahLst/>
              <a:cxnLst/>
              <a:rect l="l" t="t" r="r" b="b"/>
              <a:pathLst>
                <a:path w="337" h="268" extrusionOk="0">
                  <a:moveTo>
                    <a:pt x="196" y="0"/>
                  </a:moveTo>
                  <a:cubicBezTo>
                    <a:pt x="112" y="0"/>
                    <a:pt x="0" y="56"/>
                    <a:pt x="0" y="168"/>
                  </a:cubicBezTo>
                  <a:cubicBezTo>
                    <a:pt x="150" y="168"/>
                    <a:pt x="199" y="268"/>
                    <a:pt x="216" y="268"/>
                  </a:cubicBezTo>
                  <a:cubicBezTo>
                    <a:pt x="224" y="268"/>
                    <a:pt x="224" y="243"/>
                    <a:pt x="224" y="168"/>
                  </a:cubicBezTo>
                  <a:cubicBezTo>
                    <a:pt x="336" y="56"/>
                    <a:pt x="280" y="0"/>
                    <a:pt x="19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49" name="Google Shape;5549;p9"/>
            <p:cNvSpPr/>
            <p:nvPr/>
          </p:nvSpPr>
          <p:spPr>
            <a:xfrm>
              <a:off x="3174050" y="3499025"/>
              <a:ext cx="5625" cy="2500"/>
            </a:xfrm>
            <a:custGeom>
              <a:avLst/>
              <a:gdLst/>
              <a:ahLst/>
              <a:cxnLst/>
              <a:rect l="l" t="t" r="r" b="b"/>
              <a:pathLst>
                <a:path w="225" h="100" extrusionOk="0">
                  <a:moveTo>
                    <a:pt x="1" y="0"/>
                  </a:moveTo>
                  <a:cubicBezTo>
                    <a:pt x="1" y="0"/>
                    <a:pt x="100" y="100"/>
                    <a:pt x="167" y="100"/>
                  </a:cubicBezTo>
                  <a:cubicBezTo>
                    <a:pt x="200" y="100"/>
                    <a:pt x="225" y="75"/>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50" name="Google Shape;5550;p9"/>
            <p:cNvSpPr/>
            <p:nvPr/>
          </p:nvSpPr>
          <p:spPr>
            <a:xfrm>
              <a:off x="4580400" y="3502125"/>
              <a:ext cx="11225" cy="2525"/>
            </a:xfrm>
            <a:custGeom>
              <a:avLst/>
              <a:gdLst/>
              <a:ahLst/>
              <a:cxnLst/>
              <a:rect l="l" t="t" r="r" b="b"/>
              <a:pathLst>
                <a:path w="449" h="101" extrusionOk="0">
                  <a:moveTo>
                    <a:pt x="116" y="1"/>
                  </a:moveTo>
                  <a:cubicBezTo>
                    <a:pt x="50" y="1"/>
                    <a:pt x="0" y="26"/>
                    <a:pt x="0" y="100"/>
                  </a:cubicBezTo>
                  <a:lnTo>
                    <a:pt x="448" y="100"/>
                  </a:lnTo>
                  <a:cubicBezTo>
                    <a:pt x="448" y="100"/>
                    <a:pt x="249" y="1"/>
                    <a:pt x="11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51" name="Google Shape;5551;p9"/>
            <p:cNvSpPr/>
            <p:nvPr/>
          </p:nvSpPr>
          <p:spPr>
            <a:xfrm>
              <a:off x="4899750" y="3499025"/>
              <a:ext cx="5625" cy="2500"/>
            </a:xfrm>
            <a:custGeom>
              <a:avLst/>
              <a:gdLst/>
              <a:ahLst/>
              <a:cxnLst/>
              <a:rect l="l" t="t" r="r" b="b"/>
              <a:pathLst>
                <a:path w="225" h="100" extrusionOk="0">
                  <a:moveTo>
                    <a:pt x="1" y="0"/>
                  </a:moveTo>
                  <a:cubicBezTo>
                    <a:pt x="1" y="0"/>
                    <a:pt x="100" y="100"/>
                    <a:pt x="167" y="100"/>
                  </a:cubicBezTo>
                  <a:cubicBezTo>
                    <a:pt x="200" y="100"/>
                    <a:pt x="225" y="75"/>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52" name="Google Shape;5552;p9"/>
            <p:cNvSpPr/>
            <p:nvPr/>
          </p:nvSpPr>
          <p:spPr>
            <a:xfrm>
              <a:off x="4766925" y="3515825"/>
              <a:ext cx="20800" cy="7950"/>
            </a:xfrm>
            <a:custGeom>
              <a:avLst/>
              <a:gdLst/>
              <a:ahLst/>
              <a:cxnLst/>
              <a:rect l="l" t="t" r="r" b="b"/>
              <a:pathLst>
                <a:path w="832" h="318" extrusionOk="0">
                  <a:moveTo>
                    <a:pt x="159" y="1"/>
                  </a:moveTo>
                  <a:cubicBezTo>
                    <a:pt x="1" y="159"/>
                    <a:pt x="290" y="318"/>
                    <a:pt x="474" y="318"/>
                  </a:cubicBezTo>
                  <a:cubicBezTo>
                    <a:pt x="550" y="318"/>
                    <a:pt x="607" y="290"/>
                    <a:pt x="607" y="225"/>
                  </a:cubicBezTo>
                  <a:cubicBezTo>
                    <a:pt x="832" y="1"/>
                    <a:pt x="607" y="1"/>
                    <a:pt x="15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53" name="Google Shape;5553;p9"/>
            <p:cNvSpPr/>
            <p:nvPr/>
          </p:nvSpPr>
          <p:spPr>
            <a:xfrm>
              <a:off x="4843725" y="3527025"/>
              <a:ext cx="5625" cy="25"/>
            </a:xfrm>
            <a:custGeom>
              <a:avLst/>
              <a:gdLst/>
              <a:ahLst/>
              <a:cxnLst/>
              <a:rect l="l" t="t" r="r" b="b"/>
              <a:pathLst>
                <a:path w="225" h="1" extrusionOk="0">
                  <a:moveTo>
                    <a:pt x="225" y="1"/>
                  </a:moveTo>
                  <a:lnTo>
                    <a:pt x="1" y="1"/>
                  </a:lnTo>
                  <a:cubicBezTo>
                    <a:pt x="1" y="1"/>
                    <a:pt x="225" y="1"/>
                    <a:pt x="2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54" name="Google Shape;5554;p9"/>
            <p:cNvSpPr/>
            <p:nvPr/>
          </p:nvSpPr>
          <p:spPr>
            <a:xfrm>
              <a:off x="4727700" y="3524725"/>
              <a:ext cx="15200" cy="7950"/>
            </a:xfrm>
            <a:custGeom>
              <a:avLst/>
              <a:gdLst/>
              <a:ahLst/>
              <a:cxnLst/>
              <a:rect l="l" t="t" r="r" b="b"/>
              <a:pathLst>
                <a:path w="608" h="318" extrusionOk="0">
                  <a:moveTo>
                    <a:pt x="376" y="0"/>
                  </a:moveTo>
                  <a:cubicBezTo>
                    <a:pt x="179" y="0"/>
                    <a:pt x="1" y="159"/>
                    <a:pt x="159" y="317"/>
                  </a:cubicBezTo>
                  <a:cubicBezTo>
                    <a:pt x="608" y="317"/>
                    <a:pt x="608" y="317"/>
                    <a:pt x="608" y="93"/>
                  </a:cubicBezTo>
                  <a:cubicBezTo>
                    <a:pt x="542" y="27"/>
                    <a:pt x="457" y="0"/>
                    <a:pt x="37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55" name="Google Shape;5555;p9"/>
            <p:cNvSpPr/>
            <p:nvPr/>
          </p:nvSpPr>
          <p:spPr>
            <a:xfrm>
              <a:off x="4720475" y="3538250"/>
              <a:ext cx="20275" cy="12750"/>
            </a:xfrm>
            <a:custGeom>
              <a:avLst/>
              <a:gdLst/>
              <a:ahLst/>
              <a:cxnLst/>
              <a:rect l="l" t="t" r="r" b="b"/>
              <a:pathLst>
                <a:path w="811" h="510" extrusionOk="0">
                  <a:moveTo>
                    <a:pt x="448" y="0"/>
                  </a:moveTo>
                  <a:cubicBezTo>
                    <a:pt x="448" y="224"/>
                    <a:pt x="0" y="224"/>
                    <a:pt x="0" y="448"/>
                  </a:cubicBezTo>
                  <a:cubicBezTo>
                    <a:pt x="43" y="491"/>
                    <a:pt x="102" y="509"/>
                    <a:pt x="167" y="509"/>
                  </a:cubicBezTo>
                  <a:cubicBezTo>
                    <a:pt x="440" y="509"/>
                    <a:pt x="811" y="181"/>
                    <a:pt x="4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56" name="Google Shape;5556;p9"/>
            <p:cNvSpPr/>
            <p:nvPr/>
          </p:nvSpPr>
          <p:spPr>
            <a:xfrm>
              <a:off x="4630825" y="3549450"/>
              <a:ext cx="14025" cy="8425"/>
            </a:xfrm>
            <a:custGeom>
              <a:avLst/>
              <a:gdLst/>
              <a:ahLst/>
              <a:cxnLst/>
              <a:rect l="l" t="t" r="r" b="b"/>
              <a:pathLst>
                <a:path w="561" h="337" extrusionOk="0">
                  <a:moveTo>
                    <a:pt x="224" y="0"/>
                  </a:moveTo>
                  <a:lnTo>
                    <a:pt x="224" y="0"/>
                  </a:lnTo>
                  <a:cubicBezTo>
                    <a:pt x="0" y="225"/>
                    <a:pt x="168" y="337"/>
                    <a:pt x="308" y="337"/>
                  </a:cubicBezTo>
                  <a:cubicBezTo>
                    <a:pt x="448" y="337"/>
                    <a:pt x="561" y="225"/>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57" name="Google Shape;5557;p9"/>
            <p:cNvSpPr/>
            <p:nvPr/>
          </p:nvSpPr>
          <p:spPr>
            <a:xfrm>
              <a:off x="4800775" y="3560650"/>
              <a:ext cx="14975" cy="2525"/>
            </a:xfrm>
            <a:custGeom>
              <a:avLst/>
              <a:gdLst/>
              <a:ahLst/>
              <a:cxnLst/>
              <a:rect l="l" t="t" r="r" b="b"/>
              <a:pathLst>
                <a:path w="599" h="101" extrusionOk="0">
                  <a:moveTo>
                    <a:pt x="598" y="1"/>
                  </a:moveTo>
                  <a:cubicBezTo>
                    <a:pt x="0" y="1"/>
                    <a:pt x="100" y="100"/>
                    <a:pt x="299" y="100"/>
                  </a:cubicBezTo>
                  <a:cubicBezTo>
                    <a:pt x="399" y="100"/>
                    <a:pt x="523" y="75"/>
                    <a:pt x="5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58" name="Google Shape;5558;p9"/>
            <p:cNvSpPr/>
            <p:nvPr/>
          </p:nvSpPr>
          <p:spPr>
            <a:xfrm>
              <a:off x="4776500" y="3559875"/>
              <a:ext cx="7700" cy="7325"/>
            </a:xfrm>
            <a:custGeom>
              <a:avLst/>
              <a:gdLst/>
              <a:ahLst/>
              <a:cxnLst/>
              <a:rect l="l" t="t" r="r" b="b"/>
              <a:pathLst>
                <a:path w="308" h="293" extrusionOk="0">
                  <a:moveTo>
                    <a:pt x="235" y="1"/>
                  </a:moveTo>
                  <a:cubicBezTo>
                    <a:pt x="200" y="1"/>
                    <a:pt x="127" y="66"/>
                    <a:pt x="0" y="256"/>
                  </a:cubicBezTo>
                  <a:cubicBezTo>
                    <a:pt x="26" y="282"/>
                    <a:pt x="52" y="293"/>
                    <a:pt x="77" y="293"/>
                  </a:cubicBezTo>
                  <a:cubicBezTo>
                    <a:pt x="207" y="293"/>
                    <a:pt x="308" y="1"/>
                    <a:pt x="23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59" name="Google Shape;5559;p9"/>
            <p:cNvSpPr/>
            <p:nvPr/>
          </p:nvSpPr>
          <p:spPr>
            <a:xfrm>
              <a:off x="4552375" y="3568625"/>
              <a:ext cx="4700" cy="6500"/>
            </a:xfrm>
            <a:custGeom>
              <a:avLst/>
              <a:gdLst/>
              <a:ahLst/>
              <a:cxnLst/>
              <a:rect l="l" t="t" r="r" b="b"/>
              <a:pathLst>
                <a:path w="188" h="260" extrusionOk="0">
                  <a:moveTo>
                    <a:pt x="113" y="0"/>
                  </a:moveTo>
                  <a:cubicBezTo>
                    <a:pt x="85" y="0"/>
                    <a:pt x="48" y="35"/>
                    <a:pt x="1" y="130"/>
                  </a:cubicBezTo>
                  <a:cubicBezTo>
                    <a:pt x="48" y="225"/>
                    <a:pt x="85" y="259"/>
                    <a:pt x="113" y="259"/>
                  </a:cubicBezTo>
                  <a:cubicBezTo>
                    <a:pt x="187" y="259"/>
                    <a:pt x="187" y="0"/>
                    <a:pt x="11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60" name="Google Shape;5560;p9"/>
            <p:cNvSpPr/>
            <p:nvPr/>
          </p:nvSpPr>
          <p:spPr>
            <a:xfrm>
              <a:off x="4754075" y="3574975"/>
              <a:ext cx="5625" cy="2500"/>
            </a:xfrm>
            <a:custGeom>
              <a:avLst/>
              <a:gdLst/>
              <a:ahLst/>
              <a:cxnLst/>
              <a:rect l="l" t="t" r="r" b="b"/>
              <a:pathLst>
                <a:path w="225" h="100" extrusionOk="0">
                  <a:moveTo>
                    <a:pt x="59" y="0"/>
                  </a:moveTo>
                  <a:cubicBezTo>
                    <a:pt x="26" y="0"/>
                    <a:pt x="1" y="25"/>
                    <a:pt x="1" y="100"/>
                  </a:cubicBezTo>
                  <a:lnTo>
                    <a:pt x="225" y="100"/>
                  </a:lnTo>
                  <a:cubicBezTo>
                    <a:pt x="225" y="100"/>
                    <a:pt x="125" y="0"/>
                    <a:pt x="5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61" name="Google Shape;5561;p9"/>
            <p:cNvSpPr/>
            <p:nvPr/>
          </p:nvSpPr>
          <p:spPr>
            <a:xfrm>
              <a:off x="4563575" y="3591775"/>
              <a:ext cx="11250" cy="2525"/>
            </a:xfrm>
            <a:custGeom>
              <a:avLst/>
              <a:gdLst/>
              <a:ahLst/>
              <a:cxnLst/>
              <a:rect l="l" t="t" r="r" b="b"/>
              <a:pathLst>
                <a:path w="450" h="101" extrusionOk="0">
                  <a:moveTo>
                    <a:pt x="117" y="1"/>
                  </a:moveTo>
                  <a:cubicBezTo>
                    <a:pt x="51" y="1"/>
                    <a:pt x="1" y="26"/>
                    <a:pt x="1" y="100"/>
                  </a:cubicBezTo>
                  <a:lnTo>
                    <a:pt x="449" y="100"/>
                  </a:lnTo>
                  <a:cubicBezTo>
                    <a:pt x="449" y="100"/>
                    <a:pt x="250" y="1"/>
                    <a:pt x="11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62" name="Google Shape;5562;p9"/>
            <p:cNvSpPr/>
            <p:nvPr/>
          </p:nvSpPr>
          <p:spPr>
            <a:xfrm>
              <a:off x="4742875" y="3588675"/>
              <a:ext cx="5625" cy="2500"/>
            </a:xfrm>
            <a:custGeom>
              <a:avLst/>
              <a:gdLst/>
              <a:ahLst/>
              <a:cxnLst/>
              <a:rect l="l" t="t" r="r" b="b"/>
              <a:pathLst>
                <a:path w="225" h="100" extrusionOk="0">
                  <a:moveTo>
                    <a:pt x="1" y="0"/>
                  </a:moveTo>
                  <a:cubicBezTo>
                    <a:pt x="1" y="0"/>
                    <a:pt x="100" y="100"/>
                    <a:pt x="167" y="100"/>
                  </a:cubicBezTo>
                  <a:cubicBezTo>
                    <a:pt x="200" y="100"/>
                    <a:pt x="225" y="75"/>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63" name="Google Shape;5563;p9"/>
            <p:cNvSpPr/>
            <p:nvPr/>
          </p:nvSpPr>
          <p:spPr>
            <a:xfrm>
              <a:off x="4681250" y="3605475"/>
              <a:ext cx="24300" cy="9975"/>
            </a:xfrm>
            <a:custGeom>
              <a:avLst/>
              <a:gdLst/>
              <a:ahLst/>
              <a:cxnLst/>
              <a:rect l="l" t="t" r="r" b="b"/>
              <a:pathLst>
                <a:path w="972" h="399" extrusionOk="0">
                  <a:moveTo>
                    <a:pt x="0" y="1"/>
                  </a:moveTo>
                  <a:cubicBezTo>
                    <a:pt x="0" y="1"/>
                    <a:pt x="498" y="399"/>
                    <a:pt x="764" y="399"/>
                  </a:cubicBezTo>
                  <a:cubicBezTo>
                    <a:pt x="897" y="399"/>
                    <a:pt x="971" y="299"/>
                    <a:pt x="8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64" name="Google Shape;5564;p9"/>
            <p:cNvSpPr/>
            <p:nvPr/>
          </p:nvSpPr>
          <p:spPr>
            <a:xfrm>
              <a:off x="4658825" y="3616675"/>
              <a:ext cx="5625" cy="25"/>
            </a:xfrm>
            <a:custGeom>
              <a:avLst/>
              <a:gdLst/>
              <a:ahLst/>
              <a:cxnLst/>
              <a:rect l="l" t="t" r="r" b="b"/>
              <a:pathLst>
                <a:path w="225" h="1" extrusionOk="0">
                  <a:moveTo>
                    <a:pt x="225" y="1"/>
                  </a:moveTo>
                  <a:lnTo>
                    <a:pt x="1" y="1"/>
                  </a:lnTo>
                  <a:cubicBezTo>
                    <a:pt x="1" y="1"/>
                    <a:pt x="225" y="1"/>
                    <a:pt x="2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65" name="Google Shape;5565;p9"/>
            <p:cNvSpPr/>
            <p:nvPr/>
          </p:nvSpPr>
          <p:spPr>
            <a:xfrm>
              <a:off x="4675650" y="3614350"/>
              <a:ext cx="16825" cy="7950"/>
            </a:xfrm>
            <a:custGeom>
              <a:avLst/>
              <a:gdLst/>
              <a:ahLst/>
              <a:cxnLst/>
              <a:rect l="l" t="t" r="r" b="b"/>
              <a:pathLst>
                <a:path w="673" h="318" extrusionOk="0">
                  <a:moveTo>
                    <a:pt x="257" y="1"/>
                  </a:moveTo>
                  <a:cubicBezTo>
                    <a:pt x="112" y="1"/>
                    <a:pt x="0" y="159"/>
                    <a:pt x="0" y="318"/>
                  </a:cubicBezTo>
                  <a:cubicBezTo>
                    <a:pt x="448" y="318"/>
                    <a:pt x="673" y="318"/>
                    <a:pt x="448" y="94"/>
                  </a:cubicBezTo>
                  <a:cubicBezTo>
                    <a:pt x="383" y="28"/>
                    <a:pt x="317" y="1"/>
                    <a:pt x="25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66" name="Google Shape;5566;p9"/>
            <p:cNvSpPr/>
            <p:nvPr/>
          </p:nvSpPr>
          <p:spPr>
            <a:xfrm>
              <a:off x="4653225" y="3621350"/>
              <a:ext cx="4900" cy="7325"/>
            </a:xfrm>
            <a:custGeom>
              <a:avLst/>
              <a:gdLst/>
              <a:ahLst/>
              <a:cxnLst/>
              <a:rect l="l" t="t" r="r" b="b"/>
              <a:pathLst>
                <a:path w="196" h="293" extrusionOk="0">
                  <a:moveTo>
                    <a:pt x="70" y="1"/>
                  </a:moveTo>
                  <a:cubicBezTo>
                    <a:pt x="50" y="1"/>
                    <a:pt x="27" y="12"/>
                    <a:pt x="1" y="38"/>
                  </a:cubicBezTo>
                  <a:cubicBezTo>
                    <a:pt x="64" y="228"/>
                    <a:pt x="110" y="293"/>
                    <a:pt x="137" y="293"/>
                  </a:cubicBezTo>
                  <a:cubicBezTo>
                    <a:pt x="196" y="293"/>
                    <a:pt x="173" y="1"/>
                    <a:pt x="7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67" name="Google Shape;5567;p9"/>
            <p:cNvSpPr/>
            <p:nvPr/>
          </p:nvSpPr>
          <p:spPr>
            <a:xfrm>
              <a:off x="4630825" y="3622275"/>
              <a:ext cx="5625" cy="7950"/>
            </a:xfrm>
            <a:custGeom>
              <a:avLst/>
              <a:gdLst/>
              <a:ahLst/>
              <a:cxnLst/>
              <a:rect l="l" t="t" r="r" b="b"/>
              <a:pathLst>
                <a:path w="225" h="318" extrusionOk="0">
                  <a:moveTo>
                    <a:pt x="224" y="1"/>
                  </a:moveTo>
                  <a:lnTo>
                    <a:pt x="224" y="1"/>
                  </a:lnTo>
                  <a:cubicBezTo>
                    <a:pt x="224" y="1"/>
                    <a:pt x="0" y="1"/>
                    <a:pt x="0" y="225"/>
                  </a:cubicBezTo>
                  <a:cubicBezTo>
                    <a:pt x="0" y="291"/>
                    <a:pt x="19" y="318"/>
                    <a:pt x="47" y="318"/>
                  </a:cubicBezTo>
                  <a:cubicBezTo>
                    <a:pt x="112" y="318"/>
                    <a:pt x="224" y="159"/>
                    <a:pt x="2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68" name="Google Shape;5568;p9"/>
            <p:cNvSpPr/>
            <p:nvPr/>
          </p:nvSpPr>
          <p:spPr>
            <a:xfrm>
              <a:off x="4765300" y="3678325"/>
              <a:ext cx="11225" cy="7950"/>
            </a:xfrm>
            <a:custGeom>
              <a:avLst/>
              <a:gdLst/>
              <a:ahLst/>
              <a:cxnLst/>
              <a:rect l="l" t="t" r="r" b="b"/>
              <a:pathLst>
                <a:path w="449" h="318" extrusionOk="0">
                  <a:moveTo>
                    <a:pt x="448" y="0"/>
                  </a:moveTo>
                  <a:cubicBezTo>
                    <a:pt x="0" y="0"/>
                    <a:pt x="0" y="0"/>
                    <a:pt x="0" y="224"/>
                  </a:cubicBezTo>
                  <a:cubicBezTo>
                    <a:pt x="66" y="290"/>
                    <a:pt x="131" y="317"/>
                    <a:pt x="191" y="317"/>
                  </a:cubicBezTo>
                  <a:cubicBezTo>
                    <a:pt x="336" y="317"/>
                    <a:pt x="448" y="159"/>
                    <a:pt x="4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69" name="Google Shape;5569;p9"/>
            <p:cNvSpPr/>
            <p:nvPr/>
          </p:nvSpPr>
          <p:spPr>
            <a:xfrm>
              <a:off x="4798900" y="3678325"/>
              <a:ext cx="5625" cy="25"/>
            </a:xfrm>
            <a:custGeom>
              <a:avLst/>
              <a:gdLst/>
              <a:ahLst/>
              <a:cxnLst/>
              <a:rect l="l" t="t" r="r" b="b"/>
              <a:pathLst>
                <a:path w="225" h="1" extrusionOk="0">
                  <a:moveTo>
                    <a:pt x="225" y="0"/>
                  </a:moveTo>
                  <a:lnTo>
                    <a:pt x="1" y="0"/>
                  </a:lnTo>
                  <a:cubicBezTo>
                    <a:pt x="1" y="0"/>
                    <a:pt x="225" y="0"/>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70" name="Google Shape;5570;p9"/>
            <p:cNvSpPr/>
            <p:nvPr/>
          </p:nvSpPr>
          <p:spPr>
            <a:xfrm>
              <a:off x="4059325" y="3689525"/>
              <a:ext cx="11225" cy="25"/>
            </a:xfrm>
            <a:custGeom>
              <a:avLst/>
              <a:gdLst/>
              <a:ahLst/>
              <a:cxnLst/>
              <a:rect l="l" t="t" r="r" b="b"/>
              <a:pathLst>
                <a:path w="449" h="1" extrusionOk="0">
                  <a:moveTo>
                    <a:pt x="448" y="0"/>
                  </a:moveTo>
                  <a:lnTo>
                    <a:pt x="0" y="0"/>
                  </a:lnTo>
                  <a:cubicBezTo>
                    <a:pt x="0" y="0"/>
                    <a:pt x="448" y="0"/>
                    <a:pt x="4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71" name="Google Shape;5571;p9"/>
            <p:cNvSpPr/>
            <p:nvPr/>
          </p:nvSpPr>
          <p:spPr>
            <a:xfrm>
              <a:off x="4770900" y="3692400"/>
              <a:ext cx="4775" cy="8275"/>
            </a:xfrm>
            <a:custGeom>
              <a:avLst/>
              <a:gdLst/>
              <a:ahLst/>
              <a:cxnLst/>
              <a:rect l="l" t="t" r="r" b="b"/>
              <a:pathLst>
                <a:path w="191" h="331" extrusionOk="0">
                  <a:moveTo>
                    <a:pt x="98" y="0"/>
                  </a:moveTo>
                  <a:cubicBezTo>
                    <a:pt x="72" y="0"/>
                    <a:pt x="40" y="31"/>
                    <a:pt x="0" y="109"/>
                  </a:cubicBezTo>
                  <a:cubicBezTo>
                    <a:pt x="55" y="273"/>
                    <a:pt x="96" y="330"/>
                    <a:pt x="124" y="330"/>
                  </a:cubicBezTo>
                  <a:cubicBezTo>
                    <a:pt x="191" y="330"/>
                    <a:pt x="182" y="0"/>
                    <a:pt x="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72" name="Google Shape;5572;p9"/>
            <p:cNvSpPr/>
            <p:nvPr/>
          </p:nvSpPr>
          <p:spPr>
            <a:xfrm>
              <a:off x="4748475" y="3700725"/>
              <a:ext cx="11225" cy="25"/>
            </a:xfrm>
            <a:custGeom>
              <a:avLst/>
              <a:gdLst/>
              <a:ahLst/>
              <a:cxnLst/>
              <a:rect l="l" t="t" r="r" b="b"/>
              <a:pathLst>
                <a:path w="449" h="1" extrusionOk="0">
                  <a:moveTo>
                    <a:pt x="449" y="1"/>
                  </a:moveTo>
                  <a:lnTo>
                    <a:pt x="1" y="1"/>
                  </a:lnTo>
                  <a:cubicBezTo>
                    <a:pt x="1" y="1"/>
                    <a:pt x="449" y="1"/>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73" name="Google Shape;5573;p9"/>
            <p:cNvSpPr/>
            <p:nvPr/>
          </p:nvSpPr>
          <p:spPr>
            <a:xfrm>
              <a:off x="4714875" y="3705550"/>
              <a:ext cx="7700" cy="7325"/>
            </a:xfrm>
            <a:custGeom>
              <a:avLst/>
              <a:gdLst/>
              <a:ahLst/>
              <a:cxnLst/>
              <a:rect l="l" t="t" r="r" b="b"/>
              <a:pathLst>
                <a:path w="308" h="293" extrusionOk="0">
                  <a:moveTo>
                    <a:pt x="234" y="1"/>
                  </a:moveTo>
                  <a:cubicBezTo>
                    <a:pt x="200" y="1"/>
                    <a:pt x="127" y="66"/>
                    <a:pt x="0" y="256"/>
                  </a:cubicBezTo>
                  <a:cubicBezTo>
                    <a:pt x="26" y="282"/>
                    <a:pt x="52" y="293"/>
                    <a:pt x="77" y="293"/>
                  </a:cubicBezTo>
                  <a:cubicBezTo>
                    <a:pt x="206" y="293"/>
                    <a:pt x="307" y="1"/>
                    <a:pt x="2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74" name="Google Shape;5574;p9"/>
            <p:cNvSpPr/>
            <p:nvPr/>
          </p:nvSpPr>
          <p:spPr>
            <a:xfrm>
              <a:off x="2232750" y="3714300"/>
              <a:ext cx="4700" cy="6500"/>
            </a:xfrm>
            <a:custGeom>
              <a:avLst/>
              <a:gdLst/>
              <a:ahLst/>
              <a:cxnLst/>
              <a:rect l="l" t="t" r="r" b="b"/>
              <a:pathLst>
                <a:path w="188" h="260" extrusionOk="0">
                  <a:moveTo>
                    <a:pt x="113" y="1"/>
                  </a:moveTo>
                  <a:cubicBezTo>
                    <a:pt x="86" y="1"/>
                    <a:pt x="48" y="35"/>
                    <a:pt x="1" y="130"/>
                  </a:cubicBezTo>
                  <a:cubicBezTo>
                    <a:pt x="48" y="225"/>
                    <a:pt x="86" y="259"/>
                    <a:pt x="113" y="259"/>
                  </a:cubicBezTo>
                  <a:cubicBezTo>
                    <a:pt x="188" y="259"/>
                    <a:pt x="188" y="1"/>
                    <a:pt x="1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75" name="Google Shape;5575;p9"/>
            <p:cNvSpPr/>
            <p:nvPr/>
          </p:nvSpPr>
          <p:spPr>
            <a:xfrm>
              <a:off x="3992075" y="3723150"/>
              <a:ext cx="5625" cy="25"/>
            </a:xfrm>
            <a:custGeom>
              <a:avLst/>
              <a:gdLst/>
              <a:ahLst/>
              <a:cxnLst/>
              <a:rect l="l" t="t" r="r" b="b"/>
              <a:pathLst>
                <a:path w="225" h="1" extrusionOk="0">
                  <a:moveTo>
                    <a:pt x="225" y="0"/>
                  </a:moveTo>
                  <a:lnTo>
                    <a:pt x="1" y="0"/>
                  </a:lnTo>
                  <a:cubicBezTo>
                    <a:pt x="1" y="0"/>
                    <a:pt x="225" y="0"/>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76" name="Google Shape;5576;p9"/>
            <p:cNvSpPr/>
            <p:nvPr/>
          </p:nvSpPr>
          <p:spPr>
            <a:xfrm>
              <a:off x="4653225" y="3731850"/>
              <a:ext cx="5625" cy="2525"/>
            </a:xfrm>
            <a:custGeom>
              <a:avLst/>
              <a:gdLst/>
              <a:ahLst/>
              <a:cxnLst/>
              <a:rect l="l" t="t" r="r" b="b"/>
              <a:pathLst>
                <a:path w="225" h="101" extrusionOk="0">
                  <a:moveTo>
                    <a:pt x="59" y="1"/>
                  </a:moveTo>
                  <a:cubicBezTo>
                    <a:pt x="26" y="1"/>
                    <a:pt x="1" y="26"/>
                    <a:pt x="1" y="100"/>
                  </a:cubicBezTo>
                  <a:lnTo>
                    <a:pt x="225" y="100"/>
                  </a:lnTo>
                  <a:cubicBezTo>
                    <a:pt x="225" y="100"/>
                    <a:pt x="125" y="1"/>
                    <a:pt x="5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77" name="Google Shape;5577;p9"/>
            <p:cNvSpPr/>
            <p:nvPr/>
          </p:nvSpPr>
          <p:spPr>
            <a:xfrm>
              <a:off x="5224725" y="3737450"/>
              <a:ext cx="22450" cy="6725"/>
            </a:xfrm>
            <a:custGeom>
              <a:avLst/>
              <a:gdLst/>
              <a:ahLst/>
              <a:cxnLst/>
              <a:rect l="l" t="t" r="r" b="b"/>
              <a:pathLst>
                <a:path w="898" h="269" extrusionOk="0">
                  <a:moveTo>
                    <a:pt x="449" y="1"/>
                  </a:moveTo>
                  <a:cubicBezTo>
                    <a:pt x="374" y="1"/>
                    <a:pt x="300" y="26"/>
                    <a:pt x="225" y="100"/>
                  </a:cubicBezTo>
                  <a:cubicBezTo>
                    <a:pt x="1" y="212"/>
                    <a:pt x="169" y="268"/>
                    <a:pt x="393" y="268"/>
                  </a:cubicBezTo>
                  <a:cubicBezTo>
                    <a:pt x="617" y="268"/>
                    <a:pt x="897" y="212"/>
                    <a:pt x="897" y="100"/>
                  </a:cubicBezTo>
                  <a:cubicBezTo>
                    <a:pt x="748" y="100"/>
                    <a:pt x="598" y="1"/>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78" name="Google Shape;5578;p9"/>
            <p:cNvSpPr/>
            <p:nvPr/>
          </p:nvSpPr>
          <p:spPr>
            <a:xfrm>
              <a:off x="2210350" y="3739950"/>
              <a:ext cx="16825" cy="16825"/>
            </a:xfrm>
            <a:custGeom>
              <a:avLst/>
              <a:gdLst/>
              <a:ahLst/>
              <a:cxnLst/>
              <a:rect l="l" t="t" r="r" b="b"/>
              <a:pathLst>
                <a:path w="673" h="673" extrusionOk="0">
                  <a:moveTo>
                    <a:pt x="673" y="0"/>
                  </a:moveTo>
                  <a:cubicBezTo>
                    <a:pt x="225" y="0"/>
                    <a:pt x="0" y="224"/>
                    <a:pt x="0" y="673"/>
                  </a:cubicBezTo>
                  <a:cubicBezTo>
                    <a:pt x="673" y="673"/>
                    <a:pt x="449" y="224"/>
                    <a:pt x="6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79" name="Google Shape;5579;p9"/>
            <p:cNvSpPr/>
            <p:nvPr/>
          </p:nvSpPr>
          <p:spPr>
            <a:xfrm>
              <a:off x="4283425" y="3739950"/>
              <a:ext cx="5650" cy="25"/>
            </a:xfrm>
            <a:custGeom>
              <a:avLst/>
              <a:gdLst/>
              <a:ahLst/>
              <a:cxnLst/>
              <a:rect l="l" t="t" r="r" b="b"/>
              <a:pathLst>
                <a:path w="226" h="1" extrusionOk="0">
                  <a:moveTo>
                    <a:pt x="225" y="0"/>
                  </a:moveTo>
                  <a:lnTo>
                    <a:pt x="1" y="0"/>
                  </a:lnTo>
                  <a:cubicBezTo>
                    <a:pt x="1" y="0"/>
                    <a:pt x="225" y="0"/>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80" name="Google Shape;5580;p9"/>
            <p:cNvSpPr/>
            <p:nvPr/>
          </p:nvSpPr>
          <p:spPr>
            <a:xfrm>
              <a:off x="4793300" y="3739950"/>
              <a:ext cx="5625" cy="5625"/>
            </a:xfrm>
            <a:custGeom>
              <a:avLst/>
              <a:gdLst/>
              <a:ahLst/>
              <a:cxnLst/>
              <a:rect l="l" t="t" r="r" b="b"/>
              <a:pathLst>
                <a:path w="225" h="225" extrusionOk="0">
                  <a:moveTo>
                    <a:pt x="225" y="0"/>
                  </a:moveTo>
                  <a:lnTo>
                    <a:pt x="225" y="0"/>
                  </a:lnTo>
                  <a:cubicBezTo>
                    <a:pt x="225" y="0"/>
                    <a:pt x="1" y="224"/>
                    <a:pt x="1" y="224"/>
                  </a:cubicBezTo>
                  <a:cubicBezTo>
                    <a:pt x="1" y="224"/>
                    <a:pt x="225" y="224"/>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81" name="Google Shape;5581;p9"/>
            <p:cNvSpPr/>
            <p:nvPr/>
          </p:nvSpPr>
          <p:spPr>
            <a:xfrm>
              <a:off x="5028625" y="3745550"/>
              <a:ext cx="11225" cy="2525"/>
            </a:xfrm>
            <a:custGeom>
              <a:avLst/>
              <a:gdLst/>
              <a:ahLst/>
              <a:cxnLst/>
              <a:rect l="l" t="t" r="r" b="b"/>
              <a:pathLst>
                <a:path w="449" h="101" extrusionOk="0">
                  <a:moveTo>
                    <a:pt x="1" y="0"/>
                  </a:moveTo>
                  <a:cubicBezTo>
                    <a:pt x="1" y="0"/>
                    <a:pt x="200" y="100"/>
                    <a:pt x="333" y="100"/>
                  </a:cubicBezTo>
                  <a:cubicBezTo>
                    <a:pt x="399" y="100"/>
                    <a:pt x="449" y="75"/>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82" name="Google Shape;5582;p9"/>
            <p:cNvSpPr/>
            <p:nvPr/>
          </p:nvSpPr>
          <p:spPr>
            <a:xfrm>
              <a:off x="5047300" y="3748650"/>
              <a:ext cx="22450" cy="5025"/>
            </a:xfrm>
            <a:custGeom>
              <a:avLst/>
              <a:gdLst/>
              <a:ahLst/>
              <a:cxnLst/>
              <a:rect l="l" t="t" r="r" b="b"/>
              <a:pathLst>
                <a:path w="898" h="201" extrusionOk="0">
                  <a:moveTo>
                    <a:pt x="474" y="1"/>
                  </a:moveTo>
                  <a:cubicBezTo>
                    <a:pt x="399" y="1"/>
                    <a:pt x="299" y="26"/>
                    <a:pt x="150" y="101"/>
                  </a:cubicBezTo>
                  <a:cubicBezTo>
                    <a:pt x="1" y="101"/>
                    <a:pt x="449" y="200"/>
                    <a:pt x="698" y="200"/>
                  </a:cubicBezTo>
                  <a:cubicBezTo>
                    <a:pt x="822" y="200"/>
                    <a:pt x="897" y="175"/>
                    <a:pt x="822" y="101"/>
                  </a:cubicBezTo>
                  <a:cubicBezTo>
                    <a:pt x="673" y="101"/>
                    <a:pt x="623" y="1"/>
                    <a:pt x="47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83" name="Google Shape;5583;p9"/>
            <p:cNvSpPr/>
            <p:nvPr/>
          </p:nvSpPr>
          <p:spPr>
            <a:xfrm>
              <a:off x="6378925" y="3744775"/>
              <a:ext cx="7725" cy="7325"/>
            </a:xfrm>
            <a:custGeom>
              <a:avLst/>
              <a:gdLst/>
              <a:ahLst/>
              <a:cxnLst/>
              <a:rect l="l" t="t" r="r" b="b"/>
              <a:pathLst>
                <a:path w="309" h="293" extrusionOk="0">
                  <a:moveTo>
                    <a:pt x="235" y="1"/>
                  </a:moveTo>
                  <a:cubicBezTo>
                    <a:pt x="201" y="1"/>
                    <a:pt x="128" y="65"/>
                    <a:pt x="1" y="256"/>
                  </a:cubicBezTo>
                  <a:cubicBezTo>
                    <a:pt x="27" y="282"/>
                    <a:pt x="53" y="293"/>
                    <a:pt x="78" y="293"/>
                  </a:cubicBezTo>
                  <a:cubicBezTo>
                    <a:pt x="207" y="293"/>
                    <a:pt x="308" y="1"/>
                    <a:pt x="23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84" name="Google Shape;5584;p9"/>
            <p:cNvSpPr/>
            <p:nvPr/>
          </p:nvSpPr>
          <p:spPr>
            <a:xfrm>
              <a:off x="5079050" y="3749575"/>
              <a:ext cx="14375" cy="7200"/>
            </a:xfrm>
            <a:custGeom>
              <a:avLst/>
              <a:gdLst/>
              <a:ahLst/>
              <a:cxnLst/>
              <a:rect l="l" t="t" r="r" b="b"/>
              <a:pathLst>
                <a:path w="575" h="288" extrusionOk="0">
                  <a:moveTo>
                    <a:pt x="460" y="1"/>
                  </a:moveTo>
                  <a:cubicBezTo>
                    <a:pt x="431" y="1"/>
                    <a:pt x="359" y="19"/>
                    <a:pt x="225" y="64"/>
                  </a:cubicBezTo>
                  <a:cubicBezTo>
                    <a:pt x="225" y="64"/>
                    <a:pt x="1" y="288"/>
                    <a:pt x="1" y="288"/>
                  </a:cubicBezTo>
                  <a:cubicBezTo>
                    <a:pt x="1" y="288"/>
                    <a:pt x="574" y="1"/>
                    <a:pt x="46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85" name="Google Shape;5585;p9"/>
            <p:cNvSpPr/>
            <p:nvPr/>
          </p:nvSpPr>
          <p:spPr>
            <a:xfrm>
              <a:off x="5023025" y="3756750"/>
              <a:ext cx="22425" cy="11225"/>
            </a:xfrm>
            <a:custGeom>
              <a:avLst/>
              <a:gdLst/>
              <a:ahLst/>
              <a:cxnLst/>
              <a:rect l="l" t="t" r="r" b="b"/>
              <a:pathLst>
                <a:path w="897" h="449" extrusionOk="0">
                  <a:moveTo>
                    <a:pt x="897" y="1"/>
                  </a:moveTo>
                  <a:cubicBezTo>
                    <a:pt x="449" y="1"/>
                    <a:pt x="0" y="1"/>
                    <a:pt x="225" y="449"/>
                  </a:cubicBezTo>
                  <a:cubicBezTo>
                    <a:pt x="673" y="449"/>
                    <a:pt x="673" y="225"/>
                    <a:pt x="8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86" name="Google Shape;5586;p9"/>
            <p:cNvSpPr/>
            <p:nvPr/>
          </p:nvSpPr>
          <p:spPr>
            <a:xfrm>
              <a:off x="4821325" y="3762450"/>
              <a:ext cx="15625" cy="8275"/>
            </a:xfrm>
            <a:custGeom>
              <a:avLst/>
              <a:gdLst/>
              <a:ahLst/>
              <a:cxnLst/>
              <a:rect l="l" t="t" r="r" b="b"/>
              <a:pathLst>
                <a:path w="625" h="331" extrusionOk="0">
                  <a:moveTo>
                    <a:pt x="566" y="0"/>
                  </a:moveTo>
                  <a:cubicBezTo>
                    <a:pt x="541" y="0"/>
                    <a:pt x="442" y="58"/>
                    <a:pt x="224" y="221"/>
                  </a:cubicBezTo>
                  <a:cubicBezTo>
                    <a:pt x="224" y="221"/>
                    <a:pt x="125" y="121"/>
                    <a:pt x="58" y="121"/>
                  </a:cubicBezTo>
                  <a:cubicBezTo>
                    <a:pt x="25" y="121"/>
                    <a:pt x="0" y="146"/>
                    <a:pt x="0" y="221"/>
                  </a:cubicBezTo>
                  <a:cubicBezTo>
                    <a:pt x="0" y="300"/>
                    <a:pt x="35" y="330"/>
                    <a:pt x="87" y="330"/>
                  </a:cubicBezTo>
                  <a:cubicBezTo>
                    <a:pt x="260" y="330"/>
                    <a:pt x="625" y="0"/>
                    <a:pt x="56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87" name="Google Shape;5587;p9"/>
            <p:cNvSpPr/>
            <p:nvPr/>
          </p:nvSpPr>
          <p:spPr>
            <a:xfrm>
              <a:off x="4981000" y="3762350"/>
              <a:ext cx="8425" cy="4225"/>
            </a:xfrm>
            <a:custGeom>
              <a:avLst/>
              <a:gdLst/>
              <a:ahLst/>
              <a:cxnLst/>
              <a:rect l="l" t="t" r="r" b="b"/>
              <a:pathLst>
                <a:path w="337" h="169" extrusionOk="0">
                  <a:moveTo>
                    <a:pt x="113" y="1"/>
                  </a:moveTo>
                  <a:cubicBezTo>
                    <a:pt x="1" y="113"/>
                    <a:pt x="57" y="169"/>
                    <a:pt x="141" y="169"/>
                  </a:cubicBezTo>
                  <a:cubicBezTo>
                    <a:pt x="225" y="169"/>
                    <a:pt x="337" y="113"/>
                    <a:pt x="33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88" name="Google Shape;5588;p9"/>
            <p:cNvSpPr/>
            <p:nvPr/>
          </p:nvSpPr>
          <p:spPr>
            <a:xfrm>
              <a:off x="4967000" y="3762350"/>
              <a:ext cx="25" cy="5625"/>
            </a:xfrm>
            <a:custGeom>
              <a:avLst/>
              <a:gdLst/>
              <a:ahLst/>
              <a:cxnLst/>
              <a:rect l="l" t="t" r="r" b="b"/>
              <a:pathLst>
                <a:path w="1" h="225" extrusionOk="0">
                  <a:moveTo>
                    <a:pt x="0" y="225"/>
                  </a:moveTo>
                  <a:lnTo>
                    <a:pt x="0" y="225"/>
                  </a:lnTo>
                  <a:cubicBezTo>
                    <a:pt x="0" y="1"/>
                    <a:pt x="0" y="225"/>
                    <a:pt x="0" y="225"/>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89" name="Google Shape;5589;p9"/>
            <p:cNvSpPr/>
            <p:nvPr/>
          </p:nvSpPr>
          <p:spPr>
            <a:xfrm>
              <a:off x="5230325" y="3761450"/>
              <a:ext cx="10125" cy="13050"/>
            </a:xfrm>
            <a:custGeom>
              <a:avLst/>
              <a:gdLst/>
              <a:ahLst/>
              <a:cxnLst/>
              <a:rect l="l" t="t" r="r" b="b"/>
              <a:pathLst>
                <a:path w="405" h="522" extrusionOk="0">
                  <a:moveTo>
                    <a:pt x="135" y="1"/>
                  </a:moveTo>
                  <a:cubicBezTo>
                    <a:pt x="96" y="1"/>
                    <a:pt x="51" y="12"/>
                    <a:pt x="1" y="37"/>
                  </a:cubicBezTo>
                  <a:lnTo>
                    <a:pt x="1" y="485"/>
                  </a:lnTo>
                  <a:cubicBezTo>
                    <a:pt x="51" y="510"/>
                    <a:pt x="96" y="521"/>
                    <a:pt x="135" y="521"/>
                  </a:cubicBezTo>
                  <a:cubicBezTo>
                    <a:pt x="404" y="521"/>
                    <a:pt x="404" y="1"/>
                    <a:pt x="13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90" name="Google Shape;5590;p9"/>
            <p:cNvSpPr/>
            <p:nvPr/>
          </p:nvSpPr>
          <p:spPr>
            <a:xfrm>
              <a:off x="4451525" y="3769350"/>
              <a:ext cx="11225" cy="6725"/>
            </a:xfrm>
            <a:custGeom>
              <a:avLst/>
              <a:gdLst/>
              <a:ahLst/>
              <a:cxnLst/>
              <a:rect l="l" t="t" r="r" b="b"/>
              <a:pathLst>
                <a:path w="449" h="269" extrusionOk="0">
                  <a:moveTo>
                    <a:pt x="309" y="1"/>
                  </a:moveTo>
                  <a:cubicBezTo>
                    <a:pt x="225" y="1"/>
                    <a:pt x="113" y="57"/>
                    <a:pt x="0" y="169"/>
                  </a:cubicBezTo>
                  <a:cubicBezTo>
                    <a:pt x="150" y="169"/>
                    <a:pt x="299" y="269"/>
                    <a:pt x="382" y="269"/>
                  </a:cubicBezTo>
                  <a:cubicBezTo>
                    <a:pt x="424" y="269"/>
                    <a:pt x="449" y="244"/>
                    <a:pt x="449" y="169"/>
                  </a:cubicBezTo>
                  <a:cubicBezTo>
                    <a:pt x="449" y="57"/>
                    <a:pt x="393" y="1"/>
                    <a:pt x="30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91" name="Google Shape;5591;p9"/>
            <p:cNvSpPr/>
            <p:nvPr/>
          </p:nvSpPr>
          <p:spPr>
            <a:xfrm>
              <a:off x="5006225" y="3762350"/>
              <a:ext cx="25" cy="22450"/>
            </a:xfrm>
            <a:custGeom>
              <a:avLst/>
              <a:gdLst/>
              <a:ahLst/>
              <a:cxnLst/>
              <a:rect l="l" t="t" r="r" b="b"/>
              <a:pathLst>
                <a:path w="1" h="898" extrusionOk="0">
                  <a:moveTo>
                    <a:pt x="0" y="449"/>
                  </a:moveTo>
                  <a:cubicBezTo>
                    <a:pt x="0" y="897"/>
                    <a:pt x="0" y="1"/>
                    <a:pt x="0" y="449"/>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92" name="Google Shape;5592;p9"/>
            <p:cNvSpPr/>
            <p:nvPr/>
          </p:nvSpPr>
          <p:spPr>
            <a:xfrm>
              <a:off x="5028625" y="3767950"/>
              <a:ext cx="11225" cy="5650"/>
            </a:xfrm>
            <a:custGeom>
              <a:avLst/>
              <a:gdLst/>
              <a:ahLst/>
              <a:cxnLst/>
              <a:rect l="l" t="t" r="r" b="b"/>
              <a:pathLst>
                <a:path w="449" h="226" extrusionOk="0">
                  <a:moveTo>
                    <a:pt x="449" y="1"/>
                  </a:moveTo>
                  <a:cubicBezTo>
                    <a:pt x="449" y="1"/>
                    <a:pt x="1" y="1"/>
                    <a:pt x="1" y="225"/>
                  </a:cubicBezTo>
                  <a:cubicBezTo>
                    <a:pt x="1" y="225"/>
                    <a:pt x="449" y="225"/>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93" name="Google Shape;5593;p9"/>
            <p:cNvSpPr/>
            <p:nvPr/>
          </p:nvSpPr>
          <p:spPr>
            <a:xfrm>
              <a:off x="6294900" y="3770325"/>
              <a:ext cx="7825" cy="6500"/>
            </a:xfrm>
            <a:custGeom>
              <a:avLst/>
              <a:gdLst/>
              <a:ahLst/>
              <a:cxnLst/>
              <a:rect l="l" t="t" r="r" b="b"/>
              <a:pathLst>
                <a:path w="313" h="260" extrusionOk="0">
                  <a:moveTo>
                    <a:pt x="201" y="1"/>
                  </a:moveTo>
                  <a:cubicBezTo>
                    <a:pt x="160" y="1"/>
                    <a:pt x="95" y="35"/>
                    <a:pt x="0" y="130"/>
                  </a:cubicBezTo>
                  <a:cubicBezTo>
                    <a:pt x="48" y="225"/>
                    <a:pt x="95" y="259"/>
                    <a:pt x="136" y="259"/>
                  </a:cubicBezTo>
                  <a:cubicBezTo>
                    <a:pt x="248" y="259"/>
                    <a:pt x="313" y="1"/>
                    <a:pt x="20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94" name="Google Shape;5594;p9"/>
            <p:cNvSpPr/>
            <p:nvPr/>
          </p:nvSpPr>
          <p:spPr>
            <a:xfrm>
              <a:off x="1308275" y="3771700"/>
              <a:ext cx="33650" cy="9975"/>
            </a:xfrm>
            <a:custGeom>
              <a:avLst/>
              <a:gdLst/>
              <a:ahLst/>
              <a:cxnLst/>
              <a:rect l="l" t="t" r="r" b="b"/>
              <a:pathLst>
                <a:path w="1346" h="399" extrusionOk="0">
                  <a:moveTo>
                    <a:pt x="399" y="0"/>
                  </a:moveTo>
                  <a:cubicBezTo>
                    <a:pt x="274" y="0"/>
                    <a:pt x="150" y="75"/>
                    <a:pt x="0" y="299"/>
                  </a:cubicBezTo>
                  <a:cubicBezTo>
                    <a:pt x="150" y="299"/>
                    <a:pt x="598" y="399"/>
                    <a:pt x="947" y="399"/>
                  </a:cubicBezTo>
                  <a:cubicBezTo>
                    <a:pt x="1121" y="399"/>
                    <a:pt x="1270" y="374"/>
                    <a:pt x="1345" y="299"/>
                  </a:cubicBezTo>
                  <a:cubicBezTo>
                    <a:pt x="897" y="299"/>
                    <a:pt x="648" y="0"/>
                    <a:pt x="39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95" name="Google Shape;5595;p9"/>
            <p:cNvSpPr/>
            <p:nvPr/>
          </p:nvSpPr>
          <p:spPr>
            <a:xfrm>
              <a:off x="4944575" y="3770325"/>
              <a:ext cx="9375" cy="6500"/>
            </a:xfrm>
            <a:custGeom>
              <a:avLst/>
              <a:gdLst/>
              <a:ahLst/>
              <a:cxnLst/>
              <a:rect l="l" t="t" r="r" b="b"/>
              <a:pathLst>
                <a:path w="375" h="260" extrusionOk="0">
                  <a:moveTo>
                    <a:pt x="225" y="1"/>
                  </a:moveTo>
                  <a:cubicBezTo>
                    <a:pt x="170" y="1"/>
                    <a:pt x="96" y="35"/>
                    <a:pt x="1" y="130"/>
                  </a:cubicBezTo>
                  <a:cubicBezTo>
                    <a:pt x="96" y="225"/>
                    <a:pt x="170" y="259"/>
                    <a:pt x="225" y="259"/>
                  </a:cubicBezTo>
                  <a:cubicBezTo>
                    <a:pt x="374" y="259"/>
                    <a:pt x="374" y="1"/>
                    <a:pt x="2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96" name="Google Shape;5596;p9"/>
            <p:cNvSpPr/>
            <p:nvPr/>
          </p:nvSpPr>
          <p:spPr>
            <a:xfrm>
              <a:off x="4961400" y="3773575"/>
              <a:ext cx="11225" cy="2500"/>
            </a:xfrm>
            <a:custGeom>
              <a:avLst/>
              <a:gdLst/>
              <a:ahLst/>
              <a:cxnLst/>
              <a:rect l="l" t="t" r="r" b="b"/>
              <a:pathLst>
                <a:path w="449" h="100" extrusionOk="0">
                  <a:moveTo>
                    <a:pt x="0" y="0"/>
                  </a:moveTo>
                  <a:cubicBezTo>
                    <a:pt x="0" y="0"/>
                    <a:pt x="199" y="100"/>
                    <a:pt x="332" y="100"/>
                  </a:cubicBezTo>
                  <a:cubicBezTo>
                    <a:pt x="399" y="100"/>
                    <a:pt x="448" y="75"/>
                    <a:pt x="4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97" name="Google Shape;5597;p9"/>
            <p:cNvSpPr/>
            <p:nvPr/>
          </p:nvSpPr>
          <p:spPr>
            <a:xfrm>
              <a:off x="1409125" y="3784775"/>
              <a:ext cx="173725" cy="39250"/>
            </a:xfrm>
            <a:custGeom>
              <a:avLst/>
              <a:gdLst/>
              <a:ahLst/>
              <a:cxnLst/>
              <a:rect l="l" t="t" r="r" b="b"/>
              <a:pathLst>
                <a:path w="6949" h="1570" extrusionOk="0">
                  <a:moveTo>
                    <a:pt x="1" y="0"/>
                  </a:moveTo>
                  <a:cubicBezTo>
                    <a:pt x="2242" y="897"/>
                    <a:pt x="4483" y="1569"/>
                    <a:pt x="6948" y="1569"/>
                  </a:cubicBezTo>
                  <a:cubicBezTo>
                    <a:pt x="4483" y="1121"/>
                    <a:pt x="2466" y="449"/>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98" name="Google Shape;5598;p9"/>
            <p:cNvSpPr/>
            <p:nvPr/>
          </p:nvSpPr>
          <p:spPr>
            <a:xfrm>
              <a:off x="2210350" y="3790375"/>
              <a:ext cx="11225" cy="7950"/>
            </a:xfrm>
            <a:custGeom>
              <a:avLst/>
              <a:gdLst/>
              <a:ahLst/>
              <a:cxnLst/>
              <a:rect l="l" t="t" r="r" b="b"/>
              <a:pathLst>
                <a:path w="449" h="318" extrusionOk="0">
                  <a:moveTo>
                    <a:pt x="449" y="0"/>
                  </a:moveTo>
                  <a:cubicBezTo>
                    <a:pt x="0" y="0"/>
                    <a:pt x="0" y="0"/>
                    <a:pt x="0" y="225"/>
                  </a:cubicBezTo>
                  <a:cubicBezTo>
                    <a:pt x="66" y="290"/>
                    <a:pt x="132" y="317"/>
                    <a:pt x="192" y="317"/>
                  </a:cubicBezTo>
                  <a:cubicBezTo>
                    <a:pt x="337" y="317"/>
                    <a:pt x="449" y="159"/>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99" name="Google Shape;5599;p9"/>
            <p:cNvSpPr/>
            <p:nvPr/>
          </p:nvSpPr>
          <p:spPr>
            <a:xfrm>
              <a:off x="4524375" y="3795975"/>
              <a:ext cx="16825" cy="11225"/>
            </a:xfrm>
            <a:custGeom>
              <a:avLst/>
              <a:gdLst/>
              <a:ahLst/>
              <a:cxnLst/>
              <a:rect l="l" t="t" r="r" b="b"/>
              <a:pathLst>
                <a:path w="673" h="449" extrusionOk="0">
                  <a:moveTo>
                    <a:pt x="448" y="1"/>
                  </a:moveTo>
                  <a:cubicBezTo>
                    <a:pt x="448" y="449"/>
                    <a:pt x="0" y="449"/>
                    <a:pt x="672" y="449"/>
                  </a:cubicBezTo>
                  <a:cubicBezTo>
                    <a:pt x="672" y="225"/>
                    <a:pt x="672" y="1"/>
                    <a:pt x="4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00" name="Google Shape;5600;p9"/>
            <p:cNvSpPr/>
            <p:nvPr/>
          </p:nvSpPr>
          <p:spPr>
            <a:xfrm>
              <a:off x="4804500" y="3801575"/>
              <a:ext cx="16850" cy="7950"/>
            </a:xfrm>
            <a:custGeom>
              <a:avLst/>
              <a:gdLst/>
              <a:ahLst/>
              <a:cxnLst/>
              <a:rect l="l" t="t" r="r" b="b"/>
              <a:pathLst>
                <a:path w="674" h="318" extrusionOk="0">
                  <a:moveTo>
                    <a:pt x="673" y="1"/>
                  </a:moveTo>
                  <a:cubicBezTo>
                    <a:pt x="225" y="1"/>
                    <a:pt x="1" y="1"/>
                    <a:pt x="225" y="225"/>
                  </a:cubicBezTo>
                  <a:cubicBezTo>
                    <a:pt x="291" y="290"/>
                    <a:pt x="356" y="318"/>
                    <a:pt x="416" y="318"/>
                  </a:cubicBezTo>
                  <a:cubicBezTo>
                    <a:pt x="561" y="318"/>
                    <a:pt x="673" y="159"/>
                    <a:pt x="6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01" name="Google Shape;5601;p9"/>
            <p:cNvSpPr/>
            <p:nvPr/>
          </p:nvSpPr>
          <p:spPr>
            <a:xfrm>
              <a:off x="5219125" y="3803950"/>
              <a:ext cx="4700" cy="6500"/>
            </a:xfrm>
            <a:custGeom>
              <a:avLst/>
              <a:gdLst/>
              <a:ahLst/>
              <a:cxnLst/>
              <a:rect l="l" t="t" r="r" b="b"/>
              <a:pathLst>
                <a:path w="188" h="260" extrusionOk="0">
                  <a:moveTo>
                    <a:pt x="113" y="0"/>
                  </a:moveTo>
                  <a:cubicBezTo>
                    <a:pt x="85" y="0"/>
                    <a:pt x="48" y="35"/>
                    <a:pt x="1" y="130"/>
                  </a:cubicBezTo>
                  <a:cubicBezTo>
                    <a:pt x="48" y="224"/>
                    <a:pt x="85" y="259"/>
                    <a:pt x="113" y="259"/>
                  </a:cubicBezTo>
                  <a:cubicBezTo>
                    <a:pt x="187" y="259"/>
                    <a:pt x="187" y="0"/>
                    <a:pt x="11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02" name="Google Shape;5602;p9"/>
            <p:cNvSpPr/>
            <p:nvPr/>
          </p:nvSpPr>
          <p:spPr>
            <a:xfrm>
              <a:off x="5235925" y="3803950"/>
              <a:ext cx="4700" cy="6500"/>
            </a:xfrm>
            <a:custGeom>
              <a:avLst/>
              <a:gdLst/>
              <a:ahLst/>
              <a:cxnLst/>
              <a:rect l="l" t="t" r="r" b="b"/>
              <a:pathLst>
                <a:path w="188" h="260" extrusionOk="0">
                  <a:moveTo>
                    <a:pt x="113" y="0"/>
                  </a:moveTo>
                  <a:cubicBezTo>
                    <a:pt x="86" y="0"/>
                    <a:pt x="48" y="35"/>
                    <a:pt x="1" y="130"/>
                  </a:cubicBezTo>
                  <a:cubicBezTo>
                    <a:pt x="48" y="224"/>
                    <a:pt x="86" y="259"/>
                    <a:pt x="113" y="259"/>
                  </a:cubicBezTo>
                  <a:cubicBezTo>
                    <a:pt x="188" y="259"/>
                    <a:pt x="188" y="0"/>
                    <a:pt x="11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03" name="Google Shape;5603;p9"/>
            <p:cNvSpPr/>
            <p:nvPr/>
          </p:nvSpPr>
          <p:spPr>
            <a:xfrm>
              <a:off x="4877350" y="3803950"/>
              <a:ext cx="4700" cy="6500"/>
            </a:xfrm>
            <a:custGeom>
              <a:avLst/>
              <a:gdLst/>
              <a:ahLst/>
              <a:cxnLst/>
              <a:rect l="l" t="t" r="r" b="b"/>
              <a:pathLst>
                <a:path w="188" h="260" extrusionOk="0">
                  <a:moveTo>
                    <a:pt x="112" y="0"/>
                  </a:moveTo>
                  <a:cubicBezTo>
                    <a:pt x="85" y="0"/>
                    <a:pt x="48" y="35"/>
                    <a:pt x="0" y="130"/>
                  </a:cubicBezTo>
                  <a:cubicBezTo>
                    <a:pt x="48" y="224"/>
                    <a:pt x="85" y="259"/>
                    <a:pt x="112" y="259"/>
                  </a:cubicBezTo>
                  <a:cubicBezTo>
                    <a:pt x="187" y="259"/>
                    <a:pt x="187" y="0"/>
                    <a:pt x="11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04" name="Google Shape;5604;p9"/>
            <p:cNvSpPr/>
            <p:nvPr/>
          </p:nvSpPr>
          <p:spPr>
            <a:xfrm>
              <a:off x="4602800" y="3809550"/>
              <a:ext cx="4700" cy="6500"/>
            </a:xfrm>
            <a:custGeom>
              <a:avLst/>
              <a:gdLst/>
              <a:ahLst/>
              <a:cxnLst/>
              <a:rect l="l" t="t" r="r" b="b"/>
              <a:pathLst>
                <a:path w="188" h="260" extrusionOk="0">
                  <a:moveTo>
                    <a:pt x="113" y="0"/>
                  </a:moveTo>
                  <a:cubicBezTo>
                    <a:pt x="85" y="0"/>
                    <a:pt x="48" y="35"/>
                    <a:pt x="1" y="130"/>
                  </a:cubicBezTo>
                  <a:cubicBezTo>
                    <a:pt x="48" y="225"/>
                    <a:pt x="85" y="259"/>
                    <a:pt x="113" y="259"/>
                  </a:cubicBezTo>
                  <a:cubicBezTo>
                    <a:pt x="187" y="259"/>
                    <a:pt x="187" y="0"/>
                    <a:pt x="11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05" name="Google Shape;5605;p9"/>
            <p:cNvSpPr/>
            <p:nvPr/>
          </p:nvSpPr>
          <p:spPr>
            <a:xfrm>
              <a:off x="4978200" y="3815150"/>
              <a:ext cx="4700" cy="6500"/>
            </a:xfrm>
            <a:custGeom>
              <a:avLst/>
              <a:gdLst/>
              <a:ahLst/>
              <a:cxnLst/>
              <a:rect l="l" t="t" r="r" b="b"/>
              <a:pathLst>
                <a:path w="188" h="260" extrusionOk="0">
                  <a:moveTo>
                    <a:pt x="113" y="1"/>
                  </a:moveTo>
                  <a:cubicBezTo>
                    <a:pt x="85" y="1"/>
                    <a:pt x="48" y="35"/>
                    <a:pt x="1" y="130"/>
                  </a:cubicBezTo>
                  <a:cubicBezTo>
                    <a:pt x="48" y="225"/>
                    <a:pt x="85" y="259"/>
                    <a:pt x="113" y="259"/>
                  </a:cubicBezTo>
                  <a:cubicBezTo>
                    <a:pt x="187" y="259"/>
                    <a:pt x="187" y="1"/>
                    <a:pt x="1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06" name="Google Shape;5606;p9"/>
            <p:cNvSpPr/>
            <p:nvPr/>
          </p:nvSpPr>
          <p:spPr>
            <a:xfrm>
              <a:off x="5011825" y="3815150"/>
              <a:ext cx="7825" cy="6500"/>
            </a:xfrm>
            <a:custGeom>
              <a:avLst/>
              <a:gdLst/>
              <a:ahLst/>
              <a:cxnLst/>
              <a:rect l="l" t="t" r="r" b="b"/>
              <a:pathLst>
                <a:path w="313" h="260" extrusionOk="0">
                  <a:moveTo>
                    <a:pt x="201" y="1"/>
                  </a:moveTo>
                  <a:cubicBezTo>
                    <a:pt x="160" y="1"/>
                    <a:pt x="95" y="35"/>
                    <a:pt x="0" y="130"/>
                  </a:cubicBezTo>
                  <a:cubicBezTo>
                    <a:pt x="48" y="225"/>
                    <a:pt x="95" y="259"/>
                    <a:pt x="136" y="259"/>
                  </a:cubicBezTo>
                  <a:cubicBezTo>
                    <a:pt x="248" y="259"/>
                    <a:pt x="313" y="1"/>
                    <a:pt x="20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07" name="Google Shape;5607;p9"/>
            <p:cNvSpPr/>
            <p:nvPr/>
          </p:nvSpPr>
          <p:spPr>
            <a:xfrm>
              <a:off x="5217250" y="3818375"/>
              <a:ext cx="22450" cy="7500"/>
            </a:xfrm>
            <a:custGeom>
              <a:avLst/>
              <a:gdLst/>
              <a:ahLst/>
              <a:cxnLst/>
              <a:rect l="l" t="t" r="r" b="b"/>
              <a:pathLst>
                <a:path w="898" h="300" extrusionOk="0">
                  <a:moveTo>
                    <a:pt x="300" y="1"/>
                  </a:moveTo>
                  <a:cubicBezTo>
                    <a:pt x="1" y="225"/>
                    <a:pt x="1" y="300"/>
                    <a:pt x="100" y="300"/>
                  </a:cubicBezTo>
                  <a:cubicBezTo>
                    <a:pt x="300" y="300"/>
                    <a:pt x="897" y="1"/>
                    <a:pt x="30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08" name="Google Shape;5608;p9"/>
            <p:cNvSpPr/>
            <p:nvPr/>
          </p:nvSpPr>
          <p:spPr>
            <a:xfrm>
              <a:off x="1504375" y="3824000"/>
              <a:ext cx="5625" cy="25"/>
            </a:xfrm>
            <a:custGeom>
              <a:avLst/>
              <a:gdLst/>
              <a:ahLst/>
              <a:cxnLst/>
              <a:rect l="l" t="t" r="r" b="b"/>
              <a:pathLst>
                <a:path w="225" h="1" extrusionOk="0">
                  <a:moveTo>
                    <a:pt x="225" y="0"/>
                  </a:moveTo>
                  <a:lnTo>
                    <a:pt x="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09" name="Google Shape;5609;p9"/>
            <p:cNvSpPr/>
            <p:nvPr/>
          </p:nvSpPr>
          <p:spPr>
            <a:xfrm>
              <a:off x="1515575" y="3823125"/>
              <a:ext cx="25675" cy="11475"/>
            </a:xfrm>
            <a:custGeom>
              <a:avLst/>
              <a:gdLst/>
              <a:ahLst/>
              <a:cxnLst/>
              <a:rect l="l" t="t" r="r" b="b"/>
              <a:pathLst>
                <a:path w="1027" h="459" extrusionOk="0">
                  <a:moveTo>
                    <a:pt x="510" y="0"/>
                  </a:moveTo>
                  <a:cubicBezTo>
                    <a:pt x="310" y="0"/>
                    <a:pt x="96" y="70"/>
                    <a:pt x="1" y="259"/>
                  </a:cubicBezTo>
                  <a:cubicBezTo>
                    <a:pt x="300" y="259"/>
                    <a:pt x="499" y="458"/>
                    <a:pt x="665" y="458"/>
                  </a:cubicBezTo>
                  <a:cubicBezTo>
                    <a:pt x="748" y="458"/>
                    <a:pt x="823" y="409"/>
                    <a:pt x="897" y="259"/>
                  </a:cubicBezTo>
                  <a:cubicBezTo>
                    <a:pt x="1027" y="130"/>
                    <a:pt x="783" y="0"/>
                    <a:pt x="51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10" name="Google Shape;5610;p9"/>
            <p:cNvSpPr/>
            <p:nvPr/>
          </p:nvSpPr>
          <p:spPr>
            <a:xfrm>
              <a:off x="4913575" y="3837575"/>
              <a:ext cx="9400" cy="6475"/>
            </a:xfrm>
            <a:custGeom>
              <a:avLst/>
              <a:gdLst/>
              <a:ahLst/>
              <a:cxnLst/>
              <a:rect l="l" t="t" r="r" b="b"/>
              <a:pathLst>
                <a:path w="376" h="259" extrusionOk="0">
                  <a:moveTo>
                    <a:pt x="338" y="0"/>
                  </a:moveTo>
                  <a:cubicBezTo>
                    <a:pt x="324" y="0"/>
                    <a:pt x="262" y="35"/>
                    <a:pt x="120" y="129"/>
                  </a:cubicBezTo>
                  <a:cubicBezTo>
                    <a:pt x="26" y="224"/>
                    <a:pt x="1" y="259"/>
                    <a:pt x="15" y="259"/>
                  </a:cubicBezTo>
                  <a:cubicBezTo>
                    <a:pt x="52" y="259"/>
                    <a:pt x="375" y="0"/>
                    <a:pt x="33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11" name="Google Shape;5611;p9"/>
            <p:cNvSpPr/>
            <p:nvPr/>
          </p:nvSpPr>
          <p:spPr>
            <a:xfrm>
              <a:off x="4821325" y="3843900"/>
              <a:ext cx="11225" cy="2525"/>
            </a:xfrm>
            <a:custGeom>
              <a:avLst/>
              <a:gdLst/>
              <a:ahLst/>
              <a:cxnLst/>
              <a:rect l="l" t="t" r="r" b="b"/>
              <a:pathLst>
                <a:path w="449" h="101" extrusionOk="0">
                  <a:moveTo>
                    <a:pt x="116" y="1"/>
                  </a:moveTo>
                  <a:cubicBezTo>
                    <a:pt x="50" y="1"/>
                    <a:pt x="0" y="26"/>
                    <a:pt x="0" y="101"/>
                  </a:cubicBezTo>
                  <a:lnTo>
                    <a:pt x="448" y="101"/>
                  </a:lnTo>
                  <a:cubicBezTo>
                    <a:pt x="448" y="101"/>
                    <a:pt x="249" y="1"/>
                    <a:pt x="11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12" name="Google Shape;5612;p9"/>
            <p:cNvSpPr/>
            <p:nvPr/>
          </p:nvSpPr>
          <p:spPr>
            <a:xfrm>
              <a:off x="4965725" y="3843175"/>
              <a:ext cx="12500" cy="6475"/>
            </a:xfrm>
            <a:custGeom>
              <a:avLst/>
              <a:gdLst/>
              <a:ahLst/>
              <a:cxnLst/>
              <a:rect l="l" t="t" r="r" b="b"/>
              <a:pathLst>
                <a:path w="500" h="259" extrusionOk="0">
                  <a:moveTo>
                    <a:pt x="187" y="0"/>
                  </a:moveTo>
                  <a:cubicBezTo>
                    <a:pt x="0" y="0"/>
                    <a:pt x="65" y="259"/>
                    <a:pt x="252" y="259"/>
                  </a:cubicBezTo>
                  <a:cubicBezTo>
                    <a:pt x="320" y="259"/>
                    <a:pt x="405" y="224"/>
                    <a:pt x="500" y="130"/>
                  </a:cubicBezTo>
                  <a:cubicBezTo>
                    <a:pt x="357" y="35"/>
                    <a:pt x="255" y="0"/>
                    <a:pt x="18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13" name="Google Shape;5613;p9"/>
            <p:cNvSpPr/>
            <p:nvPr/>
          </p:nvSpPr>
          <p:spPr>
            <a:xfrm>
              <a:off x="4944575" y="3843600"/>
              <a:ext cx="22450" cy="13400"/>
            </a:xfrm>
            <a:custGeom>
              <a:avLst/>
              <a:gdLst/>
              <a:ahLst/>
              <a:cxnLst/>
              <a:rect l="l" t="t" r="r" b="b"/>
              <a:pathLst>
                <a:path w="898" h="536" extrusionOk="0">
                  <a:moveTo>
                    <a:pt x="449" y="1"/>
                  </a:moveTo>
                  <a:cubicBezTo>
                    <a:pt x="225" y="1"/>
                    <a:pt x="1" y="113"/>
                    <a:pt x="1" y="337"/>
                  </a:cubicBezTo>
                  <a:cubicBezTo>
                    <a:pt x="1" y="337"/>
                    <a:pt x="300" y="536"/>
                    <a:pt x="565" y="536"/>
                  </a:cubicBezTo>
                  <a:cubicBezTo>
                    <a:pt x="698" y="536"/>
                    <a:pt x="823" y="486"/>
                    <a:pt x="897" y="337"/>
                  </a:cubicBezTo>
                  <a:cubicBezTo>
                    <a:pt x="897" y="113"/>
                    <a:pt x="673" y="1"/>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14" name="Google Shape;5614;p9"/>
            <p:cNvSpPr/>
            <p:nvPr/>
          </p:nvSpPr>
          <p:spPr>
            <a:xfrm>
              <a:off x="4938975" y="3863200"/>
              <a:ext cx="15200" cy="7950"/>
            </a:xfrm>
            <a:custGeom>
              <a:avLst/>
              <a:gdLst/>
              <a:ahLst/>
              <a:cxnLst/>
              <a:rect l="l" t="t" r="r" b="b"/>
              <a:pathLst>
                <a:path w="608" h="318" extrusionOk="0">
                  <a:moveTo>
                    <a:pt x="449" y="1"/>
                  </a:moveTo>
                  <a:cubicBezTo>
                    <a:pt x="225" y="1"/>
                    <a:pt x="1" y="1"/>
                    <a:pt x="225" y="225"/>
                  </a:cubicBezTo>
                  <a:cubicBezTo>
                    <a:pt x="225" y="291"/>
                    <a:pt x="263" y="318"/>
                    <a:pt x="312" y="318"/>
                  </a:cubicBezTo>
                  <a:cubicBezTo>
                    <a:pt x="430" y="318"/>
                    <a:pt x="607" y="159"/>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15" name="Google Shape;5615;p9"/>
            <p:cNvSpPr/>
            <p:nvPr/>
          </p:nvSpPr>
          <p:spPr>
            <a:xfrm>
              <a:off x="4798900" y="3863300"/>
              <a:ext cx="4800" cy="8275"/>
            </a:xfrm>
            <a:custGeom>
              <a:avLst/>
              <a:gdLst/>
              <a:ahLst/>
              <a:cxnLst/>
              <a:rect l="l" t="t" r="r" b="b"/>
              <a:pathLst>
                <a:path w="192" h="331" extrusionOk="0">
                  <a:moveTo>
                    <a:pt x="124" y="0"/>
                  </a:moveTo>
                  <a:cubicBezTo>
                    <a:pt x="96" y="0"/>
                    <a:pt x="55" y="58"/>
                    <a:pt x="1" y="221"/>
                  </a:cubicBezTo>
                  <a:cubicBezTo>
                    <a:pt x="40" y="300"/>
                    <a:pt x="73" y="330"/>
                    <a:pt x="98" y="330"/>
                  </a:cubicBezTo>
                  <a:cubicBezTo>
                    <a:pt x="183" y="330"/>
                    <a:pt x="191" y="0"/>
                    <a:pt x="1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16" name="Google Shape;5616;p9"/>
            <p:cNvSpPr/>
            <p:nvPr/>
          </p:nvSpPr>
          <p:spPr>
            <a:xfrm>
              <a:off x="4670050" y="3871175"/>
              <a:ext cx="4675" cy="6500"/>
            </a:xfrm>
            <a:custGeom>
              <a:avLst/>
              <a:gdLst/>
              <a:ahLst/>
              <a:cxnLst/>
              <a:rect l="l" t="t" r="r" b="b"/>
              <a:pathLst>
                <a:path w="187" h="260" extrusionOk="0">
                  <a:moveTo>
                    <a:pt x="112" y="1"/>
                  </a:moveTo>
                  <a:cubicBezTo>
                    <a:pt x="85" y="1"/>
                    <a:pt x="47" y="35"/>
                    <a:pt x="0" y="130"/>
                  </a:cubicBezTo>
                  <a:cubicBezTo>
                    <a:pt x="47" y="225"/>
                    <a:pt x="85" y="260"/>
                    <a:pt x="112" y="260"/>
                  </a:cubicBezTo>
                  <a:cubicBezTo>
                    <a:pt x="187" y="260"/>
                    <a:pt x="187" y="1"/>
                    <a:pt x="11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17" name="Google Shape;5617;p9"/>
            <p:cNvSpPr/>
            <p:nvPr/>
          </p:nvSpPr>
          <p:spPr>
            <a:xfrm>
              <a:off x="4742875" y="3870475"/>
              <a:ext cx="4850" cy="5150"/>
            </a:xfrm>
            <a:custGeom>
              <a:avLst/>
              <a:gdLst/>
              <a:ahLst/>
              <a:cxnLst/>
              <a:rect l="l" t="t" r="r" b="b"/>
              <a:pathLst>
                <a:path w="194" h="206" extrusionOk="0">
                  <a:moveTo>
                    <a:pt x="130" y="0"/>
                  </a:moveTo>
                  <a:cubicBezTo>
                    <a:pt x="103" y="0"/>
                    <a:pt x="59" y="41"/>
                    <a:pt x="1" y="158"/>
                  </a:cubicBezTo>
                  <a:cubicBezTo>
                    <a:pt x="34" y="192"/>
                    <a:pt x="63" y="205"/>
                    <a:pt x="87" y="205"/>
                  </a:cubicBezTo>
                  <a:cubicBezTo>
                    <a:pt x="179" y="205"/>
                    <a:pt x="193" y="0"/>
                    <a:pt x="13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18" name="Google Shape;5618;p9"/>
            <p:cNvSpPr/>
            <p:nvPr/>
          </p:nvSpPr>
          <p:spPr>
            <a:xfrm>
              <a:off x="2266375" y="3876775"/>
              <a:ext cx="4700" cy="6500"/>
            </a:xfrm>
            <a:custGeom>
              <a:avLst/>
              <a:gdLst/>
              <a:ahLst/>
              <a:cxnLst/>
              <a:rect l="l" t="t" r="r" b="b"/>
              <a:pathLst>
                <a:path w="188" h="260" extrusionOk="0">
                  <a:moveTo>
                    <a:pt x="113" y="1"/>
                  </a:moveTo>
                  <a:cubicBezTo>
                    <a:pt x="85" y="1"/>
                    <a:pt x="48" y="36"/>
                    <a:pt x="1" y="130"/>
                  </a:cubicBezTo>
                  <a:cubicBezTo>
                    <a:pt x="48" y="225"/>
                    <a:pt x="85" y="260"/>
                    <a:pt x="113" y="260"/>
                  </a:cubicBezTo>
                  <a:cubicBezTo>
                    <a:pt x="187" y="260"/>
                    <a:pt x="187" y="1"/>
                    <a:pt x="1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19" name="Google Shape;5619;p9"/>
            <p:cNvSpPr/>
            <p:nvPr/>
          </p:nvSpPr>
          <p:spPr>
            <a:xfrm>
              <a:off x="6692700" y="3874425"/>
              <a:ext cx="16600" cy="12375"/>
            </a:xfrm>
            <a:custGeom>
              <a:avLst/>
              <a:gdLst/>
              <a:ahLst/>
              <a:cxnLst/>
              <a:rect l="l" t="t" r="r" b="b"/>
              <a:pathLst>
                <a:path w="664" h="495" extrusionOk="0">
                  <a:moveTo>
                    <a:pt x="225" y="0"/>
                  </a:moveTo>
                  <a:cubicBezTo>
                    <a:pt x="225" y="224"/>
                    <a:pt x="225" y="224"/>
                    <a:pt x="1" y="448"/>
                  </a:cubicBezTo>
                  <a:cubicBezTo>
                    <a:pt x="97" y="480"/>
                    <a:pt x="179" y="494"/>
                    <a:pt x="248" y="494"/>
                  </a:cubicBezTo>
                  <a:cubicBezTo>
                    <a:pt x="664" y="494"/>
                    <a:pt x="609" y="0"/>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20" name="Google Shape;5620;p9"/>
            <p:cNvSpPr/>
            <p:nvPr/>
          </p:nvSpPr>
          <p:spPr>
            <a:xfrm>
              <a:off x="3106825" y="3885625"/>
              <a:ext cx="5625" cy="25"/>
            </a:xfrm>
            <a:custGeom>
              <a:avLst/>
              <a:gdLst/>
              <a:ahLst/>
              <a:cxnLst/>
              <a:rect l="l" t="t" r="r" b="b"/>
              <a:pathLst>
                <a:path w="225" h="1" extrusionOk="0">
                  <a:moveTo>
                    <a:pt x="224" y="0"/>
                  </a:moveTo>
                  <a:lnTo>
                    <a:pt x="0" y="0"/>
                  </a:lnTo>
                  <a:cubicBezTo>
                    <a:pt x="0" y="0"/>
                    <a:pt x="224" y="0"/>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21" name="Google Shape;5621;p9"/>
            <p:cNvSpPr/>
            <p:nvPr/>
          </p:nvSpPr>
          <p:spPr>
            <a:xfrm>
              <a:off x="5230575" y="3906875"/>
              <a:ext cx="16600" cy="7950"/>
            </a:xfrm>
            <a:custGeom>
              <a:avLst/>
              <a:gdLst/>
              <a:ahLst/>
              <a:cxnLst/>
              <a:rect l="l" t="t" r="r" b="b"/>
              <a:pathLst>
                <a:path w="664" h="318" extrusionOk="0">
                  <a:moveTo>
                    <a:pt x="542" y="0"/>
                  </a:moveTo>
                  <a:cubicBezTo>
                    <a:pt x="317" y="0"/>
                    <a:pt x="0" y="317"/>
                    <a:pt x="225" y="317"/>
                  </a:cubicBezTo>
                  <a:cubicBezTo>
                    <a:pt x="271" y="317"/>
                    <a:pt x="341" y="304"/>
                    <a:pt x="439" y="271"/>
                  </a:cubicBezTo>
                  <a:cubicBezTo>
                    <a:pt x="439" y="271"/>
                    <a:pt x="663" y="47"/>
                    <a:pt x="663" y="47"/>
                  </a:cubicBezTo>
                  <a:cubicBezTo>
                    <a:pt x="630" y="14"/>
                    <a:pt x="588" y="0"/>
                    <a:pt x="54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22" name="Google Shape;5622;p9"/>
            <p:cNvSpPr/>
            <p:nvPr/>
          </p:nvSpPr>
          <p:spPr>
            <a:xfrm>
              <a:off x="4989400" y="3939325"/>
              <a:ext cx="11225" cy="7950"/>
            </a:xfrm>
            <a:custGeom>
              <a:avLst/>
              <a:gdLst/>
              <a:ahLst/>
              <a:cxnLst/>
              <a:rect l="l" t="t" r="r" b="b"/>
              <a:pathLst>
                <a:path w="449" h="318" extrusionOk="0">
                  <a:moveTo>
                    <a:pt x="80" y="1"/>
                  </a:moveTo>
                  <a:cubicBezTo>
                    <a:pt x="1" y="1"/>
                    <a:pt x="1" y="159"/>
                    <a:pt x="1" y="318"/>
                  </a:cubicBezTo>
                  <a:cubicBezTo>
                    <a:pt x="225" y="318"/>
                    <a:pt x="449" y="318"/>
                    <a:pt x="225" y="94"/>
                  </a:cubicBezTo>
                  <a:cubicBezTo>
                    <a:pt x="159" y="28"/>
                    <a:pt x="113" y="1"/>
                    <a:pt x="8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23" name="Google Shape;5623;p9"/>
            <p:cNvSpPr/>
            <p:nvPr/>
          </p:nvSpPr>
          <p:spPr>
            <a:xfrm>
              <a:off x="5006225" y="3941650"/>
              <a:ext cx="5625" cy="2525"/>
            </a:xfrm>
            <a:custGeom>
              <a:avLst/>
              <a:gdLst/>
              <a:ahLst/>
              <a:cxnLst/>
              <a:rect l="l" t="t" r="r" b="b"/>
              <a:pathLst>
                <a:path w="225" h="101" extrusionOk="0">
                  <a:moveTo>
                    <a:pt x="0" y="1"/>
                  </a:moveTo>
                  <a:cubicBezTo>
                    <a:pt x="0" y="1"/>
                    <a:pt x="100" y="100"/>
                    <a:pt x="166" y="100"/>
                  </a:cubicBezTo>
                  <a:cubicBezTo>
                    <a:pt x="199" y="100"/>
                    <a:pt x="224" y="75"/>
                    <a:pt x="2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24" name="Google Shape;5624;p9"/>
            <p:cNvSpPr/>
            <p:nvPr/>
          </p:nvSpPr>
          <p:spPr>
            <a:xfrm>
              <a:off x="4658825" y="3947250"/>
              <a:ext cx="5625" cy="25"/>
            </a:xfrm>
            <a:custGeom>
              <a:avLst/>
              <a:gdLst/>
              <a:ahLst/>
              <a:cxnLst/>
              <a:rect l="l" t="t" r="r" b="b"/>
              <a:pathLst>
                <a:path w="225" h="1" extrusionOk="0">
                  <a:moveTo>
                    <a:pt x="225" y="1"/>
                  </a:moveTo>
                  <a:lnTo>
                    <a:pt x="1" y="1"/>
                  </a:lnTo>
                  <a:cubicBezTo>
                    <a:pt x="1" y="1"/>
                    <a:pt x="225" y="1"/>
                    <a:pt x="2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25" name="Google Shape;5625;p9"/>
            <p:cNvSpPr/>
            <p:nvPr/>
          </p:nvSpPr>
          <p:spPr>
            <a:xfrm>
              <a:off x="2092675" y="3941650"/>
              <a:ext cx="22450" cy="22450"/>
            </a:xfrm>
            <a:custGeom>
              <a:avLst/>
              <a:gdLst/>
              <a:ahLst/>
              <a:cxnLst/>
              <a:rect l="l" t="t" r="r" b="b"/>
              <a:pathLst>
                <a:path w="898" h="898" extrusionOk="0">
                  <a:moveTo>
                    <a:pt x="449" y="449"/>
                  </a:moveTo>
                  <a:cubicBezTo>
                    <a:pt x="1" y="1"/>
                    <a:pt x="897" y="897"/>
                    <a:pt x="449" y="449"/>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26" name="Google Shape;5626;p9"/>
            <p:cNvSpPr/>
            <p:nvPr/>
          </p:nvSpPr>
          <p:spPr>
            <a:xfrm>
              <a:off x="4686850" y="3949000"/>
              <a:ext cx="15425" cy="9475"/>
            </a:xfrm>
            <a:custGeom>
              <a:avLst/>
              <a:gdLst/>
              <a:ahLst/>
              <a:cxnLst/>
              <a:rect l="l" t="t" r="r" b="b"/>
              <a:pathLst>
                <a:path w="617" h="379" extrusionOk="0">
                  <a:moveTo>
                    <a:pt x="197" y="1"/>
                  </a:moveTo>
                  <a:cubicBezTo>
                    <a:pt x="126" y="1"/>
                    <a:pt x="56" y="43"/>
                    <a:pt x="0" y="155"/>
                  </a:cubicBezTo>
                  <a:cubicBezTo>
                    <a:pt x="449" y="155"/>
                    <a:pt x="449" y="155"/>
                    <a:pt x="449" y="379"/>
                  </a:cubicBezTo>
                  <a:cubicBezTo>
                    <a:pt x="617" y="379"/>
                    <a:pt x="407" y="1"/>
                    <a:pt x="1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27" name="Google Shape;5627;p9"/>
            <p:cNvSpPr/>
            <p:nvPr/>
          </p:nvSpPr>
          <p:spPr>
            <a:xfrm>
              <a:off x="4832525" y="3958450"/>
              <a:ext cx="11225" cy="25"/>
            </a:xfrm>
            <a:custGeom>
              <a:avLst/>
              <a:gdLst/>
              <a:ahLst/>
              <a:cxnLst/>
              <a:rect l="l" t="t" r="r" b="b"/>
              <a:pathLst>
                <a:path w="449" h="1" extrusionOk="0">
                  <a:moveTo>
                    <a:pt x="0" y="1"/>
                  </a:moveTo>
                  <a:lnTo>
                    <a:pt x="449" y="1"/>
                  </a:lnTo>
                  <a:cubicBezTo>
                    <a:pt x="449" y="1"/>
                    <a:pt x="0"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28" name="Google Shape;5628;p9"/>
            <p:cNvSpPr/>
            <p:nvPr/>
          </p:nvSpPr>
          <p:spPr>
            <a:xfrm>
              <a:off x="4698050" y="3969675"/>
              <a:ext cx="11225" cy="2500"/>
            </a:xfrm>
            <a:custGeom>
              <a:avLst/>
              <a:gdLst/>
              <a:ahLst/>
              <a:cxnLst/>
              <a:rect l="l" t="t" r="r" b="b"/>
              <a:pathLst>
                <a:path w="449" h="100" extrusionOk="0">
                  <a:moveTo>
                    <a:pt x="1" y="0"/>
                  </a:moveTo>
                  <a:cubicBezTo>
                    <a:pt x="1" y="0"/>
                    <a:pt x="200" y="100"/>
                    <a:pt x="333" y="100"/>
                  </a:cubicBezTo>
                  <a:cubicBezTo>
                    <a:pt x="399" y="100"/>
                    <a:pt x="449" y="75"/>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29" name="Google Shape;5629;p9"/>
            <p:cNvSpPr/>
            <p:nvPr/>
          </p:nvSpPr>
          <p:spPr>
            <a:xfrm>
              <a:off x="5644950" y="3995200"/>
              <a:ext cx="16825" cy="6700"/>
            </a:xfrm>
            <a:custGeom>
              <a:avLst/>
              <a:gdLst/>
              <a:ahLst/>
              <a:cxnLst/>
              <a:rect l="l" t="t" r="r" b="b"/>
              <a:pathLst>
                <a:path w="673" h="268" extrusionOk="0">
                  <a:moveTo>
                    <a:pt x="274" y="0"/>
                  </a:moveTo>
                  <a:cubicBezTo>
                    <a:pt x="175" y="0"/>
                    <a:pt x="75" y="25"/>
                    <a:pt x="1" y="100"/>
                  </a:cubicBezTo>
                  <a:cubicBezTo>
                    <a:pt x="225" y="212"/>
                    <a:pt x="393" y="268"/>
                    <a:pt x="505" y="268"/>
                  </a:cubicBezTo>
                  <a:cubicBezTo>
                    <a:pt x="617" y="268"/>
                    <a:pt x="673" y="212"/>
                    <a:pt x="673" y="100"/>
                  </a:cubicBezTo>
                  <a:cubicBezTo>
                    <a:pt x="673" y="100"/>
                    <a:pt x="474" y="0"/>
                    <a:pt x="27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30" name="Google Shape;5630;p9"/>
            <p:cNvSpPr/>
            <p:nvPr/>
          </p:nvSpPr>
          <p:spPr>
            <a:xfrm>
              <a:off x="5527300" y="4015900"/>
              <a:ext cx="11225" cy="4225"/>
            </a:xfrm>
            <a:custGeom>
              <a:avLst/>
              <a:gdLst/>
              <a:ahLst/>
              <a:cxnLst/>
              <a:rect l="l" t="t" r="r" b="b"/>
              <a:pathLst>
                <a:path w="449" h="169" extrusionOk="0">
                  <a:moveTo>
                    <a:pt x="224" y="0"/>
                  </a:moveTo>
                  <a:cubicBezTo>
                    <a:pt x="112" y="0"/>
                    <a:pt x="0" y="56"/>
                    <a:pt x="0" y="168"/>
                  </a:cubicBezTo>
                  <a:lnTo>
                    <a:pt x="448" y="168"/>
                  </a:lnTo>
                  <a:cubicBezTo>
                    <a:pt x="448" y="56"/>
                    <a:pt x="336" y="0"/>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31" name="Google Shape;5631;p9"/>
            <p:cNvSpPr/>
            <p:nvPr/>
          </p:nvSpPr>
          <p:spPr>
            <a:xfrm>
              <a:off x="4513150" y="4040025"/>
              <a:ext cx="14975" cy="2500"/>
            </a:xfrm>
            <a:custGeom>
              <a:avLst/>
              <a:gdLst/>
              <a:ahLst/>
              <a:cxnLst/>
              <a:rect l="l" t="t" r="r" b="b"/>
              <a:pathLst>
                <a:path w="599" h="100" extrusionOk="0">
                  <a:moveTo>
                    <a:pt x="167" y="0"/>
                  </a:moveTo>
                  <a:cubicBezTo>
                    <a:pt x="75" y="0"/>
                    <a:pt x="1" y="25"/>
                    <a:pt x="1" y="100"/>
                  </a:cubicBezTo>
                  <a:lnTo>
                    <a:pt x="449" y="100"/>
                  </a:lnTo>
                  <a:cubicBezTo>
                    <a:pt x="598" y="100"/>
                    <a:pt x="349" y="0"/>
                    <a:pt x="1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32" name="Google Shape;5632;p9"/>
            <p:cNvSpPr/>
            <p:nvPr/>
          </p:nvSpPr>
          <p:spPr>
            <a:xfrm>
              <a:off x="3825875" y="4048100"/>
              <a:ext cx="14950" cy="2525"/>
            </a:xfrm>
            <a:custGeom>
              <a:avLst/>
              <a:gdLst/>
              <a:ahLst/>
              <a:cxnLst/>
              <a:rect l="l" t="t" r="r" b="b"/>
              <a:pathLst>
                <a:path w="598" h="101" extrusionOk="0">
                  <a:moveTo>
                    <a:pt x="149" y="1"/>
                  </a:moveTo>
                  <a:cubicBezTo>
                    <a:pt x="0" y="1"/>
                    <a:pt x="249" y="100"/>
                    <a:pt x="432" y="100"/>
                  </a:cubicBezTo>
                  <a:cubicBezTo>
                    <a:pt x="523" y="100"/>
                    <a:pt x="598" y="75"/>
                    <a:pt x="5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33" name="Google Shape;5633;p9"/>
            <p:cNvSpPr/>
            <p:nvPr/>
          </p:nvSpPr>
          <p:spPr>
            <a:xfrm>
              <a:off x="5773825" y="4040175"/>
              <a:ext cx="11225" cy="7950"/>
            </a:xfrm>
            <a:custGeom>
              <a:avLst/>
              <a:gdLst/>
              <a:ahLst/>
              <a:cxnLst/>
              <a:rect l="l" t="t" r="r" b="b"/>
              <a:pathLst>
                <a:path w="449" h="318" extrusionOk="0">
                  <a:moveTo>
                    <a:pt x="79" y="1"/>
                  </a:moveTo>
                  <a:cubicBezTo>
                    <a:pt x="0" y="1"/>
                    <a:pt x="0" y="159"/>
                    <a:pt x="0" y="318"/>
                  </a:cubicBezTo>
                  <a:cubicBezTo>
                    <a:pt x="224" y="318"/>
                    <a:pt x="448" y="318"/>
                    <a:pt x="224" y="94"/>
                  </a:cubicBezTo>
                  <a:cubicBezTo>
                    <a:pt x="159" y="28"/>
                    <a:pt x="112" y="1"/>
                    <a:pt x="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34" name="Google Shape;5634;p9"/>
            <p:cNvSpPr/>
            <p:nvPr/>
          </p:nvSpPr>
          <p:spPr>
            <a:xfrm>
              <a:off x="3779175" y="4048100"/>
              <a:ext cx="11225" cy="7950"/>
            </a:xfrm>
            <a:custGeom>
              <a:avLst/>
              <a:gdLst/>
              <a:ahLst/>
              <a:cxnLst/>
              <a:rect l="l" t="t" r="r" b="b"/>
              <a:pathLst>
                <a:path w="449" h="318" extrusionOk="0">
                  <a:moveTo>
                    <a:pt x="449" y="1"/>
                  </a:moveTo>
                  <a:cubicBezTo>
                    <a:pt x="449" y="1"/>
                    <a:pt x="0" y="1"/>
                    <a:pt x="0" y="225"/>
                  </a:cubicBezTo>
                  <a:cubicBezTo>
                    <a:pt x="0" y="291"/>
                    <a:pt x="39" y="318"/>
                    <a:pt x="93" y="318"/>
                  </a:cubicBezTo>
                  <a:cubicBezTo>
                    <a:pt x="224" y="318"/>
                    <a:pt x="449" y="159"/>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35" name="Google Shape;5635;p9"/>
            <p:cNvSpPr/>
            <p:nvPr/>
          </p:nvSpPr>
          <p:spPr>
            <a:xfrm>
              <a:off x="5591350" y="4058125"/>
              <a:ext cx="11100" cy="5150"/>
            </a:xfrm>
            <a:custGeom>
              <a:avLst/>
              <a:gdLst/>
              <a:ahLst/>
              <a:cxnLst/>
              <a:rect l="l" t="t" r="r" b="b"/>
              <a:pathLst>
                <a:path w="444" h="206" extrusionOk="0">
                  <a:moveTo>
                    <a:pt x="321" y="1"/>
                  </a:moveTo>
                  <a:cubicBezTo>
                    <a:pt x="289" y="1"/>
                    <a:pt x="229" y="14"/>
                    <a:pt x="127" y="48"/>
                  </a:cubicBezTo>
                  <a:cubicBezTo>
                    <a:pt x="10" y="165"/>
                    <a:pt x="0" y="206"/>
                    <a:pt x="38" y="206"/>
                  </a:cubicBezTo>
                  <a:cubicBezTo>
                    <a:pt x="121" y="206"/>
                    <a:pt x="443" y="1"/>
                    <a:pt x="32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36" name="Google Shape;5636;p9"/>
            <p:cNvSpPr/>
            <p:nvPr/>
          </p:nvSpPr>
          <p:spPr>
            <a:xfrm>
              <a:off x="5622775" y="4069375"/>
              <a:ext cx="16600" cy="12375"/>
            </a:xfrm>
            <a:custGeom>
              <a:avLst/>
              <a:gdLst/>
              <a:ahLst/>
              <a:cxnLst/>
              <a:rect l="l" t="t" r="r" b="b"/>
              <a:pathLst>
                <a:path w="664" h="495" extrusionOk="0">
                  <a:moveTo>
                    <a:pt x="416" y="1"/>
                  </a:moveTo>
                  <a:cubicBezTo>
                    <a:pt x="0" y="1"/>
                    <a:pt x="55" y="494"/>
                    <a:pt x="439" y="494"/>
                  </a:cubicBezTo>
                  <a:cubicBezTo>
                    <a:pt x="439" y="270"/>
                    <a:pt x="663" y="270"/>
                    <a:pt x="663" y="46"/>
                  </a:cubicBezTo>
                  <a:cubicBezTo>
                    <a:pt x="567" y="14"/>
                    <a:pt x="485" y="1"/>
                    <a:pt x="41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37" name="Google Shape;5637;p9"/>
            <p:cNvSpPr/>
            <p:nvPr/>
          </p:nvSpPr>
          <p:spPr>
            <a:xfrm>
              <a:off x="5773825" y="4088725"/>
              <a:ext cx="22425" cy="4225"/>
            </a:xfrm>
            <a:custGeom>
              <a:avLst/>
              <a:gdLst/>
              <a:ahLst/>
              <a:cxnLst/>
              <a:rect l="l" t="t" r="r" b="b"/>
              <a:pathLst>
                <a:path w="897" h="169" extrusionOk="0">
                  <a:moveTo>
                    <a:pt x="505" y="1"/>
                  </a:moveTo>
                  <a:cubicBezTo>
                    <a:pt x="280" y="1"/>
                    <a:pt x="0" y="57"/>
                    <a:pt x="0" y="169"/>
                  </a:cubicBezTo>
                  <a:lnTo>
                    <a:pt x="673" y="169"/>
                  </a:lnTo>
                  <a:cubicBezTo>
                    <a:pt x="897" y="57"/>
                    <a:pt x="729" y="1"/>
                    <a:pt x="50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38" name="Google Shape;5638;p9"/>
            <p:cNvSpPr/>
            <p:nvPr/>
          </p:nvSpPr>
          <p:spPr>
            <a:xfrm>
              <a:off x="5829850" y="4092925"/>
              <a:ext cx="5625" cy="2525"/>
            </a:xfrm>
            <a:custGeom>
              <a:avLst/>
              <a:gdLst/>
              <a:ahLst/>
              <a:cxnLst/>
              <a:rect l="l" t="t" r="r" b="b"/>
              <a:pathLst>
                <a:path w="225" h="101" extrusionOk="0">
                  <a:moveTo>
                    <a:pt x="0" y="1"/>
                  </a:moveTo>
                  <a:cubicBezTo>
                    <a:pt x="0" y="1"/>
                    <a:pt x="100" y="100"/>
                    <a:pt x="166" y="100"/>
                  </a:cubicBezTo>
                  <a:cubicBezTo>
                    <a:pt x="200" y="100"/>
                    <a:pt x="225" y="75"/>
                    <a:pt x="2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39" name="Google Shape;5639;p9"/>
            <p:cNvSpPr/>
            <p:nvPr/>
          </p:nvSpPr>
          <p:spPr>
            <a:xfrm>
              <a:off x="4552375" y="4120950"/>
              <a:ext cx="5625" cy="2500"/>
            </a:xfrm>
            <a:custGeom>
              <a:avLst/>
              <a:gdLst/>
              <a:ahLst/>
              <a:cxnLst/>
              <a:rect l="l" t="t" r="r" b="b"/>
              <a:pathLst>
                <a:path w="225" h="100" extrusionOk="0">
                  <a:moveTo>
                    <a:pt x="1" y="0"/>
                  </a:moveTo>
                  <a:cubicBezTo>
                    <a:pt x="1" y="0"/>
                    <a:pt x="100" y="100"/>
                    <a:pt x="167" y="100"/>
                  </a:cubicBezTo>
                  <a:cubicBezTo>
                    <a:pt x="200" y="100"/>
                    <a:pt x="225" y="75"/>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40" name="Google Shape;5640;p9"/>
            <p:cNvSpPr/>
            <p:nvPr/>
          </p:nvSpPr>
          <p:spPr>
            <a:xfrm>
              <a:off x="4092925" y="4171375"/>
              <a:ext cx="16850" cy="11225"/>
            </a:xfrm>
            <a:custGeom>
              <a:avLst/>
              <a:gdLst/>
              <a:ahLst/>
              <a:cxnLst/>
              <a:rect l="l" t="t" r="r" b="b"/>
              <a:pathLst>
                <a:path w="674" h="449" extrusionOk="0">
                  <a:moveTo>
                    <a:pt x="1" y="0"/>
                  </a:moveTo>
                  <a:cubicBezTo>
                    <a:pt x="1" y="224"/>
                    <a:pt x="225" y="449"/>
                    <a:pt x="673" y="449"/>
                  </a:cubicBezTo>
                  <a:cubicBezTo>
                    <a:pt x="449" y="224"/>
                    <a:pt x="225"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41" name="Google Shape;5641;p9"/>
            <p:cNvSpPr/>
            <p:nvPr/>
          </p:nvSpPr>
          <p:spPr>
            <a:xfrm>
              <a:off x="4294650" y="4171375"/>
              <a:ext cx="11225" cy="2500"/>
            </a:xfrm>
            <a:custGeom>
              <a:avLst/>
              <a:gdLst/>
              <a:ahLst/>
              <a:cxnLst/>
              <a:rect l="l" t="t" r="r" b="b"/>
              <a:pathLst>
                <a:path w="449" h="100" extrusionOk="0">
                  <a:moveTo>
                    <a:pt x="0" y="0"/>
                  </a:moveTo>
                  <a:cubicBezTo>
                    <a:pt x="0" y="0"/>
                    <a:pt x="199" y="100"/>
                    <a:pt x="332" y="100"/>
                  </a:cubicBezTo>
                  <a:cubicBezTo>
                    <a:pt x="399" y="100"/>
                    <a:pt x="448" y="75"/>
                    <a:pt x="4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42" name="Google Shape;5642;p9"/>
            <p:cNvSpPr/>
            <p:nvPr/>
          </p:nvSpPr>
          <p:spPr>
            <a:xfrm>
              <a:off x="2917500" y="4175800"/>
              <a:ext cx="15650" cy="5150"/>
            </a:xfrm>
            <a:custGeom>
              <a:avLst/>
              <a:gdLst/>
              <a:ahLst/>
              <a:cxnLst/>
              <a:rect l="l" t="t" r="r" b="b"/>
              <a:pathLst>
                <a:path w="626" h="206" extrusionOk="0">
                  <a:moveTo>
                    <a:pt x="308" y="0"/>
                  </a:moveTo>
                  <a:cubicBezTo>
                    <a:pt x="1" y="0"/>
                    <a:pt x="88" y="205"/>
                    <a:pt x="298" y="205"/>
                  </a:cubicBezTo>
                  <a:cubicBezTo>
                    <a:pt x="391" y="205"/>
                    <a:pt x="508" y="165"/>
                    <a:pt x="626" y="47"/>
                  </a:cubicBezTo>
                  <a:cubicBezTo>
                    <a:pt x="491" y="14"/>
                    <a:pt x="386" y="0"/>
                    <a:pt x="30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43" name="Google Shape;5643;p9"/>
            <p:cNvSpPr/>
            <p:nvPr/>
          </p:nvSpPr>
          <p:spPr>
            <a:xfrm>
              <a:off x="4104150" y="4182575"/>
              <a:ext cx="11225" cy="11225"/>
            </a:xfrm>
            <a:custGeom>
              <a:avLst/>
              <a:gdLst/>
              <a:ahLst/>
              <a:cxnLst/>
              <a:rect l="l" t="t" r="r" b="b"/>
              <a:pathLst>
                <a:path w="449" h="449" extrusionOk="0">
                  <a:moveTo>
                    <a:pt x="0" y="1"/>
                  </a:moveTo>
                  <a:cubicBezTo>
                    <a:pt x="0" y="225"/>
                    <a:pt x="0" y="449"/>
                    <a:pt x="224" y="449"/>
                  </a:cubicBezTo>
                  <a:cubicBezTo>
                    <a:pt x="448" y="449"/>
                    <a:pt x="0"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44" name="Google Shape;5644;p9"/>
            <p:cNvSpPr/>
            <p:nvPr/>
          </p:nvSpPr>
          <p:spPr>
            <a:xfrm>
              <a:off x="4322650" y="4210675"/>
              <a:ext cx="4800" cy="8275"/>
            </a:xfrm>
            <a:custGeom>
              <a:avLst/>
              <a:gdLst/>
              <a:ahLst/>
              <a:cxnLst/>
              <a:rect l="l" t="t" r="r" b="b"/>
              <a:pathLst>
                <a:path w="192" h="331" extrusionOk="0">
                  <a:moveTo>
                    <a:pt x="124" y="1"/>
                  </a:moveTo>
                  <a:cubicBezTo>
                    <a:pt x="96" y="1"/>
                    <a:pt x="55" y="58"/>
                    <a:pt x="1" y="221"/>
                  </a:cubicBezTo>
                  <a:cubicBezTo>
                    <a:pt x="40" y="300"/>
                    <a:pt x="73" y="330"/>
                    <a:pt x="98" y="330"/>
                  </a:cubicBezTo>
                  <a:cubicBezTo>
                    <a:pt x="183" y="330"/>
                    <a:pt x="191" y="1"/>
                    <a:pt x="1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45" name="Google Shape;5645;p9"/>
            <p:cNvSpPr/>
            <p:nvPr/>
          </p:nvSpPr>
          <p:spPr>
            <a:xfrm>
              <a:off x="3471000" y="4217600"/>
              <a:ext cx="11250" cy="4225"/>
            </a:xfrm>
            <a:custGeom>
              <a:avLst/>
              <a:gdLst/>
              <a:ahLst/>
              <a:cxnLst/>
              <a:rect l="l" t="t" r="r" b="b"/>
              <a:pathLst>
                <a:path w="450" h="169" extrusionOk="0">
                  <a:moveTo>
                    <a:pt x="225" y="0"/>
                  </a:moveTo>
                  <a:cubicBezTo>
                    <a:pt x="113" y="0"/>
                    <a:pt x="1" y="56"/>
                    <a:pt x="1" y="168"/>
                  </a:cubicBezTo>
                  <a:lnTo>
                    <a:pt x="449" y="168"/>
                  </a:lnTo>
                  <a:cubicBezTo>
                    <a:pt x="449" y="56"/>
                    <a:pt x="337" y="0"/>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46" name="Google Shape;5646;p9"/>
            <p:cNvSpPr/>
            <p:nvPr/>
          </p:nvSpPr>
          <p:spPr>
            <a:xfrm>
              <a:off x="4653225" y="4244200"/>
              <a:ext cx="5625" cy="25"/>
            </a:xfrm>
            <a:custGeom>
              <a:avLst/>
              <a:gdLst/>
              <a:ahLst/>
              <a:cxnLst/>
              <a:rect l="l" t="t" r="r" b="b"/>
              <a:pathLst>
                <a:path w="225" h="1" extrusionOk="0">
                  <a:moveTo>
                    <a:pt x="225" y="1"/>
                  </a:moveTo>
                  <a:lnTo>
                    <a:pt x="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47" name="Google Shape;5647;p9"/>
            <p:cNvSpPr/>
            <p:nvPr/>
          </p:nvSpPr>
          <p:spPr>
            <a:xfrm>
              <a:off x="4602800" y="4277825"/>
              <a:ext cx="11225" cy="11225"/>
            </a:xfrm>
            <a:custGeom>
              <a:avLst/>
              <a:gdLst/>
              <a:ahLst/>
              <a:cxnLst/>
              <a:rect l="l" t="t" r="r" b="b"/>
              <a:pathLst>
                <a:path w="449" h="449" extrusionOk="0">
                  <a:moveTo>
                    <a:pt x="225" y="1"/>
                  </a:moveTo>
                  <a:lnTo>
                    <a:pt x="1" y="449"/>
                  </a:lnTo>
                  <a:cubicBezTo>
                    <a:pt x="449" y="449"/>
                    <a:pt x="449" y="1"/>
                    <a:pt x="2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48" name="Google Shape;5648;p9"/>
            <p:cNvSpPr/>
            <p:nvPr/>
          </p:nvSpPr>
          <p:spPr>
            <a:xfrm>
              <a:off x="4501950" y="4277825"/>
              <a:ext cx="22425" cy="22450"/>
            </a:xfrm>
            <a:custGeom>
              <a:avLst/>
              <a:gdLst/>
              <a:ahLst/>
              <a:cxnLst/>
              <a:rect l="l" t="t" r="r" b="b"/>
              <a:pathLst>
                <a:path w="897" h="898" extrusionOk="0">
                  <a:moveTo>
                    <a:pt x="449" y="1"/>
                  </a:moveTo>
                  <a:cubicBezTo>
                    <a:pt x="449" y="449"/>
                    <a:pt x="1" y="897"/>
                    <a:pt x="673" y="897"/>
                  </a:cubicBezTo>
                  <a:cubicBezTo>
                    <a:pt x="673" y="673"/>
                    <a:pt x="897" y="1"/>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49" name="Google Shape;5649;p9"/>
            <p:cNvSpPr/>
            <p:nvPr/>
          </p:nvSpPr>
          <p:spPr>
            <a:xfrm>
              <a:off x="4507550" y="4300250"/>
              <a:ext cx="33650" cy="22425"/>
            </a:xfrm>
            <a:custGeom>
              <a:avLst/>
              <a:gdLst/>
              <a:ahLst/>
              <a:cxnLst/>
              <a:rect l="l" t="t" r="r" b="b"/>
              <a:pathLst>
                <a:path w="1346" h="897" extrusionOk="0">
                  <a:moveTo>
                    <a:pt x="449" y="0"/>
                  </a:moveTo>
                  <a:cubicBezTo>
                    <a:pt x="225" y="224"/>
                    <a:pt x="1" y="672"/>
                    <a:pt x="1" y="896"/>
                  </a:cubicBezTo>
                  <a:cubicBezTo>
                    <a:pt x="673" y="896"/>
                    <a:pt x="1345" y="0"/>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50" name="Google Shape;5650;p9"/>
            <p:cNvSpPr/>
            <p:nvPr/>
          </p:nvSpPr>
          <p:spPr>
            <a:xfrm>
              <a:off x="4272225" y="4336225"/>
              <a:ext cx="4700" cy="6500"/>
            </a:xfrm>
            <a:custGeom>
              <a:avLst/>
              <a:gdLst/>
              <a:ahLst/>
              <a:cxnLst/>
              <a:rect l="l" t="t" r="r" b="b"/>
              <a:pathLst>
                <a:path w="188" h="260" extrusionOk="0">
                  <a:moveTo>
                    <a:pt x="113" y="0"/>
                  </a:moveTo>
                  <a:cubicBezTo>
                    <a:pt x="85" y="0"/>
                    <a:pt x="48" y="35"/>
                    <a:pt x="1" y="130"/>
                  </a:cubicBezTo>
                  <a:cubicBezTo>
                    <a:pt x="48" y="225"/>
                    <a:pt x="85" y="259"/>
                    <a:pt x="113" y="259"/>
                  </a:cubicBezTo>
                  <a:cubicBezTo>
                    <a:pt x="187" y="259"/>
                    <a:pt x="187" y="0"/>
                    <a:pt x="11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51" name="Google Shape;5651;p9"/>
            <p:cNvSpPr/>
            <p:nvPr/>
          </p:nvSpPr>
          <p:spPr>
            <a:xfrm>
              <a:off x="4838125" y="4361875"/>
              <a:ext cx="5625" cy="2500"/>
            </a:xfrm>
            <a:custGeom>
              <a:avLst/>
              <a:gdLst/>
              <a:ahLst/>
              <a:cxnLst/>
              <a:rect l="l" t="t" r="r" b="b"/>
              <a:pathLst>
                <a:path w="225" h="100" extrusionOk="0">
                  <a:moveTo>
                    <a:pt x="1" y="0"/>
                  </a:moveTo>
                  <a:cubicBezTo>
                    <a:pt x="1" y="0"/>
                    <a:pt x="100" y="100"/>
                    <a:pt x="167" y="100"/>
                  </a:cubicBezTo>
                  <a:cubicBezTo>
                    <a:pt x="200" y="100"/>
                    <a:pt x="225" y="75"/>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52" name="Google Shape;5652;p9"/>
            <p:cNvSpPr/>
            <p:nvPr/>
          </p:nvSpPr>
          <p:spPr>
            <a:xfrm>
              <a:off x="4378675" y="4384275"/>
              <a:ext cx="16850" cy="2525"/>
            </a:xfrm>
            <a:custGeom>
              <a:avLst/>
              <a:gdLst/>
              <a:ahLst/>
              <a:cxnLst/>
              <a:rect l="l" t="t" r="r" b="b"/>
              <a:pathLst>
                <a:path w="674" h="101" extrusionOk="0">
                  <a:moveTo>
                    <a:pt x="1" y="1"/>
                  </a:moveTo>
                  <a:cubicBezTo>
                    <a:pt x="1" y="1"/>
                    <a:pt x="300" y="100"/>
                    <a:pt x="499" y="100"/>
                  </a:cubicBezTo>
                  <a:cubicBezTo>
                    <a:pt x="599" y="100"/>
                    <a:pt x="673" y="75"/>
                    <a:pt x="6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53" name="Google Shape;5653;p9"/>
            <p:cNvSpPr/>
            <p:nvPr/>
          </p:nvSpPr>
          <p:spPr>
            <a:xfrm>
              <a:off x="5768225" y="4384275"/>
              <a:ext cx="11225" cy="25"/>
            </a:xfrm>
            <a:custGeom>
              <a:avLst/>
              <a:gdLst/>
              <a:ahLst/>
              <a:cxnLst/>
              <a:rect l="l" t="t" r="r" b="b"/>
              <a:pathLst>
                <a:path w="449" h="1" extrusionOk="0">
                  <a:moveTo>
                    <a:pt x="448" y="1"/>
                  </a:moveTo>
                  <a:lnTo>
                    <a:pt x="0" y="1"/>
                  </a:lnTo>
                  <a:cubicBezTo>
                    <a:pt x="0" y="1"/>
                    <a:pt x="224" y="1"/>
                    <a:pt x="4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54" name="Google Shape;5654;p9"/>
            <p:cNvSpPr/>
            <p:nvPr/>
          </p:nvSpPr>
          <p:spPr>
            <a:xfrm>
              <a:off x="5757000" y="4384275"/>
              <a:ext cx="11250" cy="25"/>
            </a:xfrm>
            <a:custGeom>
              <a:avLst/>
              <a:gdLst/>
              <a:ahLst/>
              <a:cxnLst/>
              <a:rect l="l" t="t" r="r" b="b"/>
              <a:pathLst>
                <a:path w="450" h="1" extrusionOk="0">
                  <a:moveTo>
                    <a:pt x="449" y="1"/>
                  </a:moveTo>
                  <a:cubicBezTo>
                    <a:pt x="225" y="1"/>
                    <a:pt x="1"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55" name="Google Shape;5655;p9"/>
            <p:cNvSpPr/>
            <p:nvPr/>
          </p:nvSpPr>
          <p:spPr>
            <a:xfrm>
              <a:off x="4473925" y="4381950"/>
              <a:ext cx="16850" cy="7950"/>
            </a:xfrm>
            <a:custGeom>
              <a:avLst/>
              <a:gdLst/>
              <a:ahLst/>
              <a:cxnLst/>
              <a:rect l="l" t="t" r="r" b="b"/>
              <a:pathLst>
                <a:path w="674" h="318" extrusionOk="0">
                  <a:moveTo>
                    <a:pt x="436" y="1"/>
                  </a:moveTo>
                  <a:cubicBezTo>
                    <a:pt x="225" y="1"/>
                    <a:pt x="1" y="159"/>
                    <a:pt x="1" y="318"/>
                  </a:cubicBezTo>
                  <a:cubicBezTo>
                    <a:pt x="225" y="318"/>
                    <a:pt x="673" y="318"/>
                    <a:pt x="673" y="94"/>
                  </a:cubicBezTo>
                  <a:cubicBezTo>
                    <a:pt x="608" y="28"/>
                    <a:pt x="523" y="1"/>
                    <a:pt x="43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56" name="Google Shape;5656;p9"/>
            <p:cNvSpPr/>
            <p:nvPr/>
          </p:nvSpPr>
          <p:spPr>
            <a:xfrm>
              <a:off x="4507550" y="4386650"/>
              <a:ext cx="4700" cy="6500"/>
            </a:xfrm>
            <a:custGeom>
              <a:avLst/>
              <a:gdLst/>
              <a:ahLst/>
              <a:cxnLst/>
              <a:rect l="l" t="t" r="r" b="b"/>
              <a:pathLst>
                <a:path w="188" h="260" extrusionOk="0">
                  <a:moveTo>
                    <a:pt x="113" y="0"/>
                  </a:moveTo>
                  <a:cubicBezTo>
                    <a:pt x="85" y="0"/>
                    <a:pt x="48" y="35"/>
                    <a:pt x="1" y="130"/>
                  </a:cubicBezTo>
                  <a:cubicBezTo>
                    <a:pt x="48" y="225"/>
                    <a:pt x="85" y="259"/>
                    <a:pt x="113" y="259"/>
                  </a:cubicBezTo>
                  <a:cubicBezTo>
                    <a:pt x="187" y="259"/>
                    <a:pt x="187" y="0"/>
                    <a:pt x="11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57" name="Google Shape;5657;p9"/>
            <p:cNvSpPr/>
            <p:nvPr/>
          </p:nvSpPr>
          <p:spPr>
            <a:xfrm>
              <a:off x="6681500" y="4389875"/>
              <a:ext cx="11225" cy="25"/>
            </a:xfrm>
            <a:custGeom>
              <a:avLst/>
              <a:gdLst/>
              <a:ahLst/>
              <a:cxnLst/>
              <a:rect l="l" t="t" r="r" b="b"/>
              <a:pathLst>
                <a:path w="449" h="1" extrusionOk="0">
                  <a:moveTo>
                    <a:pt x="449" y="1"/>
                  </a:moveTo>
                  <a:lnTo>
                    <a:pt x="0" y="1"/>
                  </a:lnTo>
                  <a:cubicBezTo>
                    <a:pt x="0" y="1"/>
                    <a:pt x="449" y="1"/>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58" name="Google Shape;5658;p9"/>
            <p:cNvSpPr/>
            <p:nvPr/>
          </p:nvSpPr>
          <p:spPr>
            <a:xfrm>
              <a:off x="4373075" y="4389875"/>
              <a:ext cx="11100" cy="17750"/>
            </a:xfrm>
            <a:custGeom>
              <a:avLst/>
              <a:gdLst/>
              <a:ahLst/>
              <a:cxnLst/>
              <a:rect l="l" t="t" r="r" b="b"/>
              <a:pathLst>
                <a:path w="444" h="710" extrusionOk="0">
                  <a:moveTo>
                    <a:pt x="1" y="1"/>
                  </a:moveTo>
                  <a:lnTo>
                    <a:pt x="1" y="673"/>
                  </a:lnTo>
                  <a:cubicBezTo>
                    <a:pt x="51" y="698"/>
                    <a:pt x="95" y="709"/>
                    <a:pt x="134" y="709"/>
                  </a:cubicBezTo>
                  <a:cubicBezTo>
                    <a:pt x="444" y="709"/>
                    <a:pt x="399"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59" name="Google Shape;5659;p9"/>
            <p:cNvSpPr/>
            <p:nvPr/>
          </p:nvSpPr>
          <p:spPr>
            <a:xfrm>
              <a:off x="4436875" y="4397150"/>
              <a:ext cx="9200" cy="5150"/>
            </a:xfrm>
            <a:custGeom>
              <a:avLst/>
              <a:gdLst/>
              <a:ahLst/>
              <a:cxnLst/>
              <a:rect l="l" t="t" r="r" b="b"/>
              <a:pathLst>
                <a:path w="368" h="206" extrusionOk="0">
                  <a:moveTo>
                    <a:pt x="358" y="0"/>
                  </a:moveTo>
                  <a:cubicBezTo>
                    <a:pt x="337" y="0"/>
                    <a:pt x="0" y="205"/>
                    <a:pt x="31" y="205"/>
                  </a:cubicBezTo>
                  <a:cubicBezTo>
                    <a:pt x="39" y="205"/>
                    <a:pt x="71" y="192"/>
                    <a:pt x="138" y="158"/>
                  </a:cubicBezTo>
                  <a:cubicBezTo>
                    <a:pt x="314" y="41"/>
                    <a:pt x="367" y="0"/>
                    <a:pt x="35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60" name="Google Shape;5660;p9"/>
            <p:cNvSpPr/>
            <p:nvPr/>
          </p:nvSpPr>
          <p:spPr>
            <a:xfrm>
              <a:off x="4619625" y="4395500"/>
              <a:ext cx="5625" cy="5625"/>
            </a:xfrm>
            <a:custGeom>
              <a:avLst/>
              <a:gdLst/>
              <a:ahLst/>
              <a:cxnLst/>
              <a:rect l="l" t="t" r="r" b="b"/>
              <a:pathLst>
                <a:path w="225" h="225" extrusionOk="0">
                  <a:moveTo>
                    <a:pt x="224" y="0"/>
                  </a:moveTo>
                  <a:lnTo>
                    <a:pt x="224" y="0"/>
                  </a:lnTo>
                  <a:cubicBezTo>
                    <a:pt x="224" y="0"/>
                    <a:pt x="0" y="0"/>
                    <a:pt x="0" y="224"/>
                  </a:cubicBezTo>
                  <a:cubicBezTo>
                    <a:pt x="0" y="224"/>
                    <a:pt x="224" y="224"/>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61" name="Google Shape;5661;p9"/>
            <p:cNvSpPr/>
            <p:nvPr/>
          </p:nvSpPr>
          <p:spPr>
            <a:xfrm>
              <a:off x="6631075" y="4401100"/>
              <a:ext cx="22425" cy="5625"/>
            </a:xfrm>
            <a:custGeom>
              <a:avLst/>
              <a:gdLst/>
              <a:ahLst/>
              <a:cxnLst/>
              <a:rect l="l" t="t" r="r" b="b"/>
              <a:pathLst>
                <a:path w="897" h="225" extrusionOk="0">
                  <a:moveTo>
                    <a:pt x="897" y="0"/>
                  </a:moveTo>
                  <a:lnTo>
                    <a:pt x="0" y="224"/>
                  </a:lnTo>
                  <a:cubicBezTo>
                    <a:pt x="448" y="224"/>
                    <a:pt x="897" y="224"/>
                    <a:pt x="89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62" name="Google Shape;5662;p9"/>
            <p:cNvSpPr/>
            <p:nvPr/>
          </p:nvSpPr>
          <p:spPr>
            <a:xfrm>
              <a:off x="4350675" y="4417900"/>
              <a:ext cx="11225" cy="2525"/>
            </a:xfrm>
            <a:custGeom>
              <a:avLst/>
              <a:gdLst/>
              <a:ahLst/>
              <a:cxnLst/>
              <a:rect l="l" t="t" r="r" b="b"/>
              <a:pathLst>
                <a:path w="449" h="101" extrusionOk="0">
                  <a:moveTo>
                    <a:pt x="0" y="0"/>
                  </a:moveTo>
                  <a:cubicBezTo>
                    <a:pt x="0" y="0"/>
                    <a:pt x="200" y="100"/>
                    <a:pt x="332" y="100"/>
                  </a:cubicBezTo>
                  <a:cubicBezTo>
                    <a:pt x="399" y="100"/>
                    <a:pt x="449" y="75"/>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63" name="Google Shape;5663;p9"/>
            <p:cNvSpPr/>
            <p:nvPr/>
          </p:nvSpPr>
          <p:spPr>
            <a:xfrm>
              <a:off x="4373075" y="4420275"/>
              <a:ext cx="4700" cy="6475"/>
            </a:xfrm>
            <a:custGeom>
              <a:avLst/>
              <a:gdLst/>
              <a:ahLst/>
              <a:cxnLst/>
              <a:rect l="l" t="t" r="r" b="b"/>
              <a:pathLst>
                <a:path w="188" h="259" extrusionOk="0">
                  <a:moveTo>
                    <a:pt x="113" y="0"/>
                  </a:moveTo>
                  <a:cubicBezTo>
                    <a:pt x="86" y="0"/>
                    <a:pt x="48" y="35"/>
                    <a:pt x="1" y="130"/>
                  </a:cubicBezTo>
                  <a:cubicBezTo>
                    <a:pt x="48" y="224"/>
                    <a:pt x="86" y="259"/>
                    <a:pt x="113" y="259"/>
                  </a:cubicBezTo>
                  <a:cubicBezTo>
                    <a:pt x="188" y="259"/>
                    <a:pt x="188" y="0"/>
                    <a:pt x="11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64" name="Google Shape;5664;p9"/>
            <p:cNvSpPr/>
            <p:nvPr/>
          </p:nvSpPr>
          <p:spPr>
            <a:xfrm>
              <a:off x="4832525" y="4457125"/>
              <a:ext cx="11225" cy="2500"/>
            </a:xfrm>
            <a:custGeom>
              <a:avLst/>
              <a:gdLst/>
              <a:ahLst/>
              <a:cxnLst/>
              <a:rect l="l" t="t" r="r" b="b"/>
              <a:pathLst>
                <a:path w="449" h="100" extrusionOk="0">
                  <a:moveTo>
                    <a:pt x="0" y="0"/>
                  </a:moveTo>
                  <a:cubicBezTo>
                    <a:pt x="0" y="0"/>
                    <a:pt x="200" y="100"/>
                    <a:pt x="333" y="100"/>
                  </a:cubicBezTo>
                  <a:cubicBezTo>
                    <a:pt x="399" y="100"/>
                    <a:pt x="449" y="75"/>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65" name="Google Shape;5665;p9"/>
            <p:cNvSpPr/>
            <p:nvPr/>
          </p:nvSpPr>
          <p:spPr>
            <a:xfrm>
              <a:off x="4821325" y="4466000"/>
              <a:ext cx="11225" cy="7950"/>
            </a:xfrm>
            <a:custGeom>
              <a:avLst/>
              <a:gdLst/>
              <a:ahLst/>
              <a:cxnLst/>
              <a:rect l="l" t="t" r="r" b="b"/>
              <a:pathLst>
                <a:path w="449" h="318" extrusionOk="0">
                  <a:moveTo>
                    <a:pt x="79" y="1"/>
                  </a:moveTo>
                  <a:cubicBezTo>
                    <a:pt x="0" y="1"/>
                    <a:pt x="0" y="159"/>
                    <a:pt x="0" y="318"/>
                  </a:cubicBezTo>
                  <a:cubicBezTo>
                    <a:pt x="224" y="318"/>
                    <a:pt x="448" y="318"/>
                    <a:pt x="224" y="94"/>
                  </a:cubicBezTo>
                  <a:cubicBezTo>
                    <a:pt x="159" y="28"/>
                    <a:pt x="112" y="1"/>
                    <a:pt x="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66" name="Google Shape;5666;p9"/>
            <p:cNvSpPr/>
            <p:nvPr/>
          </p:nvSpPr>
          <p:spPr>
            <a:xfrm>
              <a:off x="4922175" y="4476300"/>
              <a:ext cx="7825" cy="6500"/>
            </a:xfrm>
            <a:custGeom>
              <a:avLst/>
              <a:gdLst/>
              <a:ahLst/>
              <a:cxnLst/>
              <a:rect l="l" t="t" r="r" b="b"/>
              <a:pathLst>
                <a:path w="313" h="260" extrusionOk="0">
                  <a:moveTo>
                    <a:pt x="136" y="0"/>
                  </a:moveTo>
                  <a:cubicBezTo>
                    <a:pt x="95" y="0"/>
                    <a:pt x="48" y="35"/>
                    <a:pt x="0" y="130"/>
                  </a:cubicBezTo>
                  <a:cubicBezTo>
                    <a:pt x="95" y="224"/>
                    <a:pt x="160" y="259"/>
                    <a:pt x="201" y="259"/>
                  </a:cubicBezTo>
                  <a:cubicBezTo>
                    <a:pt x="313" y="259"/>
                    <a:pt x="248" y="0"/>
                    <a:pt x="13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67" name="Google Shape;5667;p9"/>
            <p:cNvSpPr/>
            <p:nvPr/>
          </p:nvSpPr>
          <p:spPr>
            <a:xfrm>
              <a:off x="1564150" y="4698050"/>
              <a:ext cx="18700" cy="2500"/>
            </a:xfrm>
            <a:custGeom>
              <a:avLst/>
              <a:gdLst/>
              <a:ahLst/>
              <a:cxnLst/>
              <a:rect l="l" t="t" r="r" b="b"/>
              <a:pathLst>
                <a:path w="748" h="100" extrusionOk="0">
                  <a:moveTo>
                    <a:pt x="299" y="0"/>
                  </a:moveTo>
                  <a:cubicBezTo>
                    <a:pt x="0" y="0"/>
                    <a:pt x="299" y="100"/>
                    <a:pt x="531" y="100"/>
                  </a:cubicBezTo>
                  <a:cubicBezTo>
                    <a:pt x="648" y="100"/>
                    <a:pt x="747" y="75"/>
                    <a:pt x="74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68" name="Google Shape;5668;p9"/>
            <p:cNvSpPr/>
            <p:nvPr/>
          </p:nvSpPr>
          <p:spPr>
            <a:xfrm>
              <a:off x="6053975" y="1663475"/>
              <a:ext cx="115750" cy="76100"/>
            </a:xfrm>
            <a:custGeom>
              <a:avLst/>
              <a:gdLst/>
              <a:ahLst/>
              <a:cxnLst/>
              <a:rect l="l" t="t" r="r" b="b"/>
              <a:pathLst>
                <a:path w="4630" h="3044" extrusionOk="0">
                  <a:moveTo>
                    <a:pt x="4200" y="1"/>
                  </a:moveTo>
                  <a:cubicBezTo>
                    <a:pt x="4082" y="1"/>
                    <a:pt x="3759" y="229"/>
                    <a:pt x="3138" y="809"/>
                  </a:cubicBezTo>
                  <a:cubicBezTo>
                    <a:pt x="2914" y="809"/>
                    <a:pt x="0" y="1929"/>
                    <a:pt x="1793" y="2602"/>
                  </a:cubicBezTo>
                  <a:cubicBezTo>
                    <a:pt x="1699" y="2914"/>
                    <a:pt x="1723" y="3043"/>
                    <a:pt x="1825" y="3043"/>
                  </a:cubicBezTo>
                  <a:cubicBezTo>
                    <a:pt x="2316" y="3043"/>
                    <a:pt x="4629" y="1"/>
                    <a:pt x="420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69" name="Google Shape;5669;p9"/>
            <p:cNvSpPr/>
            <p:nvPr/>
          </p:nvSpPr>
          <p:spPr>
            <a:xfrm>
              <a:off x="6003550" y="1717300"/>
              <a:ext cx="50450" cy="22225"/>
            </a:xfrm>
            <a:custGeom>
              <a:avLst/>
              <a:gdLst/>
              <a:ahLst/>
              <a:cxnLst/>
              <a:rect l="l" t="t" r="r" b="b"/>
              <a:pathLst>
                <a:path w="2018" h="889" extrusionOk="0">
                  <a:moveTo>
                    <a:pt x="2017" y="0"/>
                  </a:moveTo>
                  <a:cubicBezTo>
                    <a:pt x="1057" y="0"/>
                    <a:pt x="1084" y="494"/>
                    <a:pt x="406" y="494"/>
                  </a:cubicBezTo>
                  <a:cubicBezTo>
                    <a:pt x="293" y="494"/>
                    <a:pt x="160" y="481"/>
                    <a:pt x="0" y="449"/>
                  </a:cubicBezTo>
                  <a:lnTo>
                    <a:pt x="0" y="449"/>
                  </a:lnTo>
                  <a:cubicBezTo>
                    <a:pt x="129" y="770"/>
                    <a:pt x="313" y="889"/>
                    <a:pt x="521" y="889"/>
                  </a:cubicBezTo>
                  <a:cubicBezTo>
                    <a:pt x="1037" y="889"/>
                    <a:pt x="1698" y="160"/>
                    <a:pt x="201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70" name="Google Shape;5670;p9"/>
            <p:cNvSpPr/>
            <p:nvPr/>
          </p:nvSpPr>
          <p:spPr>
            <a:xfrm>
              <a:off x="5622550" y="1941400"/>
              <a:ext cx="16825" cy="16850"/>
            </a:xfrm>
            <a:custGeom>
              <a:avLst/>
              <a:gdLst/>
              <a:ahLst/>
              <a:cxnLst/>
              <a:rect l="l" t="t" r="r" b="b"/>
              <a:pathLst>
                <a:path w="673" h="674" extrusionOk="0">
                  <a:moveTo>
                    <a:pt x="0" y="1"/>
                  </a:moveTo>
                  <a:cubicBezTo>
                    <a:pt x="224" y="225"/>
                    <a:pt x="224" y="449"/>
                    <a:pt x="672" y="673"/>
                  </a:cubicBezTo>
                  <a:cubicBezTo>
                    <a:pt x="448" y="449"/>
                    <a:pt x="672"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71" name="Google Shape;5671;p9"/>
            <p:cNvSpPr/>
            <p:nvPr/>
          </p:nvSpPr>
          <p:spPr>
            <a:xfrm>
              <a:off x="5633750" y="1972375"/>
              <a:ext cx="28025" cy="19475"/>
            </a:xfrm>
            <a:custGeom>
              <a:avLst/>
              <a:gdLst/>
              <a:ahLst/>
              <a:cxnLst/>
              <a:rect l="l" t="t" r="r" b="b"/>
              <a:pathLst>
                <a:path w="1121" h="779" extrusionOk="0">
                  <a:moveTo>
                    <a:pt x="172" y="1"/>
                  </a:moveTo>
                  <a:cubicBezTo>
                    <a:pt x="100" y="1"/>
                    <a:pt x="38" y="32"/>
                    <a:pt x="0" y="107"/>
                  </a:cubicBezTo>
                  <a:cubicBezTo>
                    <a:pt x="224" y="107"/>
                    <a:pt x="0" y="555"/>
                    <a:pt x="0" y="779"/>
                  </a:cubicBezTo>
                  <a:cubicBezTo>
                    <a:pt x="1121" y="779"/>
                    <a:pt x="529" y="1"/>
                    <a:pt x="1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72" name="Google Shape;5672;p9"/>
            <p:cNvSpPr/>
            <p:nvPr/>
          </p:nvSpPr>
          <p:spPr>
            <a:xfrm>
              <a:off x="5605725" y="2014250"/>
              <a:ext cx="25" cy="50450"/>
            </a:xfrm>
            <a:custGeom>
              <a:avLst/>
              <a:gdLst/>
              <a:ahLst/>
              <a:cxnLst/>
              <a:rect l="l" t="t" r="r" b="b"/>
              <a:pathLst>
                <a:path w="1" h="2018" extrusionOk="0">
                  <a:moveTo>
                    <a:pt x="1" y="449"/>
                  </a:moveTo>
                  <a:cubicBezTo>
                    <a:pt x="1" y="2018"/>
                    <a:pt x="1" y="0"/>
                    <a:pt x="1" y="449"/>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73" name="Google Shape;5673;p9"/>
            <p:cNvSpPr/>
            <p:nvPr/>
          </p:nvSpPr>
          <p:spPr>
            <a:xfrm>
              <a:off x="5772975" y="2181150"/>
              <a:ext cx="16500" cy="5150"/>
            </a:xfrm>
            <a:custGeom>
              <a:avLst/>
              <a:gdLst/>
              <a:ahLst/>
              <a:cxnLst/>
              <a:rect l="l" t="t" r="r" b="b"/>
              <a:pathLst>
                <a:path w="660" h="206" extrusionOk="0">
                  <a:moveTo>
                    <a:pt x="39" y="1"/>
                  </a:moveTo>
                  <a:cubicBezTo>
                    <a:pt x="7" y="1"/>
                    <a:pt x="1" y="14"/>
                    <a:pt x="34" y="48"/>
                  </a:cubicBezTo>
                  <a:cubicBezTo>
                    <a:pt x="386" y="165"/>
                    <a:pt x="538" y="206"/>
                    <a:pt x="576" y="206"/>
                  </a:cubicBezTo>
                  <a:cubicBezTo>
                    <a:pt x="659" y="206"/>
                    <a:pt x="162" y="1"/>
                    <a:pt x="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74" name="Google Shape;5674;p9"/>
            <p:cNvSpPr/>
            <p:nvPr/>
          </p:nvSpPr>
          <p:spPr>
            <a:xfrm>
              <a:off x="5171900" y="1894975"/>
              <a:ext cx="12625" cy="3250"/>
            </a:xfrm>
            <a:custGeom>
              <a:avLst/>
              <a:gdLst/>
              <a:ahLst/>
              <a:cxnLst/>
              <a:rect l="l" t="t" r="r" b="b"/>
              <a:pathLst>
                <a:path w="505" h="130" extrusionOk="0">
                  <a:moveTo>
                    <a:pt x="491" y="0"/>
                  </a:moveTo>
                  <a:cubicBezTo>
                    <a:pt x="454" y="0"/>
                    <a:pt x="1" y="130"/>
                    <a:pt x="38" y="130"/>
                  </a:cubicBezTo>
                  <a:cubicBezTo>
                    <a:pt x="52" y="130"/>
                    <a:pt x="131" y="112"/>
                    <a:pt x="321" y="65"/>
                  </a:cubicBezTo>
                  <a:cubicBezTo>
                    <a:pt x="463" y="18"/>
                    <a:pt x="505" y="0"/>
                    <a:pt x="49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75" name="Google Shape;5675;p9"/>
            <p:cNvSpPr/>
            <p:nvPr/>
          </p:nvSpPr>
          <p:spPr>
            <a:xfrm>
              <a:off x="5095875" y="1896600"/>
              <a:ext cx="22425" cy="5625"/>
            </a:xfrm>
            <a:custGeom>
              <a:avLst/>
              <a:gdLst/>
              <a:ahLst/>
              <a:cxnLst/>
              <a:rect l="l" t="t" r="r" b="b"/>
              <a:pathLst>
                <a:path w="897" h="225" extrusionOk="0">
                  <a:moveTo>
                    <a:pt x="896" y="0"/>
                  </a:moveTo>
                  <a:cubicBezTo>
                    <a:pt x="672" y="0"/>
                    <a:pt x="0" y="224"/>
                    <a:pt x="448" y="224"/>
                  </a:cubicBezTo>
                  <a:cubicBezTo>
                    <a:pt x="448" y="224"/>
                    <a:pt x="672" y="0"/>
                    <a:pt x="89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76" name="Google Shape;5676;p9"/>
            <p:cNvSpPr/>
            <p:nvPr/>
          </p:nvSpPr>
          <p:spPr>
            <a:xfrm>
              <a:off x="3364550" y="2176725"/>
              <a:ext cx="22450" cy="11250"/>
            </a:xfrm>
            <a:custGeom>
              <a:avLst/>
              <a:gdLst/>
              <a:ahLst/>
              <a:cxnLst/>
              <a:rect l="l" t="t" r="r" b="b"/>
              <a:pathLst>
                <a:path w="898" h="450" extrusionOk="0">
                  <a:moveTo>
                    <a:pt x="225" y="1"/>
                  </a:moveTo>
                  <a:cubicBezTo>
                    <a:pt x="225" y="1"/>
                    <a:pt x="1" y="449"/>
                    <a:pt x="225" y="449"/>
                  </a:cubicBezTo>
                  <a:cubicBezTo>
                    <a:pt x="449" y="449"/>
                    <a:pt x="897" y="449"/>
                    <a:pt x="2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77" name="Google Shape;5677;p9"/>
            <p:cNvSpPr/>
            <p:nvPr/>
          </p:nvSpPr>
          <p:spPr>
            <a:xfrm>
              <a:off x="6474175" y="2204750"/>
              <a:ext cx="25" cy="25"/>
            </a:xfrm>
            <a:custGeom>
              <a:avLst/>
              <a:gdLst/>
              <a:ahLst/>
              <a:cxnLst/>
              <a:rect l="l" t="t" r="r" b="b"/>
              <a:pathLst>
                <a:path w="1" h="1" extrusionOk="0">
                  <a:moveTo>
                    <a:pt x="1" y="0"/>
                  </a:move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78" name="Google Shape;5678;p9"/>
            <p:cNvSpPr/>
            <p:nvPr/>
          </p:nvSpPr>
          <p:spPr>
            <a:xfrm>
              <a:off x="5975525" y="2462475"/>
              <a:ext cx="11225" cy="12775"/>
            </a:xfrm>
            <a:custGeom>
              <a:avLst/>
              <a:gdLst/>
              <a:ahLst/>
              <a:cxnLst/>
              <a:rect l="l" t="t" r="r" b="b"/>
              <a:pathLst>
                <a:path w="449" h="511" extrusionOk="0">
                  <a:moveTo>
                    <a:pt x="0" y="1"/>
                  </a:moveTo>
                  <a:cubicBezTo>
                    <a:pt x="0" y="182"/>
                    <a:pt x="147" y="510"/>
                    <a:pt x="322" y="510"/>
                  </a:cubicBezTo>
                  <a:cubicBezTo>
                    <a:pt x="363" y="510"/>
                    <a:pt x="406" y="492"/>
                    <a:pt x="449" y="449"/>
                  </a:cubicBezTo>
                  <a:cubicBezTo>
                    <a:pt x="225" y="225"/>
                    <a:pt x="225" y="225"/>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79" name="Google Shape;5679;p9"/>
            <p:cNvSpPr/>
            <p:nvPr/>
          </p:nvSpPr>
          <p:spPr>
            <a:xfrm>
              <a:off x="5922300" y="2392750"/>
              <a:ext cx="16825" cy="6725"/>
            </a:xfrm>
            <a:custGeom>
              <a:avLst/>
              <a:gdLst/>
              <a:ahLst/>
              <a:cxnLst/>
              <a:rect l="l" t="t" r="r" b="b"/>
              <a:pathLst>
                <a:path w="673" h="269" extrusionOk="0">
                  <a:moveTo>
                    <a:pt x="278" y="1"/>
                  </a:moveTo>
                  <a:cubicBezTo>
                    <a:pt x="237" y="1"/>
                    <a:pt x="187" y="26"/>
                    <a:pt x="112" y="100"/>
                  </a:cubicBezTo>
                  <a:cubicBezTo>
                    <a:pt x="0" y="212"/>
                    <a:pt x="168" y="268"/>
                    <a:pt x="337" y="268"/>
                  </a:cubicBezTo>
                  <a:cubicBezTo>
                    <a:pt x="505" y="268"/>
                    <a:pt x="673" y="212"/>
                    <a:pt x="561" y="100"/>
                  </a:cubicBezTo>
                  <a:cubicBezTo>
                    <a:pt x="411" y="100"/>
                    <a:pt x="361" y="1"/>
                    <a:pt x="27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80" name="Google Shape;5680;p9"/>
            <p:cNvSpPr/>
            <p:nvPr/>
          </p:nvSpPr>
          <p:spPr>
            <a:xfrm>
              <a:off x="5971800" y="2344825"/>
              <a:ext cx="14950" cy="5000"/>
            </a:xfrm>
            <a:custGeom>
              <a:avLst/>
              <a:gdLst/>
              <a:ahLst/>
              <a:cxnLst/>
              <a:rect l="l" t="t" r="r" b="b"/>
              <a:pathLst>
                <a:path w="598" h="200" extrusionOk="0">
                  <a:moveTo>
                    <a:pt x="149" y="0"/>
                  </a:moveTo>
                  <a:cubicBezTo>
                    <a:pt x="0" y="0"/>
                    <a:pt x="249" y="200"/>
                    <a:pt x="432" y="200"/>
                  </a:cubicBezTo>
                  <a:cubicBezTo>
                    <a:pt x="523" y="200"/>
                    <a:pt x="598" y="150"/>
                    <a:pt x="5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81" name="Google Shape;5681;p9"/>
            <p:cNvSpPr/>
            <p:nvPr/>
          </p:nvSpPr>
          <p:spPr>
            <a:xfrm>
              <a:off x="6014750" y="2501700"/>
              <a:ext cx="5625" cy="2525"/>
            </a:xfrm>
            <a:custGeom>
              <a:avLst/>
              <a:gdLst/>
              <a:ahLst/>
              <a:cxnLst/>
              <a:rect l="l" t="t" r="r" b="b"/>
              <a:pathLst>
                <a:path w="225" h="101" extrusionOk="0">
                  <a:moveTo>
                    <a:pt x="0" y="1"/>
                  </a:moveTo>
                  <a:cubicBezTo>
                    <a:pt x="0" y="1"/>
                    <a:pt x="100" y="100"/>
                    <a:pt x="166" y="100"/>
                  </a:cubicBezTo>
                  <a:cubicBezTo>
                    <a:pt x="200" y="100"/>
                    <a:pt x="224" y="75"/>
                    <a:pt x="2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82" name="Google Shape;5682;p9"/>
            <p:cNvSpPr/>
            <p:nvPr/>
          </p:nvSpPr>
          <p:spPr>
            <a:xfrm>
              <a:off x="5958725" y="2440075"/>
              <a:ext cx="16825" cy="5625"/>
            </a:xfrm>
            <a:custGeom>
              <a:avLst/>
              <a:gdLst/>
              <a:ahLst/>
              <a:cxnLst/>
              <a:rect l="l" t="t" r="r" b="b"/>
              <a:pathLst>
                <a:path w="673" h="225" extrusionOk="0">
                  <a:moveTo>
                    <a:pt x="0" y="0"/>
                  </a:moveTo>
                  <a:cubicBezTo>
                    <a:pt x="0" y="0"/>
                    <a:pt x="0" y="224"/>
                    <a:pt x="448" y="224"/>
                  </a:cubicBezTo>
                  <a:cubicBezTo>
                    <a:pt x="672" y="224"/>
                    <a:pt x="224"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83" name="Google Shape;5683;p9"/>
            <p:cNvSpPr/>
            <p:nvPr/>
          </p:nvSpPr>
          <p:spPr>
            <a:xfrm>
              <a:off x="5062250" y="2434475"/>
              <a:ext cx="28025" cy="5625"/>
            </a:xfrm>
            <a:custGeom>
              <a:avLst/>
              <a:gdLst/>
              <a:ahLst/>
              <a:cxnLst/>
              <a:rect l="l" t="t" r="r" b="b"/>
              <a:pathLst>
                <a:path w="1121" h="225" extrusionOk="0">
                  <a:moveTo>
                    <a:pt x="1121" y="0"/>
                  </a:moveTo>
                  <a:lnTo>
                    <a:pt x="1121" y="0"/>
                  </a:lnTo>
                  <a:cubicBezTo>
                    <a:pt x="897" y="0"/>
                    <a:pt x="0" y="224"/>
                    <a:pt x="449" y="224"/>
                  </a:cubicBezTo>
                  <a:cubicBezTo>
                    <a:pt x="673" y="224"/>
                    <a:pt x="897" y="0"/>
                    <a:pt x="112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84" name="Google Shape;5684;p9"/>
            <p:cNvSpPr/>
            <p:nvPr/>
          </p:nvSpPr>
          <p:spPr>
            <a:xfrm>
              <a:off x="6406950" y="2580150"/>
              <a:ext cx="28050" cy="28025"/>
            </a:xfrm>
            <a:custGeom>
              <a:avLst/>
              <a:gdLst/>
              <a:ahLst/>
              <a:cxnLst/>
              <a:rect l="l" t="t" r="r" b="b"/>
              <a:pathLst>
                <a:path w="1122" h="1121" extrusionOk="0">
                  <a:moveTo>
                    <a:pt x="1121" y="0"/>
                  </a:moveTo>
                  <a:cubicBezTo>
                    <a:pt x="225" y="0"/>
                    <a:pt x="1" y="1121"/>
                    <a:pt x="673" y="1121"/>
                  </a:cubicBezTo>
                  <a:cubicBezTo>
                    <a:pt x="673" y="673"/>
                    <a:pt x="1121" y="673"/>
                    <a:pt x="112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85" name="Google Shape;5685;p9"/>
            <p:cNvSpPr/>
            <p:nvPr/>
          </p:nvSpPr>
          <p:spPr>
            <a:xfrm>
              <a:off x="5495825" y="2612575"/>
              <a:ext cx="9200" cy="5150"/>
            </a:xfrm>
            <a:custGeom>
              <a:avLst/>
              <a:gdLst/>
              <a:ahLst/>
              <a:cxnLst/>
              <a:rect l="l" t="t" r="r" b="b"/>
              <a:pathLst>
                <a:path w="368" h="206" extrusionOk="0">
                  <a:moveTo>
                    <a:pt x="31" y="1"/>
                  </a:moveTo>
                  <a:cubicBezTo>
                    <a:pt x="1" y="1"/>
                    <a:pt x="337" y="206"/>
                    <a:pt x="358" y="206"/>
                  </a:cubicBezTo>
                  <a:cubicBezTo>
                    <a:pt x="368" y="206"/>
                    <a:pt x="314" y="165"/>
                    <a:pt x="138" y="48"/>
                  </a:cubicBezTo>
                  <a:cubicBezTo>
                    <a:pt x="71" y="14"/>
                    <a:pt x="39" y="1"/>
                    <a:pt x="3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86" name="Google Shape;5686;p9"/>
            <p:cNvSpPr/>
            <p:nvPr/>
          </p:nvSpPr>
          <p:spPr>
            <a:xfrm>
              <a:off x="5656150" y="2636175"/>
              <a:ext cx="11225" cy="4225"/>
            </a:xfrm>
            <a:custGeom>
              <a:avLst/>
              <a:gdLst/>
              <a:ahLst/>
              <a:cxnLst/>
              <a:rect l="l" t="t" r="r" b="b"/>
              <a:pathLst>
                <a:path w="449" h="169" extrusionOk="0">
                  <a:moveTo>
                    <a:pt x="1" y="0"/>
                  </a:moveTo>
                  <a:cubicBezTo>
                    <a:pt x="1" y="112"/>
                    <a:pt x="113" y="168"/>
                    <a:pt x="225" y="168"/>
                  </a:cubicBezTo>
                  <a:cubicBezTo>
                    <a:pt x="337" y="168"/>
                    <a:pt x="449" y="112"/>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87" name="Google Shape;5687;p9"/>
            <p:cNvSpPr/>
            <p:nvPr/>
          </p:nvSpPr>
          <p:spPr>
            <a:xfrm>
              <a:off x="5600125" y="2628250"/>
              <a:ext cx="11225" cy="7950"/>
            </a:xfrm>
            <a:custGeom>
              <a:avLst/>
              <a:gdLst/>
              <a:ahLst/>
              <a:cxnLst/>
              <a:rect l="l" t="t" r="r" b="b"/>
              <a:pathLst>
                <a:path w="449" h="318" extrusionOk="0">
                  <a:moveTo>
                    <a:pt x="356" y="0"/>
                  </a:moveTo>
                  <a:cubicBezTo>
                    <a:pt x="225" y="0"/>
                    <a:pt x="1" y="159"/>
                    <a:pt x="1" y="317"/>
                  </a:cubicBezTo>
                  <a:cubicBezTo>
                    <a:pt x="225" y="317"/>
                    <a:pt x="449" y="317"/>
                    <a:pt x="449" y="93"/>
                  </a:cubicBezTo>
                  <a:cubicBezTo>
                    <a:pt x="449" y="28"/>
                    <a:pt x="410" y="0"/>
                    <a:pt x="3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88" name="Google Shape;5688;p9"/>
            <p:cNvSpPr/>
            <p:nvPr/>
          </p:nvSpPr>
          <p:spPr>
            <a:xfrm>
              <a:off x="5622550" y="2636175"/>
              <a:ext cx="5625" cy="25"/>
            </a:xfrm>
            <a:custGeom>
              <a:avLst/>
              <a:gdLst/>
              <a:ahLst/>
              <a:cxnLst/>
              <a:rect l="l" t="t" r="r" b="b"/>
              <a:pathLst>
                <a:path w="225" h="1" extrusionOk="0">
                  <a:moveTo>
                    <a:pt x="0" y="0"/>
                  </a:moveTo>
                  <a:lnTo>
                    <a:pt x="22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89" name="Google Shape;5689;p9"/>
            <p:cNvSpPr/>
            <p:nvPr/>
          </p:nvSpPr>
          <p:spPr>
            <a:xfrm>
              <a:off x="3207675" y="2669800"/>
              <a:ext cx="16825" cy="12750"/>
            </a:xfrm>
            <a:custGeom>
              <a:avLst/>
              <a:gdLst/>
              <a:ahLst/>
              <a:cxnLst/>
              <a:rect l="l" t="t" r="r" b="b"/>
              <a:pathLst>
                <a:path w="673" h="510" extrusionOk="0">
                  <a:moveTo>
                    <a:pt x="0" y="0"/>
                  </a:moveTo>
                  <a:cubicBezTo>
                    <a:pt x="0" y="181"/>
                    <a:pt x="294" y="509"/>
                    <a:pt x="524" y="509"/>
                  </a:cubicBezTo>
                  <a:cubicBezTo>
                    <a:pt x="579" y="509"/>
                    <a:pt x="630" y="491"/>
                    <a:pt x="673" y="448"/>
                  </a:cubicBezTo>
                  <a:cubicBezTo>
                    <a:pt x="449" y="224"/>
                    <a:pt x="224" y="224"/>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90" name="Google Shape;5690;p9"/>
            <p:cNvSpPr/>
            <p:nvPr/>
          </p:nvSpPr>
          <p:spPr>
            <a:xfrm>
              <a:off x="3394425" y="2756950"/>
              <a:ext cx="23100" cy="13125"/>
            </a:xfrm>
            <a:custGeom>
              <a:avLst/>
              <a:gdLst/>
              <a:ahLst/>
              <a:cxnLst/>
              <a:rect l="l" t="t" r="r" b="b"/>
              <a:pathLst>
                <a:path w="924" h="525" extrusionOk="0">
                  <a:moveTo>
                    <a:pt x="125" y="0"/>
                  </a:moveTo>
                  <a:cubicBezTo>
                    <a:pt x="26" y="0"/>
                    <a:pt x="1" y="25"/>
                    <a:pt x="150" y="100"/>
                  </a:cubicBezTo>
                  <a:cubicBezTo>
                    <a:pt x="396" y="346"/>
                    <a:pt x="642" y="524"/>
                    <a:pt x="777" y="524"/>
                  </a:cubicBezTo>
                  <a:cubicBezTo>
                    <a:pt x="888" y="524"/>
                    <a:pt x="924" y="403"/>
                    <a:pt x="823" y="100"/>
                  </a:cubicBezTo>
                  <a:cubicBezTo>
                    <a:pt x="823" y="100"/>
                    <a:pt x="325" y="0"/>
                    <a:pt x="1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91" name="Google Shape;5691;p9"/>
            <p:cNvSpPr/>
            <p:nvPr/>
          </p:nvSpPr>
          <p:spPr>
            <a:xfrm>
              <a:off x="7034475" y="2887150"/>
              <a:ext cx="11225" cy="11575"/>
            </a:xfrm>
            <a:custGeom>
              <a:avLst/>
              <a:gdLst/>
              <a:ahLst/>
              <a:cxnLst/>
              <a:rect l="l" t="t" r="r" b="b"/>
              <a:pathLst>
                <a:path w="449" h="463" extrusionOk="0">
                  <a:moveTo>
                    <a:pt x="146" y="0"/>
                  </a:moveTo>
                  <a:cubicBezTo>
                    <a:pt x="113" y="0"/>
                    <a:pt x="66" y="14"/>
                    <a:pt x="1" y="47"/>
                  </a:cubicBezTo>
                  <a:cubicBezTo>
                    <a:pt x="1" y="201"/>
                    <a:pt x="214" y="463"/>
                    <a:pt x="346" y="463"/>
                  </a:cubicBezTo>
                  <a:cubicBezTo>
                    <a:pt x="406" y="463"/>
                    <a:pt x="449" y="410"/>
                    <a:pt x="449" y="271"/>
                  </a:cubicBezTo>
                  <a:lnTo>
                    <a:pt x="449" y="271"/>
                  </a:lnTo>
                  <a:cubicBezTo>
                    <a:pt x="383" y="304"/>
                    <a:pt x="337" y="317"/>
                    <a:pt x="304" y="317"/>
                  </a:cubicBezTo>
                  <a:cubicBezTo>
                    <a:pt x="146" y="317"/>
                    <a:pt x="304" y="0"/>
                    <a:pt x="1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92" name="Google Shape;5692;p9"/>
            <p:cNvSpPr/>
            <p:nvPr/>
          </p:nvSpPr>
          <p:spPr>
            <a:xfrm>
              <a:off x="6687100" y="3342150"/>
              <a:ext cx="5625" cy="25"/>
            </a:xfrm>
            <a:custGeom>
              <a:avLst/>
              <a:gdLst/>
              <a:ahLst/>
              <a:cxnLst/>
              <a:rect l="l" t="t" r="r" b="b"/>
              <a:pathLst>
                <a:path w="225" h="1" extrusionOk="0">
                  <a:moveTo>
                    <a:pt x="225" y="0"/>
                  </a:moveTo>
                  <a:lnTo>
                    <a:pt x="0" y="0"/>
                  </a:lnTo>
                  <a:cubicBezTo>
                    <a:pt x="0" y="0"/>
                    <a:pt x="225" y="0"/>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93" name="Google Shape;5693;p9"/>
            <p:cNvSpPr/>
            <p:nvPr/>
          </p:nvSpPr>
          <p:spPr>
            <a:xfrm>
              <a:off x="6608650" y="3316500"/>
              <a:ext cx="23375" cy="6500"/>
            </a:xfrm>
            <a:custGeom>
              <a:avLst/>
              <a:gdLst/>
              <a:ahLst/>
              <a:cxnLst/>
              <a:rect l="l" t="t" r="r" b="b"/>
              <a:pathLst>
                <a:path w="935" h="260" extrusionOk="0">
                  <a:moveTo>
                    <a:pt x="561" y="0"/>
                  </a:moveTo>
                  <a:cubicBezTo>
                    <a:pt x="424" y="0"/>
                    <a:pt x="238" y="35"/>
                    <a:pt x="1" y="130"/>
                  </a:cubicBezTo>
                  <a:cubicBezTo>
                    <a:pt x="238" y="224"/>
                    <a:pt x="424" y="259"/>
                    <a:pt x="561" y="259"/>
                  </a:cubicBezTo>
                  <a:cubicBezTo>
                    <a:pt x="935" y="259"/>
                    <a:pt x="935" y="0"/>
                    <a:pt x="56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94" name="Google Shape;5694;p9"/>
            <p:cNvSpPr/>
            <p:nvPr/>
          </p:nvSpPr>
          <p:spPr>
            <a:xfrm>
              <a:off x="6530225" y="3291725"/>
              <a:ext cx="5625" cy="2500"/>
            </a:xfrm>
            <a:custGeom>
              <a:avLst/>
              <a:gdLst/>
              <a:ahLst/>
              <a:cxnLst/>
              <a:rect l="l" t="t" r="r" b="b"/>
              <a:pathLst>
                <a:path w="225" h="100" extrusionOk="0">
                  <a:moveTo>
                    <a:pt x="0" y="0"/>
                  </a:moveTo>
                  <a:cubicBezTo>
                    <a:pt x="0" y="0"/>
                    <a:pt x="100" y="100"/>
                    <a:pt x="166" y="100"/>
                  </a:cubicBezTo>
                  <a:cubicBezTo>
                    <a:pt x="199" y="100"/>
                    <a:pt x="224" y="75"/>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95" name="Google Shape;5695;p9"/>
            <p:cNvSpPr/>
            <p:nvPr/>
          </p:nvSpPr>
          <p:spPr>
            <a:xfrm>
              <a:off x="6558225" y="3302925"/>
              <a:ext cx="11225" cy="25"/>
            </a:xfrm>
            <a:custGeom>
              <a:avLst/>
              <a:gdLst/>
              <a:ahLst/>
              <a:cxnLst/>
              <a:rect l="l" t="t" r="r" b="b"/>
              <a:pathLst>
                <a:path w="449" h="1" extrusionOk="0">
                  <a:moveTo>
                    <a:pt x="449" y="0"/>
                  </a:moveTo>
                  <a:lnTo>
                    <a:pt x="1" y="0"/>
                  </a:lnTo>
                  <a:cubicBezTo>
                    <a:pt x="1" y="0"/>
                    <a:pt x="449" y="0"/>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96" name="Google Shape;5696;p9"/>
            <p:cNvSpPr/>
            <p:nvPr/>
          </p:nvSpPr>
          <p:spPr>
            <a:xfrm>
              <a:off x="3790375" y="2979600"/>
              <a:ext cx="22450" cy="8950"/>
            </a:xfrm>
            <a:custGeom>
              <a:avLst/>
              <a:gdLst/>
              <a:ahLst/>
              <a:cxnLst/>
              <a:rect l="l" t="t" r="r" b="b"/>
              <a:pathLst>
                <a:path w="898" h="358" extrusionOk="0">
                  <a:moveTo>
                    <a:pt x="180" y="1"/>
                  </a:moveTo>
                  <a:cubicBezTo>
                    <a:pt x="118" y="1"/>
                    <a:pt x="59" y="41"/>
                    <a:pt x="1" y="159"/>
                  </a:cubicBezTo>
                  <a:cubicBezTo>
                    <a:pt x="150" y="159"/>
                    <a:pt x="399" y="358"/>
                    <a:pt x="615" y="358"/>
                  </a:cubicBezTo>
                  <a:cubicBezTo>
                    <a:pt x="723" y="358"/>
                    <a:pt x="822" y="308"/>
                    <a:pt x="897" y="159"/>
                  </a:cubicBezTo>
                  <a:lnTo>
                    <a:pt x="897" y="159"/>
                  </a:lnTo>
                  <a:cubicBezTo>
                    <a:pt x="830" y="192"/>
                    <a:pt x="767" y="206"/>
                    <a:pt x="709" y="206"/>
                  </a:cubicBezTo>
                  <a:cubicBezTo>
                    <a:pt x="482" y="206"/>
                    <a:pt x="321" y="1"/>
                    <a:pt x="18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97" name="Google Shape;5697;p9"/>
            <p:cNvSpPr/>
            <p:nvPr/>
          </p:nvSpPr>
          <p:spPr>
            <a:xfrm>
              <a:off x="4527175" y="3345250"/>
              <a:ext cx="19625" cy="10925"/>
            </a:xfrm>
            <a:custGeom>
              <a:avLst/>
              <a:gdLst/>
              <a:ahLst/>
              <a:cxnLst/>
              <a:rect l="l" t="t" r="r" b="b"/>
              <a:pathLst>
                <a:path w="785" h="437" extrusionOk="0">
                  <a:moveTo>
                    <a:pt x="187" y="1"/>
                  </a:moveTo>
                  <a:cubicBezTo>
                    <a:pt x="137" y="1"/>
                    <a:pt x="112" y="26"/>
                    <a:pt x="112" y="100"/>
                  </a:cubicBezTo>
                  <a:cubicBezTo>
                    <a:pt x="0" y="324"/>
                    <a:pt x="168" y="436"/>
                    <a:pt x="364" y="436"/>
                  </a:cubicBezTo>
                  <a:cubicBezTo>
                    <a:pt x="560" y="436"/>
                    <a:pt x="784" y="324"/>
                    <a:pt x="784" y="100"/>
                  </a:cubicBezTo>
                  <a:cubicBezTo>
                    <a:pt x="486" y="100"/>
                    <a:pt x="286" y="1"/>
                    <a:pt x="18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98" name="Google Shape;5698;p9"/>
            <p:cNvSpPr/>
            <p:nvPr/>
          </p:nvSpPr>
          <p:spPr>
            <a:xfrm>
              <a:off x="4020100" y="3101225"/>
              <a:ext cx="95275" cy="44825"/>
            </a:xfrm>
            <a:custGeom>
              <a:avLst/>
              <a:gdLst/>
              <a:ahLst/>
              <a:cxnLst/>
              <a:rect l="l" t="t" r="r" b="b"/>
              <a:pathLst>
                <a:path w="3811" h="1793" extrusionOk="0">
                  <a:moveTo>
                    <a:pt x="0" y="0"/>
                  </a:moveTo>
                  <a:lnTo>
                    <a:pt x="0" y="0"/>
                  </a:lnTo>
                  <a:cubicBezTo>
                    <a:pt x="1121" y="897"/>
                    <a:pt x="2466" y="1345"/>
                    <a:pt x="3810" y="1793"/>
                  </a:cubicBezTo>
                  <a:cubicBezTo>
                    <a:pt x="2690" y="1345"/>
                    <a:pt x="1569" y="448"/>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99" name="Google Shape;5699;p9"/>
            <p:cNvSpPr/>
            <p:nvPr/>
          </p:nvSpPr>
          <p:spPr>
            <a:xfrm>
              <a:off x="4193800" y="3185250"/>
              <a:ext cx="28025" cy="16850"/>
            </a:xfrm>
            <a:custGeom>
              <a:avLst/>
              <a:gdLst/>
              <a:ahLst/>
              <a:cxnLst/>
              <a:rect l="l" t="t" r="r" b="b"/>
              <a:pathLst>
                <a:path w="1121" h="674" extrusionOk="0">
                  <a:moveTo>
                    <a:pt x="0" y="1"/>
                  </a:moveTo>
                  <a:cubicBezTo>
                    <a:pt x="0" y="449"/>
                    <a:pt x="672" y="673"/>
                    <a:pt x="1121" y="673"/>
                  </a:cubicBezTo>
                  <a:cubicBezTo>
                    <a:pt x="1121" y="449"/>
                    <a:pt x="448" y="449"/>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00" name="Google Shape;5700;p9"/>
            <p:cNvSpPr/>
            <p:nvPr/>
          </p:nvSpPr>
          <p:spPr>
            <a:xfrm>
              <a:off x="4123375" y="3125275"/>
              <a:ext cx="11100" cy="5150"/>
            </a:xfrm>
            <a:custGeom>
              <a:avLst/>
              <a:gdLst/>
              <a:ahLst/>
              <a:cxnLst/>
              <a:rect l="l" t="t" r="r" b="b"/>
              <a:pathLst>
                <a:path w="444" h="206" extrusionOk="0">
                  <a:moveTo>
                    <a:pt x="38" y="1"/>
                  </a:moveTo>
                  <a:cubicBezTo>
                    <a:pt x="1" y="1"/>
                    <a:pt x="10" y="41"/>
                    <a:pt x="128" y="159"/>
                  </a:cubicBezTo>
                  <a:cubicBezTo>
                    <a:pt x="229" y="192"/>
                    <a:pt x="289" y="206"/>
                    <a:pt x="321" y="206"/>
                  </a:cubicBezTo>
                  <a:cubicBezTo>
                    <a:pt x="444" y="206"/>
                    <a:pt x="122" y="1"/>
                    <a:pt x="3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01" name="Google Shape;5701;p9"/>
            <p:cNvSpPr/>
            <p:nvPr/>
          </p:nvSpPr>
          <p:spPr>
            <a:xfrm>
              <a:off x="4871750" y="3174050"/>
              <a:ext cx="25" cy="25"/>
            </a:xfrm>
            <a:custGeom>
              <a:avLst/>
              <a:gdLst/>
              <a:ahLst/>
              <a:cxnLst/>
              <a:rect l="l" t="t" r="r" b="b"/>
              <a:pathLst>
                <a:path w="1" h="1" extrusionOk="0">
                  <a:moveTo>
                    <a:pt x="0" y="1"/>
                  </a:move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02" name="Google Shape;5702;p9"/>
            <p:cNvSpPr/>
            <p:nvPr/>
          </p:nvSpPr>
          <p:spPr>
            <a:xfrm>
              <a:off x="6631900" y="3330925"/>
              <a:ext cx="31675" cy="5625"/>
            </a:xfrm>
            <a:custGeom>
              <a:avLst/>
              <a:gdLst/>
              <a:ahLst/>
              <a:cxnLst/>
              <a:rect l="l" t="t" r="r" b="b"/>
              <a:pathLst>
                <a:path w="1267" h="225" extrusionOk="0">
                  <a:moveTo>
                    <a:pt x="864" y="1"/>
                  </a:moveTo>
                  <a:cubicBezTo>
                    <a:pt x="864" y="1"/>
                    <a:pt x="1" y="217"/>
                    <a:pt x="603" y="225"/>
                  </a:cubicBezTo>
                  <a:lnTo>
                    <a:pt x="603" y="225"/>
                  </a:lnTo>
                  <a:cubicBezTo>
                    <a:pt x="583" y="223"/>
                    <a:pt x="1267" y="202"/>
                    <a:pt x="864" y="1"/>
                  </a:cubicBezTo>
                  <a:close/>
                  <a:moveTo>
                    <a:pt x="603" y="225"/>
                  </a:moveTo>
                  <a:cubicBezTo>
                    <a:pt x="606" y="225"/>
                    <a:pt x="617" y="225"/>
                    <a:pt x="640" y="225"/>
                  </a:cubicBezTo>
                  <a:cubicBezTo>
                    <a:pt x="627" y="225"/>
                    <a:pt x="615" y="225"/>
                    <a:pt x="603" y="225"/>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03" name="Google Shape;5703;p9"/>
            <p:cNvSpPr/>
            <p:nvPr/>
          </p:nvSpPr>
          <p:spPr>
            <a:xfrm>
              <a:off x="4373075" y="3364550"/>
              <a:ext cx="11250" cy="12125"/>
            </a:xfrm>
            <a:custGeom>
              <a:avLst/>
              <a:gdLst/>
              <a:ahLst/>
              <a:cxnLst/>
              <a:rect l="l" t="t" r="r" b="b"/>
              <a:pathLst>
                <a:path w="450" h="485" extrusionOk="0">
                  <a:moveTo>
                    <a:pt x="1" y="1"/>
                  </a:moveTo>
                  <a:cubicBezTo>
                    <a:pt x="1" y="404"/>
                    <a:pt x="1" y="485"/>
                    <a:pt x="98" y="485"/>
                  </a:cubicBezTo>
                  <a:cubicBezTo>
                    <a:pt x="162" y="485"/>
                    <a:pt x="270" y="449"/>
                    <a:pt x="449" y="449"/>
                  </a:cubicBezTo>
                  <a:cubicBezTo>
                    <a:pt x="449" y="225"/>
                    <a:pt x="449"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04" name="Google Shape;5704;p9"/>
            <p:cNvSpPr/>
            <p:nvPr/>
          </p:nvSpPr>
          <p:spPr>
            <a:xfrm>
              <a:off x="4384300" y="3375750"/>
              <a:ext cx="5625" cy="25"/>
            </a:xfrm>
            <a:custGeom>
              <a:avLst/>
              <a:gdLst/>
              <a:ahLst/>
              <a:cxnLst/>
              <a:rect l="l" t="t" r="r" b="b"/>
              <a:pathLst>
                <a:path w="225" h="1" extrusionOk="0">
                  <a:moveTo>
                    <a:pt x="224" y="1"/>
                  </a:moveTo>
                  <a:cubicBezTo>
                    <a:pt x="224" y="1"/>
                    <a:pt x="0" y="1"/>
                    <a:pt x="0" y="1"/>
                  </a:cubicBezTo>
                  <a:cubicBezTo>
                    <a:pt x="0" y="1"/>
                    <a:pt x="224" y="1"/>
                    <a:pt x="2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05" name="Google Shape;5705;p9"/>
            <p:cNvSpPr/>
            <p:nvPr/>
          </p:nvSpPr>
          <p:spPr>
            <a:xfrm>
              <a:off x="1504375" y="3370150"/>
              <a:ext cx="28050" cy="17975"/>
            </a:xfrm>
            <a:custGeom>
              <a:avLst/>
              <a:gdLst/>
              <a:ahLst/>
              <a:cxnLst/>
              <a:rect l="l" t="t" r="r" b="b"/>
              <a:pathLst>
                <a:path w="1122" h="719" extrusionOk="0">
                  <a:moveTo>
                    <a:pt x="1" y="1"/>
                  </a:moveTo>
                  <a:cubicBezTo>
                    <a:pt x="193" y="193"/>
                    <a:pt x="552" y="718"/>
                    <a:pt x="934" y="718"/>
                  </a:cubicBezTo>
                  <a:cubicBezTo>
                    <a:pt x="996" y="718"/>
                    <a:pt x="1059" y="704"/>
                    <a:pt x="1121" y="673"/>
                  </a:cubicBezTo>
                  <a:cubicBezTo>
                    <a:pt x="449" y="673"/>
                    <a:pt x="673"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06" name="Google Shape;5706;p9"/>
            <p:cNvSpPr/>
            <p:nvPr/>
          </p:nvSpPr>
          <p:spPr>
            <a:xfrm>
              <a:off x="4692450" y="3540600"/>
              <a:ext cx="4700" cy="6500"/>
            </a:xfrm>
            <a:custGeom>
              <a:avLst/>
              <a:gdLst/>
              <a:ahLst/>
              <a:cxnLst/>
              <a:rect l="l" t="t" r="r" b="b"/>
              <a:pathLst>
                <a:path w="188" h="260" extrusionOk="0">
                  <a:moveTo>
                    <a:pt x="113" y="1"/>
                  </a:moveTo>
                  <a:cubicBezTo>
                    <a:pt x="85" y="1"/>
                    <a:pt x="48" y="36"/>
                    <a:pt x="1" y="130"/>
                  </a:cubicBezTo>
                  <a:cubicBezTo>
                    <a:pt x="48" y="225"/>
                    <a:pt x="85" y="260"/>
                    <a:pt x="113" y="260"/>
                  </a:cubicBezTo>
                  <a:cubicBezTo>
                    <a:pt x="187" y="260"/>
                    <a:pt x="187" y="1"/>
                    <a:pt x="1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07" name="Google Shape;5707;p9"/>
            <p:cNvSpPr/>
            <p:nvPr/>
          </p:nvSpPr>
          <p:spPr>
            <a:xfrm>
              <a:off x="4627250" y="3570675"/>
              <a:ext cx="8125" cy="5150"/>
            </a:xfrm>
            <a:custGeom>
              <a:avLst/>
              <a:gdLst/>
              <a:ahLst/>
              <a:cxnLst/>
              <a:rect l="l" t="t" r="r" b="b"/>
              <a:pathLst>
                <a:path w="325" h="206" extrusionOk="0">
                  <a:moveTo>
                    <a:pt x="263" y="1"/>
                  </a:moveTo>
                  <a:cubicBezTo>
                    <a:pt x="248" y="1"/>
                    <a:pt x="211" y="14"/>
                    <a:pt x="143" y="48"/>
                  </a:cubicBezTo>
                  <a:cubicBezTo>
                    <a:pt x="26" y="165"/>
                    <a:pt x="1" y="206"/>
                    <a:pt x="19" y="206"/>
                  </a:cubicBezTo>
                  <a:cubicBezTo>
                    <a:pt x="61" y="206"/>
                    <a:pt x="325" y="1"/>
                    <a:pt x="26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08" name="Google Shape;5708;p9"/>
            <p:cNvSpPr/>
            <p:nvPr/>
          </p:nvSpPr>
          <p:spPr>
            <a:xfrm>
              <a:off x="2905125" y="3594275"/>
              <a:ext cx="28025" cy="7950"/>
            </a:xfrm>
            <a:custGeom>
              <a:avLst/>
              <a:gdLst/>
              <a:ahLst/>
              <a:cxnLst/>
              <a:rect l="l" t="t" r="r" b="b"/>
              <a:pathLst>
                <a:path w="1121" h="318" extrusionOk="0">
                  <a:moveTo>
                    <a:pt x="0" y="0"/>
                  </a:moveTo>
                  <a:cubicBezTo>
                    <a:pt x="0" y="159"/>
                    <a:pt x="560" y="317"/>
                    <a:pt x="889" y="317"/>
                  </a:cubicBezTo>
                  <a:cubicBezTo>
                    <a:pt x="1024" y="317"/>
                    <a:pt x="1121" y="290"/>
                    <a:pt x="1121" y="224"/>
                  </a:cubicBezTo>
                  <a:lnTo>
                    <a:pt x="1121" y="224"/>
                  </a:lnTo>
                  <a:cubicBezTo>
                    <a:pt x="986" y="269"/>
                    <a:pt x="888" y="287"/>
                    <a:pt x="810" y="287"/>
                  </a:cubicBezTo>
                  <a:cubicBezTo>
                    <a:pt x="502" y="287"/>
                    <a:pt x="538"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09" name="Google Shape;5709;p9"/>
            <p:cNvSpPr/>
            <p:nvPr/>
          </p:nvSpPr>
          <p:spPr>
            <a:xfrm>
              <a:off x="5028625" y="3784775"/>
              <a:ext cx="11225" cy="11225"/>
            </a:xfrm>
            <a:custGeom>
              <a:avLst/>
              <a:gdLst/>
              <a:ahLst/>
              <a:cxnLst/>
              <a:rect l="l" t="t" r="r" b="b"/>
              <a:pathLst>
                <a:path w="449" h="449" extrusionOk="0">
                  <a:moveTo>
                    <a:pt x="449" y="0"/>
                  </a:moveTo>
                  <a:cubicBezTo>
                    <a:pt x="1" y="0"/>
                    <a:pt x="1" y="224"/>
                    <a:pt x="225" y="449"/>
                  </a:cubicBezTo>
                  <a:cubicBezTo>
                    <a:pt x="225" y="224"/>
                    <a:pt x="225" y="0"/>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10" name="Google Shape;5710;p9"/>
            <p:cNvSpPr/>
            <p:nvPr/>
          </p:nvSpPr>
          <p:spPr>
            <a:xfrm>
              <a:off x="2199150" y="3812775"/>
              <a:ext cx="16825" cy="16850"/>
            </a:xfrm>
            <a:custGeom>
              <a:avLst/>
              <a:gdLst/>
              <a:ahLst/>
              <a:cxnLst/>
              <a:rect l="l" t="t" r="r" b="b"/>
              <a:pathLst>
                <a:path w="673" h="674" extrusionOk="0">
                  <a:moveTo>
                    <a:pt x="448" y="1"/>
                  </a:moveTo>
                  <a:cubicBezTo>
                    <a:pt x="448" y="1"/>
                    <a:pt x="0" y="673"/>
                    <a:pt x="673" y="673"/>
                  </a:cubicBezTo>
                  <a:cubicBezTo>
                    <a:pt x="448" y="225"/>
                    <a:pt x="673" y="1"/>
                    <a:pt x="4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11" name="Google Shape;5711;p9"/>
            <p:cNvSpPr/>
            <p:nvPr/>
          </p:nvSpPr>
          <p:spPr>
            <a:xfrm>
              <a:off x="5067850" y="3926500"/>
              <a:ext cx="22425" cy="8950"/>
            </a:xfrm>
            <a:custGeom>
              <a:avLst/>
              <a:gdLst/>
              <a:ahLst/>
              <a:cxnLst/>
              <a:rect l="l" t="t" r="r" b="b"/>
              <a:pathLst>
                <a:path w="897" h="358" extrusionOk="0">
                  <a:moveTo>
                    <a:pt x="180" y="1"/>
                  </a:moveTo>
                  <a:cubicBezTo>
                    <a:pt x="118" y="1"/>
                    <a:pt x="59" y="41"/>
                    <a:pt x="0" y="158"/>
                  </a:cubicBezTo>
                  <a:cubicBezTo>
                    <a:pt x="150" y="158"/>
                    <a:pt x="498" y="358"/>
                    <a:pt x="714" y="358"/>
                  </a:cubicBezTo>
                  <a:cubicBezTo>
                    <a:pt x="822" y="358"/>
                    <a:pt x="897" y="308"/>
                    <a:pt x="897" y="158"/>
                  </a:cubicBezTo>
                  <a:lnTo>
                    <a:pt x="897" y="158"/>
                  </a:lnTo>
                  <a:cubicBezTo>
                    <a:pt x="829" y="192"/>
                    <a:pt x="767" y="205"/>
                    <a:pt x="709" y="205"/>
                  </a:cubicBezTo>
                  <a:cubicBezTo>
                    <a:pt x="482" y="205"/>
                    <a:pt x="321" y="1"/>
                    <a:pt x="18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12" name="Google Shape;5712;p9"/>
            <p:cNvSpPr/>
            <p:nvPr/>
          </p:nvSpPr>
          <p:spPr>
            <a:xfrm>
              <a:off x="4995000" y="3908650"/>
              <a:ext cx="50450" cy="12475"/>
            </a:xfrm>
            <a:custGeom>
              <a:avLst/>
              <a:gdLst/>
              <a:ahLst/>
              <a:cxnLst/>
              <a:rect l="l" t="t" r="r" b="b"/>
              <a:pathLst>
                <a:path w="2018" h="499" extrusionOk="0">
                  <a:moveTo>
                    <a:pt x="524" y="1"/>
                  </a:moveTo>
                  <a:cubicBezTo>
                    <a:pt x="275" y="1"/>
                    <a:pt x="76" y="51"/>
                    <a:pt x="1" y="200"/>
                  </a:cubicBezTo>
                  <a:cubicBezTo>
                    <a:pt x="300" y="200"/>
                    <a:pt x="897" y="499"/>
                    <a:pt x="1395" y="499"/>
                  </a:cubicBezTo>
                  <a:cubicBezTo>
                    <a:pt x="1644" y="499"/>
                    <a:pt x="1869" y="424"/>
                    <a:pt x="2018" y="200"/>
                  </a:cubicBezTo>
                  <a:cubicBezTo>
                    <a:pt x="1719" y="200"/>
                    <a:pt x="1022" y="1"/>
                    <a:pt x="5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13" name="Google Shape;5713;p9"/>
            <p:cNvSpPr/>
            <p:nvPr/>
          </p:nvSpPr>
          <p:spPr>
            <a:xfrm>
              <a:off x="4950175" y="3930450"/>
              <a:ext cx="11250" cy="25"/>
            </a:xfrm>
            <a:custGeom>
              <a:avLst/>
              <a:gdLst/>
              <a:ahLst/>
              <a:cxnLst/>
              <a:rect l="l" t="t" r="r" b="b"/>
              <a:pathLst>
                <a:path w="450" h="1" extrusionOk="0">
                  <a:moveTo>
                    <a:pt x="449" y="0"/>
                  </a:moveTo>
                  <a:lnTo>
                    <a:pt x="1" y="0"/>
                  </a:lnTo>
                  <a:cubicBezTo>
                    <a:pt x="1" y="0"/>
                    <a:pt x="449" y="0"/>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14" name="Google Shape;5714;p9"/>
            <p:cNvSpPr/>
            <p:nvPr/>
          </p:nvSpPr>
          <p:spPr>
            <a:xfrm>
              <a:off x="5115100" y="3929275"/>
              <a:ext cx="11100" cy="5150"/>
            </a:xfrm>
            <a:custGeom>
              <a:avLst/>
              <a:gdLst/>
              <a:ahLst/>
              <a:cxnLst/>
              <a:rect l="l" t="t" r="r" b="b"/>
              <a:pathLst>
                <a:path w="444" h="206" extrusionOk="0">
                  <a:moveTo>
                    <a:pt x="321" y="0"/>
                  </a:moveTo>
                  <a:cubicBezTo>
                    <a:pt x="289" y="0"/>
                    <a:pt x="229" y="14"/>
                    <a:pt x="127" y="47"/>
                  </a:cubicBezTo>
                  <a:cubicBezTo>
                    <a:pt x="10" y="165"/>
                    <a:pt x="0" y="205"/>
                    <a:pt x="38" y="205"/>
                  </a:cubicBezTo>
                  <a:cubicBezTo>
                    <a:pt x="121" y="205"/>
                    <a:pt x="443" y="0"/>
                    <a:pt x="32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15" name="Google Shape;5715;p9"/>
            <p:cNvSpPr/>
            <p:nvPr/>
          </p:nvSpPr>
          <p:spPr>
            <a:xfrm>
              <a:off x="5544100" y="4020100"/>
              <a:ext cx="50450" cy="22425"/>
            </a:xfrm>
            <a:custGeom>
              <a:avLst/>
              <a:gdLst/>
              <a:ahLst/>
              <a:cxnLst/>
              <a:rect l="l" t="t" r="r" b="b"/>
              <a:pathLst>
                <a:path w="2018" h="897" extrusionOk="0">
                  <a:moveTo>
                    <a:pt x="0" y="0"/>
                  </a:moveTo>
                  <a:lnTo>
                    <a:pt x="1009" y="448"/>
                  </a:lnTo>
                  <a:lnTo>
                    <a:pt x="1009" y="448"/>
                  </a:lnTo>
                  <a:cubicBezTo>
                    <a:pt x="673" y="280"/>
                    <a:pt x="337" y="112"/>
                    <a:pt x="0" y="0"/>
                  </a:cubicBezTo>
                  <a:close/>
                  <a:moveTo>
                    <a:pt x="1009" y="448"/>
                  </a:moveTo>
                  <a:cubicBezTo>
                    <a:pt x="1345" y="617"/>
                    <a:pt x="1681" y="785"/>
                    <a:pt x="2017" y="897"/>
                  </a:cubicBezTo>
                  <a:lnTo>
                    <a:pt x="1009" y="448"/>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16" name="Google Shape;5716;p9"/>
            <p:cNvSpPr/>
            <p:nvPr/>
          </p:nvSpPr>
          <p:spPr>
            <a:xfrm>
              <a:off x="5594525" y="4042500"/>
              <a:ext cx="39250" cy="16825"/>
            </a:xfrm>
            <a:custGeom>
              <a:avLst/>
              <a:gdLst/>
              <a:ahLst/>
              <a:cxnLst/>
              <a:rect l="l" t="t" r="r" b="b"/>
              <a:pathLst>
                <a:path w="1570" h="673" extrusionOk="0">
                  <a:moveTo>
                    <a:pt x="0" y="1"/>
                  </a:moveTo>
                  <a:lnTo>
                    <a:pt x="1569" y="673"/>
                  </a:lnTo>
                  <a:cubicBezTo>
                    <a:pt x="1121" y="225"/>
                    <a:pt x="449"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17" name="Google Shape;5717;p9"/>
            <p:cNvSpPr/>
            <p:nvPr/>
          </p:nvSpPr>
          <p:spPr>
            <a:xfrm>
              <a:off x="1784525" y="3880025"/>
              <a:ext cx="11225" cy="2500"/>
            </a:xfrm>
            <a:custGeom>
              <a:avLst/>
              <a:gdLst/>
              <a:ahLst/>
              <a:cxnLst/>
              <a:rect l="l" t="t" r="r" b="b"/>
              <a:pathLst>
                <a:path w="449" h="100" extrusionOk="0">
                  <a:moveTo>
                    <a:pt x="0" y="0"/>
                  </a:moveTo>
                  <a:cubicBezTo>
                    <a:pt x="0" y="0"/>
                    <a:pt x="200" y="100"/>
                    <a:pt x="333" y="100"/>
                  </a:cubicBezTo>
                  <a:cubicBezTo>
                    <a:pt x="399" y="100"/>
                    <a:pt x="449" y="75"/>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18" name="Google Shape;5718;p9"/>
            <p:cNvSpPr/>
            <p:nvPr/>
          </p:nvSpPr>
          <p:spPr>
            <a:xfrm>
              <a:off x="5605725" y="4064925"/>
              <a:ext cx="33650" cy="11225"/>
            </a:xfrm>
            <a:custGeom>
              <a:avLst/>
              <a:gdLst/>
              <a:ahLst/>
              <a:cxnLst/>
              <a:rect l="l" t="t" r="r" b="b"/>
              <a:pathLst>
                <a:path w="1346" h="449" extrusionOk="0">
                  <a:moveTo>
                    <a:pt x="673" y="0"/>
                  </a:moveTo>
                  <a:cubicBezTo>
                    <a:pt x="673" y="0"/>
                    <a:pt x="1" y="224"/>
                    <a:pt x="673" y="448"/>
                  </a:cubicBezTo>
                  <a:cubicBezTo>
                    <a:pt x="449" y="224"/>
                    <a:pt x="1345" y="224"/>
                    <a:pt x="6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19" name="Google Shape;5719;p9"/>
            <p:cNvSpPr/>
            <p:nvPr/>
          </p:nvSpPr>
          <p:spPr>
            <a:xfrm>
              <a:off x="2703400" y="4137750"/>
              <a:ext cx="39250" cy="5625"/>
            </a:xfrm>
            <a:custGeom>
              <a:avLst/>
              <a:gdLst/>
              <a:ahLst/>
              <a:cxnLst/>
              <a:rect l="l" t="t" r="r" b="b"/>
              <a:pathLst>
                <a:path w="1570" h="225" extrusionOk="0">
                  <a:moveTo>
                    <a:pt x="1" y="1"/>
                  </a:moveTo>
                  <a:lnTo>
                    <a:pt x="1570" y="225"/>
                  </a:lnTo>
                  <a:cubicBezTo>
                    <a:pt x="1121" y="1"/>
                    <a:pt x="673"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20" name="Google Shape;5720;p9"/>
            <p:cNvSpPr/>
            <p:nvPr/>
          </p:nvSpPr>
          <p:spPr>
            <a:xfrm>
              <a:off x="2664175" y="4126550"/>
              <a:ext cx="39250" cy="11225"/>
            </a:xfrm>
            <a:custGeom>
              <a:avLst/>
              <a:gdLst/>
              <a:ahLst/>
              <a:cxnLst/>
              <a:rect l="l" t="t" r="r" b="b"/>
              <a:pathLst>
                <a:path w="1570" h="449" extrusionOk="0">
                  <a:moveTo>
                    <a:pt x="1" y="0"/>
                  </a:moveTo>
                  <a:cubicBezTo>
                    <a:pt x="169" y="56"/>
                    <a:pt x="323" y="98"/>
                    <a:pt x="467" y="133"/>
                  </a:cubicBezTo>
                  <a:lnTo>
                    <a:pt x="467" y="133"/>
                  </a:lnTo>
                  <a:lnTo>
                    <a:pt x="1" y="0"/>
                  </a:lnTo>
                  <a:close/>
                  <a:moveTo>
                    <a:pt x="467" y="133"/>
                  </a:moveTo>
                  <a:lnTo>
                    <a:pt x="1570" y="449"/>
                  </a:lnTo>
                  <a:cubicBezTo>
                    <a:pt x="1234" y="281"/>
                    <a:pt x="897" y="239"/>
                    <a:pt x="467" y="133"/>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21" name="Google Shape;5721;p9"/>
            <p:cNvSpPr/>
            <p:nvPr/>
          </p:nvSpPr>
          <p:spPr>
            <a:xfrm>
              <a:off x="4529975" y="4328250"/>
              <a:ext cx="22425" cy="16825"/>
            </a:xfrm>
            <a:custGeom>
              <a:avLst/>
              <a:gdLst/>
              <a:ahLst/>
              <a:cxnLst/>
              <a:rect l="l" t="t" r="r" b="b"/>
              <a:pathLst>
                <a:path w="897" h="673" extrusionOk="0">
                  <a:moveTo>
                    <a:pt x="897" y="1"/>
                  </a:moveTo>
                  <a:cubicBezTo>
                    <a:pt x="672" y="1"/>
                    <a:pt x="0" y="449"/>
                    <a:pt x="448" y="673"/>
                  </a:cubicBezTo>
                  <a:cubicBezTo>
                    <a:pt x="448" y="225"/>
                    <a:pt x="897" y="225"/>
                    <a:pt x="8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22" name="Google Shape;5722;p9"/>
            <p:cNvSpPr/>
            <p:nvPr/>
          </p:nvSpPr>
          <p:spPr>
            <a:xfrm>
              <a:off x="5964325" y="1650050"/>
              <a:ext cx="11225" cy="2525"/>
            </a:xfrm>
            <a:custGeom>
              <a:avLst/>
              <a:gdLst/>
              <a:ahLst/>
              <a:cxnLst/>
              <a:rect l="l" t="t" r="r" b="b"/>
              <a:pathLst>
                <a:path w="449" h="101" extrusionOk="0">
                  <a:moveTo>
                    <a:pt x="0" y="1"/>
                  </a:moveTo>
                  <a:cubicBezTo>
                    <a:pt x="0" y="1"/>
                    <a:pt x="199" y="100"/>
                    <a:pt x="332" y="100"/>
                  </a:cubicBezTo>
                  <a:cubicBezTo>
                    <a:pt x="399" y="100"/>
                    <a:pt x="448" y="76"/>
                    <a:pt x="4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23" name="Google Shape;5723;p9"/>
            <p:cNvSpPr/>
            <p:nvPr/>
          </p:nvSpPr>
          <p:spPr>
            <a:xfrm>
              <a:off x="5992325" y="1636525"/>
              <a:ext cx="16850" cy="7950"/>
            </a:xfrm>
            <a:custGeom>
              <a:avLst/>
              <a:gdLst/>
              <a:ahLst/>
              <a:cxnLst/>
              <a:rect l="l" t="t" r="r" b="b"/>
              <a:pathLst>
                <a:path w="674" h="318" extrusionOk="0">
                  <a:moveTo>
                    <a:pt x="337" y="1"/>
                  </a:moveTo>
                  <a:cubicBezTo>
                    <a:pt x="113" y="1"/>
                    <a:pt x="1" y="159"/>
                    <a:pt x="1" y="318"/>
                  </a:cubicBezTo>
                  <a:cubicBezTo>
                    <a:pt x="449" y="318"/>
                    <a:pt x="673" y="318"/>
                    <a:pt x="673" y="94"/>
                  </a:cubicBezTo>
                  <a:cubicBezTo>
                    <a:pt x="542" y="28"/>
                    <a:pt x="430" y="1"/>
                    <a:pt x="33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24" name="Google Shape;5724;p9"/>
            <p:cNvSpPr/>
            <p:nvPr/>
          </p:nvSpPr>
          <p:spPr>
            <a:xfrm>
              <a:off x="5974500" y="1625700"/>
              <a:ext cx="283075" cy="36875"/>
            </a:xfrm>
            <a:custGeom>
              <a:avLst/>
              <a:gdLst/>
              <a:ahLst/>
              <a:cxnLst/>
              <a:rect l="l" t="t" r="r" b="b"/>
              <a:pathLst>
                <a:path w="11323" h="1475" extrusionOk="0">
                  <a:moveTo>
                    <a:pt x="4300" y="751"/>
                  </a:moveTo>
                  <a:cubicBezTo>
                    <a:pt x="4524" y="751"/>
                    <a:pt x="4076" y="975"/>
                    <a:pt x="4076" y="975"/>
                  </a:cubicBezTo>
                  <a:lnTo>
                    <a:pt x="4076" y="751"/>
                  </a:lnTo>
                  <a:close/>
                  <a:moveTo>
                    <a:pt x="6230" y="1"/>
                  </a:moveTo>
                  <a:cubicBezTo>
                    <a:pt x="3972" y="1"/>
                    <a:pt x="1" y="1423"/>
                    <a:pt x="5869" y="1423"/>
                  </a:cubicBezTo>
                  <a:cubicBezTo>
                    <a:pt x="5833" y="1458"/>
                    <a:pt x="5863" y="1474"/>
                    <a:pt x="5945" y="1474"/>
                  </a:cubicBezTo>
                  <a:cubicBezTo>
                    <a:pt x="6658" y="1474"/>
                    <a:pt x="11323" y="254"/>
                    <a:pt x="10473" y="254"/>
                  </a:cubicBezTo>
                  <a:cubicBezTo>
                    <a:pt x="10190" y="254"/>
                    <a:pt x="9295" y="390"/>
                    <a:pt x="7437" y="751"/>
                  </a:cubicBezTo>
                  <a:cubicBezTo>
                    <a:pt x="7682" y="201"/>
                    <a:pt x="7076" y="1"/>
                    <a:pt x="623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25" name="Google Shape;5725;p9"/>
            <p:cNvSpPr/>
            <p:nvPr/>
          </p:nvSpPr>
          <p:spPr>
            <a:xfrm>
              <a:off x="5633750" y="1638225"/>
              <a:ext cx="231100" cy="94125"/>
            </a:xfrm>
            <a:custGeom>
              <a:avLst/>
              <a:gdLst/>
              <a:ahLst/>
              <a:cxnLst/>
              <a:rect l="l" t="t" r="r" b="b"/>
              <a:pathLst>
                <a:path w="9244" h="3765" extrusionOk="0">
                  <a:moveTo>
                    <a:pt x="4034" y="1819"/>
                  </a:moveTo>
                  <a:cubicBezTo>
                    <a:pt x="4034" y="1922"/>
                    <a:pt x="4034" y="2134"/>
                    <a:pt x="4034" y="2267"/>
                  </a:cubicBezTo>
                  <a:cubicBezTo>
                    <a:pt x="3810" y="2267"/>
                    <a:pt x="4034" y="2043"/>
                    <a:pt x="4034" y="1819"/>
                  </a:cubicBezTo>
                  <a:close/>
                  <a:moveTo>
                    <a:pt x="7180" y="0"/>
                  </a:moveTo>
                  <a:cubicBezTo>
                    <a:pt x="6528" y="0"/>
                    <a:pt x="5273" y="378"/>
                    <a:pt x="3138" y="1370"/>
                  </a:cubicBezTo>
                  <a:cubicBezTo>
                    <a:pt x="2914" y="1370"/>
                    <a:pt x="0" y="2267"/>
                    <a:pt x="3810" y="3612"/>
                  </a:cubicBezTo>
                  <a:cubicBezTo>
                    <a:pt x="3863" y="3717"/>
                    <a:pt x="3963" y="3765"/>
                    <a:pt x="4098" y="3765"/>
                  </a:cubicBezTo>
                  <a:cubicBezTo>
                    <a:pt x="5297" y="3765"/>
                    <a:pt x="9244" y="0"/>
                    <a:pt x="718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26" name="Google Shape;5726;p9"/>
            <p:cNvSpPr/>
            <p:nvPr/>
          </p:nvSpPr>
          <p:spPr>
            <a:xfrm>
              <a:off x="6642275" y="2906525"/>
              <a:ext cx="16825" cy="4225"/>
            </a:xfrm>
            <a:custGeom>
              <a:avLst/>
              <a:gdLst/>
              <a:ahLst/>
              <a:cxnLst/>
              <a:rect l="l" t="t" r="r" b="b"/>
              <a:pathLst>
                <a:path w="673" h="169" extrusionOk="0">
                  <a:moveTo>
                    <a:pt x="393" y="0"/>
                  </a:moveTo>
                  <a:cubicBezTo>
                    <a:pt x="225" y="0"/>
                    <a:pt x="0" y="56"/>
                    <a:pt x="0" y="168"/>
                  </a:cubicBezTo>
                  <a:lnTo>
                    <a:pt x="449" y="168"/>
                  </a:lnTo>
                  <a:cubicBezTo>
                    <a:pt x="673" y="56"/>
                    <a:pt x="561" y="0"/>
                    <a:pt x="3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27" name="Google Shape;5727;p9"/>
            <p:cNvSpPr/>
            <p:nvPr/>
          </p:nvSpPr>
          <p:spPr>
            <a:xfrm>
              <a:off x="3301650" y="3422950"/>
              <a:ext cx="12500" cy="6500"/>
            </a:xfrm>
            <a:custGeom>
              <a:avLst/>
              <a:gdLst/>
              <a:ahLst/>
              <a:cxnLst/>
              <a:rect l="l" t="t" r="r" b="b"/>
              <a:pathLst>
                <a:path w="500" h="260" extrusionOk="0">
                  <a:moveTo>
                    <a:pt x="187" y="0"/>
                  </a:moveTo>
                  <a:cubicBezTo>
                    <a:pt x="0" y="0"/>
                    <a:pt x="65" y="259"/>
                    <a:pt x="252" y="259"/>
                  </a:cubicBezTo>
                  <a:cubicBezTo>
                    <a:pt x="320" y="259"/>
                    <a:pt x="405" y="225"/>
                    <a:pt x="500" y="130"/>
                  </a:cubicBezTo>
                  <a:cubicBezTo>
                    <a:pt x="358" y="35"/>
                    <a:pt x="255" y="0"/>
                    <a:pt x="18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28" name="Google Shape;5728;p9"/>
            <p:cNvSpPr/>
            <p:nvPr/>
          </p:nvSpPr>
          <p:spPr>
            <a:xfrm>
              <a:off x="4591600" y="3717525"/>
              <a:ext cx="15200" cy="7950"/>
            </a:xfrm>
            <a:custGeom>
              <a:avLst/>
              <a:gdLst/>
              <a:ahLst/>
              <a:cxnLst/>
              <a:rect l="l" t="t" r="r" b="b"/>
              <a:pathLst>
                <a:path w="608" h="318" extrusionOk="0">
                  <a:moveTo>
                    <a:pt x="449" y="1"/>
                  </a:moveTo>
                  <a:cubicBezTo>
                    <a:pt x="225" y="1"/>
                    <a:pt x="0" y="1"/>
                    <a:pt x="225" y="225"/>
                  </a:cubicBezTo>
                  <a:cubicBezTo>
                    <a:pt x="225" y="291"/>
                    <a:pt x="263" y="318"/>
                    <a:pt x="312" y="318"/>
                  </a:cubicBezTo>
                  <a:cubicBezTo>
                    <a:pt x="429" y="318"/>
                    <a:pt x="607" y="159"/>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29" name="Google Shape;5729;p9"/>
            <p:cNvSpPr/>
            <p:nvPr/>
          </p:nvSpPr>
          <p:spPr>
            <a:xfrm>
              <a:off x="4529975" y="3734350"/>
              <a:ext cx="11225" cy="11225"/>
            </a:xfrm>
            <a:custGeom>
              <a:avLst/>
              <a:gdLst/>
              <a:ahLst/>
              <a:cxnLst/>
              <a:rect l="l" t="t" r="r" b="b"/>
              <a:pathLst>
                <a:path w="449" h="449" extrusionOk="0">
                  <a:moveTo>
                    <a:pt x="0" y="0"/>
                  </a:moveTo>
                  <a:cubicBezTo>
                    <a:pt x="0" y="224"/>
                    <a:pt x="0" y="448"/>
                    <a:pt x="224" y="448"/>
                  </a:cubicBezTo>
                  <a:cubicBezTo>
                    <a:pt x="224" y="224"/>
                    <a:pt x="448"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30" name="Google Shape;5730;p9"/>
            <p:cNvSpPr/>
            <p:nvPr/>
          </p:nvSpPr>
          <p:spPr>
            <a:xfrm>
              <a:off x="4597200" y="3728750"/>
              <a:ext cx="25" cy="22425"/>
            </a:xfrm>
            <a:custGeom>
              <a:avLst/>
              <a:gdLst/>
              <a:ahLst/>
              <a:cxnLst/>
              <a:rect l="l" t="t" r="r" b="b"/>
              <a:pathLst>
                <a:path w="1" h="897" extrusionOk="0">
                  <a:moveTo>
                    <a:pt x="1" y="448"/>
                  </a:moveTo>
                  <a:cubicBezTo>
                    <a:pt x="1" y="897"/>
                    <a:pt x="1" y="0"/>
                    <a:pt x="1" y="448"/>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31" name="Google Shape;5731;p9"/>
            <p:cNvSpPr/>
            <p:nvPr/>
          </p:nvSpPr>
          <p:spPr>
            <a:xfrm>
              <a:off x="4546775" y="3627900"/>
              <a:ext cx="14025" cy="8425"/>
            </a:xfrm>
            <a:custGeom>
              <a:avLst/>
              <a:gdLst/>
              <a:ahLst/>
              <a:cxnLst/>
              <a:rect l="l" t="t" r="r" b="b"/>
              <a:pathLst>
                <a:path w="561" h="337" extrusionOk="0">
                  <a:moveTo>
                    <a:pt x="225" y="0"/>
                  </a:moveTo>
                  <a:lnTo>
                    <a:pt x="225" y="0"/>
                  </a:lnTo>
                  <a:cubicBezTo>
                    <a:pt x="0" y="224"/>
                    <a:pt x="169" y="336"/>
                    <a:pt x="309" y="336"/>
                  </a:cubicBezTo>
                  <a:cubicBezTo>
                    <a:pt x="449" y="336"/>
                    <a:pt x="561" y="224"/>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32" name="Google Shape;5732;p9"/>
            <p:cNvSpPr/>
            <p:nvPr/>
          </p:nvSpPr>
          <p:spPr>
            <a:xfrm>
              <a:off x="4597200" y="3641450"/>
              <a:ext cx="7850" cy="6500"/>
            </a:xfrm>
            <a:custGeom>
              <a:avLst/>
              <a:gdLst/>
              <a:ahLst/>
              <a:cxnLst/>
              <a:rect l="l" t="t" r="r" b="b"/>
              <a:pathLst>
                <a:path w="314" h="260" extrusionOk="0">
                  <a:moveTo>
                    <a:pt x="201" y="1"/>
                  </a:moveTo>
                  <a:cubicBezTo>
                    <a:pt x="160" y="1"/>
                    <a:pt x="95" y="36"/>
                    <a:pt x="1" y="130"/>
                  </a:cubicBezTo>
                  <a:cubicBezTo>
                    <a:pt x="48" y="225"/>
                    <a:pt x="95" y="260"/>
                    <a:pt x="136" y="260"/>
                  </a:cubicBezTo>
                  <a:cubicBezTo>
                    <a:pt x="248" y="260"/>
                    <a:pt x="313" y="1"/>
                    <a:pt x="20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33" name="Google Shape;5733;p9"/>
            <p:cNvSpPr/>
            <p:nvPr/>
          </p:nvSpPr>
          <p:spPr>
            <a:xfrm>
              <a:off x="4563575" y="3751150"/>
              <a:ext cx="16850" cy="22450"/>
            </a:xfrm>
            <a:custGeom>
              <a:avLst/>
              <a:gdLst/>
              <a:ahLst/>
              <a:cxnLst/>
              <a:rect l="l" t="t" r="r" b="b"/>
              <a:pathLst>
                <a:path w="674" h="898" extrusionOk="0">
                  <a:moveTo>
                    <a:pt x="1" y="1"/>
                  </a:moveTo>
                  <a:cubicBezTo>
                    <a:pt x="1" y="449"/>
                    <a:pt x="1" y="673"/>
                    <a:pt x="449" y="897"/>
                  </a:cubicBezTo>
                  <a:cubicBezTo>
                    <a:pt x="449" y="449"/>
                    <a:pt x="673"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34" name="Google Shape;5734;p9"/>
            <p:cNvSpPr/>
            <p:nvPr/>
          </p:nvSpPr>
          <p:spPr>
            <a:xfrm>
              <a:off x="4551300" y="3711925"/>
              <a:ext cx="19900" cy="10650"/>
            </a:xfrm>
            <a:custGeom>
              <a:avLst/>
              <a:gdLst/>
              <a:ahLst/>
              <a:cxnLst/>
              <a:rect l="l" t="t" r="r" b="b"/>
              <a:pathLst>
                <a:path w="796" h="426" extrusionOk="0">
                  <a:moveTo>
                    <a:pt x="492" y="1"/>
                  </a:moveTo>
                  <a:lnTo>
                    <a:pt x="492" y="1"/>
                  </a:lnTo>
                  <a:cubicBezTo>
                    <a:pt x="0" y="247"/>
                    <a:pt x="250" y="425"/>
                    <a:pt x="465" y="425"/>
                  </a:cubicBezTo>
                  <a:cubicBezTo>
                    <a:pt x="642" y="425"/>
                    <a:pt x="795" y="304"/>
                    <a:pt x="49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35" name="Google Shape;5735;p9"/>
            <p:cNvSpPr/>
            <p:nvPr/>
          </p:nvSpPr>
          <p:spPr>
            <a:xfrm>
              <a:off x="4548825" y="3615500"/>
              <a:ext cx="8125" cy="5150"/>
            </a:xfrm>
            <a:custGeom>
              <a:avLst/>
              <a:gdLst/>
              <a:ahLst/>
              <a:cxnLst/>
              <a:rect l="l" t="t" r="r" b="b"/>
              <a:pathLst>
                <a:path w="325" h="206" extrusionOk="0">
                  <a:moveTo>
                    <a:pt x="263" y="1"/>
                  </a:moveTo>
                  <a:cubicBezTo>
                    <a:pt x="247" y="1"/>
                    <a:pt x="210" y="14"/>
                    <a:pt x="143" y="48"/>
                  </a:cubicBezTo>
                  <a:cubicBezTo>
                    <a:pt x="25" y="165"/>
                    <a:pt x="0" y="206"/>
                    <a:pt x="19" y="206"/>
                  </a:cubicBezTo>
                  <a:cubicBezTo>
                    <a:pt x="61" y="206"/>
                    <a:pt x="324" y="1"/>
                    <a:pt x="26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36" name="Google Shape;5736;p9"/>
            <p:cNvSpPr/>
            <p:nvPr/>
          </p:nvSpPr>
          <p:spPr>
            <a:xfrm>
              <a:off x="4574800" y="3666350"/>
              <a:ext cx="7700" cy="7300"/>
            </a:xfrm>
            <a:custGeom>
              <a:avLst/>
              <a:gdLst/>
              <a:ahLst/>
              <a:cxnLst/>
              <a:rect l="l" t="t" r="r" b="b"/>
              <a:pathLst>
                <a:path w="308" h="292" extrusionOk="0">
                  <a:moveTo>
                    <a:pt x="234" y="0"/>
                  </a:moveTo>
                  <a:cubicBezTo>
                    <a:pt x="200" y="0"/>
                    <a:pt x="127" y="65"/>
                    <a:pt x="0" y="255"/>
                  </a:cubicBezTo>
                  <a:cubicBezTo>
                    <a:pt x="26" y="281"/>
                    <a:pt x="52" y="292"/>
                    <a:pt x="77" y="292"/>
                  </a:cubicBezTo>
                  <a:cubicBezTo>
                    <a:pt x="206" y="292"/>
                    <a:pt x="307" y="0"/>
                    <a:pt x="23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37" name="Google Shape;5737;p9"/>
            <p:cNvSpPr/>
            <p:nvPr/>
          </p:nvSpPr>
          <p:spPr>
            <a:xfrm>
              <a:off x="4066950" y="4114175"/>
              <a:ext cx="8150" cy="5125"/>
            </a:xfrm>
            <a:custGeom>
              <a:avLst/>
              <a:gdLst/>
              <a:ahLst/>
              <a:cxnLst/>
              <a:rect l="l" t="t" r="r" b="b"/>
              <a:pathLst>
                <a:path w="326" h="205" extrusionOk="0">
                  <a:moveTo>
                    <a:pt x="264" y="0"/>
                  </a:moveTo>
                  <a:cubicBezTo>
                    <a:pt x="248" y="0"/>
                    <a:pt x="211" y="13"/>
                    <a:pt x="143" y="47"/>
                  </a:cubicBezTo>
                  <a:cubicBezTo>
                    <a:pt x="26" y="164"/>
                    <a:pt x="1" y="205"/>
                    <a:pt x="20" y="205"/>
                  </a:cubicBezTo>
                  <a:cubicBezTo>
                    <a:pt x="62" y="205"/>
                    <a:pt x="325" y="0"/>
                    <a:pt x="26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38" name="Google Shape;5738;p9"/>
            <p:cNvSpPr/>
            <p:nvPr/>
          </p:nvSpPr>
          <p:spPr>
            <a:xfrm>
              <a:off x="4036900" y="4061675"/>
              <a:ext cx="7850" cy="6500"/>
            </a:xfrm>
            <a:custGeom>
              <a:avLst/>
              <a:gdLst/>
              <a:ahLst/>
              <a:cxnLst/>
              <a:rect l="l" t="t" r="r" b="b"/>
              <a:pathLst>
                <a:path w="314" h="260" extrusionOk="0">
                  <a:moveTo>
                    <a:pt x="201" y="1"/>
                  </a:moveTo>
                  <a:cubicBezTo>
                    <a:pt x="160" y="1"/>
                    <a:pt x="95" y="35"/>
                    <a:pt x="1" y="130"/>
                  </a:cubicBezTo>
                  <a:cubicBezTo>
                    <a:pt x="48" y="225"/>
                    <a:pt x="95" y="260"/>
                    <a:pt x="137" y="260"/>
                  </a:cubicBezTo>
                  <a:cubicBezTo>
                    <a:pt x="249" y="260"/>
                    <a:pt x="313" y="1"/>
                    <a:pt x="20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39" name="Google Shape;5739;p9"/>
            <p:cNvSpPr/>
            <p:nvPr/>
          </p:nvSpPr>
          <p:spPr>
            <a:xfrm>
              <a:off x="4014500" y="4106500"/>
              <a:ext cx="4700" cy="6500"/>
            </a:xfrm>
            <a:custGeom>
              <a:avLst/>
              <a:gdLst/>
              <a:ahLst/>
              <a:cxnLst/>
              <a:rect l="l" t="t" r="r" b="b"/>
              <a:pathLst>
                <a:path w="188" h="260" extrusionOk="0">
                  <a:moveTo>
                    <a:pt x="112" y="1"/>
                  </a:moveTo>
                  <a:cubicBezTo>
                    <a:pt x="85" y="1"/>
                    <a:pt x="48" y="35"/>
                    <a:pt x="0" y="130"/>
                  </a:cubicBezTo>
                  <a:cubicBezTo>
                    <a:pt x="48" y="225"/>
                    <a:pt x="85" y="259"/>
                    <a:pt x="112" y="259"/>
                  </a:cubicBezTo>
                  <a:cubicBezTo>
                    <a:pt x="187" y="259"/>
                    <a:pt x="187" y="1"/>
                    <a:pt x="11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40" name="Google Shape;5740;p9"/>
            <p:cNvSpPr/>
            <p:nvPr/>
          </p:nvSpPr>
          <p:spPr>
            <a:xfrm>
              <a:off x="7111200" y="2686600"/>
              <a:ext cx="22425" cy="6500"/>
            </a:xfrm>
            <a:custGeom>
              <a:avLst/>
              <a:gdLst/>
              <a:ahLst/>
              <a:cxnLst/>
              <a:rect l="l" t="t" r="r" b="b"/>
              <a:pathLst>
                <a:path w="897" h="260" extrusionOk="0">
                  <a:moveTo>
                    <a:pt x="518" y="0"/>
                  </a:moveTo>
                  <a:lnTo>
                    <a:pt x="518" y="0"/>
                  </a:lnTo>
                  <a:cubicBezTo>
                    <a:pt x="0" y="130"/>
                    <a:pt x="379" y="259"/>
                    <a:pt x="619" y="259"/>
                  </a:cubicBezTo>
                  <a:cubicBezTo>
                    <a:pt x="795" y="259"/>
                    <a:pt x="896" y="190"/>
                    <a:pt x="51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41" name="Google Shape;5741;p9"/>
            <p:cNvSpPr/>
            <p:nvPr/>
          </p:nvSpPr>
          <p:spPr>
            <a:xfrm>
              <a:off x="7034475" y="2675400"/>
              <a:ext cx="25250" cy="4225"/>
            </a:xfrm>
            <a:custGeom>
              <a:avLst/>
              <a:gdLst/>
              <a:ahLst/>
              <a:cxnLst/>
              <a:rect l="l" t="t" r="r" b="b"/>
              <a:pathLst>
                <a:path w="1010" h="169" extrusionOk="0">
                  <a:moveTo>
                    <a:pt x="449" y="0"/>
                  </a:moveTo>
                  <a:lnTo>
                    <a:pt x="449" y="0"/>
                  </a:lnTo>
                  <a:cubicBezTo>
                    <a:pt x="1" y="112"/>
                    <a:pt x="281" y="168"/>
                    <a:pt x="533" y="168"/>
                  </a:cubicBezTo>
                  <a:cubicBezTo>
                    <a:pt x="785" y="168"/>
                    <a:pt x="1009" y="112"/>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42" name="Google Shape;5742;p9"/>
            <p:cNvSpPr/>
            <p:nvPr/>
          </p:nvSpPr>
          <p:spPr>
            <a:xfrm>
              <a:off x="7008725" y="775100"/>
              <a:ext cx="20175" cy="13050"/>
            </a:xfrm>
            <a:custGeom>
              <a:avLst/>
              <a:gdLst/>
              <a:ahLst/>
              <a:cxnLst/>
              <a:rect l="l" t="t" r="r" b="b"/>
              <a:pathLst>
                <a:path w="807" h="522" extrusionOk="0">
                  <a:moveTo>
                    <a:pt x="597" y="0"/>
                  </a:moveTo>
                  <a:cubicBezTo>
                    <a:pt x="156" y="0"/>
                    <a:pt x="0" y="521"/>
                    <a:pt x="232" y="521"/>
                  </a:cubicBezTo>
                  <a:cubicBezTo>
                    <a:pt x="266" y="521"/>
                    <a:pt x="308" y="510"/>
                    <a:pt x="358" y="485"/>
                  </a:cubicBezTo>
                  <a:cubicBezTo>
                    <a:pt x="358" y="261"/>
                    <a:pt x="807" y="261"/>
                    <a:pt x="807" y="37"/>
                  </a:cubicBezTo>
                  <a:cubicBezTo>
                    <a:pt x="731" y="11"/>
                    <a:pt x="661" y="0"/>
                    <a:pt x="59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43" name="Google Shape;5743;p9"/>
            <p:cNvSpPr/>
            <p:nvPr/>
          </p:nvSpPr>
          <p:spPr>
            <a:xfrm>
              <a:off x="7000875" y="2973600"/>
              <a:ext cx="22425" cy="9975"/>
            </a:xfrm>
            <a:custGeom>
              <a:avLst/>
              <a:gdLst/>
              <a:ahLst/>
              <a:cxnLst/>
              <a:rect l="l" t="t" r="r" b="b"/>
              <a:pathLst>
                <a:path w="897" h="399" extrusionOk="0">
                  <a:moveTo>
                    <a:pt x="299" y="0"/>
                  </a:moveTo>
                  <a:cubicBezTo>
                    <a:pt x="149" y="0"/>
                    <a:pt x="0" y="100"/>
                    <a:pt x="0" y="399"/>
                  </a:cubicBezTo>
                  <a:cubicBezTo>
                    <a:pt x="896" y="399"/>
                    <a:pt x="598" y="0"/>
                    <a:pt x="29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44" name="Google Shape;5744;p9"/>
            <p:cNvSpPr/>
            <p:nvPr/>
          </p:nvSpPr>
          <p:spPr>
            <a:xfrm>
              <a:off x="7000875" y="3930450"/>
              <a:ext cx="11225" cy="11225"/>
            </a:xfrm>
            <a:custGeom>
              <a:avLst/>
              <a:gdLst/>
              <a:ahLst/>
              <a:cxnLst/>
              <a:rect l="l" t="t" r="r" b="b"/>
              <a:pathLst>
                <a:path w="449" h="449" extrusionOk="0">
                  <a:moveTo>
                    <a:pt x="0" y="0"/>
                  </a:moveTo>
                  <a:cubicBezTo>
                    <a:pt x="0" y="224"/>
                    <a:pt x="0" y="449"/>
                    <a:pt x="224" y="449"/>
                  </a:cubicBezTo>
                  <a:cubicBezTo>
                    <a:pt x="448" y="449"/>
                    <a:pt x="224"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45" name="Google Shape;5745;p9"/>
            <p:cNvSpPr/>
            <p:nvPr/>
          </p:nvSpPr>
          <p:spPr>
            <a:xfrm>
              <a:off x="6964450" y="3969675"/>
              <a:ext cx="28025" cy="4225"/>
            </a:xfrm>
            <a:custGeom>
              <a:avLst/>
              <a:gdLst/>
              <a:ahLst/>
              <a:cxnLst/>
              <a:rect l="l" t="t" r="r" b="b"/>
              <a:pathLst>
                <a:path w="1121" h="169" extrusionOk="0">
                  <a:moveTo>
                    <a:pt x="561" y="0"/>
                  </a:moveTo>
                  <a:cubicBezTo>
                    <a:pt x="0" y="112"/>
                    <a:pt x="280" y="168"/>
                    <a:pt x="561" y="168"/>
                  </a:cubicBezTo>
                  <a:cubicBezTo>
                    <a:pt x="841" y="168"/>
                    <a:pt x="1121" y="112"/>
                    <a:pt x="56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46" name="Google Shape;5746;p9"/>
            <p:cNvSpPr/>
            <p:nvPr/>
          </p:nvSpPr>
          <p:spPr>
            <a:xfrm>
              <a:off x="6849575" y="916075"/>
              <a:ext cx="16850" cy="11225"/>
            </a:xfrm>
            <a:custGeom>
              <a:avLst/>
              <a:gdLst/>
              <a:ahLst/>
              <a:cxnLst/>
              <a:rect l="l" t="t" r="r" b="b"/>
              <a:pathLst>
                <a:path w="674" h="449" extrusionOk="0">
                  <a:moveTo>
                    <a:pt x="1" y="1"/>
                  </a:moveTo>
                  <a:cubicBezTo>
                    <a:pt x="1" y="225"/>
                    <a:pt x="1" y="449"/>
                    <a:pt x="225" y="449"/>
                  </a:cubicBezTo>
                  <a:cubicBezTo>
                    <a:pt x="673" y="449"/>
                    <a:pt x="449"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47" name="Google Shape;5747;p9"/>
            <p:cNvSpPr/>
            <p:nvPr/>
          </p:nvSpPr>
          <p:spPr>
            <a:xfrm>
              <a:off x="6832775" y="787200"/>
              <a:ext cx="11225" cy="11250"/>
            </a:xfrm>
            <a:custGeom>
              <a:avLst/>
              <a:gdLst/>
              <a:ahLst/>
              <a:cxnLst/>
              <a:rect l="l" t="t" r="r" b="b"/>
              <a:pathLst>
                <a:path w="449" h="450" extrusionOk="0">
                  <a:moveTo>
                    <a:pt x="0" y="1"/>
                  </a:moveTo>
                  <a:cubicBezTo>
                    <a:pt x="0" y="1"/>
                    <a:pt x="0" y="449"/>
                    <a:pt x="225" y="449"/>
                  </a:cubicBezTo>
                  <a:cubicBezTo>
                    <a:pt x="449" y="449"/>
                    <a:pt x="225"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48" name="Google Shape;5748;p9"/>
            <p:cNvSpPr/>
            <p:nvPr/>
          </p:nvSpPr>
          <p:spPr>
            <a:xfrm>
              <a:off x="6832775" y="2311200"/>
              <a:ext cx="11225" cy="11225"/>
            </a:xfrm>
            <a:custGeom>
              <a:avLst/>
              <a:gdLst/>
              <a:ahLst/>
              <a:cxnLst/>
              <a:rect l="l" t="t" r="r" b="b"/>
              <a:pathLst>
                <a:path w="449" h="449" extrusionOk="0">
                  <a:moveTo>
                    <a:pt x="0" y="1"/>
                  </a:moveTo>
                  <a:cubicBezTo>
                    <a:pt x="0" y="225"/>
                    <a:pt x="0" y="449"/>
                    <a:pt x="225" y="449"/>
                  </a:cubicBezTo>
                  <a:cubicBezTo>
                    <a:pt x="449" y="449"/>
                    <a:pt x="225"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49" name="Google Shape;5749;p9"/>
            <p:cNvSpPr/>
            <p:nvPr/>
          </p:nvSpPr>
          <p:spPr>
            <a:xfrm>
              <a:off x="6818250" y="2893150"/>
              <a:ext cx="20150" cy="18325"/>
            </a:xfrm>
            <a:custGeom>
              <a:avLst/>
              <a:gdLst/>
              <a:ahLst/>
              <a:cxnLst/>
              <a:rect l="l" t="t" r="r" b="b"/>
              <a:pathLst>
                <a:path w="806" h="733" extrusionOk="0">
                  <a:moveTo>
                    <a:pt x="632" y="1"/>
                  </a:moveTo>
                  <a:cubicBezTo>
                    <a:pt x="153" y="1"/>
                    <a:pt x="1" y="733"/>
                    <a:pt x="419" y="733"/>
                  </a:cubicBezTo>
                  <a:cubicBezTo>
                    <a:pt x="466" y="733"/>
                    <a:pt x="520" y="724"/>
                    <a:pt x="581" y="703"/>
                  </a:cubicBezTo>
                  <a:cubicBezTo>
                    <a:pt x="581" y="479"/>
                    <a:pt x="806" y="255"/>
                    <a:pt x="806" y="31"/>
                  </a:cubicBezTo>
                  <a:cubicBezTo>
                    <a:pt x="744" y="10"/>
                    <a:pt x="686" y="1"/>
                    <a:pt x="63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50" name="Google Shape;5750;p9"/>
            <p:cNvSpPr/>
            <p:nvPr/>
          </p:nvSpPr>
          <p:spPr>
            <a:xfrm>
              <a:off x="6810375" y="804025"/>
              <a:ext cx="22275" cy="17725"/>
            </a:xfrm>
            <a:custGeom>
              <a:avLst/>
              <a:gdLst/>
              <a:ahLst/>
              <a:cxnLst/>
              <a:rect l="l" t="t" r="r" b="b"/>
              <a:pathLst>
                <a:path w="891" h="709" extrusionOk="0">
                  <a:moveTo>
                    <a:pt x="448" y="0"/>
                  </a:moveTo>
                  <a:cubicBezTo>
                    <a:pt x="448" y="224"/>
                    <a:pt x="0" y="224"/>
                    <a:pt x="224" y="673"/>
                  </a:cubicBezTo>
                  <a:cubicBezTo>
                    <a:pt x="299" y="698"/>
                    <a:pt x="365" y="709"/>
                    <a:pt x="424" y="709"/>
                  </a:cubicBezTo>
                  <a:cubicBezTo>
                    <a:pt x="891" y="709"/>
                    <a:pt x="847" y="0"/>
                    <a:pt x="4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51" name="Google Shape;5751;p9"/>
            <p:cNvSpPr/>
            <p:nvPr/>
          </p:nvSpPr>
          <p:spPr>
            <a:xfrm>
              <a:off x="6801950" y="826425"/>
              <a:ext cx="28050" cy="4225"/>
            </a:xfrm>
            <a:custGeom>
              <a:avLst/>
              <a:gdLst/>
              <a:ahLst/>
              <a:cxnLst/>
              <a:rect l="l" t="t" r="r" b="b"/>
              <a:pathLst>
                <a:path w="1122" h="169" extrusionOk="0">
                  <a:moveTo>
                    <a:pt x="561" y="1"/>
                  </a:moveTo>
                  <a:cubicBezTo>
                    <a:pt x="1" y="113"/>
                    <a:pt x="281" y="169"/>
                    <a:pt x="561" y="169"/>
                  </a:cubicBezTo>
                  <a:cubicBezTo>
                    <a:pt x="841" y="169"/>
                    <a:pt x="1121" y="113"/>
                    <a:pt x="5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52" name="Google Shape;5752;p9"/>
            <p:cNvSpPr/>
            <p:nvPr/>
          </p:nvSpPr>
          <p:spPr>
            <a:xfrm>
              <a:off x="6803025" y="858325"/>
              <a:ext cx="20075" cy="12950"/>
            </a:xfrm>
            <a:custGeom>
              <a:avLst/>
              <a:gdLst/>
              <a:ahLst/>
              <a:cxnLst/>
              <a:rect l="l" t="t" r="r" b="b"/>
              <a:pathLst>
                <a:path w="803" h="518" extrusionOk="0">
                  <a:moveTo>
                    <a:pt x="525" y="0"/>
                  </a:moveTo>
                  <a:cubicBezTo>
                    <a:pt x="305" y="0"/>
                    <a:pt x="1" y="259"/>
                    <a:pt x="518" y="518"/>
                  </a:cubicBezTo>
                  <a:cubicBezTo>
                    <a:pt x="802" y="139"/>
                    <a:pt x="686" y="0"/>
                    <a:pt x="5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53" name="Google Shape;5753;p9"/>
            <p:cNvSpPr/>
            <p:nvPr/>
          </p:nvSpPr>
          <p:spPr>
            <a:xfrm>
              <a:off x="6810375" y="2878350"/>
              <a:ext cx="22425" cy="9975"/>
            </a:xfrm>
            <a:custGeom>
              <a:avLst/>
              <a:gdLst/>
              <a:ahLst/>
              <a:cxnLst/>
              <a:rect l="l" t="t" r="r" b="b"/>
              <a:pathLst>
                <a:path w="897" h="399" extrusionOk="0">
                  <a:moveTo>
                    <a:pt x="299" y="0"/>
                  </a:moveTo>
                  <a:cubicBezTo>
                    <a:pt x="149" y="0"/>
                    <a:pt x="0" y="100"/>
                    <a:pt x="0" y="399"/>
                  </a:cubicBezTo>
                  <a:cubicBezTo>
                    <a:pt x="896" y="399"/>
                    <a:pt x="598" y="0"/>
                    <a:pt x="29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54" name="Google Shape;5754;p9"/>
            <p:cNvSpPr/>
            <p:nvPr/>
          </p:nvSpPr>
          <p:spPr>
            <a:xfrm>
              <a:off x="6777775" y="892925"/>
              <a:ext cx="27000" cy="23175"/>
            </a:xfrm>
            <a:custGeom>
              <a:avLst/>
              <a:gdLst/>
              <a:ahLst/>
              <a:cxnLst/>
              <a:rect l="l" t="t" r="r" b="b"/>
              <a:pathLst>
                <a:path w="1080" h="927" extrusionOk="0">
                  <a:moveTo>
                    <a:pt x="903" y="1"/>
                  </a:moveTo>
                  <a:cubicBezTo>
                    <a:pt x="333" y="1"/>
                    <a:pt x="0" y="927"/>
                    <a:pt x="408" y="927"/>
                  </a:cubicBezTo>
                  <a:cubicBezTo>
                    <a:pt x="856" y="702"/>
                    <a:pt x="632" y="254"/>
                    <a:pt x="1080" y="30"/>
                  </a:cubicBezTo>
                  <a:cubicBezTo>
                    <a:pt x="1019" y="10"/>
                    <a:pt x="960" y="1"/>
                    <a:pt x="90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55" name="Google Shape;5755;p9"/>
            <p:cNvSpPr/>
            <p:nvPr/>
          </p:nvSpPr>
          <p:spPr>
            <a:xfrm>
              <a:off x="6787950" y="988925"/>
              <a:ext cx="16825" cy="11225"/>
            </a:xfrm>
            <a:custGeom>
              <a:avLst/>
              <a:gdLst/>
              <a:ahLst/>
              <a:cxnLst/>
              <a:rect l="l" t="t" r="r" b="b"/>
              <a:pathLst>
                <a:path w="673" h="449" extrusionOk="0">
                  <a:moveTo>
                    <a:pt x="1" y="0"/>
                  </a:moveTo>
                  <a:cubicBezTo>
                    <a:pt x="1" y="0"/>
                    <a:pt x="1" y="448"/>
                    <a:pt x="225" y="448"/>
                  </a:cubicBezTo>
                  <a:cubicBezTo>
                    <a:pt x="673" y="448"/>
                    <a:pt x="225"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56" name="Google Shape;5756;p9"/>
            <p:cNvSpPr/>
            <p:nvPr/>
          </p:nvSpPr>
          <p:spPr>
            <a:xfrm>
              <a:off x="6782350" y="1005725"/>
              <a:ext cx="11225" cy="5625"/>
            </a:xfrm>
            <a:custGeom>
              <a:avLst/>
              <a:gdLst/>
              <a:ahLst/>
              <a:cxnLst/>
              <a:rect l="l" t="t" r="r" b="b"/>
              <a:pathLst>
                <a:path w="449" h="225" extrusionOk="0">
                  <a:moveTo>
                    <a:pt x="0" y="0"/>
                  </a:moveTo>
                  <a:cubicBezTo>
                    <a:pt x="0" y="0"/>
                    <a:pt x="0" y="225"/>
                    <a:pt x="225" y="225"/>
                  </a:cubicBezTo>
                  <a:cubicBezTo>
                    <a:pt x="449" y="225"/>
                    <a:pt x="225"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57" name="Google Shape;5757;p9"/>
            <p:cNvSpPr/>
            <p:nvPr/>
          </p:nvSpPr>
          <p:spPr>
            <a:xfrm>
              <a:off x="6737525" y="2882700"/>
              <a:ext cx="16825" cy="22425"/>
            </a:xfrm>
            <a:custGeom>
              <a:avLst/>
              <a:gdLst/>
              <a:ahLst/>
              <a:cxnLst/>
              <a:rect l="l" t="t" r="r" b="b"/>
              <a:pathLst>
                <a:path w="673" h="897" extrusionOk="0">
                  <a:moveTo>
                    <a:pt x="0" y="1"/>
                  </a:moveTo>
                  <a:cubicBezTo>
                    <a:pt x="0" y="449"/>
                    <a:pt x="0" y="897"/>
                    <a:pt x="449" y="897"/>
                  </a:cubicBezTo>
                  <a:cubicBezTo>
                    <a:pt x="449" y="449"/>
                    <a:pt x="673"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58" name="Google Shape;5758;p9"/>
            <p:cNvSpPr/>
            <p:nvPr/>
          </p:nvSpPr>
          <p:spPr>
            <a:xfrm>
              <a:off x="6737525" y="983325"/>
              <a:ext cx="11225" cy="11225"/>
            </a:xfrm>
            <a:custGeom>
              <a:avLst/>
              <a:gdLst/>
              <a:ahLst/>
              <a:cxnLst/>
              <a:rect l="l" t="t" r="r" b="b"/>
              <a:pathLst>
                <a:path w="449" h="449" extrusionOk="0">
                  <a:moveTo>
                    <a:pt x="0" y="0"/>
                  </a:moveTo>
                  <a:cubicBezTo>
                    <a:pt x="0" y="224"/>
                    <a:pt x="0" y="448"/>
                    <a:pt x="225" y="448"/>
                  </a:cubicBezTo>
                  <a:cubicBezTo>
                    <a:pt x="449" y="448"/>
                    <a:pt x="225"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59" name="Google Shape;5759;p9"/>
            <p:cNvSpPr/>
            <p:nvPr/>
          </p:nvSpPr>
          <p:spPr>
            <a:xfrm>
              <a:off x="6723525" y="2339225"/>
              <a:ext cx="25225" cy="4225"/>
            </a:xfrm>
            <a:custGeom>
              <a:avLst/>
              <a:gdLst/>
              <a:ahLst/>
              <a:cxnLst/>
              <a:rect l="l" t="t" r="r" b="b"/>
              <a:pathLst>
                <a:path w="1009" h="169" extrusionOk="0">
                  <a:moveTo>
                    <a:pt x="560" y="0"/>
                  </a:moveTo>
                  <a:lnTo>
                    <a:pt x="560" y="0"/>
                  </a:lnTo>
                  <a:cubicBezTo>
                    <a:pt x="0" y="112"/>
                    <a:pt x="224" y="168"/>
                    <a:pt x="476" y="168"/>
                  </a:cubicBezTo>
                  <a:cubicBezTo>
                    <a:pt x="729" y="168"/>
                    <a:pt x="1009" y="112"/>
                    <a:pt x="5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60" name="Google Shape;5760;p9"/>
            <p:cNvSpPr/>
            <p:nvPr/>
          </p:nvSpPr>
          <p:spPr>
            <a:xfrm>
              <a:off x="6715125" y="3880025"/>
              <a:ext cx="25225" cy="4225"/>
            </a:xfrm>
            <a:custGeom>
              <a:avLst/>
              <a:gdLst/>
              <a:ahLst/>
              <a:cxnLst/>
              <a:rect l="l" t="t" r="r" b="b"/>
              <a:pathLst>
                <a:path w="1009" h="169" extrusionOk="0">
                  <a:moveTo>
                    <a:pt x="448" y="0"/>
                  </a:moveTo>
                  <a:lnTo>
                    <a:pt x="448" y="0"/>
                  </a:lnTo>
                  <a:cubicBezTo>
                    <a:pt x="0" y="112"/>
                    <a:pt x="280" y="168"/>
                    <a:pt x="532" y="168"/>
                  </a:cubicBezTo>
                  <a:cubicBezTo>
                    <a:pt x="784" y="168"/>
                    <a:pt x="1009" y="112"/>
                    <a:pt x="4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61" name="Google Shape;5761;p9"/>
            <p:cNvSpPr/>
            <p:nvPr/>
          </p:nvSpPr>
          <p:spPr>
            <a:xfrm>
              <a:off x="6709500" y="1442750"/>
              <a:ext cx="22450" cy="11225"/>
            </a:xfrm>
            <a:custGeom>
              <a:avLst/>
              <a:gdLst/>
              <a:ahLst/>
              <a:cxnLst/>
              <a:rect l="l" t="t" r="r" b="b"/>
              <a:pathLst>
                <a:path w="898" h="449" extrusionOk="0">
                  <a:moveTo>
                    <a:pt x="449" y="1"/>
                  </a:moveTo>
                  <a:cubicBezTo>
                    <a:pt x="449" y="225"/>
                    <a:pt x="1" y="225"/>
                    <a:pt x="449" y="449"/>
                  </a:cubicBezTo>
                  <a:cubicBezTo>
                    <a:pt x="897" y="449"/>
                    <a:pt x="897" y="1"/>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62" name="Google Shape;5762;p9"/>
            <p:cNvSpPr/>
            <p:nvPr/>
          </p:nvSpPr>
          <p:spPr>
            <a:xfrm>
              <a:off x="6687100" y="2991075"/>
              <a:ext cx="37950" cy="20525"/>
            </a:xfrm>
            <a:custGeom>
              <a:avLst/>
              <a:gdLst/>
              <a:ahLst/>
              <a:cxnLst/>
              <a:rect l="l" t="t" r="r" b="b"/>
              <a:pathLst>
                <a:path w="1518" h="821" extrusionOk="0">
                  <a:moveTo>
                    <a:pt x="397" y="0"/>
                  </a:moveTo>
                  <a:cubicBezTo>
                    <a:pt x="245" y="0"/>
                    <a:pt x="105" y="44"/>
                    <a:pt x="0" y="148"/>
                  </a:cubicBezTo>
                  <a:cubicBezTo>
                    <a:pt x="673" y="148"/>
                    <a:pt x="673" y="820"/>
                    <a:pt x="1345" y="820"/>
                  </a:cubicBezTo>
                  <a:cubicBezTo>
                    <a:pt x="1517" y="476"/>
                    <a:pt x="897" y="0"/>
                    <a:pt x="39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63" name="Google Shape;5763;p9"/>
            <p:cNvSpPr/>
            <p:nvPr/>
          </p:nvSpPr>
          <p:spPr>
            <a:xfrm>
              <a:off x="6689900" y="3835200"/>
              <a:ext cx="25225" cy="4225"/>
            </a:xfrm>
            <a:custGeom>
              <a:avLst/>
              <a:gdLst/>
              <a:ahLst/>
              <a:cxnLst/>
              <a:rect l="l" t="t" r="r" b="b"/>
              <a:pathLst>
                <a:path w="1009" h="169" extrusionOk="0">
                  <a:moveTo>
                    <a:pt x="561" y="0"/>
                  </a:moveTo>
                  <a:lnTo>
                    <a:pt x="561" y="0"/>
                  </a:lnTo>
                  <a:cubicBezTo>
                    <a:pt x="0" y="112"/>
                    <a:pt x="225" y="168"/>
                    <a:pt x="477" y="168"/>
                  </a:cubicBezTo>
                  <a:cubicBezTo>
                    <a:pt x="729" y="168"/>
                    <a:pt x="1009" y="112"/>
                    <a:pt x="56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64" name="Google Shape;5764;p9"/>
            <p:cNvSpPr/>
            <p:nvPr/>
          </p:nvSpPr>
          <p:spPr>
            <a:xfrm>
              <a:off x="6664675" y="1329775"/>
              <a:ext cx="20700" cy="13050"/>
            </a:xfrm>
            <a:custGeom>
              <a:avLst/>
              <a:gdLst/>
              <a:ahLst/>
              <a:cxnLst/>
              <a:rect l="l" t="t" r="r" b="b"/>
              <a:pathLst>
                <a:path w="828" h="522" extrusionOk="0">
                  <a:moveTo>
                    <a:pt x="211" y="1"/>
                  </a:moveTo>
                  <a:cubicBezTo>
                    <a:pt x="147" y="1"/>
                    <a:pt x="77" y="12"/>
                    <a:pt x="1" y="37"/>
                  </a:cubicBezTo>
                  <a:cubicBezTo>
                    <a:pt x="1" y="261"/>
                    <a:pt x="225" y="485"/>
                    <a:pt x="673" y="485"/>
                  </a:cubicBezTo>
                  <a:cubicBezTo>
                    <a:pt x="699" y="511"/>
                    <a:pt x="718" y="522"/>
                    <a:pt x="732" y="522"/>
                  </a:cubicBezTo>
                  <a:cubicBezTo>
                    <a:pt x="827" y="522"/>
                    <a:pt x="654" y="1"/>
                    <a:pt x="21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65" name="Google Shape;5765;p9"/>
            <p:cNvSpPr/>
            <p:nvPr/>
          </p:nvSpPr>
          <p:spPr>
            <a:xfrm>
              <a:off x="6647875" y="1438100"/>
              <a:ext cx="24750" cy="15875"/>
            </a:xfrm>
            <a:custGeom>
              <a:avLst/>
              <a:gdLst/>
              <a:ahLst/>
              <a:cxnLst/>
              <a:rect l="l" t="t" r="r" b="b"/>
              <a:pathLst>
                <a:path w="990" h="635" extrusionOk="0">
                  <a:moveTo>
                    <a:pt x="221" y="1"/>
                  </a:moveTo>
                  <a:cubicBezTo>
                    <a:pt x="97" y="1"/>
                    <a:pt x="1" y="55"/>
                    <a:pt x="1" y="187"/>
                  </a:cubicBezTo>
                  <a:cubicBezTo>
                    <a:pt x="449" y="187"/>
                    <a:pt x="449" y="411"/>
                    <a:pt x="673" y="635"/>
                  </a:cubicBezTo>
                  <a:cubicBezTo>
                    <a:pt x="990" y="318"/>
                    <a:pt x="522" y="1"/>
                    <a:pt x="22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66" name="Google Shape;5766;p9"/>
            <p:cNvSpPr/>
            <p:nvPr/>
          </p:nvSpPr>
          <p:spPr>
            <a:xfrm>
              <a:off x="6645075" y="3812775"/>
              <a:ext cx="28050" cy="4225"/>
            </a:xfrm>
            <a:custGeom>
              <a:avLst/>
              <a:gdLst/>
              <a:ahLst/>
              <a:cxnLst/>
              <a:rect l="l" t="t" r="r" b="b"/>
              <a:pathLst>
                <a:path w="1122" h="169" extrusionOk="0">
                  <a:moveTo>
                    <a:pt x="561" y="1"/>
                  </a:moveTo>
                  <a:cubicBezTo>
                    <a:pt x="1" y="113"/>
                    <a:pt x="281" y="169"/>
                    <a:pt x="561" y="169"/>
                  </a:cubicBezTo>
                  <a:cubicBezTo>
                    <a:pt x="841" y="169"/>
                    <a:pt x="1121" y="113"/>
                    <a:pt x="5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67" name="Google Shape;5767;p9"/>
            <p:cNvSpPr/>
            <p:nvPr/>
          </p:nvSpPr>
          <p:spPr>
            <a:xfrm>
              <a:off x="6647875" y="3774800"/>
              <a:ext cx="22450" cy="10000"/>
            </a:xfrm>
            <a:custGeom>
              <a:avLst/>
              <a:gdLst/>
              <a:ahLst/>
              <a:cxnLst/>
              <a:rect l="l" t="t" r="r" b="b"/>
              <a:pathLst>
                <a:path w="898" h="400" extrusionOk="0">
                  <a:moveTo>
                    <a:pt x="299" y="1"/>
                  </a:moveTo>
                  <a:cubicBezTo>
                    <a:pt x="150" y="1"/>
                    <a:pt x="1" y="100"/>
                    <a:pt x="1" y="399"/>
                  </a:cubicBezTo>
                  <a:cubicBezTo>
                    <a:pt x="897" y="399"/>
                    <a:pt x="598" y="1"/>
                    <a:pt x="29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68" name="Google Shape;5768;p9"/>
            <p:cNvSpPr/>
            <p:nvPr/>
          </p:nvSpPr>
          <p:spPr>
            <a:xfrm>
              <a:off x="6616175" y="2997625"/>
              <a:ext cx="14175" cy="8275"/>
            </a:xfrm>
            <a:custGeom>
              <a:avLst/>
              <a:gdLst/>
              <a:ahLst/>
              <a:cxnLst/>
              <a:rect l="l" t="t" r="r" b="b"/>
              <a:pathLst>
                <a:path w="567" h="331" extrusionOk="0">
                  <a:moveTo>
                    <a:pt x="102" y="1"/>
                  </a:moveTo>
                  <a:cubicBezTo>
                    <a:pt x="1" y="1"/>
                    <a:pt x="452" y="331"/>
                    <a:pt x="533" y="331"/>
                  </a:cubicBezTo>
                  <a:cubicBezTo>
                    <a:pt x="566" y="331"/>
                    <a:pt x="535" y="273"/>
                    <a:pt x="372" y="110"/>
                  </a:cubicBezTo>
                  <a:cubicBezTo>
                    <a:pt x="214" y="31"/>
                    <a:pt x="133" y="1"/>
                    <a:pt x="10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69" name="Google Shape;5769;p9"/>
            <p:cNvSpPr/>
            <p:nvPr/>
          </p:nvSpPr>
          <p:spPr>
            <a:xfrm>
              <a:off x="6580650" y="3840800"/>
              <a:ext cx="22425" cy="5625"/>
            </a:xfrm>
            <a:custGeom>
              <a:avLst/>
              <a:gdLst/>
              <a:ahLst/>
              <a:cxnLst/>
              <a:rect l="l" t="t" r="r" b="b"/>
              <a:pathLst>
                <a:path w="897" h="225" extrusionOk="0">
                  <a:moveTo>
                    <a:pt x="448" y="0"/>
                  </a:moveTo>
                  <a:cubicBezTo>
                    <a:pt x="0" y="0"/>
                    <a:pt x="0" y="225"/>
                    <a:pt x="448" y="225"/>
                  </a:cubicBezTo>
                  <a:cubicBezTo>
                    <a:pt x="673" y="225"/>
                    <a:pt x="897" y="0"/>
                    <a:pt x="4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70" name="Google Shape;5770;p9"/>
            <p:cNvSpPr/>
            <p:nvPr/>
          </p:nvSpPr>
          <p:spPr>
            <a:xfrm>
              <a:off x="6566625" y="3908025"/>
              <a:ext cx="28050" cy="4225"/>
            </a:xfrm>
            <a:custGeom>
              <a:avLst/>
              <a:gdLst/>
              <a:ahLst/>
              <a:cxnLst/>
              <a:rect l="l" t="t" r="r" b="b"/>
              <a:pathLst>
                <a:path w="1122" h="169" extrusionOk="0">
                  <a:moveTo>
                    <a:pt x="561" y="1"/>
                  </a:moveTo>
                  <a:cubicBezTo>
                    <a:pt x="1" y="113"/>
                    <a:pt x="281" y="169"/>
                    <a:pt x="561" y="169"/>
                  </a:cubicBezTo>
                  <a:cubicBezTo>
                    <a:pt x="841" y="169"/>
                    <a:pt x="1121" y="113"/>
                    <a:pt x="5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71" name="Google Shape;5771;p9"/>
            <p:cNvSpPr/>
            <p:nvPr/>
          </p:nvSpPr>
          <p:spPr>
            <a:xfrm>
              <a:off x="6547025" y="1532400"/>
              <a:ext cx="50450" cy="25"/>
            </a:xfrm>
            <a:custGeom>
              <a:avLst/>
              <a:gdLst/>
              <a:ahLst/>
              <a:cxnLst/>
              <a:rect l="l" t="t" r="r" b="b"/>
              <a:pathLst>
                <a:path w="2018" h="1" extrusionOk="0">
                  <a:moveTo>
                    <a:pt x="897" y="0"/>
                  </a:moveTo>
                  <a:cubicBezTo>
                    <a:pt x="0" y="0"/>
                    <a:pt x="2018" y="0"/>
                    <a:pt x="89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72" name="Google Shape;5772;p9"/>
            <p:cNvSpPr/>
            <p:nvPr/>
          </p:nvSpPr>
          <p:spPr>
            <a:xfrm>
              <a:off x="6552625" y="1308275"/>
              <a:ext cx="26200" cy="23325"/>
            </a:xfrm>
            <a:custGeom>
              <a:avLst/>
              <a:gdLst/>
              <a:ahLst/>
              <a:cxnLst/>
              <a:rect l="l" t="t" r="r" b="b"/>
              <a:pathLst>
                <a:path w="1048" h="933" extrusionOk="0">
                  <a:moveTo>
                    <a:pt x="449" y="1"/>
                  </a:moveTo>
                  <a:cubicBezTo>
                    <a:pt x="449" y="449"/>
                    <a:pt x="1" y="449"/>
                    <a:pt x="1" y="897"/>
                  </a:cubicBezTo>
                  <a:cubicBezTo>
                    <a:pt x="74" y="922"/>
                    <a:pt x="145" y="933"/>
                    <a:pt x="212" y="933"/>
                  </a:cubicBezTo>
                  <a:cubicBezTo>
                    <a:pt x="758" y="933"/>
                    <a:pt x="1047" y="200"/>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73" name="Google Shape;5773;p9"/>
            <p:cNvSpPr/>
            <p:nvPr/>
          </p:nvSpPr>
          <p:spPr>
            <a:xfrm>
              <a:off x="6535825" y="3000350"/>
              <a:ext cx="16825" cy="11250"/>
            </a:xfrm>
            <a:custGeom>
              <a:avLst/>
              <a:gdLst/>
              <a:ahLst/>
              <a:cxnLst/>
              <a:rect l="l" t="t" r="r" b="b"/>
              <a:pathLst>
                <a:path w="673" h="450" extrusionOk="0">
                  <a:moveTo>
                    <a:pt x="448" y="1"/>
                  </a:moveTo>
                  <a:cubicBezTo>
                    <a:pt x="0" y="1"/>
                    <a:pt x="448" y="449"/>
                    <a:pt x="673" y="449"/>
                  </a:cubicBezTo>
                  <a:cubicBezTo>
                    <a:pt x="673" y="225"/>
                    <a:pt x="673" y="1"/>
                    <a:pt x="4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74" name="Google Shape;5774;p9"/>
            <p:cNvSpPr/>
            <p:nvPr/>
          </p:nvSpPr>
          <p:spPr>
            <a:xfrm>
              <a:off x="6530225" y="3924850"/>
              <a:ext cx="22425" cy="9975"/>
            </a:xfrm>
            <a:custGeom>
              <a:avLst/>
              <a:gdLst/>
              <a:ahLst/>
              <a:cxnLst/>
              <a:rect l="l" t="t" r="r" b="b"/>
              <a:pathLst>
                <a:path w="897" h="399" extrusionOk="0">
                  <a:moveTo>
                    <a:pt x="897" y="0"/>
                  </a:moveTo>
                  <a:cubicBezTo>
                    <a:pt x="0" y="0"/>
                    <a:pt x="299" y="399"/>
                    <a:pt x="598" y="399"/>
                  </a:cubicBezTo>
                  <a:cubicBezTo>
                    <a:pt x="747" y="399"/>
                    <a:pt x="897" y="299"/>
                    <a:pt x="89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75" name="Google Shape;5775;p9"/>
            <p:cNvSpPr/>
            <p:nvPr/>
          </p:nvSpPr>
          <p:spPr>
            <a:xfrm>
              <a:off x="6530225" y="1404775"/>
              <a:ext cx="22425" cy="9975"/>
            </a:xfrm>
            <a:custGeom>
              <a:avLst/>
              <a:gdLst/>
              <a:ahLst/>
              <a:cxnLst/>
              <a:rect l="l" t="t" r="r" b="b"/>
              <a:pathLst>
                <a:path w="897" h="399" extrusionOk="0">
                  <a:moveTo>
                    <a:pt x="299" y="1"/>
                  </a:moveTo>
                  <a:cubicBezTo>
                    <a:pt x="150" y="1"/>
                    <a:pt x="0" y="100"/>
                    <a:pt x="0" y="399"/>
                  </a:cubicBezTo>
                  <a:cubicBezTo>
                    <a:pt x="897" y="399"/>
                    <a:pt x="598" y="1"/>
                    <a:pt x="29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76" name="Google Shape;5776;p9"/>
            <p:cNvSpPr/>
            <p:nvPr/>
          </p:nvSpPr>
          <p:spPr>
            <a:xfrm>
              <a:off x="6485400" y="1325100"/>
              <a:ext cx="44850" cy="56050"/>
            </a:xfrm>
            <a:custGeom>
              <a:avLst/>
              <a:gdLst/>
              <a:ahLst/>
              <a:cxnLst/>
              <a:rect l="l" t="t" r="r" b="b"/>
              <a:pathLst>
                <a:path w="1794" h="2242" extrusionOk="0">
                  <a:moveTo>
                    <a:pt x="1793" y="0"/>
                  </a:moveTo>
                  <a:cubicBezTo>
                    <a:pt x="897" y="224"/>
                    <a:pt x="0" y="1569"/>
                    <a:pt x="448" y="2241"/>
                  </a:cubicBezTo>
                  <a:cubicBezTo>
                    <a:pt x="897" y="1345"/>
                    <a:pt x="1345" y="672"/>
                    <a:pt x="17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77" name="Google Shape;5777;p9"/>
            <p:cNvSpPr/>
            <p:nvPr/>
          </p:nvSpPr>
          <p:spPr>
            <a:xfrm>
              <a:off x="6498100" y="3767225"/>
              <a:ext cx="32150" cy="28775"/>
            </a:xfrm>
            <a:custGeom>
              <a:avLst/>
              <a:gdLst/>
              <a:ahLst/>
              <a:cxnLst/>
              <a:rect l="l" t="t" r="r" b="b"/>
              <a:pathLst>
                <a:path w="1286" h="1151" extrusionOk="0">
                  <a:moveTo>
                    <a:pt x="1054" y="0"/>
                  </a:moveTo>
                  <a:cubicBezTo>
                    <a:pt x="317" y="0"/>
                    <a:pt x="1" y="947"/>
                    <a:pt x="613" y="1151"/>
                  </a:cubicBezTo>
                  <a:cubicBezTo>
                    <a:pt x="613" y="702"/>
                    <a:pt x="1061" y="478"/>
                    <a:pt x="1285" y="30"/>
                  </a:cubicBezTo>
                  <a:cubicBezTo>
                    <a:pt x="1204" y="10"/>
                    <a:pt x="1127" y="0"/>
                    <a:pt x="105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78" name="Google Shape;5778;p9"/>
            <p:cNvSpPr/>
            <p:nvPr/>
          </p:nvSpPr>
          <p:spPr>
            <a:xfrm>
              <a:off x="6491000" y="3759550"/>
              <a:ext cx="25225" cy="14900"/>
            </a:xfrm>
            <a:custGeom>
              <a:avLst/>
              <a:gdLst/>
              <a:ahLst/>
              <a:cxnLst/>
              <a:rect l="l" t="t" r="r" b="b"/>
              <a:pathLst>
                <a:path w="1009" h="596" extrusionOk="0">
                  <a:moveTo>
                    <a:pt x="533" y="1"/>
                  </a:moveTo>
                  <a:cubicBezTo>
                    <a:pt x="280" y="1"/>
                    <a:pt x="0" y="113"/>
                    <a:pt x="0" y="337"/>
                  </a:cubicBezTo>
                  <a:cubicBezTo>
                    <a:pt x="0" y="526"/>
                    <a:pt x="120" y="596"/>
                    <a:pt x="276" y="596"/>
                  </a:cubicBezTo>
                  <a:cubicBezTo>
                    <a:pt x="489" y="596"/>
                    <a:pt x="767" y="466"/>
                    <a:pt x="897" y="337"/>
                  </a:cubicBezTo>
                  <a:cubicBezTo>
                    <a:pt x="1009" y="113"/>
                    <a:pt x="785" y="1"/>
                    <a:pt x="53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79" name="Google Shape;5779;p9"/>
            <p:cNvSpPr/>
            <p:nvPr/>
          </p:nvSpPr>
          <p:spPr>
            <a:xfrm>
              <a:off x="6502200" y="3924850"/>
              <a:ext cx="16825" cy="5625"/>
            </a:xfrm>
            <a:custGeom>
              <a:avLst/>
              <a:gdLst/>
              <a:ahLst/>
              <a:cxnLst/>
              <a:rect l="l" t="t" r="r" b="b"/>
              <a:pathLst>
                <a:path w="673" h="225" extrusionOk="0">
                  <a:moveTo>
                    <a:pt x="1" y="0"/>
                  </a:moveTo>
                  <a:cubicBezTo>
                    <a:pt x="1" y="0"/>
                    <a:pt x="1" y="224"/>
                    <a:pt x="449" y="224"/>
                  </a:cubicBezTo>
                  <a:cubicBezTo>
                    <a:pt x="673" y="224"/>
                    <a:pt x="449"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80" name="Google Shape;5780;p9"/>
            <p:cNvSpPr/>
            <p:nvPr/>
          </p:nvSpPr>
          <p:spPr>
            <a:xfrm>
              <a:off x="6462975" y="3964075"/>
              <a:ext cx="16675" cy="19475"/>
            </a:xfrm>
            <a:custGeom>
              <a:avLst/>
              <a:gdLst/>
              <a:ahLst/>
              <a:cxnLst/>
              <a:rect l="l" t="t" r="r" b="b"/>
              <a:pathLst>
                <a:path w="667" h="779" extrusionOk="0">
                  <a:moveTo>
                    <a:pt x="449" y="0"/>
                  </a:moveTo>
                  <a:cubicBezTo>
                    <a:pt x="449" y="224"/>
                    <a:pt x="1" y="448"/>
                    <a:pt x="1" y="672"/>
                  </a:cubicBezTo>
                  <a:cubicBezTo>
                    <a:pt x="113" y="747"/>
                    <a:pt x="206" y="778"/>
                    <a:pt x="283" y="778"/>
                  </a:cubicBezTo>
                  <a:cubicBezTo>
                    <a:pt x="667" y="778"/>
                    <a:pt x="636" y="0"/>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81" name="Google Shape;5781;p9"/>
            <p:cNvSpPr/>
            <p:nvPr/>
          </p:nvSpPr>
          <p:spPr>
            <a:xfrm>
              <a:off x="6448975" y="1381125"/>
              <a:ext cx="28025" cy="4225"/>
            </a:xfrm>
            <a:custGeom>
              <a:avLst/>
              <a:gdLst/>
              <a:ahLst/>
              <a:cxnLst/>
              <a:rect l="l" t="t" r="r" b="b"/>
              <a:pathLst>
                <a:path w="1121" h="169" extrusionOk="0">
                  <a:moveTo>
                    <a:pt x="561" y="0"/>
                  </a:moveTo>
                  <a:cubicBezTo>
                    <a:pt x="0" y="112"/>
                    <a:pt x="281" y="168"/>
                    <a:pt x="561" y="168"/>
                  </a:cubicBezTo>
                  <a:cubicBezTo>
                    <a:pt x="841" y="168"/>
                    <a:pt x="1121" y="112"/>
                    <a:pt x="56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82" name="Google Shape;5782;p9"/>
            <p:cNvSpPr/>
            <p:nvPr/>
          </p:nvSpPr>
          <p:spPr>
            <a:xfrm>
              <a:off x="6443375" y="2288800"/>
              <a:ext cx="28025" cy="4225"/>
            </a:xfrm>
            <a:custGeom>
              <a:avLst/>
              <a:gdLst/>
              <a:ahLst/>
              <a:cxnLst/>
              <a:rect l="l" t="t" r="r" b="b"/>
              <a:pathLst>
                <a:path w="1121" h="169" extrusionOk="0">
                  <a:moveTo>
                    <a:pt x="561" y="0"/>
                  </a:moveTo>
                  <a:cubicBezTo>
                    <a:pt x="0" y="112"/>
                    <a:pt x="280" y="168"/>
                    <a:pt x="561" y="168"/>
                  </a:cubicBezTo>
                  <a:cubicBezTo>
                    <a:pt x="841" y="168"/>
                    <a:pt x="1121" y="112"/>
                    <a:pt x="56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83" name="Google Shape;5783;p9"/>
            <p:cNvSpPr/>
            <p:nvPr/>
          </p:nvSpPr>
          <p:spPr>
            <a:xfrm>
              <a:off x="6345325" y="4155800"/>
              <a:ext cx="22425" cy="10000"/>
            </a:xfrm>
            <a:custGeom>
              <a:avLst/>
              <a:gdLst/>
              <a:ahLst/>
              <a:cxnLst/>
              <a:rect l="l" t="t" r="r" b="b"/>
              <a:pathLst>
                <a:path w="897" h="400" extrusionOk="0">
                  <a:moveTo>
                    <a:pt x="299" y="1"/>
                  </a:moveTo>
                  <a:cubicBezTo>
                    <a:pt x="150" y="1"/>
                    <a:pt x="0" y="100"/>
                    <a:pt x="0" y="399"/>
                  </a:cubicBezTo>
                  <a:cubicBezTo>
                    <a:pt x="897" y="399"/>
                    <a:pt x="598" y="1"/>
                    <a:pt x="29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84" name="Google Shape;5784;p9"/>
            <p:cNvSpPr/>
            <p:nvPr/>
          </p:nvSpPr>
          <p:spPr>
            <a:xfrm>
              <a:off x="6329925" y="2496100"/>
              <a:ext cx="15425" cy="23550"/>
            </a:xfrm>
            <a:custGeom>
              <a:avLst/>
              <a:gdLst/>
              <a:ahLst/>
              <a:cxnLst/>
              <a:rect l="l" t="t" r="r" b="b"/>
              <a:pathLst>
                <a:path w="617" h="942" extrusionOk="0">
                  <a:moveTo>
                    <a:pt x="168" y="0"/>
                  </a:moveTo>
                  <a:cubicBezTo>
                    <a:pt x="168" y="387"/>
                    <a:pt x="1" y="941"/>
                    <a:pt x="388" y="941"/>
                  </a:cubicBezTo>
                  <a:cubicBezTo>
                    <a:pt x="449" y="941"/>
                    <a:pt x="524" y="928"/>
                    <a:pt x="616" y="897"/>
                  </a:cubicBezTo>
                  <a:cubicBezTo>
                    <a:pt x="616" y="449"/>
                    <a:pt x="616" y="225"/>
                    <a:pt x="16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85" name="Google Shape;5785;p9"/>
            <p:cNvSpPr/>
            <p:nvPr/>
          </p:nvSpPr>
          <p:spPr>
            <a:xfrm>
              <a:off x="6328500" y="2535325"/>
              <a:ext cx="25250" cy="4225"/>
            </a:xfrm>
            <a:custGeom>
              <a:avLst/>
              <a:gdLst/>
              <a:ahLst/>
              <a:cxnLst/>
              <a:rect l="l" t="t" r="r" b="b"/>
              <a:pathLst>
                <a:path w="1010" h="169" extrusionOk="0">
                  <a:moveTo>
                    <a:pt x="449" y="0"/>
                  </a:moveTo>
                  <a:lnTo>
                    <a:pt x="449" y="0"/>
                  </a:lnTo>
                  <a:cubicBezTo>
                    <a:pt x="1" y="112"/>
                    <a:pt x="281" y="168"/>
                    <a:pt x="533" y="168"/>
                  </a:cubicBezTo>
                  <a:cubicBezTo>
                    <a:pt x="785" y="168"/>
                    <a:pt x="1009" y="112"/>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86" name="Google Shape;5786;p9"/>
            <p:cNvSpPr/>
            <p:nvPr/>
          </p:nvSpPr>
          <p:spPr>
            <a:xfrm>
              <a:off x="6314900" y="2464850"/>
              <a:ext cx="12625" cy="6500"/>
            </a:xfrm>
            <a:custGeom>
              <a:avLst/>
              <a:gdLst/>
              <a:ahLst/>
              <a:cxnLst/>
              <a:rect l="l" t="t" r="r" b="b"/>
              <a:pathLst>
                <a:path w="505" h="260" extrusionOk="0">
                  <a:moveTo>
                    <a:pt x="38" y="1"/>
                  </a:moveTo>
                  <a:cubicBezTo>
                    <a:pt x="1" y="1"/>
                    <a:pt x="454" y="259"/>
                    <a:pt x="491" y="259"/>
                  </a:cubicBezTo>
                  <a:cubicBezTo>
                    <a:pt x="505" y="259"/>
                    <a:pt x="463" y="225"/>
                    <a:pt x="321" y="130"/>
                  </a:cubicBezTo>
                  <a:cubicBezTo>
                    <a:pt x="131" y="35"/>
                    <a:pt x="52" y="1"/>
                    <a:pt x="3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87" name="Google Shape;5787;p9"/>
            <p:cNvSpPr/>
            <p:nvPr/>
          </p:nvSpPr>
          <p:spPr>
            <a:xfrm>
              <a:off x="6278075" y="4126550"/>
              <a:ext cx="56050" cy="25"/>
            </a:xfrm>
            <a:custGeom>
              <a:avLst/>
              <a:gdLst/>
              <a:ahLst/>
              <a:cxnLst/>
              <a:rect l="l" t="t" r="r" b="b"/>
              <a:pathLst>
                <a:path w="2242" h="1" extrusionOk="0">
                  <a:moveTo>
                    <a:pt x="1121" y="0"/>
                  </a:moveTo>
                  <a:cubicBezTo>
                    <a:pt x="1" y="0"/>
                    <a:pt x="2242" y="0"/>
                    <a:pt x="112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88" name="Google Shape;5788;p9"/>
            <p:cNvSpPr/>
            <p:nvPr/>
          </p:nvSpPr>
          <p:spPr>
            <a:xfrm>
              <a:off x="6252875" y="2395250"/>
              <a:ext cx="28025" cy="4225"/>
            </a:xfrm>
            <a:custGeom>
              <a:avLst/>
              <a:gdLst/>
              <a:ahLst/>
              <a:cxnLst/>
              <a:rect l="l" t="t" r="r" b="b"/>
              <a:pathLst>
                <a:path w="1121" h="169" extrusionOk="0">
                  <a:moveTo>
                    <a:pt x="561" y="0"/>
                  </a:moveTo>
                  <a:cubicBezTo>
                    <a:pt x="0" y="112"/>
                    <a:pt x="280" y="168"/>
                    <a:pt x="561" y="168"/>
                  </a:cubicBezTo>
                  <a:cubicBezTo>
                    <a:pt x="841" y="168"/>
                    <a:pt x="1121" y="112"/>
                    <a:pt x="56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89" name="Google Shape;5789;p9"/>
            <p:cNvSpPr/>
            <p:nvPr/>
          </p:nvSpPr>
          <p:spPr>
            <a:xfrm>
              <a:off x="6182825" y="1504375"/>
              <a:ext cx="33650" cy="39250"/>
            </a:xfrm>
            <a:custGeom>
              <a:avLst/>
              <a:gdLst/>
              <a:ahLst/>
              <a:cxnLst/>
              <a:rect l="l" t="t" r="r" b="b"/>
              <a:pathLst>
                <a:path w="1346" h="1570" extrusionOk="0">
                  <a:moveTo>
                    <a:pt x="1" y="1"/>
                  </a:moveTo>
                  <a:cubicBezTo>
                    <a:pt x="449" y="449"/>
                    <a:pt x="449" y="897"/>
                    <a:pt x="1" y="1570"/>
                  </a:cubicBezTo>
                  <a:cubicBezTo>
                    <a:pt x="1346" y="1570"/>
                    <a:pt x="897"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90" name="Google Shape;5790;p9"/>
            <p:cNvSpPr/>
            <p:nvPr/>
          </p:nvSpPr>
          <p:spPr>
            <a:xfrm>
              <a:off x="6182825" y="1575700"/>
              <a:ext cx="16850" cy="12750"/>
            </a:xfrm>
            <a:custGeom>
              <a:avLst/>
              <a:gdLst/>
              <a:ahLst/>
              <a:cxnLst/>
              <a:rect l="l" t="t" r="r" b="b"/>
              <a:pathLst>
                <a:path w="674" h="510" extrusionOk="0">
                  <a:moveTo>
                    <a:pt x="317" y="0"/>
                  </a:moveTo>
                  <a:cubicBezTo>
                    <a:pt x="233" y="0"/>
                    <a:pt x="129" y="19"/>
                    <a:pt x="1" y="61"/>
                  </a:cubicBezTo>
                  <a:cubicBezTo>
                    <a:pt x="1" y="285"/>
                    <a:pt x="449" y="510"/>
                    <a:pt x="673" y="510"/>
                  </a:cubicBezTo>
                  <a:cubicBezTo>
                    <a:pt x="673" y="328"/>
                    <a:pt x="673" y="0"/>
                    <a:pt x="31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91" name="Google Shape;5791;p9"/>
            <p:cNvSpPr/>
            <p:nvPr/>
          </p:nvSpPr>
          <p:spPr>
            <a:xfrm>
              <a:off x="6171625" y="1453950"/>
              <a:ext cx="11225" cy="16850"/>
            </a:xfrm>
            <a:custGeom>
              <a:avLst/>
              <a:gdLst/>
              <a:ahLst/>
              <a:cxnLst/>
              <a:rect l="l" t="t" r="r" b="b"/>
              <a:pathLst>
                <a:path w="449" h="674" extrusionOk="0">
                  <a:moveTo>
                    <a:pt x="1" y="1"/>
                  </a:moveTo>
                  <a:cubicBezTo>
                    <a:pt x="1" y="449"/>
                    <a:pt x="225" y="449"/>
                    <a:pt x="449" y="673"/>
                  </a:cubicBezTo>
                  <a:cubicBezTo>
                    <a:pt x="449" y="225"/>
                    <a:pt x="449"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92" name="Google Shape;5792;p9"/>
            <p:cNvSpPr/>
            <p:nvPr/>
          </p:nvSpPr>
          <p:spPr>
            <a:xfrm>
              <a:off x="6160425" y="1589325"/>
              <a:ext cx="16825" cy="26250"/>
            </a:xfrm>
            <a:custGeom>
              <a:avLst/>
              <a:gdLst/>
              <a:ahLst/>
              <a:cxnLst/>
              <a:rect l="l" t="t" r="r" b="b"/>
              <a:pathLst>
                <a:path w="673" h="1050" extrusionOk="0">
                  <a:moveTo>
                    <a:pt x="199" y="0"/>
                  </a:moveTo>
                  <a:cubicBezTo>
                    <a:pt x="153" y="0"/>
                    <a:pt x="90" y="54"/>
                    <a:pt x="0" y="189"/>
                  </a:cubicBezTo>
                  <a:cubicBezTo>
                    <a:pt x="359" y="189"/>
                    <a:pt x="144" y="1049"/>
                    <a:pt x="388" y="1049"/>
                  </a:cubicBezTo>
                  <a:cubicBezTo>
                    <a:pt x="449" y="1049"/>
                    <a:pt x="538" y="996"/>
                    <a:pt x="673" y="861"/>
                  </a:cubicBezTo>
                  <a:cubicBezTo>
                    <a:pt x="314" y="861"/>
                    <a:pt x="386" y="0"/>
                    <a:pt x="19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93" name="Google Shape;5793;p9"/>
            <p:cNvSpPr/>
            <p:nvPr/>
          </p:nvSpPr>
          <p:spPr>
            <a:xfrm>
              <a:off x="6152025" y="1269050"/>
              <a:ext cx="28025" cy="4250"/>
            </a:xfrm>
            <a:custGeom>
              <a:avLst/>
              <a:gdLst/>
              <a:ahLst/>
              <a:cxnLst/>
              <a:rect l="l" t="t" r="r" b="b"/>
              <a:pathLst>
                <a:path w="1121" h="170" extrusionOk="0">
                  <a:moveTo>
                    <a:pt x="560" y="1"/>
                  </a:moveTo>
                  <a:cubicBezTo>
                    <a:pt x="0" y="113"/>
                    <a:pt x="280" y="169"/>
                    <a:pt x="560" y="169"/>
                  </a:cubicBezTo>
                  <a:cubicBezTo>
                    <a:pt x="841" y="169"/>
                    <a:pt x="1121" y="113"/>
                    <a:pt x="56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94" name="Google Shape;5794;p9"/>
            <p:cNvSpPr/>
            <p:nvPr/>
          </p:nvSpPr>
          <p:spPr>
            <a:xfrm>
              <a:off x="6110000" y="2524125"/>
              <a:ext cx="36050" cy="9275"/>
            </a:xfrm>
            <a:custGeom>
              <a:avLst/>
              <a:gdLst/>
              <a:ahLst/>
              <a:cxnLst/>
              <a:rect l="l" t="t" r="r" b="b"/>
              <a:pathLst>
                <a:path w="1442" h="371" extrusionOk="0">
                  <a:moveTo>
                    <a:pt x="1345" y="0"/>
                  </a:moveTo>
                  <a:lnTo>
                    <a:pt x="1345" y="0"/>
                  </a:lnTo>
                  <a:cubicBezTo>
                    <a:pt x="1243" y="51"/>
                    <a:pt x="1119" y="67"/>
                    <a:pt x="987" y="67"/>
                  </a:cubicBezTo>
                  <a:cubicBezTo>
                    <a:pt x="752" y="67"/>
                    <a:pt x="493" y="15"/>
                    <a:pt x="300" y="15"/>
                  </a:cubicBezTo>
                  <a:cubicBezTo>
                    <a:pt x="123" y="15"/>
                    <a:pt x="0" y="59"/>
                    <a:pt x="0" y="224"/>
                  </a:cubicBezTo>
                  <a:cubicBezTo>
                    <a:pt x="128" y="224"/>
                    <a:pt x="622" y="371"/>
                    <a:pt x="980" y="371"/>
                  </a:cubicBezTo>
                  <a:cubicBezTo>
                    <a:pt x="1249" y="371"/>
                    <a:pt x="1441" y="288"/>
                    <a:pt x="134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95" name="Google Shape;5795;p9"/>
            <p:cNvSpPr/>
            <p:nvPr/>
          </p:nvSpPr>
          <p:spPr>
            <a:xfrm>
              <a:off x="6121200" y="3717525"/>
              <a:ext cx="11225" cy="11250"/>
            </a:xfrm>
            <a:custGeom>
              <a:avLst/>
              <a:gdLst/>
              <a:ahLst/>
              <a:cxnLst/>
              <a:rect l="l" t="t" r="r" b="b"/>
              <a:pathLst>
                <a:path w="449" h="450" extrusionOk="0">
                  <a:moveTo>
                    <a:pt x="1" y="1"/>
                  </a:moveTo>
                  <a:cubicBezTo>
                    <a:pt x="1" y="1"/>
                    <a:pt x="1" y="449"/>
                    <a:pt x="225" y="449"/>
                  </a:cubicBezTo>
                  <a:cubicBezTo>
                    <a:pt x="449" y="449"/>
                    <a:pt x="449"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96" name="Google Shape;5796;p9"/>
            <p:cNvSpPr/>
            <p:nvPr/>
          </p:nvSpPr>
          <p:spPr>
            <a:xfrm>
              <a:off x="6100725" y="3681175"/>
              <a:ext cx="14150" cy="8275"/>
            </a:xfrm>
            <a:custGeom>
              <a:avLst/>
              <a:gdLst/>
              <a:ahLst/>
              <a:cxnLst/>
              <a:rect l="l" t="t" r="r" b="b"/>
              <a:pathLst>
                <a:path w="566" h="331" extrusionOk="0">
                  <a:moveTo>
                    <a:pt x="101" y="1"/>
                  </a:moveTo>
                  <a:cubicBezTo>
                    <a:pt x="0" y="1"/>
                    <a:pt x="452" y="331"/>
                    <a:pt x="532" y="331"/>
                  </a:cubicBezTo>
                  <a:cubicBezTo>
                    <a:pt x="566" y="331"/>
                    <a:pt x="535" y="273"/>
                    <a:pt x="371" y="110"/>
                  </a:cubicBezTo>
                  <a:cubicBezTo>
                    <a:pt x="213" y="31"/>
                    <a:pt x="132" y="1"/>
                    <a:pt x="10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97" name="Google Shape;5797;p9"/>
            <p:cNvSpPr/>
            <p:nvPr/>
          </p:nvSpPr>
          <p:spPr>
            <a:xfrm>
              <a:off x="5986725" y="1235450"/>
              <a:ext cx="16850" cy="11225"/>
            </a:xfrm>
            <a:custGeom>
              <a:avLst/>
              <a:gdLst/>
              <a:ahLst/>
              <a:cxnLst/>
              <a:rect l="l" t="t" r="r" b="b"/>
              <a:pathLst>
                <a:path w="674" h="449" extrusionOk="0">
                  <a:moveTo>
                    <a:pt x="449" y="0"/>
                  </a:moveTo>
                  <a:cubicBezTo>
                    <a:pt x="1" y="0"/>
                    <a:pt x="449" y="448"/>
                    <a:pt x="673" y="448"/>
                  </a:cubicBezTo>
                  <a:cubicBezTo>
                    <a:pt x="673" y="448"/>
                    <a:pt x="673" y="0"/>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98" name="Google Shape;5798;p9"/>
            <p:cNvSpPr/>
            <p:nvPr/>
          </p:nvSpPr>
          <p:spPr>
            <a:xfrm>
              <a:off x="5977450" y="1641725"/>
              <a:ext cx="14175" cy="8275"/>
            </a:xfrm>
            <a:custGeom>
              <a:avLst/>
              <a:gdLst/>
              <a:ahLst/>
              <a:cxnLst/>
              <a:rect l="l" t="t" r="r" b="b"/>
              <a:pathLst>
                <a:path w="567" h="331" extrusionOk="0">
                  <a:moveTo>
                    <a:pt x="102" y="1"/>
                  </a:moveTo>
                  <a:cubicBezTo>
                    <a:pt x="1" y="1"/>
                    <a:pt x="452" y="331"/>
                    <a:pt x="532" y="331"/>
                  </a:cubicBezTo>
                  <a:cubicBezTo>
                    <a:pt x="566" y="331"/>
                    <a:pt x="535" y="273"/>
                    <a:pt x="372" y="110"/>
                  </a:cubicBezTo>
                  <a:cubicBezTo>
                    <a:pt x="214" y="31"/>
                    <a:pt x="132" y="1"/>
                    <a:pt x="10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99" name="Google Shape;5799;p9"/>
            <p:cNvSpPr/>
            <p:nvPr/>
          </p:nvSpPr>
          <p:spPr>
            <a:xfrm>
              <a:off x="5981125" y="2165525"/>
              <a:ext cx="20575" cy="17725"/>
            </a:xfrm>
            <a:custGeom>
              <a:avLst/>
              <a:gdLst/>
              <a:ahLst/>
              <a:cxnLst/>
              <a:rect l="l" t="t" r="r" b="b"/>
              <a:pathLst>
                <a:path w="823" h="709" extrusionOk="0">
                  <a:moveTo>
                    <a:pt x="225" y="1"/>
                  </a:moveTo>
                  <a:cubicBezTo>
                    <a:pt x="225" y="449"/>
                    <a:pt x="1" y="1"/>
                    <a:pt x="1" y="673"/>
                  </a:cubicBezTo>
                  <a:cubicBezTo>
                    <a:pt x="75" y="698"/>
                    <a:pt x="144" y="709"/>
                    <a:pt x="207" y="709"/>
                  </a:cubicBezTo>
                  <a:cubicBezTo>
                    <a:pt x="712" y="709"/>
                    <a:pt x="822" y="1"/>
                    <a:pt x="2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00" name="Google Shape;5800;p9"/>
            <p:cNvSpPr/>
            <p:nvPr/>
          </p:nvSpPr>
          <p:spPr>
            <a:xfrm>
              <a:off x="5969925" y="2092700"/>
              <a:ext cx="19225" cy="9275"/>
            </a:xfrm>
            <a:custGeom>
              <a:avLst/>
              <a:gdLst/>
              <a:ahLst/>
              <a:cxnLst/>
              <a:rect l="l" t="t" r="r" b="b"/>
              <a:pathLst>
                <a:path w="769" h="371" extrusionOk="0">
                  <a:moveTo>
                    <a:pt x="673" y="0"/>
                  </a:moveTo>
                  <a:cubicBezTo>
                    <a:pt x="449" y="0"/>
                    <a:pt x="224" y="0"/>
                    <a:pt x="0" y="224"/>
                  </a:cubicBezTo>
                  <a:cubicBezTo>
                    <a:pt x="128" y="224"/>
                    <a:pt x="403" y="371"/>
                    <a:pt x="573" y="371"/>
                  </a:cubicBezTo>
                  <a:cubicBezTo>
                    <a:pt x="700" y="371"/>
                    <a:pt x="769" y="288"/>
                    <a:pt x="6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01" name="Google Shape;5801;p9"/>
            <p:cNvSpPr/>
            <p:nvPr/>
          </p:nvSpPr>
          <p:spPr>
            <a:xfrm>
              <a:off x="5967125" y="2131900"/>
              <a:ext cx="28025" cy="4225"/>
            </a:xfrm>
            <a:custGeom>
              <a:avLst/>
              <a:gdLst/>
              <a:ahLst/>
              <a:cxnLst/>
              <a:rect l="l" t="t" r="r" b="b"/>
              <a:pathLst>
                <a:path w="1121" h="169" extrusionOk="0">
                  <a:moveTo>
                    <a:pt x="561" y="1"/>
                  </a:moveTo>
                  <a:cubicBezTo>
                    <a:pt x="0" y="113"/>
                    <a:pt x="280" y="169"/>
                    <a:pt x="561" y="169"/>
                  </a:cubicBezTo>
                  <a:cubicBezTo>
                    <a:pt x="841" y="169"/>
                    <a:pt x="1121" y="113"/>
                    <a:pt x="5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02" name="Google Shape;5802;p9"/>
            <p:cNvSpPr/>
            <p:nvPr/>
          </p:nvSpPr>
          <p:spPr>
            <a:xfrm>
              <a:off x="5947500" y="4042500"/>
              <a:ext cx="25250" cy="4225"/>
            </a:xfrm>
            <a:custGeom>
              <a:avLst/>
              <a:gdLst/>
              <a:ahLst/>
              <a:cxnLst/>
              <a:rect l="l" t="t" r="r" b="b"/>
              <a:pathLst>
                <a:path w="1010" h="169" extrusionOk="0">
                  <a:moveTo>
                    <a:pt x="449" y="1"/>
                  </a:moveTo>
                  <a:lnTo>
                    <a:pt x="449" y="1"/>
                  </a:lnTo>
                  <a:cubicBezTo>
                    <a:pt x="1" y="113"/>
                    <a:pt x="281" y="169"/>
                    <a:pt x="533" y="169"/>
                  </a:cubicBezTo>
                  <a:cubicBezTo>
                    <a:pt x="785" y="169"/>
                    <a:pt x="1009" y="113"/>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03" name="Google Shape;5803;p9"/>
            <p:cNvSpPr/>
            <p:nvPr/>
          </p:nvSpPr>
          <p:spPr>
            <a:xfrm>
              <a:off x="5947500" y="2131900"/>
              <a:ext cx="11250" cy="11250"/>
            </a:xfrm>
            <a:custGeom>
              <a:avLst/>
              <a:gdLst/>
              <a:ahLst/>
              <a:cxnLst/>
              <a:rect l="l" t="t" r="r" b="b"/>
              <a:pathLst>
                <a:path w="450" h="450" extrusionOk="0">
                  <a:moveTo>
                    <a:pt x="225" y="1"/>
                  </a:moveTo>
                  <a:cubicBezTo>
                    <a:pt x="1" y="1"/>
                    <a:pt x="225" y="449"/>
                    <a:pt x="449" y="449"/>
                  </a:cubicBezTo>
                  <a:cubicBezTo>
                    <a:pt x="449" y="225"/>
                    <a:pt x="449" y="1"/>
                    <a:pt x="2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04" name="Google Shape;5804;p9"/>
            <p:cNvSpPr/>
            <p:nvPr/>
          </p:nvSpPr>
          <p:spPr>
            <a:xfrm>
              <a:off x="5927625" y="1638850"/>
              <a:ext cx="31125" cy="13450"/>
            </a:xfrm>
            <a:custGeom>
              <a:avLst/>
              <a:gdLst/>
              <a:ahLst/>
              <a:cxnLst/>
              <a:rect l="l" t="t" r="r" b="b"/>
              <a:pathLst>
                <a:path w="1245" h="538" extrusionOk="0">
                  <a:moveTo>
                    <a:pt x="124" y="1"/>
                  </a:moveTo>
                  <a:cubicBezTo>
                    <a:pt x="0" y="371"/>
                    <a:pt x="352" y="537"/>
                    <a:pt x="656" y="537"/>
                  </a:cubicBezTo>
                  <a:cubicBezTo>
                    <a:pt x="905" y="537"/>
                    <a:pt x="1121" y="426"/>
                    <a:pt x="1020" y="225"/>
                  </a:cubicBezTo>
                  <a:cubicBezTo>
                    <a:pt x="348" y="225"/>
                    <a:pt x="1244" y="1"/>
                    <a:pt x="1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05" name="Google Shape;5805;p9"/>
            <p:cNvSpPr/>
            <p:nvPr/>
          </p:nvSpPr>
          <p:spPr>
            <a:xfrm>
              <a:off x="5927750" y="1753925"/>
              <a:ext cx="16250" cy="13825"/>
            </a:xfrm>
            <a:custGeom>
              <a:avLst/>
              <a:gdLst/>
              <a:ahLst/>
              <a:cxnLst/>
              <a:rect l="l" t="t" r="r" b="b"/>
              <a:pathLst>
                <a:path w="650" h="553" extrusionOk="0">
                  <a:moveTo>
                    <a:pt x="435" y="1"/>
                  </a:moveTo>
                  <a:cubicBezTo>
                    <a:pt x="239" y="1"/>
                    <a:pt x="0" y="411"/>
                    <a:pt x="567" y="552"/>
                  </a:cubicBezTo>
                  <a:cubicBezTo>
                    <a:pt x="649" y="140"/>
                    <a:pt x="550" y="1"/>
                    <a:pt x="43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06" name="Google Shape;5806;p9"/>
            <p:cNvSpPr/>
            <p:nvPr/>
          </p:nvSpPr>
          <p:spPr>
            <a:xfrm>
              <a:off x="5917550" y="2237500"/>
              <a:ext cx="25575" cy="12975"/>
            </a:xfrm>
            <a:custGeom>
              <a:avLst/>
              <a:gdLst/>
              <a:ahLst/>
              <a:cxnLst/>
              <a:rect l="l" t="t" r="r" b="b"/>
              <a:pathLst>
                <a:path w="1023" h="519" extrusionOk="0">
                  <a:moveTo>
                    <a:pt x="181" y="0"/>
                  </a:moveTo>
                  <a:cubicBezTo>
                    <a:pt x="0" y="0"/>
                    <a:pt x="604" y="518"/>
                    <a:pt x="872" y="518"/>
                  </a:cubicBezTo>
                  <a:cubicBezTo>
                    <a:pt x="969" y="518"/>
                    <a:pt x="1022" y="449"/>
                    <a:pt x="975" y="259"/>
                  </a:cubicBezTo>
                  <a:lnTo>
                    <a:pt x="751" y="259"/>
                  </a:lnTo>
                  <a:cubicBezTo>
                    <a:pt x="419" y="70"/>
                    <a:pt x="248" y="0"/>
                    <a:pt x="18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07" name="Google Shape;5807;p9"/>
            <p:cNvSpPr/>
            <p:nvPr/>
          </p:nvSpPr>
          <p:spPr>
            <a:xfrm>
              <a:off x="5915500" y="1693750"/>
              <a:ext cx="9625" cy="12375"/>
            </a:xfrm>
            <a:custGeom>
              <a:avLst/>
              <a:gdLst/>
              <a:ahLst/>
              <a:cxnLst/>
              <a:rect l="l" t="t" r="r" b="b"/>
              <a:pathLst>
                <a:path w="385" h="495" extrusionOk="0">
                  <a:moveTo>
                    <a:pt x="90" y="0"/>
                  </a:moveTo>
                  <a:cubicBezTo>
                    <a:pt x="0" y="0"/>
                    <a:pt x="192" y="494"/>
                    <a:pt x="384" y="494"/>
                  </a:cubicBezTo>
                  <a:cubicBezTo>
                    <a:pt x="384" y="270"/>
                    <a:pt x="384" y="46"/>
                    <a:pt x="160" y="46"/>
                  </a:cubicBezTo>
                  <a:cubicBezTo>
                    <a:pt x="128" y="14"/>
                    <a:pt x="105" y="0"/>
                    <a:pt x="9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08" name="Google Shape;5808;p9"/>
            <p:cNvSpPr/>
            <p:nvPr/>
          </p:nvSpPr>
          <p:spPr>
            <a:xfrm>
              <a:off x="5813050" y="3997675"/>
              <a:ext cx="22425" cy="16850"/>
            </a:xfrm>
            <a:custGeom>
              <a:avLst/>
              <a:gdLst/>
              <a:ahLst/>
              <a:cxnLst/>
              <a:rect l="l" t="t" r="r" b="b"/>
              <a:pathLst>
                <a:path w="897" h="674" extrusionOk="0">
                  <a:moveTo>
                    <a:pt x="0" y="1"/>
                  </a:moveTo>
                  <a:cubicBezTo>
                    <a:pt x="0" y="225"/>
                    <a:pt x="224" y="449"/>
                    <a:pt x="448" y="673"/>
                  </a:cubicBezTo>
                  <a:cubicBezTo>
                    <a:pt x="897" y="673"/>
                    <a:pt x="448"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09" name="Google Shape;5809;p9"/>
            <p:cNvSpPr/>
            <p:nvPr/>
          </p:nvSpPr>
          <p:spPr>
            <a:xfrm>
              <a:off x="5772075" y="1756525"/>
              <a:ext cx="24825" cy="6475"/>
            </a:xfrm>
            <a:custGeom>
              <a:avLst/>
              <a:gdLst/>
              <a:ahLst/>
              <a:cxnLst/>
              <a:rect l="l" t="t" r="r" b="b"/>
              <a:pathLst>
                <a:path w="993" h="259" extrusionOk="0">
                  <a:moveTo>
                    <a:pt x="518" y="0"/>
                  </a:moveTo>
                  <a:lnTo>
                    <a:pt x="518" y="0"/>
                  </a:lnTo>
                  <a:cubicBezTo>
                    <a:pt x="1" y="129"/>
                    <a:pt x="454" y="259"/>
                    <a:pt x="715" y="259"/>
                  </a:cubicBezTo>
                  <a:cubicBezTo>
                    <a:pt x="905" y="259"/>
                    <a:pt x="992" y="190"/>
                    <a:pt x="51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10" name="Google Shape;5810;p9"/>
            <p:cNvSpPr/>
            <p:nvPr/>
          </p:nvSpPr>
          <p:spPr>
            <a:xfrm>
              <a:off x="5684175" y="1902200"/>
              <a:ext cx="9625" cy="12375"/>
            </a:xfrm>
            <a:custGeom>
              <a:avLst/>
              <a:gdLst/>
              <a:ahLst/>
              <a:cxnLst/>
              <a:rect l="l" t="t" r="r" b="b"/>
              <a:pathLst>
                <a:path w="385" h="495" extrusionOk="0">
                  <a:moveTo>
                    <a:pt x="0" y="0"/>
                  </a:moveTo>
                  <a:cubicBezTo>
                    <a:pt x="0" y="224"/>
                    <a:pt x="0" y="448"/>
                    <a:pt x="224" y="448"/>
                  </a:cubicBezTo>
                  <a:cubicBezTo>
                    <a:pt x="256" y="480"/>
                    <a:pt x="279" y="494"/>
                    <a:pt x="294" y="494"/>
                  </a:cubicBezTo>
                  <a:cubicBezTo>
                    <a:pt x="385" y="494"/>
                    <a:pt x="192"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11" name="Google Shape;5811;p9"/>
            <p:cNvSpPr/>
            <p:nvPr/>
          </p:nvSpPr>
          <p:spPr>
            <a:xfrm>
              <a:off x="5615075" y="1834950"/>
              <a:ext cx="18700" cy="10000"/>
            </a:xfrm>
            <a:custGeom>
              <a:avLst/>
              <a:gdLst/>
              <a:ahLst/>
              <a:cxnLst/>
              <a:rect l="l" t="t" r="r" b="b"/>
              <a:pathLst>
                <a:path w="748" h="400" extrusionOk="0">
                  <a:moveTo>
                    <a:pt x="747" y="1"/>
                  </a:moveTo>
                  <a:cubicBezTo>
                    <a:pt x="0" y="1"/>
                    <a:pt x="249" y="399"/>
                    <a:pt x="498" y="399"/>
                  </a:cubicBezTo>
                  <a:cubicBezTo>
                    <a:pt x="623" y="399"/>
                    <a:pt x="747" y="300"/>
                    <a:pt x="74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12" name="Google Shape;5812;p9"/>
            <p:cNvSpPr/>
            <p:nvPr/>
          </p:nvSpPr>
          <p:spPr>
            <a:xfrm>
              <a:off x="5560900" y="1157000"/>
              <a:ext cx="22450" cy="50450"/>
            </a:xfrm>
            <a:custGeom>
              <a:avLst/>
              <a:gdLst/>
              <a:ahLst/>
              <a:cxnLst/>
              <a:rect l="l" t="t" r="r" b="b"/>
              <a:pathLst>
                <a:path w="898" h="2018" extrusionOk="0">
                  <a:moveTo>
                    <a:pt x="1" y="1"/>
                  </a:moveTo>
                  <a:lnTo>
                    <a:pt x="1" y="1"/>
                  </a:lnTo>
                  <a:cubicBezTo>
                    <a:pt x="449" y="449"/>
                    <a:pt x="1" y="1569"/>
                    <a:pt x="673" y="2018"/>
                  </a:cubicBezTo>
                  <a:cubicBezTo>
                    <a:pt x="673" y="1345"/>
                    <a:pt x="897" y="449"/>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13" name="Google Shape;5813;p9"/>
            <p:cNvSpPr/>
            <p:nvPr/>
          </p:nvSpPr>
          <p:spPr>
            <a:xfrm>
              <a:off x="5560900" y="1213025"/>
              <a:ext cx="11225" cy="11250"/>
            </a:xfrm>
            <a:custGeom>
              <a:avLst/>
              <a:gdLst/>
              <a:ahLst/>
              <a:cxnLst/>
              <a:rect l="l" t="t" r="r" b="b"/>
              <a:pathLst>
                <a:path w="449" h="450" extrusionOk="0">
                  <a:moveTo>
                    <a:pt x="225" y="1"/>
                  </a:moveTo>
                  <a:cubicBezTo>
                    <a:pt x="1" y="1"/>
                    <a:pt x="225" y="449"/>
                    <a:pt x="449" y="449"/>
                  </a:cubicBezTo>
                  <a:cubicBezTo>
                    <a:pt x="449" y="225"/>
                    <a:pt x="449" y="1"/>
                    <a:pt x="2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14" name="Google Shape;5814;p9"/>
            <p:cNvSpPr/>
            <p:nvPr/>
          </p:nvSpPr>
          <p:spPr>
            <a:xfrm>
              <a:off x="5555300" y="2014250"/>
              <a:ext cx="11225" cy="11225"/>
            </a:xfrm>
            <a:custGeom>
              <a:avLst/>
              <a:gdLst/>
              <a:ahLst/>
              <a:cxnLst/>
              <a:rect l="l" t="t" r="r" b="b"/>
              <a:pathLst>
                <a:path w="449" h="449" extrusionOk="0">
                  <a:moveTo>
                    <a:pt x="225" y="0"/>
                  </a:moveTo>
                  <a:cubicBezTo>
                    <a:pt x="1" y="0"/>
                    <a:pt x="225" y="449"/>
                    <a:pt x="449" y="449"/>
                  </a:cubicBezTo>
                  <a:cubicBezTo>
                    <a:pt x="449" y="225"/>
                    <a:pt x="449" y="0"/>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15" name="Google Shape;5815;p9"/>
            <p:cNvSpPr/>
            <p:nvPr/>
          </p:nvSpPr>
          <p:spPr>
            <a:xfrm>
              <a:off x="5537050" y="1274675"/>
              <a:ext cx="24975" cy="10625"/>
            </a:xfrm>
            <a:custGeom>
              <a:avLst/>
              <a:gdLst/>
              <a:ahLst/>
              <a:cxnLst/>
              <a:rect l="l" t="t" r="r" b="b"/>
              <a:pathLst>
                <a:path w="999" h="425" extrusionOk="0">
                  <a:moveTo>
                    <a:pt x="507" y="0"/>
                  </a:moveTo>
                  <a:lnTo>
                    <a:pt x="507" y="0"/>
                  </a:lnTo>
                  <a:cubicBezTo>
                    <a:pt x="1" y="304"/>
                    <a:pt x="134" y="424"/>
                    <a:pt x="350" y="424"/>
                  </a:cubicBezTo>
                  <a:cubicBezTo>
                    <a:pt x="613" y="424"/>
                    <a:pt x="998" y="246"/>
                    <a:pt x="50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16" name="Google Shape;5816;p9"/>
            <p:cNvSpPr/>
            <p:nvPr/>
          </p:nvSpPr>
          <p:spPr>
            <a:xfrm>
              <a:off x="5396200" y="2316800"/>
              <a:ext cx="19850" cy="14825"/>
            </a:xfrm>
            <a:custGeom>
              <a:avLst/>
              <a:gdLst/>
              <a:ahLst/>
              <a:cxnLst/>
              <a:rect l="l" t="t" r="r" b="b"/>
              <a:pathLst>
                <a:path w="794" h="593" extrusionOk="0">
                  <a:moveTo>
                    <a:pt x="313" y="1"/>
                  </a:moveTo>
                  <a:cubicBezTo>
                    <a:pt x="1" y="417"/>
                    <a:pt x="173" y="592"/>
                    <a:pt x="356" y="592"/>
                  </a:cubicBezTo>
                  <a:cubicBezTo>
                    <a:pt x="567" y="592"/>
                    <a:pt x="793" y="361"/>
                    <a:pt x="3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17" name="Google Shape;5817;p9"/>
            <p:cNvSpPr/>
            <p:nvPr/>
          </p:nvSpPr>
          <p:spPr>
            <a:xfrm>
              <a:off x="5308775" y="3103675"/>
              <a:ext cx="26925" cy="14375"/>
            </a:xfrm>
            <a:custGeom>
              <a:avLst/>
              <a:gdLst/>
              <a:ahLst/>
              <a:cxnLst/>
              <a:rect l="l" t="t" r="r" b="b"/>
              <a:pathLst>
                <a:path w="1077" h="575" extrusionOk="0">
                  <a:moveTo>
                    <a:pt x="201" y="1"/>
                  </a:moveTo>
                  <a:cubicBezTo>
                    <a:pt x="117" y="1"/>
                    <a:pt x="45" y="37"/>
                    <a:pt x="0" y="126"/>
                  </a:cubicBezTo>
                  <a:cubicBezTo>
                    <a:pt x="449" y="126"/>
                    <a:pt x="449" y="574"/>
                    <a:pt x="897" y="574"/>
                  </a:cubicBezTo>
                  <a:cubicBezTo>
                    <a:pt x="1076" y="574"/>
                    <a:pt x="538" y="1"/>
                    <a:pt x="20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18" name="Google Shape;5818;p9"/>
            <p:cNvSpPr/>
            <p:nvPr/>
          </p:nvSpPr>
          <p:spPr>
            <a:xfrm>
              <a:off x="5263950" y="3074950"/>
              <a:ext cx="28050" cy="15725"/>
            </a:xfrm>
            <a:custGeom>
              <a:avLst/>
              <a:gdLst/>
              <a:ahLst/>
              <a:cxnLst/>
              <a:rect l="l" t="t" r="r" b="b"/>
              <a:pathLst>
                <a:path w="1122" h="629" extrusionOk="0">
                  <a:moveTo>
                    <a:pt x="239" y="1"/>
                  </a:moveTo>
                  <a:cubicBezTo>
                    <a:pt x="141" y="1"/>
                    <a:pt x="57" y="43"/>
                    <a:pt x="1" y="155"/>
                  </a:cubicBezTo>
                  <a:cubicBezTo>
                    <a:pt x="164" y="155"/>
                    <a:pt x="445" y="629"/>
                    <a:pt x="759" y="629"/>
                  </a:cubicBezTo>
                  <a:cubicBezTo>
                    <a:pt x="877" y="629"/>
                    <a:pt x="999" y="562"/>
                    <a:pt x="1121" y="379"/>
                  </a:cubicBezTo>
                  <a:cubicBezTo>
                    <a:pt x="953" y="379"/>
                    <a:pt x="533" y="1"/>
                    <a:pt x="2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19" name="Google Shape;5819;p9"/>
            <p:cNvSpPr/>
            <p:nvPr/>
          </p:nvSpPr>
          <p:spPr>
            <a:xfrm>
              <a:off x="5100825" y="2899500"/>
              <a:ext cx="24800" cy="6500"/>
            </a:xfrm>
            <a:custGeom>
              <a:avLst/>
              <a:gdLst/>
              <a:ahLst/>
              <a:cxnLst/>
              <a:rect l="l" t="t" r="r" b="b"/>
              <a:pathLst>
                <a:path w="992" h="260" extrusionOk="0">
                  <a:moveTo>
                    <a:pt x="474" y="1"/>
                  </a:moveTo>
                  <a:cubicBezTo>
                    <a:pt x="1" y="190"/>
                    <a:pt x="88" y="260"/>
                    <a:pt x="278" y="260"/>
                  </a:cubicBezTo>
                  <a:cubicBezTo>
                    <a:pt x="538" y="260"/>
                    <a:pt x="992" y="130"/>
                    <a:pt x="47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20" name="Google Shape;5820;p9"/>
            <p:cNvSpPr/>
            <p:nvPr/>
          </p:nvSpPr>
          <p:spPr>
            <a:xfrm>
              <a:off x="5079050" y="1829350"/>
              <a:ext cx="25250" cy="4225"/>
            </a:xfrm>
            <a:custGeom>
              <a:avLst/>
              <a:gdLst/>
              <a:ahLst/>
              <a:cxnLst/>
              <a:rect l="l" t="t" r="r" b="b"/>
              <a:pathLst>
                <a:path w="1010" h="169" extrusionOk="0">
                  <a:moveTo>
                    <a:pt x="449" y="1"/>
                  </a:moveTo>
                  <a:cubicBezTo>
                    <a:pt x="1" y="113"/>
                    <a:pt x="281" y="169"/>
                    <a:pt x="533" y="169"/>
                  </a:cubicBezTo>
                  <a:cubicBezTo>
                    <a:pt x="785" y="169"/>
                    <a:pt x="1009" y="113"/>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21" name="Google Shape;5821;p9"/>
            <p:cNvSpPr/>
            <p:nvPr/>
          </p:nvSpPr>
          <p:spPr>
            <a:xfrm>
              <a:off x="5067850" y="3952100"/>
              <a:ext cx="33650" cy="13850"/>
            </a:xfrm>
            <a:custGeom>
              <a:avLst/>
              <a:gdLst/>
              <a:ahLst/>
              <a:cxnLst/>
              <a:rect l="l" t="t" r="r" b="b"/>
              <a:pathLst>
                <a:path w="1346" h="554" extrusionOk="0">
                  <a:moveTo>
                    <a:pt x="244" y="0"/>
                  </a:moveTo>
                  <a:cubicBezTo>
                    <a:pt x="145" y="0"/>
                    <a:pt x="64" y="65"/>
                    <a:pt x="0" y="255"/>
                  </a:cubicBezTo>
                  <a:cubicBezTo>
                    <a:pt x="150" y="255"/>
                    <a:pt x="698" y="554"/>
                    <a:pt x="1046" y="554"/>
                  </a:cubicBezTo>
                  <a:cubicBezTo>
                    <a:pt x="1221" y="554"/>
                    <a:pt x="1345" y="479"/>
                    <a:pt x="1345" y="255"/>
                  </a:cubicBezTo>
                  <a:lnTo>
                    <a:pt x="1345" y="255"/>
                  </a:lnTo>
                  <a:cubicBezTo>
                    <a:pt x="1267" y="281"/>
                    <a:pt x="1192" y="292"/>
                    <a:pt x="1120" y="292"/>
                  </a:cubicBezTo>
                  <a:cubicBezTo>
                    <a:pt x="747" y="292"/>
                    <a:pt x="455" y="0"/>
                    <a:pt x="24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22" name="Google Shape;5822;p9"/>
            <p:cNvSpPr/>
            <p:nvPr/>
          </p:nvSpPr>
          <p:spPr>
            <a:xfrm>
              <a:off x="4950175" y="4479525"/>
              <a:ext cx="72875" cy="61675"/>
            </a:xfrm>
            <a:custGeom>
              <a:avLst/>
              <a:gdLst/>
              <a:ahLst/>
              <a:cxnLst/>
              <a:rect l="l" t="t" r="r" b="b"/>
              <a:pathLst>
                <a:path w="2915" h="2467" extrusionOk="0">
                  <a:moveTo>
                    <a:pt x="2914" y="1"/>
                  </a:moveTo>
                  <a:cubicBezTo>
                    <a:pt x="1794" y="449"/>
                    <a:pt x="673" y="1345"/>
                    <a:pt x="1" y="2466"/>
                  </a:cubicBezTo>
                  <a:cubicBezTo>
                    <a:pt x="1122" y="2018"/>
                    <a:pt x="2242" y="1121"/>
                    <a:pt x="291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23" name="Google Shape;5823;p9"/>
            <p:cNvSpPr/>
            <p:nvPr/>
          </p:nvSpPr>
          <p:spPr>
            <a:xfrm>
              <a:off x="4989400" y="3594275"/>
              <a:ext cx="22450" cy="9975"/>
            </a:xfrm>
            <a:custGeom>
              <a:avLst/>
              <a:gdLst/>
              <a:ahLst/>
              <a:cxnLst/>
              <a:rect l="l" t="t" r="r" b="b"/>
              <a:pathLst>
                <a:path w="898" h="399" extrusionOk="0">
                  <a:moveTo>
                    <a:pt x="897" y="0"/>
                  </a:moveTo>
                  <a:cubicBezTo>
                    <a:pt x="1" y="0"/>
                    <a:pt x="300" y="399"/>
                    <a:pt x="598" y="399"/>
                  </a:cubicBezTo>
                  <a:cubicBezTo>
                    <a:pt x="748" y="399"/>
                    <a:pt x="897" y="299"/>
                    <a:pt x="89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24" name="Google Shape;5824;p9"/>
            <p:cNvSpPr/>
            <p:nvPr/>
          </p:nvSpPr>
          <p:spPr>
            <a:xfrm>
              <a:off x="4989400" y="3812775"/>
              <a:ext cx="16850" cy="5625"/>
            </a:xfrm>
            <a:custGeom>
              <a:avLst/>
              <a:gdLst/>
              <a:ahLst/>
              <a:cxnLst/>
              <a:rect l="l" t="t" r="r" b="b"/>
              <a:pathLst>
                <a:path w="674" h="225" extrusionOk="0">
                  <a:moveTo>
                    <a:pt x="1" y="1"/>
                  </a:moveTo>
                  <a:cubicBezTo>
                    <a:pt x="1" y="1"/>
                    <a:pt x="1" y="225"/>
                    <a:pt x="225" y="225"/>
                  </a:cubicBezTo>
                  <a:cubicBezTo>
                    <a:pt x="673" y="225"/>
                    <a:pt x="449"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25" name="Google Shape;5825;p9"/>
            <p:cNvSpPr/>
            <p:nvPr/>
          </p:nvSpPr>
          <p:spPr>
            <a:xfrm>
              <a:off x="4983800" y="2725825"/>
              <a:ext cx="11225" cy="11225"/>
            </a:xfrm>
            <a:custGeom>
              <a:avLst/>
              <a:gdLst/>
              <a:ahLst/>
              <a:cxnLst/>
              <a:rect l="l" t="t" r="r" b="b"/>
              <a:pathLst>
                <a:path w="449" h="449" extrusionOk="0">
                  <a:moveTo>
                    <a:pt x="1" y="0"/>
                  </a:moveTo>
                  <a:cubicBezTo>
                    <a:pt x="1" y="224"/>
                    <a:pt x="1" y="448"/>
                    <a:pt x="225" y="448"/>
                  </a:cubicBezTo>
                  <a:cubicBezTo>
                    <a:pt x="449" y="448"/>
                    <a:pt x="225"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26" name="Google Shape;5826;p9"/>
            <p:cNvSpPr/>
            <p:nvPr/>
          </p:nvSpPr>
          <p:spPr>
            <a:xfrm>
              <a:off x="4965250" y="2696075"/>
              <a:ext cx="22450" cy="12950"/>
            </a:xfrm>
            <a:custGeom>
              <a:avLst/>
              <a:gdLst/>
              <a:ahLst/>
              <a:cxnLst/>
              <a:rect l="l" t="t" r="r" b="b"/>
              <a:pathLst>
                <a:path w="898" h="518" extrusionOk="0">
                  <a:moveTo>
                    <a:pt x="620" y="0"/>
                  </a:moveTo>
                  <a:cubicBezTo>
                    <a:pt x="380" y="0"/>
                    <a:pt x="1" y="259"/>
                    <a:pt x="519" y="518"/>
                  </a:cubicBezTo>
                  <a:cubicBezTo>
                    <a:pt x="897" y="139"/>
                    <a:pt x="796" y="0"/>
                    <a:pt x="62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27" name="Google Shape;5827;p9"/>
            <p:cNvSpPr/>
            <p:nvPr/>
          </p:nvSpPr>
          <p:spPr>
            <a:xfrm>
              <a:off x="4935775" y="2859150"/>
              <a:ext cx="25650" cy="12375"/>
            </a:xfrm>
            <a:custGeom>
              <a:avLst/>
              <a:gdLst/>
              <a:ahLst/>
              <a:cxnLst/>
              <a:rect l="l" t="t" r="r" b="b"/>
              <a:pathLst>
                <a:path w="1026" h="495" extrusionOk="0">
                  <a:moveTo>
                    <a:pt x="824" y="0"/>
                  </a:moveTo>
                  <a:cubicBezTo>
                    <a:pt x="412" y="0"/>
                    <a:pt x="1" y="494"/>
                    <a:pt x="577" y="494"/>
                  </a:cubicBezTo>
                  <a:cubicBezTo>
                    <a:pt x="577" y="270"/>
                    <a:pt x="1025" y="270"/>
                    <a:pt x="1025" y="46"/>
                  </a:cubicBezTo>
                  <a:cubicBezTo>
                    <a:pt x="961" y="14"/>
                    <a:pt x="893" y="0"/>
                    <a:pt x="8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28" name="Google Shape;5828;p9"/>
            <p:cNvSpPr/>
            <p:nvPr/>
          </p:nvSpPr>
          <p:spPr>
            <a:xfrm>
              <a:off x="4849325" y="3835200"/>
              <a:ext cx="11250" cy="11225"/>
            </a:xfrm>
            <a:custGeom>
              <a:avLst/>
              <a:gdLst/>
              <a:ahLst/>
              <a:cxnLst/>
              <a:rect l="l" t="t" r="r" b="b"/>
              <a:pathLst>
                <a:path w="450" h="449" extrusionOk="0">
                  <a:moveTo>
                    <a:pt x="1" y="0"/>
                  </a:moveTo>
                  <a:cubicBezTo>
                    <a:pt x="1" y="224"/>
                    <a:pt x="1" y="449"/>
                    <a:pt x="449" y="449"/>
                  </a:cubicBezTo>
                  <a:cubicBezTo>
                    <a:pt x="449" y="224"/>
                    <a:pt x="449"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29" name="Google Shape;5829;p9"/>
            <p:cNvSpPr/>
            <p:nvPr/>
          </p:nvSpPr>
          <p:spPr>
            <a:xfrm>
              <a:off x="4814750" y="2847525"/>
              <a:ext cx="34600" cy="10875"/>
            </a:xfrm>
            <a:custGeom>
              <a:avLst/>
              <a:gdLst/>
              <a:ahLst/>
              <a:cxnLst/>
              <a:rect l="l" t="t" r="r" b="b"/>
              <a:pathLst>
                <a:path w="1384" h="435" extrusionOk="0">
                  <a:moveTo>
                    <a:pt x="509" y="0"/>
                  </a:moveTo>
                  <a:cubicBezTo>
                    <a:pt x="434" y="0"/>
                    <a:pt x="353" y="18"/>
                    <a:pt x="263" y="63"/>
                  </a:cubicBezTo>
                  <a:cubicBezTo>
                    <a:pt x="1" y="325"/>
                    <a:pt x="430" y="434"/>
                    <a:pt x="831" y="434"/>
                  </a:cubicBezTo>
                  <a:cubicBezTo>
                    <a:pt x="1115" y="434"/>
                    <a:pt x="1384" y="380"/>
                    <a:pt x="1384" y="287"/>
                  </a:cubicBezTo>
                  <a:cubicBezTo>
                    <a:pt x="1025" y="287"/>
                    <a:pt x="810" y="0"/>
                    <a:pt x="50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30" name="Google Shape;5830;p9"/>
            <p:cNvSpPr/>
            <p:nvPr/>
          </p:nvSpPr>
          <p:spPr>
            <a:xfrm>
              <a:off x="4815725" y="3149775"/>
              <a:ext cx="28025" cy="13875"/>
            </a:xfrm>
            <a:custGeom>
              <a:avLst/>
              <a:gdLst/>
              <a:ahLst/>
              <a:cxnLst/>
              <a:rect l="l" t="t" r="r" b="b"/>
              <a:pathLst>
                <a:path w="1121" h="555" extrusionOk="0">
                  <a:moveTo>
                    <a:pt x="291" y="0"/>
                  </a:moveTo>
                  <a:cubicBezTo>
                    <a:pt x="174" y="0"/>
                    <a:pt x="75" y="75"/>
                    <a:pt x="0" y="299"/>
                  </a:cubicBezTo>
                  <a:cubicBezTo>
                    <a:pt x="26" y="273"/>
                    <a:pt x="55" y="262"/>
                    <a:pt x="87" y="262"/>
                  </a:cubicBezTo>
                  <a:cubicBezTo>
                    <a:pt x="251" y="262"/>
                    <a:pt x="487" y="554"/>
                    <a:pt x="745" y="554"/>
                  </a:cubicBezTo>
                  <a:cubicBezTo>
                    <a:pt x="867" y="554"/>
                    <a:pt x="994" y="489"/>
                    <a:pt x="1121" y="299"/>
                  </a:cubicBezTo>
                  <a:cubicBezTo>
                    <a:pt x="822" y="299"/>
                    <a:pt x="523" y="0"/>
                    <a:pt x="29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31" name="Google Shape;5831;p9"/>
            <p:cNvSpPr/>
            <p:nvPr/>
          </p:nvSpPr>
          <p:spPr>
            <a:xfrm>
              <a:off x="4817650" y="3524300"/>
              <a:ext cx="14150" cy="8275"/>
            </a:xfrm>
            <a:custGeom>
              <a:avLst/>
              <a:gdLst/>
              <a:ahLst/>
              <a:cxnLst/>
              <a:rect l="l" t="t" r="r" b="b"/>
              <a:pathLst>
                <a:path w="566" h="331" extrusionOk="0">
                  <a:moveTo>
                    <a:pt x="101" y="1"/>
                  </a:moveTo>
                  <a:cubicBezTo>
                    <a:pt x="0" y="1"/>
                    <a:pt x="452" y="331"/>
                    <a:pt x="532" y="331"/>
                  </a:cubicBezTo>
                  <a:cubicBezTo>
                    <a:pt x="566" y="331"/>
                    <a:pt x="535" y="273"/>
                    <a:pt x="371" y="110"/>
                  </a:cubicBezTo>
                  <a:cubicBezTo>
                    <a:pt x="214" y="31"/>
                    <a:pt x="132" y="1"/>
                    <a:pt x="10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32" name="Google Shape;5832;p9"/>
            <p:cNvSpPr/>
            <p:nvPr/>
          </p:nvSpPr>
          <p:spPr>
            <a:xfrm>
              <a:off x="4784900" y="3235675"/>
              <a:ext cx="28050" cy="4225"/>
            </a:xfrm>
            <a:custGeom>
              <a:avLst/>
              <a:gdLst/>
              <a:ahLst/>
              <a:cxnLst/>
              <a:rect l="l" t="t" r="r" b="b"/>
              <a:pathLst>
                <a:path w="1122" h="169" extrusionOk="0">
                  <a:moveTo>
                    <a:pt x="561" y="1"/>
                  </a:moveTo>
                  <a:cubicBezTo>
                    <a:pt x="0" y="113"/>
                    <a:pt x="281" y="169"/>
                    <a:pt x="561" y="169"/>
                  </a:cubicBezTo>
                  <a:cubicBezTo>
                    <a:pt x="841" y="169"/>
                    <a:pt x="1121" y="113"/>
                    <a:pt x="5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33" name="Google Shape;5833;p9"/>
            <p:cNvSpPr/>
            <p:nvPr/>
          </p:nvSpPr>
          <p:spPr>
            <a:xfrm>
              <a:off x="4759675" y="2154325"/>
              <a:ext cx="33650" cy="28025"/>
            </a:xfrm>
            <a:custGeom>
              <a:avLst/>
              <a:gdLst/>
              <a:ahLst/>
              <a:cxnLst/>
              <a:rect l="l" t="t" r="r" b="b"/>
              <a:pathLst>
                <a:path w="1346" h="1121" extrusionOk="0">
                  <a:moveTo>
                    <a:pt x="449" y="0"/>
                  </a:moveTo>
                  <a:cubicBezTo>
                    <a:pt x="225" y="0"/>
                    <a:pt x="1" y="1121"/>
                    <a:pt x="449" y="1121"/>
                  </a:cubicBezTo>
                  <a:cubicBezTo>
                    <a:pt x="449" y="673"/>
                    <a:pt x="1346" y="224"/>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34" name="Google Shape;5834;p9"/>
            <p:cNvSpPr/>
            <p:nvPr/>
          </p:nvSpPr>
          <p:spPr>
            <a:xfrm>
              <a:off x="4765300" y="4301475"/>
              <a:ext cx="22425" cy="10000"/>
            </a:xfrm>
            <a:custGeom>
              <a:avLst/>
              <a:gdLst/>
              <a:ahLst/>
              <a:cxnLst/>
              <a:rect l="l" t="t" r="r" b="b"/>
              <a:pathLst>
                <a:path w="897" h="400" extrusionOk="0">
                  <a:moveTo>
                    <a:pt x="299" y="1"/>
                  </a:moveTo>
                  <a:cubicBezTo>
                    <a:pt x="149" y="1"/>
                    <a:pt x="0" y="100"/>
                    <a:pt x="0" y="399"/>
                  </a:cubicBezTo>
                  <a:cubicBezTo>
                    <a:pt x="897" y="399"/>
                    <a:pt x="598" y="1"/>
                    <a:pt x="29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35" name="Google Shape;5835;p9"/>
            <p:cNvSpPr/>
            <p:nvPr/>
          </p:nvSpPr>
          <p:spPr>
            <a:xfrm>
              <a:off x="4746625" y="1919000"/>
              <a:ext cx="18700" cy="9975"/>
            </a:xfrm>
            <a:custGeom>
              <a:avLst/>
              <a:gdLst/>
              <a:ahLst/>
              <a:cxnLst/>
              <a:rect l="l" t="t" r="r" b="b"/>
              <a:pathLst>
                <a:path w="748" h="399" extrusionOk="0">
                  <a:moveTo>
                    <a:pt x="747" y="0"/>
                  </a:moveTo>
                  <a:cubicBezTo>
                    <a:pt x="0" y="0"/>
                    <a:pt x="249" y="399"/>
                    <a:pt x="498" y="399"/>
                  </a:cubicBezTo>
                  <a:cubicBezTo>
                    <a:pt x="623" y="399"/>
                    <a:pt x="747" y="299"/>
                    <a:pt x="74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36" name="Google Shape;5836;p9"/>
            <p:cNvSpPr/>
            <p:nvPr/>
          </p:nvSpPr>
          <p:spPr>
            <a:xfrm>
              <a:off x="4731675" y="4317050"/>
              <a:ext cx="22425" cy="5625"/>
            </a:xfrm>
            <a:custGeom>
              <a:avLst/>
              <a:gdLst/>
              <a:ahLst/>
              <a:cxnLst/>
              <a:rect l="l" t="t" r="r" b="b"/>
              <a:pathLst>
                <a:path w="897" h="225" extrusionOk="0">
                  <a:moveTo>
                    <a:pt x="897" y="0"/>
                  </a:moveTo>
                  <a:cubicBezTo>
                    <a:pt x="449" y="0"/>
                    <a:pt x="224" y="0"/>
                    <a:pt x="0" y="224"/>
                  </a:cubicBezTo>
                  <a:cubicBezTo>
                    <a:pt x="449" y="224"/>
                    <a:pt x="673" y="224"/>
                    <a:pt x="89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37" name="Google Shape;5837;p9"/>
            <p:cNvSpPr/>
            <p:nvPr/>
          </p:nvSpPr>
          <p:spPr>
            <a:xfrm>
              <a:off x="4701025" y="1958300"/>
              <a:ext cx="16575" cy="8275"/>
            </a:xfrm>
            <a:custGeom>
              <a:avLst/>
              <a:gdLst/>
              <a:ahLst/>
              <a:cxnLst/>
              <a:rect l="l" t="t" r="r" b="b"/>
              <a:pathLst>
                <a:path w="663" h="331" extrusionOk="0">
                  <a:moveTo>
                    <a:pt x="591" y="1"/>
                  </a:moveTo>
                  <a:cubicBezTo>
                    <a:pt x="444" y="1"/>
                    <a:pt x="1" y="331"/>
                    <a:pt x="187" y="331"/>
                  </a:cubicBezTo>
                  <a:cubicBezTo>
                    <a:pt x="243" y="331"/>
                    <a:pt x="357" y="300"/>
                    <a:pt x="554" y="221"/>
                  </a:cubicBezTo>
                  <a:cubicBezTo>
                    <a:pt x="663" y="58"/>
                    <a:pt x="653" y="1"/>
                    <a:pt x="5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38" name="Google Shape;5838;p9"/>
            <p:cNvSpPr/>
            <p:nvPr/>
          </p:nvSpPr>
          <p:spPr>
            <a:xfrm>
              <a:off x="4692450" y="4333850"/>
              <a:ext cx="22425" cy="10000"/>
            </a:xfrm>
            <a:custGeom>
              <a:avLst/>
              <a:gdLst/>
              <a:ahLst/>
              <a:cxnLst/>
              <a:rect l="l" t="t" r="r" b="b"/>
              <a:pathLst>
                <a:path w="897" h="400" extrusionOk="0">
                  <a:moveTo>
                    <a:pt x="897" y="1"/>
                  </a:moveTo>
                  <a:cubicBezTo>
                    <a:pt x="1" y="1"/>
                    <a:pt x="299" y="399"/>
                    <a:pt x="598" y="399"/>
                  </a:cubicBezTo>
                  <a:cubicBezTo>
                    <a:pt x="748" y="399"/>
                    <a:pt x="897" y="300"/>
                    <a:pt x="8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39" name="Google Shape;5839;p9"/>
            <p:cNvSpPr/>
            <p:nvPr/>
          </p:nvSpPr>
          <p:spPr>
            <a:xfrm>
              <a:off x="4672850" y="2854675"/>
              <a:ext cx="25225" cy="4250"/>
            </a:xfrm>
            <a:custGeom>
              <a:avLst/>
              <a:gdLst/>
              <a:ahLst/>
              <a:cxnLst/>
              <a:rect l="l" t="t" r="r" b="b"/>
              <a:pathLst>
                <a:path w="1009" h="170" extrusionOk="0">
                  <a:moveTo>
                    <a:pt x="560" y="1"/>
                  </a:moveTo>
                  <a:cubicBezTo>
                    <a:pt x="0" y="113"/>
                    <a:pt x="224" y="169"/>
                    <a:pt x="476" y="169"/>
                  </a:cubicBezTo>
                  <a:cubicBezTo>
                    <a:pt x="729" y="169"/>
                    <a:pt x="1009" y="113"/>
                    <a:pt x="56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40" name="Google Shape;5840;p9"/>
            <p:cNvSpPr/>
            <p:nvPr/>
          </p:nvSpPr>
          <p:spPr>
            <a:xfrm>
              <a:off x="4580400" y="3515825"/>
              <a:ext cx="33625" cy="16850"/>
            </a:xfrm>
            <a:custGeom>
              <a:avLst/>
              <a:gdLst/>
              <a:ahLst/>
              <a:cxnLst/>
              <a:rect l="l" t="t" r="r" b="b"/>
              <a:pathLst>
                <a:path w="1345" h="674" extrusionOk="0">
                  <a:moveTo>
                    <a:pt x="0" y="1"/>
                  </a:moveTo>
                  <a:cubicBezTo>
                    <a:pt x="0" y="673"/>
                    <a:pt x="673" y="673"/>
                    <a:pt x="1121" y="673"/>
                  </a:cubicBezTo>
                  <a:cubicBezTo>
                    <a:pt x="1345" y="225"/>
                    <a:pt x="897"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41" name="Google Shape;5841;p9"/>
            <p:cNvSpPr/>
            <p:nvPr/>
          </p:nvSpPr>
          <p:spPr>
            <a:xfrm>
              <a:off x="4588800" y="3555050"/>
              <a:ext cx="28025" cy="4225"/>
            </a:xfrm>
            <a:custGeom>
              <a:avLst/>
              <a:gdLst/>
              <a:ahLst/>
              <a:cxnLst/>
              <a:rect l="l" t="t" r="r" b="b"/>
              <a:pathLst>
                <a:path w="1121" h="169" extrusionOk="0">
                  <a:moveTo>
                    <a:pt x="561" y="1"/>
                  </a:moveTo>
                  <a:lnTo>
                    <a:pt x="561" y="1"/>
                  </a:lnTo>
                  <a:cubicBezTo>
                    <a:pt x="0" y="113"/>
                    <a:pt x="281" y="169"/>
                    <a:pt x="561" y="169"/>
                  </a:cubicBezTo>
                  <a:cubicBezTo>
                    <a:pt x="841" y="169"/>
                    <a:pt x="1121" y="113"/>
                    <a:pt x="5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42" name="Google Shape;5842;p9"/>
            <p:cNvSpPr/>
            <p:nvPr/>
          </p:nvSpPr>
          <p:spPr>
            <a:xfrm>
              <a:off x="4501950" y="2631525"/>
              <a:ext cx="26400" cy="15875"/>
            </a:xfrm>
            <a:custGeom>
              <a:avLst/>
              <a:gdLst/>
              <a:ahLst/>
              <a:cxnLst/>
              <a:rect l="l" t="t" r="r" b="b"/>
              <a:pathLst>
                <a:path w="1056" h="635" extrusionOk="0">
                  <a:moveTo>
                    <a:pt x="227" y="1"/>
                  </a:moveTo>
                  <a:cubicBezTo>
                    <a:pt x="97" y="1"/>
                    <a:pt x="1" y="55"/>
                    <a:pt x="1" y="186"/>
                  </a:cubicBezTo>
                  <a:cubicBezTo>
                    <a:pt x="449" y="186"/>
                    <a:pt x="449" y="635"/>
                    <a:pt x="897" y="635"/>
                  </a:cubicBezTo>
                  <a:cubicBezTo>
                    <a:pt x="1055" y="318"/>
                    <a:pt x="542" y="1"/>
                    <a:pt x="22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43" name="Google Shape;5843;p9"/>
            <p:cNvSpPr/>
            <p:nvPr/>
          </p:nvSpPr>
          <p:spPr>
            <a:xfrm>
              <a:off x="4479550" y="1302675"/>
              <a:ext cx="21800" cy="12750"/>
            </a:xfrm>
            <a:custGeom>
              <a:avLst/>
              <a:gdLst/>
              <a:ahLst/>
              <a:cxnLst/>
              <a:rect l="l" t="t" r="r" b="b"/>
              <a:pathLst>
                <a:path w="872" h="510" extrusionOk="0">
                  <a:moveTo>
                    <a:pt x="0" y="1"/>
                  </a:moveTo>
                  <a:cubicBezTo>
                    <a:pt x="0" y="225"/>
                    <a:pt x="0" y="449"/>
                    <a:pt x="672" y="449"/>
                  </a:cubicBezTo>
                  <a:cubicBezTo>
                    <a:pt x="758" y="492"/>
                    <a:pt x="803" y="510"/>
                    <a:pt x="816" y="510"/>
                  </a:cubicBezTo>
                  <a:cubicBezTo>
                    <a:pt x="872" y="510"/>
                    <a:pt x="363" y="182"/>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44" name="Google Shape;5844;p9"/>
            <p:cNvSpPr/>
            <p:nvPr/>
          </p:nvSpPr>
          <p:spPr>
            <a:xfrm>
              <a:off x="4434725" y="2334850"/>
              <a:ext cx="22425" cy="10000"/>
            </a:xfrm>
            <a:custGeom>
              <a:avLst/>
              <a:gdLst/>
              <a:ahLst/>
              <a:cxnLst/>
              <a:rect l="l" t="t" r="r" b="b"/>
              <a:pathLst>
                <a:path w="897" h="400" extrusionOk="0">
                  <a:moveTo>
                    <a:pt x="299" y="1"/>
                  </a:moveTo>
                  <a:cubicBezTo>
                    <a:pt x="150" y="1"/>
                    <a:pt x="0" y="101"/>
                    <a:pt x="0" y="399"/>
                  </a:cubicBezTo>
                  <a:cubicBezTo>
                    <a:pt x="897" y="399"/>
                    <a:pt x="598" y="1"/>
                    <a:pt x="29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45" name="Google Shape;5845;p9"/>
            <p:cNvSpPr/>
            <p:nvPr/>
          </p:nvSpPr>
          <p:spPr>
            <a:xfrm>
              <a:off x="4423500" y="3033975"/>
              <a:ext cx="28050" cy="22450"/>
            </a:xfrm>
            <a:custGeom>
              <a:avLst/>
              <a:gdLst/>
              <a:ahLst/>
              <a:cxnLst/>
              <a:rect l="l" t="t" r="r" b="b"/>
              <a:pathLst>
                <a:path w="1122" h="898" extrusionOk="0">
                  <a:moveTo>
                    <a:pt x="897" y="1"/>
                  </a:moveTo>
                  <a:cubicBezTo>
                    <a:pt x="225" y="1"/>
                    <a:pt x="1" y="225"/>
                    <a:pt x="225" y="897"/>
                  </a:cubicBezTo>
                  <a:cubicBezTo>
                    <a:pt x="897" y="897"/>
                    <a:pt x="1121" y="449"/>
                    <a:pt x="8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46" name="Google Shape;5846;p9"/>
            <p:cNvSpPr/>
            <p:nvPr/>
          </p:nvSpPr>
          <p:spPr>
            <a:xfrm>
              <a:off x="4412300" y="1280275"/>
              <a:ext cx="16825" cy="11225"/>
            </a:xfrm>
            <a:custGeom>
              <a:avLst/>
              <a:gdLst/>
              <a:ahLst/>
              <a:cxnLst/>
              <a:rect l="l" t="t" r="r" b="b"/>
              <a:pathLst>
                <a:path w="673" h="449" extrusionOk="0">
                  <a:moveTo>
                    <a:pt x="1" y="0"/>
                  </a:moveTo>
                  <a:cubicBezTo>
                    <a:pt x="1" y="0"/>
                    <a:pt x="1" y="448"/>
                    <a:pt x="225" y="448"/>
                  </a:cubicBezTo>
                  <a:cubicBezTo>
                    <a:pt x="673" y="448"/>
                    <a:pt x="225"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47" name="Google Shape;5847;p9"/>
            <p:cNvSpPr/>
            <p:nvPr/>
          </p:nvSpPr>
          <p:spPr>
            <a:xfrm>
              <a:off x="4395500" y="3002275"/>
              <a:ext cx="22425" cy="10725"/>
            </a:xfrm>
            <a:custGeom>
              <a:avLst/>
              <a:gdLst/>
              <a:ahLst/>
              <a:cxnLst/>
              <a:rect l="l" t="t" r="r" b="b"/>
              <a:pathLst>
                <a:path w="897" h="429" extrusionOk="0">
                  <a:moveTo>
                    <a:pt x="467" y="1"/>
                  </a:moveTo>
                  <a:cubicBezTo>
                    <a:pt x="231" y="1"/>
                    <a:pt x="0" y="110"/>
                    <a:pt x="0" y="372"/>
                  </a:cubicBezTo>
                  <a:cubicBezTo>
                    <a:pt x="336" y="372"/>
                    <a:pt x="505" y="428"/>
                    <a:pt x="617" y="428"/>
                  </a:cubicBezTo>
                  <a:cubicBezTo>
                    <a:pt x="729" y="428"/>
                    <a:pt x="785" y="372"/>
                    <a:pt x="897" y="148"/>
                  </a:cubicBezTo>
                  <a:cubicBezTo>
                    <a:pt x="804" y="55"/>
                    <a:pt x="634" y="1"/>
                    <a:pt x="46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48" name="Google Shape;5848;p9"/>
            <p:cNvSpPr/>
            <p:nvPr/>
          </p:nvSpPr>
          <p:spPr>
            <a:xfrm>
              <a:off x="4367475" y="2344825"/>
              <a:ext cx="44850" cy="18325"/>
            </a:xfrm>
            <a:custGeom>
              <a:avLst/>
              <a:gdLst/>
              <a:ahLst/>
              <a:cxnLst/>
              <a:rect l="l" t="t" r="r" b="b"/>
              <a:pathLst>
                <a:path w="1794" h="733" extrusionOk="0">
                  <a:moveTo>
                    <a:pt x="1794" y="0"/>
                  </a:moveTo>
                  <a:cubicBezTo>
                    <a:pt x="897" y="0"/>
                    <a:pt x="1" y="0"/>
                    <a:pt x="1" y="673"/>
                  </a:cubicBezTo>
                  <a:cubicBezTo>
                    <a:pt x="124" y="714"/>
                    <a:pt x="247" y="732"/>
                    <a:pt x="369" y="732"/>
                  </a:cubicBezTo>
                  <a:cubicBezTo>
                    <a:pt x="912" y="732"/>
                    <a:pt x="1428" y="366"/>
                    <a:pt x="179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49" name="Google Shape;5849;p9"/>
            <p:cNvSpPr/>
            <p:nvPr/>
          </p:nvSpPr>
          <p:spPr>
            <a:xfrm>
              <a:off x="4389900" y="1161500"/>
              <a:ext cx="23850" cy="23550"/>
            </a:xfrm>
            <a:custGeom>
              <a:avLst/>
              <a:gdLst/>
              <a:ahLst/>
              <a:cxnLst/>
              <a:rect l="l" t="t" r="r" b="b"/>
              <a:pathLst>
                <a:path w="954" h="942" extrusionOk="0">
                  <a:moveTo>
                    <a:pt x="510" y="0"/>
                  </a:moveTo>
                  <a:cubicBezTo>
                    <a:pt x="440" y="0"/>
                    <a:pt x="347" y="14"/>
                    <a:pt x="224" y="45"/>
                  </a:cubicBezTo>
                  <a:cubicBezTo>
                    <a:pt x="0" y="493"/>
                    <a:pt x="224" y="717"/>
                    <a:pt x="673" y="941"/>
                  </a:cubicBezTo>
                  <a:cubicBezTo>
                    <a:pt x="479" y="554"/>
                    <a:pt x="954" y="0"/>
                    <a:pt x="51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50" name="Google Shape;5850;p9"/>
            <p:cNvSpPr/>
            <p:nvPr/>
          </p:nvSpPr>
          <p:spPr>
            <a:xfrm>
              <a:off x="4361875" y="2372825"/>
              <a:ext cx="28050" cy="8450"/>
            </a:xfrm>
            <a:custGeom>
              <a:avLst/>
              <a:gdLst/>
              <a:ahLst/>
              <a:cxnLst/>
              <a:rect l="l" t="t" r="r" b="b"/>
              <a:pathLst>
                <a:path w="1122" h="338" extrusionOk="0">
                  <a:moveTo>
                    <a:pt x="225" y="1"/>
                  </a:moveTo>
                  <a:cubicBezTo>
                    <a:pt x="1" y="225"/>
                    <a:pt x="281" y="337"/>
                    <a:pt x="561" y="337"/>
                  </a:cubicBezTo>
                  <a:cubicBezTo>
                    <a:pt x="841" y="337"/>
                    <a:pt x="1121" y="225"/>
                    <a:pt x="8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51" name="Google Shape;5851;p9"/>
            <p:cNvSpPr/>
            <p:nvPr/>
          </p:nvSpPr>
          <p:spPr>
            <a:xfrm>
              <a:off x="4345975" y="1307650"/>
              <a:ext cx="21525" cy="28675"/>
            </a:xfrm>
            <a:custGeom>
              <a:avLst/>
              <a:gdLst/>
              <a:ahLst/>
              <a:cxnLst/>
              <a:rect l="l" t="t" r="r" b="b"/>
              <a:pathLst>
                <a:path w="861" h="1147" extrusionOk="0">
                  <a:moveTo>
                    <a:pt x="673" y="1"/>
                  </a:moveTo>
                  <a:cubicBezTo>
                    <a:pt x="0" y="1"/>
                    <a:pt x="223" y="1146"/>
                    <a:pt x="637" y="1146"/>
                  </a:cubicBezTo>
                  <a:cubicBezTo>
                    <a:pt x="861" y="698"/>
                    <a:pt x="861" y="474"/>
                    <a:pt x="861" y="26"/>
                  </a:cubicBezTo>
                  <a:cubicBezTo>
                    <a:pt x="792" y="9"/>
                    <a:pt x="729" y="1"/>
                    <a:pt x="6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52" name="Google Shape;5852;p9"/>
            <p:cNvSpPr/>
            <p:nvPr/>
          </p:nvSpPr>
          <p:spPr>
            <a:xfrm>
              <a:off x="4341700" y="1278700"/>
              <a:ext cx="9000" cy="7200"/>
            </a:xfrm>
            <a:custGeom>
              <a:avLst/>
              <a:gdLst/>
              <a:ahLst/>
              <a:cxnLst/>
              <a:rect l="l" t="t" r="r" b="b"/>
              <a:pathLst>
                <a:path w="360" h="288" extrusionOk="0">
                  <a:moveTo>
                    <a:pt x="51" y="0"/>
                  </a:moveTo>
                  <a:cubicBezTo>
                    <a:pt x="1" y="0"/>
                    <a:pt x="180" y="287"/>
                    <a:pt x="359" y="287"/>
                  </a:cubicBezTo>
                  <a:cubicBezTo>
                    <a:pt x="359" y="287"/>
                    <a:pt x="359" y="63"/>
                    <a:pt x="135" y="63"/>
                  </a:cubicBezTo>
                  <a:cubicBezTo>
                    <a:pt x="90" y="18"/>
                    <a:pt x="64" y="0"/>
                    <a:pt x="5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53" name="Google Shape;5853;p9"/>
            <p:cNvSpPr/>
            <p:nvPr/>
          </p:nvSpPr>
          <p:spPr>
            <a:xfrm>
              <a:off x="4302775" y="2404875"/>
              <a:ext cx="36725" cy="15025"/>
            </a:xfrm>
            <a:custGeom>
              <a:avLst/>
              <a:gdLst/>
              <a:ahLst/>
              <a:cxnLst/>
              <a:rect l="l" t="t" r="r" b="b"/>
              <a:pathLst>
                <a:path w="1469" h="601" extrusionOk="0">
                  <a:moveTo>
                    <a:pt x="457" y="1"/>
                  </a:moveTo>
                  <a:cubicBezTo>
                    <a:pt x="365" y="1"/>
                    <a:pt x="258" y="19"/>
                    <a:pt x="123" y="64"/>
                  </a:cubicBezTo>
                  <a:cubicBezTo>
                    <a:pt x="0" y="434"/>
                    <a:pt x="420" y="600"/>
                    <a:pt x="823" y="600"/>
                  </a:cubicBezTo>
                  <a:cubicBezTo>
                    <a:pt x="1151" y="600"/>
                    <a:pt x="1468" y="489"/>
                    <a:pt x="1468" y="288"/>
                  </a:cubicBezTo>
                  <a:cubicBezTo>
                    <a:pt x="930" y="288"/>
                    <a:pt x="823" y="1"/>
                    <a:pt x="45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54" name="Google Shape;5854;p9"/>
            <p:cNvSpPr/>
            <p:nvPr/>
          </p:nvSpPr>
          <p:spPr>
            <a:xfrm>
              <a:off x="4277825" y="1420350"/>
              <a:ext cx="28050" cy="16825"/>
            </a:xfrm>
            <a:custGeom>
              <a:avLst/>
              <a:gdLst/>
              <a:ahLst/>
              <a:cxnLst/>
              <a:rect l="l" t="t" r="r" b="b"/>
              <a:pathLst>
                <a:path w="1122" h="673" extrusionOk="0">
                  <a:moveTo>
                    <a:pt x="449" y="0"/>
                  </a:moveTo>
                  <a:cubicBezTo>
                    <a:pt x="1" y="0"/>
                    <a:pt x="673" y="672"/>
                    <a:pt x="1121" y="672"/>
                  </a:cubicBezTo>
                  <a:cubicBezTo>
                    <a:pt x="1121" y="448"/>
                    <a:pt x="1121" y="224"/>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55" name="Google Shape;5855;p9"/>
            <p:cNvSpPr/>
            <p:nvPr/>
          </p:nvSpPr>
          <p:spPr>
            <a:xfrm>
              <a:off x="4273725" y="2409850"/>
              <a:ext cx="26550" cy="14575"/>
            </a:xfrm>
            <a:custGeom>
              <a:avLst/>
              <a:gdLst/>
              <a:ahLst/>
              <a:cxnLst/>
              <a:rect l="l" t="t" r="r" b="b"/>
              <a:pathLst>
                <a:path w="1062" h="583" extrusionOk="0">
                  <a:moveTo>
                    <a:pt x="481" y="1"/>
                  </a:moveTo>
                  <a:cubicBezTo>
                    <a:pt x="77" y="1"/>
                    <a:pt x="1" y="209"/>
                    <a:pt x="165" y="537"/>
                  </a:cubicBezTo>
                  <a:cubicBezTo>
                    <a:pt x="261" y="569"/>
                    <a:pt x="339" y="583"/>
                    <a:pt x="403" y="583"/>
                  </a:cubicBezTo>
                  <a:cubicBezTo>
                    <a:pt x="787" y="583"/>
                    <a:pt x="677" y="89"/>
                    <a:pt x="1061" y="89"/>
                  </a:cubicBezTo>
                  <a:cubicBezTo>
                    <a:pt x="821" y="29"/>
                    <a:pt x="629" y="1"/>
                    <a:pt x="48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56" name="Google Shape;5856;p9"/>
            <p:cNvSpPr/>
            <p:nvPr/>
          </p:nvSpPr>
          <p:spPr>
            <a:xfrm>
              <a:off x="4259300" y="3000350"/>
              <a:ext cx="24800" cy="6500"/>
            </a:xfrm>
            <a:custGeom>
              <a:avLst/>
              <a:gdLst/>
              <a:ahLst/>
              <a:cxnLst/>
              <a:rect l="l" t="t" r="r" b="b"/>
              <a:pathLst>
                <a:path w="992" h="260" extrusionOk="0">
                  <a:moveTo>
                    <a:pt x="518" y="1"/>
                  </a:moveTo>
                  <a:lnTo>
                    <a:pt x="518" y="1"/>
                  </a:lnTo>
                  <a:cubicBezTo>
                    <a:pt x="0" y="130"/>
                    <a:pt x="454" y="260"/>
                    <a:pt x="714" y="260"/>
                  </a:cubicBezTo>
                  <a:cubicBezTo>
                    <a:pt x="904" y="260"/>
                    <a:pt x="991" y="190"/>
                    <a:pt x="51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57" name="Google Shape;5857;p9"/>
            <p:cNvSpPr/>
            <p:nvPr/>
          </p:nvSpPr>
          <p:spPr>
            <a:xfrm>
              <a:off x="4249825" y="1033750"/>
              <a:ext cx="22425" cy="22425"/>
            </a:xfrm>
            <a:custGeom>
              <a:avLst/>
              <a:gdLst/>
              <a:ahLst/>
              <a:cxnLst/>
              <a:rect l="l" t="t" r="r" b="b"/>
              <a:pathLst>
                <a:path w="897" h="897" extrusionOk="0">
                  <a:moveTo>
                    <a:pt x="224" y="0"/>
                  </a:moveTo>
                  <a:lnTo>
                    <a:pt x="224" y="0"/>
                  </a:lnTo>
                  <a:cubicBezTo>
                    <a:pt x="448" y="448"/>
                    <a:pt x="0" y="897"/>
                    <a:pt x="897" y="897"/>
                  </a:cubicBezTo>
                  <a:cubicBezTo>
                    <a:pt x="897" y="448"/>
                    <a:pt x="673" y="224"/>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58" name="Google Shape;5858;p9"/>
            <p:cNvSpPr/>
            <p:nvPr/>
          </p:nvSpPr>
          <p:spPr>
            <a:xfrm>
              <a:off x="4255425" y="1470775"/>
              <a:ext cx="16825" cy="5625"/>
            </a:xfrm>
            <a:custGeom>
              <a:avLst/>
              <a:gdLst/>
              <a:ahLst/>
              <a:cxnLst/>
              <a:rect l="l" t="t" r="r" b="b"/>
              <a:pathLst>
                <a:path w="673" h="225" extrusionOk="0">
                  <a:moveTo>
                    <a:pt x="449" y="0"/>
                  </a:moveTo>
                  <a:cubicBezTo>
                    <a:pt x="0" y="0"/>
                    <a:pt x="449" y="224"/>
                    <a:pt x="673" y="224"/>
                  </a:cubicBezTo>
                  <a:cubicBezTo>
                    <a:pt x="673" y="224"/>
                    <a:pt x="673" y="0"/>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59" name="Google Shape;5859;p9"/>
            <p:cNvSpPr/>
            <p:nvPr/>
          </p:nvSpPr>
          <p:spPr>
            <a:xfrm>
              <a:off x="4165775" y="2243975"/>
              <a:ext cx="50450" cy="28025"/>
            </a:xfrm>
            <a:custGeom>
              <a:avLst/>
              <a:gdLst/>
              <a:ahLst/>
              <a:cxnLst/>
              <a:rect l="l" t="t" r="r" b="b"/>
              <a:pathLst>
                <a:path w="2018" h="1121" extrusionOk="0">
                  <a:moveTo>
                    <a:pt x="2018" y="0"/>
                  </a:moveTo>
                  <a:cubicBezTo>
                    <a:pt x="1345" y="0"/>
                    <a:pt x="0" y="673"/>
                    <a:pt x="1121" y="1121"/>
                  </a:cubicBezTo>
                  <a:cubicBezTo>
                    <a:pt x="1121" y="448"/>
                    <a:pt x="2018" y="448"/>
                    <a:pt x="201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60" name="Google Shape;5860;p9"/>
            <p:cNvSpPr/>
            <p:nvPr/>
          </p:nvSpPr>
          <p:spPr>
            <a:xfrm>
              <a:off x="4132150" y="4373075"/>
              <a:ext cx="28050" cy="12625"/>
            </a:xfrm>
            <a:custGeom>
              <a:avLst/>
              <a:gdLst/>
              <a:ahLst/>
              <a:cxnLst/>
              <a:rect l="l" t="t" r="r" b="b"/>
              <a:pathLst>
                <a:path w="1122" h="505" extrusionOk="0">
                  <a:moveTo>
                    <a:pt x="225" y="1"/>
                  </a:moveTo>
                  <a:cubicBezTo>
                    <a:pt x="1" y="337"/>
                    <a:pt x="281" y="505"/>
                    <a:pt x="561" y="505"/>
                  </a:cubicBezTo>
                  <a:cubicBezTo>
                    <a:pt x="841" y="505"/>
                    <a:pt x="1121" y="337"/>
                    <a:pt x="8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61" name="Google Shape;5861;p9"/>
            <p:cNvSpPr/>
            <p:nvPr/>
          </p:nvSpPr>
          <p:spPr>
            <a:xfrm>
              <a:off x="4123750" y="832025"/>
              <a:ext cx="30850" cy="8450"/>
            </a:xfrm>
            <a:custGeom>
              <a:avLst/>
              <a:gdLst/>
              <a:ahLst/>
              <a:cxnLst/>
              <a:rect l="l" t="t" r="r" b="b"/>
              <a:pathLst>
                <a:path w="1234" h="338" extrusionOk="0">
                  <a:moveTo>
                    <a:pt x="113" y="1"/>
                  </a:moveTo>
                  <a:cubicBezTo>
                    <a:pt x="1" y="225"/>
                    <a:pt x="337" y="337"/>
                    <a:pt x="645" y="337"/>
                  </a:cubicBezTo>
                  <a:cubicBezTo>
                    <a:pt x="953" y="337"/>
                    <a:pt x="1233" y="225"/>
                    <a:pt x="100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62" name="Google Shape;5862;p9"/>
            <p:cNvSpPr/>
            <p:nvPr/>
          </p:nvSpPr>
          <p:spPr>
            <a:xfrm>
              <a:off x="4126550" y="2283200"/>
              <a:ext cx="28050" cy="22425"/>
            </a:xfrm>
            <a:custGeom>
              <a:avLst/>
              <a:gdLst/>
              <a:ahLst/>
              <a:cxnLst/>
              <a:rect l="l" t="t" r="r" b="b"/>
              <a:pathLst>
                <a:path w="1122" h="897" extrusionOk="0">
                  <a:moveTo>
                    <a:pt x="1" y="0"/>
                  </a:moveTo>
                  <a:lnTo>
                    <a:pt x="1" y="897"/>
                  </a:lnTo>
                  <a:cubicBezTo>
                    <a:pt x="1121" y="897"/>
                    <a:pt x="897"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63" name="Google Shape;5863;p9"/>
            <p:cNvSpPr/>
            <p:nvPr/>
          </p:nvSpPr>
          <p:spPr>
            <a:xfrm>
              <a:off x="4115350" y="1039350"/>
              <a:ext cx="22425" cy="23550"/>
            </a:xfrm>
            <a:custGeom>
              <a:avLst/>
              <a:gdLst/>
              <a:ahLst/>
              <a:cxnLst/>
              <a:rect l="l" t="t" r="r" b="b"/>
              <a:pathLst>
                <a:path w="897" h="942" extrusionOk="0">
                  <a:moveTo>
                    <a:pt x="897" y="0"/>
                  </a:moveTo>
                  <a:cubicBezTo>
                    <a:pt x="0" y="0"/>
                    <a:pt x="225" y="673"/>
                    <a:pt x="0" y="897"/>
                  </a:cubicBezTo>
                  <a:cubicBezTo>
                    <a:pt x="123" y="927"/>
                    <a:pt x="220" y="941"/>
                    <a:pt x="298" y="941"/>
                  </a:cubicBezTo>
                  <a:cubicBezTo>
                    <a:pt x="791" y="941"/>
                    <a:pt x="510" y="387"/>
                    <a:pt x="89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64" name="Google Shape;5864;p9"/>
            <p:cNvSpPr/>
            <p:nvPr/>
          </p:nvSpPr>
          <p:spPr>
            <a:xfrm>
              <a:off x="4108000" y="2428875"/>
              <a:ext cx="24825" cy="6475"/>
            </a:xfrm>
            <a:custGeom>
              <a:avLst/>
              <a:gdLst/>
              <a:ahLst/>
              <a:cxnLst/>
              <a:rect l="l" t="t" r="r" b="b"/>
              <a:pathLst>
                <a:path w="993" h="259" extrusionOk="0">
                  <a:moveTo>
                    <a:pt x="519" y="0"/>
                  </a:moveTo>
                  <a:cubicBezTo>
                    <a:pt x="1" y="129"/>
                    <a:pt x="455" y="259"/>
                    <a:pt x="715" y="259"/>
                  </a:cubicBezTo>
                  <a:cubicBezTo>
                    <a:pt x="905" y="259"/>
                    <a:pt x="992" y="190"/>
                    <a:pt x="51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65" name="Google Shape;5865;p9"/>
            <p:cNvSpPr/>
            <p:nvPr/>
          </p:nvSpPr>
          <p:spPr>
            <a:xfrm>
              <a:off x="4109750" y="837625"/>
              <a:ext cx="11225" cy="11250"/>
            </a:xfrm>
            <a:custGeom>
              <a:avLst/>
              <a:gdLst/>
              <a:ahLst/>
              <a:cxnLst/>
              <a:rect l="l" t="t" r="r" b="b"/>
              <a:pathLst>
                <a:path w="449" h="450" extrusionOk="0">
                  <a:moveTo>
                    <a:pt x="224" y="1"/>
                  </a:moveTo>
                  <a:cubicBezTo>
                    <a:pt x="0" y="1"/>
                    <a:pt x="224" y="449"/>
                    <a:pt x="449" y="449"/>
                  </a:cubicBezTo>
                  <a:cubicBezTo>
                    <a:pt x="449" y="225"/>
                    <a:pt x="449" y="1"/>
                    <a:pt x="2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66" name="Google Shape;5866;p9"/>
            <p:cNvSpPr/>
            <p:nvPr/>
          </p:nvSpPr>
          <p:spPr>
            <a:xfrm>
              <a:off x="4098425" y="945850"/>
              <a:ext cx="23475" cy="13375"/>
            </a:xfrm>
            <a:custGeom>
              <a:avLst/>
              <a:gdLst/>
              <a:ahLst/>
              <a:cxnLst/>
              <a:rect l="l" t="t" r="r" b="b"/>
              <a:pathLst>
                <a:path w="939" h="535" extrusionOk="0">
                  <a:moveTo>
                    <a:pt x="82" y="0"/>
                  </a:moveTo>
                  <a:cubicBezTo>
                    <a:pt x="0" y="0"/>
                    <a:pt x="643" y="534"/>
                    <a:pt x="854" y="534"/>
                  </a:cubicBezTo>
                  <a:cubicBezTo>
                    <a:pt x="914" y="534"/>
                    <a:pt x="939" y="490"/>
                    <a:pt x="902" y="378"/>
                  </a:cubicBezTo>
                  <a:cubicBezTo>
                    <a:pt x="902" y="266"/>
                    <a:pt x="846" y="210"/>
                    <a:pt x="789" y="210"/>
                  </a:cubicBezTo>
                  <a:cubicBezTo>
                    <a:pt x="733" y="210"/>
                    <a:pt x="677" y="266"/>
                    <a:pt x="677" y="378"/>
                  </a:cubicBezTo>
                  <a:cubicBezTo>
                    <a:pt x="285" y="98"/>
                    <a:pt x="117" y="0"/>
                    <a:pt x="8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67" name="Google Shape;5867;p9"/>
            <p:cNvSpPr/>
            <p:nvPr/>
          </p:nvSpPr>
          <p:spPr>
            <a:xfrm>
              <a:off x="4092925" y="2412050"/>
              <a:ext cx="16850" cy="11225"/>
            </a:xfrm>
            <a:custGeom>
              <a:avLst/>
              <a:gdLst/>
              <a:ahLst/>
              <a:cxnLst/>
              <a:rect l="l" t="t" r="r" b="b"/>
              <a:pathLst>
                <a:path w="674" h="449" extrusionOk="0">
                  <a:moveTo>
                    <a:pt x="225" y="1"/>
                  </a:moveTo>
                  <a:cubicBezTo>
                    <a:pt x="1" y="1"/>
                    <a:pt x="449" y="449"/>
                    <a:pt x="673" y="449"/>
                  </a:cubicBezTo>
                  <a:cubicBezTo>
                    <a:pt x="673" y="225"/>
                    <a:pt x="673" y="1"/>
                    <a:pt x="2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68" name="Google Shape;5868;p9"/>
            <p:cNvSpPr/>
            <p:nvPr/>
          </p:nvSpPr>
          <p:spPr>
            <a:xfrm>
              <a:off x="4098550" y="3364550"/>
              <a:ext cx="16825" cy="11225"/>
            </a:xfrm>
            <a:custGeom>
              <a:avLst/>
              <a:gdLst/>
              <a:ahLst/>
              <a:cxnLst/>
              <a:rect l="l" t="t" r="r" b="b"/>
              <a:pathLst>
                <a:path w="673" h="449" extrusionOk="0">
                  <a:moveTo>
                    <a:pt x="0" y="1"/>
                  </a:moveTo>
                  <a:cubicBezTo>
                    <a:pt x="0" y="225"/>
                    <a:pt x="0" y="449"/>
                    <a:pt x="448" y="449"/>
                  </a:cubicBezTo>
                  <a:cubicBezTo>
                    <a:pt x="672" y="449"/>
                    <a:pt x="448"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69" name="Google Shape;5869;p9"/>
            <p:cNvSpPr/>
            <p:nvPr/>
          </p:nvSpPr>
          <p:spPr>
            <a:xfrm>
              <a:off x="4070525" y="1095375"/>
              <a:ext cx="33650" cy="39250"/>
            </a:xfrm>
            <a:custGeom>
              <a:avLst/>
              <a:gdLst/>
              <a:ahLst/>
              <a:cxnLst/>
              <a:rect l="l" t="t" r="r" b="b"/>
              <a:pathLst>
                <a:path w="1346" h="1570" extrusionOk="0">
                  <a:moveTo>
                    <a:pt x="897" y="0"/>
                  </a:moveTo>
                  <a:cubicBezTo>
                    <a:pt x="673" y="673"/>
                    <a:pt x="0" y="897"/>
                    <a:pt x="225" y="1569"/>
                  </a:cubicBezTo>
                  <a:cubicBezTo>
                    <a:pt x="897" y="1569"/>
                    <a:pt x="1345" y="224"/>
                    <a:pt x="89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70" name="Google Shape;5870;p9"/>
            <p:cNvSpPr/>
            <p:nvPr/>
          </p:nvSpPr>
          <p:spPr>
            <a:xfrm>
              <a:off x="4080000" y="3605475"/>
              <a:ext cx="22425" cy="6500"/>
            </a:xfrm>
            <a:custGeom>
              <a:avLst/>
              <a:gdLst/>
              <a:ahLst/>
              <a:cxnLst/>
              <a:rect l="l" t="t" r="r" b="b"/>
              <a:pathLst>
                <a:path w="897" h="260" extrusionOk="0">
                  <a:moveTo>
                    <a:pt x="518" y="1"/>
                  </a:moveTo>
                  <a:cubicBezTo>
                    <a:pt x="0" y="130"/>
                    <a:pt x="379" y="259"/>
                    <a:pt x="619" y="259"/>
                  </a:cubicBezTo>
                  <a:cubicBezTo>
                    <a:pt x="795" y="259"/>
                    <a:pt x="897" y="190"/>
                    <a:pt x="51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71" name="Google Shape;5871;p9"/>
            <p:cNvSpPr/>
            <p:nvPr/>
          </p:nvSpPr>
          <p:spPr>
            <a:xfrm>
              <a:off x="4073725" y="2408825"/>
              <a:ext cx="12625" cy="6500"/>
            </a:xfrm>
            <a:custGeom>
              <a:avLst/>
              <a:gdLst/>
              <a:ahLst/>
              <a:cxnLst/>
              <a:rect l="l" t="t" r="r" b="b"/>
              <a:pathLst>
                <a:path w="505" h="260" extrusionOk="0">
                  <a:moveTo>
                    <a:pt x="38" y="0"/>
                  </a:moveTo>
                  <a:cubicBezTo>
                    <a:pt x="1" y="0"/>
                    <a:pt x="454" y="259"/>
                    <a:pt x="491" y="259"/>
                  </a:cubicBezTo>
                  <a:cubicBezTo>
                    <a:pt x="505" y="259"/>
                    <a:pt x="463" y="224"/>
                    <a:pt x="321" y="130"/>
                  </a:cubicBezTo>
                  <a:cubicBezTo>
                    <a:pt x="131" y="35"/>
                    <a:pt x="52" y="0"/>
                    <a:pt x="3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72" name="Google Shape;5872;p9"/>
            <p:cNvSpPr/>
            <p:nvPr/>
          </p:nvSpPr>
          <p:spPr>
            <a:xfrm>
              <a:off x="4041600" y="2481925"/>
              <a:ext cx="45750" cy="15100"/>
            </a:xfrm>
            <a:custGeom>
              <a:avLst/>
              <a:gdLst/>
              <a:ahLst/>
              <a:cxnLst/>
              <a:rect l="l" t="t" r="r" b="b"/>
              <a:pathLst>
                <a:path w="1830" h="604" extrusionOk="0">
                  <a:moveTo>
                    <a:pt x="1200" y="1"/>
                  </a:moveTo>
                  <a:cubicBezTo>
                    <a:pt x="637" y="1"/>
                    <a:pt x="1" y="284"/>
                    <a:pt x="709" y="567"/>
                  </a:cubicBezTo>
                  <a:cubicBezTo>
                    <a:pt x="758" y="470"/>
                    <a:pt x="839" y="436"/>
                    <a:pt x="936" y="436"/>
                  </a:cubicBezTo>
                  <a:cubicBezTo>
                    <a:pt x="1151" y="436"/>
                    <a:pt x="1445" y="604"/>
                    <a:pt x="1636" y="604"/>
                  </a:cubicBezTo>
                  <a:cubicBezTo>
                    <a:pt x="1752" y="604"/>
                    <a:pt x="1830" y="542"/>
                    <a:pt x="1830" y="343"/>
                  </a:cubicBezTo>
                  <a:cubicBezTo>
                    <a:pt x="1830" y="96"/>
                    <a:pt x="1527" y="1"/>
                    <a:pt x="120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73" name="Google Shape;5873;p9"/>
            <p:cNvSpPr/>
            <p:nvPr/>
          </p:nvSpPr>
          <p:spPr>
            <a:xfrm>
              <a:off x="4042500" y="1145800"/>
              <a:ext cx="33650" cy="22425"/>
            </a:xfrm>
            <a:custGeom>
              <a:avLst/>
              <a:gdLst/>
              <a:ahLst/>
              <a:cxnLst/>
              <a:rect l="l" t="t" r="r" b="b"/>
              <a:pathLst>
                <a:path w="1346" h="897" extrusionOk="0">
                  <a:moveTo>
                    <a:pt x="673" y="0"/>
                  </a:moveTo>
                  <a:cubicBezTo>
                    <a:pt x="673" y="0"/>
                    <a:pt x="1" y="897"/>
                    <a:pt x="673" y="897"/>
                  </a:cubicBezTo>
                  <a:cubicBezTo>
                    <a:pt x="897" y="673"/>
                    <a:pt x="1346" y="0"/>
                    <a:pt x="6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74" name="Google Shape;5874;p9"/>
            <p:cNvSpPr/>
            <p:nvPr/>
          </p:nvSpPr>
          <p:spPr>
            <a:xfrm>
              <a:off x="4048125" y="2389650"/>
              <a:ext cx="11225" cy="11225"/>
            </a:xfrm>
            <a:custGeom>
              <a:avLst/>
              <a:gdLst/>
              <a:ahLst/>
              <a:cxnLst/>
              <a:rect l="l" t="t" r="r" b="b"/>
              <a:pathLst>
                <a:path w="449" h="449" extrusionOk="0">
                  <a:moveTo>
                    <a:pt x="224" y="0"/>
                  </a:moveTo>
                  <a:cubicBezTo>
                    <a:pt x="0" y="0"/>
                    <a:pt x="224" y="449"/>
                    <a:pt x="448" y="449"/>
                  </a:cubicBezTo>
                  <a:cubicBezTo>
                    <a:pt x="448" y="224"/>
                    <a:pt x="448" y="0"/>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75" name="Google Shape;5875;p9"/>
            <p:cNvSpPr/>
            <p:nvPr/>
          </p:nvSpPr>
          <p:spPr>
            <a:xfrm>
              <a:off x="4048125" y="3431775"/>
              <a:ext cx="11225" cy="5650"/>
            </a:xfrm>
            <a:custGeom>
              <a:avLst/>
              <a:gdLst/>
              <a:ahLst/>
              <a:cxnLst/>
              <a:rect l="l" t="t" r="r" b="b"/>
              <a:pathLst>
                <a:path w="449" h="226" extrusionOk="0">
                  <a:moveTo>
                    <a:pt x="0" y="1"/>
                  </a:moveTo>
                  <a:cubicBezTo>
                    <a:pt x="0" y="1"/>
                    <a:pt x="0" y="225"/>
                    <a:pt x="224" y="225"/>
                  </a:cubicBezTo>
                  <a:cubicBezTo>
                    <a:pt x="448" y="225"/>
                    <a:pt x="224"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76" name="Google Shape;5876;p9"/>
            <p:cNvSpPr/>
            <p:nvPr/>
          </p:nvSpPr>
          <p:spPr>
            <a:xfrm>
              <a:off x="4010525" y="2372825"/>
              <a:ext cx="37600" cy="15875"/>
            </a:xfrm>
            <a:custGeom>
              <a:avLst/>
              <a:gdLst/>
              <a:ahLst/>
              <a:cxnLst/>
              <a:rect l="l" t="t" r="r" b="b"/>
              <a:pathLst>
                <a:path w="1504" h="635" extrusionOk="0">
                  <a:moveTo>
                    <a:pt x="159" y="1"/>
                  </a:moveTo>
                  <a:lnTo>
                    <a:pt x="159" y="1"/>
                  </a:lnTo>
                  <a:cubicBezTo>
                    <a:pt x="1" y="318"/>
                    <a:pt x="627" y="635"/>
                    <a:pt x="1086" y="635"/>
                  </a:cubicBezTo>
                  <a:cubicBezTo>
                    <a:pt x="1277" y="635"/>
                    <a:pt x="1438" y="580"/>
                    <a:pt x="1504" y="449"/>
                  </a:cubicBezTo>
                  <a:cubicBezTo>
                    <a:pt x="1056" y="225"/>
                    <a:pt x="608" y="225"/>
                    <a:pt x="15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77" name="Google Shape;5877;p9"/>
            <p:cNvSpPr/>
            <p:nvPr/>
          </p:nvSpPr>
          <p:spPr>
            <a:xfrm>
              <a:off x="4008900" y="880350"/>
              <a:ext cx="33625" cy="18950"/>
            </a:xfrm>
            <a:custGeom>
              <a:avLst/>
              <a:gdLst/>
              <a:ahLst/>
              <a:cxnLst/>
              <a:rect l="l" t="t" r="r" b="b"/>
              <a:pathLst>
                <a:path w="1345" h="758" extrusionOk="0">
                  <a:moveTo>
                    <a:pt x="883" y="1"/>
                  </a:moveTo>
                  <a:cubicBezTo>
                    <a:pt x="462" y="1"/>
                    <a:pt x="168" y="253"/>
                    <a:pt x="0" y="757"/>
                  </a:cubicBezTo>
                  <a:cubicBezTo>
                    <a:pt x="448" y="757"/>
                    <a:pt x="897" y="533"/>
                    <a:pt x="1345" y="85"/>
                  </a:cubicBezTo>
                  <a:cubicBezTo>
                    <a:pt x="1177" y="29"/>
                    <a:pt x="1023" y="1"/>
                    <a:pt x="88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78" name="Google Shape;5878;p9"/>
            <p:cNvSpPr/>
            <p:nvPr/>
          </p:nvSpPr>
          <p:spPr>
            <a:xfrm>
              <a:off x="4020100" y="2809875"/>
              <a:ext cx="22425" cy="11225"/>
            </a:xfrm>
            <a:custGeom>
              <a:avLst/>
              <a:gdLst/>
              <a:ahLst/>
              <a:cxnLst/>
              <a:rect l="l" t="t" r="r" b="b"/>
              <a:pathLst>
                <a:path w="897" h="449" extrusionOk="0">
                  <a:moveTo>
                    <a:pt x="449" y="0"/>
                  </a:moveTo>
                  <a:cubicBezTo>
                    <a:pt x="225" y="0"/>
                    <a:pt x="0" y="224"/>
                    <a:pt x="449" y="448"/>
                  </a:cubicBezTo>
                  <a:cubicBezTo>
                    <a:pt x="897" y="448"/>
                    <a:pt x="897" y="0"/>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79" name="Google Shape;5879;p9"/>
            <p:cNvSpPr/>
            <p:nvPr/>
          </p:nvSpPr>
          <p:spPr>
            <a:xfrm>
              <a:off x="4008100" y="1209450"/>
              <a:ext cx="25050" cy="14825"/>
            </a:xfrm>
            <a:custGeom>
              <a:avLst/>
              <a:gdLst/>
              <a:ahLst/>
              <a:cxnLst/>
              <a:rect l="l" t="t" r="r" b="b"/>
              <a:pathLst>
                <a:path w="1002" h="593" extrusionOk="0">
                  <a:moveTo>
                    <a:pt x="617" y="1"/>
                  </a:moveTo>
                  <a:cubicBezTo>
                    <a:pt x="355" y="1"/>
                    <a:pt x="1" y="232"/>
                    <a:pt x="480" y="592"/>
                  </a:cubicBezTo>
                  <a:cubicBezTo>
                    <a:pt x="1001" y="175"/>
                    <a:pt x="844" y="1"/>
                    <a:pt x="61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80" name="Google Shape;5880;p9"/>
            <p:cNvSpPr/>
            <p:nvPr/>
          </p:nvSpPr>
          <p:spPr>
            <a:xfrm>
              <a:off x="3980875" y="1229850"/>
              <a:ext cx="33650" cy="22425"/>
            </a:xfrm>
            <a:custGeom>
              <a:avLst/>
              <a:gdLst/>
              <a:ahLst/>
              <a:cxnLst/>
              <a:rect l="l" t="t" r="r" b="b"/>
              <a:pathLst>
                <a:path w="1346" h="897" extrusionOk="0">
                  <a:moveTo>
                    <a:pt x="673" y="0"/>
                  </a:moveTo>
                  <a:cubicBezTo>
                    <a:pt x="897" y="448"/>
                    <a:pt x="1" y="672"/>
                    <a:pt x="673" y="897"/>
                  </a:cubicBezTo>
                  <a:cubicBezTo>
                    <a:pt x="673" y="897"/>
                    <a:pt x="1345" y="0"/>
                    <a:pt x="6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81" name="Google Shape;5881;p9"/>
            <p:cNvSpPr/>
            <p:nvPr/>
          </p:nvSpPr>
          <p:spPr>
            <a:xfrm>
              <a:off x="3997675" y="3000350"/>
              <a:ext cx="16850" cy="16850"/>
            </a:xfrm>
            <a:custGeom>
              <a:avLst/>
              <a:gdLst/>
              <a:ahLst/>
              <a:cxnLst/>
              <a:rect l="l" t="t" r="r" b="b"/>
              <a:pathLst>
                <a:path w="674" h="674" extrusionOk="0">
                  <a:moveTo>
                    <a:pt x="1" y="1"/>
                  </a:moveTo>
                  <a:cubicBezTo>
                    <a:pt x="1" y="225"/>
                    <a:pt x="1" y="673"/>
                    <a:pt x="449" y="673"/>
                  </a:cubicBezTo>
                  <a:cubicBezTo>
                    <a:pt x="673" y="673"/>
                    <a:pt x="449"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82" name="Google Shape;5882;p9"/>
            <p:cNvSpPr/>
            <p:nvPr/>
          </p:nvSpPr>
          <p:spPr>
            <a:xfrm>
              <a:off x="3989700" y="3053150"/>
              <a:ext cx="12625" cy="6500"/>
            </a:xfrm>
            <a:custGeom>
              <a:avLst/>
              <a:gdLst/>
              <a:ahLst/>
              <a:cxnLst/>
              <a:rect l="l" t="t" r="r" b="b"/>
              <a:pathLst>
                <a:path w="505" h="260" extrusionOk="0">
                  <a:moveTo>
                    <a:pt x="37" y="1"/>
                  </a:moveTo>
                  <a:cubicBezTo>
                    <a:pt x="0" y="1"/>
                    <a:pt x="453" y="260"/>
                    <a:pt x="490" y="260"/>
                  </a:cubicBezTo>
                  <a:cubicBezTo>
                    <a:pt x="504" y="260"/>
                    <a:pt x="462" y="225"/>
                    <a:pt x="320" y="130"/>
                  </a:cubicBezTo>
                  <a:cubicBezTo>
                    <a:pt x="131" y="35"/>
                    <a:pt x="51" y="1"/>
                    <a:pt x="3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83" name="Google Shape;5883;p9"/>
            <p:cNvSpPr/>
            <p:nvPr/>
          </p:nvSpPr>
          <p:spPr>
            <a:xfrm>
              <a:off x="3980250" y="3196475"/>
              <a:ext cx="24800" cy="6475"/>
            </a:xfrm>
            <a:custGeom>
              <a:avLst/>
              <a:gdLst/>
              <a:ahLst/>
              <a:cxnLst/>
              <a:rect l="l" t="t" r="r" b="b"/>
              <a:pathLst>
                <a:path w="992" h="259" extrusionOk="0">
                  <a:moveTo>
                    <a:pt x="474" y="0"/>
                  </a:moveTo>
                  <a:cubicBezTo>
                    <a:pt x="0" y="190"/>
                    <a:pt x="87" y="259"/>
                    <a:pt x="278" y="259"/>
                  </a:cubicBezTo>
                  <a:cubicBezTo>
                    <a:pt x="538" y="259"/>
                    <a:pt x="991" y="129"/>
                    <a:pt x="47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84" name="Google Shape;5884;p9"/>
            <p:cNvSpPr/>
            <p:nvPr/>
          </p:nvSpPr>
          <p:spPr>
            <a:xfrm>
              <a:off x="3941650" y="2339225"/>
              <a:ext cx="44850" cy="22425"/>
            </a:xfrm>
            <a:custGeom>
              <a:avLst/>
              <a:gdLst/>
              <a:ahLst/>
              <a:cxnLst/>
              <a:rect l="l" t="t" r="r" b="b"/>
              <a:pathLst>
                <a:path w="1794" h="897" extrusionOk="0">
                  <a:moveTo>
                    <a:pt x="449" y="0"/>
                  </a:moveTo>
                  <a:lnTo>
                    <a:pt x="449" y="0"/>
                  </a:lnTo>
                  <a:cubicBezTo>
                    <a:pt x="1" y="897"/>
                    <a:pt x="1345" y="448"/>
                    <a:pt x="1794" y="897"/>
                  </a:cubicBezTo>
                  <a:cubicBezTo>
                    <a:pt x="1570" y="673"/>
                    <a:pt x="1121" y="224"/>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85" name="Google Shape;5885;p9"/>
            <p:cNvSpPr/>
            <p:nvPr/>
          </p:nvSpPr>
          <p:spPr>
            <a:xfrm>
              <a:off x="3964075" y="3129225"/>
              <a:ext cx="33625" cy="32675"/>
            </a:xfrm>
            <a:custGeom>
              <a:avLst/>
              <a:gdLst/>
              <a:ahLst/>
              <a:cxnLst/>
              <a:rect l="l" t="t" r="r" b="b"/>
              <a:pathLst>
                <a:path w="1345" h="1307" extrusionOk="0">
                  <a:moveTo>
                    <a:pt x="0" y="1"/>
                  </a:moveTo>
                  <a:cubicBezTo>
                    <a:pt x="0" y="362"/>
                    <a:pt x="0" y="1306"/>
                    <a:pt x="353" y="1306"/>
                  </a:cubicBezTo>
                  <a:cubicBezTo>
                    <a:pt x="437" y="1306"/>
                    <a:pt x="542" y="1252"/>
                    <a:pt x="673" y="1121"/>
                  </a:cubicBezTo>
                  <a:cubicBezTo>
                    <a:pt x="224" y="897"/>
                    <a:pt x="1345" y="225"/>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86" name="Google Shape;5886;p9"/>
            <p:cNvSpPr/>
            <p:nvPr/>
          </p:nvSpPr>
          <p:spPr>
            <a:xfrm>
              <a:off x="3952875" y="1269050"/>
              <a:ext cx="30825" cy="19500"/>
            </a:xfrm>
            <a:custGeom>
              <a:avLst/>
              <a:gdLst/>
              <a:ahLst/>
              <a:cxnLst/>
              <a:rect l="l" t="t" r="r" b="b"/>
              <a:pathLst>
                <a:path w="1233" h="780" extrusionOk="0">
                  <a:moveTo>
                    <a:pt x="672" y="1"/>
                  </a:moveTo>
                  <a:cubicBezTo>
                    <a:pt x="672" y="449"/>
                    <a:pt x="0" y="225"/>
                    <a:pt x="224" y="673"/>
                  </a:cubicBezTo>
                  <a:cubicBezTo>
                    <a:pt x="261" y="748"/>
                    <a:pt x="318" y="779"/>
                    <a:pt x="382" y="779"/>
                  </a:cubicBezTo>
                  <a:cubicBezTo>
                    <a:pt x="703" y="779"/>
                    <a:pt x="1233" y="1"/>
                    <a:pt x="6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87" name="Google Shape;5887;p9"/>
            <p:cNvSpPr/>
            <p:nvPr/>
          </p:nvSpPr>
          <p:spPr>
            <a:xfrm>
              <a:off x="3952875" y="3162850"/>
              <a:ext cx="27900" cy="28775"/>
            </a:xfrm>
            <a:custGeom>
              <a:avLst/>
              <a:gdLst/>
              <a:ahLst/>
              <a:cxnLst/>
              <a:rect l="l" t="t" r="r" b="b"/>
              <a:pathLst>
                <a:path w="1116" h="1151" extrusionOk="0">
                  <a:moveTo>
                    <a:pt x="448" y="0"/>
                  </a:moveTo>
                  <a:lnTo>
                    <a:pt x="448" y="0"/>
                  </a:lnTo>
                  <a:cubicBezTo>
                    <a:pt x="672" y="673"/>
                    <a:pt x="0" y="673"/>
                    <a:pt x="224" y="1121"/>
                  </a:cubicBezTo>
                  <a:cubicBezTo>
                    <a:pt x="305" y="1141"/>
                    <a:pt x="378" y="1150"/>
                    <a:pt x="445" y="1150"/>
                  </a:cubicBezTo>
                  <a:cubicBezTo>
                    <a:pt x="1115" y="1150"/>
                    <a:pt x="1060" y="204"/>
                    <a:pt x="4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88" name="Google Shape;5888;p9"/>
            <p:cNvSpPr/>
            <p:nvPr/>
          </p:nvSpPr>
          <p:spPr>
            <a:xfrm>
              <a:off x="3947250" y="3196475"/>
              <a:ext cx="28050" cy="28025"/>
            </a:xfrm>
            <a:custGeom>
              <a:avLst/>
              <a:gdLst/>
              <a:ahLst/>
              <a:cxnLst/>
              <a:rect l="l" t="t" r="r" b="b"/>
              <a:pathLst>
                <a:path w="1122" h="1121" extrusionOk="0">
                  <a:moveTo>
                    <a:pt x="449" y="0"/>
                  </a:moveTo>
                  <a:cubicBezTo>
                    <a:pt x="673" y="224"/>
                    <a:pt x="1" y="1121"/>
                    <a:pt x="897" y="1121"/>
                  </a:cubicBezTo>
                  <a:cubicBezTo>
                    <a:pt x="897" y="672"/>
                    <a:pt x="1121" y="0"/>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89" name="Google Shape;5889;p9"/>
            <p:cNvSpPr/>
            <p:nvPr/>
          </p:nvSpPr>
          <p:spPr>
            <a:xfrm>
              <a:off x="3952875" y="3248125"/>
              <a:ext cx="18700" cy="10000"/>
            </a:xfrm>
            <a:custGeom>
              <a:avLst/>
              <a:gdLst/>
              <a:ahLst/>
              <a:cxnLst/>
              <a:rect l="l" t="t" r="r" b="b"/>
              <a:pathLst>
                <a:path w="748" h="400" extrusionOk="0">
                  <a:moveTo>
                    <a:pt x="249" y="1"/>
                  </a:moveTo>
                  <a:cubicBezTo>
                    <a:pt x="125" y="1"/>
                    <a:pt x="0" y="101"/>
                    <a:pt x="0" y="399"/>
                  </a:cubicBezTo>
                  <a:cubicBezTo>
                    <a:pt x="747" y="399"/>
                    <a:pt x="498" y="1"/>
                    <a:pt x="2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90" name="Google Shape;5890;p9"/>
            <p:cNvSpPr/>
            <p:nvPr/>
          </p:nvSpPr>
          <p:spPr>
            <a:xfrm>
              <a:off x="3941650" y="3325325"/>
              <a:ext cx="16850" cy="11225"/>
            </a:xfrm>
            <a:custGeom>
              <a:avLst/>
              <a:gdLst/>
              <a:ahLst/>
              <a:cxnLst/>
              <a:rect l="l" t="t" r="r" b="b"/>
              <a:pathLst>
                <a:path w="674" h="449" extrusionOk="0">
                  <a:moveTo>
                    <a:pt x="449" y="1"/>
                  </a:moveTo>
                  <a:cubicBezTo>
                    <a:pt x="1" y="1"/>
                    <a:pt x="1" y="225"/>
                    <a:pt x="449" y="449"/>
                  </a:cubicBezTo>
                  <a:cubicBezTo>
                    <a:pt x="673" y="449"/>
                    <a:pt x="673" y="1"/>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91" name="Google Shape;5891;p9"/>
            <p:cNvSpPr/>
            <p:nvPr/>
          </p:nvSpPr>
          <p:spPr>
            <a:xfrm>
              <a:off x="3936050" y="3431775"/>
              <a:ext cx="28050" cy="11250"/>
            </a:xfrm>
            <a:custGeom>
              <a:avLst/>
              <a:gdLst/>
              <a:ahLst/>
              <a:cxnLst/>
              <a:rect l="l" t="t" r="r" b="b"/>
              <a:pathLst>
                <a:path w="1122" h="450" extrusionOk="0">
                  <a:moveTo>
                    <a:pt x="1" y="1"/>
                  </a:moveTo>
                  <a:cubicBezTo>
                    <a:pt x="1" y="225"/>
                    <a:pt x="1" y="449"/>
                    <a:pt x="673" y="449"/>
                  </a:cubicBezTo>
                  <a:cubicBezTo>
                    <a:pt x="1121" y="449"/>
                    <a:pt x="673"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92" name="Google Shape;5892;p9"/>
            <p:cNvSpPr/>
            <p:nvPr/>
          </p:nvSpPr>
          <p:spPr>
            <a:xfrm>
              <a:off x="3947250" y="4115350"/>
              <a:ext cx="11250" cy="11225"/>
            </a:xfrm>
            <a:custGeom>
              <a:avLst/>
              <a:gdLst/>
              <a:ahLst/>
              <a:cxnLst/>
              <a:rect l="l" t="t" r="r" b="b"/>
              <a:pathLst>
                <a:path w="450" h="449" extrusionOk="0">
                  <a:moveTo>
                    <a:pt x="1" y="0"/>
                  </a:moveTo>
                  <a:cubicBezTo>
                    <a:pt x="1" y="224"/>
                    <a:pt x="1" y="448"/>
                    <a:pt x="225" y="448"/>
                  </a:cubicBezTo>
                  <a:cubicBezTo>
                    <a:pt x="449" y="448"/>
                    <a:pt x="225"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93" name="Google Shape;5893;p9"/>
            <p:cNvSpPr/>
            <p:nvPr/>
          </p:nvSpPr>
          <p:spPr>
            <a:xfrm>
              <a:off x="3919250" y="927275"/>
              <a:ext cx="16825" cy="11250"/>
            </a:xfrm>
            <a:custGeom>
              <a:avLst/>
              <a:gdLst/>
              <a:ahLst/>
              <a:cxnLst/>
              <a:rect l="l" t="t" r="r" b="b"/>
              <a:pathLst>
                <a:path w="673" h="450" extrusionOk="0">
                  <a:moveTo>
                    <a:pt x="673" y="1"/>
                  </a:moveTo>
                  <a:cubicBezTo>
                    <a:pt x="224" y="1"/>
                    <a:pt x="0" y="225"/>
                    <a:pt x="0" y="449"/>
                  </a:cubicBezTo>
                  <a:cubicBezTo>
                    <a:pt x="449" y="449"/>
                    <a:pt x="673" y="449"/>
                    <a:pt x="6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94" name="Google Shape;5894;p9"/>
            <p:cNvSpPr/>
            <p:nvPr/>
          </p:nvSpPr>
          <p:spPr>
            <a:xfrm>
              <a:off x="3911800" y="2187025"/>
              <a:ext cx="24275" cy="7300"/>
            </a:xfrm>
            <a:custGeom>
              <a:avLst/>
              <a:gdLst/>
              <a:ahLst/>
              <a:cxnLst/>
              <a:rect l="l" t="t" r="r" b="b"/>
              <a:pathLst>
                <a:path w="971" h="292" extrusionOk="0">
                  <a:moveTo>
                    <a:pt x="543" y="0"/>
                  </a:moveTo>
                  <a:cubicBezTo>
                    <a:pt x="1" y="0"/>
                    <a:pt x="394" y="292"/>
                    <a:pt x="701" y="292"/>
                  </a:cubicBezTo>
                  <a:cubicBezTo>
                    <a:pt x="845" y="292"/>
                    <a:pt x="971" y="227"/>
                    <a:pt x="971" y="37"/>
                  </a:cubicBezTo>
                  <a:cubicBezTo>
                    <a:pt x="788" y="11"/>
                    <a:pt x="648" y="0"/>
                    <a:pt x="54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95" name="Google Shape;5895;p9"/>
            <p:cNvSpPr/>
            <p:nvPr/>
          </p:nvSpPr>
          <p:spPr>
            <a:xfrm>
              <a:off x="3924850" y="3017175"/>
              <a:ext cx="11225" cy="5625"/>
            </a:xfrm>
            <a:custGeom>
              <a:avLst/>
              <a:gdLst/>
              <a:ahLst/>
              <a:cxnLst/>
              <a:rect l="l" t="t" r="r" b="b"/>
              <a:pathLst>
                <a:path w="449" h="225" extrusionOk="0">
                  <a:moveTo>
                    <a:pt x="0" y="0"/>
                  </a:moveTo>
                  <a:cubicBezTo>
                    <a:pt x="0" y="0"/>
                    <a:pt x="0" y="224"/>
                    <a:pt x="225" y="224"/>
                  </a:cubicBezTo>
                  <a:cubicBezTo>
                    <a:pt x="449" y="224"/>
                    <a:pt x="225"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96" name="Google Shape;5896;p9"/>
            <p:cNvSpPr/>
            <p:nvPr/>
          </p:nvSpPr>
          <p:spPr>
            <a:xfrm>
              <a:off x="3871075" y="3062900"/>
              <a:ext cx="14575" cy="12400"/>
            </a:xfrm>
            <a:custGeom>
              <a:avLst/>
              <a:gdLst/>
              <a:ahLst/>
              <a:cxnLst/>
              <a:rect l="l" t="t" r="r" b="b"/>
              <a:pathLst>
                <a:path w="583" h="496" extrusionOk="0">
                  <a:moveTo>
                    <a:pt x="181" y="0"/>
                  </a:moveTo>
                  <a:cubicBezTo>
                    <a:pt x="1" y="0"/>
                    <a:pt x="58" y="495"/>
                    <a:pt x="353" y="495"/>
                  </a:cubicBezTo>
                  <a:cubicBezTo>
                    <a:pt x="418" y="495"/>
                    <a:pt x="494" y="471"/>
                    <a:pt x="583" y="412"/>
                  </a:cubicBezTo>
                  <a:cubicBezTo>
                    <a:pt x="398" y="105"/>
                    <a:pt x="265" y="0"/>
                    <a:pt x="18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97" name="Google Shape;5897;p9"/>
            <p:cNvSpPr/>
            <p:nvPr/>
          </p:nvSpPr>
          <p:spPr>
            <a:xfrm>
              <a:off x="3857625" y="1392325"/>
              <a:ext cx="22425" cy="12475"/>
            </a:xfrm>
            <a:custGeom>
              <a:avLst/>
              <a:gdLst/>
              <a:ahLst/>
              <a:cxnLst/>
              <a:rect l="l" t="t" r="r" b="b"/>
              <a:pathLst>
                <a:path w="897" h="499" extrusionOk="0">
                  <a:moveTo>
                    <a:pt x="0" y="1"/>
                  </a:moveTo>
                  <a:cubicBezTo>
                    <a:pt x="0" y="374"/>
                    <a:pt x="149" y="499"/>
                    <a:pt x="299" y="499"/>
                  </a:cubicBezTo>
                  <a:cubicBezTo>
                    <a:pt x="598" y="499"/>
                    <a:pt x="896"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98" name="Google Shape;5898;p9"/>
            <p:cNvSpPr/>
            <p:nvPr/>
          </p:nvSpPr>
          <p:spPr>
            <a:xfrm>
              <a:off x="3829600" y="1419600"/>
              <a:ext cx="15475" cy="14650"/>
            </a:xfrm>
            <a:custGeom>
              <a:avLst/>
              <a:gdLst/>
              <a:ahLst/>
              <a:cxnLst/>
              <a:rect l="l" t="t" r="r" b="b"/>
              <a:pathLst>
                <a:path w="619" h="586" extrusionOk="0">
                  <a:moveTo>
                    <a:pt x="337" y="0"/>
                  </a:moveTo>
                  <a:cubicBezTo>
                    <a:pt x="304" y="0"/>
                    <a:pt x="266" y="9"/>
                    <a:pt x="225" y="30"/>
                  </a:cubicBezTo>
                  <a:cubicBezTo>
                    <a:pt x="225" y="254"/>
                    <a:pt x="0" y="30"/>
                    <a:pt x="0" y="478"/>
                  </a:cubicBezTo>
                  <a:cubicBezTo>
                    <a:pt x="114" y="554"/>
                    <a:pt x="209" y="585"/>
                    <a:pt x="286" y="585"/>
                  </a:cubicBezTo>
                  <a:cubicBezTo>
                    <a:pt x="618" y="585"/>
                    <a:pt x="605" y="0"/>
                    <a:pt x="33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99" name="Google Shape;5899;p9"/>
            <p:cNvSpPr/>
            <p:nvPr/>
          </p:nvSpPr>
          <p:spPr>
            <a:xfrm>
              <a:off x="3745550" y="1448350"/>
              <a:ext cx="72875" cy="67275"/>
            </a:xfrm>
            <a:custGeom>
              <a:avLst/>
              <a:gdLst/>
              <a:ahLst/>
              <a:cxnLst/>
              <a:rect l="l" t="t" r="r" b="b"/>
              <a:pathLst>
                <a:path w="2915" h="2691" extrusionOk="0">
                  <a:moveTo>
                    <a:pt x="2466" y="1"/>
                  </a:moveTo>
                  <a:lnTo>
                    <a:pt x="2466" y="1"/>
                  </a:lnTo>
                  <a:cubicBezTo>
                    <a:pt x="2242" y="897"/>
                    <a:pt x="1" y="1570"/>
                    <a:pt x="673" y="2690"/>
                  </a:cubicBezTo>
                  <a:cubicBezTo>
                    <a:pt x="1121" y="1794"/>
                    <a:pt x="2914" y="897"/>
                    <a:pt x="246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00" name="Google Shape;5900;p9"/>
            <p:cNvSpPr/>
            <p:nvPr/>
          </p:nvSpPr>
          <p:spPr>
            <a:xfrm>
              <a:off x="3734350" y="2557725"/>
              <a:ext cx="25225" cy="4225"/>
            </a:xfrm>
            <a:custGeom>
              <a:avLst/>
              <a:gdLst/>
              <a:ahLst/>
              <a:cxnLst/>
              <a:rect l="l" t="t" r="r" b="b"/>
              <a:pathLst>
                <a:path w="1009" h="169" extrusionOk="0">
                  <a:moveTo>
                    <a:pt x="449" y="1"/>
                  </a:moveTo>
                  <a:lnTo>
                    <a:pt x="449" y="1"/>
                  </a:lnTo>
                  <a:cubicBezTo>
                    <a:pt x="0" y="113"/>
                    <a:pt x="281" y="169"/>
                    <a:pt x="533" y="169"/>
                  </a:cubicBezTo>
                  <a:cubicBezTo>
                    <a:pt x="785" y="169"/>
                    <a:pt x="1009" y="113"/>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01" name="Google Shape;5901;p9"/>
            <p:cNvSpPr/>
            <p:nvPr/>
          </p:nvSpPr>
          <p:spPr>
            <a:xfrm>
              <a:off x="3667125" y="1050550"/>
              <a:ext cx="25225" cy="4225"/>
            </a:xfrm>
            <a:custGeom>
              <a:avLst/>
              <a:gdLst/>
              <a:ahLst/>
              <a:cxnLst/>
              <a:rect l="l" t="t" r="r" b="b"/>
              <a:pathLst>
                <a:path w="1009" h="169" extrusionOk="0">
                  <a:moveTo>
                    <a:pt x="448" y="0"/>
                  </a:moveTo>
                  <a:lnTo>
                    <a:pt x="448" y="0"/>
                  </a:lnTo>
                  <a:cubicBezTo>
                    <a:pt x="0" y="112"/>
                    <a:pt x="280" y="168"/>
                    <a:pt x="532" y="168"/>
                  </a:cubicBezTo>
                  <a:cubicBezTo>
                    <a:pt x="784" y="168"/>
                    <a:pt x="1009" y="112"/>
                    <a:pt x="4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02" name="Google Shape;5902;p9"/>
            <p:cNvSpPr/>
            <p:nvPr/>
          </p:nvSpPr>
          <p:spPr>
            <a:xfrm>
              <a:off x="3633500" y="1577225"/>
              <a:ext cx="56050" cy="33650"/>
            </a:xfrm>
            <a:custGeom>
              <a:avLst/>
              <a:gdLst/>
              <a:ahLst/>
              <a:cxnLst/>
              <a:rect l="l" t="t" r="r" b="b"/>
              <a:pathLst>
                <a:path w="2242" h="1346" extrusionOk="0">
                  <a:moveTo>
                    <a:pt x="2241" y="0"/>
                  </a:moveTo>
                  <a:cubicBezTo>
                    <a:pt x="1121" y="0"/>
                    <a:pt x="449" y="673"/>
                    <a:pt x="0" y="1345"/>
                  </a:cubicBezTo>
                  <a:cubicBezTo>
                    <a:pt x="1345" y="1345"/>
                    <a:pt x="1345" y="449"/>
                    <a:pt x="224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03" name="Google Shape;5903;p9"/>
            <p:cNvSpPr/>
            <p:nvPr/>
          </p:nvSpPr>
          <p:spPr>
            <a:xfrm>
              <a:off x="3577475" y="748000"/>
              <a:ext cx="16825" cy="11225"/>
            </a:xfrm>
            <a:custGeom>
              <a:avLst/>
              <a:gdLst/>
              <a:ahLst/>
              <a:cxnLst/>
              <a:rect l="l" t="t" r="r" b="b"/>
              <a:pathLst>
                <a:path w="673" h="449" extrusionOk="0">
                  <a:moveTo>
                    <a:pt x="224" y="0"/>
                  </a:moveTo>
                  <a:cubicBezTo>
                    <a:pt x="0" y="0"/>
                    <a:pt x="224" y="224"/>
                    <a:pt x="672" y="448"/>
                  </a:cubicBezTo>
                  <a:cubicBezTo>
                    <a:pt x="672" y="224"/>
                    <a:pt x="672" y="0"/>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04" name="Google Shape;5904;p9"/>
            <p:cNvSpPr/>
            <p:nvPr/>
          </p:nvSpPr>
          <p:spPr>
            <a:xfrm>
              <a:off x="3528975" y="2784725"/>
              <a:ext cx="14150" cy="8275"/>
            </a:xfrm>
            <a:custGeom>
              <a:avLst/>
              <a:gdLst/>
              <a:ahLst/>
              <a:cxnLst/>
              <a:rect l="l" t="t" r="r" b="b"/>
              <a:pathLst>
                <a:path w="566" h="331" extrusionOk="0">
                  <a:moveTo>
                    <a:pt x="101" y="0"/>
                  </a:moveTo>
                  <a:cubicBezTo>
                    <a:pt x="0" y="0"/>
                    <a:pt x="452" y="330"/>
                    <a:pt x="532" y="330"/>
                  </a:cubicBezTo>
                  <a:cubicBezTo>
                    <a:pt x="566" y="330"/>
                    <a:pt x="535" y="273"/>
                    <a:pt x="371" y="110"/>
                  </a:cubicBezTo>
                  <a:cubicBezTo>
                    <a:pt x="213" y="31"/>
                    <a:pt x="132" y="0"/>
                    <a:pt x="10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05" name="Google Shape;5905;p9"/>
            <p:cNvSpPr/>
            <p:nvPr/>
          </p:nvSpPr>
          <p:spPr>
            <a:xfrm>
              <a:off x="3459800" y="1088650"/>
              <a:ext cx="19700" cy="23550"/>
            </a:xfrm>
            <a:custGeom>
              <a:avLst/>
              <a:gdLst/>
              <a:ahLst/>
              <a:cxnLst/>
              <a:rect l="l" t="t" r="r" b="b"/>
              <a:pathLst>
                <a:path w="788" h="942" extrusionOk="0">
                  <a:moveTo>
                    <a:pt x="586" y="1"/>
                  </a:moveTo>
                  <a:cubicBezTo>
                    <a:pt x="555" y="1"/>
                    <a:pt x="510" y="15"/>
                    <a:pt x="449" y="45"/>
                  </a:cubicBezTo>
                  <a:cubicBezTo>
                    <a:pt x="449" y="269"/>
                    <a:pt x="1" y="942"/>
                    <a:pt x="673" y="942"/>
                  </a:cubicBezTo>
                  <a:cubicBezTo>
                    <a:pt x="480" y="555"/>
                    <a:pt x="787" y="1"/>
                    <a:pt x="58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06" name="Google Shape;5906;p9"/>
            <p:cNvSpPr/>
            <p:nvPr/>
          </p:nvSpPr>
          <p:spPr>
            <a:xfrm>
              <a:off x="3431800" y="1762125"/>
              <a:ext cx="28025" cy="16825"/>
            </a:xfrm>
            <a:custGeom>
              <a:avLst/>
              <a:gdLst/>
              <a:ahLst/>
              <a:cxnLst/>
              <a:rect l="l" t="t" r="r" b="b"/>
              <a:pathLst>
                <a:path w="1121" h="673" extrusionOk="0">
                  <a:moveTo>
                    <a:pt x="448" y="0"/>
                  </a:moveTo>
                  <a:cubicBezTo>
                    <a:pt x="448" y="224"/>
                    <a:pt x="0" y="224"/>
                    <a:pt x="0" y="673"/>
                  </a:cubicBezTo>
                  <a:cubicBezTo>
                    <a:pt x="448" y="673"/>
                    <a:pt x="1121" y="0"/>
                    <a:pt x="4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07" name="Google Shape;5907;p9"/>
            <p:cNvSpPr/>
            <p:nvPr/>
          </p:nvSpPr>
          <p:spPr>
            <a:xfrm>
              <a:off x="3380275" y="1196225"/>
              <a:ext cx="22425" cy="10625"/>
            </a:xfrm>
            <a:custGeom>
              <a:avLst/>
              <a:gdLst/>
              <a:ahLst/>
              <a:cxnLst/>
              <a:rect l="l" t="t" r="r" b="b"/>
              <a:pathLst>
                <a:path w="897" h="425" extrusionOk="0">
                  <a:moveTo>
                    <a:pt x="492" y="0"/>
                  </a:moveTo>
                  <a:lnTo>
                    <a:pt x="492" y="0"/>
                  </a:lnTo>
                  <a:cubicBezTo>
                    <a:pt x="0" y="246"/>
                    <a:pt x="318" y="425"/>
                    <a:pt x="557" y="425"/>
                  </a:cubicBezTo>
                  <a:cubicBezTo>
                    <a:pt x="754" y="425"/>
                    <a:pt x="897" y="304"/>
                    <a:pt x="49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08" name="Google Shape;5908;p9"/>
            <p:cNvSpPr/>
            <p:nvPr/>
          </p:nvSpPr>
          <p:spPr>
            <a:xfrm>
              <a:off x="3364550" y="1806950"/>
              <a:ext cx="30850" cy="19475"/>
            </a:xfrm>
            <a:custGeom>
              <a:avLst/>
              <a:gdLst/>
              <a:ahLst/>
              <a:cxnLst/>
              <a:rect l="l" t="t" r="r" b="b"/>
              <a:pathLst>
                <a:path w="1234" h="779" extrusionOk="0">
                  <a:moveTo>
                    <a:pt x="673" y="0"/>
                  </a:moveTo>
                  <a:cubicBezTo>
                    <a:pt x="673" y="224"/>
                    <a:pt x="1" y="224"/>
                    <a:pt x="225" y="672"/>
                  </a:cubicBezTo>
                  <a:cubicBezTo>
                    <a:pt x="262" y="747"/>
                    <a:pt x="318" y="778"/>
                    <a:pt x="382" y="778"/>
                  </a:cubicBezTo>
                  <a:cubicBezTo>
                    <a:pt x="704" y="778"/>
                    <a:pt x="1233" y="0"/>
                    <a:pt x="6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09" name="Google Shape;5909;p9"/>
            <p:cNvSpPr/>
            <p:nvPr/>
          </p:nvSpPr>
          <p:spPr>
            <a:xfrm>
              <a:off x="3342150" y="1829350"/>
              <a:ext cx="11225" cy="5625"/>
            </a:xfrm>
            <a:custGeom>
              <a:avLst/>
              <a:gdLst/>
              <a:ahLst/>
              <a:cxnLst/>
              <a:rect l="l" t="t" r="r" b="b"/>
              <a:pathLst>
                <a:path w="449" h="225" extrusionOk="0">
                  <a:moveTo>
                    <a:pt x="224" y="1"/>
                  </a:moveTo>
                  <a:cubicBezTo>
                    <a:pt x="0" y="1"/>
                    <a:pt x="224" y="225"/>
                    <a:pt x="448" y="225"/>
                  </a:cubicBezTo>
                  <a:cubicBezTo>
                    <a:pt x="448" y="225"/>
                    <a:pt x="448" y="1"/>
                    <a:pt x="2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10" name="Google Shape;5910;p9"/>
            <p:cNvSpPr/>
            <p:nvPr/>
          </p:nvSpPr>
          <p:spPr>
            <a:xfrm>
              <a:off x="3342150" y="3689525"/>
              <a:ext cx="11225" cy="11225"/>
            </a:xfrm>
            <a:custGeom>
              <a:avLst/>
              <a:gdLst/>
              <a:ahLst/>
              <a:cxnLst/>
              <a:rect l="l" t="t" r="r" b="b"/>
              <a:pathLst>
                <a:path w="449" h="449" extrusionOk="0">
                  <a:moveTo>
                    <a:pt x="0" y="0"/>
                  </a:moveTo>
                  <a:cubicBezTo>
                    <a:pt x="0" y="0"/>
                    <a:pt x="0" y="449"/>
                    <a:pt x="224" y="449"/>
                  </a:cubicBezTo>
                  <a:cubicBezTo>
                    <a:pt x="448" y="449"/>
                    <a:pt x="224"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11" name="Google Shape;5911;p9"/>
            <p:cNvSpPr/>
            <p:nvPr/>
          </p:nvSpPr>
          <p:spPr>
            <a:xfrm>
              <a:off x="3306650" y="1235450"/>
              <a:ext cx="18700" cy="9975"/>
            </a:xfrm>
            <a:custGeom>
              <a:avLst/>
              <a:gdLst/>
              <a:ahLst/>
              <a:cxnLst/>
              <a:rect l="l" t="t" r="r" b="b"/>
              <a:pathLst>
                <a:path w="748" h="399" extrusionOk="0">
                  <a:moveTo>
                    <a:pt x="748" y="0"/>
                  </a:moveTo>
                  <a:cubicBezTo>
                    <a:pt x="1" y="0"/>
                    <a:pt x="250" y="399"/>
                    <a:pt x="499" y="399"/>
                  </a:cubicBezTo>
                  <a:cubicBezTo>
                    <a:pt x="623" y="399"/>
                    <a:pt x="748" y="299"/>
                    <a:pt x="7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12" name="Google Shape;5912;p9"/>
            <p:cNvSpPr/>
            <p:nvPr/>
          </p:nvSpPr>
          <p:spPr>
            <a:xfrm>
              <a:off x="3185250" y="1308275"/>
              <a:ext cx="22450" cy="16850"/>
            </a:xfrm>
            <a:custGeom>
              <a:avLst/>
              <a:gdLst/>
              <a:ahLst/>
              <a:cxnLst/>
              <a:rect l="l" t="t" r="r" b="b"/>
              <a:pathLst>
                <a:path w="898" h="674" extrusionOk="0">
                  <a:moveTo>
                    <a:pt x="897" y="1"/>
                  </a:moveTo>
                  <a:cubicBezTo>
                    <a:pt x="225" y="1"/>
                    <a:pt x="1" y="225"/>
                    <a:pt x="1" y="673"/>
                  </a:cubicBezTo>
                  <a:cubicBezTo>
                    <a:pt x="673" y="673"/>
                    <a:pt x="897" y="449"/>
                    <a:pt x="8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13" name="Google Shape;5913;p9"/>
            <p:cNvSpPr/>
            <p:nvPr/>
          </p:nvSpPr>
          <p:spPr>
            <a:xfrm>
              <a:off x="3159500" y="1324175"/>
              <a:ext cx="20175" cy="13050"/>
            </a:xfrm>
            <a:custGeom>
              <a:avLst/>
              <a:gdLst/>
              <a:ahLst/>
              <a:cxnLst/>
              <a:rect l="l" t="t" r="r" b="b"/>
              <a:pathLst>
                <a:path w="807" h="522" extrusionOk="0">
                  <a:moveTo>
                    <a:pt x="597" y="1"/>
                  </a:moveTo>
                  <a:cubicBezTo>
                    <a:pt x="157" y="1"/>
                    <a:pt x="0" y="522"/>
                    <a:pt x="232" y="522"/>
                  </a:cubicBezTo>
                  <a:cubicBezTo>
                    <a:pt x="266" y="522"/>
                    <a:pt x="308" y="511"/>
                    <a:pt x="359" y="485"/>
                  </a:cubicBezTo>
                  <a:cubicBezTo>
                    <a:pt x="359" y="261"/>
                    <a:pt x="807" y="261"/>
                    <a:pt x="807" y="37"/>
                  </a:cubicBezTo>
                  <a:cubicBezTo>
                    <a:pt x="731" y="12"/>
                    <a:pt x="661" y="1"/>
                    <a:pt x="5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14" name="Google Shape;5914;p9"/>
            <p:cNvSpPr/>
            <p:nvPr/>
          </p:nvSpPr>
          <p:spPr>
            <a:xfrm>
              <a:off x="3123625" y="1347500"/>
              <a:ext cx="22450" cy="10000"/>
            </a:xfrm>
            <a:custGeom>
              <a:avLst/>
              <a:gdLst/>
              <a:ahLst/>
              <a:cxnLst/>
              <a:rect l="l" t="t" r="r" b="b"/>
              <a:pathLst>
                <a:path w="898" h="400" extrusionOk="0">
                  <a:moveTo>
                    <a:pt x="897" y="1"/>
                  </a:moveTo>
                  <a:cubicBezTo>
                    <a:pt x="1" y="1"/>
                    <a:pt x="299" y="399"/>
                    <a:pt x="598" y="399"/>
                  </a:cubicBezTo>
                  <a:cubicBezTo>
                    <a:pt x="748" y="399"/>
                    <a:pt x="897" y="299"/>
                    <a:pt x="8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15" name="Google Shape;5915;p9"/>
            <p:cNvSpPr/>
            <p:nvPr/>
          </p:nvSpPr>
          <p:spPr>
            <a:xfrm>
              <a:off x="3090000" y="1364300"/>
              <a:ext cx="22450" cy="16850"/>
            </a:xfrm>
            <a:custGeom>
              <a:avLst/>
              <a:gdLst/>
              <a:ahLst/>
              <a:cxnLst/>
              <a:rect l="l" t="t" r="r" b="b"/>
              <a:pathLst>
                <a:path w="898" h="674" extrusionOk="0">
                  <a:moveTo>
                    <a:pt x="897" y="1"/>
                  </a:moveTo>
                  <a:cubicBezTo>
                    <a:pt x="225" y="1"/>
                    <a:pt x="1" y="225"/>
                    <a:pt x="1" y="673"/>
                  </a:cubicBezTo>
                  <a:cubicBezTo>
                    <a:pt x="673" y="673"/>
                    <a:pt x="897" y="449"/>
                    <a:pt x="8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16" name="Google Shape;5916;p9"/>
            <p:cNvSpPr/>
            <p:nvPr/>
          </p:nvSpPr>
          <p:spPr>
            <a:xfrm>
              <a:off x="3080450" y="3701700"/>
              <a:ext cx="32000" cy="15850"/>
            </a:xfrm>
            <a:custGeom>
              <a:avLst/>
              <a:gdLst/>
              <a:ahLst/>
              <a:cxnLst/>
              <a:rect l="l" t="t" r="r" b="b"/>
              <a:pathLst>
                <a:path w="1280" h="634" extrusionOk="0">
                  <a:moveTo>
                    <a:pt x="810" y="0"/>
                  </a:moveTo>
                  <a:cubicBezTo>
                    <a:pt x="402" y="0"/>
                    <a:pt x="0" y="317"/>
                    <a:pt x="159" y="634"/>
                  </a:cubicBezTo>
                  <a:cubicBezTo>
                    <a:pt x="607" y="634"/>
                    <a:pt x="1279" y="634"/>
                    <a:pt x="1279" y="186"/>
                  </a:cubicBezTo>
                  <a:cubicBezTo>
                    <a:pt x="1148" y="54"/>
                    <a:pt x="978" y="0"/>
                    <a:pt x="81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17" name="Google Shape;5917;p9"/>
            <p:cNvSpPr/>
            <p:nvPr/>
          </p:nvSpPr>
          <p:spPr>
            <a:xfrm>
              <a:off x="3095625" y="4053700"/>
              <a:ext cx="16625" cy="17750"/>
            </a:xfrm>
            <a:custGeom>
              <a:avLst/>
              <a:gdLst/>
              <a:ahLst/>
              <a:cxnLst/>
              <a:rect l="l" t="t" r="r" b="b"/>
              <a:pathLst>
                <a:path w="665" h="710" extrusionOk="0">
                  <a:moveTo>
                    <a:pt x="0" y="1"/>
                  </a:moveTo>
                  <a:cubicBezTo>
                    <a:pt x="0" y="225"/>
                    <a:pt x="0" y="673"/>
                    <a:pt x="224" y="673"/>
                  </a:cubicBezTo>
                  <a:cubicBezTo>
                    <a:pt x="274" y="698"/>
                    <a:pt x="318" y="709"/>
                    <a:pt x="357" y="709"/>
                  </a:cubicBezTo>
                  <a:cubicBezTo>
                    <a:pt x="664" y="709"/>
                    <a:pt x="598"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18" name="Google Shape;5918;p9"/>
            <p:cNvSpPr/>
            <p:nvPr/>
          </p:nvSpPr>
          <p:spPr>
            <a:xfrm>
              <a:off x="3000375" y="2053475"/>
              <a:ext cx="16375" cy="7200"/>
            </a:xfrm>
            <a:custGeom>
              <a:avLst/>
              <a:gdLst/>
              <a:ahLst/>
              <a:cxnLst/>
              <a:rect l="l" t="t" r="r" b="b"/>
              <a:pathLst>
                <a:path w="655" h="288" extrusionOk="0">
                  <a:moveTo>
                    <a:pt x="224" y="0"/>
                  </a:moveTo>
                  <a:cubicBezTo>
                    <a:pt x="224" y="0"/>
                    <a:pt x="0" y="224"/>
                    <a:pt x="224" y="224"/>
                  </a:cubicBezTo>
                  <a:cubicBezTo>
                    <a:pt x="314" y="269"/>
                    <a:pt x="385" y="287"/>
                    <a:pt x="439" y="287"/>
                  </a:cubicBezTo>
                  <a:cubicBezTo>
                    <a:pt x="654" y="287"/>
                    <a:pt x="583" y="0"/>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19" name="Google Shape;5919;p9"/>
            <p:cNvSpPr/>
            <p:nvPr/>
          </p:nvSpPr>
          <p:spPr>
            <a:xfrm>
              <a:off x="2994750" y="2120700"/>
              <a:ext cx="25250" cy="4225"/>
            </a:xfrm>
            <a:custGeom>
              <a:avLst/>
              <a:gdLst/>
              <a:ahLst/>
              <a:cxnLst/>
              <a:rect l="l" t="t" r="r" b="b"/>
              <a:pathLst>
                <a:path w="1010" h="169" extrusionOk="0">
                  <a:moveTo>
                    <a:pt x="449" y="1"/>
                  </a:moveTo>
                  <a:cubicBezTo>
                    <a:pt x="1" y="113"/>
                    <a:pt x="281" y="169"/>
                    <a:pt x="533" y="169"/>
                  </a:cubicBezTo>
                  <a:cubicBezTo>
                    <a:pt x="785" y="169"/>
                    <a:pt x="1009" y="113"/>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20" name="Google Shape;5920;p9"/>
            <p:cNvSpPr/>
            <p:nvPr/>
          </p:nvSpPr>
          <p:spPr>
            <a:xfrm>
              <a:off x="2972350" y="2131900"/>
              <a:ext cx="16825" cy="11250"/>
            </a:xfrm>
            <a:custGeom>
              <a:avLst/>
              <a:gdLst/>
              <a:ahLst/>
              <a:cxnLst/>
              <a:rect l="l" t="t" r="r" b="b"/>
              <a:pathLst>
                <a:path w="673" h="450" extrusionOk="0">
                  <a:moveTo>
                    <a:pt x="225" y="1"/>
                  </a:moveTo>
                  <a:cubicBezTo>
                    <a:pt x="0" y="1"/>
                    <a:pt x="225" y="449"/>
                    <a:pt x="673" y="449"/>
                  </a:cubicBezTo>
                  <a:cubicBezTo>
                    <a:pt x="673" y="225"/>
                    <a:pt x="673" y="1"/>
                    <a:pt x="2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21" name="Google Shape;5921;p9"/>
            <p:cNvSpPr/>
            <p:nvPr/>
          </p:nvSpPr>
          <p:spPr>
            <a:xfrm>
              <a:off x="2927525" y="1543600"/>
              <a:ext cx="67250" cy="39250"/>
            </a:xfrm>
            <a:custGeom>
              <a:avLst/>
              <a:gdLst/>
              <a:ahLst/>
              <a:cxnLst/>
              <a:rect l="l" t="t" r="r" b="b"/>
              <a:pathLst>
                <a:path w="2690" h="1570" extrusionOk="0">
                  <a:moveTo>
                    <a:pt x="1345" y="1"/>
                  </a:moveTo>
                  <a:lnTo>
                    <a:pt x="1345" y="1"/>
                  </a:lnTo>
                  <a:cubicBezTo>
                    <a:pt x="673" y="449"/>
                    <a:pt x="225" y="897"/>
                    <a:pt x="0" y="1569"/>
                  </a:cubicBezTo>
                  <a:cubicBezTo>
                    <a:pt x="673" y="1345"/>
                    <a:pt x="2690" y="449"/>
                    <a:pt x="134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22" name="Google Shape;5922;p9"/>
            <p:cNvSpPr/>
            <p:nvPr/>
          </p:nvSpPr>
          <p:spPr>
            <a:xfrm>
              <a:off x="2944325" y="1465175"/>
              <a:ext cx="16850" cy="11225"/>
            </a:xfrm>
            <a:custGeom>
              <a:avLst/>
              <a:gdLst/>
              <a:ahLst/>
              <a:cxnLst/>
              <a:rect l="l" t="t" r="r" b="b"/>
              <a:pathLst>
                <a:path w="674" h="449" extrusionOk="0">
                  <a:moveTo>
                    <a:pt x="449" y="0"/>
                  </a:moveTo>
                  <a:cubicBezTo>
                    <a:pt x="1" y="0"/>
                    <a:pt x="449" y="448"/>
                    <a:pt x="673" y="448"/>
                  </a:cubicBezTo>
                  <a:cubicBezTo>
                    <a:pt x="673" y="448"/>
                    <a:pt x="673" y="0"/>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23" name="Google Shape;5923;p9"/>
            <p:cNvSpPr/>
            <p:nvPr/>
          </p:nvSpPr>
          <p:spPr>
            <a:xfrm>
              <a:off x="2933125" y="2714625"/>
              <a:ext cx="16825" cy="5625"/>
            </a:xfrm>
            <a:custGeom>
              <a:avLst/>
              <a:gdLst/>
              <a:ahLst/>
              <a:cxnLst/>
              <a:rect l="l" t="t" r="r" b="b"/>
              <a:pathLst>
                <a:path w="673" h="225" extrusionOk="0">
                  <a:moveTo>
                    <a:pt x="225" y="0"/>
                  </a:moveTo>
                  <a:cubicBezTo>
                    <a:pt x="1" y="0"/>
                    <a:pt x="225" y="224"/>
                    <a:pt x="673" y="224"/>
                  </a:cubicBezTo>
                  <a:cubicBezTo>
                    <a:pt x="673" y="224"/>
                    <a:pt x="673" y="0"/>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24" name="Google Shape;5924;p9"/>
            <p:cNvSpPr/>
            <p:nvPr/>
          </p:nvSpPr>
          <p:spPr>
            <a:xfrm>
              <a:off x="2910725" y="3540100"/>
              <a:ext cx="22425" cy="14975"/>
            </a:xfrm>
            <a:custGeom>
              <a:avLst/>
              <a:gdLst/>
              <a:ahLst/>
              <a:cxnLst/>
              <a:rect l="l" t="t" r="r" b="b"/>
              <a:pathLst>
                <a:path w="897" h="599" extrusionOk="0">
                  <a:moveTo>
                    <a:pt x="299" y="1"/>
                  </a:moveTo>
                  <a:cubicBezTo>
                    <a:pt x="150" y="1"/>
                    <a:pt x="0" y="150"/>
                    <a:pt x="0" y="599"/>
                  </a:cubicBezTo>
                  <a:cubicBezTo>
                    <a:pt x="897" y="599"/>
                    <a:pt x="598" y="1"/>
                    <a:pt x="29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25" name="Google Shape;5925;p9"/>
            <p:cNvSpPr/>
            <p:nvPr/>
          </p:nvSpPr>
          <p:spPr>
            <a:xfrm>
              <a:off x="2905125" y="2109500"/>
              <a:ext cx="16825" cy="5625"/>
            </a:xfrm>
            <a:custGeom>
              <a:avLst/>
              <a:gdLst/>
              <a:ahLst/>
              <a:cxnLst/>
              <a:rect l="l" t="t" r="r" b="b"/>
              <a:pathLst>
                <a:path w="673" h="225" extrusionOk="0">
                  <a:moveTo>
                    <a:pt x="224" y="0"/>
                  </a:moveTo>
                  <a:cubicBezTo>
                    <a:pt x="0" y="0"/>
                    <a:pt x="224" y="225"/>
                    <a:pt x="672" y="225"/>
                  </a:cubicBezTo>
                  <a:cubicBezTo>
                    <a:pt x="672" y="225"/>
                    <a:pt x="672" y="0"/>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26" name="Google Shape;5926;p9"/>
            <p:cNvSpPr/>
            <p:nvPr/>
          </p:nvSpPr>
          <p:spPr>
            <a:xfrm>
              <a:off x="2888300" y="1594025"/>
              <a:ext cx="16825" cy="18325"/>
            </a:xfrm>
            <a:custGeom>
              <a:avLst/>
              <a:gdLst/>
              <a:ahLst/>
              <a:cxnLst/>
              <a:rect l="l" t="t" r="r" b="b"/>
              <a:pathLst>
                <a:path w="673" h="733" extrusionOk="0">
                  <a:moveTo>
                    <a:pt x="673" y="1"/>
                  </a:moveTo>
                  <a:cubicBezTo>
                    <a:pt x="1" y="1"/>
                    <a:pt x="1" y="449"/>
                    <a:pt x="1" y="673"/>
                  </a:cubicBezTo>
                  <a:cubicBezTo>
                    <a:pt x="124" y="714"/>
                    <a:pt x="225" y="733"/>
                    <a:pt x="307" y="733"/>
                  </a:cubicBezTo>
                  <a:cubicBezTo>
                    <a:pt x="673" y="733"/>
                    <a:pt x="673" y="367"/>
                    <a:pt x="6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27" name="Google Shape;5927;p9"/>
            <p:cNvSpPr/>
            <p:nvPr/>
          </p:nvSpPr>
          <p:spPr>
            <a:xfrm>
              <a:off x="2857500" y="1616450"/>
              <a:ext cx="28025" cy="4225"/>
            </a:xfrm>
            <a:custGeom>
              <a:avLst/>
              <a:gdLst/>
              <a:ahLst/>
              <a:cxnLst/>
              <a:rect l="l" t="t" r="r" b="b"/>
              <a:pathLst>
                <a:path w="1121" h="169" extrusionOk="0">
                  <a:moveTo>
                    <a:pt x="560" y="0"/>
                  </a:moveTo>
                  <a:cubicBezTo>
                    <a:pt x="0" y="112"/>
                    <a:pt x="280" y="168"/>
                    <a:pt x="560" y="168"/>
                  </a:cubicBezTo>
                  <a:cubicBezTo>
                    <a:pt x="840" y="168"/>
                    <a:pt x="1121" y="112"/>
                    <a:pt x="5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28" name="Google Shape;5928;p9"/>
            <p:cNvSpPr/>
            <p:nvPr/>
          </p:nvSpPr>
          <p:spPr>
            <a:xfrm>
              <a:off x="2842025" y="1635625"/>
              <a:ext cx="15175" cy="6500"/>
            </a:xfrm>
            <a:custGeom>
              <a:avLst/>
              <a:gdLst/>
              <a:ahLst/>
              <a:cxnLst/>
              <a:rect l="l" t="t" r="r" b="b"/>
              <a:pathLst>
                <a:path w="607" h="260" extrusionOk="0">
                  <a:moveTo>
                    <a:pt x="112" y="0"/>
                  </a:moveTo>
                  <a:cubicBezTo>
                    <a:pt x="0" y="0"/>
                    <a:pt x="453" y="259"/>
                    <a:pt x="565" y="259"/>
                  </a:cubicBezTo>
                  <a:cubicBezTo>
                    <a:pt x="606" y="259"/>
                    <a:pt x="602" y="224"/>
                    <a:pt x="507" y="130"/>
                  </a:cubicBezTo>
                  <a:cubicBezTo>
                    <a:pt x="270" y="35"/>
                    <a:pt x="153" y="0"/>
                    <a:pt x="11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29" name="Google Shape;5929;p9"/>
            <p:cNvSpPr/>
            <p:nvPr/>
          </p:nvSpPr>
          <p:spPr>
            <a:xfrm>
              <a:off x="2826675" y="2711875"/>
              <a:ext cx="28100" cy="8275"/>
            </a:xfrm>
            <a:custGeom>
              <a:avLst/>
              <a:gdLst/>
              <a:ahLst/>
              <a:cxnLst/>
              <a:rect l="l" t="t" r="r" b="b"/>
              <a:pathLst>
                <a:path w="1124" h="331" extrusionOk="0">
                  <a:moveTo>
                    <a:pt x="442" y="1"/>
                  </a:moveTo>
                  <a:cubicBezTo>
                    <a:pt x="309" y="1"/>
                    <a:pt x="158" y="31"/>
                    <a:pt x="0" y="110"/>
                  </a:cubicBezTo>
                  <a:cubicBezTo>
                    <a:pt x="381" y="273"/>
                    <a:pt x="630" y="331"/>
                    <a:pt x="775" y="331"/>
                  </a:cubicBezTo>
                  <a:cubicBezTo>
                    <a:pt x="1124" y="331"/>
                    <a:pt x="881" y="1"/>
                    <a:pt x="44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30" name="Google Shape;5930;p9"/>
            <p:cNvSpPr/>
            <p:nvPr/>
          </p:nvSpPr>
          <p:spPr>
            <a:xfrm>
              <a:off x="2759425" y="1691525"/>
              <a:ext cx="22450" cy="14600"/>
            </a:xfrm>
            <a:custGeom>
              <a:avLst/>
              <a:gdLst/>
              <a:ahLst/>
              <a:cxnLst/>
              <a:rect l="l" t="t" r="r" b="b"/>
              <a:pathLst>
                <a:path w="898" h="584" extrusionOk="0">
                  <a:moveTo>
                    <a:pt x="328" y="1"/>
                  </a:moveTo>
                  <a:cubicBezTo>
                    <a:pt x="91" y="1"/>
                    <a:pt x="1" y="157"/>
                    <a:pt x="1" y="583"/>
                  </a:cubicBezTo>
                  <a:cubicBezTo>
                    <a:pt x="225" y="583"/>
                    <a:pt x="673" y="583"/>
                    <a:pt x="897" y="135"/>
                  </a:cubicBezTo>
                  <a:cubicBezTo>
                    <a:pt x="651" y="53"/>
                    <a:pt x="465" y="1"/>
                    <a:pt x="32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31" name="Google Shape;5931;p9"/>
            <p:cNvSpPr/>
            <p:nvPr/>
          </p:nvSpPr>
          <p:spPr>
            <a:xfrm>
              <a:off x="2753825" y="3347750"/>
              <a:ext cx="25" cy="25"/>
            </a:xfrm>
            <a:custGeom>
              <a:avLst/>
              <a:gdLst/>
              <a:ahLst/>
              <a:cxnLst/>
              <a:rect l="l" t="t" r="r" b="b"/>
              <a:pathLst>
                <a:path w="1" h="1" extrusionOk="0">
                  <a:moveTo>
                    <a:pt x="1" y="0"/>
                  </a:move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32" name="Google Shape;5932;p9"/>
            <p:cNvSpPr/>
            <p:nvPr/>
          </p:nvSpPr>
          <p:spPr>
            <a:xfrm>
              <a:off x="2770650" y="3353350"/>
              <a:ext cx="25" cy="25"/>
            </a:xfrm>
            <a:custGeom>
              <a:avLst/>
              <a:gdLst/>
              <a:ahLst/>
              <a:cxnLst/>
              <a:rect l="l" t="t" r="r" b="b"/>
              <a:pathLst>
                <a:path w="1" h="1" extrusionOk="0">
                  <a:moveTo>
                    <a:pt x="0" y="0"/>
                  </a:move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33" name="Google Shape;5933;p9"/>
            <p:cNvSpPr/>
            <p:nvPr/>
          </p:nvSpPr>
          <p:spPr>
            <a:xfrm>
              <a:off x="2692200" y="2257075"/>
              <a:ext cx="44850" cy="20525"/>
            </a:xfrm>
            <a:custGeom>
              <a:avLst/>
              <a:gdLst/>
              <a:ahLst/>
              <a:cxnLst/>
              <a:rect l="l" t="t" r="r" b="b"/>
              <a:pathLst>
                <a:path w="1794" h="821" extrusionOk="0">
                  <a:moveTo>
                    <a:pt x="1300" y="1"/>
                  </a:moveTo>
                  <a:cubicBezTo>
                    <a:pt x="741" y="1"/>
                    <a:pt x="173" y="477"/>
                    <a:pt x="1" y="821"/>
                  </a:cubicBezTo>
                  <a:cubicBezTo>
                    <a:pt x="449" y="597"/>
                    <a:pt x="1121" y="373"/>
                    <a:pt x="1793" y="149"/>
                  </a:cubicBezTo>
                  <a:cubicBezTo>
                    <a:pt x="1637" y="44"/>
                    <a:pt x="1469" y="1"/>
                    <a:pt x="130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34" name="Google Shape;5934;p9"/>
            <p:cNvSpPr/>
            <p:nvPr/>
          </p:nvSpPr>
          <p:spPr>
            <a:xfrm>
              <a:off x="2669800" y="2277575"/>
              <a:ext cx="22425" cy="7500"/>
            </a:xfrm>
            <a:custGeom>
              <a:avLst/>
              <a:gdLst/>
              <a:ahLst/>
              <a:cxnLst/>
              <a:rect l="l" t="t" r="r" b="b"/>
              <a:pathLst>
                <a:path w="897" h="300" extrusionOk="0">
                  <a:moveTo>
                    <a:pt x="0" y="1"/>
                  </a:moveTo>
                  <a:cubicBezTo>
                    <a:pt x="0" y="225"/>
                    <a:pt x="149" y="300"/>
                    <a:pt x="299" y="300"/>
                  </a:cubicBezTo>
                  <a:cubicBezTo>
                    <a:pt x="598" y="300"/>
                    <a:pt x="897"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35" name="Google Shape;5935;p9"/>
            <p:cNvSpPr/>
            <p:nvPr/>
          </p:nvSpPr>
          <p:spPr>
            <a:xfrm>
              <a:off x="2650175" y="2243975"/>
              <a:ext cx="25250" cy="4225"/>
            </a:xfrm>
            <a:custGeom>
              <a:avLst/>
              <a:gdLst/>
              <a:ahLst/>
              <a:cxnLst/>
              <a:rect l="l" t="t" r="r" b="b"/>
              <a:pathLst>
                <a:path w="1010" h="169" extrusionOk="0">
                  <a:moveTo>
                    <a:pt x="561" y="0"/>
                  </a:moveTo>
                  <a:lnTo>
                    <a:pt x="561" y="0"/>
                  </a:lnTo>
                  <a:cubicBezTo>
                    <a:pt x="1" y="112"/>
                    <a:pt x="225" y="168"/>
                    <a:pt x="477" y="168"/>
                  </a:cubicBezTo>
                  <a:cubicBezTo>
                    <a:pt x="729" y="168"/>
                    <a:pt x="1009" y="112"/>
                    <a:pt x="56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36" name="Google Shape;5936;p9"/>
            <p:cNvSpPr/>
            <p:nvPr/>
          </p:nvSpPr>
          <p:spPr>
            <a:xfrm>
              <a:off x="2524125" y="2294400"/>
              <a:ext cx="28025" cy="11225"/>
            </a:xfrm>
            <a:custGeom>
              <a:avLst/>
              <a:gdLst/>
              <a:ahLst/>
              <a:cxnLst/>
              <a:rect l="l" t="t" r="r" b="b"/>
              <a:pathLst>
                <a:path w="1121" h="449" extrusionOk="0">
                  <a:moveTo>
                    <a:pt x="1121" y="0"/>
                  </a:moveTo>
                  <a:cubicBezTo>
                    <a:pt x="672" y="0"/>
                    <a:pt x="224" y="0"/>
                    <a:pt x="0" y="449"/>
                  </a:cubicBezTo>
                  <a:cubicBezTo>
                    <a:pt x="448" y="449"/>
                    <a:pt x="896" y="224"/>
                    <a:pt x="112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37" name="Google Shape;5937;p9"/>
            <p:cNvSpPr/>
            <p:nvPr/>
          </p:nvSpPr>
          <p:spPr>
            <a:xfrm>
              <a:off x="2479300" y="776000"/>
              <a:ext cx="16825" cy="11225"/>
            </a:xfrm>
            <a:custGeom>
              <a:avLst/>
              <a:gdLst/>
              <a:ahLst/>
              <a:cxnLst/>
              <a:rect l="l" t="t" r="r" b="b"/>
              <a:pathLst>
                <a:path w="673" h="449" extrusionOk="0">
                  <a:moveTo>
                    <a:pt x="0" y="1"/>
                  </a:moveTo>
                  <a:cubicBezTo>
                    <a:pt x="0" y="225"/>
                    <a:pt x="0" y="449"/>
                    <a:pt x="224" y="449"/>
                  </a:cubicBezTo>
                  <a:cubicBezTo>
                    <a:pt x="672" y="449"/>
                    <a:pt x="224"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38" name="Google Shape;5938;p9"/>
            <p:cNvSpPr/>
            <p:nvPr/>
          </p:nvSpPr>
          <p:spPr>
            <a:xfrm>
              <a:off x="2336825" y="2851450"/>
              <a:ext cx="12625" cy="6500"/>
            </a:xfrm>
            <a:custGeom>
              <a:avLst/>
              <a:gdLst/>
              <a:ahLst/>
              <a:cxnLst/>
              <a:rect l="l" t="t" r="r" b="b"/>
              <a:pathLst>
                <a:path w="505" h="260" extrusionOk="0">
                  <a:moveTo>
                    <a:pt x="38" y="1"/>
                  </a:moveTo>
                  <a:cubicBezTo>
                    <a:pt x="0" y="1"/>
                    <a:pt x="453" y="259"/>
                    <a:pt x="491" y="259"/>
                  </a:cubicBezTo>
                  <a:cubicBezTo>
                    <a:pt x="504" y="259"/>
                    <a:pt x="462" y="225"/>
                    <a:pt x="320" y="130"/>
                  </a:cubicBezTo>
                  <a:cubicBezTo>
                    <a:pt x="131" y="35"/>
                    <a:pt x="51" y="1"/>
                    <a:pt x="3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39" name="Google Shape;5939;p9"/>
            <p:cNvSpPr/>
            <p:nvPr/>
          </p:nvSpPr>
          <p:spPr>
            <a:xfrm>
              <a:off x="2294400" y="1067350"/>
              <a:ext cx="28025" cy="50450"/>
            </a:xfrm>
            <a:custGeom>
              <a:avLst/>
              <a:gdLst/>
              <a:ahLst/>
              <a:cxnLst/>
              <a:rect l="l" t="t" r="r" b="b"/>
              <a:pathLst>
                <a:path w="1121" h="2018" extrusionOk="0">
                  <a:moveTo>
                    <a:pt x="1121" y="1"/>
                  </a:moveTo>
                  <a:lnTo>
                    <a:pt x="1121" y="1"/>
                  </a:lnTo>
                  <a:cubicBezTo>
                    <a:pt x="0" y="225"/>
                    <a:pt x="224" y="1345"/>
                    <a:pt x="0" y="2018"/>
                  </a:cubicBezTo>
                  <a:cubicBezTo>
                    <a:pt x="897" y="1794"/>
                    <a:pt x="897" y="897"/>
                    <a:pt x="112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40" name="Google Shape;5940;p9"/>
            <p:cNvSpPr/>
            <p:nvPr/>
          </p:nvSpPr>
          <p:spPr>
            <a:xfrm>
              <a:off x="2288800" y="1123375"/>
              <a:ext cx="22425" cy="16850"/>
            </a:xfrm>
            <a:custGeom>
              <a:avLst/>
              <a:gdLst/>
              <a:ahLst/>
              <a:cxnLst/>
              <a:rect l="l" t="t" r="r" b="b"/>
              <a:pathLst>
                <a:path w="897" h="674" extrusionOk="0">
                  <a:moveTo>
                    <a:pt x="0" y="1"/>
                  </a:moveTo>
                  <a:cubicBezTo>
                    <a:pt x="0" y="449"/>
                    <a:pt x="224" y="449"/>
                    <a:pt x="448" y="673"/>
                  </a:cubicBezTo>
                  <a:cubicBezTo>
                    <a:pt x="897" y="673"/>
                    <a:pt x="672"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41" name="Google Shape;5941;p9"/>
            <p:cNvSpPr/>
            <p:nvPr/>
          </p:nvSpPr>
          <p:spPr>
            <a:xfrm>
              <a:off x="2274775" y="1033750"/>
              <a:ext cx="28050" cy="4225"/>
            </a:xfrm>
            <a:custGeom>
              <a:avLst/>
              <a:gdLst/>
              <a:ahLst/>
              <a:cxnLst/>
              <a:rect l="l" t="t" r="r" b="b"/>
              <a:pathLst>
                <a:path w="1122" h="169" extrusionOk="0">
                  <a:moveTo>
                    <a:pt x="561" y="0"/>
                  </a:moveTo>
                  <a:cubicBezTo>
                    <a:pt x="1" y="112"/>
                    <a:pt x="281" y="168"/>
                    <a:pt x="561" y="168"/>
                  </a:cubicBezTo>
                  <a:cubicBezTo>
                    <a:pt x="841" y="168"/>
                    <a:pt x="1121" y="112"/>
                    <a:pt x="56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42" name="Google Shape;5942;p9"/>
            <p:cNvSpPr/>
            <p:nvPr/>
          </p:nvSpPr>
          <p:spPr>
            <a:xfrm>
              <a:off x="2249575" y="1140200"/>
              <a:ext cx="67250" cy="100875"/>
            </a:xfrm>
            <a:custGeom>
              <a:avLst/>
              <a:gdLst/>
              <a:ahLst/>
              <a:cxnLst/>
              <a:rect l="l" t="t" r="r" b="b"/>
              <a:pathLst>
                <a:path w="2690" h="4035" extrusionOk="0">
                  <a:moveTo>
                    <a:pt x="1345" y="0"/>
                  </a:moveTo>
                  <a:lnTo>
                    <a:pt x="1345" y="0"/>
                  </a:lnTo>
                  <a:cubicBezTo>
                    <a:pt x="1121" y="1345"/>
                    <a:pt x="673" y="2690"/>
                    <a:pt x="0" y="4034"/>
                  </a:cubicBezTo>
                  <a:cubicBezTo>
                    <a:pt x="1121" y="3362"/>
                    <a:pt x="2690" y="1121"/>
                    <a:pt x="134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43" name="Google Shape;5943;p9"/>
            <p:cNvSpPr/>
            <p:nvPr/>
          </p:nvSpPr>
          <p:spPr>
            <a:xfrm>
              <a:off x="2126300" y="1257850"/>
              <a:ext cx="112075" cy="156900"/>
            </a:xfrm>
            <a:custGeom>
              <a:avLst/>
              <a:gdLst/>
              <a:ahLst/>
              <a:cxnLst/>
              <a:rect l="l" t="t" r="r" b="b"/>
              <a:pathLst>
                <a:path w="4483" h="6276" extrusionOk="0">
                  <a:moveTo>
                    <a:pt x="4035" y="1"/>
                  </a:moveTo>
                  <a:lnTo>
                    <a:pt x="4035" y="1"/>
                  </a:lnTo>
                  <a:cubicBezTo>
                    <a:pt x="3138" y="2242"/>
                    <a:pt x="449" y="4259"/>
                    <a:pt x="1" y="6276"/>
                  </a:cubicBezTo>
                  <a:cubicBezTo>
                    <a:pt x="1345" y="4483"/>
                    <a:pt x="4483" y="1794"/>
                    <a:pt x="403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44" name="Google Shape;5944;p9"/>
            <p:cNvSpPr/>
            <p:nvPr/>
          </p:nvSpPr>
          <p:spPr>
            <a:xfrm>
              <a:off x="2182325" y="4602800"/>
              <a:ext cx="44850" cy="16825"/>
            </a:xfrm>
            <a:custGeom>
              <a:avLst/>
              <a:gdLst/>
              <a:ahLst/>
              <a:cxnLst/>
              <a:rect l="l" t="t" r="r" b="b"/>
              <a:pathLst>
                <a:path w="1794" h="673" extrusionOk="0">
                  <a:moveTo>
                    <a:pt x="1794" y="0"/>
                  </a:moveTo>
                  <a:cubicBezTo>
                    <a:pt x="1121" y="0"/>
                    <a:pt x="449" y="224"/>
                    <a:pt x="1" y="673"/>
                  </a:cubicBezTo>
                  <a:cubicBezTo>
                    <a:pt x="673" y="673"/>
                    <a:pt x="1346" y="449"/>
                    <a:pt x="179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45" name="Google Shape;5945;p9"/>
            <p:cNvSpPr/>
            <p:nvPr/>
          </p:nvSpPr>
          <p:spPr>
            <a:xfrm>
              <a:off x="2126300" y="4630800"/>
              <a:ext cx="28050" cy="12650"/>
            </a:xfrm>
            <a:custGeom>
              <a:avLst/>
              <a:gdLst/>
              <a:ahLst/>
              <a:cxnLst/>
              <a:rect l="l" t="t" r="r" b="b"/>
              <a:pathLst>
                <a:path w="1122" h="506" extrusionOk="0">
                  <a:moveTo>
                    <a:pt x="225" y="1"/>
                  </a:moveTo>
                  <a:cubicBezTo>
                    <a:pt x="1" y="337"/>
                    <a:pt x="281" y="505"/>
                    <a:pt x="561" y="505"/>
                  </a:cubicBezTo>
                  <a:cubicBezTo>
                    <a:pt x="841" y="505"/>
                    <a:pt x="1121" y="337"/>
                    <a:pt x="8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46" name="Google Shape;5946;p9"/>
            <p:cNvSpPr/>
            <p:nvPr/>
          </p:nvSpPr>
          <p:spPr>
            <a:xfrm>
              <a:off x="2053475" y="2647600"/>
              <a:ext cx="39225" cy="19750"/>
            </a:xfrm>
            <a:custGeom>
              <a:avLst/>
              <a:gdLst/>
              <a:ahLst/>
              <a:cxnLst/>
              <a:rect l="l" t="t" r="r" b="b"/>
              <a:pathLst>
                <a:path w="1569" h="790" extrusionOk="0">
                  <a:moveTo>
                    <a:pt x="341" y="1"/>
                  </a:moveTo>
                  <a:cubicBezTo>
                    <a:pt x="219" y="1"/>
                    <a:pt x="104" y="61"/>
                    <a:pt x="0" y="216"/>
                  </a:cubicBezTo>
                  <a:cubicBezTo>
                    <a:pt x="359" y="216"/>
                    <a:pt x="861" y="789"/>
                    <a:pt x="1277" y="789"/>
                  </a:cubicBezTo>
                  <a:cubicBezTo>
                    <a:pt x="1381" y="789"/>
                    <a:pt x="1479" y="754"/>
                    <a:pt x="1569" y="664"/>
                  </a:cubicBezTo>
                  <a:cubicBezTo>
                    <a:pt x="1224" y="664"/>
                    <a:pt x="747" y="1"/>
                    <a:pt x="34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47" name="Google Shape;5947;p9"/>
            <p:cNvSpPr/>
            <p:nvPr/>
          </p:nvSpPr>
          <p:spPr>
            <a:xfrm>
              <a:off x="2025450" y="4658825"/>
              <a:ext cx="50450" cy="16825"/>
            </a:xfrm>
            <a:custGeom>
              <a:avLst/>
              <a:gdLst/>
              <a:ahLst/>
              <a:cxnLst/>
              <a:rect l="l" t="t" r="r" b="b"/>
              <a:pathLst>
                <a:path w="2018" h="673" extrusionOk="0">
                  <a:moveTo>
                    <a:pt x="1569" y="0"/>
                  </a:moveTo>
                  <a:cubicBezTo>
                    <a:pt x="1121" y="0"/>
                    <a:pt x="1" y="449"/>
                    <a:pt x="673" y="673"/>
                  </a:cubicBezTo>
                  <a:cubicBezTo>
                    <a:pt x="673" y="225"/>
                    <a:pt x="2018" y="673"/>
                    <a:pt x="156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48" name="Google Shape;5948;p9"/>
            <p:cNvSpPr/>
            <p:nvPr/>
          </p:nvSpPr>
          <p:spPr>
            <a:xfrm>
              <a:off x="1991825" y="4682475"/>
              <a:ext cx="18700" cy="10000"/>
            </a:xfrm>
            <a:custGeom>
              <a:avLst/>
              <a:gdLst/>
              <a:ahLst/>
              <a:cxnLst/>
              <a:rect l="l" t="t" r="r" b="b"/>
              <a:pathLst>
                <a:path w="748" h="400" extrusionOk="0">
                  <a:moveTo>
                    <a:pt x="250" y="1"/>
                  </a:moveTo>
                  <a:cubicBezTo>
                    <a:pt x="125" y="1"/>
                    <a:pt x="1" y="100"/>
                    <a:pt x="1" y="399"/>
                  </a:cubicBezTo>
                  <a:cubicBezTo>
                    <a:pt x="748" y="399"/>
                    <a:pt x="499" y="1"/>
                    <a:pt x="25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49" name="Google Shape;5949;p9"/>
            <p:cNvSpPr/>
            <p:nvPr/>
          </p:nvSpPr>
          <p:spPr>
            <a:xfrm>
              <a:off x="1941400" y="4698050"/>
              <a:ext cx="28050" cy="11225"/>
            </a:xfrm>
            <a:custGeom>
              <a:avLst/>
              <a:gdLst/>
              <a:ahLst/>
              <a:cxnLst/>
              <a:rect l="l" t="t" r="r" b="b"/>
              <a:pathLst>
                <a:path w="1122" h="449" extrusionOk="0">
                  <a:moveTo>
                    <a:pt x="1121" y="0"/>
                  </a:moveTo>
                  <a:cubicBezTo>
                    <a:pt x="673" y="0"/>
                    <a:pt x="1" y="0"/>
                    <a:pt x="1" y="449"/>
                  </a:cubicBezTo>
                  <a:cubicBezTo>
                    <a:pt x="449" y="449"/>
                    <a:pt x="897" y="224"/>
                    <a:pt x="112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50" name="Google Shape;5950;p9"/>
            <p:cNvSpPr/>
            <p:nvPr/>
          </p:nvSpPr>
          <p:spPr>
            <a:xfrm>
              <a:off x="1948925" y="4431975"/>
              <a:ext cx="14175" cy="8275"/>
            </a:xfrm>
            <a:custGeom>
              <a:avLst/>
              <a:gdLst/>
              <a:ahLst/>
              <a:cxnLst/>
              <a:rect l="l" t="t" r="r" b="b"/>
              <a:pathLst>
                <a:path w="567" h="331" extrusionOk="0">
                  <a:moveTo>
                    <a:pt x="102" y="1"/>
                  </a:moveTo>
                  <a:cubicBezTo>
                    <a:pt x="1" y="1"/>
                    <a:pt x="452" y="331"/>
                    <a:pt x="533" y="331"/>
                  </a:cubicBezTo>
                  <a:cubicBezTo>
                    <a:pt x="566" y="331"/>
                    <a:pt x="535" y="273"/>
                    <a:pt x="372" y="110"/>
                  </a:cubicBezTo>
                  <a:cubicBezTo>
                    <a:pt x="214" y="31"/>
                    <a:pt x="133" y="1"/>
                    <a:pt x="10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51" name="Google Shape;5951;p9"/>
            <p:cNvSpPr/>
            <p:nvPr/>
          </p:nvSpPr>
          <p:spPr>
            <a:xfrm>
              <a:off x="1876975" y="4737275"/>
              <a:ext cx="25225" cy="4225"/>
            </a:xfrm>
            <a:custGeom>
              <a:avLst/>
              <a:gdLst/>
              <a:ahLst/>
              <a:cxnLst/>
              <a:rect l="l" t="t" r="r" b="b"/>
              <a:pathLst>
                <a:path w="1009" h="169" extrusionOk="0">
                  <a:moveTo>
                    <a:pt x="561" y="0"/>
                  </a:moveTo>
                  <a:lnTo>
                    <a:pt x="561" y="0"/>
                  </a:lnTo>
                  <a:cubicBezTo>
                    <a:pt x="0" y="112"/>
                    <a:pt x="225" y="168"/>
                    <a:pt x="477" y="168"/>
                  </a:cubicBezTo>
                  <a:cubicBezTo>
                    <a:pt x="729" y="168"/>
                    <a:pt x="1009" y="112"/>
                    <a:pt x="56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52" name="Google Shape;5952;p9"/>
            <p:cNvSpPr/>
            <p:nvPr/>
          </p:nvSpPr>
          <p:spPr>
            <a:xfrm>
              <a:off x="1868575" y="2619375"/>
              <a:ext cx="25225" cy="4225"/>
            </a:xfrm>
            <a:custGeom>
              <a:avLst/>
              <a:gdLst/>
              <a:ahLst/>
              <a:cxnLst/>
              <a:rect l="l" t="t" r="r" b="b"/>
              <a:pathLst>
                <a:path w="1009" h="169" extrusionOk="0">
                  <a:moveTo>
                    <a:pt x="448" y="0"/>
                  </a:moveTo>
                  <a:lnTo>
                    <a:pt x="448" y="0"/>
                  </a:lnTo>
                  <a:cubicBezTo>
                    <a:pt x="0" y="112"/>
                    <a:pt x="280" y="168"/>
                    <a:pt x="533" y="168"/>
                  </a:cubicBezTo>
                  <a:cubicBezTo>
                    <a:pt x="785" y="168"/>
                    <a:pt x="1009" y="112"/>
                    <a:pt x="4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53" name="Google Shape;5953;p9"/>
            <p:cNvSpPr/>
            <p:nvPr/>
          </p:nvSpPr>
          <p:spPr>
            <a:xfrm>
              <a:off x="1795725" y="2744275"/>
              <a:ext cx="33650" cy="8950"/>
            </a:xfrm>
            <a:custGeom>
              <a:avLst/>
              <a:gdLst/>
              <a:ahLst/>
              <a:cxnLst/>
              <a:rect l="l" t="t" r="r" b="b"/>
              <a:pathLst>
                <a:path w="1346" h="358" extrusionOk="0">
                  <a:moveTo>
                    <a:pt x="223" y="1"/>
                  </a:moveTo>
                  <a:cubicBezTo>
                    <a:pt x="133" y="1"/>
                    <a:pt x="59" y="41"/>
                    <a:pt x="1" y="159"/>
                  </a:cubicBezTo>
                  <a:cubicBezTo>
                    <a:pt x="1" y="159"/>
                    <a:pt x="499" y="358"/>
                    <a:pt x="897" y="358"/>
                  </a:cubicBezTo>
                  <a:cubicBezTo>
                    <a:pt x="1096" y="358"/>
                    <a:pt x="1271" y="308"/>
                    <a:pt x="1345" y="159"/>
                  </a:cubicBezTo>
                  <a:lnTo>
                    <a:pt x="1345" y="159"/>
                  </a:lnTo>
                  <a:cubicBezTo>
                    <a:pt x="1244" y="192"/>
                    <a:pt x="1148" y="206"/>
                    <a:pt x="1057" y="206"/>
                  </a:cubicBezTo>
                  <a:cubicBezTo>
                    <a:pt x="701" y="206"/>
                    <a:pt x="423" y="1"/>
                    <a:pt x="22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54" name="Google Shape;5954;p9"/>
            <p:cNvSpPr/>
            <p:nvPr/>
          </p:nvSpPr>
          <p:spPr>
            <a:xfrm>
              <a:off x="1793875" y="4440300"/>
              <a:ext cx="18700" cy="19950"/>
            </a:xfrm>
            <a:custGeom>
              <a:avLst/>
              <a:gdLst/>
              <a:ahLst/>
              <a:cxnLst/>
              <a:rect l="l" t="t" r="r" b="b"/>
              <a:pathLst>
                <a:path w="748" h="798" extrusionOk="0">
                  <a:moveTo>
                    <a:pt x="747" y="1"/>
                  </a:moveTo>
                  <a:cubicBezTo>
                    <a:pt x="0" y="1"/>
                    <a:pt x="249" y="798"/>
                    <a:pt x="498" y="798"/>
                  </a:cubicBezTo>
                  <a:cubicBezTo>
                    <a:pt x="623" y="798"/>
                    <a:pt x="747" y="599"/>
                    <a:pt x="74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55" name="Google Shape;5955;p9"/>
            <p:cNvSpPr/>
            <p:nvPr/>
          </p:nvSpPr>
          <p:spPr>
            <a:xfrm>
              <a:off x="1694875" y="4434700"/>
              <a:ext cx="100875" cy="207350"/>
            </a:xfrm>
            <a:custGeom>
              <a:avLst/>
              <a:gdLst/>
              <a:ahLst/>
              <a:cxnLst/>
              <a:rect l="l" t="t" r="r" b="b"/>
              <a:pathLst>
                <a:path w="4035" h="8294" extrusionOk="0">
                  <a:moveTo>
                    <a:pt x="4035" y="1"/>
                  </a:moveTo>
                  <a:lnTo>
                    <a:pt x="4035" y="1"/>
                  </a:lnTo>
                  <a:cubicBezTo>
                    <a:pt x="1" y="1121"/>
                    <a:pt x="1794" y="6052"/>
                    <a:pt x="2242" y="8293"/>
                  </a:cubicBezTo>
                  <a:cubicBezTo>
                    <a:pt x="2466" y="6052"/>
                    <a:pt x="1345" y="1794"/>
                    <a:pt x="403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56" name="Google Shape;5956;p9"/>
            <p:cNvSpPr/>
            <p:nvPr/>
          </p:nvSpPr>
          <p:spPr>
            <a:xfrm>
              <a:off x="1773325" y="4636425"/>
              <a:ext cx="16825" cy="28025"/>
            </a:xfrm>
            <a:custGeom>
              <a:avLst/>
              <a:gdLst/>
              <a:ahLst/>
              <a:cxnLst/>
              <a:rect l="l" t="t" r="r" b="b"/>
              <a:pathLst>
                <a:path w="673" h="1121" extrusionOk="0">
                  <a:moveTo>
                    <a:pt x="224" y="0"/>
                  </a:moveTo>
                  <a:cubicBezTo>
                    <a:pt x="224" y="448"/>
                    <a:pt x="0" y="1121"/>
                    <a:pt x="673" y="1121"/>
                  </a:cubicBezTo>
                  <a:cubicBezTo>
                    <a:pt x="448" y="896"/>
                    <a:pt x="673" y="224"/>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57" name="Google Shape;5957;p9"/>
            <p:cNvSpPr/>
            <p:nvPr/>
          </p:nvSpPr>
          <p:spPr>
            <a:xfrm>
              <a:off x="1750900" y="4653225"/>
              <a:ext cx="28050" cy="50450"/>
            </a:xfrm>
            <a:custGeom>
              <a:avLst/>
              <a:gdLst/>
              <a:ahLst/>
              <a:cxnLst/>
              <a:rect l="l" t="t" r="r" b="b"/>
              <a:pathLst>
                <a:path w="1122" h="2018" extrusionOk="0">
                  <a:moveTo>
                    <a:pt x="1" y="0"/>
                  </a:moveTo>
                  <a:cubicBezTo>
                    <a:pt x="449" y="673"/>
                    <a:pt x="1" y="1569"/>
                    <a:pt x="897" y="2017"/>
                  </a:cubicBezTo>
                  <a:cubicBezTo>
                    <a:pt x="673" y="1345"/>
                    <a:pt x="1121" y="224"/>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58" name="Google Shape;5958;p9"/>
            <p:cNvSpPr/>
            <p:nvPr/>
          </p:nvSpPr>
          <p:spPr>
            <a:xfrm>
              <a:off x="1713600" y="2728700"/>
              <a:ext cx="14175" cy="8275"/>
            </a:xfrm>
            <a:custGeom>
              <a:avLst/>
              <a:gdLst/>
              <a:ahLst/>
              <a:cxnLst/>
              <a:rect l="l" t="t" r="r" b="b"/>
              <a:pathLst>
                <a:path w="567" h="331" extrusionOk="0">
                  <a:moveTo>
                    <a:pt x="102" y="0"/>
                  </a:moveTo>
                  <a:cubicBezTo>
                    <a:pt x="1" y="0"/>
                    <a:pt x="453" y="330"/>
                    <a:pt x="533" y="330"/>
                  </a:cubicBezTo>
                  <a:cubicBezTo>
                    <a:pt x="567" y="330"/>
                    <a:pt x="535" y="273"/>
                    <a:pt x="372" y="109"/>
                  </a:cubicBezTo>
                  <a:cubicBezTo>
                    <a:pt x="214" y="30"/>
                    <a:pt x="133" y="0"/>
                    <a:pt x="10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59" name="Google Shape;5959;p9"/>
            <p:cNvSpPr/>
            <p:nvPr/>
          </p:nvSpPr>
          <p:spPr>
            <a:xfrm>
              <a:off x="1447250" y="1674375"/>
              <a:ext cx="17925" cy="21425"/>
            </a:xfrm>
            <a:custGeom>
              <a:avLst/>
              <a:gdLst/>
              <a:ahLst/>
              <a:cxnLst/>
              <a:rect l="l" t="t" r="r" b="b"/>
              <a:pathLst>
                <a:path w="717" h="857" extrusionOk="0">
                  <a:moveTo>
                    <a:pt x="229" y="1"/>
                  </a:moveTo>
                  <a:cubicBezTo>
                    <a:pt x="161" y="1"/>
                    <a:pt x="97" y="44"/>
                    <a:pt x="44" y="148"/>
                  </a:cubicBezTo>
                  <a:cubicBezTo>
                    <a:pt x="642" y="148"/>
                    <a:pt x="0" y="857"/>
                    <a:pt x="480" y="857"/>
                  </a:cubicBezTo>
                  <a:cubicBezTo>
                    <a:pt x="540" y="857"/>
                    <a:pt x="617" y="846"/>
                    <a:pt x="717" y="821"/>
                  </a:cubicBezTo>
                  <a:cubicBezTo>
                    <a:pt x="717" y="477"/>
                    <a:pt x="453" y="1"/>
                    <a:pt x="22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60" name="Google Shape;5960;p9"/>
            <p:cNvSpPr/>
            <p:nvPr/>
          </p:nvSpPr>
          <p:spPr>
            <a:xfrm>
              <a:off x="1425925" y="1638850"/>
              <a:ext cx="22450" cy="28050"/>
            </a:xfrm>
            <a:custGeom>
              <a:avLst/>
              <a:gdLst/>
              <a:ahLst/>
              <a:cxnLst/>
              <a:rect l="l" t="t" r="r" b="b"/>
              <a:pathLst>
                <a:path w="898" h="1122" extrusionOk="0">
                  <a:moveTo>
                    <a:pt x="1" y="1"/>
                  </a:moveTo>
                  <a:cubicBezTo>
                    <a:pt x="1" y="673"/>
                    <a:pt x="449" y="673"/>
                    <a:pt x="897" y="1121"/>
                  </a:cubicBezTo>
                  <a:cubicBezTo>
                    <a:pt x="897" y="449"/>
                    <a:pt x="673"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61" name="Google Shape;5961;p9"/>
            <p:cNvSpPr/>
            <p:nvPr/>
          </p:nvSpPr>
          <p:spPr>
            <a:xfrm>
              <a:off x="1325075" y="1582825"/>
              <a:ext cx="100875" cy="106475"/>
            </a:xfrm>
            <a:custGeom>
              <a:avLst/>
              <a:gdLst/>
              <a:ahLst/>
              <a:cxnLst/>
              <a:rect l="l" t="t" r="r" b="b"/>
              <a:pathLst>
                <a:path w="4035" h="4259" extrusionOk="0">
                  <a:moveTo>
                    <a:pt x="1" y="0"/>
                  </a:moveTo>
                  <a:lnTo>
                    <a:pt x="1" y="0"/>
                  </a:lnTo>
                  <a:cubicBezTo>
                    <a:pt x="587" y="4105"/>
                    <a:pt x="1173" y="3437"/>
                    <a:pt x="3097" y="3942"/>
                  </a:cubicBezTo>
                  <a:lnTo>
                    <a:pt x="3097" y="3942"/>
                  </a:lnTo>
                  <a:cubicBezTo>
                    <a:pt x="1541" y="3227"/>
                    <a:pt x="377" y="1692"/>
                    <a:pt x="1" y="0"/>
                  </a:cubicBezTo>
                  <a:close/>
                  <a:moveTo>
                    <a:pt x="3097" y="3942"/>
                  </a:moveTo>
                  <a:cubicBezTo>
                    <a:pt x="3396" y="4079"/>
                    <a:pt x="3710" y="4186"/>
                    <a:pt x="4035" y="4259"/>
                  </a:cubicBezTo>
                  <a:cubicBezTo>
                    <a:pt x="3691" y="4115"/>
                    <a:pt x="3380" y="4016"/>
                    <a:pt x="3097" y="3942"/>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62" name="Google Shape;5962;p9"/>
            <p:cNvSpPr/>
            <p:nvPr/>
          </p:nvSpPr>
          <p:spPr>
            <a:xfrm>
              <a:off x="1263450" y="1241050"/>
              <a:ext cx="56050" cy="17050"/>
            </a:xfrm>
            <a:custGeom>
              <a:avLst/>
              <a:gdLst/>
              <a:ahLst/>
              <a:cxnLst/>
              <a:rect l="l" t="t" r="r" b="b"/>
              <a:pathLst>
                <a:path w="2242" h="682" extrusionOk="0">
                  <a:moveTo>
                    <a:pt x="1" y="0"/>
                  </a:moveTo>
                  <a:cubicBezTo>
                    <a:pt x="290" y="435"/>
                    <a:pt x="766" y="682"/>
                    <a:pt x="1309" y="682"/>
                  </a:cubicBezTo>
                  <a:cubicBezTo>
                    <a:pt x="1607" y="682"/>
                    <a:pt x="1924" y="607"/>
                    <a:pt x="2242" y="449"/>
                  </a:cubicBezTo>
                  <a:cubicBezTo>
                    <a:pt x="1345" y="224"/>
                    <a:pt x="673" y="224"/>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63" name="Google Shape;5963;p9"/>
            <p:cNvSpPr/>
            <p:nvPr/>
          </p:nvSpPr>
          <p:spPr>
            <a:xfrm>
              <a:off x="1210225" y="2466675"/>
              <a:ext cx="36450" cy="13300"/>
            </a:xfrm>
            <a:custGeom>
              <a:avLst/>
              <a:gdLst/>
              <a:ahLst/>
              <a:cxnLst/>
              <a:rect l="l" t="t" r="r" b="b"/>
              <a:pathLst>
                <a:path w="1458" h="532" extrusionOk="0">
                  <a:moveTo>
                    <a:pt x="393" y="1"/>
                  </a:moveTo>
                  <a:cubicBezTo>
                    <a:pt x="112" y="1"/>
                    <a:pt x="0" y="57"/>
                    <a:pt x="337" y="57"/>
                  </a:cubicBezTo>
                  <a:cubicBezTo>
                    <a:pt x="663" y="57"/>
                    <a:pt x="870" y="531"/>
                    <a:pt x="1131" y="531"/>
                  </a:cubicBezTo>
                  <a:cubicBezTo>
                    <a:pt x="1229" y="531"/>
                    <a:pt x="1335" y="464"/>
                    <a:pt x="1457" y="281"/>
                  </a:cubicBezTo>
                  <a:cubicBezTo>
                    <a:pt x="1121" y="57"/>
                    <a:pt x="673" y="1"/>
                    <a:pt x="39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64" name="Google Shape;5964;p9"/>
            <p:cNvSpPr/>
            <p:nvPr/>
          </p:nvSpPr>
          <p:spPr>
            <a:xfrm>
              <a:off x="1196225" y="1228175"/>
              <a:ext cx="61650" cy="21575"/>
            </a:xfrm>
            <a:custGeom>
              <a:avLst/>
              <a:gdLst/>
              <a:ahLst/>
              <a:cxnLst/>
              <a:rect l="l" t="t" r="r" b="b"/>
              <a:pathLst>
                <a:path w="2466" h="863" extrusionOk="0">
                  <a:moveTo>
                    <a:pt x="746" y="0"/>
                  </a:moveTo>
                  <a:cubicBezTo>
                    <a:pt x="471" y="0"/>
                    <a:pt x="213" y="78"/>
                    <a:pt x="0" y="291"/>
                  </a:cubicBezTo>
                  <a:cubicBezTo>
                    <a:pt x="480" y="291"/>
                    <a:pt x="1304" y="863"/>
                    <a:pt x="1898" y="863"/>
                  </a:cubicBezTo>
                  <a:cubicBezTo>
                    <a:pt x="2136" y="863"/>
                    <a:pt x="2337" y="772"/>
                    <a:pt x="2465" y="515"/>
                  </a:cubicBezTo>
                  <a:cubicBezTo>
                    <a:pt x="2006" y="362"/>
                    <a:pt x="1338" y="0"/>
                    <a:pt x="7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65" name="Google Shape;5965;p9"/>
            <p:cNvSpPr/>
            <p:nvPr/>
          </p:nvSpPr>
          <p:spPr>
            <a:xfrm>
              <a:off x="1235425" y="748000"/>
              <a:ext cx="16850" cy="11225"/>
            </a:xfrm>
            <a:custGeom>
              <a:avLst/>
              <a:gdLst/>
              <a:ahLst/>
              <a:cxnLst/>
              <a:rect l="l" t="t" r="r" b="b"/>
              <a:pathLst>
                <a:path w="674" h="449" extrusionOk="0">
                  <a:moveTo>
                    <a:pt x="225" y="0"/>
                  </a:moveTo>
                  <a:cubicBezTo>
                    <a:pt x="1" y="0"/>
                    <a:pt x="225" y="448"/>
                    <a:pt x="673" y="448"/>
                  </a:cubicBezTo>
                  <a:cubicBezTo>
                    <a:pt x="673" y="224"/>
                    <a:pt x="673" y="0"/>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66" name="Google Shape;5966;p9"/>
            <p:cNvSpPr/>
            <p:nvPr/>
          </p:nvSpPr>
          <p:spPr>
            <a:xfrm>
              <a:off x="1229825" y="2524125"/>
              <a:ext cx="11250" cy="5625"/>
            </a:xfrm>
            <a:custGeom>
              <a:avLst/>
              <a:gdLst/>
              <a:ahLst/>
              <a:cxnLst/>
              <a:rect l="l" t="t" r="r" b="b"/>
              <a:pathLst>
                <a:path w="450" h="225" extrusionOk="0">
                  <a:moveTo>
                    <a:pt x="1" y="0"/>
                  </a:moveTo>
                  <a:cubicBezTo>
                    <a:pt x="1" y="0"/>
                    <a:pt x="1" y="224"/>
                    <a:pt x="225" y="224"/>
                  </a:cubicBezTo>
                  <a:cubicBezTo>
                    <a:pt x="449" y="224"/>
                    <a:pt x="225"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67" name="Google Shape;5967;p9"/>
            <p:cNvSpPr/>
            <p:nvPr/>
          </p:nvSpPr>
          <p:spPr>
            <a:xfrm>
              <a:off x="1185000" y="1033750"/>
              <a:ext cx="11250" cy="5625"/>
            </a:xfrm>
            <a:custGeom>
              <a:avLst/>
              <a:gdLst/>
              <a:ahLst/>
              <a:cxnLst/>
              <a:rect l="l" t="t" r="r" b="b"/>
              <a:pathLst>
                <a:path w="450" h="225" extrusionOk="0">
                  <a:moveTo>
                    <a:pt x="1" y="0"/>
                  </a:moveTo>
                  <a:cubicBezTo>
                    <a:pt x="1" y="0"/>
                    <a:pt x="1" y="224"/>
                    <a:pt x="225" y="224"/>
                  </a:cubicBezTo>
                  <a:cubicBezTo>
                    <a:pt x="449" y="224"/>
                    <a:pt x="225"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68" name="Google Shape;5968;p9"/>
            <p:cNvSpPr/>
            <p:nvPr/>
          </p:nvSpPr>
          <p:spPr>
            <a:xfrm>
              <a:off x="1084150" y="2949925"/>
              <a:ext cx="56050" cy="50450"/>
            </a:xfrm>
            <a:custGeom>
              <a:avLst/>
              <a:gdLst/>
              <a:ahLst/>
              <a:cxnLst/>
              <a:rect l="l" t="t" r="r" b="b"/>
              <a:pathLst>
                <a:path w="2242" h="2018" extrusionOk="0">
                  <a:moveTo>
                    <a:pt x="1570" y="1"/>
                  </a:moveTo>
                  <a:cubicBezTo>
                    <a:pt x="1570" y="673"/>
                    <a:pt x="1" y="1794"/>
                    <a:pt x="1570" y="2018"/>
                  </a:cubicBezTo>
                  <a:cubicBezTo>
                    <a:pt x="1121" y="1346"/>
                    <a:pt x="2242" y="449"/>
                    <a:pt x="157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69" name="Google Shape;5969;p9"/>
            <p:cNvSpPr/>
            <p:nvPr/>
          </p:nvSpPr>
          <p:spPr>
            <a:xfrm>
              <a:off x="1044925" y="2877100"/>
              <a:ext cx="72875" cy="190525"/>
            </a:xfrm>
            <a:custGeom>
              <a:avLst/>
              <a:gdLst/>
              <a:ahLst/>
              <a:cxnLst/>
              <a:rect l="l" t="t" r="r" b="b"/>
              <a:pathLst>
                <a:path w="2915" h="7621" extrusionOk="0">
                  <a:moveTo>
                    <a:pt x="2690" y="0"/>
                  </a:moveTo>
                  <a:cubicBezTo>
                    <a:pt x="1794" y="2242"/>
                    <a:pt x="1" y="5379"/>
                    <a:pt x="1122" y="7620"/>
                  </a:cubicBezTo>
                  <a:cubicBezTo>
                    <a:pt x="897" y="5379"/>
                    <a:pt x="2914" y="2466"/>
                    <a:pt x="269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70" name="Google Shape;5970;p9"/>
            <p:cNvSpPr/>
            <p:nvPr/>
          </p:nvSpPr>
          <p:spPr>
            <a:xfrm>
              <a:off x="1072950" y="1229850"/>
              <a:ext cx="22425" cy="22425"/>
            </a:xfrm>
            <a:custGeom>
              <a:avLst/>
              <a:gdLst/>
              <a:ahLst/>
              <a:cxnLst/>
              <a:rect l="l" t="t" r="r" b="b"/>
              <a:pathLst>
                <a:path w="897" h="897" extrusionOk="0">
                  <a:moveTo>
                    <a:pt x="225" y="0"/>
                  </a:moveTo>
                  <a:cubicBezTo>
                    <a:pt x="225" y="448"/>
                    <a:pt x="1" y="897"/>
                    <a:pt x="897" y="897"/>
                  </a:cubicBezTo>
                  <a:cubicBezTo>
                    <a:pt x="897" y="448"/>
                    <a:pt x="897" y="224"/>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71" name="Google Shape;5971;p9"/>
            <p:cNvSpPr/>
            <p:nvPr/>
          </p:nvSpPr>
          <p:spPr>
            <a:xfrm>
              <a:off x="1033725" y="3129225"/>
              <a:ext cx="50450" cy="25"/>
            </a:xfrm>
            <a:custGeom>
              <a:avLst/>
              <a:gdLst/>
              <a:ahLst/>
              <a:cxnLst/>
              <a:rect l="l" t="t" r="r" b="b"/>
              <a:pathLst>
                <a:path w="2018" h="1" extrusionOk="0">
                  <a:moveTo>
                    <a:pt x="1121" y="1"/>
                  </a:moveTo>
                  <a:cubicBezTo>
                    <a:pt x="1" y="1"/>
                    <a:pt x="2018" y="1"/>
                    <a:pt x="112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72" name="Google Shape;5972;p9"/>
            <p:cNvSpPr/>
            <p:nvPr/>
          </p:nvSpPr>
          <p:spPr>
            <a:xfrm>
              <a:off x="1016925" y="4624575"/>
              <a:ext cx="54175" cy="18100"/>
            </a:xfrm>
            <a:custGeom>
              <a:avLst/>
              <a:gdLst/>
              <a:ahLst/>
              <a:cxnLst/>
              <a:rect l="l" t="t" r="r" b="b"/>
              <a:pathLst>
                <a:path w="2167" h="724" extrusionOk="0">
                  <a:moveTo>
                    <a:pt x="1096" y="1"/>
                  </a:moveTo>
                  <a:cubicBezTo>
                    <a:pt x="498" y="1"/>
                    <a:pt x="0" y="100"/>
                    <a:pt x="0" y="698"/>
                  </a:cubicBezTo>
                  <a:cubicBezTo>
                    <a:pt x="299" y="698"/>
                    <a:pt x="648" y="723"/>
                    <a:pt x="972" y="723"/>
                  </a:cubicBezTo>
                  <a:cubicBezTo>
                    <a:pt x="1619" y="723"/>
                    <a:pt x="2167" y="623"/>
                    <a:pt x="2017" y="26"/>
                  </a:cubicBezTo>
                  <a:cubicBezTo>
                    <a:pt x="1719" y="26"/>
                    <a:pt x="1395" y="1"/>
                    <a:pt x="109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73" name="Google Shape;5973;p9"/>
            <p:cNvSpPr/>
            <p:nvPr/>
          </p:nvSpPr>
          <p:spPr>
            <a:xfrm>
              <a:off x="1000125" y="1235450"/>
              <a:ext cx="44825" cy="56050"/>
            </a:xfrm>
            <a:custGeom>
              <a:avLst/>
              <a:gdLst/>
              <a:ahLst/>
              <a:cxnLst/>
              <a:rect l="l" t="t" r="r" b="b"/>
              <a:pathLst>
                <a:path w="1793" h="2242" extrusionOk="0">
                  <a:moveTo>
                    <a:pt x="1793" y="0"/>
                  </a:moveTo>
                  <a:lnTo>
                    <a:pt x="1793" y="0"/>
                  </a:lnTo>
                  <a:cubicBezTo>
                    <a:pt x="672" y="224"/>
                    <a:pt x="448" y="1345"/>
                    <a:pt x="0" y="2241"/>
                  </a:cubicBezTo>
                  <a:cubicBezTo>
                    <a:pt x="1569" y="2241"/>
                    <a:pt x="1121" y="448"/>
                    <a:pt x="17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74" name="Google Shape;5974;p9"/>
            <p:cNvSpPr/>
            <p:nvPr/>
          </p:nvSpPr>
          <p:spPr>
            <a:xfrm>
              <a:off x="1022525" y="3190850"/>
              <a:ext cx="16825" cy="11250"/>
            </a:xfrm>
            <a:custGeom>
              <a:avLst/>
              <a:gdLst/>
              <a:ahLst/>
              <a:cxnLst/>
              <a:rect l="l" t="t" r="r" b="b"/>
              <a:pathLst>
                <a:path w="673" h="450" extrusionOk="0">
                  <a:moveTo>
                    <a:pt x="449" y="1"/>
                  </a:moveTo>
                  <a:cubicBezTo>
                    <a:pt x="0" y="1"/>
                    <a:pt x="0" y="449"/>
                    <a:pt x="449" y="449"/>
                  </a:cubicBezTo>
                  <a:cubicBezTo>
                    <a:pt x="673" y="449"/>
                    <a:pt x="673" y="1"/>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75" name="Google Shape;5975;p9"/>
            <p:cNvSpPr/>
            <p:nvPr/>
          </p:nvSpPr>
          <p:spPr>
            <a:xfrm>
              <a:off x="994500" y="3302925"/>
              <a:ext cx="39250" cy="22425"/>
            </a:xfrm>
            <a:custGeom>
              <a:avLst/>
              <a:gdLst/>
              <a:ahLst/>
              <a:cxnLst/>
              <a:rect l="l" t="t" r="r" b="b"/>
              <a:pathLst>
                <a:path w="1570" h="897" extrusionOk="0">
                  <a:moveTo>
                    <a:pt x="673" y="0"/>
                  </a:moveTo>
                  <a:cubicBezTo>
                    <a:pt x="673" y="0"/>
                    <a:pt x="1" y="897"/>
                    <a:pt x="673" y="897"/>
                  </a:cubicBezTo>
                  <a:cubicBezTo>
                    <a:pt x="673" y="673"/>
                    <a:pt x="1570" y="224"/>
                    <a:pt x="6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76" name="Google Shape;5976;p9"/>
            <p:cNvSpPr/>
            <p:nvPr/>
          </p:nvSpPr>
          <p:spPr>
            <a:xfrm>
              <a:off x="944075" y="2031050"/>
              <a:ext cx="16850" cy="11250"/>
            </a:xfrm>
            <a:custGeom>
              <a:avLst/>
              <a:gdLst/>
              <a:ahLst/>
              <a:cxnLst/>
              <a:rect l="l" t="t" r="r" b="b"/>
              <a:pathLst>
                <a:path w="674" h="450" extrusionOk="0">
                  <a:moveTo>
                    <a:pt x="225" y="1"/>
                  </a:moveTo>
                  <a:cubicBezTo>
                    <a:pt x="1" y="1"/>
                    <a:pt x="225" y="449"/>
                    <a:pt x="673" y="449"/>
                  </a:cubicBezTo>
                  <a:cubicBezTo>
                    <a:pt x="673" y="225"/>
                    <a:pt x="673" y="1"/>
                    <a:pt x="2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77" name="Google Shape;5977;p9"/>
            <p:cNvSpPr/>
            <p:nvPr/>
          </p:nvSpPr>
          <p:spPr>
            <a:xfrm>
              <a:off x="949675" y="2053475"/>
              <a:ext cx="16850" cy="22425"/>
            </a:xfrm>
            <a:custGeom>
              <a:avLst/>
              <a:gdLst/>
              <a:ahLst/>
              <a:cxnLst/>
              <a:rect l="l" t="t" r="r" b="b"/>
              <a:pathLst>
                <a:path w="674" h="897" extrusionOk="0">
                  <a:moveTo>
                    <a:pt x="1" y="0"/>
                  </a:moveTo>
                  <a:cubicBezTo>
                    <a:pt x="1" y="449"/>
                    <a:pt x="1" y="897"/>
                    <a:pt x="673" y="897"/>
                  </a:cubicBezTo>
                  <a:cubicBezTo>
                    <a:pt x="673" y="449"/>
                    <a:pt x="673"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78" name="Google Shape;5978;p9"/>
            <p:cNvSpPr/>
            <p:nvPr/>
          </p:nvSpPr>
          <p:spPr>
            <a:xfrm>
              <a:off x="949900" y="1850875"/>
              <a:ext cx="22225" cy="17725"/>
            </a:xfrm>
            <a:custGeom>
              <a:avLst/>
              <a:gdLst/>
              <a:ahLst/>
              <a:cxnLst/>
              <a:rect l="l" t="t" r="r" b="b"/>
              <a:pathLst>
                <a:path w="889" h="709" extrusionOk="0">
                  <a:moveTo>
                    <a:pt x="622" y="0"/>
                  </a:moveTo>
                  <a:cubicBezTo>
                    <a:pt x="0" y="0"/>
                    <a:pt x="67" y="708"/>
                    <a:pt x="664" y="708"/>
                  </a:cubicBezTo>
                  <a:cubicBezTo>
                    <a:pt x="664" y="484"/>
                    <a:pt x="888" y="260"/>
                    <a:pt x="888" y="36"/>
                  </a:cubicBezTo>
                  <a:cubicBezTo>
                    <a:pt x="789" y="11"/>
                    <a:pt x="700" y="0"/>
                    <a:pt x="62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79" name="Google Shape;5979;p9"/>
            <p:cNvSpPr/>
            <p:nvPr/>
          </p:nvSpPr>
          <p:spPr>
            <a:xfrm>
              <a:off x="966500" y="1808175"/>
              <a:ext cx="18700" cy="10000"/>
            </a:xfrm>
            <a:custGeom>
              <a:avLst/>
              <a:gdLst/>
              <a:ahLst/>
              <a:cxnLst/>
              <a:rect l="l" t="t" r="r" b="b"/>
              <a:pathLst>
                <a:path w="748" h="400" extrusionOk="0">
                  <a:moveTo>
                    <a:pt x="249" y="1"/>
                  </a:moveTo>
                  <a:cubicBezTo>
                    <a:pt x="125" y="1"/>
                    <a:pt x="0" y="101"/>
                    <a:pt x="0" y="399"/>
                  </a:cubicBezTo>
                  <a:cubicBezTo>
                    <a:pt x="747" y="399"/>
                    <a:pt x="498" y="1"/>
                    <a:pt x="2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80" name="Google Shape;5980;p9"/>
            <p:cNvSpPr/>
            <p:nvPr/>
          </p:nvSpPr>
          <p:spPr>
            <a:xfrm>
              <a:off x="960900" y="3392575"/>
              <a:ext cx="11225" cy="16825"/>
            </a:xfrm>
            <a:custGeom>
              <a:avLst/>
              <a:gdLst/>
              <a:ahLst/>
              <a:cxnLst/>
              <a:rect l="l" t="t" r="r" b="b"/>
              <a:pathLst>
                <a:path w="449" h="673" extrusionOk="0">
                  <a:moveTo>
                    <a:pt x="0" y="0"/>
                  </a:moveTo>
                  <a:cubicBezTo>
                    <a:pt x="0" y="224"/>
                    <a:pt x="0" y="448"/>
                    <a:pt x="224" y="672"/>
                  </a:cubicBezTo>
                  <a:cubicBezTo>
                    <a:pt x="448" y="672"/>
                    <a:pt x="224"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81" name="Google Shape;5981;p9"/>
            <p:cNvSpPr/>
            <p:nvPr/>
          </p:nvSpPr>
          <p:spPr>
            <a:xfrm>
              <a:off x="944075" y="1801350"/>
              <a:ext cx="16850" cy="11225"/>
            </a:xfrm>
            <a:custGeom>
              <a:avLst/>
              <a:gdLst/>
              <a:ahLst/>
              <a:cxnLst/>
              <a:rect l="l" t="t" r="r" b="b"/>
              <a:pathLst>
                <a:path w="674" h="449" extrusionOk="0">
                  <a:moveTo>
                    <a:pt x="225" y="0"/>
                  </a:moveTo>
                  <a:cubicBezTo>
                    <a:pt x="1" y="0"/>
                    <a:pt x="225" y="448"/>
                    <a:pt x="673" y="448"/>
                  </a:cubicBezTo>
                  <a:cubicBezTo>
                    <a:pt x="673" y="224"/>
                    <a:pt x="673" y="0"/>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82" name="Google Shape;5982;p9"/>
            <p:cNvSpPr/>
            <p:nvPr/>
          </p:nvSpPr>
          <p:spPr>
            <a:xfrm>
              <a:off x="893650" y="3465400"/>
              <a:ext cx="33650" cy="28050"/>
            </a:xfrm>
            <a:custGeom>
              <a:avLst/>
              <a:gdLst/>
              <a:ahLst/>
              <a:cxnLst/>
              <a:rect l="l" t="t" r="r" b="b"/>
              <a:pathLst>
                <a:path w="1346" h="1122" extrusionOk="0">
                  <a:moveTo>
                    <a:pt x="673" y="1"/>
                  </a:moveTo>
                  <a:cubicBezTo>
                    <a:pt x="673" y="449"/>
                    <a:pt x="1" y="897"/>
                    <a:pt x="673" y="1121"/>
                  </a:cubicBezTo>
                  <a:cubicBezTo>
                    <a:pt x="673" y="897"/>
                    <a:pt x="1345" y="225"/>
                    <a:pt x="6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83" name="Google Shape;5983;p9"/>
            <p:cNvSpPr/>
            <p:nvPr/>
          </p:nvSpPr>
          <p:spPr>
            <a:xfrm>
              <a:off x="871250" y="1263450"/>
              <a:ext cx="33625" cy="44850"/>
            </a:xfrm>
            <a:custGeom>
              <a:avLst/>
              <a:gdLst/>
              <a:ahLst/>
              <a:cxnLst/>
              <a:rect l="l" t="t" r="r" b="b"/>
              <a:pathLst>
                <a:path w="1345" h="1794" extrusionOk="0">
                  <a:moveTo>
                    <a:pt x="449" y="1"/>
                  </a:moveTo>
                  <a:lnTo>
                    <a:pt x="449" y="1"/>
                  </a:lnTo>
                  <a:cubicBezTo>
                    <a:pt x="673" y="1121"/>
                    <a:pt x="0" y="1794"/>
                    <a:pt x="1345" y="1794"/>
                  </a:cubicBezTo>
                  <a:cubicBezTo>
                    <a:pt x="897" y="1346"/>
                    <a:pt x="1345" y="225"/>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84" name="Google Shape;5984;p9"/>
            <p:cNvSpPr/>
            <p:nvPr/>
          </p:nvSpPr>
          <p:spPr>
            <a:xfrm>
              <a:off x="874975" y="1947025"/>
              <a:ext cx="29900" cy="9975"/>
            </a:xfrm>
            <a:custGeom>
              <a:avLst/>
              <a:gdLst/>
              <a:ahLst/>
              <a:cxnLst/>
              <a:rect l="l" t="t" r="r" b="b"/>
              <a:pathLst>
                <a:path w="1196" h="399" extrusionOk="0">
                  <a:moveTo>
                    <a:pt x="1196" y="0"/>
                  </a:moveTo>
                  <a:cubicBezTo>
                    <a:pt x="1" y="0"/>
                    <a:pt x="300" y="398"/>
                    <a:pt x="698" y="398"/>
                  </a:cubicBezTo>
                  <a:cubicBezTo>
                    <a:pt x="897" y="398"/>
                    <a:pt x="1121" y="299"/>
                    <a:pt x="119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85" name="Google Shape;5985;p9"/>
            <p:cNvSpPr/>
            <p:nvPr/>
          </p:nvSpPr>
          <p:spPr>
            <a:xfrm>
              <a:off x="854425" y="3437400"/>
              <a:ext cx="44850" cy="50450"/>
            </a:xfrm>
            <a:custGeom>
              <a:avLst/>
              <a:gdLst/>
              <a:ahLst/>
              <a:cxnLst/>
              <a:rect l="l" t="t" r="r" b="b"/>
              <a:pathLst>
                <a:path w="1794" h="2018" extrusionOk="0">
                  <a:moveTo>
                    <a:pt x="1346" y="0"/>
                  </a:moveTo>
                  <a:lnTo>
                    <a:pt x="1346" y="0"/>
                  </a:lnTo>
                  <a:cubicBezTo>
                    <a:pt x="1122" y="897"/>
                    <a:pt x="225" y="1345"/>
                    <a:pt x="1" y="2017"/>
                  </a:cubicBezTo>
                  <a:cubicBezTo>
                    <a:pt x="1122" y="1793"/>
                    <a:pt x="1794" y="672"/>
                    <a:pt x="13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86" name="Google Shape;5986;p9"/>
            <p:cNvSpPr/>
            <p:nvPr/>
          </p:nvSpPr>
          <p:spPr>
            <a:xfrm>
              <a:off x="876850" y="3504625"/>
              <a:ext cx="22425" cy="11225"/>
            </a:xfrm>
            <a:custGeom>
              <a:avLst/>
              <a:gdLst/>
              <a:ahLst/>
              <a:cxnLst/>
              <a:rect l="l" t="t" r="r" b="b"/>
              <a:pathLst>
                <a:path w="897" h="449" extrusionOk="0">
                  <a:moveTo>
                    <a:pt x="673" y="0"/>
                  </a:moveTo>
                  <a:cubicBezTo>
                    <a:pt x="225" y="0"/>
                    <a:pt x="0" y="225"/>
                    <a:pt x="0" y="449"/>
                  </a:cubicBezTo>
                  <a:cubicBezTo>
                    <a:pt x="673" y="449"/>
                    <a:pt x="897" y="449"/>
                    <a:pt x="6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87" name="Google Shape;5987;p9"/>
            <p:cNvSpPr/>
            <p:nvPr/>
          </p:nvSpPr>
          <p:spPr>
            <a:xfrm>
              <a:off x="843975" y="3552325"/>
              <a:ext cx="14175" cy="8275"/>
            </a:xfrm>
            <a:custGeom>
              <a:avLst/>
              <a:gdLst/>
              <a:ahLst/>
              <a:cxnLst/>
              <a:rect l="l" t="t" r="r" b="b"/>
              <a:pathLst>
                <a:path w="567" h="331" extrusionOk="0">
                  <a:moveTo>
                    <a:pt x="465" y="0"/>
                  </a:moveTo>
                  <a:cubicBezTo>
                    <a:pt x="434" y="0"/>
                    <a:pt x="353" y="31"/>
                    <a:pt x="195" y="110"/>
                  </a:cubicBezTo>
                  <a:cubicBezTo>
                    <a:pt x="32" y="273"/>
                    <a:pt x="0" y="330"/>
                    <a:pt x="34" y="330"/>
                  </a:cubicBezTo>
                  <a:cubicBezTo>
                    <a:pt x="114" y="330"/>
                    <a:pt x="566" y="0"/>
                    <a:pt x="46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88" name="Google Shape;5988;p9"/>
            <p:cNvSpPr/>
            <p:nvPr/>
          </p:nvSpPr>
          <p:spPr>
            <a:xfrm>
              <a:off x="853800" y="3499025"/>
              <a:ext cx="24800" cy="6500"/>
            </a:xfrm>
            <a:custGeom>
              <a:avLst/>
              <a:gdLst/>
              <a:ahLst/>
              <a:cxnLst/>
              <a:rect l="l" t="t" r="r" b="b"/>
              <a:pathLst>
                <a:path w="992" h="260" extrusionOk="0">
                  <a:moveTo>
                    <a:pt x="474" y="0"/>
                  </a:moveTo>
                  <a:lnTo>
                    <a:pt x="474" y="0"/>
                  </a:lnTo>
                  <a:cubicBezTo>
                    <a:pt x="1" y="190"/>
                    <a:pt x="87" y="259"/>
                    <a:pt x="278" y="259"/>
                  </a:cubicBezTo>
                  <a:cubicBezTo>
                    <a:pt x="538" y="259"/>
                    <a:pt x="992" y="130"/>
                    <a:pt x="47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89" name="Google Shape;5989;p9"/>
            <p:cNvSpPr/>
            <p:nvPr/>
          </p:nvSpPr>
          <p:spPr>
            <a:xfrm>
              <a:off x="839875" y="3514250"/>
              <a:ext cx="20200" cy="7200"/>
            </a:xfrm>
            <a:custGeom>
              <a:avLst/>
              <a:gdLst/>
              <a:ahLst/>
              <a:cxnLst/>
              <a:rect l="l" t="t" r="r" b="b"/>
              <a:pathLst>
                <a:path w="808" h="288" extrusionOk="0">
                  <a:moveTo>
                    <a:pt x="230" y="1"/>
                  </a:moveTo>
                  <a:cubicBezTo>
                    <a:pt x="72" y="1"/>
                    <a:pt x="0" y="288"/>
                    <a:pt x="359" y="288"/>
                  </a:cubicBezTo>
                  <a:cubicBezTo>
                    <a:pt x="583" y="288"/>
                    <a:pt x="807" y="64"/>
                    <a:pt x="359" y="64"/>
                  </a:cubicBezTo>
                  <a:cubicBezTo>
                    <a:pt x="314" y="19"/>
                    <a:pt x="269" y="1"/>
                    <a:pt x="23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90" name="Google Shape;5990;p9"/>
            <p:cNvSpPr/>
            <p:nvPr/>
          </p:nvSpPr>
          <p:spPr>
            <a:xfrm>
              <a:off x="823625" y="3532650"/>
              <a:ext cx="28025" cy="4225"/>
            </a:xfrm>
            <a:custGeom>
              <a:avLst/>
              <a:gdLst/>
              <a:ahLst/>
              <a:cxnLst/>
              <a:rect l="l" t="t" r="r" b="b"/>
              <a:pathLst>
                <a:path w="1121" h="169" extrusionOk="0">
                  <a:moveTo>
                    <a:pt x="561" y="0"/>
                  </a:moveTo>
                  <a:cubicBezTo>
                    <a:pt x="0" y="112"/>
                    <a:pt x="280" y="168"/>
                    <a:pt x="561" y="168"/>
                  </a:cubicBezTo>
                  <a:cubicBezTo>
                    <a:pt x="841" y="168"/>
                    <a:pt x="1121" y="112"/>
                    <a:pt x="56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91" name="Google Shape;5991;p9"/>
            <p:cNvSpPr/>
            <p:nvPr/>
          </p:nvSpPr>
          <p:spPr>
            <a:xfrm>
              <a:off x="816650" y="1168200"/>
              <a:ext cx="25525" cy="10650"/>
            </a:xfrm>
            <a:custGeom>
              <a:avLst/>
              <a:gdLst/>
              <a:ahLst/>
              <a:cxnLst/>
              <a:rect l="l" t="t" r="r" b="b"/>
              <a:pathLst>
                <a:path w="1021" h="426" extrusionOk="0">
                  <a:moveTo>
                    <a:pt x="615" y="1"/>
                  </a:moveTo>
                  <a:cubicBezTo>
                    <a:pt x="1" y="247"/>
                    <a:pt x="330" y="425"/>
                    <a:pt x="605" y="425"/>
                  </a:cubicBezTo>
                  <a:cubicBezTo>
                    <a:pt x="831" y="425"/>
                    <a:pt x="1020" y="304"/>
                    <a:pt x="6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92" name="Google Shape;5992;p9"/>
            <p:cNvSpPr/>
            <p:nvPr/>
          </p:nvSpPr>
          <p:spPr>
            <a:xfrm>
              <a:off x="820825" y="1582825"/>
              <a:ext cx="16825" cy="5625"/>
            </a:xfrm>
            <a:custGeom>
              <a:avLst/>
              <a:gdLst/>
              <a:ahLst/>
              <a:cxnLst/>
              <a:rect l="l" t="t" r="r" b="b"/>
              <a:pathLst>
                <a:path w="673" h="225" extrusionOk="0">
                  <a:moveTo>
                    <a:pt x="448" y="0"/>
                  </a:moveTo>
                  <a:cubicBezTo>
                    <a:pt x="0" y="0"/>
                    <a:pt x="448" y="225"/>
                    <a:pt x="673" y="225"/>
                  </a:cubicBezTo>
                  <a:cubicBezTo>
                    <a:pt x="673" y="225"/>
                    <a:pt x="673" y="0"/>
                    <a:pt x="4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93" name="Google Shape;5993;p9"/>
            <p:cNvSpPr/>
            <p:nvPr/>
          </p:nvSpPr>
          <p:spPr>
            <a:xfrm>
              <a:off x="812825" y="1142575"/>
              <a:ext cx="12625" cy="6475"/>
            </a:xfrm>
            <a:custGeom>
              <a:avLst/>
              <a:gdLst/>
              <a:ahLst/>
              <a:cxnLst/>
              <a:rect l="l" t="t" r="r" b="b"/>
              <a:pathLst>
                <a:path w="505" h="259" extrusionOk="0">
                  <a:moveTo>
                    <a:pt x="38" y="0"/>
                  </a:moveTo>
                  <a:cubicBezTo>
                    <a:pt x="0" y="0"/>
                    <a:pt x="453" y="259"/>
                    <a:pt x="491" y="259"/>
                  </a:cubicBezTo>
                  <a:cubicBezTo>
                    <a:pt x="504" y="259"/>
                    <a:pt x="462" y="224"/>
                    <a:pt x="320" y="129"/>
                  </a:cubicBezTo>
                  <a:cubicBezTo>
                    <a:pt x="131" y="35"/>
                    <a:pt x="51" y="0"/>
                    <a:pt x="3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94" name="Google Shape;5994;p9"/>
            <p:cNvSpPr/>
            <p:nvPr/>
          </p:nvSpPr>
          <p:spPr>
            <a:xfrm>
              <a:off x="736775" y="1239975"/>
              <a:ext cx="95275" cy="40325"/>
            </a:xfrm>
            <a:custGeom>
              <a:avLst/>
              <a:gdLst/>
              <a:ahLst/>
              <a:cxnLst/>
              <a:rect l="l" t="t" r="r" b="b"/>
              <a:pathLst>
                <a:path w="3811" h="1613" extrusionOk="0">
                  <a:moveTo>
                    <a:pt x="3204" y="0"/>
                  </a:moveTo>
                  <a:cubicBezTo>
                    <a:pt x="1851" y="0"/>
                    <a:pt x="586" y="636"/>
                    <a:pt x="0" y="1612"/>
                  </a:cubicBezTo>
                  <a:cubicBezTo>
                    <a:pt x="2018" y="1612"/>
                    <a:pt x="2466" y="716"/>
                    <a:pt x="3810" y="43"/>
                  </a:cubicBezTo>
                  <a:cubicBezTo>
                    <a:pt x="3608" y="14"/>
                    <a:pt x="3405" y="0"/>
                    <a:pt x="320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95" name="Google Shape;5995;p9"/>
            <p:cNvSpPr/>
            <p:nvPr/>
          </p:nvSpPr>
          <p:spPr>
            <a:xfrm>
              <a:off x="787200" y="2014250"/>
              <a:ext cx="44850" cy="33650"/>
            </a:xfrm>
            <a:custGeom>
              <a:avLst/>
              <a:gdLst/>
              <a:ahLst/>
              <a:cxnLst/>
              <a:rect l="l" t="t" r="r" b="b"/>
              <a:pathLst>
                <a:path w="1794" h="1346" extrusionOk="0">
                  <a:moveTo>
                    <a:pt x="1793" y="0"/>
                  </a:moveTo>
                  <a:cubicBezTo>
                    <a:pt x="449" y="0"/>
                    <a:pt x="225" y="449"/>
                    <a:pt x="1" y="1345"/>
                  </a:cubicBezTo>
                  <a:cubicBezTo>
                    <a:pt x="897" y="1121"/>
                    <a:pt x="1569" y="673"/>
                    <a:pt x="17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96" name="Google Shape;5996;p9"/>
            <p:cNvSpPr/>
            <p:nvPr/>
          </p:nvSpPr>
          <p:spPr>
            <a:xfrm>
              <a:off x="770400" y="1111300"/>
              <a:ext cx="35975" cy="34525"/>
            </a:xfrm>
            <a:custGeom>
              <a:avLst/>
              <a:gdLst/>
              <a:ahLst/>
              <a:cxnLst/>
              <a:rect l="l" t="t" r="r" b="b"/>
              <a:pathLst>
                <a:path w="1439" h="1381" extrusionOk="0">
                  <a:moveTo>
                    <a:pt x="430" y="1"/>
                  </a:moveTo>
                  <a:cubicBezTo>
                    <a:pt x="310" y="1"/>
                    <a:pt x="168" y="12"/>
                    <a:pt x="0" y="36"/>
                  </a:cubicBezTo>
                  <a:cubicBezTo>
                    <a:pt x="0" y="708"/>
                    <a:pt x="224" y="1156"/>
                    <a:pt x="1345" y="1380"/>
                  </a:cubicBezTo>
                  <a:cubicBezTo>
                    <a:pt x="945" y="780"/>
                    <a:pt x="1438" y="1"/>
                    <a:pt x="43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97" name="Google Shape;5997;p9"/>
            <p:cNvSpPr/>
            <p:nvPr/>
          </p:nvSpPr>
          <p:spPr>
            <a:xfrm>
              <a:off x="787200" y="1532400"/>
              <a:ext cx="16825" cy="16825"/>
            </a:xfrm>
            <a:custGeom>
              <a:avLst/>
              <a:gdLst/>
              <a:ahLst/>
              <a:cxnLst/>
              <a:rect l="l" t="t" r="r" b="b"/>
              <a:pathLst>
                <a:path w="673" h="673" extrusionOk="0">
                  <a:moveTo>
                    <a:pt x="1" y="0"/>
                  </a:moveTo>
                  <a:cubicBezTo>
                    <a:pt x="1" y="225"/>
                    <a:pt x="1" y="673"/>
                    <a:pt x="225" y="673"/>
                  </a:cubicBezTo>
                  <a:cubicBezTo>
                    <a:pt x="673" y="673"/>
                    <a:pt x="449"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98" name="Google Shape;5998;p9"/>
            <p:cNvSpPr/>
            <p:nvPr/>
          </p:nvSpPr>
          <p:spPr>
            <a:xfrm>
              <a:off x="764800" y="1571625"/>
              <a:ext cx="50450" cy="39250"/>
            </a:xfrm>
            <a:custGeom>
              <a:avLst/>
              <a:gdLst/>
              <a:ahLst/>
              <a:cxnLst/>
              <a:rect l="l" t="t" r="r" b="b"/>
              <a:pathLst>
                <a:path w="2018" h="1570" extrusionOk="0">
                  <a:moveTo>
                    <a:pt x="224" y="0"/>
                  </a:moveTo>
                  <a:cubicBezTo>
                    <a:pt x="0" y="448"/>
                    <a:pt x="224" y="1121"/>
                    <a:pt x="672" y="1569"/>
                  </a:cubicBezTo>
                  <a:lnTo>
                    <a:pt x="672" y="1569"/>
                  </a:lnTo>
                  <a:cubicBezTo>
                    <a:pt x="672" y="897"/>
                    <a:pt x="2017" y="0"/>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99" name="Google Shape;5999;p9"/>
            <p:cNvSpPr/>
            <p:nvPr/>
          </p:nvSpPr>
          <p:spPr>
            <a:xfrm>
              <a:off x="776000" y="2014250"/>
              <a:ext cx="11225" cy="11225"/>
            </a:xfrm>
            <a:custGeom>
              <a:avLst/>
              <a:gdLst/>
              <a:ahLst/>
              <a:cxnLst/>
              <a:rect l="l" t="t" r="r" b="b"/>
              <a:pathLst>
                <a:path w="449" h="449" extrusionOk="0">
                  <a:moveTo>
                    <a:pt x="224" y="0"/>
                  </a:moveTo>
                  <a:cubicBezTo>
                    <a:pt x="0" y="0"/>
                    <a:pt x="224" y="449"/>
                    <a:pt x="449" y="449"/>
                  </a:cubicBezTo>
                  <a:cubicBezTo>
                    <a:pt x="449" y="225"/>
                    <a:pt x="449" y="0"/>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00" name="Google Shape;6000;p9"/>
            <p:cNvSpPr/>
            <p:nvPr/>
          </p:nvSpPr>
          <p:spPr>
            <a:xfrm>
              <a:off x="759175" y="2047875"/>
              <a:ext cx="28050" cy="28025"/>
            </a:xfrm>
            <a:custGeom>
              <a:avLst/>
              <a:gdLst/>
              <a:ahLst/>
              <a:cxnLst/>
              <a:rect l="l" t="t" r="r" b="b"/>
              <a:pathLst>
                <a:path w="1122" h="1121" extrusionOk="0">
                  <a:moveTo>
                    <a:pt x="1122" y="0"/>
                  </a:moveTo>
                  <a:cubicBezTo>
                    <a:pt x="225" y="0"/>
                    <a:pt x="1" y="448"/>
                    <a:pt x="1" y="1121"/>
                  </a:cubicBezTo>
                  <a:cubicBezTo>
                    <a:pt x="673" y="897"/>
                    <a:pt x="1122" y="673"/>
                    <a:pt x="112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01" name="Google Shape;6001;p9"/>
            <p:cNvSpPr/>
            <p:nvPr/>
          </p:nvSpPr>
          <p:spPr>
            <a:xfrm>
              <a:off x="663925" y="2047875"/>
              <a:ext cx="56075" cy="39225"/>
            </a:xfrm>
            <a:custGeom>
              <a:avLst/>
              <a:gdLst/>
              <a:ahLst/>
              <a:cxnLst/>
              <a:rect l="l" t="t" r="r" b="b"/>
              <a:pathLst>
                <a:path w="2243" h="1569" extrusionOk="0">
                  <a:moveTo>
                    <a:pt x="2242" y="0"/>
                  </a:moveTo>
                  <a:lnTo>
                    <a:pt x="2242" y="0"/>
                  </a:lnTo>
                  <a:cubicBezTo>
                    <a:pt x="897" y="224"/>
                    <a:pt x="1" y="673"/>
                    <a:pt x="1" y="1569"/>
                  </a:cubicBezTo>
                  <a:cubicBezTo>
                    <a:pt x="2018" y="1345"/>
                    <a:pt x="1570" y="1121"/>
                    <a:pt x="224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02" name="Google Shape;6002;p9"/>
            <p:cNvSpPr/>
            <p:nvPr/>
          </p:nvSpPr>
          <p:spPr>
            <a:xfrm>
              <a:off x="659775" y="1705350"/>
              <a:ext cx="21000" cy="18325"/>
            </a:xfrm>
            <a:custGeom>
              <a:avLst/>
              <a:gdLst/>
              <a:ahLst/>
              <a:cxnLst/>
              <a:rect l="l" t="t" r="r" b="b"/>
              <a:pathLst>
                <a:path w="840" h="733" extrusionOk="0">
                  <a:moveTo>
                    <a:pt x="615" y="0"/>
                  </a:moveTo>
                  <a:cubicBezTo>
                    <a:pt x="16" y="0"/>
                    <a:pt x="1" y="732"/>
                    <a:pt x="447" y="732"/>
                  </a:cubicBezTo>
                  <a:cubicBezTo>
                    <a:pt x="497" y="732"/>
                    <a:pt x="553" y="723"/>
                    <a:pt x="615" y="702"/>
                  </a:cubicBezTo>
                  <a:cubicBezTo>
                    <a:pt x="615" y="254"/>
                    <a:pt x="839" y="254"/>
                    <a:pt x="839" y="30"/>
                  </a:cubicBezTo>
                  <a:cubicBezTo>
                    <a:pt x="757" y="9"/>
                    <a:pt x="682" y="0"/>
                    <a:pt x="6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03" name="Google Shape;6003;p9"/>
            <p:cNvSpPr/>
            <p:nvPr/>
          </p:nvSpPr>
          <p:spPr>
            <a:xfrm>
              <a:off x="613500" y="1762125"/>
              <a:ext cx="11250" cy="16825"/>
            </a:xfrm>
            <a:custGeom>
              <a:avLst/>
              <a:gdLst/>
              <a:ahLst/>
              <a:cxnLst/>
              <a:rect l="l" t="t" r="r" b="b"/>
              <a:pathLst>
                <a:path w="450" h="673" extrusionOk="0">
                  <a:moveTo>
                    <a:pt x="1" y="0"/>
                  </a:moveTo>
                  <a:cubicBezTo>
                    <a:pt x="1" y="224"/>
                    <a:pt x="1" y="448"/>
                    <a:pt x="225" y="673"/>
                  </a:cubicBezTo>
                  <a:cubicBezTo>
                    <a:pt x="449" y="673"/>
                    <a:pt x="225"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04" name="Google Shape;6004;p9"/>
            <p:cNvSpPr/>
            <p:nvPr/>
          </p:nvSpPr>
          <p:spPr>
            <a:xfrm>
              <a:off x="568675" y="1818150"/>
              <a:ext cx="50450" cy="33650"/>
            </a:xfrm>
            <a:custGeom>
              <a:avLst/>
              <a:gdLst/>
              <a:ahLst/>
              <a:cxnLst/>
              <a:rect l="l" t="t" r="r" b="b"/>
              <a:pathLst>
                <a:path w="2018" h="1346" extrusionOk="0">
                  <a:moveTo>
                    <a:pt x="2018" y="0"/>
                  </a:moveTo>
                  <a:cubicBezTo>
                    <a:pt x="1122" y="0"/>
                    <a:pt x="449" y="673"/>
                    <a:pt x="1" y="1345"/>
                  </a:cubicBezTo>
                  <a:cubicBezTo>
                    <a:pt x="897" y="1121"/>
                    <a:pt x="1570" y="673"/>
                    <a:pt x="201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05" name="Google Shape;6005;p9"/>
            <p:cNvSpPr/>
            <p:nvPr/>
          </p:nvSpPr>
          <p:spPr>
            <a:xfrm>
              <a:off x="591100" y="1778925"/>
              <a:ext cx="16825" cy="22450"/>
            </a:xfrm>
            <a:custGeom>
              <a:avLst/>
              <a:gdLst/>
              <a:ahLst/>
              <a:cxnLst/>
              <a:rect l="l" t="t" r="r" b="b"/>
              <a:pathLst>
                <a:path w="673" h="898" extrusionOk="0">
                  <a:moveTo>
                    <a:pt x="673" y="1"/>
                  </a:moveTo>
                  <a:cubicBezTo>
                    <a:pt x="225" y="1"/>
                    <a:pt x="0" y="449"/>
                    <a:pt x="0" y="897"/>
                  </a:cubicBezTo>
                  <a:cubicBezTo>
                    <a:pt x="673" y="897"/>
                    <a:pt x="673" y="449"/>
                    <a:pt x="6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06" name="Google Shape;6006;p9"/>
            <p:cNvSpPr/>
            <p:nvPr/>
          </p:nvSpPr>
          <p:spPr>
            <a:xfrm>
              <a:off x="596700" y="3286100"/>
              <a:ext cx="16825" cy="11250"/>
            </a:xfrm>
            <a:custGeom>
              <a:avLst/>
              <a:gdLst/>
              <a:ahLst/>
              <a:cxnLst/>
              <a:rect l="l" t="t" r="r" b="b"/>
              <a:pathLst>
                <a:path w="673" h="450" extrusionOk="0">
                  <a:moveTo>
                    <a:pt x="1" y="1"/>
                  </a:moveTo>
                  <a:cubicBezTo>
                    <a:pt x="1" y="1"/>
                    <a:pt x="1" y="449"/>
                    <a:pt x="225" y="449"/>
                  </a:cubicBezTo>
                  <a:cubicBezTo>
                    <a:pt x="673" y="449"/>
                    <a:pt x="449"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07" name="Google Shape;6007;p9"/>
            <p:cNvSpPr/>
            <p:nvPr/>
          </p:nvSpPr>
          <p:spPr>
            <a:xfrm>
              <a:off x="591100" y="3420575"/>
              <a:ext cx="8250" cy="12375"/>
            </a:xfrm>
            <a:custGeom>
              <a:avLst/>
              <a:gdLst/>
              <a:ahLst/>
              <a:cxnLst/>
              <a:rect l="l" t="t" r="r" b="b"/>
              <a:pathLst>
                <a:path w="330" h="495" extrusionOk="0">
                  <a:moveTo>
                    <a:pt x="0" y="1"/>
                  </a:moveTo>
                  <a:cubicBezTo>
                    <a:pt x="0" y="225"/>
                    <a:pt x="0" y="449"/>
                    <a:pt x="225" y="449"/>
                  </a:cubicBezTo>
                  <a:cubicBezTo>
                    <a:pt x="257" y="481"/>
                    <a:pt x="275" y="495"/>
                    <a:pt x="283" y="495"/>
                  </a:cubicBezTo>
                  <a:cubicBezTo>
                    <a:pt x="330" y="495"/>
                    <a:pt x="0"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08" name="Google Shape;6008;p9"/>
            <p:cNvSpPr/>
            <p:nvPr/>
          </p:nvSpPr>
          <p:spPr>
            <a:xfrm>
              <a:off x="546275" y="1795725"/>
              <a:ext cx="33650" cy="33650"/>
            </a:xfrm>
            <a:custGeom>
              <a:avLst/>
              <a:gdLst/>
              <a:ahLst/>
              <a:cxnLst/>
              <a:rect l="l" t="t" r="r" b="b"/>
              <a:pathLst>
                <a:path w="1346" h="1346" extrusionOk="0">
                  <a:moveTo>
                    <a:pt x="1345" y="1"/>
                  </a:moveTo>
                  <a:cubicBezTo>
                    <a:pt x="0" y="1"/>
                    <a:pt x="449" y="1346"/>
                    <a:pt x="1345" y="1346"/>
                  </a:cubicBezTo>
                  <a:cubicBezTo>
                    <a:pt x="1345" y="673"/>
                    <a:pt x="897" y="673"/>
                    <a:pt x="134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09" name="Google Shape;6009;p9"/>
            <p:cNvSpPr/>
            <p:nvPr/>
          </p:nvSpPr>
          <p:spPr>
            <a:xfrm>
              <a:off x="549075" y="1857375"/>
              <a:ext cx="28050" cy="4225"/>
            </a:xfrm>
            <a:custGeom>
              <a:avLst/>
              <a:gdLst/>
              <a:ahLst/>
              <a:cxnLst/>
              <a:rect l="l" t="t" r="r" b="b"/>
              <a:pathLst>
                <a:path w="1122" h="169" extrusionOk="0">
                  <a:moveTo>
                    <a:pt x="561" y="0"/>
                  </a:moveTo>
                  <a:lnTo>
                    <a:pt x="561" y="0"/>
                  </a:lnTo>
                  <a:cubicBezTo>
                    <a:pt x="1" y="112"/>
                    <a:pt x="281" y="168"/>
                    <a:pt x="561" y="168"/>
                  </a:cubicBezTo>
                  <a:cubicBezTo>
                    <a:pt x="841" y="168"/>
                    <a:pt x="1121" y="112"/>
                    <a:pt x="56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10" name="Google Shape;6010;p9"/>
            <p:cNvSpPr/>
            <p:nvPr/>
          </p:nvSpPr>
          <p:spPr>
            <a:xfrm>
              <a:off x="540025" y="1862975"/>
              <a:ext cx="24825" cy="6500"/>
            </a:xfrm>
            <a:custGeom>
              <a:avLst/>
              <a:gdLst/>
              <a:ahLst/>
              <a:cxnLst/>
              <a:rect l="l" t="t" r="r" b="b"/>
              <a:pathLst>
                <a:path w="993" h="260" extrusionOk="0">
                  <a:moveTo>
                    <a:pt x="475" y="0"/>
                  </a:moveTo>
                  <a:lnTo>
                    <a:pt x="475" y="0"/>
                  </a:lnTo>
                  <a:cubicBezTo>
                    <a:pt x="1" y="190"/>
                    <a:pt x="88" y="259"/>
                    <a:pt x="278" y="259"/>
                  </a:cubicBezTo>
                  <a:cubicBezTo>
                    <a:pt x="539" y="259"/>
                    <a:pt x="992" y="130"/>
                    <a:pt x="47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11" name="Google Shape;6011;p9"/>
            <p:cNvSpPr/>
            <p:nvPr/>
          </p:nvSpPr>
          <p:spPr>
            <a:xfrm>
              <a:off x="529475" y="1409125"/>
              <a:ext cx="16825" cy="11250"/>
            </a:xfrm>
            <a:custGeom>
              <a:avLst/>
              <a:gdLst/>
              <a:ahLst/>
              <a:cxnLst/>
              <a:rect l="l" t="t" r="r" b="b"/>
              <a:pathLst>
                <a:path w="673" h="450" extrusionOk="0">
                  <a:moveTo>
                    <a:pt x="224" y="1"/>
                  </a:moveTo>
                  <a:cubicBezTo>
                    <a:pt x="0" y="1"/>
                    <a:pt x="224" y="449"/>
                    <a:pt x="672" y="449"/>
                  </a:cubicBezTo>
                  <a:cubicBezTo>
                    <a:pt x="672" y="225"/>
                    <a:pt x="672" y="1"/>
                    <a:pt x="2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12" name="Google Shape;6012;p9"/>
            <p:cNvSpPr/>
            <p:nvPr/>
          </p:nvSpPr>
          <p:spPr>
            <a:xfrm>
              <a:off x="525600" y="1840550"/>
              <a:ext cx="22425" cy="6500"/>
            </a:xfrm>
            <a:custGeom>
              <a:avLst/>
              <a:gdLst/>
              <a:ahLst/>
              <a:cxnLst/>
              <a:rect l="l" t="t" r="r" b="b"/>
              <a:pathLst>
                <a:path w="897" h="260" extrusionOk="0">
                  <a:moveTo>
                    <a:pt x="379" y="1"/>
                  </a:moveTo>
                  <a:lnTo>
                    <a:pt x="379" y="1"/>
                  </a:lnTo>
                  <a:cubicBezTo>
                    <a:pt x="0" y="190"/>
                    <a:pt x="102" y="260"/>
                    <a:pt x="278" y="260"/>
                  </a:cubicBezTo>
                  <a:cubicBezTo>
                    <a:pt x="518" y="260"/>
                    <a:pt x="897" y="130"/>
                    <a:pt x="3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13" name="Google Shape;6013;p9"/>
            <p:cNvSpPr/>
            <p:nvPr/>
          </p:nvSpPr>
          <p:spPr>
            <a:xfrm>
              <a:off x="456625" y="2193550"/>
              <a:ext cx="67250" cy="39250"/>
            </a:xfrm>
            <a:custGeom>
              <a:avLst/>
              <a:gdLst/>
              <a:ahLst/>
              <a:cxnLst/>
              <a:rect l="l" t="t" r="r" b="b"/>
              <a:pathLst>
                <a:path w="2690" h="1570" extrusionOk="0">
                  <a:moveTo>
                    <a:pt x="2690" y="0"/>
                  </a:moveTo>
                  <a:lnTo>
                    <a:pt x="2690" y="0"/>
                  </a:lnTo>
                  <a:cubicBezTo>
                    <a:pt x="1569" y="224"/>
                    <a:pt x="1" y="897"/>
                    <a:pt x="449" y="1569"/>
                  </a:cubicBezTo>
                  <a:cubicBezTo>
                    <a:pt x="1121" y="897"/>
                    <a:pt x="2242" y="673"/>
                    <a:pt x="269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14" name="Google Shape;6014;p9"/>
            <p:cNvSpPr/>
            <p:nvPr/>
          </p:nvSpPr>
          <p:spPr>
            <a:xfrm>
              <a:off x="430125" y="1906050"/>
              <a:ext cx="21550" cy="12975"/>
            </a:xfrm>
            <a:custGeom>
              <a:avLst/>
              <a:gdLst/>
              <a:ahLst/>
              <a:cxnLst/>
              <a:rect l="l" t="t" r="r" b="b"/>
              <a:pathLst>
                <a:path w="862" h="519" extrusionOk="0">
                  <a:moveTo>
                    <a:pt x="654" y="1"/>
                  </a:moveTo>
                  <a:cubicBezTo>
                    <a:pt x="434" y="1"/>
                    <a:pt x="0" y="260"/>
                    <a:pt x="388" y="518"/>
                  </a:cubicBezTo>
                  <a:cubicBezTo>
                    <a:pt x="862" y="140"/>
                    <a:pt x="815" y="1"/>
                    <a:pt x="65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15" name="Google Shape;6015;p9"/>
            <p:cNvSpPr/>
            <p:nvPr/>
          </p:nvSpPr>
          <p:spPr>
            <a:xfrm>
              <a:off x="422150" y="2232000"/>
              <a:ext cx="28900" cy="9625"/>
            </a:xfrm>
            <a:custGeom>
              <a:avLst/>
              <a:gdLst/>
              <a:ahLst/>
              <a:cxnLst/>
              <a:rect l="l" t="t" r="r" b="b"/>
              <a:pathLst>
                <a:path w="1156" h="385" extrusionOk="0">
                  <a:moveTo>
                    <a:pt x="733" y="1"/>
                  </a:moveTo>
                  <a:cubicBezTo>
                    <a:pt x="0" y="1"/>
                    <a:pt x="356" y="384"/>
                    <a:pt x="728" y="384"/>
                  </a:cubicBezTo>
                  <a:cubicBezTo>
                    <a:pt x="907" y="384"/>
                    <a:pt x="1089" y="295"/>
                    <a:pt x="1155" y="31"/>
                  </a:cubicBezTo>
                  <a:cubicBezTo>
                    <a:pt x="986" y="10"/>
                    <a:pt x="847" y="1"/>
                    <a:pt x="73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16" name="Google Shape;6016;p9"/>
            <p:cNvSpPr/>
            <p:nvPr/>
          </p:nvSpPr>
          <p:spPr>
            <a:xfrm>
              <a:off x="307750" y="1957075"/>
              <a:ext cx="25625" cy="12375"/>
            </a:xfrm>
            <a:custGeom>
              <a:avLst/>
              <a:gdLst/>
              <a:ahLst/>
              <a:cxnLst/>
              <a:rect l="l" t="t" r="r" b="b"/>
              <a:pathLst>
                <a:path w="1025" h="495" extrusionOk="0">
                  <a:moveTo>
                    <a:pt x="753" y="1"/>
                  </a:moveTo>
                  <a:cubicBezTo>
                    <a:pt x="247" y="1"/>
                    <a:pt x="0" y="495"/>
                    <a:pt x="577" y="495"/>
                  </a:cubicBezTo>
                  <a:cubicBezTo>
                    <a:pt x="577" y="270"/>
                    <a:pt x="1025" y="270"/>
                    <a:pt x="1025" y="46"/>
                  </a:cubicBezTo>
                  <a:cubicBezTo>
                    <a:pt x="929" y="14"/>
                    <a:pt x="837" y="1"/>
                    <a:pt x="75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17" name="Google Shape;6017;p9"/>
            <p:cNvSpPr/>
            <p:nvPr/>
          </p:nvSpPr>
          <p:spPr>
            <a:xfrm>
              <a:off x="288550" y="2292875"/>
              <a:ext cx="39225" cy="12750"/>
            </a:xfrm>
            <a:custGeom>
              <a:avLst/>
              <a:gdLst/>
              <a:ahLst/>
              <a:cxnLst/>
              <a:rect l="l" t="t" r="r" b="b"/>
              <a:pathLst>
                <a:path w="1569" h="510" extrusionOk="0">
                  <a:moveTo>
                    <a:pt x="1103" y="0"/>
                  </a:moveTo>
                  <a:cubicBezTo>
                    <a:pt x="509" y="0"/>
                    <a:pt x="181" y="328"/>
                    <a:pt x="0" y="510"/>
                  </a:cubicBezTo>
                  <a:cubicBezTo>
                    <a:pt x="672" y="510"/>
                    <a:pt x="1569" y="510"/>
                    <a:pt x="1569" y="61"/>
                  </a:cubicBezTo>
                  <a:cubicBezTo>
                    <a:pt x="1398" y="18"/>
                    <a:pt x="1243" y="0"/>
                    <a:pt x="11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18" name="Google Shape;6018;p9"/>
            <p:cNvSpPr/>
            <p:nvPr/>
          </p:nvSpPr>
          <p:spPr>
            <a:xfrm>
              <a:off x="249325" y="1033750"/>
              <a:ext cx="16825" cy="5625"/>
            </a:xfrm>
            <a:custGeom>
              <a:avLst/>
              <a:gdLst/>
              <a:ahLst/>
              <a:cxnLst/>
              <a:rect l="l" t="t" r="r" b="b"/>
              <a:pathLst>
                <a:path w="673" h="225" extrusionOk="0">
                  <a:moveTo>
                    <a:pt x="448" y="0"/>
                  </a:moveTo>
                  <a:cubicBezTo>
                    <a:pt x="0" y="0"/>
                    <a:pt x="448" y="224"/>
                    <a:pt x="673" y="224"/>
                  </a:cubicBezTo>
                  <a:cubicBezTo>
                    <a:pt x="673" y="224"/>
                    <a:pt x="673" y="0"/>
                    <a:pt x="4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19" name="Google Shape;6019;p9"/>
            <p:cNvSpPr/>
            <p:nvPr/>
          </p:nvSpPr>
          <p:spPr>
            <a:xfrm>
              <a:off x="252525" y="2324775"/>
              <a:ext cx="12625" cy="6500"/>
            </a:xfrm>
            <a:custGeom>
              <a:avLst/>
              <a:gdLst/>
              <a:ahLst/>
              <a:cxnLst/>
              <a:rect l="l" t="t" r="r" b="b"/>
              <a:pathLst>
                <a:path w="505" h="260" extrusionOk="0">
                  <a:moveTo>
                    <a:pt x="38" y="1"/>
                  </a:moveTo>
                  <a:cubicBezTo>
                    <a:pt x="1" y="1"/>
                    <a:pt x="454" y="259"/>
                    <a:pt x="491" y="259"/>
                  </a:cubicBezTo>
                  <a:cubicBezTo>
                    <a:pt x="505" y="259"/>
                    <a:pt x="463" y="225"/>
                    <a:pt x="320" y="130"/>
                  </a:cubicBezTo>
                  <a:cubicBezTo>
                    <a:pt x="131" y="35"/>
                    <a:pt x="52" y="1"/>
                    <a:pt x="3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20" name="Google Shape;6020;p9"/>
            <p:cNvSpPr/>
            <p:nvPr/>
          </p:nvSpPr>
          <p:spPr>
            <a:xfrm>
              <a:off x="232500" y="2367225"/>
              <a:ext cx="44850" cy="22450"/>
            </a:xfrm>
            <a:custGeom>
              <a:avLst/>
              <a:gdLst/>
              <a:ahLst/>
              <a:cxnLst/>
              <a:rect l="l" t="t" r="r" b="b"/>
              <a:pathLst>
                <a:path w="1794" h="898" extrusionOk="0">
                  <a:moveTo>
                    <a:pt x="1794" y="1"/>
                  </a:moveTo>
                  <a:cubicBezTo>
                    <a:pt x="673" y="1"/>
                    <a:pt x="1" y="1"/>
                    <a:pt x="225" y="897"/>
                  </a:cubicBezTo>
                  <a:lnTo>
                    <a:pt x="1794"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21" name="Google Shape;6021;p9"/>
            <p:cNvSpPr/>
            <p:nvPr/>
          </p:nvSpPr>
          <p:spPr>
            <a:xfrm>
              <a:off x="6855175" y="742400"/>
              <a:ext cx="95275" cy="162500"/>
            </a:xfrm>
            <a:custGeom>
              <a:avLst/>
              <a:gdLst/>
              <a:ahLst/>
              <a:cxnLst/>
              <a:rect l="l" t="t" r="r" b="b"/>
              <a:pathLst>
                <a:path w="3811" h="6500" extrusionOk="0">
                  <a:moveTo>
                    <a:pt x="3811" y="0"/>
                  </a:moveTo>
                  <a:cubicBezTo>
                    <a:pt x="1122" y="0"/>
                    <a:pt x="1" y="2017"/>
                    <a:pt x="1" y="6499"/>
                  </a:cubicBezTo>
                  <a:lnTo>
                    <a:pt x="381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22" name="Google Shape;6022;p9"/>
            <p:cNvSpPr/>
            <p:nvPr/>
          </p:nvSpPr>
          <p:spPr>
            <a:xfrm>
              <a:off x="6658000" y="748875"/>
              <a:ext cx="176675" cy="312900"/>
            </a:xfrm>
            <a:custGeom>
              <a:avLst/>
              <a:gdLst/>
              <a:ahLst/>
              <a:cxnLst/>
              <a:rect l="l" t="t" r="r" b="b"/>
              <a:pathLst>
                <a:path w="7067" h="12516" extrusionOk="0">
                  <a:moveTo>
                    <a:pt x="6968" y="1"/>
                  </a:moveTo>
                  <a:lnTo>
                    <a:pt x="6968" y="1"/>
                  </a:lnTo>
                  <a:cubicBezTo>
                    <a:pt x="6577" y="1"/>
                    <a:pt x="0" y="11979"/>
                    <a:pt x="716" y="12516"/>
                  </a:cubicBezTo>
                  <a:cubicBezTo>
                    <a:pt x="2509" y="9154"/>
                    <a:pt x="4078" y="6016"/>
                    <a:pt x="5871" y="2655"/>
                  </a:cubicBezTo>
                  <a:cubicBezTo>
                    <a:pt x="6773" y="761"/>
                    <a:pt x="7067" y="1"/>
                    <a:pt x="696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23" name="Google Shape;6023;p9"/>
            <p:cNvSpPr/>
            <p:nvPr/>
          </p:nvSpPr>
          <p:spPr>
            <a:xfrm>
              <a:off x="6838375" y="748000"/>
              <a:ext cx="39250" cy="22425"/>
            </a:xfrm>
            <a:custGeom>
              <a:avLst/>
              <a:gdLst/>
              <a:ahLst/>
              <a:cxnLst/>
              <a:rect l="l" t="t" r="r" b="b"/>
              <a:pathLst>
                <a:path w="1570" h="897" extrusionOk="0">
                  <a:moveTo>
                    <a:pt x="673" y="0"/>
                  </a:moveTo>
                  <a:cubicBezTo>
                    <a:pt x="673" y="224"/>
                    <a:pt x="1" y="897"/>
                    <a:pt x="449" y="897"/>
                  </a:cubicBezTo>
                  <a:cubicBezTo>
                    <a:pt x="673" y="672"/>
                    <a:pt x="1569" y="224"/>
                    <a:pt x="6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24" name="Google Shape;6024;p9"/>
            <p:cNvSpPr/>
            <p:nvPr/>
          </p:nvSpPr>
          <p:spPr>
            <a:xfrm>
              <a:off x="6743125" y="949700"/>
              <a:ext cx="28050" cy="28025"/>
            </a:xfrm>
            <a:custGeom>
              <a:avLst/>
              <a:gdLst/>
              <a:ahLst/>
              <a:cxnLst/>
              <a:rect l="l" t="t" r="r" b="b"/>
              <a:pathLst>
                <a:path w="1122" h="1121" extrusionOk="0">
                  <a:moveTo>
                    <a:pt x="1121" y="0"/>
                  </a:moveTo>
                  <a:cubicBezTo>
                    <a:pt x="225" y="224"/>
                    <a:pt x="449" y="673"/>
                    <a:pt x="1" y="1121"/>
                  </a:cubicBezTo>
                  <a:cubicBezTo>
                    <a:pt x="673" y="1121"/>
                    <a:pt x="673" y="673"/>
                    <a:pt x="112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25" name="Google Shape;6025;p9"/>
            <p:cNvSpPr/>
            <p:nvPr/>
          </p:nvSpPr>
          <p:spPr>
            <a:xfrm>
              <a:off x="6664675" y="3842550"/>
              <a:ext cx="22450" cy="15725"/>
            </a:xfrm>
            <a:custGeom>
              <a:avLst/>
              <a:gdLst/>
              <a:ahLst/>
              <a:cxnLst/>
              <a:rect l="l" t="t" r="r" b="b"/>
              <a:pathLst>
                <a:path w="898" h="629" extrusionOk="0">
                  <a:moveTo>
                    <a:pt x="299" y="0"/>
                  </a:moveTo>
                  <a:cubicBezTo>
                    <a:pt x="211" y="0"/>
                    <a:pt x="113" y="43"/>
                    <a:pt x="1" y="155"/>
                  </a:cubicBezTo>
                  <a:cubicBezTo>
                    <a:pt x="327" y="155"/>
                    <a:pt x="534" y="629"/>
                    <a:pt x="710" y="629"/>
                  </a:cubicBezTo>
                  <a:cubicBezTo>
                    <a:pt x="775" y="629"/>
                    <a:pt x="836" y="562"/>
                    <a:pt x="897" y="379"/>
                  </a:cubicBezTo>
                  <a:cubicBezTo>
                    <a:pt x="729" y="379"/>
                    <a:pt x="561" y="0"/>
                    <a:pt x="29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26" name="Google Shape;6026;p9"/>
            <p:cNvSpPr/>
            <p:nvPr/>
          </p:nvSpPr>
          <p:spPr>
            <a:xfrm>
              <a:off x="6513400" y="3997675"/>
              <a:ext cx="5625" cy="11225"/>
            </a:xfrm>
            <a:custGeom>
              <a:avLst/>
              <a:gdLst/>
              <a:ahLst/>
              <a:cxnLst/>
              <a:rect l="l" t="t" r="r" b="b"/>
              <a:pathLst>
                <a:path w="225" h="449" extrusionOk="0">
                  <a:moveTo>
                    <a:pt x="225" y="1"/>
                  </a:moveTo>
                  <a:cubicBezTo>
                    <a:pt x="1" y="1"/>
                    <a:pt x="1" y="225"/>
                    <a:pt x="1" y="449"/>
                  </a:cubicBezTo>
                  <a:lnTo>
                    <a:pt x="22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27" name="Google Shape;6027;p9"/>
            <p:cNvSpPr/>
            <p:nvPr/>
          </p:nvSpPr>
          <p:spPr>
            <a:xfrm>
              <a:off x="6515325" y="3938925"/>
              <a:ext cx="14175" cy="8275"/>
            </a:xfrm>
            <a:custGeom>
              <a:avLst/>
              <a:gdLst/>
              <a:ahLst/>
              <a:cxnLst/>
              <a:rect l="l" t="t" r="r" b="b"/>
              <a:pathLst>
                <a:path w="567" h="331" extrusionOk="0">
                  <a:moveTo>
                    <a:pt x="102" y="0"/>
                  </a:moveTo>
                  <a:cubicBezTo>
                    <a:pt x="1" y="0"/>
                    <a:pt x="452" y="330"/>
                    <a:pt x="533" y="330"/>
                  </a:cubicBezTo>
                  <a:cubicBezTo>
                    <a:pt x="566" y="330"/>
                    <a:pt x="535" y="273"/>
                    <a:pt x="372" y="110"/>
                  </a:cubicBezTo>
                  <a:cubicBezTo>
                    <a:pt x="214" y="31"/>
                    <a:pt x="133" y="0"/>
                    <a:pt x="10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28" name="Google Shape;6028;p9"/>
            <p:cNvSpPr/>
            <p:nvPr/>
          </p:nvSpPr>
          <p:spPr>
            <a:xfrm>
              <a:off x="6513400" y="3947250"/>
              <a:ext cx="25" cy="25"/>
            </a:xfrm>
            <a:custGeom>
              <a:avLst/>
              <a:gdLst/>
              <a:ahLst/>
              <a:cxnLst/>
              <a:rect l="l" t="t" r="r" b="b"/>
              <a:pathLst>
                <a:path w="1" h="1" extrusionOk="0">
                  <a:moveTo>
                    <a:pt x="1" y="1"/>
                  </a:move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29" name="Google Shape;6029;p9"/>
            <p:cNvSpPr/>
            <p:nvPr/>
          </p:nvSpPr>
          <p:spPr>
            <a:xfrm>
              <a:off x="6194050" y="1694875"/>
              <a:ext cx="39225" cy="22450"/>
            </a:xfrm>
            <a:custGeom>
              <a:avLst/>
              <a:gdLst/>
              <a:ahLst/>
              <a:cxnLst/>
              <a:rect l="l" t="t" r="r" b="b"/>
              <a:pathLst>
                <a:path w="1569" h="898" extrusionOk="0">
                  <a:moveTo>
                    <a:pt x="448" y="1"/>
                  </a:moveTo>
                  <a:cubicBezTo>
                    <a:pt x="448" y="1"/>
                    <a:pt x="0" y="897"/>
                    <a:pt x="448" y="897"/>
                  </a:cubicBezTo>
                  <a:cubicBezTo>
                    <a:pt x="672" y="449"/>
                    <a:pt x="1569" y="225"/>
                    <a:pt x="4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30" name="Google Shape;6030;p9"/>
            <p:cNvSpPr/>
            <p:nvPr/>
          </p:nvSpPr>
          <p:spPr>
            <a:xfrm>
              <a:off x="5981125" y="1535400"/>
              <a:ext cx="20175" cy="19425"/>
            </a:xfrm>
            <a:custGeom>
              <a:avLst/>
              <a:gdLst/>
              <a:ahLst/>
              <a:cxnLst/>
              <a:rect l="l" t="t" r="r" b="b"/>
              <a:pathLst>
                <a:path w="807" h="777" extrusionOk="0">
                  <a:moveTo>
                    <a:pt x="606" y="1"/>
                  </a:moveTo>
                  <a:cubicBezTo>
                    <a:pt x="460" y="1"/>
                    <a:pt x="190" y="209"/>
                    <a:pt x="1" y="777"/>
                  </a:cubicBezTo>
                  <a:cubicBezTo>
                    <a:pt x="777" y="389"/>
                    <a:pt x="806" y="1"/>
                    <a:pt x="60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31" name="Google Shape;6031;p9"/>
            <p:cNvSpPr/>
            <p:nvPr/>
          </p:nvSpPr>
          <p:spPr>
            <a:xfrm>
              <a:off x="5930700" y="1582825"/>
              <a:ext cx="50450" cy="50450"/>
            </a:xfrm>
            <a:custGeom>
              <a:avLst/>
              <a:gdLst/>
              <a:ahLst/>
              <a:cxnLst/>
              <a:rect l="l" t="t" r="r" b="b"/>
              <a:pathLst>
                <a:path w="2018" h="2018" extrusionOk="0">
                  <a:moveTo>
                    <a:pt x="1121" y="0"/>
                  </a:moveTo>
                  <a:cubicBezTo>
                    <a:pt x="897" y="449"/>
                    <a:pt x="1" y="2018"/>
                    <a:pt x="673" y="2018"/>
                  </a:cubicBezTo>
                  <a:cubicBezTo>
                    <a:pt x="225" y="1121"/>
                    <a:pt x="2018" y="673"/>
                    <a:pt x="112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32" name="Google Shape;6032;p9"/>
            <p:cNvSpPr/>
            <p:nvPr/>
          </p:nvSpPr>
          <p:spPr>
            <a:xfrm>
              <a:off x="5817000" y="4065000"/>
              <a:ext cx="12000" cy="8275"/>
            </a:xfrm>
            <a:custGeom>
              <a:avLst/>
              <a:gdLst/>
              <a:ahLst/>
              <a:cxnLst/>
              <a:rect l="l" t="t" r="r" b="b"/>
              <a:pathLst>
                <a:path w="480" h="331" extrusionOk="0">
                  <a:moveTo>
                    <a:pt x="6" y="0"/>
                  </a:moveTo>
                  <a:lnTo>
                    <a:pt x="6" y="0"/>
                  </a:lnTo>
                  <a:cubicBezTo>
                    <a:pt x="0" y="0"/>
                    <a:pt x="73" y="58"/>
                    <a:pt x="290" y="221"/>
                  </a:cubicBezTo>
                  <a:cubicBezTo>
                    <a:pt x="409" y="300"/>
                    <a:pt x="458" y="330"/>
                    <a:pt x="463" y="330"/>
                  </a:cubicBezTo>
                  <a:cubicBezTo>
                    <a:pt x="480" y="330"/>
                    <a:pt x="19" y="0"/>
                    <a:pt x="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33" name="Google Shape;6033;p9"/>
            <p:cNvSpPr/>
            <p:nvPr/>
          </p:nvSpPr>
          <p:spPr>
            <a:xfrm>
              <a:off x="5661750" y="1853675"/>
              <a:ext cx="28050" cy="21425"/>
            </a:xfrm>
            <a:custGeom>
              <a:avLst/>
              <a:gdLst/>
              <a:ahLst/>
              <a:cxnLst/>
              <a:rect l="l" t="t" r="r" b="b"/>
              <a:pathLst>
                <a:path w="1122" h="857" extrusionOk="0">
                  <a:moveTo>
                    <a:pt x="246" y="0"/>
                  </a:moveTo>
                  <a:cubicBezTo>
                    <a:pt x="141" y="0"/>
                    <a:pt x="53" y="44"/>
                    <a:pt x="1" y="148"/>
                  </a:cubicBezTo>
                  <a:cubicBezTo>
                    <a:pt x="599" y="148"/>
                    <a:pt x="311" y="857"/>
                    <a:pt x="869" y="857"/>
                  </a:cubicBezTo>
                  <a:cubicBezTo>
                    <a:pt x="939" y="857"/>
                    <a:pt x="1022" y="845"/>
                    <a:pt x="1121" y="821"/>
                  </a:cubicBezTo>
                  <a:cubicBezTo>
                    <a:pt x="1121" y="476"/>
                    <a:pt x="593" y="0"/>
                    <a:pt x="2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34" name="Google Shape;6034;p9"/>
            <p:cNvSpPr/>
            <p:nvPr/>
          </p:nvSpPr>
          <p:spPr>
            <a:xfrm>
              <a:off x="4272225" y="2315700"/>
              <a:ext cx="76950" cy="81825"/>
            </a:xfrm>
            <a:custGeom>
              <a:avLst/>
              <a:gdLst/>
              <a:ahLst/>
              <a:cxnLst/>
              <a:rect l="l" t="t" r="r" b="b"/>
              <a:pathLst>
                <a:path w="3078" h="3273" extrusionOk="0">
                  <a:moveTo>
                    <a:pt x="472" y="206"/>
                  </a:moveTo>
                  <a:cubicBezTo>
                    <a:pt x="458" y="206"/>
                    <a:pt x="449" y="224"/>
                    <a:pt x="449" y="269"/>
                  </a:cubicBezTo>
                  <a:cubicBezTo>
                    <a:pt x="449" y="269"/>
                    <a:pt x="449" y="493"/>
                    <a:pt x="673" y="493"/>
                  </a:cubicBezTo>
                  <a:cubicBezTo>
                    <a:pt x="673" y="493"/>
                    <a:pt x="530" y="206"/>
                    <a:pt x="472" y="206"/>
                  </a:cubicBezTo>
                  <a:close/>
                  <a:moveTo>
                    <a:pt x="1" y="1389"/>
                  </a:moveTo>
                  <a:cubicBezTo>
                    <a:pt x="1" y="1390"/>
                    <a:pt x="1" y="1614"/>
                    <a:pt x="225" y="1614"/>
                  </a:cubicBezTo>
                  <a:cubicBezTo>
                    <a:pt x="225" y="1614"/>
                    <a:pt x="85" y="1474"/>
                    <a:pt x="1" y="1389"/>
                  </a:cubicBezTo>
                  <a:close/>
                  <a:moveTo>
                    <a:pt x="1706" y="1"/>
                  </a:moveTo>
                  <a:cubicBezTo>
                    <a:pt x="1555" y="1"/>
                    <a:pt x="1363" y="15"/>
                    <a:pt x="1121" y="45"/>
                  </a:cubicBezTo>
                  <a:cubicBezTo>
                    <a:pt x="875" y="537"/>
                    <a:pt x="798" y="1148"/>
                    <a:pt x="843" y="1705"/>
                  </a:cubicBezTo>
                  <a:lnTo>
                    <a:pt x="843" y="1705"/>
                  </a:lnTo>
                  <a:cubicBezTo>
                    <a:pt x="1014" y="1149"/>
                    <a:pt x="3078" y="1"/>
                    <a:pt x="1706" y="1"/>
                  </a:cubicBezTo>
                  <a:close/>
                  <a:moveTo>
                    <a:pt x="843" y="1705"/>
                  </a:moveTo>
                  <a:cubicBezTo>
                    <a:pt x="825" y="1764"/>
                    <a:pt x="828" y="1817"/>
                    <a:pt x="859" y="1860"/>
                  </a:cubicBezTo>
                  <a:lnTo>
                    <a:pt x="859" y="1860"/>
                  </a:lnTo>
                  <a:cubicBezTo>
                    <a:pt x="853" y="1809"/>
                    <a:pt x="848" y="1757"/>
                    <a:pt x="843" y="1705"/>
                  </a:cubicBezTo>
                  <a:close/>
                  <a:moveTo>
                    <a:pt x="2914" y="1838"/>
                  </a:moveTo>
                  <a:cubicBezTo>
                    <a:pt x="2236" y="1951"/>
                    <a:pt x="1757" y="2000"/>
                    <a:pt x="1431" y="2000"/>
                  </a:cubicBezTo>
                  <a:cubicBezTo>
                    <a:pt x="1095" y="2000"/>
                    <a:pt x="921" y="1948"/>
                    <a:pt x="859" y="1860"/>
                  </a:cubicBezTo>
                  <a:lnTo>
                    <a:pt x="859" y="1860"/>
                  </a:lnTo>
                  <a:cubicBezTo>
                    <a:pt x="956" y="2637"/>
                    <a:pt x="1292" y="3273"/>
                    <a:pt x="1734" y="3273"/>
                  </a:cubicBezTo>
                  <a:cubicBezTo>
                    <a:pt x="2084" y="3273"/>
                    <a:pt x="2499" y="2876"/>
                    <a:pt x="2914" y="1838"/>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35" name="Google Shape;6035;p9"/>
            <p:cNvSpPr/>
            <p:nvPr/>
          </p:nvSpPr>
          <p:spPr>
            <a:xfrm>
              <a:off x="5314375" y="1457525"/>
              <a:ext cx="33775" cy="20900"/>
            </a:xfrm>
            <a:custGeom>
              <a:avLst/>
              <a:gdLst/>
              <a:ahLst/>
              <a:cxnLst/>
              <a:rect l="l" t="t" r="r" b="b"/>
              <a:pathLst>
                <a:path w="1351" h="836" extrusionOk="0">
                  <a:moveTo>
                    <a:pt x="1091" y="0"/>
                  </a:moveTo>
                  <a:cubicBezTo>
                    <a:pt x="1046" y="0"/>
                    <a:pt x="983" y="25"/>
                    <a:pt x="897" y="82"/>
                  </a:cubicBezTo>
                  <a:cubicBezTo>
                    <a:pt x="897" y="530"/>
                    <a:pt x="225" y="530"/>
                    <a:pt x="1" y="754"/>
                  </a:cubicBezTo>
                  <a:cubicBezTo>
                    <a:pt x="115" y="811"/>
                    <a:pt x="225" y="836"/>
                    <a:pt x="330" y="836"/>
                  </a:cubicBezTo>
                  <a:cubicBezTo>
                    <a:pt x="942" y="836"/>
                    <a:pt x="1350" y="0"/>
                    <a:pt x="109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36" name="Google Shape;6036;p9"/>
            <p:cNvSpPr/>
            <p:nvPr/>
          </p:nvSpPr>
          <p:spPr>
            <a:xfrm>
              <a:off x="5493675" y="1280275"/>
              <a:ext cx="11225" cy="11225"/>
            </a:xfrm>
            <a:custGeom>
              <a:avLst/>
              <a:gdLst/>
              <a:ahLst/>
              <a:cxnLst/>
              <a:rect l="l" t="t" r="r" b="b"/>
              <a:pathLst>
                <a:path w="449" h="449" extrusionOk="0">
                  <a:moveTo>
                    <a:pt x="224" y="0"/>
                  </a:moveTo>
                  <a:cubicBezTo>
                    <a:pt x="0" y="0"/>
                    <a:pt x="224" y="448"/>
                    <a:pt x="449" y="448"/>
                  </a:cubicBezTo>
                  <a:cubicBezTo>
                    <a:pt x="449" y="448"/>
                    <a:pt x="449" y="0"/>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37" name="Google Shape;6037;p9"/>
            <p:cNvSpPr/>
            <p:nvPr/>
          </p:nvSpPr>
          <p:spPr>
            <a:xfrm>
              <a:off x="4866150" y="1795725"/>
              <a:ext cx="22425" cy="7500"/>
            </a:xfrm>
            <a:custGeom>
              <a:avLst/>
              <a:gdLst/>
              <a:ahLst/>
              <a:cxnLst/>
              <a:rect l="l" t="t" r="r" b="b"/>
              <a:pathLst>
                <a:path w="897" h="300" extrusionOk="0">
                  <a:moveTo>
                    <a:pt x="897" y="1"/>
                  </a:moveTo>
                  <a:cubicBezTo>
                    <a:pt x="0" y="1"/>
                    <a:pt x="299" y="300"/>
                    <a:pt x="598" y="300"/>
                  </a:cubicBezTo>
                  <a:cubicBezTo>
                    <a:pt x="747" y="300"/>
                    <a:pt x="897" y="225"/>
                    <a:pt x="8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38" name="Google Shape;6038;p9"/>
            <p:cNvSpPr/>
            <p:nvPr/>
          </p:nvSpPr>
          <p:spPr>
            <a:xfrm>
              <a:off x="5532900" y="1089775"/>
              <a:ext cx="16825" cy="11225"/>
            </a:xfrm>
            <a:custGeom>
              <a:avLst/>
              <a:gdLst/>
              <a:ahLst/>
              <a:cxnLst/>
              <a:rect l="l" t="t" r="r" b="b"/>
              <a:pathLst>
                <a:path w="673" h="449" extrusionOk="0">
                  <a:moveTo>
                    <a:pt x="224" y="0"/>
                  </a:moveTo>
                  <a:cubicBezTo>
                    <a:pt x="0" y="0"/>
                    <a:pt x="224" y="448"/>
                    <a:pt x="673" y="448"/>
                  </a:cubicBezTo>
                  <a:cubicBezTo>
                    <a:pt x="673" y="448"/>
                    <a:pt x="673" y="0"/>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39" name="Google Shape;6039;p9"/>
            <p:cNvSpPr/>
            <p:nvPr/>
          </p:nvSpPr>
          <p:spPr>
            <a:xfrm>
              <a:off x="5282675" y="1498875"/>
              <a:ext cx="14175" cy="8275"/>
            </a:xfrm>
            <a:custGeom>
              <a:avLst/>
              <a:gdLst/>
              <a:ahLst/>
              <a:cxnLst/>
              <a:rect l="l" t="t" r="r" b="b"/>
              <a:pathLst>
                <a:path w="567" h="331" extrusionOk="0">
                  <a:moveTo>
                    <a:pt x="533" y="0"/>
                  </a:moveTo>
                  <a:cubicBezTo>
                    <a:pt x="452" y="0"/>
                    <a:pt x="1" y="330"/>
                    <a:pt x="102" y="330"/>
                  </a:cubicBezTo>
                  <a:cubicBezTo>
                    <a:pt x="133" y="330"/>
                    <a:pt x="214" y="300"/>
                    <a:pt x="372" y="221"/>
                  </a:cubicBezTo>
                  <a:cubicBezTo>
                    <a:pt x="535" y="58"/>
                    <a:pt x="566" y="0"/>
                    <a:pt x="53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40" name="Google Shape;6040;p9"/>
            <p:cNvSpPr/>
            <p:nvPr/>
          </p:nvSpPr>
          <p:spPr>
            <a:xfrm>
              <a:off x="5460050" y="1325100"/>
              <a:ext cx="22450" cy="11225"/>
            </a:xfrm>
            <a:custGeom>
              <a:avLst/>
              <a:gdLst/>
              <a:ahLst/>
              <a:cxnLst/>
              <a:rect l="l" t="t" r="r" b="b"/>
              <a:pathLst>
                <a:path w="898" h="449" extrusionOk="0">
                  <a:moveTo>
                    <a:pt x="449" y="0"/>
                  </a:moveTo>
                  <a:cubicBezTo>
                    <a:pt x="449" y="224"/>
                    <a:pt x="1" y="224"/>
                    <a:pt x="449" y="448"/>
                  </a:cubicBezTo>
                  <a:cubicBezTo>
                    <a:pt x="897" y="448"/>
                    <a:pt x="897" y="0"/>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41" name="Google Shape;6041;p9"/>
            <p:cNvSpPr/>
            <p:nvPr/>
          </p:nvSpPr>
          <p:spPr>
            <a:xfrm>
              <a:off x="4653225" y="1991825"/>
              <a:ext cx="16850" cy="5650"/>
            </a:xfrm>
            <a:custGeom>
              <a:avLst/>
              <a:gdLst/>
              <a:ahLst/>
              <a:cxnLst/>
              <a:rect l="l" t="t" r="r" b="b"/>
              <a:pathLst>
                <a:path w="674" h="226" extrusionOk="0">
                  <a:moveTo>
                    <a:pt x="1" y="1"/>
                  </a:moveTo>
                  <a:cubicBezTo>
                    <a:pt x="1" y="1"/>
                    <a:pt x="225" y="225"/>
                    <a:pt x="449" y="225"/>
                  </a:cubicBezTo>
                  <a:cubicBezTo>
                    <a:pt x="673" y="225"/>
                    <a:pt x="225"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42" name="Google Shape;6042;p9"/>
            <p:cNvSpPr/>
            <p:nvPr/>
          </p:nvSpPr>
          <p:spPr>
            <a:xfrm>
              <a:off x="4969800" y="1011325"/>
              <a:ext cx="28025" cy="4225"/>
            </a:xfrm>
            <a:custGeom>
              <a:avLst/>
              <a:gdLst/>
              <a:ahLst/>
              <a:cxnLst/>
              <a:rect l="l" t="t" r="r" b="b"/>
              <a:pathLst>
                <a:path w="1121" h="169" extrusionOk="0">
                  <a:moveTo>
                    <a:pt x="561" y="1"/>
                  </a:moveTo>
                  <a:lnTo>
                    <a:pt x="561" y="1"/>
                  </a:lnTo>
                  <a:cubicBezTo>
                    <a:pt x="0" y="113"/>
                    <a:pt x="281" y="169"/>
                    <a:pt x="561" y="169"/>
                  </a:cubicBezTo>
                  <a:cubicBezTo>
                    <a:pt x="841" y="169"/>
                    <a:pt x="1121" y="113"/>
                    <a:pt x="5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43" name="Google Shape;6043;p9"/>
            <p:cNvSpPr/>
            <p:nvPr/>
          </p:nvSpPr>
          <p:spPr>
            <a:xfrm>
              <a:off x="4653350" y="1945000"/>
              <a:ext cx="44125" cy="30950"/>
            </a:xfrm>
            <a:custGeom>
              <a:avLst/>
              <a:gdLst/>
              <a:ahLst/>
              <a:cxnLst/>
              <a:rect l="l" t="t" r="r" b="b"/>
              <a:pathLst>
                <a:path w="1765" h="1238" extrusionOk="0">
                  <a:moveTo>
                    <a:pt x="949" y="1"/>
                  </a:moveTo>
                  <a:cubicBezTo>
                    <a:pt x="833" y="1"/>
                    <a:pt x="668" y="25"/>
                    <a:pt x="444" y="81"/>
                  </a:cubicBezTo>
                  <a:cubicBezTo>
                    <a:pt x="44" y="481"/>
                    <a:pt x="1" y="1237"/>
                    <a:pt x="155" y="1237"/>
                  </a:cubicBezTo>
                  <a:cubicBezTo>
                    <a:pt x="174" y="1237"/>
                    <a:pt x="196" y="1226"/>
                    <a:pt x="220" y="1202"/>
                  </a:cubicBezTo>
                  <a:cubicBezTo>
                    <a:pt x="220" y="1202"/>
                    <a:pt x="1764" y="1"/>
                    <a:pt x="9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44" name="Google Shape;6044;p9"/>
            <p:cNvSpPr/>
            <p:nvPr/>
          </p:nvSpPr>
          <p:spPr>
            <a:xfrm>
              <a:off x="5432050" y="1375525"/>
              <a:ext cx="56050" cy="50450"/>
            </a:xfrm>
            <a:custGeom>
              <a:avLst/>
              <a:gdLst/>
              <a:ahLst/>
              <a:cxnLst/>
              <a:rect l="l" t="t" r="r" b="b"/>
              <a:pathLst>
                <a:path w="2242" h="2018" extrusionOk="0">
                  <a:moveTo>
                    <a:pt x="1793" y="0"/>
                  </a:moveTo>
                  <a:lnTo>
                    <a:pt x="1793" y="0"/>
                  </a:lnTo>
                  <a:cubicBezTo>
                    <a:pt x="1345" y="897"/>
                    <a:pt x="224" y="1121"/>
                    <a:pt x="0" y="2017"/>
                  </a:cubicBezTo>
                  <a:cubicBezTo>
                    <a:pt x="897" y="1569"/>
                    <a:pt x="2241" y="673"/>
                    <a:pt x="17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45" name="Google Shape;6045;p9"/>
            <p:cNvSpPr/>
            <p:nvPr/>
          </p:nvSpPr>
          <p:spPr>
            <a:xfrm>
              <a:off x="4910975" y="3840800"/>
              <a:ext cx="33625" cy="33650"/>
            </a:xfrm>
            <a:custGeom>
              <a:avLst/>
              <a:gdLst/>
              <a:ahLst/>
              <a:cxnLst/>
              <a:rect l="l" t="t" r="r" b="b"/>
              <a:pathLst>
                <a:path w="1345" h="1346" extrusionOk="0">
                  <a:moveTo>
                    <a:pt x="1345" y="0"/>
                  </a:moveTo>
                  <a:cubicBezTo>
                    <a:pt x="224" y="0"/>
                    <a:pt x="224" y="673"/>
                    <a:pt x="0" y="1345"/>
                  </a:cubicBezTo>
                  <a:cubicBezTo>
                    <a:pt x="1121" y="1345"/>
                    <a:pt x="897" y="225"/>
                    <a:pt x="134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46" name="Google Shape;6046;p9"/>
            <p:cNvSpPr/>
            <p:nvPr/>
          </p:nvSpPr>
          <p:spPr>
            <a:xfrm>
              <a:off x="4708175" y="4261025"/>
              <a:ext cx="45925" cy="30625"/>
            </a:xfrm>
            <a:custGeom>
              <a:avLst/>
              <a:gdLst/>
              <a:ahLst/>
              <a:cxnLst/>
              <a:rect l="l" t="t" r="r" b="b"/>
              <a:pathLst>
                <a:path w="1837" h="1225" extrusionOk="0">
                  <a:moveTo>
                    <a:pt x="1164" y="0"/>
                  </a:moveTo>
                  <a:lnTo>
                    <a:pt x="1164" y="0"/>
                  </a:lnTo>
                  <a:cubicBezTo>
                    <a:pt x="977" y="376"/>
                    <a:pt x="1" y="1225"/>
                    <a:pt x="87" y="1225"/>
                  </a:cubicBezTo>
                  <a:cubicBezTo>
                    <a:pt x="103" y="1225"/>
                    <a:pt x="159" y="1193"/>
                    <a:pt x="268" y="1121"/>
                  </a:cubicBezTo>
                  <a:cubicBezTo>
                    <a:pt x="716" y="897"/>
                    <a:pt x="1837" y="448"/>
                    <a:pt x="116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47" name="Google Shape;6047;p9"/>
            <p:cNvSpPr/>
            <p:nvPr/>
          </p:nvSpPr>
          <p:spPr>
            <a:xfrm>
              <a:off x="4225750" y="2484975"/>
              <a:ext cx="12025" cy="8275"/>
            </a:xfrm>
            <a:custGeom>
              <a:avLst/>
              <a:gdLst/>
              <a:ahLst/>
              <a:cxnLst/>
              <a:rect l="l" t="t" r="r" b="b"/>
              <a:pathLst>
                <a:path w="481" h="331" extrusionOk="0">
                  <a:moveTo>
                    <a:pt x="7" y="1"/>
                  </a:moveTo>
                  <a:cubicBezTo>
                    <a:pt x="1" y="1"/>
                    <a:pt x="73" y="58"/>
                    <a:pt x="291" y="221"/>
                  </a:cubicBezTo>
                  <a:cubicBezTo>
                    <a:pt x="409" y="300"/>
                    <a:pt x="458" y="331"/>
                    <a:pt x="463" y="331"/>
                  </a:cubicBezTo>
                  <a:cubicBezTo>
                    <a:pt x="480" y="331"/>
                    <a:pt x="20" y="1"/>
                    <a:pt x="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48" name="Google Shape;6048;p9"/>
            <p:cNvSpPr/>
            <p:nvPr/>
          </p:nvSpPr>
          <p:spPr>
            <a:xfrm>
              <a:off x="4154575" y="815225"/>
              <a:ext cx="39250" cy="11225"/>
            </a:xfrm>
            <a:custGeom>
              <a:avLst/>
              <a:gdLst/>
              <a:ahLst/>
              <a:cxnLst/>
              <a:rect l="l" t="t" r="r" b="b"/>
              <a:pathLst>
                <a:path w="1570" h="449" extrusionOk="0">
                  <a:moveTo>
                    <a:pt x="1345" y="1"/>
                  </a:moveTo>
                  <a:cubicBezTo>
                    <a:pt x="897" y="1"/>
                    <a:pt x="0" y="449"/>
                    <a:pt x="673" y="449"/>
                  </a:cubicBezTo>
                  <a:cubicBezTo>
                    <a:pt x="561" y="225"/>
                    <a:pt x="841" y="225"/>
                    <a:pt x="1093" y="225"/>
                  </a:cubicBezTo>
                  <a:cubicBezTo>
                    <a:pt x="1345" y="225"/>
                    <a:pt x="1569" y="225"/>
                    <a:pt x="134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49" name="Google Shape;6049;p9"/>
            <p:cNvSpPr/>
            <p:nvPr/>
          </p:nvSpPr>
          <p:spPr>
            <a:xfrm>
              <a:off x="3913650" y="1302675"/>
              <a:ext cx="44850" cy="44850"/>
            </a:xfrm>
            <a:custGeom>
              <a:avLst/>
              <a:gdLst/>
              <a:ahLst/>
              <a:cxnLst/>
              <a:rect l="l" t="t" r="r" b="b"/>
              <a:pathLst>
                <a:path w="1794" h="1794" extrusionOk="0">
                  <a:moveTo>
                    <a:pt x="1793" y="1"/>
                  </a:moveTo>
                  <a:cubicBezTo>
                    <a:pt x="448" y="1"/>
                    <a:pt x="673" y="1121"/>
                    <a:pt x="0" y="1794"/>
                  </a:cubicBezTo>
                  <a:cubicBezTo>
                    <a:pt x="897" y="1345"/>
                    <a:pt x="1121" y="449"/>
                    <a:pt x="179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50" name="Google Shape;6050;p9"/>
            <p:cNvSpPr/>
            <p:nvPr/>
          </p:nvSpPr>
          <p:spPr>
            <a:xfrm>
              <a:off x="3894025" y="3044275"/>
              <a:ext cx="27525" cy="13050"/>
            </a:xfrm>
            <a:custGeom>
              <a:avLst/>
              <a:gdLst/>
              <a:ahLst/>
              <a:cxnLst/>
              <a:rect l="l" t="t" r="r" b="b"/>
              <a:pathLst>
                <a:path w="1101" h="522" extrusionOk="0">
                  <a:moveTo>
                    <a:pt x="904" y="1"/>
                  </a:moveTo>
                  <a:cubicBezTo>
                    <a:pt x="875" y="1"/>
                    <a:pt x="836" y="12"/>
                    <a:pt x="785" y="37"/>
                  </a:cubicBezTo>
                  <a:cubicBezTo>
                    <a:pt x="673" y="261"/>
                    <a:pt x="449" y="261"/>
                    <a:pt x="281" y="261"/>
                  </a:cubicBezTo>
                  <a:cubicBezTo>
                    <a:pt x="113" y="261"/>
                    <a:pt x="1" y="261"/>
                    <a:pt x="113" y="485"/>
                  </a:cubicBezTo>
                  <a:cubicBezTo>
                    <a:pt x="189" y="510"/>
                    <a:pt x="262" y="521"/>
                    <a:pt x="331" y="521"/>
                  </a:cubicBezTo>
                  <a:cubicBezTo>
                    <a:pt x="806" y="521"/>
                    <a:pt x="1101" y="1"/>
                    <a:pt x="90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51" name="Google Shape;6051;p9"/>
            <p:cNvSpPr/>
            <p:nvPr/>
          </p:nvSpPr>
          <p:spPr>
            <a:xfrm>
              <a:off x="3667125" y="1532400"/>
              <a:ext cx="84050" cy="39250"/>
            </a:xfrm>
            <a:custGeom>
              <a:avLst/>
              <a:gdLst/>
              <a:ahLst/>
              <a:cxnLst/>
              <a:rect l="l" t="t" r="r" b="b"/>
              <a:pathLst>
                <a:path w="3362" h="1570" extrusionOk="0">
                  <a:moveTo>
                    <a:pt x="1793" y="0"/>
                  </a:moveTo>
                  <a:lnTo>
                    <a:pt x="1793" y="0"/>
                  </a:lnTo>
                  <a:cubicBezTo>
                    <a:pt x="2017" y="897"/>
                    <a:pt x="0" y="1121"/>
                    <a:pt x="1345" y="1569"/>
                  </a:cubicBezTo>
                  <a:cubicBezTo>
                    <a:pt x="1121" y="897"/>
                    <a:pt x="3362" y="673"/>
                    <a:pt x="17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52" name="Google Shape;6052;p9"/>
            <p:cNvSpPr/>
            <p:nvPr/>
          </p:nvSpPr>
          <p:spPr>
            <a:xfrm>
              <a:off x="3599875" y="1622050"/>
              <a:ext cx="33650" cy="22425"/>
            </a:xfrm>
            <a:custGeom>
              <a:avLst/>
              <a:gdLst/>
              <a:ahLst/>
              <a:cxnLst/>
              <a:rect l="l" t="t" r="r" b="b"/>
              <a:pathLst>
                <a:path w="1346" h="897" extrusionOk="0">
                  <a:moveTo>
                    <a:pt x="1345" y="0"/>
                  </a:moveTo>
                  <a:cubicBezTo>
                    <a:pt x="449" y="0"/>
                    <a:pt x="1" y="449"/>
                    <a:pt x="1" y="897"/>
                  </a:cubicBezTo>
                  <a:cubicBezTo>
                    <a:pt x="897" y="897"/>
                    <a:pt x="673" y="224"/>
                    <a:pt x="134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53" name="Google Shape;6053;p9"/>
            <p:cNvSpPr/>
            <p:nvPr/>
          </p:nvSpPr>
          <p:spPr>
            <a:xfrm>
              <a:off x="3527050" y="1644450"/>
              <a:ext cx="89650" cy="56050"/>
            </a:xfrm>
            <a:custGeom>
              <a:avLst/>
              <a:gdLst/>
              <a:ahLst/>
              <a:cxnLst/>
              <a:rect l="l" t="t" r="r" b="b"/>
              <a:pathLst>
                <a:path w="3586" h="2242" extrusionOk="0">
                  <a:moveTo>
                    <a:pt x="2241" y="1"/>
                  </a:moveTo>
                  <a:cubicBezTo>
                    <a:pt x="2241" y="1121"/>
                    <a:pt x="0" y="1570"/>
                    <a:pt x="448" y="2242"/>
                  </a:cubicBezTo>
                  <a:cubicBezTo>
                    <a:pt x="897" y="1570"/>
                    <a:pt x="3586" y="673"/>
                    <a:pt x="224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54" name="Google Shape;6054;p9"/>
            <p:cNvSpPr/>
            <p:nvPr/>
          </p:nvSpPr>
          <p:spPr>
            <a:xfrm>
              <a:off x="3487825" y="1011325"/>
              <a:ext cx="16825" cy="16825"/>
            </a:xfrm>
            <a:custGeom>
              <a:avLst/>
              <a:gdLst/>
              <a:ahLst/>
              <a:cxnLst/>
              <a:rect l="l" t="t" r="r" b="b"/>
              <a:pathLst>
                <a:path w="673" h="673" extrusionOk="0">
                  <a:moveTo>
                    <a:pt x="448" y="1"/>
                  </a:moveTo>
                  <a:cubicBezTo>
                    <a:pt x="0" y="1"/>
                    <a:pt x="224" y="449"/>
                    <a:pt x="673" y="673"/>
                  </a:cubicBezTo>
                  <a:cubicBezTo>
                    <a:pt x="673" y="449"/>
                    <a:pt x="673" y="1"/>
                    <a:pt x="4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55" name="Google Shape;6055;p9"/>
            <p:cNvSpPr/>
            <p:nvPr/>
          </p:nvSpPr>
          <p:spPr>
            <a:xfrm>
              <a:off x="3315600" y="1846150"/>
              <a:ext cx="20975" cy="11375"/>
            </a:xfrm>
            <a:custGeom>
              <a:avLst/>
              <a:gdLst/>
              <a:ahLst/>
              <a:cxnLst/>
              <a:rect l="l" t="t" r="r" b="b"/>
              <a:pathLst>
                <a:path w="839" h="455" extrusionOk="0">
                  <a:moveTo>
                    <a:pt x="838" y="1"/>
                  </a:moveTo>
                  <a:lnTo>
                    <a:pt x="838" y="1"/>
                  </a:lnTo>
                  <a:cubicBezTo>
                    <a:pt x="1" y="141"/>
                    <a:pt x="32" y="454"/>
                    <a:pt x="284" y="454"/>
                  </a:cubicBezTo>
                  <a:cubicBezTo>
                    <a:pt x="436" y="454"/>
                    <a:pt x="669" y="339"/>
                    <a:pt x="83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56" name="Google Shape;6056;p9"/>
            <p:cNvSpPr/>
            <p:nvPr/>
          </p:nvSpPr>
          <p:spPr>
            <a:xfrm>
              <a:off x="3280500" y="1860925"/>
              <a:ext cx="29900" cy="20925"/>
            </a:xfrm>
            <a:custGeom>
              <a:avLst/>
              <a:gdLst/>
              <a:ahLst/>
              <a:cxnLst/>
              <a:rect l="l" t="t" r="r" b="b"/>
              <a:pathLst>
                <a:path w="1196" h="837" extrusionOk="0">
                  <a:moveTo>
                    <a:pt x="1026" y="1"/>
                  </a:moveTo>
                  <a:cubicBezTo>
                    <a:pt x="997" y="1"/>
                    <a:pt x="954" y="25"/>
                    <a:pt x="897" y="82"/>
                  </a:cubicBezTo>
                  <a:cubicBezTo>
                    <a:pt x="897" y="531"/>
                    <a:pt x="1" y="306"/>
                    <a:pt x="1" y="755"/>
                  </a:cubicBezTo>
                  <a:cubicBezTo>
                    <a:pt x="115" y="812"/>
                    <a:pt x="222" y="836"/>
                    <a:pt x="321" y="836"/>
                  </a:cubicBezTo>
                  <a:cubicBezTo>
                    <a:pt x="898" y="836"/>
                    <a:pt x="1195" y="1"/>
                    <a:pt x="102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57" name="Google Shape;6057;p9"/>
            <p:cNvSpPr/>
            <p:nvPr/>
          </p:nvSpPr>
          <p:spPr>
            <a:xfrm>
              <a:off x="3241300" y="1890975"/>
              <a:ext cx="28025" cy="16850"/>
            </a:xfrm>
            <a:custGeom>
              <a:avLst/>
              <a:gdLst/>
              <a:ahLst/>
              <a:cxnLst/>
              <a:rect l="l" t="t" r="r" b="b"/>
              <a:pathLst>
                <a:path w="1121" h="674" extrusionOk="0">
                  <a:moveTo>
                    <a:pt x="672" y="1"/>
                  </a:moveTo>
                  <a:cubicBezTo>
                    <a:pt x="672" y="225"/>
                    <a:pt x="0" y="225"/>
                    <a:pt x="0" y="673"/>
                  </a:cubicBezTo>
                  <a:lnTo>
                    <a:pt x="0" y="673"/>
                  </a:lnTo>
                  <a:cubicBezTo>
                    <a:pt x="672" y="673"/>
                    <a:pt x="1121" y="1"/>
                    <a:pt x="6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58" name="Google Shape;6058;p9"/>
            <p:cNvSpPr/>
            <p:nvPr/>
          </p:nvSpPr>
          <p:spPr>
            <a:xfrm>
              <a:off x="3076925" y="2065925"/>
              <a:ext cx="24325" cy="9975"/>
            </a:xfrm>
            <a:custGeom>
              <a:avLst/>
              <a:gdLst/>
              <a:ahLst/>
              <a:cxnLst/>
              <a:rect l="l" t="t" r="r" b="b"/>
              <a:pathLst>
                <a:path w="973" h="399" extrusionOk="0">
                  <a:moveTo>
                    <a:pt x="698" y="0"/>
                  </a:moveTo>
                  <a:cubicBezTo>
                    <a:pt x="399" y="0"/>
                    <a:pt x="1" y="399"/>
                    <a:pt x="300" y="399"/>
                  </a:cubicBezTo>
                  <a:lnTo>
                    <a:pt x="972" y="399"/>
                  </a:lnTo>
                  <a:cubicBezTo>
                    <a:pt x="972" y="100"/>
                    <a:pt x="848" y="0"/>
                    <a:pt x="6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59" name="Google Shape;6059;p9"/>
            <p:cNvSpPr/>
            <p:nvPr/>
          </p:nvSpPr>
          <p:spPr>
            <a:xfrm>
              <a:off x="2819425" y="3039675"/>
              <a:ext cx="12000" cy="8275"/>
            </a:xfrm>
            <a:custGeom>
              <a:avLst/>
              <a:gdLst/>
              <a:ahLst/>
              <a:cxnLst/>
              <a:rect l="l" t="t" r="r" b="b"/>
              <a:pathLst>
                <a:path w="480" h="331" extrusionOk="0">
                  <a:moveTo>
                    <a:pt x="6" y="0"/>
                  </a:moveTo>
                  <a:cubicBezTo>
                    <a:pt x="0" y="0"/>
                    <a:pt x="73" y="58"/>
                    <a:pt x="290" y="221"/>
                  </a:cubicBezTo>
                  <a:cubicBezTo>
                    <a:pt x="409" y="300"/>
                    <a:pt x="458" y="330"/>
                    <a:pt x="463" y="330"/>
                  </a:cubicBezTo>
                  <a:cubicBezTo>
                    <a:pt x="480" y="330"/>
                    <a:pt x="19" y="0"/>
                    <a:pt x="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60" name="Google Shape;6060;p9"/>
            <p:cNvSpPr/>
            <p:nvPr/>
          </p:nvSpPr>
          <p:spPr>
            <a:xfrm>
              <a:off x="2072675" y="4646475"/>
              <a:ext cx="36850" cy="12375"/>
            </a:xfrm>
            <a:custGeom>
              <a:avLst/>
              <a:gdLst/>
              <a:ahLst/>
              <a:cxnLst/>
              <a:rect l="l" t="t" r="r" b="b"/>
              <a:pathLst>
                <a:path w="1474" h="495" extrusionOk="0">
                  <a:moveTo>
                    <a:pt x="1036" y="1"/>
                  </a:moveTo>
                  <a:cubicBezTo>
                    <a:pt x="577" y="1"/>
                    <a:pt x="1" y="494"/>
                    <a:pt x="577" y="494"/>
                  </a:cubicBezTo>
                  <a:cubicBezTo>
                    <a:pt x="577" y="270"/>
                    <a:pt x="857" y="270"/>
                    <a:pt x="1081" y="270"/>
                  </a:cubicBezTo>
                  <a:cubicBezTo>
                    <a:pt x="1305" y="270"/>
                    <a:pt x="1473" y="270"/>
                    <a:pt x="1249" y="46"/>
                  </a:cubicBezTo>
                  <a:cubicBezTo>
                    <a:pt x="1185" y="14"/>
                    <a:pt x="1112" y="1"/>
                    <a:pt x="103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61" name="Google Shape;6061;p9"/>
            <p:cNvSpPr/>
            <p:nvPr/>
          </p:nvSpPr>
          <p:spPr>
            <a:xfrm>
              <a:off x="1100975" y="1061750"/>
              <a:ext cx="67250" cy="61650"/>
            </a:xfrm>
            <a:custGeom>
              <a:avLst/>
              <a:gdLst/>
              <a:ahLst/>
              <a:cxnLst/>
              <a:rect l="l" t="t" r="r" b="b"/>
              <a:pathLst>
                <a:path w="2690" h="2466" extrusionOk="0">
                  <a:moveTo>
                    <a:pt x="1793" y="1"/>
                  </a:moveTo>
                  <a:lnTo>
                    <a:pt x="1793" y="1"/>
                  </a:lnTo>
                  <a:cubicBezTo>
                    <a:pt x="2017" y="1121"/>
                    <a:pt x="0" y="1569"/>
                    <a:pt x="897" y="2466"/>
                  </a:cubicBezTo>
                  <a:cubicBezTo>
                    <a:pt x="897" y="1794"/>
                    <a:pt x="2690" y="897"/>
                    <a:pt x="179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62" name="Google Shape;6062;p9"/>
            <p:cNvSpPr/>
            <p:nvPr/>
          </p:nvSpPr>
          <p:spPr>
            <a:xfrm>
              <a:off x="271725" y="1044950"/>
              <a:ext cx="95275" cy="44850"/>
            </a:xfrm>
            <a:custGeom>
              <a:avLst/>
              <a:gdLst/>
              <a:ahLst/>
              <a:cxnLst/>
              <a:rect l="l" t="t" r="r" b="b"/>
              <a:pathLst>
                <a:path w="3811" h="1794" extrusionOk="0">
                  <a:moveTo>
                    <a:pt x="3362" y="0"/>
                  </a:moveTo>
                  <a:cubicBezTo>
                    <a:pt x="2690" y="673"/>
                    <a:pt x="1" y="1793"/>
                    <a:pt x="225" y="1793"/>
                  </a:cubicBezTo>
                  <a:cubicBezTo>
                    <a:pt x="1794" y="1569"/>
                    <a:pt x="3811" y="897"/>
                    <a:pt x="336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63" name="Google Shape;6063;p9"/>
            <p:cNvSpPr/>
            <p:nvPr/>
          </p:nvSpPr>
          <p:spPr>
            <a:xfrm>
              <a:off x="507050" y="742400"/>
              <a:ext cx="28050" cy="28025"/>
            </a:xfrm>
            <a:custGeom>
              <a:avLst/>
              <a:gdLst/>
              <a:ahLst/>
              <a:cxnLst/>
              <a:rect l="l" t="t" r="r" b="b"/>
              <a:pathLst>
                <a:path w="1122" h="1121" extrusionOk="0">
                  <a:moveTo>
                    <a:pt x="673" y="0"/>
                  </a:moveTo>
                  <a:cubicBezTo>
                    <a:pt x="449" y="448"/>
                    <a:pt x="1" y="896"/>
                    <a:pt x="673" y="1121"/>
                  </a:cubicBezTo>
                  <a:cubicBezTo>
                    <a:pt x="673" y="672"/>
                    <a:pt x="1121" y="224"/>
                    <a:pt x="6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64" name="Google Shape;6064;p9"/>
            <p:cNvSpPr/>
            <p:nvPr/>
          </p:nvSpPr>
          <p:spPr>
            <a:xfrm>
              <a:off x="1064525" y="3105300"/>
              <a:ext cx="8600" cy="11475"/>
            </a:xfrm>
            <a:custGeom>
              <a:avLst/>
              <a:gdLst/>
              <a:ahLst/>
              <a:cxnLst/>
              <a:rect l="l" t="t" r="r" b="b"/>
              <a:pathLst>
                <a:path w="344" h="459" extrusionOk="0">
                  <a:moveTo>
                    <a:pt x="334" y="1"/>
                  </a:moveTo>
                  <a:cubicBezTo>
                    <a:pt x="330" y="1"/>
                    <a:pt x="271" y="75"/>
                    <a:pt x="113" y="285"/>
                  </a:cubicBezTo>
                  <a:cubicBezTo>
                    <a:pt x="30" y="411"/>
                    <a:pt x="1" y="458"/>
                    <a:pt x="5" y="458"/>
                  </a:cubicBezTo>
                  <a:cubicBezTo>
                    <a:pt x="16" y="458"/>
                    <a:pt x="344" y="1"/>
                    <a:pt x="3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65" name="Google Shape;6065;p9"/>
            <p:cNvSpPr/>
            <p:nvPr/>
          </p:nvSpPr>
          <p:spPr>
            <a:xfrm>
              <a:off x="1012200" y="1126250"/>
              <a:ext cx="12000" cy="8275"/>
            </a:xfrm>
            <a:custGeom>
              <a:avLst/>
              <a:gdLst/>
              <a:ahLst/>
              <a:cxnLst/>
              <a:rect l="l" t="t" r="r" b="b"/>
              <a:pathLst>
                <a:path w="480" h="331" extrusionOk="0">
                  <a:moveTo>
                    <a:pt x="17" y="1"/>
                  </a:moveTo>
                  <a:cubicBezTo>
                    <a:pt x="0" y="1"/>
                    <a:pt x="460" y="331"/>
                    <a:pt x="474" y="331"/>
                  </a:cubicBezTo>
                  <a:cubicBezTo>
                    <a:pt x="479" y="331"/>
                    <a:pt x="407" y="273"/>
                    <a:pt x="189" y="110"/>
                  </a:cubicBezTo>
                  <a:cubicBezTo>
                    <a:pt x="71" y="31"/>
                    <a:pt x="22" y="1"/>
                    <a:pt x="1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66" name="Google Shape;6066;p9"/>
            <p:cNvSpPr/>
            <p:nvPr/>
          </p:nvSpPr>
          <p:spPr>
            <a:xfrm>
              <a:off x="955300" y="3351075"/>
              <a:ext cx="40325" cy="30300"/>
            </a:xfrm>
            <a:custGeom>
              <a:avLst/>
              <a:gdLst/>
              <a:ahLst/>
              <a:cxnLst/>
              <a:rect l="l" t="t" r="r" b="b"/>
              <a:pathLst>
                <a:path w="1613" h="1212" extrusionOk="0">
                  <a:moveTo>
                    <a:pt x="1330" y="0"/>
                  </a:moveTo>
                  <a:cubicBezTo>
                    <a:pt x="1284" y="0"/>
                    <a:pt x="1216" y="28"/>
                    <a:pt x="1121" y="91"/>
                  </a:cubicBezTo>
                  <a:cubicBezTo>
                    <a:pt x="1121" y="315"/>
                    <a:pt x="0" y="764"/>
                    <a:pt x="897" y="1212"/>
                  </a:cubicBezTo>
                  <a:cubicBezTo>
                    <a:pt x="1089" y="1019"/>
                    <a:pt x="1612" y="0"/>
                    <a:pt x="133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67" name="Google Shape;6067;p9"/>
            <p:cNvSpPr/>
            <p:nvPr/>
          </p:nvSpPr>
          <p:spPr>
            <a:xfrm>
              <a:off x="916075" y="3426175"/>
              <a:ext cx="39250" cy="33650"/>
            </a:xfrm>
            <a:custGeom>
              <a:avLst/>
              <a:gdLst/>
              <a:ahLst/>
              <a:cxnLst/>
              <a:rect l="l" t="t" r="r" b="b"/>
              <a:pathLst>
                <a:path w="1570" h="1346" extrusionOk="0">
                  <a:moveTo>
                    <a:pt x="897" y="1"/>
                  </a:moveTo>
                  <a:cubicBezTo>
                    <a:pt x="897" y="449"/>
                    <a:pt x="0" y="897"/>
                    <a:pt x="673" y="1346"/>
                  </a:cubicBezTo>
                  <a:cubicBezTo>
                    <a:pt x="448" y="897"/>
                    <a:pt x="1569" y="225"/>
                    <a:pt x="8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68" name="Google Shape;6068;p9"/>
            <p:cNvSpPr/>
            <p:nvPr/>
          </p:nvSpPr>
          <p:spPr>
            <a:xfrm>
              <a:off x="865650" y="1319500"/>
              <a:ext cx="33625" cy="16825"/>
            </a:xfrm>
            <a:custGeom>
              <a:avLst/>
              <a:gdLst/>
              <a:ahLst/>
              <a:cxnLst/>
              <a:rect l="l" t="t" r="r" b="b"/>
              <a:pathLst>
                <a:path w="1345" h="673" extrusionOk="0">
                  <a:moveTo>
                    <a:pt x="673" y="0"/>
                  </a:moveTo>
                  <a:cubicBezTo>
                    <a:pt x="673" y="0"/>
                    <a:pt x="0" y="672"/>
                    <a:pt x="673" y="672"/>
                  </a:cubicBezTo>
                  <a:cubicBezTo>
                    <a:pt x="448" y="448"/>
                    <a:pt x="1345" y="0"/>
                    <a:pt x="6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69" name="Google Shape;6069;p9"/>
            <p:cNvSpPr/>
            <p:nvPr/>
          </p:nvSpPr>
          <p:spPr>
            <a:xfrm>
              <a:off x="832025" y="1963825"/>
              <a:ext cx="50450" cy="44850"/>
            </a:xfrm>
            <a:custGeom>
              <a:avLst/>
              <a:gdLst/>
              <a:ahLst/>
              <a:cxnLst/>
              <a:rect l="l" t="t" r="r" b="b"/>
              <a:pathLst>
                <a:path w="2018" h="1794" extrusionOk="0">
                  <a:moveTo>
                    <a:pt x="2018" y="0"/>
                  </a:moveTo>
                  <a:lnTo>
                    <a:pt x="2018" y="0"/>
                  </a:lnTo>
                  <a:cubicBezTo>
                    <a:pt x="1345" y="449"/>
                    <a:pt x="0" y="897"/>
                    <a:pt x="0" y="1793"/>
                  </a:cubicBezTo>
                  <a:cubicBezTo>
                    <a:pt x="1121" y="1569"/>
                    <a:pt x="1569" y="673"/>
                    <a:pt x="201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70" name="Google Shape;6070;p9"/>
            <p:cNvSpPr/>
            <p:nvPr/>
          </p:nvSpPr>
          <p:spPr>
            <a:xfrm>
              <a:off x="389400" y="1065875"/>
              <a:ext cx="351150" cy="39975"/>
            </a:xfrm>
            <a:custGeom>
              <a:avLst/>
              <a:gdLst/>
              <a:ahLst/>
              <a:cxnLst/>
              <a:rect l="l" t="t" r="r" b="b"/>
              <a:pathLst>
                <a:path w="14046" h="1599" extrusionOk="0">
                  <a:moveTo>
                    <a:pt x="4900" y="1"/>
                  </a:moveTo>
                  <a:cubicBezTo>
                    <a:pt x="3356" y="1"/>
                    <a:pt x="1699" y="198"/>
                    <a:pt x="0" y="732"/>
                  </a:cubicBezTo>
                  <a:lnTo>
                    <a:pt x="11733" y="1111"/>
                  </a:lnTo>
                  <a:lnTo>
                    <a:pt x="11733" y="1111"/>
                  </a:lnTo>
                  <a:cubicBezTo>
                    <a:pt x="10095" y="641"/>
                    <a:pt x="7680" y="1"/>
                    <a:pt x="4900" y="1"/>
                  </a:cubicBezTo>
                  <a:close/>
                  <a:moveTo>
                    <a:pt x="11733" y="1111"/>
                  </a:moveTo>
                  <a:cubicBezTo>
                    <a:pt x="12683" y="1383"/>
                    <a:pt x="13372" y="1598"/>
                    <a:pt x="13719" y="1598"/>
                  </a:cubicBezTo>
                  <a:cubicBezTo>
                    <a:pt x="13976" y="1598"/>
                    <a:pt x="14046" y="1480"/>
                    <a:pt x="13895" y="1180"/>
                  </a:cubicBezTo>
                  <a:lnTo>
                    <a:pt x="11733" y="111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71" name="Google Shape;6071;p9"/>
            <p:cNvSpPr/>
            <p:nvPr/>
          </p:nvSpPr>
          <p:spPr>
            <a:xfrm>
              <a:off x="544475" y="3516375"/>
              <a:ext cx="12700" cy="18475"/>
            </a:xfrm>
            <a:custGeom>
              <a:avLst/>
              <a:gdLst/>
              <a:ahLst/>
              <a:cxnLst/>
              <a:rect l="l" t="t" r="r" b="b"/>
              <a:pathLst>
                <a:path w="508" h="739" extrusionOk="0">
                  <a:moveTo>
                    <a:pt x="467" y="0"/>
                  </a:moveTo>
                  <a:cubicBezTo>
                    <a:pt x="456" y="0"/>
                    <a:pt x="406" y="57"/>
                    <a:pt x="297" y="203"/>
                  </a:cubicBezTo>
                  <a:cubicBezTo>
                    <a:pt x="70" y="600"/>
                    <a:pt x="1" y="739"/>
                    <a:pt x="13" y="739"/>
                  </a:cubicBezTo>
                  <a:cubicBezTo>
                    <a:pt x="43" y="739"/>
                    <a:pt x="507" y="0"/>
                    <a:pt x="4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72" name="Google Shape;6072;p9"/>
            <p:cNvSpPr/>
            <p:nvPr/>
          </p:nvSpPr>
          <p:spPr>
            <a:xfrm>
              <a:off x="282925" y="2271975"/>
              <a:ext cx="240950" cy="89675"/>
            </a:xfrm>
            <a:custGeom>
              <a:avLst/>
              <a:gdLst/>
              <a:ahLst/>
              <a:cxnLst/>
              <a:rect l="l" t="t" r="r" b="b"/>
              <a:pathLst>
                <a:path w="9638" h="3587" extrusionOk="0">
                  <a:moveTo>
                    <a:pt x="5604" y="1"/>
                  </a:moveTo>
                  <a:lnTo>
                    <a:pt x="5604" y="1"/>
                  </a:lnTo>
                  <a:cubicBezTo>
                    <a:pt x="3363" y="449"/>
                    <a:pt x="1346" y="1794"/>
                    <a:pt x="1" y="3587"/>
                  </a:cubicBezTo>
                  <a:cubicBezTo>
                    <a:pt x="7621" y="2466"/>
                    <a:pt x="9638" y="1346"/>
                    <a:pt x="560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73" name="Google Shape;6073;p9"/>
            <p:cNvSpPr/>
            <p:nvPr/>
          </p:nvSpPr>
          <p:spPr>
            <a:xfrm>
              <a:off x="333375" y="2249575"/>
              <a:ext cx="72850" cy="33650"/>
            </a:xfrm>
            <a:custGeom>
              <a:avLst/>
              <a:gdLst/>
              <a:ahLst/>
              <a:cxnLst/>
              <a:rect l="l" t="t" r="r" b="b"/>
              <a:pathLst>
                <a:path w="2914" h="1346" extrusionOk="0">
                  <a:moveTo>
                    <a:pt x="2914" y="0"/>
                  </a:moveTo>
                  <a:cubicBezTo>
                    <a:pt x="2241" y="0"/>
                    <a:pt x="0" y="1345"/>
                    <a:pt x="1121" y="1345"/>
                  </a:cubicBezTo>
                  <a:cubicBezTo>
                    <a:pt x="1569" y="897"/>
                    <a:pt x="2689" y="673"/>
                    <a:pt x="291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74" name="Google Shape;6074;p9"/>
            <p:cNvSpPr/>
            <p:nvPr/>
          </p:nvSpPr>
          <p:spPr>
            <a:xfrm>
              <a:off x="254925" y="3891225"/>
              <a:ext cx="39250" cy="22425"/>
            </a:xfrm>
            <a:custGeom>
              <a:avLst/>
              <a:gdLst/>
              <a:ahLst/>
              <a:cxnLst/>
              <a:rect l="l" t="t" r="r" b="b"/>
              <a:pathLst>
                <a:path w="1570" h="897" extrusionOk="0">
                  <a:moveTo>
                    <a:pt x="897" y="1"/>
                  </a:moveTo>
                  <a:cubicBezTo>
                    <a:pt x="673" y="449"/>
                    <a:pt x="224" y="673"/>
                    <a:pt x="0" y="897"/>
                  </a:cubicBezTo>
                  <a:cubicBezTo>
                    <a:pt x="449" y="897"/>
                    <a:pt x="1569" y="225"/>
                    <a:pt x="8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6075" name="Google Shape;6075;p9"/>
          <p:cNvSpPr txBox="1">
            <a:spLocks noGrp="1"/>
          </p:cNvSpPr>
          <p:nvPr>
            <p:ph type="title"/>
          </p:nvPr>
        </p:nvSpPr>
        <p:spPr>
          <a:xfrm>
            <a:off x="5795900" y="1275633"/>
            <a:ext cx="4977600" cy="1818400"/>
          </a:xfrm>
          <a:prstGeom prst="rect">
            <a:avLst/>
          </a:prstGeom>
        </p:spPr>
        <p:txBody>
          <a:bodyPr spcFirstLastPara="1" wrap="square" lIns="91425" tIns="91425" rIns="91425" bIns="91425" anchor="b" anchorCtr="0">
            <a:noAutofit/>
          </a:bodyPr>
          <a:lstStyle>
            <a:lvl1pPr lvl="0">
              <a:spcBef>
                <a:spcPts val="0"/>
              </a:spcBef>
              <a:spcAft>
                <a:spcPts val="0"/>
              </a:spcAft>
              <a:buClr>
                <a:srgbClr val="B33B00"/>
              </a:buClr>
              <a:buSzPts val="3600"/>
              <a:buFont typeface="Josefin Sans Thin"/>
              <a:buNone/>
              <a:defRPr sz="4800">
                <a:solidFill>
                  <a:srgbClr val="B33B00"/>
                </a:solidFill>
                <a:latin typeface="Josefin Sans Thin"/>
                <a:ea typeface="Josefin Sans Thin"/>
                <a:cs typeface="Josefin Sans Thin"/>
                <a:sym typeface="Josefin Sans Thin"/>
              </a:defRPr>
            </a:lvl1pPr>
            <a:lvl2pPr lvl="1">
              <a:spcBef>
                <a:spcPts val="0"/>
              </a:spcBef>
              <a:spcAft>
                <a:spcPts val="0"/>
              </a:spcAft>
              <a:buClr>
                <a:srgbClr val="B33B00"/>
              </a:buClr>
              <a:buSzPts val="2400"/>
              <a:buFont typeface="Josefin Sans Thin"/>
              <a:buNone/>
              <a:defRPr sz="3200">
                <a:solidFill>
                  <a:srgbClr val="B33B00"/>
                </a:solidFill>
                <a:latin typeface="Josefin Sans Thin"/>
                <a:ea typeface="Josefin Sans Thin"/>
                <a:cs typeface="Josefin Sans Thin"/>
                <a:sym typeface="Josefin Sans Thin"/>
              </a:defRPr>
            </a:lvl2pPr>
            <a:lvl3pPr lvl="2">
              <a:spcBef>
                <a:spcPts val="0"/>
              </a:spcBef>
              <a:spcAft>
                <a:spcPts val="0"/>
              </a:spcAft>
              <a:buClr>
                <a:srgbClr val="B33B00"/>
              </a:buClr>
              <a:buSzPts val="2400"/>
              <a:buFont typeface="Josefin Sans Thin"/>
              <a:buNone/>
              <a:defRPr sz="3200">
                <a:solidFill>
                  <a:srgbClr val="B33B00"/>
                </a:solidFill>
                <a:latin typeface="Josefin Sans Thin"/>
                <a:ea typeface="Josefin Sans Thin"/>
                <a:cs typeface="Josefin Sans Thin"/>
                <a:sym typeface="Josefin Sans Thin"/>
              </a:defRPr>
            </a:lvl3pPr>
            <a:lvl4pPr lvl="3">
              <a:spcBef>
                <a:spcPts val="0"/>
              </a:spcBef>
              <a:spcAft>
                <a:spcPts val="0"/>
              </a:spcAft>
              <a:buClr>
                <a:srgbClr val="B33B00"/>
              </a:buClr>
              <a:buSzPts val="2400"/>
              <a:buFont typeface="Josefin Sans Thin"/>
              <a:buNone/>
              <a:defRPr sz="3200">
                <a:solidFill>
                  <a:srgbClr val="B33B00"/>
                </a:solidFill>
                <a:latin typeface="Josefin Sans Thin"/>
                <a:ea typeface="Josefin Sans Thin"/>
                <a:cs typeface="Josefin Sans Thin"/>
                <a:sym typeface="Josefin Sans Thin"/>
              </a:defRPr>
            </a:lvl4pPr>
            <a:lvl5pPr lvl="4">
              <a:spcBef>
                <a:spcPts val="0"/>
              </a:spcBef>
              <a:spcAft>
                <a:spcPts val="0"/>
              </a:spcAft>
              <a:buClr>
                <a:srgbClr val="B33B00"/>
              </a:buClr>
              <a:buSzPts val="2400"/>
              <a:buFont typeface="Josefin Sans Thin"/>
              <a:buNone/>
              <a:defRPr sz="3200">
                <a:solidFill>
                  <a:srgbClr val="B33B00"/>
                </a:solidFill>
                <a:latin typeface="Josefin Sans Thin"/>
                <a:ea typeface="Josefin Sans Thin"/>
                <a:cs typeface="Josefin Sans Thin"/>
                <a:sym typeface="Josefin Sans Thin"/>
              </a:defRPr>
            </a:lvl5pPr>
            <a:lvl6pPr lvl="5">
              <a:spcBef>
                <a:spcPts val="0"/>
              </a:spcBef>
              <a:spcAft>
                <a:spcPts val="0"/>
              </a:spcAft>
              <a:buClr>
                <a:srgbClr val="B33B00"/>
              </a:buClr>
              <a:buSzPts val="2400"/>
              <a:buFont typeface="Josefin Sans Thin"/>
              <a:buNone/>
              <a:defRPr sz="3200">
                <a:solidFill>
                  <a:srgbClr val="B33B00"/>
                </a:solidFill>
                <a:latin typeface="Josefin Sans Thin"/>
                <a:ea typeface="Josefin Sans Thin"/>
                <a:cs typeface="Josefin Sans Thin"/>
                <a:sym typeface="Josefin Sans Thin"/>
              </a:defRPr>
            </a:lvl6pPr>
            <a:lvl7pPr lvl="6">
              <a:spcBef>
                <a:spcPts val="0"/>
              </a:spcBef>
              <a:spcAft>
                <a:spcPts val="0"/>
              </a:spcAft>
              <a:buClr>
                <a:srgbClr val="B33B00"/>
              </a:buClr>
              <a:buSzPts val="2400"/>
              <a:buFont typeface="Josefin Sans Thin"/>
              <a:buNone/>
              <a:defRPr sz="3200">
                <a:solidFill>
                  <a:srgbClr val="B33B00"/>
                </a:solidFill>
                <a:latin typeface="Josefin Sans Thin"/>
                <a:ea typeface="Josefin Sans Thin"/>
                <a:cs typeface="Josefin Sans Thin"/>
                <a:sym typeface="Josefin Sans Thin"/>
              </a:defRPr>
            </a:lvl7pPr>
            <a:lvl8pPr lvl="7">
              <a:spcBef>
                <a:spcPts val="0"/>
              </a:spcBef>
              <a:spcAft>
                <a:spcPts val="0"/>
              </a:spcAft>
              <a:buClr>
                <a:srgbClr val="B33B00"/>
              </a:buClr>
              <a:buSzPts val="2400"/>
              <a:buFont typeface="Josefin Sans Thin"/>
              <a:buNone/>
              <a:defRPr sz="3200">
                <a:solidFill>
                  <a:srgbClr val="B33B00"/>
                </a:solidFill>
                <a:latin typeface="Josefin Sans Thin"/>
                <a:ea typeface="Josefin Sans Thin"/>
                <a:cs typeface="Josefin Sans Thin"/>
                <a:sym typeface="Josefin Sans Thin"/>
              </a:defRPr>
            </a:lvl8pPr>
            <a:lvl9pPr lvl="8">
              <a:spcBef>
                <a:spcPts val="0"/>
              </a:spcBef>
              <a:spcAft>
                <a:spcPts val="0"/>
              </a:spcAft>
              <a:buClr>
                <a:srgbClr val="B33B00"/>
              </a:buClr>
              <a:buSzPts val="2400"/>
              <a:buFont typeface="Josefin Sans Thin"/>
              <a:buNone/>
              <a:defRPr sz="3200">
                <a:solidFill>
                  <a:srgbClr val="B33B00"/>
                </a:solidFill>
                <a:latin typeface="Josefin Sans Thin"/>
                <a:ea typeface="Josefin Sans Thin"/>
                <a:cs typeface="Josefin Sans Thin"/>
                <a:sym typeface="Josefin Sans Thin"/>
              </a:defRPr>
            </a:lvl9pPr>
          </a:lstStyle>
          <a:p>
            <a:endParaRPr/>
          </a:p>
        </p:txBody>
      </p:sp>
      <p:sp>
        <p:nvSpPr>
          <p:cNvPr id="6076" name="Google Shape;6076;p9"/>
          <p:cNvSpPr txBox="1">
            <a:spLocks noGrp="1"/>
          </p:cNvSpPr>
          <p:nvPr>
            <p:ph type="subTitle" idx="1"/>
          </p:nvPr>
        </p:nvSpPr>
        <p:spPr>
          <a:xfrm>
            <a:off x="5846500" y="3307600"/>
            <a:ext cx="5143600" cy="1818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rgbClr val="333333"/>
              </a:buClr>
              <a:buSzPts val="1400"/>
              <a:buFont typeface="Roboto Mono"/>
              <a:buNone/>
              <a:defRPr sz="1867">
                <a:solidFill>
                  <a:srgbClr val="333333"/>
                </a:solidFill>
                <a:latin typeface="Roboto Mono"/>
                <a:ea typeface="Roboto Mono"/>
                <a:cs typeface="Roboto Mono"/>
                <a:sym typeface="Roboto Mono"/>
              </a:defRPr>
            </a:lvl1pPr>
            <a:lvl2pPr lvl="1" algn="ctr" rtl="0">
              <a:lnSpc>
                <a:spcPct val="100000"/>
              </a:lnSpc>
              <a:spcBef>
                <a:spcPts val="0"/>
              </a:spcBef>
              <a:spcAft>
                <a:spcPts val="0"/>
              </a:spcAft>
              <a:buSzPts val="2100"/>
              <a:buNone/>
              <a:defRPr sz="2800"/>
            </a:lvl2pPr>
            <a:lvl3pPr lvl="2" algn="ctr" rtl="0">
              <a:lnSpc>
                <a:spcPct val="100000"/>
              </a:lnSpc>
              <a:spcBef>
                <a:spcPts val="0"/>
              </a:spcBef>
              <a:spcAft>
                <a:spcPts val="0"/>
              </a:spcAft>
              <a:buSzPts val="2100"/>
              <a:buNone/>
              <a:defRPr sz="2800"/>
            </a:lvl3pPr>
            <a:lvl4pPr lvl="3" algn="ctr" rtl="0">
              <a:lnSpc>
                <a:spcPct val="100000"/>
              </a:lnSpc>
              <a:spcBef>
                <a:spcPts val="0"/>
              </a:spcBef>
              <a:spcAft>
                <a:spcPts val="0"/>
              </a:spcAft>
              <a:buSzPts val="2100"/>
              <a:buNone/>
              <a:defRPr sz="2800"/>
            </a:lvl4pPr>
            <a:lvl5pPr lvl="4" algn="ctr" rtl="0">
              <a:lnSpc>
                <a:spcPct val="100000"/>
              </a:lnSpc>
              <a:spcBef>
                <a:spcPts val="0"/>
              </a:spcBef>
              <a:spcAft>
                <a:spcPts val="0"/>
              </a:spcAft>
              <a:buSzPts val="2100"/>
              <a:buNone/>
              <a:defRPr sz="2800"/>
            </a:lvl5pPr>
            <a:lvl6pPr lvl="5" algn="ctr" rtl="0">
              <a:lnSpc>
                <a:spcPct val="100000"/>
              </a:lnSpc>
              <a:spcBef>
                <a:spcPts val="0"/>
              </a:spcBef>
              <a:spcAft>
                <a:spcPts val="0"/>
              </a:spcAft>
              <a:buSzPts val="2100"/>
              <a:buNone/>
              <a:defRPr sz="2800"/>
            </a:lvl6pPr>
            <a:lvl7pPr lvl="6" algn="ctr" rtl="0">
              <a:lnSpc>
                <a:spcPct val="100000"/>
              </a:lnSpc>
              <a:spcBef>
                <a:spcPts val="0"/>
              </a:spcBef>
              <a:spcAft>
                <a:spcPts val="0"/>
              </a:spcAft>
              <a:buSzPts val="2100"/>
              <a:buNone/>
              <a:defRPr sz="2800"/>
            </a:lvl7pPr>
            <a:lvl8pPr lvl="7" algn="ctr" rtl="0">
              <a:lnSpc>
                <a:spcPct val="100000"/>
              </a:lnSpc>
              <a:spcBef>
                <a:spcPts val="0"/>
              </a:spcBef>
              <a:spcAft>
                <a:spcPts val="0"/>
              </a:spcAft>
              <a:buSzPts val="2100"/>
              <a:buNone/>
              <a:defRPr sz="2800"/>
            </a:lvl8pPr>
            <a:lvl9pPr lvl="8" algn="ctr" rtl="0">
              <a:lnSpc>
                <a:spcPct val="100000"/>
              </a:lnSpc>
              <a:spcBef>
                <a:spcPts val="0"/>
              </a:spcBef>
              <a:spcAft>
                <a:spcPts val="0"/>
              </a:spcAft>
              <a:buSzPts val="2100"/>
              <a:buNone/>
              <a:defRPr sz="2800"/>
            </a:lvl9pPr>
          </a:lstStyle>
          <a:p>
            <a:endParaRPr/>
          </a:p>
        </p:txBody>
      </p:sp>
    </p:spTree>
    <p:extLst>
      <p:ext uri="{BB962C8B-B14F-4D97-AF65-F5344CB8AC3E}">
        <p14:creationId xmlns:p14="http://schemas.microsoft.com/office/powerpoint/2010/main" val="4172079487"/>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Title and text">
  <p:cSld name="Title and text">
    <p:bg>
      <p:bgPr>
        <a:solidFill>
          <a:srgbClr val="FFEECF"/>
        </a:solidFill>
        <a:effectLst/>
      </p:bgPr>
    </p:bg>
    <p:spTree>
      <p:nvGrpSpPr>
        <p:cNvPr id="1" name="Shape 6077"/>
        <p:cNvGrpSpPr/>
        <p:nvPr/>
      </p:nvGrpSpPr>
      <p:grpSpPr>
        <a:xfrm>
          <a:off x="0" y="0"/>
          <a:ext cx="0" cy="0"/>
          <a:chOff x="0" y="0"/>
          <a:chExt cx="0" cy="0"/>
        </a:xfrm>
      </p:grpSpPr>
      <p:grpSp>
        <p:nvGrpSpPr>
          <p:cNvPr id="6078" name="Google Shape;6078;p10"/>
          <p:cNvGrpSpPr/>
          <p:nvPr/>
        </p:nvGrpSpPr>
        <p:grpSpPr>
          <a:xfrm>
            <a:off x="-17933" y="-15825"/>
            <a:ext cx="12227873" cy="6889649"/>
            <a:chOff x="232500" y="742400"/>
            <a:chExt cx="6901125" cy="3999100"/>
          </a:xfrm>
        </p:grpSpPr>
        <p:sp>
          <p:nvSpPr>
            <p:cNvPr id="6079" name="Google Shape;6079;p10"/>
            <p:cNvSpPr/>
            <p:nvPr/>
          </p:nvSpPr>
          <p:spPr>
            <a:xfrm>
              <a:off x="4983800" y="1582375"/>
              <a:ext cx="128900" cy="22875"/>
            </a:xfrm>
            <a:custGeom>
              <a:avLst/>
              <a:gdLst/>
              <a:ahLst/>
              <a:cxnLst/>
              <a:rect l="l" t="t" r="r" b="b"/>
              <a:pathLst>
                <a:path w="5156" h="915" extrusionOk="0">
                  <a:moveTo>
                    <a:pt x="3722" y="0"/>
                  </a:moveTo>
                  <a:cubicBezTo>
                    <a:pt x="2242" y="0"/>
                    <a:pt x="321" y="115"/>
                    <a:pt x="1" y="915"/>
                  </a:cubicBezTo>
                  <a:cubicBezTo>
                    <a:pt x="1345" y="467"/>
                    <a:pt x="3362" y="243"/>
                    <a:pt x="5155" y="18"/>
                  </a:cubicBezTo>
                  <a:cubicBezTo>
                    <a:pt x="4835" y="18"/>
                    <a:pt x="4314" y="0"/>
                    <a:pt x="372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80" name="Google Shape;6080;p10"/>
            <p:cNvSpPr/>
            <p:nvPr/>
          </p:nvSpPr>
          <p:spPr>
            <a:xfrm>
              <a:off x="6037150" y="1596400"/>
              <a:ext cx="4700" cy="6500"/>
            </a:xfrm>
            <a:custGeom>
              <a:avLst/>
              <a:gdLst/>
              <a:ahLst/>
              <a:cxnLst/>
              <a:rect l="l" t="t" r="r" b="b"/>
              <a:pathLst>
                <a:path w="188" h="260" extrusionOk="0">
                  <a:moveTo>
                    <a:pt x="113" y="0"/>
                  </a:moveTo>
                  <a:cubicBezTo>
                    <a:pt x="85" y="0"/>
                    <a:pt x="48" y="35"/>
                    <a:pt x="1" y="130"/>
                  </a:cubicBezTo>
                  <a:cubicBezTo>
                    <a:pt x="48" y="225"/>
                    <a:pt x="85" y="259"/>
                    <a:pt x="113" y="259"/>
                  </a:cubicBezTo>
                  <a:cubicBezTo>
                    <a:pt x="188" y="259"/>
                    <a:pt x="188" y="0"/>
                    <a:pt x="11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81" name="Google Shape;6081;p10"/>
            <p:cNvSpPr/>
            <p:nvPr/>
          </p:nvSpPr>
          <p:spPr>
            <a:xfrm>
              <a:off x="6059575" y="1610850"/>
              <a:ext cx="11225" cy="4225"/>
            </a:xfrm>
            <a:custGeom>
              <a:avLst/>
              <a:gdLst/>
              <a:ahLst/>
              <a:cxnLst/>
              <a:rect l="l" t="t" r="r" b="b"/>
              <a:pathLst>
                <a:path w="449" h="169" extrusionOk="0">
                  <a:moveTo>
                    <a:pt x="0" y="0"/>
                  </a:moveTo>
                  <a:cubicBezTo>
                    <a:pt x="0" y="112"/>
                    <a:pt x="112" y="168"/>
                    <a:pt x="224" y="168"/>
                  </a:cubicBezTo>
                  <a:cubicBezTo>
                    <a:pt x="336" y="168"/>
                    <a:pt x="448" y="112"/>
                    <a:pt x="4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82" name="Google Shape;6082;p10"/>
            <p:cNvSpPr/>
            <p:nvPr/>
          </p:nvSpPr>
          <p:spPr>
            <a:xfrm>
              <a:off x="5073450" y="1615275"/>
              <a:ext cx="8625" cy="7950"/>
            </a:xfrm>
            <a:custGeom>
              <a:avLst/>
              <a:gdLst/>
              <a:ahLst/>
              <a:cxnLst/>
              <a:rect l="l" t="t" r="r" b="b"/>
              <a:pathLst>
                <a:path w="345" h="318" extrusionOk="0">
                  <a:moveTo>
                    <a:pt x="156" y="1"/>
                  </a:moveTo>
                  <a:cubicBezTo>
                    <a:pt x="117" y="1"/>
                    <a:pt x="66" y="14"/>
                    <a:pt x="1" y="47"/>
                  </a:cubicBezTo>
                  <a:cubicBezTo>
                    <a:pt x="1" y="47"/>
                    <a:pt x="1" y="271"/>
                    <a:pt x="1" y="271"/>
                  </a:cubicBezTo>
                  <a:cubicBezTo>
                    <a:pt x="33" y="304"/>
                    <a:pt x="66" y="318"/>
                    <a:pt x="97" y="318"/>
                  </a:cubicBezTo>
                  <a:cubicBezTo>
                    <a:pt x="245" y="318"/>
                    <a:pt x="344" y="1"/>
                    <a:pt x="15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83" name="Google Shape;6083;p10"/>
            <p:cNvSpPr/>
            <p:nvPr/>
          </p:nvSpPr>
          <p:spPr>
            <a:xfrm>
              <a:off x="4967000" y="1619850"/>
              <a:ext cx="39250" cy="13425"/>
            </a:xfrm>
            <a:custGeom>
              <a:avLst/>
              <a:gdLst/>
              <a:ahLst/>
              <a:cxnLst/>
              <a:rect l="l" t="t" r="r" b="b"/>
              <a:pathLst>
                <a:path w="1570" h="537" extrusionOk="0">
                  <a:moveTo>
                    <a:pt x="1098" y="0"/>
                  </a:moveTo>
                  <a:cubicBezTo>
                    <a:pt x="601" y="0"/>
                    <a:pt x="0" y="208"/>
                    <a:pt x="0" y="537"/>
                  </a:cubicBezTo>
                  <a:cubicBezTo>
                    <a:pt x="673" y="312"/>
                    <a:pt x="1121" y="312"/>
                    <a:pt x="1569" y="88"/>
                  </a:cubicBezTo>
                  <a:cubicBezTo>
                    <a:pt x="1449" y="28"/>
                    <a:pt x="1281" y="0"/>
                    <a:pt x="10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84" name="Google Shape;6084;p10"/>
            <p:cNvSpPr/>
            <p:nvPr/>
          </p:nvSpPr>
          <p:spPr>
            <a:xfrm>
              <a:off x="5028700" y="1630075"/>
              <a:ext cx="16750" cy="9725"/>
            </a:xfrm>
            <a:custGeom>
              <a:avLst/>
              <a:gdLst/>
              <a:ahLst/>
              <a:cxnLst/>
              <a:rect l="l" t="t" r="r" b="b"/>
              <a:pathLst>
                <a:path w="670" h="389" extrusionOk="0">
                  <a:moveTo>
                    <a:pt x="406" y="0"/>
                  </a:moveTo>
                  <a:cubicBezTo>
                    <a:pt x="139" y="0"/>
                    <a:pt x="1" y="388"/>
                    <a:pt x="413" y="388"/>
                  </a:cubicBezTo>
                  <a:cubicBezTo>
                    <a:pt x="482" y="388"/>
                    <a:pt x="567" y="377"/>
                    <a:pt x="670" y="352"/>
                  </a:cubicBezTo>
                  <a:lnTo>
                    <a:pt x="670" y="128"/>
                  </a:lnTo>
                  <a:cubicBezTo>
                    <a:pt x="578" y="36"/>
                    <a:pt x="486" y="0"/>
                    <a:pt x="40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85" name="Google Shape;6085;p10"/>
            <p:cNvSpPr/>
            <p:nvPr/>
          </p:nvSpPr>
          <p:spPr>
            <a:xfrm>
              <a:off x="1336300" y="1644450"/>
              <a:ext cx="5625" cy="2525"/>
            </a:xfrm>
            <a:custGeom>
              <a:avLst/>
              <a:gdLst/>
              <a:ahLst/>
              <a:cxnLst/>
              <a:rect l="l" t="t" r="r" b="b"/>
              <a:pathLst>
                <a:path w="225" h="101" extrusionOk="0">
                  <a:moveTo>
                    <a:pt x="0" y="1"/>
                  </a:moveTo>
                  <a:cubicBezTo>
                    <a:pt x="0" y="1"/>
                    <a:pt x="100" y="100"/>
                    <a:pt x="166" y="100"/>
                  </a:cubicBezTo>
                  <a:cubicBezTo>
                    <a:pt x="199" y="100"/>
                    <a:pt x="224" y="75"/>
                    <a:pt x="2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86" name="Google Shape;6086;p10"/>
            <p:cNvSpPr/>
            <p:nvPr/>
          </p:nvSpPr>
          <p:spPr>
            <a:xfrm>
              <a:off x="4384300" y="1664550"/>
              <a:ext cx="5625" cy="7950"/>
            </a:xfrm>
            <a:custGeom>
              <a:avLst/>
              <a:gdLst/>
              <a:ahLst/>
              <a:cxnLst/>
              <a:rect l="l" t="t" r="r" b="b"/>
              <a:pathLst>
                <a:path w="225" h="318" extrusionOk="0">
                  <a:moveTo>
                    <a:pt x="178" y="0"/>
                  </a:moveTo>
                  <a:cubicBezTo>
                    <a:pt x="112" y="0"/>
                    <a:pt x="0" y="159"/>
                    <a:pt x="0" y="317"/>
                  </a:cubicBezTo>
                  <a:cubicBezTo>
                    <a:pt x="0" y="317"/>
                    <a:pt x="224" y="317"/>
                    <a:pt x="224" y="93"/>
                  </a:cubicBezTo>
                  <a:cubicBezTo>
                    <a:pt x="224" y="28"/>
                    <a:pt x="205" y="0"/>
                    <a:pt x="17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87" name="Google Shape;6087;p10"/>
            <p:cNvSpPr/>
            <p:nvPr/>
          </p:nvSpPr>
          <p:spPr>
            <a:xfrm>
              <a:off x="5975525" y="1678075"/>
              <a:ext cx="14975" cy="7500"/>
            </a:xfrm>
            <a:custGeom>
              <a:avLst/>
              <a:gdLst/>
              <a:ahLst/>
              <a:cxnLst/>
              <a:rect l="l" t="t" r="r" b="b"/>
              <a:pathLst>
                <a:path w="599" h="300" extrusionOk="0">
                  <a:moveTo>
                    <a:pt x="0" y="0"/>
                  </a:moveTo>
                  <a:cubicBezTo>
                    <a:pt x="0" y="225"/>
                    <a:pt x="100" y="299"/>
                    <a:pt x="200" y="299"/>
                  </a:cubicBezTo>
                  <a:cubicBezTo>
                    <a:pt x="399" y="299"/>
                    <a:pt x="598"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88" name="Google Shape;6088;p10"/>
            <p:cNvSpPr/>
            <p:nvPr/>
          </p:nvSpPr>
          <p:spPr>
            <a:xfrm>
              <a:off x="5992325" y="1678075"/>
              <a:ext cx="22450" cy="11225"/>
            </a:xfrm>
            <a:custGeom>
              <a:avLst/>
              <a:gdLst/>
              <a:ahLst/>
              <a:cxnLst/>
              <a:rect l="l" t="t" r="r" b="b"/>
              <a:pathLst>
                <a:path w="898" h="449" extrusionOk="0">
                  <a:moveTo>
                    <a:pt x="225" y="0"/>
                  </a:moveTo>
                  <a:cubicBezTo>
                    <a:pt x="225" y="225"/>
                    <a:pt x="1" y="449"/>
                    <a:pt x="225" y="449"/>
                  </a:cubicBezTo>
                  <a:cubicBezTo>
                    <a:pt x="225" y="225"/>
                    <a:pt x="897" y="0"/>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89" name="Google Shape;6089;p10"/>
            <p:cNvSpPr/>
            <p:nvPr/>
          </p:nvSpPr>
          <p:spPr>
            <a:xfrm>
              <a:off x="6121200" y="1680450"/>
              <a:ext cx="4700" cy="6475"/>
            </a:xfrm>
            <a:custGeom>
              <a:avLst/>
              <a:gdLst/>
              <a:ahLst/>
              <a:cxnLst/>
              <a:rect l="l" t="t" r="r" b="b"/>
              <a:pathLst>
                <a:path w="188" h="259" extrusionOk="0">
                  <a:moveTo>
                    <a:pt x="113" y="0"/>
                  </a:moveTo>
                  <a:cubicBezTo>
                    <a:pt x="85" y="0"/>
                    <a:pt x="48" y="35"/>
                    <a:pt x="1" y="130"/>
                  </a:cubicBezTo>
                  <a:cubicBezTo>
                    <a:pt x="48" y="224"/>
                    <a:pt x="85" y="259"/>
                    <a:pt x="113" y="259"/>
                  </a:cubicBezTo>
                  <a:cubicBezTo>
                    <a:pt x="187" y="259"/>
                    <a:pt x="187" y="0"/>
                    <a:pt x="11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90" name="Google Shape;6090;p10"/>
            <p:cNvSpPr/>
            <p:nvPr/>
          </p:nvSpPr>
          <p:spPr>
            <a:xfrm>
              <a:off x="6001300" y="1682525"/>
              <a:ext cx="20450" cy="15525"/>
            </a:xfrm>
            <a:custGeom>
              <a:avLst/>
              <a:gdLst/>
              <a:ahLst/>
              <a:cxnLst/>
              <a:rect l="l" t="t" r="r" b="b"/>
              <a:pathLst>
                <a:path w="818" h="621" extrusionOk="0">
                  <a:moveTo>
                    <a:pt x="668" y="1"/>
                  </a:moveTo>
                  <a:cubicBezTo>
                    <a:pt x="644" y="1"/>
                    <a:pt x="602" y="15"/>
                    <a:pt x="538" y="47"/>
                  </a:cubicBezTo>
                  <a:cubicBezTo>
                    <a:pt x="0" y="47"/>
                    <a:pt x="323" y="620"/>
                    <a:pt x="589" y="620"/>
                  </a:cubicBezTo>
                  <a:cubicBezTo>
                    <a:pt x="655" y="620"/>
                    <a:pt x="718" y="584"/>
                    <a:pt x="762" y="495"/>
                  </a:cubicBezTo>
                  <a:cubicBezTo>
                    <a:pt x="378" y="495"/>
                    <a:pt x="817" y="1"/>
                    <a:pt x="66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91" name="Google Shape;6091;p10"/>
            <p:cNvSpPr/>
            <p:nvPr/>
          </p:nvSpPr>
          <p:spPr>
            <a:xfrm>
              <a:off x="6104400" y="1683675"/>
              <a:ext cx="11225" cy="25"/>
            </a:xfrm>
            <a:custGeom>
              <a:avLst/>
              <a:gdLst/>
              <a:ahLst/>
              <a:cxnLst/>
              <a:rect l="l" t="t" r="r" b="b"/>
              <a:pathLst>
                <a:path w="449" h="1" extrusionOk="0">
                  <a:moveTo>
                    <a:pt x="448" y="1"/>
                  </a:moveTo>
                  <a:lnTo>
                    <a:pt x="0" y="1"/>
                  </a:lnTo>
                  <a:cubicBezTo>
                    <a:pt x="0" y="1"/>
                    <a:pt x="448" y="1"/>
                    <a:pt x="4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92" name="Google Shape;6092;p10"/>
            <p:cNvSpPr/>
            <p:nvPr/>
          </p:nvSpPr>
          <p:spPr>
            <a:xfrm>
              <a:off x="6154825" y="1691650"/>
              <a:ext cx="4675" cy="6500"/>
            </a:xfrm>
            <a:custGeom>
              <a:avLst/>
              <a:gdLst/>
              <a:ahLst/>
              <a:cxnLst/>
              <a:rect l="l" t="t" r="r" b="b"/>
              <a:pathLst>
                <a:path w="187" h="260" extrusionOk="0">
                  <a:moveTo>
                    <a:pt x="112" y="0"/>
                  </a:moveTo>
                  <a:cubicBezTo>
                    <a:pt x="85" y="0"/>
                    <a:pt x="48" y="35"/>
                    <a:pt x="0" y="130"/>
                  </a:cubicBezTo>
                  <a:cubicBezTo>
                    <a:pt x="48" y="225"/>
                    <a:pt x="85" y="259"/>
                    <a:pt x="112" y="259"/>
                  </a:cubicBezTo>
                  <a:cubicBezTo>
                    <a:pt x="187" y="259"/>
                    <a:pt x="187" y="0"/>
                    <a:pt x="11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93" name="Google Shape;6093;p10"/>
            <p:cNvSpPr/>
            <p:nvPr/>
          </p:nvSpPr>
          <p:spPr>
            <a:xfrm>
              <a:off x="5975525" y="1694875"/>
              <a:ext cx="11225" cy="2525"/>
            </a:xfrm>
            <a:custGeom>
              <a:avLst/>
              <a:gdLst/>
              <a:ahLst/>
              <a:cxnLst/>
              <a:rect l="l" t="t" r="r" b="b"/>
              <a:pathLst>
                <a:path w="449" h="101" extrusionOk="0">
                  <a:moveTo>
                    <a:pt x="0" y="1"/>
                  </a:moveTo>
                  <a:cubicBezTo>
                    <a:pt x="0" y="1"/>
                    <a:pt x="200" y="100"/>
                    <a:pt x="333" y="100"/>
                  </a:cubicBezTo>
                  <a:cubicBezTo>
                    <a:pt x="399" y="100"/>
                    <a:pt x="449" y="76"/>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94" name="Google Shape;6094;p10"/>
            <p:cNvSpPr/>
            <p:nvPr/>
          </p:nvSpPr>
          <p:spPr>
            <a:xfrm>
              <a:off x="6025950" y="1700475"/>
              <a:ext cx="15325" cy="13450"/>
            </a:xfrm>
            <a:custGeom>
              <a:avLst/>
              <a:gdLst/>
              <a:ahLst/>
              <a:cxnLst/>
              <a:rect l="l" t="t" r="r" b="b"/>
              <a:pathLst>
                <a:path w="613" h="538" extrusionOk="0">
                  <a:moveTo>
                    <a:pt x="449" y="1"/>
                  </a:moveTo>
                  <a:cubicBezTo>
                    <a:pt x="225" y="1"/>
                    <a:pt x="1" y="1"/>
                    <a:pt x="225" y="449"/>
                  </a:cubicBezTo>
                  <a:cubicBezTo>
                    <a:pt x="225" y="509"/>
                    <a:pt x="257" y="537"/>
                    <a:pt x="300" y="537"/>
                  </a:cubicBezTo>
                  <a:cubicBezTo>
                    <a:pt x="417" y="537"/>
                    <a:pt x="613" y="329"/>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95" name="Google Shape;6095;p10"/>
            <p:cNvSpPr/>
            <p:nvPr/>
          </p:nvSpPr>
          <p:spPr>
            <a:xfrm>
              <a:off x="1291475" y="1711700"/>
              <a:ext cx="25" cy="22425"/>
            </a:xfrm>
            <a:custGeom>
              <a:avLst/>
              <a:gdLst/>
              <a:ahLst/>
              <a:cxnLst/>
              <a:rect l="l" t="t" r="r" b="b"/>
              <a:pathLst>
                <a:path w="1" h="897" extrusionOk="0">
                  <a:moveTo>
                    <a:pt x="0" y="448"/>
                  </a:moveTo>
                  <a:cubicBezTo>
                    <a:pt x="0" y="897"/>
                    <a:pt x="0" y="0"/>
                    <a:pt x="0" y="448"/>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96" name="Google Shape;6096;p10"/>
            <p:cNvSpPr/>
            <p:nvPr/>
          </p:nvSpPr>
          <p:spPr>
            <a:xfrm>
              <a:off x="5913900" y="1711700"/>
              <a:ext cx="25" cy="22425"/>
            </a:xfrm>
            <a:custGeom>
              <a:avLst/>
              <a:gdLst/>
              <a:ahLst/>
              <a:cxnLst/>
              <a:rect l="l" t="t" r="r" b="b"/>
              <a:pathLst>
                <a:path w="1" h="897" extrusionOk="0">
                  <a:moveTo>
                    <a:pt x="0" y="448"/>
                  </a:moveTo>
                  <a:cubicBezTo>
                    <a:pt x="0" y="897"/>
                    <a:pt x="0" y="0"/>
                    <a:pt x="0" y="448"/>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97" name="Google Shape;6097;p10"/>
            <p:cNvSpPr/>
            <p:nvPr/>
          </p:nvSpPr>
          <p:spPr>
            <a:xfrm>
              <a:off x="6149225" y="1727325"/>
              <a:ext cx="7750" cy="5150"/>
            </a:xfrm>
            <a:custGeom>
              <a:avLst/>
              <a:gdLst/>
              <a:ahLst/>
              <a:cxnLst/>
              <a:rect l="l" t="t" r="r" b="b"/>
              <a:pathLst>
                <a:path w="310" h="206" extrusionOk="0">
                  <a:moveTo>
                    <a:pt x="99" y="0"/>
                  </a:moveTo>
                  <a:cubicBezTo>
                    <a:pt x="68" y="0"/>
                    <a:pt x="34" y="14"/>
                    <a:pt x="0" y="48"/>
                  </a:cubicBezTo>
                  <a:cubicBezTo>
                    <a:pt x="117" y="165"/>
                    <a:pt x="189" y="205"/>
                    <a:pt x="226" y="205"/>
                  </a:cubicBezTo>
                  <a:cubicBezTo>
                    <a:pt x="310" y="205"/>
                    <a:pt x="222" y="0"/>
                    <a:pt x="9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98" name="Google Shape;6098;p10"/>
            <p:cNvSpPr/>
            <p:nvPr/>
          </p:nvSpPr>
          <p:spPr>
            <a:xfrm>
              <a:off x="6085725" y="1728500"/>
              <a:ext cx="13100" cy="7500"/>
            </a:xfrm>
            <a:custGeom>
              <a:avLst/>
              <a:gdLst/>
              <a:ahLst/>
              <a:cxnLst/>
              <a:rect l="l" t="t" r="r" b="b"/>
              <a:pathLst>
                <a:path w="524" h="300" extrusionOk="0">
                  <a:moveTo>
                    <a:pt x="75" y="1"/>
                  </a:moveTo>
                  <a:cubicBezTo>
                    <a:pt x="0" y="225"/>
                    <a:pt x="50" y="299"/>
                    <a:pt x="125" y="299"/>
                  </a:cubicBezTo>
                  <a:cubicBezTo>
                    <a:pt x="274" y="299"/>
                    <a:pt x="523" y="1"/>
                    <a:pt x="7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99" name="Google Shape;6099;p10"/>
            <p:cNvSpPr/>
            <p:nvPr/>
          </p:nvSpPr>
          <p:spPr>
            <a:xfrm>
              <a:off x="2529725" y="1737225"/>
              <a:ext cx="5625" cy="6700"/>
            </a:xfrm>
            <a:custGeom>
              <a:avLst/>
              <a:gdLst/>
              <a:ahLst/>
              <a:cxnLst/>
              <a:rect l="l" t="t" r="r" b="b"/>
              <a:pathLst>
                <a:path w="225" h="268" extrusionOk="0">
                  <a:moveTo>
                    <a:pt x="58" y="0"/>
                  </a:moveTo>
                  <a:cubicBezTo>
                    <a:pt x="25" y="0"/>
                    <a:pt x="0" y="25"/>
                    <a:pt x="0" y="100"/>
                  </a:cubicBezTo>
                  <a:cubicBezTo>
                    <a:pt x="0" y="212"/>
                    <a:pt x="56" y="268"/>
                    <a:pt x="112" y="268"/>
                  </a:cubicBezTo>
                  <a:cubicBezTo>
                    <a:pt x="168" y="268"/>
                    <a:pt x="224" y="212"/>
                    <a:pt x="224" y="100"/>
                  </a:cubicBezTo>
                  <a:cubicBezTo>
                    <a:pt x="224" y="100"/>
                    <a:pt x="125" y="0"/>
                    <a:pt x="5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00" name="Google Shape;6100;p10"/>
            <p:cNvSpPr/>
            <p:nvPr/>
          </p:nvSpPr>
          <p:spPr>
            <a:xfrm>
              <a:off x="5969925" y="1734100"/>
              <a:ext cx="11225" cy="2525"/>
            </a:xfrm>
            <a:custGeom>
              <a:avLst/>
              <a:gdLst/>
              <a:ahLst/>
              <a:cxnLst/>
              <a:rect l="l" t="t" r="r" b="b"/>
              <a:pathLst>
                <a:path w="449" h="101" extrusionOk="0">
                  <a:moveTo>
                    <a:pt x="0" y="1"/>
                  </a:moveTo>
                  <a:cubicBezTo>
                    <a:pt x="0" y="1"/>
                    <a:pt x="200" y="100"/>
                    <a:pt x="332" y="100"/>
                  </a:cubicBezTo>
                  <a:cubicBezTo>
                    <a:pt x="399" y="100"/>
                    <a:pt x="449" y="75"/>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01" name="Google Shape;6101;p10"/>
            <p:cNvSpPr/>
            <p:nvPr/>
          </p:nvSpPr>
          <p:spPr>
            <a:xfrm>
              <a:off x="6059575" y="1728500"/>
              <a:ext cx="25" cy="22425"/>
            </a:xfrm>
            <a:custGeom>
              <a:avLst/>
              <a:gdLst/>
              <a:ahLst/>
              <a:cxnLst/>
              <a:rect l="l" t="t" r="r" b="b"/>
              <a:pathLst>
                <a:path w="1" h="897" extrusionOk="0">
                  <a:moveTo>
                    <a:pt x="0" y="449"/>
                  </a:moveTo>
                  <a:cubicBezTo>
                    <a:pt x="0" y="897"/>
                    <a:pt x="0" y="1"/>
                    <a:pt x="0" y="449"/>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02" name="Google Shape;6102;p10"/>
            <p:cNvSpPr/>
            <p:nvPr/>
          </p:nvSpPr>
          <p:spPr>
            <a:xfrm>
              <a:off x="6042750" y="1736975"/>
              <a:ext cx="4800" cy="8275"/>
            </a:xfrm>
            <a:custGeom>
              <a:avLst/>
              <a:gdLst/>
              <a:ahLst/>
              <a:cxnLst/>
              <a:rect l="l" t="t" r="r" b="b"/>
              <a:pathLst>
                <a:path w="192" h="331" extrusionOk="0">
                  <a:moveTo>
                    <a:pt x="98" y="1"/>
                  </a:moveTo>
                  <a:cubicBezTo>
                    <a:pt x="73" y="1"/>
                    <a:pt x="40" y="31"/>
                    <a:pt x="1" y="110"/>
                  </a:cubicBezTo>
                  <a:cubicBezTo>
                    <a:pt x="55" y="273"/>
                    <a:pt x="96" y="331"/>
                    <a:pt x="124" y="331"/>
                  </a:cubicBezTo>
                  <a:cubicBezTo>
                    <a:pt x="191" y="331"/>
                    <a:pt x="183" y="1"/>
                    <a:pt x="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03" name="Google Shape;6103;p10"/>
            <p:cNvSpPr/>
            <p:nvPr/>
          </p:nvSpPr>
          <p:spPr>
            <a:xfrm>
              <a:off x="5852250" y="1745300"/>
              <a:ext cx="11250" cy="7950"/>
            </a:xfrm>
            <a:custGeom>
              <a:avLst/>
              <a:gdLst/>
              <a:ahLst/>
              <a:cxnLst/>
              <a:rect l="l" t="t" r="r" b="b"/>
              <a:pathLst>
                <a:path w="450" h="318" extrusionOk="0">
                  <a:moveTo>
                    <a:pt x="449" y="1"/>
                  </a:moveTo>
                  <a:cubicBezTo>
                    <a:pt x="1" y="1"/>
                    <a:pt x="1" y="1"/>
                    <a:pt x="1" y="225"/>
                  </a:cubicBezTo>
                  <a:cubicBezTo>
                    <a:pt x="67" y="291"/>
                    <a:pt x="132" y="318"/>
                    <a:pt x="192" y="318"/>
                  </a:cubicBezTo>
                  <a:cubicBezTo>
                    <a:pt x="337" y="318"/>
                    <a:pt x="449" y="159"/>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04" name="Google Shape;6104;p10"/>
            <p:cNvSpPr/>
            <p:nvPr/>
          </p:nvSpPr>
          <p:spPr>
            <a:xfrm>
              <a:off x="6003550" y="1745400"/>
              <a:ext cx="4775" cy="8275"/>
            </a:xfrm>
            <a:custGeom>
              <a:avLst/>
              <a:gdLst/>
              <a:ahLst/>
              <a:cxnLst/>
              <a:rect l="l" t="t" r="r" b="b"/>
              <a:pathLst>
                <a:path w="191" h="331" extrusionOk="0">
                  <a:moveTo>
                    <a:pt x="124" y="0"/>
                  </a:moveTo>
                  <a:cubicBezTo>
                    <a:pt x="96" y="0"/>
                    <a:pt x="54" y="58"/>
                    <a:pt x="0" y="221"/>
                  </a:cubicBezTo>
                  <a:cubicBezTo>
                    <a:pt x="40" y="300"/>
                    <a:pt x="72" y="330"/>
                    <a:pt x="98" y="330"/>
                  </a:cubicBezTo>
                  <a:cubicBezTo>
                    <a:pt x="182" y="330"/>
                    <a:pt x="191" y="0"/>
                    <a:pt x="1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05" name="Google Shape;6105;p10"/>
            <p:cNvSpPr/>
            <p:nvPr/>
          </p:nvSpPr>
          <p:spPr>
            <a:xfrm>
              <a:off x="5975525" y="1753275"/>
              <a:ext cx="4700" cy="6500"/>
            </a:xfrm>
            <a:custGeom>
              <a:avLst/>
              <a:gdLst/>
              <a:ahLst/>
              <a:cxnLst/>
              <a:rect l="l" t="t" r="r" b="b"/>
              <a:pathLst>
                <a:path w="188" h="260" extrusionOk="0">
                  <a:moveTo>
                    <a:pt x="113" y="1"/>
                  </a:moveTo>
                  <a:cubicBezTo>
                    <a:pt x="85" y="1"/>
                    <a:pt x="48" y="35"/>
                    <a:pt x="0" y="130"/>
                  </a:cubicBezTo>
                  <a:cubicBezTo>
                    <a:pt x="48" y="225"/>
                    <a:pt x="85" y="259"/>
                    <a:pt x="113" y="259"/>
                  </a:cubicBezTo>
                  <a:cubicBezTo>
                    <a:pt x="187" y="259"/>
                    <a:pt x="187" y="1"/>
                    <a:pt x="1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06" name="Google Shape;6106;p10"/>
            <p:cNvSpPr/>
            <p:nvPr/>
          </p:nvSpPr>
          <p:spPr>
            <a:xfrm>
              <a:off x="6261275" y="1755650"/>
              <a:ext cx="23300" cy="6500"/>
            </a:xfrm>
            <a:custGeom>
              <a:avLst/>
              <a:gdLst/>
              <a:ahLst/>
              <a:cxnLst/>
              <a:rect l="l" t="t" r="r" b="b"/>
              <a:pathLst>
                <a:path w="932" h="260" extrusionOk="0">
                  <a:moveTo>
                    <a:pt x="398" y="0"/>
                  </a:moveTo>
                  <a:cubicBezTo>
                    <a:pt x="201" y="0"/>
                    <a:pt x="0" y="70"/>
                    <a:pt x="0" y="259"/>
                  </a:cubicBezTo>
                  <a:lnTo>
                    <a:pt x="673" y="259"/>
                  </a:lnTo>
                  <a:cubicBezTo>
                    <a:pt x="932" y="130"/>
                    <a:pt x="667" y="0"/>
                    <a:pt x="3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07" name="Google Shape;6107;p10"/>
            <p:cNvSpPr/>
            <p:nvPr/>
          </p:nvSpPr>
          <p:spPr>
            <a:xfrm>
              <a:off x="5745800" y="1756525"/>
              <a:ext cx="16825" cy="7950"/>
            </a:xfrm>
            <a:custGeom>
              <a:avLst/>
              <a:gdLst/>
              <a:ahLst/>
              <a:cxnLst/>
              <a:rect l="l" t="t" r="r" b="b"/>
              <a:pathLst>
                <a:path w="673" h="318" extrusionOk="0">
                  <a:moveTo>
                    <a:pt x="673" y="0"/>
                  </a:moveTo>
                  <a:cubicBezTo>
                    <a:pt x="225" y="0"/>
                    <a:pt x="1" y="0"/>
                    <a:pt x="1" y="224"/>
                  </a:cubicBezTo>
                  <a:cubicBezTo>
                    <a:pt x="66" y="290"/>
                    <a:pt x="151" y="317"/>
                    <a:pt x="238" y="317"/>
                  </a:cubicBezTo>
                  <a:cubicBezTo>
                    <a:pt x="449" y="317"/>
                    <a:pt x="673" y="159"/>
                    <a:pt x="6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08" name="Google Shape;6108;p10"/>
            <p:cNvSpPr/>
            <p:nvPr/>
          </p:nvSpPr>
          <p:spPr>
            <a:xfrm>
              <a:off x="5807425" y="1758875"/>
              <a:ext cx="4700" cy="6500"/>
            </a:xfrm>
            <a:custGeom>
              <a:avLst/>
              <a:gdLst/>
              <a:ahLst/>
              <a:cxnLst/>
              <a:rect l="l" t="t" r="r" b="b"/>
              <a:pathLst>
                <a:path w="188" h="260" extrusionOk="0">
                  <a:moveTo>
                    <a:pt x="113" y="1"/>
                  </a:moveTo>
                  <a:cubicBezTo>
                    <a:pt x="86" y="1"/>
                    <a:pt x="48" y="35"/>
                    <a:pt x="1" y="130"/>
                  </a:cubicBezTo>
                  <a:cubicBezTo>
                    <a:pt x="48" y="225"/>
                    <a:pt x="86" y="260"/>
                    <a:pt x="113" y="260"/>
                  </a:cubicBezTo>
                  <a:cubicBezTo>
                    <a:pt x="188" y="260"/>
                    <a:pt x="188" y="1"/>
                    <a:pt x="1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09" name="Google Shape;6109;p10"/>
            <p:cNvSpPr/>
            <p:nvPr/>
          </p:nvSpPr>
          <p:spPr>
            <a:xfrm>
              <a:off x="6022000" y="1754200"/>
              <a:ext cx="20775" cy="7950"/>
            </a:xfrm>
            <a:custGeom>
              <a:avLst/>
              <a:gdLst/>
              <a:ahLst/>
              <a:cxnLst/>
              <a:rect l="l" t="t" r="r" b="b"/>
              <a:pathLst>
                <a:path w="831" h="318" extrusionOk="0">
                  <a:moveTo>
                    <a:pt x="473" y="0"/>
                  </a:moveTo>
                  <a:cubicBezTo>
                    <a:pt x="290" y="0"/>
                    <a:pt x="0" y="159"/>
                    <a:pt x="159" y="317"/>
                  </a:cubicBezTo>
                  <a:cubicBezTo>
                    <a:pt x="607" y="317"/>
                    <a:pt x="831" y="317"/>
                    <a:pt x="607" y="93"/>
                  </a:cubicBezTo>
                  <a:cubicBezTo>
                    <a:pt x="607" y="27"/>
                    <a:pt x="549" y="0"/>
                    <a:pt x="4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10" name="Google Shape;6110;p10"/>
            <p:cNvSpPr/>
            <p:nvPr/>
          </p:nvSpPr>
          <p:spPr>
            <a:xfrm>
              <a:off x="5521675" y="1762125"/>
              <a:ext cx="28050" cy="34525"/>
            </a:xfrm>
            <a:custGeom>
              <a:avLst/>
              <a:gdLst/>
              <a:ahLst/>
              <a:cxnLst/>
              <a:rect l="l" t="t" r="r" b="b"/>
              <a:pathLst>
                <a:path w="1122" h="1381" extrusionOk="0">
                  <a:moveTo>
                    <a:pt x="1" y="0"/>
                  </a:moveTo>
                  <a:cubicBezTo>
                    <a:pt x="1" y="601"/>
                    <a:pt x="180" y="1380"/>
                    <a:pt x="857" y="1380"/>
                  </a:cubicBezTo>
                  <a:cubicBezTo>
                    <a:pt x="938" y="1380"/>
                    <a:pt x="1026" y="1369"/>
                    <a:pt x="1122" y="1345"/>
                  </a:cubicBezTo>
                  <a:cubicBezTo>
                    <a:pt x="673" y="897"/>
                    <a:pt x="897"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11" name="Google Shape;6111;p10"/>
            <p:cNvSpPr/>
            <p:nvPr/>
          </p:nvSpPr>
          <p:spPr>
            <a:xfrm>
              <a:off x="5986725" y="1767725"/>
              <a:ext cx="25" cy="25"/>
            </a:xfrm>
            <a:custGeom>
              <a:avLst/>
              <a:gdLst/>
              <a:ahLst/>
              <a:cxnLst/>
              <a:rect l="l" t="t" r="r" b="b"/>
              <a:pathLst>
                <a:path w="1" h="1" extrusionOk="0">
                  <a:moveTo>
                    <a:pt x="1" y="0"/>
                  </a:move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12" name="Google Shape;6112;p10"/>
            <p:cNvSpPr/>
            <p:nvPr/>
          </p:nvSpPr>
          <p:spPr>
            <a:xfrm>
              <a:off x="5981125" y="1767725"/>
              <a:ext cx="5625" cy="16825"/>
            </a:xfrm>
            <a:custGeom>
              <a:avLst/>
              <a:gdLst/>
              <a:ahLst/>
              <a:cxnLst/>
              <a:rect l="l" t="t" r="r" b="b"/>
              <a:pathLst>
                <a:path w="225" h="673" extrusionOk="0">
                  <a:moveTo>
                    <a:pt x="225" y="0"/>
                  </a:moveTo>
                  <a:lnTo>
                    <a:pt x="225" y="0"/>
                  </a:lnTo>
                  <a:cubicBezTo>
                    <a:pt x="1" y="673"/>
                    <a:pt x="225" y="0"/>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13" name="Google Shape;6113;p10"/>
            <p:cNvSpPr/>
            <p:nvPr/>
          </p:nvSpPr>
          <p:spPr>
            <a:xfrm>
              <a:off x="5947500" y="1770600"/>
              <a:ext cx="4800" cy="8275"/>
            </a:xfrm>
            <a:custGeom>
              <a:avLst/>
              <a:gdLst/>
              <a:ahLst/>
              <a:cxnLst/>
              <a:rect l="l" t="t" r="r" b="b"/>
              <a:pathLst>
                <a:path w="192" h="331" extrusionOk="0">
                  <a:moveTo>
                    <a:pt x="98" y="0"/>
                  </a:moveTo>
                  <a:cubicBezTo>
                    <a:pt x="73" y="0"/>
                    <a:pt x="40" y="31"/>
                    <a:pt x="1" y="109"/>
                  </a:cubicBezTo>
                  <a:cubicBezTo>
                    <a:pt x="55" y="273"/>
                    <a:pt x="96" y="330"/>
                    <a:pt x="124" y="330"/>
                  </a:cubicBezTo>
                  <a:cubicBezTo>
                    <a:pt x="191" y="330"/>
                    <a:pt x="183" y="0"/>
                    <a:pt x="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14" name="Google Shape;6114;p10"/>
            <p:cNvSpPr/>
            <p:nvPr/>
          </p:nvSpPr>
          <p:spPr>
            <a:xfrm>
              <a:off x="6003550" y="1770600"/>
              <a:ext cx="4775" cy="8275"/>
            </a:xfrm>
            <a:custGeom>
              <a:avLst/>
              <a:gdLst/>
              <a:ahLst/>
              <a:cxnLst/>
              <a:rect l="l" t="t" r="r" b="b"/>
              <a:pathLst>
                <a:path w="191" h="331" extrusionOk="0">
                  <a:moveTo>
                    <a:pt x="98" y="0"/>
                  </a:moveTo>
                  <a:cubicBezTo>
                    <a:pt x="72" y="0"/>
                    <a:pt x="40" y="31"/>
                    <a:pt x="0" y="109"/>
                  </a:cubicBezTo>
                  <a:cubicBezTo>
                    <a:pt x="54" y="273"/>
                    <a:pt x="96" y="330"/>
                    <a:pt x="124" y="330"/>
                  </a:cubicBezTo>
                  <a:cubicBezTo>
                    <a:pt x="191" y="330"/>
                    <a:pt x="182" y="0"/>
                    <a:pt x="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15" name="Google Shape;6115;p10"/>
            <p:cNvSpPr/>
            <p:nvPr/>
          </p:nvSpPr>
          <p:spPr>
            <a:xfrm>
              <a:off x="5818650" y="1776600"/>
              <a:ext cx="11225" cy="7950"/>
            </a:xfrm>
            <a:custGeom>
              <a:avLst/>
              <a:gdLst/>
              <a:ahLst/>
              <a:cxnLst/>
              <a:rect l="l" t="t" r="r" b="b"/>
              <a:pathLst>
                <a:path w="449" h="318" extrusionOk="0">
                  <a:moveTo>
                    <a:pt x="257" y="1"/>
                  </a:moveTo>
                  <a:cubicBezTo>
                    <a:pt x="112" y="1"/>
                    <a:pt x="0" y="159"/>
                    <a:pt x="0" y="318"/>
                  </a:cubicBezTo>
                  <a:cubicBezTo>
                    <a:pt x="448" y="318"/>
                    <a:pt x="448" y="318"/>
                    <a:pt x="448" y="94"/>
                  </a:cubicBezTo>
                  <a:cubicBezTo>
                    <a:pt x="383" y="28"/>
                    <a:pt x="317" y="1"/>
                    <a:pt x="25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16" name="Google Shape;6116;p10"/>
            <p:cNvSpPr/>
            <p:nvPr/>
          </p:nvSpPr>
          <p:spPr>
            <a:xfrm>
              <a:off x="5869075" y="1778925"/>
              <a:ext cx="5625" cy="25"/>
            </a:xfrm>
            <a:custGeom>
              <a:avLst/>
              <a:gdLst/>
              <a:ahLst/>
              <a:cxnLst/>
              <a:rect l="l" t="t" r="r" b="b"/>
              <a:pathLst>
                <a:path w="225" h="1" extrusionOk="0">
                  <a:moveTo>
                    <a:pt x="224" y="1"/>
                  </a:moveTo>
                  <a:lnTo>
                    <a:pt x="0" y="1"/>
                  </a:lnTo>
                  <a:cubicBezTo>
                    <a:pt x="0" y="1"/>
                    <a:pt x="224" y="1"/>
                    <a:pt x="2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17" name="Google Shape;6117;p10"/>
            <p:cNvSpPr/>
            <p:nvPr/>
          </p:nvSpPr>
          <p:spPr>
            <a:xfrm>
              <a:off x="5745800" y="1783750"/>
              <a:ext cx="7700" cy="7325"/>
            </a:xfrm>
            <a:custGeom>
              <a:avLst/>
              <a:gdLst/>
              <a:ahLst/>
              <a:cxnLst/>
              <a:rect l="l" t="t" r="r" b="b"/>
              <a:pathLst>
                <a:path w="308" h="293" extrusionOk="0">
                  <a:moveTo>
                    <a:pt x="235" y="1"/>
                  </a:moveTo>
                  <a:cubicBezTo>
                    <a:pt x="200" y="1"/>
                    <a:pt x="127" y="66"/>
                    <a:pt x="1" y="256"/>
                  </a:cubicBezTo>
                  <a:cubicBezTo>
                    <a:pt x="27" y="282"/>
                    <a:pt x="53" y="293"/>
                    <a:pt x="78" y="293"/>
                  </a:cubicBezTo>
                  <a:cubicBezTo>
                    <a:pt x="207" y="293"/>
                    <a:pt x="308" y="1"/>
                    <a:pt x="23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18" name="Google Shape;6118;p10"/>
            <p:cNvSpPr/>
            <p:nvPr/>
          </p:nvSpPr>
          <p:spPr>
            <a:xfrm>
              <a:off x="5848975" y="1786450"/>
              <a:ext cx="14525" cy="9300"/>
            </a:xfrm>
            <a:custGeom>
              <a:avLst/>
              <a:gdLst/>
              <a:ahLst/>
              <a:cxnLst/>
              <a:rect l="l" t="t" r="r" b="b"/>
              <a:pathLst>
                <a:path w="581" h="372" extrusionOk="0">
                  <a:moveTo>
                    <a:pt x="205" y="1"/>
                  </a:moveTo>
                  <a:cubicBezTo>
                    <a:pt x="100" y="1"/>
                    <a:pt x="1" y="109"/>
                    <a:pt x="132" y="372"/>
                  </a:cubicBezTo>
                  <a:cubicBezTo>
                    <a:pt x="356" y="372"/>
                    <a:pt x="580" y="372"/>
                    <a:pt x="356" y="148"/>
                  </a:cubicBezTo>
                  <a:cubicBezTo>
                    <a:pt x="356" y="55"/>
                    <a:pt x="279" y="1"/>
                    <a:pt x="20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19" name="Google Shape;6119;p10"/>
            <p:cNvSpPr/>
            <p:nvPr/>
          </p:nvSpPr>
          <p:spPr>
            <a:xfrm>
              <a:off x="5219125" y="1795725"/>
              <a:ext cx="11225" cy="5650"/>
            </a:xfrm>
            <a:custGeom>
              <a:avLst/>
              <a:gdLst/>
              <a:ahLst/>
              <a:cxnLst/>
              <a:rect l="l" t="t" r="r" b="b"/>
              <a:pathLst>
                <a:path w="449" h="226" extrusionOk="0">
                  <a:moveTo>
                    <a:pt x="449" y="1"/>
                  </a:moveTo>
                  <a:cubicBezTo>
                    <a:pt x="225" y="1"/>
                    <a:pt x="225" y="225"/>
                    <a:pt x="1" y="225"/>
                  </a:cubicBezTo>
                  <a:cubicBezTo>
                    <a:pt x="225" y="225"/>
                    <a:pt x="449" y="225"/>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20" name="Google Shape;6120;p10"/>
            <p:cNvSpPr/>
            <p:nvPr/>
          </p:nvSpPr>
          <p:spPr>
            <a:xfrm>
              <a:off x="5729000" y="1793425"/>
              <a:ext cx="11225" cy="7950"/>
            </a:xfrm>
            <a:custGeom>
              <a:avLst/>
              <a:gdLst/>
              <a:ahLst/>
              <a:cxnLst/>
              <a:rect l="l" t="t" r="r" b="b"/>
              <a:pathLst>
                <a:path w="449" h="318" extrusionOk="0">
                  <a:moveTo>
                    <a:pt x="257" y="0"/>
                  </a:moveTo>
                  <a:cubicBezTo>
                    <a:pt x="112" y="0"/>
                    <a:pt x="0" y="159"/>
                    <a:pt x="0" y="317"/>
                  </a:cubicBezTo>
                  <a:cubicBezTo>
                    <a:pt x="449" y="317"/>
                    <a:pt x="449" y="317"/>
                    <a:pt x="449" y="93"/>
                  </a:cubicBezTo>
                  <a:cubicBezTo>
                    <a:pt x="383" y="27"/>
                    <a:pt x="317" y="0"/>
                    <a:pt x="25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21" name="Google Shape;6121;p10"/>
            <p:cNvSpPr/>
            <p:nvPr/>
          </p:nvSpPr>
          <p:spPr>
            <a:xfrm>
              <a:off x="5745800" y="1795725"/>
              <a:ext cx="28050" cy="11250"/>
            </a:xfrm>
            <a:custGeom>
              <a:avLst/>
              <a:gdLst/>
              <a:ahLst/>
              <a:cxnLst/>
              <a:rect l="l" t="t" r="r" b="b"/>
              <a:pathLst>
                <a:path w="1122" h="450" extrusionOk="0">
                  <a:moveTo>
                    <a:pt x="225" y="1"/>
                  </a:moveTo>
                  <a:cubicBezTo>
                    <a:pt x="1" y="449"/>
                    <a:pt x="225" y="449"/>
                    <a:pt x="673" y="449"/>
                  </a:cubicBezTo>
                  <a:cubicBezTo>
                    <a:pt x="673" y="225"/>
                    <a:pt x="1121" y="1"/>
                    <a:pt x="2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22" name="Google Shape;6122;p10"/>
            <p:cNvSpPr/>
            <p:nvPr/>
          </p:nvSpPr>
          <p:spPr>
            <a:xfrm>
              <a:off x="5846650" y="1823750"/>
              <a:ext cx="11225" cy="25"/>
            </a:xfrm>
            <a:custGeom>
              <a:avLst/>
              <a:gdLst/>
              <a:ahLst/>
              <a:cxnLst/>
              <a:rect l="l" t="t" r="r" b="b"/>
              <a:pathLst>
                <a:path w="449" h="1" extrusionOk="0">
                  <a:moveTo>
                    <a:pt x="1" y="0"/>
                  </a:moveTo>
                  <a:lnTo>
                    <a:pt x="225" y="0"/>
                  </a:lnTo>
                  <a:cubicBezTo>
                    <a:pt x="449" y="0"/>
                    <a:pt x="1"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23" name="Google Shape;6123;p10"/>
            <p:cNvSpPr/>
            <p:nvPr/>
          </p:nvSpPr>
          <p:spPr>
            <a:xfrm>
              <a:off x="5913900" y="1798850"/>
              <a:ext cx="5625" cy="2525"/>
            </a:xfrm>
            <a:custGeom>
              <a:avLst/>
              <a:gdLst/>
              <a:ahLst/>
              <a:cxnLst/>
              <a:rect l="l" t="t" r="r" b="b"/>
              <a:pathLst>
                <a:path w="225" h="101" extrusionOk="0">
                  <a:moveTo>
                    <a:pt x="166" y="0"/>
                  </a:moveTo>
                  <a:cubicBezTo>
                    <a:pt x="100" y="0"/>
                    <a:pt x="0" y="100"/>
                    <a:pt x="0" y="100"/>
                  </a:cubicBezTo>
                  <a:lnTo>
                    <a:pt x="224" y="100"/>
                  </a:lnTo>
                  <a:cubicBezTo>
                    <a:pt x="224" y="25"/>
                    <a:pt x="199" y="0"/>
                    <a:pt x="16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24" name="Google Shape;6124;p10"/>
            <p:cNvSpPr/>
            <p:nvPr/>
          </p:nvSpPr>
          <p:spPr>
            <a:xfrm>
              <a:off x="5930700" y="1801350"/>
              <a:ext cx="11225" cy="2500"/>
            </a:xfrm>
            <a:custGeom>
              <a:avLst/>
              <a:gdLst/>
              <a:ahLst/>
              <a:cxnLst/>
              <a:rect l="l" t="t" r="r" b="b"/>
              <a:pathLst>
                <a:path w="449" h="100" extrusionOk="0">
                  <a:moveTo>
                    <a:pt x="1" y="0"/>
                  </a:moveTo>
                  <a:cubicBezTo>
                    <a:pt x="1" y="75"/>
                    <a:pt x="50" y="100"/>
                    <a:pt x="117" y="100"/>
                  </a:cubicBezTo>
                  <a:cubicBezTo>
                    <a:pt x="250" y="100"/>
                    <a:pt x="449" y="0"/>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25" name="Google Shape;6125;p10"/>
            <p:cNvSpPr/>
            <p:nvPr/>
          </p:nvSpPr>
          <p:spPr>
            <a:xfrm>
              <a:off x="5824250" y="1810050"/>
              <a:ext cx="5625" cy="2525"/>
            </a:xfrm>
            <a:custGeom>
              <a:avLst/>
              <a:gdLst/>
              <a:ahLst/>
              <a:cxnLst/>
              <a:rect l="l" t="t" r="r" b="b"/>
              <a:pathLst>
                <a:path w="225" h="101" extrusionOk="0">
                  <a:moveTo>
                    <a:pt x="58" y="1"/>
                  </a:moveTo>
                  <a:cubicBezTo>
                    <a:pt x="25" y="1"/>
                    <a:pt x="0" y="26"/>
                    <a:pt x="0" y="100"/>
                  </a:cubicBezTo>
                  <a:lnTo>
                    <a:pt x="224" y="100"/>
                  </a:lnTo>
                  <a:cubicBezTo>
                    <a:pt x="224" y="100"/>
                    <a:pt x="125" y="1"/>
                    <a:pt x="5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26" name="Google Shape;6126;p10"/>
            <p:cNvSpPr/>
            <p:nvPr/>
          </p:nvSpPr>
          <p:spPr>
            <a:xfrm>
              <a:off x="5521675" y="1811425"/>
              <a:ext cx="37700" cy="17950"/>
            </a:xfrm>
            <a:custGeom>
              <a:avLst/>
              <a:gdLst/>
              <a:ahLst/>
              <a:cxnLst/>
              <a:rect l="l" t="t" r="r" b="b"/>
              <a:pathLst>
                <a:path w="1508" h="718" extrusionOk="0">
                  <a:moveTo>
                    <a:pt x="152" y="0"/>
                  </a:moveTo>
                  <a:cubicBezTo>
                    <a:pt x="85" y="0"/>
                    <a:pt x="32" y="14"/>
                    <a:pt x="1" y="45"/>
                  </a:cubicBezTo>
                  <a:cubicBezTo>
                    <a:pt x="449" y="45"/>
                    <a:pt x="673" y="718"/>
                    <a:pt x="1122" y="718"/>
                  </a:cubicBezTo>
                  <a:cubicBezTo>
                    <a:pt x="1507" y="525"/>
                    <a:pt x="566" y="0"/>
                    <a:pt x="15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27" name="Google Shape;6127;p10"/>
            <p:cNvSpPr/>
            <p:nvPr/>
          </p:nvSpPr>
          <p:spPr>
            <a:xfrm>
              <a:off x="5566500" y="1812550"/>
              <a:ext cx="11250" cy="11225"/>
            </a:xfrm>
            <a:custGeom>
              <a:avLst/>
              <a:gdLst/>
              <a:ahLst/>
              <a:cxnLst/>
              <a:rect l="l" t="t" r="r" b="b"/>
              <a:pathLst>
                <a:path w="450" h="449" extrusionOk="0">
                  <a:moveTo>
                    <a:pt x="1" y="0"/>
                  </a:moveTo>
                  <a:lnTo>
                    <a:pt x="449" y="448"/>
                  </a:lnTo>
                  <a:cubicBezTo>
                    <a:pt x="449" y="224"/>
                    <a:pt x="449" y="224"/>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28" name="Google Shape;6128;p10"/>
            <p:cNvSpPr/>
            <p:nvPr/>
          </p:nvSpPr>
          <p:spPr>
            <a:xfrm>
              <a:off x="5729000" y="1818150"/>
              <a:ext cx="11225" cy="2500"/>
            </a:xfrm>
            <a:custGeom>
              <a:avLst/>
              <a:gdLst/>
              <a:ahLst/>
              <a:cxnLst/>
              <a:rect l="l" t="t" r="r" b="b"/>
              <a:pathLst>
                <a:path w="449" h="100" extrusionOk="0">
                  <a:moveTo>
                    <a:pt x="0" y="0"/>
                  </a:moveTo>
                  <a:cubicBezTo>
                    <a:pt x="0" y="0"/>
                    <a:pt x="200" y="100"/>
                    <a:pt x="332" y="100"/>
                  </a:cubicBezTo>
                  <a:cubicBezTo>
                    <a:pt x="399" y="100"/>
                    <a:pt x="449" y="75"/>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29" name="Google Shape;6129;p10"/>
            <p:cNvSpPr/>
            <p:nvPr/>
          </p:nvSpPr>
          <p:spPr>
            <a:xfrm>
              <a:off x="6278075" y="1829350"/>
              <a:ext cx="84075" cy="50450"/>
            </a:xfrm>
            <a:custGeom>
              <a:avLst/>
              <a:gdLst/>
              <a:ahLst/>
              <a:cxnLst/>
              <a:rect l="l" t="t" r="r" b="b"/>
              <a:pathLst>
                <a:path w="3363" h="2018" extrusionOk="0">
                  <a:moveTo>
                    <a:pt x="1" y="1"/>
                  </a:moveTo>
                  <a:lnTo>
                    <a:pt x="3363" y="2018"/>
                  </a:lnTo>
                  <a:cubicBezTo>
                    <a:pt x="2242" y="1121"/>
                    <a:pt x="1121" y="449"/>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30" name="Google Shape;6130;p10"/>
            <p:cNvSpPr/>
            <p:nvPr/>
          </p:nvSpPr>
          <p:spPr>
            <a:xfrm>
              <a:off x="5569300" y="1829350"/>
              <a:ext cx="16850" cy="4225"/>
            </a:xfrm>
            <a:custGeom>
              <a:avLst/>
              <a:gdLst/>
              <a:ahLst/>
              <a:cxnLst/>
              <a:rect l="l" t="t" r="r" b="b"/>
              <a:pathLst>
                <a:path w="674" h="169" extrusionOk="0">
                  <a:moveTo>
                    <a:pt x="337" y="1"/>
                  </a:moveTo>
                  <a:cubicBezTo>
                    <a:pt x="1" y="113"/>
                    <a:pt x="169" y="169"/>
                    <a:pt x="337" y="169"/>
                  </a:cubicBezTo>
                  <a:cubicBezTo>
                    <a:pt x="505" y="169"/>
                    <a:pt x="673" y="113"/>
                    <a:pt x="33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31" name="Google Shape;6131;p10"/>
            <p:cNvSpPr/>
            <p:nvPr/>
          </p:nvSpPr>
          <p:spPr>
            <a:xfrm>
              <a:off x="5880275" y="1827025"/>
              <a:ext cx="11225" cy="7950"/>
            </a:xfrm>
            <a:custGeom>
              <a:avLst/>
              <a:gdLst/>
              <a:ahLst/>
              <a:cxnLst/>
              <a:rect l="l" t="t" r="r" b="b"/>
              <a:pathLst>
                <a:path w="449" h="318" extrusionOk="0">
                  <a:moveTo>
                    <a:pt x="159" y="1"/>
                  </a:moveTo>
                  <a:cubicBezTo>
                    <a:pt x="0" y="1"/>
                    <a:pt x="0" y="159"/>
                    <a:pt x="0" y="318"/>
                  </a:cubicBezTo>
                  <a:lnTo>
                    <a:pt x="449" y="94"/>
                  </a:lnTo>
                  <a:cubicBezTo>
                    <a:pt x="317" y="28"/>
                    <a:pt x="225" y="1"/>
                    <a:pt x="15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32" name="Google Shape;6132;p10"/>
            <p:cNvSpPr/>
            <p:nvPr/>
          </p:nvSpPr>
          <p:spPr>
            <a:xfrm>
              <a:off x="4429125" y="1831725"/>
              <a:ext cx="4675" cy="6500"/>
            </a:xfrm>
            <a:custGeom>
              <a:avLst/>
              <a:gdLst/>
              <a:ahLst/>
              <a:cxnLst/>
              <a:rect l="l" t="t" r="r" b="b"/>
              <a:pathLst>
                <a:path w="187" h="260" extrusionOk="0">
                  <a:moveTo>
                    <a:pt x="112" y="0"/>
                  </a:moveTo>
                  <a:cubicBezTo>
                    <a:pt x="85" y="0"/>
                    <a:pt x="47" y="35"/>
                    <a:pt x="0" y="130"/>
                  </a:cubicBezTo>
                  <a:cubicBezTo>
                    <a:pt x="47" y="224"/>
                    <a:pt x="85" y="259"/>
                    <a:pt x="112" y="259"/>
                  </a:cubicBezTo>
                  <a:cubicBezTo>
                    <a:pt x="187" y="259"/>
                    <a:pt x="187" y="0"/>
                    <a:pt x="11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33" name="Google Shape;6133;p10"/>
            <p:cNvSpPr/>
            <p:nvPr/>
          </p:nvSpPr>
          <p:spPr>
            <a:xfrm>
              <a:off x="4434725" y="1851775"/>
              <a:ext cx="11225" cy="25"/>
            </a:xfrm>
            <a:custGeom>
              <a:avLst/>
              <a:gdLst/>
              <a:ahLst/>
              <a:cxnLst/>
              <a:rect l="l" t="t" r="r" b="b"/>
              <a:pathLst>
                <a:path w="449" h="1" extrusionOk="0">
                  <a:moveTo>
                    <a:pt x="0" y="0"/>
                  </a:moveTo>
                  <a:lnTo>
                    <a:pt x="448" y="0"/>
                  </a:lnTo>
                  <a:cubicBezTo>
                    <a:pt x="448" y="0"/>
                    <a:pt x="0"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34" name="Google Shape;6134;p10"/>
            <p:cNvSpPr/>
            <p:nvPr/>
          </p:nvSpPr>
          <p:spPr>
            <a:xfrm>
              <a:off x="5504875" y="1861825"/>
              <a:ext cx="26450" cy="12375"/>
            </a:xfrm>
            <a:custGeom>
              <a:avLst/>
              <a:gdLst/>
              <a:ahLst/>
              <a:cxnLst/>
              <a:rect l="l" t="t" r="r" b="b"/>
              <a:pathLst>
                <a:path w="1058" h="495" extrusionOk="0">
                  <a:moveTo>
                    <a:pt x="273" y="1"/>
                  </a:moveTo>
                  <a:cubicBezTo>
                    <a:pt x="188" y="1"/>
                    <a:pt x="97" y="14"/>
                    <a:pt x="1" y="46"/>
                  </a:cubicBezTo>
                  <a:cubicBezTo>
                    <a:pt x="1" y="270"/>
                    <a:pt x="1" y="495"/>
                    <a:pt x="673" y="495"/>
                  </a:cubicBezTo>
                  <a:cubicBezTo>
                    <a:pt x="1057" y="495"/>
                    <a:pt x="783" y="1"/>
                    <a:pt x="2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35" name="Google Shape;6135;p10"/>
            <p:cNvSpPr/>
            <p:nvPr/>
          </p:nvSpPr>
          <p:spPr>
            <a:xfrm>
              <a:off x="5527300" y="1866275"/>
              <a:ext cx="22425" cy="19775"/>
            </a:xfrm>
            <a:custGeom>
              <a:avLst/>
              <a:gdLst/>
              <a:ahLst/>
              <a:cxnLst/>
              <a:rect l="l" t="t" r="r" b="b"/>
              <a:pathLst>
                <a:path w="897" h="791" extrusionOk="0">
                  <a:moveTo>
                    <a:pt x="473" y="0"/>
                  </a:moveTo>
                  <a:cubicBezTo>
                    <a:pt x="405" y="0"/>
                    <a:pt x="321" y="28"/>
                    <a:pt x="224" y="92"/>
                  </a:cubicBezTo>
                  <a:cubicBezTo>
                    <a:pt x="897" y="317"/>
                    <a:pt x="0" y="541"/>
                    <a:pt x="0" y="765"/>
                  </a:cubicBezTo>
                  <a:cubicBezTo>
                    <a:pt x="70" y="782"/>
                    <a:pt x="134" y="790"/>
                    <a:pt x="193" y="790"/>
                  </a:cubicBezTo>
                  <a:cubicBezTo>
                    <a:pt x="783" y="790"/>
                    <a:pt x="841" y="0"/>
                    <a:pt x="4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36" name="Google Shape;6136;p10"/>
            <p:cNvSpPr/>
            <p:nvPr/>
          </p:nvSpPr>
          <p:spPr>
            <a:xfrm>
              <a:off x="4451525" y="1874175"/>
              <a:ext cx="16825" cy="11225"/>
            </a:xfrm>
            <a:custGeom>
              <a:avLst/>
              <a:gdLst/>
              <a:ahLst/>
              <a:cxnLst/>
              <a:rect l="l" t="t" r="r" b="b"/>
              <a:pathLst>
                <a:path w="673" h="449" extrusionOk="0">
                  <a:moveTo>
                    <a:pt x="0" y="1"/>
                  </a:moveTo>
                  <a:cubicBezTo>
                    <a:pt x="0" y="225"/>
                    <a:pt x="0" y="449"/>
                    <a:pt x="225" y="449"/>
                  </a:cubicBezTo>
                  <a:cubicBezTo>
                    <a:pt x="673" y="449"/>
                    <a:pt x="225"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37" name="Google Shape;6137;p10"/>
            <p:cNvSpPr/>
            <p:nvPr/>
          </p:nvSpPr>
          <p:spPr>
            <a:xfrm>
              <a:off x="5193525" y="1873025"/>
              <a:ext cx="20025" cy="12375"/>
            </a:xfrm>
            <a:custGeom>
              <a:avLst/>
              <a:gdLst/>
              <a:ahLst/>
              <a:cxnLst/>
              <a:rect l="l" t="t" r="r" b="b"/>
              <a:pathLst>
                <a:path w="801" h="495" extrusionOk="0">
                  <a:moveTo>
                    <a:pt x="682" y="1"/>
                  </a:moveTo>
                  <a:cubicBezTo>
                    <a:pt x="412" y="1"/>
                    <a:pt x="0" y="495"/>
                    <a:pt x="576" y="495"/>
                  </a:cubicBezTo>
                  <a:cubicBezTo>
                    <a:pt x="576" y="271"/>
                    <a:pt x="800" y="271"/>
                    <a:pt x="800" y="47"/>
                  </a:cubicBezTo>
                  <a:cubicBezTo>
                    <a:pt x="768" y="15"/>
                    <a:pt x="727" y="1"/>
                    <a:pt x="68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38" name="Google Shape;6138;p10"/>
            <p:cNvSpPr/>
            <p:nvPr/>
          </p:nvSpPr>
          <p:spPr>
            <a:xfrm>
              <a:off x="5163100" y="1881175"/>
              <a:ext cx="28025" cy="10700"/>
            </a:xfrm>
            <a:custGeom>
              <a:avLst/>
              <a:gdLst/>
              <a:ahLst/>
              <a:cxnLst/>
              <a:rect l="l" t="t" r="r" b="b"/>
              <a:pathLst>
                <a:path w="1121" h="428" extrusionOk="0">
                  <a:moveTo>
                    <a:pt x="477" y="1"/>
                  </a:moveTo>
                  <a:cubicBezTo>
                    <a:pt x="281" y="1"/>
                    <a:pt x="112" y="57"/>
                    <a:pt x="0" y="169"/>
                  </a:cubicBezTo>
                  <a:cubicBezTo>
                    <a:pt x="0" y="358"/>
                    <a:pt x="201" y="428"/>
                    <a:pt x="432" y="428"/>
                  </a:cubicBezTo>
                  <a:cubicBezTo>
                    <a:pt x="747" y="428"/>
                    <a:pt x="1121" y="298"/>
                    <a:pt x="1121" y="169"/>
                  </a:cubicBezTo>
                  <a:cubicBezTo>
                    <a:pt x="897" y="57"/>
                    <a:pt x="673" y="1"/>
                    <a:pt x="47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39" name="Google Shape;6139;p10"/>
            <p:cNvSpPr/>
            <p:nvPr/>
          </p:nvSpPr>
          <p:spPr>
            <a:xfrm>
              <a:off x="5191125" y="1890975"/>
              <a:ext cx="39225" cy="11250"/>
            </a:xfrm>
            <a:custGeom>
              <a:avLst/>
              <a:gdLst/>
              <a:ahLst/>
              <a:cxnLst/>
              <a:rect l="l" t="t" r="r" b="b"/>
              <a:pathLst>
                <a:path w="1569" h="450" extrusionOk="0">
                  <a:moveTo>
                    <a:pt x="1569" y="1"/>
                  </a:moveTo>
                  <a:cubicBezTo>
                    <a:pt x="896" y="1"/>
                    <a:pt x="224" y="1"/>
                    <a:pt x="0" y="449"/>
                  </a:cubicBezTo>
                  <a:cubicBezTo>
                    <a:pt x="448" y="225"/>
                    <a:pt x="1345" y="449"/>
                    <a:pt x="156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40" name="Google Shape;6140;p10"/>
            <p:cNvSpPr/>
            <p:nvPr/>
          </p:nvSpPr>
          <p:spPr>
            <a:xfrm>
              <a:off x="5527300" y="1888250"/>
              <a:ext cx="4775" cy="8275"/>
            </a:xfrm>
            <a:custGeom>
              <a:avLst/>
              <a:gdLst/>
              <a:ahLst/>
              <a:cxnLst/>
              <a:rect l="l" t="t" r="r" b="b"/>
              <a:pathLst>
                <a:path w="191" h="331" extrusionOk="0">
                  <a:moveTo>
                    <a:pt x="98" y="1"/>
                  </a:moveTo>
                  <a:cubicBezTo>
                    <a:pt x="72" y="1"/>
                    <a:pt x="40" y="31"/>
                    <a:pt x="0" y="110"/>
                  </a:cubicBezTo>
                  <a:cubicBezTo>
                    <a:pt x="54" y="273"/>
                    <a:pt x="96" y="331"/>
                    <a:pt x="124" y="331"/>
                  </a:cubicBezTo>
                  <a:cubicBezTo>
                    <a:pt x="191" y="331"/>
                    <a:pt x="182" y="1"/>
                    <a:pt x="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41" name="Google Shape;6141;p10"/>
            <p:cNvSpPr/>
            <p:nvPr/>
          </p:nvSpPr>
          <p:spPr>
            <a:xfrm>
              <a:off x="5129475" y="1904550"/>
              <a:ext cx="7850" cy="6500"/>
            </a:xfrm>
            <a:custGeom>
              <a:avLst/>
              <a:gdLst/>
              <a:ahLst/>
              <a:cxnLst/>
              <a:rect l="l" t="t" r="r" b="b"/>
              <a:pathLst>
                <a:path w="314" h="260" extrusionOk="0">
                  <a:moveTo>
                    <a:pt x="136" y="1"/>
                  </a:moveTo>
                  <a:cubicBezTo>
                    <a:pt x="95" y="1"/>
                    <a:pt x="48" y="36"/>
                    <a:pt x="1" y="130"/>
                  </a:cubicBezTo>
                  <a:cubicBezTo>
                    <a:pt x="95" y="225"/>
                    <a:pt x="160" y="260"/>
                    <a:pt x="201" y="260"/>
                  </a:cubicBezTo>
                  <a:cubicBezTo>
                    <a:pt x="313" y="260"/>
                    <a:pt x="249" y="1"/>
                    <a:pt x="13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42" name="Google Shape;6142;p10"/>
            <p:cNvSpPr/>
            <p:nvPr/>
          </p:nvSpPr>
          <p:spPr>
            <a:xfrm>
              <a:off x="5572125" y="1915775"/>
              <a:ext cx="4675" cy="6475"/>
            </a:xfrm>
            <a:custGeom>
              <a:avLst/>
              <a:gdLst/>
              <a:ahLst/>
              <a:cxnLst/>
              <a:rect l="l" t="t" r="r" b="b"/>
              <a:pathLst>
                <a:path w="187" h="259" extrusionOk="0">
                  <a:moveTo>
                    <a:pt x="112" y="0"/>
                  </a:moveTo>
                  <a:cubicBezTo>
                    <a:pt x="85" y="0"/>
                    <a:pt x="47" y="35"/>
                    <a:pt x="0" y="129"/>
                  </a:cubicBezTo>
                  <a:cubicBezTo>
                    <a:pt x="47" y="224"/>
                    <a:pt x="85" y="259"/>
                    <a:pt x="112" y="259"/>
                  </a:cubicBezTo>
                  <a:cubicBezTo>
                    <a:pt x="187" y="259"/>
                    <a:pt x="187" y="0"/>
                    <a:pt x="11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43" name="Google Shape;6143;p10"/>
            <p:cNvSpPr/>
            <p:nvPr/>
          </p:nvSpPr>
          <p:spPr>
            <a:xfrm>
              <a:off x="5510475" y="1914800"/>
              <a:ext cx="16850" cy="4225"/>
            </a:xfrm>
            <a:custGeom>
              <a:avLst/>
              <a:gdLst/>
              <a:ahLst/>
              <a:cxnLst/>
              <a:rect l="l" t="t" r="r" b="b"/>
              <a:pathLst>
                <a:path w="674" h="169" extrusionOk="0">
                  <a:moveTo>
                    <a:pt x="393" y="0"/>
                  </a:moveTo>
                  <a:cubicBezTo>
                    <a:pt x="225" y="0"/>
                    <a:pt x="1" y="56"/>
                    <a:pt x="1" y="168"/>
                  </a:cubicBezTo>
                  <a:lnTo>
                    <a:pt x="449" y="168"/>
                  </a:lnTo>
                  <a:cubicBezTo>
                    <a:pt x="673" y="56"/>
                    <a:pt x="561" y="0"/>
                    <a:pt x="3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44" name="Google Shape;6144;p10"/>
            <p:cNvSpPr/>
            <p:nvPr/>
          </p:nvSpPr>
          <p:spPr>
            <a:xfrm>
              <a:off x="5566500" y="1980625"/>
              <a:ext cx="16850" cy="11225"/>
            </a:xfrm>
            <a:custGeom>
              <a:avLst/>
              <a:gdLst/>
              <a:ahLst/>
              <a:cxnLst/>
              <a:rect l="l" t="t" r="r" b="b"/>
              <a:pathLst>
                <a:path w="674" h="449" extrusionOk="0">
                  <a:moveTo>
                    <a:pt x="1" y="1"/>
                  </a:moveTo>
                  <a:cubicBezTo>
                    <a:pt x="1" y="225"/>
                    <a:pt x="225" y="449"/>
                    <a:pt x="673" y="449"/>
                  </a:cubicBezTo>
                  <a:cubicBezTo>
                    <a:pt x="673" y="225"/>
                    <a:pt x="225"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45" name="Google Shape;6145;p10"/>
            <p:cNvSpPr/>
            <p:nvPr/>
          </p:nvSpPr>
          <p:spPr>
            <a:xfrm>
              <a:off x="5291975" y="2008650"/>
              <a:ext cx="11225" cy="7950"/>
            </a:xfrm>
            <a:custGeom>
              <a:avLst/>
              <a:gdLst/>
              <a:ahLst/>
              <a:cxnLst/>
              <a:rect l="l" t="t" r="r" b="b"/>
              <a:pathLst>
                <a:path w="449" h="318" extrusionOk="0">
                  <a:moveTo>
                    <a:pt x="448" y="0"/>
                  </a:moveTo>
                  <a:cubicBezTo>
                    <a:pt x="448" y="0"/>
                    <a:pt x="0" y="0"/>
                    <a:pt x="0" y="224"/>
                  </a:cubicBezTo>
                  <a:cubicBezTo>
                    <a:pt x="0" y="290"/>
                    <a:pt x="39" y="317"/>
                    <a:pt x="93" y="317"/>
                  </a:cubicBezTo>
                  <a:cubicBezTo>
                    <a:pt x="224" y="317"/>
                    <a:pt x="448" y="159"/>
                    <a:pt x="4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46" name="Google Shape;6146;p10"/>
            <p:cNvSpPr/>
            <p:nvPr/>
          </p:nvSpPr>
          <p:spPr>
            <a:xfrm>
              <a:off x="4675650" y="2019850"/>
              <a:ext cx="28025" cy="5625"/>
            </a:xfrm>
            <a:custGeom>
              <a:avLst/>
              <a:gdLst/>
              <a:ahLst/>
              <a:cxnLst/>
              <a:rect l="l" t="t" r="r" b="b"/>
              <a:pathLst>
                <a:path w="1121" h="225" extrusionOk="0">
                  <a:moveTo>
                    <a:pt x="0" y="1"/>
                  </a:moveTo>
                  <a:cubicBezTo>
                    <a:pt x="0" y="225"/>
                    <a:pt x="1121" y="225"/>
                    <a:pt x="1121" y="225"/>
                  </a:cubicBezTo>
                  <a:cubicBezTo>
                    <a:pt x="1009" y="113"/>
                    <a:pt x="841" y="113"/>
                    <a:pt x="645" y="113"/>
                  </a:cubicBezTo>
                  <a:cubicBezTo>
                    <a:pt x="448" y="113"/>
                    <a:pt x="224" y="113"/>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47" name="Google Shape;6147;p10"/>
            <p:cNvSpPr/>
            <p:nvPr/>
          </p:nvSpPr>
          <p:spPr>
            <a:xfrm>
              <a:off x="5286375" y="2033425"/>
              <a:ext cx="4675" cy="6500"/>
            </a:xfrm>
            <a:custGeom>
              <a:avLst/>
              <a:gdLst/>
              <a:ahLst/>
              <a:cxnLst/>
              <a:rect l="l" t="t" r="r" b="b"/>
              <a:pathLst>
                <a:path w="187" h="260" extrusionOk="0">
                  <a:moveTo>
                    <a:pt x="112" y="1"/>
                  </a:moveTo>
                  <a:cubicBezTo>
                    <a:pt x="85" y="1"/>
                    <a:pt x="47" y="35"/>
                    <a:pt x="0" y="130"/>
                  </a:cubicBezTo>
                  <a:cubicBezTo>
                    <a:pt x="47" y="225"/>
                    <a:pt x="85" y="259"/>
                    <a:pt x="112" y="259"/>
                  </a:cubicBezTo>
                  <a:cubicBezTo>
                    <a:pt x="187" y="259"/>
                    <a:pt x="187" y="1"/>
                    <a:pt x="11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48" name="Google Shape;6148;p10"/>
            <p:cNvSpPr/>
            <p:nvPr/>
          </p:nvSpPr>
          <p:spPr>
            <a:xfrm>
              <a:off x="5583325" y="2045375"/>
              <a:ext cx="11225" cy="2525"/>
            </a:xfrm>
            <a:custGeom>
              <a:avLst/>
              <a:gdLst/>
              <a:ahLst/>
              <a:cxnLst/>
              <a:rect l="l" t="t" r="r" b="b"/>
              <a:pathLst>
                <a:path w="449" h="101" extrusionOk="0">
                  <a:moveTo>
                    <a:pt x="116" y="1"/>
                  </a:moveTo>
                  <a:cubicBezTo>
                    <a:pt x="50" y="1"/>
                    <a:pt x="0" y="25"/>
                    <a:pt x="0" y="100"/>
                  </a:cubicBezTo>
                  <a:lnTo>
                    <a:pt x="448" y="100"/>
                  </a:lnTo>
                  <a:cubicBezTo>
                    <a:pt x="448" y="100"/>
                    <a:pt x="249" y="1"/>
                    <a:pt x="11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49" name="Google Shape;6149;p10"/>
            <p:cNvSpPr/>
            <p:nvPr/>
          </p:nvSpPr>
          <p:spPr>
            <a:xfrm>
              <a:off x="5473950" y="2067925"/>
              <a:ext cx="2925" cy="10275"/>
            </a:xfrm>
            <a:custGeom>
              <a:avLst/>
              <a:gdLst/>
              <a:ahLst/>
              <a:cxnLst/>
              <a:rect l="l" t="t" r="r" b="b"/>
              <a:pathLst>
                <a:path w="117" h="411" extrusionOk="0">
                  <a:moveTo>
                    <a:pt x="104" y="0"/>
                  </a:moveTo>
                  <a:cubicBezTo>
                    <a:pt x="73" y="0"/>
                    <a:pt x="0" y="410"/>
                    <a:pt x="21" y="410"/>
                  </a:cubicBezTo>
                  <a:cubicBezTo>
                    <a:pt x="30" y="410"/>
                    <a:pt x="58" y="329"/>
                    <a:pt x="117" y="95"/>
                  </a:cubicBezTo>
                  <a:cubicBezTo>
                    <a:pt x="117" y="27"/>
                    <a:pt x="112" y="0"/>
                    <a:pt x="10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50" name="Google Shape;6150;p10"/>
            <p:cNvSpPr/>
            <p:nvPr/>
          </p:nvSpPr>
          <p:spPr>
            <a:xfrm>
              <a:off x="3381375" y="2077275"/>
              <a:ext cx="16825" cy="8425"/>
            </a:xfrm>
            <a:custGeom>
              <a:avLst/>
              <a:gdLst/>
              <a:ahLst/>
              <a:cxnLst/>
              <a:rect l="l" t="t" r="r" b="b"/>
              <a:pathLst>
                <a:path w="673" h="337" extrusionOk="0">
                  <a:moveTo>
                    <a:pt x="336" y="1"/>
                  </a:moveTo>
                  <a:cubicBezTo>
                    <a:pt x="224" y="1"/>
                    <a:pt x="112" y="57"/>
                    <a:pt x="0" y="169"/>
                  </a:cubicBezTo>
                  <a:cubicBezTo>
                    <a:pt x="0" y="281"/>
                    <a:pt x="168" y="337"/>
                    <a:pt x="336" y="337"/>
                  </a:cubicBezTo>
                  <a:cubicBezTo>
                    <a:pt x="504" y="337"/>
                    <a:pt x="672" y="281"/>
                    <a:pt x="672" y="169"/>
                  </a:cubicBezTo>
                  <a:cubicBezTo>
                    <a:pt x="560" y="57"/>
                    <a:pt x="448" y="1"/>
                    <a:pt x="33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51" name="Google Shape;6151;p10"/>
            <p:cNvSpPr/>
            <p:nvPr/>
          </p:nvSpPr>
          <p:spPr>
            <a:xfrm>
              <a:off x="5258350" y="2081475"/>
              <a:ext cx="11225" cy="2525"/>
            </a:xfrm>
            <a:custGeom>
              <a:avLst/>
              <a:gdLst/>
              <a:ahLst/>
              <a:cxnLst/>
              <a:rect l="l" t="t" r="r" b="b"/>
              <a:pathLst>
                <a:path w="449" h="101" extrusionOk="0">
                  <a:moveTo>
                    <a:pt x="0" y="1"/>
                  </a:moveTo>
                  <a:cubicBezTo>
                    <a:pt x="0" y="1"/>
                    <a:pt x="200" y="100"/>
                    <a:pt x="332" y="100"/>
                  </a:cubicBezTo>
                  <a:cubicBezTo>
                    <a:pt x="399" y="100"/>
                    <a:pt x="449" y="76"/>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52" name="Google Shape;6152;p10"/>
            <p:cNvSpPr/>
            <p:nvPr/>
          </p:nvSpPr>
          <p:spPr>
            <a:xfrm>
              <a:off x="5034225" y="2089450"/>
              <a:ext cx="4700" cy="6500"/>
            </a:xfrm>
            <a:custGeom>
              <a:avLst/>
              <a:gdLst/>
              <a:ahLst/>
              <a:cxnLst/>
              <a:rect l="l" t="t" r="r" b="b"/>
              <a:pathLst>
                <a:path w="188" h="260" extrusionOk="0">
                  <a:moveTo>
                    <a:pt x="113" y="1"/>
                  </a:moveTo>
                  <a:cubicBezTo>
                    <a:pt x="85" y="1"/>
                    <a:pt x="48" y="35"/>
                    <a:pt x="1" y="130"/>
                  </a:cubicBezTo>
                  <a:cubicBezTo>
                    <a:pt x="48" y="225"/>
                    <a:pt x="85" y="259"/>
                    <a:pt x="113" y="259"/>
                  </a:cubicBezTo>
                  <a:cubicBezTo>
                    <a:pt x="187" y="259"/>
                    <a:pt x="187" y="1"/>
                    <a:pt x="1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53" name="Google Shape;6153;p10"/>
            <p:cNvSpPr/>
            <p:nvPr/>
          </p:nvSpPr>
          <p:spPr>
            <a:xfrm>
              <a:off x="5471250" y="2103975"/>
              <a:ext cx="4800" cy="8275"/>
            </a:xfrm>
            <a:custGeom>
              <a:avLst/>
              <a:gdLst/>
              <a:ahLst/>
              <a:cxnLst/>
              <a:rect l="l" t="t" r="r" b="b"/>
              <a:pathLst>
                <a:path w="192" h="331" extrusionOk="0">
                  <a:moveTo>
                    <a:pt x="124" y="1"/>
                  </a:moveTo>
                  <a:cubicBezTo>
                    <a:pt x="96" y="1"/>
                    <a:pt x="55" y="58"/>
                    <a:pt x="1" y="221"/>
                  </a:cubicBezTo>
                  <a:cubicBezTo>
                    <a:pt x="40" y="300"/>
                    <a:pt x="73" y="331"/>
                    <a:pt x="98" y="331"/>
                  </a:cubicBezTo>
                  <a:cubicBezTo>
                    <a:pt x="183" y="331"/>
                    <a:pt x="191" y="1"/>
                    <a:pt x="1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54" name="Google Shape;6154;p10"/>
            <p:cNvSpPr/>
            <p:nvPr/>
          </p:nvSpPr>
          <p:spPr>
            <a:xfrm>
              <a:off x="5919500" y="2131900"/>
              <a:ext cx="22425" cy="11250"/>
            </a:xfrm>
            <a:custGeom>
              <a:avLst/>
              <a:gdLst/>
              <a:ahLst/>
              <a:cxnLst/>
              <a:rect l="l" t="t" r="r" b="b"/>
              <a:pathLst>
                <a:path w="897" h="450" extrusionOk="0">
                  <a:moveTo>
                    <a:pt x="449" y="1"/>
                  </a:moveTo>
                  <a:cubicBezTo>
                    <a:pt x="0" y="1"/>
                    <a:pt x="0" y="449"/>
                    <a:pt x="449" y="449"/>
                  </a:cubicBezTo>
                  <a:cubicBezTo>
                    <a:pt x="449" y="449"/>
                    <a:pt x="897" y="1"/>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55" name="Google Shape;6155;p10"/>
            <p:cNvSpPr/>
            <p:nvPr/>
          </p:nvSpPr>
          <p:spPr>
            <a:xfrm>
              <a:off x="3431800" y="2139875"/>
              <a:ext cx="7825" cy="6500"/>
            </a:xfrm>
            <a:custGeom>
              <a:avLst/>
              <a:gdLst/>
              <a:ahLst/>
              <a:cxnLst/>
              <a:rect l="l" t="t" r="r" b="b"/>
              <a:pathLst>
                <a:path w="313" h="260" extrusionOk="0">
                  <a:moveTo>
                    <a:pt x="201" y="1"/>
                  </a:moveTo>
                  <a:cubicBezTo>
                    <a:pt x="159" y="1"/>
                    <a:pt x="95" y="35"/>
                    <a:pt x="0" y="130"/>
                  </a:cubicBezTo>
                  <a:cubicBezTo>
                    <a:pt x="47" y="225"/>
                    <a:pt x="95" y="260"/>
                    <a:pt x="136" y="260"/>
                  </a:cubicBezTo>
                  <a:cubicBezTo>
                    <a:pt x="248" y="260"/>
                    <a:pt x="313" y="1"/>
                    <a:pt x="20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56" name="Google Shape;6156;p10"/>
            <p:cNvSpPr/>
            <p:nvPr/>
          </p:nvSpPr>
          <p:spPr>
            <a:xfrm>
              <a:off x="5992325" y="2143750"/>
              <a:ext cx="44850" cy="7475"/>
            </a:xfrm>
            <a:custGeom>
              <a:avLst/>
              <a:gdLst/>
              <a:ahLst/>
              <a:cxnLst/>
              <a:rect l="l" t="t" r="r" b="b"/>
              <a:pathLst>
                <a:path w="1794" h="299" extrusionOk="0">
                  <a:moveTo>
                    <a:pt x="466" y="0"/>
                  </a:moveTo>
                  <a:cubicBezTo>
                    <a:pt x="300" y="0"/>
                    <a:pt x="150" y="50"/>
                    <a:pt x="1" y="199"/>
                  </a:cubicBezTo>
                  <a:cubicBezTo>
                    <a:pt x="300" y="199"/>
                    <a:pt x="798" y="299"/>
                    <a:pt x="1229" y="299"/>
                  </a:cubicBezTo>
                  <a:cubicBezTo>
                    <a:pt x="1445" y="299"/>
                    <a:pt x="1644" y="274"/>
                    <a:pt x="1794" y="199"/>
                  </a:cubicBezTo>
                  <a:cubicBezTo>
                    <a:pt x="1196" y="199"/>
                    <a:pt x="798" y="0"/>
                    <a:pt x="46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57" name="Google Shape;6157;p10"/>
            <p:cNvSpPr/>
            <p:nvPr/>
          </p:nvSpPr>
          <p:spPr>
            <a:xfrm>
              <a:off x="3527050" y="2151825"/>
              <a:ext cx="5625" cy="2525"/>
            </a:xfrm>
            <a:custGeom>
              <a:avLst/>
              <a:gdLst/>
              <a:ahLst/>
              <a:cxnLst/>
              <a:rect l="l" t="t" r="r" b="b"/>
              <a:pathLst>
                <a:path w="225" h="101" extrusionOk="0">
                  <a:moveTo>
                    <a:pt x="58" y="1"/>
                  </a:moveTo>
                  <a:cubicBezTo>
                    <a:pt x="25" y="1"/>
                    <a:pt x="0" y="26"/>
                    <a:pt x="0" y="100"/>
                  </a:cubicBezTo>
                  <a:lnTo>
                    <a:pt x="224" y="100"/>
                  </a:lnTo>
                  <a:cubicBezTo>
                    <a:pt x="224" y="100"/>
                    <a:pt x="125" y="1"/>
                    <a:pt x="5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58" name="Google Shape;6158;p10"/>
            <p:cNvSpPr/>
            <p:nvPr/>
          </p:nvSpPr>
          <p:spPr>
            <a:xfrm>
              <a:off x="6056000" y="2153150"/>
              <a:ext cx="8125" cy="5150"/>
            </a:xfrm>
            <a:custGeom>
              <a:avLst/>
              <a:gdLst/>
              <a:ahLst/>
              <a:cxnLst/>
              <a:rect l="l" t="t" r="r" b="b"/>
              <a:pathLst>
                <a:path w="325" h="206" extrusionOk="0">
                  <a:moveTo>
                    <a:pt x="263" y="0"/>
                  </a:moveTo>
                  <a:cubicBezTo>
                    <a:pt x="248" y="0"/>
                    <a:pt x="211" y="14"/>
                    <a:pt x="143" y="47"/>
                  </a:cubicBezTo>
                  <a:cubicBezTo>
                    <a:pt x="26" y="165"/>
                    <a:pt x="1" y="205"/>
                    <a:pt x="19" y="205"/>
                  </a:cubicBezTo>
                  <a:cubicBezTo>
                    <a:pt x="61" y="205"/>
                    <a:pt x="325" y="0"/>
                    <a:pt x="26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59" name="Google Shape;6159;p10"/>
            <p:cNvSpPr/>
            <p:nvPr/>
          </p:nvSpPr>
          <p:spPr>
            <a:xfrm>
              <a:off x="6065175" y="2151075"/>
              <a:ext cx="4700" cy="6500"/>
            </a:xfrm>
            <a:custGeom>
              <a:avLst/>
              <a:gdLst/>
              <a:ahLst/>
              <a:cxnLst/>
              <a:rect l="l" t="t" r="r" b="b"/>
              <a:pathLst>
                <a:path w="188" h="260" extrusionOk="0">
                  <a:moveTo>
                    <a:pt x="112" y="1"/>
                  </a:moveTo>
                  <a:cubicBezTo>
                    <a:pt x="85" y="1"/>
                    <a:pt x="48" y="36"/>
                    <a:pt x="0" y="130"/>
                  </a:cubicBezTo>
                  <a:cubicBezTo>
                    <a:pt x="48" y="225"/>
                    <a:pt x="85" y="260"/>
                    <a:pt x="112" y="260"/>
                  </a:cubicBezTo>
                  <a:cubicBezTo>
                    <a:pt x="187" y="260"/>
                    <a:pt x="187" y="1"/>
                    <a:pt x="11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60" name="Google Shape;6160;p10"/>
            <p:cNvSpPr/>
            <p:nvPr/>
          </p:nvSpPr>
          <p:spPr>
            <a:xfrm>
              <a:off x="3381375" y="2156700"/>
              <a:ext cx="9350" cy="6475"/>
            </a:xfrm>
            <a:custGeom>
              <a:avLst/>
              <a:gdLst/>
              <a:ahLst/>
              <a:cxnLst/>
              <a:rect l="l" t="t" r="r" b="b"/>
              <a:pathLst>
                <a:path w="374" h="259" extrusionOk="0">
                  <a:moveTo>
                    <a:pt x="224" y="0"/>
                  </a:moveTo>
                  <a:cubicBezTo>
                    <a:pt x="169" y="0"/>
                    <a:pt x="95" y="35"/>
                    <a:pt x="0" y="129"/>
                  </a:cubicBezTo>
                  <a:cubicBezTo>
                    <a:pt x="95" y="224"/>
                    <a:pt x="169" y="259"/>
                    <a:pt x="224" y="259"/>
                  </a:cubicBezTo>
                  <a:cubicBezTo>
                    <a:pt x="374" y="259"/>
                    <a:pt x="374" y="0"/>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61" name="Google Shape;6161;p10"/>
            <p:cNvSpPr/>
            <p:nvPr/>
          </p:nvSpPr>
          <p:spPr>
            <a:xfrm>
              <a:off x="6104400" y="2159925"/>
              <a:ext cx="16825" cy="4225"/>
            </a:xfrm>
            <a:custGeom>
              <a:avLst/>
              <a:gdLst/>
              <a:ahLst/>
              <a:cxnLst/>
              <a:rect l="l" t="t" r="r" b="b"/>
              <a:pathLst>
                <a:path w="673" h="169" extrusionOk="0">
                  <a:moveTo>
                    <a:pt x="224" y="0"/>
                  </a:moveTo>
                  <a:cubicBezTo>
                    <a:pt x="0" y="113"/>
                    <a:pt x="112" y="169"/>
                    <a:pt x="280" y="169"/>
                  </a:cubicBezTo>
                  <a:cubicBezTo>
                    <a:pt x="448" y="169"/>
                    <a:pt x="673" y="113"/>
                    <a:pt x="6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62" name="Google Shape;6162;p10"/>
            <p:cNvSpPr/>
            <p:nvPr/>
          </p:nvSpPr>
          <p:spPr>
            <a:xfrm>
              <a:off x="6136725" y="2162300"/>
              <a:ext cx="12525" cy="6475"/>
            </a:xfrm>
            <a:custGeom>
              <a:avLst/>
              <a:gdLst/>
              <a:ahLst/>
              <a:cxnLst/>
              <a:rect l="l" t="t" r="r" b="b"/>
              <a:pathLst>
                <a:path w="501" h="259" extrusionOk="0">
                  <a:moveTo>
                    <a:pt x="188" y="0"/>
                  </a:moveTo>
                  <a:cubicBezTo>
                    <a:pt x="1" y="0"/>
                    <a:pt x="66" y="259"/>
                    <a:pt x="252" y="259"/>
                  </a:cubicBezTo>
                  <a:cubicBezTo>
                    <a:pt x="321" y="259"/>
                    <a:pt x="405" y="224"/>
                    <a:pt x="500" y="130"/>
                  </a:cubicBezTo>
                  <a:cubicBezTo>
                    <a:pt x="358" y="35"/>
                    <a:pt x="256" y="0"/>
                    <a:pt x="18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63" name="Google Shape;6163;p10"/>
            <p:cNvSpPr/>
            <p:nvPr/>
          </p:nvSpPr>
          <p:spPr>
            <a:xfrm>
              <a:off x="6506175" y="2193550"/>
              <a:ext cx="22425" cy="7950"/>
            </a:xfrm>
            <a:custGeom>
              <a:avLst/>
              <a:gdLst/>
              <a:ahLst/>
              <a:cxnLst/>
              <a:rect l="l" t="t" r="r" b="b"/>
              <a:pathLst>
                <a:path w="897" h="318" extrusionOk="0">
                  <a:moveTo>
                    <a:pt x="738" y="0"/>
                  </a:moveTo>
                  <a:cubicBezTo>
                    <a:pt x="290" y="0"/>
                    <a:pt x="66" y="0"/>
                    <a:pt x="66" y="224"/>
                  </a:cubicBezTo>
                  <a:cubicBezTo>
                    <a:pt x="0" y="290"/>
                    <a:pt x="50" y="317"/>
                    <a:pt x="147" y="317"/>
                  </a:cubicBezTo>
                  <a:cubicBezTo>
                    <a:pt x="383" y="317"/>
                    <a:pt x="896" y="159"/>
                    <a:pt x="73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64" name="Google Shape;6164;p10"/>
            <p:cNvSpPr/>
            <p:nvPr/>
          </p:nvSpPr>
          <p:spPr>
            <a:xfrm>
              <a:off x="3549450" y="2198000"/>
              <a:ext cx="21625" cy="12375"/>
            </a:xfrm>
            <a:custGeom>
              <a:avLst/>
              <a:gdLst/>
              <a:ahLst/>
              <a:cxnLst/>
              <a:rect l="l" t="t" r="r" b="b"/>
              <a:pathLst>
                <a:path w="865" h="495" extrusionOk="0">
                  <a:moveTo>
                    <a:pt x="120" y="1"/>
                  </a:moveTo>
                  <a:cubicBezTo>
                    <a:pt x="74" y="1"/>
                    <a:pt x="33" y="14"/>
                    <a:pt x="1" y="46"/>
                  </a:cubicBezTo>
                  <a:cubicBezTo>
                    <a:pt x="225" y="46"/>
                    <a:pt x="449" y="270"/>
                    <a:pt x="673" y="495"/>
                  </a:cubicBezTo>
                  <a:cubicBezTo>
                    <a:pt x="865" y="495"/>
                    <a:pt x="398" y="1"/>
                    <a:pt x="12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65" name="Google Shape;6165;p10"/>
            <p:cNvSpPr/>
            <p:nvPr/>
          </p:nvSpPr>
          <p:spPr>
            <a:xfrm>
              <a:off x="3398175" y="2196950"/>
              <a:ext cx="22425" cy="13425"/>
            </a:xfrm>
            <a:custGeom>
              <a:avLst/>
              <a:gdLst/>
              <a:ahLst/>
              <a:cxnLst/>
              <a:rect l="l" t="t" r="r" b="b"/>
              <a:pathLst>
                <a:path w="897" h="537" extrusionOk="0">
                  <a:moveTo>
                    <a:pt x="738" y="0"/>
                  </a:moveTo>
                  <a:cubicBezTo>
                    <a:pt x="481" y="0"/>
                    <a:pt x="0" y="208"/>
                    <a:pt x="0" y="537"/>
                  </a:cubicBezTo>
                  <a:cubicBezTo>
                    <a:pt x="224" y="537"/>
                    <a:pt x="897" y="537"/>
                    <a:pt x="897" y="88"/>
                  </a:cubicBezTo>
                  <a:cubicBezTo>
                    <a:pt x="897" y="28"/>
                    <a:pt x="832" y="0"/>
                    <a:pt x="73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66" name="Google Shape;6166;p10"/>
            <p:cNvSpPr/>
            <p:nvPr/>
          </p:nvSpPr>
          <p:spPr>
            <a:xfrm>
              <a:off x="6496600" y="2208475"/>
              <a:ext cx="37375" cy="7500"/>
            </a:xfrm>
            <a:custGeom>
              <a:avLst/>
              <a:gdLst/>
              <a:ahLst/>
              <a:cxnLst/>
              <a:rect l="l" t="t" r="r" b="b"/>
              <a:pathLst>
                <a:path w="1495" h="300" extrusionOk="0">
                  <a:moveTo>
                    <a:pt x="698" y="1"/>
                  </a:moveTo>
                  <a:cubicBezTo>
                    <a:pt x="449" y="1"/>
                    <a:pt x="150" y="76"/>
                    <a:pt x="0" y="300"/>
                  </a:cubicBezTo>
                  <a:cubicBezTo>
                    <a:pt x="1495" y="300"/>
                    <a:pt x="1196" y="1"/>
                    <a:pt x="6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67" name="Google Shape;6167;p10"/>
            <p:cNvSpPr/>
            <p:nvPr/>
          </p:nvSpPr>
          <p:spPr>
            <a:xfrm>
              <a:off x="3431800" y="2215950"/>
              <a:ext cx="11225" cy="25"/>
            </a:xfrm>
            <a:custGeom>
              <a:avLst/>
              <a:gdLst/>
              <a:ahLst/>
              <a:cxnLst/>
              <a:rect l="l" t="t" r="r" b="b"/>
              <a:pathLst>
                <a:path w="449" h="1" extrusionOk="0">
                  <a:moveTo>
                    <a:pt x="448" y="1"/>
                  </a:moveTo>
                  <a:lnTo>
                    <a:pt x="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68" name="Google Shape;6168;p10"/>
            <p:cNvSpPr/>
            <p:nvPr/>
          </p:nvSpPr>
          <p:spPr>
            <a:xfrm>
              <a:off x="3381375" y="2217350"/>
              <a:ext cx="5625" cy="4225"/>
            </a:xfrm>
            <a:custGeom>
              <a:avLst/>
              <a:gdLst/>
              <a:ahLst/>
              <a:cxnLst/>
              <a:rect l="l" t="t" r="r" b="b"/>
              <a:pathLst>
                <a:path w="225" h="169" extrusionOk="0">
                  <a:moveTo>
                    <a:pt x="112" y="1"/>
                  </a:moveTo>
                  <a:cubicBezTo>
                    <a:pt x="56" y="1"/>
                    <a:pt x="0" y="57"/>
                    <a:pt x="0" y="169"/>
                  </a:cubicBezTo>
                  <a:lnTo>
                    <a:pt x="224" y="169"/>
                  </a:lnTo>
                  <a:cubicBezTo>
                    <a:pt x="224" y="57"/>
                    <a:pt x="168" y="1"/>
                    <a:pt x="11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69" name="Google Shape;6169;p10"/>
            <p:cNvSpPr/>
            <p:nvPr/>
          </p:nvSpPr>
          <p:spPr>
            <a:xfrm>
              <a:off x="3394150" y="2220375"/>
              <a:ext cx="9650" cy="5150"/>
            </a:xfrm>
            <a:custGeom>
              <a:avLst/>
              <a:gdLst/>
              <a:ahLst/>
              <a:cxnLst/>
              <a:rect l="l" t="t" r="r" b="b"/>
              <a:pathLst>
                <a:path w="386" h="206" extrusionOk="0">
                  <a:moveTo>
                    <a:pt x="214" y="1"/>
                  </a:moveTo>
                  <a:cubicBezTo>
                    <a:pt x="29" y="1"/>
                    <a:pt x="0" y="206"/>
                    <a:pt x="126" y="206"/>
                  </a:cubicBezTo>
                  <a:cubicBezTo>
                    <a:pt x="182" y="206"/>
                    <a:pt x="268" y="165"/>
                    <a:pt x="385" y="48"/>
                  </a:cubicBezTo>
                  <a:cubicBezTo>
                    <a:pt x="318" y="14"/>
                    <a:pt x="261" y="1"/>
                    <a:pt x="21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70" name="Google Shape;6170;p10"/>
            <p:cNvSpPr/>
            <p:nvPr/>
          </p:nvSpPr>
          <p:spPr>
            <a:xfrm>
              <a:off x="3392575" y="2229075"/>
              <a:ext cx="11225" cy="20525"/>
            </a:xfrm>
            <a:custGeom>
              <a:avLst/>
              <a:gdLst/>
              <a:ahLst/>
              <a:cxnLst/>
              <a:rect l="l" t="t" r="r" b="b"/>
              <a:pathLst>
                <a:path w="449" h="821" extrusionOk="0">
                  <a:moveTo>
                    <a:pt x="246" y="0"/>
                  </a:moveTo>
                  <a:cubicBezTo>
                    <a:pt x="184" y="0"/>
                    <a:pt x="104" y="44"/>
                    <a:pt x="0" y="148"/>
                  </a:cubicBezTo>
                  <a:cubicBezTo>
                    <a:pt x="448" y="148"/>
                    <a:pt x="0" y="820"/>
                    <a:pt x="448" y="820"/>
                  </a:cubicBezTo>
                  <a:cubicBezTo>
                    <a:pt x="448" y="476"/>
                    <a:pt x="448" y="0"/>
                    <a:pt x="2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71" name="Google Shape;6171;p10"/>
            <p:cNvSpPr/>
            <p:nvPr/>
          </p:nvSpPr>
          <p:spPr>
            <a:xfrm>
              <a:off x="2423250" y="2231225"/>
              <a:ext cx="22450" cy="12775"/>
            </a:xfrm>
            <a:custGeom>
              <a:avLst/>
              <a:gdLst/>
              <a:ahLst/>
              <a:cxnLst/>
              <a:rect l="l" t="t" r="r" b="b"/>
              <a:pathLst>
                <a:path w="898" h="511" extrusionOk="0">
                  <a:moveTo>
                    <a:pt x="171" y="1"/>
                  </a:moveTo>
                  <a:cubicBezTo>
                    <a:pt x="103" y="1"/>
                    <a:pt x="44" y="19"/>
                    <a:pt x="1" y="62"/>
                  </a:cubicBezTo>
                  <a:cubicBezTo>
                    <a:pt x="225" y="286"/>
                    <a:pt x="673" y="286"/>
                    <a:pt x="897" y="510"/>
                  </a:cubicBezTo>
                  <a:cubicBezTo>
                    <a:pt x="897" y="329"/>
                    <a:pt x="457" y="1"/>
                    <a:pt x="17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72" name="Google Shape;6172;p10"/>
            <p:cNvSpPr/>
            <p:nvPr/>
          </p:nvSpPr>
          <p:spPr>
            <a:xfrm>
              <a:off x="3398175" y="2215950"/>
              <a:ext cx="124450" cy="280175"/>
            </a:xfrm>
            <a:custGeom>
              <a:avLst/>
              <a:gdLst/>
              <a:ahLst/>
              <a:cxnLst/>
              <a:rect l="l" t="t" r="r" b="b"/>
              <a:pathLst>
                <a:path w="4978" h="11207" extrusionOk="0">
                  <a:moveTo>
                    <a:pt x="2242" y="1"/>
                  </a:moveTo>
                  <a:lnTo>
                    <a:pt x="2242" y="1"/>
                  </a:lnTo>
                  <a:cubicBezTo>
                    <a:pt x="2084" y="402"/>
                    <a:pt x="1971" y="805"/>
                    <a:pt x="1892" y="1207"/>
                  </a:cubicBezTo>
                  <a:lnTo>
                    <a:pt x="1892" y="1207"/>
                  </a:lnTo>
                  <a:cubicBezTo>
                    <a:pt x="2098" y="1163"/>
                    <a:pt x="2242" y="761"/>
                    <a:pt x="2242" y="1"/>
                  </a:cubicBezTo>
                  <a:close/>
                  <a:moveTo>
                    <a:pt x="0" y="9862"/>
                  </a:moveTo>
                  <a:cubicBezTo>
                    <a:pt x="0" y="10124"/>
                    <a:pt x="77" y="10233"/>
                    <a:pt x="141" y="10233"/>
                  </a:cubicBezTo>
                  <a:cubicBezTo>
                    <a:pt x="186" y="10233"/>
                    <a:pt x="224" y="10179"/>
                    <a:pt x="224" y="10086"/>
                  </a:cubicBezTo>
                  <a:cubicBezTo>
                    <a:pt x="449" y="10086"/>
                    <a:pt x="224" y="9862"/>
                    <a:pt x="0" y="9862"/>
                  </a:cubicBezTo>
                  <a:close/>
                  <a:moveTo>
                    <a:pt x="1345" y="673"/>
                  </a:moveTo>
                  <a:cubicBezTo>
                    <a:pt x="1121" y="673"/>
                    <a:pt x="449" y="10310"/>
                    <a:pt x="224" y="11206"/>
                  </a:cubicBezTo>
                  <a:cubicBezTo>
                    <a:pt x="4978" y="10587"/>
                    <a:pt x="965" y="5965"/>
                    <a:pt x="1892" y="1207"/>
                  </a:cubicBezTo>
                  <a:lnTo>
                    <a:pt x="1892" y="1207"/>
                  </a:lnTo>
                  <a:cubicBezTo>
                    <a:pt x="1880" y="1210"/>
                    <a:pt x="1867" y="1211"/>
                    <a:pt x="1854" y="1211"/>
                  </a:cubicBezTo>
                  <a:cubicBezTo>
                    <a:pt x="1704" y="1211"/>
                    <a:pt x="1524" y="1032"/>
                    <a:pt x="1345" y="673"/>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73" name="Google Shape;6173;p10"/>
            <p:cNvSpPr/>
            <p:nvPr/>
          </p:nvSpPr>
          <p:spPr>
            <a:xfrm>
              <a:off x="1857375" y="2319175"/>
              <a:ext cx="4675" cy="6500"/>
            </a:xfrm>
            <a:custGeom>
              <a:avLst/>
              <a:gdLst/>
              <a:ahLst/>
              <a:cxnLst/>
              <a:rect l="l" t="t" r="r" b="b"/>
              <a:pathLst>
                <a:path w="187" h="260" extrusionOk="0">
                  <a:moveTo>
                    <a:pt x="112" y="0"/>
                  </a:moveTo>
                  <a:cubicBezTo>
                    <a:pt x="85" y="0"/>
                    <a:pt x="47" y="35"/>
                    <a:pt x="0" y="130"/>
                  </a:cubicBezTo>
                  <a:cubicBezTo>
                    <a:pt x="47" y="225"/>
                    <a:pt x="85" y="259"/>
                    <a:pt x="112" y="259"/>
                  </a:cubicBezTo>
                  <a:cubicBezTo>
                    <a:pt x="187" y="259"/>
                    <a:pt x="187" y="0"/>
                    <a:pt x="11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74" name="Google Shape;6174;p10"/>
            <p:cNvSpPr/>
            <p:nvPr/>
          </p:nvSpPr>
          <p:spPr>
            <a:xfrm>
              <a:off x="1857375" y="2282450"/>
              <a:ext cx="20500" cy="28775"/>
            </a:xfrm>
            <a:custGeom>
              <a:avLst/>
              <a:gdLst/>
              <a:ahLst/>
              <a:cxnLst/>
              <a:rect l="l" t="t" r="r" b="b"/>
              <a:pathLst>
                <a:path w="820" h="1151" extrusionOk="0">
                  <a:moveTo>
                    <a:pt x="549" y="1"/>
                  </a:moveTo>
                  <a:cubicBezTo>
                    <a:pt x="522" y="1"/>
                    <a:pt x="489" y="10"/>
                    <a:pt x="448" y="30"/>
                  </a:cubicBezTo>
                  <a:cubicBezTo>
                    <a:pt x="672" y="478"/>
                    <a:pt x="0" y="927"/>
                    <a:pt x="448" y="1151"/>
                  </a:cubicBezTo>
                  <a:cubicBezTo>
                    <a:pt x="448" y="947"/>
                    <a:pt x="819" y="1"/>
                    <a:pt x="5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75" name="Google Shape;6175;p10"/>
            <p:cNvSpPr/>
            <p:nvPr/>
          </p:nvSpPr>
          <p:spPr>
            <a:xfrm>
              <a:off x="3409375" y="2232775"/>
              <a:ext cx="11225" cy="2500"/>
            </a:xfrm>
            <a:custGeom>
              <a:avLst/>
              <a:gdLst/>
              <a:ahLst/>
              <a:cxnLst/>
              <a:rect l="l" t="t" r="r" b="b"/>
              <a:pathLst>
                <a:path w="449" h="100" extrusionOk="0">
                  <a:moveTo>
                    <a:pt x="1" y="0"/>
                  </a:moveTo>
                  <a:cubicBezTo>
                    <a:pt x="1" y="0"/>
                    <a:pt x="200" y="100"/>
                    <a:pt x="333" y="100"/>
                  </a:cubicBezTo>
                  <a:cubicBezTo>
                    <a:pt x="399" y="100"/>
                    <a:pt x="449" y="75"/>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76" name="Google Shape;6176;p10"/>
            <p:cNvSpPr/>
            <p:nvPr/>
          </p:nvSpPr>
          <p:spPr>
            <a:xfrm>
              <a:off x="3588675" y="2249650"/>
              <a:ext cx="4775" cy="8275"/>
            </a:xfrm>
            <a:custGeom>
              <a:avLst/>
              <a:gdLst/>
              <a:ahLst/>
              <a:cxnLst/>
              <a:rect l="l" t="t" r="r" b="b"/>
              <a:pathLst>
                <a:path w="191" h="331" extrusionOk="0">
                  <a:moveTo>
                    <a:pt x="124" y="1"/>
                  </a:moveTo>
                  <a:cubicBezTo>
                    <a:pt x="96" y="1"/>
                    <a:pt x="55" y="58"/>
                    <a:pt x="0" y="221"/>
                  </a:cubicBezTo>
                  <a:cubicBezTo>
                    <a:pt x="40" y="300"/>
                    <a:pt x="72" y="331"/>
                    <a:pt x="98" y="331"/>
                  </a:cubicBezTo>
                  <a:cubicBezTo>
                    <a:pt x="182" y="331"/>
                    <a:pt x="191" y="1"/>
                    <a:pt x="1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77" name="Google Shape;6177;p10"/>
            <p:cNvSpPr/>
            <p:nvPr/>
          </p:nvSpPr>
          <p:spPr>
            <a:xfrm>
              <a:off x="3381375" y="2283200"/>
              <a:ext cx="11225" cy="25"/>
            </a:xfrm>
            <a:custGeom>
              <a:avLst/>
              <a:gdLst/>
              <a:ahLst/>
              <a:cxnLst/>
              <a:rect l="l" t="t" r="r" b="b"/>
              <a:pathLst>
                <a:path w="449" h="1" extrusionOk="0">
                  <a:moveTo>
                    <a:pt x="0" y="0"/>
                  </a:moveTo>
                  <a:lnTo>
                    <a:pt x="44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78" name="Google Shape;6178;p10"/>
            <p:cNvSpPr/>
            <p:nvPr/>
          </p:nvSpPr>
          <p:spPr>
            <a:xfrm>
              <a:off x="5392825" y="2294400"/>
              <a:ext cx="28025" cy="11725"/>
            </a:xfrm>
            <a:custGeom>
              <a:avLst/>
              <a:gdLst/>
              <a:ahLst/>
              <a:cxnLst/>
              <a:rect l="l" t="t" r="r" b="b"/>
              <a:pathLst>
                <a:path w="1121" h="469" extrusionOk="0">
                  <a:moveTo>
                    <a:pt x="0" y="0"/>
                  </a:moveTo>
                  <a:cubicBezTo>
                    <a:pt x="139" y="277"/>
                    <a:pt x="363" y="469"/>
                    <a:pt x="620" y="469"/>
                  </a:cubicBezTo>
                  <a:cubicBezTo>
                    <a:pt x="778" y="469"/>
                    <a:pt x="950" y="396"/>
                    <a:pt x="1121" y="224"/>
                  </a:cubicBezTo>
                  <a:cubicBezTo>
                    <a:pt x="673" y="0"/>
                    <a:pt x="224"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79" name="Google Shape;6179;p10"/>
            <p:cNvSpPr/>
            <p:nvPr/>
          </p:nvSpPr>
          <p:spPr>
            <a:xfrm>
              <a:off x="5174300" y="2297275"/>
              <a:ext cx="4800" cy="8275"/>
            </a:xfrm>
            <a:custGeom>
              <a:avLst/>
              <a:gdLst/>
              <a:ahLst/>
              <a:cxnLst/>
              <a:rect l="l" t="t" r="r" b="b"/>
              <a:pathLst>
                <a:path w="192" h="331" extrusionOk="0">
                  <a:moveTo>
                    <a:pt x="98" y="0"/>
                  </a:moveTo>
                  <a:cubicBezTo>
                    <a:pt x="73" y="0"/>
                    <a:pt x="40" y="30"/>
                    <a:pt x="1" y="109"/>
                  </a:cubicBezTo>
                  <a:cubicBezTo>
                    <a:pt x="55" y="273"/>
                    <a:pt x="96" y="330"/>
                    <a:pt x="124" y="330"/>
                  </a:cubicBezTo>
                  <a:cubicBezTo>
                    <a:pt x="191" y="330"/>
                    <a:pt x="183" y="0"/>
                    <a:pt x="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80" name="Google Shape;6180;p10"/>
            <p:cNvSpPr/>
            <p:nvPr/>
          </p:nvSpPr>
          <p:spPr>
            <a:xfrm>
              <a:off x="5325575" y="2297675"/>
              <a:ext cx="16850" cy="7950"/>
            </a:xfrm>
            <a:custGeom>
              <a:avLst/>
              <a:gdLst/>
              <a:ahLst/>
              <a:cxnLst/>
              <a:rect l="l" t="t" r="r" b="b"/>
              <a:pathLst>
                <a:path w="674" h="318" extrusionOk="0">
                  <a:moveTo>
                    <a:pt x="534" y="1"/>
                  </a:moveTo>
                  <a:cubicBezTo>
                    <a:pt x="337" y="1"/>
                    <a:pt x="1" y="159"/>
                    <a:pt x="1" y="318"/>
                  </a:cubicBezTo>
                  <a:cubicBezTo>
                    <a:pt x="449" y="318"/>
                    <a:pt x="673" y="318"/>
                    <a:pt x="673" y="93"/>
                  </a:cubicBezTo>
                  <a:cubicBezTo>
                    <a:pt x="673" y="28"/>
                    <a:pt x="616" y="1"/>
                    <a:pt x="5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81" name="Google Shape;6181;p10"/>
            <p:cNvSpPr/>
            <p:nvPr/>
          </p:nvSpPr>
          <p:spPr>
            <a:xfrm>
              <a:off x="5345675" y="2303275"/>
              <a:ext cx="19150" cy="7950"/>
            </a:xfrm>
            <a:custGeom>
              <a:avLst/>
              <a:gdLst/>
              <a:ahLst/>
              <a:cxnLst/>
              <a:rect l="l" t="t" r="r" b="b"/>
              <a:pathLst>
                <a:path w="766" h="318" extrusionOk="0">
                  <a:moveTo>
                    <a:pt x="493" y="1"/>
                  </a:moveTo>
                  <a:cubicBezTo>
                    <a:pt x="244" y="1"/>
                    <a:pt x="0" y="159"/>
                    <a:pt x="317" y="318"/>
                  </a:cubicBezTo>
                  <a:cubicBezTo>
                    <a:pt x="766" y="318"/>
                    <a:pt x="766" y="318"/>
                    <a:pt x="766" y="94"/>
                  </a:cubicBezTo>
                  <a:cubicBezTo>
                    <a:pt x="700" y="28"/>
                    <a:pt x="596" y="1"/>
                    <a:pt x="49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82" name="Google Shape;6182;p10"/>
            <p:cNvSpPr/>
            <p:nvPr/>
          </p:nvSpPr>
          <p:spPr>
            <a:xfrm>
              <a:off x="5325575" y="2322400"/>
              <a:ext cx="16850" cy="11250"/>
            </a:xfrm>
            <a:custGeom>
              <a:avLst/>
              <a:gdLst/>
              <a:ahLst/>
              <a:cxnLst/>
              <a:rect l="l" t="t" r="r" b="b"/>
              <a:pathLst>
                <a:path w="674" h="450" extrusionOk="0">
                  <a:moveTo>
                    <a:pt x="449" y="1"/>
                  </a:moveTo>
                  <a:cubicBezTo>
                    <a:pt x="1" y="225"/>
                    <a:pt x="225" y="449"/>
                    <a:pt x="673" y="449"/>
                  </a:cubicBezTo>
                  <a:cubicBezTo>
                    <a:pt x="673" y="225"/>
                    <a:pt x="673" y="1"/>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83" name="Google Shape;6183;p10"/>
            <p:cNvSpPr/>
            <p:nvPr/>
          </p:nvSpPr>
          <p:spPr>
            <a:xfrm>
              <a:off x="3515825" y="2324775"/>
              <a:ext cx="4700" cy="6500"/>
            </a:xfrm>
            <a:custGeom>
              <a:avLst/>
              <a:gdLst/>
              <a:ahLst/>
              <a:cxnLst/>
              <a:rect l="l" t="t" r="r" b="b"/>
              <a:pathLst>
                <a:path w="188" h="260" extrusionOk="0">
                  <a:moveTo>
                    <a:pt x="113" y="1"/>
                  </a:moveTo>
                  <a:cubicBezTo>
                    <a:pt x="86" y="1"/>
                    <a:pt x="48" y="35"/>
                    <a:pt x="1" y="130"/>
                  </a:cubicBezTo>
                  <a:cubicBezTo>
                    <a:pt x="48" y="225"/>
                    <a:pt x="86" y="259"/>
                    <a:pt x="113" y="259"/>
                  </a:cubicBezTo>
                  <a:cubicBezTo>
                    <a:pt x="188" y="259"/>
                    <a:pt x="188" y="1"/>
                    <a:pt x="1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84" name="Google Shape;6184;p10"/>
            <p:cNvSpPr/>
            <p:nvPr/>
          </p:nvSpPr>
          <p:spPr>
            <a:xfrm>
              <a:off x="5263950" y="2332700"/>
              <a:ext cx="10100" cy="13050"/>
            </a:xfrm>
            <a:custGeom>
              <a:avLst/>
              <a:gdLst/>
              <a:ahLst/>
              <a:cxnLst/>
              <a:rect l="l" t="t" r="r" b="b"/>
              <a:pathLst>
                <a:path w="404" h="522" extrusionOk="0">
                  <a:moveTo>
                    <a:pt x="135" y="1"/>
                  </a:moveTo>
                  <a:cubicBezTo>
                    <a:pt x="96" y="1"/>
                    <a:pt x="51" y="12"/>
                    <a:pt x="1" y="37"/>
                  </a:cubicBezTo>
                  <a:lnTo>
                    <a:pt x="1" y="485"/>
                  </a:lnTo>
                  <a:cubicBezTo>
                    <a:pt x="51" y="511"/>
                    <a:pt x="96" y="522"/>
                    <a:pt x="135" y="522"/>
                  </a:cubicBezTo>
                  <a:cubicBezTo>
                    <a:pt x="404" y="522"/>
                    <a:pt x="404" y="1"/>
                    <a:pt x="13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85" name="Google Shape;6185;p10"/>
            <p:cNvSpPr/>
            <p:nvPr/>
          </p:nvSpPr>
          <p:spPr>
            <a:xfrm>
              <a:off x="5286375" y="2356025"/>
              <a:ext cx="16825" cy="11225"/>
            </a:xfrm>
            <a:custGeom>
              <a:avLst/>
              <a:gdLst/>
              <a:ahLst/>
              <a:cxnLst/>
              <a:rect l="l" t="t" r="r" b="b"/>
              <a:pathLst>
                <a:path w="673" h="449" extrusionOk="0">
                  <a:moveTo>
                    <a:pt x="0" y="1"/>
                  </a:moveTo>
                  <a:lnTo>
                    <a:pt x="0" y="449"/>
                  </a:lnTo>
                  <a:cubicBezTo>
                    <a:pt x="672" y="449"/>
                    <a:pt x="672"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86" name="Google Shape;6186;p10"/>
            <p:cNvSpPr/>
            <p:nvPr/>
          </p:nvSpPr>
          <p:spPr>
            <a:xfrm>
              <a:off x="5168700" y="2358400"/>
              <a:ext cx="4700" cy="6500"/>
            </a:xfrm>
            <a:custGeom>
              <a:avLst/>
              <a:gdLst/>
              <a:ahLst/>
              <a:cxnLst/>
              <a:rect l="l" t="t" r="r" b="b"/>
              <a:pathLst>
                <a:path w="188" h="260" extrusionOk="0">
                  <a:moveTo>
                    <a:pt x="113" y="0"/>
                  </a:moveTo>
                  <a:cubicBezTo>
                    <a:pt x="85" y="0"/>
                    <a:pt x="48" y="35"/>
                    <a:pt x="1" y="130"/>
                  </a:cubicBezTo>
                  <a:cubicBezTo>
                    <a:pt x="48" y="224"/>
                    <a:pt x="85" y="259"/>
                    <a:pt x="113" y="259"/>
                  </a:cubicBezTo>
                  <a:cubicBezTo>
                    <a:pt x="187" y="259"/>
                    <a:pt x="187" y="0"/>
                    <a:pt x="11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87" name="Google Shape;6187;p10"/>
            <p:cNvSpPr/>
            <p:nvPr/>
          </p:nvSpPr>
          <p:spPr>
            <a:xfrm>
              <a:off x="2714625" y="2363025"/>
              <a:ext cx="14025" cy="4225"/>
            </a:xfrm>
            <a:custGeom>
              <a:avLst/>
              <a:gdLst/>
              <a:ahLst/>
              <a:cxnLst/>
              <a:rect l="l" t="t" r="r" b="b"/>
              <a:pathLst>
                <a:path w="561" h="169" extrusionOk="0">
                  <a:moveTo>
                    <a:pt x="308" y="1"/>
                  </a:moveTo>
                  <a:cubicBezTo>
                    <a:pt x="168" y="1"/>
                    <a:pt x="0" y="57"/>
                    <a:pt x="0" y="169"/>
                  </a:cubicBezTo>
                  <a:lnTo>
                    <a:pt x="448" y="169"/>
                  </a:lnTo>
                  <a:cubicBezTo>
                    <a:pt x="560" y="57"/>
                    <a:pt x="448" y="1"/>
                    <a:pt x="30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88" name="Google Shape;6188;p10"/>
            <p:cNvSpPr/>
            <p:nvPr/>
          </p:nvSpPr>
          <p:spPr>
            <a:xfrm>
              <a:off x="4950175" y="2386925"/>
              <a:ext cx="4800" cy="8275"/>
            </a:xfrm>
            <a:custGeom>
              <a:avLst/>
              <a:gdLst/>
              <a:ahLst/>
              <a:cxnLst/>
              <a:rect l="l" t="t" r="r" b="b"/>
              <a:pathLst>
                <a:path w="192" h="331" extrusionOk="0">
                  <a:moveTo>
                    <a:pt x="98" y="0"/>
                  </a:moveTo>
                  <a:cubicBezTo>
                    <a:pt x="73" y="0"/>
                    <a:pt x="40" y="30"/>
                    <a:pt x="1" y="109"/>
                  </a:cubicBezTo>
                  <a:cubicBezTo>
                    <a:pt x="55" y="272"/>
                    <a:pt x="97" y="330"/>
                    <a:pt x="125" y="330"/>
                  </a:cubicBezTo>
                  <a:cubicBezTo>
                    <a:pt x="192" y="330"/>
                    <a:pt x="183" y="0"/>
                    <a:pt x="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89" name="Google Shape;6189;p10"/>
            <p:cNvSpPr/>
            <p:nvPr/>
          </p:nvSpPr>
          <p:spPr>
            <a:xfrm>
              <a:off x="5404025" y="2400850"/>
              <a:ext cx="16825" cy="5625"/>
            </a:xfrm>
            <a:custGeom>
              <a:avLst/>
              <a:gdLst/>
              <a:ahLst/>
              <a:cxnLst/>
              <a:rect l="l" t="t" r="r" b="b"/>
              <a:pathLst>
                <a:path w="673" h="225" extrusionOk="0">
                  <a:moveTo>
                    <a:pt x="449" y="1"/>
                  </a:moveTo>
                  <a:cubicBezTo>
                    <a:pt x="0" y="1"/>
                    <a:pt x="449" y="225"/>
                    <a:pt x="673" y="225"/>
                  </a:cubicBezTo>
                  <a:cubicBezTo>
                    <a:pt x="673" y="1"/>
                    <a:pt x="673" y="1"/>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90" name="Google Shape;6190;p10"/>
            <p:cNvSpPr/>
            <p:nvPr/>
          </p:nvSpPr>
          <p:spPr>
            <a:xfrm>
              <a:off x="6244475" y="2399700"/>
              <a:ext cx="16475" cy="12375"/>
            </a:xfrm>
            <a:custGeom>
              <a:avLst/>
              <a:gdLst/>
              <a:ahLst/>
              <a:cxnLst/>
              <a:rect l="l" t="t" r="r" b="b"/>
              <a:pathLst>
                <a:path w="659" h="495" extrusionOk="0">
                  <a:moveTo>
                    <a:pt x="247" y="1"/>
                  </a:moveTo>
                  <a:cubicBezTo>
                    <a:pt x="179" y="1"/>
                    <a:pt x="96" y="14"/>
                    <a:pt x="0" y="47"/>
                  </a:cubicBezTo>
                  <a:lnTo>
                    <a:pt x="0" y="495"/>
                  </a:lnTo>
                  <a:cubicBezTo>
                    <a:pt x="576" y="495"/>
                    <a:pt x="659" y="1"/>
                    <a:pt x="24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91" name="Google Shape;6191;p10"/>
            <p:cNvSpPr/>
            <p:nvPr/>
          </p:nvSpPr>
          <p:spPr>
            <a:xfrm>
              <a:off x="6218200" y="2401650"/>
              <a:ext cx="15075" cy="10425"/>
            </a:xfrm>
            <a:custGeom>
              <a:avLst/>
              <a:gdLst/>
              <a:ahLst/>
              <a:cxnLst/>
              <a:rect l="l" t="t" r="r" b="b"/>
              <a:pathLst>
                <a:path w="603" h="417" extrusionOk="0">
                  <a:moveTo>
                    <a:pt x="184" y="1"/>
                  </a:moveTo>
                  <a:cubicBezTo>
                    <a:pt x="59" y="1"/>
                    <a:pt x="0" y="262"/>
                    <a:pt x="155" y="417"/>
                  </a:cubicBezTo>
                  <a:cubicBezTo>
                    <a:pt x="379" y="417"/>
                    <a:pt x="603" y="417"/>
                    <a:pt x="379" y="193"/>
                  </a:cubicBezTo>
                  <a:cubicBezTo>
                    <a:pt x="309" y="54"/>
                    <a:pt x="240" y="1"/>
                    <a:pt x="18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92" name="Google Shape;6192;p10"/>
            <p:cNvSpPr/>
            <p:nvPr/>
          </p:nvSpPr>
          <p:spPr>
            <a:xfrm>
              <a:off x="4675650" y="2414425"/>
              <a:ext cx="9350" cy="6500"/>
            </a:xfrm>
            <a:custGeom>
              <a:avLst/>
              <a:gdLst/>
              <a:ahLst/>
              <a:cxnLst/>
              <a:rect l="l" t="t" r="r" b="b"/>
              <a:pathLst>
                <a:path w="374" h="260" extrusionOk="0">
                  <a:moveTo>
                    <a:pt x="224" y="0"/>
                  </a:moveTo>
                  <a:cubicBezTo>
                    <a:pt x="170" y="0"/>
                    <a:pt x="95" y="35"/>
                    <a:pt x="0" y="130"/>
                  </a:cubicBezTo>
                  <a:cubicBezTo>
                    <a:pt x="95" y="225"/>
                    <a:pt x="170" y="259"/>
                    <a:pt x="224" y="259"/>
                  </a:cubicBezTo>
                  <a:cubicBezTo>
                    <a:pt x="374" y="259"/>
                    <a:pt x="374" y="0"/>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93" name="Google Shape;6193;p10"/>
            <p:cNvSpPr/>
            <p:nvPr/>
          </p:nvSpPr>
          <p:spPr>
            <a:xfrm>
              <a:off x="3528100" y="2422125"/>
              <a:ext cx="18525" cy="13900"/>
            </a:xfrm>
            <a:custGeom>
              <a:avLst/>
              <a:gdLst/>
              <a:ahLst/>
              <a:cxnLst/>
              <a:rect l="l" t="t" r="r" b="b"/>
              <a:pathLst>
                <a:path w="741" h="556" extrusionOk="0">
                  <a:moveTo>
                    <a:pt x="407" y="0"/>
                  </a:moveTo>
                  <a:cubicBezTo>
                    <a:pt x="351" y="0"/>
                    <a:pt x="278" y="14"/>
                    <a:pt x="182" y="46"/>
                  </a:cubicBezTo>
                  <a:cubicBezTo>
                    <a:pt x="1" y="227"/>
                    <a:pt x="406" y="555"/>
                    <a:pt x="568" y="555"/>
                  </a:cubicBezTo>
                  <a:cubicBezTo>
                    <a:pt x="606" y="555"/>
                    <a:pt x="630" y="537"/>
                    <a:pt x="630" y="494"/>
                  </a:cubicBezTo>
                  <a:cubicBezTo>
                    <a:pt x="438" y="494"/>
                    <a:pt x="740" y="0"/>
                    <a:pt x="40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94" name="Google Shape;6194;p10"/>
            <p:cNvSpPr/>
            <p:nvPr/>
          </p:nvSpPr>
          <p:spPr>
            <a:xfrm>
              <a:off x="6395750" y="2434475"/>
              <a:ext cx="11225" cy="5625"/>
            </a:xfrm>
            <a:custGeom>
              <a:avLst/>
              <a:gdLst/>
              <a:ahLst/>
              <a:cxnLst/>
              <a:rect l="l" t="t" r="r" b="b"/>
              <a:pathLst>
                <a:path w="449" h="225" extrusionOk="0">
                  <a:moveTo>
                    <a:pt x="449" y="0"/>
                  </a:moveTo>
                  <a:cubicBezTo>
                    <a:pt x="445" y="0"/>
                    <a:pt x="441" y="0"/>
                    <a:pt x="437" y="0"/>
                  </a:cubicBezTo>
                  <a:lnTo>
                    <a:pt x="437" y="0"/>
                  </a:lnTo>
                  <a:cubicBezTo>
                    <a:pt x="444" y="0"/>
                    <a:pt x="449" y="0"/>
                    <a:pt x="449" y="0"/>
                  </a:cubicBezTo>
                  <a:close/>
                  <a:moveTo>
                    <a:pt x="437" y="0"/>
                  </a:moveTo>
                  <a:cubicBezTo>
                    <a:pt x="366" y="2"/>
                    <a:pt x="0" y="22"/>
                    <a:pt x="0" y="224"/>
                  </a:cubicBezTo>
                  <a:cubicBezTo>
                    <a:pt x="0" y="224"/>
                    <a:pt x="217" y="8"/>
                    <a:pt x="43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95" name="Google Shape;6195;p10"/>
            <p:cNvSpPr/>
            <p:nvPr/>
          </p:nvSpPr>
          <p:spPr>
            <a:xfrm>
              <a:off x="5135075" y="2437750"/>
              <a:ext cx="20800" cy="10275"/>
            </a:xfrm>
            <a:custGeom>
              <a:avLst/>
              <a:gdLst/>
              <a:ahLst/>
              <a:cxnLst/>
              <a:rect l="l" t="t" r="r" b="b"/>
              <a:pathLst>
                <a:path w="832" h="411" extrusionOk="0">
                  <a:moveTo>
                    <a:pt x="337" y="0"/>
                  </a:moveTo>
                  <a:cubicBezTo>
                    <a:pt x="113" y="0"/>
                    <a:pt x="1" y="159"/>
                    <a:pt x="1" y="317"/>
                  </a:cubicBezTo>
                  <a:cubicBezTo>
                    <a:pt x="198" y="383"/>
                    <a:pt x="356" y="410"/>
                    <a:pt x="476" y="410"/>
                  </a:cubicBezTo>
                  <a:cubicBezTo>
                    <a:pt x="766" y="410"/>
                    <a:pt x="832" y="252"/>
                    <a:pt x="673" y="93"/>
                  </a:cubicBezTo>
                  <a:cubicBezTo>
                    <a:pt x="542" y="28"/>
                    <a:pt x="430" y="0"/>
                    <a:pt x="33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96" name="Google Shape;6196;p10"/>
            <p:cNvSpPr/>
            <p:nvPr/>
          </p:nvSpPr>
          <p:spPr>
            <a:xfrm>
              <a:off x="3439925" y="2445675"/>
              <a:ext cx="22425" cy="10625"/>
            </a:xfrm>
            <a:custGeom>
              <a:avLst/>
              <a:gdLst/>
              <a:ahLst/>
              <a:cxnLst/>
              <a:rect l="l" t="t" r="r" b="b"/>
              <a:pathLst>
                <a:path w="897" h="425" extrusionOk="0">
                  <a:moveTo>
                    <a:pt x="123" y="0"/>
                  </a:moveTo>
                  <a:cubicBezTo>
                    <a:pt x="0" y="246"/>
                    <a:pt x="282" y="425"/>
                    <a:pt x="525" y="425"/>
                  </a:cubicBezTo>
                  <a:cubicBezTo>
                    <a:pt x="724" y="425"/>
                    <a:pt x="897" y="304"/>
                    <a:pt x="79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97" name="Google Shape;6197;p10"/>
            <p:cNvSpPr/>
            <p:nvPr/>
          </p:nvSpPr>
          <p:spPr>
            <a:xfrm>
              <a:off x="3588675" y="2445675"/>
              <a:ext cx="5625" cy="2525"/>
            </a:xfrm>
            <a:custGeom>
              <a:avLst/>
              <a:gdLst/>
              <a:ahLst/>
              <a:cxnLst/>
              <a:rect l="l" t="t" r="r" b="b"/>
              <a:pathLst>
                <a:path w="225" h="101" extrusionOk="0">
                  <a:moveTo>
                    <a:pt x="0" y="0"/>
                  </a:moveTo>
                  <a:cubicBezTo>
                    <a:pt x="0" y="0"/>
                    <a:pt x="100" y="100"/>
                    <a:pt x="166" y="100"/>
                  </a:cubicBezTo>
                  <a:cubicBezTo>
                    <a:pt x="200" y="100"/>
                    <a:pt x="224" y="75"/>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98" name="Google Shape;6198;p10"/>
            <p:cNvSpPr/>
            <p:nvPr/>
          </p:nvSpPr>
          <p:spPr>
            <a:xfrm>
              <a:off x="3605475" y="2448050"/>
              <a:ext cx="4700" cy="6475"/>
            </a:xfrm>
            <a:custGeom>
              <a:avLst/>
              <a:gdLst/>
              <a:ahLst/>
              <a:cxnLst/>
              <a:rect l="l" t="t" r="r" b="b"/>
              <a:pathLst>
                <a:path w="188" h="259" extrusionOk="0">
                  <a:moveTo>
                    <a:pt x="113" y="0"/>
                  </a:moveTo>
                  <a:cubicBezTo>
                    <a:pt x="85" y="0"/>
                    <a:pt x="48" y="35"/>
                    <a:pt x="1" y="130"/>
                  </a:cubicBezTo>
                  <a:cubicBezTo>
                    <a:pt x="48" y="224"/>
                    <a:pt x="85" y="259"/>
                    <a:pt x="113" y="259"/>
                  </a:cubicBezTo>
                  <a:cubicBezTo>
                    <a:pt x="187" y="259"/>
                    <a:pt x="187" y="0"/>
                    <a:pt x="11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99" name="Google Shape;6199;p10"/>
            <p:cNvSpPr/>
            <p:nvPr/>
          </p:nvSpPr>
          <p:spPr>
            <a:xfrm>
              <a:off x="4854925" y="2445675"/>
              <a:ext cx="15200" cy="7950"/>
            </a:xfrm>
            <a:custGeom>
              <a:avLst/>
              <a:gdLst/>
              <a:ahLst/>
              <a:cxnLst/>
              <a:rect l="l" t="t" r="r" b="b"/>
              <a:pathLst>
                <a:path w="608" h="318" extrusionOk="0">
                  <a:moveTo>
                    <a:pt x="449" y="0"/>
                  </a:moveTo>
                  <a:cubicBezTo>
                    <a:pt x="225" y="0"/>
                    <a:pt x="1" y="0"/>
                    <a:pt x="225" y="225"/>
                  </a:cubicBezTo>
                  <a:cubicBezTo>
                    <a:pt x="225" y="290"/>
                    <a:pt x="264" y="317"/>
                    <a:pt x="312" y="317"/>
                  </a:cubicBezTo>
                  <a:cubicBezTo>
                    <a:pt x="430" y="317"/>
                    <a:pt x="608" y="159"/>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00" name="Google Shape;6200;p10"/>
            <p:cNvSpPr/>
            <p:nvPr/>
          </p:nvSpPr>
          <p:spPr>
            <a:xfrm>
              <a:off x="3542375" y="2466900"/>
              <a:ext cx="10500" cy="5150"/>
            </a:xfrm>
            <a:custGeom>
              <a:avLst/>
              <a:gdLst/>
              <a:ahLst/>
              <a:cxnLst/>
              <a:rect l="l" t="t" r="r" b="b"/>
              <a:pathLst>
                <a:path w="420" h="206" extrusionOk="0">
                  <a:moveTo>
                    <a:pt x="266" y="1"/>
                  </a:moveTo>
                  <a:cubicBezTo>
                    <a:pt x="226" y="1"/>
                    <a:pt x="161" y="14"/>
                    <a:pt x="59" y="48"/>
                  </a:cubicBezTo>
                  <a:cubicBezTo>
                    <a:pt x="1" y="165"/>
                    <a:pt x="19" y="206"/>
                    <a:pt x="65" y="206"/>
                  </a:cubicBezTo>
                  <a:cubicBezTo>
                    <a:pt x="170" y="206"/>
                    <a:pt x="419" y="1"/>
                    <a:pt x="26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01" name="Google Shape;6201;p10"/>
            <p:cNvSpPr/>
            <p:nvPr/>
          </p:nvSpPr>
          <p:spPr>
            <a:xfrm>
              <a:off x="3571875" y="2479300"/>
              <a:ext cx="11225" cy="25"/>
            </a:xfrm>
            <a:custGeom>
              <a:avLst/>
              <a:gdLst/>
              <a:ahLst/>
              <a:cxnLst/>
              <a:rect l="l" t="t" r="r" b="b"/>
              <a:pathLst>
                <a:path w="449" h="1" extrusionOk="0">
                  <a:moveTo>
                    <a:pt x="448" y="0"/>
                  </a:moveTo>
                  <a:lnTo>
                    <a:pt x="0" y="0"/>
                  </a:lnTo>
                  <a:cubicBezTo>
                    <a:pt x="0" y="0"/>
                    <a:pt x="448" y="0"/>
                    <a:pt x="4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02" name="Google Shape;6202;p10"/>
            <p:cNvSpPr/>
            <p:nvPr/>
          </p:nvSpPr>
          <p:spPr>
            <a:xfrm>
              <a:off x="3431800" y="2500825"/>
              <a:ext cx="28025" cy="8125"/>
            </a:xfrm>
            <a:custGeom>
              <a:avLst/>
              <a:gdLst/>
              <a:ahLst/>
              <a:cxnLst/>
              <a:rect l="l" t="t" r="r" b="b"/>
              <a:pathLst>
                <a:path w="1121" h="325" extrusionOk="0">
                  <a:moveTo>
                    <a:pt x="689" y="1"/>
                  </a:moveTo>
                  <a:cubicBezTo>
                    <a:pt x="374" y="1"/>
                    <a:pt x="0" y="130"/>
                    <a:pt x="0" y="260"/>
                  </a:cubicBezTo>
                  <a:cubicBezTo>
                    <a:pt x="142" y="212"/>
                    <a:pt x="254" y="195"/>
                    <a:pt x="347" y="195"/>
                  </a:cubicBezTo>
                  <a:cubicBezTo>
                    <a:pt x="600" y="195"/>
                    <a:pt x="708" y="324"/>
                    <a:pt x="886" y="324"/>
                  </a:cubicBezTo>
                  <a:cubicBezTo>
                    <a:pt x="951" y="324"/>
                    <a:pt x="1026" y="307"/>
                    <a:pt x="1121" y="260"/>
                  </a:cubicBezTo>
                  <a:cubicBezTo>
                    <a:pt x="1121" y="70"/>
                    <a:pt x="920" y="1"/>
                    <a:pt x="68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03" name="Google Shape;6203;p10"/>
            <p:cNvSpPr/>
            <p:nvPr/>
          </p:nvSpPr>
          <p:spPr>
            <a:xfrm>
              <a:off x="6346400" y="2507300"/>
              <a:ext cx="21350" cy="12775"/>
            </a:xfrm>
            <a:custGeom>
              <a:avLst/>
              <a:gdLst/>
              <a:ahLst/>
              <a:cxnLst/>
              <a:rect l="l" t="t" r="r" b="b"/>
              <a:pathLst>
                <a:path w="854" h="511" extrusionOk="0">
                  <a:moveTo>
                    <a:pt x="181" y="1"/>
                  </a:moveTo>
                  <a:cubicBezTo>
                    <a:pt x="0" y="182"/>
                    <a:pt x="405" y="510"/>
                    <a:pt x="686" y="510"/>
                  </a:cubicBezTo>
                  <a:cubicBezTo>
                    <a:pt x="752" y="510"/>
                    <a:pt x="811" y="492"/>
                    <a:pt x="854" y="449"/>
                  </a:cubicBezTo>
                  <a:cubicBezTo>
                    <a:pt x="405" y="449"/>
                    <a:pt x="630" y="1"/>
                    <a:pt x="18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04" name="Google Shape;6204;p10"/>
            <p:cNvSpPr/>
            <p:nvPr/>
          </p:nvSpPr>
          <p:spPr>
            <a:xfrm>
              <a:off x="3437400" y="2514650"/>
              <a:ext cx="15425" cy="9500"/>
            </a:xfrm>
            <a:custGeom>
              <a:avLst/>
              <a:gdLst/>
              <a:ahLst/>
              <a:cxnLst/>
              <a:rect l="l" t="t" r="r" b="b"/>
              <a:pathLst>
                <a:path w="617" h="380" extrusionOk="0">
                  <a:moveTo>
                    <a:pt x="102" y="1"/>
                  </a:moveTo>
                  <a:cubicBezTo>
                    <a:pt x="42" y="1"/>
                    <a:pt x="0" y="43"/>
                    <a:pt x="0" y="155"/>
                  </a:cubicBezTo>
                  <a:cubicBezTo>
                    <a:pt x="224" y="155"/>
                    <a:pt x="224" y="155"/>
                    <a:pt x="448" y="379"/>
                  </a:cubicBezTo>
                  <a:cubicBezTo>
                    <a:pt x="617" y="379"/>
                    <a:pt x="280" y="1"/>
                    <a:pt x="10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05" name="Google Shape;6205;p10"/>
            <p:cNvSpPr/>
            <p:nvPr/>
          </p:nvSpPr>
          <p:spPr>
            <a:xfrm>
              <a:off x="3504625" y="2525525"/>
              <a:ext cx="25250" cy="4225"/>
            </a:xfrm>
            <a:custGeom>
              <a:avLst/>
              <a:gdLst/>
              <a:ahLst/>
              <a:cxnLst/>
              <a:rect l="l" t="t" r="r" b="b"/>
              <a:pathLst>
                <a:path w="1010" h="169" extrusionOk="0">
                  <a:moveTo>
                    <a:pt x="533" y="0"/>
                  </a:moveTo>
                  <a:cubicBezTo>
                    <a:pt x="281" y="0"/>
                    <a:pt x="1" y="56"/>
                    <a:pt x="1" y="168"/>
                  </a:cubicBezTo>
                  <a:lnTo>
                    <a:pt x="897" y="168"/>
                  </a:lnTo>
                  <a:cubicBezTo>
                    <a:pt x="1009" y="56"/>
                    <a:pt x="785" y="0"/>
                    <a:pt x="53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06" name="Google Shape;6206;p10"/>
            <p:cNvSpPr/>
            <p:nvPr/>
          </p:nvSpPr>
          <p:spPr>
            <a:xfrm>
              <a:off x="6423750" y="2524125"/>
              <a:ext cx="16850" cy="11225"/>
            </a:xfrm>
            <a:custGeom>
              <a:avLst/>
              <a:gdLst/>
              <a:ahLst/>
              <a:cxnLst/>
              <a:rect l="l" t="t" r="r" b="b"/>
              <a:pathLst>
                <a:path w="674" h="449" extrusionOk="0">
                  <a:moveTo>
                    <a:pt x="225" y="0"/>
                  </a:moveTo>
                  <a:cubicBezTo>
                    <a:pt x="1" y="224"/>
                    <a:pt x="225" y="448"/>
                    <a:pt x="673" y="448"/>
                  </a:cubicBezTo>
                  <a:cubicBezTo>
                    <a:pt x="673" y="224"/>
                    <a:pt x="673" y="0"/>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07" name="Google Shape;6207;p10"/>
            <p:cNvSpPr/>
            <p:nvPr/>
          </p:nvSpPr>
          <p:spPr>
            <a:xfrm>
              <a:off x="6429375" y="2539350"/>
              <a:ext cx="20175" cy="9525"/>
            </a:xfrm>
            <a:custGeom>
              <a:avLst/>
              <a:gdLst/>
              <a:ahLst/>
              <a:cxnLst/>
              <a:rect l="l" t="t" r="r" b="b"/>
              <a:pathLst>
                <a:path w="807" h="381" extrusionOk="0">
                  <a:moveTo>
                    <a:pt x="348" y="1"/>
                  </a:moveTo>
                  <a:cubicBezTo>
                    <a:pt x="251" y="1"/>
                    <a:pt x="134" y="19"/>
                    <a:pt x="0" y="63"/>
                  </a:cubicBezTo>
                  <a:cubicBezTo>
                    <a:pt x="0" y="222"/>
                    <a:pt x="0" y="380"/>
                    <a:pt x="158" y="380"/>
                  </a:cubicBezTo>
                  <a:cubicBezTo>
                    <a:pt x="224" y="380"/>
                    <a:pt x="317" y="353"/>
                    <a:pt x="448" y="288"/>
                  </a:cubicBezTo>
                  <a:cubicBezTo>
                    <a:pt x="807" y="288"/>
                    <a:pt x="735" y="1"/>
                    <a:pt x="3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08" name="Google Shape;6208;p10"/>
            <p:cNvSpPr/>
            <p:nvPr/>
          </p:nvSpPr>
          <p:spPr>
            <a:xfrm>
              <a:off x="3471000" y="2540925"/>
              <a:ext cx="22450" cy="28025"/>
            </a:xfrm>
            <a:custGeom>
              <a:avLst/>
              <a:gdLst/>
              <a:ahLst/>
              <a:cxnLst/>
              <a:rect l="l" t="t" r="r" b="b"/>
              <a:pathLst>
                <a:path w="898" h="1121" extrusionOk="0">
                  <a:moveTo>
                    <a:pt x="225" y="0"/>
                  </a:moveTo>
                  <a:cubicBezTo>
                    <a:pt x="449" y="449"/>
                    <a:pt x="1" y="1121"/>
                    <a:pt x="897" y="1121"/>
                  </a:cubicBezTo>
                  <a:cubicBezTo>
                    <a:pt x="673" y="897"/>
                    <a:pt x="897" y="225"/>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09" name="Google Shape;6209;p10"/>
            <p:cNvSpPr/>
            <p:nvPr/>
          </p:nvSpPr>
          <p:spPr>
            <a:xfrm>
              <a:off x="6345325" y="2557725"/>
              <a:ext cx="22425" cy="5625"/>
            </a:xfrm>
            <a:custGeom>
              <a:avLst/>
              <a:gdLst/>
              <a:ahLst/>
              <a:cxnLst/>
              <a:rect l="l" t="t" r="r" b="b"/>
              <a:pathLst>
                <a:path w="897" h="225" extrusionOk="0">
                  <a:moveTo>
                    <a:pt x="897" y="1"/>
                  </a:moveTo>
                  <a:cubicBezTo>
                    <a:pt x="224" y="1"/>
                    <a:pt x="224" y="1"/>
                    <a:pt x="0" y="225"/>
                  </a:cubicBezTo>
                  <a:cubicBezTo>
                    <a:pt x="448" y="225"/>
                    <a:pt x="897" y="225"/>
                    <a:pt x="8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10" name="Google Shape;6210;p10"/>
            <p:cNvSpPr/>
            <p:nvPr/>
          </p:nvSpPr>
          <p:spPr>
            <a:xfrm>
              <a:off x="4852125" y="2559125"/>
              <a:ext cx="8450" cy="8425"/>
            </a:xfrm>
            <a:custGeom>
              <a:avLst/>
              <a:gdLst/>
              <a:ahLst/>
              <a:cxnLst/>
              <a:rect l="l" t="t" r="r" b="b"/>
              <a:pathLst>
                <a:path w="338" h="337" extrusionOk="0">
                  <a:moveTo>
                    <a:pt x="225" y="1"/>
                  </a:moveTo>
                  <a:cubicBezTo>
                    <a:pt x="169" y="1"/>
                    <a:pt x="113" y="57"/>
                    <a:pt x="113" y="169"/>
                  </a:cubicBezTo>
                  <a:cubicBezTo>
                    <a:pt x="1" y="281"/>
                    <a:pt x="1" y="337"/>
                    <a:pt x="57" y="337"/>
                  </a:cubicBezTo>
                  <a:cubicBezTo>
                    <a:pt x="113" y="337"/>
                    <a:pt x="225" y="281"/>
                    <a:pt x="337" y="169"/>
                  </a:cubicBezTo>
                  <a:cubicBezTo>
                    <a:pt x="337" y="57"/>
                    <a:pt x="281" y="1"/>
                    <a:pt x="2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11" name="Google Shape;6211;p10"/>
            <p:cNvSpPr/>
            <p:nvPr/>
          </p:nvSpPr>
          <p:spPr>
            <a:xfrm>
              <a:off x="4950175" y="2574550"/>
              <a:ext cx="20300" cy="11725"/>
            </a:xfrm>
            <a:custGeom>
              <a:avLst/>
              <a:gdLst/>
              <a:ahLst/>
              <a:cxnLst/>
              <a:rect l="l" t="t" r="r" b="b"/>
              <a:pathLst>
                <a:path w="812" h="469" extrusionOk="0">
                  <a:moveTo>
                    <a:pt x="673" y="0"/>
                  </a:moveTo>
                  <a:cubicBezTo>
                    <a:pt x="225" y="0"/>
                    <a:pt x="1" y="0"/>
                    <a:pt x="225" y="224"/>
                  </a:cubicBezTo>
                  <a:cubicBezTo>
                    <a:pt x="311" y="395"/>
                    <a:pt x="429" y="469"/>
                    <a:pt x="530" y="469"/>
                  </a:cubicBezTo>
                  <a:cubicBezTo>
                    <a:pt x="694" y="469"/>
                    <a:pt x="812" y="277"/>
                    <a:pt x="6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12" name="Google Shape;6212;p10"/>
            <p:cNvSpPr/>
            <p:nvPr/>
          </p:nvSpPr>
          <p:spPr>
            <a:xfrm>
              <a:off x="5084650" y="2577425"/>
              <a:ext cx="4800" cy="8250"/>
            </a:xfrm>
            <a:custGeom>
              <a:avLst/>
              <a:gdLst/>
              <a:ahLst/>
              <a:cxnLst/>
              <a:rect l="l" t="t" r="r" b="b"/>
              <a:pathLst>
                <a:path w="192" h="330" extrusionOk="0">
                  <a:moveTo>
                    <a:pt x="98" y="0"/>
                  </a:moveTo>
                  <a:cubicBezTo>
                    <a:pt x="73" y="0"/>
                    <a:pt x="40" y="30"/>
                    <a:pt x="1" y="109"/>
                  </a:cubicBezTo>
                  <a:cubicBezTo>
                    <a:pt x="55" y="272"/>
                    <a:pt x="96" y="330"/>
                    <a:pt x="124" y="330"/>
                  </a:cubicBezTo>
                  <a:cubicBezTo>
                    <a:pt x="191" y="330"/>
                    <a:pt x="183" y="0"/>
                    <a:pt x="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13" name="Google Shape;6213;p10"/>
            <p:cNvSpPr/>
            <p:nvPr/>
          </p:nvSpPr>
          <p:spPr>
            <a:xfrm>
              <a:off x="5151900" y="2577825"/>
              <a:ext cx="16825" cy="7950"/>
            </a:xfrm>
            <a:custGeom>
              <a:avLst/>
              <a:gdLst/>
              <a:ahLst/>
              <a:cxnLst/>
              <a:rect l="l" t="t" r="r" b="b"/>
              <a:pathLst>
                <a:path w="673" h="318" extrusionOk="0">
                  <a:moveTo>
                    <a:pt x="257" y="0"/>
                  </a:moveTo>
                  <a:cubicBezTo>
                    <a:pt x="112" y="0"/>
                    <a:pt x="0" y="159"/>
                    <a:pt x="0" y="317"/>
                  </a:cubicBezTo>
                  <a:cubicBezTo>
                    <a:pt x="448" y="317"/>
                    <a:pt x="673" y="317"/>
                    <a:pt x="448" y="93"/>
                  </a:cubicBezTo>
                  <a:cubicBezTo>
                    <a:pt x="383" y="28"/>
                    <a:pt x="317" y="0"/>
                    <a:pt x="25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14" name="Google Shape;6214;p10"/>
            <p:cNvSpPr/>
            <p:nvPr/>
          </p:nvSpPr>
          <p:spPr>
            <a:xfrm>
              <a:off x="6378925" y="2596950"/>
              <a:ext cx="22450" cy="22450"/>
            </a:xfrm>
            <a:custGeom>
              <a:avLst/>
              <a:gdLst/>
              <a:ahLst/>
              <a:cxnLst/>
              <a:rect l="l" t="t" r="r" b="b"/>
              <a:pathLst>
                <a:path w="898" h="898" extrusionOk="0">
                  <a:moveTo>
                    <a:pt x="897" y="1"/>
                  </a:moveTo>
                  <a:cubicBezTo>
                    <a:pt x="1" y="1"/>
                    <a:pt x="449" y="449"/>
                    <a:pt x="225" y="897"/>
                  </a:cubicBezTo>
                  <a:cubicBezTo>
                    <a:pt x="897" y="897"/>
                    <a:pt x="897" y="449"/>
                    <a:pt x="8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15" name="Google Shape;6215;p10"/>
            <p:cNvSpPr/>
            <p:nvPr/>
          </p:nvSpPr>
          <p:spPr>
            <a:xfrm>
              <a:off x="5482475" y="2608150"/>
              <a:ext cx="11225" cy="2525"/>
            </a:xfrm>
            <a:custGeom>
              <a:avLst/>
              <a:gdLst/>
              <a:ahLst/>
              <a:cxnLst/>
              <a:rect l="l" t="t" r="r" b="b"/>
              <a:pathLst>
                <a:path w="449" h="101" extrusionOk="0">
                  <a:moveTo>
                    <a:pt x="0" y="1"/>
                  </a:moveTo>
                  <a:cubicBezTo>
                    <a:pt x="0" y="1"/>
                    <a:pt x="199" y="100"/>
                    <a:pt x="332" y="100"/>
                  </a:cubicBezTo>
                  <a:cubicBezTo>
                    <a:pt x="399" y="100"/>
                    <a:pt x="448" y="76"/>
                    <a:pt x="4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16" name="Google Shape;6216;p10"/>
            <p:cNvSpPr/>
            <p:nvPr/>
          </p:nvSpPr>
          <p:spPr>
            <a:xfrm>
              <a:off x="6429375" y="2602550"/>
              <a:ext cx="0" cy="22450"/>
            </a:xfrm>
            <a:custGeom>
              <a:avLst/>
              <a:gdLst/>
              <a:ahLst/>
              <a:cxnLst/>
              <a:rect l="l" t="t" r="r" b="b"/>
              <a:pathLst>
                <a:path h="898" extrusionOk="0">
                  <a:moveTo>
                    <a:pt x="0" y="449"/>
                  </a:moveTo>
                  <a:cubicBezTo>
                    <a:pt x="0" y="897"/>
                    <a:pt x="0" y="1"/>
                    <a:pt x="0" y="449"/>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17" name="Google Shape;6217;p10"/>
            <p:cNvSpPr/>
            <p:nvPr/>
          </p:nvSpPr>
          <p:spPr>
            <a:xfrm>
              <a:off x="6373325" y="2624975"/>
              <a:ext cx="16850" cy="11225"/>
            </a:xfrm>
            <a:custGeom>
              <a:avLst/>
              <a:gdLst/>
              <a:ahLst/>
              <a:cxnLst/>
              <a:rect l="l" t="t" r="r" b="b"/>
              <a:pathLst>
                <a:path w="674" h="449" extrusionOk="0">
                  <a:moveTo>
                    <a:pt x="225" y="0"/>
                  </a:moveTo>
                  <a:cubicBezTo>
                    <a:pt x="225" y="224"/>
                    <a:pt x="1" y="224"/>
                    <a:pt x="1" y="448"/>
                  </a:cubicBezTo>
                  <a:cubicBezTo>
                    <a:pt x="673" y="448"/>
                    <a:pt x="673" y="0"/>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18" name="Google Shape;6218;p10"/>
            <p:cNvSpPr/>
            <p:nvPr/>
          </p:nvSpPr>
          <p:spPr>
            <a:xfrm>
              <a:off x="6363200" y="2637825"/>
              <a:ext cx="8125" cy="5150"/>
            </a:xfrm>
            <a:custGeom>
              <a:avLst/>
              <a:gdLst/>
              <a:ahLst/>
              <a:cxnLst/>
              <a:rect l="l" t="t" r="r" b="b"/>
              <a:pathLst>
                <a:path w="325" h="206" extrusionOk="0">
                  <a:moveTo>
                    <a:pt x="306" y="1"/>
                  </a:moveTo>
                  <a:cubicBezTo>
                    <a:pt x="264" y="1"/>
                    <a:pt x="0" y="206"/>
                    <a:pt x="62" y="206"/>
                  </a:cubicBezTo>
                  <a:cubicBezTo>
                    <a:pt x="77" y="206"/>
                    <a:pt x="114" y="192"/>
                    <a:pt x="182" y="159"/>
                  </a:cubicBezTo>
                  <a:cubicBezTo>
                    <a:pt x="299" y="41"/>
                    <a:pt x="324" y="1"/>
                    <a:pt x="30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19" name="Google Shape;6219;p10"/>
            <p:cNvSpPr/>
            <p:nvPr/>
          </p:nvSpPr>
          <p:spPr>
            <a:xfrm>
              <a:off x="6395750" y="2641775"/>
              <a:ext cx="11225" cy="25"/>
            </a:xfrm>
            <a:custGeom>
              <a:avLst/>
              <a:gdLst/>
              <a:ahLst/>
              <a:cxnLst/>
              <a:rect l="l" t="t" r="r" b="b"/>
              <a:pathLst>
                <a:path w="449" h="1" extrusionOk="0">
                  <a:moveTo>
                    <a:pt x="449" y="1"/>
                  </a:moveTo>
                  <a:lnTo>
                    <a:pt x="0" y="1"/>
                  </a:lnTo>
                  <a:cubicBezTo>
                    <a:pt x="0" y="1"/>
                    <a:pt x="224" y="1"/>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20" name="Google Shape;6220;p10"/>
            <p:cNvSpPr/>
            <p:nvPr/>
          </p:nvSpPr>
          <p:spPr>
            <a:xfrm>
              <a:off x="3190875" y="2664175"/>
              <a:ext cx="16825" cy="11250"/>
            </a:xfrm>
            <a:custGeom>
              <a:avLst/>
              <a:gdLst/>
              <a:ahLst/>
              <a:cxnLst/>
              <a:rect l="l" t="t" r="r" b="b"/>
              <a:pathLst>
                <a:path w="673" h="450" extrusionOk="0">
                  <a:moveTo>
                    <a:pt x="0" y="1"/>
                  </a:moveTo>
                  <a:cubicBezTo>
                    <a:pt x="0" y="225"/>
                    <a:pt x="0" y="225"/>
                    <a:pt x="224" y="449"/>
                  </a:cubicBezTo>
                  <a:cubicBezTo>
                    <a:pt x="672" y="449"/>
                    <a:pt x="224"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21" name="Google Shape;6221;p10"/>
            <p:cNvSpPr/>
            <p:nvPr/>
          </p:nvSpPr>
          <p:spPr>
            <a:xfrm>
              <a:off x="3263700" y="2686600"/>
              <a:ext cx="95275" cy="50450"/>
            </a:xfrm>
            <a:custGeom>
              <a:avLst/>
              <a:gdLst/>
              <a:ahLst/>
              <a:cxnLst/>
              <a:rect l="l" t="t" r="r" b="b"/>
              <a:pathLst>
                <a:path w="3811" h="2018" extrusionOk="0">
                  <a:moveTo>
                    <a:pt x="1" y="0"/>
                  </a:moveTo>
                  <a:cubicBezTo>
                    <a:pt x="673" y="1121"/>
                    <a:pt x="2466" y="1345"/>
                    <a:pt x="3811" y="2017"/>
                  </a:cubicBezTo>
                  <a:cubicBezTo>
                    <a:pt x="2466" y="1121"/>
                    <a:pt x="1345" y="449"/>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22" name="Google Shape;6222;p10"/>
            <p:cNvSpPr/>
            <p:nvPr/>
          </p:nvSpPr>
          <p:spPr>
            <a:xfrm>
              <a:off x="3910850" y="2717425"/>
              <a:ext cx="22425" cy="8425"/>
            </a:xfrm>
            <a:custGeom>
              <a:avLst/>
              <a:gdLst/>
              <a:ahLst/>
              <a:cxnLst/>
              <a:rect l="l" t="t" r="r" b="b"/>
              <a:pathLst>
                <a:path w="897" h="337" extrusionOk="0">
                  <a:moveTo>
                    <a:pt x="448" y="0"/>
                  </a:moveTo>
                  <a:cubicBezTo>
                    <a:pt x="224" y="0"/>
                    <a:pt x="0" y="112"/>
                    <a:pt x="112" y="336"/>
                  </a:cubicBezTo>
                  <a:lnTo>
                    <a:pt x="785" y="336"/>
                  </a:lnTo>
                  <a:cubicBezTo>
                    <a:pt x="897" y="112"/>
                    <a:pt x="672" y="0"/>
                    <a:pt x="4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23" name="Google Shape;6223;p10"/>
            <p:cNvSpPr/>
            <p:nvPr/>
          </p:nvSpPr>
          <p:spPr>
            <a:xfrm>
              <a:off x="3824000" y="2737025"/>
              <a:ext cx="15175" cy="7950"/>
            </a:xfrm>
            <a:custGeom>
              <a:avLst/>
              <a:gdLst/>
              <a:ahLst/>
              <a:cxnLst/>
              <a:rect l="l" t="t" r="r" b="b"/>
              <a:pathLst>
                <a:path w="607" h="318" extrusionOk="0">
                  <a:moveTo>
                    <a:pt x="449" y="0"/>
                  </a:moveTo>
                  <a:cubicBezTo>
                    <a:pt x="224" y="0"/>
                    <a:pt x="0" y="0"/>
                    <a:pt x="224" y="225"/>
                  </a:cubicBezTo>
                  <a:cubicBezTo>
                    <a:pt x="224" y="290"/>
                    <a:pt x="263" y="317"/>
                    <a:pt x="312" y="317"/>
                  </a:cubicBezTo>
                  <a:cubicBezTo>
                    <a:pt x="429" y="317"/>
                    <a:pt x="607" y="159"/>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24" name="Google Shape;6224;p10"/>
            <p:cNvSpPr/>
            <p:nvPr/>
          </p:nvSpPr>
          <p:spPr>
            <a:xfrm>
              <a:off x="3734350" y="2763850"/>
              <a:ext cx="7750" cy="5150"/>
            </a:xfrm>
            <a:custGeom>
              <a:avLst/>
              <a:gdLst/>
              <a:ahLst/>
              <a:cxnLst/>
              <a:rect l="l" t="t" r="r" b="b"/>
              <a:pathLst>
                <a:path w="310" h="206" extrusionOk="0">
                  <a:moveTo>
                    <a:pt x="99" y="1"/>
                  </a:moveTo>
                  <a:cubicBezTo>
                    <a:pt x="68" y="1"/>
                    <a:pt x="34" y="14"/>
                    <a:pt x="0" y="48"/>
                  </a:cubicBezTo>
                  <a:cubicBezTo>
                    <a:pt x="118" y="165"/>
                    <a:pt x="189" y="206"/>
                    <a:pt x="226" y="206"/>
                  </a:cubicBezTo>
                  <a:cubicBezTo>
                    <a:pt x="310" y="206"/>
                    <a:pt x="222" y="1"/>
                    <a:pt x="9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25" name="Google Shape;6225;p10"/>
            <p:cNvSpPr/>
            <p:nvPr/>
          </p:nvSpPr>
          <p:spPr>
            <a:xfrm>
              <a:off x="3443000" y="2776250"/>
              <a:ext cx="61650" cy="33650"/>
            </a:xfrm>
            <a:custGeom>
              <a:avLst/>
              <a:gdLst/>
              <a:ahLst/>
              <a:cxnLst/>
              <a:rect l="l" t="t" r="r" b="b"/>
              <a:pathLst>
                <a:path w="2466" h="1346" extrusionOk="0">
                  <a:moveTo>
                    <a:pt x="0" y="0"/>
                  </a:moveTo>
                  <a:lnTo>
                    <a:pt x="0" y="0"/>
                  </a:lnTo>
                  <a:cubicBezTo>
                    <a:pt x="673" y="897"/>
                    <a:pt x="1569" y="1345"/>
                    <a:pt x="2466" y="1345"/>
                  </a:cubicBezTo>
                  <a:cubicBezTo>
                    <a:pt x="1793" y="897"/>
                    <a:pt x="897" y="449"/>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26" name="Google Shape;6226;p10"/>
            <p:cNvSpPr/>
            <p:nvPr/>
          </p:nvSpPr>
          <p:spPr>
            <a:xfrm>
              <a:off x="4938975" y="2781850"/>
              <a:ext cx="16850" cy="16825"/>
            </a:xfrm>
            <a:custGeom>
              <a:avLst/>
              <a:gdLst/>
              <a:ahLst/>
              <a:cxnLst/>
              <a:rect l="l" t="t" r="r" b="b"/>
              <a:pathLst>
                <a:path w="674" h="673" extrusionOk="0">
                  <a:moveTo>
                    <a:pt x="673" y="0"/>
                  </a:moveTo>
                  <a:cubicBezTo>
                    <a:pt x="1" y="225"/>
                    <a:pt x="1" y="673"/>
                    <a:pt x="673" y="673"/>
                  </a:cubicBezTo>
                  <a:lnTo>
                    <a:pt x="67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27" name="Google Shape;6227;p10"/>
            <p:cNvSpPr/>
            <p:nvPr/>
          </p:nvSpPr>
          <p:spPr>
            <a:xfrm>
              <a:off x="2972350" y="2793050"/>
              <a:ext cx="33650" cy="33650"/>
            </a:xfrm>
            <a:custGeom>
              <a:avLst/>
              <a:gdLst/>
              <a:ahLst/>
              <a:cxnLst/>
              <a:rect l="l" t="t" r="r" b="b"/>
              <a:pathLst>
                <a:path w="1346" h="1346" extrusionOk="0">
                  <a:moveTo>
                    <a:pt x="0" y="1"/>
                  </a:moveTo>
                  <a:lnTo>
                    <a:pt x="0" y="1"/>
                  </a:lnTo>
                  <a:cubicBezTo>
                    <a:pt x="225" y="449"/>
                    <a:pt x="673" y="897"/>
                    <a:pt x="1345" y="1345"/>
                  </a:cubicBezTo>
                  <a:cubicBezTo>
                    <a:pt x="897" y="897"/>
                    <a:pt x="673" y="225"/>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28" name="Google Shape;6228;p10"/>
            <p:cNvSpPr/>
            <p:nvPr/>
          </p:nvSpPr>
          <p:spPr>
            <a:xfrm>
              <a:off x="5174300" y="2798650"/>
              <a:ext cx="11225" cy="25"/>
            </a:xfrm>
            <a:custGeom>
              <a:avLst/>
              <a:gdLst/>
              <a:ahLst/>
              <a:cxnLst/>
              <a:rect l="l" t="t" r="r" b="b"/>
              <a:pathLst>
                <a:path w="449" h="1" extrusionOk="0">
                  <a:moveTo>
                    <a:pt x="449" y="1"/>
                  </a:moveTo>
                  <a:lnTo>
                    <a:pt x="1" y="1"/>
                  </a:lnTo>
                  <a:cubicBezTo>
                    <a:pt x="1" y="1"/>
                    <a:pt x="449" y="1"/>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29" name="Google Shape;6229;p10"/>
            <p:cNvSpPr/>
            <p:nvPr/>
          </p:nvSpPr>
          <p:spPr>
            <a:xfrm>
              <a:off x="3011575" y="2822900"/>
              <a:ext cx="28025" cy="15000"/>
            </a:xfrm>
            <a:custGeom>
              <a:avLst/>
              <a:gdLst/>
              <a:ahLst/>
              <a:cxnLst/>
              <a:rect l="l" t="t" r="r" b="b"/>
              <a:pathLst>
                <a:path w="1121" h="600" extrusionOk="0">
                  <a:moveTo>
                    <a:pt x="350" y="1"/>
                  </a:moveTo>
                  <a:cubicBezTo>
                    <a:pt x="229" y="1"/>
                    <a:pt x="108" y="44"/>
                    <a:pt x="0" y="151"/>
                  </a:cubicBezTo>
                  <a:cubicBezTo>
                    <a:pt x="0" y="600"/>
                    <a:pt x="224" y="600"/>
                    <a:pt x="1121" y="600"/>
                  </a:cubicBezTo>
                  <a:cubicBezTo>
                    <a:pt x="1121" y="429"/>
                    <a:pt x="733" y="1"/>
                    <a:pt x="35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30" name="Google Shape;6230;p10"/>
            <p:cNvSpPr/>
            <p:nvPr/>
          </p:nvSpPr>
          <p:spPr>
            <a:xfrm>
              <a:off x="3555050" y="2837875"/>
              <a:ext cx="22450" cy="11225"/>
            </a:xfrm>
            <a:custGeom>
              <a:avLst/>
              <a:gdLst/>
              <a:ahLst/>
              <a:cxnLst/>
              <a:rect l="l" t="t" r="r" b="b"/>
              <a:pathLst>
                <a:path w="898" h="449" extrusionOk="0">
                  <a:moveTo>
                    <a:pt x="1" y="1"/>
                  </a:moveTo>
                  <a:cubicBezTo>
                    <a:pt x="1" y="225"/>
                    <a:pt x="225" y="449"/>
                    <a:pt x="897" y="449"/>
                  </a:cubicBezTo>
                  <a:cubicBezTo>
                    <a:pt x="897" y="1"/>
                    <a:pt x="225" y="225"/>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31" name="Google Shape;6231;p10"/>
            <p:cNvSpPr/>
            <p:nvPr/>
          </p:nvSpPr>
          <p:spPr>
            <a:xfrm>
              <a:off x="3011575" y="2837875"/>
              <a:ext cx="28025" cy="16825"/>
            </a:xfrm>
            <a:custGeom>
              <a:avLst/>
              <a:gdLst/>
              <a:ahLst/>
              <a:cxnLst/>
              <a:rect l="l" t="t" r="r" b="b"/>
              <a:pathLst>
                <a:path w="1121" h="673" extrusionOk="0">
                  <a:moveTo>
                    <a:pt x="0" y="1"/>
                  </a:moveTo>
                  <a:cubicBezTo>
                    <a:pt x="0" y="449"/>
                    <a:pt x="448" y="449"/>
                    <a:pt x="224" y="673"/>
                  </a:cubicBezTo>
                  <a:cubicBezTo>
                    <a:pt x="1121" y="673"/>
                    <a:pt x="673"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32" name="Google Shape;6232;p10"/>
            <p:cNvSpPr/>
            <p:nvPr/>
          </p:nvSpPr>
          <p:spPr>
            <a:xfrm>
              <a:off x="6462975" y="2849075"/>
              <a:ext cx="11225" cy="2525"/>
            </a:xfrm>
            <a:custGeom>
              <a:avLst/>
              <a:gdLst/>
              <a:ahLst/>
              <a:cxnLst/>
              <a:rect l="l" t="t" r="r" b="b"/>
              <a:pathLst>
                <a:path w="449" h="101" extrusionOk="0">
                  <a:moveTo>
                    <a:pt x="1" y="1"/>
                  </a:moveTo>
                  <a:cubicBezTo>
                    <a:pt x="1" y="1"/>
                    <a:pt x="200" y="100"/>
                    <a:pt x="333" y="100"/>
                  </a:cubicBezTo>
                  <a:cubicBezTo>
                    <a:pt x="399" y="100"/>
                    <a:pt x="449" y="76"/>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33" name="Google Shape;6233;p10"/>
            <p:cNvSpPr/>
            <p:nvPr/>
          </p:nvSpPr>
          <p:spPr>
            <a:xfrm>
              <a:off x="6552625" y="2854675"/>
              <a:ext cx="11225" cy="11250"/>
            </a:xfrm>
            <a:custGeom>
              <a:avLst/>
              <a:gdLst/>
              <a:ahLst/>
              <a:cxnLst/>
              <a:rect l="l" t="t" r="r" b="b"/>
              <a:pathLst>
                <a:path w="449" h="450" extrusionOk="0">
                  <a:moveTo>
                    <a:pt x="449" y="1"/>
                  </a:moveTo>
                  <a:cubicBezTo>
                    <a:pt x="225" y="1"/>
                    <a:pt x="1" y="225"/>
                    <a:pt x="1" y="449"/>
                  </a:cubicBezTo>
                  <a:cubicBezTo>
                    <a:pt x="225" y="449"/>
                    <a:pt x="449" y="449"/>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34" name="Google Shape;6234;p10"/>
            <p:cNvSpPr/>
            <p:nvPr/>
          </p:nvSpPr>
          <p:spPr>
            <a:xfrm>
              <a:off x="3022775" y="2860300"/>
              <a:ext cx="11225" cy="2500"/>
            </a:xfrm>
            <a:custGeom>
              <a:avLst/>
              <a:gdLst/>
              <a:ahLst/>
              <a:cxnLst/>
              <a:rect l="l" t="t" r="r" b="b"/>
              <a:pathLst>
                <a:path w="449" h="100" extrusionOk="0">
                  <a:moveTo>
                    <a:pt x="0" y="0"/>
                  </a:moveTo>
                  <a:cubicBezTo>
                    <a:pt x="0" y="0"/>
                    <a:pt x="200" y="100"/>
                    <a:pt x="333" y="100"/>
                  </a:cubicBezTo>
                  <a:cubicBezTo>
                    <a:pt x="399" y="100"/>
                    <a:pt x="449" y="75"/>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35" name="Google Shape;6235;p10"/>
            <p:cNvSpPr/>
            <p:nvPr/>
          </p:nvSpPr>
          <p:spPr>
            <a:xfrm>
              <a:off x="6502200" y="2871500"/>
              <a:ext cx="5625" cy="25"/>
            </a:xfrm>
            <a:custGeom>
              <a:avLst/>
              <a:gdLst/>
              <a:ahLst/>
              <a:cxnLst/>
              <a:rect l="l" t="t" r="r" b="b"/>
              <a:pathLst>
                <a:path w="225" h="1" extrusionOk="0">
                  <a:moveTo>
                    <a:pt x="1" y="0"/>
                  </a:moveTo>
                  <a:lnTo>
                    <a:pt x="225" y="0"/>
                  </a:lnTo>
                  <a:cubicBezTo>
                    <a:pt x="225" y="0"/>
                    <a:pt x="1"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36" name="Google Shape;6236;p10"/>
            <p:cNvSpPr/>
            <p:nvPr/>
          </p:nvSpPr>
          <p:spPr>
            <a:xfrm>
              <a:off x="3896825" y="2873875"/>
              <a:ext cx="9375" cy="6475"/>
            </a:xfrm>
            <a:custGeom>
              <a:avLst/>
              <a:gdLst/>
              <a:ahLst/>
              <a:cxnLst/>
              <a:rect l="l" t="t" r="r" b="b"/>
              <a:pathLst>
                <a:path w="375" h="259" extrusionOk="0">
                  <a:moveTo>
                    <a:pt x="225" y="0"/>
                  </a:moveTo>
                  <a:cubicBezTo>
                    <a:pt x="170" y="0"/>
                    <a:pt x="96" y="35"/>
                    <a:pt x="1" y="129"/>
                  </a:cubicBezTo>
                  <a:cubicBezTo>
                    <a:pt x="96" y="224"/>
                    <a:pt x="170" y="259"/>
                    <a:pt x="225" y="259"/>
                  </a:cubicBezTo>
                  <a:cubicBezTo>
                    <a:pt x="374" y="259"/>
                    <a:pt x="374" y="0"/>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37" name="Google Shape;6237;p10"/>
            <p:cNvSpPr/>
            <p:nvPr/>
          </p:nvSpPr>
          <p:spPr>
            <a:xfrm>
              <a:off x="3644700" y="2881525"/>
              <a:ext cx="7775" cy="5150"/>
            </a:xfrm>
            <a:custGeom>
              <a:avLst/>
              <a:gdLst/>
              <a:ahLst/>
              <a:cxnLst/>
              <a:rect l="l" t="t" r="r" b="b"/>
              <a:pathLst>
                <a:path w="311" h="206" extrusionOk="0">
                  <a:moveTo>
                    <a:pt x="99" y="0"/>
                  </a:moveTo>
                  <a:cubicBezTo>
                    <a:pt x="68" y="0"/>
                    <a:pt x="34" y="14"/>
                    <a:pt x="1" y="48"/>
                  </a:cubicBezTo>
                  <a:cubicBezTo>
                    <a:pt x="118" y="165"/>
                    <a:pt x="189" y="205"/>
                    <a:pt x="226" y="205"/>
                  </a:cubicBezTo>
                  <a:cubicBezTo>
                    <a:pt x="310" y="205"/>
                    <a:pt x="222" y="0"/>
                    <a:pt x="9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38" name="Google Shape;6238;p10"/>
            <p:cNvSpPr/>
            <p:nvPr/>
          </p:nvSpPr>
          <p:spPr>
            <a:xfrm>
              <a:off x="3700725" y="2944325"/>
              <a:ext cx="11225" cy="2525"/>
            </a:xfrm>
            <a:custGeom>
              <a:avLst/>
              <a:gdLst/>
              <a:ahLst/>
              <a:cxnLst/>
              <a:rect l="l" t="t" r="r" b="b"/>
              <a:pathLst>
                <a:path w="449" h="101" extrusionOk="0">
                  <a:moveTo>
                    <a:pt x="1" y="1"/>
                  </a:moveTo>
                  <a:cubicBezTo>
                    <a:pt x="1" y="1"/>
                    <a:pt x="200" y="100"/>
                    <a:pt x="333" y="100"/>
                  </a:cubicBezTo>
                  <a:cubicBezTo>
                    <a:pt x="399" y="100"/>
                    <a:pt x="449" y="76"/>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39" name="Google Shape;6239;p10"/>
            <p:cNvSpPr/>
            <p:nvPr/>
          </p:nvSpPr>
          <p:spPr>
            <a:xfrm>
              <a:off x="3790375" y="2952300"/>
              <a:ext cx="4700" cy="6500"/>
            </a:xfrm>
            <a:custGeom>
              <a:avLst/>
              <a:gdLst/>
              <a:ahLst/>
              <a:cxnLst/>
              <a:rect l="l" t="t" r="r" b="b"/>
              <a:pathLst>
                <a:path w="188" h="260" extrusionOk="0">
                  <a:moveTo>
                    <a:pt x="113" y="1"/>
                  </a:moveTo>
                  <a:cubicBezTo>
                    <a:pt x="85" y="1"/>
                    <a:pt x="48" y="35"/>
                    <a:pt x="1" y="130"/>
                  </a:cubicBezTo>
                  <a:cubicBezTo>
                    <a:pt x="48" y="225"/>
                    <a:pt x="85" y="259"/>
                    <a:pt x="113" y="259"/>
                  </a:cubicBezTo>
                  <a:cubicBezTo>
                    <a:pt x="187" y="259"/>
                    <a:pt x="187" y="1"/>
                    <a:pt x="1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40" name="Google Shape;6240;p10"/>
            <p:cNvSpPr/>
            <p:nvPr/>
          </p:nvSpPr>
          <p:spPr>
            <a:xfrm>
              <a:off x="3168450" y="2976800"/>
              <a:ext cx="14725" cy="7950"/>
            </a:xfrm>
            <a:custGeom>
              <a:avLst/>
              <a:gdLst/>
              <a:ahLst/>
              <a:cxnLst/>
              <a:rect l="l" t="t" r="r" b="b"/>
              <a:pathLst>
                <a:path w="589" h="318" extrusionOk="0">
                  <a:moveTo>
                    <a:pt x="182" y="0"/>
                  </a:moveTo>
                  <a:cubicBezTo>
                    <a:pt x="127" y="0"/>
                    <a:pt x="66" y="14"/>
                    <a:pt x="1" y="47"/>
                  </a:cubicBezTo>
                  <a:cubicBezTo>
                    <a:pt x="1" y="159"/>
                    <a:pt x="113" y="159"/>
                    <a:pt x="225" y="159"/>
                  </a:cubicBezTo>
                  <a:cubicBezTo>
                    <a:pt x="337" y="159"/>
                    <a:pt x="449" y="159"/>
                    <a:pt x="449" y="271"/>
                  </a:cubicBezTo>
                  <a:cubicBezTo>
                    <a:pt x="482" y="303"/>
                    <a:pt x="505" y="317"/>
                    <a:pt x="519" y="317"/>
                  </a:cubicBezTo>
                  <a:cubicBezTo>
                    <a:pt x="588" y="317"/>
                    <a:pt x="449" y="0"/>
                    <a:pt x="18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41" name="Google Shape;6241;p10"/>
            <p:cNvSpPr/>
            <p:nvPr/>
          </p:nvSpPr>
          <p:spPr>
            <a:xfrm>
              <a:off x="6715125" y="2976800"/>
              <a:ext cx="14725" cy="7950"/>
            </a:xfrm>
            <a:custGeom>
              <a:avLst/>
              <a:gdLst/>
              <a:ahLst/>
              <a:cxnLst/>
              <a:rect l="l" t="t" r="r" b="b"/>
              <a:pathLst>
                <a:path w="589" h="318" extrusionOk="0">
                  <a:moveTo>
                    <a:pt x="252" y="0"/>
                  </a:moveTo>
                  <a:cubicBezTo>
                    <a:pt x="183" y="0"/>
                    <a:pt x="98" y="14"/>
                    <a:pt x="0" y="47"/>
                  </a:cubicBezTo>
                  <a:lnTo>
                    <a:pt x="0" y="271"/>
                  </a:lnTo>
                  <a:cubicBezTo>
                    <a:pt x="98" y="303"/>
                    <a:pt x="183" y="317"/>
                    <a:pt x="252" y="317"/>
                  </a:cubicBezTo>
                  <a:cubicBezTo>
                    <a:pt x="588" y="317"/>
                    <a:pt x="588" y="0"/>
                    <a:pt x="25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42" name="Google Shape;6242;p10"/>
            <p:cNvSpPr/>
            <p:nvPr/>
          </p:nvSpPr>
          <p:spPr>
            <a:xfrm>
              <a:off x="876850" y="2983550"/>
              <a:ext cx="61650" cy="22450"/>
            </a:xfrm>
            <a:custGeom>
              <a:avLst/>
              <a:gdLst/>
              <a:ahLst/>
              <a:cxnLst/>
              <a:rect l="l" t="t" r="r" b="b"/>
              <a:pathLst>
                <a:path w="2466" h="898" extrusionOk="0">
                  <a:moveTo>
                    <a:pt x="0" y="1"/>
                  </a:moveTo>
                  <a:cubicBezTo>
                    <a:pt x="673" y="673"/>
                    <a:pt x="1569" y="897"/>
                    <a:pt x="2466" y="897"/>
                  </a:cubicBezTo>
                  <a:cubicBezTo>
                    <a:pt x="1793" y="449"/>
                    <a:pt x="897"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43" name="Google Shape;6243;p10"/>
            <p:cNvSpPr/>
            <p:nvPr/>
          </p:nvSpPr>
          <p:spPr>
            <a:xfrm>
              <a:off x="4328250" y="2983550"/>
              <a:ext cx="11250" cy="2525"/>
            </a:xfrm>
            <a:custGeom>
              <a:avLst/>
              <a:gdLst/>
              <a:ahLst/>
              <a:cxnLst/>
              <a:rect l="l" t="t" r="r" b="b"/>
              <a:pathLst>
                <a:path w="450" h="101" extrusionOk="0">
                  <a:moveTo>
                    <a:pt x="1" y="1"/>
                  </a:moveTo>
                  <a:cubicBezTo>
                    <a:pt x="1" y="1"/>
                    <a:pt x="200" y="100"/>
                    <a:pt x="333" y="100"/>
                  </a:cubicBezTo>
                  <a:cubicBezTo>
                    <a:pt x="399" y="100"/>
                    <a:pt x="449" y="75"/>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44" name="Google Shape;6244;p10"/>
            <p:cNvSpPr/>
            <p:nvPr/>
          </p:nvSpPr>
          <p:spPr>
            <a:xfrm>
              <a:off x="3157250" y="2989150"/>
              <a:ext cx="11225" cy="11225"/>
            </a:xfrm>
            <a:custGeom>
              <a:avLst/>
              <a:gdLst/>
              <a:ahLst/>
              <a:cxnLst/>
              <a:rect l="l" t="t" r="r" b="b"/>
              <a:pathLst>
                <a:path w="449" h="449" extrusionOk="0">
                  <a:moveTo>
                    <a:pt x="0" y="1"/>
                  </a:moveTo>
                  <a:lnTo>
                    <a:pt x="449" y="449"/>
                  </a:lnTo>
                  <a:cubicBezTo>
                    <a:pt x="449" y="225"/>
                    <a:pt x="449"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45" name="Google Shape;6245;p10"/>
            <p:cNvSpPr/>
            <p:nvPr/>
          </p:nvSpPr>
          <p:spPr>
            <a:xfrm>
              <a:off x="4597200" y="2997875"/>
              <a:ext cx="11225" cy="2500"/>
            </a:xfrm>
            <a:custGeom>
              <a:avLst/>
              <a:gdLst/>
              <a:ahLst/>
              <a:cxnLst/>
              <a:rect l="l" t="t" r="r" b="b"/>
              <a:pathLst>
                <a:path w="449" h="100" extrusionOk="0">
                  <a:moveTo>
                    <a:pt x="117" y="0"/>
                  </a:moveTo>
                  <a:cubicBezTo>
                    <a:pt x="50" y="0"/>
                    <a:pt x="1" y="25"/>
                    <a:pt x="1" y="100"/>
                  </a:cubicBezTo>
                  <a:lnTo>
                    <a:pt x="449" y="100"/>
                  </a:lnTo>
                  <a:cubicBezTo>
                    <a:pt x="449" y="100"/>
                    <a:pt x="250" y="0"/>
                    <a:pt x="11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46" name="Google Shape;6246;p10"/>
            <p:cNvSpPr/>
            <p:nvPr/>
          </p:nvSpPr>
          <p:spPr>
            <a:xfrm>
              <a:off x="6709500" y="3014850"/>
              <a:ext cx="16850" cy="7950"/>
            </a:xfrm>
            <a:custGeom>
              <a:avLst/>
              <a:gdLst/>
              <a:ahLst/>
              <a:cxnLst/>
              <a:rect l="l" t="t" r="r" b="b"/>
              <a:pathLst>
                <a:path w="674" h="318" extrusionOk="0">
                  <a:moveTo>
                    <a:pt x="356" y="0"/>
                  </a:moveTo>
                  <a:cubicBezTo>
                    <a:pt x="225" y="0"/>
                    <a:pt x="1" y="159"/>
                    <a:pt x="1" y="317"/>
                  </a:cubicBezTo>
                  <a:cubicBezTo>
                    <a:pt x="225" y="317"/>
                    <a:pt x="673" y="317"/>
                    <a:pt x="449" y="93"/>
                  </a:cubicBezTo>
                  <a:cubicBezTo>
                    <a:pt x="449" y="28"/>
                    <a:pt x="411" y="0"/>
                    <a:pt x="3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47" name="Google Shape;6247;p10"/>
            <p:cNvSpPr/>
            <p:nvPr/>
          </p:nvSpPr>
          <p:spPr>
            <a:xfrm>
              <a:off x="5291975" y="3022775"/>
              <a:ext cx="11225" cy="2525"/>
            </a:xfrm>
            <a:custGeom>
              <a:avLst/>
              <a:gdLst/>
              <a:ahLst/>
              <a:cxnLst/>
              <a:rect l="l" t="t" r="r" b="b"/>
              <a:pathLst>
                <a:path w="449" h="101" extrusionOk="0">
                  <a:moveTo>
                    <a:pt x="0" y="0"/>
                  </a:moveTo>
                  <a:cubicBezTo>
                    <a:pt x="0" y="0"/>
                    <a:pt x="199" y="100"/>
                    <a:pt x="332" y="100"/>
                  </a:cubicBezTo>
                  <a:cubicBezTo>
                    <a:pt x="399" y="100"/>
                    <a:pt x="448" y="75"/>
                    <a:pt x="4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48" name="Google Shape;6248;p10"/>
            <p:cNvSpPr/>
            <p:nvPr/>
          </p:nvSpPr>
          <p:spPr>
            <a:xfrm>
              <a:off x="4916575" y="3028375"/>
              <a:ext cx="20800" cy="7950"/>
            </a:xfrm>
            <a:custGeom>
              <a:avLst/>
              <a:gdLst/>
              <a:ahLst/>
              <a:cxnLst/>
              <a:rect l="l" t="t" r="r" b="b"/>
              <a:pathLst>
                <a:path w="832" h="318" extrusionOk="0">
                  <a:moveTo>
                    <a:pt x="673" y="1"/>
                  </a:moveTo>
                  <a:cubicBezTo>
                    <a:pt x="224" y="1"/>
                    <a:pt x="0" y="1"/>
                    <a:pt x="224" y="225"/>
                  </a:cubicBezTo>
                  <a:cubicBezTo>
                    <a:pt x="290" y="290"/>
                    <a:pt x="375" y="318"/>
                    <a:pt x="456" y="318"/>
                  </a:cubicBezTo>
                  <a:cubicBezTo>
                    <a:pt x="653" y="318"/>
                    <a:pt x="831" y="159"/>
                    <a:pt x="6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49" name="Google Shape;6249;p10"/>
            <p:cNvSpPr/>
            <p:nvPr/>
          </p:nvSpPr>
          <p:spPr>
            <a:xfrm>
              <a:off x="4916575" y="3039575"/>
              <a:ext cx="11225" cy="2525"/>
            </a:xfrm>
            <a:custGeom>
              <a:avLst/>
              <a:gdLst/>
              <a:ahLst/>
              <a:cxnLst/>
              <a:rect l="l" t="t" r="r" b="b"/>
              <a:pathLst>
                <a:path w="449" h="101" extrusionOk="0">
                  <a:moveTo>
                    <a:pt x="0" y="1"/>
                  </a:moveTo>
                  <a:cubicBezTo>
                    <a:pt x="0" y="1"/>
                    <a:pt x="100" y="100"/>
                    <a:pt x="233" y="100"/>
                  </a:cubicBezTo>
                  <a:cubicBezTo>
                    <a:pt x="299" y="100"/>
                    <a:pt x="374" y="75"/>
                    <a:pt x="4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50" name="Google Shape;6250;p10"/>
            <p:cNvSpPr/>
            <p:nvPr/>
          </p:nvSpPr>
          <p:spPr>
            <a:xfrm>
              <a:off x="5247150" y="3045175"/>
              <a:ext cx="15325" cy="13450"/>
            </a:xfrm>
            <a:custGeom>
              <a:avLst/>
              <a:gdLst/>
              <a:ahLst/>
              <a:cxnLst/>
              <a:rect l="l" t="t" r="r" b="b"/>
              <a:pathLst>
                <a:path w="613" h="538" extrusionOk="0">
                  <a:moveTo>
                    <a:pt x="448" y="1"/>
                  </a:moveTo>
                  <a:cubicBezTo>
                    <a:pt x="224" y="1"/>
                    <a:pt x="0" y="1"/>
                    <a:pt x="224" y="449"/>
                  </a:cubicBezTo>
                  <a:cubicBezTo>
                    <a:pt x="224" y="509"/>
                    <a:pt x="256" y="537"/>
                    <a:pt x="299" y="537"/>
                  </a:cubicBezTo>
                  <a:cubicBezTo>
                    <a:pt x="416" y="537"/>
                    <a:pt x="612" y="329"/>
                    <a:pt x="4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51" name="Google Shape;6251;p10"/>
            <p:cNvSpPr/>
            <p:nvPr/>
          </p:nvSpPr>
          <p:spPr>
            <a:xfrm>
              <a:off x="5286375" y="3050875"/>
              <a:ext cx="4775" cy="8275"/>
            </a:xfrm>
            <a:custGeom>
              <a:avLst/>
              <a:gdLst/>
              <a:ahLst/>
              <a:cxnLst/>
              <a:rect l="l" t="t" r="r" b="b"/>
              <a:pathLst>
                <a:path w="191" h="331" extrusionOk="0">
                  <a:moveTo>
                    <a:pt x="124" y="0"/>
                  </a:moveTo>
                  <a:cubicBezTo>
                    <a:pt x="96" y="0"/>
                    <a:pt x="54" y="58"/>
                    <a:pt x="0" y="221"/>
                  </a:cubicBezTo>
                  <a:cubicBezTo>
                    <a:pt x="39" y="300"/>
                    <a:pt x="72" y="330"/>
                    <a:pt x="98" y="330"/>
                  </a:cubicBezTo>
                  <a:cubicBezTo>
                    <a:pt x="182" y="330"/>
                    <a:pt x="191" y="0"/>
                    <a:pt x="1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52" name="Google Shape;6252;p10"/>
            <p:cNvSpPr/>
            <p:nvPr/>
          </p:nvSpPr>
          <p:spPr>
            <a:xfrm>
              <a:off x="3129225" y="3062625"/>
              <a:ext cx="28050" cy="9975"/>
            </a:xfrm>
            <a:custGeom>
              <a:avLst/>
              <a:gdLst/>
              <a:ahLst/>
              <a:cxnLst/>
              <a:rect l="l" t="t" r="r" b="b"/>
              <a:pathLst>
                <a:path w="1122" h="399" extrusionOk="0">
                  <a:moveTo>
                    <a:pt x="192" y="0"/>
                  </a:moveTo>
                  <a:cubicBezTo>
                    <a:pt x="75" y="0"/>
                    <a:pt x="1" y="50"/>
                    <a:pt x="1" y="199"/>
                  </a:cubicBezTo>
                  <a:cubicBezTo>
                    <a:pt x="150" y="199"/>
                    <a:pt x="399" y="399"/>
                    <a:pt x="681" y="399"/>
                  </a:cubicBezTo>
                  <a:cubicBezTo>
                    <a:pt x="822" y="399"/>
                    <a:pt x="972" y="349"/>
                    <a:pt x="1121" y="199"/>
                  </a:cubicBezTo>
                  <a:cubicBezTo>
                    <a:pt x="822" y="199"/>
                    <a:pt x="424" y="0"/>
                    <a:pt x="19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53" name="Google Shape;6253;p10"/>
            <p:cNvSpPr/>
            <p:nvPr/>
          </p:nvSpPr>
          <p:spPr>
            <a:xfrm>
              <a:off x="3213275" y="3067600"/>
              <a:ext cx="33650" cy="16825"/>
            </a:xfrm>
            <a:custGeom>
              <a:avLst/>
              <a:gdLst/>
              <a:ahLst/>
              <a:cxnLst/>
              <a:rect l="l" t="t" r="r" b="b"/>
              <a:pathLst>
                <a:path w="1346" h="673" extrusionOk="0">
                  <a:moveTo>
                    <a:pt x="449" y="0"/>
                  </a:moveTo>
                  <a:cubicBezTo>
                    <a:pt x="0" y="224"/>
                    <a:pt x="897" y="673"/>
                    <a:pt x="1345" y="673"/>
                  </a:cubicBezTo>
                  <a:cubicBezTo>
                    <a:pt x="1121" y="224"/>
                    <a:pt x="1121" y="0"/>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54" name="Google Shape;6254;p10"/>
            <p:cNvSpPr/>
            <p:nvPr/>
          </p:nvSpPr>
          <p:spPr>
            <a:xfrm>
              <a:off x="3975275" y="3079425"/>
              <a:ext cx="22425" cy="6625"/>
            </a:xfrm>
            <a:custGeom>
              <a:avLst/>
              <a:gdLst/>
              <a:ahLst/>
              <a:cxnLst/>
              <a:rect l="l" t="t" r="r" b="b"/>
              <a:pathLst>
                <a:path w="897" h="265" extrusionOk="0">
                  <a:moveTo>
                    <a:pt x="133" y="1"/>
                  </a:moveTo>
                  <a:cubicBezTo>
                    <a:pt x="50" y="1"/>
                    <a:pt x="0" y="50"/>
                    <a:pt x="0" y="200"/>
                  </a:cubicBezTo>
                  <a:cubicBezTo>
                    <a:pt x="48" y="152"/>
                    <a:pt x="105" y="135"/>
                    <a:pt x="168" y="135"/>
                  </a:cubicBezTo>
                  <a:cubicBezTo>
                    <a:pt x="341" y="135"/>
                    <a:pt x="557" y="264"/>
                    <a:pt x="729" y="264"/>
                  </a:cubicBezTo>
                  <a:cubicBezTo>
                    <a:pt x="792" y="264"/>
                    <a:pt x="850" y="247"/>
                    <a:pt x="897" y="200"/>
                  </a:cubicBezTo>
                  <a:cubicBezTo>
                    <a:pt x="598" y="200"/>
                    <a:pt x="299" y="1"/>
                    <a:pt x="13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55" name="Google Shape;6255;p10"/>
            <p:cNvSpPr/>
            <p:nvPr/>
          </p:nvSpPr>
          <p:spPr>
            <a:xfrm>
              <a:off x="4905375" y="3126750"/>
              <a:ext cx="11225" cy="2500"/>
            </a:xfrm>
            <a:custGeom>
              <a:avLst/>
              <a:gdLst/>
              <a:ahLst/>
              <a:cxnLst/>
              <a:rect l="l" t="t" r="r" b="b"/>
              <a:pathLst>
                <a:path w="449" h="100" extrusionOk="0">
                  <a:moveTo>
                    <a:pt x="116" y="0"/>
                  </a:moveTo>
                  <a:cubicBezTo>
                    <a:pt x="50" y="0"/>
                    <a:pt x="0" y="25"/>
                    <a:pt x="0" y="100"/>
                  </a:cubicBezTo>
                  <a:lnTo>
                    <a:pt x="448" y="100"/>
                  </a:lnTo>
                  <a:cubicBezTo>
                    <a:pt x="448" y="100"/>
                    <a:pt x="249" y="0"/>
                    <a:pt x="11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56" name="Google Shape;6256;p10"/>
            <p:cNvSpPr/>
            <p:nvPr/>
          </p:nvSpPr>
          <p:spPr>
            <a:xfrm>
              <a:off x="4866150" y="3134825"/>
              <a:ext cx="16825" cy="7950"/>
            </a:xfrm>
            <a:custGeom>
              <a:avLst/>
              <a:gdLst/>
              <a:ahLst/>
              <a:cxnLst/>
              <a:rect l="l" t="t" r="r" b="b"/>
              <a:pathLst>
                <a:path w="673" h="318" extrusionOk="0">
                  <a:moveTo>
                    <a:pt x="673" y="1"/>
                  </a:moveTo>
                  <a:cubicBezTo>
                    <a:pt x="224" y="1"/>
                    <a:pt x="0" y="1"/>
                    <a:pt x="0" y="225"/>
                  </a:cubicBezTo>
                  <a:cubicBezTo>
                    <a:pt x="66" y="291"/>
                    <a:pt x="151" y="318"/>
                    <a:pt x="238" y="318"/>
                  </a:cubicBezTo>
                  <a:cubicBezTo>
                    <a:pt x="448" y="318"/>
                    <a:pt x="673" y="159"/>
                    <a:pt x="6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57" name="Google Shape;6257;p10"/>
            <p:cNvSpPr/>
            <p:nvPr/>
          </p:nvSpPr>
          <p:spPr>
            <a:xfrm>
              <a:off x="2884350" y="3154925"/>
              <a:ext cx="19150" cy="10275"/>
            </a:xfrm>
            <a:custGeom>
              <a:avLst/>
              <a:gdLst/>
              <a:ahLst/>
              <a:cxnLst/>
              <a:rect l="l" t="t" r="r" b="b"/>
              <a:pathLst>
                <a:path w="766" h="411" extrusionOk="0">
                  <a:moveTo>
                    <a:pt x="489" y="0"/>
                  </a:moveTo>
                  <a:cubicBezTo>
                    <a:pt x="402" y="0"/>
                    <a:pt x="290" y="28"/>
                    <a:pt x="159" y="93"/>
                  </a:cubicBezTo>
                  <a:cubicBezTo>
                    <a:pt x="0" y="252"/>
                    <a:pt x="66" y="410"/>
                    <a:pt x="276" y="410"/>
                  </a:cubicBezTo>
                  <a:cubicBezTo>
                    <a:pt x="364" y="410"/>
                    <a:pt x="476" y="383"/>
                    <a:pt x="607" y="317"/>
                  </a:cubicBezTo>
                  <a:cubicBezTo>
                    <a:pt x="765" y="159"/>
                    <a:pt x="700" y="0"/>
                    <a:pt x="48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58" name="Google Shape;6258;p10"/>
            <p:cNvSpPr/>
            <p:nvPr/>
          </p:nvSpPr>
          <p:spPr>
            <a:xfrm>
              <a:off x="2933125" y="3174050"/>
              <a:ext cx="22450" cy="22450"/>
            </a:xfrm>
            <a:custGeom>
              <a:avLst/>
              <a:gdLst/>
              <a:ahLst/>
              <a:cxnLst/>
              <a:rect l="l" t="t" r="r" b="b"/>
              <a:pathLst>
                <a:path w="898" h="898" extrusionOk="0">
                  <a:moveTo>
                    <a:pt x="1" y="1"/>
                  </a:moveTo>
                  <a:cubicBezTo>
                    <a:pt x="225" y="449"/>
                    <a:pt x="1" y="673"/>
                    <a:pt x="673" y="897"/>
                  </a:cubicBezTo>
                  <a:cubicBezTo>
                    <a:pt x="897" y="897"/>
                    <a:pt x="449" y="225"/>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59" name="Google Shape;6259;p10"/>
            <p:cNvSpPr/>
            <p:nvPr/>
          </p:nvSpPr>
          <p:spPr>
            <a:xfrm>
              <a:off x="4535575" y="3182775"/>
              <a:ext cx="5625" cy="2500"/>
            </a:xfrm>
            <a:custGeom>
              <a:avLst/>
              <a:gdLst/>
              <a:ahLst/>
              <a:cxnLst/>
              <a:rect l="l" t="t" r="r" b="b"/>
              <a:pathLst>
                <a:path w="225" h="100" extrusionOk="0">
                  <a:moveTo>
                    <a:pt x="58" y="0"/>
                  </a:moveTo>
                  <a:cubicBezTo>
                    <a:pt x="25" y="0"/>
                    <a:pt x="0" y="25"/>
                    <a:pt x="0" y="100"/>
                  </a:cubicBezTo>
                  <a:lnTo>
                    <a:pt x="224" y="100"/>
                  </a:lnTo>
                  <a:cubicBezTo>
                    <a:pt x="224" y="100"/>
                    <a:pt x="125" y="0"/>
                    <a:pt x="5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60" name="Google Shape;6260;p10"/>
            <p:cNvSpPr/>
            <p:nvPr/>
          </p:nvSpPr>
          <p:spPr>
            <a:xfrm>
              <a:off x="4843725" y="3182775"/>
              <a:ext cx="5625" cy="2500"/>
            </a:xfrm>
            <a:custGeom>
              <a:avLst/>
              <a:gdLst/>
              <a:ahLst/>
              <a:cxnLst/>
              <a:rect l="l" t="t" r="r" b="b"/>
              <a:pathLst>
                <a:path w="225" h="100" extrusionOk="0">
                  <a:moveTo>
                    <a:pt x="59" y="0"/>
                  </a:moveTo>
                  <a:cubicBezTo>
                    <a:pt x="26" y="0"/>
                    <a:pt x="1" y="25"/>
                    <a:pt x="1" y="100"/>
                  </a:cubicBezTo>
                  <a:lnTo>
                    <a:pt x="225" y="100"/>
                  </a:lnTo>
                  <a:cubicBezTo>
                    <a:pt x="225" y="100"/>
                    <a:pt x="125" y="0"/>
                    <a:pt x="5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61" name="Google Shape;6261;p10"/>
            <p:cNvSpPr/>
            <p:nvPr/>
          </p:nvSpPr>
          <p:spPr>
            <a:xfrm>
              <a:off x="5280750" y="3228900"/>
              <a:ext cx="7775" cy="5150"/>
            </a:xfrm>
            <a:custGeom>
              <a:avLst/>
              <a:gdLst/>
              <a:ahLst/>
              <a:cxnLst/>
              <a:rect l="l" t="t" r="r" b="b"/>
              <a:pathLst>
                <a:path w="311" h="206" extrusionOk="0">
                  <a:moveTo>
                    <a:pt x="100" y="1"/>
                  </a:moveTo>
                  <a:cubicBezTo>
                    <a:pt x="68" y="1"/>
                    <a:pt x="35" y="14"/>
                    <a:pt x="1" y="48"/>
                  </a:cubicBezTo>
                  <a:cubicBezTo>
                    <a:pt x="118" y="165"/>
                    <a:pt x="189" y="206"/>
                    <a:pt x="227" y="206"/>
                  </a:cubicBezTo>
                  <a:cubicBezTo>
                    <a:pt x="310" y="206"/>
                    <a:pt x="223" y="1"/>
                    <a:pt x="10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62" name="Google Shape;6262;p10"/>
            <p:cNvSpPr/>
            <p:nvPr/>
          </p:nvSpPr>
          <p:spPr>
            <a:xfrm>
              <a:off x="3566250" y="3241275"/>
              <a:ext cx="11250" cy="25"/>
            </a:xfrm>
            <a:custGeom>
              <a:avLst/>
              <a:gdLst/>
              <a:ahLst/>
              <a:cxnLst/>
              <a:rect l="l" t="t" r="r" b="b"/>
              <a:pathLst>
                <a:path w="450" h="1" extrusionOk="0">
                  <a:moveTo>
                    <a:pt x="449" y="1"/>
                  </a:moveTo>
                  <a:lnTo>
                    <a:pt x="1" y="1"/>
                  </a:lnTo>
                  <a:cubicBezTo>
                    <a:pt x="1" y="1"/>
                    <a:pt x="449" y="1"/>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63" name="Google Shape;6263;p10"/>
            <p:cNvSpPr/>
            <p:nvPr/>
          </p:nvSpPr>
          <p:spPr>
            <a:xfrm>
              <a:off x="4373075" y="3243650"/>
              <a:ext cx="4700" cy="6500"/>
            </a:xfrm>
            <a:custGeom>
              <a:avLst/>
              <a:gdLst/>
              <a:ahLst/>
              <a:cxnLst/>
              <a:rect l="l" t="t" r="r" b="b"/>
              <a:pathLst>
                <a:path w="188" h="260" extrusionOk="0">
                  <a:moveTo>
                    <a:pt x="113" y="1"/>
                  </a:moveTo>
                  <a:cubicBezTo>
                    <a:pt x="86" y="1"/>
                    <a:pt x="48" y="35"/>
                    <a:pt x="1" y="130"/>
                  </a:cubicBezTo>
                  <a:cubicBezTo>
                    <a:pt x="48" y="225"/>
                    <a:pt x="86" y="259"/>
                    <a:pt x="113" y="259"/>
                  </a:cubicBezTo>
                  <a:cubicBezTo>
                    <a:pt x="188" y="259"/>
                    <a:pt x="188" y="1"/>
                    <a:pt x="1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64" name="Google Shape;6264;p10"/>
            <p:cNvSpPr/>
            <p:nvPr/>
          </p:nvSpPr>
          <p:spPr>
            <a:xfrm>
              <a:off x="3504625" y="3258100"/>
              <a:ext cx="34975" cy="12750"/>
            </a:xfrm>
            <a:custGeom>
              <a:avLst/>
              <a:gdLst/>
              <a:ahLst/>
              <a:cxnLst/>
              <a:rect l="l" t="t" r="r" b="b"/>
              <a:pathLst>
                <a:path w="1399" h="510" extrusionOk="0">
                  <a:moveTo>
                    <a:pt x="673" y="0"/>
                  </a:moveTo>
                  <a:cubicBezTo>
                    <a:pt x="673" y="102"/>
                    <a:pt x="638" y="134"/>
                    <a:pt x="585" y="134"/>
                  </a:cubicBezTo>
                  <a:cubicBezTo>
                    <a:pt x="490" y="134"/>
                    <a:pt x="335" y="31"/>
                    <a:pt x="208" y="31"/>
                  </a:cubicBezTo>
                  <a:cubicBezTo>
                    <a:pt x="92" y="31"/>
                    <a:pt x="1" y="117"/>
                    <a:pt x="1" y="449"/>
                  </a:cubicBezTo>
                  <a:cubicBezTo>
                    <a:pt x="43" y="491"/>
                    <a:pt x="127" y="510"/>
                    <a:pt x="228" y="510"/>
                  </a:cubicBezTo>
                  <a:cubicBezTo>
                    <a:pt x="657" y="510"/>
                    <a:pt x="1398" y="182"/>
                    <a:pt x="6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65" name="Google Shape;6265;p10"/>
            <p:cNvSpPr/>
            <p:nvPr/>
          </p:nvSpPr>
          <p:spPr>
            <a:xfrm>
              <a:off x="4339475" y="3259500"/>
              <a:ext cx="11225" cy="6725"/>
            </a:xfrm>
            <a:custGeom>
              <a:avLst/>
              <a:gdLst/>
              <a:ahLst/>
              <a:cxnLst/>
              <a:rect l="l" t="t" r="r" b="b"/>
              <a:pathLst>
                <a:path w="449" h="269" extrusionOk="0">
                  <a:moveTo>
                    <a:pt x="224" y="0"/>
                  </a:moveTo>
                  <a:cubicBezTo>
                    <a:pt x="112" y="0"/>
                    <a:pt x="0" y="56"/>
                    <a:pt x="0" y="168"/>
                  </a:cubicBezTo>
                  <a:cubicBezTo>
                    <a:pt x="150" y="168"/>
                    <a:pt x="199" y="268"/>
                    <a:pt x="282" y="268"/>
                  </a:cubicBezTo>
                  <a:cubicBezTo>
                    <a:pt x="324" y="268"/>
                    <a:pt x="374" y="243"/>
                    <a:pt x="448" y="168"/>
                  </a:cubicBezTo>
                  <a:cubicBezTo>
                    <a:pt x="448" y="56"/>
                    <a:pt x="336" y="0"/>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66" name="Google Shape;6266;p10"/>
            <p:cNvSpPr/>
            <p:nvPr/>
          </p:nvSpPr>
          <p:spPr>
            <a:xfrm>
              <a:off x="4672075" y="3268125"/>
              <a:ext cx="8125" cy="5150"/>
            </a:xfrm>
            <a:custGeom>
              <a:avLst/>
              <a:gdLst/>
              <a:ahLst/>
              <a:cxnLst/>
              <a:rect l="l" t="t" r="r" b="b"/>
              <a:pathLst>
                <a:path w="325" h="206" extrusionOk="0">
                  <a:moveTo>
                    <a:pt x="263" y="0"/>
                  </a:moveTo>
                  <a:cubicBezTo>
                    <a:pt x="248" y="0"/>
                    <a:pt x="211" y="14"/>
                    <a:pt x="143" y="48"/>
                  </a:cubicBezTo>
                  <a:cubicBezTo>
                    <a:pt x="26" y="165"/>
                    <a:pt x="1" y="205"/>
                    <a:pt x="19" y="205"/>
                  </a:cubicBezTo>
                  <a:cubicBezTo>
                    <a:pt x="61" y="205"/>
                    <a:pt x="325" y="0"/>
                    <a:pt x="26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67" name="Google Shape;6267;p10"/>
            <p:cNvSpPr/>
            <p:nvPr/>
          </p:nvSpPr>
          <p:spPr>
            <a:xfrm>
              <a:off x="4720475" y="3266800"/>
              <a:ext cx="11225" cy="5025"/>
            </a:xfrm>
            <a:custGeom>
              <a:avLst/>
              <a:gdLst/>
              <a:ahLst/>
              <a:cxnLst/>
              <a:rect l="l" t="t" r="r" b="b"/>
              <a:pathLst>
                <a:path w="449" h="201" extrusionOk="0">
                  <a:moveTo>
                    <a:pt x="116" y="1"/>
                  </a:moveTo>
                  <a:cubicBezTo>
                    <a:pt x="50" y="1"/>
                    <a:pt x="0" y="26"/>
                    <a:pt x="0" y="101"/>
                  </a:cubicBezTo>
                  <a:cubicBezTo>
                    <a:pt x="0" y="175"/>
                    <a:pt x="50" y="200"/>
                    <a:pt x="116" y="200"/>
                  </a:cubicBezTo>
                  <a:cubicBezTo>
                    <a:pt x="249" y="200"/>
                    <a:pt x="448" y="101"/>
                    <a:pt x="448" y="101"/>
                  </a:cubicBezTo>
                  <a:cubicBezTo>
                    <a:pt x="448" y="101"/>
                    <a:pt x="249" y="1"/>
                    <a:pt x="11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68" name="Google Shape;6268;p10"/>
            <p:cNvSpPr/>
            <p:nvPr/>
          </p:nvSpPr>
          <p:spPr>
            <a:xfrm>
              <a:off x="4059325" y="3274900"/>
              <a:ext cx="15325" cy="13425"/>
            </a:xfrm>
            <a:custGeom>
              <a:avLst/>
              <a:gdLst/>
              <a:ahLst/>
              <a:cxnLst/>
              <a:rect l="l" t="t" r="r" b="b"/>
              <a:pathLst>
                <a:path w="613" h="537" extrusionOk="0">
                  <a:moveTo>
                    <a:pt x="448" y="1"/>
                  </a:moveTo>
                  <a:cubicBezTo>
                    <a:pt x="0" y="1"/>
                    <a:pt x="0" y="1"/>
                    <a:pt x="0" y="449"/>
                  </a:cubicBezTo>
                  <a:cubicBezTo>
                    <a:pt x="60" y="509"/>
                    <a:pt x="136" y="537"/>
                    <a:pt x="211" y="537"/>
                  </a:cubicBezTo>
                  <a:cubicBezTo>
                    <a:pt x="416" y="537"/>
                    <a:pt x="613" y="329"/>
                    <a:pt x="4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69" name="Google Shape;6269;p10"/>
            <p:cNvSpPr/>
            <p:nvPr/>
          </p:nvSpPr>
          <p:spPr>
            <a:xfrm>
              <a:off x="4742875" y="3277275"/>
              <a:ext cx="4700" cy="6500"/>
            </a:xfrm>
            <a:custGeom>
              <a:avLst/>
              <a:gdLst/>
              <a:ahLst/>
              <a:cxnLst/>
              <a:rect l="l" t="t" r="r" b="b"/>
              <a:pathLst>
                <a:path w="188" h="260" extrusionOk="0">
                  <a:moveTo>
                    <a:pt x="113" y="0"/>
                  </a:moveTo>
                  <a:cubicBezTo>
                    <a:pt x="85" y="0"/>
                    <a:pt x="48" y="35"/>
                    <a:pt x="1" y="130"/>
                  </a:cubicBezTo>
                  <a:cubicBezTo>
                    <a:pt x="48" y="225"/>
                    <a:pt x="85" y="259"/>
                    <a:pt x="113" y="259"/>
                  </a:cubicBezTo>
                  <a:cubicBezTo>
                    <a:pt x="187" y="259"/>
                    <a:pt x="187" y="0"/>
                    <a:pt x="11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70" name="Google Shape;6270;p10"/>
            <p:cNvSpPr/>
            <p:nvPr/>
          </p:nvSpPr>
          <p:spPr>
            <a:xfrm>
              <a:off x="6485400" y="3302925"/>
              <a:ext cx="22425" cy="5625"/>
            </a:xfrm>
            <a:custGeom>
              <a:avLst/>
              <a:gdLst/>
              <a:ahLst/>
              <a:cxnLst/>
              <a:rect l="l" t="t" r="r" b="b"/>
              <a:pathLst>
                <a:path w="897" h="225" extrusionOk="0">
                  <a:moveTo>
                    <a:pt x="224" y="0"/>
                  </a:moveTo>
                  <a:cubicBezTo>
                    <a:pt x="0" y="0"/>
                    <a:pt x="673" y="224"/>
                    <a:pt x="897" y="224"/>
                  </a:cubicBezTo>
                  <a:cubicBezTo>
                    <a:pt x="897" y="0"/>
                    <a:pt x="673" y="0"/>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71" name="Google Shape;6271;p10"/>
            <p:cNvSpPr/>
            <p:nvPr/>
          </p:nvSpPr>
          <p:spPr>
            <a:xfrm>
              <a:off x="2697800" y="3305275"/>
              <a:ext cx="9375" cy="6500"/>
            </a:xfrm>
            <a:custGeom>
              <a:avLst/>
              <a:gdLst/>
              <a:ahLst/>
              <a:cxnLst/>
              <a:rect l="l" t="t" r="r" b="b"/>
              <a:pathLst>
                <a:path w="375" h="260" extrusionOk="0">
                  <a:moveTo>
                    <a:pt x="225" y="1"/>
                  </a:moveTo>
                  <a:cubicBezTo>
                    <a:pt x="170" y="1"/>
                    <a:pt x="95" y="36"/>
                    <a:pt x="1" y="130"/>
                  </a:cubicBezTo>
                  <a:cubicBezTo>
                    <a:pt x="95" y="225"/>
                    <a:pt x="170" y="260"/>
                    <a:pt x="225" y="260"/>
                  </a:cubicBezTo>
                  <a:cubicBezTo>
                    <a:pt x="374" y="260"/>
                    <a:pt x="374" y="1"/>
                    <a:pt x="2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72" name="Google Shape;6272;p10"/>
            <p:cNvSpPr/>
            <p:nvPr/>
          </p:nvSpPr>
          <p:spPr>
            <a:xfrm>
              <a:off x="3409375" y="3302925"/>
              <a:ext cx="16825" cy="11225"/>
            </a:xfrm>
            <a:custGeom>
              <a:avLst/>
              <a:gdLst/>
              <a:ahLst/>
              <a:cxnLst/>
              <a:rect l="l" t="t" r="r" b="b"/>
              <a:pathLst>
                <a:path w="673" h="449" extrusionOk="0">
                  <a:moveTo>
                    <a:pt x="673" y="0"/>
                  </a:moveTo>
                  <a:lnTo>
                    <a:pt x="673" y="0"/>
                  </a:lnTo>
                  <a:cubicBezTo>
                    <a:pt x="449" y="224"/>
                    <a:pt x="1" y="0"/>
                    <a:pt x="1" y="449"/>
                  </a:cubicBezTo>
                  <a:cubicBezTo>
                    <a:pt x="449" y="449"/>
                    <a:pt x="673" y="224"/>
                    <a:pt x="6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73" name="Google Shape;6273;p10"/>
            <p:cNvSpPr/>
            <p:nvPr/>
          </p:nvSpPr>
          <p:spPr>
            <a:xfrm>
              <a:off x="4655175" y="3302925"/>
              <a:ext cx="9275" cy="12750"/>
            </a:xfrm>
            <a:custGeom>
              <a:avLst/>
              <a:gdLst/>
              <a:ahLst/>
              <a:cxnLst/>
              <a:rect l="l" t="t" r="r" b="b"/>
              <a:pathLst>
                <a:path w="371" h="510" extrusionOk="0">
                  <a:moveTo>
                    <a:pt x="147" y="0"/>
                  </a:moveTo>
                  <a:cubicBezTo>
                    <a:pt x="147" y="182"/>
                    <a:pt x="0" y="510"/>
                    <a:pt x="181" y="510"/>
                  </a:cubicBezTo>
                  <a:cubicBezTo>
                    <a:pt x="224" y="510"/>
                    <a:pt x="285" y="491"/>
                    <a:pt x="371" y="449"/>
                  </a:cubicBezTo>
                  <a:cubicBezTo>
                    <a:pt x="371" y="224"/>
                    <a:pt x="371" y="0"/>
                    <a:pt x="14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74" name="Google Shape;6274;p10"/>
            <p:cNvSpPr/>
            <p:nvPr/>
          </p:nvSpPr>
          <p:spPr>
            <a:xfrm>
              <a:off x="6519000" y="3308525"/>
              <a:ext cx="11250" cy="5625"/>
            </a:xfrm>
            <a:custGeom>
              <a:avLst/>
              <a:gdLst/>
              <a:ahLst/>
              <a:cxnLst/>
              <a:rect l="l" t="t" r="r" b="b"/>
              <a:pathLst>
                <a:path w="450" h="225" extrusionOk="0">
                  <a:moveTo>
                    <a:pt x="449" y="0"/>
                  </a:moveTo>
                  <a:cubicBezTo>
                    <a:pt x="449" y="0"/>
                    <a:pt x="1" y="0"/>
                    <a:pt x="1" y="225"/>
                  </a:cubicBezTo>
                  <a:cubicBezTo>
                    <a:pt x="1" y="225"/>
                    <a:pt x="449" y="225"/>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75" name="Google Shape;6275;p10"/>
            <p:cNvSpPr/>
            <p:nvPr/>
          </p:nvSpPr>
          <p:spPr>
            <a:xfrm>
              <a:off x="6552625" y="3314125"/>
              <a:ext cx="25" cy="28050"/>
            </a:xfrm>
            <a:custGeom>
              <a:avLst/>
              <a:gdLst/>
              <a:ahLst/>
              <a:cxnLst/>
              <a:rect l="l" t="t" r="r" b="b"/>
              <a:pathLst>
                <a:path w="1" h="1122" extrusionOk="0">
                  <a:moveTo>
                    <a:pt x="1" y="673"/>
                  </a:moveTo>
                  <a:cubicBezTo>
                    <a:pt x="1" y="1121"/>
                    <a:pt x="1" y="1"/>
                    <a:pt x="1" y="673"/>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76" name="Google Shape;6276;p10"/>
            <p:cNvSpPr/>
            <p:nvPr/>
          </p:nvSpPr>
          <p:spPr>
            <a:xfrm>
              <a:off x="6576375" y="3327000"/>
              <a:ext cx="15500" cy="5125"/>
            </a:xfrm>
            <a:custGeom>
              <a:avLst/>
              <a:gdLst/>
              <a:ahLst/>
              <a:cxnLst/>
              <a:rect l="l" t="t" r="r" b="b"/>
              <a:pathLst>
                <a:path w="620" h="205" extrusionOk="0">
                  <a:moveTo>
                    <a:pt x="168" y="0"/>
                  </a:moveTo>
                  <a:cubicBezTo>
                    <a:pt x="0" y="0"/>
                    <a:pt x="176" y="205"/>
                    <a:pt x="422" y="205"/>
                  </a:cubicBezTo>
                  <a:cubicBezTo>
                    <a:pt x="485" y="205"/>
                    <a:pt x="552" y="192"/>
                    <a:pt x="619" y="158"/>
                  </a:cubicBezTo>
                  <a:cubicBezTo>
                    <a:pt x="385" y="41"/>
                    <a:pt x="242" y="0"/>
                    <a:pt x="16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77" name="Google Shape;6277;p10"/>
            <p:cNvSpPr/>
            <p:nvPr/>
          </p:nvSpPr>
          <p:spPr>
            <a:xfrm>
              <a:off x="2905125" y="3330925"/>
              <a:ext cx="22425" cy="2525"/>
            </a:xfrm>
            <a:custGeom>
              <a:avLst/>
              <a:gdLst/>
              <a:ahLst/>
              <a:cxnLst/>
              <a:rect l="l" t="t" r="r" b="b"/>
              <a:pathLst>
                <a:path w="897" h="101" extrusionOk="0">
                  <a:moveTo>
                    <a:pt x="0" y="1"/>
                  </a:moveTo>
                  <a:cubicBezTo>
                    <a:pt x="0" y="1"/>
                    <a:pt x="299" y="100"/>
                    <a:pt x="564" y="100"/>
                  </a:cubicBezTo>
                  <a:cubicBezTo>
                    <a:pt x="697" y="100"/>
                    <a:pt x="822" y="76"/>
                    <a:pt x="89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78" name="Google Shape;6278;p10"/>
            <p:cNvSpPr/>
            <p:nvPr/>
          </p:nvSpPr>
          <p:spPr>
            <a:xfrm>
              <a:off x="4305850" y="3331025"/>
              <a:ext cx="4800" cy="8275"/>
            </a:xfrm>
            <a:custGeom>
              <a:avLst/>
              <a:gdLst/>
              <a:ahLst/>
              <a:cxnLst/>
              <a:rect l="l" t="t" r="r" b="b"/>
              <a:pathLst>
                <a:path w="192" h="331" extrusionOk="0">
                  <a:moveTo>
                    <a:pt x="124" y="0"/>
                  </a:moveTo>
                  <a:cubicBezTo>
                    <a:pt x="96" y="0"/>
                    <a:pt x="55" y="58"/>
                    <a:pt x="0" y="221"/>
                  </a:cubicBezTo>
                  <a:cubicBezTo>
                    <a:pt x="40" y="300"/>
                    <a:pt x="72" y="330"/>
                    <a:pt x="98" y="330"/>
                  </a:cubicBezTo>
                  <a:cubicBezTo>
                    <a:pt x="182" y="330"/>
                    <a:pt x="191" y="0"/>
                    <a:pt x="1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79" name="Google Shape;6279;p10"/>
            <p:cNvSpPr/>
            <p:nvPr/>
          </p:nvSpPr>
          <p:spPr>
            <a:xfrm>
              <a:off x="6470750" y="3332600"/>
              <a:ext cx="9200" cy="5150"/>
            </a:xfrm>
            <a:custGeom>
              <a:avLst/>
              <a:gdLst/>
              <a:ahLst/>
              <a:cxnLst/>
              <a:rect l="l" t="t" r="r" b="b"/>
              <a:pathLst>
                <a:path w="368" h="206" extrusionOk="0">
                  <a:moveTo>
                    <a:pt x="358" y="0"/>
                  </a:moveTo>
                  <a:cubicBezTo>
                    <a:pt x="337" y="0"/>
                    <a:pt x="0" y="205"/>
                    <a:pt x="31" y="205"/>
                  </a:cubicBezTo>
                  <a:cubicBezTo>
                    <a:pt x="39" y="205"/>
                    <a:pt x="71" y="192"/>
                    <a:pt x="138" y="158"/>
                  </a:cubicBezTo>
                  <a:cubicBezTo>
                    <a:pt x="314" y="41"/>
                    <a:pt x="367" y="0"/>
                    <a:pt x="35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80" name="Google Shape;6280;p10"/>
            <p:cNvSpPr/>
            <p:nvPr/>
          </p:nvSpPr>
          <p:spPr>
            <a:xfrm>
              <a:off x="6614250" y="3337150"/>
              <a:ext cx="33650" cy="8950"/>
            </a:xfrm>
            <a:custGeom>
              <a:avLst/>
              <a:gdLst/>
              <a:ahLst/>
              <a:cxnLst/>
              <a:rect l="l" t="t" r="r" b="b"/>
              <a:pathLst>
                <a:path w="1346" h="358" extrusionOk="0">
                  <a:moveTo>
                    <a:pt x="499" y="1"/>
                  </a:moveTo>
                  <a:cubicBezTo>
                    <a:pt x="325" y="1"/>
                    <a:pt x="150" y="51"/>
                    <a:pt x="1" y="200"/>
                  </a:cubicBezTo>
                  <a:cubicBezTo>
                    <a:pt x="102" y="166"/>
                    <a:pt x="193" y="153"/>
                    <a:pt x="276" y="153"/>
                  </a:cubicBezTo>
                  <a:cubicBezTo>
                    <a:pt x="601" y="153"/>
                    <a:pt x="806" y="358"/>
                    <a:pt x="1028" y="358"/>
                  </a:cubicBezTo>
                  <a:cubicBezTo>
                    <a:pt x="1126" y="358"/>
                    <a:pt x="1228" y="317"/>
                    <a:pt x="1346" y="200"/>
                  </a:cubicBezTo>
                  <a:cubicBezTo>
                    <a:pt x="1196" y="200"/>
                    <a:pt x="848" y="1"/>
                    <a:pt x="49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81" name="Google Shape;6281;p10"/>
            <p:cNvSpPr/>
            <p:nvPr/>
          </p:nvSpPr>
          <p:spPr>
            <a:xfrm>
              <a:off x="6660275" y="3344500"/>
              <a:ext cx="15650" cy="6500"/>
            </a:xfrm>
            <a:custGeom>
              <a:avLst/>
              <a:gdLst/>
              <a:ahLst/>
              <a:cxnLst/>
              <a:rect l="l" t="t" r="r" b="b"/>
              <a:pathLst>
                <a:path w="626" h="260" extrusionOk="0">
                  <a:moveTo>
                    <a:pt x="224" y="1"/>
                  </a:moveTo>
                  <a:cubicBezTo>
                    <a:pt x="0" y="1"/>
                    <a:pt x="130" y="260"/>
                    <a:pt x="354" y="260"/>
                  </a:cubicBezTo>
                  <a:cubicBezTo>
                    <a:pt x="436" y="260"/>
                    <a:pt x="530" y="225"/>
                    <a:pt x="625" y="130"/>
                  </a:cubicBezTo>
                  <a:cubicBezTo>
                    <a:pt x="436" y="35"/>
                    <a:pt x="306" y="1"/>
                    <a:pt x="2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82" name="Google Shape;6282;p10"/>
            <p:cNvSpPr/>
            <p:nvPr/>
          </p:nvSpPr>
          <p:spPr>
            <a:xfrm>
              <a:off x="3432850" y="3363025"/>
              <a:ext cx="15775" cy="12750"/>
            </a:xfrm>
            <a:custGeom>
              <a:avLst/>
              <a:gdLst/>
              <a:ahLst/>
              <a:cxnLst/>
              <a:rect l="l" t="t" r="r" b="b"/>
              <a:pathLst>
                <a:path w="631" h="510" extrusionOk="0">
                  <a:moveTo>
                    <a:pt x="365" y="0"/>
                  </a:moveTo>
                  <a:cubicBezTo>
                    <a:pt x="260" y="0"/>
                    <a:pt x="1" y="328"/>
                    <a:pt x="182" y="510"/>
                  </a:cubicBezTo>
                  <a:cubicBezTo>
                    <a:pt x="406" y="510"/>
                    <a:pt x="630" y="510"/>
                    <a:pt x="406" y="62"/>
                  </a:cubicBezTo>
                  <a:cubicBezTo>
                    <a:pt x="406" y="19"/>
                    <a:pt x="390" y="0"/>
                    <a:pt x="36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83" name="Google Shape;6283;p10"/>
            <p:cNvSpPr/>
            <p:nvPr/>
          </p:nvSpPr>
          <p:spPr>
            <a:xfrm>
              <a:off x="4328250" y="3375750"/>
              <a:ext cx="16850" cy="2525"/>
            </a:xfrm>
            <a:custGeom>
              <a:avLst/>
              <a:gdLst/>
              <a:ahLst/>
              <a:cxnLst/>
              <a:rect l="l" t="t" r="r" b="b"/>
              <a:pathLst>
                <a:path w="674" h="101" extrusionOk="0">
                  <a:moveTo>
                    <a:pt x="1" y="1"/>
                  </a:moveTo>
                  <a:cubicBezTo>
                    <a:pt x="1" y="1"/>
                    <a:pt x="300" y="100"/>
                    <a:pt x="499" y="100"/>
                  </a:cubicBezTo>
                  <a:cubicBezTo>
                    <a:pt x="599" y="100"/>
                    <a:pt x="673" y="75"/>
                    <a:pt x="6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84" name="Google Shape;6284;p10"/>
            <p:cNvSpPr/>
            <p:nvPr/>
          </p:nvSpPr>
          <p:spPr>
            <a:xfrm>
              <a:off x="4361875" y="3384225"/>
              <a:ext cx="4800" cy="8275"/>
            </a:xfrm>
            <a:custGeom>
              <a:avLst/>
              <a:gdLst/>
              <a:ahLst/>
              <a:cxnLst/>
              <a:rect l="l" t="t" r="r" b="b"/>
              <a:pathLst>
                <a:path w="192" h="331" extrusionOk="0">
                  <a:moveTo>
                    <a:pt x="98" y="1"/>
                  </a:moveTo>
                  <a:cubicBezTo>
                    <a:pt x="73" y="1"/>
                    <a:pt x="40" y="31"/>
                    <a:pt x="1" y="110"/>
                  </a:cubicBezTo>
                  <a:cubicBezTo>
                    <a:pt x="55" y="273"/>
                    <a:pt x="96" y="331"/>
                    <a:pt x="124" y="331"/>
                  </a:cubicBezTo>
                  <a:cubicBezTo>
                    <a:pt x="191" y="331"/>
                    <a:pt x="183" y="1"/>
                    <a:pt x="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85" name="Google Shape;6285;p10"/>
            <p:cNvSpPr/>
            <p:nvPr/>
          </p:nvSpPr>
          <p:spPr>
            <a:xfrm>
              <a:off x="1498775" y="3386975"/>
              <a:ext cx="11225" cy="2500"/>
            </a:xfrm>
            <a:custGeom>
              <a:avLst/>
              <a:gdLst/>
              <a:ahLst/>
              <a:cxnLst/>
              <a:rect l="l" t="t" r="r" b="b"/>
              <a:pathLst>
                <a:path w="449" h="100" extrusionOk="0">
                  <a:moveTo>
                    <a:pt x="0" y="0"/>
                  </a:moveTo>
                  <a:cubicBezTo>
                    <a:pt x="0" y="0"/>
                    <a:pt x="200" y="100"/>
                    <a:pt x="332" y="100"/>
                  </a:cubicBezTo>
                  <a:cubicBezTo>
                    <a:pt x="399" y="100"/>
                    <a:pt x="449" y="75"/>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86" name="Google Shape;6286;p10"/>
            <p:cNvSpPr/>
            <p:nvPr/>
          </p:nvSpPr>
          <p:spPr>
            <a:xfrm>
              <a:off x="1504375" y="3392575"/>
              <a:ext cx="28050" cy="16825"/>
            </a:xfrm>
            <a:custGeom>
              <a:avLst/>
              <a:gdLst/>
              <a:ahLst/>
              <a:cxnLst/>
              <a:rect l="l" t="t" r="r" b="b"/>
              <a:pathLst>
                <a:path w="1122" h="673" extrusionOk="0">
                  <a:moveTo>
                    <a:pt x="225" y="0"/>
                  </a:moveTo>
                  <a:cubicBezTo>
                    <a:pt x="1" y="448"/>
                    <a:pt x="225" y="448"/>
                    <a:pt x="897" y="672"/>
                  </a:cubicBezTo>
                  <a:cubicBezTo>
                    <a:pt x="1121" y="0"/>
                    <a:pt x="1121" y="0"/>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87" name="Google Shape;6287;p10"/>
            <p:cNvSpPr/>
            <p:nvPr/>
          </p:nvSpPr>
          <p:spPr>
            <a:xfrm>
              <a:off x="1532400" y="3392575"/>
              <a:ext cx="11225" cy="11225"/>
            </a:xfrm>
            <a:custGeom>
              <a:avLst/>
              <a:gdLst/>
              <a:ahLst/>
              <a:cxnLst/>
              <a:rect l="l" t="t" r="r" b="b"/>
              <a:pathLst>
                <a:path w="449" h="449" extrusionOk="0">
                  <a:moveTo>
                    <a:pt x="0" y="0"/>
                  </a:moveTo>
                  <a:lnTo>
                    <a:pt x="448" y="448"/>
                  </a:lnTo>
                  <a:cubicBezTo>
                    <a:pt x="448" y="224"/>
                    <a:pt x="448"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88" name="Google Shape;6288;p10"/>
            <p:cNvSpPr/>
            <p:nvPr/>
          </p:nvSpPr>
          <p:spPr>
            <a:xfrm>
              <a:off x="3824000" y="3394925"/>
              <a:ext cx="4700" cy="6500"/>
            </a:xfrm>
            <a:custGeom>
              <a:avLst/>
              <a:gdLst/>
              <a:ahLst/>
              <a:cxnLst/>
              <a:rect l="l" t="t" r="r" b="b"/>
              <a:pathLst>
                <a:path w="188" h="260" extrusionOk="0">
                  <a:moveTo>
                    <a:pt x="112" y="1"/>
                  </a:moveTo>
                  <a:cubicBezTo>
                    <a:pt x="85" y="1"/>
                    <a:pt x="48" y="36"/>
                    <a:pt x="0" y="130"/>
                  </a:cubicBezTo>
                  <a:cubicBezTo>
                    <a:pt x="48" y="225"/>
                    <a:pt x="85" y="260"/>
                    <a:pt x="112" y="260"/>
                  </a:cubicBezTo>
                  <a:cubicBezTo>
                    <a:pt x="187" y="260"/>
                    <a:pt x="187" y="1"/>
                    <a:pt x="11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89" name="Google Shape;6289;p10"/>
            <p:cNvSpPr/>
            <p:nvPr/>
          </p:nvSpPr>
          <p:spPr>
            <a:xfrm>
              <a:off x="1549200" y="3402200"/>
              <a:ext cx="15725" cy="7200"/>
            </a:xfrm>
            <a:custGeom>
              <a:avLst/>
              <a:gdLst/>
              <a:ahLst/>
              <a:cxnLst/>
              <a:rect l="l" t="t" r="r" b="b"/>
              <a:pathLst>
                <a:path w="629" h="288" extrusionOk="0">
                  <a:moveTo>
                    <a:pt x="69" y="1"/>
                  </a:moveTo>
                  <a:cubicBezTo>
                    <a:pt x="27" y="1"/>
                    <a:pt x="1" y="19"/>
                    <a:pt x="1" y="63"/>
                  </a:cubicBezTo>
                  <a:cubicBezTo>
                    <a:pt x="225" y="63"/>
                    <a:pt x="225" y="287"/>
                    <a:pt x="449" y="287"/>
                  </a:cubicBezTo>
                  <a:cubicBezTo>
                    <a:pt x="628" y="287"/>
                    <a:pt x="234" y="1"/>
                    <a:pt x="6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90" name="Google Shape;6290;p10"/>
            <p:cNvSpPr/>
            <p:nvPr/>
          </p:nvSpPr>
          <p:spPr>
            <a:xfrm>
              <a:off x="3465400" y="3411750"/>
              <a:ext cx="7850" cy="6475"/>
            </a:xfrm>
            <a:custGeom>
              <a:avLst/>
              <a:gdLst/>
              <a:ahLst/>
              <a:cxnLst/>
              <a:rect l="l" t="t" r="r" b="b"/>
              <a:pathLst>
                <a:path w="314" h="259" extrusionOk="0">
                  <a:moveTo>
                    <a:pt x="137" y="0"/>
                  </a:moveTo>
                  <a:cubicBezTo>
                    <a:pt x="95" y="0"/>
                    <a:pt x="48" y="35"/>
                    <a:pt x="1" y="130"/>
                  </a:cubicBezTo>
                  <a:cubicBezTo>
                    <a:pt x="95" y="224"/>
                    <a:pt x="160" y="259"/>
                    <a:pt x="201" y="259"/>
                  </a:cubicBezTo>
                  <a:cubicBezTo>
                    <a:pt x="313" y="259"/>
                    <a:pt x="249" y="0"/>
                    <a:pt x="13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91" name="Google Shape;6291;p10"/>
            <p:cNvSpPr/>
            <p:nvPr/>
          </p:nvSpPr>
          <p:spPr>
            <a:xfrm>
              <a:off x="3386975" y="3414975"/>
              <a:ext cx="11225" cy="2525"/>
            </a:xfrm>
            <a:custGeom>
              <a:avLst/>
              <a:gdLst/>
              <a:ahLst/>
              <a:cxnLst/>
              <a:rect l="l" t="t" r="r" b="b"/>
              <a:pathLst>
                <a:path w="449" h="101" extrusionOk="0">
                  <a:moveTo>
                    <a:pt x="0" y="1"/>
                  </a:moveTo>
                  <a:cubicBezTo>
                    <a:pt x="0" y="1"/>
                    <a:pt x="199" y="100"/>
                    <a:pt x="332" y="100"/>
                  </a:cubicBezTo>
                  <a:cubicBezTo>
                    <a:pt x="399" y="100"/>
                    <a:pt x="448" y="75"/>
                    <a:pt x="4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92" name="Google Shape;6292;p10"/>
            <p:cNvSpPr/>
            <p:nvPr/>
          </p:nvSpPr>
          <p:spPr>
            <a:xfrm>
              <a:off x="3482225" y="3416375"/>
              <a:ext cx="8425" cy="6725"/>
            </a:xfrm>
            <a:custGeom>
              <a:avLst/>
              <a:gdLst/>
              <a:ahLst/>
              <a:cxnLst/>
              <a:rect l="l" t="t" r="r" b="b"/>
              <a:pathLst>
                <a:path w="337" h="269" extrusionOk="0">
                  <a:moveTo>
                    <a:pt x="196" y="1"/>
                  </a:moveTo>
                  <a:cubicBezTo>
                    <a:pt x="112" y="1"/>
                    <a:pt x="0" y="57"/>
                    <a:pt x="0" y="169"/>
                  </a:cubicBezTo>
                  <a:cubicBezTo>
                    <a:pt x="150" y="169"/>
                    <a:pt x="199" y="268"/>
                    <a:pt x="216" y="268"/>
                  </a:cubicBezTo>
                  <a:cubicBezTo>
                    <a:pt x="224" y="268"/>
                    <a:pt x="224" y="243"/>
                    <a:pt x="224" y="169"/>
                  </a:cubicBezTo>
                  <a:cubicBezTo>
                    <a:pt x="336" y="57"/>
                    <a:pt x="280" y="1"/>
                    <a:pt x="19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93" name="Google Shape;6293;p10"/>
            <p:cNvSpPr/>
            <p:nvPr/>
          </p:nvSpPr>
          <p:spPr>
            <a:xfrm>
              <a:off x="1554800" y="3418100"/>
              <a:ext cx="20575" cy="6700"/>
            </a:xfrm>
            <a:custGeom>
              <a:avLst/>
              <a:gdLst/>
              <a:ahLst/>
              <a:cxnLst/>
              <a:rect l="l" t="t" r="r" b="b"/>
              <a:pathLst>
                <a:path w="823" h="268" extrusionOk="0">
                  <a:moveTo>
                    <a:pt x="225" y="0"/>
                  </a:moveTo>
                  <a:cubicBezTo>
                    <a:pt x="100" y="0"/>
                    <a:pt x="1" y="25"/>
                    <a:pt x="1" y="100"/>
                  </a:cubicBezTo>
                  <a:cubicBezTo>
                    <a:pt x="113" y="212"/>
                    <a:pt x="225" y="268"/>
                    <a:pt x="337" y="268"/>
                  </a:cubicBezTo>
                  <a:cubicBezTo>
                    <a:pt x="449" y="268"/>
                    <a:pt x="561" y="212"/>
                    <a:pt x="673" y="100"/>
                  </a:cubicBezTo>
                  <a:cubicBezTo>
                    <a:pt x="822" y="100"/>
                    <a:pt x="474" y="0"/>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94" name="Google Shape;6294;p10"/>
            <p:cNvSpPr/>
            <p:nvPr/>
          </p:nvSpPr>
          <p:spPr>
            <a:xfrm>
              <a:off x="4922175" y="3448600"/>
              <a:ext cx="33650" cy="11225"/>
            </a:xfrm>
            <a:custGeom>
              <a:avLst/>
              <a:gdLst/>
              <a:ahLst/>
              <a:cxnLst/>
              <a:rect l="l" t="t" r="r" b="b"/>
              <a:pathLst>
                <a:path w="1346" h="449" extrusionOk="0">
                  <a:moveTo>
                    <a:pt x="1345" y="0"/>
                  </a:moveTo>
                  <a:cubicBezTo>
                    <a:pt x="897" y="0"/>
                    <a:pt x="449" y="224"/>
                    <a:pt x="0" y="449"/>
                  </a:cubicBezTo>
                  <a:lnTo>
                    <a:pt x="134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95" name="Google Shape;6295;p10"/>
            <p:cNvSpPr/>
            <p:nvPr/>
          </p:nvSpPr>
          <p:spPr>
            <a:xfrm>
              <a:off x="1577225" y="3437400"/>
              <a:ext cx="11225" cy="2500"/>
            </a:xfrm>
            <a:custGeom>
              <a:avLst/>
              <a:gdLst/>
              <a:ahLst/>
              <a:cxnLst/>
              <a:rect l="l" t="t" r="r" b="b"/>
              <a:pathLst>
                <a:path w="449" h="100" extrusionOk="0">
                  <a:moveTo>
                    <a:pt x="0" y="0"/>
                  </a:moveTo>
                  <a:cubicBezTo>
                    <a:pt x="0" y="0"/>
                    <a:pt x="199" y="100"/>
                    <a:pt x="332" y="100"/>
                  </a:cubicBezTo>
                  <a:cubicBezTo>
                    <a:pt x="399" y="100"/>
                    <a:pt x="448" y="75"/>
                    <a:pt x="4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96" name="Google Shape;6296;p10"/>
            <p:cNvSpPr/>
            <p:nvPr/>
          </p:nvSpPr>
          <p:spPr>
            <a:xfrm>
              <a:off x="3370150" y="3448600"/>
              <a:ext cx="12800" cy="7200"/>
            </a:xfrm>
            <a:custGeom>
              <a:avLst/>
              <a:gdLst/>
              <a:ahLst/>
              <a:cxnLst/>
              <a:rect l="l" t="t" r="r" b="b"/>
              <a:pathLst>
                <a:path w="512" h="288" extrusionOk="0">
                  <a:moveTo>
                    <a:pt x="1" y="0"/>
                  </a:moveTo>
                  <a:cubicBezTo>
                    <a:pt x="1" y="218"/>
                    <a:pt x="212" y="224"/>
                    <a:pt x="430" y="224"/>
                  </a:cubicBezTo>
                  <a:lnTo>
                    <a:pt x="430" y="224"/>
                  </a:lnTo>
                  <a:cubicBezTo>
                    <a:pt x="321" y="140"/>
                    <a:pt x="126" y="0"/>
                    <a:pt x="1" y="0"/>
                  </a:cubicBezTo>
                  <a:close/>
                  <a:moveTo>
                    <a:pt x="430" y="224"/>
                  </a:moveTo>
                  <a:cubicBezTo>
                    <a:pt x="477" y="261"/>
                    <a:pt x="508" y="287"/>
                    <a:pt x="510" y="287"/>
                  </a:cubicBezTo>
                  <a:cubicBezTo>
                    <a:pt x="512" y="287"/>
                    <a:pt x="494" y="269"/>
                    <a:pt x="449" y="224"/>
                  </a:cubicBezTo>
                  <a:cubicBezTo>
                    <a:pt x="443" y="224"/>
                    <a:pt x="436" y="224"/>
                    <a:pt x="430" y="224"/>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97" name="Google Shape;6297;p10"/>
            <p:cNvSpPr/>
            <p:nvPr/>
          </p:nvSpPr>
          <p:spPr>
            <a:xfrm>
              <a:off x="3241300" y="3447825"/>
              <a:ext cx="7700" cy="7325"/>
            </a:xfrm>
            <a:custGeom>
              <a:avLst/>
              <a:gdLst/>
              <a:ahLst/>
              <a:cxnLst/>
              <a:rect l="l" t="t" r="r" b="b"/>
              <a:pathLst>
                <a:path w="308" h="293" extrusionOk="0">
                  <a:moveTo>
                    <a:pt x="234" y="1"/>
                  </a:moveTo>
                  <a:cubicBezTo>
                    <a:pt x="200" y="1"/>
                    <a:pt x="127" y="65"/>
                    <a:pt x="0" y="255"/>
                  </a:cubicBezTo>
                  <a:cubicBezTo>
                    <a:pt x="26" y="281"/>
                    <a:pt x="52" y="292"/>
                    <a:pt x="77" y="292"/>
                  </a:cubicBezTo>
                  <a:cubicBezTo>
                    <a:pt x="206" y="292"/>
                    <a:pt x="307" y="1"/>
                    <a:pt x="2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98" name="Google Shape;6298;p10"/>
            <p:cNvSpPr/>
            <p:nvPr/>
          </p:nvSpPr>
          <p:spPr>
            <a:xfrm>
              <a:off x="3254225" y="3449400"/>
              <a:ext cx="15100" cy="10425"/>
            </a:xfrm>
            <a:custGeom>
              <a:avLst/>
              <a:gdLst/>
              <a:ahLst/>
              <a:cxnLst/>
              <a:rect l="l" t="t" r="r" b="b"/>
              <a:pathLst>
                <a:path w="604" h="417" extrusionOk="0">
                  <a:moveTo>
                    <a:pt x="284" y="1"/>
                  </a:moveTo>
                  <a:cubicBezTo>
                    <a:pt x="166" y="1"/>
                    <a:pt x="1" y="262"/>
                    <a:pt x="155" y="417"/>
                  </a:cubicBezTo>
                  <a:cubicBezTo>
                    <a:pt x="380" y="417"/>
                    <a:pt x="604" y="417"/>
                    <a:pt x="380" y="192"/>
                  </a:cubicBezTo>
                  <a:cubicBezTo>
                    <a:pt x="380" y="53"/>
                    <a:pt x="336" y="1"/>
                    <a:pt x="28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99" name="Google Shape;6299;p10"/>
            <p:cNvSpPr/>
            <p:nvPr/>
          </p:nvSpPr>
          <p:spPr>
            <a:xfrm>
              <a:off x="4882950" y="3470350"/>
              <a:ext cx="12250" cy="11875"/>
            </a:xfrm>
            <a:custGeom>
              <a:avLst/>
              <a:gdLst/>
              <a:ahLst/>
              <a:cxnLst/>
              <a:rect l="l" t="t" r="r" b="b"/>
              <a:pathLst>
                <a:path w="490" h="475" extrusionOk="0">
                  <a:moveTo>
                    <a:pt x="207" y="1"/>
                  </a:moveTo>
                  <a:cubicBezTo>
                    <a:pt x="139" y="1"/>
                    <a:pt x="62" y="68"/>
                    <a:pt x="1" y="251"/>
                  </a:cubicBezTo>
                  <a:cubicBezTo>
                    <a:pt x="225" y="251"/>
                    <a:pt x="1" y="251"/>
                    <a:pt x="1" y="475"/>
                  </a:cubicBezTo>
                  <a:cubicBezTo>
                    <a:pt x="490" y="475"/>
                    <a:pt x="386" y="1"/>
                    <a:pt x="20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00" name="Google Shape;6300;p10"/>
            <p:cNvSpPr/>
            <p:nvPr/>
          </p:nvSpPr>
          <p:spPr>
            <a:xfrm>
              <a:off x="5191125" y="3475450"/>
              <a:ext cx="14725" cy="7950"/>
            </a:xfrm>
            <a:custGeom>
              <a:avLst/>
              <a:gdLst/>
              <a:ahLst/>
              <a:cxnLst/>
              <a:rect l="l" t="t" r="r" b="b"/>
              <a:pathLst>
                <a:path w="589" h="318" extrusionOk="0">
                  <a:moveTo>
                    <a:pt x="252" y="0"/>
                  </a:moveTo>
                  <a:cubicBezTo>
                    <a:pt x="183" y="0"/>
                    <a:pt x="98" y="14"/>
                    <a:pt x="0" y="47"/>
                  </a:cubicBezTo>
                  <a:lnTo>
                    <a:pt x="0" y="271"/>
                  </a:lnTo>
                  <a:cubicBezTo>
                    <a:pt x="98" y="304"/>
                    <a:pt x="183" y="317"/>
                    <a:pt x="252" y="317"/>
                  </a:cubicBezTo>
                  <a:cubicBezTo>
                    <a:pt x="588" y="317"/>
                    <a:pt x="588" y="0"/>
                    <a:pt x="25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01" name="Google Shape;6301;p10"/>
            <p:cNvSpPr/>
            <p:nvPr/>
          </p:nvSpPr>
          <p:spPr>
            <a:xfrm>
              <a:off x="4176975" y="3482225"/>
              <a:ext cx="11225" cy="5625"/>
            </a:xfrm>
            <a:custGeom>
              <a:avLst/>
              <a:gdLst/>
              <a:ahLst/>
              <a:cxnLst/>
              <a:rect l="l" t="t" r="r" b="b"/>
              <a:pathLst>
                <a:path w="449" h="225" extrusionOk="0">
                  <a:moveTo>
                    <a:pt x="449" y="0"/>
                  </a:moveTo>
                  <a:cubicBezTo>
                    <a:pt x="225" y="0"/>
                    <a:pt x="1" y="0"/>
                    <a:pt x="1" y="224"/>
                  </a:cubicBezTo>
                  <a:cubicBezTo>
                    <a:pt x="225" y="224"/>
                    <a:pt x="449" y="0"/>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02" name="Google Shape;6302;p10"/>
            <p:cNvSpPr/>
            <p:nvPr/>
          </p:nvSpPr>
          <p:spPr>
            <a:xfrm>
              <a:off x="5202325" y="3489225"/>
              <a:ext cx="11225" cy="6700"/>
            </a:xfrm>
            <a:custGeom>
              <a:avLst/>
              <a:gdLst/>
              <a:ahLst/>
              <a:cxnLst/>
              <a:rect l="l" t="t" r="r" b="b"/>
              <a:pathLst>
                <a:path w="449" h="268" extrusionOk="0">
                  <a:moveTo>
                    <a:pt x="224" y="0"/>
                  </a:moveTo>
                  <a:cubicBezTo>
                    <a:pt x="112" y="0"/>
                    <a:pt x="0" y="56"/>
                    <a:pt x="0" y="168"/>
                  </a:cubicBezTo>
                  <a:cubicBezTo>
                    <a:pt x="150" y="168"/>
                    <a:pt x="199" y="268"/>
                    <a:pt x="282" y="268"/>
                  </a:cubicBezTo>
                  <a:cubicBezTo>
                    <a:pt x="324" y="268"/>
                    <a:pt x="374" y="243"/>
                    <a:pt x="448" y="168"/>
                  </a:cubicBezTo>
                  <a:cubicBezTo>
                    <a:pt x="448" y="56"/>
                    <a:pt x="336" y="0"/>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03" name="Google Shape;6303;p10"/>
            <p:cNvSpPr/>
            <p:nvPr/>
          </p:nvSpPr>
          <p:spPr>
            <a:xfrm>
              <a:off x="3332450" y="3493425"/>
              <a:ext cx="20925" cy="13425"/>
            </a:xfrm>
            <a:custGeom>
              <a:avLst/>
              <a:gdLst/>
              <a:ahLst/>
              <a:cxnLst/>
              <a:rect l="l" t="t" r="r" b="b"/>
              <a:pathLst>
                <a:path w="837" h="537" extrusionOk="0">
                  <a:moveTo>
                    <a:pt x="164" y="0"/>
                  </a:moveTo>
                  <a:cubicBezTo>
                    <a:pt x="0" y="328"/>
                    <a:pt x="76" y="536"/>
                    <a:pt x="392" y="536"/>
                  </a:cubicBezTo>
                  <a:cubicBezTo>
                    <a:pt x="508" y="536"/>
                    <a:pt x="656" y="509"/>
                    <a:pt x="836" y="448"/>
                  </a:cubicBezTo>
                  <a:cubicBezTo>
                    <a:pt x="836" y="224"/>
                    <a:pt x="612" y="0"/>
                    <a:pt x="16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04" name="Google Shape;6304;p10"/>
            <p:cNvSpPr/>
            <p:nvPr/>
          </p:nvSpPr>
          <p:spPr>
            <a:xfrm>
              <a:off x="4815725" y="3494825"/>
              <a:ext cx="8425" cy="6700"/>
            </a:xfrm>
            <a:custGeom>
              <a:avLst/>
              <a:gdLst/>
              <a:ahLst/>
              <a:cxnLst/>
              <a:rect l="l" t="t" r="r" b="b"/>
              <a:pathLst>
                <a:path w="337" h="268" extrusionOk="0">
                  <a:moveTo>
                    <a:pt x="196" y="0"/>
                  </a:moveTo>
                  <a:cubicBezTo>
                    <a:pt x="112" y="0"/>
                    <a:pt x="0" y="56"/>
                    <a:pt x="0" y="168"/>
                  </a:cubicBezTo>
                  <a:cubicBezTo>
                    <a:pt x="150" y="168"/>
                    <a:pt x="199" y="268"/>
                    <a:pt x="216" y="268"/>
                  </a:cubicBezTo>
                  <a:cubicBezTo>
                    <a:pt x="224" y="268"/>
                    <a:pt x="224" y="243"/>
                    <a:pt x="224" y="168"/>
                  </a:cubicBezTo>
                  <a:cubicBezTo>
                    <a:pt x="336" y="56"/>
                    <a:pt x="280" y="0"/>
                    <a:pt x="19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05" name="Google Shape;6305;p10"/>
            <p:cNvSpPr/>
            <p:nvPr/>
          </p:nvSpPr>
          <p:spPr>
            <a:xfrm>
              <a:off x="3174050" y="3499025"/>
              <a:ext cx="5625" cy="2500"/>
            </a:xfrm>
            <a:custGeom>
              <a:avLst/>
              <a:gdLst/>
              <a:ahLst/>
              <a:cxnLst/>
              <a:rect l="l" t="t" r="r" b="b"/>
              <a:pathLst>
                <a:path w="225" h="100" extrusionOk="0">
                  <a:moveTo>
                    <a:pt x="1" y="0"/>
                  </a:moveTo>
                  <a:cubicBezTo>
                    <a:pt x="1" y="0"/>
                    <a:pt x="100" y="100"/>
                    <a:pt x="167" y="100"/>
                  </a:cubicBezTo>
                  <a:cubicBezTo>
                    <a:pt x="200" y="100"/>
                    <a:pt x="225" y="75"/>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06" name="Google Shape;6306;p10"/>
            <p:cNvSpPr/>
            <p:nvPr/>
          </p:nvSpPr>
          <p:spPr>
            <a:xfrm>
              <a:off x="4580400" y="3502125"/>
              <a:ext cx="11225" cy="2525"/>
            </a:xfrm>
            <a:custGeom>
              <a:avLst/>
              <a:gdLst/>
              <a:ahLst/>
              <a:cxnLst/>
              <a:rect l="l" t="t" r="r" b="b"/>
              <a:pathLst>
                <a:path w="449" h="101" extrusionOk="0">
                  <a:moveTo>
                    <a:pt x="116" y="1"/>
                  </a:moveTo>
                  <a:cubicBezTo>
                    <a:pt x="50" y="1"/>
                    <a:pt x="0" y="26"/>
                    <a:pt x="0" y="100"/>
                  </a:cubicBezTo>
                  <a:lnTo>
                    <a:pt x="448" y="100"/>
                  </a:lnTo>
                  <a:cubicBezTo>
                    <a:pt x="448" y="100"/>
                    <a:pt x="249" y="1"/>
                    <a:pt x="11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07" name="Google Shape;6307;p10"/>
            <p:cNvSpPr/>
            <p:nvPr/>
          </p:nvSpPr>
          <p:spPr>
            <a:xfrm>
              <a:off x="4899750" y="3499025"/>
              <a:ext cx="5625" cy="2500"/>
            </a:xfrm>
            <a:custGeom>
              <a:avLst/>
              <a:gdLst/>
              <a:ahLst/>
              <a:cxnLst/>
              <a:rect l="l" t="t" r="r" b="b"/>
              <a:pathLst>
                <a:path w="225" h="100" extrusionOk="0">
                  <a:moveTo>
                    <a:pt x="1" y="0"/>
                  </a:moveTo>
                  <a:cubicBezTo>
                    <a:pt x="1" y="0"/>
                    <a:pt x="100" y="100"/>
                    <a:pt x="167" y="100"/>
                  </a:cubicBezTo>
                  <a:cubicBezTo>
                    <a:pt x="200" y="100"/>
                    <a:pt x="225" y="75"/>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08" name="Google Shape;6308;p10"/>
            <p:cNvSpPr/>
            <p:nvPr/>
          </p:nvSpPr>
          <p:spPr>
            <a:xfrm>
              <a:off x="4766925" y="3515825"/>
              <a:ext cx="20800" cy="7950"/>
            </a:xfrm>
            <a:custGeom>
              <a:avLst/>
              <a:gdLst/>
              <a:ahLst/>
              <a:cxnLst/>
              <a:rect l="l" t="t" r="r" b="b"/>
              <a:pathLst>
                <a:path w="832" h="318" extrusionOk="0">
                  <a:moveTo>
                    <a:pt x="159" y="1"/>
                  </a:moveTo>
                  <a:cubicBezTo>
                    <a:pt x="1" y="159"/>
                    <a:pt x="290" y="318"/>
                    <a:pt x="474" y="318"/>
                  </a:cubicBezTo>
                  <a:cubicBezTo>
                    <a:pt x="550" y="318"/>
                    <a:pt x="607" y="290"/>
                    <a:pt x="607" y="225"/>
                  </a:cubicBezTo>
                  <a:cubicBezTo>
                    <a:pt x="832" y="1"/>
                    <a:pt x="607" y="1"/>
                    <a:pt x="15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09" name="Google Shape;6309;p10"/>
            <p:cNvSpPr/>
            <p:nvPr/>
          </p:nvSpPr>
          <p:spPr>
            <a:xfrm>
              <a:off x="4843725" y="3527025"/>
              <a:ext cx="5625" cy="25"/>
            </a:xfrm>
            <a:custGeom>
              <a:avLst/>
              <a:gdLst/>
              <a:ahLst/>
              <a:cxnLst/>
              <a:rect l="l" t="t" r="r" b="b"/>
              <a:pathLst>
                <a:path w="225" h="1" extrusionOk="0">
                  <a:moveTo>
                    <a:pt x="225" y="1"/>
                  </a:moveTo>
                  <a:lnTo>
                    <a:pt x="1" y="1"/>
                  </a:lnTo>
                  <a:cubicBezTo>
                    <a:pt x="1" y="1"/>
                    <a:pt x="225" y="1"/>
                    <a:pt x="2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10" name="Google Shape;6310;p10"/>
            <p:cNvSpPr/>
            <p:nvPr/>
          </p:nvSpPr>
          <p:spPr>
            <a:xfrm>
              <a:off x="4727700" y="3524725"/>
              <a:ext cx="15200" cy="7950"/>
            </a:xfrm>
            <a:custGeom>
              <a:avLst/>
              <a:gdLst/>
              <a:ahLst/>
              <a:cxnLst/>
              <a:rect l="l" t="t" r="r" b="b"/>
              <a:pathLst>
                <a:path w="608" h="318" extrusionOk="0">
                  <a:moveTo>
                    <a:pt x="376" y="0"/>
                  </a:moveTo>
                  <a:cubicBezTo>
                    <a:pt x="179" y="0"/>
                    <a:pt x="1" y="159"/>
                    <a:pt x="159" y="317"/>
                  </a:cubicBezTo>
                  <a:cubicBezTo>
                    <a:pt x="608" y="317"/>
                    <a:pt x="608" y="317"/>
                    <a:pt x="608" y="93"/>
                  </a:cubicBezTo>
                  <a:cubicBezTo>
                    <a:pt x="542" y="27"/>
                    <a:pt x="457" y="0"/>
                    <a:pt x="37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11" name="Google Shape;6311;p10"/>
            <p:cNvSpPr/>
            <p:nvPr/>
          </p:nvSpPr>
          <p:spPr>
            <a:xfrm>
              <a:off x="4720475" y="3538250"/>
              <a:ext cx="20275" cy="12750"/>
            </a:xfrm>
            <a:custGeom>
              <a:avLst/>
              <a:gdLst/>
              <a:ahLst/>
              <a:cxnLst/>
              <a:rect l="l" t="t" r="r" b="b"/>
              <a:pathLst>
                <a:path w="811" h="510" extrusionOk="0">
                  <a:moveTo>
                    <a:pt x="448" y="0"/>
                  </a:moveTo>
                  <a:cubicBezTo>
                    <a:pt x="448" y="224"/>
                    <a:pt x="0" y="224"/>
                    <a:pt x="0" y="448"/>
                  </a:cubicBezTo>
                  <a:cubicBezTo>
                    <a:pt x="43" y="491"/>
                    <a:pt x="102" y="509"/>
                    <a:pt x="167" y="509"/>
                  </a:cubicBezTo>
                  <a:cubicBezTo>
                    <a:pt x="440" y="509"/>
                    <a:pt x="811" y="181"/>
                    <a:pt x="4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12" name="Google Shape;6312;p10"/>
            <p:cNvSpPr/>
            <p:nvPr/>
          </p:nvSpPr>
          <p:spPr>
            <a:xfrm>
              <a:off x="4630825" y="3549450"/>
              <a:ext cx="14025" cy="8425"/>
            </a:xfrm>
            <a:custGeom>
              <a:avLst/>
              <a:gdLst/>
              <a:ahLst/>
              <a:cxnLst/>
              <a:rect l="l" t="t" r="r" b="b"/>
              <a:pathLst>
                <a:path w="561" h="337" extrusionOk="0">
                  <a:moveTo>
                    <a:pt x="224" y="0"/>
                  </a:moveTo>
                  <a:lnTo>
                    <a:pt x="224" y="0"/>
                  </a:lnTo>
                  <a:cubicBezTo>
                    <a:pt x="0" y="225"/>
                    <a:pt x="168" y="337"/>
                    <a:pt x="308" y="337"/>
                  </a:cubicBezTo>
                  <a:cubicBezTo>
                    <a:pt x="448" y="337"/>
                    <a:pt x="561" y="225"/>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13" name="Google Shape;6313;p10"/>
            <p:cNvSpPr/>
            <p:nvPr/>
          </p:nvSpPr>
          <p:spPr>
            <a:xfrm>
              <a:off x="4800775" y="3560650"/>
              <a:ext cx="14975" cy="2525"/>
            </a:xfrm>
            <a:custGeom>
              <a:avLst/>
              <a:gdLst/>
              <a:ahLst/>
              <a:cxnLst/>
              <a:rect l="l" t="t" r="r" b="b"/>
              <a:pathLst>
                <a:path w="599" h="101" extrusionOk="0">
                  <a:moveTo>
                    <a:pt x="598" y="1"/>
                  </a:moveTo>
                  <a:cubicBezTo>
                    <a:pt x="0" y="1"/>
                    <a:pt x="100" y="100"/>
                    <a:pt x="299" y="100"/>
                  </a:cubicBezTo>
                  <a:cubicBezTo>
                    <a:pt x="399" y="100"/>
                    <a:pt x="523" y="75"/>
                    <a:pt x="5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14" name="Google Shape;6314;p10"/>
            <p:cNvSpPr/>
            <p:nvPr/>
          </p:nvSpPr>
          <p:spPr>
            <a:xfrm>
              <a:off x="4776500" y="3559875"/>
              <a:ext cx="7700" cy="7325"/>
            </a:xfrm>
            <a:custGeom>
              <a:avLst/>
              <a:gdLst/>
              <a:ahLst/>
              <a:cxnLst/>
              <a:rect l="l" t="t" r="r" b="b"/>
              <a:pathLst>
                <a:path w="308" h="293" extrusionOk="0">
                  <a:moveTo>
                    <a:pt x="235" y="1"/>
                  </a:moveTo>
                  <a:cubicBezTo>
                    <a:pt x="200" y="1"/>
                    <a:pt x="127" y="66"/>
                    <a:pt x="0" y="256"/>
                  </a:cubicBezTo>
                  <a:cubicBezTo>
                    <a:pt x="26" y="282"/>
                    <a:pt x="52" y="293"/>
                    <a:pt x="77" y="293"/>
                  </a:cubicBezTo>
                  <a:cubicBezTo>
                    <a:pt x="207" y="293"/>
                    <a:pt x="308" y="1"/>
                    <a:pt x="23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15" name="Google Shape;6315;p10"/>
            <p:cNvSpPr/>
            <p:nvPr/>
          </p:nvSpPr>
          <p:spPr>
            <a:xfrm>
              <a:off x="4552375" y="3568625"/>
              <a:ext cx="4700" cy="6500"/>
            </a:xfrm>
            <a:custGeom>
              <a:avLst/>
              <a:gdLst/>
              <a:ahLst/>
              <a:cxnLst/>
              <a:rect l="l" t="t" r="r" b="b"/>
              <a:pathLst>
                <a:path w="188" h="260" extrusionOk="0">
                  <a:moveTo>
                    <a:pt x="113" y="0"/>
                  </a:moveTo>
                  <a:cubicBezTo>
                    <a:pt x="85" y="0"/>
                    <a:pt x="48" y="35"/>
                    <a:pt x="1" y="130"/>
                  </a:cubicBezTo>
                  <a:cubicBezTo>
                    <a:pt x="48" y="225"/>
                    <a:pt x="85" y="259"/>
                    <a:pt x="113" y="259"/>
                  </a:cubicBezTo>
                  <a:cubicBezTo>
                    <a:pt x="187" y="259"/>
                    <a:pt x="187" y="0"/>
                    <a:pt x="11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16" name="Google Shape;6316;p10"/>
            <p:cNvSpPr/>
            <p:nvPr/>
          </p:nvSpPr>
          <p:spPr>
            <a:xfrm>
              <a:off x="4754075" y="3574975"/>
              <a:ext cx="5625" cy="2500"/>
            </a:xfrm>
            <a:custGeom>
              <a:avLst/>
              <a:gdLst/>
              <a:ahLst/>
              <a:cxnLst/>
              <a:rect l="l" t="t" r="r" b="b"/>
              <a:pathLst>
                <a:path w="225" h="100" extrusionOk="0">
                  <a:moveTo>
                    <a:pt x="59" y="0"/>
                  </a:moveTo>
                  <a:cubicBezTo>
                    <a:pt x="26" y="0"/>
                    <a:pt x="1" y="25"/>
                    <a:pt x="1" y="100"/>
                  </a:cubicBezTo>
                  <a:lnTo>
                    <a:pt x="225" y="100"/>
                  </a:lnTo>
                  <a:cubicBezTo>
                    <a:pt x="225" y="100"/>
                    <a:pt x="125" y="0"/>
                    <a:pt x="5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17" name="Google Shape;6317;p10"/>
            <p:cNvSpPr/>
            <p:nvPr/>
          </p:nvSpPr>
          <p:spPr>
            <a:xfrm>
              <a:off x="4563575" y="3591775"/>
              <a:ext cx="11250" cy="2525"/>
            </a:xfrm>
            <a:custGeom>
              <a:avLst/>
              <a:gdLst/>
              <a:ahLst/>
              <a:cxnLst/>
              <a:rect l="l" t="t" r="r" b="b"/>
              <a:pathLst>
                <a:path w="450" h="101" extrusionOk="0">
                  <a:moveTo>
                    <a:pt x="117" y="1"/>
                  </a:moveTo>
                  <a:cubicBezTo>
                    <a:pt x="51" y="1"/>
                    <a:pt x="1" y="26"/>
                    <a:pt x="1" y="100"/>
                  </a:cubicBezTo>
                  <a:lnTo>
                    <a:pt x="449" y="100"/>
                  </a:lnTo>
                  <a:cubicBezTo>
                    <a:pt x="449" y="100"/>
                    <a:pt x="250" y="1"/>
                    <a:pt x="11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18" name="Google Shape;6318;p10"/>
            <p:cNvSpPr/>
            <p:nvPr/>
          </p:nvSpPr>
          <p:spPr>
            <a:xfrm>
              <a:off x="4742875" y="3588675"/>
              <a:ext cx="5625" cy="2500"/>
            </a:xfrm>
            <a:custGeom>
              <a:avLst/>
              <a:gdLst/>
              <a:ahLst/>
              <a:cxnLst/>
              <a:rect l="l" t="t" r="r" b="b"/>
              <a:pathLst>
                <a:path w="225" h="100" extrusionOk="0">
                  <a:moveTo>
                    <a:pt x="1" y="0"/>
                  </a:moveTo>
                  <a:cubicBezTo>
                    <a:pt x="1" y="0"/>
                    <a:pt x="100" y="100"/>
                    <a:pt x="167" y="100"/>
                  </a:cubicBezTo>
                  <a:cubicBezTo>
                    <a:pt x="200" y="100"/>
                    <a:pt x="225" y="75"/>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19" name="Google Shape;6319;p10"/>
            <p:cNvSpPr/>
            <p:nvPr/>
          </p:nvSpPr>
          <p:spPr>
            <a:xfrm>
              <a:off x="4681250" y="3605475"/>
              <a:ext cx="24300" cy="9975"/>
            </a:xfrm>
            <a:custGeom>
              <a:avLst/>
              <a:gdLst/>
              <a:ahLst/>
              <a:cxnLst/>
              <a:rect l="l" t="t" r="r" b="b"/>
              <a:pathLst>
                <a:path w="972" h="399" extrusionOk="0">
                  <a:moveTo>
                    <a:pt x="0" y="1"/>
                  </a:moveTo>
                  <a:cubicBezTo>
                    <a:pt x="0" y="1"/>
                    <a:pt x="498" y="399"/>
                    <a:pt x="764" y="399"/>
                  </a:cubicBezTo>
                  <a:cubicBezTo>
                    <a:pt x="897" y="399"/>
                    <a:pt x="971" y="299"/>
                    <a:pt x="8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20" name="Google Shape;6320;p10"/>
            <p:cNvSpPr/>
            <p:nvPr/>
          </p:nvSpPr>
          <p:spPr>
            <a:xfrm>
              <a:off x="4658825" y="3616675"/>
              <a:ext cx="5625" cy="25"/>
            </a:xfrm>
            <a:custGeom>
              <a:avLst/>
              <a:gdLst/>
              <a:ahLst/>
              <a:cxnLst/>
              <a:rect l="l" t="t" r="r" b="b"/>
              <a:pathLst>
                <a:path w="225" h="1" extrusionOk="0">
                  <a:moveTo>
                    <a:pt x="225" y="1"/>
                  </a:moveTo>
                  <a:lnTo>
                    <a:pt x="1" y="1"/>
                  </a:lnTo>
                  <a:cubicBezTo>
                    <a:pt x="1" y="1"/>
                    <a:pt x="225" y="1"/>
                    <a:pt x="2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21" name="Google Shape;6321;p10"/>
            <p:cNvSpPr/>
            <p:nvPr/>
          </p:nvSpPr>
          <p:spPr>
            <a:xfrm>
              <a:off x="4675650" y="3614350"/>
              <a:ext cx="16825" cy="7950"/>
            </a:xfrm>
            <a:custGeom>
              <a:avLst/>
              <a:gdLst/>
              <a:ahLst/>
              <a:cxnLst/>
              <a:rect l="l" t="t" r="r" b="b"/>
              <a:pathLst>
                <a:path w="673" h="318" extrusionOk="0">
                  <a:moveTo>
                    <a:pt x="257" y="1"/>
                  </a:moveTo>
                  <a:cubicBezTo>
                    <a:pt x="112" y="1"/>
                    <a:pt x="0" y="159"/>
                    <a:pt x="0" y="318"/>
                  </a:cubicBezTo>
                  <a:cubicBezTo>
                    <a:pt x="448" y="318"/>
                    <a:pt x="673" y="318"/>
                    <a:pt x="448" y="94"/>
                  </a:cubicBezTo>
                  <a:cubicBezTo>
                    <a:pt x="383" y="28"/>
                    <a:pt x="317" y="1"/>
                    <a:pt x="25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22" name="Google Shape;6322;p10"/>
            <p:cNvSpPr/>
            <p:nvPr/>
          </p:nvSpPr>
          <p:spPr>
            <a:xfrm>
              <a:off x="4653225" y="3621350"/>
              <a:ext cx="4900" cy="7325"/>
            </a:xfrm>
            <a:custGeom>
              <a:avLst/>
              <a:gdLst/>
              <a:ahLst/>
              <a:cxnLst/>
              <a:rect l="l" t="t" r="r" b="b"/>
              <a:pathLst>
                <a:path w="196" h="293" extrusionOk="0">
                  <a:moveTo>
                    <a:pt x="70" y="1"/>
                  </a:moveTo>
                  <a:cubicBezTo>
                    <a:pt x="50" y="1"/>
                    <a:pt x="27" y="12"/>
                    <a:pt x="1" y="38"/>
                  </a:cubicBezTo>
                  <a:cubicBezTo>
                    <a:pt x="64" y="228"/>
                    <a:pt x="110" y="293"/>
                    <a:pt x="137" y="293"/>
                  </a:cubicBezTo>
                  <a:cubicBezTo>
                    <a:pt x="196" y="293"/>
                    <a:pt x="173" y="1"/>
                    <a:pt x="7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23" name="Google Shape;6323;p10"/>
            <p:cNvSpPr/>
            <p:nvPr/>
          </p:nvSpPr>
          <p:spPr>
            <a:xfrm>
              <a:off x="4630825" y="3622275"/>
              <a:ext cx="5625" cy="7950"/>
            </a:xfrm>
            <a:custGeom>
              <a:avLst/>
              <a:gdLst/>
              <a:ahLst/>
              <a:cxnLst/>
              <a:rect l="l" t="t" r="r" b="b"/>
              <a:pathLst>
                <a:path w="225" h="318" extrusionOk="0">
                  <a:moveTo>
                    <a:pt x="224" y="1"/>
                  </a:moveTo>
                  <a:lnTo>
                    <a:pt x="224" y="1"/>
                  </a:lnTo>
                  <a:cubicBezTo>
                    <a:pt x="224" y="1"/>
                    <a:pt x="0" y="1"/>
                    <a:pt x="0" y="225"/>
                  </a:cubicBezTo>
                  <a:cubicBezTo>
                    <a:pt x="0" y="291"/>
                    <a:pt x="19" y="318"/>
                    <a:pt x="47" y="318"/>
                  </a:cubicBezTo>
                  <a:cubicBezTo>
                    <a:pt x="112" y="318"/>
                    <a:pt x="224" y="159"/>
                    <a:pt x="2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24" name="Google Shape;6324;p10"/>
            <p:cNvSpPr/>
            <p:nvPr/>
          </p:nvSpPr>
          <p:spPr>
            <a:xfrm>
              <a:off x="4765300" y="3678325"/>
              <a:ext cx="11225" cy="7950"/>
            </a:xfrm>
            <a:custGeom>
              <a:avLst/>
              <a:gdLst/>
              <a:ahLst/>
              <a:cxnLst/>
              <a:rect l="l" t="t" r="r" b="b"/>
              <a:pathLst>
                <a:path w="449" h="318" extrusionOk="0">
                  <a:moveTo>
                    <a:pt x="448" y="0"/>
                  </a:moveTo>
                  <a:cubicBezTo>
                    <a:pt x="0" y="0"/>
                    <a:pt x="0" y="0"/>
                    <a:pt x="0" y="224"/>
                  </a:cubicBezTo>
                  <a:cubicBezTo>
                    <a:pt x="66" y="290"/>
                    <a:pt x="131" y="317"/>
                    <a:pt x="191" y="317"/>
                  </a:cubicBezTo>
                  <a:cubicBezTo>
                    <a:pt x="336" y="317"/>
                    <a:pt x="448" y="159"/>
                    <a:pt x="4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25" name="Google Shape;6325;p10"/>
            <p:cNvSpPr/>
            <p:nvPr/>
          </p:nvSpPr>
          <p:spPr>
            <a:xfrm>
              <a:off x="4798900" y="3678325"/>
              <a:ext cx="5625" cy="25"/>
            </a:xfrm>
            <a:custGeom>
              <a:avLst/>
              <a:gdLst/>
              <a:ahLst/>
              <a:cxnLst/>
              <a:rect l="l" t="t" r="r" b="b"/>
              <a:pathLst>
                <a:path w="225" h="1" extrusionOk="0">
                  <a:moveTo>
                    <a:pt x="225" y="0"/>
                  </a:moveTo>
                  <a:lnTo>
                    <a:pt x="1" y="0"/>
                  </a:lnTo>
                  <a:cubicBezTo>
                    <a:pt x="1" y="0"/>
                    <a:pt x="225" y="0"/>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26" name="Google Shape;6326;p10"/>
            <p:cNvSpPr/>
            <p:nvPr/>
          </p:nvSpPr>
          <p:spPr>
            <a:xfrm>
              <a:off x="4059325" y="3689525"/>
              <a:ext cx="11225" cy="25"/>
            </a:xfrm>
            <a:custGeom>
              <a:avLst/>
              <a:gdLst/>
              <a:ahLst/>
              <a:cxnLst/>
              <a:rect l="l" t="t" r="r" b="b"/>
              <a:pathLst>
                <a:path w="449" h="1" extrusionOk="0">
                  <a:moveTo>
                    <a:pt x="448" y="0"/>
                  </a:moveTo>
                  <a:lnTo>
                    <a:pt x="0" y="0"/>
                  </a:lnTo>
                  <a:cubicBezTo>
                    <a:pt x="0" y="0"/>
                    <a:pt x="448" y="0"/>
                    <a:pt x="4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27" name="Google Shape;6327;p10"/>
            <p:cNvSpPr/>
            <p:nvPr/>
          </p:nvSpPr>
          <p:spPr>
            <a:xfrm>
              <a:off x="4770900" y="3692400"/>
              <a:ext cx="4775" cy="8275"/>
            </a:xfrm>
            <a:custGeom>
              <a:avLst/>
              <a:gdLst/>
              <a:ahLst/>
              <a:cxnLst/>
              <a:rect l="l" t="t" r="r" b="b"/>
              <a:pathLst>
                <a:path w="191" h="331" extrusionOk="0">
                  <a:moveTo>
                    <a:pt x="98" y="0"/>
                  </a:moveTo>
                  <a:cubicBezTo>
                    <a:pt x="72" y="0"/>
                    <a:pt x="40" y="31"/>
                    <a:pt x="0" y="109"/>
                  </a:cubicBezTo>
                  <a:cubicBezTo>
                    <a:pt x="55" y="273"/>
                    <a:pt x="96" y="330"/>
                    <a:pt x="124" y="330"/>
                  </a:cubicBezTo>
                  <a:cubicBezTo>
                    <a:pt x="191" y="330"/>
                    <a:pt x="182" y="0"/>
                    <a:pt x="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28" name="Google Shape;6328;p10"/>
            <p:cNvSpPr/>
            <p:nvPr/>
          </p:nvSpPr>
          <p:spPr>
            <a:xfrm>
              <a:off x="4748475" y="3700725"/>
              <a:ext cx="11225" cy="25"/>
            </a:xfrm>
            <a:custGeom>
              <a:avLst/>
              <a:gdLst/>
              <a:ahLst/>
              <a:cxnLst/>
              <a:rect l="l" t="t" r="r" b="b"/>
              <a:pathLst>
                <a:path w="449" h="1" extrusionOk="0">
                  <a:moveTo>
                    <a:pt x="449" y="1"/>
                  </a:moveTo>
                  <a:lnTo>
                    <a:pt x="1" y="1"/>
                  </a:lnTo>
                  <a:cubicBezTo>
                    <a:pt x="1" y="1"/>
                    <a:pt x="449" y="1"/>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29" name="Google Shape;6329;p10"/>
            <p:cNvSpPr/>
            <p:nvPr/>
          </p:nvSpPr>
          <p:spPr>
            <a:xfrm>
              <a:off x="4714875" y="3705550"/>
              <a:ext cx="7700" cy="7325"/>
            </a:xfrm>
            <a:custGeom>
              <a:avLst/>
              <a:gdLst/>
              <a:ahLst/>
              <a:cxnLst/>
              <a:rect l="l" t="t" r="r" b="b"/>
              <a:pathLst>
                <a:path w="308" h="293" extrusionOk="0">
                  <a:moveTo>
                    <a:pt x="234" y="1"/>
                  </a:moveTo>
                  <a:cubicBezTo>
                    <a:pt x="200" y="1"/>
                    <a:pt x="127" y="66"/>
                    <a:pt x="0" y="256"/>
                  </a:cubicBezTo>
                  <a:cubicBezTo>
                    <a:pt x="26" y="282"/>
                    <a:pt x="52" y="293"/>
                    <a:pt x="77" y="293"/>
                  </a:cubicBezTo>
                  <a:cubicBezTo>
                    <a:pt x="206" y="293"/>
                    <a:pt x="307" y="1"/>
                    <a:pt x="2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30" name="Google Shape;6330;p10"/>
            <p:cNvSpPr/>
            <p:nvPr/>
          </p:nvSpPr>
          <p:spPr>
            <a:xfrm>
              <a:off x="2232750" y="3714300"/>
              <a:ext cx="4700" cy="6500"/>
            </a:xfrm>
            <a:custGeom>
              <a:avLst/>
              <a:gdLst/>
              <a:ahLst/>
              <a:cxnLst/>
              <a:rect l="l" t="t" r="r" b="b"/>
              <a:pathLst>
                <a:path w="188" h="260" extrusionOk="0">
                  <a:moveTo>
                    <a:pt x="113" y="1"/>
                  </a:moveTo>
                  <a:cubicBezTo>
                    <a:pt x="86" y="1"/>
                    <a:pt x="48" y="35"/>
                    <a:pt x="1" y="130"/>
                  </a:cubicBezTo>
                  <a:cubicBezTo>
                    <a:pt x="48" y="225"/>
                    <a:pt x="86" y="259"/>
                    <a:pt x="113" y="259"/>
                  </a:cubicBezTo>
                  <a:cubicBezTo>
                    <a:pt x="188" y="259"/>
                    <a:pt x="188" y="1"/>
                    <a:pt x="1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31" name="Google Shape;6331;p10"/>
            <p:cNvSpPr/>
            <p:nvPr/>
          </p:nvSpPr>
          <p:spPr>
            <a:xfrm>
              <a:off x="3992075" y="3723150"/>
              <a:ext cx="5625" cy="25"/>
            </a:xfrm>
            <a:custGeom>
              <a:avLst/>
              <a:gdLst/>
              <a:ahLst/>
              <a:cxnLst/>
              <a:rect l="l" t="t" r="r" b="b"/>
              <a:pathLst>
                <a:path w="225" h="1" extrusionOk="0">
                  <a:moveTo>
                    <a:pt x="225" y="0"/>
                  </a:moveTo>
                  <a:lnTo>
                    <a:pt x="1" y="0"/>
                  </a:lnTo>
                  <a:cubicBezTo>
                    <a:pt x="1" y="0"/>
                    <a:pt x="225" y="0"/>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32" name="Google Shape;6332;p10"/>
            <p:cNvSpPr/>
            <p:nvPr/>
          </p:nvSpPr>
          <p:spPr>
            <a:xfrm>
              <a:off x="4653225" y="3731850"/>
              <a:ext cx="5625" cy="2525"/>
            </a:xfrm>
            <a:custGeom>
              <a:avLst/>
              <a:gdLst/>
              <a:ahLst/>
              <a:cxnLst/>
              <a:rect l="l" t="t" r="r" b="b"/>
              <a:pathLst>
                <a:path w="225" h="101" extrusionOk="0">
                  <a:moveTo>
                    <a:pt x="59" y="1"/>
                  </a:moveTo>
                  <a:cubicBezTo>
                    <a:pt x="26" y="1"/>
                    <a:pt x="1" y="26"/>
                    <a:pt x="1" y="100"/>
                  </a:cubicBezTo>
                  <a:lnTo>
                    <a:pt x="225" y="100"/>
                  </a:lnTo>
                  <a:cubicBezTo>
                    <a:pt x="225" y="100"/>
                    <a:pt x="125" y="1"/>
                    <a:pt x="5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33" name="Google Shape;6333;p10"/>
            <p:cNvSpPr/>
            <p:nvPr/>
          </p:nvSpPr>
          <p:spPr>
            <a:xfrm>
              <a:off x="5224725" y="3737450"/>
              <a:ext cx="22450" cy="6725"/>
            </a:xfrm>
            <a:custGeom>
              <a:avLst/>
              <a:gdLst/>
              <a:ahLst/>
              <a:cxnLst/>
              <a:rect l="l" t="t" r="r" b="b"/>
              <a:pathLst>
                <a:path w="898" h="269" extrusionOk="0">
                  <a:moveTo>
                    <a:pt x="449" y="1"/>
                  </a:moveTo>
                  <a:cubicBezTo>
                    <a:pt x="374" y="1"/>
                    <a:pt x="300" y="26"/>
                    <a:pt x="225" y="100"/>
                  </a:cubicBezTo>
                  <a:cubicBezTo>
                    <a:pt x="1" y="212"/>
                    <a:pt x="169" y="268"/>
                    <a:pt x="393" y="268"/>
                  </a:cubicBezTo>
                  <a:cubicBezTo>
                    <a:pt x="617" y="268"/>
                    <a:pt x="897" y="212"/>
                    <a:pt x="897" y="100"/>
                  </a:cubicBezTo>
                  <a:cubicBezTo>
                    <a:pt x="748" y="100"/>
                    <a:pt x="598" y="1"/>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34" name="Google Shape;6334;p10"/>
            <p:cNvSpPr/>
            <p:nvPr/>
          </p:nvSpPr>
          <p:spPr>
            <a:xfrm>
              <a:off x="2210350" y="3739950"/>
              <a:ext cx="16825" cy="16825"/>
            </a:xfrm>
            <a:custGeom>
              <a:avLst/>
              <a:gdLst/>
              <a:ahLst/>
              <a:cxnLst/>
              <a:rect l="l" t="t" r="r" b="b"/>
              <a:pathLst>
                <a:path w="673" h="673" extrusionOk="0">
                  <a:moveTo>
                    <a:pt x="673" y="0"/>
                  </a:moveTo>
                  <a:cubicBezTo>
                    <a:pt x="225" y="0"/>
                    <a:pt x="0" y="224"/>
                    <a:pt x="0" y="673"/>
                  </a:cubicBezTo>
                  <a:cubicBezTo>
                    <a:pt x="673" y="673"/>
                    <a:pt x="449" y="224"/>
                    <a:pt x="6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35" name="Google Shape;6335;p10"/>
            <p:cNvSpPr/>
            <p:nvPr/>
          </p:nvSpPr>
          <p:spPr>
            <a:xfrm>
              <a:off x="4283425" y="3739950"/>
              <a:ext cx="5650" cy="25"/>
            </a:xfrm>
            <a:custGeom>
              <a:avLst/>
              <a:gdLst/>
              <a:ahLst/>
              <a:cxnLst/>
              <a:rect l="l" t="t" r="r" b="b"/>
              <a:pathLst>
                <a:path w="226" h="1" extrusionOk="0">
                  <a:moveTo>
                    <a:pt x="225" y="0"/>
                  </a:moveTo>
                  <a:lnTo>
                    <a:pt x="1" y="0"/>
                  </a:lnTo>
                  <a:cubicBezTo>
                    <a:pt x="1" y="0"/>
                    <a:pt x="225" y="0"/>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36" name="Google Shape;6336;p10"/>
            <p:cNvSpPr/>
            <p:nvPr/>
          </p:nvSpPr>
          <p:spPr>
            <a:xfrm>
              <a:off x="4793300" y="3739950"/>
              <a:ext cx="5625" cy="5625"/>
            </a:xfrm>
            <a:custGeom>
              <a:avLst/>
              <a:gdLst/>
              <a:ahLst/>
              <a:cxnLst/>
              <a:rect l="l" t="t" r="r" b="b"/>
              <a:pathLst>
                <a:path w="225" h="225" extrusionOk="0">
                  <a:moveTo>
                    <a:pt x="225" y="0"/>
                  </a:moveTo>
                  <a:lnTo>
                    <a:pt x="225" y="0"/>
                  </a:lnTo>
                  <a:cubicBezTo>
                    <a:pt x="225" y="0"/>
                    <a:pt x="1" y="224"/>
                    <a:pt x="1" y="224"/>
                  </a:cubicBezTo>
                  <a:cubicBezTo>
                    <a:pt x="1" y="224"/>
                    <a:pt x="225" y="224"/>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37" name="Google Shape;6337;p10"/>
            <p:cNvSpPr/>
            <p:nvPr/>
          </p:nvSpPr>
          <p:spPr>
            <a:xfrm>
              <a:off x="5028625" y="3745550"/>
              <a:ext cx="11225" cy="2525"/>
            </a:xfrm>
            <a:custGeom>
              <a:avLst/>
              <a:gdLst/>
              <a:ahLst/>
              <a:cxnLst/>
              <a:rect l="l" t="t" r="r" b="b"/>
              <a:pathLst>
                <a:path w="449" h="101" extrusionOk="0">
                  <a:moveTo>
                    <a:pt x="1" y="0"/>
                  </a:moveTo>
                  <a:cubicBezTo>
                    <a:pt x="1" y="0"/>
                    <a:pt x="200" y="100"/>
                    <a:pt x="333" y="100"/>
                  </a:cubicBezTo>
                  <a:cubicBezTo>
                    <a:pt x="399" y="100"/>
                    <a:pt x="449" y="75"/>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38" name="Google Shape;6338;p10"/>
            <p:cNvSpPr/>
            <p:nvPr/>
          </p:nvSpPr>
          <p:spPr>
            <a:xfrm>
              <a:off x="5047300" y="3748650"/>
              <a:ext cx="22450" cy="5025"/>
            </a:xfrm>
            <a:custGeom>
              <a:avLst/>
              <a:gdLst/>
              <a:ahLst/>
              <a:cxnLst/>
              <a:rect l="l" t="t" r="r" b="b"/>
              <a:pathLst>
                <a:path w="898" h="201" extrusionOk="0">
                  <a:moveTo>
                    <a:pt x="474" y="1"/>
                  </a:moveTo>
                  <a:cubicBezTo>
                    <a:pt x="399" y="1"/>
                    <a:pt x="299" y="26"/>
                    <a:pt x="150" y="101"/>
                  </a:cubicBezTo>
                  <a:cubicBezTo>
                    <a:pt x="1" y="101"/>
                    <a:pt x="449" y="200"/>
                    <a:pt x="698" y="200"/>
                  </a:cubicBezTo>
                  <a:cubicBezTo>
                    <a:pt x="822" y="200"/>
                    <a:pt x="897" y="175"/>
                    <a:pt x="822" y="101"/>
                  </a:cubicBezTo>
                  <a:cubicBezTo>
                    <a:pt x="673" y="101"/>
                    <a:pt x="623" y="1"/>
                    <a:pt x="47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39" name="Google Shape;6339;p10"/>
            <p:cNvSpPr/>
            <p:nvPr/>
          </p:nvSpPr>
          <p:spPr>
            <a:xfrm>
              <a:off x="6378925" y="3744775"/>
              <a:ext cx="7725" cy="7325"/>
            </a:xfrm>
            <a:custGeom>
              <a:avLst/>
              <a:gdLst/>
              <a:ahLst/>
              <a:cxnLst/>
              <a:rect l="l" t="t" r="r" b="b"/>
              <a:pathLst>
                <a:path w="309" h="293" extrusionOk="0">
                  <a:moveTo>
                    <a:pt x="235" y="1"/>
                  </a:moveTo>
                  <a:cubicBezTo>
                    <a:pt x="201" y="1"/>
                    <a:pt x="128" y="65"/>
                    <a:pt x="1" y="256"/>
                  </a:cubicBezTo>
                  <a:cubicBezTo>
                    <a:pt x="27" y="282"/>
                    <a:pt x="53" y="293"/>
                    <a:pt x="78" y="293"/>
                  </a:cubicBezTo>
                  <a:cubicBezTo>
                    <a:pt x="207" y="293"/>
                    <a:pt x="308" y="1"/>
                    <a:pt x="23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40" name="Google Shape;6340;p10"/>
            <p:cNvSpPr/>
            <p:nvPr/>
          </p:nvSpPr>
          <p:spPr>
            <a:xfrm>
              <a:off x="5079050" y="3749575"/>
              <a:ext cx="14375" cy="7200"/>
            </a:xfrm>
            <a:custGeom>
              <a:avLst/>
              <a:gdLst/>
              <a:ahLst/>
              <a:cxnLst/>
              <a:rect l="l" t="t" r="r" b="b"/>
              <a:pathLst>
                <a:path w="575" h="288" extrusionOk="0">
                  <a:moveTo>
                    <a:pt x="460" y="1"/>
                  </a:moveTo>
                  <a:cubicBezTo>
                    <a:pt x="431" y="1"/>
                    <a:pt x="359" y="19"/>
                    <a:pt x="225" y="64"/>
                  </a:cubicBezTo>
                  <a:cubicBezTo>
                    <a:pt x="225" y="64"/>
                    <a:pt x="1" y="288"/>
                    <a:pt x="1" y="288"/>
                  </a:cubicBezTo>
                  <a:cubicBezTo>
                    <a:pt x="1" y="288"/>
                    <a:pt x="574" y="1"/>
                    <a:pt x="46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41" name="Google Shape;6341;p10"/>
            <p:cNvSpPr/>
            <p:nvPr/>
          </p:nvSpPr>
          <p:spPr>
            <a:xfrm>
              <a:off x="5023025" y="3756750"/>
              <a:ext cx="22425" cy="11225"/>
            </a:xfrm>
            <a:custGeom>
              <a:avLst/>
              <a:gdLst/>
              <a:ahLst/>
              <a:cxnLst/>
              <a:rect l="l" t="t" r="r" b="b"/>
              <a:pathLst>
                <a:path w="897" h="449" extrusionOk="0">
                  <a:moveTo>
                    <a:pt x="897" y="1"/>
                  </a:moveTo>
                  <a:cubicBezTo>
                    <a:pt x="449" y="1"/>
                    <a:pt x="0" y="1"/>
                    <a:pt x="225" y="449"/>
                  </a:cubicBezTo>
                  <a:cubicBezTo>
                    <a:pt x="673" y="449"/>
                    <a:pt x="673" y="225"/>
                    <a:pt x="8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42" name="Google Shape;6342;p10"/>
            <p:cNvSpPr/>
            <p:nvPr/>
          </p:nvSpPr>
          <p:spPr>
            <a:xfrm>
              <a:off x="4821325" y="3762450"/>
              <a:ext cx="15625" cy="8275"/>
            </a:xfrm>
            <a:custGeom>
              <a:avLst/>
              <a:gdLst/>
              <a:ahLst/>
              <a:cxnLst/>
              <a:rect l="l" t="t" r="r" b="b"/>
              <a:pathLst>
                <a:path w="625" h="331" extrusionOk="0">
                  <a:moveTo>
                    <a:pt x="566" y="0"/>
                  </a:moveTo>
                  <a:cubicBezTo>
                    <a:pt x="541" y="0"/>
                    <a:pt x="442" y="58"/>
                    <a:pt x="224" y="221"/>
                  </a:cubicBezTo>
                  <a:cubicBezTo>
                    <a:pt x="224" y="221"/>
                    <a:pt x="125" y="121"/>
                    <a:pt x="58" y="121"/>
                  </a:cubicBezTo>
                  <a:cubicBezTo>
                    <a:pt x="25" y="121"/>
                    <a:pt x="0" y="146"/>
                    <a:pt x="0" y="221"/>
                  </a:cubicBezTo>
                  <a:cubicBezTo>
                    <a:pt x="0" y="300"/>
                    <a:pt x="35" y="330"/>
                    <a:pt x="87" y="330"/>
                  </a:cubicBezTo>
                  <a:cubicBezTo>
                    <a:pt x="260" y="330"/>
                    <a:pt x="625" y="0"/>
                    <a:pt x="56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43" name="Google Shape;6343;p10"/>
            <p:cNvSpPr/>
            <p:nvPr/>
          </p:nvSpPr>
          <p:spPr>
            <a:xfrm>
              <a:off x="4981000" y="3762350"/>
              <a:ext cx="8425" cy="4225"/>
            </a:xfrm>
            <a:custGeom>
              <a:avLst/>
              <a:gdLst/>
              <a:ahLst/>
              <a:cxnLst/>
              <a:rect l="l" t="t" r="r" b="b"/>
              <a:pathLst>
                <a:path w="337" h="169" extrusionOk="0">
                  <a:moveTo>
                    <a:pt x="113" y="1"/>
                  </a:moveTo>
                  <a:cubicBezTo>
                    <a:pt x="1" y="113"/>
                    <a:pt x="57" y="169"/>
                    <a:pt x="141" y="169"/>
                  </a:cubicBezTo>
                  <a:cubicBezTo>
                    <a:pt x="225" y="169"/>
                    <a:pt x="337" y="113"/>
                    <a:pt x="33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44" name="Google Shape;6344;p10"/>
            <p:cNvSpPr/>
            <p:nvPr/>
          </p:nvSpPr>
          <p:spPr>
            <a:xfrm>
              <a:off x="4967000" y="3762350"/>
              <a:ext cx="25" cy="5625"/>
            </a:xfrm>
            <a:custGeom>
              <a:avLst/>
              <a:gdLst/>
              <a:ahLst/>
              <a:cxnLst/>
              <a:rect l="l" t="t" r="r" b="b"/>
              <a:pathLst>
                <a:path w="1" h="225" extrusionOk="0">
                  <a:moveTo>
                    <a:pt x="0" y="225"/>
                  </a:moveTo>
                  <a:lnTo>
                    <a:pt x="0" y="225"/>
                  </a:lnTo>
                  <a:cubicBezTo>
                    <a:pt x="0" y="1"/>
                    <a:pt x="0" y="225"/>
                    <a:pt x="0" y="225"/>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45" name="Google Shape;6345;p10"/>
            <p:cNvSpPr/>
            <p:nvPr/>
          </p:nvSpPr>
          <p:spPr>
            <a:xfrm>
              <a:off x="5230325" y="3761450"/>
              <a:ext cx="10125" cy="13050"/>
            </a:xfrm>
            <a:custGeom>
              <a:avLst/>
              <a:gdLst/>
              <a:ahLst/>
              <a:cxnLst/>
              <a:rect l="l" t="t" r="r" b="b"/>
              <a:pathLst>
                <a:path w="405" h="522" extrusionOk="0">
                  <a:moveTo>
                    <a:pt x="135" y="1"/>
                  </a:moveTo>
                  <a:cubicBezTo>
                    <a:pt x="96" y="1"/>
                    <a:pt x="51" y="12"/>
                    <a:pt x="1" y="37"/>
                  </a:cubicBezTo>
                  <a:lnTo>
                    <a:pt x="1" y="485"/>
                  </a:lnTo>
                  <a:cubicBezTo>
                    <a:pt x="51" y="510"/>
                    <a:pt x="96" y="521"/>
                    <a:pt x="135" y="521"/>
                  </a:cubicBezTo>
                  <a:cubicBezTo>
                    <a:pt x="404" y="521"/>
                    <a:pt x="404" y="1"/>
                    <a:pt x="13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46" name="Google Shape;6346;p10"/>
            <p:cNvSpPr/>
            <p:nvPr/>
          </p:nvSpPr>
          <p:spPr>
            <a:xfrm>
              <a:off x="4451525" y="3769350"/>
              <a:ext cx="11225" cy="6725"/>
            </a:xfrm>
            <a:custGeom>
              <a:avLst/>
              <a:gdLst/>
              <a:ahLst/>
              <a:cxnLst/>
              <a:rect l="l" t="t" r="r" b="b"/>
              <a:pathLst>
                <a:path w="449" h="269" extrusionOk="0">
                  <a:moveTo>
                    <a:pt x="309" y="1"/>
                  </a:moveTo>
                  <a:cubicBezTo>
                    <a:pt x="225" y="1"/>
                    <a:pt x="113" y="57"/>
                    <a:pt x="0" y="169"/>
                  </a:cubicBezTo>
                  <a:cubicBezTo>
                    <a:pt x="150" y="169"/>
                    <a:pt x="299" y="269"/>
                    <a:pt x="382" y="269"/>
                  </a:cubicBezTo>
                  <a:cubicBezTo>
                    <a:pt x="424" y="269"/>
                    <a:pt x="449" y="244"/>
                    <a:pt x="449" y="169"/>
                  </a:cubicBezTo>
                  <a:cubicBezTo>
                    <a:pt x="449" y="57"/>
                    <a:pt x="393" y="1"/>
                    <a:pt x="30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47" name="Google Shape;6347;p10"/>
            <p:cNvSpPr/>
            <p:nvPr/>
          </p:nvSpPr>
          <p:spPr>
            <a:xfrm>
              <a:off x="5006225" y="3762350"/>
              <a:ext cx="25" cy="22450"/>
            </a:xfrm>
            <a:custGeom>
              <a:avLst/>
              <a:gdLst/>
              <a:ahLst/>
              <a:cxnLst/>
              <a:rect l="l" t="t" r="r" b="b"/>
              <a:pathLst>
                <a:path w="1" h="898" extrusionOk="0">
                  <a:moveTo>
                    <a:pt x="0" y="449"/>
                  </a:moveTo>
                  <a:cubicBezTo>
                    <a:pt x="0" y="897"/>
                    <a:pt x="0" y="1"/>
                    <a:pt x="0" y="449"/>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48" name="Google Shape;6348;p10"/>
            <p:cNvSpPr/>
            <p:nvPr/>
          </p:nvSpPr>
          <p:spPr>
            <a:xfrm>
              <a:off x="5028625" y="3767950"/>
              <a:ext cx="11225" cy="5650"/>
            </a:xfrm>
            <a:custGeom>
              <a:avLst/>
              <a:gdLst/>
              <a:ahLst/>
              <a:cxnLst/>
              <a:rect l="l" t="t" r="r" b="b"/>
              <a:pathLst>
                <a:path w="449" h="226" extrusionOk="0">
                  <a:moveTo>
                    <a:pt x="449" y="1"/>
                  </a:moveTo>
                  <a:cubicBezTo>
                    <a:pt x="449" y="1"/>
                    <a:pt x="1" y="1"/>
                    <a:pt x="1" y="225"/>
                  </a:cubicBezTo>
                  <a:cubicBezTo>
                    <a:pt x="1" y="225"/>
                    <a:pt x="449" y="225"/>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49" name="Google Shape;6349;p10"/>
            <p:cNvSpPr/>
            <p:nvPr/>
          </p:nvSpPr>
          <p:spPr>
            <a:xfrm>
              <a:off x="6294900" y="3770325"/>
              <a:ext cx="7825" cy="6500"/>
            </a:xfrm>
            <a:custGeom>
              <a:avLst/>
              <a:gdLst/>
              <a:ahLst/>
              <a:cxnLst/>
              <a:rect l="l" t="t" r="r" b="b"/>
              <a:pathLst>
                <a:path w="313" h="260" extrusionOk="0">
                  <a:moveTo>
                    <a:pt x="201" y="1"/>
                  </a:moveTo>
                  <a:cubicBezTo>
                    <a:pt x="160" y="1"/>
                    <a:pt x="95" y="35"/>
                    <a:pt x="0" y="130"/>
                  </a:cubicBezTo>
                  <a:cubicBezTo>
                    <a:pt x="48" y="225"/>
                    <a:pt x="95" y="259"/>
                    <a:pt x="136" y="259"/>
                  </a:cubicBezTo>
                  <a:cubicBezTo>
                    <a:pt x="248" y="259"/>
                    <a:pt x="313" y="1"/>
                    <a:pt x="20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50" name="Google Shape;6350;p10"/>
            <p:cNvSpPr/>
            <p:nvPr/>
          </p:nvSpPr>
          <p:spPr>
            <a:xfrm>
              <a:off x="1308275" y="3771700"/>
              <a:ext cx="33650" cy="9975"/>
            </a:xfrm>
            <a:custGeom>
              <a:avLst/>
              <a:gdLst/>
              <a:ahLst/>
              <a:cxnLst/>
              <a:rect l="l" t="t" r="r" b="b"/>
              <a:pathLst>
                <a:path w="1346" h="399" extrusionOk="0">
                  <a:moveTo>
                    <a:pt x="399" y="0"/>
                  </a:moveTo>
                  <a:cubicBezTo>
                    <a:pt x="274" y="0"/>
                    <a:pt x="150" y="75"/>
                    <a:pt x="0" y="299"/>
                  </a:cubicBezTo>
                  <a:cubicBezTo>
                    <a:pt x="150" y="299"/>
                    <a:pt x="598" y="399"/>
                    <a:pt x="947" y="399"/>
                  </a:cubicBezTo>
                  <a:cubicBezTo>
                    <a:pt x="1121" y="399"/>
                    <a:pt x="1270" y="374"/>
                    <a:pt x="1345" y="299"/>
                  </a:cubicBezTo>
                  <a:cubicBezTo>
                    <a:pt x="897" y="299"/>
                    <a:pt x="648" y="0"/>
                    <a:pt x="39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51" name="Google Shape;6351;p10"/>
            <p:cNvSpPr/>
            <p:nvPr/>
          </p:nvSpPr>
          <p:spPr>
            <a:xfrm>
              <a:off x="4944575" y="3770325"/>
              <a:ext cx="9375" cy="6500"/>
            </a:xfrm>
            <a:custGeom>
              <a:avLst/>
              <a:gdLst/>
              <a:ahLst/>
              <a:cxnLst/>
              <a:rect l="l" t="t" r="r" b="b"/>
              <a:pathLst>
                <a:path w="375" h="260" extrusionOk="0">
                  <a:moveTo>
                    <a:pt x="225" y="1"/>
                  </a:moveTo>
                  <a:cubicBezTo>
                    <a:pt x="170" y="1"/>
                    <a:pt x="96" y="35"/>
                    <a:pt x="1" y="130"/>
                  </a:cubicBezTo>
                  <a:cubicBezTo>
                    <a:pt x="96" y="225"/>
                    <a:pt x="170" y="259"/>
                    <a:pt x="225" y="259"/>
                  </a:cubicBezTo>
                  <a:cubicBezTo>
                    <a:pt x="374" y="259"/>
                    <a:pt x="374" y="1"/>
                    <a:pt x="2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52" name="Google Shape;6352;p10"/>
            <p:cNvSpPr/>
            <p:nvPr/>
          </p:nvSpPr>
          <p:spPr>
            <a:xfrm>
              <a:off x="4961400" y="3773575"/>
              <a:ext cx="11225" cy="2500"/>
            </a:xfrm>
            <a:custGeom>
              <a:avLst/>
              <a:gdLst/>
              <a:ahLst/>
              <a:cxnLst/>
              <a:rect l="l" t="t" r="r" b="b"/>
              <a:pathLst>
                <a:path w="449" h="100" extrusionOk="0">
                  <a:moveTo>
                    <a:pt x="0" y="0"/>
                  </a:moveTo>
                  <a:cubicBezTo>
                    <a:pt x="0" y="0"/>
                    <a:pt x="199" y="100"/>
                    <a:pt x="332" y="100"/>
                  </a:cubicBezTo>
                  <a:cubicBezTo>
                    <a:pt x="399" y="100"/>
                    <a:pt x="448" y="75"/>
                    <a:pt x="4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53" name="Google Shape;6353;p10"/>
            <p:cNvSpPr/>
            <p:nvPr/>
          </p:nvSpPr>
          <p:spPr>
            <a:xfrm>
              <a:off x="1409125" y="3784775"/>
              <a:ext cx="173725" cy="39250"/>
            </a:xfrm>
            <a:custGeom>
              <a:avLst/>
              <a:gdLst/>
              <a:ahLst/>
              <a:cxnLst/>
              <a:rect l="l" t="t" r="r" b="b"/>
              <a:pathLst>
                <a:path w="6949" h="1570" extrusionOk="0">
                  <a:moveTo>
                    <a:pt x="1" y="0"/>
                  </a:moveTo>
                  <a:cubicBezTo>
                    <a:pt x="2242" y="897"/>
                    <a:pt x="4483" y="1569"/>
                    <a:pt x="6948" y="1569"/>
                  </a:cubicBezTo>
                  <a:cubicBezTo>
                    <a:pt x="4483" y="1121"/>
                    <a:pt x="2466" y="449"/>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54" name="Google Shape;6354;p10"/>
            <p:cNvSpPr/>
            <p:nvPr/>
          </p:nvSpPr>
          <p:spPr>
            <a:xfrm>
              <a:off x="2210350" y="3790375"/>
              <a:ext cx="11225" cy="7950"/>
            </a:xfrm>
            <a:custGeom>
              <a:avLst/>
              <a:gdLst/>
              <a:ahLst/>
              <a:cxnLst/>
              <a:rect l="l" t="t" r="r" b="b"/>
              <a:pathLst>
                <a:path w="449" h="318" extrusionOk="0">
                  <a:moveTo>
                    <a:pt x="449" y="0"/>
                  </a:moveTo>
                  <a:cubicBezTo>
                    <a:pt x="0" y="0"/>
                    <a:pt x="0" y="0"/>
                    <a:pt x="0" y="225"/>
                  </a:cubicBezTo>
                  <a:cubicBezTo>
                    <a:pt x="66" y="290"/>
                    <a:pt x="132" y="317"/>
                    <a:pt x="192" y="317"/>
                  </a:cubicBezTo>
                  <a:cubicBezTo>
                    <a:pt x="337" y="317"/>
                    <a:pt x="449" y="159"/>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55" name="Google Shape;6355;p10"/>
            <p:cNvSpPr/>
            <p:nvPr/>
          </p:nvSpPr>
          <p:spPr>
            <a:xfrm>
              <a:off x="4524375" y="3795975"/>
              <a:ext cx="16825" cy="11225"/>
            </a:xfrm>
            <a:custGeom>
              <a:avLst/>
              <a:gdLst/>
              <a:ahLst/>
              <a:cxnLst/>
              <a:rect l="l" t="t" r="r" b="b"/>
              <a:pathLst>
                <a:path w="673" h="449" extrusionOk="0">
                  <a:moveTo>
                    <a:pt x="448" y="1"/>
                  </a:moveTo>
                  <a:cubicBezTo>
                    <a:pt x="448" y="449"/>
                    <a:pt x="0" y="449"/>
                    <a:pt x="672" y="449"/>
                  </a:cubicBezTo>
                  <a:cubicBezTo>
                    <a:pt x="672" y="225"/>
                    <a:pt x="672" y="1"/>
                    <a:pt x="4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56" name="Google Shape;6356;p10"/>
            <p:cNvSpPr/>
            <p:nvPr/>
          </p:nvSpPr>
          <p:spPr>
            <a:xfrm>
              <a:off x="4804500" y="3801575"/>
              <a:ext cx="16850" cy="7950"/>
            </a:xfrm>
            <a:custGeom>
              <a:avLst/>
              <a:gdLst/>
              <a:ahLst/>
              <a:cxnLst/>
              <a:rect l="l" t="t" r="r" b="b"/>
              <a:pathLst>
                <a:path w="674" h="318" extrusionOk="0">
                  <a:moveTo>
                    <a:pt x="673" y="1"/>
                  </a:moveTo>
                  <a:cubicBezTo>
                    <a:pt x="225" y="1"/>
                    <a:pt x="1" y="1"/>
                    <a:pt x="225" y="225"/>
                  </a:cubicBezTo>
                  <a:cubicBezTo>
                    <a:pt x="291" y="290"/>
                    <a:pt x="356" y="318"/>
                    <a:pt x="416" y="318"/>
                  </a:cubicBezTo>
                  <a:cubicBezTo>
                    <a:pt x="561" y="318"/>
                    <a:pt x="673" y="159"/>
                    <a:pt x="6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57" name="Google Shape;6357;p10"/>
            <p:cNvSpPr/>
            <p:nvPr/>
          </p:nvSpPr>
          <p:spPr>
            <a:xfrm>
              <a:off x="5219125" y="3803950"/>
              <a:ext cx="4700" cy="6500"/>
            </a:xfrm>
            <a:custGeom>
              <a:avLst/>
              <a:gdLst/>
              <a:ahLst/>
              <a:cxnLst/>
              <a:rect l="l" t="t" r="r" b="b"/>
              <a:pathLst>
                <a:path w="188" h="260" extrusionOk="0">
                  <a:moveTo>
                    <a:pt x="113" y="0"/>
                  </a:moveTo>
                  <a:cubicBezTo>
                    <a:pt x="85" y="0"/>
                    <a:pt x="48" y="35"/>
                    <a:pt x="1" y="130"/>
                  </a:cubicBezTo>
                  <a:cubicBezTo>
                    <a:pt x="48" y="224"/>
                    <a:pt x="85" y="259"/>
                    <a:pt x="113" y="259"/>
                  </a:cubicBezTo>
                  <a:cubicBezTo>
                    <a:pt x="187" y="259"/>
                    <a:pt x="187" y="0"/>
                    <a:pt x="11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58" name="Google Shape;6358;p10"/>
            <p:cNvSpPr/>
            <p:nvPr/>
          </p:nvSpPr>
          <p:spPr>
            <a:xfrm>
              <a:off x="5235925" y="3803950"/>
              <a:ext cx="4700" cy="6500"/>
            </a:xfrm>
            <a:custGeom>
              <a:avLst/>
              <a:gdLst/>
              <a:ahLst/>
              <a:cxnLst/>
              <a:rect l="l" t="t" r="r" b="b"/>
              <a:pathLst>
                <a:path w="188" h="260" extrusionOk="0">
                  <a:moveTo>
                    <a:pt x="113" y="0"/>
                  </a:moveTo>
                  <a:cubicBezTo>
                    <a:pt x="86" y="0"/>
                    <a:pt x="48" y="35"/>
                    <a:pt x="1" y="130"/>
                  </a:cubicBezTo>
                  <a:cubicBezTo>
                    <a:pt x="48" y="224"/>
                    <a:pt x="86" y="259"/>
                    <a:pt x="113" y="259"/>
                  </a:cubicBezTo>
                  <a:cubicBezTo>
                    <a:pt x="188" y="259"/>
                    <a:pt x="188" y="0"/>
                    <a:pt x="11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59" name="Google Shape;6359;p10"/>
            <p:cNvSpPr/>
            <p:nvPr/>
          </p:nvSpPr>
          <p:spPr>
            <a:xfrm>
              <a:off x="4877350" y="3803950"/>
              <a:ext cx="4700" cy="6500"/>
            </a:xfrm>
            <a:custGeom>
              <a:avLst/>
              <a:gdLst/>
              <a:ahLst/>
              <a:cxnLst/>
              <a:rect l="l" t="t" r="r" b="b"/>
              <a:pathLst>
                <a:path w="188" h="260" extrusionOk="0">
                  <a:moveTo>
                    <a:pt x="112" y="0"/>
                  </a:moveTo>
                  <a:cubicBezTo>
                    <a:pt x="85" y="0"/>
                    <a:pt x="48" y="35"/>
                    <a:pt x="0" y="130"/>
                  </a:cubicBezTo>
                  <a:cubicBezTo>
                    <a:pt x="48" y="224"/>
                    <a:pt x="85" y="259"/>
                    <a:pt x="112" y="259"/>
                  </a:cubicBezTo>
                  <a:cubicBezTo>
                    <a:pt x="187" y="259"/>
                    <a:pt x="187" y="0"/>
                    <a:pt x="11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60" name="Google Shape;6360;p10"/>
            <p:cNvSpPr/>
            <p:nvPr/>
          </p:nvSpPr>
          <p:spPr>
            <a:xfrm>
              <a:off x="4602800" y="3809550"/>
              <a:ext cx="4700" cy="6500"/>
            </a:xfrm>
            <a:custGeom>
              <a:avLst/>
              <a:gdLst/>
              <a:ahLst/>
              <a:cxnLst/>
              <a:rect l="l" t="t" r="r" b="b"/>
              <a:pathLst>
                <a:path w="188" h="260" extrusionOk="0">
                  <a:moveTo>
                    <a:pt x="113" y="0"/>
                  </a:moveTo>
                  <a:cubicBezTo>
                    <a:pt x="85" y="0"/>
                    <a:pt x="48" y="35"/>
                    <a:pt x="1" y="130"/>
                  </a:cubicBezTo>
                  <a:cubicBezTo>
                    <a:pt x="48" y="225"/>
                    <a:pt x="85" y="259"/>
                    <a:pt x="113" y="259"/>
                  </a:cubicBezTo>
                  <a:cubicBezTo>
                    <a:pt x="187" y="259"/>
                    <a:pt x="187" y="0"/>
                    <a:pt x="11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61" name="Google Shape;6361;p10"/>
            <p:cNvSpPr/>
            <p:nvPr/>
          </p:nvSpPr>
          <p:spPr>
            <a:xfrm>
              <a:off x="4978200" y="3815150"/>
              <a:ext cx="4700" cy="6500"/>
            </a:xfrm>
            <a:custGeom>
              <a:avLst/>
              <a:gdLst/>
              <a:ahLst/>
              <a:cxnLst/>
              <a:rect l="l" t="t" r="r" b="b"/>
              <a:pathLst>
                <a:path w="188" h="260" extrusionOk="0">
                  <a:moveTo>
                    <a:pt x="113" y="1"/>
                  </a:moveTo>
                  <a:cubicBezTo>
                    <a:pt x="85" y="1"/>
                    <a:pt x="48" y="35"/>
                    <a:pt x="1" y="130"/>
                  </a:cubicBezTo>
                  <a:cubicBezTo>
                    <a:pt x="48" y="225"/>
                    <a:pt x="85" y="259"/>
                    <a:pt x="113" y="259"/>
                  </a:cubicBezTo>
                  <a:cubicBezTo>
                    <a:pt x="187" y="259"/>
                    <a:pt x="187" y="1"/>
                    <a:pt x="1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62" name="Google Shape;6362;p10"/>
            <p:cNvSpPr/>
            <p:nvPr/>
          </p:nvSpPr>
          <p:spPr>
            <a:xfrm>
              <a:off x="5011825" y="3815150"/>
              <a:ext cx="7825" cy="6500"/>
            </a:xfrm>
            <a:custGeom>
              <a:avLst/>
              <a:gdLst/>
              <a:ahLst/>
              <a:cxnLst/>
              <a:rect l="l" t="t" r="r" b="b"/>
              <a:pathLst>
                <a:path w="313" h="260" extrusionOk="0">
                  <a:moveTo>
                    <a:pt x="201" y="1"/>
                  </a:moveTo>
                  <a:cubicBezTo>
                    <a:pt x="160" y="1"/>
                    <a:pt x="95" y="35"/>
                    <a:pt x="0" y="130"/>
                  </a:cubicBezTo>
                  <a:cubicBezTo>
                    <a:pt x="48" y="225"/>
                    <a:pt x="95" y="259"/>
                    <a:pt x="136" y="259"/>
                  </a:cubicBezTo>
                  <a:cubicBezTo>
                    <a:pt x="248" y="259"/>
                    <a:pt x="313" y="1"/>
                    <a:pt x="20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63" name="Google Shape;6363;p10"/>
            <p:cNvSpPr/>
            <p:nvPr/>
          </p:nvSpPr>
          <p:spPr>
            <a:xfrm>
              <a:off x="5217250" y="3818375"/>
              <a:ext cx="22450" cy="7500"/>
            </a:xfrm>
            <a:custGeom>
              <a:avLst/>
              <a:gdLst/>
              <a:ahLst/>
              <a:cxnLst/>
              <a:rect l="l" t="t" r="r" b="b"/>
              <a:pathLst>
                <a:path w="898" h="300" extrusionOk="0">
                  <a:moveTo>
                    <a:pt x="300" y="1"/>
                  </a:moveTo>
                  <a:cubicBezTo>
                    <a:pt x="1" y="225"/>
                    <a:pt x="1" y="300"/>
                    <a:pt x="100" y="300"/>
                  </a:cubicBezTo>
                  <a:cubicBezTo>
                    <a:pt x="300" y="300"/>
                    <a:pt x="897" y="1"/>
                    <a:pt x="30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64" name="Google Shape;6364;p10"/>
            <p:cNvSpPr/>
            <p:nvPr/>
          </p:nvSpPr>
          <p:spPr>
            <a:xfrm>
              <a:off x="1504375" y="3824000"/>
              <a:ext cx="5625" cy="25"/>
            </a:xfrm>
            <a:custGeom>
              <a:avLst/>
              <a:gdLst/>
              <a:ahLst/>
              <a:cxnLst/>
              <a:rect l="l" t="t" r="r" b="b"/>
              <a:pathLst>
                <a:path w="225" h="1" extrusionOk="0">
                  <a:moveTo>
                    <a:pt x="225" y="0"/>
                  </a:moveTo>
                  <a:lnTo>
                    <a:pt x="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65" name="Google Shape;6365;p10"/>
            <p:cNvSpPr/>
            <p:nvPr/>
          </p:nvSpPr>
          <p:spPr>
            <a:xfrm>
              <a:off x="1515575" y="3823125"/>
              <a:ext cx="25675" cy="11475"/>
            </a:xfrm>
            <a:custGeom>
              <a:avLst/>
              <a:gdLst/>
              <a:ahLst/>
              <a:cxnLst/>
              <a:rect l="l" t="t" r="r" b="b"/>
              <a:pathLst>
                <a:path w="1027" h="459" extrusionOk="0">
                  <a:moveTo>
                    <a:pt x="510" y="0"/>
                  </a:moveTo>
                  <a:cubicBezTo>
                    <a:pt x="310" y="0"/>
                    <a:pt x="96" y="70"/>
                    <a:pt x="1" y="259"/>
                  </a:cubicBezTo>
                  <a:cubicBezTo>
                    <a:pt x="300" y="259"/>
                    <a:pt x="499" y="458"/>
                    <a:pt x="665" y="458"/>
                  </a:cubicBezTo>
                  <a:cubicBezTo>
                    <a:pt x="748" y="458"/>
                    <a:pt x="823" y="409"/>
                    <a:pt x="897" y="259"/>
                  </a:cubicBezTo>
                  <a:cubicBezTo>
                    <a:pt x="1027" y="130"/>
                    <a:pt x="783" y="0"/>
                    <a:pt x="51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66" name="Google Shape;6366;p10"/>
            <p:cNvSpPr/>
            <p:nvPr/>
          </p:nvSpPr>
          <p:spPr>
            <a:xfrm>
              <a:off x="4913575" y="3837575"/>
              <a:ext cx="9400" cy="6475"/>
            </a:xfrm>
            <a:custGeom>
              <a:avLst/>
              <a:gdLst/>
              <a:ahLst/>
              <a:cxnLst/>
              <a:rect l="l" t="t" r="r" b="b"/>
              <a:pathLst>
                <a:path w="376" h="259" extrusionOk="0">
                  <a:moveTo>
                    <a:pt x="338" y="0"/>
                  </a:moveTo>
                  <a:cubicBezTo>
                    <a:pt x="324" y="0"/>
                    <a:pt x="262" y="35"/>
                    <a:pt x="120" y="129"/>
                  </a:cubicBezTo>
                  <a:cubicBezTo>
                    <a:pt x="26" y="224"/>
                    <a:pt x="1" y="259"/>
                    <a:pt x="15" y="259"/>
                  </a:cubicBezTo>
                  <a:cubicBezTo>
                    <a:pt x="52" y="259"/>
                    <a:pt x="375" y="0"/>
                    <a:pt x="33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67" name="Google Shape;6367;p10"/>
            <p:cNvSpPr/>
            <p:nvPr/>
          </p:nvSpPr>
          <p:spPr>
            <a:xfrm>
              <a:off x="4821325" y="3843900"/>
              <a:ext cx="11225" cy="2525"/>
            </a:xfrm>
            <a:custGeom>
              <a:avLst/>
              <a:gdLst/>
              <a:ahLst/>
              <a:cxnLst/>
              <a:rect l="l" t="t" r="r" b="b"/>
              <a:pathLst>
                <a:path w="449" h="101" extrusionOk="0">
                  <a:moveTo>
                    <a:pt x="116" y="1"/>
                  </a:moveTo>
                  <a:cubicBezTo>
                    <a:pt x="50" y="1"/>
                    <a:pt x="0" y="26"/>
                    <a:pt x="0" y="101"/>
                  </a:cubicBezTo>
                  <a:lnTo>
                    <a:pt x="448" y="101"/>
                  </a:lnTo>
                  <a:cubicBezTo>
                    <a:pt x="448" y="101"/>
                    <a:pt x="249" y="1"/>
                    <a:pt x="11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68" name="Google Shape;6368;p10"/>
            <p:cNvSpPr/>
            <p:nvPr/>
          </p:nvSpPr>
          <p:spPr>
            <a:xfrm>
              <a:off x="4965725" y="3843175"/>
              <a:ext cx="12500" cy="6475"/>
            </a:xfrm>
            <a:custGeom>
              <a:avLst/>
              <a:gdLst/>
              <a:ahLst/>
              <a:cxnLst/>
              <a:rect l="l" t="t" r="r" b="b"/>
              <a:pathLst>
                <a:path w="500" h="259" extrusionOk="0">
                  <a:moveTo>
                    <a:pt x="187" y="0"/>
                  </a:moveTo>
                  <a:cubicBezTo>
                    <a:pt x="0" y="0"/>
                    <a:pt x="65" y="259"/>
                    <a:pt x="252" y="259"/>
                  </a:cubicBezTo>
                  <a:cubicBezTo>
                    <a:pt x="320" y="259"/>
                    <a:pt x="405" y="224"/>
                    <a:pt x="500" y="130"/>
                  </a:cubicBezTo>
                  <a:cubicBezTo>
                    <a:pt x="357" y="35"/>
                    <a:pt x="255" y="0"/>
                    <a:pt x="18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69" name="Google Shape;6369;p10"/>
            <p:cNvSpPr/>
            <p:nvPr/>
          </p:nvSpPr>
          <p:spPr>
            <a:xfrm>
              <a:off x="4944575" y="3843600"/>
              <a:ext cx="22450" cy="13400"/>
            </a:xfrm>
            <a:custGeom>
              <a:avLst/>
              <a:gdLst/>
              <a:ahLst/>
              <a:cxnLst/>
              <a:rect l="l" t="t" r="r" b="b"/>
              <a:pathLst>
                <a:path w="898" h="536" extrusionOk="0">
                  <a:moveTo>
                    <a:pt x="449" y="1"/>
                  </a:moveTo>
                  <a:cubicBezTo>
                    <a:pt x="225" y="1"/>
                    <a:pt x="1" y="113"/>
                    <a:pt x="1" y="337"/>
                  </a:cubicBezTo>
                  <a:cubicBezTo>
                    <a:pt x="1" y="337"/>
                    <a:pt x="300" y="536"/>
                    <a:pt x="565" y="536"/>
                  </a:cubicBezTo>
                  <a:cubicBezTo>
                    <a:pt x="698" y="536"/>
                    <a:pt x="823" y="486"/>
                    <a:pt x="897" y="337"/>
                  </a:cubicBezTo>
                  <a:cubicBezTo>
                    <a:pt x="897" y="113"/>
                    <a:pt x="673" y="1"/>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70" name="Google Shape;6370;p10"/>
            <p:cNvSpPr/>
            <p:nvPr/>
          </p:nvSpPr>
          <p:spPr>
            <a:xfrm>
              <a:off x="4938975" y="3863200"/>
              <a:ext cx="15200" cy="7950"/>
            </a:xfrm>
            <a:custGeom>
              <a:avLst/>
              <a:gdLst/>
              <a:ahLst/>
              <a:cxnLst/>
              <a:rect l="l" t="t" r="r" b="b"/>
              <a:pathLst>
                <a:path w="608" h="318" extrusionOk="0">
                  <a:moveTo>
                    <a:pt x="449" y="1"/>
                  </a:moveTo>
                  <a:cubicBezTo>
                    <a:pt x="225" y="1"/>
                    <a:pt x="1" y="1"/>
                    <a:pt x="225" y="225"/>
                  </a:cubicBezTo>
                  <a:cubicBezTo>
                    <a:pt x="225" y="291"/>
                    <a:pt x="263" y="318"/>
                    <a:pt x="312" y="318"/>
                  </a:cubicBezTo>
                  <a:cubicBezTo>
                    <a:pt x="430" y="318"/>
                    <a:pt x="607" y="159"/>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71" name="Google Shape;6371;p10"/>
            <p:cNvSpPr/>
            <p:nvPr/>
          </p:nvSpPr>
          <p:spPr>
            <a:xfrm>
              <a:off x="4798900" y="3863300"/>
              <a:ext cx="4800" cy="8275"/>
            </a:xfrm>
            <a:custGeom>
              <a:avLst/>
              <a:gdLst/>
              <a:ahLst/>
              <a:cxnLst/>
              <a:rect l="l" t="t" r="r" b="b"/>
              <a:pathLst>
                <a:path w="192" h="331" extrusionOk="0">
                  <a:moveTo>
                    <a:pt x="124" y="0"/>
                  </a:moveTo>
                  <a:cubicBezTo>
                    <a:pt x="96" y="0"/>
                    <a:pt x="55" y="58"/>
                    <a:pt x="1" y="221"/>
                  </a:cubicBezTo>
                  <a:cubicBezTo>
                    <a:pt x="40" y="300"/>
                    <a:pt x="73" y="330"/>
                    <a:pt x="98" y="330"/>
                  </a:cubicBezTo>
                  <a:cubicBezTo>
                    <a:pt x="183" y="330"/>
                    <a:pt x="191" y="0"/>
                    <a:pt x="1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72" name="Google Shape;6372;p10"/>
            <p:cNvSpPr/>
            <p:nvPr/>
          </p:nvSpPr>
          <p:spPr>
            <a:xfrm>
              <a:off x="4670050" y="3871175"/>
              <a:ext cx="4675" cy="6500"/>
            </a:xfrm>
            <a:custGeom>
              <a:avLst/>
              <a:gdLst/>
              <a:ahLst/>
              <a:cxnLst/>
              <a:rect l="l" t="t" r="r" b="b"/>
              <a:pathLst>
                <a:path w="187" h="260" extrusionOk="0">
                  <a:moveTo>
                    <a:pt x="112" y="1"/>
                  </a:moveTo>
                  <a:cubicBezTo>
                    <a:pt x="85" y="1"/>
                    <a:pt x="47" y="35"/>
                    <a:pt x="0" y="130"/>
                  </a:cubicBezTo>
                  <a:cubicBezTo>
                    <a:pt x="47" y="225"/>
                    <a:pt x="85" y="260"/>
                    <a:pt x="112" y="260"/>
                  </a:cubicBezTo>
                  <a:cubicBezTo>
                    <a:pt x="187" y="260"/>
                    <a:pt x="187" y="1"/>
                    <a:pt x="11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73" name="Google Shape;6373;p10"/>
            <p:cNvSpPr/>
            <p:nvPr/>
          </p:nvSpPr>
          <p:spPr>
            <a:xfrm>
              <a:off x="4742875" y="3870475"/>
              <a:ext cx="4850" cy="5150"/>
            </a:xfrm>
            <a:custGeom>
              <a:avLst/>
              <a:gdLst/>
              <a:ahLst/>
              <a:cxnLst/>
              <a:rect l="l" t="t" r="r" b="b"/>
              <a:pathLst>
                <a:path w="194" h="206" extrusionOk="0">
                  <a:moveTo>
                    <a:pt x="130" y="0"/>
                  </a:moveTo>
                  <a:cubicBezTo>
                    <a:pt x="103" y="0"/>
                    <a:pt x="59" y="41"/>
                    <a:pt x="1" y="158"/>
                  </a:cubicBezTo>
                  <a:cubicBezTo>
                    <a:pt x="34" y="192"/>
                    <a:pt x="63" y="205"/>
                    <a:pt x="87" y="205"/>
                  </a:cubicBezTo>
                  <a:cubicBezTo>
                    <a:pt x="179" y="205"/>
                    <a:pt x="193" y="0"/>
                    <a:pt x="13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74" name="Google Shape;6374;p10"/>
            <p:cNvSpPr/>
            <p:nvPr/>
          </p:nvSpPr>
          <p:spPr>
            <a:xfrm>
              <a:off x="2266375" y="3876775"/>
              <a:ext cx="4700" cy="6500"/>
            </a:xfrm>
            <a:custGeom>
              <a:avLst/>
              <a:gdLst/>
              <a:ahLst/>
              <a:cxnLst/>
              <a:rect l="l" t="t" r="r" b="b"/>
              <a:pathLst>
                <a:path w="188" h="260" extrusionOk="0">
                  <a:moveTo>
                    <a:pt x="113" y="1"/>
                  </a:moveTo>
                  <a:cubicBezTo>
                    <a:pt x="85" y="1"/>
                    <a:pt x="48" y="36"/>
                    <a:pt x="1" y="130"/>
                  </a:cubicBezTo>
                  <a:cubicBezTo>
                    <a:pt x="48" y="225"/>
                    <a:pt x="85" y="260"/>
                    <a:pt x="113" y="260"/>
                  </a:cubicBezTo>
                  <a:cubicBezTo>
                    <a:pt x="187" y="260"/>
                    <a:pt x="187" y="1"/>
                    <a:pt x="1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75" name="Google Shape;6375;p10"/>
            <p:cNvSpPr/>
            <p:nvPr/>
          </p:nvSpPr>
          <p:spPr>
            <a:xfrm>
              <a:off x="6692700" y="3874425"/>
              <a:ext cx="16600" cy="12375"/>
            </a:xfrm>
            <a:custGeom>
              <a:avLst/>
              <a:gdLst/>
              <a:ahLst/>
              <a:cxnLst/>
              <a:rect l="l" t="t" r="r" b="b"/>
              <a:pathLst>
                <a:path w="664" h="495" extrusionOk="0">
                  <a:moveTo>
                    <a:pt x="225" y="0"/>
                  </a:moveTo>
                  <a:cubicBezTo>
                    <a:pt x="225" y="224"/>
                    <a:pt x="225" y="224"/>
                    <a:pt x="1" y="448"/>
                  </a:cubicBezTo>
                  <a:cubicBezTo>
                    <a:pt x="97" y="480"/>
                    <a:pt x="179" y="494"/>
                    <a:pt x="248" y="494"/>
                  </a:cubicBezTo>
                  <a:cubicBezTo>
                    <a:pt x="664" y="494"/>
                    <a:pt x="609" y="0"/>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76" name="Google Shape;6376;p10"/>
            <p:cNvSpPr/>
            <p:nvPr/>
          </p:nvSpPr>
          <p:spPr>
            <a:xfrm>
              <a:off x="3106825" y="3885625"/>
              <a:ext cx="5625" cy="25"/>
            </a:xfrm>
            <a:custGeom>
              <a:avLst/>
              <a:gdLst/>
              <a:ahLst/>
              <a:cxnLst/>
              <a:rect l="l" t="t" r="r" b="b"/>
              <a:pathLst>
                <a:path w="225" h="1" extrusionOk="0">
                  <a:moveTo>
                    <a:pt x="224" y="0"/>
                  </a:moveTo>
                  <a:lnTo>
                    <a:pt x="0" y="0"/>
                  </a:lnTo>
                  <a:cubicBezTo>
                    <a:pt x="0" y="0"/>
                    <a:pt x="224" y="0"/>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77" name="Google Shape;6377;p10"/>
            <p:cNvSpPr/>
            <p:nvPr/>
          </p:nvSpPr>
          <p:spPr>
            <a:xfrm>
              <a:off x="5230575" y="3906875"/>
              <a:ext cx="16600" cy="7950"/>
            </a:xfrm>
            <a:custGeom>
              <a:avLst/>
              <a:gdLst/>
              <a:ahLst/>
              <a:cxnLst/>
              <a:rect l="l" t="t" r="r" b="b"/>
              <a:pathLst>
                <a:path w="664" h="318" extrusionOk="0">
                  <a:moveTo>
                    <a:pt x="542" y="0"/>
                  </a:moveTo>
                  <a:cubicBezTo>
                    <a:pt x="317" y="0"/>
                    <a:pt x="0" y="317"/>
                    <a:pt x="225" y="317"/>
                  </a:cubicBezTo>
                  <a:cubicBezTo>
                    <a:pt x="271" y="317"/>
                    <a:pt x="341" y="304"/>
                    <a:pt x="439" y="271"/>
                  </a:cubicBezTo>
                  <a:cubicBezTo>
                    <a:pt x="439" y="271"/>
                    <a:pt x="663" y="47"/>
                    <a:pt x="663" y="47"/>
                  </a:cubicBezTo>
                  <a:cubicBezTo>
                    <a:pt x="630" y="14"/>
                    <a:pt x="588" y="0"/>
                    <a:pt x="54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78" name="Google Shape;6378;p10"/>
            <p:cNvSpPr/>
            <p:nvPr/>
          </p:nvSpPr>
          <p:spPr>
            <a:xfrm>
              <a:off x="4989400" y="3939325"/>
              <a:ext cx="11225" cy="7950"/>
            </a:xfrm>
            <a:custGeom>
              <a:avLst/>
              <a:gdLst/>
              <a:ahLst/>
              <a:cxnLst/>
              <a:rect l="l" t="t" r="r" b="b"/>
              <a:pathLst>
                <a:path w="449" h="318" extrusionOk="0">
                  <a:moveTo>
                    <a:pt x="80" y="1"/>
                  </a:moveTo>
                  <a:cubicBezTo>
                    <a:pt x="1" y="1"/>
                    <a:pt x="1" y="159"/>
                    <a:pt x="1" y="318"/>
                  </a:cubicBezTo>
                  <a:cubicBezTo>
                    <a:pt x="225" y="318"/>
                    <a:pt x="449" y="318"/>
                    <a:pt x="225" y="94"/>
                  </a:cubicBezTo>
                  <a:cubicBezTo>
                    <a:pt x="159" y="28"/>
                    <a:pt x="113" y="1"/>
                    <a:pt x="8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79" name="Google Shape;6379;p10"/>
            <p:cNvSpPr/>
            <p:nvPr/>
          </p:nvSpPr>
          <p:spPr>
            <a:xfrm>
              <a:off x="5006225" y="3941650"/>
              <a:ext cx="5625" cy="2525"/>
            </a:xfrm>
            <a:custGeom>
              <a:avLst/>
              <a:gdLst/>
              <a:ahLst/>
              <a:cxnLst/>
              <a:rect l="l" t="t" r="r" b="b"/>
              <a:pathLst>
                <a:path w="225" h="101" extrusionOk="0">
                  <a:moveTo>
                    <a:pt x="0" y="1"/>
                  </a:moveTo>
                  <a:cubicBezTo>
                    <a:pt x="0" y="1"/>
                    <a:pt x="100" y="100"/>
                    <a:pt x="166" y="100"/>
                  </a:cubicBezTo>
                  <a:cubicBezTo>
                    <a:pt x="199" y="100"/>
                    <a:pt x="224" y="75"/>
                    <a:pt x="2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80" name="Google Shape;6380;p10"/>
            <p:cNvSpPr/>
            <p:nvPr/>
          </p:nvSpPr>
          <p:spPr>
            <a:xfrm>
              <a:off x="4658825" y="3947250"/>
              <a:ext cx="5625" cy="25"/>
            </a:xfrm>
            <a:custGeom>
              <a:avLst/>
              <a:gdLst/>
              <a:ahLst/>
              <a:cxnLst/>
              <a:rect l="l" t="t" r="r" b="b"/>
              <a:pathLst>
                <a:path w="225" h="1" extrusionOk="0">
                  <a:moveTo>
                    <a:pt x="225" y="1"/>
                  </a:moveTo>
                  <a:lnTo>
                    <a:pt x="1" y="1"/>
                  </a:lnTo>
                  <a:cubicBezTo>
                    <a:pt x="1" y="1"/>
                    <a:pt x="225" y="1"/>
                    <a:pt x="2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81" name="Google Shape;6381;p10"/>
            <p:cNvSpPr/>
            <p:nvPr/>
          </p:nvSpPr>
          <p:spPr>
            <a:xfrm>
              <a:off x="2092675" y="3941650"/>
              <a:ext cx="22450" cy="22450"/>
            </a:xfrm>
            <a:custGeom>
              <a:avLst/>
              <a:gdLst/>
              <a:ahLst/>
              <a:cxnLst/>
              <a:rect l="l" t="t" r="r" b="b"/>
              <a:pathLst>
                <a:path w="898" h="898" extrusionOk="0">
                  <a:moveTo>
                    <a:pt x="449" y="449"/>
                  </a:moveTo>
                  <a:cubicBezTo>
                    <a:pt x="1" y="1"/>
                    <a:pt x="897" y="897"/>
                    <a:pt x="449" y="449"/>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82" name="Google Shape;6382;p10"/>
            <p:cNvSpPr/>
            <p:nvPr/>
          </p:nvSpPr>
          <p:spPr>
            <a:xfrm>
              <a:off x="4686850" y="3949000"/>
              <a:ext cx="15425" cy="9475"/>
            </a:xfrm>
            <a:custGeom>
              <a:avLst/>
              <a:gdLst/>
              <a:ahLst/>
              <a:cxnLst/>
              <a:rect l="l" t="t" r="r" b="b"/>
              <a:pathLst>
                <a:path w="617" h="379" extrusionOk="0">
                  <a:moveTo>
                    <a:pt x="197" y="1"/>
                  </a:moveTo>
                  <a:cubicBezTo>
                    <a:pt x="126" y="1"/>
                    <a:pt x="56" y="43"/>
                    <a:pt x="0" y="155"/>
                  </a:cubicBezTo>
                  <a:cubicBezTo>
                    <a:pt x="449" y="155"/>
                    <a:pt x="449" y="155"/>
                    <a:pt x="449" y="379"/>
                  </a:cubicBezTo>
                  <a:cubicBezTo>
                    <a:pt x="617" y="379"/>
                    <a:pt x="407" y="1"/>
                    <a:pt x="1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83" name="Google Shape;6383;p10"/>
            <p:cNvSpPr/>
            <p:nvPr/>
          </p:nvSpPr>
          <p:spPr>
            <a:xfrm>
              <a:off x="4832525" y="3958450"/>
              <a:ext cx="11225" cy="25"/>
            </a:xfrm>
            <a:custGeom>
              <a:avLst/>
              <a:gdLst/>
              <a:ahLst/>
              <a:cxnLst/>
              <a:rect l="l" t="t" r="r" b="b"/>
              <a:pathLst>
                <a:path w="449" h="1" extrusionOk="0">
                  <a:moveTo>
                    <a:pt x="0" y="1"/>
                  </a:moveTo>
                  <a:lnTo>
                    <a:pt x="449" y="1"/>
                  </a:lnTo>
                  <a:cubicBezTo>
                    <a:pt x="449" y="1"/>
                    <a:pt x="0"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84" name="Google Shape;6384;p10"/>
            <p:cNvSpPr/>
            <p:nvPr/>
          </p:nvSpPr>
          <p:spPr>
            <a:xfrm>
              <a:off x="4698050" y="3969675"/>
              <a:ext cx="11225" cy="2500"/>
            </a:xfrm>
            <a:custGeom>
              <a:avLst/>
              <a:gdLst/>
              <a:ahLst/>
              <a:cxnLst/>
              <a:rect l="l" t="t" r="r" b="b"/>
              <a:pathLst>
                <a:path w="449" h="100" extrusionOk="0">
                  <a:moveTo>
                    <a:pt x="1" y="0"/>
                  </a:moveTo>
                  <a:cubicBezTo>
                    <a:pt x="1" y="0"/>
                    <a:pt x="200" y="100"/>
                    <a:pt x="333" y="100"/>
                  </a:cubicBezTo>
                  <a:cubicBezTo>
                    <a:pt x="399" y="100"/>
                    <a:pt x="449" y="75"/>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85" name="Google Shape;6385;p10"/>
            <p:cNvSpPr/>
            <p:nvPr/>
          </p:nvSpPr>
          <p:spPr>
            <a:xfrm>
              <a:off x="5644950" y="3995200"/>
              <a:ext cx="16825" cy="6700"/>
            </a:xfrm>
            <a:custGeom>
              <a:avLst/>
              <a:gdLst/>
              <a:ahLst/>
              <a:cxnLst/>
              <a:rect l="l" t="t" r="r" b="b"/>
              <a:pathLst>
                <a:path w="673" h="268" extrusionOk="0">
                  <a:moveTo>
                    <a:pt x="274" y="0"/>
                  </a:moveTo>
                  <a:cubicBezTo>
                    <a:pt x="175" y="0"/>
                    <a:pt x="75" y="25"/>
                    <a:pt x="1" y="100"/>
                  </a:cubicBezTo>
                  <a:cubicBezTo>
                    <a:pt x="225" y="212"/>
                    <a:pt x="393" y="268"/>
                    <a:pt x="505" y="268"/>
                  </a:cubicBezTo>
                  <a:cubicBezTo>
                    <a:pt x="617" y="268"/>
                    <a:pt x="673" y="212"/>
                    <a:pt x="673" y="100"/>
                  </a:cubicBezTo>
                  <a:cubicBezTo>
                    <a:pt x="673" y="100"/>
                    <a:pt x="474" y="0"/>
                    <a:pt x="27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86" name="Google Shape;6386;p10"/>
            <p:cNvSpPr/>
            <p:nvPr/>
          </p:nvSpPr>
          <p:spPr>
            <a:xfrm>
              <a:off x="5527300" y="4015900"/>
              <a:ext cx="11225" cy="4225"/>
            </a:xfrm>
            <a:custGeom>
              <a:avLst/>
              <a:gdLst/>
              <a:ahLst/>
              <a:cxnLst/>
              <a:rect l="l" t="t" r="r" b="b"/>
              <a:pathLst>
                <a:path w="449" h="169" extrusionOk="0">
                  <a:moveTo>
                    <a:pt x="224" y="0"/>
                  </a:moveTo>
                  <a:cubicBezTo>
                    <a:pt x="112" y="0"/>
                    <a:pt x="0" y="56"/>
                    <a:pt x="0" y="168"/>
                  </a:cubicBezTo>
                  <a:lnTo>
                    <a:pt x="448" y="168"/>
                  </a:lnTo>
                  <a:cubicBezTo>
                    <a:pt x="448" y="56"/>
                    <a:pt x="336" y="0"/>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87" name="Google Shape;6387;p10"/>
            <p:cNvSpPr/>
            <p:nvPr/>
          </p:nvSpPr>
          <p:spPr>
            <a:xfrm>
              <a:off x="4513150" y="4040025"/>
              <a:ext cx="14975" cy="2500"/>
            </a:xfrm>
            <a:custGeom>
              <a:avLst/>
              <a:gdLst/>
              <a:ahLst/>
              <a:cxnLst/>
              <a:rect l="l" t="t" r="r" b="b"/>
              <a:pathLst>
                <a:path w="599" h="100" extrusionOk="0">
                  <a:moveTo>
                    <a:pt x="167" y="0"/>
                  </a:moveTo>
                  <a:cubicBezTo>
                    <a:pt x="75" y="0"/>
                    <a:pt x="1" y="25"/>
                    <a:pt x="1" y="100"/>
                  </a:cubicBezTo>
                  <a:lnTo>
                    <a:pt x="449" y="100"/>
                  </a:lnTo>
                  <a:cubicBezTo>
                    <a:pt x="598" y="100"/>
                    <a:pt x="349" y="0"/>
                    <a:pt x="1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88" name="Google Shape;6388;p10"/>
            <p:cNvSpPr/>
            <p:nvPr/>
          </p:nvSpPr>
          <p:spPr>
            <a:xfrm>
              <a:off x="3825875" y="4048100"/>
              <a:ext cx="14950" cy="2525"/>
            </a:xfrm>
            <a:custGeom>
              <a:avLst/>
              <a:gdLst/>
              <a:ahLst/>
              <a:cxnLst/>
              <a:rect l="l" t="t" r="r" b="b"/>
              <a:pathLst>
                <a:path w="598" h="101" extrusionOk="0">
                  <a:moveTo>
                    <a:pt x="149" y="1"/>
                  </a:moveTo>
                  <a:cubicBezTo>
                    <a:pt x="0" y="1"/>
                    <a:pt x="249" y="100"/>
                    <a:pt x="432" y="100"/>
                  </a:cubicBezTo>
                  <a:cubicBezTo>
                    <a:pt x="523" y="100"/>
                    <a:pt x="598" y="75"/>
                    <a:pt x="5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89" name="Google Shape;6389;p10"/>
            <p:cNvSpPr/>
            <p:nvPr/>
          </p:nvSpPr>
          <p:spPr>
            <a:xfrm>
              <a:off x="5773825" y="4040175"/>
              <a:ext cx="11225" cy="7950"/>
            </a:xfrm>
            <a:custGeom>
              <a:avLst/>
              <a:gdLst/>
              <a:ahLst/>
              <a:cxnLst/>
              <a:rect l="l" t="t" r="r" b="b"/>
              <a:pathLst>
                <a:path w="449" h="318" extrusionOk="0">
                  <a:moveTo>
                    <a:pt x="79" y="1"/>
                  </a:moveTo>
                  <a:cubicBezTo>
                    <a:pt x="0" y="1"/>
                    <a:pt x="0" y="159"/>
                    <a:pt x="0" y="318"/>
                  </a:cubicBezTo>
                  <a:cubicBezTo>
                    <a:pt x="224" y="318"/>
                    <a:pt x="448" y="318"/>
                    <a:pt x="224" y="94"/>
                  </a:cubicBezTo>
                  <a:cubicBezTo>
                    <a:pt x="159" y="28"/>
                    <a:pt x="112" y="1"/>
                    <a:pt x="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90" name="Google Shape;6390;p10"/>
            <p:cNvSpPr/>
            <p:nvPr/>
          </p:nvSpPr>
          <p:spPr>
            <a:xfrm>
              <a:off x="3779175" y="4048100"/>
              <a:ext cx="11225" cy="7950"/>
            </a:xfrm>
            <a:custGeom>
              <a:avLst/>
              <a:gdLst/>
              <a:ahLst/>
              <a:cxnLst/>
              <a:rect l="l" t="t" r="r" b="b"/>
              <a:pathLst>
                <a:path w="449" h="318" extrusionOk="0">
                  <a:moveTo>
                    <a:pt x="449" y="1"/>
                  </a:moveTo>
                  <a:cubicBezTo>
                    <a:pt x="449" y="1"/>
                    <a:pt x="0" y="1"/>
                    <a:pt x="0" y="225"/>
                  </a:cubicBezTo>
                  <a:cubicBezTo>
                    <a:pt x="0" y="291"/>
                    <a:pt x="39" y="318"/>
                    <a:pt x="93" y="318"/>
                  </a:cubicBezTo>
                  <a:cubicBezTo>
                    <a:pt x="224" y="318"/>
                    <a:pt x="449" y="159"/>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91" name="Google Shape;6391;p10"/>
            <p:cNvSpPr/>
            <p:nvPr/>
          </p:nvSpPr>
          <p:spPr>
            <a:xfrm>
              <a:off x="5591350" y="4058125"/>
              <a:ext cx="11100" cy="5150"/>
            </a:xfrm>
            <a:custGeom>
              <a:avLst/>
              <a:gdLst/>
              <a:ahLst/>
              <a:cxnLst/>
              <a:rect l="l" t="t" r="r" b="b"/>
              <a:pathLst>
                <a:path w="444" h="206" extrusionOk="0">
                  <a:moveTo>
                    <a:pt x="321" y="1"/>
                  </a:moveTo>
                  <a:cubicBezTo>
                    <a:pt x="289" y="1"/>
                    <a:pt x="229" y="14"/>
                    <a:pt x="127" y="48"/>
                  </a:cubicBezTo>
                  <a:cubicBezTo>
                    <a:pt x="10" y="165"/>
                    <a:pt x="0" y="206"/>
                    <a:pt x="38" y="206"/>
                  </a:cubicBezTo>
                  <a:cubicBezTo>
                    <a:pt x="121" y="206"/>
                    <a:pt x="443" y="1"/>
                    <a:pt x="32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92" name="Google Shape;6392;p10"/>
            <p:cNvSpPr/>
            <p:nvPr/>
          </p:nvSpPr>
          <p:spPr>
            <a:xfrm>
              <a:off x="5622775" y="4069375"/>
              <a:ext cx="16600" cy="12375"/>
            </a:xfrm>
            <a:custGeom>
              <a:avLst/>
              <a:gdLst/>
              <a:ahLst/>
              <a:cxnLst/>
              <a:rect l="l" t="t" r="r" b="b"/>
              <a:pathLst>
                <a:path w="664" h="495" extrusionOk="0">
                  <a:moveTo>
                    <a:pt x="416" y="1"/>
                  </a:moveTo>
                  <a:cubicBezTo>
                    <a:pt x="0" y="1"/>
                    <a:pt x="55" y="494"/>
                    <a:pt x="439" y="494"/>
                  </a:cubicBezTo>
                  <a:cubicBezTo>
                    <a:pt x="439" y="270"/>
                    <a:pt x="663" y="270"/>
                    <a:pt x="663" y="46"/>
                  </a:cubicBezTo>
                  <a:cubicBezTo>
                    <a:pt x="567" y="14"/>
                    <a:pt x="485" y="1"/>
                    <a:pt x="41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93" name="Google Shape;6393;p10"/>
            <p:cNvSpPr/>
            <p:nvPr/>
          </p:nvSpPr>
          <p:spPr>
            <a:xfrm>
              <a:off x="5773825" y="4088725"/>
              <a:ext cx="22425" cy="4225"/>
            </a:xfrm>
            <a:custGeom>
              <a:avLst/>
              <a:gdLst/>
              <a:ahLst/>
              <a:cxnLst/>
              <a:rect l="l" t="t" r="r" b="b"/>
              <a:pathLst>
                <a:path w="897" h="169" extrusionOk="0">
                  <a:moveTo>
                    <a:pt x="505" y="1"/>
                  </a:moveTo>
                  <a:cubicBezTo>
                    <a:pt x="280" y="1"/>
                    <a:pt x="0" y="57"/>
                    <a:pt x="0" y="169"/>
                  </a:cubicBezTo>
                  <a:lnTo>
                    <a:pt x="673" y="169"/>
                  </a:lnTo>
                  <a:cubicBezTo>
                    <a:pt x="897" y="57"/>
                    <a:pt x="729" y="1"/>
                    <a:pt x="50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94" name="Google Shape;6394;p10"/>
            <p:cNvSpPr/>
            <p:nvPr/>
          </p:nvSpPr>
          <p:spPr>
            <a:xfrm>
              <a:off x="5829850" y="4092925"/>
              <a:ext cx="5625" cy="2525"/>
            </a:xfrm>
            <a:custGeom>
              <a:avLst/>
              <a:gdLst/>
              <a:ahLst/>
              <a:cxnLst/>
              <a:rect l="l" t="t" r="r" b="b"/>
              <a:pathLst>
                <a:path w="225" h="101" extrusionOk="0">
                  <a:moveTo>
                    <a:pt x="0" y="1"/>
                  </a:moveTo>
                  <a:cubicBezTo>
                    <a:pt x="0" y="1"/>
                    <a:pt x="100" y="100"/>
                    <a:pt x="166" y="100"/>
                  </a:cubicBezTo>
                  <a:cubicBezTo>
                    <a:pt x="200" y="100"/>
                    <a:pt x="225" y="75"/>
                    <a:pt x="2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95" name="Google Shape;6395;p10"/>
            <p:cNvSpPr/>
            <p:nvPr/>
          </p:nvSpPr>
          <p:spPr>
            <a:xfrm>
              <a:off x="4552375" y="4120950"/>
              <a:ext cx="5625" cy="2500"/>
            </a:xfrm>
            <a:custGeom>
              <a:avLst/>
              <a:gdLst/>
              <a:ahLst/>
              <a:cxnLst/>
              <a:rect l="l" t="t" r="r" b="b"/>
              <a:pathLst>
                <a:path w="225" h="100" extrusionOk="0">
                  <a:moveTo>
                    <a:pt x="1" y="0"/>
                  </a:moveTo>
                  <a:cubicBezTo>
                    <a:pt x="1" y="0"/>
                    <a:pt x="100" y="100"/>
                    <a:pt x="167" y="100"/>
                  </a:cubicBezTo>
                  <a:cubicBezTo>
                    <a:pt x="200" y="100"/>
                    <a:pt x="225" y="75"/>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96" name="Google Shape;6396;p10"/>
            <p:cNvSpPr/>
            <p:nvPr/>
          </p:nvSpPr>
          <p:spPr>
            <a:xfrm>
              <a:off x="4092925" y="4171375"/>
              <a:ext cx="16850" cy="11225"/>
            </a:xfrm>
            <a:custGeom>
              <a:avLst/>
              <a:gdLst/>
              <a:ahLst/>
              <a:cxnLst/>
              <a:rect l="l" t="t" r="r" b="b"/>
              <a:pathLst>
                <a:path w="674" h="449" extrusionOk="0">
                  <a:moveTo>
                    <a:pt x="1" y="0"/>
                  </a:moveTo>
                  <a:cubicBezTo>
                    <a:pt x="1" y="224"/>
                    <a:pt x="225" y="449"/>
                    <a:pt x="673" y="449"/>
                  </a:cubicBezTo>
                  <a:cubicBezTo>
                    <a:pt x="449" y="224"/>
                    <a:pt x="225"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97" name="Google Shape;6397;p10"/>
            <p:cNvSpPr/>
            <p:nvPr/>
          </p:nvSpPr>
          <p:spPr>
            <a:xfrm>
              <a:off x="4294650" y="4171375"/>
              <a:ext cx="11225" cy="2500"/>
            </a:xfrm>
            <a:custGeom>
              <a:avLst/>
              <a:gdLst/>
              <a:ahLst/>
              <a:cxnLst/>
              <a:rect l="l" t="t" r="r" b="b"/>
              <a:pathLst>
                <a:path w="449" h="100" extrusionOk="0">
                  <a:moveTo>
                    <a:pt x="0" y="0"/>
                  </a:moveTo>
                  <a:cubicBezTo>
                    <a:pt x="0" y="0"/>
                    <a:pt x="199" y="100"/>
                    <a:pt x="332" y="100"/>
                  </a:cubicBezTo>
                  <a:cubicBezTo>
                    <a:pt x="399" y="100"/>
                    <a:pt x="448" y="75"/>
                    <a:pt x="4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98" name="Google Shape;6398;p10"/>
            <p:cNvSpPr/>
            <p:nvPr/>
          </p:nvSpPr>
          <p:spPr>
            <a:xfrm>
              <a:off x="2917500" y="4175800"/>
              <a:ext cx="15650" cy="5150"/>
            </a:xfrm>
            <a:custGeom>
              <a:avLst/>
              <a:gdLst/>
              <a:ahLst/>
              <a:cxnLst/>
              <a:rect l="l" t="t" r="r" b="b"/>
              <a:pathLst>
                <a:path w="626" h="206" extrusionOk="0">
                  <a:moveTo>
                    <a:pt x="308" y="0"/>
                  </a:moveTo>
                  <a:cubicBezTo>
                    <a:pt x="1" y="0"/>
                    <a:pt x="88" y="205"/>
                    <a:pt x="298" y="205"/>
                  </a:cubicBezTo>
                  <a:cubicBezTo>
                    <a:pt x="391" y="205"/>
                    <a:pt x="508" y="165"/>
                    <a:pt x="626" y="47"/>
                  </a:cubicBezTo>
                  <a:cubicBezTo>
                    <a:pt x="491" y="14"/>
                    <a:pt x="386" y="0"/>
                    <a:pt x="30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99" name="Google Shape;6399;p10"/>
            <p:cNvSpPr/>
            <p:nvPr/>
          </p:nvSpPr>
          <p:spPr>
            <a:xfrm>
              <a:off x="4104150" y="4182575"/>
              <a:ext cx="11225" cy="11225"/>
            </a:xfrm>
            <a:custGeom>
              <a:avLst/>
              <a:gdLst/>
              <a:ahLst/>
              <a:cxnLst/>
              <a:rect l="l" t="t" r="r" b="b"/>
              <a:pathLst>
                <a:path w="449" h="449" extrusionOk="0">
                  <a:moveTo>
                    <a:pt x="0" y="1"/>
                  </a:moveTo>
                  <a:cubicBezTo>
                    <a:pt x="0" y="225"/>
                    <a:pt x="0" y="449"/>
                    <a:pt x="224" y="449"/>
                  </a:cubicBezTo>
                  <a:cubicBezTo>
                    <a:pt x="448" y="449"/>
                    <a:pt x="0"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00" name="Google Shape;6400;p10"/>
            <p:cNvSpPr/>
            <p:nvPr/>
          </p:nvSpPr>
          <p:spPr>
            <a:xfrm>
              <a:off x="4322650" y="4210675"/>
              <a:ext cx="4800" cy="8275"/>
            </a:xfrm>
            <a:custGeom>
              <a:avLst/>
              <a:gdLst/>
              <a:ahLst/>
              <a:cxnLst/>
              <a:rect l="l" t="t" r="r" b="b"/>
              <a:pathLst>
                <a:path w="192" h="331" extrusionOk="0">
                  <a:moveTo>
                    <a:pt x="124" y="1"/>
                  </a:moveTo>
                  <a:cubicBezTo>
                    <a:pt x="96" y="1"/>
                    <a:pt x="55" y="58"/>
                    <a:pt x="1" y="221"/>
                  </a:cubicBezTo>
                  <a:cubicBezTo>
                    <a:pt x="40" y="300"/>
                    <a:pt x="73" y="330"/>
                    <a:pt x="98" y="330"/>
                  </a:cubicBezTo>
                  <a:cubicBezTo>
                    <a:pt x="183" y="330"/>
                    <a:pt x="191" y="1"/>
                    <a:pt x="1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01" name="Google Shape;6401;p10"/>
            <p:cNvSpPr/>
            <p:nvPr/>
          </p:nvSpPr>
          <p:spPr>
            <a:xfrm>
              <a:off x="3471000" y="4217600"/>
              <a:ext cx="11250" cy="4225"/>
            </a:xfrm>
            <a:custGeom>
              <a:avLst/>
              <a:gdLst/>
              <a:ahLst/>
              <a:cxnLst/>
              <a:rect l="l" t="t" r="r" b="b"/>
              <a:pathLst>
                <a:path w="450" h="169" extrusionOk="0">
                  <a:moveTo>
                    <a:pt x="225" y="0"/>
                  </a:moveTo>
                  <a:cubicBezTo>
                    <a:pt x="113" y="0"/>
                    <a:pt x="1" y="56"/>
                    <a:pt x="1" y="168"/>
                  </a:cubicBezTo>
                  <a:lnTo>
                    <a:pt x="449" y="168"/>
                  </a:lnTo>
                  <a:cubicBezTo>
                    <a:pt x="449" y="56"/>
                    <a:pt x="337" y="0"/>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02" name="Google Shape;6402;p10"/>
            <p:cNvSpPr/>
            <p:nvPr/>
          </p:nvSpPr>
          <p:spPr>
            <a:xfrm>
              <a:off x="4653225" y="4244200"/>
              <a:ext cx="5625" cy="25"/>
            </a:xfrm>
            <a:custGeom>
              <a:avLst/>
              <a:gdLst/>
              <a:ahLst/>
              <a:cxnLst/>
              <a:rect l="l" t="t" r="r" b="b"/>
              <a:pathLst>
                <a:path w="225" h="1" extrusionOk="0">
                  <a:moveTo>
                    <a:pt x="225" y="1"/>
                  </a:moveTo>
                  <a:lnTo>
                    <a:pt x="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03" name="Google Shape;6403;p10"/>
            <p:cNvSpPr/>
            <p:nvPr/>
          </p:nvSpPr>
          <p:spPr>
            <a:xfrm>
              <a:off x="4602800" y="4277825"/>
              <a:ext cx="11225" cy="11225"/>
            </a:xfrm>
            <a:custGeom>
              <a:avLst/>
              <a:gdLst/>
              <a:ahLst/>
              <a:cxnLst/>
              <a:rect l="l" t="t" r="r" b="b"/>
              <a:pathLst>
                <a:path w="449" h="449" extrusionOk="0">
                  <a:moveTo>
                    <a:pt x="225" y="1"/>
                  </a:moveTo>
                  <a:lnTo>
                    <a:pt x="1" y="449"/>
                  </a:lnTo>
                  <a:cubicBezTo>
                    <a:pt x="449" y="449"/>
                    <a:pt x="449" y="1"/>
                    <a:pt x="2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04" name="Google Shape;6404;p10"/>
            <p:cNvSpPr/>
            <p:nvPr/>
          </p:nvSpPr>
          <p:spPr>
            <a:xfrm>
              <a:off x="4501950" y="4277825"/>
              <a:ext cx="22425" cy="22450"/>
            </a:xfrm>
            <a:custGeom>
              <a:avLst/>
              <a:gdLst/>
              <a:ahLst/>
              <a:cxnLst/>
              <a:rect l="l" t="t" r="r" b="b"/>
              <a:pathLst>
                <a:path w="897" h="898" extrusionOk="0">
                  <a:moveTo>
                    <a:pt x="449" y="1"/>
                  </a:moveTo>
                  <a:cubicBezTo>
                    <a:pt x="449" y="449"/>
                    <a:pt x="1" y="897"/>
                    <a:pt x="673" y="897"/>
                  </a:cubicBezTo>
                  <a:cubicBezTo>
                    <a:pt x="673" y="673"/>
                    <a:pt x="897" y="1"/>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05" name="Google Shape;6405;p10"/>
            <p:cNvSpPr/>
            <p:nvPr/>
          </p:nvSpPr>
          <p:spPr>
            <a:xfrm>
              <a:off x="4507550" y="4300250"/>
              <a:ext cx="33650" cy="22425"/>
            </a:xfrm>
            <a:custGeom>
              <a:avLst/>
              <a:gdLst/>
              <a:ahLst/>
              <a:cxnLst/>
              <a:rect l="l" t="t" r="r" b="b"/>
              <a:pathLst>
                <a:path w="1346" h="897" extrusionOk="0">
                  <a:moveTo>
                    <a:pt x="449" y="0"/>
                  </a:moveTo>
                  <a:cubicBezTo>
                    <a:pt x="225" y="224"/>
                    <a:pt x="1" y="672"/>
                    <a:pt x="1" y="896"/>
                  </a:cubicBezTo>
                  <a:cubicBezTo>
                    <a:pt x="673" y="896"/>
                    <a:pt x="1345" y="0"/>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06" name="Google Shape;6406;p10"/>
            <p:cNvSpPr/>
            <p:nvPr/>
          </p:nvSpPr>
          <p:spPr>
            <a:xfrm>
              <a:off x="4272225" y="4336225"/>
              <a:ext cx="4700" cy="6500"/>
            </a:xfrm>
            <a:custGeom>
              <a:avLst/>
              <a:gdLst/>
              <a:ahLst/>
              <a:cxnLst/>
              <a:rect l="l" t="t" r="r" b="b"/>
              <a:pathLst>
                <a:path w="188" h="260" extrusionOk="0">
                  <a:moveTo>
                    <a:pt x="113" y="0"/>
                  </a:moveTo>
                  <a:cubicBezTo>
                    <a:pt x="85" y="0"/>
                    <a:pt x="48" y="35"/>
                    <a:pt x="1" y="130"/>
                  </a:cubicBezTo>
                  <a:cubicBezTo>
                    <a:pt x="48" y="225"/>
                    <a:pt x="85" y="259"/>
                    <a:pt x="113" y="259"/>
                  </a:cubicBezTo>
                  <a:cubicBezTo>
                    <a:pt x="187" y="259"/>
                    <a:pt x="187" y="0"/>
                    <a:pt x="11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07" name="Google Shape;6407;p10"/>
            <p:cNvSpPr/>
            <p:nvPr/>
          </p:nvSpPr>
          <p:spPr>
            <a:xfrm>
              <a:off x="4838125" y="4361875"/>
              <a:ext cx="5625" cy="2500"/>
            </a:xfrm>
            <a:custGeom>
              <a:avLst/>
              <a:gdLst/>
              <a:ahLst/>
              <a:cxnLst/>
              <a:rect l="l" t="t" r="r" b="b"/>
              <a:pathLst>
                <a:path w="225" h="100" extrusionOk="0">
                  <a:moveTo>
                    <a:pt x="1" y="0"/>
                  </a:moveTo>
                  <a:cubicBezTo>
                    <a:pt x="1" y="0"/>
                    <a:pt x="100" y="100"/>
                    <a:pt x="167" y="100"/>
                  </a:cubicBezTo>
                  <a:cubicBezTo>
                    <a:pt x="200" y="100"/>
                    <a:pt x="225" y="75"/>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08" name="Google Shape;6408;p10"/>
            <p:cNvSpPr/>
            <p:nvPr/>
          </p:nvSpPr>
          <p:spPr>
            <a:xfrm>
              <a:off x="4378675" y="4384275"/>
              <a:ext cx="16850" cy="2525"/>
            </a:xfrm>
            <a:custGeom>
              <a:avLst/>
              <a:gdLst/>
              <a:ahLst/>
              <a:cxnLst/>
              <a:rect l="l" t="t" r="r" b="b"/>
              <a:pathLst>
                <a:path w="674" h="101" extrusionOk="0">
                  <a:moveTo>
                    <a:pt x="1" y="1"/>
                  </a:moveTo>
                  <a:cubicBezTo>
                    <a:pt x="1" y="1"/>
                    <a:pt x="300" y="100"/>
                    <a:pt x="499" y="100"/>
                  </a:cubicBezTo>
                  <a:cubicBezTo>
                    <a:pt x="599" y="100"/>
                    <a:pt x="673" y="75"/>
                    <a:pt x="6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09" name="Google Shape;6409;p10"/>
            <p:cNvSpPr/>
            <p:nvPr/>
          </p:nvSpPr>
          <p:spPr>
            <a:xfrm>
              <a:off x="5768225" y="4384275"/>
              <a:ext cx="11225" cy="25"/>
            </a:xfrm>
            <a:custGeom>
              <a:avLst/>
              <a:gdLst/>
              <a:ahLst/>
              <a:cxnLst/>
              <a:rect l="l" t="t" r="r" b="b"/>
              <a:pathLst>
                <a:path w="449" h="1" extrusionOk="0">
                  <a:moveTo>
                    <a:pt x="448" y="1"/>
                  </a:moveTo>
                  <a:lnTo>
                    <a:pt x="0" y="1"/>
                  </a:lnTo>
                  <a:cubicBezTo>
                    <a:pt x="0" y="1"/>
                    <a:pt x="224" y="1"/>
                    <a:pt x="4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10" name="Google Shape;6410;p10"/>
            <p:cNvSpPr/>
            <p:nvPr/>
          </p:nvSpPr>
          <p:spPr>
            <a:xfrm>
              <a:off x="5757000" y="4384275"/>
              <a:ext cx="11250" cy="25"/>
            </a:xfrm>
            <a:custGeom>
              <a:avLst/>
              <a:gdLst/>
              <a:ahLst/>
              <a:cxnLst/>
              <a:rect l="l" t="t" r="r" b="b"/>
              <a:pathLst>
                <a:path w="450" h="1" extrusionOk="0">
                  <a:moveTo>
                    <a:pt x="449" y="1"/>
                  </a:moveTo>
                  <a:cubicBezTo>
                    <a:pt x="225" y="1"/>
                    <a:pt x="1"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11" name="Google Shape;6411;p10"/>
            <p:cNvSpPr/>
            <p:nvPr/>
          </p:nvSpPr>
          <p:spPr>
            <a:xfrm>
              <a:off x="4473925" y="4381950"/>
              <a:ext cx="16850" cy="7950"/>
            </a:xfrm>
            <a:custGeom>
              <a:avLst/>
              <a:gdLst/>
              <a:ahLst/>
              <a:cxnLst/>
              <a:rect l="l" t="t" r="r" b="b"/>
              <a:pathLst>
                <a:path w="674" h="318" extrusionOk="0">
                  <a:moveTo>
                    <a:pt x="436" y="1"/>
                  </a:moveTo>
                  <a:cubicBezTo>
                    <a:pt x="225" y="1"/>
                    <a:pt x="1" y="159"/>
                    <a:pt x="1" y="318"/>
                  </a:cubicBezTo>
                  <a:cubicBezTo>
                    <a:pt x="225" y="318"/>
                    <a:pt x="673" y="318"/>
                    <a:pt x="673" y="94"/>
                  </a:cubicBezTo>
                  <a:cubicBezTo>
                    <a:pt x="608" y="28"/>
                    <a:pt x="523" y="1"/>
                    <a:pt x="43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12" name="Google Shape;6412;p10"/>
            <p:cNvSpPr/>
            <p:nvPr/>
          </p:nvSpPr>
          <p:spPr>
            <a:xfrm>
              <a:off x="4507550" y="4386650"/>
              <a:ext cx="4700" cy="6500"/>
            </a:xfrm>
            <a:custGeom>
              <a:avLst/>
              <a:gdLst/>
              <a:ahLst/>
              <a:cxnLst/>
              <a:rect l="l" t="t" r="r" b="b"/>
              <a:pathLst>
                <a:path w="188" h="260" extrusionOk="0">
                  <a:moveTo>
                    <a:pt x="113" y="0"/>
                  </a:moveTo>
                  <a:cubicBezTo>
                    <a:pt x="85" y="0"/>
                    <a:pt x="48" y="35"/>
                    <a:pt x="1" y="130"/>
                  </a:cubicBezTo>
                  <a:cubicBezTo>
                    <a:pt x="48" y="225"/>
                    <a:pt x="85" y="259"/>
                    <a:pt x="113" y="259"/>
                  </a:cubicBezTo>
                  <a:cubicBezTo>
                    <a:pt x="187" y="259"/>
                    <a:pt x="187" y="0"/>
                    <a:pt x="11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13" name="Google Shape;6413;p10"/>
            <p:cNvSpPr/>
            <p:nvPr/>
          </p:nvSpPr>
          <p:spPr>
            <a:xfrm>
              <a:off x="6681500" y="4389875"/>
              <a:ext cx="11225" cy="25"/>
            </a:xfrm>
            <a:custGeom>
              <a:avLst/>
              <a:gdLst/>
              <a:ahLst/>
              <a:cxnLst/>
              <a:rect l="l" t="t" r="r" b="b"/>
              <a:pathLst>
                <a:path w="449" h="1" extrusionOk="0">
                  <a:moveTo>
                    <a:pt x="449" y="1"/>
                  </a:moveTo>
                  <a:lnTo>
                    <a:pt x="0" y="1"/>
                  </a:lnTo>
                  <a:cubicBezTo>
                    <a:pt x="0" y="1"/>
                    <a:pt x="449" y="1"/>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14" name="Google Shape;6414;p10"/>
            <p:cNvSpPr/>
            <p:nvPr/>
          </p:nvSpPr>
          <p:spPr>
            <a:xfrm>
              <a:off x="4373075" y="4389875"/>
              <a:ext cx="11100" cy="17750"/>
            </a:xfrm>
            <a:custGeom>
              <a:avLst/>
              <a:gdLst/>
              <a:ahLst/>
              <a:cxnLst/>
              <a:rect l="l" t="t" r="r" b="b"/>
              <a:pathLst>
                <a:path w="444" h="710" extrusionOk="0">
                  <a:moveTo>
                    <a:pt x="1" y="1"/>
                  </a:moveTo>
                  <a:lnTo>
                    <a:pt x="1" y="673"/>
                  </a:lnTo>
                  <a:cubicBezTo>
                    <a:pt x="51" y="698"/>
                    <a:pt x="95" y="709"/>
                    <a:pt x="134" y="709"/>
                  </a:cubicBezTo>
                  <a:cubicBezTo>
                    <a:pt x="444" y="709"/>
                    <a:pt x="399"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15" name="Google Shape;6415;p10"/>
            <p:cNvSpPr/>
            <p:nvPr/>
          </p:nvSpPr>
          <p:spPr>
            <a:xfrm>
              <a:off x="4436875" y="4397150"/>
              <a:ext cx="9200" cy="5150"/>
            </a:xfrm>
            <a:custGeom>
              <a:avLst/>
              <a:gdLst/>
              <a:ahLst/>
              <a:cxnLst/>
              <a:rect l="l" t="t" r="r" b="b"/>
              <a:pathLst>
                <a:path w="368" h="206" extrusionOk="0">
                  <a:moveTo>
                    <a:pt x="358" y="0"/>
                  </a:moveTo>
                  <a:cubicBezTo>
                    <a:pt x="337" y="0"/>
                    <a:pt x="0" y="205"/>
                    <a:pt x="31" y="205"/>
                  </a:cubicBezTo>
                  <a:cubicBezTo>
                    <a:pt x="39" y="205"/>
                    <a:pt x="71" y="192"/>
                    <a:pt x="138" y="158"/>
                  </a:cubicBezTo>
                  <a:cubicBezTo>
                    <a:pt x="314" y="41"/>
                    <a:pt x="367" y="0"/>
                    <a:pt x="35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16" name="Google Shape;6416;p10"/>
            <p:cNvSpPr/>
            <p:nvPr/>
          </p:nvSpPr>
          <p:spPr>
            <a:xfrm>
              <a:off x="4619625" y="4395500"/>
              <a:ext cx="5625" cy="5625"/>
            </a:xfrm>
            <a:custGeom>
              <a:avLst/>
              <a:gdLst/>
              <a:ahLst/>
              <a:cxnLst/>
              <a:rect l="l" t="t" r="r" b="b"/>
              <a:pathLst>
                <a:path w="225" h="225" extrusionOk="0">
                  <a:moveTo>
                    <a:pt x="224" y="0"/>
                  </a:moveTo>
                  <a:lnTo>
                    <a:pt x="224" y="0"/>
                  </a:lnTo>
                  <a:cubicBezTo>
                    <a:pt x="224" y="0"/>
                    <a:pt x="0" y="0"/>
                    <a:pt x="0" y="224"/>
                  </a:cubicBezTo>
                  <a:cubicBezTo>
                    <a:pt x="0" y="224"/>
                    <a:pt x="224" y="224"/>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17" name="Google Shape;6417;p10"/>
            <p:cNvSpPr/>
            <p:nvPr/>
          </p:nvSpPr>
          <p:spPr>
            <a:xfrm>
              <a:off x="6631075" y="4401100"/>
              <a:ext cx="22425" cy="5625"/>
            </a:xfrm>
            <a:custGeom>
              <a:avLst/>
              <a:gdLst/>
              <a:ahLst/>
              <a:cxnLst/>
              <a:rect l="l" t="t" r="r" b="b"/>
              <a:pathLst>
                <a:path w="897" h="225" extrusionOk="0">
                  <a:moveTo>
                    <a:pt x="897" y="0"/>
                  </a:moveTo>
                  <a:lnTo>
                    <a:pt x="0" y="224"/>
                  </a:lnTo>
                  <a:cubicBezTo>
                    <a:pt x="448" y="224"/>
                    <a:pt x="897" y="224"/>
                    <a:pt x="89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18" name="Google Shape;6418;p10"/>
            <p:cNvSpPr/>
            <p:nvPr/>
          </p:nvSpPr>
          <p:spPr>
            <a:xfrm>
              <a:off x="4350675" y="4417900"/>
              <a:ext cx="11225" cy="2525"/>
            </a:xfrm>
            <a:custGeom>
              <a:avLst/>
              <a:gdLst/>
              <a:ahLst/>
              <a:cxnLst/>
              <a:rect l="l" t="t" r="r" b="b"/>
              <a:pathLst>
                <a:path w="449" h="101" extrusionOk="0">
                  <a:moveTo>
                    <a:pt x="0" y="0"/>
                  </a:moveTo>
                  <a:cubicBezTo>
                    <a:pt x="0" y="0"/>
                    <a:pt x="200" y="100"/>
                    <a:pt x="332" y="100"/>
                  </a:cubicBezTo>
                  <a:cubicBezTo>
                    <a:pt x="399" y="100"/>
                    <a:pt x="449" y="75"/>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19" name="Google Shape;6419;p10"/>
            <p:cNvSpPr/>
            <p:nvPr/>
          </p:nvSpPr>
          <p:spPr>
            <a:xfrm>
              <a:off x="4373075" y="4420275"/>
              <a:ext cx="4700" cy="6475"/>
            </a:xfrm>
            <a:custGeom>
              <a:avLst/>
              <a:gdLst/>
              <a:ahLst/>
              <a:cxnLst/>
              <a:rect l="l" t="t" r="r" b="b"/>
              <a:pathLst>
                <a:path w="188" h="259" extrusionOk="0">
                  <a:moveTo>
                    <a:pt x="113" y="0"/>
                  </a:moveTo>
                  <a:cubicBezTo>
                    <a:pt x="86" y="0"/>
                    <a:pt x="48" y="35"/>
                    <a:pt x="1" y="130"/>
                  </a:cubicBezTo>
                  <a:cubicBezTo>
                    <a:pt x="48" y="224"/>
                    <a:pt x="86" y="259"/>
                    <a:pt x="113" y="259"/>
                  </a:cubicBezTo>
                  <a:cubicBezTo>
                    <a:pt x="188" y="259"/>
                    <a:pt x="188" y="0"/>
                    <a:pt x="11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20" name="Google Shape;6420;p10"/>
            <p:cNvSpPr/>
            <p:nvPr/>
          </p:nvSpPr>
          <p:spPr>
            <a:xfrm>
              <a:off x="4832525" y="4457125"/>
              <a:ext cx="11225" cy="2500"/>
            </a:xfrm>
            <a:custGeom>
              <a:avLst/>
              <a:gdLst/>
              <a:ahLst/>
              <a:cxnLst/>
              <a:rect l="l" t="t" r="r" b="b"/>
              <a:pathLst>
                <a:path w="449" h="100" extrusionOk="0">
                  <a:moveTo>
                    <a:pt x="0" y="0"/>
                  </a:moveTo>
                  <a:cubicBezTo>
                    <a:pt x="0" y="0"/>
                    <a:pt x="200" y="100"/>
                    <a:pt x="333" y="100"/>
                  </a:cubicBezTo>
                  <a:cubicBezTo>
                    <a:pt x="399" y="100"/>
                    <a:pt x="449" y="75"/>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21" name="Google Shape;6421;p10"/>
            <p:cNvSpPr/>
            <p:nvPr/>
          </p:nvSpPr>
          <p:spPr>
            <a:xfrm>
              <a:off x="4821325" y="4466000"/>
              <a:ext cx="11225" cy="7950"/>
            </a:xfrm>
            <a:custGeom>
              <a:avLst/>
              <a:gdLst/>
              <a:ahLst/>
              <a:cxnLst/>
              <a:rect l="l" t="t" r="r" b="b"/>
              <a:pathLst>
                <a:path w="449" h="318" extrusionOk="0">
                  <a:moveTo>
                    <a:pt x="79" y="1"/>
                  </a:moveTo>
                  <a:cubicBezTo>
                    <a:pt x="0" y="1"/>
                    <a:pt x="0" y="159"/>
                    <a:pt x="0" y="318"/>
                  </a:cubicBezTo>
                  <a:cubicBezTo>
                    <a:pt x="224" y="318"/>
                    <a:pt x="448" y="318"/>
                    <a:pt x="224" y="94"/>
                  </a:cubicBezTo>
                  <a:cubicBezTo>
                    <a:pt x="159" y="28"/>
                    <a:pt x="112" y="1"/>
                    <a:pt x="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22" name="Google Shape;6422;p10"/>
            <p:cNvSpPr/>
            <p:nvPr/>
          </p:nvSpPr>
          <p:spPr>
            <a:xfrm>
              <a:off x="4922175" y="4476300"/>
              <a:ext cx="7825" cy="6500"/>
            </a:xfrm>
            <a:custGeom>
              <a:avLst/>
              <a:gdLst/>
              <a:ahLst/>
              <a:cxnLst/>
              <a:rect l="l" t="t" r="r" b="b"/>
              <a:pathLst>
                <a:path w="313" h="260" extrusionOk="0">
                  <a:moveTo>
                    <a:pt x="136" y="0"/>
                  </a:moveTo>
                  <a:cubicBezTo>
                    <a:pt x="95" y="0"/>
                    <a:pt x="48" y="35"/>
                    <a:pt x="0" y="130"/>
                  </a:cubicBezTo>
                  <a:cubicBezTo>
                    <a:pt x="95" y="224"/>
                    <a:pt x="160" y="259"/>
                    <a:pt x="201" y="259"/>
                  </a:cubicBezTo>
                  <a:cubicBezTo>
                    <a:pt x="313" y="259"/>
                    <a:pt x="248" y="0"/>
                    <a:pt x="13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23" name="Google Shape;6423;p10"/>
            <p:cNvSpPr/>
            <p:nvPr/>
          </p:nvSpPr>
          <p:spPr>
            <a:xfrm>
              <a:off x="1564150" y="4698050"/>
              <a:ext cx="18700" cy="2500"/>
            </a:xfrm>
            <a:custGeom>
              <a:avLst/>
              <a:gdLst/>
              <a:ahLst/>
              <a:cxnLst/>
              <a:rect l="l" t="t" r="r" b="b"/>
              <a:pathLst>
                <a:path w="748" h="100" extrusionOk="0">
                  <a:moveTo>
                    <a:pt x="299" y="0"/>
                  </a:moveTo>
                  <a:cubicBezTo>
                    <a:pt x="0" y="0"/>
                    <a:pt x="299" y="100"/>
                    <a:pt x="531" y="100"/>
                  </a:cubicBezTo>
                  <a:cubicBezTo>
                    <a:pt x="648" y="100"/>
                    <a:pt x="747" y="75"/>
                    <a:pt x="74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24" name="Google Shape;6424;p10"/>
            <p:cNvSpPr/>
            <p:nvPr/>
          </p:nvSpPr>
          <p:spPr>
            <a:xfrm>
              <a:off x="6053975" y="1663475"/>
              <a:ext cx="115750" cy="76100"/>
            </a:xfrm>
            <a:custGeom>
              <a:avLst/>
              <a:gdLst/>
              <a:ahLst/>
              <a:cxnLst/>
              <a:rect l="l" t="t" r="r" b="b"/>
              <a:pathLst>
                <a:path w="4630" h="3044" extrusionOk="0">
                  <a:moveTo>
                    <a:pt x="4200" y="1"/>
                  </a:moveTo>
                  <a:cubicBezTo>
                    <a:pt x="4082" y="1"/>
                    <a:pt x="3759" y="229"/>
                    <a:pt x="3138" y="809"/>
                  </a:cubicBezTo>
                  <a:cubicBezTo>
                    <a:pt x="2914" y="809"/>
                    <a:pt x="0" y="1929"/>
                    <a:pt x="1793" y="2602"/>
                  </a:cubicBezTo>
                  <a:cubicBezTo>
                    <a:pt x="1699" y="2914"/>
                    <a:pt x="1723" y="3043"/>
                    <a:pt x="1825" y="3043"/>
                  </a:cubicBezTo>
                  <a:cubicBezTo>
                    <a:pt x="2316" y="3043"/>
                    <a:pt x="4629" y="1"/>
                    <a:pt x="420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25" name="Google Shape;6425;p10"/>
            <p:cNvSpPr/>
            <p:nvPr/>
          </p:nvSpPr>
          <p:spPr>
            <a:xfrm>
              <a:off x="6003550" y="1717300"/>
              <a:ext cx="50450" cy="22225"/>
            </a:xfrm>
            <a:custGeom>
              <a:avLst/>
              <a:gdLst/>
              <a:ahLst/>
              <a:cxnLst/>
              <a:rect l="l" t="t" r="r" b="b"/>
              <a:pathLst>
                <a:path w="2018" h="889" extrusionOk="0">
                  <a:moveTo>
                    <a:pt x="2017" y="0"/>
                  </a:moveTo>
                  <a:cubicBezTo>
                    <a:pt x="1057" y="0"/>
                    <a:pt x="1084" y="494"/>
                    <a:pt x="406" y="494"/>
                  </a:cubicBezTo>
                  <a:cubicBezTo>
                    <a:pt x="293" y="494"/>
                    <a:pt x="160" y="481"/>
                    <a:pt x="0" y="449"/>
                  </a:cubicBezTo>
                  <a:lnTo>
                    <a:pt x="0" y="449"/>
                  </a:lnTo>
                  <a:cubicBezTo>
                    <a:pt x="129" y="770"/>
                    <a:pt x="313" y="889"/>
                    <a:pt x="521" y="889"/>
                  </a:cubicBezTo>
                  <a:cubicBezTo>
                    <a:pt x="1037" y="889"/>
                    <a:pt x="1698" y="160"/>
                    <a:pt x="201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26" name="Google Shape;6426;p10"/>
            <p:cNvSpPr/>
            <p:nvPr/>
          </p:nvSpPr>
          <p:spPr>
            <a:xfrm>
              <a:off x="5622550" y="1941400"/>
              <a:ext cx="16825" cy="16850"/>
            </a:xfrm>
            <a:custGeom>
              <a:avLst/>
              <a:gdLst/>
              <a:ahLst/>
              <a:cxnLst/>
              <a:rect l="l" t="t" r="r" b="b"/>
              <a:pathLst>
                <a:path w="673" h="674" extrusionOk="0">
                  <a:moveTo>
                    <a:pt x="0" y="1"/>
                  </a:moveTo>
                  <a:cubicBezTo>
                    <a:pt x="224" y="225"/>
                    <a:pt x="224" y="449"/>
                    <a:pt x="672" y="673"/>
                  </a:cubicBezTo>
                  <a:cubicBezTo>
                    <a:pt x="448" y="449"/>
                    <a:pt x="672"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27" name="Google Shape;6427;p10"/>
            <p:cNvSpPr/>
            <p:nvPr/>
          </p:nvSpPr>
          <p:spPr>
            <a:xfrm>
              <a:off x="5633750" y="1972375"/>
              <a:ext cx="28025" cy="19475"/>
            </a:xfrm>
            <a:custGeom>
              <a:avLst/>
              <a:gdLst/>
              <a:ahLst/>
              <a:cxnLst/>
              <a:rect l="l" t="t" r="r" b="b"/>
              <a:pathLst>
                <a:path w="1121" h="779" extrusionOk="0">
                  <a:moveTo>
                    <a:pt x="172" y="1"/>
                  </a:moveTo>
                  <a:cubicBezTo>
                    <a:pt x="100" y="1"/>
                    <a:pt x="38" y="32"/>
                    <a:pt x="0" y="107"/>
                  </a:cubicBezTo>
                  <a:cubicBezTo>
                    <a:pt x="224" y="107"/>
                    <a:pt x="0" y="555"/>
                    <a:pt x="0" y="779"/>
                  </a:cubicBezTo>
                  <a:cubicBezTo>
                    <a:pt x="1121" y="779"/>
                    <a:pt x="529" y="1"/>
                    <a:pt x="1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28" name="Google Shape;6428;p10"/>
            <p:cNvSpPr/>
            <p:nvPr/>
          </p:nvSpPr>
          <p:spPr>
            <a:xfrm>
              <a:off x="5605725" y="2014250"/>
              <a:ext cx="25" cy="50450"/>
            </a:xfrm>
            <a:custGeom>
              <a:avLst/>
              <a:gdLst/>
              <a:ahLst/>
              <a:cxnLst/>
              <a:rect l="l" t="t" r="r" b="b"/>
              <a:pathLst>
                <a:path w="1" h="2018" extrusionOk="0">
                  <a:moveTo>
                    <a:pt x="1" y="449"/>
                  </a:moveTo>
                  <a:cubicBezTo>
                    <a:pt x="1" y="2018"/>
                    <a:pt x="1" y="0"/>
                    <a:pt x="1" y="449"/>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29" name="Google Shape;6429;p10"/>
            <p:cNvSpPr/>
            <p:nvPr/>
          </p:nvSpPr>
          <p:spPr>
            <a:xfrm>
              <a:off x="5772975" y="2181150"/>
              <a:ext cx="16500" cy="5150"/>
            </a:xfrm>
            <a:custGeom>
              <a:avLst/>
              <a:gdLst/>
              <a:ahLst/>
              <a:cxnLst/>
              <a:rect l="l" t="t" r="r" b="b"/>
              <a:pathLst>
                <a:path w="660" h="206" extrusionOk="0">
                  <a:moveTo>
                    <a:pt x="39" y="1"/>
                  </a:moveTo>
                  <a:cubicBezTo>
                    <a:pt x="7" y="1"/>
                    <a:pt x="1" y="14"/>
                    <a:pt x="34" y="48"/>
                  </a:cubicBezTo>
                  <a:cubicBezTo>
                    <a:pt x="386" y="165"/>
                    <a:pt x="538" y="206"/>
                    <a:pt x="576" y="206"/>
                  </a:cubicBezTo>
                  <a:cubicBezTo>
                    <a:pt x="659" y="206"/>
                    <a:pt x="162" y="1"/>
                    <a:pt x="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30" name="Google Shape;6430;p10"/>
            <p:cNvSpPr/>
            <p:nvPr/>
          </p:nvSpPr>
          <p:spPr>
            <a:xfrm>
              <a:off x="5171900" y="1894975"/>
              <a:ext cx="12625" cy="3250"/>
            </a:xfrm>
            <a:custGeom>
              <a:avLst/>
              <a:gdLst/>
              <a:ahLst/>
              <a:cxnLst/>
              <a:rect l="l" t="t" r="r" b="b"/>
              <a:pathLst>
                <a:path w="505" h="130" extrusionOk="0">
                  <a:moveTo>
                    <a:pt x="491" y="0"/>
                  </a:moveTo>
                  <a:cubicBezTo>
                    <a:pt x="454" y="0"/>
                    <a:pt x="1" y="130"/>
                    <a:pt x="38" y="130"/>
                  </a:cubicBezTo>
                  <a:cubicBezTo>
                    <a:pt x="52" y="130"/>
                    <a:pt x="131" y="112"/>
                    <a:pt x="321" y="65"/>
                  </a:cubicBezTo>
                  <a:cubicBezTo>
                    <a:pt x="463" y="18"/>
                    <a:pt x="505" y="0"/>
                    <a:pt x="49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31" name="Google Shape;6431;p10"/>
            <p:cNvSpPr/>
            <p:nvPr/>
          </p:nvSpPr>
          <p:spPr>
            <a:xfrm>
              <a:off x="5095875" y="1896600"/>
              <a:ext cx="22425" cy="5625"/>
            </a:xfrm>
            <a:custGeom>
              <a:avLst/>
              <a:gdLst/>
              <a:ahLst/>
              <a:cxnLst/>
              <a:rect l="l" t="t" r="r" b="b"/>
              <a:pathLst>
                <a:path w="897" h="225" extrusionOk="0">
                  <a:moveTo>
                    <a:pt x="896" y="0"/>
                  </a:moveTo>
                  <a:cubicBezTo>
                    <a:pt x="672" y="0"/>
                    <a:pt x="0" y="224"/>
                    <a:pt x="448" y="224"/>
                  </a:cubicBezTo>
                  <a:cubicBezTo>
                    <a:pt x="448" y="224"/>
                    <a:pt x="672" y="0"/>
                    <a:pt x="89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32" name="Google Shape;6432;p10"/>
            <p:cNvSpPr/>
            <p:nvPr/>
          </p:nvSpPr>
          <p:spPr>
            <a:xfrm>
              <a:off x="3364550" y="2176725"/>
              <a:ext cx="22450" cy="11250"/>
            </a:xfrm>
            <a:custGeom>
              <a:avLst/>
              <a:gdLst/>
              <a:ahLst/>
              <a:cxnLst/>
              <a:rect l="l" t="t" r="r" b="b"/>
              <a:pathLst>
                <a:path w="898" h="450" extrusionOk="0">
                  <a:moveTo>
                    <a:pt x="225" y="1"/>
                  </a:moveTo>
                  <a:cubicBezTo>
                    <a:pt x="225" y="1"/>
                    <a:pt x="1" y="449"/>
                    <a:pt x="225" y="449"/>
                  </a:cubicBezTo>
                  <a:cubicBezTo>
                    <a:pt x="449" y="449"/>
                    <a:pt x="897" y="449"/>
                    <a:pt x="2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33" name="Google Shape;6433;p10"/>
            <p:cNvSpPr/>
            <p:nvPr/>
          </p:nvSpPr>
          <p:spPr>
            <a:xfrm>
              <a:off x="6474175" y="2204750"/>
              <a:ext cx="25" cy="25"/>
            </a:xfrm>
            <a:custGeom>
              <a:avLst/>
              <a:gdLst/>
              <a:ahLst/>
              <a:cxnLst/>
              <a:rect l="l" t="t" r="r" b="b"/>
              <a:pathLst>
                <a:path w="1" h="1" extrusionOk="0">
                  <a:moveTo>
                    <a:pt x="1" y="0"/>
                  </a:move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34" name="Google Shape;6434;p10"/>
            <p:cNvSpPr/>
            <p:nvPr/>
          </p:nvSpPr>
          <p:spPr>
            <a:xfrm>
              <a:off x="5975525" y="2462475"/>
              <a:ext cx="11225" cy="12775"/>
            </a:xfrm>
            <a:custGeom>
              <a:avLst/>
              <a:gdLst/>
              <a:ahLst/>
              <a:cxnLst/>
              <a:rect l="l" t="t" r="r" b="b"/>
              <a:pathLst>
                <a:path w="449" h="511" extrusionOk="0">
                  <a:moveTo>
                    <a:pt x="0" y="1"/>
                  </a:moveTo>
                  <a:cubicBezTo>
                    <a:pt x="0" y="182"/>
                    <a:pt x="147" y="510"/>
                    <a:pt x="322" y="510"/>
                  </a:cubicBezTo>
                  <a:cubicBezTo>
                    <a:pt x="363" y="510"/>
                    <a:pt x="406" y="492"/>
                    <a:pt x="449" y="449"/>
                  </a:cubicBezTo>
                  <a:cubicBezTo>
                    <a:pt x="225" y="225"/>
                    <a:pt x="225" y="225"/>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35" name="Google Shape;6435;p10"/>
            <p:cNvSpPr/>
            <p:nvPr/>
          </p:nvSpPr>
          <p:spPr>
            <a:xfrm>
              <a:off x="5922300" y="2392750"/>
              <a:ext cx="16825" cy="6725"/>
            </a:xfrm>
            <a:custGeom>
              <a:avLst/>
              <a:gdLst/>
              <a:ahLst/>
              <a:cxnLst/>
              <a:rect l="l" t="t" r="r" b="b"/>
              <a:pathLst>
                <a:path w="673" h="269" extrusionOk="0">
                  <a:moveTo>
                    <a:pt x="278" y="1"/>
                  </a:moveTo>
                  <a:cubicBezTo>
                    <a:pt x="237" y="1"/>
                    <a:pt x="187" y="26"/>
                    <a:pt x="112" y="100"/>
                  </a:cubicBezTo>
                  <a:cubicBezTo>
                    <a:pt x="0" y="212"/>
                    <a:pt x="168" y="268"/>
                    <a:pt x="337" y="268"/>
                  </a:cubicBezTo>
                  <a:cubicBezTo>
                    <a:pt x="505" y="268"/>
                    <a:pt x="673" y="212"/>
                    <a:pt x="561" y="100"/>
                  </a:cubicBezTo>
                  <a:cubicBezTo>
                    <a:pt x="411" y="100"/>
                    <a:pt x="361" y="1"/>
                    <a:pt x="27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36" name="Google Shape;6436;p10"/>
            <p:cNvSpPr/>
            <p:nvPr/>
          </p:nvSpPr>
          <p:spPr>
            <a:xfrm>
              <a:off x="5971800" y="2344825"/>
              <a:ext cx="14950" cy="5000"/>
            </a:xfrm>
            <a:custGeom>
              <a:avLst/>
              <a:gdLst/>
              <a:ahLst/>
              <a:cxnLst/>
              <a:rect l="l" t="t" r="r" b="b"/>
              <a:pathLst>
                <a:path w="598" h="200" extrusionOk="0">
                  <a:moveTo>
                    <a:pt x="149" y="0"/>
                  </a:moveTo>
                  <a:cubicBezTo>
                    <a:pt x="0" y="0"/>
                    <a:pt x="249" y="200"/>
                    <a:pt x="432" y="200"/>
                  </a:cubicBezTo>
                  <a:cubicBezTo>
                    <a:pt x="523" y="200"/>
                    <a:pt x="598" y="150"/>
                    <a:pt x="5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37" name="Google Shape;6437;p10"/>
            <p:cNvSpPr/>
            <p:nvPr/>
          </p:nvSpPr>
          <p:spPr>
            <a:xfrm>
              <a:off x="6014750" y="2501700"/>
              <a:ext cx="5625" cy="2525"/>
            </a:xfrm>
            <a:custGeom>
              <a:avLst/>
              <a:gdLst/>
              <a:ahLst/>
              <a:cxnLst/>
              <a:rect l="l" t="t" r="r" b="b"/>
              <a:pathLst>
                <a:path w="225" h="101" extrusionOk="0">
                  <a:moveTo>
                    <a:pt x="0" y="1"/>
                  </a:moveTo>
                  <a:cubicBezTo>
                    <a:pt x="0" y="1"/>
                    <a:pt x="100" y="100"/>
                    <a:pt x="166" y="100"/>
                  </a:cubicBezTo>
                  <a:cubicBezTo>
                    <a:pt x="200" y="100"/>
                    <a:pt x="224" y="75"/>
                    <a:pt x="2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38" name="Google Shape;6438;p10"/>
            <p:cNvSpPr/>
            <p:nvPr/>
          </p:nvSpPr>
          <p:spPr>
            <a:xfrm>
              <a:off x="5958725" y="2440075"/>
              <a:ext cx="16825" cy="5625"/>
            </a:xfrm>
            <a:custGeom>
              <a:avLst/>
              <a:gdLst/>
              <a:ahLst/>
              <a:cxnLst/>
              <a:rect l="l" t="t" r="r" b="b"/>
              <a:pathLst>
                <a:path w="673" h="225" extrusionOk="0">
                  <a:moveTo>
                    <a:pt x="0" y="0"/>
                  </a:moveTo>
                  <a:cubicBezTo>
                    <a:pt x="0" y="0"/>
                    <a:pt x="0" y="224"/>
                    <a:pt x="448" y="224"/>
                  </a:cubicBezTo>
                  <a:cubicBezTo>
                    <a:pt x="672" y="224"/>
                    <a:pt x="224"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39" name="Google Shape;6439;p10"/>
            <p:cNvSpPr/>
            <p:nvPr/>
          </p:nvSpPr>
          <p:spPr>
            <a:xfrm>
              <a:off x="5062250" y="2434475"/>
              <a:ext cx="28025" cy="5625"/>
            </a:xfrm>
            <a:custGeom>
              <a:avLst/>
              <a:gdLst/>
              <a:ahLst/>
              <a:cxnLst/>
              <a:rect l="l" t="t" r="r" b="b"/>
              <a:pathLst>
                <a:path w="1121" h="225" extrusionOk="0">
                  <a:moveTo>
                    <a:pt x="1121" y="0"/>
                  </a:moveTo>
                  <a:lnTo>
                    <a:pt x="1121" y="0"/>
                  </a:lnTo>
                  <a:cubicBezTo>
                    <a:pt x="897" y="0"/>
                    <a:pt x="0" y="224"/>
                    <a:pt x="449" y="224"/>
                  </a:cubicBezTo>
                  <a:cubicBezTo>
                    <a:pt x="673" y="224"/>
                    <a:pt x="897" y="0"/>
                    <a:pt x="112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40" name="Google Shape;6440;p10"/>
            <p:cNvSpPr/>
            <p:nvPr/>
          </p:nvSpPr>
          <p:spPr>
            <a:xfrm>
              <a:off x="6406950" y="2580150"/>
              <a:ext cx="28050" cy="28025"/>
            </a:xfrm>
            <a:custGeom>
              <a:avLst/>
              <a:gdLst/>
              <a:ahLst/>
              <a:cxnLst/>
              <a:rect l="l" t="t" r="r" b="b"/>
              <a:pathLst>
                <a:path w="1122" h="1121" extrusionOk="0">
                  <a:moveTo>
                    <a:pt x="1121" y="0"/>
                  </a:moveTo>
                  <a:cubicBezTo>
                    <a:pt x="225" y="0"/>
                    <a:pt x="1" y="1121"/>
                    <a:pt x="673" y="1121"/>
                  </a:cubicBezTo>
                  <a:cubicBezTo>
                    <a:pt x="673" y="673"/>
                    <a:pt x="1121" y="673"/>
                    <a:pt x="112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41" name="Google Shape;6441;p10"/>
            <p:cNvSpPr/>
            <p:nvPr/>
          </p:nvSpPr>
          <p:spPr>
            <a:xfrm>
              <a:off x="5495825" y="2612575"/>
              <a:ext cx="9200" cy="5150"/>
            </a:xfrm>
            <a:custGeom>
              <a:avLst/>
              <a:gdLst/>
              <a:ahLst/>
              <a:cxnLst/>
              <a:rect l="l" t="t" r="r" b="b"/>
              <a:pathLst>
                <a:path w="368" h="206" extrusionOk="0">
                  <a:moveTo>
                    <a:pt x="31" y="1"/>
                  </a:moveTo>
                  <a:cubicBezTo>
                    <a:pt x="1" y="1"/>
                    <a:pt x="337" y="206"/>
                    <a:pt x="358" y="206"/>
                  </a:cubicBezTo>
                  <a:cubicBezTo>
                    <a:pt x="368" y="206"/>
                    <a:pt x="314" y="165"/>
                    <a:pt x="138" y="48"/>
                  </a:cubicBezTo>
                  <a:cubicBezTo>
                    <a:pt x="71" y="14"/>
                    <a:pt x="39" y="1"/>
                    <a:pt x="3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42" name="Google Shape;6442;p10"/>
            <p:cNvSpPr/>
            <p:nvPr/>
          </p:nvSpPr>
          <p:spPr>
            <a:xfrm>
              <a:off x="5656150" y="2636175"/>
              <a:ext cx="11225" cy="4225"/>
            </a:xfrm>
            <a:custGeom>
              <a:avLst/>
              <a:gdLst/>
              <a:ahLst/>
              <a:cxnLst/>
              <a:rect l="l" t="t" r="r" b="b"/>
              <a:pathLst>
                <a:path w="449" h="169" extrusionOk="0">
                  <a:moveTo>
                    <a:pt x="1" y="0"/>
                  </a:moveTo>
                  <a:cubicBezTo>
                    <a:pt x="1" y="112"/>
                    <a:pt x="113" y="168"/>
                    <a:pt x="225" y="168"/>
                  </a:cubicBezTo>
                  <a:cubicBezTo>
                    <a:pt x="337" y="168"/>
                    <a:pt x="449" y="112"/>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43" name="Google Shape;6443;p10"/>
            <p:cNvSpPr/>
            <p:nvPr/>
          </p:nvSpPr>
          <p:spPr>
            <a:xfrm>
              <a:off x="5600125" y="2628250"/>
              <a:ext cx="11225" cy="7950"/>
            </a:xfrm>
            <a:custGeom>
              <a:avLst/>
              <a:gdLst/>
              <a:ahLst/>
              <a:cxnLst/>
              <a:rect l="l" t="t" r="r" b="b"/>
              <a:pathLst>
                <a:path w="449" h="318" extrusionOk="0">
                  <a:moveTo>
                    <a:pt x="356" y="0"/>
                  </a:moveTo>
                  <a:cubicBezTo>
                    <a:pt x="225" y="0"/>
                    <a:pt x="1" y="159"/>
                    <a:pt x="1" y="317"/>
                  </a:cubicBezTo>
                  <a:cubicBezTo>
                    <a:pt x="225" y="317"/>
                    <a:pt x="449" y="317"/>
                    <a:pt x="449" y="93"/>
                  </a:cubicBezTo>
                  <a:cubicBezTo>
                    <a:pt x="449" y="28"/>
                    <a:pt x="410" y="0"/>
                    <a:pt x="3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44" name="Google Shape;6444;p10"/>
            <p:cNvSpPr/>
            <p:nvPr/>
          </p:nvSpPr>
          <p:spPr>
            <a:xfrm>
              <a:off x="5622550" y="2636175"/>
              <a:ext cx="5625" cy="25"/>
            </a:xfrm>
            <a:custGeom>
              <a:avLst/>
              <a:gdLst/>
              <a:ahLst/>
              <a:cxnLst/>
              <a:rect l="l" t="t" r="r" b="b"/>
              <a:pathLst>
                <a:path w="225" h="1" extrusionOk="0">
                  <a:moveTo>
                    <a:pt x="0" y="0"/>
                  </a:moveTo>
                  <a:lnTo>
                    <a:pt x="22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45" name="Google Shape;6445;p10"/>
            <p:cNvSpPr/>
            <p:nvPr/>
          </p:nvSpPr>
          <p:spPr>
            <a:xfrm>
              <a:off x="3207675" y="2669800"/>
              <a:ext cx="16825" cy="12750"/>
            </a:xfrm>
            <a:custGeom>
              <a:avLst/>
              <a:gdLst/>
              <a:ahLst/>
              <a:cxnLst/>
              <a:rect l="l" t="t" r="r" b="b"/>
              <a:pathLst>
                <a:path w="673" h="510" extrusionOk="0">
                  <a:moveTo>
                    <a:pt x="0" y="0"/>
                  </a:moveTo>
                  <a:cubicBezTo>
                    <a:pt x="0" y="181"/>
                    <a:pt x="294" y="509"/>
                    <a:pt x="524" y="509"/>
                  </a:cubicBezTo>
                  <a:cubicBezTo>
                    <a:pt x="579" y="509"/>
                    <a:pt x="630" y="491"/>
                    <a:pt x="673" y="448"/>
                  </a:cubicBezTo>
                  <a:cubicBezTo>
                    <a:pt x="449" y="224"/>
                    <a:pt x="224" y="224"/>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46" name="Google Shape;6446;p10"/>
            <p:cNvSpPr/>
            <p:nvPr/>
          </p:nvSpPr>
          <p:spPr>
            <a:xfrm>
              <a:off x="3394425" y="2756950"/>
              <a:ext cx="23100" cy="13125"/>
            </a:xfrm>
            <a:custGeom>
              <a:avLst/>
              <a:gdLst/>
              <a:ahLst/>
              <a:cxnLst/>
              <a:rect l="l" t="t" r="r" b="b"/>
              <a:pathLst>
                <a:path w="924" h="525" extrusionOk="0">
                  <a:moveTo>
                    <a:pt x="125" y="0"/>
                  </a:moveTo>
                  <a:cubicBezTo>
                    <a:pt x="26" y="0"/>
                    <a:pt x="1" y="25"/>
                    <a:pt x="150" y="100"/>
                  </a:cubicBezTo>
                  <a:cubicBezTo>
                    <a:pt x="396" y="346"/>
                    <a:pt x="642" y="524"/>
                    <a:pt x="777" y="524"/>
                  </a:cubicBezTo>
                  <a:cubicBezTo>
                    <a:pt x="888" y="524"/>
                    <a:pt x="924" y="403"/>
                    <a:pt x="823" y="100"/>
                  </a:cubicBezTo>
                  <a:cubicBezTo>
                    <a:pt x="823" y="100"/>
                    <a:pt x="325" y="0"/>
                    <a:pt x="1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47" name="Google Shape;6447;p10"/>
            <p:cNvSpPr/>
            <p:nvPr/>
          </p:nvSpPr>
          <p:spPr>
            <a:xfrm>
              <a:off x="7034475" y="2887150"/>
              <a:ext cx="11225" cy="11575"/>
            </a:xfrm>
            <a:custGeom>
              <a:avLst/>
              <a:gdLst/>
              <a:ahLst/>
              <a:cxnLst/>
              <a:rect l="l" t="t" r="r" b="b"/>
              <a:pathLst>
                <a:path w="449" h="463" extrusionOk="0">
                  <a:moveTo>
                    <a:pt x="146" y="0"/>
                  </a:moveTo>
                  <a:cubicBezTo>
                    <a:pt x="113" y="0"/>
                    <a:pt x="66" y="14"/>
                    <a:pt x="1" y="47"/>
                  </a:cubicBezTo>
                  <a:cubicBezTo>
                    <a:pt x="1" y="201"/>
                    <a:pt x="214" y="463"/>
                    <a:pt x="346" y="463"/>
                  </a:cubicBezTo>
                  <a:cubicBezTo>
                    <a:pt x="406" y="463"/>
                    <a:pt x="449" y="410"/>
                    <a:pt x="449" y="271"/>
                  </a:cubicBezTo>
                  <a:lnTo>
                    <a:pt x="449" y="271"/>
                  </a:lnTo>
                  <a:cubicBezTo>
                    <a:pt x="383" y="304"/>
                    <a:pt x="337" y="317"/>
                    <a:pt x="304" y="317"/>
                  </a:cubicBezTo>
                  <a:cubicBezTo>
                    <a:pt x="146" y="317"/>
                    <a:pt x="304" y="0"/>
                    <a:pt x="1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48" name="Google Shape;6448;p10"/>
            <p:cNvSpPr/>
            <p:nvPr/>
          </p:nvSpPr>
          <p:spPr>
            <a:xfrm>
              <a:off x="6687100" y="3342150"/>
              <a:ext cx="5625" cy="25"/>
            </a:xfrm>
            <a:custGeom>
              <a:avLst/>
              <a:gdLst/>
              <a:ahLst/>
              <a:cxnLst/>
              <a:rect l="l" t="t" r="r" b="b"/>
              <a:pathLst>
                <a:path w="225" h="1" extrusionOk="0">
                  <a:moveTo>
                    <a:pt x="225" y="0"/>
                  </a:moveTo>
                  <a:lnTo>
                    <a:pt x="0" y="0"/>
                  </a:lnTo>
                  <a:cubicBezTo>
                    <a:pt x="0" y="0"/>
                    <a:pt x="225" y="0"/>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49" name="Google Shape;6449;p10"/>
            <p:cNvSpPr/>
            <p:nvPr/>
          </p:nvSpPr>
          <p:spPr>
            <a:xfrm>
              <a:off x="6608650" y="3316500"/>
              <a:ext cx="23375" cy="6500"/>
            </a:xfrm>
            <a:custGeom>
              <a:avLst/>
              <a:gdLst/>
              <a:ahLst/>
              <a:cxnLst/>
              <a:rect l="l" t="t" r="r" b="b"/>
              <a:pathLst>
                <a:path w="935" h="260" extrusionOk="0">
                  <a:moveTo>
                    <a:pt x="561" y="0"/>
                  </a:moveTo>
                  <a:cubicBezTo>
                    <a:pt x="424" y="0"/>
                    <a:pt x="238" y="35"/>
                    <a:pt x="1" y="130"/>
                  </a:cubicBezTo>
                  <a:cubicBezTo>
                    <a:pt x="238" y="224"/>
                    <a:pt x="424" y="259"/>
                    <a:pt x="561" y="259"/>
                  </a:cubicBezTo>
                  <a:cubicBezTo>
                    <a:pt x="935" y="259"/>
                    <a:pt x="935" y="0"/>
                    <a:pt x="56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50" name="Google Shape;6450;p10"/>
            <p:cNvSpPr/>
            <p:nvPr/>
          </p:nvSpPr>
          <p:spPr>
            <a:xfrm>
              <a:off x="6530225" y="3291725"/>
              <a:ext cx="5625" cy="2500"/>
            </a:xfrm>
            <a:custGeom>
              <a:avLst/>
              <a:gdLst/>
              <a:ahLst/>
              <a:cxnLst/>
              <a:rect l="l" t="t" r="r" b="b"/>
              <a:pathLst>
                <a:path w="225" h="100" extrusionOk="0">
                  <a:moveTo>
                    <a:pt x="0" y="0"/>
                  </a:moveTo>
                  <a:cubicBezTo>
                    <a:pt x="0" y="0"/>
                    <a:pt x="100" y="100"/>
                    <a:pt x="166" y="100"/>
                  </a:cubicBezTo>
                  <a:cubicBezTo>
                    <a:pt x="199" y="100"/>
                    <a:pt x="224" y="75"/>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51" name="Google Shape;6451;p10"/>
            <p:cNvSpPr/>
            <p:nvPr/>
          </p:nvSpPr>
          <p:spPr>
            <a:xfrm>
              <a:off x="6558225" y="3302925"/>
              <a:ext cx="11225" cy="25"/>
            </a:xfrm>
            <a:custGeom>
              <a:avLst/>
              <a:gdLst/>
              <a:ahLst/>
              <a:cxnLst/>
              <a:rect l="l" t="t" r="r" b="b"/>
              <a:pathLst>
                <a:path w="449" h="1" extrusionOk="0">
                  <a:moveTo>
                    <a:pt x="449" y="0"/>
                  </a:moveTo>
                  <a:lnTo>
                    <a:pt x="1" y="0"/>
                  </a:lnTo>
                  <a:cubicBezTo>
                    <a:pt x="1" y="0"/>
                    <a:pt x="449" y="0"/>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52" name="Google Shape;6452;p10"/>
            <p:cNvSpPr/>
            <p:nvPr/>
          </p:nvSpPr>
          <p:spPr>
            <a:xfrm>
              <a:off x="3790375" y="2979600"/>
              <a:ext cx="22450" cy="8950"/>
            </a:xfrm>
            <a:custGeom>
              <a:avLst/>
              <a:gdLst/>
              <a:ahLst/>
              <a:cxnLst/>
              <a:rect l="l" t="t" r="r" b="b"/>
              <a:pathLst>
                <a:path w="898" h="358" extrusionOk="0">
                  <a:moveTo>
                    <a:pt x="180" y="1"/>
                  </a:moveTo>
                  <a:cubicBezTo>
                    <a:pt x="118" y="1"/>
                    <a:pt x="59" y="41"/>
                    <a:pt x="1" y="159"/>
                  </a:cubicBezTo>
                  <a:cubicBezTo>
                    <a:pt x="150" y="159"/>
                    <a:pt x="399" y="358"/>
                    <a:pt x="615" y="358"/>
                  </a:cubicBezTo>
                  <a:cubicBezTo>
                    <a:pt x="723" y="358"/>
                    <a:pt x="822" y="308"/>
                    <a:pt x="897" y="159"/>
                  </a:cubicBezTo>
                  <a:lnTo>
                    <a:pt x="897" y="159"/>
                  </a:lnTo>
                  <a:cubicBezTo>
                    <a:pt x="830" y="192"/>
                    <a:pt x="767" y="206"/>
                    <a:pt x="709" y="206"/>
                  </a:cubicBezTo>
                  <a:cubicBezTo>
                    <a:pt x="482" y="206"/>
                    <a:pt x="321" y="1"/>
                    <a:pt x="18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53" name="Google Shape;6453;p10"/>
            <p:cNvSpPr/>
            <p:nvPr/>
          </p:nvSpPr>
          <p:spPr>
            <a:xfrm>
              <a:off x="4527175" y="3345250"/>
              <a:ext cx="19625" cy="10925"/>
            </a:xfrm>
            <a:custGeom>
              <a:avLst/>
              <a:gdLst/>
              <a:ahLst/>
              <a:cxnLst/>
              <a:rect l="l" t="t" r="r" b="b"/>
              <a:pathLst>
                <a:path w="785" h="437" extrusionOk="0">
                  <a:moveTo>
                    <a:pt x="187" y="1"/>
                  </a:moveTo>
                  <a:cubicBezTo>
                    <a:pt x="137" y="1"/>
                    <a:pt x="112" y="26"/>
                    <a:pt x="112" y="100"/>
                  </a:cubicBezTo>
                  <a:cubicBezTo>
                    <a:pt x="0" y="324"/>
                    <a:pt x="168" y="436"/>
                    <a:pt x="364" y="436"/>
                  </a:cubicBezTo>
                  <a:cubicBezTo>
                    <a:pt x="560" y="436"/>
                    <a:pt x="784" y="324"/>
                    <a:pt x="784" y="100"/>
                  </a:cubicBezTo>
                  <a:cubicBezTo>
                    <a:pt x="486" y="100"/>
                    <a:pt x="286" y="1"/>
                    <a:pt x="18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54" name="Google Shape;6454;p10"/>
            <p:cNvSpPr/>
            <p:nvPr/>
          </p:nvSpPr>
          <p:spPr>
            <a:xfrm>
              <a:off x="4020100" y="3101225"/>
              <a:ext cx="95275" cy="44825"/>
            </a:xfrm>
            <a:custGeom>
              <a:avLst/>
              <a:gdLst/>
              <a:ahLst/>
              <a:cxnLst/>
              <a:rect l="l" t="t" r="r" b="b"/>
              <a:pathLst>
                <a:path w="3811" h="1793" extrusionOk="0">
                  <a:moveTo>
                    <a:pt x="0" y="0"/>
                  </a:moveTo>
                  <a:lnTo>
                    <a:pt x="0" y="0"/>
                  </a:lnTo>
                  <a:cubicBezTo>
                    <a:pt x="1121" y="897"/>
                    <a:pt x="2466" y="1345"/>
                    <a:pt x="3810" y="1793"/>
                  </a:cubicBezTo>
                  <a:cubicBezTo>
                    <a:pt x="2690" y="1345"/>
                    <a:pt x="1569" y="448"/>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55" name="Google Shape;6455;p10"/>
            <p:cNvSpPr/>
            <p:nvPr/>
          </p:nvSpPr>
          <p:spPr>
            <a:xfrm>
              <a:off x="4193800" y="3185250"/>
              <a:ext cx="28025" cy="16850"/>
            </a:xfrm>
            <a:custGeom>
              <a:avLst/>
              <a:gdLst/>
              <a:ahLst/>
              <a:cxnLst/>
              <a:rect l="l" t="t" r="r" b="b"/>
              <a:pathLst>
                <a:path w="1121" h="674" extrusionOk="0">
                  <a:moveTo>
                    <a:pt x="0" y="1"/>
                  </a:moveTo>
                  <a:cubicBezTo>
                    <a:pt x="0" y="449"/>
                    <a:pt x="672" y="673"/>
                    <a:pt x="1121" y="673"/>
                  </a:cubicBezTo>
                  <a:cubicBezTo>
                    <a:pt x="1121" y="449"/>
                    <a:pt x="448" y="449"/>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56" name="Google Shape;6456;p10"/>
            <p:cNvSpPr/>
            <p:nvPr/>
          </p:nvSpPr>
          <p:spPr>
            <a:xfrm>
              <a:off x="4123375" y="3125275"/>
              <a:ext cx="11100" cy="5150"/>
            </a:xfrm>
            <a:custGeom>
              <a:avLst/>
              <a:gdLst/>
              <a:ahLst/>
              <a:cxnLst/>
              <a:rect l="l" t="t" r="r" b="b"/>
              <a:pathLst>
                <a:path w="444" h="206" extrusionOk="0">
                  <a:moveTo>
                    <a:pt x="38" y="1"/>
                  </a:moveTo>
                  <a:cubicBezTo>
                    <a:pt x="1" y="1"/>
                    <a:pt x="10" y="41"/>
                    <a:pt x="128" y="159"/>
                  </a:cubicBezTo>
                  <a:cubicBezTo>
                    <a:pt x="229" y="192"/>
                    <a:pt x="289" y="206"/>
                    <a:pt x="321" y="206"/>
                  </a:cubicBezTo>
                  <a:cubicBezTo>
                    <a:pt x="444" y="206"/>
                    <a:pt x="122" y="1"/>
                    <a:pt x="3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57" name="Google Shape;6457;p10"/>
            <p:cNvSpPr/>
            <p:nvPr/>
          </p:nvSpPr>
          <p:spPr>
            <a:xfrm>
              <a:off x="4871750" y="3174050"/>
              <a:ext cx="25" cy="25"/>
            </a:xfrm>
            <a:custGeom>
              <a:avLst/>
              <a:gdLst/>
              <a:ahLst/>
              <a:cxnLst/>
              <a:rect l="l" t="t" r="r" b="b"/>
              <a:pathLst>
                <a:path w="1" h="1" extrusionOk="0">
                  <a:moveTo>
                    <a:pt x="0" y="1"/>
                  </a:move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58" name="Google Shape;6458;p10"/>
            <p:cNvSpPr/>
            <p:nvPr/>
          </p:nvSpPr>
          <p:spPr>
            <a:xfrm>
              <a:off x="6631900" y="3330925"/>
              <a:ext cx="31675" cy="5625"/>
            </a:xfrm>
            <a:custGeom>
              <a:avLst/>
              <a:gdLst/>
              <a:ahLst/>
              <a:cxnLst/>
              <a:rect l="l" t="t" r="r" b="b"/>
              <a:pathLst>
                <a:path w="1267" h="225" extrusionOk="0">
                  <a:moveTo>
                    <a:pt x="864" y="1"/>
                  </a:moveTo>
                  <a:cubicBezTo>
                    <a:pt x="864" y="1"/>
                    <a:pt x="1" y="217"/>
                    <a:pt x="603" y="225"/>
                  </a:cubicBezTo>
                  <a:lnTo>
                    <a:pt x="603" y="225"/>
                  </a:lnTo>
                  <a:cubicBezTo>
                    <a:pt x="583" y="223"/>
                    <a:pt x="1267" y="202"/>
                    <a:pt x="864" y="1"/>
                  </a:cubicBezTo>
                  <a:close/>
                  <a:moveTo>
                    <a:pt x="603" y="225"/>
                  </a:moveTo>
                  <a:cubicBezTo>
                    <a:pt x="606" y="225"/>
                    <a:pt x="617" y="225"/>
                    <a:pt x="640" y="225"/>
                  </a:cubicBezTo>
                  <a:cubicBezTo>
                    <a:pt x="627" y="225"/>
                    <a:pt x="615" y="225"/>
                    <a:pt x="603" y="225"/>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59" name="Google Shape;6459;p10"/>
            <p:cNvSpPr/>
            <p:nvPr/>
          </p:nvSpPr>
          <p:spPr>
            <a:xfrm>
              <a:off x="4373075" y="3364550"/>
              <a:ext cx="11250" cy="12125"/>
            </a:xfrm>
            <a:custGeom>
              <a:avLst/>
              <a:gdLst/>
              <a:ahLst/>
              <a:cxnLst/>
              <a:rect l="l" t="t" r="r" b="b"/>
              <a:pathLst>
                <a:path w="450" h="485" extrusionOk="0">
                  <a:moveTo>
                    <a:pt x="1" y="1"/>
                  </a:moveTo>
                  <a:cubicBezTo>
                    <a:pt x="1" y="404"/>
                    <a:pt x="1" y="485"/>
                    <a:pt x="98" y="485"/>
                  </a:cubicBezTo>
                  <a:cubicBezTo>
                    <a:pt x="162" y="485"/>
                    <a:pt x="270" y="449"/>
                    <a:pt x="449" y="449"/>
                  </a:cubicBezTo>
                  <a:cubicBezTo>
                    <a:pt x="449" y="225"/>
                    <a:pt x="449"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60" name="Google Shape;6460;p10"/>
            <p:cNvSpPr/>
            <p:nvPr/>
          </p:nvSpPr>
          <p:spPr>
            <a:xfrm>
              <a:off x="4384300" y="3375750"/>
              <a:ext cx="5625" cy="25"/>
            </a:xfrm>
            <a:custGeom>
              <a:avLst/>
              <a:gdLst/>
              <a:ahLst/>
              <a:cxnLst/>
              <a:rect l="l" t="t" r="r" b="b"/>
              <a:pathLst>
                <a:path w="225" h="1" extrusionOk="0">
                  <a:moveTo>
                    <a:pt x="224" y="1"/>
                  </a:moveTo>
                  <a:cubicBezTo>
                    <a:pt x="224" y="1"/>
                    <a:pt x="0" y="1"/>
                    <a:pt x="0" y="1"/>
                  </a:cubicBezTo>
                  <a:cubicBezTo>
                    <a:pt x="0" y="1"/>
                    <a:pt x="224" y="1"/>
                    <a:pt x="2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61" name="Google Shape;6461;p10"/>
            <p:cNvSpPr/>
            <p:nvPr/>
          </p:nvSpPr>
          <p:spPr>
            <a:xfrm>
              <a:off x="1504375" y="3370150"/>
              <a:ext cx="28050" cy="17975"/>
            </a:xfrm>
            <a:custGeom>
              <a:avLst/>
              <a:gdLst/>
              <a:ahLst/>
              <a:cxnLst/>
              <a:rect l="l" t="t" r="r" b="b"/>
              <a:pathLst>
                <a:path w="1122" h="719" extrusionOk="0">
                  <a:moveTo>
                    <a:pt x="1" y="1"/>
                  </a:moveTo>
                  <a:cubicBezTo>
                    <a:pt x="193" y="193"/>
                    <a:pt x="552" y="718"/>
                    <a:pt x="934" y="718"/>
                  </a:cubicBezTo>
                  <a:cubicBezTo>
                    <a:pt x="996" y="718"/>
                    <a:pt x="1059" y="704"/>
                    <a:pt x="1121" y="673"/>
                  </a:cubicBezTo>
                  <a:cubicBezTo>
                    <a:pt x="449" y="673"/>
                    <a:pt x="673"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62" name="Google Shape;6462;p10"/>
            <p:cNvSpPr/>
            <p:nvPr/>
          </p:nvSpPr>
          <p:spPr>
            <a:xfrm>
              <a:off x="4692450" y="3540600"/>
              <a:ext cx="4700" cy="6500"/>
            </a:xfrm>
            <a:custGeom>
              <a:avLst/>
              <a:gdLst/>
              <a:ahLst/>
              <a:cxnLst/>
              <a:rect l="l" t="t" r="r" b="b"/>
              <a:pathLst>
                <a:path w="188" h="260" extrusionOk="0">
                  <a:moveTo>
                    <a:pt x="113" y="1"/>
                  </a:moveTo>
                  <a:cubicBezTo>
                    <a:pt x="85" y="1"/>
                    <a:pt x="48" y="36"/>
                    <a:pt x="1" y="130"/>
                  </a:cubicBezTo>
                  <a:cubicBezTo>
                    <a:pt x="48" y="225"/>
                    <a:pt x="85" y="260"/>
                    <a:pt x="113" y="260"/>
                  </a:cubicBezTo>
                  <a:cubicBezTo>
                    <a:pt x="187" y="260"/>
                    <a:pt x="187" y="1"/>
                    <a:pt x="1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63" name="Google Shape;6463;p10"/>
            <p:cNvSpPr/>
            <p:nvPr/>
          </p:nvSpPr>
          <p:spPr>
            <a:xfrm>
              <a:off x="4627250" y="3570675"/>
              <a:ext cx="8125" cy="5150"/>
            </a:xfrm>
            <a:custGeom>
              <a:avLst/>
              <a:gdLst/>
              <a:ahLst/>
              <a:cxnLst/>
              <a:rect l="l" t="t" r="r" b="b"/>
              <a:pathLst>
                <a:path w="325" h="206" extrusionOk="0">
                  <a:moveTo>
                    <a:pt x="263" y="1"/>
                  </a:moveTo>
                  <a:cubicBezTo>
                    <a:pt x="248" y="1"/>
                    <a:pt x="211" y="14"/>
                    <a:pt x="143" y="48"/>
                  </a:cubicBezTo>
                  <a:cubicBezTo>
                    <a:pt x="26" y="165"/>
                    <a:pt x="1" y="206"/>
                    <a:pt x="19" y="206"/>
                  </a:cubicBezTo>
                  <a:cubicBezTo>
                    <a:pt x="61" y="206"/>
                    <a:pt x="325" y="1"/>
                    <a:pt x="26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64" name="Google Shape;6464;p10"/>
            <p:cNvSpPr/>
            <p:nvPr/>
          </p:nvSpPr>
          <p:spPr>
            <a:xfrm>
              <a:off x="2905125" y="3594275"/>
              <a:ext cx="28025" cy="7950"/>
            </a:xfrm>
            <a:custGeom>
              <a:avLst/>
              <a:gdLst/>
              <a:ahLst/>
              <a:cxnLst/>
              <a:rect l="l" t="t" r="r" b="b"/>
              <a:pathLst>
                <a:path w="1121" h="318" extrusionOk="0">
                  <a:moveTo>
                    <a:pt x="0" y="0"/>
                  </a:moveTo>
                  <a:cubicBezTo>
                    <a:pt x="0" y="159"/>
                    <a:pt x="560" y="317"/>
                    <a:pt x="889" y="317"/>
                  </a:cubicBezTo>
                  <a:cubicBezTo>
                    <a:pt x="1024" y="317"/>
                    <a:pt x="1121" y="290"/>
                    <a:pt x="1121" y="224"/>
                  </a:cubicBezTo>
                  <a:lnTo>
                    <a:pt x="1121" y="224"/>
                  </a:lnTo>
                  <a:cubicBezTo>
                    <a:pt x="986" y="269"/>
                    <a:pt x="888" y="287"/>
                    <a:pt x="810" y="287"/>
                  </a:cubicBezTo>
                  <a:cubicBezTo>
                    <a:pt x="502" y="287"/>
                    <a:pt x="538"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65" name="Google Shape;6465;p10"/>
            <p:cNvSpPr/>
            <p:nvPr/>
          </p:nvSpPr>
          <p:spPr>
            <a:xfrm>
              <a:off x="5028625" y="3784775"/>
              <a:ext cx="11225" cy="11225"/>
            </a:xfrm>
            <a:custGeom>
              <a:avLst/>
              <a:gdLst/>
              <a:ahLst/>
              <a:cxnLst/>
              <a:rect l="l" t="t" r="r" b="b"/>
              <a:pathLst>
                <a:path w="449" h="449" extrusionOk="0">
                  <a:moveTo>
                    <a:pt x="449" y="0"/>
                  </a:moveTo>
                  <a:cubicBezTo>
                    <a:pt x="1" y="0"/>
                    <a:pt x="1" y="224"/>
                    <a:pt x="225" y="449"/>
                  </a:cubicBezTo>
                  <a:cubicBezTo>
                    <a:pt x="225" y="224"/>
                    <a:pt x="225" y="0"/>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66" name="Google Shape;6466;p10"/>
            <p:cNvSpPr/>
            <p:nvPr/>
          </p:nvSpPr>
          <p:spPr>
            <a:xfrm>
              <a:off x="2199150" y="3812775"/>
              <a:ext cx="16825" cy="16850"/>
            </a:xfrm>
            <a:custGeom>
              <a:avLst/>
              <a:gdLst/>
              <a:ahLst/>
              <a:cxnLst/>
              <a:rect l="l" t="t" r="r" b="b"/>
              <a:pathLst>
                <a:path w="673" h="674" extrusionOk="0">
                  <a:moveTo>
                    <a:pt x="448" y="1"/>
                  </a:moveTo>
                  <a:cubicBezTo>
                    <a:pt x="448" y="1"/>
                    <a:pt x="0" y="673"/>
                    <a:pt x="673" y="673"/>
                  </a:cubicBezTo>
                  <a:cubicBezTo>
                    <a:pt x="448" y="225"/>
                    <a:pt x="673" y="1"/>
                    <a:pt x="4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67" name="Google Shape;6467;p10"/>
            <p:cNvSpPr/>
            <p:nvPr/>
          </p:nvSpPr>
          <p:spPr>
            <a:xfrm>
              <a:off x="5067850" y="3926500"/>
              <a:ext cx="22425" cy="8950"/>
            </a:xfrm>
            <a:custGeom>
              <a:avLst/>
              <a:gdLst/>
              <a:ahLst/>
              <a:cxnLst/>
              <a:rect l="l" t="t" r="r" b="b"/>
              <a:pathLst>
                <a:path w="897" h="358" extrusionOk="0">
                  <a:moveTo>
                    <a:pt x="180" y="1"/>
                  </a:moveTo>
                  <a:cubicBezTo>
                    <a:pt x="118" y="1"/>
                    <a:pt x="59" y="41"/>
                    <a:pt x="0" y="158"/>
                  </a:cubicBezTo>
                  <a:cubicBezTo>
                    <a:pt x="150" y="158"/>
                    <a:pt x="498" y="358"/>
                    <a:pt x="714" y="358"/>
                  </a:cubicBezTo>
                  <a:cubicBezTo>
                    <a:pt x="822" y="358"/>
                    <a:pt x="897" y="308"/>
                    <a:pt x="897" y="158"/>
                  </a:cubicBezTo>
                  <a:lnTo>
                    <a:pt x="897" y="158"/>
                  </a:lnTo>
                  <a:cubicBezTo>
                    <a:pt x="829" y="192"/>
                    <a:pt x="767" y="205"/>
                    <a:pt x="709" y="205"/>
                  </a:cubicBezTo>
                  <a:cubicBezTo>
                    <a:pt x="482" y="205"/>
                    <a:pt x="321" y="1"/>
                    <a:pt x="18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68" name="Google Shape;6468;p10"/>
            <p:cNvSpPr/>
            <p:nvPr/>
          </p:nvSpPr>
          <p:spPr>
            <a:xfrm>
              <a:off x="4995000" y="3908650"/>
              <a:ext cx="50450" cy="12475"/>
            </a:xfrm>
            <a:custGeom>
              <a:avLst/>
              <a:gdLst/>
              <a:ahLst/>
              <a:cxnLst/>
              <a:rect l="l" t="t" r="r" b="b"/>
              <a:pathLst>
                <a:path w="2018" h="499" extrusionOk="0">
                  <a:moveTo>
                    <a:pt x="524" y="1"/>
                  </a:moveTo>
                  <a:cubicBezTo>
                    <a:pt x="275" y="1"/>
                    <a:pt x="76" y="51"/>
                    <a:pt x="1" y="200"/>
                  </a:cubicBezTo>
                  <a:cubicBezTo>
                    <a:pt x="300" y="200"/>
                    <a:pt x="897" y="499"/>
                    <a:pt x="1395" y="499"/>
                  </a:cubicBezTo>
                  <a:cubicBezTo>
                    <a:pt x="1644" y="499"/>
                    <a:pt x="1869" y="424"/>
                    <a:pt x="2018" y="200"/>
                  </a:cubicBezTo>
                  <a:cubicBezTo>
                    <a:pt x="1719" y="200"/>
                    <a:pt x="1022" y="1"/>
                    <a:pt x="5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69" name="Google Shape;6469;p10"/>
            <p:cNvSpPr/>
            <p:nvPr/>
          </p:nvSpPr>
          <p:spPr>
            <a:xfrm>
              <a:off x="4950175" y="3930450"/>
              <a:ext cx="11250" cy="25"/>
            </a:xfrm>
            <a:custGeom>
              <a:avLst/>
              <a:gdLst/>
              <a:ahLst/>
              <a:cxnLst/>
              <a:rect l="l" t="t" r="r" b="b"/>
              <a:pathLst>
                <a:path w="450" h="1" extrusionOk="0">
                  <a:moveTo>
                    <a:pt x="449" y="0"/>
                  </a:moveTo>
                  <a:lnTo>
                    <a:pt x="1" y="0"/>
                  </a:lnTo>
                  <a:cubicBezTo>
                    <a:pt x="1" y="0"/>
                    <a:pt x="449" y="0"/>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70" name="Google Shape;6470;p10"/>
            <p:cNvSpPr/>
            <p:nvPr/>
          </p:nvSpPr>
          <p:spPr>
            <a:xfrm>
              <a:off x="5115100" y="3929275"/>
              <a:ext cx="11100" cy="5150"/>
            </a:xfrm>
            <a:custGeom>
              <a:avLst/>
              <a:gdLst/>
              <a:ahLst/>
              <a:cxnLst/>
              <a:rect l="l" t="t" r="r" b="b"/>
              <a:pathLst>
                <a:path w="444" h="206" extrusionOk="0">
                  <a:moveTo>
                    <a:pt x="321" y="0"/>
                  </a:moveTo>
                  <a:cubicBezTo>
                    <a:pt x="289" y="0"/>
                    <a:pt x="229" y="14"/>
                    <a:pt x="127" y="47"/>
                  </a:cubicBezTo>
                  <a:cubicBezTo>
                    <a:pt x="10" y="165"/>
                    <a:pt x="0" y="205"/>
                    <a:pt x="38" y="205"/>
                  </a:cubicBezTo>
                  <a:cubicBezTo>
                    <a:pt x="121" y="205"/>
                    <a:pt x="443" y="0"/>
                    <a:pt x="32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71" name="Google Shape;6471;p10"/>
            <p:cNvSpPr/>
            <p:nvPr/>
          </p:nvSpPr>
          <p:spPr>
            <a:xfrm>
              <a:off x="5544100" y="4020100"/>
              <a:ext cx="50450" cy="22425"/>
            </a:xfrm>
            <a:custGeom>
              <a:avLst/>
              <a:gdLst/>
              <a:ahLst/>
              <a:cxnLst/>
              <a:rect l="l" t="t" r="r" b="b"/>
              <a:pathLst>
                <a:path w="2018" h="897" extrusionOk="0">
                  <a:moveTo>
                    <a:pt x="0" y="0"/>
                  </a:moveTo>
                  <a:lnTo>
                    <a:pt x="1009" y="448"/>
                  </a:lnTo>
                  <a:lnTo>
                    <a:pt x="1009" y="448"/>
                  </a:lnTo>
                  <a:cubicBezTo>
                    <a:pt x="673" y="280"/>
                    <a:pt x="337" y="112"/>
                    <a:pt x="0" y="0"/>
                  </a:cubicBezTo>
                  <a:close/>
                  <a:moveTo>
                    <a:pt x="1009" y="448"/>
                  </a:moveTo>
                  <a:cubicBezTo>
                    <a:pt x="1345" y="617"/>
                    <a:pt x="1681" y="785"/>
                    <a:pt x="2017" y="897"/>
                  </a:cubicBezTo>
                  <a:lnTo>
                    <a:pt x="1009" y="448"/>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72" name="Google Shape;6472;p10"/>
            <p:cNvSpPr/>
            <p:nvPr/>
          </p:nvSpPr>
          <p:spPr>
            <a:xfrm>
              <a:off x="5594525" y="4042500"/>
              <a:ext cx="39250" cy="16825"/>
            </a:xfrm>
            <a:custGeom>
              <a:avLst/>
              <a:gdLst/>
              <a:ahLst/>
              <a:cxnLst/>
              <a:rect l="l" t="t" r="r" b="b"/>
              <a:pathLst>
                <a:path w="1570" h="673" extrusionOk="0">
                  <a:moveTo>
                    <a:pt x="0" y="1"/>
                  </a:moveTo>
                  <a:lnTo>
                    <a:pt x="1569" y="673"/>
                  </a:lnTo>
                  <a:cubicBezTo>
                    <a:pt x="1121" y="225"/>
                    <a:pt x="449"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73" name="Google Shape;6473;p10"/>
            <p:cNvSpPr/>
            <p:nvPr/>
          </p:nvSpPr>
          <p:spPr>
            <a:xfrm>
              <a:off x="1784525" y="3880025"/>
              <a:ext cx="11225" cy="2500"/>
            </a:xfrm>
            <a:custGeom>
              <a:avLst/>
              <a:gdLst/>
              <a:ahLst/>
              <a:cxnLst/>
              <a:rect l="l" t="t" r="r" b="b"/>
              <a:pathLst>
                <a:path w="449" h="100" extrusionOk="0">
                  <a:moveTo>
                    <a:pt x="0" y="0"/>
                  </a:moveTo>
                  <a:cubicBezTo>
                    <a:pt x="0" y="0"/>
                    <a:pt x="200" y="100"/>
                    <a:pt x="333" y="100"/>
                  </a:cubicBezTo>
                  <a:cubicBezTo>
                    <a:pt x="399" y="100"/>
                    <a:pt x="449" y="75"/>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74" name="Google Shape;6474;p10"/>
            <p:cNvSpPr/>
            <p:nvPr/>
          </p:nvSpPr>
          <p:spPr>
            <a:xfrm>
              <a:off x="5605725" y="4064925"/>
              <a:ext cx="33650" cy="11225"/>
            </a:xfrm>
            <a:custGeom>
              <a:avLst/>
              <a:gdLst/>
              <a:ahLst/>
              <a:cxnLst/>
              <a:rect l="l" t="t" r="r" b="b"/>
              <a:pathLst>
                <a:path w="1346" h="449" extrusionOk="0">
                  <a:moveTo>
                    <a:pt x="673" y="0"/>
                  </a:moveTo>
                  <a:cubicBezTo>
                    <a:pt x="673" y="0"/>
                    <a:pt x="1" y="224"/>
                    <a:pt x="673" y="448"/>
                  </a:cubicBezTo>
                  <a:cubicBezTo>
                    <a:pt x="449" y="224"/>
                    <a:pt x="1345" y="224"/>
                    <a:pt x="6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75" name="Google Shape;6475;p10"/>
            <p:cNvSpPr/>
            <p:nvPr/>
          </p:nvSpPr>
          <p:spPr>
            <a:xfrm>
              <a:off x="2703400" y="4137750"/>
              <a:ext cx="39250" cy="5625"/>
            </a:xfrm>
            <a:custGeom>
              <a:avLst/>
              <a:gdLst/>
              <a:ahLst/>
              <a:cxnLst/>
              <a:rect l="l" t="t" r="r" b="b"/>
              <a:pathLst>
                <a:path w="1570" h="225" extrusionOk="0">
                  <a:moveTo>
                    <a:pt x="1" y="1"/>
                  </a:moveTo>
                  <a:lnTo>
                    <a:pt x="1570" y="225"/>
                  </a:lnTo>
                  <a:cubicBezTo>
                    <a:pt x="1121" y="1"/>
                    <a:pt x="673"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76" name="Google Shape;6476;p10"/>
            <p:cNvSpPr/>
            <p:nvPr/>
          </p:nvSpPr>
          <p:spPr>
            <a:xfrm>
              <a:off x="2664175" y="4126550"/>
              <a:ext cx="39250" cy="11225"/>
            </a:xfrm>
            <a:custGeom>
              <a:avLst/>
              <a:gdLst/>
              <a:ahLst/>
              <a:cxnLst/>
              <a:rect l="l" t="t" r="r" b="b"/>
              <a:pathLst>
                <a:path w="1570" h="449" extrusionOk="0">
                  <a:moveTo>
                    <a:pt x="1" y="0"/>
                  </a:moveTo>
                  <a:cubicBezTo>
                    <a:pt x="169" y="56"/>
                    <a:pt x="323" y="98"/>
                    <a:pt x="467" y="133"/>
                  </a:cubicBezTo>
                  <a:lnTo>
                    <a:pt x="467" y="133"/>
                  </a:lnTo>
                  <a:lnTo>
                    <a:pt x="1" y="0"/>
                  </a:lnTo>
                  <a:close/>
                  <a:moveTo>
                    <a:pt x="467" y="133"/>
                  </a:moveTo>
                  <a:lnTo>
                    <a:pt x="1570" y="449"/>
                  </a:lnTo>
                  <a:cubicBezTo>
                    <a:pt x="1234" y="281"/>
                    <a:pt x="897" y="239"/>
                    <a:pt x="467" y="133"/>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77" name="Google Shape;6477;p10"/>
            <p:cNvSpPr/>
            <p:nvPr/>
          </p:nvSpPr>
          <p:spPr>
            <a:xfrm>
              <a:off x="4529975" y="4328250"/>
              <a:ext cx="22425" cy="16825"/>
            </a:xfrm>
            <a:custGeom>
              <a:avLst/>
              <a:gdLst/>
              <a:ahLst/>
              <a:cxnLst/>
              <a:rect l="l" t="t" r="r" b="b"/>
              <a:pathLst>
                <a:path w="897" h="673" extrusionOk="0">
                  <a:moveTo>
                    <a:pt x="897" y="1"/>
                  </a:moveTo>
                  <a:cubicBezTo>
                    <a:pt x="672" y="1"/>
                    <a:pt x="0" y="449"/>
                    <a:pt x="448" y="673"/>
                  </a:cubicBezTo>
                  <a:cubicBezTo>
                    <a:pt x="448" y="225"/>
                    <a:pt x="897" y="225"/>
                    <a:pt x="8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78" name="Google Shape;6478;p10"/>
            <p:cNvSpPr/>
            <p:nvPr/>
          </p:nvSpPr>
          <p:spPr>
            <a:xfrm>
              <a:off x="5964325" y="1650050"/>
              <a:ext cx="11225" cy="2525"/>
            </a:xfrm>
            <a:custGeom>
              <a:avLst/>
              <a:gdLst/>
              <a:ahLst/>
              <a:cxnLst/>
              <a:rect l="l" t="t" r="r" b="b"/>
              <a:pathLst>
                <a:path w="449" h="101" extrusionOk="0">
                  <a:moveTo>
                    <a:pt x="0" y="1"/>
                  </a:moveTo>
                  <a:cubicBezTo>
                    <a:pt x="0" y="1"/>
                    <a:pt x="199" y="100"/>
                    <a:pt x="332" y="100"/>
                  </a:cubicBezTo>
                  <a:cubicBezTo>
                    <a:pt x="399" y="100"/>
                    <a:pt x="448" y="76"/>
                    <a:pt x="4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79" name="Google Shape;6479;p10"/>
            <p:cNvSpPr/>
            <p:nvPr/>
          </p:nvSpPr>
          <p:spPr>
            <a:xfrm>
              <a:off x="5992325" y="1636525"/>
              <a:ext cx="16850" cy="7950"/>
            </a:xfrm>
            <a:custGeom>
              <a:avLst/>
              <a:gdLst/>
              <a:ahLst/>
              <a:cxnLst/>
              <a:rect l="l" t="t" r="r" b="b"/>
              <a:pathLst>
                <a:path w="674" h="318" extrusionOk="0">
                  <a:moveTo>
                    <a:pt x="337" y="1"/>
                  </a:moveTo>
                  <a:cubicBezTo>
                    <a:pt x="113" y="1"/>
                    <a:pt x="1" y="159"/>
                    <a:pt x="1" y="318"/>
                  </a:cubicBezTo>
                  <a:cubicBezTo>
                    <a:pt x="449" y="318"/>
                    <a:pt x="673" y="318"/>
                    <a:pt x="673" y="94"/>
                  </a:cubicBezTo>
                  <a:cubicBezTo>
                    <a:pt x="542" y="28"/>
                    <a:pt x="430" y="1"/>
                    <a:pt x="33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80" name="Google Shape;6480;p10"/>
            <p:cNvSpPr/>
            <p:nvPr/>
          </p:nvSpPr>
          <p:spPr>
            <a:xfrm>
              <a:off x="5974500" y="1625700"/>
              <a:ext cx="283075" cy="36875"/>
            </a:xfrm>
            <a:custGeom>
              <a:avLst/>
              <a:gdLst/>
              <a:ahLst/>
              <a:cxnLst/>
              <a:rect l="l" t="t" r="r" b="b"/>
              <a:pathLst>
                <a:path w="11323" h="1475" extrusionOk="0">
                  <a:moveTo>
                    <a:pt x="4300" y="751"/>
                  </a:moveTo>
                  <a:cubicBezTo>
                    <a:pt x="4524" y="751"/>
                    <a:pt x="4076" y="975"/>
                    <a:pt x="4076" y="975"/>
                  </a:cubicBezTo>
                  <a:lnTo>
                    <a:pt x="4076" y="751"/>
                  </a:lnTo>
                  <a:close/>
                  <a:moveTo>
                    <a:pt x="6230" y="1"/>
                  </a:moveTo>
                  <a:cubicBezTo>
                    <a:pt x="3972" y="1"/>
                    <a:pt x="1" y="1423"/>
                    <a:pt x="5869" y="1423"/>
                  </a:cubicBezTo>
                  <a:cubicBezTo>
                    <a:pt x="5833" y="1458"/>
                    <a:pt x="5863" y="1474"/>
                    <a:pt x="5945" y="1474"/>
                  </a:cubicBezTo>
                  <a:cubicBezTo>
                    <a:pt x="6658" y="1474"/>
                    <a:pt x="11323" y="254"/>
                    <a:pt x="10473" y="254"/>
                  </a:cubicBezTo>
                  <a:cubicBezTo>
                    <a:pt x="10190" y="254"/>
                    <a:pt x="9295" y="390"/>
                    <a:pt x="7437" y="751"/>
                  </a:cubicBezTo>
                  <a:cubicBezTo>
                    <a:pt x="7682" y="201"/>
                    <a:pt x="7076" y="1"/>
                    <a:pt x="623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81" name="Google Shape;6481;p10"/>
            <p:cNvSpPr/>
            <p:nvPr/>
          </p:nvSpPr>
          <p:spPr>
            <a:xfrm>
              <a:off x="5633750" y="1638225"/>
              <a:ext cx="231100" cy="94125"/>
            </a:xfrm>
            <a:custGeom>
              <a:avLst/>
              <a:gdLst/>
              <a:ahLst/>
              <a:cxnLst/>
              <a:rect l="l" t="t" r="r" b="b"/>
              <a:pathLst>
                <a:path w="9244" h="3765" extrusionOk="0">
                  <a:moveTo>
                    <a:pt x="4034" y="1819"/>
                  </a:moveTo>
                  <a:cubicBezTo>
                    <a:pt x="4034" y="1922"/>
                    <a:pt x="4034" y="2134"/>
                    <a:pt x="4034" y="2267"/>
                  </a:cubicBezTo>
                  <a:cubicBezTo>
                    <a:pt x="3810" y="2267"/>
                    <a:pt x="4034" y="2043"/>
                    <a:pt x="4034" y="1819"/>
                  </a:cubicBezTo>
                  <a:close/>
                  <a:moveTo>
                    <a:pt x="7180" y="0"/>
                  </a:moveTo>
                  <a:cubicBezTo>
                    <a:pt x="6528" y="0"/>
                    <a:pt x="5273" y="378"/>
                    <a:pt x="3138" y="1370"/>
                  </a:cubicBezTo>
                  <a:cubicBezTo>
                    <a:pt x="2914" y="1370"/>
                    <a:pt x="0" y="2267"/>
                    <a:pt x="3810" y="3612"/>
                  </a:cubicBezTo>
                  <a:cubicBezTo>
                    <a:pt x="3863" y="3717"/>
                    <a:pt x="3963" y="3765"/>
                    <a:pt x="4098" y="3765"/>
                  </a:cubicBezTo>
                  <a:cubicBezTo>
                    <a:pt x="5297" y="3765"/>
                    <a:pt x="9244" y="0"/>
                    <a:pt x="718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82" name="Google Shape;6482;p10"/>
            <p:cNvSpPr/>
            <p:nvPr/>
          </p:nvSpPr>
          <p:spPr>
            <a:xfrm>
              <a:off x="6642275" y="2906525"/>
              <a:ext cx="16825" cy="4225"/>
            </a:xfrm>
            <a:custGeom>
              <a:avLst/>
              <a:gdLst/>
              <a:ahLst/>
              <a:cxnLst/>
              <a:rect l="l" t="t" r="r" b="b"/>
              <a:pathLst>
                <a:path w="673" h="169" extrusionOk="0">
                  <a:moveTo>
                    <a:pt x="393" y="0"/>
                  </a:moveTo>
                  <a:cubicBezTo>
                    <a:pt x="225" y="0"/>
                    <a:pt x="0" y="56"/>
                    <a:pt x="0" y="168"/>
                  </a:cubicBezTo>
                  <a:lnTo>
                    <a:pt x="449" y="168"/>
                  </a:lnTo>
                  <a:cubicBezTo>
                    <a:pt x="673" y="56"/>
                    <a:pt x="561" y="0"/>
                    <a:pt x="3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83" name="Google Shape;6483;p10"/>
            <p:cNvSpPr/>
            <p:nvPr/>
          </p:nvSpPr>
          <p:spPr>
            <a:xfrm>
              <a:off x="3301650" y="3422950"/>
              <a:ext cx="12500" cy="6500"/>
            </a:xfrm>
            <a:custGeom>
              <a:avLst/>
              <a:gdLst/>
              <a:ahLst/>
              <a:cxnLst/>
              <a:rect l="l" t="t" r="r" b="b"/>
              <a:pathLst>
                <a:path w="500" h="260" extrusionOk="0">
                  <a:moveTo>
                    <a:pt x="187" y="0"/>
                  </a:moveTo>
                  <a:cubicBezTo>
                    <a:pt x="0" y="0"/>
                    <a:pt x="65" y="259"/>
                    <a:pt x="252" y="259"/>
                  </a:cubicBezTo>
                  <a:cubicBezTo>
                    <a:pt x="320" y="259"/>
                    <a:pt x="405" y="225"/>
                    <a:pt x="500" y="130"/>
                  </a:cubicBezTo>
                  <a:cubicBezTo>
                    <a:pt x="358" y="35"/>
                    <a:pt x="255" y="0"/>
                    <a:pt x="18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84" name="Google Shape;6484;p10"/>
            <p:cNvSpPr/>
            <p:nvPr/>
          </p:nvSpPr>
          <p:spPr>
            <a:xfrm>
              <a:off x="4591600" y="3717525"/>
              <a:ext cx="15200" cy="7950"/>
            </a:xfrm>
            <a:custGeom>
              <a:avLst/>
              <a:gdLst/>
              <a:ahLst/>
              <a:cxnLst/>
              <a:rect l="l" t="t" r="r" b="b"/>
              <a:pathLst>
                <a:path w="608" h="318" extrusionOk="0">
                  <a:moveTo>
                    <a:pt x="449" y="1"/>
                  </a:moveTo>
                  <a:cubicBezTo>
                    <a:pt x="225" y="1"/>
                    <a:pt x="0" y="1"/>
                    <a:pt x="225" y="225"/>
                  </a:cubicBezTo>
                  <a:cubicBezTo>
                    <a:pt x="225" y="291"/>
                    <a:pt x="263" y="318"/>
                    <a:pt x="312" y="318"/>
                  </a:cubicBezTo>
                  <a:cubicBezTo>
                    <a:pt x="429" y="318"/>
                    <a:pt x="607" y="159"/>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85" name="Google Shape;6485;p10"/>
            <p:cNvSpPr/>
            <p:nvPr/>
          </p:nvSpPr>
          <p:spPr>
            <a:xfrm>
              <a:off x="4529975" y="3734350"/>
              <a:ext cx="11225" cy="11225"/>
            </a:xfrm>
            <a:custGeom>
              <a:avLst/>
              <a:gdLst/>
              <a:ahLst/>
              <a:cxnLst/>
              <a:rect l="l" t="t" r="r" b="b"/>
              <a:pathLst>
                <a:path w="449" h="449" extrusionOk="0">
                  <a:moveTo>
                    <a:pt x="0" y="0"/>
                  </a:moveTo>
                  <a:cubicBezTo>
                    <a:pt x="0" y="224"/>
                    <a:pt x="0" y="448"/>
                    <a:pt x="224" y="448"/>
                  </a:cubicBezTo>
                  <a:cubicBezTo>
                    <a:pt x="224" y="224"/>
                    <a:pt x="448"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86" name="Google Shape;6486;p10"/>
            <p:cNvSpPr/>
            <p:nvPr/>
          </p:nvSpPr>
          <p:spPr>
            <a:xfrm>
              <a:off x="4597200" y="3728750"/>
              <a:ext cx="25" cy="22425"/>
            </a:xfrm>
            <a:custGeom>
              <a:avLst/>
              <a:gdLst/>
              <a:ahLst/>
              <a:cxnLst/>
              <a:rect l="l" t="t" r="r" b="b"/>
              <a:pathLst>
                <a:path w="1" h="897" extrusionOk="0">
                  <a:moveTo>
                    <a:pt x="1" y="448"/>
                  </a:moveTo>
                  <a:cubicBezTo>
                    <a:pt x="1" y="897"/>
                    <a:pt x="1" y="0"/>
                    <a:pt x="1" y="448"/>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87" name="Google Shape;6487;p10"/>
            <p:cNvSpPr/>
            <p:nvPr/>
          </p:nvSpPr>
          <p:spPr>
            <a:xfrm>
              <a:off x="4546775" y="3627900"/>
              <a:ext cx="14025" cy="8425"/>
            </a:xfrm>
            <a:custGeom>
              <a:avLst/>
              <a:gdLst/>
              <a:ahLst/>
              <a:cxnLst/>
              <a:rect l="l" t="t" r="r" b="b"/>
              <a:pathLst>
                <a:path w="561" h="337" extrusionOk="0">
                  <a:moveTo>
                    <a:pt x="225" y="0"/>
                  </a:moveTo>
                  <a:lnTo>
                    <a:pt x="225" y="0"/>
                  </a:lnTo>
                  <a:cubicBezTo>
                    <a:pt x="0" y="224"/>
                    <a:pt x="169" y="336"/>
                    <a:pt x="309" y="336"/>
                  </a:cubicBezTo>
                  <a:cubicBezTo>
                    <a:pt x="449" y="336"/>
                    <a:pt x="561" y="224"/>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88" name="Google Shape;6488;p10"/>
            <p:cNvSpPr/>
            <p:nvPr/>
          </p:nvSpPr>
          <p:spPr>
            <a:xfrm>
              <a:off x="4597200" y="3641450"/>
              <a:ext cx="7850" cy="6500"/>
            </a:xfrm>
            <a:custGeom>
              <a:avLst/>
              <a:gdLst/>
              <a:ahLst/>
              <a:cxnLst/>
              <a:rect l="l" t="t" r="r" b="b"/>
              <a:pathLst>
                <a:path w="314" h="260" extrusionOk="0">
                  <a:moveTo>
                    <a:pt x="201" y="1"/>
                  </a:moveTo>
                  <a:cubicBezTo>
                    <a:pt x="160" y="1"/>
                    <a:pt x="95" y="36"/>
                    <a:pt x="1" y="130"/>
                  </a:cubicBezTo>
                  <a:cubicBezTo>
                    <a:pt x="48" y="225"/>
                    <a:pt x="95" y="260"/>
                    <a:pt x="136" y="260"/>
                  </a:cubicBezTo>
                  <a:cubicBezTo>
                    <a:pt x="248" y="260"/>
                    <a:pt x="313" y="1"/>
                    <a:pt x="20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89" name="Google Shape;6489;p10"/>
            <p:cNvSpPr/>
            <p:nvPr/>
          </p:nvSpPr>
          <p:spPr>
            <a:xfrm>
              <a:off x="4563575" y="3751150"/>
              <a:ext cx="16850" cy="22450"/>
            </a:xfrm>
            <a:custGeom>
              <a:avLst/>
              <a:gdLst/>
              <a:ahLst/>
              <a:cxnLst/>
              <a:rect l="l" t="t" r="r" b="b"/>
              <a:pathLst>
                <a:path w="674" h="898" extrusionOk="0">
                  <a:moveTo>
                    <a:pt x="1" y="1"/>
                  </a:moveTo>
                  <a:cubicBezTo>
                    <a:pt x="1" y="449"/>
                    <a:pt x="1" y="673"/>
                    <a:pt x="449" y="897"/>
                  </a:cubicBezTo>
                  <a:cubicBezTo>
                    <a:pt x="449" y="449"/>
                    <a:pt x="673"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90" name="Google Shape;6490;p10"/>
            <p:cNvSpPr/>
            <p:nvPr/>
          </p:nvSpPr>
          <p:spPr>
            <a:xfrm>
              <a:off x="4551300" y="3711925"/>
              <a:ext cx="19900" cy="10650"/>
            </a:xfrm>
            <a:custGeom>
              <a:avLst/>
              <a:gdLst/>
              <a:ahLst/>
              <a:cxnLst/>
              <a:rect l="l" t="t" r="r" b="b"/>
              <a:pathLst>
                <a:path w="796" h="426" extrusionOk="0">
                  <a:moveTo>
                    <a:pt x="492" y="1"/>
                  </a:moveTo>
                  <a:lnTo>
                    <a:pt x="492" y="1"/>
                  </a:lnTo>
                  <a:cubicBezTo>
                    <a:pt x="0" y="247"/>
                    <a:pt x="250" y="425"/>
                    <a:pt x="465" y="425"/>
                  </a:cubicBezTo>
                  <a:cubicBezTo>
                    <a:pt x="642" y="425"/>
                    <a:pt x="795" y="304"/>
                    <a:pt x="49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91" name="Google Shape;6491;p10"/>
            <p:cNvSpPr/>
            <p:nvPr/>
          </p:nvSpPr>
          <p:spPr>
            <a:xfrm>
              <a:off x="4548825" y="3615500"/>
              <a:ext cx="8125" cy="5150"/>
            </a:xfrm>
            <a:custGeom>
              <a:avLst/>
              <a:gdLst/>
              <a:ahLst/>
              <a:cxnLst/>
              <a:rect l="l" t="t" r="r" b="b"/>
              <a:pathLst>
                <a:path w="325" h="206" extrusionOk="0">
                  <a:moveTo>
                    <a:pt x="263" y="1"/>
                  </a:moveTo>
                  <a:cubicBezTo>
                    <a:pt x="247" y="1"/>
                    <a:pt x="210" y="14"/>
                    <a:pt x="143" y="48"/>
                  </a:cubicBezTo>
                  <a:cubicBezTo>
                    <a:pt x="25" y="165"/>
                    <a:pt x="0" y="206"/>
                    <a:pt x="19" y="206"/>
                  </a:cubicBezTo>
                  <a:cubicBezTo>
                    <a:pt x="61" y="206"/>
                    <a:pt x="324" y="1"/>
                    <a:pt x="26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92" name="Google Shape;6492;p10"/>
            <p:cNvSpPr/>
            <p:nvPr/>
          </p:nvSpPr>
          <p:spPr>
            <a:xfrm>
              <a:off x="4574800" y="3666350"/>
              <a:ext cx="7700" cy="7300"/>
            </a:xfrm>
            <a:custGeom>
              <a:avLst/>
              <a:gdLst/>
              <a:ahLst/>
              <a:cxnLst/>
              <a:rect l="l" t="t" r="r" b="b"/>
              <a:pathLst>
                <a:path w="308" h="292" extrusionOk="0">
                  <a:moveTo>
                    <a:pt x="234" y="0"/>
                  </a:moveTo>
                  <a:cubicBezTo>
                    <a:pt x="200" y="0"/>
                    <a:pt x="127" y="65"/>
                    <a:pt x="0" y="255"/>
                  </a:cubicBezTo>
                  <a:cubicBezTo>
                    <a:pt x="26" y="281"/>
                    <a:pt x="52" y="292"/>
                    <a:pt x="77" y="292"/>
                  </a:cubicBezTo>
                  <a:cubicBezTo>
                    <a:pt x="206" y="292"/>
                    <a:pt x="307" y="0"/>
                    <a:pt x="23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93" name="Google Shape;6493;p10"/>
            <p:cNvSpPr/>
            <p:nvPr/>
          </p:nvSpPr>
          <p:spPr>
            <a:xfrm>
              <a:off x="4066950" y="4114175"/>
              <a:ext cx="8150" cy="5125"/>
            </a:xfrm>
            <a:custGeom>
              <a:avLst/>
              <a:gdLst/>
              <a:ahLst/>
              <a:cxnLst/>
              <a:rect l="l" t="t" r="r" b="b"/>
              <a:pathLst>
                <a:path w="326" h="205" extrusionOk="0">
                  <a:moveTo>
                    <a:pt x="264" y="0"/>
                  </a:moveTo>
                  <a:cubicBezTo>
                    <a:pt x="248" y="0"/>
                    <a:pt x="211" y="13"/>
                    <a:pt x="143" y="47"/>
                  </a:cubicBezTo>
                  <a:cubicBezTo>
                    <a:pt x="26" y="164"/>
                    <a:pt x="1" y="205"/>
                    <a:pt x="20" y="205"/>
                  </a:cubicBezTo>
                  <a:cubicBezTo>
                    <a:pt x="62" y="205"/>
                    <a:pt x="325" y="0"/>
                    <a:pt x="26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94" name="Google Shape;6494;p10"/>
            <p:cNvSpPr/>
            <p:nvPr/>
          </p:nvSpPr>
          <p:spPr>
            <a:xfrm>
              <a:off x="4036900" y="4061675"/>
              <a:ext cx="7850" cy="6500"/>
            </a:xfrm>
            <a:custGeom>
              <a:avLst/>
              <a:gdLst/>
              <a:ahLst/>
              <a:cxnLst/>
              <a:rect l="l" t="t" r="r" b="b"/>
              <a:pathLst>
                <a:path w="314" h="260" extrusionOk="0">
                  <a:moveTo>
                    <a:pt x="201" y="1"/>
                  </a:moveTo>
                  <a:cubicBezTo>
                    <a:pt x="160" y="1"/>
                    <a:pt x="95" y="35"/>
                    <a:pt x="1" y="130"/>
                  </a:cubicBezTo>
                  <a:cubicBezTo>
                    <a:pt x="48" y="225"/>
                    <a:pt x="95" y="260"/>
                    <a:pt x="137" y="260"/>
                  </a:cubicBezTo>
                  <a:cubicBezTo>
                    <a:pt x="249" y="260"/>
                    <a:pt x="313" y="1"/>
                    <a:pt x="20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95" name="Google Shape;6495;p10"/>
            <p:cNvSpPr/>
            <p:nvPr/>
          </p:nvSpPr>
          <p:spPr>
            <a:xfrm>
              <a:off x="4014500" y="4106500"/>
              <a:ext cx="4700" cy="6500"/>
            </a:xfrm>
            <a:custGeom>
              <a:avLst/>
              <a:gdLst/>
              <a:ahLst/>
              <a:cxnLst/>
              <a:rect l="l" t="t" r="r" b="b"/>
              <a:pathLst>
                <a:path w="188" h="260" extrusionOk="0">
                  <a:moveTo>
                    <a:pt x="112" y="1"/>
                  </a:moveTo>
                  <a:cubicBezTo>
                    <a:pt x="85" y="1"/>
                    <a:pt x="48" y="35"/>
                    <a:pt x="0" y="130"/>
                  </a:cubicBezTo>
                  <a:cubicBezTo>
                    <a:pt x="48" y="225"/>
                    <a:pt x="85" y="259"/>
                    <a:pt x="112" y="259"/>
                  </a:cubicBezTo>
                  <a:cubicBezTo>
                    <a:pt x="187" y="259"/>
                    <a:pt x="187" y="1"/>
                    <a:pt x="11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96" name="Google Shape;6496;p10"/>
            <p:cNvSpPr/>
            <p:nvPr/>
          </p:nvSpPr>
          <p:spPr>
            <a:xfrm>
              <a:off x="7111200" y="2686600"/>
              <a:ext cx="22425" cy="6500"/>
            </a:xfrm>
            <a:custGeom>
              <a:avLst/>
              <a:gdLst/>
              <a:ahLst/>
              <a:cxnLst/>
              <a:rect l="l" t="t" r="r" b="b"/>
              <a:pathLst>
                <a:path w="897" h="260" extrusionOk="0">
                  <a:moveTo>
                    <a:pt x="518" y="0"/>
                  </a:moveTo>
                  <a:lnTo>
                    <a:pt x="518" y="0"/>
                  </a:lnTo>
                  <a:cubicBezTo>
                    <a:pt x="0" y="130"/>
                    <a:pt x="379" y="259"/>
                    <a:pt x="619" y="259"/>
                  </a:cubicBezTo>
                  <a:cubicBezTo>
                    <a:pt x="795" y="259"/>
                    <a:pt x="896" y="190"/>
                    <a:pt x="51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97" name="Google Shape;6497;p10"/>
            <p:cNvSpPr/>
            <p:nvPr/>
          </p:nvSpPr>
          <p:spPr>
            <a:xfrm>
              <a:off x="7034475" y="2675400"/>
              <a:ext cx="25250" cy="4225"/>
            </a:xfrm>
            <a:custGeom>
              <a:avLst/>
              <a:gdLst/>
              <a:ahLst/>
              <a:cxnLst/>
              <a:rect l="l" t="t" r="r" b="b"/>
              <a:pathLst>
                <a:path w="1010" h="169" extrusionOk="0">
                  <a:moveTo>
                    <a:pt x="449" y="0"/>
                  </a:moveTo>
                  <a:lnTo>
                    <a:pt x="449" y="0"/>
                  </a:lnTo>
                  <a:cubicBezTo>
                    <a:pt x="1" y="112"/>
                    <a:pt x="281" y="168"/>
                    <a:pt x="533" y="168"/>
                  </a:cubicBezTo>
                  <a:cubicBezTo>
                    <a:pt x="785" y="168"/>
                    <a:pt x="1009" y="112"/>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98" name="Google Shape;6498;p10"/>
            <p:cNvSpPr/>
            <p:nvPr/>
          </p:nvSpPr>
          <p:spPr>
            <a:xfrm>
              <a:off x="7008725" y="775100"/>
              <a:ext cx="20175" cy="13050"/>
            </a:xfrm>
            <a:custGeom>
              <a:avLst/>
              <a:gdLst/>
              <a:ahLst/>
              <a:cxnLst/>
              <a:rect l="l" t="t" r="r" b="b"/>
              <a:pathLst>
                <a:path w="807" h="522" extrusionOk="0">
                  <a:moveTo>
                    <a:pt x="597" y="0"/>
                  </a:moveTo>
                  <a:cubicBezTo>
                    <a:pt x="156" y="0"/>
                    <a:pt x="0" y="521"/>
                    <a:pt x="232" y="521"/>
                  </a:cubicBezTo>
                  <a:cubicBezTo>
                    <a:pt x="266" y="521"/>
                    <a:pt x="308" y="510"/>
                    <a:pt x="358" y="485"/>
                  </a:cubicBezTo>
                  <a:cubicBezTo>
                    <a:pt x="358" y="261"/>
                    <a:pt x="807" y="261"/>
                    <a:pt x="807" y="37"/>
                  </a:cubicBezTo>
                  <a:cubicBezTo>
                    <a:pt x="731" y="11"/>
                    <a:pt x="661" y="0"/>
                    <a:pt x="59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99" name="Google Shape;6499;p10"/>
            <p:cNvSpPr/>
            <p:nvPr/>
          </p:nvSpPr>
          <p:spPr>
            <a:xfrm>
              <a:off x="7000875" y="2973600"/>
              <a:ext cx="22425" cy="9975"/>
            </a:xfrm>
            <a:custGeom>
              <a:avLst/>
              <a:gdLst/>
              <a:ahLst/>
              <a:cxnLst/>
              <a:rect l="l" t="t" r="r" b="b"/>
              <a:pathLst>
                <a:path w="897" h="399" extrusionOk="0">
                  <a:moveTo>
                    <a:pt x="299" y="0"/>
                  </a:moveTo>
                  <a:cubicBezTo>
                    <a:pt x="149" y="0"/>
                    <a:pt x="0" y="100"/>
                    <a:pt x="0" y="399"/>
                  </a:cubicBezTo>
                  <a:cubicBezTo>
                    <a:pt x="896" y="399"/>
                    <a:pt x="598" y="0"/>
                    <a:pt x="29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00" name="Google Shape;6500;p10"/>
            <p:cNvSpPr/>
            <p:nvPr/>
          </p:nvSpPr>
          <p:spPr>
            <a:xfrm>
              <a:off x="7000875" y="3930450"/>
              <a:ext cx="11225" cy="11225"/>
            </a:xfrm>
            <a:custGeom>
              <a:avLst/>
              <a:gdLst/>
              <a:ahLst/>
              <a:cxnLst/>
              <a:rect l="l" t="t" r="r" b="b"/>
              <a:pathLst>
                <a:path w="449" h="449" extrusionOk="0">
                  <a:moveTo>
                    <a:pt x="0" y="0"/>
                  </a:moveTo>
                  <a:cubicBezTo>
                    <a:pt x="0" y="224"/>
                    <a:pt x="0" y="449"/>
                    <a:pt x="224" y="449"/>
                  </a:cubicBezTo>
                  <a:cubicBezTo>
                    <a:pt x="448" y="449"/>
                    <a:pt x="224"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01" name="Google Shape;6501;p10"/>
            <p:cNvSpPr/>
            <p:nvPr/>
          </p:nvSpPr>
          <p:spPr>
            <a:xfrm>
              <a:off x="6964450" y="3969675"/>
              <a:ext cx="28025" cy="4225"/>
            </a:xfrm>
            <a:custGeom>
              <a:avLst/>
              <a:gdLst/>
              <a:ahLst/>
              <a:cxnLst/>
              <a:rect l="l" t="t" r="r" b="b"/>
              <a:pathLst>
                <a:path w="1121" h="169" extrusionOk="0">
                  <a:moveTo>
                    <a:pt x="561" y="0"/>
                  </a:moveTo>
                  <a:cubicBezTo>
                    <a:pt x="0" y="112"/>
                    <a:pt x="280" y="168"/>
                    <a:pt x="561" y="168"/>
                  </a:cubicBezTo>
                  <a:cubicBezTo>
                    <a:pt x="841" y="168"/>
                    <a:pt x="1121" y="112"/>
                    <a:pt x="56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02" name="Google Shape;6502;p10"/>
            <p:cNvSpPr/>
            <p:nvPr/>
          </p:nvSpPr>
          <p:spPr>
            <a:xfrm>
              <a:off x="6849575" y="916075"/>
              <a:ext cx="16850" cy="11225"/>
            </a:xfrm>
            <a:custGeom>
              <a:avLst/>
              <a:gdLst/>
              <a:ahLst/>
              <a:cxnLst/>
              <a:rect l="l" t="t" r="r" b="b"/>
              <a:pathLst>
                <a:path w="674" h="449" extrusionOk="0">
                  <a:moveTo>
                    <a:pt x="1" y="1"/>
                  </a:moveTo>
                  <a:cubicBezTo>
                    <a:pt x="1" y="225"/>
                    <a:pt x="1" y="449"/>
                    <a:pt x="225" y="449"/>
                  </a:cubicBezTo>
                  <a:cubicBezTo>
                    <a:pt x="673" y="449"/>
                    <a:pt x="449"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03" name="Google Shape;6503;p10"/>
            <p:cNvSpPr/>
            <p:nvPr/>
          </p:nvSpPr>
          <p:spPr>
            <a:xfrm>
              <a:off x="6832775" y="787200"/>
              <a:ext cx="11225" cy="11250"/>
            </a:xfrm>
            <a:custGeom>
              <a:avLst/>
              <a:gdLst/>
              <a:ahLst/>
              <a:cxnLst/>
              <a:rect l="l" t="t" r="r" b="b"/>
              <a:pathLst>
                <a:path w="449" h="450" extrusionOk="0">
                  <a:moveTo>
                    <a:pt x="0" y="1"/>
                  </a:moveTo>
                  <a:cubicBezTo>
                    <a:pt x="0" y="1"/>
                    <a:pt x="0" y="449"/>
                    <a:pt x="225" y="449"/>
                  </a:cubicBezTo>
                  <a:cubicBezTo>
                    <a:pt x="449" y="449"/>
                    <a:pt x="225"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04" name="Google Shape;6504;p10"/>
            <p:cNvSpPr/>
            <p:nvPr/>
          </p:nvSpPr>
          <p:spPr>
            <a:xfrm>
              <a:off x="6832775" y="2311200"/>
              <a:ext cx="11225" cy="11225"/>
            </a:xfrm>
            <a:custGeom>
              <a:avLst/>
              <a:gdLst/>
              <a:ahLst/>
              <a:cxnLst/>
              <a:rect l="l" t="t" r="r" b="b"/>
              <a:pathLst>
                <a:path w="449" h="449" extrusionOk="0">
                  <a:moveTo>
                    <a:pt x="0" y="1"/>
                  </a:moveTo>
                  <a:cubicBezTo>
                    <a:pt x="0" y="225"/>
                    <a:pt x="0" y="449"/>
                    <a:pt x="225" y="449"/>
                  </a:cubicBezTo>
                  <a:cubicBezTo>
                    <a:pt x="449" y="449"/>
                    <a:pt x="225"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05" name="Google Shape;6505;p10"/>
            <p:cNvSpPr/>
            <p:nvPr/>
          </p:nvSpPr>
          <p:spPr>
            <a:xfrm>
              <a:off x="6818250" y="2893150"/>
              <a:ext cx="20150" cy="18325"/>
            </a:xfrm>
            <a:custGeom>
              <a:avLst/>
              <a:gdLst/>
              <a:ahLst/>
              <a:cxnLst/>
              <a:rect l="l" t="t" r="r" b="b"/>
              <a:pathLst>
                <a:path w="806" h="733" extrusionOk="0">
                  <a:moveTo>
                    <a:pt x="632" y="1"/>
                  </a:moveTo>
                  <a:cubicBezTo>
                    <a:pt x="153" y="1"/>
                    <a:pt x="1" y="733"/>
                    <a:pt x="419" y="733"/>
                  </a:cubicBezTo>
                  <a:cubicBezTo>
                    <a:pt x="466" y="733"/>
                    <a:pt x="520" y="724"/>
                    <a:pt x="581" y="703"/>
                  </a:cubicBezTo>
                  <a:cubicBezTo>
                    <a:pt x="581" y="479"/>
                    <a:pt x="806" y="255"/>
                    <a:pt x="806" y="31"/>
                  </a:cubicBezTo>
                  <a:cubicBezTo>
                    <a:pt x="744" y="10"/>
                    <a:pt x="686" y="1"/>
                    <a:pt x="63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06" name="Google Shape;6506;p10"/>
            <p:cNvSpPr/>
            <p:nvPr/>
          </p:nvSpPr>
          <p:spPr>
            <a:xfrm>
              <a:off x="6810375" y="804025"/>
              <a:ext cx="22275" cy="17725"/>
            </a:xfrm>
            <a:custGeom>
              <a:avLst/>
              <a:gdLst/>
              <a:ahLst/>
              <a:cxnLst/>
              <a:rect l="l" t="t" r="r" b="b"/>
              <a:pathLst>
                <a:path w="891" h="709" extrusionOk="0">
                  <a:moveTo>
                    <a:pt x="448" y="0"/>
                  </a:moveTo>
                  <a:cubicBezTo>
                    <a:pt x="448" y="224"/>
                    <a:pt x="0" y="224"/>
                    <a:pt x="224" y="673"/>
                  </a:cubicBezTo>
                  <a:cubicBezTo>
                    <a:pt x="299" y="698"/>
                    <a:pt x="365" y="709"/>
                    <a:pt x="424" y="709"/>
                  </a:cubicBezTo>
                  <a:cubicBezTo>
                    <a:pt x="891" y="709"/>
                    <a:pt x="847" y="0"/>
                    <a:pt x="4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07" name="Google Shape;6507;p10"/>
            <p:cNvSpPr/>
            <p:nvPr/>
          </p:nvSpPr>
          <p:spPr>
            <a:xfrm>
              <a:off x="6801950" y="826425"/>
              <a:ext cx="28050" cy="4225"/>
            </a:xfrm>
            <a:custGeom>
              <a:avLst/>
              <a:gdLst/>
              <a:ahLst/>
              <a:cxnLst/>
              <a:rect l="l" t="t" r="r" b="b"/>
              <a:pathLst>
                <a:path w="1122" h="169" extrusionOk="0">
                  <a:moveTo>
                    <a:pt x="561" y="1"/>
                  </a:moveTo>
                  <a:cubicBezTo>
                    <a:pt x="1" y="113"/>
                    <a:pt x="281" y="169"/>
                    <a:pt x="561" y="169"/>
                  </a:cubicBezTo>
                  <a:cubicBezTo>
                    <a:pt x="841" y="169"/>
                    <a:pt x="1121" y="113"/>
                    <a:pt x="5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08" name="Google Shape;6508;p10"/>
            <p:cNvSpPr/>
            <p:nvPr/>
          </p:nvSpPr>
          <p:spPr>
            <a:xfrm>
              <a:off x="6803025" y="858325"/>
              <a:ext cx="20075" cy="12950"/>
            </a:xfrm>
            <a:custGeom>
              <a:avLst/>
              <a:gdLst/>
              <a:ahLst/>
              <a:cxnLst/>
              <a:rect l="l" t="t" r="r" b="b"/>
              <a:pathLst>
                <a:path w="803" h="518" extrusionOk="0">
                  <a:moveTo>
                    <a:pt x="525" y="0"/>
                  </a:moveTo>
                  <a:cubicBezTo>
                    <a:pt x="305" y="0"/>
                    <a:pt x="1" y="259"/>
                    <a:pt x="518" y="518"/>
                  </a:cubicBezTo>
                  <a:cubicBezTo>
                    <a:pt x="802" y="139"/>
                    <a:pt x="686" y="0"/>
                    <a:pt x="5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09" name="Google Shape;6509;p10"/>
            <p:cNvSpPr/>
            <p:nvPr/>
          </p:nvSpPr>
          <p:spPr>
            <a:xfrm>
              <a:off x="6810375" y="2878350"/>
              <a:ext cx="22425" cy="9975"/>
            </a:xfrm>
            <a:custGeom>
              <a:avLst/>
              <a:gdLst/>
              <a:ahLst/>
              <a:cxnLst/>
              <a:rect l="l" t="t" r="r" b="b"/>
              <a:pathLst>
                <a:path w="897" h="399" extrusionOk="0">
                  <a:moveTo>
                    <a:pt x="299" y="0"/>
                  </a:moveTo>
                  <a:cubicBezTo>
                    <a:pt x="149" y="0"/>
                    <a:pt x="0" y="100"/>
                    <a:pt x="0" y="399"/>
                  </a:cubicBezTo>
                  <a:cubicBezTo>
                    <a:pt x="896" y="399"/>
                    <a:pt x="598" y="0"/>
                    <a:pt x="29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10" name="Google Shape;6510;p10"/>
            <p:cNvSpPr/>
            <p:nvPr/>
          </p:nvSpPr>
          <p:spPr>
            <a:xfrm>
              <a:off x="6777775" y="892925"/>
              <a:ext cx="27000" cy="23175"/>
            </a:xfrm>
            <a:custGeom>
              <a:avLst/>
              <a:gdLst/>
              <a:ahLst/>
              <a:cxnLst/>
              <a:rect l="l" t="t" r="r" b="b"/>
              <a:pathLst>
                <a:path w="1080" h="927" extrusionOk="0">
                  <a:moveTo>
                    <a:pt x="903" y="1"/>
                  </a:moveTo>
                  <a:cubicBezTo>
                    <a:pt x="333" y="1"/>
                    <a:pt x="0" y="927"/>
                    <a:pt x="408" y="927"/>
                  </a:cubicBezTo>
                  <a:cubicBezTo>
                    <a:pt x="856" y="702"/>
                    <a:pt x="632" y="254"/>
                    <a:pt x="1080" y="30"/>
                  </a:cubicBezTo>
                  <a:cubicBezTo>
                    <a:pt x="1019" y="10"/>
                    <a:pt x="960" y="1"/>
                    <a:pt x="90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11" name="Google Shape;6511;p10"/>
            <p:cNvSpPr/>
            <p:nvPr/>
          </p:nvSpPr>
          <p:spPr>
            <a:xfrm>
              <a:off x="6787950" y="988925"/>
              <a:ext cx="16825" cy="11225"/>
            </a:xfrm>
            <a:custGeom>
              <a:avLst/>
              <a:gdLst/>
              <a:ahLst/>
              <a:cxnLst/>
              <a:rect l="l" t="t" r="r" b="b"/>
              <a:pathLst>
                <a:path w="673" h="449" extrusionOk="0">
                  <a:moveTo>
                    <a:pt x="1" y="0"/>
                  </a:moveTo>
                  <a:cubicBezTo>
                    <a:pt x="1" y="0"/>
                    <a:pt x="1" y="448"/>
                    <a:pt x="225" y="448"/>
                  </a:cubicBezTo>
                  <a:cubicBezTo>
                    <a:pt x="673" y="448"/>
                    <a:pt x="225"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12" name="Google Shape;6512;p10"/>
            <p:cNvSpPr/>
            <p:nvPr/>
          </p:nvSpPr>
          <p:spPr>
            <a:xfrm>
              <a:off x="6782350" y="1005725"/>
              <a:ext cx="11225" cy="5625"/>
            </a:xfrm>
            <a:custGeom>
              <a:avLst/>
              <a:gdLst/>
              <a:ahLst/>
              <a:cxnLst/>
              <a:rect l="l" t="t" r="r" b="b"/>
              <a:pathLst>
                <a:path w="449" h="225" extrusionOk="0">
                  <a:moveTo>
                    <a:pt x="0" y="0"/>
                  </a:moveTo>
                  <a:cubicBezTo>
                    <a:pt x="0" y="0"/>
                    <a:pt x="0" y="225"/>
                    <a:pt x="225" y="225"/>
                  </a:cubicBezTo>
                  <a:cubicBezTo>
                    <a:pt x="449" y="225"/>
                    <a:pt x="225"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13" name="Google Shape;6513;p10"/>
            <p:cNvSpPr/>
            <p:nvPr/>
          </p:nvSpPr>
          <p:spPr>
            <a:xfrm>
              <a:off x="6737525" y="2882700"/>
              <a:ext cx="16825" cy="22425"/>
            </a:xfrm>
            <a:custGeom>
              <a:avLst/>
              <a:gdLst/>
              <a:ahLst/>
              <a:cxnLst/>
              <a:rect l="l" t="t" r="r" b="b"/>
              <a:pathLst>
                <a:path w="673" h="897" extrusionOk="0">
                  <a:moveTo>
                    <a:pt x="0" y="1"/>
                  </a:moveTo>
                  <a:cubicBezTo>
                    <a:pt x="0" y="449"/>
                    <a:pt x="0" y="897"/>
                    <a:pt x="449" y="897"/>
                  </a:cubicBezTo>
                  <a:cubicBezTo>
                    <a:pt x="449" y="449"/>
                    <a:pt x="673"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14" name="Google Shape;6514;p10"/>
            <p:cNvSpPr/>
            <p:nvPr/>
          </p:nvSpPr>
          <p:spPr>
            <a:xfrm>
              <a:off x="6737525" y="983325"/>
              <a:ext cx="11225" cy="11225"/>
            </a:xfrm>
            <a:custGeom>
              <a:avLst/>
              <a:gdLst/>
              <a:ahLst/>
              <a:cxnLst/>
              <a:rect l="l" t="t" r="r" b="b"/>
              <a:pathLst>
                <a:path w="449" h="449" extrusionOk="0">
                  <a:moveTo>
                    <a:pt x="0" y="0"/>
                  </a:moveTo>
                  <a:cubicBezTo>
                    <a:pt x="0" y="224"/>
                    <a:pt x="0" y="448"/>
                    <a:pt x="225" y="448"/>
                  </a:cubicBezTo>
                  <a:cubicBezTo>
                    <a:pt x="449" y="448"/>
                    <a:pt x="225"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15" name="Google Shape;6515;p10"/>
            <p:cNvSpPr/>
            <p:nvPr/>
          </p:nvSpPr>
          <p:spPr>
            <a:xfrm>
              <a:off x="6723525" y="2339225"/>
              <a:ext cx="25225" cy="4225"/>
            </a:xfrm>
            <a:custGeom>
              <a:avLst/>
              <a:gdLst/>
              <a:ahLst/>
              <a:cxnLst/>
              <a:rect l="l" t="t" r="r" b="b"/>
              <a:pathLst>
                <a:path w="1009" h="169" extrusionOk="0">
                  <a:moveTo>
                    <a:pt x="560" y="0"/>
                  </a:moveTo>
                  <a:lnTo>
                    <a:pt x="560" y="0"/>
                  </a:lnTo>
                  <a:cubicBezTo>
                    <a:pt x="0" y="112"/>
                    <a:pt x="224" y="168"/>
                    <a:pt x="476" y="168"/>
                  </a:cubicBezTo>
                  <a:cubicBezTo>
                    <a:pt x="729" y="168"/>
                    <a:pt x="1009" y="112"/>
                    <a:pt x="5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16" name="Google Shape;6516;p10"/>
            <p:cNvSpPr/>
            <p:nvPr/>
          </p:nvSpPr>
          <p:spPr>
            <a:xfrm>
              <a:off x="6715125" y="3880025"/>
              <a:ext cx="25225" cy="4225"/>
            </a:xfrm>
            <a:custGeom>
              <a:avLst/>
              <a:gdLst/>
              <a:ahLst/>
              <a:cxnLst/>
              <a:rect l="l" t="t" r="r" b="b"/>
              <a:pathLst>
                <a:path w="1009" h="169" extrusionOk="0">
                  <a:moveTo>
                    <a:pt x="448" y="0"/>
                  </a:moveTo>
                  <a:lnTo>
                    <a:pt x="448" y="0"/>
                  </a:lnTo>
                  <a:cubicBezTo>
                    <a:pt x="0" y="112"/>
                    <a:pt x="280" y="168"/>
                    <a:pt x="532" y="168"/>
                  </a:cubicBezTo>
                  <a:cubicBezTo>
                    <a:pt x="784" y="168"/>
                    <a:pt x="1009" y="112"/>
                    <a:pt x="4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17" name="Google Shape;6517;p10"/>
            <p:cNvSpPr/>
            <p:nvPr/>
          </p:nvSpPr>
          <p:spPr>
            <a:xfrm>
              <a:off x="6709500" y="1442750"/>
              <a:ext cx="22450" cy="11225"/>
            </a:xfrm>
            <a:custGeom>
              <a:avLst/>
              <a:gdLst/>
              <a:ahLst/>
              <a:cxnLst/>
              <a:rect l="l" t="t" r="r" b="b"/>
              <a:pathLst>
                <a:path w="898" h="449" extrusionOk="0">
                  <a:moveTo>
                    <a:pt x="449" y="1"/>
                  </a:moveTo>
                  <a:cubicBezTo>
                    <a:pt x="449" y="225"/>
                    <a:pt x="1" y="225"/>
                    <a:pt x="449" y="449"/>
                  </a:cubicBezTo>
                  <a:cubicBezTo>
                    <a:pt x="897" y="449"/>
                    <a:pt x="897" y="1"/>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18" name="Google Shape;6518;p10"/>
            <p:cNvSpPr/>
            <p:nvPr/>
          </p:nvSpPr>
          <p:spPr>
            <a:xfrm>
              <a:off x="6687100" y="2991075"/>
              <a:ext cx="37950" cy="20525"/>
            </a:xfrm>
            <a:custGeom>
              <a:avLst/>
              <a:gdLst/>
              <a:ahLst/>
              <a:cxnLst/>
              <a:rect l="l" t="t" r="r" b="b"/>
              <a:pathLst>
                <a:path w="1518" h="821" extrusionOk="0">
                  <a:moveTo>
                    <a:pt x="397" y="0"/>
                  </a:moveTo>
                  <a:cubicBezTo>
                    <a:pt x="245" y="0"/>
                    <a:pt x="105" y="44"/>
                    <a:pt x="0" y="148"/>
                  </a:cubicBezTo>
                  <a:cubicBezTo>
                    <a:pt x="673" y="148"/>
                    <a:pt x="673" y="820"/>
                    <a:pt x="1345" y="820"/>
                  </a:cubicBezTo>
                  <a:cubicBezTo>
                    <a:pt x="1517" y="476"/>
                    <a:pt x="897" y="0"/>
                    <a:pt x="39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19" name="Google Shape;6519;p10"/>
            <p:cNvSpPr/>
            <p:nvPr/>
          </p:nvSpPr>
          <p:spPr>
            <a:xfrm>
              <a:off x="6689900" y="3835200"/>
              <a:ext cx="25225" cy="4225"/>
            </a:xfrm>
            <a:custGeom>
              <a:avLst/>
              <a:gdLst/>
              <a:ahLst/>
              <a:cxnLst/>
              <a:rect l="l" t="t" r="r" b="b"/>
              <a:pathLst>
                <a:path w="1009" h="169" extrusionOk="0">
                  <a:moveTo>
                    <a:pt x="561" y="0"/>
                  </a:moveTo>
                  <a:lnTo>
                    <a:pt x="561" y="0"/>
                  </a:lnTo>
                  <a:cubicBezTo>
                    <a:pt x="0" y="112"/>
                    <a:pt x="225" y="168"/>
                    <a:pt x="477" y="168"/>
                  </a:cubicBezTo>
                  <a:cubicBezTo>
                    <a:pt x="729" y="168"/>
                    <a:pt x="1009" y="112"/>
                    <a:pt x="56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20" name="Google Shape;6520;p10"/>
            <p:cNvSpPr/>
            <p:nvPr/>
          </p:nvSpPr>
          <p:spPr>
            <a:xfrm>
              <a:off x="6664675" y="1329775"/>
              <a:ext cx="20700" cy="13050"/>
            </a:xfrm>
            <a:custGeom>
              <a:avLst/>
              <a:gdLst/>
              <a:ahLst/>
              <a:cxnLst/>
              <a:rect l="l" t="t" r="r" b="b"/>
              <a:pathLst>
                <a:path w="828" h="522" extrusionOk="0">
                  <a:moveTo>
                    <a:pt x="211" y="1"/>
                  </a:moveTo>
                  <a:cubicBezTo>
                    <a:pt x="147" y="1"/>
                    <a:pt x="77" y="12"/>
                    <a:pt x="1" y="37"/>
                  </a:cubicBezTo>
                  <a:cubicBezTo>
                    <a:pt x="1" y="261"/>
                    <a:pt x="225" y="485"/>
                    <a:pt x="673" y="485"/>
                  </a:cubicBezTo>
                  <a:cubicBezTo>
                    <a:pt x="699" y="511"/>
                    <a:pt x="718" y="522"/>
                    <a:pt x="732" y="522"/>
                  </a:cubicBezTo>
                  <a:cubicBezTo>
                    <a:pt x="827" y="522"/>
                    <a:pt x="654" y="1"/>
                    <a:pt x="21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21" name="Google Shape;6521;p10"/>
            <p:cNvSpPr/>
            <p:nvPr/>
          </p:nvSpPr>
          <p:spPr>
            <a:xfrm>
              <a:off x="6647875" y="1438100"/>
              <a:ext cx="24750" cy="15875"/>
            </a:xfrm>
            <a:custGeom>
              <a:avLst/>
              <a:gdLst/>
              <a:ahLst/>
              <a:cxnLst/>
              <a:rect l="l" t="t" r="r" b="b"/>
              <a:pathLst>
                <a:path w="990" h="635" extrusionOk="0">
                  <a:moveTo>
                    <a:pt x="221" y="1"/>
                  </a:moveTo>
                  <a:cubicBezTo>
                    <a:pt x="97" y="1"/>
                    <a:pt x="1" y="55"/>
                    <a:pt x="1" y="187"/>
                  </a:cubicBezTo>
                  <a:cubicBezTo>
                    <a:pt x="449" y="187"/>
                    <a:pt x="449" y="411"/>
                    <a:pt x="673" y="635"/>
                  </a:cubicBezTo>
                  <a:cubicBezTo>
                    <a:pt x="990" y="318"/>
                    <a:pt x="522" y="1"/>
                    <a:pt x="22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22" name="Google Shape;6522;p10"/>
            <p:cNvSpPr/>
            <p:nvPr/>
          </p:nvSpPr>
          <p:spPr>
            <a:xfrm>
              <a:off x="6645075" y="3812775"/>
              <a:ext cx="28050" cy="4225"/>
            </a:xfrm>
            <a:custGeom>
              <a:avLst/>
              <a:gdLst/>
              <a:ahLst/>
              <a:cxnLst/>
              <a:rect l="l" t="t" r="r" b="b"/>
              <a:pathLst>
                <a:path w="1122" h="169" extrusionOk="0">
                  <a:moveTo>
                    <a:pt x="561" y="1"/>
                  </a:moveTo>
                  <a:cubicBezTo>
                    <a:pt x="1" y="113"/>
                    <a:pt x="281" y="169"/>
                    <a:pt x="561" y="169"/>
                  </a:cubicBezTo>
                  <a:cubicBezTo>
                    <a:pt x="841" y="169"/>
                    <a:pt x="1121" y="113"/>
                    <a:pt x="5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23" name="Google Shape;6523;p10"/>
            <p:cNvSpPr/>
            <p:nvPr/>
          </p:nvSpPr>
          <p:spPr>
            <a:xfrm>
              <a:off x="6647875" y="3774800"/>
              <a:ext cx="22450" cy="10000"/>
            </a:xfrm>
            <a:custGeom>
              <a:avLst/>
              <a:gdLst/>
              <a:ahLst/>
              <a:cxnLst/>
              <a:rect l="l" t="t" r="r" b="b"/>
              <a:pathLst>
                <a:path w="898" h="400" extrusionOk="0">
                  <a:moveTo>
                    <a:pt x="299" y="1"/>
                  </a:moveTo>
                  <a:cubicBezTo>
                    <a:pt x="150" y="1"/>
                    <a:pt x="1" y="100"/>
                    <a:pt x="1" y="399"/>
                  </a:cubicBezTo>
                  <a:cubicBezTo>
                    <a:pt x="897" y="399"/>
                    <a:pt x="598" y="1"/>
                    <a:pt x="29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24" name="Google Shape;6524;p10"/>
            <p:cNvSpPr/>
            <p:nvPr/>
          </p:nvSpPr>
          <p:spPr>
            <a:xfrm>
              <a:off x="6616175" y="2997625"/>
              <a:ext cx="14175" cy="8275"/>
            </a:xfrm>
            <a:custGeom>
              <a:avLst/>
              <a:gdLst/>
              <a:ahLst/>
              <a:cxnLst/>
              <a:rect l="l" t="t" r="r" b="b"/>
              <a:pathLst>
                <a:path w="567" h="331" extrusionOk="0">
                  <a:moveTo>
                    <a:pt x="102" y="1"/>
                  </a:moveTo>
                  <a:cubicBezTo>
                    <a:pt x="1" y="1"/>
                    <a:pt x="452" y="331"/>
                    <a:pt x="533" y="331"/>
                  </a:cubicBezTo>
                  <a:cubicBezTo>
                    <a:pt x="566" y="331"/>
                    <a:pt x="535" y="273"/>
                    <a:pt x="372" y="110"/>
                  </a:cubicBezTo>
                  <a:cubicBezTo>
                    <a:pt x="214" y="31"/>
                    <a:pt x="133" y="1"/>
                    <a:pt x="10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25" name="Google Shape;6525;p10"/>
            <p:cNvSpPr/>
            <p:nvPr/>
          </p:nvSpPr>
          <p:spPr>
            <a:xfrm>
              <a:off x="6580650" y="3840800"/>
              <a:ext cx="22425" cy="5625"/>
            </a:xfrm>
            <a:custGeom>
              <a:avLst/>
              <a:gdLst/>
              <a:ahLst/>
              <a:cxnLst/>
              <a:rect l="l" t="t" r="r" b="b"/>
              <a:pathLst>
                <a:path w="897" h="225" extrusionOk="0">
                  <a:moveTo>
                    <a:pt x="448" y="0"/>
                  </a:moveTo>
                  <a:cubicBezTo>
                    <a:pt x="0" y="0"/>
                    <a:pt x="0" y="225"/>
                    <a:pt x="448" y="225"/>
                  </a:cubicBezTo>
                  <a:cubicBezTo>
                    <a:pt x="673" y="225"/>
                    <a:pt x="897" y="0"/>
                    <a:pt x="4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26" name="Google Shape;6526;p10"/>
            <p:cNvSpPr/>
            <p:nvPr/>
          </p:nvSpPr>
          <p:spPr>
            <a:xfrm>
              <a:off x="6566625" y="3908025"/>
              <a:ext cx="28050" cy="4225"/>
            </a:xfrm>
            <a:custGeom>
              <a:avLst/>
              <a:gdLst/>
              <a:ahLst/>
              <a:cxnLst/>
              <a:rect l="l" t="t" r="r" b="b"/>
              <a:pathLst>
                <a:path w="1122" h="169" extrusionOk="0">
                  <a:moveTo>
                    <a:pt x="561" y="1"/>
                  </a:moveTo>
                  <a:cubicBezTo>
                    <a:pt x="1" y="113"/>
                    <a:pt x="281" y="169"/>
                    <a:pt x="561" y="169"/>
                  </a:cubicBezTo>
                  <a:cubicBezTo>
                    <a:pt x="841" y="169"/>
                    <a:pt x="1121" y="113"/>
                    <a:pt x="5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27" name="Google Shape;6527;p10"/>
            <p:cNvSpPr/>
            <p:nvPr/>
          </p:nvSpPr>
          <p:spPr>
            <a:xfrm>
              <a:off x="6547025" y="1532400"/>
              <a:ext cx="50450" cy="25"/>
            </a:xfrm>
            <a:custGeom>
              <a:avLst/>
              <a:gdLst/>
              <a:ahLst/>
              <a:cxnLst/>
              <a:rect l="l" t="t" r="r" b="b"/>
              <a:pathLst>
                <a:path w="2018" h="1" extrusionOk="0">
                  <a:moveTo>
                    <a:pt x="897" y="0"/>
                  </a:moveTo>
                  <a:cubicBezTo>
                    <a:pt x="0" y="0"/>
                    <a:pt x="2018" y="0"/>
                    <a:pt x="89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28" name="Google Shape;6528;p10"/>
            <p:cNvSpPr/>
            <p:nvPr/>
          </p:nvSpPr>
          <p:spPr>
            <a:xfrm>
              <a:off x="6552625" y="1308275"/>
              <a:ext cx="26200" cy="23325"/>
            </a:xfrm>
            <a:custGeom>
              <a:avLst/>
              <a:gdLst/>
              <a:ahLst/>
              <a:cxnLst/>
              <a:rect l="l" t="t" r="r" b="b"/>
              <a:pathLst>
                <a:path w="1048" h="933" extrusionOk="0">
                  <a:moveTo>
                    <a:pt x="449" y="1"/>
                  </a:moveTo>
                  <a:cubicBezTo>
                    <a:pt x="449" y="449"/>
                    <a:pt x="1" y="449"/>
                    <a:pt x="1" y="897"/>
                  </a:cubicBezTo>
                  <a:cubicBezTo>
                    <a:pt x="74" y="922"/>
                    <a:pt x="145" y="933"/>
                    <a:pt x="212" y="933"/>
                  </a:cubicBezTo>
                  <a:cubicBezTo>
                    <a:pt x="758" y="933"/>
                    <a:pt x="1047" y="200"/>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29" name="Google Shape;6529;p10"/>
            <p:cNvSpPr/>
            <p:nvPr/>
          </p:nvSpPr>
          <p:spPr>
            <a:xfrm>
              <a:off x="6535825" y="3000350"/>
              <a:ext cx="16825" cy="11250"/>
            </a:xfrm>
            <a:custGeom>
              <a:avLst/>
              <a:gdLst/>
              <a:ahLst/>
              <a:cxnLst/>
              <a:rect l="l" t="t" r="r" b="b"/>
              <a:pathLst>
                <a:path w="673" h="450" extrusionOk="0">
                  <a:moveTo>
                    <a:pt x="448" y="1"/>
                  </a:moveTo>
                  <a:cubicBezTo>
                    <a:pt x="0" y="1"/>
                    <a:pt x="448" y="449"/>
                    <a:pt x="673" y="449"/>
                  </a:cubicBezTo>
                  <a:cubicBezTo>
                    <a:pt x="673" y="225"/>
                    <a:pt x="673" y="1"/>
                    <a:pt x="4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30" name="Google Shape;6530;p10"/>
            <p:cNvSpPr/>
            <p:nvPr/>
          </p:nvSpPr>
          <p:spPr>
            <a:xfrm>
              <a:off x="6530225" y="3924850"/>
              <a:ext cx="22425" cy="9975"/>
            </a:xfrm>
            <a:custGeom>
              <a:avLst/>
              <a:gdLst/>
              <a:ahLst/>
              <a:cxnLst/>
              <a:rect l="l" t="t" r="r" b="b"/>
              <a:pathLst>
                <a:path w="897" h="399" extrusionOk="0">
                  <a:moveTo>
                    <a:pt x="897" y="0"/>
                  </a:moveTo>
                  <a:cubicBezTo>
                    <a:pt x="0" y="0"/>
                    <a:pt x="299" y="399"/>
                    <a:pt x="598" y="399"/>
                  </a:cubicBezTo>
                  <a:cubicBezTo>
                    <a:pt x="747" y="399"/>
                    <a:pt x="897" y="299"/>
                    <a:pt x="89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31" name="Google Shape;6531;p10"/>
            <p:cNvSpPr/>
            <p:nvPr/>
          </p:nvSpPr>
          <p:spPr>
            <a:xfrm>
              <a:off x="6530225" y="1404775"/>
              <a:ext cx="22425" cy="9975"/>
            </a:xfrm>
            <a:custGeom>
              <a:avLst/>
              <a:gdLst/>
              <a:ahLst/>
              <a:cxnLst/>
              <a:rect l="l" t="t" r="r" b="b"/>
              <a:pathLst>
                <a:path w="897" h="399" extrusionOk="0">
                  <a:moveTo>
                    <a:pt x="299" y="1"/>
                  </a:moveTo>
                  <a:cubicBezTo>
                    <a:pt x="150" y="1"/>
                    <a:pt x="0" y="100"/>
                    <a:pt x="0" y="399"/>
                  </a:cubicBezTo>
                  <a:cubicBezTo>
                    <a:pt x="897" y="399"/>
                    <a:pt x="598" y="1"/>
                    <a:pt x="29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32" name="Google Shape;6532;p10"/>
            <p:cNvSpPr/>
            <p:nvPr/>
          </p:nvSpPr>
          <p:spPr>
            <a:xfrm>
              <a:off x="6485400" y="1325100"/>
              <a:ext cx="44850" cy="56050"/>
            </a:xfrm>
            <a:custGeom>
              <a:avLst/>
              <a:gdLst/>
              <a:ahLst/>
              <a:cxnLst/>
              <a:rect l="l" t="t" r="r" b="b"/>
              <a:pathLst>
                <a:path w="1794" h="2242" extrusionOk="0">
                  <a:moveTo>
                    <a:pt x="1793" y="0"/>
                  </a:moveTo>
                  <a:cubicBezTo>
                    <a:pt x="897" y="224"/>
                    <a:pt x="0" y="1569"/>
                    <a:pt x="448" y="2241"/>
                  </a:cubicBezTo>
                  <a:cubicBezTo>
                    <a:pt x="897" y="1345"/>
                    <a:pt x="1345" y="672"/>
                    <a:pt x="17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33" name="Google Shape;6533;p10"/>
            <p:cNvSpPr/>
            <p:nvPr/>
          </p:nvSpPr>
          <p:spPr>
            <a:xfrm>
              <a:off x="6498100" y="3767225"/>
              <a:ext cx="32150" cy="28775"/>
            </a:xfrm>
            <a:custGeom>
              <a:avLst/>
              <a:gdLst/>
              <a:ahLst/>
              <a:cxnLst/>
              <a:rect l="l" t="t" r="r" b="b"/>
              <a:pathLst>
                <a:path w="1286" h="1151" extrusionOk="0">
                  <a:moveTo>
                    <a:pt x="1054" y="0"/>
                  </a:moveTo>
                  <a:cubicBezTo>
                    <a:pt x="317" y="0"/>
                    <a:pt x="1" y="947"/>
                    <a:pt x="613" y="1151"/>
                  </a:cubicBezTo>
                  <a:cubicBezTo>
                    <a:pt x="613" y="702"/>
                    <a:pt x="1061" y="478"/>
                    <a:pt x="1285" y="30"/>
                  </a:cubicBezTo>
                  <a:cubicBezTo>
                    <a:pt x="1204" y="10"/>
                    <a:pt x="1127" y="0"/>
                    <a:pt x="105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34" name="Google Shape;6534;p10"/>
            <p:cNvSpPr/>
            <p:nvPr/>
          </p:nvSpPr>
          <p:spPr>
            <a:xfrm>
              <a:off x="6491000" y="3759550"/>
              <a:ext cx="25225" cy="14900"/>
            </a:xfrm>
            <a:custGeom>
              <a:avLst/>
              <a:gdLst/>
              <a:ahLst/>
              <a:cxnLst/>
              <a:rect l="l" t="t" r="r" b="b"/>
              <a:pathLst>
                <a:path w="1009" h="596" extrusionOk="0">
                  <a:moveTo>
                    <a:pt x="533" y="1"/>
                  </a:moveTo>
                  <a:cubicBezTo>
                    <a:pt x="280" y="1"/>
                    <a:pt x="0" y="113"/>
                    <a:pt x="0" y="337"/>
                  </a:cubicBezTo>
                  <a:cubicBezTo>
                    <a:pt x="0" y="526"/>
                    <a:pt x="120" y="596"/>
                    <a:pt x="276" y="596"/>
                  </a:cubicBezTo>
                  <a:cubicBezTo>
                    <a:pt x="489" y="596"/>
                    <a:pt x="767" y="466"/>
                    <a:pt x="897" y="337"/>
                  </a:cubicBezTo>
                  <a:cubicBezTo>
                    <a:pt x="1009" y="113"/>
                    <a:pt x="785" y="1"/>
                    <a:pt x="53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35" name="Google Shape;6535;p10"/>
            <p:cNvSpPr/>
            <p:nvPr/>
          </p:nvSpPr>
          <p:spPr>
            <a:xfrm>
              <a:off x="6502200" y="3924850"/>
              <a:ext cx="16825" cy="5625"/>
            </a:xfrm>
            <a:custGeom>
              <a:avLst/>
              <a:gdLst/>
              <a:ahLst/>
              <a:cxnLst/>
              <a:rect l="l" t="t" r="r" b="b"/>
              <a:pathLst>
                <a:path w="673" h="225" extrusionOk="0">
                  <a:moveTo>
                    <a:pt x="1" y="0"/>
                  </a:moveTo>
                  <a:cubicBezTo>
                    <a:pt x="1" y="0"/>
                    <a:pt x="1" y="224"/>
                    <a:pt x="449" y="224"/>
                  </a:cubicBezTo>
                  <a:cubicBezTo>
                    <a:pt x="673" y="224"/>
                    <a:pt x="449"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36" name="Google Shape;6536;p10"/>
            <p:cNvSpPr/>
            <p:nvPr/>
          </p:nvSpPr>
          <p:spPr>
            <a:xfrm>
              <a:off x="6462975" y="3964075"/>
              <a:ext cx="16675" cy="19475"/>
            </a:xfrm>
            <a:custGeom>
              <a:avLst/>
              <a:gdLst/>
              <a:ahLst/>
              <a:cxnLst/>
              <a:rect l="l" t="t" r="r" b="b"/>
              <a:pathLst>
                <a:path w="667" h="779" extrusionOk="0">
                  <a:moveTo>
                    <a:pt x="449" y="0"/>
                  </a:moveTo>
                  <a:cubicBezTo>
                    <a:pt x="449" y="224"/>
                    <a:pt x="1" y="448"/>
                    <a:pt x="1" y="672"/>
                  </a:cubicBezTo>
                  <a:cubicBezTo>
                    <a:pt x="113" y="747"/>
                    <a:pt x="206" y="778"/>
                    <a:pt x="283" y="778"/>
                  </a:cubicBezTo>
                  <a:cubicBezTo>
                    <a:pt x="667" y="778"/>
                    <a:pt x="636" y="0"/>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37" name="Google Shape;6537;p10"/>
            <p:cNvSpPr/>
            <p:nvPr/>
          </p:nvSpPr>
          <p:spPr>
            <a:xfrm>
              <a:off x="6448975" y="1381125"/>
              <a:ext cx="28025" cy="4225"/>
            </a:xfrm>
            <a:custGeom>
              <a:avLst/>
              <a:gdLst/>
              <a:ahLst/>
              <a:cxnLst/>
              <a:rect l="l" t="t" r="r" b="b"/>
              <a:pathLst>
                <a:path w="1121" h="169" extrusionOk="0">
                  <a:moveTo>
                    <a:pt x="561" y="0"/>
                  </a:moveTo>
                  <a:cubicBezTo>
                    <a:pt x="0" y="112"/>
                    <a:pt x="281" y="168"/>
                    <a:pt x="561" y="168"/>
                  </a:cubicBezTo>
                  <a:cubicBezTo>
                    <a:pt x="841" y="168"/>
                    <a:pt x="1121" y="112"/>
                    <a:pt x="56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38" name="Google Shape;6538;p10"/>
            <p:cNvSpPr/>
            <p:nvPr/>
          </p:nvSpPr>
          <p:spPr>
            <a:xfrm>
              <a:off x="6443375" y="2288800"/>
              <a:ext cx="28025" cy="4225"/>
            </a:xfrm>
            <a:custGeom>
              <a:avLst/>
              <a:gdLst/>
              <a:ahLst/>
              <a:cxnLst/>
              <a:rect l="l" t="t" r="r" b="b"/>
              <a:pathLst>
                <a:path w="1121" h="169" extrusionOk="0">
                  <a:moveTo>
                    <a:pt x="561" y="0"/>
                  </a:moveTo>
                  <a:cubicBezTo>
                    <a:pt x="0" y="112"/>
                    <a:pt x="280" y="168"/>
                    <a:pt x="561" y="168"/>
                  </a:cubicBezTo>
                  <a:cubicBezTo>
                    <a:pt x="841" y="168"/>
                    <a:pt x="1121" y="112"/>
                    <a:pt x="56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39" name="Google Shape;6539;p10"/>
            <p:cNvSpPr/>
            <p:nvPr/>
          </p:nvSpPr>
          <p:spPr>
            <a:xfrm>
              <a:off x="6345325" y="4155800"/>
              <a:ext cx="22425" cy="10000"/>
            </a:xfrm>
            <a:custGeom>
              <a:avLst/>
              <a:gdLst/>
              <a:ahLst/>
              <a:cxnLst/>
              <a:rect l="l" t="t" r="r" b="b"/>
              <a:pathLst>
                <a:path w="897" h="400" extrusionOk="0">
                  <a:moveTo>
                    <a:pt x="299" y="1"/>
                  </a:moveTo>
                  <a:cubicBezTo>
                    <a:pt x="150" y="1"/>
                    <a:pt x="0" y="100"/>
                    <a:pt x="0" y="399"/>
                  </a:cubicBezTo>
                  <a:cubicBezTo>
                    <a:pt x="897" y="399"/>
                    <a:pt x="598" y="1"/>
                    <a:pt x="29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40" name="Google Shape;6540;p10"/>
            <p:cNvSpPr/>
            <p:nvPr/>
          </p:nvSpPr>
          <p:spPr>
            <a:xfrm>
              <a:off x="6329925" y="2496100"/>
              <a:ext cx="15425" cy="23550"/>
            </a:xfrm>
            <a:custGeom>
              <a:avLst/>
              <a:gdLst/>
              <a:ahLst/>
              <a:cxnLst/>
              <a:rect l="l" t="t" r="r" b="b"/>
              <a:pathLst>
                <a:path w="617" h="942" extrusionOk="0">
                  <a:moveTo>
                    <a:pt x="168" y="0"/>
                  </a:moveTo>
                  <a:cubicBezTo>
                    <a:pt x="168" y="387"/>
                    <a:pt x="1" y="941"/>
                    <a:pt x="388" y="941"/>
                  </a:cubicBezTo>
                  <a:cubicBezTo>
                    <a:pt x="449" y="941"/>
                    <a:pt x="524" y="928"/>
                    <a:pt x="616" y="897"/>
                  </a:cubicBezTo>
                  <a:cubicBezTo>
                    <a:pt x="616" y="449"/>
                    <a:pt x="616" y="225"/>
                    <a:pt x="16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41" name="Google Shape;6541;p10"/>
            <p:cNvSpPr/>
            <p:nvPr/>
          </p:nvSpPr>
          <p:spPr>
            <a:xfrm>
              <a:off x="6328500" y="2535325"/>
              <a:ext cx="25250" cy="4225"/>
            </a:xfrm>
            <a:custGeom>
              <a:avLst/>
              <a:gdLst/>
              <a:ahLst/>
              <a:cxnLst/>
              <a:rect l="l" t="t" r="r" b="b"/>
              <a:pathLst>
                <a:path w="1010" h="169" extrusionOk="0">
                  <a:moveTo>
                    <a:pt x="449" y="0"/>
                  </a:moveTo>
                  <a:lnTo>
                    <a:pt x="449" y="0"/>
                  </a:lnTo>
                  <a:cubicBezTo>
                    <a:pt x="1" y="112"/>
                    <a:pt x="281" y="168"/>
                    <a:pt x="533" y="168"/>
                  </a:cubicBezTo>
                  <a:cubicBezTo>
                    <a:pt x="785" y="168"/>
                    <a:pt x="1009" y="112"/>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42" name="Google Shape;6542;p10"/>
            <p:cNvSpPr/>
            <p:nvPr/>
          </p:nvSpPr>
          <p:spPr>
            <a:xfrm>
              <a:off x="6314900" y="2464850"/>
              <a:ext cx="12625" cy="6500"/>
            </a:xfrm>
            <a:custGeom>
              <a:avLst/>
              <a:gdLst/>
              <a:ahLst/>
              <a:cxnLst/>
              <a:rect l="l" t="t" r="r" b="b"/>
              <a:pathLst>
                <a:path w="505" h="260" extrusionOk="0">
                  <a:moveTo>
                    <a:pt x="38" y="1"/>
                  </a:moveTo>
                  <a:cubicBezTo>
                    <a:pt x="1" y="1"/>
                    <a:pt x="454" y="259"/>
                    <a:pt x="491" y="259"/>
                  </a:cubicBezTo>
                  <a:cubicBezTo>
                    <a:pt x="505" y="259"/>
                    <a:pt x="463" y="225"/>
                    <a:pt x="321" y="130"/>
                  </a:cubicBezTo>
                  <a:cubicBezTo>
                    <a:pt x="131" y="35"/>
                    <a:pt x="52" y="1"/>
                    <a:pt x="3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43" name="Google Shape;6543;p10"/>
            <p:cNvSpPr/>
            <p:nvPr/>
          </p:nvSpPr>
          <p:spPr>
            <a:xfrm>
              <a:off x="6278075" y="4126550"/>
              <a:ext cx="56050" cy="25"/>
            </a:xfrm>
            <a:custGeom>
              <a:avLst/>
              <a:gdLst/>
              <a:ahLst/>
              <a:cxnLst/>
              <a:rect l="l" t="t" r="r" b="b"/>
              <a:pathLst>
                <a:path w="2242" h="1" extrusionOk="0">
                  <a:moveTo>
                    <a:pt x="1121" y="0"/>
                  </a:moveTo>
                  <a:cubicBezTo>
                    <a:pt x="1" y="0"/>
                    <a:pt x="2242" y="0"/>
                    <a:pt x="112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44" name="Google Shape;6544;p10"/>
            <p:cNvSpPr/>
            <p:nvPr/>
          </p:nvSpPr>
          <p:spPr>
            <a:xfrm>
              <a:off x="6252875" y="2395250"/>
              <a:ext cx="28025" cy="4225"/>
            </a:xfrm>
            <a:custGeom>
              <a:avLst/>
              <a:gdLst/>
              <a:ahLst/>
              <a:cxnLst/>
              <a:rect l="l" t="t" r="r" b="b"/>
              <a:pathLst>
                <a:path w="1121" h="169" extrusionOk="0">
                  <a:moveTo>
                    <a:pt x="561" y="0"/>
                  </a:moveTo>
                  <a:cubicBezTo>
                    <a:pt x="0" y="112"/>
                    <a:pt x="280" y="168"/>
                    <a:pt x="561" y="168"/>
                  </a:cubicBezTo>
                  <a:cubicBezTo>
                    <a:pt x="841" y="168"/>
                    <a:pt x="1121" y="112"/>
                    <a:pt x="56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45" name="Google Shape;6545;p10"/>
            <p:cNvSpPr/>
            <p:nvPr/>
          </p:nvSpPr>
          <p:spPr>
            <a:xfrm>
              <a:off x="6182825" y="1504375"/>
              <a:ext cx="33650" cy="39250"/>
            </a:xfrm>
            <a:custGeom>
              <a:avLst/>
              <a:gdLst/>
              <a:ahLst/>
              <a:cxnLst/>
              <a:rect l="l" t="t" r="r" b="b"/>
              <a:pathLst>
                <a:path w="1346" h="1570" extrusionOk="0">
                  <a:moveTo>
                    <a:pt x="1" y="1"/>
                  </a:moveTo>
                  <a:cubicBezTo>
                    <a:pt x="449" y="449"/>
                    <a:pt x="449" y="897"/>
                    <a:pt x="1" y="1570"/>
                  </a:cubicBezTo>
                  <a:cubicBezTo>
                    <a:pt x="1346" y="1570"/>
                    <a:pt x="897"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46" name="Google Shape;6546;p10"/>
            <p:cNvSpPr/>
            <p:nvPr/>
          </p:nvSpPr>
          <p:spPr>
            <a:xfrm>
              <a:off x="6182825" y="1575700"/>
              <a:ext cx="16850" cy="12750"/>
            </a:xfrm>
            <a:custGeom>
              <a:avLst/>
              <a:gdLst/>
              <a:ahLst/>
              <a:cxnLst/>
              <a:rect l="l" t="t" r="r" b="b"/>
              <a:pathLst>
                <a:path w="674" h="510" extrusionOk="0">
                  <a:moveTo>
                    <a:pt x="317" y="0"/>
                  </a:moveTo>
                  <a:cubicBezTo>
                    <a:pt x="233" y="0"/>
                    <a:pt x="129" y="19"/>
                    <a:pt x="1" y="61"/>
                  </a:cubicBezTo>
                  <a:cubicBezTo>
                    <a:pt x="1" y="285"/>
                    <a:pt x="449" y="510"/>
                    <a:pt x="673" y="510"/>
                  </a:cubicBezTo>
                  <a:cubicBezTo>
                    <a:pt x="673" y="328"/>
                    <a:pt x="673" y="0"/>
                    <a:pt x="31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47" name="Google Shape;6547;p10"/>
            <p:cNvSpPr/>
            <p:nvPr/>
          </p:nvSpPr>
          <p:spPr>
            <a:xfrm>
              <a:off x="6171625" y="1453950"/>
              <a:ext cx="11225" cy="16850"/>
            </a:xfrm>
            <a:custGeom>
              <a:avLst/>
              <a:gdLst/>
              <a:ahLst/>
              <a:cxnLst/>
              <a:rect l="l" t="t" r="r" b="b"/>
              <a:pathLst>
                <a:path w="449" h="674" extrusionOk="0">
                  <a:moveTo>
                    <a:pt x="1" y="1"/>
                  </a:moveTo>
                  <a:cubicBezTo>
                    <a:pt x="1" y="449"/>
                    <a:pt x="225" y="449"/>
                    <a:pt x="449" y="673"/>
                  </a:cubicBezTo>
                  <a:cubicBezTo>
                    <a:pt x="449" y="225"/>
                    <a:pt x="449"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48" name="Google Shape;6548;p10"/>
            <p:cNvSpPr/>
            <p:nvPr/>
          </p:nvSpPr>
          <p:spPr>
            <a:xfrm>
              <a:off x="6160425" y="1589325"/>
              <a:ext cx="16825" cy="26250"/>
            </a:xfrm>
            <a:custGeom>
              <a:avLst/>
              <a:gdLst/>
              <a:ahLst/>
              <a:cxnLst/>
              <a:rect l="l" t="t" r="r" b="b"/>
              <a:pathLst>
                <a:path w="673" h="1050" extrusionOk="0">
                  <a:moveTo>
                    <a:pt x="199" y="0"/>
                  </a:moveTo>
                  <a:cubicBezTo>
                    <a:pt x="153" y="0"/>
                    <a:pt x="90" y="54"/>
                    <a:pt x="0" y="189"/>
                  </a:cubicBezTo>
                  <a:cubicBezTo>
                    <a:pt x="359" y="189"/>
                    <a:pt x="144" y="1049"/>
                    <a:pt x="388" y="1049"/>
                  </a:cubicBezTo>
                  <a:cubicBezTo>
                    <a:pt x="449" y="1049"/>
                    <a:pt x="538" y="996"/>
                    <a:pt x="673" y="861"/>
                  </a:cubicBezTo>
                  <a:cubicBezTo>
                    <a:pt x="314" y="861"/>
                    <a:pt x="386" y="0"/>
                    <a:pt x="19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49" name="Google Shape;6549;p10"/>
            <p:cNvSpPr/>
            <p:nvPr/>
          </p:nvSpPr>
          <p:spPr>
            <a:xfrm>
              <a:off x="6152025" y="1269050"/>
              <a:ext cx="28025" cy="4250"/>
            </a:xfrm>
            <a:custGeom>
              <a:avLst/>
              <a:gdLst/>
              <a:ahLst/>
              <a:cxnLst/>
              <a:rect l="l" t="t" r="r" b="b"/>
              <a:pathLst>
                <a:path w="1121" h="170" extrusionOk="0">
                  <a:moveTo>
                    <a:pt x="560" y="1"/>
                  </a:moveTo>
                  <a:cubicBezTo>
                    <a:pt x="0" y="113"/>
                    <a:pt x="280" y="169"/>
                    <a:pt x="560" y="169"/>
                  </a:cubicBezTo>
                  <a:cubicBezTo>
                    <a:pt x="841" y="169"/>
                    <a:pt x="1121" y="113"/>
                    <a:pt x="56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50" name="Google Shape;6550;p10"/>
            <p:cNvSpPr/>
            <p:nvPr/>
          </p:nvSpPr>
          <p:spPr>
            <a:xfrm>
              <a:off x="6110000" y="2524125"/>
              <a:ext cx="36050" cy="9275"/>
            </a:xfrm>
            <a:custGeom>
              <a:avLst/>
              <a:gdLst/>
              <a:ahLst/>
              <a:cxnLst/>
              <a:rect l="l" t="t" r="r" b="b"/>
              <a:pathLst>
                <a:path w="1442" h="371" extrusionOk="0">
                  <a:moveTo>
                    <a:pt x="1345" y="0"/>
                  </a:moveTo>
                  <a:lnTo>
                    <a:pt x="1345" y="0"/>
                  </a:lnTo>
                  <a:cubicBezTo>
                    <a:pt x="1243" y="51"/>
                    <a:pt x="1119" y="67"/>
                    <a:pt x="987" y="67"/>
                  </a:cubicBezTo>
                  <a:cubicBezTo>
                    <a:pt x="752" y="67"/>
                    <a:pt x="493" y="15"/>
                    <a:pt x="300" y="15"/>
                  </a:cubicBezTo>
                  <a:cubicBezTo>
                    <a:pt x="123" y="15"/>
                    <a:pt x="0" y="59"/>
                    <a:pt x="0" y="224"/>
                  </a:cubicBezTo>
                  <a:cubicBezTo>
                    <a:pt x="128" y="224"/>
                    <a:pt x="622" y="371"/>
                    <a:pt x="980" y="371"/>
                  </a:cubicBezTo>
                  <a:cubicBezTo>
                    <a:pt x="1249" y="371"/>
                    <a:pt x="1441" y="288"/>
                    <a:pt x="134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51" name="Google Shape;6551;p10"/>
            <p:cNvSpPr/>
            <p:nvPr/>
          </p:nvSpPr>
          <p:spPr>
            <a:xfrm>
              <a:off x="6121200" y="3717525"/>
              <a:ext cx="11225" cy="11250"/>
            </a:xfrm>
            <a:custGeom>
              <a:avLst/>
              <a:gdLst/>
              <a:ahLst/>
              <a:cxnLst/>
              <a:rect l="l" t="t" r="r" b="b"/>
              <a:pathLst>
                <a:path w="449" h="450" extrusionOk="0">
                  <a:moveTo>
                    <a:pt x="1" y="1"/>
                  </a:moveTo>
                  <a:cubicBezTo>
                    <a:pt x="1" y="1"/>
                    <a:pt x="1" y="449"/>
                    <a:pt x="225" y="449"/>
                  </a:cubicBezTo>
                  <a:cubicBezTo>
                    <a:pt x="449" y="449"/>
                    <a:pt x="449"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52" name="Google Shape;6552;p10"/>
            <p:cNvSpPr/>
            <p:nvPr/>
          </p:nvSpPr>
          <p:spPr>
            <a:xfrm>
              <a:off x="6100725" y="3681175"/>
              <a:ext cx="14150" cy="8275"/>
            </a:xfrm>
            <a:custGeom>
              <a:avLst/>
              <a:gdLst/>
              <a:ahLst/>
              <a:cxnLst/>
              <a:rect l="l" t="t" r="r" b="b"/>
              <a:pathLst>
                <a:path w="566" h="331" extrusionOk="0">
                  <a:moveTo>
                    <a:pt x="101" y="1"/>
                  </a:moveTo>
                  <a:cubicBezTo>
                    <a:pt x="0" y="1"/>
                    <a:pt x="452" y="331"/>
                    <a:pt x="532" y="331"/>
                  </a:cubicBezTo>
                  <a:cubicBezTo>
                    <a:pt x="566" y="331"/>
                    <a:pt x="535" y="273"/>
                    <a:pt x="371" y="110"/>
                  </a:cubicBezTo>
                  <a:cubicBezTo>
                    <a:pt x="213" y="31"/>
                    <a:pt x="132" y="1"/>
                    <a:pt x="10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53" name="Google Shape;6553;p10"/>
            <p:cNvSpPr/>
            <p:nvPr/>
          </p:nvSpPr>
          <p:spPr>
            <a:xfrm>
              <a:off x="5986725" y="1235450"/>
              <a:ext cx="16850" cy="11225"/>
            </a:xfrm>
            <a:custGeom>
              <a:avLst/>
              <a:gdLst/>
              <a:ahLst/>
              <a:cxnLst/>
              <a:rect l="l" t="t" r="r" b="b"/>
              <a:pathLst>
                <a:path w="674" h="449" extrusionOk="0">
                  <a:moveTo>
                    <a:pt x="449" y="0"/>
                  </a:moveTo>
                  <a:cubicBezTo>
                    <a:pt x="1" y="0"/>
                    <a:pt x="449" y="448"/>
                    <a:pt x="673" y="448"/>
                  </a:cubicBezTo>
                  <a:cubicBezTo>
                    <a:pt x="673" y="448"/>
                    <a:pt x="673" y="0"/>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54" name="Google Shape;6554;p10"/>
            <p:cNvSpPr/>
            <p:nvPr/>
          </p:nvSpPr>
          <p:spPr>
            <a:xfrm>
              <a:off x="5977450" y="1641725"/>
              <a:ext cx="14175" cy="8275"/>
            </a:xfrm>
            <a:custGeom>
              <a:avLst/>
              <a:gdLst/>
              <a:ahLst/>
              <a:cxnLst/>
              <a:rect l="l" t="t" r="r" b="b"/>
              <a:pathLst>
                <a:path w="567" h="331" extrusionOk="0">
                  <a:moveTo>
                    <a:pt x="102" y="1"/>
                  </a:moveTo>
                  <a:cubicBezTo>
                    <a:pt x="1" y="1"/>
                    <a:pt x="452" y="331"/>
                    <a:pt x="532" y="331"/>
                  </a:cubicBezTo>
                  <a:cubicBezTo>
                    <a:pt x="566" y="331"/>
                    <a:pt x="535" y="273"/>
                    <a:pt x="372" y="110"/>
                  </a:cubicBezTo>
                  <a:cubicBezTo>
                    <a:pt x="214" y="31"/>
                    <a:pt x="132" y="1"/>
                    <a:pt x="10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55" name="Google Shape;6555;p10"/>
            <p:cNvSpPr/>
            <p:nvPr/>
          </p:nvSpPr>
          <p:spPr>
            <a:xfrm>
              <a:off x="5981125" y="2165525"/>
              <a:ext cx="20575" cy="17725"/>
            </a:xfrm>
            <a:custGeom>
              <a:avLst/>
              <a:gdLst/>
              <a:ahLst/>
              <a:cxnLst/>
              <a:rect l="l" t="t" r="r" b="b"/>
              <a:pathLst>
                <a:path w="823" h="709" extrusionOk="0">
                  <a:moveTo>
                    <a:pt x="225" y="1"/>
                  </a:moveTo>
                  <a:cubicBezTo>
                    <a:pt x="225" y="449"/>
                    <a:pt x="1" y="1"/>
                    <a:pt x="1" y="673"/>
                  </a:cubicBezTo>
                  <a:cubicBezTo>
                    <a:pt x="75" y="698"/>
                    <a:pt x="144" y="709"/>
                    <a:pt x="207" y="709"/>
                  </a:cubicBezTo>
                  <a:cubicBezTo>
                    <a:pt x="712" y="709"/>
                    <a:pt x="822" y="1"/>
                    <a:pt x="2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56" name="Google Shape;6556;p10"/>
            <p:cNvSpPr/>
            <p:nvPr/>
          </p:nvSpPr>
          <p:spPr>
            <a:xfrm>
              <a:off x="5969925" y="2092700"/>
              <a:ext cx="19225" cy="9275"/>
            </a:xfrm>
            <a:custGeom>
              <a:avLst/>
              <a:gdLst/>
              <a:ahLst/>
              <a:cxnLst/>
              <a:rect l="l" t="t" r="r" b="b"/>
              <a:pathLst>
                <a:path w="769" h="371" extrusionOk="0">
                  <a:moveTo>
                    <a:pt x="673" y="0"/>
                  </a:moveTo>
                  <a:cubicBezTo>
                    <a:pt x="449" y="0"/>
                    <a:pt x="224" y="0"/>
                    <a:pt x="0" y="224"/>
                  </a:cubicBezTo>
                  <a:cubicBezTo>
                    <a:pt x="128" y="224"/>
                    <a:pt x="403" y="371"/>
                    <a:pt x="573" y="371"/>
                  </a:cubicBezTo>
                  <a:cubicBezTo>
                    <a:pt x="700" y="371"/>
                    <a:pt x="769" y="288"/>
                    <a:pt x="6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57" name="Google Shape;6557;p10"/>
            <p:cNvSpPr/>
            <p:nvPr/>
          </p:nvSpPr>
          <p:spPr>
            <a:xfrm>
              <a:off x="5967125" y="2131900"/>
              <a:ext cx="28025" cy="4225"/>
            </a:xfrm>
            <a:custGeom>
              <a:avLst/>
              <a:gdLst/>
              <a:ahLst/>
              <a:cxnLst/>
              <a:rect l="l" t="t" r="r" b="b"/>
              <a:pathLst>
                <a:path w="1121" h="169" extrusionOk="0">
                  <a:moveTo>
                    <a:pt x="561" y="1"/>
                  </a:moveTo>
                  <a:cubicBezTo>
                    <a:pt x="0" y="113"/>
                    <a:pt x="280" y="169"/>
                    <a:pt x="561" y="169"/>
                  </a:cubicBezTo>
                  <a:cubicBezTo>
                    <a:pt x="841" y="169"/>
                    <a:pt x="1121" y="113"/>
                    <a:pt x="5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58" name="Google Shape;6558;p10"/>
            <p:cNvSpPr/>
            <p:nvPr/>
          </p:nvSpPr>
          <p:spPr>
            <a:xfrm>
              <a:off x="5947500" y="4042500"/>
              <a:ext cx="25250" cy="4225"/>
            </a:xfrm>
            <a:custGeom>
              <a:avLst/>
              <a:gdLst/>
              <a:ahLst/>
              <a:cxnLst/>
              <a:rect l="l" t="t" r="r" b="b"/>
              <a:pathLst>
                <a:path w="1010" h="169" extrusionOk="0">
                  <a:moveTo>
                    <a:pt x="449" y="1"/>
                  </a:moveTo>
                  <a:lnTo>
                    <a:pt x="449" y="1"/>
                  </a:lnTo>
                  <a:cubicBezTo>
                    <a:pt x="1" y="113"/>
                    <a:pt x="281" y="169"/>
                    <a:pt x="533" y="169"/>
                  </a:cubicBezTo>
                  <a:cubicBezTo>
                    <a:pt x="785" y="169"/>
                    <a:pt x="1009" y="113"/>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59" name="Google Shape;6559;p10"/>
            <p:cNvSpPr/>
            <p:nvPr/>
          </p:nvSpPr>
          <p:spPr>
            <a:xfrm>
              <a:off x="5947500" y="2131900"/>
              <a:ext cx="11250" cy="11250"/>
            </a:xfrm>
            <a:custGeom>
              <a:avLst/>
              <a:gdLst/>
              <a:ahLst/>
              <a:cxnLst/>
              <a:rect l="l" t="t" r="r" b="b"/>
              <a:pathLst>
                <a:path w="450" h="450" extrusionOk="0">
                  <a:moveTo>
                    <a:pt x="225" y="1"/>
                  </a:moveTo>
                  <a:cubicBezTo>
                    <a:pt x="1" y="1"/>
                    <a:pt x="225" y="449"/>
                    <a:pt x="449" y="449"/>
                  </a:cubicBezTo>
                  <a:cubicBezTo>
                    <a:pt x="449" y="225"/>
                    <a:pt x="449" y="1"/>
                    <a:pt x="2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60" name="Google Shape;6560;p10"/>
            <p:cNvSpPr/>
            <p:nvPr/>
          </p:nvSpPr>
          <p:spPr>
            <a:xfrm>
              <a:off x="5927625" y="1638850"/>
              <a:ext cx="31125" cy="13450"/>
            </a:xfrm>
            <a:custGeom>
              <a:avLst/>
              <a:gdLst/>
              <a:ahLst/>
              <a:cxnLst/>
              <a:rect l="l" t="t" r="r" b="b"/>
              <a:pathLst>
                <a:path w="1245" h="538" extrusionOk="0">
                  <a:moveTo>
                    <a:pt x="124" y="1"/>
                  </a:moveTo>
                  <a:cubicBezTo>
                    <a:pt x="0" y="371"/>
                    <a:pt x="352" y="537"/>
                    <a:pt x="656" y="537"/>
                  </a:cubicBezTo>
                  <a:cubicBezTo>
                    <a:pt x="905" y="537"/>
                    <a:pt x="1121" y="426"/>
                    <a:pt x="1020" y="225"/>
                  </a:cubicBezTo>
                  <a:cubicBezTo>
                    <a:pt x="348" y="225"/>
                    <a:pt x="1244" y="1"/>
                    <a:pt x="1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61" name="Google Shape;6561;p10"/>
            <p:cNvSpPr/>
            <p:nvPr/>
          </p:nvSpPr>
          <p:spPr>
            <a:xfrm>
              <a:off x="5927750" y="1753925"/>
              <a:ext cx="16250" cy="13825"/>
            </a:xfrm>
            <a:custGeom>
              <a:avLst/>
              <a:gdLst/>
              <a:ahLst/>
              <a:cxnLst/>
              <a:rect l="l" t="t" r="r" b="b"/>
              <a:pathLst>
                <a:path w="650" h="553" extrusionOk="0">
                  <a:moveTo>
                    <a:pt x="435" y="1"/>
                  </a:moveTo>
                  <a:cubicBezTo>
                    <a:pt x="239" y="1"/>
                    <a:pt x="0" y="411"/>
                    <a:pt x="567" y="552"/>
                  </a:cubicBezTo>
                  <a:cubicBezTo>
                    <a:pt x="649" y="140"/>
                    <a:pt x="550" y="1"/>
                    <a:pt x="43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62" name="Google Shape;6562;p10"/>
            <p:cNvSpPr/>
            <p:nvPr/>
          </p:nvSpPr>
          <p:spPr>
            <a:xfrm>
              <a:off x="5917550" y="2237500"/>
              <a:ext cx="25575" cy="12975"/>
            </a:xfrm>
            <a:custGeom>
              <a:avLst/>
              <a:gdLst/>
              <a:ahLst/>
              <a:cxnLst/>
              <a:rect l="l" t="t" r="r" b="b"/>
              <a:pathLst>
                <a:path w="1023" h="519" extrusionOk="0">
                  <a:moveTo>
                    <a:pt x="181" y="0"/>
                  </a:moveTo>
                  <a:cubicBezTo>
                    <a:pt x="0" y="0"/>
                    <a:pt x="604" y="518"/>
                    <a:pt x="872" y="518"/>
                  </a:cubicBezTo>
                  <a:cubicBezTo>
                    <a:pt x="969" y="518"/>
                    <a:pt x="1022" y="449"/>
                    <a:pt x="975" y="259"/>
                  </a:cubicBezTo>
                  <a:lnTo>
                    <a:pt x="751" y="259"/>
                  </a:lnTo>
                  <a:cubicBezTo>
                    <a:pt x="419" y="70"/>
                    <a:pt x="248" y="0"/>
                    <a:pt x="18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63" name="Google Shape;6563;p10"/>
            <p:cNvSpPr/>
            <p:nvPr/>
          </p:nvSpPr>
          <p:spPr>
            <a:xfrm>
              <a:off x="5915500" y="1693750"/>
              <a:ext cx="9625" cy="12375"/>
            </a:xfrm>
            <a:custGeom>
              <a:avLst/>
              <a:gdLst/>
              <a:ahLst/>
              <a:cxnLst/>
              <a:rect l="l" t="t" r="r" b="b"/>
              <a:pathLst>
                <a:path w="385" h="495" extrusionOk="0">
                  <a:moveTo>
                    <a:pt x="90" y="0"/>
                  </a:moveTo>
                  <a:cubicBezTo>
                    <a:pt x="0" y="0"/>
                    <a:pt x="192" y="494"/>
                    <a:pt x="384" y="494"/>
                  </a:cubicBezTo>
                  <a:cubicBezTo>
                    <a:pt x="384" y="270"/>
                    <a:pt x="384" y="46"/>
                    <a:pt x="160" y="46"/>
                  </a:cubicBezTo>
                  <a:cubicBezTo>
                    <a:pt x="128" y="14"/>
                    <a:pt x="105" y="0"/>
                    <a:pt x="9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64" name="Google Shape;6564;p10"/>
            <p:cNvSpPr/>
            <p:nvPr/>
          </p:nvSpPr>
          <p:spPr>
            <a:xfrm>
              <a:off x="5813050" y="3997675"/>
              <a:ext cx="22425" cy="16850"/>
            </a:xfrm>
            <a:custGeom>
              <a:avLst/>
              <a:gdLst/>
              <a:ahLst/>
              <a:cxnLst/>
              <a:rect l="l" t="t" r="r" b="b"/>
              <a:pathLst>
                <a:path w="897" h="674" extrusionOk="0">
                  <a:moveTo>
                    <a:pt x="0" y="1"/>
                  </a:moveTo>
                  <a:cubicBezTo>
                    <a:pt x="0" y="225"/>
                    <a:pt x="224" y="449"/>
                    <a:pt x="448" y="673"/>
                  </a:cubicBezTo>
                  <a:cubicBezTo>
                    <a:pt x="897" y="673"/>
                    <a:pt x="448"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65" name="Google Shape;6565;p10"/>
            <p:cNvSpPr/>
            <p:nvPr/>
          </p:nvSpPr>
          <p:spPr>
            <a:xfrm>
              <a:off x="5772075" y="1756525"/>
              <a:ext cx="24825" cy="6475"/>
            </a:xfrm>
            <a:custGeom>
              <a:avLst/>
              <a:gdLst/>
              <a:ahLst/>
              <a:cxnLst/>
              <a:rect l="l" t="t" r="r" b="b"/>
              <a:pathLst>
                <a:path w="993" h="259" extrusionOk="0">
                  <a:moveTo>
                    <a:pt x="518" y="0"/>
                  </a:moveTo>
                  <a:lnTo>
                    <a:pt x="518" y="0"/>
                  </a:lnTo>
                  <a:cubicBezTo>
                    <a:pt x="1" y="129"/>
                    <a:pt x="454" y="259"/>
                    <a:pt x="715" y="259"/>
                  </a:cubicBezTo>
                  <a:cubicBezTo>
                    <a:pt x="905" y="259"/>
                    <a:pt x="992" y="190"/>
                    <a:pt x="51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66" name="Google Shape;6566;p10"/>
            <p:cNvSpPr/>
            <p:nvPr/>
          </p:nvSpPr>
          <p:spPr>
            <a:xfrm>
              <a:off x="5684175" y="1902200"/>
              <a:ext cx="9625" cy="12375"/>
            </a:xfrm>
            <a:custGeom>
              <a:avLst/>
              <a:gdLst/>
              <a:ahLst/>
              <a:cxnLst/>
              <a:rect l="l" t="t" r="r" b="b"/>
              <a:pathLst>
                <a:path w="385" h="495" extrusionOk="0">
                  <a:moveTo>
                    <a:pt x="0" y="0"/>
                  </a:moveTo>
                  <a:cubicBezTo>
                    <a:pt x="0" y="224"/>
                    <a:pt x="0" y="448"/>
                    <a:pt x="224" y="448"/>
                  </a:cubicBezTo>
                  <a:cubicBezTo>
                    <a:pt x="256" y="480"/>
                    <a:pt x="279" y="494"/>
                    <a:pt x="294" y="494"/>
                  </a:cubicBezTo>
                  <a:cubicBezTo>
                    <a:pt x="385" y="494"/>
                    <a:pt x="192"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67" name="Google Shape;6567;p10"/>
            <p:cNvSpPr/>
            <p:nvPr/>
          </p:nvSpPr>
          <p:spPr>
            <a:xfrm>
              <a:off x="5615075" y="1834950"/>
              <a:ext cx="18700" cy="10000"/>
            </a:xfrm>
            <a:custGeom>
              <a:avLst/>
              <a:gdLst/>
              <a:ahLst/>
              <a:cxnLst/>
              <a:rect l="l" t="t" r="r" b="b"/>
              <a:pathLst>
                <a:path w="748" h="400" extrusionOk="0">
                  <a:moveTo>
                    <a:pt x="747" y="1"/>
                  </a:moveTo>
                  <a:cubicBezTo>
                    <a:pt x="0" y="1"/>
                    <a:pt x="249" y="399"/>
                    <a:pt x="498" y="399"/>
                  </a:cubicBezTo>
                  <a:cubicBezTo>
                    <a:pt x="623" y="399"/>
                    <a:pt x="747" y="300"/>
                    <a:pt x="74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68" name="Google Shape;6568;p10"/>
            <p:cNvSpPr/>
            <p:nvPr/>
          </p:nvSpPr>
          <p:spPr>
            <a:xfrm>
              <a:off x="5560900" y="1157000"/>
              <a:ext cx="22450" cy="50450"/>
            </a:xfrm>
            <a:custGeom>
              <a:avLst/>
              <a:gdLst/>
              <a:ahLst/>
              <a:cxnLst/>
              <a:rect l="l" t="t" r="r" b="b"/>
              <a:pathLst>
                <a:path w="898" h="2018" extrusionOk="0">
                  <a:moveTo>
                    <a:pt x="1" y="1"/>
                  </a:moveTo>
                  <a:lnTo>
                    <a:pt x="1" y="1"/>
                  </a:lnTo>
                  <a:cubicBezTo>
                    <a:pt x="449" y="449"/>
                    <a:pt x="1" y="1569"/>
                    <a:pt x="673" y="2018"/>
                  </a:cubicBezTo>
                  <a:cubicBezTo>
                    <a:pt x="673" y="1345"/>
                    <a:pt x="897" y="449"/>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69" name="Google Shape;6569;p10"/>
            <p:cNvSpPr/>
            <p:nvPr/>
          </p:nvSpPr>
          <p:spPr>
            <a:xfrm>
              <a:off x="5560900" y="1213025"/>
              <a:ext cx="11225" cy="11250"/>
            </a:xfrm>
            <a:custGeom>
              <a:avLst/>
              <a:gdLst/>
              <a:ahLst/>
              <a:cxnLst/>
              <a:rect l="l" t="t" r="r" b="b"/>
              <a:pathLst>
                <a:path w="449" h="450" extrusionOk="0">
                  <a:moveTo>
                    <a:pt x="225" y="1"/>
                  </a:moveTo>
                  <a:cubicBezTo>
                    <a:pt x="1" y="1"/>
                    <a:pt x="225" y="449"/>
                    <a:pt x="449" y="449"/>
                  </a:cubicBezTo>
                  <a:cubicBezTo>
                    <a:pt x="449" y="225"/>
                    <a:pt x="449" y="1"/>
                    <a:pt x="2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70" name="Google Shape;6570;p10"/>
            <p:cNvSpPr/>
            <p:nvPr/>
          </p:nvSpPr>
          <p:spPr>
            <a:xfrm>
              <a:off x="5555300" y="2014250"/>
              <a:ext cx="11225" cy="11225"/>
            </a:xfrm>
            <a:custGeom>
              <a:avLst/>
              <a:gdLst/>
              <a:ahLst/>
              <a:cxnLst/>
              <a:rect l="l" t="t" r="r" b="b"/>
              <a:pathLst>
                <a:path w="449" h="449" extrusionOk="0">
                  <a:moveTo>
                    <a:pt x="225" y="0"/>
                  </a:moveTo>
                  <a:cubicBezTo>
                    <a:pt x="1" y="0"/>
                    <a:pt x="225" y="449"/>
                    <a:pt x="449" y="449"/>
                  </a:cubicBezTo>
                  <a:cubicBezTo>
                    <a:pt x="449" y="225"/>
                    <a:pt x="449" y="0"/>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71" name="Google Shape;6571;p10"/>
            <p:cNvSpPr/>
            <p:nvPr/>
          </p:nvSpPr>
          <p:spPr>
            <a:xfrm>
              <a:off x="5537050" y="1274675"/>
              <a:ext cx="24975" cy="10625"/>
            </a:xfrm>
            <a:custGeom>
              <a:avLst/>
              <a:gdLst/>
              <a:ahLst/>
              <a:cxnLst/>
              <a:rect l="l" t="t" r="r" b="b"/>
              <a:pathLst>
                <a:path w="999" h="425" extrusionOk="0">
                  <a:moveTo>
                    <a:pt x="507" y="0"/>
                  </a:moveTo>
                  <a:lnTo>
                    <a:pt x="507" y="0"/>
                  </a:lnTo>
                  <a:cubicBezTo>
                    <a:pt x="1" y="304"/>
                    <a:pt x="134" y="424"/>
                    <a:pt x="350" y="424"/>
                  </a:cubicBezTo>
                  <a:cubicBezTo>
                    <a:pt x="613" y="424"/>
                    <a:pt x="998" y="246"/>
                    <a:pt x="50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72" name="Google Shape;6572;p10"/>
            <p:cNvSpPr/>
            <p:nvPr/>
          </p:nvSpPr>
          <p:spPr>
            <a:xfrm>
              <a:off x="5396200" y="2316800"/>
              <a:ext cx="19850" cy="14825"/>
            </a:xfrm>
            <a:custGeom>
              <a:avLst/>
              <a:gdLst/>
              <a:ahLst/>
              <a:cxnLst/>
              <a:rect l="l" t="t" r="r" b="b"/>
              <a:pathLst>
                <a:path w="794" h="593" extrusionOk="0">
                  <a:moveTo>
                    <a:pt x="313" y="1"/>
                  </a:moveTo>
                  <a:cubicBezTo>
                    <a:pt x="1" y="417"/>
                    <a:pt x="173" y="592"/>
                    <a:pt x="356" y="592"/>
                  </a:cubicBezTo>
                  <a:cubicBezTo>
                    <a:pt x="567" y="592"/>
                    <a:pt x="793" y="361"/>
                    <a:pt x="3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73" name="Google Shape;6573;p10"/>
            <p:cNvSpPr/>
            <p:nvPr/>
          </p:nvSpPr>
          <p:spPr>
            <a:xfrm>
              <a:off x="5308775" y="3103675"/>
              <a:ext cx="26925" cy="14375"/>
            </a:xfrm>
            <a:custGeom>
              <a:avLst/>
              <a:gdLst/>
              <a:ahLst/>
              <a:cxnLst/>
              <a:rect l="l" t="t" r="r" b="b"/>
              <a:pathLst>
                <a:path w="1077" h="575" extrusionOk="0">
                  <a:moveTo>
                    <a:pt x="201" y="1"/>
                  </a:moveTo>
                  <a:cubicBezTo>
                    <a:pt x="117" y="1"/>
                    <a:pt x="45" y="37"/>
                    <a:pt x="0" y="126"/>
                  </a:cubicBezTo>
                  <a:cubicBezTo>
                    <a:pt x="449" y="126"/>
                    <a:pt x="449" y="574"/>
                    <a:pt x="897" y="574"/>
                  </a:cubicBezTo>
                  <a:cubicBezTo>
                    <a:pt x="1076" y="574"/>
                    <a:pt x="538" y="1"/>
                    <a:pt x="20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74" name="Google Shape;6574;p10"/>
            <p:cNvSpPr/>
            <p:nvPr/>
          </p:nvSpPr>
          <p:spPr>
            <a:xfrm>
              <a:off x="5263950" y="3074950"/>
              <a:ext cx="28050" cy="15725"/>
            </a:xfrm>
            <a:custGeom>
              <a:avLst/>
              <a:gdLst/>
              <a:ahLst/>
              <a:cxnLst/>
              <a:rect l="l" t="t" r="r" b="b"/>
              <a:pathLst>
                <a:path w="1122" h="629" extrusionOk="0">
                  <a:moveTo>
                    <a:pt x="239" y="1"/>
                  </a:moveTo>
                  <a:cubicBezTo>
                    <a:pt x="141" y="1"/>
                    <a:pt x="57" y="43"/>
                    <a:pt x="1" y="155"/>
                  </a:cubicBezTo>
                  <a:cubicBezTo>
                    <a:pt x="164" y="155"/>
                    <a:pt x="445" y="629"/>
                    <a:pt x="759" y="629"/>
                  </a:cubicBezTo>
                  <a:cubicBezTo>
                    <a:pt x="877" y="629"/>
                    <a:pt x="999" y="562"/>
                    <a:pt x="1121" y="379"/>
                  </a:cubicBezTo>
                  <a:cubicBezTo>
                    <a:pt x="953" y="379"/>
                    <a:pt x="533" y="1"/>
                    <a:pt x="2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75" name="Google Shape;6575;p10"/>
            <p:cNvSpPr/>
            <p:nvPr/>
          </p:nvSpPr>
          <p:spPr>
            <a:xfrm>
              <a:off x="5100825" y="2899500"/>
              <a:ext cx="24800" cy="6500"/>
            </a:xfrm>
            <a:custGeom>
              <a:avLst/>
              <a:gdLst/>
              <a:ahLst/>
              <a:cxnLst/>
              <a:rect l="l" t="t" r="r" b="b"/>
              <a:pathLst>
                <a:path w="992" h="260" extrusionOk="0">
                  <a:moveTo>
                    <a:pt x="474" y="1"/>
                  </a:moveTo>
                  <a:cubicBezTo>
                    <a:pt x="1" y="190"/>
                    <a:pt x="88" y="260"/>
                    <a:pt x="278" y="260"/>
                  </a:cubicBezTo>
                  <a:cubicBezTo>
                    <a:pt x="538" y="260"/>
                    <a:pt x="992" y="130"/>
                    <a:pt x="47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76" name="Google Shape;6576;p10"/>
            <p:cNvSpPr/>
            <p:nvPr/>
          </p:nvSpPr>
          <p:spPr>
            <a:xfrm>
              <a:off x="5079050" y="1829350"/>
              <a:ext cx="25250" cy="4225"/>
            </a:xfrm>
            <a:custGeom>
              <a:avLst/>
              <a:gdLst/>
              <a:ahLst/>
              <a:cxnLst/>
              <a:rect l="l" t="t" r="r" b="b"/>
              <a:pathLst>
                <a:path w="1010" h="169" extrusionOk="0">
                  <a:moveTo>
                    <a:pt x="449" y="1"/>
                  </a:moveTo>
                  <a:cubicBezTo>
                    <a:pt x="1" y="113"/>
                    <a:pt x="281" y="169"/>
                    <a:pt x="533" y="169"/>
                  </a:cubicBezTo>
                  <a:cubicBezTo>
                    <a:pt x="785" y="169"/>
                    <a:pt x="1009" y="113"/>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77" name="Google Shape;6577;p10"/>
            <p:cNvSpPr/>
            <p:nvPr/>
          </p:nvSpPr>
          <p:spPr>
            <a:xfrm>
              <a:off x="5067850" y="3952100"/>
              <a:ext cx="33650" cy="13850"/>
            </a:xfrm>
            <a:custGeom>
              <a:avLst/>
              <a:gdLst/>
              <a:ahLst/>
              <a:cxnLst/>
              <a:rect l="l" t="t" r="r" b="b"/>
              <a:pathLst>
                <a:path w="1346" h="554" extrusionOk="0">
                  <a:moveTo>
                    <a:pt x="244" y="0"/>
                  </a:moveTo>
                  <a:cubicBezTo>
                    <a:pt x="145" y="0"/>
                    <a:pt x="64" y="65"/>
                    <a:pt x="0" y="255"/>
                  </a:cubicBezTo>
                  <a:cubicBezTo>
                    <a:pt x="150" y="255"/>
                    <a:pt x="698" y="554"/>
                    <a:pt x="1046" y="554"/>
                  </a:cubicBezTo>
                  <a:cubicBezTo>
                    <a:pt x="1221" y="554"/>
                    <a:pt x="1345" y="479"/>
                    <a:pt x="1345" y="255"/>
                  </a:cubicBezTo>
                  <a:lnTo>
                    <a:pt x="1345" y="255"/>
                  </a:lnTo>
                  <a:cubicBezTo>
                    <a:pt x="1267" y="281"/>
                    <a:pt x="1192" y="292"/>
                    <a:pt x="1120" y="292"/>
                  </a:cubicBezTo>
                  <a:cubicBezTo>
                    <a:pt x="747" y="292"/>
                    <a:pt x="455" y="0"/>
                    <a:pt x="24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78" name="Google Shape;6578;p10"/>
            <p:cNvSpPr/>
            <p:nvPr/>
          </p:nvSpPr>
          <p:spPr>
            <a:xfrm>
              <a:off x="4950175" y="4479525"/>
              <a:ext cx="72875" cy="61675"/>
            </a:xfrm>
            <a:custGeom>
              <a:avLst/>
              <a:gdLst/>
              <a:ahLst/>
              <a:cxnLst/>
              <a:rect l="l" t="t" r="r" b="b"/>
              <a:pathLst>
                <a:path w="2915" h="2467" extrusionOk="0">
                  <a:moveTo>
                    <a:pt x="2914" y="1"/>
                  </a:moveTo>
                  <a:cubicBezTo>
                    <a:pt x="1794" y="449"/>
                    <a:pt x="673" y="1345"/>
                    <a:pt x="1" y="2466"/>
                  </a:cubicBezTo>
                  <a:cubicBezTo>
                    <a:pt x="1122" y="2018"/>
                    <a:pt x="2242" y="1121"/>
                    <a:pt x="291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79" name="Google Shape;6579;p10"/>
            <p:cNvSpPr/>
            <p:nvPr/>
          </p:nvSpPr>
          <p:spPr>
            <a:xfrm>
              <a:off x="4989400" y="3594275"/>
              <a:ext cx="22450" cy="9975"/>
            </a:xfrm>
            <a:custGeom>
              <a:avLst/>
              <a:gdLst/>
              <a:ahLst/>
              <a:cxnLst/>
              <a:rect l="l" t="t" r="r" b="b"/>
              <a:pathLst>
                <a:path w="898" h="399" extrusionOk="0">
                  <a:moveTo>
                    <a:pt x="897" y="0"/>
                  </a:moveTo>
                  <a:cubicBezTo>
                    <a:pt x="1" y="0"/>
                    <a:pt x="300" y="399"/>
                    <a:pt x="598" y="399"/>
                  </a:cubicBezTo>
                  <a:cubicBezTo>
                    <a:pt x="748" y="399"/>
                    <a:pt x="897" y="299"/>
                    <a:pt x="89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80" name="Google Shape;6580;p10"/>
            <p:cNvSpPr/>
            <p:nvPr/>
          </p:nvSpPr>
          <p:spPr>
            <a:xfrm>
              <a:off x="4989400" y="3812775"/>
              <a:ext cx="16850" cy="5625"/>
            </a:xfrm>
            <a:custGeom>
              <a:avLst/>
              <a:gdLst/>
              <a:ahLst/>
              <a:cxnLst/>
              <a:rect l="l" t="t" r="r" b="b"/>
              <a:pathLst>
                <a:path w="674" h="225" extrusionOk="0">
                  <a:moveTo>
                    <a:pt x="1" y="1"/>
                  </a:moveTo>
                  <a:cubicBezTo>
                    <a:pt x="1" y="1"/>
                    <a:pt x="1" y="225"/>
                    <a:pt x="225" y="225"/>
                  </a:cubicBezTo>
                  <a:cubicBezTo>
                    <a:pt x="673" y="225"/>
                    <a:pt x="449"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81" name="Google Shape;6581;p10"/>
            <p:cNvSpPr/>
            <p:nvPr/>
          </p:nvSpPr>
          <p:spPr>
            <a:xfrm>
              <a:off x="4983800" y="2725825"/>
              <a:ext cx="11225" cy="11225"/>
            </a:xfrm>
            <a:custGeom>
              <a:avLst/>
              <a:gdLst/>
              <a:ahLst/>
              <a:cxnLst/>
              <a:rect l="l" t="t" r="r" b="b"/>
              <a:pathLst>
                <a:path w="449" h="449" extrusionOk="0">
                  <a:moveTo>
                    <a:pt x="1" y="0"/>
                  </a:moveTo>
                  <a:cubicBezTo>
                    <a:pt x="1" y="224"/>
                    <a:pt x="1" y="448"/>
                    <a:pt x="225" y="448"/>
                  </a:cubicBezTo>
                  <a:cubicBezTo>
                    <a:pt x="449" y="448"/>
                    <a:pt x="225"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82" name="Google Shape;6582;p10"/>
            <p:cNvSpPr/>
            <p:nvPr/>
          </p:nvSpPr>
          <p:spPr>
            <a:xfrm>
              <a:off x="4965250" y="2696075"/>
              <a:ext cx="22450" cy="12950"/>
            </a:xfrm>
            <a:custGeom>
              <a:avLst/>
              <a:gdLst/>
              <a:ahLst/>
              <a:cxnLst/>
              <a:rect l="l" t="t" r="r" b="b"/>
              <a:pathLst>
                <a:path w="898" h="518" extrusionOk="0">
                  <a:moveTo>
                    <a:pt x="620" y="0"/>
                  </a:moveTo>
                  <a:cubicBezTo>
                    <a:pt x="380" y="0"/>
                    <a:pt x="1" y="259"/>
                    <a:pt x="519" y="518"/>
                  </a:cubicBezTo>
                  <a:cubicBezTo>
                    <a:pt x="897" y="139"/>
                    <a:pt x="796" y="0"/>
                    <a:pt x="62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83" name="Google Shape;6583;p10"/>
            <p:cNvSpPr/>
            <p:nvPr/>
          </p:nvSpPr>
          <p:spPr>
            <a:xfrm>
              <a:off x="4935775" y="2859150"/>
              <a:ext cx="25650" cy="12375"/>
            </a:xfrm>
            <a:custGeom>
              <a:avLst/>
              <a:gdLst/>
              <a:ahLst/>
              <a:cxnLst/>
              <a:rect l="l" t="t" r="r" b="b"/>
              <a:pathLst>
                <a:path w="1026" h="495" extrusionOk="0">
                  <a:moveTo>
                    <a:pt x="824" y="0"/>
                  </a:moveTo>
                  <a:cubicBezTo>
                    <a:pt x="412" y="0"/>
                    <a:pt x="1" y="494"/>
                    <a:pt x="577" y="494"/>
                  </a:cubicBezTo>
                  <a:cubicBezTo>
                    <a:pt x="577" y="270"/>
                    <a:pt x="1025" y="270"/>
                    <a:pt x="1025" y="46"/>
                  </a:cubicBezTo>
                  <a:cubicBezTo>
                    <a:pt x="961" y="14"/>
                    <a:pt x="893" y="0"/>
                    <a:pt x="8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84" name="Google Shape;6584;p10"/>
            <p:cNvSpPr/>
            <p:nvPr/>
          </p:nvSpPr>
          <p:spPr>
            <a:xfrm>
              <a:off x="4849325" y="3835200"/>
              <a:ext cx="11250" cy="11225"/>
            </a:xfrm>
            <a:custGeom>
              <a:avLst/>
              <a:gdLst/>
              <a:ahLst/>
              <a:cxnLst/>
              <a:rect l="l" t="t" r="r" b="b"/>
              <a:pathLst>
                <a:path w="450" h="449" extrusionOk="0">
                  <a:moveTo>
                    <a:pt x="1" y="0"/>
                  </a:moveTo>
                  <a:cubicBezTo>
                    <a:pt x="1" y="224"/>
                    <a:pt x="1" y="449"/>
                    <a:pt x="449" y="449"/>
                  </a:cubicBezTo>
                  <a:cubicBezTo>
                    <a:pt x="449" y="224"/>
                    <a:pt x="449"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85" name="Google Shape;6585;p10"/>
            <p:cNvSpPr/>
            <p:nvPr/>
          </p:nvSpPr>
          <p:spPr>
            <a:xfrm>
              <a:off x="4814750" y="2847525"/>
              <a:ext cx="34600" cy="10875"/>
            </a:xfrm>
            <a:custGeom>
              <a:avLst/>
              <a:gdLst/>
              <a:ahLst/>
              <a:cxnLst/>
              <a:rect l="l" t="t" r="r" b="b"/>
              <a:pathLst>
                <a:path w="1384" h="435" extrusionOk="0">
                  <a:moveTo>
                    <a:pt x="509" y="0"/>
                  </a:moveTo>
                  <a:cubicBezTo>
                    <a:pt x="434" y="0"/>
                    <a:pt x="353" y="18"/>
                    <a:pt x="263" y="63"/>
                  </a:cubicBezTo>
                  <a:cubicBezTo>
                    <a:pt x="1" y="325"/>
                    <a:pt x="430" y="434"/>
                    <a:pt x="831" y="434"/>
                  </a:cubicBezTo>
                  <a:cubicBezTo>
                    <a:pt x="1115" y="434"/>
                    <a:pt x="1384" y="380"/>
                    <a:pt x="1384" y="287"/>
                  </a:cubicBezTo>
                  <a:cubicBezTo>
                    <a:pt x="1025" y="287"/>
                    <a:pt x="810" y="0"/>
                    <a:pt x="50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86" name="Google Shape;6586;p10"/>
            <p:cNvSpPr/>
            <p:nvPr/>
          </p:nvSpPr>
          <p:spPr>
            <a:xfrm>
              <a:off x="4815725" y="3149775"/>
              <a:ext cx="28025" cy="13875"/>
            </a:xfrm>
            <a:custGeom>
              <a:avLst/>
              <a:gdLst/>
              <a:ahLst/>
              <a:cxnLst/>
              <a:rect l="l" t="t" r="r" b="b"/>
              <a:pathLst>
                <a:path w="1121" h="555" extrusionOk="0">
                  <a:moveTo>
                    <a:pt x="291" y="0"/>
                  </a:moveTo>
                  <a:cubicBezTo>
                    <a:pt x="174" y="0"/>
                    <a:pt x="75" y="75"/>
                    <a:pt x="0" y="299"/>
                  </a:cubicBezTo>
                  <a:cubicBezTo>
                    <a:pt x="26" y="273"/>
                    <a:pt x="55" y="262"/>
                    <a:pt x="87" y="262"/>
                  </a:cubicBezTo>
                  <a:cubicBezTo>
                    <a:pt x="251" y="262"/>
                    <a:pt x="487" y="554"/>
                    <a:pt x="745" y="554"/>
                  </a:cubicBezTo>
                  <a:cubicBezTo>
                    <a:pt x="867" y="554"/>
                    <a:pt x="994" y="489"/>
                    <a:pt x="1121" y="299"/>
                  </a:cubicBezTo>
                  <a:cubicBezTo>
                    <a:pt x="822" y="299"/>
                    <a:pt x="523" y="0"/>
                    <a:pt x="29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87" name="Google Shape;6587;p10"/>
            <p:cNvSpPr/>
            <p:nvPr/>
          </p:nvSpPr>
          <p:spPr>
            <a:xfrm>
              <a:off x="4817650" y="3524300"/>
              <a:ext cx="14150" cy="8275"/>
            </a:xfrm>
            <a:custGeom>
              <a:avLst/>
              <a:gdLst/>
              <a:ahLst/>
              <a:cxnLst/>
              <a:rect l="l" t="t" r="r" b="b"/>
              <a:pathLst>
                <a:path w="566" h="331" extrusionOk="0">
                  <a:moveTo>
                    <a:pt x="101" y="1"/>
                  </a:moveTo>
                  <a:cubicBezTo>
                    <a:pt x="0" y="1"/>
                    <a:pt x="452" y="331"/>
                    <a:pt x="532" y="331"/>
                  </a:cubicBezTo>
                  <a:cubicBezTo>
                    <a:pt x="566" y="331"/>
                    <a:pt x="535" y="273"/>
                    <a:pt x="371" y="110"/>
                  </a:cubicBezTo>
                  <a:cubicBezTo>
                    <a:pt x="214" y="31"/>
                    <a:pt x="132" y="1"/>
                    <a:pt x="10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88" name="Google Shape;6588;p10"/>
            <p:cNvSpPr/>
            <p:nvPr/>
          </p:nvSpPr>
          <p:spPr>
            <a:xfrm>
              <a:off x="4784900" y="3235675"/>
              <a:ext cx="28050" cy="4225"/>
            </a:xfrm>
            <a:custGeom>
              <a:avLst/>
              <a:gdLst/>
              <a:ahLst/>
              <a:cxnLst/>
              <a:rect l="l" t="t" r="r" b="b"/>
              <a:pathLst>
                <a:path w="1122" h="169" extrusionOk="0">
                  <a:moveTo>
                    <a:pt x="561" y="1"/>
                  </a:moveTo>
                  <a:cubicBezTo>
                    <a:pt x="0" y="113"/>
                    <a:pt x="281" y="169"/>
                    <a:pt x="561" y="169"/>
                  </a:cubicBezTo>
                  <a:cubicBezTo>
                    <a:pt x="841" y="169"/>
                    <a:pt x="1121" y="113"/>
                    <a:pt x="5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89" name="Google Shape;6589;p10"/>
            <p:cNvSpPr/>
            <p:nvPr/>
          </p:nvSpPr>
          <p:spPr>
            <a:xfrm>
              <a:off x="4759675" y="2154325"/>
              <a:ext cx="33650" cy="28025"/>
            </a:xfrm>
            <a:custGeom>
              <a:avLst/>
              <a:gdLst/>
              <a:ahLst/>
              <a:cxnLst/>
              <a:rect l="l" t="t" r="r" b="b"/>
              <a:pathLst>
                <a:path w="1346" h="1121" extrusionOk="0">
                  <a:moveTo>
                    <a:pt x="449" y="0"/>
                  </a:moveTo>
                  <a:cubicBezTo>
                    <a:pt x="225" y="0"/>
                    <a:pt x="1" y="1121"/>
                    <a:pt x="449" y="1121"/>
                  </a:cubicBezTo>
                  <a:cubicBezTo>
                    <a:pt x="449" y="673"/>
                    <a:pt x="1346" y="224"/>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90" name="Google Shape;6590;p10"/>
            <p:cNvSpPr/>
            <p:nvPr/>
          </p:nvSpPr>
          <p:spPr>
            <a:xfrm>
              <a:off x="4765300" y="4301475"/>
              <a:ext cx="22425" cy="10000"/>
            </a:xfrm>
            <a:custGeom>
              <a:avLst/>
              <a:gdLst/>
              <a:ahLst/>
              <a:cxnLst/>
              <a:rect l="l" t="t" r="r" b="b"/>
              <a:pathLst>
                <a:path w="897" h="400" extrusionOk="0">
                  <a:moveTo>
                    <a:pt x="299" y="1"/>
                  </a:moveTo>
                  <a:cubicBezTo>
                    <a:pt x="149" y="1"/>
                    <a:pt x="0" y="100"/>
                    <a:pt x="0" y="399"/>
                  </a:cubicBezTo>
                  <a:cubicBezTo>
                    <a:pt x="897" y="399"/>
                    <a:pt x="598" y="1"/>
                    <a:pt x="29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91" name="Google Shape;6591;p10"/>
            <p:cNvSpPr/>
            <p:nvPr/>
          </p:nvSpPr>
          <p:spPr>
            <a:xfrm>
              <a:off x="4746625" y="1919000"/>
              <a:ext cx="18700" cy="9975"/>
            </a:xfrm>
            <a:custGeom>
              <a:avLst/>
              <a:gdLst/>
              <a:ahLst/>
              <a:cxnLst/>
              <a:rect l="l" t="t" r="r" b="b"/>
              <a:pathLst>
                <a:path w="748" h="399" extrusionOk="0">
                  <a:moveTo>
                    <a:pt x="747" y="0"/>
                  </a:moveTo>
                  <a:cubicBezTo>
                    <a:pt x="0" y="0"/>
                    <a:pt x="249" y="399"/>
                    <a:pt x="498" y="399"/>
                  </a:cubicBezTo>
                  <a:cubicBezTo>
                    <a:pt x="623" y="399"/>
                    <a:pt x="747" y="299"/>
                    <a:pt x="74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92" name="Google Shape;6592;p10"/>
            <p:cNvSpPr/>
            <p:nvPr/>
          </p:nvSpPr>
          <p:spPr>
            <a:xfrm>
              <a:off x="4731675" y="4317050"/>
              <a:ext cx="22425" cy="5625"/>
            </a:xfrm>
            <a:custGeom>
              <a:avLst/>
              <a:gdLst/>
              <a:ahLst/>
              <a:cxnLst/>
              <a:rect l="l" t="t" r="r" b="b"/>
              <a:pathLst>
                <a:path w="897" h="225" extrusionOk="0">
                  <a:moveTo>
                    <a:pt x="897" y="0"/>
                  </a:moveTo>
                  <a:cubicBezTo>
                    <a:pt x="449" y="0"/>
                    <a:pt x="224" y="0"/>
                    <a:pt x="0" y="224"/>
                  </a:cubicBezTo>
                  <a:cubicBezTo>
                    <a:pt x="449" y="224"/>
                    <a:pt x="673" y="224"/>
                    <a:pt x="89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93" name="Google Shape;6593;p10"/>
            <p:cNvSpPr/>
            <p:nvPr/>
          </p:nvSpPr>
          <p:spPr>
            <a:xfrm>
              <a:off x="4701025" y="1958300"/>
              <a:ext cx="16575" cy="8275"/>
            </a:xfrm>
            <a:custGeom>
              <a:avLst/>
              <a:gdLst/>
              <a:ahLst/>
              <a:cxnLst/>
              <a:rect l="l" t="t" r="r" b="b"/>
              <a:pathLst>
                <a:path w="663" h="331" extrusionOk="0">
                  <a:moveTo>
                    <a:pt x="591" y="1"/>
                  </a:moveTo>
                  <a:cubicBezTo>
                    <a:pt x="444" y="1"/>
                    <a:pt x="1" y="331"/>
                    <a:pt x="187" y="331"/>
                  </a:cubicBezTo>
                  <a:cubicBezTo>
                    <a:pt x="243" y="331"/>
                    <a:pt x="357" y="300"/>
                    <a:pt x="554" y="221"/>
                  </a:cubicBezTo>
                  <a:cubicBezTo>
                    <a:pt x="663" y="58"/>
                    <a:pt x="653" y="1"/>
                    <a:pt x="5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94" name="Google Shape;6594;p10"/>
            <p:cNvSpPr/>
            <p:nvPr/>
          </p:nvSpPr>
          <p:spPr>
            <a:xfrm>
              <a:off x="4692450" y="4333850"/>
              <a:ext cx="22425" cy="10000"/>
            </a:xfrm>
            <a:custGeom>
              <a:avLst/>
              <a:gdLst/>
              <a:ahLst/>
              <a:cxnLst/>
              <a:rect l="l" t="t" r="r" b="b"/>
              <a:pathLst>
                <a:path w="897" h="400" extrusionOk="0">
                  <a:moveTo>
                    <a:pt x="897" y="1"/>
                  </a:moveTo>
                  <a:cubicBezTo>
                    <a:pt x="1" y="1"/>
                    <a:pt x="299" y="399"/>
                    <a:pt x="598" y="399"/>
                  </a:cubicBezTo>
                  <a:cubicBezTo>
                    <a:pt x="748" y="399"/>
                    <a:pt x="897" y="300"/>
                    <a:pt x="8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95" name="Google Shape;6595;p10"/>
            <p:cNvSpPr/>
            <p:nvPr/>
          </p:nvSpPr>
          <p:spPr>
            <a:xfrm>
              <a:off x="4672850" y="2854675"/>
              <a:ext cx="25225" cy="4250"/>
            </a:xfrm>
            <a:custGeom>
              <a:avLst/>
              <a:gdLst/>
              <a:ahLst/>
              <a:cxnLst/>
              <a:rect l="l" t="t" r="r" b="b"/>
              <a:pathLst>
                <a:path w="1009" h="170" extrusionOk="0">
                  <a:moveTo>
                    <a:pt x="560" y="1"/>
                  </a:moveTo>
                  <a:cubicBezTo>
                    <a:pt x="0" y="113"/>
                    <a:pt x="224" y="169"/>
                    <a:pt x="476" y="169"/>
                  </a:cubicBezTo>
                  <a:cubicBezTo>
                    <a:pt x="729" y="169"/>
                    <a:pt x="1009" y="113"/>
                    <a:pt x="56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96" name="Google Shape;6596;p10"/>
            <p:cNvSpPr/>
            <p:nvPr/>
          </p:nvSpPr>
          <p:spPr>
            <a:xfrm>
              <a:off x="4580400" y="3515825"/>
              <a:ext cx="33625" cy="16850"/>
            </a:xfrm>
            <a:custGeom>
              <a:avLst/>
              <a:gdLst/>
              <a:ahLst/>
              <a:cxnLst/>
              <a:rect l="l" t="t" r="r" b="b"/>
              <a:pathLst>
                <a:path w="1345" h="674" extrusionOk="0">
                  <a:moveTo>
                    <a:pt x="0" y="1"/>
                  </a:moveTo>
                  <a:cubicBezTo>
                    <a:pt x="0" y="673"/>
                    <a:pt x="673" y="673"/>
                    <a:pt x="1121" y="673"/>
                  </a:cubicBezTo>
                  <a:cubicBezTo>
                    <a:pt x="1345" y="225"/>
                    <a:pt x="897"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97" name="Google Shape;6597;p10"/>
            <p:cNvSpPr/>
            <p:nvPr/>
          </p:nvSpPr>
          <p:spPr>
            <a:xfrm>
              <a:off x="4588800" y="3555050"/>
              <a:ext cx="28025" cy="4225"/>
            </a:xfrm>
            <a:custGeom>
              <a:avLst/>
              <a:gdLst/>
              <a:ahLst/>
              <a:cxnLst/>
              <a:rect l="l" t="t" r="r" b="b"/>
              <a:pathLst>
                <a:path w="1121" h="169" extrusionOk="0">
                  <a:moveTo>
                    <a:pt x="561" y="1"/>
                  </a:moveTo>
                  <a:lnTo>
                    <a:pt x="561" y="1"/>
                  </a:lnTo>
                  <a:cubicBezTo>
                    <a:pt x="0" y="113"/>
                    <a:pt x="281" y="169"/>
                    <a:pt x="561" y="169"/>
                  </a:cubicBezTo>
                  <a:cubicBezTo>
                    <a:pt x="841" y="169"/>
                    <a:pt x="1121" y="113"/>
                    <a:pt x="5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98" name="Google Shape;6598;p10"/>
            <p:cNvSpPr/>
            <p:nvPr/>
          </p:nvSpPr>
          <p:spPr>
            <a:xfrm>
              <a:off x="4501950" y="2631525"/>
              <a:ext cx="26400" cy="15875"/>
            </a:xfrm>
            <a:custGeom>
              <a:avLst/>
              <a:gdLst/>
              <a:ahLst/>
              <a:cxnLst/>
              <a:rect l="l" t="t" r="r" b="b"/>
              <a:pathLst>
                <a:path w="1056" h="635" extrusionOk="0">
                  <a:moveTo>
                    <a:pt x="227" y="1"/>
                  </a:moveTo>
                  <a:cubicBezTo>
                    <a:pt x="97" y="1"/>
                    <a:pt x="1" y="55"/>
                    <a:pt x="1" y="186"/>
                  </a:cubicBezTo>
                  <a:cubicBezTo>
                    <a:pt x="449" y="186"/>
                    <a:pt x="449" y="635"/>
                    <a:pt x="897" y="635"/>
                  </a:cubicBezTo>
                  <a:cubicBezTo>
                    <a:pt x="1055" y="318"/>
                    <a:pt x="542" y="1"/>
                    <a:pt x="22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99" name="Google Shape;6599;p10"/>
            <p:cNvSpPr/>
            <p:nvPr/>
          </p:nvSpPr>
          <p:spPr>
            <a:xfrm>
              <a:off x="4479550" y="1302675"/>
              <a:ext cx="21800" cy="12750"/>
            </a:xfrm>
            <a:custGeom>
              <a:avLst/>
              <a:gdLst/>
              <a:ahLst/>
              <a:cxnLst/>
              <a:rect l="l" t="t" r="r" b="b"/>
              <a:pathLst>
                <a:path w="872" h="510" extrusionOk="0">
                  <a:moveTo>
                    <a:pt x="0" y="1"/>
                  </a:moveTo>
                  <a:cubicBezTo>
                    <a:pt x="0" y="225"/>
                    <a:pt x="0" y="449"/>
                    <a:pt x="672" y="449"/>
                  </a:cubicBezTo>
                  <a:cubicBezTo>
                    <a:pt x="758" y="492"/>
                    <a:pt x="803" y="510"/>
                    <a:pt x="816" y="510"/>
                  </a:cubicBezTo>
                  <a:cubicBezTo>
                    <a:pt x="872" y="510"/>
                    <a:pt x="363" y="182"/>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00" name="Google Shape;6600;p10"/>
            <p:cNvSpPr/>
            <p:nvPr/>
          </p:nvSpPr>
          <p:spPr>
            <a:xfrm>
              <a:off x="4434725" y="2334850"/>
              <a:ext cx="22425" cy="10000"/>
            </a:xfrm>
            <a:custGeom>
              <a:avLst/>
              <a:gdLst/>
              <a:ahLst/>
              <a:cxnLst/>
              <a:rect l="l" t="t" r="r" b="b"/>
              <a:pathLst>
                <a:path w="897" h="400" extrusionOk="0">
                  <a:moveTo>
                    <a:pt x="299" y="1"/>
                  </a:moveTo>
                  <a:cubicBezTo>
                    <a:pt x="150" y="1"/>
                    <a:pt x="0" y="101"/>
                    <a:pt x="0" y="399"/>
                  </a:cubicBezTo>
                  <a:cubicBezTo>
                    <a:pt x="897" y="399"/>
                    <a:pt x="598" y="1"/>
                    <a:pt x="29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01" name="Google Shape;6601;p10"/>
            <p:cNvSpPr/>
            <p:nvPr/>
          </p:nvSpPr>
          <p:spPr>
            <a:xfrm>
              <a:off x="4423500" y="3033975"/>
              <a:ext cx="28050" cy="22450"/>
            </a:xfrm>
            <a:custGeom>
              <a:avLst/>
              <a:gdLst/>
              <a:ahLst/>
              <a:cxnLst/>
              <a:rect l="l" t="t" r="r" b="b"/>
              <a:pathLst>
                <a:path w="1122" h="898" extrusionOk="0">
                  <a:moveTo>
                    <a:pt x="897" y="1"/>
                  </a:moveTo>
                  <a:cubicBezTo>
                    <a:pt x="225" y="1"/>
                    <a:pt x="1" y="225"/>
                    <a:pt x="225" y="897"/>
                  </a:cubicBezTo>
                  <a:cubicBezTo>
                    <a:pt x="897" y="897"/>
                    <a:pt x="1121" y="449"/>
                    <a:pt x="8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02" name="Google Shape;6602;p10"/>
            <p:cNvSpPr/>
            <p:nvPr/>
          </p:nvSpPr>
          <p:spPr>
            <a:xfrm>
              <a:off x="4412300" y="1280275"/>
              <a:ext cx="16825" cy="11225"/>
            </a:xfrm>
            <a:custGeom>
              <a:avLst/>
              <a:gdLst/>
              <a:ahLst/>
              <a:cxnLst/>
              <a:rect l="l" t="t" r="r" b="b"/>
              <a:pathLst>
                <a:path w="673" h="449" extrusionOk="0">
                  <a:moveTo>
                    <a:pt x="1" y="0"/>
                  </a:moveTo>
                  <a:cubicBezTo>
                    <a:pt x="1" y="0"/>
                    <a:pt x="1" y="448"/>
                    <a:pt x="225" y="448"/>
                  </a:cubicBezTo>
                  <a:cubicBezTo>
                    <a:pt x="673" y="448"/>
                    <a:pt x="225"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03" name="Google Shape;6603;p10"/>
            <p:cNvSpPr/>
            <p:nvPr/>
          </p:nvSpPr>
          <p:spPr>
            <a:xfrm>
              <a:off x="4395500" y="3002275"/>
              <a:ext cx="22425" cy="10725"/>
            </a:xfrm>
            <a:custGeom>
              <a:avLst/>
              <a:gdLst/>
              <a:ahLst/>
              <a:cxnLst/>
              <a:rect l="l" t="t" r="r" b="b"/>
              <a:pathLst>
                <a:path w="897" h="429" extrusionOk="0">
                  <a:moveTo>
                    <a:pt x="467" y="1"/>
                  </a:moveTo>
                  <a:cubicBezTo>
                    <a:pt x="231" y="1"/>
                    <a:pt x="0" y="110"/>
                    <a:pt x="0" y="372"/>
                  </a:cubicBezTo>
                  <a:cubicBezTo>
                    <a:pt x="336" y="372"/>
                    <a:pt x="505" y="428"/>
                    <a:pt x="617" y="428"/>
                  </a:cubicBezTo>
                  <a:cubicBezTo>
                    <a:pt x="729" y="428"/>
                    <a:pt x="785" y="372"/>
                    <a:pt x="897" y="148"/>
                  </a:cubicBezTo>
                  <a:cubicBezTo>
                    <a:pt x="804" y="55"/>
                    <a:pt x="634" y="1"/>
                    <a:pt x="46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04" name="Google Shape;6604;p10"/>
            <p:cNvSpPr/>
            <p:nvPr/>
          </p:nvSpPr>
          <p:spPr>
            <a:xfrm>
              <a:off x="4367475" y="2344825"/>
              <a:ext cx="44850" cy="18325"/>
            </a:xfrm>
            <a:custGeom>
              <a:avLst/>
              <a:gdLst/>
              <a:ahLst/>
              <a:cxnLst/>
              <a:rect l="l" t="t" r="r" b="b"/>
              <a:pathLst>
                <a:path w="1794" h="733" extrusionOk="0">
                  <a:moveTo>
                    <a:pt x="1794" y="0"/>
                  </a:moveTo>
                  <a:cubicBezTo>
                    <a:pt x="897" y="0"/>
                    <a:pt x="1" y="0"/>
                    <a:pt x="1" y="673"/>
                  </a:cubicBezTo>
                  <a:cubicBezTo>
                    <a:pt x="124" y="714"/>
                    <a:pt x="247" y="732"/>
                    <a:pt x="369" y="732"/>
                  </a:cubicBezTo>
                  <a:cubicBezTo>
                    <a:pt x="912" y="732"/>
                    <a:pt x="1428" y="366"/>
                    <a:pt x="179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05" name="Google Shape;6605;p10"/>
            <p:cNvSpPr/>
            <p:nvPr/>
          </p:nvSpPr>
          <p:spPr>
            <a:xfrm>
              <a:off x="4389900" y="1161500"/>
              <a:ext cx="23850" cy="23550"/>
            </a:xfrm>
            <a:custGeom>
              <a:avLst/>
              <a:gdLst/>
              <a:ahLst/>
              <a:cxnLst/>
              <a:rect l="l" t="t" r="r" b="b"/>
              <a:pathLst>
                <a:path w="954" h="942" extrusionOk="0">
                  <a:moveTo>
                    <a:pt x="510" y="0"/>
                  </a:moveTo>
                  <a:cubicBezTo>
                    <a:pt x="440" y="0"/>
                    <a:pt x="347" y="14"/>
                    <a:pt x="224" y="45"/>
                  </a:cubicBezTo>
                  <a:cubicBezTo>
                    <a:pt x="0" y="493"/>
                    <a:pt x="224" y="717"/>
                    <a:pt x="673" y="941"/>
                  </a:cubicBezTo>
                  <a:cubicBezTo>
                    <a:pt x="479" y="554"/>
                    <a:pt x="954" y="0"/>
                    <a:pt x="51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06" name="Google Shape;6606;p10"/>
            <p:cNvSpPr/>
            <p:nvPr/>
          </p:nvSpPr>
          <p:spPr>
            <a:xfrm>
              <a:off x="4361875" y="2372825"/>
              <a:ext cx="28050" cy="8450"/>
            </a:xfrm>
            <a:custGeom>
              <a:avLst/>
              <a:gdLst/>
              <a:ahLst/>
              <a:cxnLst/>
              <a:rect l="l" t="t" r="r" b="b"/>
              <a:pathLst>
                <a:path w="1122" h="338" extrusionOk="0">
                  <a:moveTo>
                    <a:pt x="225" y="1"/>
                  </a:moveTo>
                  <a:cubicBezTo>
                    <a:pt x="1" y="225"/>
                    <a:pt x="281" y="337"/>
                    <a:pt x="561" y="337"/>
                  </a:cubicBezTo>
                  <a:cubicBezTo>
                    <a:pt x="841" y="337"/>
                    <a:pt x="1121" y="225"/>
                    <a:pt x="8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07" name="Google Shape;6607;p10"/>
            <p:cNvSpPr/>
            <p:nvPr/>
          </p:nvSpPr>
          <p:spPr>
            <a:xfrm>
              <a:off x="4345975" y="1307650"/>
              <a:ext cx="21525" cy="28675"/>
            </a:xfrm>
            <a:custGeom>
              <a:avLst/>
              <a:gdLst/>
              <a:ahLst/>
              <a:cxnLst/>
              <a:rect l="l" t="t" r="r" b="b"/>
              <a:pathLst>
                <a:path w="861" h="1147" extrusionOk="0">
                  <a:moveTo>
                    <a:pt x="673" y="1"/>
                  </a:moveTo>
                  <a:cubicBezTo>
                    <a:pt x="0" y="1"/>
                    <a:pt x="223" y="1146"/>
                    <a:pt x="637" y="1146"/>
                  </a:cubicBezTo>
                  <a:cubicBezTo>
                    <a:pt x="861" y="698"/>
                    <a:pt x="861" y="474"/>
                    <a:pt x="861" y="26"/>
                  </a:cubicBezTo>
                  <a:cubicBezTo>
                    <a:pt x="792" y="9"/>
                    <a:pt x="729" y="1"/>
                    <a:pt x="6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08" name="Google Shape;6608;p10"/>
            <p:cNvSpPr/>
            <p:nvPr/>
          </p:nvSpPr>
          <p:spPr>
            <a:xfrm>
              <a:off x="4341700" y="1278700"/>
              <a:ext cx="9000" cy="7200"/>
            </a:xfrm>
            <a:custGeom>
              <a:avLst/>
              <a:gdLst/>
              <a:ahLst/>
              <a:cxnLst/>
              <a:rect l="l" t="t" r="r" b="b"/>
              <a:pathLst>
                <a:path w="360" h="288" extrusionOk="0">
                  <a:moveTo>
                    <a:pt x="51" y="0"/>
                  </a:moveTo>
                  <a:cubicBezTo>
                    <a:pt x="1" y="0"/>
                    <a:pt x="180" y="287"/>
                    <a:pt x="359" y="287"/>
                  </a:cubicBezTo>
                  <a:cubicBezTo>
                    <a:pt x="359" y="287"/>
                    <a:pt x="359" y="63"/>
                    <a:pt x="135" y="63"/>
                  </a:cubicBezTo>
                  <a:cubicBezTo>
                    <a:pt x="90" y="18"/>
                    <a:pt x="64" y="0"/>
                    <a:pt x="5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09" name="Google Shape;6609;p10"/>
            <p:cNvSpPr/>
            <p:nvPr/>
          </p:nvSpPr>
          <p:spPr>
            <a:xfrm>
              <a:off x="4302775" y="2404875"/>
              <a:ext cx="36725" cy="15025"/>
            </a:xfrm>
            <a:custGeom>
              <a:avLst/>
              <a:gdLst/>
              <a:ahLst/>
              <a:cxnLst/>
              <a:rect l="l" t="t" r="r" b="b"/>
              <a:pathLst>
                <a:path w="1469" h="601" extrusionOk="0">
                  <a:moveTo>
                    <a:pt x="457" y="1"/>
                  </a:moveTo>
                  <a:cubicBezTo>
                    <a:pt x="365" y="1"/>
                    <a:pt x="258" y="19"/>
                    <a:pt x="123" y="64"/>
                  </a:cubicBezTo>
                  <a:cubicBezTo>
                    <a:pt x="0" y="434"/>
                    <a:pt x="420" y="600"/>
                    <a:pt x="823" y="600"/>
                  </a:cubicBezTo>
                  <a:cubicBezTo>
                    <a:pt x="1151" y="600"/>
                    <a:pt x="1468" y="489"/>
                    <a:pt x="1468" y="288"/>
                  </a:cubicBezTo>
                  <a:cubicBezTo>
                    <a:pt x="930" y="288"/>
                    <a:pt x="823" y="1"/>
                    <a:pt x="45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10" name="Google Shape;6610;p10"/>
            <p:cNvSpPr/>
            <p:nvPr/>
          </p:nvSpPr>
          <p:spPr>
            <a:xfrm>
              <a:off x="4277825" y="1420350"/>
              <a:ext cx="28050" cy="16825"/>
            </a:xfrm>
            <a:custGeom>
              <a:avLst/>
              <a:gdLst/>
              <a:ahLst/>
              <a:cxnLst/>
              <a:rect l="l" t="t" r="r" b="b"/>
              <a:pathLst>
                <a:path w="1122" h="673" extrusionOk="0">
                  <a:moveTo>
                    <a:pt x="449" y="0"/>
                  </a:moveTo>
                  <a:cubicBezTo>
                    <a:pt x="1" y="0"/>
                    <a:pt x="673" y="672"/>
                    <a:pt x="1121" y="672"/>
                  </a:cubicBezTo>
                  <a:cubicBezTo>
                    <a:pt x="1121" y="448"/>
                    <a:pt x="1121" y="224"/>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11" name="Google Shape;6611;p10"/>
            <p:cNvSpPr/>
            <p:nvPr/>
          </p:nvSpPr>
          <p:spPr>
            <a:xfrm>
              <a:off x="4273725" y="2409850"/>
              <a:ext cx="26550" cy="14575"/>
            </a:xfrm>
            <a:custGeom>
              <a:avLst/>
              <a:gdLst/>
              <a:ahLst/>
              <a:cxnLst/>
              <a:rect l="l" t="t" r="r" b="b"/>
              <a:pathLst>
                <a:path w="1062" h="583" extrusionOk="0">
                  <a:moveTo>
                    <a:pt x="481" y="1"/>
                  </a:moveTo>
                  <a:cubicBezTo>
                    <a:pt x="77" y="1"/>
                    <a:pt x="1" y="209"/>
                    <a:pt x="165" y="537"/>
                  </a:cubicBezTo>
                  <a:cubicBezTo>
                    <a:pt x="261" y="569"/>
                    <a:pt x="339" y="583"/>
                    <a:pt x="403" y="583"/>
                  </a:cubicBezTo>
                  <a:cubicBezTo>
                    <a:pt x="787" y="583"/>
                    <a:pt x="677" y="89"/>
                    <a:pt x="1061" y="89"/>
                  </a:cubicBezTo>
                  <a:cubicBezTo>
                    <a:pt x="821" y="29"/>
                    <a:pt x="629" y="1"/>
                    <a:pt x="48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12" name="Google Shape;6612;p10"/>
            <p:cNvSpPr/>
            <p:nvPr/>
          </p:nvSpPr>
          <p:spPr>
            <a:xfrm>
              <a:off x="4259300" y="3000350"/>
              <a:ext cx="24800" cy="6500"/>
            </a:xfrm>
            <a:custGeom>
              <a:avLst/>
              <a:gdLst/>
              <a:ahLst/>
              <a:cxnLst/>
              <a:rect l="l" t="t" r="r" b="b"/>
              <a:pathLst>
                <a:path w="992" h="260" extrusionOk="0">
                  <a:moveTo>
                    <a:pt x="518" y="1"/>
                  </a:moveTo>
                  <a:lnTo>
                    <a:pt x="518" y="1"/>
                  </a:lnTo>
                  <a:cubicBezTo>
                    <a:pt x="0" y="130"/>
                    <a:pt x="454" y="260"/>
                    <a:pt x="714" y="260"/>
                  </a:cubicBezTo>
                  <a:cubicBezTo>
                    <a:pt x="904" y="260"/>
                    <a:pt x="991" y="190"/>
                    <a:pt x="51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13" name="Google Shape;6613;p10"/>
            <p:cNvSpPr/>
            <p:nvPr/>
          </p:nvSpPr>
          <p:spPr>
            <a:xfrm>
              <a:off x="4249825" y="1033750"/>
              <a:ext cx="22425" cy="22425"/>
            </a:xfrm>
            <a:custGeom>
              <a:avLst/>
              <a:gdLst/>
              <a:ahLst/>
              <a:cxnLst/>
              <a:rect l="l" t="t" r="r" b="b"/>
              <a:pathLst>
                <a:path w="897" h="897" extrusionOk="0">
                  <a:moveTo>
                    <a:pt x="224" y="0"/>
                  </a:moveTo>
                  <a:lnTo>
                    <a:pt x="224" y="0"/>
                  </a:lnTo>
                  <a:cubicBezTo>
                    <a:pt x="448" y="448"/>
                    <a:pt x="0" y="897"/>
                    <a:pt x="897" y="897"/>
                  </a:cubicBezTo>
                  <a:cubicBezTo>
                    <a:pt x="897" y="448"/>
                    <a:pt x="673" y="224"/>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14" name="Google Shape;6614;p10"/>
            <p:cNvSpPr/>
            <p:nvPr/>
          </p:nvSpPr>
          <p:spPr>
            <a:xfrm>
              <a:off x="4255425" y="1470775"/>
              <a:ext cx="16825" cy="5625"/>
            </a:xfrm>
            <a:custGeom>
              <a:avLst/>
              <a:gdLst/>
              <a:ahLst/>
              <a:cxnLst/>
              <a:rect l="l" t="t" r="r" b="b"/>
              <a:pathLst>
                <a:path w="673" h="225" extrusionOk="0">
                  <a:moveTo>
                    <a:pt x="449" y="0"/>
                  </a:moveTo>
                  <a:cubicBezTo>
                    <a:pt x="0" y="0"/>
                    <a:pt x="449" y="224"/>
                    <a:pt x="673" y="224"/>
                  </a:cubicBezTo>
                  <a:cubicBezTo>
                    <a:pt x="673" y="224"/>
                    <a:pt x="673" y="0"/>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15" name="Google Shape;6615;p10"/>
            <p:cNvSpPr/>
            <p:nvPr/>
          </p:nvSpPr>
          <p:spPr>
            <a:xfrm>
              <a:off x="4165775" y="2243975"/>
              <a:ext cx="50450" cy="28025"/>
            </a:xfrm>
            <a:custGeom>
              <a:avLst/>
              <a:gdLst/>
              <a:ahLst/>
              <a:cxnLst/>
              <a:rect l="l" t="t" r="r" b="b"/>
              <a:pathLst>
                <a:path w="2018" h="1121" extrusionOk="0">
                  <a:moveTo>
                    <a:pt x="2018" y="0"/>
                  </a:moveTo>
                  <a:cubicBezTo>
                    <a:pt x="1345" y="0"/>
                    <a:pt x="0" y="673"/>
                    <a:pt x="1121" y="1121"/>
                  </a:cubicBezTo>
                  <a:cubicBezTo>
                    <a:pt x="1121" y="448"/>
                    <a:pt x="2018" y="448"/>
                    <a:pt x="201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16" name="Google Shape;6616;p10"/>
            <p:cNvSpPr/>
            <p:nvPr/>
          </p:nvSpPr>
          <p:spPr>
            <a:xfrm>
              <a:off x="4132150" y="4373075"/>
              <a:ext cx="28050" cy="12625"/>
            </a:xfrm>
            <a:custGeom>
              <a:avLst/>
              <a:gdLst/>
              <a:ahLst/>
              <a:cxnLst/>
              <a:rect l="l" t="t" r="r" b="b"/>
              <a:pathLst>
                <a:path w="1122" h="505" extrusionOk="0">
                  <a:moveTo>
                    <a:pt x="225" y="1"/>
                  </a:moveTo>
                  <a:cubicBezTo>
                    <a:pt x="1" y="337"/>
                    <a:pt x="281" y="505"/>
                    <a:pt x="561" y="505"/>
                  </a:cubicBezTo>
                  <a:cubicBezTo>
                    <a:pt x="841" y="505"/>
                    <a:pt x="1121" y="337"/>
                    <a:pt x="8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17" name="Google Shape;6617;p10"/>
            <p:cNvSpPr/>
            <p:nvPr/>
          </p:nvSpPr>
          <p:spPr>
            <a:xfrm>
              <a:off x="4123750" y="832025"/>
              <a:ext cx="30850" cy="8450"/>
            </a:xfrm>
            <a:custGeom>
              <a:avLst/>
              <a:gdLst/>
              <a:ahLst/>
              <a:cxnLst/>
              <a:rect l="l" t="t" r="r" b="b"/>
              <a:pathLst>
                <a:path w="1234" h="338" extrusionOk="0">
                  <a:moveTo>
                    <a:pt x="113" y="1"/>
                  </a:moveTo>
                  <a:cubicBezTo>
                    <a:pt x="1" y="225"/>
                    <a:pt x="337" y="337"/>
                    <a:pt x="645" y="337"/>
                  </a:cubicBezTo>
                  <a:cubicBezTo>
                    <a:pt x="953" y="337"/>
                    <a:pt x="1233" y="225"/>
                    <a:pt x="100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18" name="Google Shape;6618;p10"/>
            <p:cNvSpPr/>
            <p:nvPr/>
          </p:nvSpPr>
          <p:spPr>
            <a:xfrm>
              <a:off x="4126550" y="2283200"/>
              <a:ext cx="28050" cy="22425"/>
            </a:xfrm>
            <a:custGeom>
              <a:avLst/>
              <a:gdLst/>
              <a:ahLst/>
              <a:cxnLst/>
              <a:rect l="l" t="t" r="r" b="b"/>
              <a:pathLst>
                <a:path w="1122" h="897" extrusionOk="0">
                  <a:moveTo>
                    <a:pt x="1" y="0"/>
                  </a:moveTo>
                  <a:lnTo>
                    <a:pt x="1" y="897"/>
                  </a:lnTo>
                  <a:cubicBezTo>
                    <a:pt x="1121" y="897"/>
                    <a:pt x="897"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19" name="Google Shape;6619;p10"/>
            <p:cNvSpPr/>
            <p:nvPr/>
          </p:nvSpPr>
          <p:spPr>
            <a:xfrm>
              <a:off x="4115350" y="1039350"/>
              <a:ext cx="22425" cy="23550"/>
            </a:xfrm>
            <a:custGeom>
              <a:avLst/>
              <a:gdLst/>
              <a:ahLst/>
              <a:cxnLst/>
              <a:rect l="l" t="t" r="r" b="b"/>
              <a:pathLst>
                <a:path w="897" h="942" extrusionOk="0">
                  <a:moveTo>
                    <a:pt x="897" y="0"/>
                  </a:moveTo>
                  <a:cubicBezTo>
                    <a:pt x="0" y="0"/>
                    <a:pt x="225" y="673"/>
                    <a:pt x="0" y="897"/>
                  </a:cubicBezTo>
                  <a:cubicBezTo>
                    <a:pt x="123" y="927"/>
                    <a:pt x="220" y="941"/>
                    <a:pt x="298" y="941"/>
                  </a:cubicBezTo>
                  <a:cubicBezTo>
                    <a:pt x="791" y="941"/>
                    <a:pt x="510" y="387"/>
                    <a:pt x="89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20" name="Google Shape;6620;p10"/>
            <p:cNvSpPr/>
            <p:nvPr/>
          </p:nvSpPr>
          <p:spPr>
            <a:xfrm>
              <a:off x="4108000" y="2428875"/>
              <a:ext cx="24825" cy="6475"/>
            </a:xfrm>
            <a:custGeom>
              <a:avLst/>
              <a:gdLst/>
              <a:ahLst/>
              <a:cxnLst/>
              <a:rect l="l" t="t" r="r" b="b"/>
              <a:pathLst>
                <a:path w="993" h="259" extrusionOk="0">
                  <a:moveTo>
                    <a:pt x="519" y="0"/>
                  </a:moveTo>
                  <a:cubicBezTo>
                    <a:pt x="1" y="129"/>
                    <a:pt x="455" y="259"/>
                    <a:pt x="715" y="259"/>
                  </a:cubicBezTo>
                  <a:cubicBezTo>
                    <a:pt x="905" y="259"/>
                    <a:pt x="992" y="190"/>
                    <a:pt x="51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21" name="Google Shape;6621;p10"/>
            <p:cNvSpPr/>
            <p:nvPr/>
          </p:nvSpPr>
          <p:spPr>
            <a:xfrm>
              <a:off x="4109750" y="837625"/>
              <a:ext cx="11225" cy="11250"/>
            </a:xfrm>
            <a:custGeom>
              <a:avLst/>
              <a:gdLst/>
              <a:ahLst/>
              <a:cxnLst/>
              <a:rect l="l" t="t" r="r" b="b"/>
              <a:pathLst>
                <a:path w="449" h="450" extrusionOk="0">
                  <a:moveTo>
                    <a:pt x="224" y="1"/>
                  </a:moveTo>
                  <a:cubicBezTo>
                    <a:pt x="0" y="1"/>
                    <a:pt x="224" y="449"/>
                    <a:pt x="449" y="449"/>
                  </a:cubicBezTo>
                  <a:cubicBezTo>
                    <a:pt x="449" y="225"/>
                    <a:pt x="449" y="1"/>
                    <a:pt x="2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22" name="Google Shape;6622;p10"/>
            <p:cNvSpPr/>
            <p:nvPr/>
          </p:nvSpPr>
          <p:spPr>
            <a:xfrm>
              <a:off x="4098425" y="945850"/>
              <a:ext cx="23475" cy="13375"/>
            </a:xfrm>
            <a:custGeom>
              <a:avLst/>
              <a:gdLst/>
              <a:ahLst/>
              <a:cxnLst/>
              <a:rect l="l" t="t" r="r" b="b"/>
              <a:pathLst>
                <a:path w="939" h="535" extrusionOk="0">
                  <a:moveTo>
                    <a:pt x="82" y="0"/>
                  </a:moveTo>
                  <a:cubicBezTo>
                    <a:pt x="0" y="0"/>
                    <a:pt x="643" y="534"/>
                    <a:pt x="854" y="534"/>
                  </a:cubicBezTo>
                  <a:cubicBezTo>
                    <a:pt x="914" y="534"/>
                    <a:pt x="939" y="490"/>
                    <a:pt x="902" y="378"/>
                  </a:cubicBezTo>
                  <a:cubicBezTo>
                    <a:pt x="902" y="266"/>
                    <a:pt x="846" y="210"/>
                    <a:pt x="789" y="210"/>
                  </a:cubicBezTo>
                  <a:cubicBezTo>
                    <a:pt x="733" y="210"/>
                    <a:pt x="677" y="266"/>
                    <a:pt x="677" y="378"/>
                  </a:cubicBezTo>
                  <a:cubicBezTo>
                    <a:pt x="285" y="98"/>
                    <a:pt x="117" y="0"/>
                    <a:pt x="8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23" name="Google Shape;6623;p10"/>
            <p:cNvSpPr/>
            <p:nvPr/>
          </p:nvSpPr>
          <p:spPr>
            <a:xfrm>
              <a:off x="4092925" y="2412050"/>
              <a:ext cx="16850" cy="11225"/>
            </a:xfrm>
            <a:custGeom>
              <a:avLst/>
              <a:gdLst/>
              <a:ahLst/>
              <a:cxnLst/>
              <a:rect l="l" t="t" r="r" b="b"/>
              <a:pathLst>
                <a:path w="674" h="449" extrusionOk="0">
                  <a:moveTo>
                    <a:pt x="225" y="1"/>
                  </a:moveTo>
                  <a:cubicBezTo>
                    <a:pt x="1" y="1"/>
                    <a:pt x="449" y="449"/>
                    <a:pt x="673" y="449"/>
                  </a:cubicBezTo>
                  <a:cubicBezTo>
                    <a:pt x="673" y="225"/>
                    <a:pt x="673" y="1"/>
                    <a:pt x="2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24" name="Google Shape;6624;p10"/>
            <p:cNvSpPr/>
            <p:nvPr/>
          </p:nvSpPr>
          <p:spPr>
            <a:xfrm>
              <a:off x="4098550" y="3364550"/>
              <a:ext cx="16825" cy="11225"/>
            </a:xfrm>
            <a:custGeom>
              <a:avLst/>
              <a:gdLst/>
              <a:ahLst/>
              <a:cxnLst/>
              <a:rect l="l" t="t" r="r" b="b"/>
              <a:pathLst>
                <a:path w="673" h="449" extrusionOk="0">
                  <a:moveTo>
                    <a:pt x="0" y="1"/>
                  </a:moveTo>
                  <a:cubicBezTo>
                    <a:pt x="0" y="225"/>
                    <a:pt x="0" y="449"/>
                    <a:pt x="448" y="449"/>
                  </a:cubicBezTo>
                  <a:cubicBezTo>
                    <a:pt x="672" y="449"/>
                    <a:pt x="448"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25" name="Google Shape;6625;p10"/>
            <p:cNvSpPr/>
            <p:nvPr/>
          </p:nvSpPr>
          <p:spPr>
            <a:xfrm>
              <a:off x="4070525" y="1095375"/>
              <a:ext cx="33650" cy="39250"/>
            </a:xfrm>
            <a:custGeom>
              <a:avLst/>
              <a:gdLst/>
              <a:ahLst/>
              <a:cxnLst/>
              <a:rect l="l" t="t" r="r" b="b"/>
              <a:pathLst>
                <a:path w="1346" h="1570" extrusionOk="0">
                  <a:moveTo>
                    <a:pt x="897" y="0"/>
                  </a:moveTo>
                  <a:cubicBezTo>
                    <a:pt x="673" y="673"/>
                    <a:pt x="0" y="897"/>
                    <a:pt x="225" y="1569"/>
                  </a:cubicBezTo>
                  <a:cubicBezTo>
                    <a:pt x="897" y="1569"/>
                    <a:pt x="1345" y="224"/>
                    <a:pt x="89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26" name="Google Shape;6626;p10"/>
            <p:cNvSpPr/>
            <p:nvPr/>
          </p:nvSpPr>
          <p:spPr>
            <a:xfrm>
              <a:off x="4080000" y="3605475"/>
              <a:ext cx="22425" cy="6500"/>
            </a:xfrm>
            <a:custGeom>
              <a:avLst/>
              <a:gdLst/>
              <a:ahLst/>
              <a:cxnLst/>
              <a:rect l="l" t="t" r="r" b="b"/>
              <a:pathLst>
                <a:path w="897" h="260" extrusionOk="0">
                  <a:moveTo>
                    <a:pt x="518" y="1"/>
                  </a:moveTo>
                  <a:cubicBezTo>
                    <a:pt x="0" y="130"/>
                    <a:pt x="379" y="259"/>
                    <a:pt x="619" y="259"/>
                  </a:cubicBezTo>
                  <a:cubicBezTo>
                    <a:pt x="795" y="259"/>
                    <a:pt x="897" y="190"/>
                    <a:pt x="51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27" name="Google Shape;6627;p10"/>
            <p:cNvSpPr/>
            <p:nvPr/>
          </p:nvSpPr>
          <p:spPr>
            <a:xfrm>
              <a:off x="4073725" y="2408825"/>
              <a:ext cx="12625" cy="6500"/>
            </a:xfrm>
            <a:custGeom>
              <a:avLst/>
              <a:gdLst/>
              <a:ahLst/>
              <a:cxnLst/>
              <a:rect l="l" t="t" r="r" b="b"/>
              <a:pathLst>
                <a:path w="505" h="260" extrusionOk="0">
                  <a:moveTo>
                    <a:pt x="38" y="0"/>
                  </a:moveTo>
                  <a:cubicBezTo>
                    <a:pt x="1" y="0"/>
                    <a:pt x="454" y="259"/>
                    <a:pt x="491" y="259"/>
                  </a:cubicBezTo>
                  <a:cubicBezTo>
                    <a:pt x="505" y="259"/>
                    <a:pt x="463" y="224"/>
                    <a:pt x="321" y="130"/>
                  </a:cubicBezTo>
                  <a:cubicBezTo>
                    <a:pt x="131" y="35"/>
                    <a:pt x="52" y="0"/>
                    <a:pt x="3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28" name="Google Shape;6628;p10"/>
            <p:cNvSpPr/>
            <p:nvPr/>
          </p:nvSpPr>
          <p:spPr>
            <a:xfrm>
              <a:off x="4041600" y="2481925"/>
              <a:ext cx="45750" cy="15100"/>
            </a:xfrm>
            <a:custGeom>
              <a:avLst/>
              <a:gdLst/>
              <a:ahLst/>
              <a:cxnLst/>
              <a:rect l="l" t="t" r="r" b="b"/>
              <a:pathLst>
                <a:path w="1830" h="604" extrusionOk="0">
                  <a:moveTo>
                    <a:pt x="1200" y="1"/>
                  </a:moveTo>
                  <a:cubicBezTo>
                    <a:pt x="637" y="1"/>
                    <a:pt x="1" y="284"/>
                    <a:pt x="709" y="567"/>
                  </a:cubicBezTo>
                  <a:cubicBezTo>
                    <a:pt x="758" y="470"/>
                    <a:pt x="839" y="436"/>
                    <a:pt x="936" y="436"/>
                  </a:cubicBezTo>
                  <a:cubicBezTo>
                    <a:pt x="1151" y="436"/>
                    <a:pt x="1445" y="604"/>
                    <a:pt x="1636" y="604"/>
                  </a:cubicBezTo>
                  <a:cubicBezTo>
                    <a:pt x="1752" y="604"/>
                    <a:pt x="1830" y="542"/>
                    <a:pt x="1830" y="343"/>
                  </a:cubicBezTo>
                  <a:cubicBezTo>
                    <a:pt x="1830" y="96"/>
                    <a:pt x="1527" y="1"/>
                    <a:pt x="120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29" name="Google Shape;6629;p10"/>
            <p:cNvSpPr/>
            <p:nvPr/>
          </p:nvSpPr>
          <p:spPr>
            <a:xfrm>
              <a:off x="4042500" y="1145800"/>
              <a:ext cx="33650" cy="22425"/>
            </a:xfrm>
            <a:custGeom>
              <a:avLst/>
              <a:gdLst/>
              <a:ahLst/>
              <a:cxnLst/>
              <a:rect l="l" t="t" r="r" b="b"/>
              <a:pathLst>
                <a:path w="1346" h="897" extrusionOk="0">
                  <a:moveTo>
                    <a:pt x="673" y="0"/>
                  </a:moveTo>
                  <a:cubicBezTo>
                    <a:pt x="673" y="0"/>
                    <a:pt x="1" y="897"/>
                    <a:pt x="673" y="897"/>
                  </a:cubicBezTo>
                  <a:cubicBezTo>
                    <a:pt x="897" y="673"/>
                    <a:pt x="1346" y="0"/>
                    <a:pt x="6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30" name="Google Shape;6630;p10"/>
            <p:cNvSpPr/>
            <p:nvPr/>
          </p:nvSpPr>
          <p:spPr>
            <a:xfrm>
              <a:off x="4048125" y="2389650"/>
              <a:ext cx="11225" cy="11225"/>
            </a:xfrm>
            <a:custGeom>
              <a:avLst/>
              <a:gdLst/>
              <a:ahLst/>
              <a:cxnLst/>
              <a:rect l="l" t="t" r="r" b="b"/>
              <a:pathLst>
                <a:path w="449" h="449" extrusionOk="0">
                  <a:moveTo>
                    <a:pt x="224" y="0"/>
                  </a:moveTo>
                  <a:cubicBezTo>
                    <a:pt x="0" y="0"/>
                    <a:pt x="224" y="449"/>
                    <a:pt x="448" y="449"/>
                  </a:cubicBezTo>
                  <a:cubicBezTo>
                    <a:pt x="448" y="224"/>
                    <a:pt x="448" y="0"/>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31" name="Google Shape;6631;p10"/>
            <p:cNvSpPr/>
            <p:nvPr/>
          </p:nvSpPr>
          <p:spPr>
            <a:xfrm>
              <a:off x="4048125" y="3431775"/>
              <a:ext cx="11225" cy="5650"/>
            </a:xfrm>
            <a:custGeom>
              <a:avLst/>
              <a:gdLst/>
              <a:ahLst/>
              <a:cxnLst/>
              <a:rect l="l" t="t" r="r" b="b"/>
              <a:pathLst>
                <a:path w="449" h="226" extrusionOk="0">
                  <a:moveTo>
                    <a:pt x="0" y="1"/>
                  </a:moveTo>
                  <a:cubicBezTo>
                    <a:pt x="0" y="1"/>
                    <a:pt x="0" y="225"/>
                    <a:pt x="224" y="225"/>
                  </a:cubicBezTo>
                  <a:cubicBezTo>
                    <a:pt x="448" y="225"/>
                    <a:pt x="224"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32" name="Google Shape;6632;p10"/>
            <p:cNvSpPr/>
            <p:nvPr/>
          </p:nvSpPr>
          <p:spPr>
            <a:xfrm>
              <a:off x="4010525" y="2372825"/>
              <a:ext cx="37600" cy="15875"/>
            </a:xfrm>
            <a:custGeom>
              <a:avLst/>
              <a:gdLst/>
              <a:ahLst/>
              <a:cxnLst/>
              <a:rect l="l" t="t" r="r" b="b"/>
              <a:pathLst>
                <a:path w="1504" h="635" extrusionOk="0">
                  <a:moveTo>
                    <a:pt x="159" y="1"/>
                  </a:moveTo>
                  <a:lnTo>
                    <a:pt x="159" y="1"/>
                  </a:lnTo>
                  <a:cubicBezTo>
                    <a:pt x="1" y="318"/>
                    <a:pt x="627" y="635"/>
                    <a:pt x="1086" y="635"/>
                  </a:cubicBezTo>
                  <a:cubicBezTo>
                    <a:pt x="1277" y="635"/>
                    <a:pt x="1438" y="580"/>
                    <a:pt x="1504" y="449"/>
                  </a:cubicBezTo>
                  <a:cubicBezTo>
                    <a:pt x="1056" y="225"/>
                    <a:pt x="608" y="225"/>
                    <a:pt x="15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33" name="Google Shape;6633;p10"/>
            <p:cNvSpPr/>
            <p:nvPr/>
          </p:nvSpPr>
          <p:spPr>
            <a:xfrm>
              <a:off x="4008900" y="880350"/>
              <a:ext cx="33625" cy="18950"/>
            </a:xfrm>
            <a:custGeom>
              <a:avLst/>
              <a:gdLst/>
              <a:ahLst/>
              <a:cxnLst/>
              <a:rect l="l" t="t" r="r" b="b"/>
              <a:pathLst>
                <a:path w="1345" h="758" extrusionOk="0">
                  <a:moveTo>
                    <a:pt x="883" y="1"/>
                  </a:moveTo>
                  <a:cubicBezTo>
                    <a:pt x="462" y="1"/>
                    <a:pt x="168" y="253"/>
                    <a:pt x="0" y="757"/>
                  </a:cubicBezTo>
                  <a:cubicBezTo>
                    <a:pt x="448" y="757"/>
                    <a:pt x="897" y="533"/>
                    <a:pt x="1345" y="85"/>
                  </a:cubicBezTo>
                  <a:cubicBezTo>
                    <a:pt x="1177" y="29"/>
                    <a:pt x="1023" y="1"/>
                    <a:pt x="88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34" name="Google Shape;6634;p10"/>
            <p:cNvSpPr/>
            <p:nvPr/>
          </p:nvSpPr>
          <p:spPr>
            <a:xfrm>
              <a:off x="4020100" y="2809875"/>
              <a:ext cx="22425" cy="11225"/>
            </a:xfrm>
            <a:custGeom>
              <a:avLst/>
              <a:gdLst/>
              <a:ahLst/>
              <a:cxnLst/>
              <a:rect l="l" t="t" r="r" b="b"/>
              <a:pathLst>
                <a:path w="897" h="449" extrusionOk="0">
                  <a:moveTo>
                    <a:pt x="449" y="0"/>
                  </a:moveTo>
                  <a:cubicBezTo>
                    <a:pt x="225" y="0"/>
                    <a:pt x="0" y="224"/>
                    <a:pt x="449" y="448"/>
                  </a:cubicBezTo>
                  <a:cubicBezTo>
                    <a:pt x="897" y="448"/>
                    <a:pt x="897" y="0"/>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35" name="Google Shape;6635;p10"/>
            <p:cNvSpPr/>
            <p:nvPr/>
          </p:nvSpPr>
          <p:spPr>
            <a:xfrm>
              <a:off x="4008100" y="1209450"/>
              <a:ext cx="25050" cy="14825"/>
            </a:xfrm>
            <a:custGeom>
              <a:avLst/>
              <a:gdLst/>
              <a:ahLst/>
              <a:cxnLst/>
              <a:rect l="l" t="t" r="r" b="b"/>
              <a:pathLst>
                <a:path w="1002" h="593" extrusionOk="0">
                  <a:moveTo>
                    <a:pt x="617" y="1"/>
                  </a:moveTo>
                  <a:cubicBezTo>
                    <a:pt x="355" y="1"/>
                    <a:pt x="1" y="232"/>
                    <a:pt x="480" y="592"/>
                  </a:cubicBezTo>
                  <a:cubicBezTo>
                    <a:pt x="1001" y="175"/>
                    <a:pt x="844" y="1"/>
                    <a:pt x="61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36" name="Google Shape;6636;p10"/>
            <p:cNvSpPr/>
            <p:nvPr/>
          </p:nvSpPr>
          <p:spPr>
            <a:xfrm>
              <a:off x="3980875" y="1229850"/>
              <a:ext cx="33650" cy="22425"/>
            </a:xfrm>
            <a:custGeom>
              <a:avLst/>
              <a:gdLst/>
              <a:ahLst/>
              <a:cxnLst/>
              <a:rect l="l" t="t" r="r" b="b"/>
              <a:pathLst>
                <a:path w="1346" h="897" extrusionOk="0">
                  <a:moveTo>
                    <a:pt x="673" y="0"/>
                  </a:moveTo>
                  <a:cubicBezTo>
                    <a:pt x="897" y="448"/>
                    <a:pt x="1" y="672"/>
                    <a:pt x="673" y="897"/>
                  </a:cubicBezTo>
                  <a:cubicBezTo>
                    <a:pt x="673" y="897"/>
                    <a:pt x="1345" y="0"/>
                    <a:pt x="6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37" name="Google Shape;6637;p10"/>
            <p:cNvSpPr/>
            <p:nvPr/>
          </p:nvSpPr>
          <p:spPr>
            <a:xfrm>
              <a:off x="3997675" y="3000350"/>
              <a:ext cx="16850" cy="16850"/>
            </a:xfrm>
            <a:custGeom>
              <a:avLst/>
              <a:gdLst/>
              <a:ahLst/>
              <a:cxnLst/>
              <a:rect l="l" t="t" r="r" b="b"/>
              <a:pathLst>
                <a:path w="674" h="674" extrusionOk="0">
                  <a:moveTo>
                    <a:pt x="1" y="1"/>
                  </a:moveTo>
                  <a:cubicBezTo>
                    <a:pt x="1" y="225"/>
                    <a:pt x="1" y="673"/>
                    <a:pt x="449" y="673"/>
                  </a:cubicBezTo>
                  <a:cubicBezTo>
                    <a:pt x="673" y="673"/>
                    <a:pt x="449"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38" name="Google Shape;6638;p10"/>
            <p:cNvSpPr/>
            <p:nvPr/>
          </p:nvSpPr>
          <p:spPr>
            <a:xfrm>
              <a:off x="3989700" y="3053150"/>
              <a:ext cx="12625" cy="6500"/>
            </a:xfrm>
            <a:custGeom>
              <a:avLst/>
              <a:gdLst/>
              <a:ahLst/>
              <a:cxnLst/>
              <a:rect l="l" t="t" r="r" b="b"/>
              <a:pathLst>
                <a:path w="505" h="260" extrusionOk="0">
                  <a:moveTo>
                    <a:pt x="37" y="1"/>
                  </a:moveTo>
                  <a:cubicBezTo>
                    <a:pt x="0" y="1"/>
                    <a:pt x="453" y="260"/>
                    <a:pt x="490" y="260"/>
                  </a:cubicBezTo>
                  <a:cubicBezTo>
                    <a:pt x="504" y="260"/>
                    <a:pt x="462" y="225"/>
                    <a:pt x="320" y="130"/>
                  </a:cubicBezTo>
                  <a:cubicBezTo>
                    <a:pt x="131" y="35"/>
                    <a:pt x="51" y="1"/>
                    <a:pt x="3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39" name="Google Shape;6639;p10"/>
            <p:cNvSpPr/>
            <p:nvPr/>
          </p:nvSpPr>
          <p:spPr>
            <a:xfrm>
              <a:off x="3980250" y="3196475"/>
              <a:ext cx="24800" cy="6475"/>
            </a:xfrm>
            <a:custGeom>
              <a:avLst/>
              <a:gdLst/>
              <a:ahLst/>
              <a:cxnLst/>
              <a:rect l="l" t="t" r="r" b="b"/>
              <a:pathLst>
                <a:path w="992" h="259" extrusionOk="0">
                  <a:moveTo>
                    <a:pt x="474" y="0"/>
                  </a:moveTo>
                  <a:cubicBezTo>
                    <a:pt x="0" y="190"/>
                    <a:pt x="87" y="259"/>
                    <a:pt x="278" y="259"/>
                  </a:cubicBezTo>
                  <a:cubicBezTo>
                    <a:pt x="538" y="259"/>
                    <a:pt x="991" y="129"/>
                    <a:pt x="47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40" name="Google Shape;6640;p10"/>
            <p:cNvSpPr/>
            <p:nvPr/>
          </p:nvSpPr>
          <p:spPr>
            <a:xfrm>
              <a:off x="3941650" y="2339225"/>
              <a:ext cx="44850" cy="22425"/>
            </a:xfrm>
            <a:custGeom>
              <a:avLst/>
              <a:gdLst/>
              <a:ahLst/>
              <a:cxnLst/>
              <a:rect l="l" t="t" r="r" b="b"/>
              <a:pathLst>
                <a:path w="1794" h="897" extrusionOk="0">
                  <a:moveTo>
                    <a:pt x="449" y="0"/>
                  </a:moveTo>
                  <a:lnTo>
                    <a:pt x="449" y="0"/>
                  </a:lnTo>
                  <a:cubicBezTo>
                    <a:pt x="1" y="897"/>
                    <a:pt x="1345" y="448"/>
                    <a:pt x="1794" y="897"/>
                  </a:cubicBezTo>
                  <a:cubicBezTo>
                    <a:pt x="1570" y="673"/>
                    <a:pt x="1121" y="224"/>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41" name="Google Shape;6641;p10"/>
            <p:cNvSpPr/>
            <p:nvPr/>
          </p:nvSpPr>
          <p:spPr>
            <a:xfrm>
              <a:off x="3964075" y="3129225"/>
              <a:ext cx="33625" cy="32675"/>
            </a:xfrm>
            <a:custGeom>
              <a:avLst/>
              <a:gdLst/>
              <a:ahLst/>
              <a:cxnLst/>
              <a:rect l="l" t="t" r="r" b="b"/>
              <a:pathLst>
                <a:path w="1345" h="1307" extrusionOk="0">
                  <a:moveTo>
                    <a:pt x="0" y="1"/>
                  </a:moveTo>
                  <a:cubicBezTo>
                    <a:pt x="0" y="362"/>
                    <a:pt x="0" y="1306"/>
                    <a:pt x="353" y="1306"/>
                  </a:cubicBezTo>
                  <a:cubicBezTo>
                    <a:pt x="437" y="1306"/>
                    <a:pt x="542" y="1252"/>
                    <a:pt x="673" y="1121"/>
                  </a:cubicBezTo>
                  <a:cubicBezTo>
                    <a:pt x="224" y="897"/>
                    <a:pt x="1345" y="225"/>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42" name="Google Shape;6642;p10"/>
            <p:cNvSpPr/>
            <p:nvPr/>
          </p:nvSpPr>
          <p:spPr>
            <a:xfrm>
              <a:off x="3952875" y="1269050"/>
              <a:ext cx="30825" cy="19500"/>
            </a:xfrm>
            <a:custGeom>
              <a:avLst/>
              <a:gdLst/>
              <a:ahLst/>
              <a:cxnLst/>
              <a:rect l="l" t="t" r="r" b="b"/>
              <a:pathLst>
                <a:path w="1233" h="780" extrusionOk="0">
                  <a:moveTo>
                    <a:pt x="672" y="1"/>
                  </a:moveTo>
                  <a:cubicBezTo>
                    <a:pt x="672" y="449"/>
                    <a:pt x="0" y="225"/>
                    <a:pt x="224" y="673"/>
                  </a:cubicBezTo>
                  <a:cubicBezTo>
                    <a:pt x="261" y="748"/>
                    <a:pt x="318" y="779"/>
                    <a:pt x="382" y="779"/>
                  </a:cubicBezTo>
                  <a:cubicBezTo>
                    <a:pt x="703" y="779"/>
                    <a:pt x="1233" y="1"/>
                    <a:pt x="6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43" name="Google Shape;6643;p10"/>
            <p:cNvSpPr/>
            <p:nvPr/>
          </p:nvSpPr>
          <p:spPr>
            <a:xfrm>
              <a:off x="3952875" y="3162850"/>
              <a:ext cx="27900" cy="28775"/>
            </a:xfrm>
            <a:custGeom>
              <a:avLst/>
              <a:gdLst/>
              <a:ahLst/>
              <a:cxnLst/>
              <a:rect l="l" t="t" r="r" b="b"/>
              <a:pathLst>
                <a:path w="1116" h="1151" extrusionOk="0">
                  <a:moveTo>
                    <a:pt x="448" y="0"/>
                  </a:moveTo>
                  <a:lnTo>
                    <a:pt x="448" y="0"/>
                  </a:lnTo>
                  <a:cubicBezTo>
                    <a:pt x="672" y="673"/>
                    <a:pt x="0" y="673"/>
                    <a:pt x="224" y="1121"/>
                  </a:cubicBezTo>
                  <a:cubicBezTo>
                    <a:pt x="305" y="1141"/>
                    <a:pt x="378" y="1150"/>
                    <a:pt x="445" y="1150"/>
                  </a:cubicBezTo>
                  <a:cubicBezTo>
                    <a:pt x="1115" y="1150"/>
                    <a:pt x="1060" y="204"/>
                    <a:pt x="4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44" name="Google Shape;6644;p10"/>
            <p:cNvSpPr/>
            <p:nvPr/>
          </p:nvSpPr>
          <p:spPr>
            <a:xfrm>
              <a:off x="3947250" y="3196475"/>
              <a:ext cx="28050" cy="28025"/>
            </a:xfrm>
            <a:custGeom>
              <a:avLst/>
              <a:gdLst/>
              <a:ahLst/>
              <a:cxnLst/>
              <a:rect l="l" t="t" r="r" b="b"/>
              <a:pathLst>
                <a:path w="1122" h="1121" extrusionOk="0">
                  <a:moveTo>
                    <a:pt x="449" y="0"/>
                  </a:moveTo>
                  <a:cubicBezTo>
                    <a:pt x="673" y="224"/>
                    <a:pt x="1" y="1121"/>
                    <a:pt x="897" y="1121"/>
                  </a:cubicBezTo>
                  <a:cubicBezTo>
                    <a:pt x="897" y="672"/>
                    <a:pt x="1121" y="0"/>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45" name="Google Shape;6645;p10"/>
            <p:cNvSpPr/>
            <p:nvPr/>
          </p:nvSpPr>
          <p:spPr>
            <a:xfrm>
              <a:off x="3952875" y="3248125"/>
              <a:ext cx="18700" cy="10000"/>
            </a:xfrm>
            <a:custGeom>
              <a:avLst/>
              <a:gdLst/>
              <a:ahLst/>
              <a:cxnLst/>
              <a:rect l="l" t="t" r="r" b="b"/>
              <a:pathLst>
                <a:path w="748" h="400" extrusionOk="0">
                  <a:moveTo>
                    <a:pt x="249" y="1"/>
                  </a:moveTo>
                  <a:cubicBezTo>
                    <a:pt x="125" y="1"/>
                    <a:pt x="0" y="101"/>
                    <a:pt x="0" y="399"/>
                  </a:cubicBezTo>
                  <a:cubicBezTo>
                    <a:pt x="747" y="399"/>
                    <a:pt x="498" y="1"/>
                    <a:pt x="2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46" name="Google Shape;6646;p10"/>
            <p:cNvSpPr/>
            <p:nvPr/>
          </p:nvSpPr>
          <p:spPr>
            <a:xfrm>
              <a:off x="3941650" y="3325325"/>
              <a:ext cx="16850" cy="11225"/>
            </a:xfrm>
            <a:custGeom>
              <a:avLst/>
              <a:gdLst/>
              <a:ahLst/>
              <a:cxnLst/>
              <a:rect l="l" t="t" r="r" b="b"/>
              <a:pathLst>
                <a:path w="674" h="449" extrusionOk="0">
                  <a:moveTo>
                    <a:pt x="449" y="1"/>
                  </a:moveTo>
                  <a:cubicBezTo>
                    <a:pt x="1" y="1"/>
                    <a:pt x="1" y="225"/>
                    <a:pt x="449" y="449"/>
                  </a:cubicBezTo>
                  <a:cubicBezTo>
                    <a:pt x="673" y="449"/>
                    <a:pt x="673" y="1"/>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47" name="Google Shape;6647;p10"/>
            <p:cNvSpPr/>
            <p:nvPr/>
          </p:nvSpPr>
          <p:spPr>
            <a:xfrm>
              <a:off x="3936050" y="3431775"/>
              <a:ext cx="28050" cy="11250"/>
            </a:xfrm>
            <a:custGeom>
              <a:avLst/>
              <a:gdLst/>
              <a:ahLst/>
              <a:cxnLst/>
              <a:rect l="l" t="t" r="r" b="b"/>
              <a:pathLst>
                <a:path w="1122" h="450" extrusionOk="0">
                  <a:moveTo>
                    <a:pt x="1" y="1"/>
                  </a:moveTo>
                  <a:cubicBezTo>
                    <a:pt x="1" y="225"/>
                    <a:pt x="1" y="449"/>
                    <a:pt x="673" y="449"/>
                  </a:cubicBezTo>
                  <a:cubicBezTo>
                    <a:pt x="1121" y="449"/>
                    <a:pt x="673"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48" name="Google Shape;6648;p10"/>
            <p:cNvSpPr/>
            <p:nvPr/>
          </p:nvSpPr>
          <p:spPr>
            <a:xfrm>
              <a:off x="3947250" y="4115350"/>
              <a:ext cx="11250" cy="11225"/>
            </a:xfrm>
            <a:custGeom>
              <a:avLst/>
              <a:gdLst/>
              <a:ahLst/>
              <a:cxnLst/>
              <a:rect l="l" t="t" r="r" b="b"/>
              <a:pathLst>
                <a:path w="450" h="449" extrusionOk="0">
                  <a:moveTo>
                    <a:pt x="1" y="0"/>
                  </a:moveTo>
                  <a:cubicBezTo>
                    <a:pt x="1" y="224"/>
                    <a:pt x="1" y="448"/>
                    <a:pt x="225" y="448"/>
                  </a:cubicBezTo>
                  <a:cubicBezTo>
                    <a:pt x="449" y="448"/>
                    <a:pt x="225"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49" name="Google Shape;6649;p10"/>
            <p:cNvSpPr/>
            <p:nvPr/>
          </p:nvSpPr>
          <p:spPr>
            <a:xfrm>
              <a:off x="3919250" y="927275"/>
              <a:ext cx="16825" cy="11250"/>
            </a:xfrm>
            <a:custGeom>
              <a:avLst/>
              <a:gdLst/>
              <a:ahLst/>
              <a:cxnLst/>
              <a:rect l="l" t="t" r="r" b="b"/>
              <a:pathLst>
                <a:path w="673" h="450" extrusionOk="0">
                  <a:moveTo>
                    <a:pt x="673" y="1"/>
                  </a:moveTo>
                  <a:cubicBezTo>
                    <a:pt x="224" y="1"/>
                    <a:pt x="0" y="225"/>
                    <a:pt x="0" y="449"/>
                  </a:cubicBezTo>
                  <a:cubicBezTo>
                    <a:pt x="449" y="449"/>
                    <a:pt x="673" y="449"/>
                    <a:pt x="6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50" name="Google Shape;6650;p10"/>
            <p:cNvSpPr/>
            <p:nvPr/>
          </p:nvSpPr>
          <p:spPr>
            <a:xfrm>
              <a:off x="3911800" y="2187025"/>
              <a:ext cx="24275" cy="7300"/>
            </a:xfrm>
            <a:custGeom>
              <a:avLst/>
              <a:gdLst/>
              <a:ahLst/>
              <a:cxnLst/>
              <a:rect l="l" t="t" r="r" b="b"/>
              <a:pathLst>
                <a:path w="971" h="292" extrusionOk="0">
                  <a:moveTo>
                    <a:pt x="543" y="0"/>
                  </a:moveTo>
                  <a:cubicBezTo>
                    <a:pt x="1" y="0"/>
                    <a:pt x="394" y="292"/>
                    <a:pt x="701" y="292"/>
                  </a:cubicBezTo>
                  <a:cubicBezTo>
                    <a:pt x="845" y="292"/>
                    <a:pt x="971" y="227"/>
                    <a:pt x="971" y="37"/>
                  </a:cubicBezTo>
                  <a:cubicBezTo>
                    <a:pt x="788" y="11"/>
                    <a:pt x="648" y="0"/>
                    <a:pt x="54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51" name="Google Shape;6651;p10"/>
            <p:cNvSpPr/>
            <p:nvPr/>
          </p:nvSpPr>
          <p:spPr>
            <a:xfrm>
              <a:off x="3924850" y="3017175"/>
              <a:ext cx="11225" cy="5625"/>
            </a:xfrm>
            <a:custGeom>
              <a:avLst/>
              <a:gdLst/>
              <a:ahLst/>
              <a:cxnLst/>
              <a:rect l="l" t="t" r="r" b="b"/>
              <a:pathLst>
                <a:path w="449" h="225" extrusionOk="0">
                  <a:moveTo>
                    <a:pt x="0" y="0"/>
                  </a:moveTo>
                  <a:cubicBezTo>
                    <a:pt x="0" y="0"/>
                    <a:pt x="0" y="224"/>
                    <a:pt x="225" y="224"/>
                  </a:cubicBezTo>
                  <a:cubicBezTo>
                    <a:pt x="449" y="224"/>
                    <a:pt x="225"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52" name="Google Shape;6652;p10"/>
            <p:cNvSpPr/>
            <p:nvPr/>
          </p:nvSpPr>
          <p:spPr>
            <a:xfrm>
              <a:off x="3871075" y="3062900"/>
              <a:ext cx="14575" cy="12400"/>
            </a:xfrm>
            <a:custGeom>
              <a:avLst/>
              <a:gdLst/>
              <a:ahLst/>
              <a:cxnLst/>
              <a:rect l="l" t="t" r="r" b="b"/>
              <a:pathLst>
                <a:path w="583" h="496" extrusionOk="0">
                  <a:moveTo>
                    <a:pt x="181" y="0"/>
                  </a:moveTo>
                  <a:cubicBezTo>
                    <a:pt x="1" y="0"/>
                    <a:pt x="58" y="495"/>
                    <a:pt x="353" y="495"/>
                  </a:cubicBezTo>
                  <a:cubicBezTo>
                    <a:pt x="418" y="495"/>
                    <a:pt x="494" y="471"/>
                    <a:pt x="583" y="412"/>
                  </a:cubicBezTo>
                  <a:cubicBezTo>
                    <a:pt x="398" y="105"/>
                    <a:pt x="265" y="0"/>
                    <a:pt x="18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53" name="Google Shape;6653;p10"/>
            <p:cNvSpPr/>
            <p:nvPr/>
          </p:nvSpPr>
          <p:spPr>
            <a:xfrm>
              <a:off x="3857625" y="1392325"/>
              <a:ext cx="22425" cy="12475"/>
            </a:xfrm>
            <a:custGeom>
              <a:avLst/>
              <a:gdLst/>
              <a:ahLst/>
              <a:cxnLst/>
              <a:rect l="l" t="t" r="r" b="b"/>
              <a:pathLst>
                <a:path w="897" h="499" extrusionOk="0">
                  <a:moveTo>
                    <a:pt x="0" y="1"/>
                  </a:moveTo>
                  <a:cubicBezTo>
                    <a:pt x="0" y="374"/>
                    <a:pt x="149" y="499"/>
                    <a:pt x="299" y="499"/>
                  </a:cubicBezTo>
                  <a:cubicBezTo>
                    <a:pt x="598" y="499"/>
                    <a:pt x="896"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54" name="Google Shape;6654;p10"/>
            <p:cNvSpPr/>
            <p:nvPr/>
          </p:nvSpPr>
          <p:spPr>
            <a:xfrm>
              <a:off x="3829600" y="1419600"/>
              <a:ext cx="15475" cy="14650"/>
            </a:xfrm>
            <a:custGeom>
              <a:avLst/>
              <a:gdLst/>
              <a:ahLst/>
              <a:cxnLst/>
              <a:rect l="l" t="t" r="r" b="b"/>
              <a:pathLst>
                <a:path w="619" h="586" extrusionOk="0">
                  <a:moveTo>
                    <a:pt x="337" y="0"/>
                  </a:moveTo>
                  <a:cubicBezTo>
                    <a:pt x="304" y="0"/>
                    <a:pt x="266" y="9"/>
                    <a:pt x="225" y="30"/>
                  </a:cubicBezTo>
                  <a:cubicBezTo>
                    <a:pt x="225" y="254"/>
                    <a:pt x="0" y="30"/>
                    <a:pt x="0" y="478"/>
                  </a:cubicBezTo>
                  <a:cubicBezTo>
                    <a:pt x="114" y="554"/>
                    <a:pt x="209" y="585"/>
                    <a:pt x="286" y="585"/>
                  </a:cubicBezTo>
                  <a:cubicBezTo>
                    <a:pt x="618" y="585"/>
                    <a:pt x="605" y="0"/>
                    <a:pt x="33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55" name="Google Shape;6655;p10"/>
            <p:cNvSpPr/>
            <p:nvPr/>
          </p:nvSpPr>
          <p:spPr>
            <a:xfrm>
              <a:off x="3745550" y="1448350"/>
              <a:ext cx="72875" cy="67275"/>
            </a:xfrm>
            <a:custGeom>
              <a:avLst/>
              <a:gdLst/>
              <a:ahLst/>
              <a:cxnLst/>
              <a:rect l="l" t="t" r="r" b="b"/>
              <a:pathLst>
                <a:path w="2915" h="2691" extrusionOk="0">
                  <a:moveTo>
                    <a:pt x="2466" y="1"/>
                  </a:moveTo>
                  <a:lnTo>
                    <a:pt x="2466" y="1"/>
                  </a:lnTo>
                  <a:cubicBezTo>
                    <a:pt x="2242" y="897"/>
                    <a:pt x="1" y="1570"/>
                    <a:pt x="673" y="2690"/>
                  </a:cubicBezTo>
                  <a:cubicBezTo>
                    <a:pt x="1121" y="1794"/>
                    <a:pt x="2914" y="897"/>
                    <a:pt x="246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56" name="Google Shape;6656;p10"/>
            <p:cNvSpPr/>
            <p:nvPr/>
          </p:nvSpPr>
          <p:spPr>
            <a:xfrm>
              <a:off x="3734350" y="2557725"/>
              <a:ext cx="25225" cy="4225"/>
            </a:xfrm>
            <a:custGeom>
              <a:avLst/>
              <a:gdLst/>
              <a:ahLst/>
              <a:cxnLst/>
              <a:rect l="l" t="t" r="r" b="b"/>
              <a:pathLst>
                <a:path w="1009" h="169" extrusionOk="0">
                  <a:moveTo>
                    <a:pt x="449" y="1"/>
                  </a:moveTo>
                  <a:lnTo>
                    <a:pt x="449" y="1"/>
                  </a:lnTo>
                  <a:cubicBezTo>
                    <a:pt x="0" y="113"/>
                    <a:pt x="281" y="169"/>
                    <a:pt x="533" y="169"/>
                  </a:cubicBezTo>
                  <a:cubicBezTo>
                    <a:pt x="785" y="169"/>
                    <a:pt x="1009" y="113"/>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57" name="Google Shape;6657;p10"/>
            <p:cNvSpPr/>
            <p:nvPr/>
          </p:nvSpPr>
          <p:spPr>
            <a:xfrm>
              <a:off x="3667125" y="1050550"/>
              <a:ext cx="25225" cy="4225"/>
            </a:xfrm>
            <a:custGeom>
              <a:avLst/>
              <a:gdLst/>
              <a:ahLst/>
              <a:cxnLst/>
              <a:rect l="l" t="t" r="r" b="b"/>
              <a:pathLst>
                <a:path w="1009" h="169" extrusionOk="0">
                  <a:moveTo>
                    <a:pt x="448" y="0"/>
                  </a:moveTo>
                  <a:lnTo>
                    <a:pt x="448" y="0"/>
                  </a:lnTo>
                  <a:cubicBezTo>
                    <a:pt x="0" y="112"/>
                    <a:pt x="280" y="168"/>
                    <a:pt x="532" y="168"/>
                  </a:cubicBezTo>
                  <a:cubicBezTo>
                    <a:pt x="784" y="168"/>
                    <a:pt x="1009" y="112"/>
                    <a:pt x="4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58" name="Google Shape;6658;p10"/>
            <p:cNvSpPr/>
            <p:nvPr/>
          </p:nvSpPr>
          <p:spPr>
            <a:xfrm>
              <a:off x="3633500" y="1577225"/>
              <a:ext cx="56050" cy="33650"/>
            </a:xfrm>
            <a:custGeom>
              <a:avLst/>
              <a:gdLst/>
              <a:ahLst/>
              <a:cxnLst/>
              <a:rect l="l" t="t" r="r" b="b"/>
              <a:pathLst>
                <a:path w="2242" h="1346" extrusionOk="0">
                  <a:moveTo>
                    <a:pt x="2241" y="0"/>
                  </a:moveTo>
                  <a:cubicBezTo>
                    <a:pt x="1121" y="0"/>
                    <a:pt x="449" y="673"/>
                    <a:pt x="0" y="1345"/>
                  </a:cubicBezTo>
                  <a:cubicBezTo>
                    <a:pt x="1345" y="1345"/>
                    <a:pt x="1345" y="449"/>
                    <a:pt x="224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59" name="Google Shape;6659;p10"/>
            <p:cNvSpPr/>
            <p:nvPr/>
          </p:nvSpPr>
          <p:spPr>
            <a:xfrm>
              <a:off x="3577475" y="748000"/>
              <a:ext cx="16825" cy="11225"/>
            </a:xfrm>
            <a:custGeom>
              <a:avLst/>
              <a:gdLst/>
              <a:ahLst/>
              <a:cxnLst/>
              <a:rect l="l" t="t" r="r" b="b"/>
              <a:pathLst>
                <a:path w="673" h="449" extrusionOk="0">
                  <a:moveTo>
                    <a:pt x="224" y="0"/>
                  </a:moveTo>
                  <a:cubicBezTo>
                    <a:pt x="0" y="0"/>
                    <a:pt x="224" y="224"/>
                    <a:pt x="672" y="448"/>
                  </a:cubicBezTo>
                  <a:cubicBezTo>
                    <a:pt x="672" y="224"/>
                    <a:pt x="672" y="0"/>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60" name="Google Shape;6660;p10"/>
            <p:cNvSpPr/>
            <p:nvPr/>
          </p:nvSpPr>
          <p:spPr>
            <a:xfrm>
              <a:off x="3528975" y="2784725"/>
              <a:ext cx="14150" cy="8275"/>
            </a:xfrm>
            <a:custGeom>
              <a:avLst/>
              <a:gdLst/>
              <a:ahLst/>
              <a:cxnLst/>
              <a:rect l="l" t="t" r="r" b="b"/>
              <a:pathLst>
                <a:path w="566" h="331" extrusionOk="0">
                  <a:moveTo>
                    <a:pt x="101" y="0"/>
                  </a:moveTo>
                  <a:cubicBezTo>
                    <a:pt x="0" y="0"/>
                    <a:pt x="452" y="330"/>
                    <a:pt x="532" y="330"/>
                  </a:cubicBezTo>
                  <a:cubicBezTo>
                    <a:pt x="566" y="330"/>
                    <a:pt x="535" y="273"/>
                    <a:pt x="371" y="110"/>
                  </a:cubicBezTo>
                  <a:cubicBezTo>
                    <a:pt x="213" y="31"/>
                    <a:pt x="132" y="0"/>
                    <a:pt x="10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61" name="Google Shape;6661;p10"/>
            <p:cNvSpPr/>
            <p:nvPr/>
          </p:nvSpPr>
          <p:spPr>
            <a:xfrm>
              <a:off x="3459800" y="1088650"/>
              <a:ext cx="19700" cy="23550"/>
            </a:xfrm>
            <a:custGeom>
              <a:avLst/>
              <a:gdLst/>
              <a:ahLst/>
              <a:cxnLst/>
              <a:rect l="l" t="t" r="r" b="b"/>
              <a:pathLst>
                <a:path w="788" h="942" extrusionOk="0">
                  <a:moveTo>
                    <a:pt x="586" y="1"/>
                  </a:moveTo>
                  <a:cubicBezTo>
                    <a:pt x="555" y="1"/>
                    <a:pt x="510" y="15"/>
                    <a:pt x="449" y="45"/>
                  </a:cubicBezTo>
                  <a:cubicBezTo>
                    <a:pt x="449" y="269"/>
                    <a:pt x="1" y="942"/>
                    <a:pt x="673" y="942"/>
                  </a:cubicBezTo>
                  <a:cubicBezTo>
                    <a:pt x="480" y="555"/>
                    <a:pt x="787" y="1"/>
                    <a:pt x="58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62" name="Google Shape;6662;p10"/>
            <p:cNvSpPr/>
            <p:nvPr/>
          </p:nvSpPr>
          <p:spPr>
            <a:xfrm>
              <a:off x="3431800" y="1762125"/>
              <a:ext cx="28025" cy="16825"/>
            </a:xfrm>
            <a:custGeom>
              <a:avLst/>
              <a:gdLst/>
              <a:ahLst/>
              <a:cxnLst/>
              <a:rect l="l" t="t" r="r" b="b"/>
              <a:pathLst>
                <a:path w="1121" h="673" extrusionOk="0">
                  <a:moveTo>
                    <a:pt x="448" y="0"/>
                  </a:moveTo>
                  <a:cubicBezTo>
                    <a:pt x="448" y="224"/>
                    <a:pt x="0" y="224"/>
                    <a:pt x="0" y="673"/>
                  </a:cubicBezTo>
                  <a:cubicBezTo>
                    <a:pt x="448" y="673"/>
                    <a:pt x="1121" y="0"/>
                    <a:pt x="4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63" name="Google Shape;6663;p10"/>
            <p:cNvSpPr/>
            <p:nvPr/>
          </p:nvSpPr>
          <p:spPr>
            <a:xfrm>
              <a:off x="3380275" y="1196225"/>
              <a:ext cx="22425" cy="10625"/>
            </a:xfrm>
            <a:custGeom>
              <a:avLst/>
              <a:gdLst/>
              <a:ahLst/>
              <a:cxnLst/>
              <a:rect l="l" t="t" r="r" b="b"/>
              <a:pathLst>
                <a:path w="897" h="425" extrusionOk="0">
                  <a:moveTo>
                    <a:pt x="492" y="0"/>
                  </a:moveTo>
                  <a:lnTo>
                    <a:pt x="492" y="0"/>
                  </a:lnTo>
                  <a:cubicBezTo>
                    <a:pt x="0" y="246"/>
                    <a:pt x="318" y="425"/>
                    <a:pt x="557" y="425"/>
                  </a:cubicBezTo>
                  <a:cubicBezTo>
                    <a:pt x="754" y="425"/>
                    <a:pt x="897" y="304"/>
                    <a:pt x="49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64" name="Google Shape;6664;p10"/>
            <p:cNvSpPr/>
            <p:nvPr/>
          </p:nvSpPr>
          <p:spPr>
            <a:xfrm>
              <a:off x="3364550" y="1806950"/>
              <a:ext cx="30850" cy="19475"/>
            </a:xfrm>
            <a:custGeom>
              <a:avLst/>
              <a:gdLst/>
              <a:ahLst/>
              <a:cxnLst/>
              <a:rect l="l" t="t" r="r" b="b"/>
              <a:pathLst>
                <a:path w="1234" h="779" extrusionOk="0">
                  <a:moveTo>
                    <a:pt x="673" y="0"/>
                  </a:moveTo>
                  <a:cubicBezTo>
                    <a:pt x="673" y="224"/>
                    <a:pt x="1" y="224"/>
                    <a:pt x="225" y="672"/>
                  </a:cubicBezTo>
                  <a:cubicBezTo>
                    <a:pt x="262" y="747"/>
                    <a:pt x="318" y="778"/>
                    <a:pt x="382" y="778"/>
                  </a:cubicBezTo>
                  <a:cubicBezTo>
                    <a:pt x="704" y="778"/>
                    <a:pt x="1233" y="0"/>
                    <a:pt x="6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65" name="Google Shape;6665;p10"/>
            <p:cNvSpPr/>
            <p:nvPr/>
          </p:nvSpPr>
          <p:spPr>
            <a:xfrm>
              <a:off x="3342150" y="1829350"/>
              <a:ext cx="11225" cy="5625"/>
            </a:xfrm>
            <a:custGeom>
              <a:avLst/>
              <a:gdLst/>
              <a:ahLst/>
              <a:cxnLst/>
              <a:rect l="l" t="t" r="r" b="b"/>
              <a:pathLst>
                <a:path w="449" h="225" extrusionOk="0">
                  <a:moveTo>
                    <a:pt x="224" y="1"/>
                  </a:moveTo>
                  <a:cubicBezTo>
                    <a:pt x="0" y="1"/>
                    <a:pt x="224" y="225"/>
                    <a:pt x="448" y="225"/>
                  </a:cubicBezTo>
                  <a:cubicBezTo>
                    <a:pt x="448" y="225"/>
                    <a:pt x="448" y="1"/>
                    <a:pt x="2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66" name="Google Shape;6666;p10"/>
            <p:cNvSpPr/>
            <p:nvPr/>
          </p:nvSpPr>
          <p:spPr>
            <a:xfrm>
              <a:off x="3342150" y="3689525"/>
              <a:ext cx="11225" cy="11225"/>
            </a:xfrm>
            <a:custGeom>
              <a:avLst/>
              <a:gdLst/>
              <a:ahLst/>
              <a:cxnLst/>
              <a:rect l="l" t="t" r="r" b="b"/>
              <a:pathLst>
                <a:path w="449" h="449" extrusionOk="0">
                  <a:moveTo>
                    <a:pt x="0" y="0"/>
                  </a:moveTo>
                  <a:cubicBezTo>
                    <a:pt x="0" y="0"/>
                    <a:pt x="0" y="449"/>
                    <a:pt x="224" y="449"/>
                  </a:cubicBezTo>
                  <a:cubicBezTo>
                    <a:pt x="448" y="449"/>
                    <a:pt x="224"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67" name="Google Shape;6667;p10"/>
            <p:cNvSpPr/>
            <p:nvPr/>
          </p:nvSpPr>
          <p:spPr>
            <a:xfrm>
              <a:off x="3306650" y="1235450"/>
              <a:ext cx="18700" cy="9975"/>
            </a:xfrm>
            <a:custGeom>
              <a:avLst/>
              <a:gdLst/>
              <a:ahLst/>
              <a:cxnLst/>
              <a:rect l="l" t="t" r="r" b="b"/>
              <a:pathLst>
                <a:path w="748" h="399" extrusionOk="0">
                  <a:moveTo>
                    <a:pt x="748" y="0"/>
                  </a:moveTo>
                  <a:cubicBezTo>
                    <a:pt x="1" y="0"/>
                    <a:pt x="250" y="399"/>
                    <a:pt x="499" y="399"/>
                  </a:cubicBezTo>
                  <a:cubicBezTo>
                    <a:pt x="623" y="399"/>
                    <a:pt x="748" y="299"/>
                    <a:pt x="7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68" name="Google Shape;6668;p10"/>
            <p:cNvSpPr/>
            <p:nvPr/>
          </p:nvSpPr>
          <p:spPr>
            <a:xfrm>
              <a:off x="3185250" y="1308275"/>
              <a:ext cx="22450" cy="16850"/>
            </a:xfrm>
            <a:custGeom>
              <a:avLst/>
              <a:gdLst/>
              <a:ahLst/>
              <a:cxnLst/>
              <a:rect l="l" t="t" r="r" b="b"/>
              <a:pathLst>
                <a:path w="898" h="674" extrusionOk="0">
                  <a:moveTo>
                    <a:pt x="897" y="1"/>
                  </a:moveTo>
                  <a:cubicBezTo>
                    <a:pt x="225" y="1"/>
                    <a:pt x="1" y="225"/>
                    <a:pt x="1" y="673"/>
                  </a:cubicBezTo>
                  <a:cubicBezTo>
                    <a:pt x="673" y="673"/>
                    <a:pt x="897" y="449"/>
                    <a:pt x="8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69" name="Google Shape;6669;p10"/>
            <p:cNvSpPr/>
            <p:nvPr/>
          </p:nvSpPr>
          <p:spPr>
            <a:xfrm>
              <a:off x="3159500" y="1324175"/>
              <a:ext cx="20175" cy="13050"/>
            </a:xfrm>
            <a:custGeom>
              <a:avLst/>
              <a:gdLst/>
              <a:ahLst/>
              <a:cxnLst/>
              <a:rect l="l" t="t" r="r" b="b"/>
              <a:pathLst>
                <a:path w="807" h="522" extrusionOk="0">
                  <a:moveTo>
                    <a:pt x="597" y="1"/>
                  </a:moveTo>
                  <a:cubicBezTo>
                    <a:pt x="157" y="1"/>
                    <a:pt x="0" y="522"/>
                    <a:pt x="232" y="522"/>
                  </a:cubicBezTo>
                  <a:cubicBezTo>
                    <a:pt x="266" y="522"/>
                    <a:pt x="308" y="511"/>
                    <a:pt x="359" y="485"/>
                  </a:cubicBezTo>
                  <a:cubicBezTo>
                    <a:pt x="359" y="261"/>
                    <a:pt x="807" y="261"/>
                    <a:pt x="807" y="37"/>
                  </a:cubicBezTo>
                  <a:cubicBezTo>
                    <a:pt x="731" y="12"/>
                    <a:pt x="661" y="1"/>
                    <a:pt x="5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70" name="Google Shape;6670;p10"/>
            <p:cNvSpPr/>
            <p:nvPr/>
          </p:nvSpPr>
          <p:spPr>
            <a:xfrm>
              <a:off x="3123625" y="1347500"/>
              <a:ext cx="22450" cy="10000"/>
            </a:xfrm>
            <a:custGeom>
              <a:avLst/>
              <a:gdLst/>
              <a:ahLst/>
              <a:cxnLst/>
              <a:rect l="l" t="t" r="r" b="b"/>
              <a:pathLst>
                <a:path w="898" h="400" extrusionOk="0">
                  <a:moveTo>
                    <a:pt x="897" y="1"/>
                  </a:moveTo>
                  <a:cubicBezTo>
                    <a:pt x="1" y="1"/>
                    <a:pt x="299" y="399"/>
                    <a:pt x="598" y="399"/>
                  </a:cubicBezTo>
                  <a:cubicBezTo>
                    <a:pt x="748" y="399"/>
                    <a:pt x="897" y="299"/>
                    <a:pt x="8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71" name="Google Shape;6671;p10"/>
            <p:cNvSpPr/>
            <p:nvPr/>
          </p:nvSpPr>
          <p:spPr>
            <a:xfrm>
              <a:off x="3090000" y="1364300"/>
              <a:ext cx="22450" cy="16850"/>
            </a:xfrm>
            <a:custGeom>
              <a:avLst/>
              <a:gdLst/>
              <a:ahLst/>
              <a:cxnLst/>
              <a:rect l="l" t="t" r="r" b="b"/>
              <a:pathLst>
                <a:path w="898" h="674" extrusionOk="0">
                  <a:moveTo>
                    <a:pt x="897" y="1"/>
                  </a:moveTo>
                  <a:cubicBezTo>
                    <a:pt x="225" y="1"/>
                    <a:pt x="1" y="225"/>
                    <a:pt x="1" y="673"/>
                  </a:cubicBezTo>
                  <a:cubicBezTo>
                    <a:pt x="673" y="673"/>
                    <a:pt x="897" y="449"/>
                    <a:pt x="8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72" name="Google Shape;6672;p10"/>
            <p:cNvSpPr/>
            <p:nvPr/>
          </p:nvSpPr>
          <p:spPr>
            <a:xfrm>
              <a:off x="3080450" y="3701700"/>
              <a:ext cx="32000" cy="15850"/>
            </a:xfrm>
            <a:custGeom>
              <a:avLst/>
              <a:gdLst/>
              <a:ahLst/>
              <a:cxnLst/>
              <a:rect l="l" t="t" r="r" b="b"/>
              <a:pathLst>
                <a:path w="1280" h="634" extrusionOk="0">
                  <a:moveTo>
                    <a:pt x="810" y="0"/>
                  </a:moveTo>
                  <a:cubicBezTo>
                    <a:pt x="402" y="0"/>
                    <a:pt x="0" y="317"/>
                    <a:pt x="159" y="634"/>
                  </a:cubicBezTo>
                  <a:cubicBezTo>
                    <a:pt x="607" y="634"/>
                    <a:pt x="1279" y="634"/>
                    <a:pt x="1279" y="186"/>
                  </a:cubicBezTo>
                  <a:cubicBezTo>
                    <a:pt x="1148" y="54"/>
                    <a:pt x="978" y="0"/>
                    <a:pt x="81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73" name="Google Shape;6673;p10"/>
            <p:cNvSpPr/>
            <p:nvPr/>
          </p:nvSpPr>
          <p:spPr>
            <a:xfrm>
              <a:off x="3095625" y="4053700"/>
              <a:ext cx="16625" cy="17750"/>
            </a:xfrm>
            <a:custGeom>
              <a:avLst/>
              <a:gdLst/>
              <a:ahLst/>
              <a:cxnLst/>
              <a:rect l="l" t="t" r="r" b="b"/>
              <a:pathLst>
                <a:path w="665" h="710" extrusionOk="0">
                  <a:moveTo>
                    <a:pt x="0" y="1"/>
                  </a:moveTo>
                  <a:cubicBezTo>
                    <a:pt x="0" y="225"/>
                    <a:pt x="0" y="673"/>
                    <a:pt x="224" y="673"/>
                  </a:cubicBezTo>
                  <a:cubicBezTo>
                    <a:pt x="274" y="698"/>
                    <a:pt x="318" y="709"/>
                    <a:pt x="357" y="709"/>
                  </a:cubicBezTo>
                  <a:cubicBezTo>
                    <a:pt x="664" y="709"/>
                    <a:pt x="598"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74" name="Google Shape;6674;p10"/>
            <p:cNvSpPr/>
            <p:nvPr/>
          </p:nvSpPr>
          <p:spPr>
            <a:xfrm>
              <a:off x="3000375" y="2053475"/>
              <a:ext cx="16375" cy="7200"/>
            </a:xfrm>
            <a:custGeom>
              <a:avLst/>
              <a:gdLst/>
              <a:ahLst/>
              <a:cxnLst/>
              <a:rect l="l" t="t" r="r" b="b"/>
              <a:pathLst>
                <a:path w="655" h="288" extrusionOk="0">
                  <a:moveTo>
                    <a:pt x="224" y="0"/>
                  </a:moveTo>
                  <a:cubicBezTo>
                    <a:pt x="224" y="0"/>
                    <a:pt x="0" y="224"/>
                    <a:pt x="224" y="224"/>
                  </a:cubicBezTo>
                  <a:cubicBezTo>
                    <a:pt x="314" y="269"/>
                    <a:pt x="385" y="287"/>
                    <a:pt x="439" y="287"/>
                  </a:cubicBezTo>
                  <a:cubicBezTo>
                    <a:pt x="654" y="287"/>
                    <a:pt x="583" y="0"/>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75" name="Google Shape;6675;p10"/>
            <p:cNvSpPr/>
            <p:nvPr/>
          </p:nvSpPr>
          <p:spPr>
            <a:xfrm>
              <a:off x="2994750" y="2120700"/>
              <a:ext cx="25250" cy="4225"/>
            </a:xfrm>
            <a:custGeom>
              <a:avLst/>
              <a:gdLst/>
              <a:ahLst/>
              <a:cxnLst/>
              <a:rect l="l" t="t" r="r" b="b"/>
              <a:pathLst>
                <a:path w="1010" h="169" extrusionOk="0">
                  <a:moveTo>
                    <a:pt x="449" y="1"/>
                  </a:moveTo>
                  <a:cubicBezTo>
                    <a:pt x="1" y="113"/>
                    <a:pt x="281" y="169"/>
                    <a:pt x="533" y="169"/>
                  </a:cubicBezTo>
                  <a:cubicBezTo>
                    <a:pt x="785" y="169"/>
                    <a:pt x="1009" y="113"/>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76" name="Google Shape;6676;p10"/>
            <p:cNvSpPr/>
            <p:nvPr/>
          </p:nvSpPr>
          <p:spPr>
            <a:xfrm>
              <a:off x="2972350" y="2131900"/>
              <a:ext cx="16825" cy="11250"/>
            </a:xfrm>
            <a:custGeom>
              <a:avLst/>
              <a:gdLst/>
              <a:ahLst/>
              <a:cxnLst/>
              <a:rect l="l" t="t" r="r" b="b"/>
              <a:pathLst>
                <a:path w="673" h="450" extrusionOk="0">
                  <a:moveTo>
                    <a:pt x="225" y="1"/>
                  </a:moveTo>
                  <a:cubicBezTo>
                    <a:pt x="0" y="1"/>
                    <a:pt x="225" y="449"/>
                    <a:pt x="673" y="449"/>
                  </a:cubicBezTo>
                  <a:cubicBezTo>
                    <a:pt x="673" y="225"/>
                    <a:pt x="673" y="1"/>
                    <a:pt x="2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77" name="Google Shape;6677;p10"/>
            <p:cNvSpPr/>
            <p:nvPr/>
          </p:nvSpPr>
          <p:spPr>
            <a:xfrm>
              <a:off x="2927525" y="1543600"/>
              <a:ext cx="67250" cy="39250"/>
            </a:xfrm>
            <a:custGeom>
              <a:avLst/>
              <a:gdLst/>
              <a:ahLst/>
              <a:cxnLst/>
              <a:rect l="l" t="t" r="r" b="b"/>
              <a:pathLst>
                <a:path w="2690" h="1570" extrusionOk="0">
                  <a:moveTo>
                    <a:pt x="1345" y="1"/>
                  </a:moveTo>
                  <a:lnTo>
                    <a:pt x="1345" y="1"/>
                  </a:lnTo>
                  <a:cubicBezTo>
                    <a:pt x="673" y="449"/>
                    <a:pt x="225" y="897"/>
                    <a:pt x="0" y="1569"/>
                  </a:cubicBezTo>
                  <a:cubicBezTo>
                    <a:pt x="673" y="1345"/>
                    <a:pt x="2690" y="449"/>
                    <a:pt x="134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78" name="Google Shape;6678;p10"/>
            <p:cNvSpPr/>
            <p:nvPr/>
          </p:nvSpPr>
          <p:spPr>
            <a:xfrm>
              <a:off x="2944325" y="1465175"/>
              <a:ext cx="16850" cy="11225"/>
            </a:xfrm>
            <a:custGeom>
              <a:avLst/>
              <a:gdLst/>
              <a:ahLst/>
              <a:cxnLst/>
              <a:rect l="l" t="t" r="r" b="b"/>
              <a:pathLst>
                <a:path w="674" h="449" extrusionOk="0">
                  <a:moveTo>
                    <a:pt x="449" y="0"/>
                  </a:moveTo>
                  <a:cubicBezTo>
                    <a:pt x="1" y="0"/>
                    <a:pt x="449" y="448"/>
                    <a:pt x="673" y="448"/>
                  </a:cubicBezTo>
                  <a:cubicBezTo>
                    <a:pt x="673" y="448"/>
                    <a:pt x="673" y="0"/>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79" name="Google Shape;6679;p10"/>
            <p:cNvSpPr/>
            <p:nvPr/>
          </p:nvSpPr>
          <p:spPr>
            <a:xfrm>
              <a:off x="2933125" y="2714625"/>
              <a:ext cx="16825" cy="5625"/>
            </a:xfrm>
            <a:custGeom>
              <a:avLst/>
              <a:gdLst/>
              <a:ahLst/>
              <a:cxnLst/>
              <a:rect l="l" t="t" r="r" b="b"/>
              <a:pathLst>
                <a:path w="673" h="225" extrusionOk="0">
                  <a:moveTo>
                    <a:pt x="225" y="0"/>
                  </a:moveTo>
                  <a:cubicBezTo>
                    <a:pt x="1" y="0"/>
                    <a:pt x="225" y="224"/>
                    <a:pt x="673" y="224"/>
                  </a:cubicBezTo>
                  <a:cubicBezTo>
                    <a:pt x="673" y="224"/>
                    <a:pt x="673" y="0"/>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80" name="Google Shape;6680;p10"/>
            <p:cNvSpPr/>
            <p:nvPr/>
          </p:nvSpPr>
          <p:spPr>
            <a:xfrm>
              <a:off x="2910725" y="3540100"/>
              <a:ext cx="22425" cy="14975"/>
            </a:xfrm>
            <a:custGeom>
              <a:avLst/>
              <a:gdLst/>
              <a:ahLst/>
              <a:cxnLst/>
              <a:rect l="l" t="t" r="r" b="b"/>
              <a:pathLst>
                <a:path w="897" h="599" extrusionOk="0">
                  <a:moveTo>
                    <a:pt x="299" y="1"/>
                  </a:moveTo>
                  <a:cubicBezTo>
                    <a:pt x="150" y="1"/>
                    <a:pt x="0" y="150"/>
                    <a:pt x="0" y="599"/>
                  </a:cubicBezTo>
                  <a:cubicBezTo>
                    <a:pt x="897" y="599"/>
                    <a:pt x="598" y="1"/>
                    <a:pt x="29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81" name="Google Shape;6681;p10"/>
            <p:cNvSpPr/>
            <p:nvPr/>
          </p:nvSpPr>
          <p:spPr>
            <a:xfrm>
              <a:off x="2905125" y="2109500"/>
              <a:ext cx="16825" cy="5625"/>
            </a:xfrm>
            <a:custGeom>
              <a:avLst/>
              <a:gdLst/>
              <a:ahLst/>
              <a:cxnLst/>
              <a:rect l="l" t="t" r="r" b="b"/>
              <a:pathLst>
                <a:path w="673" h="225" extrusionOk="0">
                  <a:moveTo>
                    <a:pt x="224" y="0"/>
                  </a:moveTo>
                  <a:cubicBezTo>
                    <a:pt x="0" y="0"/>
                    <a:pt x="224" y="225"/>
                    <a:pt x="672" y="225"/>
                  </a:cubicBezTo>
                  <a:cubicBezTo>
                    <a:pt x="672" y="225"/>
                    <a:pt x="672" y="0"/>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82" name="Google Shape;6682;p10"/>
            <p:cNvSpPr/>
            <p:nvPr/>
          </p:nvSpPr>
          <p:spPr>
            <a:xfrm>
              <a:off x="2888300" y="1594025"/>
              <a:ext cx="16825" cy="18325"/>
            </a:xfrm>
            <a:custGeom>
              <a:avLst/>
              <a:gdLst/>
              <a:ahLst/>
              <a:cxnLst/>
              <a:rect l="l" t="t" r="r" b="b"/>
              <a:pathLst>
                <a:path w="673" h="733" extrusionOk="0">
                  <a:moveTo>
                    <a:pt x="673" y="1"/>
                  </a:moveTo>
                  <a:cubicBezTo>
                    <a:pt x="1" y="1"/>
                    <a:pt x="1" y="449"/>
                    <a:pt x="1" y="673"/>
                  </a:cubicBezTo>
                  <a:cubicBezTo>
                    <a:pt x="124" y="714"/>
                    <a:pt x="225" y="733"/>
                    <a:pt x="307" y="733"/>
                  </a:cubicBezTo>
                  <a:cubicBezTo>
                    <a:pt x="673" y="733"/>
                    <a:pt x="673" y="367"/>
                    <a:pt x="6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83" name="Google Shape;6683;p10"/>
            <p:cNvSpPr/>
            <p:nvPr/>
          </p:nvSpPr>
          <p:spPr>
            <a:xfrm>
              <a:off x="2857500" y="1616450"/>
              <a:ext cx="28025" cy="4225"/>
            </a:xfrm>
            <a:custGeom>
              <a:avLst/>
              <a:gdLst/>
              <a:ahLst/>
              <a:cxnLst/>
              <a:rect l="l" t="t" r="r" b="b"/>
              <a:pathLst>
                <a:path w="1121" h="169" extrusionOk="0">
                  <a:moveTo>
                    <a:pt x="560" y="0"/>
                  </a:moveTo>
                  <a:cubicBezTo>
                    <a:pt x="0" y="112"/>
                    <a:pt x="280" y="168"/>
                    <a:pt x="560" y="168"/>
                  </a:cubicBezTo>
                  <a:cubicBezTo>
                    <a:pt x="840" y="168"/>
                    <a:pt x="1121" y="112"/>
                    <a:pt x="5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84" name="Google Shape;6684;p10"/>
            <p:cNvSpPr/>
            <p:nvPr/>
          </p:nvSpPr>
          <p:spPr>
            <a:xfrm>
              <a:off x="2842025" y="1635625"/>
              <a:ext cx="15175" cy="6500"/>
            </a:xfrm>
            <a:custGeom>
              <a:avLst/>
              <a:gdLst/>
              <a:ahLst/>
              <a:cxnLst/>
              <a:rect l="l" t="t" r="r" b="b"/>
              <a:pathLst>
                <a:path w="607" h="260" extrusionOk="0">
                  <a:moveTo>
                    <a:pt x="112" y="0"/>
                  </a:moveTo>
                  <a:cubicBezTo>
                    <a:pt x="0" y="0"/>
                    <a:pt x="453" y="259"/>
                    <a:pt x="565" y="259"/>
                  </a:cubicBezTo>
                  <a:cubicBezTo>
                    <a:pt x="606" y="259"/>
                    <a:pt x="602" y="224"/>
                    <a:pt x="507" y="130"/>
                  </a:cubicBezTo>
                  <a:cubicBezTo>
                    <a:pt x="270" y="35"/>
                    <a:pt x="153" y="0"/>
                    <a:pt x="11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85" name="Google Shape;6685;p10"/>
            <p:cNvSpPr/>
            <p:nvPr/>
          </p:nvSpPr>
          <p:spPr>
            <a:xfrm>
              <a:off x="2826675" y="2711875"/>
              <a:ext cx="28100" cy="8275"/>
            </a:xfrm>
            <a:custGeom>
              <a:avLst/>
              <a:gdLst/>
              <a:ahLst/>
              <a:cxnLst/>
              <a:rect l="l" t="t" r="r" b="b"/>
              <a:pathLst>
                <a:path w="1124" h="331" extrusionOk="0">
                  <a:moveTo>
                    <a:pt x="442" y="1"/>
                  </a:moveTo>
                  <a:cubicBezTo>
                    <a:pt x="309" y="1"/>
                    <a:pt x="158" y="31"/>
                    <a:pt x="0" y="110"/>
                  </a:cubicBezTo>
                  <a:cubicBezTo>
                    <a:pt x="381" y="273"/>
                    <a:pt x="630" y="331"/>
                    <a:pt x="775" y="331"/>
                  </a:cubicBezTo>
                  <a:cubicBezTo>
                    <a:pt x="1124" y="331"/>
                    <a:pt x="881" y="1"/>
                    <a:pt x="44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86" name="Google Shape;6686;p10"/>
            <p:cNvSpPr/>
            <p:nvPr/>
          </p:nvSpPr>
          <p:spPr>
            <a:xfrm>
              <a:off x="2759425" y="1691525"/>
              <a:ext cx="22450" cy="14600"/>
            </a:xfrm>
            <a:custGeom>
              <a:avLst/>
              <a:gdLst/>
              <a:ahLst/>
              <a:cxnLst/>
              <a:rect l="l" t="t" r="r" b="b"/>
              <a:pathLst>
                <a:path w="898" h="584" extrusionOk="0">
                  <a:moveTo>
                    <a:pt x="328" y="1"/>
                  </a:moveTo>
                  <a:cubicBezTo>
                    <a:pt x="91" y="1"/>
                    <a:pt x="1" y="157"/>
                    <a:pt x="1" y="583"/>
                  </a:cubicBezTo>
                  <a:cubicBezTo>
                    <a:pt x="225" y="583"/>
                    <a:pt x="673" y="583"/>
                    <a:pt x="897" y="135"/>
                  </a:cubicBezTo>
                  <a:cubicBezTo>
                    <a:pt x="651" y="53"/>
                    <a:pt x="465" y="1"/>
                    <a:pt x="32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87" name="Google Shape;6687;p10"/>
            <p:cNvSpPr/>
            <p:nvPr/>
          </p:nvSpPr>
          <p:spPr>
            <a:xfrm>
              <a:off x="2753825" y="3347750"/>
              <a:ext cx="25" cy="25"/>
            </a:xfrm>
            <a:custGeom>
              <a:avLst/>
              <a:gdLst/>
              <a:ahLst/>
              <a:cxnLst/>
              <a:rect l="l" t="t" r="r" b="b"/>
              <a:pathLst>
                <a:path w="1" h="1" extrusionOk="0">
                  <a:moveTo>
                    <a:pt x="1" y="0"/>
                  </a:move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88" name="Google Shape;6688;p10"/>
            <p:cNvSpPr/>
            <p:nvPr/>
          </p:nvSpPr>
          <p:spPr>
            <a:xfrm>
              <a:off x="2770650" y="3353350"/>
              <a:ext cx="25" cy="25"/>
            </a:xfrm>
            <a:custGeom>
              <a:avLst/>
              <a:gdLst/>
              <a:ahLst/>
              <a:cxnLst/>
              <a:rect l="l" t="t" r="r" b="b"/>
              <a:pathLst>
                <a:path w="1" h="1" extrusionOk="0">
                  <a:moveTo>
                    <a:pt x="0" y="0"/>
                  </a:move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89" name="Google Shape;6689;p10"/>
            <p:cNvSpPr/>
            <p:nvPr/>
          </p:nvSpPr>
          <p:spPr>
            <a:xfrm>
              <a:off x="2692200" y="2257075"/>
              <a:ext cx="44850" cy="20525"/>
            </a:xfrm>
            <a:custGeom>
              <a:avLst/>
              <a:gdLst/>
              <a:ahLst/>
              <a:cxnLst/>
              <a:rect l="l" t="t" r="r" b="b"/>
              <a:pathLst>
                <a:path w="1794" h="821" extrusionOk="0">
                  <a:moveTo>
                    <a:pt x="1300" y="1"/>
                  </a:moveTo>
                  <a:cubicBezTo>
                    <a:pt x="741" y="1"/>
                    <a:pt x="173" y="477"/>
                    <a:pt x="1" y="821"/>
                  </a:cubicBezTo>
                  <a:cubicBezTo>
                    <a:pt x="449" y="597"/>
                    <a:pt x="1121" y="373"/>
                    <a:pt x="1793" y="149"/>
                  </a:cubicBezTo>
                  <a:cubicBezTo>
                    <a:pt x="1637" y="44"/>
                    <a:pt x="1469" y="1"/>
                    <a:pt x="130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90" name="Google Shape;6690;p10"/>
            <p:cNvSpPr/>
            <p:nvPr/>
          </p:nvSpPr>
          <p:spPr>
            <a:xfrm>
              <a:off x="2669800" y="2277575"/>
              <a:ext cx="22425" cy="7500"/>
            </a:xfrm>
            <a:custGeom>
              <a:avLst/>
              <a:gdLst/>
              <a:ahLst/>
              <a:cxnLst/>
              <a:rect l="l" t="t" r="r" b="b"/>
              <a:pathLst>
                <a:path w="897" h="300" extrusionOk="0">
                  <a:moveTo>
                    <a:pt x="0" y="1"/>
                  </a:moveTo>
                  <a:cubicBezTo>
                    <a:pt x="0" y="225"/>
                    <a:pt x="149" y="300"/>
                    <a:pt x="299" y="300"/>
                  </a:cubicBezTo>
                  <a:cubicBezTo>
                    <a:pt x="598" y="300"/>
                    <a:pt x="897"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91" name="Google Shape;6691;p10"/>
            <p:cNvSpPr/>
            <p:nvPr/>
          </p:nvSpPr>
          <p:spPr>
            <a:xfrm>
              <a:off x="2650175" y="2243975"/>
              <a:ext cx="25250" cy="4225"/>
            </a:xfrm>
            <a:custGeom>
              <a:avLst/>
              <a:gdLst/>
              <a:ahLst/>
              <a:cxnLst/>
              <a:rect l="l" t="t" r="r" b="b"/>
              <a:pathLst>
                <a:path w="1010" h="169" extrusionOk="0">
                  <a:moveTo>
                    <a:pt x="561" y="0"/>
                  </a:moveTo>
                  <a:lnTo>
                    <a:pt x="561" y="0"/>
                  </a:lnTo>
                  <a:cubicBezTo>
                    <a:pt x="1" y="112"/>
                    <a:pt x="225" y="168"/>
                    <a:pt x="477" y="168"/>
                  </a:cubicBezTo>
                  <a:cubicBezTo>
                    <a:pt x="729" y="168"/>
                    <a:pt x="1009" y="112"/>
                    <a:pt x="56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92" name="Google Shape;6692;p10"/>
            <p:cNvSpPr/>
            <p:nvPr/>
          </p:nvSpPr>
          <p:spPr>
            <a:xfrm>
              <a:off x="2524125" y="2294400"/>
              <a:ext cx="28025" cy="11225"/>
            </a:xfrm>
            <a:custGeom>
              <a:avLst/>
              <a:gdLst/>
              <a:ahLst/>
              <a:cxnLst/>
              <a:rect l="l" t="t" r="r" b="b"/>
              <a:pathLst>
                <a:path w="1121" h="449" extrusionOk="0">
                  <a:moveTo>
                    <a:pt x="1121" y="0"/>
                  </a:moveTo>
                  <a:cubicBezTo>
                    <a:pt x="672" y="0"/>
                    <a:pt x="224" y="0"/>
                    <a:pt x="0" y="449"/>
                  </a:cubicBezTo>
                  <a:cubicBezTo>
                    <a:pt x="448" y="449"/>
                    <a:pt x="896" y="224"/>
                    <a:pt x="112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93" name="Google Shape;6693;p10"/>
            <p:cNvSpPr/>
            <p:nvPr/>
          </p:nvSpPr>
          <p:spPr>
            <a:xfrm>
              <a:off x="2479300" y="776000"/>
              <a:ext cx="16825" cy="11225"/>
            </a:xfrm>
            <a:custGeom>
              <a:avLst/>
              <a:gdLst/>
              <a:ahLst/>
              <a:cxnLst/>
              <a:rect l="l" t="t" r="r" b="b"/>
              <a:pathLst>
                <a:path w="673" h="449" extrusionOk="0">
                  <a:moveTo>
                    <a:pt x="0" y="1"/>
                  </a:moveTo>
                  <a:cubicBezTo>
                    <a:pt x="0" y="225"/>
                    <a:pt x="0" y="449"/>
                    <a:pt x="224" y="449"/>
                  </a:cubicBezTo>
                  <a:cubicBezTo>
                    <a:pt x="672" y="449"/>
                    <a:pt x="224"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94" name="Google Shape;6694;p10"/>
            <p:cNvSpPr/>
            <p:nvPr/>
          </p:nvSpPr>
          <p:spPr>
            <a:xfrm>
              <a:off x="2336825" y="2851450"/>
              <a:ext cx="12625" cy="6500"/>
            </a:xfrm>
            <a:custGeom>
              <a:avLst/>
              <a:gdLst/>
              <a:ahLst/>
              <a:cxnLst/>
              <a:rect l="l" t="t" r="r" b="b"/>
              <a:pathLst>
                <a:path w="505" h="260" extrusionOk="0">
                  <a:moveTo>
                    <a:pt x="38" y="1"/>
                  </a:moveTo>
                  <a:cubicBezTo>
                    <a:pt x="0" y="1"/>
                    <a:pt x="453" y="259"/>
                    <a:pt x="491" y="259"/>
                  </a:cubicBezTo>
                  <a:cubicBezTo>
                    <a:pt x="504" y="259"/>
                    <a:pt x="462" y="225"/>
                    <a:pt x="320" y="130"/>
                  </a:cubicBezTo>
                  <a:cubicBezTo>
                    <a:pt x="131" y="35"/>
                    <a:pt x="51" y="1"/>
                    <a:pt x="3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95" name="Google Shape;6695;p10"/>
            <p:cNvSpPr/>
            <p:nvPr/>
          </p:nvSpPr>
          <p:spPr>
            <a:xfrm>
              <a:off x="2294400" y="1067350"/>
              <a:ext cx="28025" cy="50450"/>
            </a:xfrm>
            <a:custGeom>
              <a:avLst/>
              <a:gdLst/>
              <a:ahLst/>
              <a:cxnLst/>
              <a:rect l="l" t="t" r="r" b="b"/>
              <a:pathLst>
                <a:path w="1121" h="2018" extrusionOk="0">
                  <a:moveTo>
                    <a:pt x="1121" y="1"/>
                  </a:moveTo>
                  <a:lnTo>
                    <a:pt x="1121" y="1"/>
                  </a:lnTo>
                  <a:cubicBezTo>
                    <a:pt x="0" y="225"/>
                    <a:pt x="224" y="1345"/>
                    <a:pt x="0" y="2018"/>
                  </a:cubicBezTo>
                  <a:cubicBezTo>
                    <a:pt x="897" y="1794"/>
                    <a:pt x="897" y="897"/>
                    <a:pt x="112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96" name="Google Shape;6696;p10"/>
            <p:cNvSpPr/>
            <p:nvPr/>
          </p:nvSpPr>
          <p:spPr>
            <a:xfrm>
              <a:off x="2288800" y="1123375"/>
              <a:ext cx="22425" cy="16850"/>
            </a:xfrm>
            <a:custGeom>
              <a:avLst/>
              <a:gdLst/>
              <a:ahLst/>
              <a:cxnLst/>
              <a:rect l="l" t="t" r="r" b="b"/>
              <a:pathLst>
                <a:path w="897" h="674" extrusionOk="0">
                  <a:moveTo>
                    <a:pt x="0" y="1"/>
                  </a:moveTo>
                  <a:cubicBezTo>
                    <a:pt x="0" y="449"/>
                    <a:pt x="224" y="449"/>
                    <a:pt x="448" y="673"/>
                  </a:cubicBezTo>
                  <a:cubicBezTo>
                    <a:pt x="897" y="673"/>
                    <a:pt x="672"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97" name="Google Shape;6697;p10"/>
            <p:cNvSpPr/>
            <p:nvPr/>
          </p:nvSpPr>
          <p:spPr>
            <a:xfrm>
              <a:off x="2274775" y="1033750"/>
              <a:ext cx="28050" cy="4225"/>
            </a:xfrm>
            <a:custGeom>
              <a:avLst/>
              <a:gdLst/>
              <a:ahLst/>
              <a:cxnLst/>
              <a:rect l="l" t="t" r="r" b="b"/>
              <a:pathLst>
                <a:path w="1122" h="169" extrusionOk="0">
                  <a:moveTo>
                    <a:pt x="561" y="0"/>
                  </a:moveTo>
                  <a:cubicBezTo>
                    <a:pt x="1" y="112"/>
                    <a:pt x="281" y="168"/>
                    <a:pt x="561" y="168"/>
                  </a:cubicBezTo>
                  <a:cubicBezTo>
                    <a:pt x="841" y="168"/>
                    <a:pt x="1121" y="112"/>
                    <a:pt x="56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98" name="Google Shape;6698;p10"/>
            <p:cNvSpPr/>
            <p:nvPr/>
          </p:nvSpPr>
          <p:spPr>
            <a:xfrm>
              <a:off x="2249575" y="1140200"/>
              <a:ext cx="67250" cy="100875"/>
            </a:xfrm>
            <a:custGeom>
              <a:avLst/>
              <a:gdLst/>
              <a:ahLst/>
              <a:cxnLst/>
              <a:rect l="l" t="t" r="r" b="b"/>
              <a:pathLst>
                <a:path w="2690" h="4035" extrusionOk="0">
                  <a:moveTo>
                    <a:pt x="1345" y="0"/>
                  </a:moveTo>
                  <a:lnTo>
                    <a:pt x="1345" y="0"/>
                  </a:lnTo>
                  <a:cubicBezTo>
                    <a:pt x="1121" y="1345"/>
                    <a:pt x="673" y="2690"/>
                    <a:pt x="0" y="4034"/>
                  </a:cubicBezTo>
                  <a:cubicBezTo>
                    <a:pt x="1121" y="3362"/>
                    <a:pt x="2690" y="1121"/>
                    <a:pt x="134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99" name="Google Shape;6699;p10"/>
            <p:cNvSpPr/>
            <p:nvPr/>
          </p:nvSpPr>
          <p:spPr>
            <a:xfrm>
              <a:off x="2126300" y="1257850"/>
              <a:ext cx="112075" cy="156900"/>
            </a:xfrm>
            <a:custGeom>
              <a:avLst/>
              <a:gdLst/>
              <a:ahLst/>
              <a:cxnLst/>
              <a:rect l="l" t="t" r="r" b="b"/>
              <a:pathLst>
                <a:path w="4483" h="6276" extrusionOk="0">
                  <a:moveTo>
                    <a:pt x="4035" y="1"/>
                  </a:moveTo>
                  <a:lnTo>
                    <a:pt x="4035" y="1"/>
                  </a:lnTo>
                  <a:cubicBezTo>
                    <a:pt x="3138" y="2242"/>
                    <a:pt x="449" y="4259"/>
                    <a:pt x="1" y="6276"/>
                  </a:cubicBezTo>
                  <a:cubicBezTo>
                    <a:pt x="1345" y="4483"/>
                    <a:pt x="4483" y="1794"/>
                    <a:pt x="403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00" name="Google Shape;6700;p10"/>
            <p:cNvSpPr/>
            <p:nvPr/>
          </p:nvSpPr>
          <p:spPr>
            <a:xfrm>
              <a:off x="2182325" y="4602800"/>
              <a:ext cx="44850" cy="16825"/>
            </a:xfrm>
            <a:custGeom>
              <a:avLst/>
              <a:gdLst/>
              <a:ahLst/>
              <a:cxnLst/>
              <a:rect l="l" t="t" r="r" b="b"/>
              <a:pathLst>
                <a:path w="1794" h="673" extrusionOk="0">
                  <a:moveTo>
                    <a:pt x="1794" y="0"/>
                  </a:moveTo>
                  <a:cubicBezTo>
                    <a:pt x="1121" y="0"/>
                    <a:pt x="449" y="224"/>
                    <a:pt x="1" y="673"/>
                  </a:cubicBezTo>
                  <a:cubicBezTo>
                    <a:pt x="673" y="673"/>
                    <a:pt x="1346" y="449"/>
                    <a:pt x="179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01" name="Google Shape;6701;p10"/>
            <p:cNvSpPr/>
            <p:nvPr/>
          </p:nvSpPr>
          <p:spPr>
            <a:xfrm>
              <a:off x="2126300" y="4630800"/>
              <a:ext cx="28050" cy="12650"/>
            </a:xfrm>
            <a:custGeom>
              <a:avLst/>
              <a:gdLst/>
              <a:ahLst/>
              <a:cxnLst/>
              <a:rect l="l" t="t" r="r" b="b"/>
              <a:pathLst>
                <a:path w="1122" h="506" extrusionOk="0">
                  <a:moveTo>
                    <a:pt x="225" y="1"/>
                  </a:moveTo>
                  <a:cubicBezTo>
                    <a:pt x="1" y="337"/>
                    <a:pt x="281" y="505"/>
                    <a:pt x="561" y="505"/>
                  </a:cubicBezTo>
                  <a:cubicBezTo>
                    <a:pt x="841" y="505"/>
                    <a:pt x="1121" y="337"/>
                    <a:pt x="8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02" name="Google Shape;6702;p10"/>
            <p:cNvSpPr/>
            <p:nvPr/>
          </p:nvSpPr>
          <p:spPr>
            <a:xfrm>
              <a:off x="2053475" y="2647600"/>
              <a:ext cx="39225" cy="19750"/>
            </a:xfrm>
            <a:custGeom>
              <a:avLst/>
              <a:gdLst/>
              <a:ahLst/>
              <a:cxnLst/>
              <a:rect l="l" t="t" r="r" b="b"/>
              <a:pathLst>
                <a:path w="1569" h="790" extrusionOk="0">
                  <a:moveTo>
                    <a:pt x="341" y="1"/>
                  </a:moveTo>
                  <a:cubicBezTo>
                    <a:pt x="219" y="1"/>
                    <a:pt x="104" y="61"/>
                    <a:pt x="0" y="216"/>
                  </a:cubicBezTo>
                  <a:cubicBezTo>
                    <a:pt x="359" y="216"/>
                    <a:pt x="861" y="789"/>
                    <a:pt x="1277" y="789"/>
                  </a:cubicBezTo>
                  <a:cubicBezTo>
                    <a:pt x="1381" y="789"/>
                    <a:pt x="1479" y="754"/>
                    <a:pt x="1569" y="664"/>
                  </a:cubicBezTo>
                  <a:cubicBezTo>
                    <a:pt x="1224" y="664"/>
                    <a:pt x="747" y="1"/>
                    <a:pt x="34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03" name="Google Shape;6703;p10"/>
            <p:cNvSpPr/>
            <p:nvPr/>
          </p:nvSpPr>
          <p:spPr>
            <a:xfrm>
              <a:off x="2025450" y="4658825"/>
              <a:ext cx="50450" cy="16825"/>
            </a:xfrm>
            <a:custGeom>
              <a:avLst/>
              <a:gdLst/>
              <a:ahLst/>
              <a:cxnLst/>
              <a:rect l="l" t="t" r="r" b="b"/>
              <a:pathLst>
                <a:path w="2018" h="673" extrusionOk="0">
                  <a:moveTo>
                    <a:pt x="1569" y="0"/>
                  </a:moveTo>
                  <a:cubicBezTo>
                    <a:pt x="1121" y="0"/>
                    <a:pt x="1" y="449"/>
                    <a:pt x="673" y="673"/>
                  </a:cubicBezTo>
                  <a:cubicBezTo>
                    <a:pt x="673" y="225"/>
                    <a:pt x="2018" y="673"/>
                    <a:pt x="156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04" name="Google Shape;6704;p10"/>
            <p:cNvSpPr/>
            <p:nvPr/>
          </p:nvSpPr>
          <p:spPr>
            <a:xfrm>
              <a:off x="1991825" y="4682475"/>
              <a:ext cx="18700" cy="10000"/>
            </a:xfrm>
            <a:custGeom>
              <a:avLst/>
              <a:gdLst/>
              <a:ahLst/>
              <a:cxnLst/>
              <a:rect l="l" t="t" r="r" b="b"/>
              <a:pathLst>
                <a:path w="748" h="400" extrusionOk="0">
                  <a:moveTo>
                    <a:pt x="250" y="1"/>
                  </a:moveTo>
                  <a:cubicBezTo>
                    <a:pt x="125" y="1"/>
                    <a:pt x="1" y="100"/>
                    <a:pt x="1" y="399"/>
                  </a:cubicBezTo>
                  <a:cubicBezTo>
                    <a:pt x="748" y="399"/>
                    <a:pt x="499" y="1"/>
                    <a:pt x="25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05" name="Google Shape;6705;p10"/>
            <p:cNvSpPr/>
            <p:nvPr/>
          </p:nvSpPr>
          <p:spPr>
            <a:xfrm>
              <a:off x="1941400" y="4698050"/>
              <a:ext cx="28050" cy="11225"/>
            </a:xfrm>
            <a:custGeom>
              <a:avLst/>
              <a:gdLst/>
              <a:ahLst/>
              <a:cxnLst/>
              <a:rect l="l" t="t" r="r" b="b"/>
              <a:pathLst>
                <a:path w="1122" h="449" extrusionOk="0">
                  <a:moveTo>
                    <a:pt x="1121" y="0"/>
                  </a:moveTo>
                  <a:cubicBezTo>
                    <a:pt x="673" y="0"/>
                    <a:pt x="1" y="0"/>
                    <a:pt x="1" y="449"/>
                  </a:cubicBezTo>
                  <a:cubicBezTo>
                    <a:pt x="449" y="449"/>
                    <a:pt x="897" y="224"/>
                    <a:pt x="112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06" name="Google Shape;6706;p10"/>
            <p:cNvSpPr/>
            <p:nvPr/>
          </p:nvSpPr>
          <p:spPr>
            <a:xfrm>
              <a:off x="1948925" y="4431975"/>
              <a:ext cx="14175" cy="8275"/>
            </a:xfrm>
            <a:custGeom>
              <a:avLst/>
              <a:gdLst/>
              <a:ahLst/>
              <a:cxnLst/>
              <a:rect l="l" t="t" r="r" b="b"/>
              <a:pathLst>
                <a:path w="567" h="331" extrusionOk="0">
                  <a:moveTo>
                    <a:pt x="102" y="1"/>
                  </a:moveTo>
                  <a:cubicBezTo>
                    <a:pt x="1" y="1"/>
                    <a:pt x="452" y="331"/>
                    <a:pt x="533" y="331"/>
                  </a:cubicBezTo>
                  <a:cubicBezTo>
                    <a:pt x="566" y="331"/>
                    <a:pt x="535" y="273"/>
                    <a:pt x="372" y="110"/>
                  </a:cubicBezTo>
                  <a:cubicBezTo>
                    <a:pt x="214" y="31"/>
                    <a:pt x="133" y="1"/>
                    <a:pt x="10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07" name="Google Shape;6707;p10"/>
            <p:cNvSpPr/>
            <p:nvPr/>
          </p:nvSpPr>
          <p:spPr>
            <a:xfrm>
              <a:off x="1876975" y="4737275"/>
              <a:ext cx="25225" cy="4225"/>
            </a:xfrm>
            <a:custGeom>
              <a:avLst/>
              <a:gdLst/>
              <a:ahLst/>
              <a:cxnLst/>
              <a:rect l="l" t="t" r="r" b="b"/>
              <a:pathLst>
                <a:path w="1009" h="169" extrusionOk="0">
                  <a:moveTo>
                    <a:pt x="561" y="0"/>
                  </a:moveTo>
                  <a:lnTo>
                    <a:pt x="561" y="0"/>
                  </a:lnTo>
                  <a:cubicBezTo>
                    <a:pt x="0" y="112"/>
                    <a:pt x="225" y="168"/>
                    <a:pt x="477" y="168"/>
                  </a:cubicBezTo>
                  <a:cubicBezTo>
                    <a:pt x="729" y="168"/>
                    <a:pt x="1009" y="112"/>
                    <a:pt x="56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08" name="Google Shape;6708;p10"/>
            <p:cNvSpPr/>
            <p:nvPr/>
          </p:nvSpPr>
          <p:spPr>
            <a:xfrm>
              <a:off x="1868575" y="2619375"/>
              <a:ext cx="25225" cy="4225"/>
            </a:xfrm>
            <a:custGeom>
              <a:avLst/>
              <a:gdLst/>
              <a:ahLst/>
              <a:cxnLst/>
              <a:rect l="l" t="t" r="r" b="b"/>
              <a:pathLst>
                <a:path w="1009" h="169" extrusionOk="0">
                  <a:moveTo>
                    <a:pt x="448" y="0"/>
                  </a:moveTo>
                  <a:lnTo>
                    <a:pt x="448" y="0"/>
                  </a:lnTo>
                  <a:cubicBezTo>
                    <a:pt x="0" y="112"/>
                    <a:pt x="280" y="168"/>
                    <a:pt x="533" y="168"/>
                  </a:cubicBezTo>
                  <a:cubicBezTo>
                    <a:pt x="785" y="168"/>
                    <a:pt x="1009" y="112"/>
                    <a:pt x="4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09" name="Google Shape;6709;p10"/>
            <p:cNvSpPr/>
            <p:nvPr/>
          </p:nvSpPr>
          <p:spPr>
            <a:xfrm>
              <a:off x="1795725" y="2744275"/>
              <a:ext cx="33650" cy="8950"/>
            </a:xfrm>
            <a:custGeom>
              <a:avLst/>
              <a:gdLst/>
              <a:ahLst/>
              <a:cxnLst/>
              <a:rect l="l" t="t" r="r" b="b"/>
              <a:pathLst>
                <a:path w="1346" h="358" extrusionOk="0">
                  <a:moveTo>
                    <a:pt x="223" y="1"/>
                  </a:moveTo>
                  <a:cubicBezTo>
                    <a:pt x="133" y="1"/>
                    <a:pt x="59" y="41"/>
                    <a:pt x="1" y="159"/>
                  </a:cubicBezTo>
                  <a:cubicBezTo>
                    <a:pt x="1" y="159"/>
                    <a:pt x="499" y="358"/>
                    <a:pt x="897" y="358"/>
                  </a:cubicBezTo>
                  <a:cubicBezTo>
                    <a:pt x="1096" y="358"/>
                    <a:pt x="1271" y="308"/>
                    <a:pt x="1345" y="159"/>
                  </a:cubicBezTo>
                  <a:lnTo>
                    <a:pt x="1345" y="159"/>
                  </a:lnTo>
                  <a:cubicBezTo>
                    <a:pt x="1244" y="192"/>
                    <a:pt x="1148" y="206"/>
                    <a:pt x="1057" y="206"/>
                  </a:cubicBezTo>
                  <a:cubicBezTo>
                    <a:pt x="701" y="206"/>
                    <a:pt x="423" y="1"/>
                    <a:pt x="22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10" name="Google Shape;6710;p10"/>
            <p:cNvSpPr/>
            <p:nvPr/>
          </p:nvSpPr>
          <p:spPr>
            <a:xfrm>
              <a:off x="1793875" y="4440300"/>
              <a:ext cx="18700" cy="19950"/>
            </a:xfrm>
            <a:custGeom>
              <a:avLst/>
              <a:gdLst/>
              <a:ahLst/>
              <a:cxnLst/>
              <a:rect l="l" t="t" r="r" b="b"/>
              <a:pathLst>
                <a:path w="748" h="798" extrusionOk="0">
                  <a:moveTo>
                    <a:pt x="747" y="1"/>
                  </a:moveTo>
                  <a:cubicBezTo>
                    <a:pt x="0" y="1"/>
                    <a:pt x="249" y="798"/>
                    <a:pt x="498" y="798"/>
                  </a:cubicBezTo>
                  <a:cubicBezTo>
                    <a:pt x="623" y="798"/>
                    <a:pt x="747" y="599"/>
                    <a:pt x="74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11" name="Google Shape;6711;p10"/>
            <p:cNvSpPr/>
            <p:nvPr/>
          </p:nvSpPr>
          <p:spPr>
            <a:xfrm>
              <a:off x="1694875" y="4434700"/>
              <a:ext cx="100875" cy="207350"/>
            </a:xfrm>
            <a:custGeom>
              <a:avLst/>
              <a:gdLst/>
              <a:ahLst/>
              <a:cxnLst/>
              <a:rect l="l" t="t" r="r" b="b"/>
              <a:pathLst>
                <a:path w="4035" h="8294" extrusionOk="0">
                  <a:moveTo>
                    <a:pt x="4035" y="1"/>
                  </a:moveTo>
                  <a:lnTo>
                    <a:pt x="4035" y="1"/>
                  </a:lnTo>
                  <a:cubicBezTo>
                    <a:pt x="1" y="1121"/>
                    <a:pt x="1794" y="6052"/>
                    <a:pt x="2242" y="8293"/>
                  </a:cubicBezTo>
                  <a:cubicBezTo>
                    <a:pt x="2466" y="6052"/>
                    <a:pt x="1345" y="1794"/>
                    <a:pt x="403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12" name="Google Shape;6712;p10"/>
            <p:cNvSpPr/>
            <p:nvPr/>
          </p:nvSpPr>
          <p:spPr>
            <a:xfrm>
              <a:off x="1773325" y="4636425"/>
              <a:ext cx="16825" cy="28025"/>
            </a:xfrm>
            <a:custGeom>
              <a:avLst/>
              <a:gdLst/>
              <a:ahLst/>
              <a:cxnLst/>
              <a:rect l="l" t="t" r="r" b="b"/>
              <a:pathLst>
                <a:path w="673" h="1121" extrusionOk="0">
                  <a:moveTo>
                    <a:pt x="224" y="0"/>
                  </a:moveTo>
                  <a:cubicBezTo>
                    <a:pt x="224" y="448"/>
                    <a:pt x="0" y="1121"/>
                    <a:pt x="673" y="1121"/>
                  </a:cubicBezTo>
                  <a:cubicBezTo>
                    <a:pt x="448" y="896"/>
                    <a:pt x="673" y="224"/>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13" name="Google Shape;6713;p10"/>
            <p:cNvSpPr/>
            <p:nvPr/>
          </p:nvSpPr>
          <p:spPr>
            <a:xfrm>
              <a:off x="1750900" y="4653225"/>
              <a:ext cx="28050" cy="50450"/>
            </a:xfrm>
            <a:custGeom>
              <a:avLst/>
              <a:gdLst/>
              <a:ahLst/>
              <a:cxnLst/>
              <a:rect l="l" t="t" r="r" b="b"/>
              <a:pathLst>
                <a:path w="1122" h="2018" extrusionOk="0">
                  <a:moveTo>
                    <a:pt x="1" y="0"/>
                  </a:moveTo>
                  <a:cubicBezTo>
                    <a:pt x="449" y="673"/>
                    <a:pt x="1" y="1569"/>
                    <a:pt x="897" y="2017"/>
                  </a:cubicBezTo>
                  <a:cubicBezTo>
                    <a:pt x="673" y="1345"/>
                    <a:pt x="1121" y="224"/>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14" name="Google Shape;6714;p10"/>
            <p:cNvSpPr/>
            <p:nvPr/>
          </p:nvSpPr>
          <p:spPr>
            <a:xfrm>
              <a:off x="1713600" y="2728700"/>
              <a:ext cx="14175" cy="8275"/>
            </a:xfrm>
            <a:custGeom>
              <a:avLst/>
              <a:gdLst/>
              <a:ahLst/>
              <a:cxnLst/>
              <a:rect l="l" t="t" r="r" b="b"/>
              <a:pathLst>
                <a:path w="567" h="331" extrusionOk="0">
                  <a:moveTo>
                    <a:pt x="102" y="0"/>
                  </a:moveTo>
                  <a:cubicBezTo>
                    <a:pt x="1" y="0"/>
                    <a:pt x="453" y="330"/>
                    <a:pt x="533" y="330"/>
                  </a:cubicBezTo>
                  <a:cubicBezTo>
                    <a:pt x="567" y="330"/>
                    <a:pt x="535" y="273"/>
                    <a:pt x="372" y="109"/>
                  </a:cubicBezTo>
                  <a:cubicBezTo>
                    <a:pt x="214" y="30"/>
                    <a:pt x="133" y="0"/>
                    <a:pt x="10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15" name="Google Shape;6715;p10"/>
            <p:cNvSpPr/>
            <p:nvPr/>
          </p:nvSpPr>
          <p:spPr>
            <a:xfrm>
              <a:off x="1447250" y="1674375"/>
              <a:ext cx="17925" cy="21425"/>
            </a:xfrm>
            <a:custGeom>
              <a:avLst/>
              <a:gdLst/>
              <a:ahLst/>
              <a:cxnLst/>
              <a:rect l="l" t="t" r="r" b="b"/>
              <a:pathLst>
                <a:path w="717" h="857" extrusionOk="0">
                  <a:moveTo>
                    <a:pt x="229" y="1"/>
                  </a:moveTo>
                  <a:cubicBezTo>
                    <a:pt x="161" y="1"/>
                    <a:pt x="97" y="44"/>
                    <a:pt x="44" y="148"/>
                  </a:cubicBezTo>
                  <a:cubicBezTo>
                    <a:pt x="642" y="148"/>
                    <a:pt x="0" y="857"/>
                    <a:pt x="480" y="857"/>
                  </a:cubicBezTo>
                  <a:cubicBezTo>
                    <a:pt x="540" y="857"/>
                    <a:pt x="617" y="846"/>
                    <a:pt x="717" y="821"/>
                  </a:cubicBezTo>
                  <a:cubicBezTo>
                    <a:pt x="717" y="477"/>
                    <a:pt x="453" y="1"/>
                    <a:pt x="22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16" name="Google Shape;6716;p10"/>
            <p:cNvSpPr/>
            <p:nvPr/>
          </p:nvSpPr>
          <p:spPr>
            <a:xfrm>
              <a:off x="1425925" y="1638850"/>
              <a:ext cx="22450" cy="28050"/>
            </a:xfrm>
            <a:custGeom>
              <a:avLst/>
              <a:gdLst/>
              <a:ahLst/>
              <a:cxnLst/>
              <a:rect l="l" t="t" r="r" b="b"/>
              <a:pathLst>
                <a:path w="898" h="1122" extrusionOk="0">
                  <a:moveTo>
                    <a:pt x="1" y="1"/>
                  </a:moveTo>
                  <a:cubicBezTo>
                    <a:pt x="1" y="673"/>
                    <a:pt x="449" y="673"/>
                    <a:pt x="897" y="1121"/>
                  </a:cubicBezTo>
                  <a:cubicBezTo>
                    <a:pt x="897" y="449"/>
                    <a:pt x="673"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17" name="Google Shape;6717;p10"/>
            <p:cNvSpPr/>
            <p:nvPr/>
          </p:nvSpPr>
          <p:spPr>
            <a:xfrm>
              <a:off x="1325075" y="1582825"/>
              <a:ext cx="100875" cy="106475"/>
            </a:xfrm>
            <a:custGeom>
              <a:avLst/>
              <a:gdLst/>
              <a:ahLst/>
              <a:cxnLst/>
              <a:rect l="l" t="t" r="r" b="b"/>
              <a:pathLst>
                <a:path w="4035" h="4259" extrusionOk="0">
                  <a:moveTo>
                    <a:pt x="1" y="0"/>
                  </a:moveTo>
                  <a:lnTo>
                    <a:pt x="1" y="0"/>
                  </a:lnTo>
                  <a:cubicBezTo>
                    <a:pt x="587" y="4105"/>
                    <a:pt x="1173" y="3437"/>
                    <a:pt x="3097" y="3942"/>
                  </a:cubicBezTo>
                  <a:lnTo>
                    <a:pt x="3097" y="3942"/>
                  </a:lnTo>
                  <a:cubicBezTo>
                    <a:pt x="1541" y="3227"/>
                    <a:pt x="377" y="1692"/>
                    <a:pt x="1" y="0"/>
                  </a:cubicBezTo>
                  <a:close/>
                  <a:moveTo>
                    <a:pt x="3097" y="3942"/>
                  </a:moveTo>
                  <a:cubicBezTo>
                    <a:pt x="3396" y="4079"/>
                    <a:pt x="3710" y="4186"/>
                    <a:pt x="4035" y="4259"/>
                  </a:cubicBezTo>
                  <a:cubicBezTo>
                    <a:pt x="3691" y="4115"/>
                    <a:pt x="3380" y="4016"/>
                    <a:pt x="3097" y="3942"/>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18" name="Google Shape;6718;p10"/>
            <p:cNvSpPr/>
            <p:nvPr/>
          </p:nvSpPr>
          <p:spPr>
            <a:xfrm>
              <a:off x="1263450" y="1241050"/>
              <a:ext cx="56050" cy="17050"/>
            </a:xfrm>
            <a:custGeom>
              <a:avLst/>
              <a:gdLst/>
              <a:ahLst/>
              <a:cxnLst/>
              <a:rect l="l" t="t" r="r" b="b"/>
              <a:pathLst>
                <a:path w="2242" h="682" extrusionOk="0">
                  <a:moveTo>
                    <a:pt x="1" y="0"/>
                  </a:moveTo>
                  <a:cubicBezTo>
                    <a:pt x="290" y="435"/>
                    <a:pt x="766" y="682"/>
                    <a:pt x="1309" y="682"/>
                  </a:cubicBezTo>
                  <a:cubicBezTo>
                    <a:pt x="1607" y="682"/>
                    <a:pt x="1924" y="607"/>
                    <a:pt x="2242" y="449"/>
                  </a:cubicBezTo>
                  <a:cubicBezTo>
                    <a:pt x="1345" y="224"/>
                    <a:pt x="673" y="224"/>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19" name="Google Shape;6719;p10"/>
            <p:cNvSpPr/>
            <p:nvPr/>
          </p:nvSpPr>
          <p:spPr>
            <a:xfrm>
              <a:off x="1210225" y="2466675"/>
              <a:ext cx="36450" cy="13300"/>
            </a:xfrm>
            <a:custGeom>
              <a:avLst/>
              <a:gdLst/>
              <a:ahLst/>
              <a:cxnLst/>
              <a:rect l="l" t="t" r="r" b="b"/>
              <a:pathLst>
                <a:path w="1458" h="532" extrusionOk="0">
                  <a:moveTo>
                    <a:pt x="393" y="1"/>
                  </a:moveTo>
                  <a:cubicBezTo>
                    <a:pt x="112" y="1"/>
                    <a:pt x="0" y="57"/>
                    <a:pt x="337" y="57"/>
                  </a:cubicBezTo>
                  <a:cubicBezTo>
                    <a:pt x="663" y="57"/>
                    <a:pt x="870" y="531"/>
                    <a:pt x="1131" y="531"/>
                  </a:cubicBezTo>
                  <a:cubicBezTo>
                    <a:pt x="1229" y="531"/>
                    <a:pt x="1335" y="464"/>
                    <a:pt x="1457" y="281"/>
                  </a:cubicBezTo>
                  <a:cubicBezTo>
                    <a:pt x="1121" y="57"/>
                    <a:pt x="673" y="1"/>
                    <a:pt x="39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20" name="Google Shape;6720;p10"/>
            <p:cNvSpPr/>
            <p:nvPr/>
          </p:nvSpPr>
          <p:spPr>
            <a:xfrm>
              <a:off x="1196225" y="1228175"/>
              <a:ext cx="61650" cy="21575"/>
            </a:xfrm>
            <a:custGeom>
              <a:avLst/>
              <a:gdLst/>
              <a:ahLst/>
              <a:cxnLst/>
              <a:rect l="l" t="t" r="r" b="b"/>
              <a:pathLst>
                <a:path w="2466" h="863" extrusionOk="0">
                  <a:moveTo>
                    <a:pt x="746" y="0"/>
                  </a:moveTo>
                  <a:cubicBezTo>
                    <a:pt x="471" y="0"/>
                    <a:pt x="213" y="78"/>
                    <a:pt x="0" y="291"/>
                  </a:cubicBezTo>
                  <a:cubicBezTo>
                    <a:pt x="480" y="291"/>
                    <a:pt x="1304" y="863"/>
                    <a:pt x="1898" y="863"/>
                  </a:cubicBezTo>
                  <a:cubicBezTo>
                    <a:pt x="2136" y="863"/>
                    <a:pt x="2337" y="772"/>
                    <a:pt x="2465" y="515"/>
                  </a:cubicBezTo>
                  <a:cubicBezTo>
                    <a:pt x="2006" y="362"/>
                    <a:pt x="1338" y="0"/>
                    <a:pt x="7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21" name="Google Shape;6721;p10"/>
            <p:cNvSpPr/>
            <p:nvPr/>
          </p:nvSpPr>
          <p:spPr>
            <a:xfrm>
              <a:off x="1235425" y="748000"/>
              <a:ext cx="16850" cy="11225"/>
            </a:xfrm>
            <a:custGeom>
              <a:avLst/>
              <a:gdLst/>
              <a:ahLst/>
              <a:cxnLst/>
              <a:rect l="l" t="t" r="r" b="b"/>
              <a:pathLst>
                <a:path w="674" h="449" extrusionOk="0">
                  <a:moveTo>
                    <a:pt x="225" y="0"/>
                  </a:moveTo>
                  <a:cubicBezTo>
                    <a:pt x="1" y="0"/>
                    <a:pt x="225" y="448"/>
                    <a:pt x="673" y="448"/>
                  </a:cubicBezTo>
                  <a:cubicBezTo>
                    <a:pt x="673" y="224"/>
                    <a:pt x="673" y="0"/>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22" name="Google Shape;6722;p10"/>
            <p:cNvSpPr/>
            <p:nvPr/>
          </p:nvSpPr>
          <p:spPr>
            <a:xfrm>
              <a:off x="1229825" y="2524125"/>
              <a:ext cx="11250" cy="5625"/>
            </a:xfrm>
            <a:custGeom>
              <a:avLst/>
              <a:gdLst/>
              <a:ahLst/>
              <a:cxnLst/>
              <a:rect l="l" t="t" r="r" b="b"/>
              <a:pathLst>
                <a:path w="450" h="225" extrusionOk="0">
                  <a:moveTo>
                    <a:pt x="1" y="0"/>
                  </a:moveTo>
                  <a:cubicBezTo>
                    <a:pt x="1" y="0"/>
                    <a:pt x="1" y="224"/>
                    <a:pt x="225" y="224"/>
                  </a:cubicBezTo>
                  <a:cubicBezTo>
                    <a:pt x="449" y="224"/>
                    <a:pt x="225"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23" name="Google Shape;6723;p10"/>
            <p:cNvSpPr/>
            <p:nvPr/>
          </p:nvSpPr>
          <p:spPr>
            <a:xfrm>
              <a:off x="1185000" y="1033750"/>
              <a:ext cx="11250" cy="5625"/>
            </a:xfrm>
            <a:custGeom>
              <a:avLst/>
              <a:gdLst/>
              <a:ahLst/>
              <a:cxnLst/>
              <a:rect l="l" t="t" r="r" b="b"/>
              <a:pathLst>
                <a:path w="450" h="225" extrusionOk="0">
                  <a:moveTo>
                    <a:pt x="1" y="0"/>
                  </a:moveTo>
                  <a:cubicBezTo>
                    <a:pt x="1" y="0"/>
                    <a:pt x="1" y="224"/>
                    <a:pt x="225" y="224"/>
                  </a:cubicBezTo>
                  <a:cubicBezTo>
                    <a:pt x="449" y="224"/>
                    <a:pt x="225"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24" name="Google Shape;6724;p10"/>
            <p:cNvSpPr/>
            <p:nvPr/>
          </p:nvSpPr>
          <p:spPr>
            <a:xfrm>
              <a:off x="1084150" y="2949925"/>
              <a:ext cx="56050" cy="50450"/>
            </a:xfrm>
            <a:custGeom>
              <a:avLst/>
              <a:gdLst/>
              <a:ahLst/>
              <a:cxnLst/>
              <a:rect l="l" t="t" r="r" b="b"/>
              <a:pathLst>
                <a:path w="2242" h="2018" extrusionOk="0">
                  <a:moveTo>
                    <a:pt x="1570" y="1"/>
                  </a:moveTo>
                  <a:cubicBezTo>
                    <a:pt x="1570" y="673"/>
                    <a:pt x="1" y="1794"/>
                    <a:pt x="1570" y="2018"/>
                  </a:cubicBezTo>
                  <a:cubicBezTo>
                    <a:pt x="1121" y="1346"/>
                    <a:pt x="2242" y="449"/>
                    <a:pt x="157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25" name="Google Shape;6725;p10"/>
            <p:cNvSpPr/>
            <p:nvPr/>
          </p:nvSpPr>
          <p:spPr>
            <a:xfrm>
              <a:off x="1044925" y="2877100"/>
              <a:ext cx="72875" cy="190525"/>
            </a:xfrm>
            <a:custGeom>
              <a:avLst/>
              <a:gdLst/>
              <a:ahLst/>
              <a:cxnLst/>
              <a:rect l="l" t="t" r="r" b="b"/>
              <a:pathLst>
                <a:path w="2915" h="7621" extrusionOk="0">
                  <a:moveTo>
                    <a:pt x="2690" y="0"/>
                  </a:moveTo>
                  <a:cubicBezTo>
                    <a:pt x="1794" y="2242"/>
                    <a:pt x="1" y="5379"/>
                    <a:pt x="1122" y="7620"/>
                  </a:cubicBezTo>
                  <a:cubicBezTo>
                    <a:pt x="897" y="5379"/>
                    <a:pt x="2914" y="2466"/>
                    <a:pt x="269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26" name="Google Shape;6726;p10"/>
            <p:cNvSpPr/>
            <p:nvPr/>
          </p:nvSpPr>
          <p:spPr>
            <a:xfrm>
              <a:off x="1072950" y="1229850"/>
              <a:ext cx="22425" cy="22425"/>
            </a:xfrm>
            <a:custGeom>
              <a:avLst/>
              <a:gdLst/>
              <a:ahLst/>
              <a:cxnLst/>
              <a:rect l="l" t="t" r="r" b="b"/>
              <a:pathLst>
                <a:path w="897" h="897" extrusionOk="0">
                  <a:moveTo>
                    <a:pt x="225" y="0"/>
                  </a:moveTo>
                  <a:cubicBezTo>
                    <a:pt x="225" y="448"/>
                    <a:pt x="1" y="897"/>
                    <a:pt x="897" y="897"/>
                  </a:cubicBezTo>
                  <a:cubicBezTo>
                    <a:pt x="897" y="448"/>
                    <a:pt x="897" y="224"/>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27" name="Google Shape;6727;p10"/>
            <p:cNvSpPr/>
            <p:nvPr/>
          </p:nvSpPr>
          <p:spPr>
            <a:xfrm>
              <a:off x="1033725" y="3129225"/>
              <a:ext cx="50450" cy="25"/>
            </a:xfrm>
            <a:custGeom>
              <a:avLst/>
              <a:gdLst/>
              <a:ahLst/>
              <a:cxnLst/>
              <a:rect l="l" t="t" r="r" b="b"/>
              <a:pathLst>
                <a:path w="2018" h="1" extrusionOk="0">
                  <a:moveTo>
                    <a:pt x="1121" y="1"/>
                  </a:moveTo>
                  <a:cubicBezTo>
                    <a:pt x="1" y="1"/>
                    <a:pt x="2018" y="1"/>
                    <a:pt x="112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28" name="Google Shape;6728;p10"/>
            <p:cNvSpPr/>
            <p:nvPr/>
          </p:nvSpPr>
          <p:spPr>
            <a:xfrm>
              <a:off x="1016925" y="4624575"/>
              <a:ext cx="54175" cy="18100"/>
            </a:xfrm>
            <a:custGeom>
              <a:avLst/>
              <a:gdLst/>
              <a:ahLst/>
              <a:cxnLst/>
              <a:rect l="l" t="t" r="r" b="b"/>
              <a:pathLst>
                <a:path w="2167" h="724" extrusionOk="0">
                  <a:moveTo>
                    <a:pt x="1096" y="1"/>
                  </a:moveTo>
                  <a:cubicBezTo>
                    <a:pt x="498" y="1"/>
                    <a:pt x="0" y="100"/>
                    <a:pt x="0" y="698"/>
                  </a:cubicBezTo>
                  <a:cubicBezTo>
                    <a:pt x="299" y="698"/>
                    <a:pt x="648" y="723"/>
                    <a:pt x="972" y="723"/>
                  </a:cubicBezTo>
                  <a:cubicBezTo>
                    <a:pt x="1619" y="723"/>
                    <a:pt x="2167" y="623"/>
                    <a:pt x="2017" y="26"/>
                  </a:cubicBezTo>
                  <a:cubicBezTo>
                    <a:pt x="1719" y="26"/>
                    <a:pt x="1395" y="1"/>
                    <a:pt x="109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29" name="Google Shape;6729;p10"/>
            <p:cNvSpPr/>
            <p:nvPr/>
          </p:nvSpPr>
          <p:spPr>
            <a:xfrm>
              <a:off x="1000125" y="1235450"/>
              <a:ext cx="44825" cy="56050"/>
            </a:xfrm>
            <a:custGeom>
              <a:avLst/>
              <a:gdLst/>
              <a:ahLst/>
              <a:cxnLst/>
              <a:rect l="l" t="t" r="r" b="b"/>
              <a:pathLst>
                <a:path w="1793" h="2242" extrusionOk="0">
                  <a:moveTo>
                    <a:pt x="1793" y="0"/>
                  </a:moveTo>
                  <a:lnTo>
                    <a:pt x="1793" y="0"/>
                  </a:lnTo>
                  <a:cubicBezTo>
                    <a:pt x="672" y="224"/>
                    <a:pt x="448" y="1345"/>
                    <a:pt x="0" y="2241"/>
                  </a:cubicBezTo>
                  <a:cubicBezTo>
                    <a:pt x="1569" y="2241"/>
                    <a:pt x="1121" y="448"/>
                    <a:pt x="17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30" name="Google Shape;6730;p10"/>
            <p:cNvSpPr/>
            <p:nvPr/>
          </p:nvSpPr>
          <p:spPr>
            <a:xfrm>
              <a:off x="1022525" y="3190850"/>
              <a:ext cx="16825" cy="11250"/>
            </a:xfrm>
            <a:custGeom>
              <a:avLst/>
              <a:gdLst/>
              <a:ahLst/>
              <a:cxnLst/>
              <a:rect l="l" t="t" r="r" b="b"/>
              <a:pathLst>
                <a:path w="673" h="450" extrusionOk="0">
                  <a:moveTo>
                    <a:pt x="449" y="1"/>
                  </a:moveTo>
                  <a:cubicBezTo>
                    <a:pt x="0" y="1"/>
                    <a:pt x="0" y="449"/>
                    <a:pt x="449" y="449"/>
                  </a:cubicBezTo>
                  <a:cubicBezTo>
                    <a:pt x="673" y="449"/>
                    <a:pt x="673" y="1"/>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31" name="Google Shape;6731;p10"/>
            <p:cNvSpPr/>
            <p:nvPr/>
          </p:nvSpPr>
          <p:spPr>
            <a:xfrm>
              <a:off x="994500" y="3302925"/>
              <a:ext cx="39250" cy="22425"/>
            </a:xfrm>
            <a:custGeom>
              <a:avLst/>
              <a:gdLst/>
              <a:ahLst/>
              <a:cxnLst/>
              <a:rect l="l" t="t" r="r" b="b"/>
              <a:pathLst>
                <a:path w="1570" h="897" extrusionOk="0">
                  <a:moveTo>
                    <a:pt x="673" y="0"/>
                  </a:moveTo>
                  <a:cubicBezTo>
                    <a:pt x="673" y="0"/>
                    <a:pt x="1" y="897"/>
                    <a:pt x="673" y="897"/>
                  </a:cubicBezTo>
                  <a:cubicBezTo>
                    <a:pt x="673" y="673"/>
                    <a:pt x="1570" y="224"/>
                    <a:pt x="6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32" name="Google Shape;6732;p10"/>
            <p:cNvSpPr/>
            <p:nvPr/>
          </p:nvSpPr>
          <p:spPr>
            <a:xfrm>
              <a:off x="944075" y="2031050"/>
              <a:ext cx="16850" cy="11250"/>
            </a:xfrm>
            <a:custGeom>
              <a:avLst/>
              <a:gdLst/>
              <a:ahLst/>
              <a:cxnLst/>
              <a:rect l="l" t="t" r="r" b="b"/>
              <a:pathLst>
                <a:path w="674" h="450" extrusionOk="0">
                  <a:moveTo>
                    <a:pt x="225" y="1"/>
                  </a:moveTo>
                  <a:cubicBezTo>
                    <a:pt x="1" y="1"/>
                    <a:pt x="225" y="449"/>
                    <a:pt x="673" y="449"/>
                  </a:cubicBezTo>
                  <a:cubicBezTo>
                    <a:pt x="673" y="225"/>
                    <a:pt x="673" y="1"/>
                    <a:pt x="2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33" name="Google Shape;6733;p10"/>
            <p:cNvSpPr/>
            <p:nvPr/>
          </p:nvSpPr>
          <p:spPr>
            <a:xfrm>
              <a:off x="949675" y="2053475"/>
              <a:ext cx="16850" cy="22425"/>
            </a:xfrm>
            <a:custGeom>
              <a:avLst/>
              <a:gdLst/>
              <a:ahLst/>
              <a:cxnLst/>
              <a:rect l="l" t="t" r="r" b="b"/>
              <a:pathLst>
                <a:path w="674" h="897" extrusionOk="0">
                  <a:moveTo>
                    <a:pt x="1" y="0"/>
                  </a:moveTo>
                  <a:cubicBezTo>
                    <a:pt x="1" y="449"/>
                    <a:pt x="1" y="897"/>
                    <a:pt x="673" y="897"/>
                  </a:cubicBezTo>
                  <a:cubicBezTo>
                    <a:pt x="673" y="449"/>
                    <a:pt x="673"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34" name="Google Shape;6734;p10"/>
            <p:cNvSpPr/>
            <p:nvPr/>
          </p:nvSpPr>
          <p:spPr>
            <a:xfrm>
              <a:off x="949900" y="1850875"/>
              <a:ext cx="22225" cy="17725"/>
            </a:xfrm>
            <a:custGeom>
              <a:avLst/>
              <a:gdLst/>
              <a:ahLst/>
              <a:cxnLst/>
              <a:rect l="l" t="t" r="r" b="b"/>
              <a:pathLst>
                <a:path w="889" h="709" extrusionOk="0">
                  <a:moveTo>
                    <a:pt x="622" y="0"/>
                  </a:moveTo>
                  <a:cubicBezTo>
                    <a:pt x="0" y="0"/>
                    <a:pt x="67" y="708"/>
                    <a:pt x="664" y="708"/>
                  </a:cubicBezTo>
                  <a:cubicBezTo>
                    <a:pt x="664" y="484"/>
                    <a:pt x="888" y="260"/>
                    <a:pt x="888" y="36"/>
                  </a:cubicBezTo>
                  <a:cubicBezTo>
                    <a:pt x="789" y="11"/>
                    <a:pt x="700" y="0"/>
                    <a:pt x="62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35" name="Google Shape;6735;p10"/>
            <p:cNvSpPr/>
            <p:nvPr/>
          </p:nvSpPr>
          <p:spPr>
            <a:xfrm>
              <a:off x="966500" y="1808175"/>
              <a:ext cx="18700" cy="10000"/>
            </a:xfrm>
            <a:custGeom>
              <a:avLst/>
              <a:gdLst/>
              <a:ahLst/>
              <a:cxnLst/>
              <a:rect l="l" t="t" r="r" b="b"/>
              <a:pathLst>
                <a:path w="748" h="400" extrusionOk="0">
                  <a:moveTo>
                    <a:pt x="249" y="1"/>
                  </a:moveTo>
                  <a:cubicBezTo>
                    <a:pt x="125" y="1"/>
                    <a:pt x="0" y="101"/>
                    <a:pt x="0" y="399"/>
                  </a:cubicBezTo>
                  <a:cubicBezTo>
                    <a:pt x="747" y="399"/>
                    <a:pt x="498" y="1"/>
                    <a:pt x="2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36" name="Google Shape;6736;p10"/>
            <p:cNvSpPr/>
            <p:nvPr/>
          </p:nvSpPr>
          <p:spPr>
            <a:xfrm>
              <a:off x="960900" y="3392575"/>
              <a:ext cx="11225" cy="16825"/>
            </a:xfrm>
            <a:custGeom>
              <a:avLst/>
              <a:gdLst/>
              <a:ahLst/>
              <a:cxnLst/>
              <a:rect l="l" t="t" r="r" b="b"/>
              <a:pathLst>
                <a:path w="449" h="673" extrusionOk="0">
                  <a:moveTo>
                    <a:pt x="0" y="0"/>
                  </a:moveTo>
                  <a:cubicBezTo>
                    <a:pt x="0" y="224"/>
                    <a:pt x="0" y="448"/>
                    <a:pt x="224" y="672"/>
                  </a:cubicBezTo>
                  <a:cubicBezTo>
                    <a:pt x="448" y="672"/>
                    <a:pt x="224"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37" name="Google Shape;6737;p10"/>
            <p:cNvSpPr/>
            <p:nvPr/>
          </p:nvSpPr>
          <p:spPr>
            <a:xfrm>
              <a:off x="944075" y="1801350"/>
              <a:ext cx="16850" cy="11225"/>
            </a:xfrm>
            <a:custGeom>
              <a:avLst/>
              <a:gdLst/>
              <a:ahLst/>
              <a:cxnLst/>
              <a:rect l="l" t="t" r="r" b="b"/>
              <a:pathLst>
                <a:path w="674" h="449" extrusionOk="0">
                  <a:moveTo>
                    <a:pt x="225" y="0"/>
                  </a:moveTo>
                  <a:cubicBezTo>
                    <a:pt x="1" y="0"/>
                    <a:pt x="225" y="448"/>
                    <a:pt x="673" y="448"/>
                  </a:cubicBezTo>
                  <a:cubicBezTo>
                    <a:pt x="673" y="224"/>
                    <a:pt x="673" y="0"/>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38" name="Google Shape;6738;p10"/>
            <p:cNvSpPr/>
            <p:nvPr/>
          </p:nvSpPr>
          <p:spPr>
            <a:xfrm>
              <a:off x="893650" y="3465400"/>
              <a:ext cx="33650" cy="28050"/>
            </a:xfrm>
            <a:custGeom>
              <a:avLst/>
              <a:gdLst/>
              <a:ahLst/>
              <a:cxnLst/>
              <a:rect l="l" t="t" r="r" b="b"/>
              <a:pathLst>
                <a:path w="1346" h="1122" extrusionOk="0">
                  <a:moveTo>
                    <a:pt x="673" y="1"/>
                  </a:moveTo>
                  <a:cubicBezTo>
                    <a:pt x="673" y="449"/>
                    <a:pt x="1" y="897"/>
                    <a:pt x="673" y="1121"/>
                  </a:cubicBezTo>
                  <a:cubicBezTo>
                    <a:pt x="673" y="897"/>
                    <a:pt x="1345" y="225"/>
                    <a:pt x="6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39" name="Google Shape;6739;p10"/>
            <p:cNvSpPr/>
            <p:nvPr/>
          </p:nvSpPr>
          <p:spPr>
            <a:xfrm>
              <a:off x="871250" y="1263450"/>
              <a:ext cx="33625" cy="44850"/>
            </a:xfrm>
            <a:custGeom>
              <a:avLst/>
              <a:gdLst/>
              <a:ahLst/>
              <a:cxnLst/>
              <a:rect l="l" t="t" r="r" b="b"/>
              <a:pathLst>
                <a:path w="1345" h="1794" extrusionOk="0">
                  <a:moveTo>
                    <a:pt x="449" y="1"/>
                  </a:moveTo>
                  <a:lnTo>
                    <a:pt x="449" y="1"/>
                  </a:lnTo>
                  <a:cubicBezTo>
                    <a:pt x="673" y="1121"/>
                    <a:pt x="0" y="1794"/>
                    <a:pt x="1345" y="1794"/>
                  </a:cubicBezTo>
                  <a:cubicBezTo>
                    <a:pt x="897" y="1346"/>
                    <a:pt x="1345" y="225"/>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40" name="Google Shape;6740;p10"/>
            <p:cNvSpPr/>
            <p:nvPr/>
          </p:nvSpPr>
          <p:spPr>
            <a:xfrm>
              <a:off x="874975" y="1947025"/>
              <a:ext cx="29900" cy="9975"/>
            </a:xfrm>
            <a:custGeom>
              <a:avLst/>
              <a:gdLst/>
              <a:ahLst/>
              <a:cxnLst/>
              <a:rect l="l" t="t" r="r" b="b"/>
              <a:pathLst>
                <a:path w="1196" h="399" extrusionOk="0">
                  <a:moveTo>
                    <a:pt x="1196" y="0"/>
                  </a:moveTo>
                  <a:cubicBezTo>
                    <a:pt x="1" y="0"/>
                    <a:pt x="300" y="398"/>
                    <a:pt x="698" y="398"/>
                  </a:cubicBezTo>
                  <a:cubicBezTo>
                    <a:pt x="897" y="398"/>
                    <a:pt x="1121" y="299"/>
                    <a:pt x="119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41" name="Google Shape;6741;p10"/>
            <p:cNvSpPr/>
            <p:nvPr/>
          </p:nvSpPr>
          <p:spPr>
            <a:xfrm>
              <a:off x="854425" y="3437400"/>
              <a:ext cx="44850" cy="50450"/>
            </a:xfrm>
            <a:custGeom>
              <a:avLst/>
              <a:gdLst/>
              <a:ahLst/>
              <a:cxnLst/>
              <a:rect l="l" t="t" r="r" b="b"/>
              <a:pathLst>
                <a:path w="1794" h="2018" extrusionOk="0">
                  <a:moveTo>
                    <a:pt x="1346" y="0"/>
                  </a:moveTo>
                  <a:lnTo>
                    <a:pt x="1346" y="0"/>
                  </a:lnTo>
                  <a:cubicBezTo>
                    <a:pt x="1122" y="897"/>
                    <a:pt x="225" y="1345"/>
                    <a:pt x="1" y="2017"/>
                  </a:cubicBezTo>
                  <a:cubicBezTo>
                    <a:pt x="1122" y="1793"/>
                    <a:pt x="1794" y="672"/>
                    <a:pt x="13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42" name="Google Shape;6742;p10"/>
            <p:cNvSpPr/>
            <p:nvPr/>
          </p:nvSpPr>
          <p:spPr>
            <a:xfrm>
              <a:off x="876850" y="3504625"/>
              <a:ext cx="22425" cy="11225"/>
            </a:xfrm>
            <a:custGeom>
              <a:avLst/>
              <a:gdLst/>
              <a:ahLst/>
              <a:cxnLst/>
              <a:rect l="l" t="t" r="r" b="b"/>
              <a:pathLst>
                <a:path w="897" h="449" extrusionOk="0">
                  <a:moveTo>
                    <a:pt x="673" y="0"/>
                  </a:moveTo>
                  <a:cubicBezTo>
                    <a:pt x="225" y="0"/>
                    <a:pt x="0" y="225"/>
                    <a:pt x="0" y="449"/>
                  </a:cubicBezTo>
                  <a:cubicBezTo>
                    <a:pt x="673" y="449"/>
                    <a:pt x="897" y="449"/>
                    <a:pt x="6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43" name="Google Shape;6743;p10"/>
            <p:cNvSpPr/>
            <p:nvPr/>
          </p:nvSpPr>
          <p:spPr>
            <a:xfrm>
              <a:off x="843975" y="3552325"/>
              <a:ext cx="14175" cy="8275"/>
            </a:xfrm>
            <a:custGeom>
              <a:avLst/>
              <a:gdLst/>
              <a:ahLst/>
              <a:cxnLst/>
              <a:rect l="l" t="t" r="r" b="b"/>
              <a:pathLst>
                <a:path w="567" h="331" extrusionOk="0">
                  <a:moveTo>
                    <a:pt x="465" y="0"/>
                  </a:moveTo>
                  <a:cubicBezTo>
                    <a:pt x="434" y="0"/>
                    <a:pt x="353" y="31"/>
                    <a:pt x="195" y="110"/>
                  </a:cubicBezTo>
                  <a:cubicBezTo>
                    <a:pt x="32" y="273"/>
                    <a:pt x="0" y="330"/>
                    <a:pt x="34" y="330"/>
                  </a:cubicBezTo>
                  <a:cubicBezTo>
                    <a:pt x="114" y="330"/>
                    <a:pt x="566" y="0"/>
                    <a:pt x="46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44" name="Google Shape;6744;p10"/>
            <p:cNvSpPr/>
            <p:nvPr/>
          </p:nvSpPr>
          <p:spPr>
            <a:xfrm>
              <a:off x="853800" y="3499025"/>
              <a:ext cx="24800" cy="6500"/>
            </a:xfrm>
            <a:custGeom>
              <a:avLst/>
              <a:gdLst/>
              <a:ahLst/>
              <a:cxnLst/>
              <a:rect l="l" t="t" r="r" b="b"/>
              <a:pathLst>
                <a:path w="992" h="260" extrusionOk="0">
                  <a:moveTo>
                    <a:pt x="474" y="0"/>
                  </a:moveTo>
                  <a:lnTo>
                    <a:pt x="474" y="0"/>
                  </a:lnTo>
                  <a:cubicBezTo>
                    <a:pt x="1" y="190"/>
                    <a:pt x="87" y="259"/>
                    <a:pt x="278" y="259"/>
                  </a:cubicBezTo>
                  <a:cubicBezTo>
                    <a:pt x="538" y="259"/>
                    <a:pt x="992" y="130"/>
                    <a:pt x="47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45" name="Google Shape;6745;p10"/>
            <p:cNvSpPr/>
            <p:nvPr/>
          </p:nvSpPr>
          <p:spPr>
            <a:xfrm>
              <a:off x="839875" y="3514250"/>
              <a:ext cx="20200" cy="7200"/>
            </a:xfrm>
            <a:custGeom>
              <a:avLst/>
              <a:gdLst/>
              <a:ahLst/>
              <a:cxnLst/>
              <a:rect l="l" t="t" r="r" b="b"/>
              <a:pathLst>
                <a:path w="808" h="288" extrusionOk="0">
                  <a:moveTo>
                    <a:pt x="230" y="1"/>
                  </a:moveTo>
                  <a:cubicBezTo>
                    <a:pt x="72" y="1"/>
                    <a:pt x="0" y="288"/>
                    <a:pt x="359" y="288"/>
                  </a:cubicBezTo>
                  <a:cubicBezTo>
                    <a:pt x="583" y="288"/>
                    <a:pt x="807" y="64"/>
                    <a:pt x="359" y="64"/>
                  </a:cubicBezTo>
                  <a:cubicBezTo>
                    <a:pt x="314" y="19"/>
                    <a:pt x="269" y="1"/>
                    <a:pt x="23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46" name="Google Shape;6746;p10"/>
            <p:cNvSpPr/>
            <p:nvPr/>
          </p:nvSpPr>
          <p:spPr>
            <a:xfrm>
              <a:off x="823625" y="3532650"/>
              <a:ext cx="28025" cy="4225"/>
            </a:xfrm>
            <a:custGeom>
              <a:avLst/>
              <a:gdLst/>
              <a:ahLst/>
              <a:cxnLst/>
              <a:rect l="l" t="t" r="r" b="b"/>
              <a:pathLst>
                <a:path w="1121" h="169" extrusionOk="0">
                  <a:moveTo>
                    <a:pt x="561" y="0"/>
                  </a:moveTo>
                  <a:cubicBezTo>
                    <a:pt x="0" y="112"/>
                    <a:pt x="280" y="168"/>
                    <a:pt x="561" y="168"/>
                  </a:cubicBezTo>
                  <a:cubicBezTo>
                    <a:pt x="841" y="168"/>
                    <a:pt x="1121" y="112"/>
                    <a:pt x="56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47" name="Google Shape;6747;p10"/>
            <p:cNvSpPr/>
            <p:nvPr/>
          </p:nvSpPr>
          <p:spPr>
            <a:xfrm>
              <a:off x="816650" y="1168200"/>
              <a:ext cx="25525" cy="10650"/>
            </a:xfrm>
            <a:custGeom>
              <a:avLst/>
              <a:gdLst/>
              <a:ahLst/>
              <a:cxnLst/>
              <a:rect l="l" t="t" r="r" b="b"/>
              <a:pathLst>
                <a:path w="1021" h="426" extrusionOk="0">
                  <a:moveTo>
                    <a:pt x="615" y="1"/>
                  </a:moveTo>
                  <a:cubicBezTo>
                    <a:pt x="1" y="247"/>
                    <a:pt x="330" y="425"/>
                    <a:pt x="605" y="425"/>
                  </a:cubicBezTo>
                  <a:cubicBezTo>
                    <a:pt x="831" y="425"/>
                    <a:pt x="1020" y="304"/>
                    <a:pt x="6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48" name="Google Shape;6748;p10"/>
            <p:cNvSpPr/>
            <p:nvPr/>
          </p:nvSpPr>
          <p:spPr>
            <a:xfrm>
              <a:off x="820825" y="1582825"/>
              <a:ext cx="16825" cy="5625"/>
            </a:xfrm>
            <a:custGeom>
              <a:avLst/>
              <a:gdLst/>
              <a:ahLst/>
              <a:cxnLst/>
              <a:rect l="l" t="t" r="r" b="b"/>
              <a:pathLst>
                <a:path w="673" h="225" extrusionOk="0">
                  <a:moveTo>
                    <a:pt x="448" y="0"/>
                  </a:moveTo>
                  <a:cubicBezTo>
                    <a:pt x="0" y="0"/>
                    <a:pt x="448" y="225"/>
                    <a:pt x="673" y="225"/>
                  </a:cubicBezTo>
                  <a:cubicBezTo>
                    <a:pt x="673" y="225"/>
                    <a:pt x="673" y="0"/>
                    <a:pt x="4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49" name="Google Shape;6749;p10"/>
            <p:cNvSpPr/>
            <p:nvPr/>
          </p:nvSpPr>
          <p:spPr>
            <a:xfrm>
              <a:off x="812825" y="1142575"/>
              <a:ext cx="12625" cy="6475"/>
            </a:xfrm>
            <a:custGeom>
              <a:avLst/>
              <a:gdLst/>
              <a:ahLst/>
              <a:cxnLst/>
              <a:rect l="l" t="t" r="r" b="b"/>
              <a:pathLst>
                <a:path w="505" h="259" extrusionOk="0">
                  <a:moveTo>
                    <a:pt x="38" y="0"/>
                  </a:moveTo>
                  <a:cubicBezTo>
                    <a:pt x="0" y="0"/>
                    <a:pt x="453" y="259"/>
                    <a:pt x="491" y="259"/>
                  </a:cubicBezTo>
                  <a:cubicBezTo>
                    <a:pt x="504" y="259"/>
                    <a:pt x="462" y="224"/>
                    <a:pt x="320" y="129"/>
                  </a:cubicBezTo>
                  <a:cubicBezTo>
                    <a:pt x="131" y="35"/>
                    <a:pt x="51" y="0"/>
                    <a:pt x="3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50" name="Google Shape;6750;p10"/>
            <p:cNvSpPr/>
            <p:nvPr/>
          </p:nvSpPr>
          <p:spPr>
            <a:xfrm>
              <a:off x="736775" y="1239975"/>
              <a:ext cx="95275" cy="40325"/>
            </a:xfrm>
            <a:custGeom>
              <a:avLst/>
              <a:gdLst/>
              <a:ahLst/>
              <a:cxnLst/>
              <a:rect l="l" t="t" r="r" b="b"/>
              <a:pathLst>
                <a:path w="3811" h="1613" extrusionOk="0">
                  <a:moveTo>
                    <a:pt x="3204" y="0"/>
                  </a:moveTo>
                  <a:cubicBezTo>
                    <a:pt x="1851" y="0"/>
                    <a:pt x="586" y="636"/>
                    <a:pt x="0" y="1612"/>
                  </a:cubicBezTo>
                  <a:cubicBezTo>
                    <a:pt x="2018" y="1612"/>
                    <a:pt x="2466" y="716"/>
                    <a:pt x="3810" y="43"/>
                  </a:cubicBezTo>
                  <a:cubicBezTo>
                    <a:pt x="3608" y="14"/>
                    <a:pt x="3405" y="0"/>
                    <a:pt x="320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51" name="Google Shape;6751;p10"/>
            <p:cNvSpPr/>
            <p:nvPr/>
          </p:nvSpPr>
          <p:spPr>
            <a:xfrm>
              <a:off x="787200" y="2014250"/>
              <a:ext cx="44850" cy="33650"/>
            </a:xfrm>
            <a:custGeom>
              <a:avLst/>
              <a:gdLst/>
              <a:ahLst/>
              <a:cxnLst/>
              <a:rect l="l" t="t" r="r" b="b"/>
              <a:pathLst>
                <a:path w="1794" h="1346" extrusionOk="0">
                  <a:moveTo>
                    <a:pt x="1793" y="0"/>
                  </a:moveTo>
                  <a:cubicBezTo>
                    <a:pt x="449" y="0"/>
                    <a:pt x="225" y="449"/>
                    <a:pt x="1" y="1345"/>
                  </a:cubicBezTo>
                  <a:cubicBezTo>
                    <a:pt x="897" y="1121"/>
                    <a:pt x="1569" y="673"/>
                    <a:pt x="17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52" name="Google Shape;6752;p10"/>
            <p:cNvSpPr/>
            <p:nvPr/>
          </p:nvSpPr>
          <p:spPr>
            <a:xfrm>
              <a:off x="770400" y="1111300"/>
              <a:ext cx="35975" cy="34525"/>
            </a:xfrm>
            <a:custGeom>
              <a:avLst/>
              <a:gdLst/>
              <a:ahLst/>
              <a:cxnLst/>
              <a:rect l="l" t="t" r="r" b="b"/>
              <a:pathLst>
                <a:path w="1439" h="1381" extrusionOk="0">
                  <a:moveTo>
                    <a:pt x="430" y="1"/>
                  </a:moveTo>
                  <a:cubicBezTo>
                    <a:pt x="310" y="1"/>
                    <a:pt x="168" y="12"/>
                    <a:pt x="0" y="36"/>
                  </a:cubicBezTo>
                  <a:cubicBezTo>
                    <a:pt x="0" y="708"/>
                    <a:pt x="224" y="1156"/>
                    <a:pt x="1345" y="1380"/>
                  </a:cubicBezTo>
                  <a:cubicBezTo>
                    <a:pt x="945" y="780"/>
                    <a:pt x="1438" y="1"/>
                    <a:pt x="43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53" name="Google Shape;6753;p10"/>
            <p:cNvSpPr/>
            <p:nvPr/>
          </p:nvSpPr>
          <p:spPr>
            <a:xfrm>
              <a:off x="787200" y="1532400"/>
              <a:ext cx="16825" cy="16825"/>
            </a:xfrm>
            <a:custGeom>
              <a:avLst/>
              <a:gdLst/>
              <a:ahLst/>
              <a:cxnLst/>
              <a:rect l="l" t="t" r="r" b="b"/>
              <a:pathLst>
                <a:path w="673" h="673" extrusionOk="0">
                  <a:moveTo>
                    <a:pt x="1" y="0"/>
                  </a:moveTo>
                  <a:cubicBezTo>
                    <a:pt x="1" y="225"/>
                    <a:pt x="1" y="673"/>
                    <a:pt x="225" y="673"/>
                  </a:cubicBezTo>
                  <a:cubicBezTo>
                    <a:pt x="673" y="673"/>
                    <a:pt x="449"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54" name="Google Shape;6754;p10"/>
            <p:cNvSpPr/>
            <p:nvPr/>
          </p:nvSpPr>
          <p:spPr>
            <a:xfrm>
              <a:off x="764800" y="1571625"/>
              <a:ext cx="50450" cy="39250"/>
            </a:xfrm>
            <a:custGeom>
              <a:avLst/>
              <a:gdLst/>
              <a:ahLst/>
              <a:cxnLst/>
              <a:rect l="l" t="t" r="r" b="b"/>
              <a:pathLst>
                <a:path w="2018" h="1570" extrusionOk="0">
                  <a:moveTo>
                    <a:pt x="224" y="0"/>
                  </a:moveTo>
                  <a:cubicBezTo>
                    <a:pt x="0" y="448"/>
                    <a:pt x="224" y="1121"/>
                    <a:pt x="672" y="1569"/>
                  </a:cubicBezTo>
                  <a:lnTo>
                    <a:pt x="672" y="1569"/>
                  </a:lnTo>
                  <a:cubicBezTo>
                    <a:pt x="672" y="897"/>
                    <a:pt x="2017" y="0"/>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55" name="Google Shape;6755;p10"/>
            <p:cNvSpPr/>
            <p:nvPr/>
          </p:nvSpPr>
          <p:spPr>
            <a:xfrm>
              <a:off x="776000" y="2014250"/>
              <a:ext cx="11225" cy="11225"/>
            </a:xfrm>
            <a:custGeom>
              <a:avLst/>
              <a:gdLst/>
              <a:ahLst/>
              <a:cxnLst/>
              <a:rect l="l" t="t" r="r" b="b"/>
              <a:pathLst>
                <a:path w="449" h="449" extrusionOk="0">
                  <a:moveTo>
                    <a:pt x="224" y="0"/>
                  </a:moveTo>
                  <a:cubicBezTo>
                    <a:pt x="0" y="0"/>
                    <a:pt x="224" y="449"/>
                    <a:pt x="449" y="449"/>
                  </a:cubicBezTo>
                  <a:cubicBezTo>
                    <a:pt x="449" y="225"/>
                    <a:pt x="449" y="0"/>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56" name="Google Shape;6756;p10"/>
            <p:cNvSpPr/>
            <p:nvPr/>
          </p:nvSpPr>
          <p:spPr>
            <a:xfrm>
              <a:off x="759175" y="2047875"/>
              <a:ext cx="28050" cy="28025"/>
            </a:xfrm>
            <a:custGeom>
              <a:avLst/>
              <a:gdLst/>
              <a:ahLst/>
              <a:cxnLst/>
              <a:rect l="l" t="t" r="r" b="b"/>
              <a:pathLst>
                <a:path w="1122" h="1121" extrusionOk="0">
                  <a:moveTo>
                    <a:pt x="1122" y="0"/>
                  </a:moveTo>
                  <a:cubicBezTo>
                    <a:pt x="225" y="0"/>
                    <a:pt x="1" y="448"/>
                    <a:pt x="1" y="1121"/>
                  </a:cubicBezTo>
                  <a:cubicBezTo>
                    <a:pt x="673" y="897"/>
                    <a:pt x="1122" y="673"/>
                    <a:pt x="112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57" name="Google Shape;6757;p10"/>
            <p:cNvSpPr/>
            <p:nvPr/>
          </p:nvSpPr>
          <p:spPr>
            <a:xfrm>
              <a:off x="663925" y="2047875"/>
              <a:ext cx="56075" cy="39225"/>
            </a:xfrm>
            <a:custGeom>
              <a:avLst/>
              <a:gdLst/>
              <a:ahLst/>
              <a:cxnLst/>
              <a:rect l="l" t="t" r="r" b="b"/>
              <a:pathLst>
                <a:path w="2243" h="1569" extrusionOk="0">
                  <a:moveTo>
                    <a:pt x="2242" y="0"/>
                  </a:moveTo>
                  <a:lnTo>
                    <a:pt x="2242" y="0"/>
                  </a:lnTo>
                  <a:cubicBezTo>
                    <a:pt x="897" y="224"/>
                    <a:pt x="1" y="673"/>
                    <a:pt x="1" y="1569"/>
                  </a:cubicBezTo>
                  <a:cubicBezTo>
                    <a:pt x="2018" y="1345"/>
                    <a:pt x="1570" y="1121"/>
                    <a:pt x="224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58" name="Google Shape;6758;p10"/>
            <p:cNvSpPr/>
            <p:nvPr/>
          </p:nvSpPr>
          <p:spPr>
            <a:xfrm>
              <a:off x="659775" y="1705350"/>
              <a:ext cx="21000" cy="18325"/>
            </a:xfrm>
            <a:custGeom>
              <a:avLst/>
              <a:gdLst/>
              <a:ahLst/>
              <a:cxnLst/>
              <a:rect l="l" t="t" r="r" b="b"/>
              <a:pathLst>
                <a:path w="840" h="733" extrusionOk="0">
                  <a:moveTo>
                    <a:pt x="615" y="0"/>
                  </a:moveTo>
                  <a:cubicBezTo>
                    <a:pt x="16" y="0"/>
                    <a:pt x="1" y="732"/>
                    <a:pt x="447" y="732"/>
                  </a:cubicBezTo>
                  <a:cubicBezTo>
                    <a:pt x="497" y="732"/>
                    <a:pt x="553" y="723"/>
                    <a:pt x="615" y="702"/>
                  </a:cubicBezTo>
                  <a:cubicBezTo>
                    <a:pt x="615" y="254"/>
                    <a:pt x="839" y="254"/>
                    <a:pt x="839" y="30"/>
                  </a:cubicBezTo>
                  <a:cubicBezTo>
                    <a:pt x="757" y="9"/>
                    <a:pt x="682" y="0"/>
                    <a:pt x="6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59" name="Google Shape;6759;p10"/>
            <p:cNvSpPr/>
            <p:nvPr/>
          </p:nvSpPr>
          <p:spPr>
            <a:xfrm>
              <a:off x="613500" y="1762125"/>
              <a:ext cx="11250" cy="16825"/>
            </a:xfrm>
            <a:custGeom>
              <a:avLst/>
              <a:gdLst/>
              <a:ahLst/>
              <a:cxnLst/>
              <a:rect l="l" t="t" r="r" b="b"/>
              <a:pathLst>
                <a:path w="450" h="673" extrusionOk="0">
                  <a:moveTo>
                    <a:pt x="1" y="0"/>
                  </a:moveTo>
                  <a:cubicBezTo>
                    <a:pt x="1" y="224"/>
                    <a:pt x="1" y="448"/>
                    <a:pt x="225" y="673"/>
                  </a:cubicBezTo>
                  <a:cubicBezTo>
                    <a:pt x="449" y="673"/>
                    <a:pt x="225"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60" name="Google Shape;6760;p10"/>
            <p:cNvSpPr/>
            <p:nvPr/>
          </p:nvSpPr>
          <p:spPr>
            <a:xfrm>
              <a:off x="568675" y="1818150"/>
              <a:ext cx="50450" cy="33650"/>
            </a:xfrm>
            <a:custGeom>
              <a:avLst/>
              <a:gdLst/>
              <a:ahLst/>
              <a:cxnLst/>
              <a:rect l="l" t="t" r="r" b="b"/>
              <a:pathLst>
                <a:path w="2018" h="1346" extrusionOk="0">
                  <a:moveTo>
                    <a:pt x="2018" y="0"/>
                  </a:moveTo>
                  <a:cubicBezTo>
                    <a:pt x="1122" y="0"/>
                    <a:pt x="449" y="673"/>
                    <a:pt x="1" y="1345"/>
                  </a:cubicBezTo>
                  <a:cubicBezTo>
                    <a:pt x="897" y="1121"/>
                    <a:pt x="1570" y="673"/>
                    <a:pt x="201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61" name="Google Shape;6761;p10"/>
            <p:cNvSpPr/>
            <p:nvPr/>
          </p:nvSpPr>
          <p:spPr>
            <a:xfrm>
              <a:off x="591100" y="1778925"/>
              <a:ext cx="16825" cy="22450"/>
            </a:xfrm>
            <a:custGeom>
              <a:avLst/>
              <a:gdLst/>
              <a:ahLst/>
              <a:cxnLst/>
              <a:rect l="l" t="t" r="r" b="b"/>
              <a:pathLst>
                <a:path w="673" h="898" extrusionOk="0">
                  <a:moveTo>
                    <a:pt x="673" y="1"/>
                  </a:moveTo>
                  <a:cubicBezTo>
                    <a:pt x="225" y="1"/>
                    <a:pt x="0" y="449"/>
                    <a:pt x="0" y="897"/>
                  </a:cubicBezTo>
                  <a:cubicBezTo>
                    <a:pt x="673" y="897"/>
                    <a:pt x="673" y="449"/>
                    <a:pt x="6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62" name="Google Shape;6762;p10"/>
            <p:cNvSpPr/>
            <p:nvPr/>
          </p:nvSpPr>
          <p:spPr>
            <a:xfrm>
              <a:off x="596700" y="3286100"/>
              <a:ext cx="16825" cy="11250"/>
            </a:xfrm>
            <a:custGeom>
              <a:avLst/>
              <a:gdLst/>
              <a:ahLst/>
              <a:cxnLst/>
              <a:rect l="l" t="t" r="r" b="b"/>
              <a:pathLst>
                <a:path w="673" h="450" extrusionOk="0">
                  <a:moveTo>
                    <a:pt x="1" y="1"/>
                  </a:moveTo>
                  <a:cubicBezTo>
                    <a:pt x="1" y="1"/>
                    <a:pt x="1" y="449"/>
                    <a:pt x="225" y="449"/>
                  </a:cubicBezTo>
                  <a:cubicBezTo>
                    <a:pt x="673" y="449"/>
                    <a:pt x="449"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63" name="Google Shape;6763;p10"/>
            <p:cNvSpPr/>
            <p:nvPr/>
          </p:nvSpPr>
          <p:spPr>
            <a:xfrm>
              <a:off x="591100" y="3420575"/>
              <a:ext cx="8250" cy="12375"/>
            </a:xfrm>
            <a:custGeom>
              <a:avLst/>
              <a:gdLst/>
              <a:ahLst/>
              <a:cxnLst/>
              <a:rect l="l" t="t" r="r" b="b"/>
              <a:pathLst>
                <a:path w="330" h="495" extrusionOk="0">
                  <a:moveTo>
                    <a:pt x="0" y="1"/>
                  </a:moveTo>
                  <a:cubicBezTo>
                    <a:pt x="0" y="225"/>
                    <a:pt x="0" y="449"/>
                    <a:pt x="225" y="449"/>
                  </a:cubicBezTo>
                  <a:cubicBezTo>
                    <a:pt x="257" y="481"/>
                    <a:pt x="275" y="495"/>
                    <a:pt x="283" y="495"/>
                  </a:cubicBezTo>
                  <a:cubicBezTo>
                    <a:pt x="330" y="495"/>
                    <a:pt x="0"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64" name="Google Shape;6764;p10"/>
            <p:cNvSpPr/>
            <p:nvPr/>
          </p:nvSpPr>
          <p:spPr>
            <a:xfrm>
              <a:off x="546275" y="1795725"/>
              <a:ext cx="33650" cy="33650"/>
            </a:xfrm>
            <a:custGeom>
              <a:avLst/>
              <a:gdLst/>
              <a:ahLst/>
              <a:cxnLst/>
              <a:rect l="l" t="t" r="r" b="b"/>
              <a:pathLst>
                <a:path w="1346" h="1346" extrusionOk="0">
                  <a:moveTo>
                    <a:pt x="1345" y="1"/>
                  </a:moveTo>
                  <a:cubicBezTo>
                    <a:pt x="0" y="1"/>
                    <a:pt x="449" y="1346"/>
                    <a:pt x="1345" y="1346"/>
                  </a:cubicBezTo>
                  <a:cubicBezTo>
                    <a:pt x="1345" y="673"/>
                    <a:pt x="897" y="673"/>
                    <a:pt x="134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65" name="Google Shape;6765;p10"/>
            <p:cNvSpPr/>
            <p:nvPr/>
          </p:nvSpPr>
          <p:spPr>
            <a:xfrm>
              <a:off x="549075" y="1857375"/>
              <a:ext cx="28050" cy="4225"/>
            </a:xfrm>
            <a:custGeom>
              <a:avLst/>
              <a:gdLst/>
              <a:ahLst/>
              <a:cxnLst/>
              <a:rect l="l" t="t" r="r" b="b"/>
              <a:pathLst>
                <a:path w="1122" h="169" extrusionOk="0">
                  <a:moveTo>
                    <a:pt x="561" y="0"/>
                  </a:moveTo>
                  <a:lnTo>
                    <a:pt x="561" y="0"/>
                  </a:lnTo>
                  <a:cubicBezTo>
                    <a:pt x="1" y="112"/>
                    <a:pt x="281" y="168"/>
                    <a:pt x="561" y="168"/>
                  </a:cubicBezTo>
                  <a:cubicBezTo>
                    <a:pt x="841" y="168"/>
                    <a:pt x="1121" y="112"/>
                    <a:pt x="56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66" name="Google Shape;6766;p10"/>
            <p:cNvSpPr/>
            <p:nvPr/>
          </p:nvSpPr>
          <p:spPr>
            <a:xfrm>
              <a:off x="540025" y="1862975"/>
              <a:ext cx="24825" cy="6500"/>
            </a:xfrm>
            <a:custGeom>
              <a:avLst/>
              <a:gdLst/>
              <a:ahLst/>
              <a:cxnLst/>
              <a:rect l="l" t="t" r="r" b="b"/>
              <a:pathLst>
                <a:path w="993" h="260" extrusionOk="0">
                  <a:moveTo>
                    <a:pt x="475" y="0"/>
                  </a:moveTo>
                  <a:lnTo>
                    <a:pt x="475" y="0"/>
                  </a:lnTo>
                  <a:cubicBezTo>
                    <a:pt x="1" y="190"/>
                    <a:pt x="88" y="259"/>
                    <a:pt x="278" y="259"/>
                  </a:cubicBezTo>
                  <a:cubicBezTo>
                    <a:pt x="539" y="259"/>
                    <a:pt x="992" y="130"/>
                    <a:pt x="47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67" name="Google Shape;6767;p10"/>
            <p:cNvSpPr/>
            <p:nvPr/>
          </p:nvSpPr>
          <p:spPr>
            <a:xfrm>
              <a:off x="529475" y="1409125"/>
              <a:ext cx="16825" cy="11250"/>
            </a:xfrm>
            <a:custGeom>
              <a:avLst/>
              <a:gdLst/>
              <a:ahLst/>
              <a:cxnLst/>
              <a:rect l="l" t="t" r="r" b="b"/>
              <a:pathLst>
                <a:path w="673" h="450" extrusionOk="0">
                  <a:moveTo>
                    <a:pt x="224" y="1"/>
                  </a:moveTo>
                  <a:cubicBezTo>
                    <a:pt x="0" y="1"/>
                    <a:pt x="224" y="449"/>
                    <a:pt x="672" y="449"/>
                  </a:cubicBezTo>
                  <a:cubicBezTo>
                    <a:pt x="672" y="225"/>
                    <a:pt x="672" y="1"/>
                    <a:pt x="2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68" name="Google Shape;6768;p10"/>
            <p:cNvSpPr/>
            <p:nvPr/>
          </p:nvSpPr>
          <p:spPr>
            <a:xfrm>
              <a:off x="525600" y="1840550"/>
              <a:ext cx="22425" cy="6500"/>
            </a:xfrm>
            <a:custGeom>
              <a:avLst/>
              <a:gdLst/>
              <a:ahLst/>
              <a:cxnLst/>
              <a:rect l="l" t="t" r="r" b="b"/>
              <a:pathLst>
                <a:path w="897" h="260" extrusionOk="0">
                  <a:moveTo>
                    <a:pt x="379" y="1"/>
                  </a:moveTo>
                  <a:lnTo>
                    <a:pt x="379" y="1"/>
                  </a:lnTo>
                  <a:cubicBezTo>
                    <a:pt x="0" y="190"/>
                    <a:pt x="102" y="260"/>
                    <a:pt x="278" y="260"/>
                  </a:cubicBezTo>
                  <a:cubicBezTo>
                    <a:pt x="518" y="260"/>
                    <a:pt x="897" y="130"/>
                    <a:pt x="3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69" name="Google Shape;6769;p10"/>
            <p:cNvSpPr/>
            <p:nvPr/>
          </p:nvSpPr>
          <p:spPr>
            <a:xfrm>
              <a:off x="456625" y="2193550"/>
              <a:ext cx="67250" cy="39250"/>
            </a:xfrm>
            <a:custGeom>
              <a:avLst/>
              <a:gdLst/>
              <a:ahLst/>
              <a:cxnLst/>
              <a:rect l="l" t="t" r="r" b="b"/>
              <a:pathLst>
                <a:path w="2690" h="1570" extrusionOk="0">
                  <a:moveTo>
                    <a:pt x="2690" y="0"/>
                  </a:moveTo>
                  <a:lnTo>
                    <a:pt x="2690" y="0"/>
                  </a:lnTo>
                  <a:cubicBezTo>
                    <a:pt x="1569" y="224"/>
                    <a:pt x="1" y="897"/>
                    <a:pt x="449" y="1569"/>
                  </a:cubicBezTo>
                  <a:cubicBezTo>
                    <a:pt x="1121" y="897"/>
                    <a:pt x="2242" y="673"/>
                    <a:pt x="269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70" name="Google Shape;6770;p10"/>
            <p:cNvSpPr/>
            <p:nvPr/>
          </p:nvSpPr>
          <p:spPr>
            <a:xfrm>
              <a:off x="430125" y="1906050"/>
              <a:ext cx="21550" cy="12975"/>
            </a:xfrm>
            <a:custGeom>
              <a:avLst/>
              <a:gdLst/>
              <a:ahLst/>
              <a:cxnLst/>
              <a:rect l="l" t="t" r="r" b="b"/>
              <a:pathLst>
                <a:path w="862" h="519" extrusionOk="0">
                  <a:moveTo>
                    <a:pt x="654" y="1"/>
                  </a:moveTo>
                  <a:cubicBezTo>
                    <a:pt x="434" y="1"/>
                    <a:pt x="0" y="260"/>
                    <a:pt x="388" y="518"/>
                  </a:cubicBezTo>
                  <a:cubicBezTo>
                    <a:pt x="862" y="140"/>
                    <a:pt x="815" y="1"/>
                    <a:pt x="65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71" name="Google Shape;6771;p10"/>
            <p:cNvSpPr/>
            <p:nvPr/>
          </p:nvSpPr>
          <p:spPr>
            <a:xfrm>
              <a:off x="422150" y="2232000"/>
              <a:ext cx="28900" cy="9625"/>
            </a:xfrm>
            <a:custGeom>
              <a:avLst/>
              <a:gdLst/>
              <a:ahLst/>
              <a:cxnLst/>
              <a:rect l="l" t="t" r="r" b="b"/>
              <a:pathLst>
                <a:path w="1156" h="385" extrusionOk="0">
                  <a:moveTo>
                    <a:pt x="733" y="1"/>
                  </a:moveTo>
                  <a:cubicBezTo>
                    <a:pt x="0" y="1"/>
                    <a:pt x="356" y="384"/>
                    <a:pt x="728" y="384"/>
                  </a:cubicBezTo>
                  <a:cubicBezTo>
                    <a:pt x="907" y="384"/>
                    <a:pt x="1089" y="295"/>
                    <a:pt x="1155" y="31"/>
                  </a:cubicBezTo>
                  <a:cubicBezTo>
                    <a:pt x="986" y="10"/>
                    <a:pt x="847" y="1"/>
                    <a:pt x="73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72" name="Google Shape;6772;p10"/>
            <p:cNvSpPr/>
            <p:nvPr/>
          </p:nvSpPr>
          <p:spPr>
            <a:xfrm>
              <a:off x="307750" y="1957075"/>
              <a:ext cx="25625" cy="12375"/>
            </a:xfrm>
            <a:custGeom>
              <a:avLst/>
              <a:gdLst/>
              <a:ahLst/>
              <a:cxnLst/>
              <a:rect l="l" t="t" r="r" b="b"/>
              <a:pathLst>
                <a:path w="1025" h="495" extrusionOk="0">
                  <a:moveTo>
                    <a:pt x="753" y="1"/>
                  </a:moveTo>
                  <a:cubicBezTo>
                    <a:pt x="247" y="1"/>
                    <a:pt x="0" y="495"/>
                    <a:pt x="577" y="495"/>
                  </a:cubicBezTo>
                  <a:cubicBezTo>
                    <a:pt x="577" y="270"/>
                    <a:pt x="1025" y="270"/>
                    <a:pt x="1025" y="46"/>
                  </a:cubicBezTo>
                  <a:cubicBezTo>
                    <a:pt x="929" y="14"/>
                    <a:pt x="837" y="1"/>
                    <a:pt x="75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73" name="Google Shape;6773;p10"/>
            <p:cNvSpPr/>
            <p:nvPr/>
          </p:nvSpPr>
          <p:spPr>
            <a:xfrm>
              <a:off x="288550" y="2292875"/>
              <a:ext cx="39225" cy="12750"/>
            </a:xfrm>
            <a:custGeom>
              <a:avLst/>
              <a:gdLst/>
              <a:ahLst/>
              <a:cxnLst/>
              <a:rect l="l" t="t" r="r" b="b"/>
              <a:pathLst>
                <a:path w="1569" h="510" extrusionOk="0">
                  <a:moveTo>
                    <a:pt x="1103" y="0"/>
                  </a:moveTo>
                  <a:cubicBezTo>
                    <a:pt x="509" y="0"/>
                    <a:pt x="181" y="328"/>
                    <a:pt x="0" y="510"/>
                  </a:cubicBezTo>
                  <a:cubicBezTo>
                    <a:pt x="672" y="510"/>
                    <a:pt x="1569" y="510"/>
                    <a:pt x="1569" y="61"/>
                  </a:cubicBezTo>
                  <a:cubicBezTo>
                    <a:pt x="1398" y="18"/>
                    <a:pt x="1243" y="0"/>
                    <a:pt x="11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74" name="Google Shape;6774;p10"/>
            <p:cNvSpPr/>
            <p:nvPr/>
          </p:nvSpPr>
          <p:spPr>
            <a:xfrm>
              <a:off x="249325" y="1033750"/>
              <a:ext cx="16825" cy="5625"/>
            </a:xfrm>
            <a:custGeom>
              <a:avLst/>
              <a:gdLst/>
              <a:ahLst/>
              <a:cxnLst/>
              <a:rect l="l" t="t" r="r" b="b"/>
              <a:pathLst>
                <a:path w="673" h="225" extrusionOk="0">
                  <a:moveTo>
                    <a:pt x="448" y="0"/>
                  </a:moveTo>
                  <a:cubicBezTo>
                    <a:pt x="0" y="0"/>
                    <a:pt x="448" y="224"/>
                    <a:pt x="673" y="224"/>
                  </a:cubicBezTo>
                  <a:cubicBezTo>
                    <a:pt x="673" y="224"/>
                    <a:pt x="673" y="0"/>
                    <a:pt x="4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75" name="Google Shape;6775;p10"/>
            <p:cNvSpPr/>
            <p:nvPr/>
          </p:nvSpPr>
          <p:spPr>
            <a:xfrm>
              <a:off x="252525" y="2324775"/>
              <a:ext cx="12625" cy="6500"/>
            </a:xfrm>
            <a:custGeom>
              <a:avLst/>
              <a:gdLst/>
              <a:ahLst/>
              <a:cxnLst/>
              <a:rect l="l" t="t" r="r" b="b"/>
              <a:pathLst>
                <a:path w="505" h="260" extrusionOk="0">
                  <a:moveTo>
                    <a:pt x="38" y="1"/>
                  </a:moveTo>
                  <a:cubicBezTo>
                    <a:pt x="1" y="1"/>
                    <a:pt x="454" y="259"/>
                    <a:pt x="491" y="259"/>
                  </a:cubicBezTo>
                  <a:cubicBezTo>
                    <a:pt x="505" y="259"/>
                    <a:pt x="463" y="225"/>
                    <a:pt x="320" y="130"/>
                  </a:cubicBezTo>
                  <a:cubicBezTo>
                    <a:pt x="131" y="35"/>
                    <a:pt x="52" y="1"/>
                    <a:pt x="3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76" name="Google Shape;6776;p10"/>
            <p:cNvSpPr/>
            <p:nvPr/>
          </p:nvSpPr>
          <p:spPr>
            <a:xfrm>
              <a:off x="232500" y="2367225"/>
              <a:ext cx="44850" cy="22450"/>
            </a:xfrm>
            <a:custGeom>
              <a:avLst/>
              <a:gdLst/>
              <a:ahLst/>
              <a:cxnLst/>
              <a:rect l="l" t="t" r="r" b="b"/>
              <a:pathLst>
                <a:path w="1794" h="898" extrusionOk="0">
                  <a:moveTo>
                    <a:pt x="1794" y="1"/>
                  </a:moveTo>
                  <a:cubicBezTo>
                    <a:pt x="673" y="1"/>
                    <a:pt x="1" y="1"/>
                    <a:pt x="225" y="897"/>
                  </a:cubicBezTo>
                  <a:lnTo>
                    <a:pt x="1794"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77" name="Google Shape;6777;p10"/>
            <p:cNvSpPr/>
            <p:nvPr/>
          </p:nvSpPr>
          <p:spPr>
            <a:xfrm>
              <a:off x="6855175" y="742400"/>
              <a:ext cx="95275" cy="162500"/>
            </a:xfrm>
            <a:custGeom>
              <a:avLst/>
              <a:gdLst/>
              <a:ahLst/>
              <a:cxnLst/>
              <a:rect l="l" t="t" r="r" b="b"/>
              <a:pathLst>
                <a:path w="3811" h="6500" extrusionOk="0">
                  <a:moveTo>
                    <a:pt x="3811" y="0"/>
                  </a:moveTo>
                  <a:cubicBezTo>
                    <a:pt x="1122" y="0"/>
                    <a:pt x="1" y="2017"/>
                    <a:pt x="1" y="6499"/>
                  </a:cubicBezTo>
                  <a:lnTo>
                    <a:pt x="381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78" name="Google Shape;6778;p10"/>
            <p:cNvSpPr/>
            <p:nvPr/>
          </p:nvSpPr>
          <p:spPr>
            <a:xfrm>
              <a:off x="6658000" y="748875"/>
              <a:ext cx="176675" cy="312900"/>
            </a:xfrm>
            <a:custGeom>
              <a:avLst/>
              <a:gdLst/>
              <a:ahLst/>
              <a:cxnLst/>
              <a:rect l="l" t="t" r="r" b="b"/>
              <a:pathLst>
                <a:path w="7067" h="12516" extrusionOk="0">
                  <a:moveTo>
                    <a:pt x="6968" y="1"/>
                  </a:moveTo>
                  <a:lnTo>
                    <a:pt x="6968" y="1"/>
                  </a:lnTo>
                  <a:cubicBezTo>
                    <a:pt x="6577" y="1"/>
                    <a:pt x="0" y="11979"/>
                    <a:pt x="716" y="12516"/>
                  </a:cubicBezTo>
                  <a:cubicBezTo>
                    <a:pt x="2509" y="9154"/>
                    <a:pt x="4078" y="6016"/>
                    <a:pt x="5871" y="2655"/>
                  </a:cubicBezTo>
                  <a:cubicBezTo>
                    <a:pt x="6773" y="761"/>
                    <a:pt x="7067" y="1"/>
                    <a:pt x="696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79" name="Google Shape;6779;p10"/>
            <p:cNvSpPr/>
            <p:nvPr/>
          </p:nvSpPr>
          <p:spPr>
            <a:xfrm>
              <a:off x="6838375" y="748000"/>
              <a:ext cx="39250" cy="22425"/>
            </a:xfrm>
            <a:custGeom>
              <a:avLst/>
              <a:gdLst/>
              <a:ahLst/>
              <a:cxnLst/>
              <a:rect l="l" t="t" r="r" b="b"/>
              <a:pathLst>
                <a:path w="1570" h="897" extrusionOk="0">
                  <a:moveTo>
                    <a:pt x="673" y="0"/>
                  </a:moveTo>
                  <a:cubicBezTo>
                    <a:pt x="673" y="224"/>
                    <a:pt x="1" y="897"/>
                    <a:pt x="449" y="897"/>
                  </a:cubicBezTo>
                  <a:cubicBezTo>
                    <a:pt x="673" y="672"/>
                    <a:pt x="1569" y="224"/>
                    <a:pt x="6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80" name="Google Shape;6780;p10"/>
            <p:cNvSpPr/>
            <p:nvPr/>
          </p:nvSpPr>
          <p:spPr>
            <a:xfrm>
              <a:off x="6743125" y="949700"/>
              <a:ext cx="28050" cy="28025"/>
            </a:xfrm>
            <a:custGeom>
              <a:avLst/>
              <a:gdLst/>
              <a:ahLst/>
              <a:cxnLst/>
              <a:rect l="l" t="t" r="r" b="b"/>
              <a:pathLst>
                <a:path w="1122" h="1121" extrusionOk="0">
                  <a:moveTo>
                    <a:pt x="1121" y="0"/>
                  </a:moveTo>
                  <a:cubicBezTo>
                    <a:pt x="225" y="224"/>
                    <a:pt x="449" y="673"/>
                    <a:pt x="1" y="1121"/>
                  </a:cubicBezTo>
                  <a:cubicBezTo>
                    <a:pt x="673" y="1121"/>
                    <a:pt x="673" y="673"/>
                    <a:pt x="112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81" name="Google Shape;6781;p10"/>
            <p:cNvSpPr/>
            <p:nvPr/>
          </p:nvSpPr>
          <p:spPr>
            <a:xfrm>
              <a:off x="6664675" y="3842550"/>
              <a:ext cx="22450" cy="15725"/>
            </a:xfrm>
            <a:custGeom>
              <a:avLst/>
              <a:gdLst/>
              <a:ahLst/>
              <a:cxnLst/>
              <a:rect l="l" t="t" r="r" b="b"/>
              <a:pathLst>
                <a:path w="898" h="629" extrusionOk="0">
                  <a:moveTo>
                    <a:pt x="299" y="0"/>
                  </a:moveTo>
                  <a:cubicBezTo>
                    <a:pt x="211" y="0"/>
                    <a:pt x="113" y="43"/>
                    <a:pt x="1" y="155"/>
                  </a:cubicBezTo>
                  <a:cubicBezTo>
                    <a:pt x="327" y="155"/>
                    <a:pt x="534" y="629"/>
                    <a:pt x="710" y="629"/>
                  </a:cubicBezTo>
                  <a:cubicBezTo>
                    <a:pt x="775" y="629"/>
                    <a:pt x="836" y="562"/>
                    <a:pt x="897" y="379"/>
                  </a:cubicBezTo>
                  <a:cubicBezTo>
                    <a:pt x="729" y="379"/>
                    <a:pt x="561" y="0"/>
                    <a:pt x="29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82" name="Google Shape;6782;p10"/>
            <p:cNvSpPr/>
            <p:nvPr/>
          </p:nvSpPr>
          <p:spPr>
            <a:xfrm>
              <a:off x="6513400" y="3997675"/>
              <a:ext cx="5625" cy="11225"/>
            </a:xfrm>
            <a:custGeom>
              <a:avLst/>
              <a:gdLst/>
              <a:ahLst/>
              <a:cxnLst/>
              <a:rect l="l" t="t" r="r" b="b"/>
              <a:pathLst>
                <a:path w="225" h="449" extrusionOk="0">
                  <a:moveTo>
                    <a:pt x="225" y="1"/>
                  </a:moveTo>
                  <a:cubicBezTo>
                    <a:pt x="1" y="1"/>
                    <a:pt x="1" y="225"/>
                    <a:pt x="1" y="449"/>
                  </a:cubicBezTo>
                  <a:lnTo>
                    <a:pt x="22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83" name="Google Shape;6783;p10"/>
            <p:cNvSpPr/>
            <p:nvPr/>
          </p:nvSpPr>
          <p:spPr>
            <a:xfrm>
              <a:off x="6515325" y="3938925"/>
              <a:ext cx="14175" cy="8275"/>
            </a:xfrm>
            <a:custGeom>
              <a:avLst/>
              <a:gdLst/>
              <a:ahLst/>
              <a:cxnLst/>
              <a:rect l="l" t="t" r="r" b="b"/>
              <a:pathLst>
                <a:path w="567" h="331" extrusionOk="0">
                  <a:moveTo>
                    <a:pt x="102" y="0"/>
                  </a:moveTo>
                  <a:cubicBezTo>
                    <a:pt x="1" y="0"/>
                    <a:pt x="452" y="330"/>
                    <a:pt x="533" y="330"/>
                  </a:cubicBezTo>
                  <a:cubicBezTo>
                    <a:pt x="566" y="330"/>
                    <a:pt x="535" y="273"/>
                    <a:pt x="372" y="110"/>
                  </a:cubicBezTo>
                  <a:cubicBezTo>
                    <a:pt x="214" y="31"/>
                    <a:pt x="133" y="0"/>
                    <a:pt x="10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84" name="Google Shape;6784;p10"/>
            <p:cNvSpPr/>
            <p:nvPr/>
          </p:nvSpPr>
          <p:spPr>
            <a:xfrm>
              <a:off x="6513400" y="3947250"/>
              <a:ext cx="25" cy="25"/>
            </a:xfrm>
            <a:custGeom>
              <a:avLst/>
              <a:gdLst/>
              <a:ahLst/>
              <a:cxnLst/>
              <a:rect l="l" t="t" r="r" b="b"/>
              <a:pathLst>
                <a:path w="1" h="1" extrusionOk="0">
                  <a:moveTo>
                    <a:pt x="1" y="1"/>
                  </a:move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85" name="Google Shape;6785;p10"/>
            <p:cNvSpPr/>
            <p:nvPr/>
          </p:nvSpPr>
          <p:spPr>
            <a:xfrm>
              <a:off x="6194050" y="1694875"/>
              <a:ext cx="39225" cy="22450"/>
            </a:xfrm>
            <a:custGeom>
              <a:avLst/>
              <a:gdLst/>
              <a:ahLst/>
              <a:cxnLst/>
              <a:rect l="l" t="t" r="r" b="b"/>
              <a:pathLst>
                <a:path w="1569" h="898" extrusionOk="0">
                  <a:moveTo>
                    <a:pt x="448" y="1"/>
                  </a:moveTo>
                  <a:cubicBezTo>
                    <a:pt x="448" y="1"/>
                    <a:pt x="0" y="897"/>
                    <a:pt x="448" y="897"/>
                  </a:cubicBezTo>
                  <a:cubicBezTo>
                    <a:pt x="672" y="449"/>
                    <a:pt x="1569" y="225"/>
                    <a:pt x="4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86" name="Google Shape;6786;p10"/>
            <p:cNvSpPr/>
            <p:nvPr/>
          </p:nvSpPr>
          <p:spPr>
            <a:xfrm>
              <a:off x="5981125" y="1535400"/>
              <a:ext cx="20175" cy="19425"/>
            </a:xfrm>
            <a:custGeom>
              <a:avLst/>
              <a:gdLst/>
              <a:ahLst/>
              <a:cxnLst/>
              <a:rect l="l" t="t" r="r" b="b"/>
              <a:pathLst>
                <a:path w="807" h="777" extrusionOk="0">
                  <a:moveTo>
                    <a:pt x="606" y="1"/>
                  </a:moveTo>
                  <a:cubicBezTo>
                    <a:pt x="460" y="1"/>
                    <a:pt x="190" y="209"/>
                    <a:pt x="1" y="777"/>
                  </a:cubicBezTo>
                  <a:cubicBezTo>
                    <a:pt x="777" y="389"/>
                    <a:pt x="806" y="1"/>
                    <a:pt x="60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87" name="Google Shape;6787;p10"/>
            <p:cNvSpPr/>
            <p:nvPr/>
          </p:nvSpPr>
          <p:spPr>
            <a:xfrm>
              <a:off x="5930700" y="1582825"/>
              <a:ext cx="50450" cy="50450"/>
            </a:xfrm>
            <a:custGeom>
              <a:avLst/>
              <a:gdLst/>
              <a:ahLst/>
              <a:cxnLst/>
              <a:rect l="l" t="t" r="r" b="b"/>
              <a:pathLst>
                <a:path w="2018" h="2018" extrusionOk="0">
                  <a:moveTo>
                    <a:pt x="1121" y="0"/>
                  </a:moveTo>
                  <a:cubicBezTo>
                    <a:pt x="897" y="449"/>
                    <a:pt x="1" y="2018"/>
                    <a:pt x="673" y="2018"/>
                  </a:cubicBezTo>
                  <a:cubicBezTo>
                    <a:pt x="225" y="1121"/>
                    <a:pt x="2018" y="673"/>
                    <a:pt x="112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88" name="Google Shape;6788;p10"/>
            <p:cNvSpPr/>
            <p:nvPr/>
          </p:nvSpPr>
          <p:spPr>
            <a:xfrm>
              <a:off x="5817000" y="4065000"/>
              <a:ext cx="12000" cy="8275"/>
            </a:xfrm>
            <a:custGeom>
              <a:avLst/>
              <a:gdLst/>
              <a:ahLst/>
              <a:cxnLst/>
              <a:rect l="l" t="t" r="r" b="b"/>
              <a:pathLst>
                <a:path w="480" h="331" extrusionOk="0">
                  <a:moveTo>
                    <a:pt x="6" y="0"/>
                  </a:moveTo>
                  <a:lnTo>
                    <a:pt x="6" y="0"/>
                  </a:lnTo>
                  <a:cubicBezTo>
                    <a:pt x="0" y="0"/>
                    <a:pt x="73" y="58"/>
                    <a:pt x="290" y="221"/>
                  </a:cubicBezTo>
                  <a:cubicBezTo>
                    <a:pt x="409" y="300"/>
                    <a:pt x="458" y="330"/>
                    <a:pt x="463" y="330"/>
                  </a:cubicBezTo>
                  <a:cubicBezTo>
                    <a:pt x="480" y="330"/>
                    <a:pt x="19" y="0"/>
                    <a:pt x="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89" name="Google Shape;6789;p10"/>
            <p:cNvSpPr/>
            <p:nvPr/>
          </p:nvSpPr>
          <p:spPr>
            <a:xfrm>
              <a:off x="5661750" y="1853675"/>
              <a:ext cx="28050" cy="21425"/>
            </a:xfrm>
            <a:custGeom>
              <a:avLst/>
              <a:gdLst/>
              <a:ahLst/>
              <a:cxnLst/>
              <a:rect l="l" t="t" r="r" b="b"/>
              <a:pathLst>
                <a:path w="1122" h="857" extrusionOk="0">
                  <a:moveTo>
                    <a:pt x="246" y="0"/>
                  </a:moveTo>
                  <a:cubicBezTo>
                    <a:pt x="141" y="0"/>
                    <a:pt x="53" y="44"/>
                    <a:pt x="1" y="148"/>
                  </a:cubicBezTo>
                  <a:cubicBezTo>
                    <a:pt x="599" y="148"/>
                    <a:pt x="311" y="857"/>
                    <a:pt x="869" y="857"/>
                  </a:cubicBezTo>
                  <a:cubicBezTo>
                    <a:pt x="939" y="857"/>
                    <a:pt x="1022" y="845"/>
                    <a:pt x="1121" y="821"/>
                  </a:cubicBezTo>
                  <a:cubicBezTo>
                    <a:pt x="1121" y="476"/>
                    <a:pt x="593" y="0"/>
                    <a:pt x="2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90" name="Google Shape;6790;p10"/>
            <p:cNvSpPr/>
            <p:nvPr/>
          </p:nvSpPr>
          <p:spPr>
            <a:xfrm>
              <a:off x="4272225" y="2315700"/>
              <a:ext cx="76950" cy="81825"/>
            </a:xfrm>
            <a:custGeom>
              <a:avLst/>
              <a:gdLst/>
              <a:ahLst/>
              <a:cxnLst/>
              <a:rect l="l" t="t" r="r" b="b"/>
              <a:pathLst>
                <a:path w="3078" h="3273" extrusionOk="0">
                  <a:moveTo>
                    <a:pt x="472" y="206"/>
                  </a:moveTo>
                  <a:cubicBezTo>
                    <a:pt x="458" y="206"/>
                    <a:pt x="449" y="224"/>
                    <a:pt x="449" y="269"/>
                  </a:cubicBezTo>
                  <a:cubicBezTo>
                    <a:pt x="449" y="269"/>
                    <a:pt x="449" y="493"/>
                    <a:pt x="673" y="493"/>
                  </a:cubicBezTo>
                  <a:cubicBezTo>
                    <a:pt x="673" y="493"/>
                    <a:pt x="530" y="206"/>
                    <a:pt x="472" y="206"/>
                  </a:cubicBezTo>
                  <a:close/>
                  <a:moveTo>
                    <a:pt x="1" y="1389"/>
                  </a:moveTo>
                  <a:cubicBezTo>
                    <a:pt x="1" y="1390"/>
                    <a:pt x="1" y="1614"/>
                    <a:pt x="225" y="1614"/>
                  </a:cubicBezTo>
                  <a:cubicBezTo>
                    <a:pt x="225" y="1614"/>
                    <a:pt x="85" y="1474"/>
                    <a:pt x="1" y="1389"/>
                  </a:cubicBezTo>
                  <a:close/>
                  <a:moveTo>
                    <a:pt x="1706" y="1"/>
                  </a:moveTo>
                  <a:cubicBezTo>
                    <a:pt x="1555" y="1"/>
                    <a:pt x="1363" y="15"/>
                    <a:pt x="1121" y="45"/>
                  </a:cubicBezTo>
                  <a:cubicBezTo>
                    <a:pt x="875" y="537"/>
                    <a:pt x="798" y="1148"/>
                    <a:pt x="843" y="1705"/>
                  </a:cubicBezTo>
                  <a:lnTo>
                    <a:pt x="843" y="1705"/>
                  </a:lnTo>
                  <a:cubicBezTo>
                    <a:pt x="1014" y="1149"/>
                    <a:pt x="3078" y="1"/>
                    <a:pt x="1706" y="1"/>
                  </a:cubicBezTo>
                  <a:close/>
                  <a:moveTo>
                    <a:pt x="843" y="1705"/>
                  </a:moveTo>
                  <a:cubicBezTo>
                    <a:pt x="825" y="1764"/>
                    <a:pt x="828" y="1817"/>
                    <a:pt x="859" y="1860"/>
                  </a:cubicBezTo>
                  <a:lnTo>
                    <a:pt x="859" y="1860"/>
                  </a:lnTo>
                  <a:cubicBezTo>
                    <a:pt x="853" y="1809"/>
                    <a:pt x="848" y="1757"/>
                    <a:pt x="843" y="1705"/>
                  </a:cubicBezTo>
                  <a:close/>
                  <a:moveTo>
                    <a:pt x="2914" y="1838"/>
                  </a:moveTo>
                  <a:cubicBezTo>
                    <a:pt x="2236" y="1951"/>
                    <a:pt x="1757" y="2000"/>
                    <a:pt x="1431" y="2000"/>
                  </a:cubicBezTo>
                  <a:cubicBezTo>
                    <a:pt x="1095" y="2000"/>
                    <a:pt x="921" y="1948"/>
                    <a:pt x="859" y="1860"/>
                  </a:cubicBezTo>
                  <a:lnTo>
                    <a:pt x="859" y="1860"/>
                  </a:lnTo>
                  <a:cubicBezTo>
                    <a:pt x="956" y="2637"/>
                    <a:pt x="1292" y="3273"/>
                    <a:pt x="1734" y="3273"/>
                  </a:cubicBezTo>
                  <a:cubicBezTo>
                    <a:pt x="2084" y="3273"/>
                    <a:pt x="2499" y="2876"/>
                    <a:pt x="2914" y="1838"/>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91" name="Google Shape;6791;p10"/>
            <p:cNvSpPr/>
            <p:nvPr/>
          </p:nvSpPr>
          <p:spPr>
            <a:xfrm>
              <a:off x="5314375" y="1457525"/>
              <a:ext cx="33775" cy="20900"/>
            </a:xfrm>
            <a:custGeom>
              <a:avLst/>
              <a:gdLst/>
              <a:ahLst/>
              <a:cxnLst/>
              <a:rect l="l" t="t" r="r" b="b"/>
              <a:pathLst>
                <a:path w="1351" h="836" extrusionOk="0">
                  <a:moveTo>
                    <a:pt x="1091" y="0"/>
                  </a:moveTo>
                  <a:cubicBezTo>
                    <a:pt x="1046" y="0"/>
                    <a:pt x="983" y="25"/>
                    <a:pt x="897" y="82"/>
                  </a:cubicBezTo>
                  <a:cubicBezTo>
                    <a:pt x="897" y="530"/>
                    <a:pt x="225" y="530"/>
                    <a:pt x="1" y="754"/>
                  </a:cubicBezTo>
                  <a:cubicBezTo>
                    <a:pt x="115" y="811"/>
                    <a:pt x="225" y="836"/>
                    <a:pt x="330" y="836"/>
                  </a:cubicBezTo>
                  <a:cubicBezTo>
                    <a:pt x="942" y="836"/>
                    <a:pt x="1350" y="0"/>
                    <a:pt x="109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92" name="Google Shape;6792;p10"/>
            <p:cNvSpPr/>
            <p:nvPr/>
          </p:nvSpPr>
          <p:spPr>
            <a:xfrm>
              <a:off x="5493675" y="1280275"/>
              <a:ext cx="11225" cy="11225"/>
            </a:xfrm>
            <a:custGeom>
              <a:avLst/>
              <a:gdLst/>
              <a:ahLst/>
              <a:cxnLst/>
              <a:rect l="l" t="t" r="r" b="b"/>
              <a:pathLst>
                <a:path w="449" h="449" extrusionOk="0">
                  <a:moveTo>
                    <a:pt x="224" y="0"/>
                  </a:moveTo>
                  <a:cubicBezTo>
                    <a:pt x="0" y="0"/>
                    <a:pt x="224" y="448"/>
                    <a:pt x="449" y="448"/>
                  </a:cubicBezTo>
                  <a:cubicBezTo>
                    <a:pt x="449" y="448"/>
                    <a:pt x="449" y="0"/>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93" name="Google Shape;6793;p10"/>
            <p:cNvSpPr/>
            <p:nvPr/>
          </p:nvSpPr>
          <p:spPr>
            <a:xfrm>
              <a:off x="4866150" y="1795725"/>
              <a:ext cx="22425" cy="7500"/>
            </a:xfrm>
            <a:custGeom>
              <a:avLst/>
              <a:gdLst/>
              <a:ahLst/>
              <a:cxnLst/>
              <a:rect l="l" t="t" r="r" b="b"/>
              <a:pathLst>
                <a:path w="897" h="300" extrusionOk="0">
                  <a:moveTo>
                    <a:pt x="897" y="1"/>
                  </a:moveTo>
                  <a:cubicBezTo>
                    <a:pt x="0" y="1"/>
                    <a:pt x="299" y="300"/>
                    <a:pt x="598" y="300"/>
                  </a:cubicBezTo>
                  <a:cubicBezTo>
                    <a:pt x="747" y="300"/>
                    <a:pt x="897" y="225"/>
                    <a:pt x="8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94" name="Google Shape;6794;p10"/>
            <p:cNvSpPr/>
            <p:nvPr/>
          </p:nvSpPr>
          <p:spPr>
            <a:xfrm>
              <a:off x="5532900" y="1089775"/>
              <a:ext cx="16825" cy="11225"/>
            </a:xfrm>
            <a:custGeom>
              <a:avLst/>
              <a:gdLst/>
              <a:ahLst/>
              <a:cxnLst/>
              <a:rect l="l" t="t" r="r" b="b"/>
              <a:pathLst>
                <a:path w="673" h="449" extrusionOk="0">
                  <a:moveTo>
                    <a:pt x="224" y="0"/>
                  </a:moveTo>
                  <a:cubicBezTo>
                    <a:pt x="0" y="0"/>
                    <a:pt x="224" y="448"/>
                    <a:pt x="673" y="448"/>
                  </a:cubicBezTo>
                  <a:cubicBezTo>
                    <a:pt x="673" y="448"/>
                    <a:pt x="673" y="0"/>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95" name="Google Shape;6795;p10"/>
            <p:cNvSpPr/>
            <p:nvPr/>
          </p:nvSpPr>
          <p:spPr>
            <a:xfrm>
              <a:off x="5282675" y="1498875"/>
              <a:ext cx="14175" cy="8275"/>
            </a:xfrm>
            <a:custGeom>
              <a:avLst/>
              <a:gdLst/>
              <a:ahLst/>
              <a:cxnLst/>
              <a:rect l="l" t="t" r="r" b="b"/>
              <a:pathLst>
                <a:path w="567" h="331" extrusionOk="0">
                  <a:moveTo>
                    <a:pt x="533" y="0"/>
                  </a:moveTo>
                  <a:cubicBezTo>
                    <a:pt x="452" y="0"/>
                    <a:pt x="1" y="330"/>
                    <a:pt x="102" y="330"/>
                  </a:cubicBezTo>
                  <a:cubicBezTo>
                    <a:pt x="133" y="330"/>
                    <a:pt x="214" y="300"/>
                    <a:pt x="372" y="221"/>
                  </a:cubicBezTo>
                  <a:cubicBezTo>
                    <a:pt x="535" y="58"/>
                    <a:pt x="566" y="0"/>
                    <a:pt x="53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96" name="Google Shape;6796;p10"/>
            <p:cNvSpPr/>
            <p:nvPr/>
          </p:nvSpPr>
          <p:spPr>
            <a:xfrm>
              <a:off x="5460050" y="1325100"/>
              <a:ext cx="22450" cy="11225"/>
            </a:xfrm>
            <a:custGeom>
              <a:avLst/>
              <a:gdLst/>
              <a:ahLst/>
              <a:cxnLst/>
              <a:rect l="l" t="t" r="r" b="b"/>
              <a:pathLst>
                <a:path w="898" h="449" extrusionOk="0">
                  <a:moveTo>
                    <a:pt x="449" y="0"/>
                  </a:moveTo>
                  <a:cubicBezTo>
                    <a:pt x="449" y="224"/>
                    <a:pt x="1" y="224"/>
                    <a:pt x="449" y="448"/>
                  </a:cubicBezTo>
                  <a:cubicBezTo>
                    <a:pt x="897" y="448"/>
                    <a:pt x="897" y="0"/>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97" name="Google Shape;6797;p10"/>
            <p:cNvSpPr/>
            <p:nvPr/>
          </p:nvSpPr>
          <p:spPr>
            <a:xfrm>
              <a:off x="4653225" y="1991825"/>
              <a:ext cx="16850" cy="5650"/>
            </a:xfrm>
            <a:custGeom>
              <a:avLst/>
              <a:gdLst/>
              <a:ahLst/>
              <a:cxnLst/>
              <a:rect l="l" t="t" r="r" b="b"/>
              <a:pathLst>
                <a:path w="674" h="226" extrusionOk="0">
                  <a:moveTo>
                    <a:pt x="1" y="1"/>
                  </a:moveTo>
                  <a:cubicBezTo>
                    <a:pt x="1" y="1"/>
                    <a:pt x="225" y="225"/>
                    <a:pt x="449" y="225"/>
                  </a:cubicBezTo>
                  <a:cubicBezTo>
                    <a:pt x="673" y="225"/>
                    <a:pt x="225"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98" name="Google Shape;6798;p10"/>
            <p:cNvSpPr/>
            <p:nvPr/>
          </p:nvSpPr>
          <p:spPr>
            <a:xfrm>
              <a:off x="4969800" y="1011325"/>
              <a:ext cx="28025" cy="4225"/>
            </a:xfrm>
            <a:custGeom>
              <a:avLst/>
              <a:gdLst/>
              <a:ahLst/>
              <a:cxnLst/>
              <a:rect l="l" t="t" r="r" b="b"/>
              <a:pathLst>
                <a:path w="1121" h="169" extrusionOk="0">
                  <a:moveTo>
                    <a:pt x="561" y="1"/>
                  </a:moveTo>
                  <a:lnTo>
                    <a:pt x="561" y="1"/>
                  </a:lnTo>
                  <a:cubicBezTo>
                    <a:pt x="0" y="113"/>
                    <a:pt x="281" y="169"/>
                    <a:pt x="561" y="169"/>
                  </a:cubicBezTo>
                  <a:cubicBezTo>
                    <a:pt x="841" y="169"/>
                    <a:pt x="1121" y="113"/>
                    <a:pt x="5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99" name="Google Shape;6799;p10"/>
            <p:cNvSpPr/>
            <p:nvPr/>
          </p:nvSpPr>
          <p:spPr>
            <a:xfrm>
              <a:off x="4653350" y="1945000"/>
              <a:ext cx="44125" cy="30950"/>
            </a:xfrm>
            <a:custGeom>
              <a:avLst/>
              <a:gdLst/>
              <a:ahLst/>
              <a:cxnLst/>
              <a:rect l="l" t="t" r="r" b="b"/>
              <a:pathLst>
                <a:path w="1765" h="1238" extrusionOk="0">
                  <a:moveTo>
                    <a:pt x="949" y="1"/>
                  </a:moveTo>
                  <a:cubicBezTo>
                    <a:pt x="833" y="1"/>
                    <a:pt x="668" y="25"/>
                    <a:pt x="444" y="81"/>
                  </a:cubicBezTo>
                  <a:cubicBezTo>
                    <a:pt x="44" y="481"/>
                    <a:pt x="1" y="1237"/>
                    <a:pt x="155" y="1237"/>
                  </a:cubicBezTo>
                  <a:cubicBezTo>
                    <a:pt x="174" y="1237"/>
                    <a:pt x="196" y="1226"/>
                    <a:pt x="220" y="1202"/>
                  </a:cubicBezTo>
                  <a:cubicBezTo>
                    <a:pt x="220" y="1202"/>
                    <a:pt x="1764" y="1"/>
                    <a:pt x="9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00" name="Google Shape;6800;p10"/>
            <p:cNvSpPr/>
            <p:nvPr/>
          </p:nvSpPr>
          <p:spPr>
            <a:xfrm>
              <a:off x="5432050" y="1375525"/>
              <a:ext cx="56050" cy="50450"/>
            </a:xfrm>
            <a:custGeom>
              <a:avLst/>
              <a:gdLst/>
              <a:ahLst/>
              <a:cxnLst/>
              <a:rect l="l" t="t" r="r" b="b"/>
              <a:pathLst>
                <a:path w="2242" h="2018" extrusionOk="0">
                  <a:moveTo>
                    <a:pt x="1793" y="0"/>
                  </a:moveTo>
                  <a:lnTo>
                    <a:pt x="1793" y="0"/>
                  </a:lnTo>
                  <a:cubicBezTo>
                    <a:pt x="1345" y="897"/>
                    <a:pt x="224" y="1121"/>
                    <a:pt x="0" y="2017"/>
                  </a:cubicBezTo>
                  <a:cubicBezTo>
                    <a:pt x="897" y="1569"/>
                    <a:pt x="2241" y="673"/>
                    <a:pt x="17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01" name="Google Shape;6801;p10"/>
            <p:cNvSpPr/>
            <p:nvPr/>
          </p:nvSpPr>
          <p:spPr>
            <a:xfrm>
              <a:off x="4910975" y="3840800"/>
              <a:ext cx="33625" cy="33650"/>
            </a:xfrm>
            <a:custGeom>
              <a:avLst/>
              <a:gdLst/>
              <a:ahLst/>
              <a:cxnLst/>
              <a:rect l="l" t="t" r="r" b="b"/>
              <a:pathLst>
                <a:path w="1345" h="1346" extrusionOk="0">
                  <a:moveTo>
                    <a:pt x="1345" y="0"/>
                  </a:moveTo>
                  <a:cubicBezTo>
                    <a:pt x="224" y="0"/>
                    <a:pt x="224" y="673"/>
                    <a:pt x="0" y="1345"/>
                  </a:cubicBezTo>
                  <a:cubicBezTo>
                    <a:pt x="1121" y="1345"/>
                    <a:pt x="897" y="225"/>
                    <a:pt x="134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02" name="Google Shape;6802;p10"/>
            <p:cNvSpPr/>
            <p:nvPr/>
          </p:nvSpPr>
          <p:spPr>
            <a:xfrm>
              <a:off x="4708175" y="4261025"/>
              <a:ext cx="45925" cy="30625"/>
            </a:xfrm>
            <a:custGeom>
              <a:avLst/>
              <a:gdLst/>
              <a:ahLst/>
              <a:cxnLst/>
              <a:rect l="l" t="t" r="r" b="b"/>
              <a:pathLst>
                <a:path w="1837" h="1225" extrusionOk="0">
                  <a:moveTo>
                    <a:pt x="1164" y="0"/>
                  </a:moveTo>
                  <a:lnTo>
                    <a:pt x="1164" y="0"/>
                  </a:lnTo>
                  <a:cubicBezTo>
                    <a:pt x="977" y="376"/>
                    <a:pt x="1" y="1225"/>
                    <a:pt x="87" y="1225"/>
                  </a:cubicBezTo>
                  <a:cubicBezTo>
                    <a:pt x="103" y="1225"/>
                    <a:pt x="159" y="1193"/>
                    <a:pt x="268" y="1121"/>
                  </a:cubicBezTo>
                  <a:cubicBezTo>
                    <a:pt x="716" y="897"/>
                    <a:pt x="1837" y="448"/>
                    <a:pt x="116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03" name="Google Shape;6803;p10"/>
            <p:cNvSpPr/>
            <p:nvPr/>
          </p:nvSpPr>
          <p:spPr>
            <a:xfrm>
              <a:off x="4225750" y="2484975"/>
              <a:ext cx="12025" cy="8275"/>
            </a:xfrm>
            <a:custGeom>
              <a:avLst/>
              <a:gdLst/>
              <a:ahLst/>
              <a:cxnLst/>
              <a:rect l="l" t="t" r="r" b="b"/>
              <a:pathLst>
                <a:path w="481" h="331" extrusionOk="0">
                  <a:moveTo>
                    <a:pt x="7" y="1"/>
                  </a:moveTo>
                  <a:cubicBezTo>
                    <a:pt x="1" y="1"/>
                    <a:pt x="73" y="58"/>
                    <a:pt x="291" y="221"/>
                  </a:cubicBezTo>
                  <a:cubicBezTo>
                    <a:pt x="409" y="300"/>
                    <a:pt x="458" y="331"/>
                    <a:pt x="463" y="331"/>
                  </a:cubicBezTo>
                  <a:cubicBezTo>
                    <a:pt x="480" y="331"/>
                    <a:pt x="20" y="1"/>
                    <a:pt x="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04" name="Google Shape;6804;p10"/>
            <p:cNvSpPr/>
            <p:nvPr/>
          </p:nvSpPr>
          <p:spPr>
            <a:xfrm>
              <a:off x="4154575" y="815225"/>
              <a:ext cx="39250" cy="11225"/>
            </a:xfrm>
            <a:custGeom>
              <a:avLst/>
              <a:gdLst/>
              <a:ahLst/>
              <a:cxnLst/>
              <a:rect l="l" t="t" r="r" b="b"/>
              <a:pathLst>
                <a:path w="1570" h="449" extrusionOk="0">
                  <a:moveTo>
                    <a:pt x="1345" y="1"/>
                  </a:moveTo>
                  <a:cubicBezTo>
                    <a:pt x="897" y="1"/>
                    <a:pt x="0" y="449"/>
                    <a:pt x="673" y="449"/>
                  </a:cubicBezTo>
                  <a:cubicBezTo>
                    <a:pt x="561" y="225"/>
                    <a:pt x="841" y="225"/>
                    <a:pt x="1093" y="225"/>
                  </a:cubicBezTo>
                  <a:cubicBezTo>
                    <a:pt x="1345" y="225"/>
                    <a:pt x="1569" y="225"/>
                    <a:pt x="134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05" name="Google Shape;6805;p10"/>
            <p:cNvSpPr/>
            <p:nvPr/>
          </p:nvSpPr>
          <p:spPr>
            <a:xfrm>
              <a:off x="3913650" y="1302675"/>
              <a:ext cx="44850" cy="44850"/>
            </a:xfrm>
            <a:custGeom>
              <a:avLst/>
              <a:gdLst/>
              <a:ahLst/>
              <a:cxnLst/>
              <a:rect l="l" t="t" r="r" b="b"/>
              <a:pathLst>
                <a:path w="1794" h="1794" extrusionOk="0">
                  <a:moveTo>
                    <a:pt x="1793" y="1"/>
                  </a:moveTo>
                  <a:cubicBezTo>
                    <a:pt x="448" y="1"/>
                    <a:pt x="673" y="1121"/>
                    <a:pt x="0" y="1794"/>
                  </a:cubicBezTo>
                  <a:cubicBezTo>
                    <a:pt x="897" y="1345"/>
                    <a:pt x="1121" y="449"/>
                    <a:pt x="179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06" name="Google Shape;6806;p10"/>
            <p:cNvSpPr/>
            <p:nvPr/>
          </p:nvSpPr>
          <p:spPr>
            <a:xfrm>
              <a:off x="3894025" y="3044275"/>
              <a:ext cx="27525" cy="13050"/>
            </a:xfrm>
            <a:custGeom>
              <a:avLst/>
              <a:gdLst/>
              <a:ahLst/>
              <a:cxnLst/>
              <a:rect l="l" t="t" r="r" b="b"/>
              <a:pathLst>
                <a:path w="1101" h="522" extrusionOk="0">
                  <a:moveTo>
                    <a:pt x="904" y="1"/>
                  </a:moveTo>
                  <a:cubicBezTo>
                    <a:pt x="875" y="1"/>
                    <a:pt x="836" y="12"/>
                    <a:pt x="785" y="37"/>
                  </a:cubicBezTo>
                  <a:cubicBezTo>
                    <a:pt x="673" y="261"/>
                    <a:pt x="449" y="261"/>
                    <a:pt x="281" y="261"/>
                  </a:cubicBezTo>
                  <a:cubicBezTo>
                    <a:pt x="113" y="261"/>
                    <a:pt x="1" y="261"/>
                    <a:pt x="113" y="485"/>
                  </a:cubicBezTo>
                  <a:cubicBezTo>
                    <a:pt x="189" y="510"/>
                    <a:pt x="262" y="521"/>
                    <a:pt x="331" y="521"/>
                  </a:cubicBezTo>
                  <a:cubicBezTo>
                    <a:pt x="806" y="521"/>
                    <a:pt x="1101" y="1"/>
                    <a:pt x="90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07" name="Google Shape;6807;p10"/>
            <p:cNvSpPr/>
            <p:nvPr/>
          </p:nvSpPr>
          <p:spPr>
            <a:xfrm>
              <a:off x="3667125" y="1532400"/>
              <a:ext cx="84050" cy="39250"/>
            </a:xfrm>
            <a:custGeom>
              <a:avLst/>
              <a:gdLst/>
              <a:ahLst/>
              <a:cxnLst/>
              <a:rect l="l" t="t" r="r" b="b"/>
              <a:pathLst>
                <a:path w="3362" h="1570" extrusionOk="0">
                  <a:moveTo>
                    <a:pt x="1793" y="0"/>
                  </a:moveTo>
                  <a:lnTo>
                    <a:pt x="1793" y="0"/>
                  </a:lnTo>
                  <a:cubicBezTo>
                    <a:pt x="2017" y="897"/>
                    <a:pt x="0" y="1121"/>
                    <a:pt x="1345" y="1569"/>
                  </a:cubicBezTo>
                  <a:cubicBezTo>
                    <a:pt x="1121" y="897"/>
                    <a:pt x="3362" y="673"/>
                    <a:pt x="17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08" name="Google Shape;6808;p10"/>
            <p:cNvSpPr/>
            <p:nvPr/>
          </p:nvSpPr>
          <p:spPr>
            <a:xfrm>
              <a:off x="3599875" y="1622050"/>
              <a:ext cx="33650" cy="22425"/>
            </a:xfrm>
            <a:custGeom>
              <a:avLst/>
              <a:gdLst/>
              <a:ahLst/>
              <a:cxnLst/>
              <a:rect l="l" t="t" r="r" b="b"/>
              <a:pathLst>
                <a:path w="1346" h="897" extrusionOk="0">
                  <a:moveTo>
                    <a:pt x="1345" y="0"/>
                  </a:moveTo>
                  <a:cubicBezTo>
                    <a:pt x="449" y="0"/>
                    <a:pt x="1" y="449"/>
                    <a:pt x="1" y="897"/>
                  </a:cubicBezTo>
                  <a:cubicBezTo>
                    <a:pt x="897" y="897"/>
                    <a:pt x="673" y="224"/>
                    <a:pt x="134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09" name="Google Shape;6809;p10"/>
            <p:cNvSpPr/>
            <p:nvPr/>
          </p:nvSpPr>
          <p:spPr>
            <a:xfrm>
              <a:off x="3527050" y="1644450"/>
              <a:ext cx="89650" cy="56050"/>
            </a:xfrm>
            <a:custGeom>
              <a:avLst/>
              <a:gdLst/>
              <a:ahLst/>
              <a:cxnLst/>
              <a:rect l="l" t="t" r="r" b="b"/>
              <a:pathLst>
                <a:path w="3586" h="2242" extrusionOk="0">
                  <a:moveTo>
                    <a:pt x="2241" y="1"/>
                  </a:moveTo>
                  <a:cubicBezTo>
                    <a:pt x="2241" y="1121"/>
                    <a:pt x="0" y="1570"/>
                    <a:pt x="448" y="2242"/>
                  </a:cubicBezTo>
                  <a:cubicBezTo>
                    <a:pt x="897" y="1570"/>
                    <a:pt x="3586" y="673"/>
                    <a:pt x="224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10" name="Google Shape;6810;p10"/>
            <p:cNvSpPr/>
            <p:nvPr/>
          </p:nvSpPr>
          <p:spPr>
            <a:xfrm>
              <a:off x="3487825" y="1011325"/>
              <a:ext cx="16825" cy="16825"/>
            </a:xfrm>
            <a:custGeom>
              <a:avLst/>
              <a:gdLst/>
              <a:ahLst/>
              <a:cxnLst/>
              <a:rect l="l" t="t" r="r" b="b"/>
              <a:pathLst>
                <a:path w="673" h="673" extrusionOk="0">
                  <a:moveTo>
                    <a:pt x="448" y="1"/>
                  </a:moveTo>
                  <a:cubicBezTo>
                    <a:pt x="0" y="1"/>
                    <a:pt x="224" y="449"/>
                    <a:pt x="673" y="673"/>
                  </a:cubicBezTo>
                  <a:cubicBezTo>
                    <a:pt x="673" y="449"/>
                    <a:pt x="673" y="1"/>
                    <a:pt x="4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11" name="Google Shape;6811;p10"/>
            <p:cNvSpPr/>
            <p:nvPr/>
          </p:nvSpPr>
          <p:spPr>
            <a:xfrm>
              <a:off x="3315600" y="1846150"/>
              <a:ext cx="20975" cy="11375"/>
            </a:xfrm>
            <a:custGeom>
              <a:avLst/>
              <a:gdLst/>
              <a:ahLst/>
              <a:cxnLst/>
              <a:rect l="l" t="t" r="r" b="b"/>
              <a:pathLst>
                <a:path w="839" h="455" extrusionOk="0">
                  <a:moveTo>
                    <a:pt x="838" y="1"/>
                  </a:moveTo>
                  <a:lnTo>
                    <a:pt x="838" y="1"/>
                  </a:lnTo>
                  <a:cubicBezTo>
                    <a:pt x="1" y="141"/>
                    <a:pt x="32" y="454"/>
                    <a:pt x="284" y="454"/>
                  </a:cubicBezTo>
                  <a:cubicBezTo>
                    <a:pt x="436" y="454"/>
                    <a:pt x="669" y="339"/>
                    <a:pt x="83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12" name="Google Shape;6812;p10"/>
            <p:cNvSpPr/>
            <p:nvPr/>
          </p:nvSpPr>
          <p:spPr>
            <a:xfrm>
              <a:off x="3280500" y="1860925"/>
              <a:ext cx="29900" cy="20925"/>
            </a:xfrm>
            <a:custGeom>
              <a:avLst/>
              <a:gdLst/>
              <a:ahLst/>
              <a:cxnLst/>
              <a:rect l="l" t="t" r="r" b="b"/>
              <a:pathLst>
                <a:path w="1196" h="837" extrusionOk="0">
                  <a:moveTo>
                    <a:pt x="1026" y="1"/>
                  </a:moveTo>
                  <a:cubicBezTo>
                    <a:pt x="997" y="1"/>
                    <a:pt x="954" y="25"/>
                    <a:pt x="897" y="82"/>
                  </a:cubicBezTo>
                  <a:cubicBezTo>
                    <a:pt x="897" y="531"/>
                    <a:pt x="1" y="306"/>
                    <a:pt x="1" y="755"/>
                  </a:cubicBezTo>
                  <a:cubicBezTo>
                    <a:pt x="115" y="812"/>
                    <a:pt x="222" y="836"/>
                    <a:pt x="321" y="836"/>
                  </a:cubicBezTo>
                  <a:cubicBezTo>
                    <a:pt x="898" y="836"/>
                    <a:pt x="1195" y="1"/>
                    <a:pt x="102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13" name="Google Shape;6813;p10"/>
            <p:cNvSpPr/>
            <p:nvPr/>
          </p:nvSpPr>
          <p:spPr>
            <a:xfrm>
              <a:off x="3241300" y="1890975"/>
              <a:ext cx="28025" cy="16850"/>
            </a:xfrm>
            <a:custGeom>
              <a:avLst/>
              <a:gdLst/>
              <a:ahLst/>
              <a:cxnLst/>
              <a:rect l="l" t="t" r="r" b="b"/>
              <a:pathLst>
                <a:path w="1121" h="674" extrusionOk="0">
                  <a:moveTo>
                    <a:pt x="672" y="1"/>
                  </a:moveTo>
                  <a:cubicBezTo>
                    <a:pt x="672" y="225"/>
                    <a:pt x="0" y="225"/>
                    <a:pt x="0" y="673"/>
                  </a:cubicBezTo>
                  <a:lnTo>
                    <a:pt x="0" y="673"/>
                  </a:lnTo>
                  <a:cubicBezTo>
                    <a:pt x="672" y="673"/>
                    <a:pt x="1121" y="1"/>
                    <a:pt x="6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14" name="Google Shape;6814;p10"/>
            <p:cNvSpPr/>
            <p:nvPr/>
          </p:nvSpPr>
          <p:spPr>
            <a:xfrm>
              <a:off x="3076925" y="2065925"/>
              <a:ext cx="24325" cy="9975"/>
            </a:xfrm>
            <a:custGeom>
              <a:avLst/>
              <a:gdLst/>
              <a:ahLst/>
              <a:cxnLst/>
              <a:rect l="l" t="t" r="r" b="b"/>
              <a:pathLst>
                <a:path w="973" h="399" extrusionOk="0">
                  <a:moveTo>
                    <a:pt x="698" y="0"/>
                  </a:moveTo>
                  <a:cubicBezTo>
                    <a:pt x="399" y="0"/>
                    <a:pt x="1" y="399"/>
                    <a:pt x="300" y="399"/>
                  </a:cubicBezTo>
                  <a:lnTo>
                    <a:pt x="972" y="399"/>
                  </a:lnTo>
                  <a:cubicBezTo>
                    <a:pt x="972" y="100"/>
                    <a:pt x="848" y="0"/>
                    <a:pt x="6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15" name="Google Shape;6815;p10"/>
            <p:cNvSpPr/>
            <p:nvPr/>
          </p:nvSpPr>
          <p:spPr>
            <a:xfrm>
              <a:off x="2819425" y="3039675"/>
              <a:ext cx="12000" cy="8275"/>
            </a:xfrm>
            <a:custGeom>
              <a:avLst/>
              <a:gdLst/>
              <a:ahLst/>
              <a:cxnLst/>
              <a:rect l="l" t="t" r="r" b="b"/>
              <a:pathLst>
                <a:path w="480" h="331" extrusionOk="0">
                  <a:moveTo>
                    <a:pt x="6" y="0"/>
                  </a:moveTo>
                  <a:cubicBezTo>
                    <a:pt x="0" y="0"/>
                    <a:pt x="73" y="58"/>
                    <a:pt x="290" y="221"/>
                  </a:cubicBezTo>
                  <a:cubicBezTo>
                    <a:pt x="409" y="300"/>
                    <a:pt x="458" y="330"/>
                    <a:pt x="463" y="330"/>
                  </a:cubicBezTo>
                  <a:cubicBezTo>
                    <a:pt x="480" y="330"/>
                    <a:pt x="19" y="0"/>
                    <a:pt x="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16" name="Google Shape;6816;p10"/>
            <p:cNvSpPr/>
            <p:nvPr/>
          </p:nvSpPr>
          <p:spPr>
            <a:xfrm>
              <a:off x="2072675" y="4646475"/>
              <a:ext cx="36850" cy="12375"/>
            </a:xfrm>
            <a:custGeom>
              <a:avLst/>
              <a:gdLst/>
              <a:ahLst/>
              <a:cxnLst/>
              <a:rect l="l" t="t" r="r" b="b"/>
              <a:pathLst>
                <a:path w="1474" h="495" extrusionOk="0">
                  <a:moveTo>
                    <a:pt x="1036" y="1"/>
                  </a:moveTo>
                  <a:cubicBezTo>
                    <a:pt x="577" y="1"/>
                    <a:pt x="1" y="494"/>
                    <a:pt x="577" y="494"/>
                  </a:cubicBezTo>
                  <a:cubicBezTo>
                    <a:pt x="577" y="270"/>
                    <a:pt x="857" y="270"/>
                    <a:pt x="1081" y="270"/>
                  </a:cubicBezTo>
                  <a:cubicBezTo>
                    <a:pt x="1305" y="270"/>
                    <a:pt x="1473" y="270"/>
                    <a:pt x="1249" y="46"/>
                  </a:cubicBezTo>
                  <a:cubicBezTo>
                    <a:pt x="1185" y="14"/>
                    <a:pt x="1112" y="1"/>
                    <a:pt x="103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17" name="Google Shape;6817;p10"/>
            <p:cNvSpPr/>
            <p:nvPr/>
          </p:nvSpPr>
          <p:spPr>
            <a:xfrm>
              <a:off x="1100975" y="1061750"/>
              <a:ext cx="67250" cy="61650"/>
            </a:xfrm>
            <a:custGeom>
              <a:avLst/>
              <a:gdLst/>
              <a:ahLst/>
              <a:cxnLst/>
              <a:rect l="l" t="t" r="r" b="b"/>
              <a:pathLst>
                <a:path w="2690" h="2466" extrusionOk="0">
                  <a:moveTo>
                    <a:pt x="1793" y="1"/>
                  </a:moveTo>
                  <a:lnTo>
                    <a:pt x="1793" y="1"/>
                  </a:lnTo>
                  <a:cubicBezTo>
                    <a:pt x="2017" y="1121"/>
                    <a:pt x="0" y="1569"/>
                    <a:pt x="897" y="2466"/>
                  </a:cubicBezTo>
                  <a:cubicBezTo>
                    <a:pt x="897" y="1794"/>
                    <a:pt x="2690" y="897"/>
                    <a:pt x="179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18" name="Google Shape;6818;p10"/>
            <p:cNvSpPr/>
            <p:nvPr/>
          </p:nvSpPr>
          <p:spPr>
            <a:xfrm>
              <a:off x="271725" y="1044950"/>
              <a:ext cx="95275" cy="44850"/>
            </a:xfrm>
            <a:custGeom>
              <a:avLst/>
              <a:gdLst/>
              <a:ahLst/>
              <a:cxnLst/>
              <a:rect l="l" t="t" r="r" b="b"/>
              <a:pathLst>
                <a:path w="3811" h="1794" extrusionOk="0">
                  <a:moveTo>
                    <a:pt x="3362" y="0"/>
                  </a:moveTo>
                  <a:cubicBezTo>
                    <a:pt x="2690" y="673"/>
                    <a:pt x="1" y="1793"/>
                    <a:pt x="225" y="1793"/>
                  </a:cubicBezTo>
                  <a:cubicBezTo>
                    <a:pt x="1794" y="1569"/>
                    <a:pt x="3811" y="897"/>
                    <a:pt x="336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19" name="Google Shape;6819;p10"/>
            <p:cNvSpPr/>
            <p:nvPr/>
          </p:nvSpPr>
          <p:spPr>
            <a:xfrm>
              <a:off x="507050" y="742400"/>
              <a:ext cx="28050" cy="28025"/>
            </a:xfrm>
            <a:custGeom>
              <a:avLst/>
              <a:gdLst/>
              <a:ahLst/>
              <a:cxnLst/>
              <a:rect l="l" t="t" r="r" b="b"/>
              <a:pathLst>
                <a:path w="1122" h="1121" extrusionOk="0">
                  <a:moveTo>
                    <a:pt x="673" y="0"/>
                  </a:moveTo>
                  <a:cubicBezTo>
                    <a:pt x="449" y="448"/>
                    <a:pt x="1" y="896"/>
                    <a:pt x="673" y="1121"/>
                  </a:cubicBezTo>
                  <a:cubicBezTo>
                    <a:pt x="673" y="672"/>
                    <a:pt x="1121" y="224"/>
                    <a:pt x="6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20" name="Google Shape;6820;p10"/>
            <p:cNvSpPr/>
            <p:nvPr/>
          </p:nvSpPr>
          <p:spPr>
            <a:xfrm>
              <a:off x="1064525" y="3105300"/>
              <a:ext cx="8600" cy="11475"/>
            </a:xfrm>
            <a:custGeom>
              <a:avLst/>
              <a:gdLst/>
              <a:ahLst/>
              <a:cxnLst/>
              <a:rect l="l" t="t" r="r" b="b"/>
              <a:pathLst>
                <a:path w="344" h="459" extrusionOk="0">
                  <a:moveTo>
                    <a:pt x="334" y="1"/>
                  </a:moveTo>
                  <a:cubicBezTo>
                    <a:pt x="330" y="1"/>
                    <a:pt x="271" y="75"/>
                    <a:pt x="113" y="285"/>
                  </a:cubicBezTo>
                  <a:cubicBezTo>
                    <a:pt x="30" y="411"/>
                    <a:pt x="1" y="458"/>
                    <a:pt x="5" y="458"/>
                  </a:cubicBezTo>
                  <a:cubicBezTo>
                    <a:pt x="16" y="458"/>
                    <a:pt x="344" y="1"/>
                    <a:pt x="3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21" name="Google Shape;6821;p10"/>
            <p:cNvSpPr/>
            <p:nvPr/>
          </p:nvSpPr>
          <p:spPr>
            <a:xfrm>
              <a:off x="1012200" y="1126250"/>
              <a:ext cx="12000" cy="8275"/>
            </a:xfrm>
            <a:custGeom>
              <a:avLst/>
              <a:gdLst/>
              <a:ahLst/>
              <a:cxnLst/>
              <a:rect l="l" t="t" r="r" b="b"/>
              <a:pathLst>
                <a:path w="480" h="331" extrusionOk="0">
                  <a:moveTo>
                    <a:pt x="17" y="1"/>
                  </a:moveTo>
                  <a:cubicBezTo>
                    <a:pt x="0" y="1"/>
                    <a:pt x="460" y="331"/>
                    <a:pt x="474" y="331"/>
                  </a:cubicBezTo>
                  <a:cubicBezTo>
                    <a:pt x="479" y="331"/>
                    <a:pt x="407" y="273"/>
                    <a:pt x="189" y="110"/>
                  </a:cubicBezTo>
                  <a:cubicBezTo>
                    <a:pt x="71" y="31"/>
                    <a:pt x="22" y="1"/>
                    <a:pt x="1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22" name="Google Shape;6822;p10"/>
            <p:cNvSpPr/>
            <p:nvPr/>
          </p:nvSpPr>
          <p:spPr>
            <a:xfrm>
              <a:off x="955300" y="3351075"/>
              <a:ext cx="40325" cy="30300"/>
            </a:xfrm>
            <a:custGeom>
              <a:avLst/>
              <a:gdLst/>
              <a:ahLst/>
              <a:cxnLst/>
              <a:rect l="l" t="t" r="r" b="b"/>
              <a:pathLst>
                <a:path w="1613" h="1212" extrusionOk="0">
                  <a:moveTo>
                    <a:pt x="1330" y="0"/>
                  </a:moveTo>
                  <a:cubicBezTo>
                    <a:pt x="1284" y="0"/>
                    <a:pt x="1216" y="28"/>
                    <a:pt x="1121" y="91"/>
                  </a:cubicBezTo>
                  <a:cubicBezTo>
                    <a:pt x="1121" y="315"/>
                    <a:pt x="0" y="764"/>
                    <a:pt x="897" y="1212"/>
                  </a:cubicBezTo>
                  <a:cubicBezTo>
                    <a:pt x="1089" y="1019"/>
                    <a:pt x="1612" y="0"/>
                    <a:pt x="133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23" name="Google Shape;6823;p10"/>
            <p:cNvSpPr/>
            <p:nvPr/>
          </p:nvSpPr>
          <p:spPr>
            <a:xfrm>
              <a:off x="916075" y="3426175"/>
              <a:ext cx="39250" cy="33650"/>
            </a:xfrm>
            <a:custGeom>
              <a:avLst/>
              <a:gdLst/>
              <a:ahLst/>
              <a:cxnLst/>
              <a:rect l="l" t="t" r="r" b="b"/>
              <a:pathLst>
                <a:path w="1570" h="1346" extrusionOk="0">
                  <a:moveTo>
                    <a:pt x="897" y="1"/>
                  </a:moveTo>
                  <a:cubicBezTo>
                    <a:pt x="897" y="449"/>
                    <a:pt x="0" y="897"/>
                    <a:pt x="673" y="1346"/>
                  </a:cubicBezTo>
                  <a:cubicBezTo>
                    <a:pt x="448" y="897"/>
                    <a:pt x="1569" y="225"/>
                    <a:pt x="8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24" name="Google Shape;6824;p10"/>
            <p:cNvSpPr/>
            <p:nvPr/>
          </p:nvSpPr>
          <p:spPr>
            <a:xfrm>
              <a:off x="865650" y="1319500"/>
              <a:ext cx="33625" cy="16825"/>
            </a:xfrm>
            <a:custGeom>
              <a:avLst/>
              <a:gdLst/>
              <a:ahLst/>
              <a:cxnLst/>
              <a:rect l="l" t="t" r="r" b="b"/>
              <a:pathLst>
                <a:path w="1345" h="673" extrusionOk="0">
                  <a:moveTo>
                    <a:pt x="673" y="0"/>
                  </a:moveTo>
                  <a:cubicBezTo>
                    <a:pt x="673" y="0"/>
                    <a:pt x="0" y="672"/>
                    <a:pt x="673" y="672"/>
                  </a:cubicBezTo>
                  <a:cubicBezTo>
                    <a:pt x="448" y="448"/>
                    <a:pt x="1345" y="0"/>
                    <a:pt x="6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25" name="Google Shape;6825;p10"/>
            <p:cNvSpPr/>
            <p:nvPr/>
          </p:nvSpPr>
          <p:spPr>
            <a:xfrm>
              <a:off x="832025" y="1963825"/>
              <a:ext cx="50450" cy="44850"/>
            </a:xfrm>
            <a:custGeom>
              <a:avLst/>
              <a:gdLst/>
              <a:ahLst/>
              <a:cxnLst/>
              <a:rect l="l" t="t" r="r" b="b"/>
              <a:pathLst>
                <a:path w="2018" h="1794" extrusionOk="0">
                  <a:moveTo>
                    <a:pt x="2018" y="0"/>
                  </a:moveTo>
                  <a:lnTo>
                    <a:pt x="2018" y="0"/>
                  </a:lnTo>
                  <a:cubicBezTo>
                    <a:pt x="1345" y="449"/>
                    <a:pt x="0" y="897"/>
                    <a:pt x="0" y="1793"/>
                  </a:cubicBezTo>
                  <a:cubicBezTo>
                    <a:pt x="1121" y="1569"/>
                    <a:pt x="1569" y="673"/>
                    <a:pt x="201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26" name="Google Shape;6826;p10"/>
            <p:cNvSpPr/>
            <p:nvPr/>
          </p:nvSpPr>
          <p:spPr>
            <a:xfrm>
              <a:off x="389400" y="1065875"/>
              <a:ext cx="351150" cy="39975"/>
            </a:xfrm>
            <a:custGeom>
              <a:avLst/>
              <a:gdLst/>
              <a:ahLst/>
              <a:cxnLst/>
              <a:rect l="l" t="t" r="r" b="b"/>
              <a:pathLst>
                <a:path w="14046" h="1599" extrusionOk="0">
                  <a:moveTo>
                    <a:pt x="4900" y="1"/>
                  </a:moveTo>
                  <a:cubicBezTo>
                    <a:pt x="3356" y="1"/>
                    <a:pt x="1699" y="198"/>
                    <a:pt x="0" y="732"/>
                  </a:cubicBezTo>
                  <a:lnTo>
                    <a:pt x="11733" y="1111"/>
                  </a:lnTo>
                  <a:lnTo>
                    <a:pt x="11733" y="1111"/>
                  </a:lnTo>
                  <a:cubicBezTo>
                    <a:pt x="10095" y="641"/>
                    <a:pt x="7680" y="1"/>
                    <a:pt x="4900" y="1"/>
                  </a:cubicBezTo>
                  <a:close/>
                  <a:moveTo>
                    <a:pt x="11733" y="1111"/>
                  </a:moveTo>
                  <a:cubicBezTo>
                    <a:pt x="12683" y="1383"/>
                    <a:pt x="13372" y="1598"/>
                    <a:pt x="13719" y="1598"/>
                  </a:cubicBezTo>
                  <a:cubicBezTo>
                    <a:pt x="13976" y="1598"/>
                    <a:pt x="14046" y="1480"/>
                    <a:pt x="13895" y="1180"/>
                  </a:cubicBezTo>
                  <a:lnTo>
                    <a:pt x="11733" y="111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27" name="Google Shape;6827;p10"/>
            <p:cNvSpPr/>
            <p:nvPr/>
          </p:nvSpPr>
          <p:spPr>
            <a:xfrm>
              <a:off x="544475" y="3516375"/>
              <a:ext cx="12700" cy="18475"/>
            </a:xfrm>
            <a:custGeom>
              <a:avLst/>
              <a:gdLst/>
              <a:ahLst/>
              <a:cxnLst/>
              <a:rect l="l" t="t" r="r" b="b"/>
              <a:pathLst>
                <a:path w="508" h="739" extrusionOk="0">
                  <a:moveTo>
                    <a:pt x="467" y="0"/>
                  </a:moveTo>
                  <a:cubicBezTo>
                    <a:pt x="456" y="0"/>
                    <a:pt x="406" y="57"/>
                    <a:pt x="297" y="203"/>
                  </a:cubicBezTo>
                  <a:cubicBezTo>
                    <a:pt x="70" y="600"/>
                    <a:pt x="1" y="739"/>
                    <a:pt x="13" y="739"/>
                  </a:cubicBezTo>
                  <a:cubicBezTo>
                    <a:pt x="43" y="739"/>
                    <a:pt x="507" y="0"/>
                    <a:pt x="4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28" name="Google Shape;6828;p10"/>
            <p:cNvSpPr/>
            <p:nvPr/>
          </p:nvSpPr>
          <p:spPr>
            <a:xfrm>
              <a:off x="282925" y="2271975"/>
              <a:ext cx="240950" cy="89675"/>
            </a:xfrm>
            <a:custGeom>
              <a:avLst/>
              <a:gdLst/>
              <a:ahLst/>
              <a:cxnLst/>
              <a:rect l="l" t="t" r="r" b="b"/>
              <a:pathLst>
                <a:path w="9638" h="3587" extrusionOk="0">
                  <a:moveTo>
                    <a:pt x="5604" y="1"/>
                  </a:moveTo>
                  <a:lnTo>
                    <a:pt x="5604" y="1"/>
                  </a:lnTo>
                  <a:cubicBezTo>
                    <a:pt x="3363" y="449"/>
                    <a:pt x="1346" y="1794"/>
                    <a:pt x="1" y="3587"/>
                  </a:cubicBezTo>
                  <a:cubicBezTo>
                    <a:pt x="7621" y="2466"/>
                    <a:pt x="9638" y="1346"/>
                    <a:pt x="560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29" name="Google Shape;6829;p10"/>
            <p:cNvSpPr/>
            <p:nvPr/>
          </p:nvSpPr>
          <p:spPr>
            <a:xfrm>
              <a:off x="333375" y="2249575"/>
              <a:ext cx="72850" cy="33650"/>
            </a:xfrm>
            <a:custGeom>
              <a:avLst/>
              <a:gdLst/>
              <a:ahLst/>
              <a:cxnLst/>
              <a:rect l="l" t="t" r="r" b="b"/>
              <a:pathLst>
                <a:path w="2914" h="1346" extrusionOk="0">
                  <a:moveTo>
                    <a:pt x="2914" y="0"/>
                  </a:moveTo>
                  <a:cubicBezTo>
                    <a:pt x="2241" y="0"/>
                    <a:pt x="0" y="1345"/>
                    <a:pt x="1121" y="1345"/>
                  </a:cubicBezTo>
                  <a:cubicBezTo>
                    <a:pt x="1569" y="897"/>
                    <a:pt x="2689" y="673"/>
                    <a:pt x="291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30" name="Google Shape;6830;p10"/>
            <p:cNvSpPr/>
            <p:nvPr/>
          </p:nvSpPr>
          <p:spPr>
            <a:xfrm>
              <a:off x="254925" y="3891225"/>
              <a:ext cx="39250" cy="22425"/>
            </a:xfrm>
            <a:custGeom>
              <a:avLst/>
              <a:gdLst/>
              <a:ahLst/>
              <a:cxnLst/>
              <a:rect l="l" t="t" r="r" b="b"/>
              <a:pathLst>
                <a:path w="1570" h="897" extrusionOk="0">
                  <a:moveTo>
                    <a:pt x="897" y="1"/>
                  </a:moveTo>
                  <a:cubicBezTo>
                    <a:pt x="673" y="449"/>
                    <a:pt x="224" y="673"/>
                    <a:pt x="0" y="897"/>
                  </a:cubicBezTo>
                  <a:cubicBezTo>
                    <a:pt x="449" y="897"/>
                    <a:pt x="1569" y="225"/>
                    <a:pt x="8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6831" name="Google Shape;6831;p10"/>
          <p:cNvSpPr txBox="1">
            <a:spLocks noGrp="1"/>
          </p:cNvSpPr>
          <p:nvPr>
            <p:ph type="title"/>
          </p:nvPr>
        </p:nvSpPr>
        <p:spPr>
          <a:xfrm>
            <a:off x="871633" y="428500"/>
            <a:ext cx="7682400" cy="941600"/>
          </a:xfrm>
          <a:prstGeom prst="rect">
            <a:avLst/>
          </a:prstGeom>
        </p:spPr>
        <p:txBody>
          <a:bodyPr spcFirstLastPara="1" wrap="square" lIns="91425" tIns="91425" rIns="91425" bIns="91425" anchor="b" anchorCtr="0">
            <a:noAutofit/>
          </a:bodyPr>
          <a:lstStyle>
            <a:lvl1pPr lvl="0" rtl="0">
              <a:spcBef>
                <a:spcPts val="0"/>
              </a:spcBef>
              <a:spcAft>
                <a:spcPts val="0"/>
              </a:spcAft>
              <a:buClr>
                <a:srgbClr val="B33B00"/>
              </a:buClr>
              <a:buSzPts val="3600"/>
              <a:buFont typeface="Josefin Sans Thin"/>
              <a:buNone/>
              <a:defRPr sz="4800">
                <a:solidFill>
                  <a:srgbClr val="B33B00"/>
                </a:solidFill>
                <a:latin typeface="Josefin Sans Thin"/>
                <a:ea typeface="Josefin Sans Thin"/>
                <a:cs typeface="Josefin Sans Thin"/>
                <a:sym typeface="Josefin Sans Thin"/>
              </a:defRPr>
            </a:lvl1pPr>
            <a:lvl2pPr lvl="1" rtl="0">
              <a:spcBef>
                <a:spcPts val="0"/>
              </a:spcBef>
              <a:spcAft>
                <a:spcPts val="0"/>
              </a:spcAft>
              <a:buClr>
                <a:srgbClr val="B33B00"/>
              </a:buClr>
              <a:buSzPts val="2400"/>
              <a:buFont typeface="Josefin Sans Thin"/>
              <a:buNone/>
              <a:defRPr sz="3200">
                <a:solidFill>
                  <a:srgbClr val="B33B00"/>
                </a:solidFill>
                <a:latin typeface="Josefin Sans Thin"/>
                <a:ea typeface="Josefin Sans Thin"/>
                <a:cs typeface="Josefin Sans Thin"/>
                <a:sym typeface="Josefin Sans Thin"/>
              </a:defRPr>
            </a:lvl2pPr>
            <a:lvl3pPr lvl="2" rtl="0">
              <a:spcBef>
                <a:spcPts val="0"/>
              </a:spcBef>
              <a:spcAft>
                <a:spcPts val="0"/>
              </a:spcAft>
              <a:buClr>
                <a:srgbClr val="B33B00"/>
              </a:buClr>
              <a:buSzPts val="2400"/>
              <a:buFont typeface="Josefin Sans Thin"/>
              <a:buNone/>
              <a:defRPr sz="3200">
                <a:solidFill>
                  <a:srgbClr val="B33B00"/>
                </a:solidFill>
                <a:latin typeface="Josefin Sans Thin"/>
                <a:ea typeface="Josefin Sans Thin"/>
                <a:cs typeface="Josefin Sans Thin"/>
                <a:sym typeface="Josefin Sans Thin"/>
              </a:defRPr>
            </a:lvl3pPr>
            <a:lvl4pPr lvl="3" rtl="0">
              <a:spcBef>
                <a:spcPts val="0"/>
              </a:spcBef>
              <a:spcAft>
                <a:spcPts val="0"/>
              </a:spcAft>
              <a:buClr>
                <a:srgbClr val="B33B00"/>
              </a:buClr>
              <a:buSzPts val="2400"/>
              <a:buFont typeface="Josefin Sans Thin"/>
              <a:buNone/>
              <a:defRPr sz="3200">
                <a:solidFill>
                  <a:srgbClr val="B33B00"/>
                </a:solidFill>
                <a:latin typeface="Josefin Sans Thin"/>
                <a:ea typeface="Josefin Sans Thin"/>
                <a:cs typeface="Josefin Sans Thin"/>
                <a:sym typeface="Josefin Sans Thin"/>
              </a:defRPr>
            </a:lvl4pPr>
            <a:lvl5pPr lvl="4" rtl="0">
              <a:spcBef>
                <a:spcPts val="0"/>
              </a:spcBef>
              <a:spcAft>
                <a:spcPts val="0"/>
              </a:spcAft>
              <a:buClr>
                <a:srgbClr val="B33B00"/>
              </a:buClr>
              <a:buSzPts val="2400"/>
              <a:buFont typeface="Josefin Sans Thin"/>
              <a:buNone/>
              <a:defRPr sz="3200">
                <a:solidFill>
                  <a:srgbClr val="B33B00"/>
                </a:solidFill>
                <a:latin typeface="Josefin Sans Thin"/>
                <a:ea typeface="Josefin Sans Thin"/>
                <a:cs typeface="Josefin Sans Thin"/>
                <a:sym typeface="Josefin Sans Thin"/>
              </a:defRPr>
            </a:lvl5pPr>
            <a:lvl6pPr lvl="5" rtl="0">
              <a:spcBef>
                <a:spcPts val="0"/>
              </a:spcBef>
              <a:spcAft>
                <a:spcPts val="0"/>
              </a:spcAft>
              <a:buClr>
                <a:srgbClr val="B33B00"/>
              </a:buClr>
              <a:buSzPts val="2400"/>
              <a:buFont typeface="Josefin Sans Thin"/>
              <a:buNone/>
              <a:defRPr sz="3200">
                <a:solidFill>
                  <a:srgbClr val="B33B00"/>
                </a:solidFill>
                <a:latin typeface="Josefin Sans Thin"/>
                <a:ea typeface="Josefin Sans Thin"/>
                <a:cs typeface="Josefin Sans Thin"/>
                <a:sym typeface="Josefin Sans Thin"/>
              </a:defRPr>
            </a:lvl6pPr>
            <a:lvl7pPr lvl="6" rtl="0">
              <a:spcBef>
                <a:spcPts val="0"/>
              </a:spcBef>
              <a:spcAft>
                <a:spcPts val="0"/>
              </a:spcAft>
              <a:buClr>
                <a:srgbClr val="B33B00"/>
              </a:buClr>
              <a:buSzPts val="2400"/>
              <a:buFont typeface="Josefin Sans Thin"/>
              <a:buNone/>
              <a:defRPr sz="3200">
                <a:solidFill>
                  <a:srgbClr val="B33B00"/>
                </a:solidFill>
                <a:latin typeface="Josefin Sans Thin"/>
                <a:ea typeface="Josefin Sans Thin"/>
                <a:cs typeface="Josefin Sans Thin"/>
                <a:sym typeface="Josefin Sans Thin"/>
              </a:defRPr>
            </a:lvl7pPr>
            <a:lvl8pPr lvl="7" rtl="0">
              <a:spcBef>
                <a:spcPts val="0"/>
              </a:spcBef>
              <a:spcAft>
                <a:spcPts val="0"/>
              </a:spcAft>
              <a:buClr>
                <a:srgbClr val="B33B00"/>
              </a:buClr>
              <a:buSzPts val="2400"/>
              <a:buFont typeface="Josefin Sans Thin"/>
              <a:buNone/>
              <a:defRPr sz="3200">
                <a:solidFill>
                  <a:srgbClr val="B33B00"/>
                </a:solidFill>
                <a:latin typeface="Josefin Sans Thin"/>
                <a:ea typeface="Josefin Sans Thin"/>
                <a:cs typeface="Josefin Sans Thin"/>
                <a:sym typeface="Josefin Sans Thin"/>
              </a:defRPr>
            </a:lvl8pPr>
            <a:lvl9pPr lvl="8" rtl="0">
              <a:spcBef>
                <a:spcPts val="0"/>
              </a:spcBef>
              <a:spcAft>
                <a:spcPts val="0"/>
              </a:spcAft>
              <a:buClr>
                <a:srgbClr val="B33B00"/>
              </a:buClr>
              <a:buSzPts val="2400"/>
              <a:buFont typeface="Josefin Sans Thin"/>
              <a:buNone/>
              <a:defRPr sz="3200">
                <a:solidFill>
                  <a:srgbClr val="B33B00"/>
                </a:solidFill>
                <a:latin typeface="Josefin Sans Thin"/>
                <a:ea typeface="Josefin Sans Thin"/>
                <a:cs typeface="Josefin Sans Thin"/>
                <a:sym typeface="Josefin Sans Thin"/>
              </a:defRPr>
            </a:lvl9pPr>
          </a:lstStyle>
          <a:p>
            <a:endParaRPr/>
          </a:p>
        </p:txBody>
      </p:sp>
      <p:sp>
        <p:nvSpPr>
          <p:cNvPr id="6832" name="Google Shape;6832;p10"/>
          <p:cNvSpPr txBox="1">
            <a:spLocks noGrp="1"/>
          </p:cNvSpPr>
          <p:nvPr>
            <p:ph type="subTitle" idx="1"/>
          </p:nvPr>
        </p:nvSpPr>
        <p:spPr>
          <a:xfrm>
            <a:off x="871633" y="1503700"/>
            <a:ext cx="10360400" cy="46356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rgbClr val="333333"/>
              </a:buClr>
              <a:buSzPts val="1100"/>
              <a:buFont typeface="Roboto Mono"/>
              <a:buNone/>
              <a:defRPr sz="1467">
                <a:solidFill>
                  <a:srgbClr val="333333"/>
                </a:solidFill>
                <a:latin typeface="Roboto Mono"/>
                <a:ea typeface="Roboto Mono"/>
                <a:cs typeface="Roboto Mono"/>
                <a:sym typeface="Roboto Mono"/>
              </a:defRPr>
            </a:lvl1pPr>
            <a:lvl2pPr lvl="1" algn="ctr" rtl="0">
              <a:lnSpc>
                <a:spcPct val="100000"/>
              </a:lnSpc>
              <a:spcBef>
                <a:spcPts val="0"/>
              </a:spcBef>
              <a:spcAft>
                <a:spcPts val="0"/>
              </a:spcAft>
              <a:buSzPts val="1100"/>
              <a:buNone/>
              <a:defRPr sz="1467"/>
            </a:lvl2pPr>
            <a:lvl3pPr lvl="2" algn="ctr" rtl="0">
              <a:lnSpc>
                <a:spcPct val="100000"/>
              </a:lnSpc>
              <a:spcBef>
                <a:spcPts val="0"/>
              </a:spcBef>
              <a:spcAft>
                <a:spcPts val="0"/>
              </a:spcAft>
              <a:buSzPts val="1100"/>
              <a:buNone/>
              <a:defRPr sz="1467"/>
            </a:lvl3pPr>
            <a:lvl4pPr lvl="3" algn="ctr" rtl="0">
              <a:lnSpc>
                <a:spcPct val="100000"/>
              </a:lnSpc>
              <a:spcBef>
                <a:spcPts val="0"/>
              </a:spcBef>
              <a:spcAft>
                <a:spcPts val="0"/>
              </a:spcAft>
              <a:buSzPts val="1100"/>
              <a:buNone/>
              <a:defRPr sz="1467"/>
            </a:lvl4pPr>
            <a:lvl5pPr lvl="4" algn="ctr" rtl="0">
              <a:lnSpc>
                <a:spcPct val="100000"/>
              </a:lnSpc>
              <a:spcBef>
                <a:spcPts val="0"/>
              </a:spcBef>
              <a:spcAft>
                <a:spcPts val="0"/>
              </a:spcAft>
              <a:buSzPts val="1100"/>
              <a:buNone/>
              <a:defRPr sz="1467"/>
            </a:lvl5pPr>
            <a:lvl6pPr lvl="5" algn="ctr" rtl="0">
              <a:lnSpc>
                <a:spcPct val="100000"/>
              </a:lnSpc>
              <a:spcBef>
                <a:spcPts val="0"/>
              </a:spcBef>
              <a:spcAft>
                <a:spcPts val="0"/>
              </a:spcAft>
              <a:buSzPts val="1100"/>
              <a:buNone/>
              <a:defRPr sz="1467"/>
            </a:lvl6pPr>
            <a:lvl7pPr lvl="6" algn="ctr" rtl="0">
              <a:lnSpc>
                <a:spcPct val="100000"/>
              </a:lnSpc>
              <a:spcBef>
                <a:spcPts val="0"/>
              </a:spcBef>
              <a:spcAft>
                <a:spcPts val="0"/>
              </a:spcAft>
              <a:buSzPts val="1100"/>
              <a:buNone/>
              <a:defRPr sz="1467"/>
            </a:lvl7pPr>
            <a:lvl8pPr lvl="7" algn="ctr" rtl="0">
              <a:lnSpc>
                <a:spcPct val="100000"/>
              </a:lnSpc>
              <a:spcBef>
                <a:spcPts val="0"/>
              </a:spcBef>
              <a:spcAft>
                <a:spcPts val="0"/>
              </a:spcAft>
              <a:buSzPts val="1100"/>
              <a:buNone/>
              <a:defRPr sz="1467"/>
            </a:lvl8pPr>
            <a:lvl9pPr lvl="8" algn="ctr" rtl="0">
              <a:lnSpc>
                <a:spcPct val="100000"/>
              </a:lnSpc>
              <a:spcBef>
                <a:spcPts val="0"/>
              </a:spcBef>
              <a:spcAft>
                <a:spcPts val="0"/>
              </a:spcAft>
              <a:buSzPts val="1100"/>
              <a:buNone/>
              <a:defRPr sz="1467"/>
            </a:lvl9pPr>
          </a:lstStyle>
          <a:p>
            <a:endParaRPr/>
          </a:p>
        </p:txBody>
      </p:sp>
    </p:spTree>
    <p:extLst>
      <p:ext uri="{BB962C8B-B14F-4D97-AF65-F5344CB8AC3E}">
        <p14:creationId xmlns:p14="http://schemas.microsoft.com/office/powerpoint/2010/main" val="3613428273"/>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Resources">
  <p:cSld name="Resources">
    <p:bg>
      <p:bgPr>
        <a:solidFill>
          <a:srgbClr val="FFEECF"/>
        </a:solidFill>
        <a:effectLst/>
      </p:bgPr>
    </p:bg>
    <p:spTree>
      <p:nvGrpSpPr>
        <p:cNvPr id="1" name="Shape 6833"/>
        <p:cNvGrpSpPr/>
        <p:nvPr/>
      </p:nvGrpSpPr>
      <p:grpSpPr>
        <a:xfrm>
          <a:off x="0" y="0"/>
          <a:ext cx="0" cy="0"/>
          <a:chOff x="0" y="0"/>
          <a:chExt cx="0" cy="0"/>
        </a:xfrm>
      </p:grpSpPr>
      <p:grpSp>
        <p:nvGrpSpPr>
          <p:cNvPr id="6834" name="Google Shape;6834;p11"/>
          <p:cNvGrpSpPr/>
          <p:nvPr/>
        </p:nvGrpSpPr>
        <p:grpSpPr>
          <a:xfrm>
            <a:off x="-17933" y="-15825"/>
            <a:ext cx="12227873" cy="6889649"/>
            <a:chOff x="232500" y="742400"/>
            <a:chExt cx="6901125" cy="3999100"/>
          </a:xfrm>
        </p:grpSpPr>
        <p:sp>
          <p:nvSpPr>
            <p:cNvPr id="6835" name="Google Shape;6835;p11"/>
            <p:cNvSpPr/>
            <p:nvPr/>
          </p:nvSpPr>
          <p:spPr>
            <a:xfrm>
              <a:off x="4983800" y="1582375"/>
              <a:ext cx="128900" cy="22875"/>
            </a:xfrm>
            <a:custGeom>
              <a:avLst/>
              <a:gdLst/>
              <a:ahLst/>
              <a:cxnLst/>
              <a:rect l="l" t="t" r="r" b="b"/>
              <a:pathLst>
                <a:path w="5156" h="915" extrusionOk="0">
                  <a:moveTo>
                    <a:pt x="3722" y="0"/>
                  </a:moveTo>
                  <a:cubicBezTo>
                    <a:pt x="2242" y="0"/>
                    <a:pt x="321" y="115"/>
                    <a:pt x="1" y="915"/>
                  </a:cubicBezTo>
                  <a:cubicBezTo>
                    <a:pt x="1345" y="467"/>
                    <a:pt x="3362" y="243"/>
                    <a:pt x="5155" y="18"/>
                  </a:cubicBezTo>
                  <a:cubicBezTo>
                    <a:pt x="4835" y="18"/>
                    <a:pt x="4314" y="0"/>
                    <a:pt x="372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36" name="Google Shape;6836;p11"/>
            <p:cNvSpPr/>
            <p:nvPr/>
          </p:nvSpPr>
          <p:spPr>
            <a:xfrm>
              <a:off x="6037150" y="1596400"/>
              <a:ext cx="4700" cy="6500"/>
            </a:xfrm>
            <a:custGeom>
              <a:avLst/>
              <a:gdLst/>
              <a:ahLst/>
              <a:cxnLst/>
              <a:rect l="l" t="t" r="r" b="b"/>
              <a:pathLst>
                <a:path w="188" h="260" extrusionOk="0">
                  <a:moveTo>
                    <a:pt x="113" y="0"/>
                  </a:moveTo>
                  <a:cubicBezTo>
                    <a:pt x="85" y="0"/>
                    <a:pt x="48" y="35"/>
                    <a:pt x="1" y="130"/>
                  </a:cubicBezTo>
                  <a:cubicBezTo>
                    <a:pt x="48" y="225"/>
                    <a:pt x="85" y="259"/>
                    <a:pt x="113" y="259"/>
                  </a:cubicBezTo>
                  <a:cubicBezTo>
                    <a:pt x="188" y="259"/>
                    <a:pt x="188" y="0"/>
                    <a:pt x="11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37" name="Google Shape;6837;p11"/>
            <p:cNvSpPr/>
            <p:nvPr/>
          </p:nvSpPr>
          <p:spPr>
            <a:xfrm>
              <a:off x="6059575" y="1610850"/>
              <a:ext cx="11225" cy="4225"/>
            </a:xfrm>
            <a:custGeom>
              <a:avLst/>
              <a:gdLst/>
              <a:ahLst/>
              <a:cxnLst/>
              <a:rect l="l" t="t" r="r" b="b"/>
              <a:pathLst>
                <a:path w="449" h="169" extrusionOk="0">
                  <a:moveTo>
                    <a:pt x="0" y="0"/>
                  </a:moveTo>
                  <a:cubicBezTo>
                    <a:pt x="0" y="112"/>
                    <a:pt x="112" y="168"/>
                    <a:pt x="224" y="168"/>
                  </a:cubicBezTo>
                  <a:cubicBezTo>
                    <a:pt x="336" y="168"/>
                    <a:pt x="448" y="112"/>
                    <a:pt x="4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38" name="Google Shape;6838;p11"/>
            <p:cNvSpPr/>
            <p:nvPr/>
          </p:nvSpPr>
          <p:spPr>
            <a:xfrm>
              <a:off x="5073450" y="1615275"/>
              <a:ext cx="8625" cy="7950"/>
            </a:xfrm>
            <a:custGeom>
              <a:avLst/>
              <a:gdLst/>
              <a:ahLst/>
              <a:cxnLst/>
              <a:rect l="l" t="t" r="r" b="b"/>
              <a:pathLst>
                <a:path w="345" h="318" extrusionOk="0">
                  <a:moveTo>
                    <a:pt x="156" y="1"/>
                  </a:moveTo>
                  <a:cubicBezTo>
                    <a:pt x="117" y="1"/>
                    <a:pt x="66" y="14"/>
                    <a:pt x="1" y="47"/>
                  </a:cubicBezTo>
                  <a:cubicBezTo>
                    <a:pt x="1" y="47"/>
                    <a:pt x="1" y="271"/>
                    <a:pt x="1" y="271"/>
                  </a:cubicBezTo>
                  <a:cubicBezTo>
                    <a:pt x="33" y="304"/>
                    <a:pt x="66" y="318"/>
                    <a:pt x="97" y="318"/>
                  </a:cubicBezTo>
                  <a:cubicBezTo>
                    <a:pt x="245" y="318"/>
                    <a:pt x="344" y="1"/>
                    <a:pt x="15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39" name="Google Shape;6839;p11"/>
            <p:cNvSpPr/>
            <p:nvPr/>
          </p:nvSpPr>
          <p:spPr>
            <a:xfrm>
              <a:off x="4967000" y="1619850"/>
              <a:ext cx="39250" cy="13425"/>
            </a:xfrm>
            <a:custGeom>
              <a:avLst/>
              <a:gdLst/>
              <a:ahLst/>
              <a:cxnLst/>
              <a:rect l="l" t="t" r="r" b="b"/>
              <a:pathLst>
                <a:path w="1570" h="537" extrusionOk="0">
                  <a:moveTo>
                    <a:pt x="1098" y="0"/>
                  </a:moveTo>
                  <a:cubicBezTo>
                    <a:pt x="601" y="0"/>
                    <a:pt x="0" y="208"/>
                    <a:pt x="0" y="537"/>
                  </a:cubicBezTo>
                  <a:cubicBezTo>
                    <a:pt x="673" y="312"/>
                    <a:pt x="1121" y="312"/>
                    <a:pt x="1569" y="88"/>
                  </a:cubicBezTo>
                  <a:cubicBezTo>
                    <a:pt x="1449" y="28"/>
                    <a:pt x="1281" y="0"/>
                    <a:pt x="10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40" name="Google Shape;6840;p11"/>
            <p:cNvSpPr/>
            <p:nvPr/>
          </p:nvSpPr>
          <p:spPr>
            <a:xfrm>
              <a:off x="5028700" y="1630075"/>
              <a:ext cx="16750" cy="9725"/>
            </a:xfrm>
            <a:custGeom>
              <a:avLst/>
              <a:gdLst/>
              <a:ahLst/>
              <a:cxnLst/>
              <a:rect l="l" t="t" r="r" b="b"/>
              <a:pathLst>
                <a:path w="670" h="389" extrusionOk="0">
                  <a:moveTo>
                    <a:pt x="406" y="0"/>
                  </a:moveTo>
                  <a:cubicBezTo>
                    <a:pt x="139" y="0"/>
                    <a:pt x="1" y="388"/>
                    <a:pt x="413" y="388"/>
                  </a:cubicBezTo>
                  <a:cubicBezTo>
                    <a:pt x="482" y="388"/>
                    <a:pt x="567" y="377"/>
                    <a:pt x="670" y="352"/>
                  </a:cubicBezTo>
                  <a:lnTo>
                    <a:pt x="670" y="128"/>
                  </a:lnTo>
                  <a:cubicBezTo>
                    <a:pt x="578" y="36"/>
                    <a:pt x="486" y="0"/>
                    <a:pt x="40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41" name="Google Shape;6841;p11"/>
            <p:cNvSpPr/>
            <p:nvPr/>
          </p:nvSpPr>
          <p:spPr>
            <a:xfrm>
              <a:off x="1336300" y="1644450"/>
              <a:ext cx="5625" cy="2525"/>
            </a:xfrm>
            <a:custGeom>
              <a:avLst/>
              <a:gdLst/>
              <a:ahLst/>
              <a:cxnLst/>
              <a:rect l="l" t="t" r="r" b="b"/>
              <a:pathLst>
                <a:path w="225" h="101" extrusionOk="0">
                  <a:moveTo>
                    <a:pt x="0" y="1"/>
                  </a:moveTo>
                  <a:cubicBezTo>
                    <a:pt x="0" y="1"/>
                    <a:pt x="100" y="100"/>
                    <a:pt x="166" y="100"/>
                  </a:cubicBezTo>
                  <a:cubicBezTo>
                    <a:pt x="199" y="100"/>
                    <a:pt x="224" y="75"/>
                    <a:pt x="2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42" name="Google Shape;6842;p11"/>
            <p:cNvSpPr/>
            <p:nvPr/>
          </p:nvSpPr>
          <p:spPr>
            <a:xfrm>
              <a:off x="4384300" y="1664550"/>
              <a:ext cx="5625" cy="7950"/>
            </a:xfrm>
            <a:custGeom>
              <a:avLst/>
              <a:gdLst/>
              <a:ahLst/>
              <a:cxnLst/>
              <a:rect l="l" t="t" r="r" b="b"/>
              <a:pathLst>
                <a:path w="225" h="318" extrusionOk="0">
                  <a:moveTo>
                    <a:pt x="178" y="0"/>
                  </a:moveTo>
                  <a:cubicBezTo>
                    <a:pt x="112" y="0"/>
                    <a:pt x="0" y="159"/>
                    <a:pt x="0" y="317"/>
                  </a:cubicBezTo>
                  <a:cubicBezTo>
                    <a:pt x="0" y="317"/>
                    <a:pt x="224" y="317"/>
                    <a:pt x="224" y="93"/>
                  </a:cubicBezTo>
                  <a:cubicBezTo>
                    <a:pt x="224" y="28"/>
                    <a:pt x="205" y="0"/>
                    <a:pt x="17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43" name="Google Shape;6843;p11"/>
            <p:cNvSpPr/>
            <p:nvPr/>
          </p:nvSpPr>
          <p:spPr>
            <a:xfrm>
              <a:off x="5975525" y="1678075"/>
              <a:ext cx="14975" cy="7500"/>
            </a:xfrm>
            <a:custGeom>
              <a:avLst/>
              <a:gdLst/>
              <a:ahLst/>
              <a:cxnLst/>
              <a:rect l="l" t="t" r="r" b="b"/>
              <a:pathLst>
                <a:path w="599" h="300" extrusionOk="0">
                  <a:moveTo>
                    <a:pt x="0" y="0"/>
                  </a:moveTo>
                  <a:cubicBezTo>
                    <a:pt x="0" y="225"/>
                    <a:pt x="100" y="299"/>
                    <a:pt x="200" y="299"/>
                  </a:cubicBezTo>
                  <a:cubicBezTo>
                    <a:pt x="399" y="299"/>
                    <a:pt x="598"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44" name="Google Shape;6844;p11"/>
            <p:cNvSpPr/>
            <p:nvPr/>
          </p:nvSpPr>
          <p:spPr>
            <a:xfrm>
              <a:off x="5992325" y="1678075"/>
              <a:ext cx="22450" cy="11225"/>
            </a:xfrm>
            <a:custGeom>
              <a:avLst/>
              <a:gdLst/>
              <a:ahLst/>
              <a:cxnLst/>
              <a:rect l="l" t="t" r="r" b="b"/>
              <a:pathLst>
                <a:path w="898" h="449" extrusionOk="0">
                  <a:moveTo>
                    <a:pt x="225" y="0"/>
                  </a:moveTo>
                  <a:cubicBezTo>
                    <a:pt x="225" y="225"/>
                    <a:pt x="1" y="449"/>
                    <a:pt x="225" y="449"/>
                  </a:cubicBezTo>
                  <a:cubicBezTo>
                    <a:pt x="225" y="225"/>
                    <a:pt x="897" y="0"/>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45" name="Google Shape;6845;p11"/>
            <p:cNvSpPr/>
            <p:nvPr/>
          </p:nvSpPr>
          <p:spPr>
            <a:xfrm>
              <a:off x="6121200" y="1680450"/>
              <a:ext cx="4700" cy="6475"/>
            </a:xfrm>
            <a:custGeom>
              <a:avLst/>
              <a:gdLst/>
              <a:ahLst/>
              <a:cxnLst/>
              <a:rect l="l" t="t" r="r" b="b"/>
              <a:pathLst>
                <a:path w="188" h="259" extrusionOk="0">
                  <a:moveTo>
                    <a:pt x="113" y="0"/>
                  </a:moveTo>
                  <a:cubicBezTo>
                    <a:pt x="85" y="0"/>
                    <a:pt x="48" y="35"/>
                    <a:pt x="1" y="130"/>
                  </a:cubicBezTo>
                  <a:cubicBezTo>
                    <a:pt x="48" y="224"/>
                    <a:pt x="85" y="259"/>
                    <a:pt x="113" y="259"/>
                  </a:cubicBezTo>
                  <a:cubicBezTo>
                    <a:pt x="187" y="259"/>
                    <a:pt x="187" y="0"/>
                    <a:pt x="11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46" name="Google Shape;6846;p11"/>
            <p:cNvSpPr/>
            <p:nvPr/>
          </p:nvSpPr>
          <p:spPr>
            <a:xfrm>
              <a:off x="6001300" y="1682525"/>
              <a:ext cx="20450" cy="15525"/>
            </a:xfrm>
            <a:custGeom>
              <a:avLst/>
              <a:gdLst/>
              <a:ahLst/>
              <a:cxnLst/>
              <a:rect l="l" t="t" r="r" b="b"/>
              <a:pathLst>
                <a:path w="818" h="621" extrusionOk="0">
                  <a:moveTo>
                    <a:pt x="668" y="1"/>
                  </a:moveTo>
                  <a:cubicBezTo>
                    <a:pt x="644" y="1"/>
                    <a:pt x="602" y="15"/>
                    <a:pt x="538" y="47"/>
                  </a:cubicBezTo>
                  <a:cubicBezTo>
                    <a:pt x="0" y="47"/>
                    <a:pt x="323" y="620"/>
                    <a:pt x="589" y="620"/>
                  </a:cubicBezTo>
                  <a:cubicBezTo>
                    <a:pt x="655" y="620"/>
                    <a:pt x="718" y="584"/>
                    <a:pt x="762" y="495"/>
                  </a:cubicBezTo>
                  <a:cubicBezTo>
                    <a:pt x="378" y="495"/>
                    <a:pt x="817" y="1"/>
                    <a:pt x="66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47" name="Google Shape;6847;p11"/>
            <p:cNvSpPr/>
            <p:nvPr/>
          </p:nvSpPr>
          <p:spPr>
            <a:xfrm>
              <a:off x="6104400" y="1683675"/>
              <a:ext cx="11225" cy="25"/>
            </a:xfrm>
            <a:custGeom>
              <a:avLst/>
              <a:gdLst/>
              <a:ahLst/>
              <a:cxnLst/>
              <a:rect l="l" t="t" r="r" b="b"/>
              <a:pathLst>
                <a:path w="449" h="1" extrusionOk="0">
                  <a:moveTo>
                    <a:pt x="448" y="1"/>
                  </a:moveTo>
                  <a:lnTo>
                    <a:pt x="0" y="1"/>
                  </a:lnTo>
                  <a:cubicBezTo>
                    <a:pt x="0" y="1"/>
                    <a:pt x="448" y="1"/>
                    <a:pt x="4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48" name="Google Shape;6848;p11"/>
            <p:cNvSpPr/>
            <p:nvPr/>
          </p:nvSpPr>
          <p:spPr>
            <a:xfrm>
              <a:off x="6154825" y="1691650"/>
              <a:ext cx="4675" cy="6500"/>
            </a:xfrm>
            <a:custGeom>
              <a:avLst/>
              <a:gdLst/>
              <a:ahLst/>
              <a:cxnLst/>
              <a:rect l="l" t="t" r="r" b="b"/>
              <a:pathLst>
                <a:path w="187" h="260" extrusionOk="0">
                  <a:moveTo>
                    <a:pt x="112" y="0"/>
                  </a:moveTo>
                  <a:cubicBezTo>
                    <a:pt x="85" y="0"/>
                    <a:pt x="48" y="35"/>
                    <a:pt x="0" y="130"/>
                  </a:cubicBezTo>
                  <a:cubicBezTo>
                    <a:pt x="48" y="225"/>
                    <a:pt x="85" y="259"/>
                    <a:pt x="112" y="259"/>
                  </a:cubicBezTo>
                  <a:cubicBezTo>
                    <a:pt x="187" y="259"/>
                    <a:pt x="187" y="0"/>
                    <a:pt x="11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49" name="Google Shape;6849;p11"/>
            <p:cNvSpPr/>
            <p:nvPr/>
          </p:nvSpPr>
          <p:spPr>
            <a:xfrm>
              <a:off x="5975525" y="1694875"/>
              <a:ext cx="11225" cy="2525"/>
            </a:xfrm>
            <a:custGeom>
              <a:avLst/>
              <a:gdLst/>
              <a:ahLst/>
              <a:cxnLst/>
              <a:rect l="l" t="t" r="r" b="b"/>
              <a:pathLst>
                <a:path w="449" h="101" extrusionOk="0">
                  <a:moveTo>
                    <a:pt x="0" y="1"/>
                  </a:moveTo>
                  <a:cubicBezTo>
                    <a:pt x="0" y="1"/>
                    <a:pt x="200" y="100"/>
                    <a:pt x="333" y="100"/>
                  </a:cubicBezTo>
                  <a:cubicBezTo>
                    <a:pt x="399" y="100"/>
                    <a:pt x="449" y="76"/>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50" name="Google Shape;6850;p11"/>
            <p:cNvSpPr/>
            <p:nvPr/>
          </p:nvSpPr>
          <p:spPr>
            <a:xfrm>
              <a:off x="6025950" y="1700475"/>
              <a:ext cx="15325" cy="13450"/>
            </a:xfrm>
            <a:custGeom>
              <a:avLst/>
              <a:gdLst/>
              <a:ahLst/>
              <a:cxnLst/>
              <a:rect l="l" t="t" r="r" b="b"/>
              <a:pathLst>
                <a:path w="613" h="538" extrusionOk="0">
                  <a:moveTo>
                    <a:pt x="449" y="1"/>
                  </a:moveTo>
                  <a:cubicBezTo>
                    <a:pt x="225" y="1"/>
                    <a:pt x="1" y="1"/>
                    <a:pt x="225" y="449"/>
                  </a:cubicBezTo>
                  <a:cubicBezTo>
                    <a:pt x="225" y="509"/>
                    <a:pt x="257" y="537"/>
                    <a:pt x="300" y="537"/>
                  </a:cubicBezTo>
                  <a:cubicBezTo>
                    <a:pt x="417" y="537"/>
                    <a:pt x="613" y="329"/>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51" name="Google Shape;6851;p11"/>
            <p:cNvSpPr/>
            <p:nvPr/>
          </p:nvSpPr>
          <p:spPr>
            <a:xfrm>
              <a:off x="1291475" y="1711700"/>
              <a:ext cx="25" cy="22425"/>
            </a:xfrm>
            <a:custGeom>
              <a:avLst/>
              <a:gdLst/>
              <a:ahLst/>
              <a:cxnLst/>
              <a:rect l="l" t="t" r="r" b="b"/>
              <a:pathLst>
                <a:path w="1" h="897" extrusionOk="0">
                  <a:moveTo>
                    <a:pt x="0" y="448"/>
                  </a:moveTo>
                  <a:cubicBezTo>
                    <a:pt x="0" y="897"/>
                    <a:pt x="0" y="0"/>
                    <a:pt x="0" y="448"/>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52" name="Google Shape;6852;p11"/>
            <p:cNvSpPr/>
            <p:nvPr/>
          </p:nvSpPr>
          <p:spPr>
            <a:xfrm>
              <a:off x="5913900" y="1711700"/>
              <a:ext cx="25" cy="22425"/>
            </a:xfrm>
            <a:custGeom>
              <a:avLst/>
              <a:gdLst/>
              <a:ahLst/>
              <a:cxnLst/>
              <a:rect l="l" t="t" r="r" b="b"/>
              <a:pathLst>
                <a:path w="1" h="897" extrusionOk="0">
                  <a:moveTo>
                    <a:pt x="0" y="448"/>
                  </a:moveTo>
                  <a:cubicBezTo>
                    <a:pt x="0" y="897"/>
                    <a:pt x="0" y="0"/>
                    <a:pt x="0" y="448"/>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53" name="Google Shape;6853;p11"/>
            <p:cNvSpPr/>
            <p:nvPr/>
          </p:nvSpPr>
          <p:spPr>
            <a:xfrm>
              <a:off x="6149225" y="1727325"/>
              <a:ext cx="7750" cy="5150"/>
            </a:xfrm>
            <a:custGeom>
              <a:avLst/>
              <a:gdLst/>
              <a:ahLst/>
              <a:cxnLst/>
              <a:rect l="l" t="t" r="r" b="b"/>
              <a:pathLst>
                <a:path w="310" h="206" extrusionOk="0">
                  <a:moveTo>
                    <a:pt x="99" y="0"/>
                  </a:moveTo>
                  <a:cubicBezTo>
                    <a:pt x="68" y="0"/>
                    <a:pt x="34" y="14"/>
                    <a:pt x="0" y="48"/>
                  </a:cubicBezTo>
                  <a:cubicBezTo>
                    <a:pt x="117" y="165"/>
                    <a:pt x="189" y="205"/>
                    <a:pt x="226" y="205"/>
                  </a:cubicBezTo>
                  <a:cubicBezTo>
                    <a:pt x="310" y="205"/>
                    <a:pt x="222" y="0"/>
                    <a:pt x="9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54" name="Google Shape;6854;p11"/>
            <p:cNvSpPr/>
            <p:nvPr/>
          </p:nvSpPr>
          <p:spPr>
            <a:xfrm>
              <a:off x="6085725" y="1728500"/>
              <a:ext cx="13100" cy="7500"/>
            </a:xfrm>
            <a:custGeom>
              <a:avLst/>
              <a:gdLst/>
              <a:ahLst/>
              <a:cxnLst/>
              <a:rect l="l" t="t" r="r" b="b"/>
              <a:pathLst>
                <a:path w="524" h="300" extrusionOk="0">
                  <a:moveTo>
                    <a:pt x="75" y="1"/>
                  </a:moveTo>
                  <a:cubicBezTo>
                    <a:pt x="0" y="225"/>
                    <a:pt x="50" y="299"/>
                    <a:pt x="125" y="299"/>
                  </a:cubicBezTo>
                  <a:cubicBezTo>
                    <a:pt x="274" y="299"/>
                    <a:pt x="523" y="1"/>
                    <a:pt x="7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55" name="Google Shape;6855;p11"/>
            <p:cNvSpPr/>
            <p:nvPr/>
          </p:nvSpPr>
          <p:spPr>
            <a:xfrm>
              <a:off x="2529725" y="1737225"/>
              <a:ext cx="5625" cy="6700"/>
            </a:xfrm>
            <a:custGeom>
              <a:avLst/>
              <a:gdLst/>
              <a:ahLst/>
              <a:cxnLst/>
              <a:rect l="l" t="t" r="r" b="b"/>
              <a:pathLst>
                <a:path w="225" h="268" extrusionOk="0">
                  <a:moveTo>
                    <a:pt x="58" y="0"/>
                  </a:moveTo>
                  <a:cubicBezTo>
                    <a:pt x="25" y="0"/>
                    <a:pt x="0" y="25"/>
                    <a:pt x="0" y="100"/>
                  </a:cubicBezTo>
                  <a:cubicBezTo>
                    <a:pt x="0" y="212"/>
                    <a:pt x="56" y="268"/>
                    <a:pt x="112" y="268"/>
                  </a:cubicBezTo>
                  <a:cubicBezTo>
                    <a:pt x="168" y="268"/>
                    <a:pt x="224" y="212"/>
                    <a:pt x="224" y="100"/>
                  </a:cubicBezTo>
                  <a:cubicBezTo>
                    <a:pt x="224" y="100"/>
                    <a:pt x="125" y="0"/>
                    <a:pt x="5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56" name="Google Shape;6856;p11"/>
            <p:cNvSpPr/>
            <p:nvPr/>
          </p:nvSpPr>
          <p:spPr>
            <a:xfrm>
              <a:off x="5969925" y="1734100"/>
              <a:ext cx="11225" cy="2525"/>
            </a:xfrm>
            <a:custGeom>
              <a:avLst/>
              <a:gdLst/>
              <a:ahLst/>
              <a:cxnLst/>
              <a:rect l="l" t="t" r="r" b="b"/>
              <a:pathLst>
                <a:path w="449" h="101" extrusionOk="0">
                  <a:moveTo>
                    <a:pt x="0" y="1"/>
                  </a:moveTo>
                  <a:cubicBezTo>
                    <a:pt x="0" y="1"/>
                    <a:pt x="200" y="100"/>
                    <a:pt x="332" y="100"/>
                  </a:cubicBezTo>
                  <a:cubicBezTo>
                    <a:pt x="399" y="100"/>
                    <a:pt x="449" y="75"/>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57" name="Google Shape;6857;p11"/>
            <p:cNvSpPr/>
            <p:nvPr/>
          </p:nvSpPr>
          <p:spPr>
            <a:xfrm>
              <a:off x="6059575" y="1728500"/>
              <a:ext cx="25" cy="22425"/>
            </a:xfrm>
            <a:custGeom>
              <a:avLst/>
              <a:gdLst/>
              <a:ahLst/>
              <a:cxnLst/>
              <a:rect l="l" t="t" r="r" b="b"/>
              <a:pathLst>
                <a:path w="1" h="897" extrusionOk="0">
                  <a:moveTo>
                    <a:pt x="0" y="449"/>
                  </a:moveTo>
                  <a:cubicBezTo>
                    <a:pt x="0" y="897"/>
                    <a:pt x="0" y="1"/>
                    <a:pt x="0" y="449"/>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58" name="Google Shape;6858;p11"/>
            <p:cNvSpPr/>
            <p:nvPr/>
          </p:nvSpPr>
          <p:spPr>
            <a:xfrm>
              <a:off x="6042750" y="1736975"/>
              <a:ext cx="4800" cy="8275"/>
            </a:xfrm>
            <a:custGeom>
              <a:avLst/>
              <a:gdLst/>
              <a:ahLst/>
              <a:cxnLst/>
              <a:rect l="l" t="t" r="r" b="b"/>
              <a:pathLst>
                <a:path w="192" h="331" extrusionOk="0">
                  <a:moveTo>
                    <a:pt x="98" y="1"/>
                  </a:moveTo>
                  <a:cubicBezTo>
                    <a:pt x="73" y="1"/>
                    <a:pt x="40" y="31"/>
                    <a:pt x="1" y="110"/>
                  </a:cubicBezTo>
                  <a:cubicBezTo>
                    <a:pt x="55" y="273"/>
                    <a:pt x="96" y="331"/>
                    <a:pt x="124" y="331"/>
                  </a:cubicBezTo>
                  <a:cubicBezTo>
                    <a:pt x="191" y="331"/>
                    <a:pt x="183" y="1"/>
                    <a:pt x="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59" name="Google Shape;6859;p11"/>
            <p:cNvSpPr/>
            <p:nvPr/>
          </p:nvSpPr>
          <p:spPr>
            <a:xfrm>
              <a:off x="5852250" y="1745300"/>
              <a:ext cx="11250" cy="7950"/>
            </a:xfrm>
            <a:custGeom>
              <a:avLst/>
              <a:gdLst/>
              <a:ahLst/>
              <a:cxnLst/>
              <a:rect l="l" t="t" r="r" b="b"/>
              <a:pathLst>
                <a:path w="450" h="318" extrusionOk="0">
                  <a:moveTo>
                    <a:pt x="449" y="1"/>
                  </a:moveTo>
                  <a:cubicBezTo>
                    <a:pt x="1" y="1"/>
                    <a:pt x="1" y="1"/>
                    <a:pt x="1" y="225"/>
                  </a:cubicBezTo>
                  <a:cubicBezTo>
                    <a:pt x="67" y="291"/>
                    <a:pt x="132" y="318"/>
                    <a:pt x="192" y="318"/>
                  </a:cubicBezTo>
                  <a:cubicBezTo>
                    <a:pt x="337" y="318"/>
                    <a:pt x="449" y="159"/>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60" name="Google Shape;6860;p11"/>
            <p:cNvSpPr/>
            <p:nvPr/>
          </p:nvSpPr>
          <p:spPr>
            <a:xfrm>
              <a:off x="6003550" y="1745400"/>
              <a:ext cx="4775" cy="8275"/>
            </a:xfrm>
            <a:custGeom>
              <a:avLst/>
              <a:gdLst/>
              <a:ahLst/>
              <a:cxnLst/>
              <a:rect l="l" t="t" r="r" b="b"/>
              <a:pathLst>
                <a:path w="191" h="331" extrusionOk="0">
                  <a:moveTo>
                    <a:pt x="124" y="0"/>
                  </a:moveTo>
                  <a:cubicBezTo>
                    <a:pt x="96" y="0"/>
                    <a:pt x="54" y="58"/>
                    <a:pt x="0" y="221"/>
                  </a:cubicBezTo>
                  <a:cubicBezTo>
                    <a:pt x="40" y="300"/>
                    <a:pt x="72" y="330"/>
                    <a:pt x="98" y="330"/>
                  </a:cubicBezTo>
                  <a:cubicBezTo>
                    <a:pt x="182" y="330"/>
                    <a:pt x="191" y="0"/>
                    <a:pt x="1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61" name="Google Shape;6861;p11"/>
            <p:cNvSpPr/>
            <p:nvPr/>
          </p:nvSpPr>
          <p:spPr>
            <a:xfrm>
              <a:off x="5975525" y="1753275"/>
              <a:ext cx="4700" cy="6500"/>
            </a:xfrm>
            <a:custGeom>
              <a:avLst/>
              <a:gdLst/>
              <a:ahLst/>
              <a:cxnLst/>
              <a:rect l="l" t="t" r="r" b="b"/>
              <a:pathLst>
                <a:path w="188" h="260" extrusionOk="0">
                  <a:moveTo>
                    <a:pt x="113" y="1"/>
                  </a:moveTo>
                  <a:cubicBezTo>
                    <a:pt x="85" y="1"/>
                    <a:pt x="48" y="35"/>
                    <a:pt x="0" y="130"/>
                  </a:cubicBezTo>
                  <a:cubicBezTo>
                    <a:pt x="48" y="225"/>
                    <a:pt x="85" y="259"/>
                    <a:pt x="113" y="259"/>
                  </a:cubicBezTo>
                  <a:cubicBezTo>
                    <a:pt x="187" y="259"/>
                    <a:pt x="187" y="1"/>
                    <a:pt x="1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62" name="Google Shape;6862;p11"/>
            <p:cNvSpPr/>
            <p:nvPr/>
          </p:nvSpPr>
          <p:spPr>
            <a:xfrm>
              <a:off x="6261275" y="1755650"/>
              <a:ext cx="23300" cy="6500"/>
            </a:xfrm>
            <a:custGeom>
              <a:avLst/>
              <a:gdLst/>
              <a:ahLst/>
              <a:cxnLst/>
              <a:rect l="l" t="t" r="r" b="b"/>
              <a:pathLst>
                <a:path w="932" h="260" extrusionOk="0">
                  <a:moveTo>
                    <a:pt x="398" y="0"/>
                  </a:moveTo>
                  <a:cubicBezTo>
                    <a:pt x="201" y="0"/>
                    <a:pt x="0" y="70"/>
                    <a:pt x="0" y="259"/>
                  </a:cubicBezTo>
                  <a:lnTo>
                    <a:pt x="673" y="259"/>
                  </a:lnTo>
                  <a:cubicBezTo>
                    <a:pt x="932" y="130"/>
                    <a:pt x="667" y="0"/>
                    <a:pt x="3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63" name="Google Shape;6863;p11"/>
            <p:cNvSpPr/>
            <p:nvPr/>
          </p:nvSpPr>
          <p:spPr>
            <a:xfrm>
              <a:off x="5745800" y="1756525"/>
              <a:ext cx="16825" cy="7950"/>
            </a:xfrm>
            <a:custGeom>
              <a:avLst/>
              <a:gdLst/>
              <a:ahLst/>
              <a:cxnLst/>
              <a:rect l="l" t="t" r="r" b="b"/>
              <a:pathLst>
                <a:path w="673" h="318" extrusionOk="0">
                  <a:moveTo>
                    <a:pt x="673" y="0"/>
                  </a:moveTo>
                  <a:cubicBezTo>
                    <a:pt x="225" y="0"/>
                    <a:pt x="1" y="0"/>
                    <a:pt x="1" y="224"/>
                  </a:cubicBezTo>
                  <a:cubicBezTo>
                    <a:pt x="66" y="290"/>
                    <a:pt x="151" y="317"/>
                    <a:pt x="238" y="317"/>
                  </a:cubicBezTo>
                  <a:cubicBezTo>
                    <a:pt x="449" y="317"/>
                    <a:pt x="673" y="159"/>
                    <a:pt x="6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64" name="Google Shape;6864;p11"/>
            <p:cNvSpPr/>
            <p:nvPr/>
          </p:nvSpPr>
          <p:spPr>
            <a:xfrm>
              <a:off x="5807425" y="1758875"/>
              <a:ext cx="4700" cy="6500"/>
            </a:xfrm>
            <a:custGeom>
              <a:avLst/>
              <a:gdLst/>
              <a:ahLst/>
              <a:cxnLst/>
              <a:rect l="l" t="t" r="r" b="b"/>
              <a:pathLst>
                <a:path w="188" h="260" extrusionOk="0">
                  <a:moveTo>
                    <a:pt x="113" y="1"/>
                  </a:moveTo>
                  <a:cubicBezTo>
                    <a:pt x="86" y="1"/>
                    <a:pt x="48" y="35"/>
                    <a:pt x="1" y="130"/>
                  </a:cubicBezTo>
                  <a:cubicBezTo>
                    <a:pt x="48" y="225"/>
                    <a:pt x="86" y="260"/>
                    <a:pt x="113" y="260"/>
                  </a:cubicBezTo>
                  <a:cubicBezTo>
                    <a:pt x="188" y="260"/>
                    <a:pt x="188" y="1"/>
                    <a:pt x="1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65" name="Google Shape;6865;p11"/>
            <p:cNvSpPr/>
            <p:nvPr/>
          </p:nvSpPr>
          <p:spPr>
            <a:xfrm>
              <a:off x="6022000" y="1754200"/>
              <a:ext cx="20775" cy="7950"/>
            </a:xfrm>
            <a:custGeom>
              <a:avLst/>
              <a:gdLst/>
              <a:ahLst/>
              <a:cxnLst/>
              <a:rect l="l" t="t" r="r" b="b"/>
              <a:pathLst>
                <a:path w="831" h="318" extrusionOk="0">
                  <a:moveTo>
                    <a:pt x="473" y="0"/>
                  </a:moveTo>
                  <a:cubicBezTo>
                    <a:pt x="290" y="0"/>
                    <a:pt x="0" y="159"/>
                    <a:pt x="159" y="317"/>
                  </a:cubicBezTo>
                  <a:cubicBezTo>
                    <a:pt x="607" y="317"/>
                    <a:pt x="831" y="317"/>
                    <a:pt x="607" y="93"/>
                  </a:cubicBezTo>
                  <a:cubicBezTo>
                    <a:pt x="607" y="27"/>
                    <a:pt x="549" y="0"/>
                    <a:pt x="4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66" name="Google Shape;6866;p11"/>
            <p:cNvSpPr/>
            <p:nvPr/>
          </p:nvSpPr>
          <p:spPr>
            <a:xfrm>
              <a:off x="5521675" y="1762125"/>
              <a:ext cx="28050" cy="34525"/>
            </a:xfrm>
            <a:custGeom>
              <a:avLst/>
              <a:gdLst/>
              <a:ahLst/>
              <a:cxnLst/>
              <a:rect l="l" t="t" r="r" b="b"/>
              <a:pathLst>
                <a:path w="1122" h="1381" extrusionOk="0">
                  <a:moveTo>
                    <a:pt x="1" y="0"/>
                  </a:moveTo>
                  <a:cubicBezTo>
                    <a:pt x="1" y="601"/>
                    <a:pt x="180" y="1380"/>
                    <a:pt x="857" y="1380"/>
                  </a:cubicBezTo>
                  <a:cubicBezTo>
                    <a:pt x="938" y="1380"/>
                    <a:pt x="1026" y="1369"/>
                    <a:pt x="1122" y="1345"/>
                  </a:cubicBezTo>
                  <a:cubicBezTo>
                    <a:pt x="673" y="897"/>
                    <a:pt x="897"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67" name="Google Shape;6867;p11"/>
            <p:cNvSpPr/>
            <p:nvPr/>
          </p:nvSpPr>
          <p:spPr>
            <a:xfrm>
              <a:off x="5986725" y="1767725"/>
              <a:ext cx="25" cy="25"/>
            </a:xfrm>
            <a:custGeom>
              <a:avLst/>
              <a:gdLst/>
              <a:ahLst/>
              <a:cxnLst/>
              <a:rect l="l" t="t" r="r" b="b"/>
              <a:pathLst>
                <a:path w="1" h="1" extrusionOk="0">
                  <a:moveTo>
                    <a:pt x="1" y="0"/>
                  </a:move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68" name="Google Shape;6868;p11"/>
            <p:cNvSpPr/>
            <p:nvPr/>
          </p:nvSpPr>
          <p:spPr>
            <a:xfrm>
              <a:off x="5981125" y="1767725"/>
              <a:ext cx="5625" cy="16825"/>
            </a:xfrm>
            <a:custGeom>
              <a:avLst/>
              <a:gdLst/>
              <a:ahLst/>
              <a:cxnLst/>
              <a:rect l="l" t="t" r="r" b="b"/>
              <a:pathLst>
                <a:path w="225" h="673" extrusionOk="0">
                  <a:moveTo>
                    <a:pt x="225" y="0"/>
                  </a:moveTo>
                  <a:lnTo>
                    <a:pt x="225" y="0"/>
                  </a:lnTo>
                  <a:cubicBezTo>
                    <a:pt x="1" y="673"/>
                    <a:pt x="225" y="0"/>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69" name="Google Shape;6869;p11"/>
            <p:cNvSpPr/>
            <p:nvPr/>
          </p:nvSpPr>
          <p:spPr>
            <a:xfrm>
              <a:off x="5947500" y="1770600"/>
              <a:ext cx="4800" cy="8275"/>
            </a:xfrm>
            <a:custGeom>
              <a:avLst/>
              <a:gdLst/>
              <a:ahLst/>
              <a:cxnLst/>
              <a:rect l="l" t="t" r="r" b="b"/>
              <a:pathLst>
                <a:path w="192" h="331" extrusionOk="0">
                  <a:moveTo>
                    <a:pt x="98" y="0"/>
                  </a:moveTo>
                  <a:cubicBezTo>
                    <a:pt x="73" y="0"/>
                    <a:pt x="40" y="31"/>
                    <a:pt x="1" y="109"/>
                  </a:cubicBezTo>
                  <a:cubicBezTo>
                    <a:pt x="55" y="273"/>
                    <a:pt x="96" y="330"/>
                    <a:pt x="124" y="330"/>
                  </a:cubicBezTo>
                  <a:cubicBezTo>
                    <a:pt x="191" y="330"/>
                    <a:pt x="183" y="0"/>
                    <a:pt x="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70" name="Google Shape;6870;p11"/>
            <p:cNvSpPr/>
            <p:nvPr/>
          </p:nvSpPr>
          <p:spPr>
            <a:xfrm>
              <a:off x="6003550" y="1770600"/>
              <a:ext cx="4775" cy="8275"/>
            </a:xfrm>
            <a:custGeom>
              <a:avLst/>
              <a:gdLst/>
              <a:ahLst/>
              <a:cxnLst/>
              <a:rect l="l" t="t" r="r" b="b"/>
              <a:pathLst>
                <a:path w="191" h="331" extrusionOk="0">
                  <a:moveTo>
                    <a:pt x="98" y="0"/>
                  </a:moveTo>
                  <a:cubicBezTo>
                    <a:pt x="72" y="0"/>
                    <a:pt x="40" y="31"/>
                    <a:pt x="0" y="109"/>
                  </a:cubicBezTo>
                  <a:cubicBezTo>
                    <a:pt x="54" y="273"/>
                    <a:pt x="96" y="330"/>
                    <a:pt x="124" y="330"/>
                  </a:cubicBezTo>
                  <a:cubicBezTo>
                    <a:pt x="191" y="330"/>
                    <a:pt x="182" y="0"/>
                    <a:pt x="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71" name="Google Shape;6871;p11"/>
            <p:cNvSpPr/>
            <p:nvPr/>
          </p:nvSpPr>
          <p:spPr>
            <a:xfrm>
              <a:off x="5818650" y="1776600"/>
              <a:ext cx="11225" cy="7950"/>
            </a:xfrm>
            <a:custGeom>
              <a:avLst/>
              <a:gdLst/>
              <a:ahLst/>
              <a:cxnLst/>
              <a:rect l="l" t="t" r="r" b="b"/>
              <a:pathLst>
                <a:path w="449" h="318" extrusionOk="0">
                  <a:moveTo>
                    <a:pt x="257" y="1"/>
                  </a:moveTo>
                  <a:cubicBezTo>
                    <a:pt x="112" y="1"/>
                    <a:pt x="0" y="159"/>
                    <a:pt x="0" y="318"/>
                  </a:cubicBezTo>
                  <a:cubicBezTo>
                    <a:pt x="448" y="318"/>
                    <a:pt x="448" y="318"/>
                    <a:pt x="448" y="94"/>
                  </a:cubicBezTo>
                  <a:cubicBezTo>
                    <a:pt x="383" y="28"/>
                    <a:pt x="317" y="1"/>
                    <a:pt x="25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72" name="Google Shape;6872;p11"/>
            <p:cNvSpPr/>
            <p:nvPr/>
          </p:nvSpPr>
          <p:spPr>
            <a:xfrm>
              <a:off x="5869075" y="1778925"/>
              <a:ext cx="5625" cy="25"/>
            </a:xfrm>
            <a:custGeom>
              <a:avLst/>
              <a:gdLst/>
              <a:ahLst/>
              <a:cxnLst/>
              <a:rect l="l" t="t" r="r" b="b"/>
              <a:pathLst>
                <a:path w="225" h="1" extrusionOk="0">
                  <a:moveTo>
                    <a:pt x="224" y="1"/>
                  </a:moveTo>
                  <a:lnTo>
                    <a:pt x="0" y="1"/>
                  </a:lnTo>
                  <a:cubicBezTo>
                    <a:pt x="0" y="1"/>
                    <a:pt x="224" y="1"/>
                    <a:pt x="2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73" name="Google Shape;6873;p11"/>
            <p:cNvSpPr/>
            <p:nvPr/>
          </p:nvSpPr>
          <p:spPr>
            <a:xfrm>
              <a:off x="5745800" y="1783750"/>
              <a:ext cx="7700" cy="7325"/>
            </a:xfrm>
            <a:custGeom>
              <a:avLst/>
              <a:gdLst/>
              <a:ahLst/>
              <a:cxnLst/>
              <a:rect l="l" t="t" r="r" b="b"/>
              <a:pathLst>
                <a:path w="308" h="293" extrusionOk="0">
                  <a:moveTo>
                    <a:pt x="235" y="1"/>
                  </a:moveTo>
                  <a:cubicBezTo>
                    <a:pt x="200" y="1"/>
                    <a:pt x="127" y="66"/>
                    <a:pt x="1" y="256"/>
                  </a:cubicBezTo>
                  <a:cubicBezTo>
                    <a:pt x="27" y="282"/>
                    <a:pt x="53" y="293"/>
                    <a:pt x="78" y="293"/>
                  </a:cubicBezTo>
                  <a:cubicBezTo>
                    <a:pt x="207" y="293"/>
                    <a:pt x="308" y="1"/>
                    <a:pt x="23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74" name="Google Shape;6874;p11"/>
            <p:cNvSpPr/>
            <p:nvPr/>
          </p:nvSpPr>
          <p:spPr>
            <a:xfrm>
              <a:off x="5848975" y="1786450"/>
              <a:ext cx="14525" cy="9300"/>
            </a:xfrm>
            <a:custGeom>
              <a:avLst/>
              <a:gdLst/>
              <a:ahLst/>
              <a:cxnLst/>
              <a:rect l="l" t="t" r="r" b="b"/>
              <a:pathLst>
                <a:path w="581" h="372" extrusionOk="0">
                  <a:moveTo>
                    <a:pt x="205" y="1"/>
                  </a:moveTo>
                  <a:cubicBezTo>
                    <a:pt x="100" y="1"/>
                    <a:pt x="1" y="109"/>
                    <a:pt x="132" y="372"/>
                  </a:cubicBezTo>
                  <a:cubicBezTo>
                    <a:pt x="356" y="372"/>
                    <a:pt x="580" y="372"/>
                    <a:pt x="356" y="148"/>
                  </a:cubicBezTo>
                  <a:cubicBezTo>
                    <a:pt x="356" y="55"/>
                    <a:pt x="279" y="1"/>
                    <a:pt x="20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75" name="Google Shape;6875;p11"/>
            <p:cNvSpPr/>
            <p:nvPr/>
          </p:nvSpPr>
          <p:spPr>
            <a:xfrm>
              <a:off x="5219125" y="1795725"/>
              <a:ext cx="11225" cy="5650"/>
            </a:xfrm>
            <a:custGeom>
              <a:avLst/>
              <a:gdLst/>
              <a:ahLst/>
              <a:cxnLst/>
              <a:rect l="l" t="t" r="r" b="b"/>
              <a:pathLst>
                <a:path w="449" h="226" extrusionOk="0">
                  <a:moveTo>
                    <a:pt x="449" y="1"/>
                  </a:moveTo>
                  <a:cubicBezTo>
                    <a:pt x="225" y="1"/>
                    <a:pt x="225" y="225"/>
                    <a:pt x="1" y="225"/>
                  </a:cubicBezTo>
                  <a:cubicBezTo>
                    <a:pt x="225" y="225"/>
                    <a:pt x="449" y="225"/>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76" name="Google Shape;6876;p11"/>
            <p:cNvSpPr/>
            <p:nvPr/>
          </p:nvSpPr>
          <p:spPr>
            <a:xfrm>
              <a:off x="5729000" y="1793425"/>
              <a:ext cx="11225" cy="7950"/>
            </a:xfrm>
            <a:custGeom>
              <a:avLst/>
              <a:gdLst/>
              <a:ahLst/>
              <a:cxnLst/>
              <a:rect l="l" t="t" r="r" b="b"/>
              <a:pathLst>
                <a:path w="449" h="318" extrusionOk="0">
                  <a:moveTo>
                    <a:pt x="257" y="0"/>
                  </a:moveTo>
                  <a:cubicBezTo>
                    <a:pt x="112" y="0"/>
                    <a:pt x="0" y="159"/>
                    <a:pt x="0" y="317"/>
                  </a:cubicBezTo>
                  <a:cubicBezTo>
                    <a:pt x="449" y="317"/>
                    <a:pt x="449" y="317"/>
                    <a:pt x="449" y="93"/>
                  </a:cubicBezTo>
                  <a:cubicBezTo>
                    <a:pt x="383" y="27"/>
                    <a:pt x="317" y="0"/>
                    <a:pt x="25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77" name="Google Shape;6877;p11"/>
            <p:cNvSpPr/>
            <p:nvPr/>
          </p:nvSpPr>
          <p:spPr>
            <a:xfrm>
              <a:off x="5745800" y="1795725"/>
              <a:ext cx="28050" cy="11250"/>
            </a:xfrm>
            <a:custGeom>
              <a:avLst/>
              <a:gdLst/>
              <a:ahLst/>
              <a:cxnLst/>
              <a:rect l="l" t="t" r="r" b="b"/>
              <a:pathLst>
                <a:path w="1122" h="450" extrusionOk="0">
                  <a:moveTo>
                    <a:pt x="225" y="1"/>
                  </a:moveTo>
                  <a:cubicBezTo>
                    <a:pt x="1" y="449"/>
                    <a:pt x="225" y="449"/>
                    <a:pt x="673" y="449"/>
                  </a:cubicBezTo>
                  <a:cubicBezTo>
                    <a:pt x="673" y="225"/>
                    <a:pt x="1121" y="1"/>
                    <a:pt x="2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78" name="Google Shape;6878;p11"/>
            <p:cNvSpPr/>
            <p:nvPr/>
          </p:nvSpPr>
          <p:spPr>
            <a:xfrm>
              <a:off x="5846650" y="1823750"/>
              <a:ext cx="11225" cy="25"/>
            </a:xfrm>
            <a:custGeom>
              <a:avLst/>
              <a:gdLst/>
              <a:ahLst/>
              <a:cxnLst/>
              <a:rect l="l" t="t" r="r" b="b"/>
              <a:pathLst>
                <a:path w="449" h="1" extrusionOk="0">
                  <a:moveTo>
                    <a:pt x="1" y="0"/>
                  </a:moveTo>
                  <a:lnTo>
                    <a:pt x="225" y="0"/>
                  </a:lnTo>
                  <a:cubicBezTo>
                    <a:pt x="449" y="0"/>
                    <a:pt x="1"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79" name="Google Shape;6879;p11"/>
            <p:cNvSpPr/>
            <p:nvPr/>
          </p:nvSpPr>
          <p:spPr>
            <a:xfrm>
              <a:off x="5913900" y="1798850"/>
              <a:ext cx="5625" cy="2525"/>
            </a:xfrm>
            <a:custGeom>
              <a:avLst/>
              <a:gdLst/>
              <a:ahLst/>
              <a:cxnLst/>
              <a:rect l="l" t="t" r="r" b="b"/>
              <a:pathLst>
                <a:path w="225" h="101" extrusionOk="0">
                  <a:moveTo>
                    <a:pt x="166" y="0"/>
                  </a:moveTo>
                  <a:cubicBezTo>
                    <a:pt x="100" y="0"/>
                    <a:pt x="0" y="100"/>
                    <a:pt x="0" y="100"/>
                  </a:cubicBezTo>
                  <a:lnTo>
                    <a:pt x="224" y="100"/>
                  </a:lnTo>
                  <a:cubicBezTo>
                    <a:pt x="224" y="25"/>
                    <a:pt x="199" y="0"/>
                    <a:pt x="16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80" name="Google Shape;6880;p11"/>
            <p:cNvSpPr/>
            <p:nvPr/>
          </p:nvSpPr>
          <p:spPr>
            <a:xfrm>
              <a:off x="5930700" y="1801350"/>
              <a:ext cx="11225" cy="2500"/>
            </a:xfrm>
            <a:custGeom>
              <a:avLst/>
              <a:gdLst/>
              <a:ahLst/>
              <a:cxnLst/>
              <a:rect l="l" t="t" r="r" b="b"/>
              <a:pathLst>
                <a:path w="449" h="100" extrusionOk="0">
                  <a:moveTo>
                    <a:pt x="1" y="0"/>
                  </a:moveTo>
                  <a:cubicBezTo>
                    <a:pt x="1" y="75"/>
                    <a:pt x="50" y="100"/>
                    <a:pt x="117" y="100"/>
                  </a:cubicBezTo>
                  <a:cubicBezTo>
                    <a:pt x="250" y="100"/>
                    <a:pt x="449" y="0"/>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81" name="Google Shape;6881;p11"/>
            <p:cNvSpPr/>
            <p:nvPr/>
          </p:nvSpPr>
          <p:spPr>
            <a:xfrm>
              <a:off x="5824250" y="1810050"/>
              <a:ext cx="5625" cy="2525"/>
            </a:xfrm>
            <a:custGeom>
              <a:avLst/>
              <a:gdLst/>
              <a:ahLst/>
              <a:cxnLst/>
              <a:rect l="l" t="t" r="r" b="b"/>
              <a:pathLst>
                <a:path w="225" h="101" extrusionOk="0">
                  <a:moveTo>
                    <a:pt x="58" y="1"/>
                  </a:moveTo>
                  <a:cubicBezTo>
                    <a:pt x="25" y="1"/>
                    <a:pt x="0" y="26"/>
                    <a:pt x="0" y="100"/>
                  </a:cubicBezTo>
                  <a:lnTo>
                    <a:pt x="224" y="100"/>
                  </a:lnTo>
                  <a:cubicBezTo>
                    <a:pt x="224" y="100"/>
                    <a:pt x="125" y="1"/>
                    <a:pt x="5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82" name="Google Shape;6882;p11"/>
            <p:cNvSpPr/>
            <p:nvPr/>
          </p:nvSpPr>
          <p:spPr>
            <a:xfrm>
              <a:off x="5521675" y="1811425"/>
              <a:ext cx="37700" cy="17950"/>
            </a:xfrm>
            <a:custGeom>
              <a:avLst/>
              <a:gdLst/>
              <a:ahLst/>
              <a:cxnLst/>
              <a:rect l="l" t="t" r="r" b="b"/>
              <a:pathLst>
                <a:path w="1508" h="718" extrusionOk="0">
                  <a:moveTo>
                    <a:pt x="152" y="0"/>
                  </a:moveTo>
                  <a:cubicBezTo>
                    <a:pt x="85" y="0"/>
                    <a:pt x="32" y="14"/>
                    <a:pt x="1" y="45"/>
                  </a:cubicBezTo>
                  <a:cubicBezTo>
                    <a:pt x="449" y="45"/>
                    <a:pt x="673" y="718"/>
                    <a:pt x="1122" y="718"/>
                  </a:cubicBezTo>
                  <a:cubicBezTo>
                    <a:pt x="1507" y="525"/>
                    <a:pt x="566" y="0"/>
                    <a:pt x="15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83" name="Google Shape;6883;p11"/>
            <p:cNvSpPr/>
            <p:nvPr/>
          </p:nvSpPr>
          <p:spPr>
            <a:xfrm>
              <a:off x="5566500" y="1812550"/>
              <a:ext cx="11250" cy="11225"/>
            </a:xfrm>
            <a:custGeom>
              <a:avLst/>
              <a:gdLst/>
              <a:ahLst/>
              <a:cxnLst/>
              <a:rect l="l" t="t" r="r" b="b"/>
              <a:pathLst>
                <a:path w="450" h="449" extrusionOk="0">
                  <a:moveTo>
                    <a:pt x="1" y="0"/>
                  </a:moveTo>
                  <a:lnTo>
                    <a:pt x="449" y="448"/>
                  </a:lnTo>
                  <a:cubicBezTo>
                    <a:pt x="449" y="224"/>
                    <a:pt x="449" y="224"/>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84" name="Google Shape;6884;p11"/>
            <p:cNvSpPr/>
            <p:nvPr/>
          </p:nvSpPr>
          <p:spPr>
            <a:xfrm>
              <a:off x="5729000" y="1818150"/>
              <a:ext cx="11225" cy="2500"/>
            </a:xfrm>
            <a:custGeom>
              <a:avLst/>
              <a:gdLst/>
              <a:ahLst/>
              <a:cxnLst/>
              <a:rect l="l" t="t" r="r" b="b"/>
              <a:pathLst>
                <a:path w="449" h="100" extrusionOk="0">
                  <a:moveTo>
                    <a:pt x="0" y="0"/>
                  </a:moveTo>
                  <a:cubicBezTo>
                    <a:pt x="0" y="0"/>
                    <a:pt x="200" y="100"/>
                    <a:pt x="332" y="100"/>
                  </a:cubicBezTo>
                  <a:cubicBezTo>
                    <a:pt x="399" y="100"/>
                    <a:pt x="449" y="75"/>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85" name="Google Shape;6885;p11"/>
            <p:cNvSpPr/>
            <p:nvPr/>
          </p:nvSpPr>
          <p:spPr>
            <a:xfrm>
              <a:off x="6278075" y="1829350"/>
              <a:ext cx="84075" cy="50450"/>
            </a:xfrm>
            <a:custGeom>
              <a:avLst/>
              <a:gdLst/>
              <a:ahLst/>
              <a:cxnLst/>
              <a:rect l="l" t="t" r="r" b="b"/>
              <a:pathLst>
                <a:path w="3363" h="2018" extrusionOk="0">
                  <a:moveTo>
                    <a:pt x="1" y="1"/>
                  </a:moveTo>
                  <a:lnTo>
                    <a:pt x="3363" y="2018"/>
                  </a:lnTo>
                  <a:cubicBezTo>
                    <a:pt x="2242" y="1121"/>
                    <a:pt x="1121" y="449"/>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86" name="Google Shape;6886;p11"/>
            <p:cNvSpPr/>
            <p:nvPr/>
          </p:nvSpPr>
          <p:spPr>
            <a:xfrm>
              <a:off x="5569300" y="1829350"/>
              <a:ext cx="16850" cy="4225"/>
            </a:xfrm>
            <a:custGeom>
              <a:avLst/>
              <a:gdLst/>
              <a:ahLst/>
              <a:cxnLst/>
              <a:rect l="l" t="t" r="r" b="b"/>
              <a:pathLst>
                <a:path w="674" h="169" extrusionOk="0">
                  <a:moveTo>
                    <a:pt x="337" y="1"/>
                  </a:moveTo>
                  <a:cubicBezTo>
                    <a:pt x="1" y="113"/>
                    <a:pt x="169" y="169"/>
                    <a:pt x="337" y="169"/>
                  </a:cubicBezTo>
                  <a:cubicBezTo>
                    <a:pt x="505" y="169"/>
                    <a:pt x="673" y="113"/>
                    <a:pt x="33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87" name="Google Shape;6887;p11"/>
            <p:cNvSpPr/>
            <p:nvPr/>
          </p:nvSpPr>
          <p:spPr>
            <a:xfrm>
              <a:off x="5880275" y="1827025"/>
              <a:ext cx="11225" cy="7950"/>
            </a:xfrm>
            <a:custGeom>
              <a:avLst/>
              <a:gdLst/>
              <a:ahLst/>
              <a:cxnLst/>
              <a:rect l="l" t="t" r="r" b="b"/>
              <a:pathLst>
                <a:path w="449" h="318" extrusionOk="0">
                  <a:moveTo>
                    <a:pt x="159" y="1"/>
                  </a:moveTo>
                  <a:cubicBezTo>
                    <a:pt x="0" y="1"/>
                    <a:pt x="0" y="159"/>
                    <a:pt x="0" y="318"/>
                  </a:cubicBezTo>
                  <a:lnTo>
                    <a:pt x="449" y="94"/>
                  </a:lnTo>
                  <a:cubicBezTo>
                    <a:pt x="317" y="28"/>
                    <a:pt x="225" y="1"/>
                    <a:pt x="15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88" name="Google Shape;6888;p11"/>
            <p:cNvSpPr/>
            <p:nvPr/>
          </p:nvSpPr>
          <p:spPr>
            <a:xfrm>
              <a:off x="4429125" y="1831725"/>
              <a:ext cx="4675" cy="6500"/>
            </a:xfrm>
            <a:custGeom>
              <a:avLst/>
              <a:gdLst/>
              <a:ahLst/>
              <a:cxnLst/>
              <a:rect l="l" t="t" r="r" b="b"/>
              <a:pathLst>
                <a:path w="187" h="260" extrusionOk="0">
                  <a:moveTo>
                    <a:pt x="112" y="0"/>
                  </a:moveTo>
                  <a:cubicBezTo>
                    <a:pt x="85" y="0"/>
                    <a:pt x="47" y="35"/>
                    <a:pt x="0" y="130"/>
                  </a:cubicBezTo>
                  <a:cubicBezTo>
                    <a:pt x="47" y="224"/>
                    <a:pt x="85" y="259"/>
                    <a:pt x="112" y="259"/>
                  </a:cubicBezTo>
                  <a:cubicBezTo>
                    <a:pt x="187" y="259"/>
                    <a:pt x="187" y="0"/>
                    <a:pt x="11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89" name="Google Shape;6889;p11"/>
            <p:cNvSpPr/>
            <p:nvPr/>
          </p:nvSpPr>
          <p:spPr>
            <a:xfrm>
              <a:off x="4434725" y="1851775"/>
              <a:ext cx="11225" cy="25"/>
            </a:xfrm>
            <a:custGeom>
              <a:avLst/>
              <a:gdLst/>
              <a:ahLst/>
              <a:cxnLst/>
              <a:rect l="l" t="t" r="r" b="b"/>
              <a:pathLst>
                <a:path w="449" h="1" extrusionOk="0">
                  <a:moveTo>
                    <a:pt x="0" y="0"/>
                  </a:moveTo>
                  <a:lnTo>
                    <a:pt x="448" y="0"/>
                  </a:lnTo>
                  <a:cubicBezTo>
                    <a:pt x="448" y="0"/>
                    <a:pt x="0"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90" name="Google Shape;6890;p11"/>
            <p:cNvSpPr/>
            <p:nvPr/>
          </p:nvSpPr>
          <p:spPr>
            <a:xfrm>
              <a:off x="5504875" y="1861825"/>
              <a:ext cx="26450" cy="12375"/>
            </a:xfrm>
            <a:custGeom>
              <a:avLst/>
              <a:gdLst/>
              <a:ahLst/>
              <a:cxnLst/>
              <a:rect l="l" t="t" r="r" b="b"/>
              <a:pathLst>
                <a:path w="1058" h="495" extrusionOk="0">
                  <a:moveTo>
                    <a:pt x="273" y="1"/>
                  </a:moveTo>
                  <a:cubicBezTo>
                    <a:pt x="188" y="1"/>
                    <a:pt x="97" y="14"/>
                    <a:pt x="1" y="46"/>
                  </a:cubicBezTo>
                  <a:cubicBezTo>
                    <a:pt x="1" y="270"/>
                    <a:pt x="1" y="495"/>
                    <a:pt x="673" y="495"/>
                  </a:cubicBezTo>
                  <a:cubicBezTo>
                    <a:pt x="1057" y="495"/>
                    <a:pt x="783" y="1"/>
                    <a:pt x="2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91" name="Google Shape;6891;p11"/>
            <p:cNvSpPr/>
            <p:nvPr/>
          </p:nvSpPr>
          <p:spPr>
            <a:xfrm>
              <a:off x="5527300" y="1866275"/>
              <a:ext cx="22425" cy="19775"/>
            </a:xfrm>
            <a:custGeom>
              <a:avLst/>
              <a:gdLst/>
              <a:ahLst/>
              <a:cxnLst/>
              <a:rect l="l" t="t" r="r" b="b"/>
              <a:pathLst>
                <a:path w="897" h="791" extrusionOk="0">
                  <a:moveTo>
                    <a:pt x="473" y="0"/>
                  </a:moveTo>
                  <a:cubicBezTo>
                    <a:pt x="405" y="0"/>
                    <a:pt x="321" y="28"/>
                    <a:pt x="224" y="92"/>
                  </a:cubicBezTo>
                  <a:cubicBezTo>
                    <a:pt x="897" y="317"/>
                    <a:pt x="0" y="541"/>
                    <a:pt x="0" y="765"/>
                  </a:cubicBezTo>
                  <a:cubicBezTo>
                    <a:pt x="70" y="782"/>
                    <a:pt x="134" y="790"/>
                    <a:pt x="193" y="790"/>
                  </a:cubicBezTo>
                  <a:cubicBezTo>
                    <a:pt x="783" y="790"/>
                    <a:pt x="841" y="0"/>
                    <a:pt x="4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92" name="Google Shape;6892;p11"/>
            <p:cNvSpPr/>
            <p:nvPr/>
          </p:nvSpPr>
          <p:spPr>
            <a:xfrm>
              <a:off x="4451525" y="1874175"/>
              <a:ext cx="16825" cy="11225"/>
            </a:xfrm>
            <a:custGeom>
              <a:avLst/>
              <a:gdLst/>
              <a:ahLst/>
              <a:cxnLst/>
              <a:rect l="l" t="t" r="r" b="b"/>
              <a:pathLst>
                <a:path w="673" h="449" extrusionOk="0">
                  <a:moveTo>
                    <a:pt x="0" y="1"/>
                  </a:moveTo>
                  <a:cubicBezTo>
                    <a:pt x="0" y="225"/>
                    <a:pt x="0" y="449"/>
                    <a:pt x="225" y="449"/>
                  </a:cubicBezTo>
                  <a:cubicBezTo>
                    <a:pt x="673" y="449"/>
                    <a:pt x="225"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93" name="Google Shape;6893;p11"/>
            <p:cNvSpPr/>
            <p:nvPr/>
          </p:nvSpPr>
          <p:spPr>
            <a:xfrm>
              <a:off x="5193525" y="1873025"/>
              <a:ext cx="20025" cy="12375"/>
            </a:xfrm>
            <a:custGeom>
              <a:avLst/>
              <a:gdLst/>
              <a:ahLst/>
              <a:cxnLst/>
              <a:rect l="l" t="t" r="r" b="b"/>
              <a:pathLst>
                <a:path w="801" h="495" extrusionOk="0">
                  <a:moveTo>
                    <a:pt x="682" y="1"/>
                  </a:moveTo>
                  <a:cubicBezTo>
                    <a:pt x="412" y="1"/>
                    <a:pt x="0" y="495"/>
                    <a:pt x="576" y="495"/>
                  </a:cubicBezTo>
                  <a:cubicBezTo>
                    <a:pt x="576" y="271"/>
                    <a:pt x="800" y="271"/>
                    <a:pt x="800" y="47"/>
                  </a:cubicBezTo>
                  <a:cubicBezTo>
                    <a:pt x="768" y="15"/>
                    <a:pt x="727" y="1"/>
                    <a:pt x="68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94" name="Google Shape;6894;p11"/>
            <p:cNvSpPr/>
            <p:nvPr/>
          </p:nvSpPr>
          <p:spPr>
            <a:xfrm>
              <a:off x="5163100" y="1881175"/>
              <a:ext cx="28025" cy="10700"/>
            </a:xfrm>
            <a:custGeom>
              <a:avLst/>
              <a:gdLst/>
              <a:ahLst/>
              <a:cxnLst/>
              <a:rect l="l" t="t" r="r" b="b"/>
              <a:pathLst>
                <a:path w="1121" h="428" extrusionOk="0">
                  <a:moveTo>
                    <a:pt x="477" y="1"/>
                  </a:moveTo>
                  <a:cubicBezTo>
                    <a:pt x="281" y="1"/>
                    <a:pt x="112" y="57"/>
                    <a:pt x="0" y="169"/>
                  </a:cubicBezTo>
                  <a:cubicBezTo>
                    <a:pt x="0" y="358"/>
                    <a:pt x="201" y="428"/>
                    <a:pt x="432" y="428"/>
                  </a:cubicBezTo>
                  <a:cubicBezTo>
                    <a:pt x="747" y="428"/>
                    <a:pt x="1121" y="298"/>
                    <a:pt x="1121" y="169"/>
                  </a:cubicBezTo>
                  <a:cubicBezTo>
                    <a:pt x="897" y="57"/>
                    <a:pt x="673" y="1"/>
                    <a:pt x="47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95" name="Google Shape;6895;p11"/>
            <p:cNvSpPr/>
            <p:nvPr/>
          </p:nvSpPr>
          <p:spPr>
            <a:xfrm>
              <a:off x="5191125" y="1890975"/>
              <a:ext cx="39225" cy="11250"/>
            </a:xfrm>
            <a:custGeom>
              <a:avLst/>
              <a:gdLst/>
              <a:ahLst/>
              <a:cxnLst/>
              <a:rect l="l" t="t" r="r" b="b"/>
              <a:pathLst>
                <a:path w="1569" h="450" extrusionOk="0">
                  <a:moveTo>
                    <a:pt x="1569" y="1"/>
                  </a:moveTo>
                  <a:cubicBezTo>
                    <a:pt x="896" y="1"/>
                    <a:pt x="224" y="1"/>
                    <a:pt x="0" y="449"/>
                  </a:cubicBezTo>
                  <a:cubicBezTo>
                    <a:pt x="448" y="225"/>
                    <a:pt x="1345" y="449"/>
                    <a:pt x="156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96" name="Google Shape;6896;p11"/>
            <p:cNvSpPr/>
            <p:nvPr/>
          </p:nvSpPr>
          <p:spPr>
            <a:xfrm>
              <a:off x="5527300" y="1888250"/>
              <a:ext cx="4775" cy="8275"/>
            </a:xfrm>
            <a:custGeom>
              <a:avLst/>
              <a:gdLst/>
              <a:ahLst/>
              <a:cxnLst/>
              <a:rect l="l" t="t" r="r" b="b"/>
              <a:pathLst>
                <a:path w="191" h="331" extrusionOk="0">
                  <a:moveTo>
                    <a:pt x="98" y="1"/>
                  </a:moveTo>
                  <a:cubicBezTo>
                    <a:pt x="72" y="1"/>
                    <a:pt x="40" y="31"/>
                    <a:pt x="0" y="110"/>
                  </a:cubicBezTo>
                  <a:cubicBezTo>
                    <a:pt x="54" y="273"/>
                    <a:pt x="96" y="331"/>
                    <a:pt x="124" y="331"/>
                  </a:cubicBezTo>
                  <a:cubicBezTo>
                    <a:pt x="191" y="331"/>
                    <a:pt x="182" y="1"/>
                    <a:pt x="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97" name="Google Shape;6897;p11"/>
            <p:cNvSpPr/>
            <p:nvPr/>
          </p:nvSpPr>
          <p:spPr>
            <a:xfrm>
              <a:off x="5129475" y="1904550"/>
              <a:ext cx="7850" cy="6500"/>
            </a:xfrm>
            <a:custGeom>
              <a:avLst/>
              <a:gdLst/>
              <a:ahLst/>
              <a:cxnLst/>
              <a:rect l="l" t="t" r="r" b="b"/>
              <a:pathLst>
                <a:path w="314" h="260" extrusionOk="0">
                  <a:moveTo>
                    <a:pt x="136" y="1"/>
                  </a:moveTo>
                  <a:cubicBezTo>
                    <a:pt x="95" y="1"/>
                    <a:pt x="48" y="36"/>
                    <a:pt x="1" y="130"/>
                  </a:cubicBezTo>
                  <a:cubicBezTo>
                    <a:pt x="95" y="225"/>
                    <a:pt x="160" y="260"/>
                    <a:pt x="201" y="260"/>
                  </a:cubicBezTo>
                  <a:cubicBezTo>
                    <a:pt x="313" y="260"/>
                    <a:pt x="249" y="1"/>
                    <a:pt x="13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98" name="Google Shape;6898;p11"/>
            <p:cNvSpPr/>
            <p:nvPr/>
          </p:nvSpPr>
          <p:spPr>
            <a:xfrm>
              <a:off x="5572125" y="1915775"/>
              <a:ext cx="4675" cy="6475"/>
            </a:xfrm>
            <a:custGeom>
              <a:avLst/>
              <a:gdLst/>
              <a:ahLst/>
              <a:cxnLst/>
              <a:rect l="l" t="t" r="r" b="b"/>
              <a:pathLst>
                <a:path w="187" h="259" extrusionOk="0">
                  <a:moveTo>
                    <a:pt x="112" y="0"/>
                  </a:moveTo>
                  <a:cubicBezTo>
                    <a:pt x="85" y="0"/>
                    <a:pt x="47" y="35"/>
                    <a:pt x="0" y="129"/>
                  </a:cubicBezTo>
                  <a:cubicBezTo>
                    <a:pt x="47" y="224"/>
                    <a:pt x="85" y="259"/>
                    <a:pt x="112" y="259"/>
                  </a:cubicBezTo>
                  <a:cubicBezTo>
                    <a:pt x="187" y="259"/>
                    <a:pt x="187" y="0"/>
                    <a:pt x="11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99" name="Google Shape;6899;p11"/>
            <p:cNvSpPr/>
            <p:nvPr/>
          </p:nvSpPr>
          <p:spPr>
            <a:xfrm>
              <a:off x="5510475" y="1914800"/>
              <a:ext cx="16850" cy="4225"/>
            </a:xfrm>
            <a:custGeom>
              <a:avLst/>
              <a:gdLst/>
              <a:ahLst/>
              <a:cxnLst/>
              <a:rect l="l" t="t" r="r" b="b"/>
              <a:pathLst>
                <a:path w="674" h="169" extrusionOk="0">
                  <a:moveTo>
                    <a:pt x="393" y="0"/>
                  </a:moveTo>
                  <a:cubicBezTo>
                    <a:pt x="225" y="0"/>
                    <a:pt x="1" y="56"/>
                    <a:pt x="1" y="168"/>
                  </a:cubicBezTo>
                  <a:lnTo>
                    <a:pt x="449" y="168"/>
                  </a:lnTo>
                  <a:cubicBezTo>
                    <a:pt x="673" y="56"/>
                    <a:pt x="561" y="0"/>
                    <a:pt x="3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00" name="Google Shape;6900;p11"/>
            <p:cNvSpPr/>
            <p:nvPr/>
          </p:nvSpPr>
          <p:spPr>
            <a:xfrm>
              <a:off x="5566500" y="1980625"/>
              <a:ext cx="16850" cy="11225"/>
            </a:xfrm>
            <a:custGeom>
              <a:avLst/>
              <a:gdLst/>
              <a:ahLst/>
              <a:cxnLst/>
              <a:rect l="l" t="t" r="r" b="b"/>
              <a:pathLst>
                <a:path w="674" h="449" extrusionOk="0">
                  <a:moveTo>
                    <a:pt x="1" y="1"/>
                  </a:moveTo>
                  <a:cubicBezTo>
                    <a:pt x="1" y="225"/>
                    <a:pt x="225" y="449"/>
                    <a:pt x="673" y="449"/>
                  </a:cubicBezTo>
                  <a:cubicBezTo>
                    <a:pt x="673" y="225"/>
                    <a:pt x="225"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01" name="Google Shape;6901;p11"/>
            <p:cNvSpPr/>
            <p:nvPr/>
          </p:nvSpPr>
          <p:spPr>
            <a:xfrm>
              <a:off x="5291975" y="2008650"/>
              <a:ext cx="11225" cy="7950"/>
            </a:xfrm>
            <a:custGeom>
              <a:avLst/>
              <a:gdLst/>
              <a:ahLst/>
              <a:cxnLst/>
              <a:rect l="l" t="t" r="r" b="b"/>
              <a:pathLst>
                <a:path w="449" h="318" extrusionOk="0">
                  <a:moveTo>
                    <a:pt x="448" y="0"/>
                  </a:moveTo>
                  <a:cubicBezTo>
                    <a:pt x="448" y="0"/>
                    <a:pt x="0" y="0"/>
                    <a:pt x="0" y="224"/>
                  </a:cubicBezTo>
                  <a:cubicBezTo>
                    <a:pt x="0" y="290"/>
                    <a:pt x="39" y="317"/>
                    <a:pt x="93" y="317"/>
                  </a:cubicBezTo>
                  <a:cubicBezTo>
                    <a:pt x="224" y="317"/>
                    <a:pt x="448" y="159"/>
                    <a:pt x="4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02" name="Google Shape;6902;p11"/>
            <p:cNvSpPr/>
            <p:nvPr/>
          </p:nvSpPr>
          <p:spPr>
            <a:xfrm>
              <a:off x="4675650" y="2019850"/>
              <a:ext cx="28025" cy="5625"/>
            </a:xfrm>
            <a:custGeom>
              <a:avLst/>
              <a:gdLst/>
              <a:ahLst/>
              <a:cxnLst/>
              <a:rect l="l" t="t" r="r" b="b"/>
              <a:pathLst>
                <a:path w="1121" h="225" extrusionOk="0">
                  <a:moveTo>
                    <a:pt x="0" y="1"/>
                  </a:moveTo>
                  <a:cubicBezTo>
                    <a:pt x="0" y="225"/>
                    <a:pt x="1121" y="225"/>
                    <a:pt x="1121" y="225"/>
                  </a:cubicBezTo>
                  <a:cubicBezTo>
                    <a:pt x="1009" y="113"/>
                    <a:pt x="841" y="113"/>
                    <a:pt x="645" y="113"/>
                  </a:cubicBezTo>
                  <a:cubicBezTo>
                    <a:pt x="448" y="113"/>
                    <a:pt x="224" y="113"/>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03" name="Google Shape;6903;p11"/>
            <p:cNvSpPr/>
            <p:nvPr/>
          </p:nvSpPr>
          <p:spPr>
            <a:xfrm>
              <a:off x="5286375" y="2033425"/>
              <a:ext cx="4675" cy="6500"/>
            </a:xfrm>
            <a:custGeom>
              <a:avLst/>
              <a:gdLst/>
              <a:ahLst/>
              <a:cxnLst/>
              <a:rect l="l" t="t" r="r" b="b"/>
              <a:pathLst>
                <a:path w="187" h="260" extrusionOk="0">
                  <a:moveTo>
                    <a:pt x="112" y="1"/>
                  </a:moveTo>
                  <a:cubicBezTo>
                    <a:pt x="85" y="1"/>
                    <a:pt x="47" y="35"/>
                    <a:pt x="0" y="130"/>
                  </a:cubicBezTo>
                  <a:cubicBezTo>
                    <a:pt x="47" y="225"/>
                    <a:pt x="85" y="259"/>
                    <a:pt x="112" y="259"/>
                  </a:cubicBezTo>
                  <a:cubicBezTo>
                    <a:pt x="187" y="259"/>
                    <a:pt x="187" y="1"/>
                    <a:pt x="11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04" name="Google Shape;6904;p11"/>
            <p:cNvSpPr/>
            <p:nvPr/>
          </p:nvSpPr>
          <p:spPr>
            <a:xfrm>
              <a:off x="5583325" y="2045375"/>
              <a:ext cx="11225" cy="2525"/>
            </a:xfrm>
            <a:custGeom>
              <a:avLst/>
              <a:gdLst/>
              <a:ahLst/>
              <a:cxnLst/>
              <a:rect l="l" t="t" r="r" b="b"/>
              <a:pathLst>
                <a:path w="449" h="101" extrusionOk="0">
                  <a:moveTo>
                    <a:pt x="116" y="1"/>
                  </a:moveTo>
                  <a:cubicBezTo>
                    <a:pt x="50" y="1"/>
                    <a:pt x="0" y="25"/>
                    <a:pt x="0" y="100"/>
                  </a:cubicBezTo>
                  <a:lnTo>
                    <a:pt x="448" y="100"/>
                  </a:lnTo>
                  <a:cubicBezTo>
                    <a:pt x="448" y="100"/>
                    <a:pt x="249" y="1"/>
                    <a:pt x="11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05" name="Google Shape;6905;p11"/>
            <p:cNvSpPr/>
            <p:nvPr/>
          </p:nvSpPr>
          <p:spPr>
            <a:xfrm>
              <a:off x="5473950" y="2067925"/>
              <a:ext cx="2925" cy="10275"/>
            </a:xfrm>
            <a:custGeom>
              <a:avLst/>
              <a:gdLst/>
              <a:ahLst/>
              <a:cxnLst/>
              <a:rect l="l" t="t" r="r" b="b"/>
              <a:pathLst>
                <a:path w="117" h="411" extrusionOk="0">
                  <a:moveTo>
                    <a:pt x="104" y="0"/>
                  </a:moveTo>
                  <a:cubicBezTo>
                    <a:pt x="73" y="0"/>
                    <a:pt x="0" y="410"/>
                    <a:pt x="21" y="410"/>
                  </a:cubicBezTo>
                  <a:cubicBezTo>
                    <a:pt x="30" y="410"/>
                    <a:pt x="58" y="329"/>
                    <a:pt x="117" y="95"/>
                  </a:cubicBezTo>
                  <a:cubicBezTo>
                    <a:pt x="117" y="27"/>
                    <a:pt x="112" y="0"/>
                    <a:pt x="10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06" name="Google Shape;6906;p11"/>
            <p:cNvSpPr/>
            <p:nvPr/>
          </p:nvSpPr>
          <p:spPr>
            <a:xfrm>
              <a:off x="3381375" y="2077275"/>
              <a:ext cx="16825" cy="8425"/>
            </a:xfrm>
            <a:custGeom>
              <a:avLst/>
              <a:gdLst/>
              <a:ahLst/>
              <a:cxnLst/>
              <a:rect l="l" t="t" r="r" b="b"/>
              <a:pathLst>
                <a:path w="673" h="337" extrusionOk="0">
                  <a:moveTo>
                    <a:pt x="336" y="1"/>
                  </a:moveTo>
                  <a:cubicBezTo>
                    <a:pt x="224" y="1"/>
                    <a:pt x="112" y="57"/>
                    <a:pt x="0" y="169"/>
                  </a:cubicBezTo>
                  <a:cubicBezTo>
                    <a:pt x="0" y="281"/>
                    <a:pt x="168" y="337"/>
                    <a:pt x="336" y="337"/>
                  </a:cubicBezTo>
                  <a:cubicBezTo>
                    <a:pt x="504" y="337"/>
                    <a:pt x="672" y="281"/>
                    <a:pt x="672" y="169"/>
                  </a:cubicBezTo>
                  <a:cubicBezTo>
                    <a:pt x="560" y="57"/>
                    <a:pt x="448" y="1"/>
                    <a:pt x="33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07" name="Google Shape;6907;p11"/>
            <p:cNvSpPr/>
            <p:nvPr/>
          </p:nvSpPr>
          <p:spPr>
            <a:xfrm>
              <a:off x="5258350" y="2081475"/>
              <a:ext cx="11225" cy="2525"/>
            </a:xfrm>
            <a:custGeom>
              <a:avLst/>
              <a:gdLst/>
              <a:ahLst/>
              <a:cxnLst/>
              <a:rect l="l" t="t" r="r" b="b"/>
              <a:pathLst>
                <a:path w="449" h="101" extrusionOk="0">
                  <a:moveTo>
                    <a:pt x="0" y="1"/>
                  </a:moveTo>
                  <a:cubicBezTo>
                    <a:pt x="0" y="1"/>
                    <a:pt x="200" y="100"/>
                    <a:pt x="332" y="100"/>
                  </a:cubicBezTo>
                  <a:cubicBezTo>
                    <a:pt x="399" y="100"/>
                    <a:pt x="449" y="76"/>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08" name="Google Shape;6908;p11"/>
            <p:cNvSpPr/>
            <p:nvPr/>
          </p:nvSpPr>
          <p:spPr>
            <a:xfrm>
              <a:off x="5034225" y="2089450"/>
              <a:ext cx="4700" cy="6500"/>
            </a:xfrm>
            <a:custGeom>
              <a:avLst/>
              <a:gdLst/>
              <a:ahLst/>
              <a:cxnLst/>
              <a:rect l="l" t="t" r="r" b="b"/>
              <a:pathLst>
                <a:path w="188" h="260" extrusionOk="0">
                  <a:moveTo>
                    <a:pt x="113" y="1"/>
                  </a:moveTo>
                  <a:cubicBezTo>
                    <a:pt x="85" y="1"/>
                    <a:pt x="48" y="35"/>
                    <a:pt x="1" y="130"/>
                  </a:cubicBezTo>
                  <a:cubicBezTo>
                    <a:pt x="48" y="225"/>
                    <a:pt x="85" y="259"/>
                    <a:pt x="113" y="259"/>
                  </a:cubicBezTo>
                  <a:cubicBezTo>
                    <a:pt x="187" y="259"/>
                    <a:pt x="187" y="1"/>
                    <a:pt x="1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09" name="Google Shape;6909;p11"/>
            <p:cNvSpPr/>
            <p:nvPr/>
          </p:nvSpPr>
          <p:spPr>
            <a:xfrm>
              <a:off x="5471250" y="2103975"/>
              <a:ext cx="4800" cy="8275"/>
            </a:xfrm>
            <a:custGeom>
              <a:avLst/>
              <a:gdLst/>
              <a:ahLst/>
              <a:cxnLst/>
              <a:rect l="l" t="t" r="r" b="b"/>
              <a:pathLst>
                <a:path w="192" h="331" extrusionOk="0">
                  <a:moveTo>
                    <a:pt x="124" y="1"/>
                  </a:moveTo>
                  <a:cubicBezTo>
                    <a:pt x="96" y="1"/>
                    <a:pt x="55" y="58"/>
                    <a:pt x="1" y="221"/>
                  </a:cubicBezTo>
                  <a:cubicBezTo>
                    <a:pt x="40" y="300"/>
                    <a:pt x="73" y="331"/>
                    <a:pt x="98" y="331"/>
                  </a:cubicBezTo>
                  <a:cubicBezTo>
                    <a:pt x="183" y="331"/>
                    <a:pt x="191" y="1"/>
                    <a:pt x="1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10" name="Google Shape;6910;p11"/>
            <p:cNvSpPr/>
            <p:nvPr/>
          </p:nvSpPr>
          <p:spPr>
            <a:xfrm>
              <a:off x="5919500" y="2131900"/>
              <a:ext cx="22425" cy="11250"/>
            </a:xfrm>
            <a:custGeom>
              <a:avLst/>
              <a:gdLst/>
              <a:ahLst/>
              <a:cxnLst/>
              <a:rect l="l" t="t" r="r" b="b"/>
              <a:pathLst>
                <a:path w="897" h="450" extrusionOk="0">
                  <a:moveTo>
                    <a:pt x="449" y="1"/>
                  </a:moveTo>
                  <a:cubicBezTo>
                    <a:pt x="0" y="1"/>
                    <a:pt x="0" y="449"/>
                    <a:pt x="449" y="449"/>
                  </a:cubicBezTo>
                  <a:cubicBezTo>
                    <a:pt x="449" y="449"/>
                    <a:pt x="897" y="1"/>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11" name="Google Shape;6911;p11"/>
            <p:cNvSpPr/>
            <p:nvPr/>
          </p:nvSpPr>
          <p:spPr>
            <a:xfrm>
              <a:off x="3431800" y="2139875"/>
              <a:ext cx="7825" cy="6500"/>
            </a:xfrm>
            <a:custGeom>
              <a:avLst/>
              <a:gdLst/>
              <a:ahLst/>
              <a:cxnLst/>
              <a:rect l="l" t="t" r="r" b="b"/>
              <a:pathLst>
                <a:path w="313" h="260" extrusionOk="0">
                  <a:moveTo>
                    <a:pt x="201" y="1"/>
                  </a:moveTo>
                  <a:cubicBezTo>
                    <a:pt x="159" y="1"/>
                    <a:pt x="95" y="35"/>
                    <a:pt x="0" y="130"/>
                  </a:cubicBezTo>
                  <a:cubicBezTo>
                    <a:pt x="47" y="225"/>
                    <a:pt x="95" y="260"/>
                    <a:pt x="136" y="260"/>
                  </a:cubicBezTo>
                  <a:cubicBezTo>
                    <a:pt x="248" y="260"/>
                    <a:pt x="313" y="1"/>
                    <a:pt x="20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12" name="Google Shape;6912;p11"/>
            <p:cNvSpPr/>
            <p:nvPr/>
          </p:nvSpPr>
          <p:spPr>
            <a:xfrm>
              <a:off x="5992325" y="2143750"/>
              <a:ext cx="44850" cy="7475"/>
            </a:xfrm>
            <a:custGeom>
              <a:avLst/>
              <a:gdLst/>
              <a:ahLst/>
              <a:cxnLst/>
              <a:rect l="l" t="t" r="r" b="b"/>
              <a:pathLst>
                <a:path w="1794" h="299" extrusionOk="0">
                  <a:moveTo>
                    <a:pt x="466" y="0"/>
                  </a:moveTo>
                  <a:cubicBezTo>
                    <a:pt x="300" y="0"/>
                    <a:pt x="150" y="50"/>
                    <a:pt x="1" y="199"/>
                  </a:cubicBezTo>
                  <a:cubicBezTo>
                    <a:pt x="300" y="199"/>
                    <a:pt x="798" y="299"/>
                    <a:pt x="1229" y="299"/>
                  </a:cubicBezTo>
                  <a:cubicBezTo>
                    <a:pt x="1445" y="299"/>
                    <a:pt x="1644" y="274"/>
                    <a:pt x="1794" y="199"/>
                  </a:cubicBezTo>
                  <a:cubicBezTo>
                    <a:pt x="1196" y="199"/>
                    <a:pt x="798" y="0"/>
                    <a:pt x="46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13" name="Google Shape;6913;p11"/>
            <p:cNvSpPr/>
            <p:nvPr/>
          </p:nvSpPr>
          <p:spPr>
            <a:xfrm>
              <a:off x="3527050" y="2151825"/>
              <a:ext cx="5625" cy="2525"/>
            </a:xfrm>
            <a:custGeom>
              <a:avLst/>
              <a:gdLst/>
              <a:ahLst/>
              <a:cxnLst/>
              <a:rect l="l" t="t" r="r" b="b"/>
              <a:pathLst>
                <a:path w="225" h="101" extrusionOk="0">
                  <a:moveTo>
                    <a:pt x="58" y="1"/>
                  </a:moveTo>
                  <a:cubicBezTo>
                    <a:pt x="25" y="1"/>
                    <a:pt x="0" y="26"/>
                    <a:pt x="0" y="100"/>
                  </a:cubicBezTo>
                  <a:lnTo>
                    <a:pt x="224" y="100"/>
                  </a:lnTo>
                  <a:cubicBezTo>
                    <a:pt x="224" y="100"/>
                    <a:pt x="125" y="1"/>
                    <a:pt x="5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14" name="Google Shape;6914;p11"/>
            <p:cNvSpPr/>
            <p:nvPr/>
          </p:nvSpPr>
          <p:spPr>
            <a:xfrm>
              <a:off x="6056000" y="2153150"/>
              <a:ext cx="8125" cy="5150"/>
            </a:xfrm>
            <a:custGeom>
              <a:avLst/>
              <a:gdLst/>
              <a:ahLst/>
              <a:cxnLst/>
              <a:rect l="l" t="t" r="r" b="b"/>
              <a:pathLst>
                <a:path w="325" h="206" extrusionOk="0">
                  <a:moveTo>
                    <a:pt x="263" y="0"/>
                  </a:moveTo>
                  <a:cubicBezTo>
                    <a:pt x="248" y="0"/>
                    <a:pt x="211" y="14"/>
                    <a:pt x="143" y="47"/>
                  </a:cubicBezTo>
                  <a:cubicBezTo>
                    <a:pt x="26" y="165"/>
                    <a:pt x="1" y="205"/>
                    <a:pt x="19" y="205"/>
                  </a:cubicBezTo>
                  <a:cubicBezTo>
                    <a:pt x="61" y="205"/>
                    <a:pt x="325" y="0"/>
                    <a:pt x="26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15" name="Google Shape;6915;p11"/>
            <p:cNvSpPr/>
            <p:nvPr/>
          </p:nvSpPr>
          <p:spPr>
            <a:xfrm>
              <a:off x="6065175" y="2151075"/>
              <a:ext cx="4700" cy="6500"/>
            </a:xfrm>
            <a:custGeom>
              <a:avLst/>
              <a:gdLst/>
              <a:ahLst/>
              <a:cxnLst/>
              <a:rect l="l" t="t" r="r" b="b"/>
              <a:pathLst>
                <a:path w="188" h="260" extrusionOk="0">
                  <a:moveTo>
                    <a:pt x="112" y="1"/>
                  </a:moveTo>
                  <a:cubicBezTo>
                    <a:pt x="85" y="1"/>
                    <a:pt x="48" y="36"/>
                    <a:pt x="0" y="130"/>
                  </a:cubicBezTo>
                  <a:cubicBezTo>
                    <a:pt x="48" y="225"/>
                    <a:pt x="85" y="260"/>
                    <a:pt x="112" y="260"/>
                  </a:cubicBezTo>
                  <a:cubicBezTo>
                    <a:pt x="187" y="260"/>
                    <a:pt x="187" y="1"/>
                    <a:pt x="11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16" name="Google Shape;6916;p11"/>
            <p:cNvSpPr/>
            <p:nvPr/>
          </p:nvSpPr>
          <p:spPr>
            <a:xfrm>
              <a:off x="3381375" y="2156700"/>
              <a:ext cx="9350" cy="6475"/>
            </a:xfrm>
            <a:custGeom>
              <a:avLst/>
              <a:gdLst/>
              <a:ahLst/>
              <a:cxnLst/>
              <a:rect l="l" t="t" r="r" b="b"/>
              <a:pathLst>
                <a:path w="374" h="259" extrusionOk="0">
                  <a:moveTo>
                    <a:pt x="224" y="0"/>
                  </a:moveTo>
                  <a:cubicBezTo>
                    <a:pt x="169" y="0"/>
                    <a:pt x="95" y="35"/>
                    <a:pt x="0" y="129"/>
                  </a:cubicBezTo>
                  <a:cubicBezTo>
                    <a:pt x="95" y="224"/>
                    <a:pt x="169" y="259"/>
                    <a:pt x="224" y="259"/>
                  </a:cubicBezTo>
                  <a:cubicBezTo>
                    <a:pt x="374" y="259"/>
                    <a:pt x="374" y="0"/>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17" name="Google Shape;6917;p11"/>
            <p:cNvSpPr/>
            <p:nvPr/>
          </p:nvSpPr>
          <p:spPr>
            <a:xfrm>
              <a:off x="6104400" y="2159925"/>
              <a:ext cx="16825" cy="4225"/>
            </a:xfrm>
            <a:custGeom>
              <a:avLst/>
              <a:gdLst/>
              <a:ahLst/>
              <a:cxnLst/>
              <a:rect l="l" t="t" r="r" b="b"/>
              <a:pathLst>
                <a:path w="673" h="169" extrusionOk="0">
                  <a:moveTo>
                    <a:pt x="224" y="0"/>
                  </a:moveTo>
                  <a:cubicBezTo>
                    <a:pt x="0" y="113"/>
                    <a:pt x="112" y="169"/>
                    <a:pt x="280" y="169"/>
                  </a:cubicBezTo>
                  <a:cubicBezTo>
                    <a:pt x="448" y="169"/>
                    <a:pt x="673" y="113"/>
                    <a:pt x="6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18" name="Google Shape;6918;p11"/>
            <p:cNvSpPr/>
            <p:nvPr/>
          </p:nvSpPr>
          <p:spPr>
            <a:xfrm>
              <a:off x="6136725" y="2162300"/>
              <a:ext cx="12525" cy="6475"/>
            </a:xfrm>
            <a:custGeom>
              <a:avLst/>
              <a:gdLst/>
              <a:ahLst/>
              <a:cxnLst/>
              <a:rect l="l" t="t" r="r" b="b"/>
              <a:pathLst>
                <a:path w="501" h="259" extrusionOk="0">
                  <a:moveTo>
                    <a:pt x="188" y="0"/>
                  </a:moveTo>
                  <a:cubicBezTo>
                    <a:pt x="1" y="0"/>
                    <a:pt x="66" y="259"/>
                    <a:pt x="252" y="259"/>
                  </a:cubicBezTo>
                  <a:cubicBezTo>
                    <a:pt x="321" y="259"/>
                    <a:pt x="405" y="224"/>
                    <a:pt x="500" y="130"/>
                  </a:cubicBezTo>
                  <a:cubicBezTo>
                    <a:pt x="358" y="35"/>
                    <a:pt x="256" y="0"/>
                    <a:pt x="18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19" name="Google Shape;6919;p11"/>
            <p:cNvSpPr/>
            <p:nvPr/>
          </p:nvSpPr>
          <p:spPr>
            <a:xfrm>
              <a:off x="6506175" y="2193550"/>
              <a:ext cx="22425" cy="7950"/>
            </a:xfrm>
            <a:custGeom>
              <a:avLst/>
              <a:gdLst/>
              <a:ahLst/>
              <a:cxnLst/>
              <a:rect l="l" t="t" r="r" b="b"/>
              <a:pathLst>
                <a:path w="897" h="318" extrusionOk="0">
                  <a:moveTo>
                    <a:pt x="738" y="0"/>
                  </a:moveTo>
                  <a:cubicBezTo>
                    <a:pt x="290" y="0"/>
                    <a:pt x="66" y="0"/>
                    <a:pt x="66" y="224"/>
                  </a:cubicBezTo>
                  <a:cubicBezTo>
                    <a:pt x="0" y="290"/>
                    <a:pt x="50" y="317"/>
                    <a:pt x="147" y="317"/>
                  </a:cubicBezTo>
                  <a:cubicBezTo>
                    <a:pt x="383" y="317"/>
                    <a:pt x="896" y="159"/>
                    <a:pt x="73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20" name="Google Shape;6920;p11"/>
            <p:cNvSpPr/>
            <p:nvPr/>
          </p:nvSpPr>
          <p:spPr>
            <a:xfrm>
              <a:off x="3549450" y="2198000"/>
              <a:ext cx="21625" cy="12375"/>
            </a:xfrm>
            <a:custGeom>
              <a:avLst/>
              <a:gdLst/>
              <a:ahLst/>
              <a:cxnLst/>
              <a:rect l="l" t="t" r="r" b="b"/>
              <a:pathLst>
                <a:path w="865" h="495" extrusionOk="0">
                  <a:moveTo>
                    <a:pt x="120" y="1"/>
                  </a:moveTo>
                  <a:cubicBezTo>
                    <a:pt x="74" y="1"/>
                    <a:pt x="33" y="14"/>
                    <a:pt x="1" y="46"/>
                  </a:cubicBezTo>
                  <a:cubicBezTo>
                    <a:pt x="225" y="46"/>
                    <a:pt x="449" y="270"/>
                    <a:pt x="673" y="495"/>
                  </a:cubicBezTo>
                  <a:cubicBezTo>
                    <a:pt x="865" y="495"/>
                    <a:pt x="398" y="1"/>
                    <a:pt x="12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21" name="Google Shape;6921;p11"/>
            <p:cNvSpPr/>
            <p:nvPr/>
          </p:nvSpPr>
          <p:spPr>
            <a:xfrm>
              <a:off x="3398175" y="2196950"/>
              <a:ext cx="22425" cy="13425"/>
            </a:xfrm>
            <a:custGeom>
              <a:avLst/>
              <a:gdLst/>
              <a:ahLst/>
              <a:cxnLst/>
              <a:rect l="l" t="t" r="r" b="b"/>
              <a:pathLst>
                <a:path w="897" h="537" extrusionOk="0">
                  <a:moveTo>
                    <a:pt x="738" y="0"/>
                  </a:moveTo>
                  <a:cubicBezTo>
                    <a:pt x="481" y="0"/>
                    <a:pt x="0" y="208"/>
                    <a:pt x="0" y="537"/>
                  </a:cubicBezTo>
                  <a:cubicBezTo>
                    <a:pt x="224" y="537"/>
                    <a:pt x="897" y="537"/>
                    <a:pt x="897" y="88"/>
                  </a:cubicBezTo>
                  <a:cubicBezTo>
                    <a:pt x="897" y="28"/>
                    <a:pt x="832" y="0"/>
                    <a:pt x="73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22" name="Google Shape;6922;p11"/>
            <p:cNvSpPr/>
            <p:nvPr/>
          </p:nvSpPr>
          <p:spPr>
            <a:xfrm>
              <a:off x="6496600" y="2208475"/>
              <a:ext cx="37375" cy="7500"/>
            </a:xfrm>
            <a:custGeom>
              <a:avLst/>
              <a:gdLst/>
              <a:ahLst/>
              <a:cxnLst/>
              <a:rect l="l" t="t" r="r" b="b"/>
              <a:pathLst>
                <a:path w="1495" h="300" extrusionOk="0">
                  <a:moveTo>
                    <a:pt x="698" y="1"/>
                  </a:moveTo>
                  <a:cubicBezTo>
                    <a:pt x="449" y="1"/>
                    <a:pt x="150" y="76"/>
                    <a:pt x="0" y="300"/>
                  </a:cubicBezTo>
                  <a:cubicBezTo>
                    <a:pt x="1495" y="300"/>
                    <a:pt x="1196" y="1"/>
                    <a:pt x="6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23" name="Google Shape;6923;p11"/>
            <p:cNvSpPr/>
            <p:nvPr/>
          </p:nvSpPr>
          <p:spPr>
            <a:xfrm>
              <a:off x="3431800" y="2215950"/>
              <a:ext cx="11225" cy="25"/>
            </a:xfrm>
            <a:custGeom>
              <a:avLst/>
              <a:gdLst/>
              <a:ahLst/>
              <a:cxnLst/>
              <a:rect l="l" t="t" r="r" b="b"/>
              <a:pathLst>
                <a:path w="449" h="1" extrusionOk="0">
                  <a:moveTo>
                    <a:pt x="448" y="1"/>
                  </a:moveTo>
                  <a:lnTo>
                    <a:pt x="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24" name="Google Shape;6924;p11"/>
            <p:cNvSpPr/>
            <p:nvPr/>
          </p:nvSpPr>
          <p:spPr>
            <a:xfrm>
              <a:off x="3381375" y="2217350"/>
              <a:ext cx="5625" cy="4225"/>
            </a:xfrm>
            <a:custGeom>
              <a:avLst/>
              <a:gdLst/>
              <a:ahLst/>
              <a:cxnLst/>
              <a:rect l="l" t="t" r="r" b="b"/>
              <a:pathLst>
                <a:path w="225" h="169" extrusionOk="0">
                  <a:moveTo>
                    <a:pt x="112" y="1"/>
                  </a:moveTo>
                  <a:cubicBezTo>
                    <a:pt x="56" y="1"/>
                    <a:pt x="0" y="57"/>
                    <a:pt x="0" y="169"/>
                  </a:cubicBezTo>
                  <a:lnTo>
                    <a:pt x="224" y="169"/>
                  </a:lnTo>
                  <a:cubicBezTo>
                    <a:pt x="224" y="57"/>
                    <a:pt x="168" y="1"/>
                    <a:pt x="11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25" name="Google Shape;6925;p11"/>
            <p:cNvSpPr/>
            <p:nvPr/>
          </p:nvSpPr>
          <p:spPr>
            <a:xfrm>
              <a:off x="3394150" y="2220375"/>
              <a:ext cx="9650" cy="5150"/>
            </a:xfrm>
            <a:custGeom>
              <a:avLst/>
              <a:gdLst/>
              <a:ahLst/>
              <a:cxnLst/>
              <a:rect l="l" t="t" r="r" b="b"/>
              <a:pathLst>
                <a:path w="386" h="206" extrusionOk="0">
                  <a:moveTo>
                    <a:pt x="214" y="1"/>
                  </a:moveTo>
                  <a:cubicBezTo>
                    <a:pt x="29" y="1"/>
                    <a:pt x="0" y="206"/>
                    <a:pt x="126" y="206"/>
                  </a:cubicBezTo>
                  <a:cubicBezTo>
                    <a:pt x="182" y="206"/>
                    <a:pt x="268" y="165"/>
                    <a:pt x="385" y="48"/>
                  </a:cubicBezTo>
                  <a:cubicBezTo>
                    <a:pt x="318" y="14"/>
                    <a:pt x="261" y="1"/>
                    <a:pt x="21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26" name="Google Shape;6926;p11"/>
            <p:cNvSpPr/>
            <p:nvPr/>
          </p:nvSpPr>
          <p:spPr>
            <a:xfrm>
              <a:off x="3392575" y="2229075"/>
              <a:ext cx="11225" cy="20525"/>
            </a:xfrm>
            <a:custGeom>
              <a:avLst/>
              <a:gdLst/>
              <a:ahLst/>
              <a:cxnLst/>
              <a:rect l="l" t="t" r="r" b="b"/>
              <a:pathLst>
                <a:path w="449" h="821" extrusionOk="0">
                  <a:moveTo>
                    <a:pt x="246" y="0"/>
                  </a:moveTo>
                  <a:cubicBezTo>
                    <a:pt x="184" y="0"/>
                    <a:pt x="104" y="44"/>
                    <a:pt x="0" y="148"/>
                  </a:cubicBezTo>
                  <a:cubicBezTo>
                    <a:pt x="448" y="148"/>
                    <a:pt x="0" y="820"/>
                    <a:pt x="448" y="820"/>
                  </a:cubicBezTo>
                  <a:cubicBezTo>
                    <a:pt x="448" y="476"/>
                    <a:pt x="448" y="0"/>
                    <a:pt x="2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27" name="Google Shape;6927;p11"/>
            <p:cNvSpPr/>
            <p:nvPr/>
          </p:nvSpPr>
          <p:spPr>
            <a:xfrm>
              <a:off x="2423250" y="2231225"/>
              <a:ext cx="22450" cy="12775"/>
            </a:xfrm>
            <a:custGeom>
              <a:avLst/>
              <a:gdLst/>
              <a:ahLst/>
              <a:cxnLst/>
              <a:rect l="l" t="t" r="r" b="b"/>
              <a:pathLst>
                <a:path w="898" h="511" extrusionOk="0">
                  <a:moveTo>
                    <a:pt x="171" y="1"/>
                  </a:moveTo>
                  <a:cubicBezTo>
                    <a:pt x="103" y="1"/>
                    <a:pt x="44" y="19"/>
                    <a:pt x="1" y="62"/>
                  </a:cubicBezTo>
                  <a:cubicBezTo>
                    <a:pt x="225" y="286"/>
                    <a:pt x="673" y="286"/>
                    <a:pt x="897" y="510"/>
                  </a:cubicBezTo>
                  <a:cubicBezTo>
                    <a:pt x="897" y="329"/>
                    <a:pt x="457" y="1"/>
                    <a:pt x="17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28" name="Google Shape;6928;p11"/>
            <p:cNvSpPr/>
            <p:nvPr/>
          </p:nvSpPr>
          <p:spPr>
            <a:xfrm>
              <a:off x="3398175" y="2215950"/>
              <a:ext cx="124450" cy="280175"/>
            </a:xfrm>
            <a:custGeom>
              <a:avLst/>
              <a:gdLst/>
              <a:ahLst/>
              <a:cxnLst/>
              <a:rect l="l" t="t" r="r" b="b"/>
              <a:pathLst>
                <a:path w="4978" h="11207" extrusionOk="0">
                  <a:moveTo>
                    <a:pt x="2242" y="1"/>
                  </a:moveTo>
                  <a:lnTo>
                    <a:pt x="2242" y="1"/>
                  </a:lnTo>
                  <a:cubicBezTo>
                    <a:pt x="2084" y="402"/>
                    <a:pt x="1971" y="805"/>
                    <a:pt x="1892" y="1207"/>
                  </a:cubicBezTo>
                  <a:lnTo>
                    <a:pt x="1892" y="1207"/>
                  </a:lnTo>
                  <a:cubicBezTo>
                    <a:pt x="2098" y="1163"/>
                    <a:pt x="2242" y="761"/>
                    <a:pt x="2242" y="1"/>
                  </a:cubicBezTo>
                  <a:close/>
                  <a:moveTo>
                    <a:pt x="0" y="9862"/>
                  </a:moveTo>
                  <a:cubicBezTo>
                    <a:pt x="0" y="10124"/>
                    <a:pt x="77" y="10233"/>
                    <a:pt x="141" y="10233"/>
                  </a:cubicBezTo>
                  <a:cubicBezTo>
                    <a:pt x="186" y="10233"/>
                    <a:pt x="224" y="10179"/>
                    <a:pt x="224" y="10086"/>
                  </a:cubicBezTo>
                  <a:cubicBezTo>
                    <a:pt x="449" y="10086"/>
                    <a:pt x="224" y="9862"/>
                    <a:pt x="0" y="9862"/>
                  </a:cubicBezTo>
                  <a:close/>
                  <a:moveTo>
                    <a:pt x="1345" y="673"/>
                  </a:moveTo>
                  <a:cubicBezTo>
                    <a:pt x="1121" y="673"/>
                    <a:pt x="449" y="10310"/>
                    <a:pt x="224" y="11206"/>
                  </a:cubicBezTo>
                  <a:cubicBezTo>
                    <a:pt x="4978" y="10587"/>
                    <a:pt x="965" y="5965"/>
                    <a:pt x="1892" y="1207"/>
                  </a:cubicBezTo>
                  <a:lnTo>
                    <a:pt x="1892" y="1207"/>
                  </a:lnTo>
                  <a:cubicBezTo>
                    <a:pt x="1880" y="1210"/>
                    <a:pt x="1867" y="1211"/>
                    <a:pt x="1854" y="1211"/>
                  </a:cubicBezTo>
                  <a:cubicBezTo>
                    <a:pt x="1704" y="1211"/>
                    <a:pt x="1524" y="1032"/>
                    <a:pt x="1345" y="673"/>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29" name="Google Shape;6929;p11"/>
            <p:cNvSpPr/>
            <p:nvPr/>
          </p:nvSpPr>
          <p:spPr>
            <a:xfrm>
              <a:off x="1857375" y="2319175"/>
              <a:ext cx="4675" cy="6500"/>
            </a:xfrm>
            <a:custGeom>
              <a:avLst/>
              <a:gdLst/>
              <a:ahLst/>
              <a:cxnLst/>
              <a:rect l="l" t="t" r="r" b="b"/>
              <a:pathLst>
                <a:path w="187" h="260" extrusionOk="0">
                  <a:moveTo>
                    <a:pt x="112" y="0"/>
                  </a:moveTo>
                  <a:cubicBezTo>
                    <a:pt x="85" y="0"/>
                    <a:pt x="47" y="35"/>
                    <a:pt x="0" y="130"/>
                  </a:cubicBezTo>
                  <a:cubicBezTo>
                    <a:pt x="47" y="225"/>
                    <a:pt x="85" y="259"/>
                    <a:pt x="112" y="259"/>
                  </a:cubicBezTo>
                  <a:cubicBezTo>
                    <a:pt x="187" y="259"/>
                    <a:pt x="187" y="0"/>
                    <a:pt x="11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30" name="Google Shape;6930;p11"/>
            <p:cNvSpPr/>
            <p:nvPr/>
          </p:nvSpPr>
          <p:spPr>
            <a:xfrm>
              <a:off x="1857375" y="2282450"/>
              <a:ext cx="20500" cy="28775"/>
            </a:xfrm>
            <a:custGeom>
              <a:avLst/>
              <a:gdLst/>
              <a:ahLst/>
              <a:cxnLst/>
              <a:rect l="l" t="t" r="r" b="b"/>
              <a:pathLst>
                <a:path w="820" h="1151" extrusionOk="0">
                  <a:moveTo>
                    <a:pt x="549" y="1"/>
                  </a:moveTo>
                  <a:cubicBezTo>
                    <a:pt x="522" y="1"/>
                    <a:pt x="489" y="10"/>
                    <a:pt x="448" y="30"/>
                  </a:cubicBezTo>
                  <a:cubicBezTo>
                    <a:pt x="672" y="478"/>
                    <a:pt x="0" y="927"/>
                    <a:pt x="448" y="1151"/>
                  </a:cubicBezTo>
                  <a:cubicBezTo>
                    <a:pt x="448" y="947"/>
                    <a:pt x="819" y="1"/>
                    <a:pt x="5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31" name="Google Shape;6931;p11"/>
            <p:cNvSpPr/>
            <p:nvPr/>
          </p:nvSpPr>
          <p:spPr>
            <a:xfrm>
              <a:off x="3409375" y="2232775"/>
              <a:ext cx="11225" cy="2500"/>
            </a:xfrm>
            <a:custGeom>
              <a:avLst/>
              <a:gdLst/>
              <a:ahLst/>
              <a:cxnLst/>
              <a:rect l="l" t="t" r="r" b="b"/>
              <a:pathLst>
                <a:path w="449" h="100" extrusionOk="0">
                  <a:moveTo>
                    <a:pt x="1" y="0"/>
                  </a:moveTo>
                  <a:cubicBezTo>
                    <a:pt x="1" y="0"/>
                    <a:pt x="200" y="100"/>
                    <a:pt x="333" y="100"/>
                  </a:cubicBezTo>
                  <a:cubicBezTo>
                    <a:pt x="399" y="100"/>
                    <a:pt x="449" y="75"/>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32" name="Google Shape;6932;p11"/>
            <p:cNvSpPr/>
            <p:nvPr/>
          </p:nvSpPr>
          <p:spPr>
            <a:xfrm>
              <a:off x="3588675" y="2249650"/>
              <a:ext cx="4775" cy="8275"/>
            </a:xfrm>
            <a:custGeom>
              <a:avLst/>
              <a:gdLst/>
              <a:ahLst/>
              <a:cxnLst/>
              <a:rect l="l" t="t" r="r" b="b"/>
              <a:pathLst>
                <a:path w="191" h="331" extrusionOk="0">
                  <a:moveTo>
                    <a:pt x="124" y="1"/>
                  </a:moveTo>
                  <a:cubicBezTo>
                    <a:pt x="96" y="1"/>
                    <a:pt x="55" y="58"/>
                    <a:pt x="0" y="221"/>
                  </a:cubicBezTo>
                  <a:cubicBezTo>
                    <a:pt x="40" y="300"/>
                    <a:pt x="72" y="331"/>
                    <a:pt x="98" y="331"/>
                  </a:cubicBezTo>
                  <a:cubicBezTo>
                    <a:pt x="182" y="331"/>
                    <a:pt x="191" y="1"/>
                    <a:pt x="1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33" name="Google Shape;6933;p11"/>
            <p:cNvSpPr/>
            <p:nvPr/>
          </p:nvSpPr>
          <p:spPr>
            <a:xfrm>
              <a:off x="3381375" y="2283200"/>
              <a:ext cx="11225" cy="25"/>
            </a:xfrm>
            <a:custGeom>
              <a:avLst/>
              <a:gdLst/>
              <a:ahLst/>
              <a:cxnLst/>
              <a:rect l="l" t="t" r="r" b="b"/>
              <a:pathLst>
                <a:path w="449" h="1" extrusionOk="0">
                  <a:moveTo>
                    <a:pt x="0" y="0"/>
                  </a:moveTo>
                  <a:lnTo>
                    <a:pt x="44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34" name="Google Shape;6934;p11"/>
            <p:cNvSpPr/>
            <p:nvPr/>
          </p:nvSpPr>
          <p:spPr>
            <a:xfrm>
              <a:off x="5392825" y="2294400"/>
              <a:ext cx="28025" cy="11725"/>
            </a:xfrm>
            <a:custGeom>
              <a:avLst/>
              <a:gdLst/>
              <a:ahLst/>
              <a:cxnLst/>
              <a:rect l="l" t="t" r="r" b="b"/>
              <a:pathLst>
                <a:path w="1121" h="469" extrusionOk="0">
                  <a:moveTo>
                    <a:pt x="0" y="0"/>
                  </a:moveTo>
                  <a:cubicBezTo>
                    <a:pt x="139" y="277"/>
                    <a:pt x="363" y="469"/>
                    <a:pt x="620" y="469"/>
                  </a:cubicBezTo>
                  <a:cubicBezTo>
                    <a:pt x="778" y="469"/>
                    <a:pt x="950" y="396"/>
                    <a:pt x="1121" y="224"/>
                  </a:cubicBezTo>
                  <a:cubicBezTo>
                    <a:pt x="673" y="0"/>
                    <a:pt x="224"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35" name="Google Shape;6935;p11"/>
            <p:cNvSpPr/>
            <p:nvPr/>
          </p:nvSpPr>
          <p:spPr>
            <a:xfrm>
              <a:off x="5174300" y="2297275"/>
              <a:ext cx="4800" cy="8275"/>
            </a:xfrm>
            <a:custGeom>
              <a:avLst/>
              <a:gdLst/>
              <a:ahLst/>
              <a:cxnLst/>
              <a:rect l="l" t="t" r="r" b="b"/>
              <a:pathLst>
                <a:path w="192" h="331" extrusionOk="0">
                  <a:moveTo>
                    <a:pt x="98" y="0"/>
                  </a:moveTo>
                  <a:cubicBezTo>
                    <a:pt x="73" y="0"/>
                    <a:pt x="40" y="30"/>
                    <a:pt x="1" y="109"/>
                  </a:cubicBezTo>
                  <a:cubicBezTo>
                    <a:pt x="55" y="273"/>
                    <a:pt x="96" y="330"/>
                    <a:pt x="124" y="330"/>
                  </a:cubicBezTo>
                  <a:cubicBezTo>
                    <a:pt x="191" y="330"/>
                    <a:pt x="183" y="0"/>
                    <a:pt x="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36" name="Google Shape;6936;p11"/>
            <p:cNvSpPr/>
            <p:nvPr/>
          </p:nvSpPr>
          <p:spPr>
            <a:xfrm>
              <a:off x="5325575" y="2297675"/>
              <a:ext cx="16850" cy="7950"/>
            </a:xfrm>
            <a:custGeom>
              <a:avLst/>
              <a:gdLst/>
              <a:ahLst/>
              <a:cxnLst/>
              <a:rect l="l" t="t" r="r" b="b"/>
              <a:pathLst>
                <a:path w="674" h="318" extrusionOk="0">
                  <a:moveTo>
                    <a:pt x="534" y="1"/>
                  </a:moveTo>
                  <a:cubicBezTo>
                    <a:pt x="337" y="1"/>
                    <a:pt x="1" y="159"/>
                    <a:pt x="1" y="318"/>
                  </a:cubicBezTo>
                  <a:cubicBezTo>
                    <a:pt x="449" y="318"/>
                    <a:pt x="673" y="318"/>
                    <a:pt x="673" y="93"/>
                  </a:cubicBezTo>
                  <a:cubicBezTo>
                    <a:pt x="673" y="28"/>
                    <a:pt x="616" y="1"/>
                    <a:pt x="5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37" name="Google Shape;6937;p11"/>
            <p:cNvSpPr/>
            <p:nvPr/>
          </p:nvSpPr>
          <p:spPr>
            <a:xfrm>
              <a:off x="5345675" y="2303275"/>
              <a:ext cx="19150" cy="7950"/>
            </a:xfrm>
            <a:custGeom>
              <a:avLst/>
              <a:gdLst/>
              <a:ahLst/>
              <a:cxnLst/>
              <a:rect l="l" t="t" r="r" b="b"/>
              <a:pathLst>
                <a:path w="766" h="318" extrusionOk="0">
                  <a:moveTo>
                    <a:pt x="493" y="1"/>
                  </a:moveTo>
                  <a:cubicBezTo>
                    <a:pt x="244" y="1"/>
                    <a:pt x="0" y="159"/>
                    <a:pt x="317" y="318"/>
                  </a:cubicBezTo>
                  <a:cubicBezTo>
                    <a:pt x="766" y="318"/>
                    <a:pt x="766" y="318"/>
                    <a:pt x="766" y="94"/>
                  </a:cubicBezTo>
                  <a:cubicBezTo>
                    <a:pt x="700" y="28"/>
                    <a:pt x="596" y="1"/>
                    <a:pt x="49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38" name="Google Shape;6938;p11"/>
            <p:cNvSpPr/>
            <p:nvPr/>
          </p:nvSpPr>
          <p:spPr>
            <a:xfrm>
              <a:off x="5325575" y="2322400"/>
              <a:ext cx="16850" cy="11250"/>
            </a:xfrm>
            <a:custGeom>
              <a:avLst/>
              <a:gdLst/>
              <a:ahLst/>
              <a:cxnLst/>
              <a:rect l="l" t="t" r="r" b="b"/>
              <a:pathLst>
                <a:path w="674" h="450" extrusionOk="0">
                  <a:moveTo>
                    <a:pt x="449" y="1"/>
                  </a:moveTo>
                  <a:cubicBezTo>
                    <a:pt x="1" y="225"/>
                    <a:pt x="225" y="449"/>
                    <a:pt x="673" y="449"/>
                  </a:cubicBezTo>
                  <a:cubicBezTo>
                    <a:pt x="673" y="225"/>
                    <a:pt x="673" y="1"/>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39" name="Google Shape;6939;p11"/>
            <p:cNvSpPr/>
            <p:nvPr/>
          </p:nvSpPr>
          <p:spPr>
            <a:xfrm>
              <a:off x="3515825" y="2324775"/>
              <a:ext cx="4700" cy="6500"/>
            </a:xfrm>
            <a:custGeom>
              <a:avLst/>
              <a:gdLst/>
              <a:ahLst/>
              <a:cxnLst/>
              <a:rect l="l" t="t" r="r" b="b"/>
              <a:pathLst>
                <a:path w="188" h="260" extrusionOk="0">
                  <a:moveTo>
                    <a:pt x="113" y="1"/>
                  </a:moveTo>
                  <a:cubicBezTo>
                    <a:pt x="86" y="1"/>
                    <a:pt x="48" y="35"/>
                    <a:pt x="1" y="130"/>
                  </a:cubicBezTo>
                  <a:cubicBezTo>
                    <a:pt x="48" y="225"/>
                    <a:pt x="86" y="259"/>
                    <a:pt x="113" y="259"/>
                  </a:cubicBezTo>
                  <a:cubicBezTo>
                    <a:pt x="188" y="259"/>
                    <a:pt x="188" y="1"/>
                    <a:pt x="1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40" name="Google Shape;6940;p11"/>
            <p:cNvSpPr/>
            <p:nvPr/>
          </p:nvSpPr>
          <p:spPr>
            <a:xfrm>
              <a:off x="5263950" y="2332700"/>
              <a:ext cx="10100" cy="13050"/>
            </a:xfrm>
            <a:custGeom>
              <a:avLst/>
              <a:gdLst/>
              <a:ahLst/>
              <a:cxnLst/>
              <a:rect l="l" t="t" r="r" b="b"/>
              <a:pathLst>
                <a:path w="404" h="522" extrusionOk="0">
                  <a:moveTo>
                    <a:pt x="135" y="1"/>
                  </a:moveTo>
                  <a:cubicBezTo>
                    <a:pt x="96" y="1"/>
                    <a:pt x="51" y="12"/>
                    <a:pt x="1" y="37"/>
                  </a:cubicBezTo>
                  <a:lnTo>
                    <a:pt x="1" y="485"/>
                  </a:lnTo>
                  <a:cubicBezTo>
                    <a:pt x="51" y="511"/>
                    <a:pt x="96" y="522"/>
                    <a:pt x="135" y="522"/>
                  </a:cubicBezTo>
                  <a:cubicBezTo>
                    <a:pt x="404" y="522"/>
                    <a:pt x="404" y="1"/>
                    <a:pt x="13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41" name="Google Shape;6941;p11"/>
            <p:cNvSpPr/>
            <p:nvPr/>
          </p:nvSpPr>
          <p:spPr>
            <a:xfrm>
              <a:off x="5286375" y="2356025"/>
              <a:ext cx="16825" cy="11225"/>
            </a:xfrm>
            <a:custGeom>
              <a:avLst/>
              <a:gdLst/>
              <a:ahLst/>
              <a:cxnLst/>
              <a:rect l="l" t="t" r="r" b="b"/>
              <a:pathLst>
                <a:path w="673" h="449" extrusionOk="0">
                  <a:moveTo>
                    <a:pt x="0" y="1"/>
                  </a:moveTo>
                  <a:lnTo>
                    <a:pt x="0" y="449"/>
                  </a:lnTo>
                  <a:cubicBezTo>
                    <a:pt x="672" y="449"/>
                    <a:pt x="672"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42" name="Google Shape;6942;p11"/>
            <p:cNvSpPr/>
            <p:nvPr/>
          </p:nvSpPr>
          <p:spPr>
            <a:xfrm>
              <a:off x="5168700" y="2358400"/>
              <a:ext cx="4700" cy="6500"/>
            </a:xfrm>
            <a:custGeom>
              <a:avLst/>
              <a:gdLst/>
              <a:ahLst/>
              <a:cxnLst/>
              <a:rect l="l" t="t" r="r" b="b"/>
              <a:pathLst>
                <a:path w="188" h="260" extrusionOk="0">
                  <a:moveTo>
                    <a:pt x="113" y="0"/>
                  </a:moveTo>
                  <a:cubicBezTo>
                    <a:pt x="85" y="0"/>
                    <a:pt x="48" y="35"/>
                    <a:pt x="1" y="130"/>
                  </a:cubicBezTo>
                  <a:cubicBezTo>
                    <a:pt x="48" y="224"/>
                    <a:pt x="85" y="259"/>
                    <a:pt x="113" y="259"/>
                  </a:cubicBezTo>
                  <a:cubicBezTo>
                    <a:pt x="187" y="259"/>
                    <a:pt x="187" y="0"/>
                    <a:pt x="11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43" name="Google Shape;6943;p11"/>
            <p:cNvSpPr/>
            <p:nvPr/>
          </p:nvSpPr>
          <p:spPr>
            <a:xfrm>
              <a:off x="2714625" y="2363025"/>
              <a:ext cx="14025" cy="4225"/>
            </a:xfrm>
            <a:custGeom>
              <a:avLst/>
              <a:gdLst/>
              <a:ahLst/>
              <a:cxnLst/>
              <a:rect l="l" t="t" r="r" b="b"/>
              <a:pathLst>
                <a:path w="561" h="169" extrusionOk="0">
                  <a:moveTo>
                    <a:pt x="308" y="1"/>
                  </a:moveTo>
                  <a:cubicBezTo>
                    <a:pt x="168" y="1"/>
                    <a:pt x="0" y="57"/>
                    <a:pt x="0" y="169"/>
                  </a:cubicBezTo>
                  <a:lnTo>
                    <a:pt x="448" y="169"/>
                  </a:lnTo>
                  <a:cubicBezTo>
                    <a:pt x="560" y="57"/>
                    <a:pt x="448" y="1"/>
                    <a:pt x="30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44" name="Google Shape;6944;p11"/>
            <p:cNvSpPr/>
            <p:nvPr/>
          </p:nvSpPr>
          <p:spPr>
            <a:xfrm>
              <a:off x="4950175" y="2386925"/>
              <a:ext cx="4800" cy="8275"/>
            </a:xfrm>
            <a:custGeom>
              <a:avLst/>
              <a:gdLst/>
              <a:ahLst/>
              <a:cxnLst/>
              <a:rect l="l" t="t" r="r" b="b"/>
              <a:pathLst>
                <a:path w="192" h="331" extrusionOk="0">
                  <a:moveTo>
                    <a:pt x="98" y="0"/>
                  </a:moveTo>
                  <a:cubicBezTo>
                    <a:pt x="73" y="0"/>
                    <a:pt x="40" y="30"/>
                    <a:pt x="1" y="109"/>
                  </a:cubicBezTo>
                  <a:cubicBezTo>
                    <a:pt x="55" y="272"/>
                    <a:pt x="97" y="330"/>
                    <a:pt x="125" y="330"/>
                  </a:cubicBezTo>
                  <a:cubicBezTo>
                    <a:pt x="192" y="330"/>
                    <a:pt x="183" y="0"/>
                    <a:pt x="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45" name="Google Shape;6945;p11"/>
            <p:cNvSpPr/>
            <p:nvPr/>
          </p:nvSpPr>
          <p:spPr>
            <a:xfrm>
              <a:off x="5404025" y="2400850"/>
              <a:ext cx="16825" cy="5625"/>
            </a:xfrm>
            <a:custGeom>
              <a:avLst/>
              <a:gdLst/>
              <a:ahLst/>
              <a:cxnLst/>
              <a:rect l="l" t="t" r="r" b="b"/>
              <a:pathLst>
                <a:path w="673" h="225" extrusionOk="0">
                  <a:moveTo>
                    <a:pt x="449" y="1"/>
                  </a:moveTo>
                  <a:cubicBezTo>
                    <a:pt x="0" y="1"/>
                    <a:pt x="449" y="225"/>
                    <a:pt x="673" y="225"/>
                  </a:cubicBezTo>
                  <a:cubicBezTo>
                    <a:pt x="673" y="1"/>
                    <a:pt x="673" y="1"/>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46" name="Google Shape;6946;p11"/>
            <p:cNvSpPr/>
            <p:nvPr/>
          </p:nvSpPr>
          <p:spPr>
            <a:xfrm>
              <a:off x="6244475" y="2399700"/>
              <a:ext cx="16475" cy="12375"/>
            </a:xfrm>
            <a:custGeom>
              <a:avLst/>
              <a:gdLst/>
              <a:ahLst/>
              <a:cxnLst/>
              <a:rect l="l" t="t" r="r" b="b"/>
              <a:pathLst>
                <a:path w="659" h="495" extrusionOk="0">
                  <a:moveTo>
                    <a:pt x="247" y="1"/>
                  </a:moveTo>
                  <a:cubicBezTo>
                    <a:pt x="179" y="1"/>
                    <a:pt x="96" y="14"/>
                    <a:pt x="0" y="47"/>
                  </a:cubicBezTo>
                  <a:lnTo>
                    <a:pt x="0" y="495"/>
                  </a:lnTo>
                  <a:cubicBezTo>
                    <a:pt x="576" y="495"/>
                    <a:pt x="659" y="1"/>
                    <a:pt x="24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47" name="Google Shape;6947;p11"/>
            <p:cNvSpPr/>
            <p:nvPr/>
          </p:nvSpPr>
          <p:spPr>
            <a:xfrm>
              <a:off x="6218200" y="2401650"/>
              <a:ext cx="15075" cy="10425"/>
            </a:xfrm>
            <a:custGeom>
              <a:avLst/>
              <a:gdLst/>
              <a:ahLst/>
              <a:cxnLst/>
              <a:rect l="l" t="t" r="r" b="b"/>
              <a:pathLst>
                <a:path w="603" h="417" extrusionOk="0">
                  <a:moveTo>
                    <a:pt x="184" y="1"/>
                  </a:moveTo>
                  <a:cubicBezTo>
                    <a:pt x="59" y="1"/>
                    <a:pt x="0" y="262"/>
                    <a:pt x="155" y="417"/>
                  </a:cubicBezTo>
                  <a:cubicBezTo>
                    <a:pt x="379" y="417"/>
                    <a:pt x="603" y="417"/>
                    <a:pt x="379" y="193"/>
                  </a:cubicBezTo>
                  <a:cubicBezTo>
                    <a:pt x="309" y="54"/>
                    <a:pt x="240" y="1"/>
                    <a:pt x="18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48" name="Google Shape;6948;p11"/>
            <p:cNvSpPr/>
            <p:nvPr/>
          </p:nvSpPr>
          <p:spPr>
            <a:xfrm>
              <a:off x="4675650" y="2414425"/>
              <a:ext cx="9350" cy="6500"/>
            </a:xfrm>
            <a:custGeom>
              <a:avLst/>
              <a:gdLst/>
              <a:ahLst/>
              <a:cxnLst/>
              <a:rect l="l" t="t" r="r" b="b"/>
              <a:pathLst>
                <a:path w="374" h="260" extrusionOk="0">
                  <a:moveTo>
                    <a:pt x="224" y="0"/>
                  </a:moveTo>
                  <a:cubicBezTo>
                    <a:pt x="170" y="0"/>
                    <a:pt x="95" y="35"/>
                    <a:pt x="0" y="130"/>
                  </a:cubicBezTo>
                  <a:cubicBezTo>
                    <a:pt x="95" y="225"/>
                    <a:pt x="170" y="259"/>
                    <a:pt x="224" y="259"/>
                  </a:cubicBezTo>
                  <a:cubicBezTo>
                    <a:pt x="374" y="259"/>
                    <a:pt x="374" y="0"/>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49" name="Google Shape;6949;p11"/>
            <p:cNvSpPr/>
            <p:nvPr/>
          </p:nvSpPr>
          <p:spPr>
            <a:xfrm>
              <a:off x="3528100" y="2422125"/>
              <a:ext cx="18525" cy="13900"/>
            </a:xfrm>
            <a:custGeom>
              <a:avLst/>
              <a:gdLst/>
              <a:ahLst/>
              <a:cxnLst/>
              <a:rect l="l" t="t" r="r" b="b"/>
              <a:pathLst>
                <a:path w="741" h="556" extrusionOk="0">
                  <a:moveTo>
                    <a:pt x="407" y="0"/>
                  </a:moveTo>
                  <a:cubicBezTo>
                    <a:pt x="351" y="0"/>
                    <a:pt x="278" y="14"/>
                    <a:pt x="182" y="46"/>
                  </a:cubicBezTo>
                  <a:cubicBezTo>
                    <a:pt x="1" y="227"/>
                    <a:pt x="406" y="555"/>
                    <a:pt x="568" y="555"/>
                  </a:cubicBezTo>
                  <a:cubicBezTo>
                    <a:pt x="606" y="555"/>
                    <a:pt x="630" y="537"/>
                    <a:pt x="630" y="494"/>
                  </a:cubicBezTo>
                  <a:cubicBezTo>
                    <a:pt x="438" y="494"/>
                    <a:pt x="740" y="0"/>
                    <a:pt x="40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50" name="Google Shape;6950;p11"/>
            <p:cNvSpPr/>
            <p:nvPr/>
          </p:nvSpPr>
          <p:spPr>
            <a:xfrm>
              <a:off x="6395750" y="2434475"/>
              <a:ext cx="11225" cy="5625"/>
            </a:xfrm>
            <a:custGeom>
              <a:avLst/>
              <a:gdLst/>
              <a:ahLst/>
              <a:cxnLst/>
              <a:rect l="l" t="t" r="r" b="b"/>
              <a:pathLst>
                <a:path w="449" h="225" extrusionOk="0">
                  <a:moveTo>
                    <a:pt x="449" y="0"/>
                  </a:moveTo>
                  <a:cubicBezTo>
                    <a:pt x="445" y="0"/>
                    <a:pt x="441" y="0"/>
                    <a:pt x="437" y="0"/>
                  </a:cubicBezTo>
                  <a:lnTo>
                    <a:pt x="437" y="0"/>
                  </a:lnTo>
                  <a:cubicBezTo>
                    <a:pt x="444" y="0"/>
                    <a:pt x="449" y="0"/>
                    <a:pt x="449" y="0"/>
                  </a:cubicBezTo>
                  <a:close/>
                  <a:moveTo>
                    <a:pt x="437" y="0"/>
                  </a:moveTo>
                  <a:cubicBezTo>
                    <a:pt x="366" y="2"/>
                    <a:pt x="0" y="22"/>
                    <a:pt x="0" y="224"/>
                  </a:cubicBezTo>
                  <a:cubicBezTo>
                    <a:pt x="0" y="224"/>
                    <a:pt x="217" y="8"/>
                    <a:pt x="43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51" name="Google Shape;6951;p11"/>
            <p:cNvSpPr/>
            <p:nvPr/>
          </p:nvSpPr>
          <p:spPr>
            <a:xfrm>
              <a:off x="5135075" y="2437750"/>
              <a:ext cx="20800" cy="10275"/>
            </a:xfrm>
            <a:custGeom>
              <a:avLst/>
              <a:gdLst/>
              <a:ahLst/>
              <a:cxnLst/>
              <a:rect l="l" t="t" r="r" b="b"/>
              <a:pathLst>
                <a:path w="832" h="411" extrusionOk="0">
                  <a:moveTo>
                    <a:pt x="337" y="0"/>
                  </a:moveTo>
                  <a:cubicBezTo>
                    <a:pt x="113" y="0"/>
                    <a:pt x="1" y="159"/>
                    <a:pt x="1" y="317"/>
                  </a:cubicBezTo>
                  <a:cubicBezTo>
                    <a:pt x="198" y="383"/>
                    <a:pt x="356" y="410"/>
                    <a:pt x="476" y="410"/>
                  </a:cubicBezTo>
                  <a:cubicBezTo>
                    <a:pt x="766" y="410"/>
                    <a:pt x="832" y="252"/>
                    <a:pt x="673" y="93"/>
                  </a:cubicBezTo>
                  <a:cubicBezTo>
                    <a:pt x="542" y="28"/>
                    <a:pt x="430" y="0"/>
                    <a:pt x="33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52" name="Google Shape;6952;p11"/>
            <p:cNvSpPr/>
            <p:nvPr/>
          </p:nvSpPr>
          <p:spPr>
            <a:xfrm>
              <a:off x="3439925" y="2445675"/>
              <a:ext cx="22425" cy="10625"/>
            </a:xfrm>
            <a:custGeom>
              <a:avLst/>
              <a:gdLst/>
              <a:ahLst/>
              <a:cxnLst/>
              <a:rect l="l" t="t" r="r" b="b"/>
              <a:pathLst>
                <a:path w="897" h="425" extrusionOk="0">
                  <a:moveTo>
                    <a:pt x="123" y="0"/>
                  </a:moveTo>
                  <a:cubicBezTo>
                    <a:pt x="0" y="246"/>
                    <a:pt x="282" y="425"/>
                    <a:pt x="525" y="425"/>
                  </a:cubicBezTo>
                  <a:cubicBezTo>
                    <a:pt x="724" y="425"/>
                    <a:pt x="897" y="304"/>
                    <a:pt x="79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53" name="Google Shape;6953;p11"/>
            <p:cNvSpPr/>
            <p:nvPr/>
          </p:nvSpPr>
          <p:spPr>
            <a:xfrm>
              <a:off x="3588675" y="2445675"/>
              <a:ext cx="5625" cy="2525"/>
            </a:xfrm>
            <a:custGeom>
              <a:avLst/>
              <a:gdLst/>
              <a:ahLst/>
              <a:cxnLst/>
              <a:rect l="l" t="t" r="r" b="b"/>
              <a:pathLst>
                <a:path w="225" h="101" extrusionOk="0">
                  <a:moveTo>
                    <a:pt x="0" y="0"/>
                  </a:moveTo>
                  <a:cubicBezTo>
                    <a:pt x="0" y="0"/>
                    <a:pt x="100" y="100"/>
                    <a:pt x="166" y="100"/>
                  </a:cubicBezTo>
                  <a:cubicBezTo>
                    <a:pt x="200" y="100"/>
                    <a:pt x="224" y="75"/>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54" name="Google Shape;6954;p11"/>
            <p:cNvSpPr/>
            <p:nvPr/>
          </p:nvSpPr>
          <p:spPr>
            <a:xfrm>
              <a:off x="3605475" y="2448050"/>
              <a:ext cx="4700" cy="6475"/>
            </a:xfrm>
            <a:custGeom>
              <a:avLst/>
              <a:gdLst/>
              <a:ahLst/>
              <a:cxnLst/>
              <a:rect l="l" t="t" r="r" b="b"/>
              <a:pathLst>
                <a:path w="188" h="259" extrusionOk="0">
                  <a:moveTo>
                    <a:pt x="113" y="0"/>
                  </a:moveTo>
                  <a:cubicBezTo>
                    <a:pt x="85" y="0"/>
                    <a:pt x="48" y="35"/>
                    <a:pt x="1" y="130"/>
                  </a:cubicBezTo>
                  <a:cubicBezTo>
                    <a:pt x="48" y="224"/>
                    <a:pt x="85" y="259"/>
                    <a:pt x="113" y="259"/>
                  </a:cubicBezTo>
                  <a:cubicBezTo>
                    <a:pt x="187" y="259"/>
                    <a:pt x="187" y="0"/>
                    <a:pt x="11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55" name="Google Shape;6955;p11"/>
            <p:cNvSpPr/>
            <p:nvPr/>
          </p:nvSpPr>
          <p:spPr>
            <a:xfrm>
              <a:off x="4854925" y="2445675"/>
              <a:ext cx="15200" cy="7950"/>
            </a:xfrm>
            <a:custGeom>
              <a:avLst/>
              <a:gdLst/>
              <a:ahLst/>
              <a:cxnLst/>
              <a:rect l="l" t="t" r="r" b="b"/>
              <a:pathLst>
                <a:path w="608" h="318" extrusionOk="0">
                  <a:moveTo>
                    <a:pt x="449" y="0"/>
                  </a:moveTo>
                  <a:cubicBezTo>
                    <a:pt x="225" y="0"/>
                    <a:pt x="1" y="0"/>
                    <a:pt x="225" y="225"/>
                  </a:cubicBezTo>
                  <a:cubicBezTo>
                    <a:pt x="225" y="290"/>
                    <a:pt x="264" y="317"/>
                    <a:pt x="312" y="317"/>
                  </a:cubicBezTo>
                  <a:cubicBezTo>
                    <a:pt x="430" y="317"/>
                    <a:pt x="608" y="159"/>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56" name="Google Shape;6956;p11"/>
            <p:cNvSpPr/>
            <p:nvPr/>
          </p:nvSpPr>
          <p:spPr>
            <a:xfrm>
              <a:off x="3542375" y="2466900"/>
              <a:ext cx="10500" cy="5150"/>
            </a:xfrm>
            <a:custGeom>
              <a:avLst/>
              <a:gdLst/>
              <a:ahLst/>
              <a:cxnLst/>
              <a:rect l="l" t="t" r="r" b="b"/>
              <a:pathLst>
                <a:path w="420" h="206" extrusionOk="0">
                  <a:moveTo>
                    <a:pt x="266" y="1"/>
                  </a:moveTo>
                  <a:cubicBezTo>
                    <a:pt x="226" y="1"/>
                    <a:pt x="161" y="14"/>
                    <a:pt x="59" y="48"/>
                  </a:cubicBezTo>
                  <a:cubicBezTo>
                    <a:pt x="1" y="165"/>
                    <a:pt x="19" y="206"/>
                    <a:pt x="65" y="206"/>
                  </a:cubicBezTo>
                  <a:cubicBezTo>
                    <a:pt x="170" y="206"/>
                    <a:pt x="419" y="1"/>
                    <a:pt x="26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57" name="Google Shape;6957;p11"/>
            <p:cNvSpPr/>
            <p:nvPr/>
          </p:nvSpPr>
          <p:spPr>
            <a:xfrm>
              <a:off x="3571875" y="2479300"/>
              <a:ext cx="11225" cy="25"/>
            </a:xfrm>
            <a:custGeom>
              <a:avLst/>
              <a:gdLst/>
              <a:ahLst/>
              <a:cxnLst/>
              <a:rect l="l" t="t" r="r" b="b"/>
              <a:pathLst>
                <a:path w="449" h="1" extrusionOk="0">
                  <a:moveTo>
                    <a:pt x="448" y="0"/>
                  </a:moveTo>
                  <a:lnTo>
                    <a:pt x="0" y="0"/>
                  </a:lnTo>
                  <a:cubicBezTo>
                    <a:pt x="0" y="0"/>
                    <a:pt x="448" y="0"/>
                    <a:pt x="4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58" name="Google Shape;6958;p11"/>
            <p:cNvSpPr/>
            <p:nvPr/>
          </p:nvSpPr>
          <p:spPr>
            <a:xfrm>
              <a:off x="3431800" y="2500825"/>
              <a:ext cx="28025" cy="8125"/>
            </a:xfrm>
            <a:custGeom>
              <a:avLst/>
              <a:gdLst/>
              <a:ahLst/>
              <a:cxnLst/>
              <a:rect l="l" t="t" r="r" b="b"/>
              <a:pathLst>
                <a:path w="1121" h="325" extrusionOk="0">
                  <a:moveTo>
                    <a:pt x="689" y="1"/>
                  </a:moveTo>
                  <a:cubicBezTo>
                    <a:pt x="374" y="1"/>
                    <a:pt x="0" y="130"/>
                    <a:pt x="0" y="260"/>
                  </a:cubicBezTo>
                  <a:cubicBezTo>
                    <a:pt x="142" y="212"/>
                    <a:pt x="254" y="195"/>
                    <a:pt x="347" y="195"/>
                  </a:cubicBezTo>
                  <a:cubicBezTo>
                    <a:pt x="600" y="195"/>
                    <a:pt x="708" y="324"/>
                    <a:pt x="886" y="324"/>
                  </a:cubicBezTo>
                  <a:cubicBezTo>
                    <a:pt x="951" y="324"/>
                    <a:pt x="1026" y="307"/>
                    <a:pt x="1121" y="260"/>
                  </a:cubicBezTo>
                  <a:cubicBezTo>
                    <a:pt x="1121" y="70"/>
                    <a:pt x="920" y="1"/>
                    <a:pt x="68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59" name="Google Shape;6959;p11"/>
            <p:cNvSpPr/>
            <p:nvPr/>
          </p:nvSpPr>
          <p:spPr>
            <a:xfrm>
              <a:off x="6346400" y="2507300"/>
              <a:ext cx="21350" cy="12775"/>
            </a:xfrm>
            <a:custGeom>
              <a:avLst/>
              <a:gdLst/>
              <a:ahLst/>
              <a:cxnLst/>
              <a:rect l="l" t="t" r="r" b="b"/>
              <a:pathLst>
                <a:path w="854" h="511" extrusionOk="0">
                  <a:moveTo>
                    <a:pt x="181" y="1"/>
                  </a:moveTo>
                  <a:cubicBezTo>
                    <a:pt x="0" y="182"/>
                    <a:pt x="405" y="510"/>
                    <a:pt x="686" y="510"/>
                  </a:cubicBezTo>
                  <a:cubicBezTo>
                    <a:pt x="752" y="510"/>
                    <a:pt x="811" y="492"/>
                    <a:pt x="854" y="449"/>
                  </a:cubicBezTo>
                  <a:cubicBezTo>
                    <a:pt x="405" y="449"/>
                    <a:pt x="630" y="1"/>
                    <a:pt x="18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60" name="Google Shape;6960;p11"/>
            <p:cNvSpPr/>
            <p:nvPr/>
          </p:nvSpPr>
          <p:spPr>
            <a:xfrm>
              <a:off x="3437400" y="2514650"/>
              <a:ext cx="15425" cy="9500"/>
            </a:xfrm>
            <a:custGeom>
              <a:avLst/>
              <a:gdLst/>
              <a:ahLst/>
              <a:cxnLst/>
              <a:rect l="l" t="t" r="r" b="b"/>
              <a:pathLst>
                <a:path w="617" h="380" extrusionOk="0">
                  <a:moveTo>
                    <a:pt x="102" y="1"/>
                  </a:moveTo>
                  <a:cubicBezTo>
                    <a:pt x="42" y="1"/>
                    <a:pt x="0" y="43"/>
                    <a:pt x="0" y="155"/>
                  </a:cubicBezTo>
                  <a:cubicBezTo>
                    <a:pt x="224" y="155"/>
                    <a:pt x="224" y="155"/>
                    <a:pt x="448" y="379"/>
                  </a:cubicBezTo>
                  <a:cubicBezTo>
                    <a:pt x="617" y="379"/>
                    <a:pt x="280" y="1"/>
                    <a:pt x="10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61" name="Google Shape;6961;p11"/>
            <p:cNvSpPr/>
            <p:nvPr/>
          </p:nvSpPr>
          <p:spPr>
            <a:xfrm>
              <a:off x="3504625" y="2525525"/>
              <a:ext cx="25250" cy="4225"/>
            </a:xfrm>
            <a:custGeom>
              <a:avLst/>
              <a:gdLst/>
              <a:ahLst/>
              <a:cxnLst/>
              <a:rect l="l" t="t" r="r" b="b"/>
              <a:pathLst>
                <a:path w="1010" h="169" extrusionOk="0">
                  <a:moveTo>
                    <a:pt x="533" y="0"/>
                  </a:moveTo>
                  <a:cubicBezTo>
                    <a:pt x="281" y="0"/>
                    <a:pt x="1" y="56"/>
                    <a:pt x="1" y="168"/>
                  </a:cubicBezTo>
                  <a:lnTo>
                    <a:pt x="897" y="168"/>
                  </a:lnTo>
                  <a:cubicBezTo>
                    <a:pt x="1009" y="56"/>
                    <a:pt x="785" y="0"/>
                    <a:pt x="53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62" name="Google Shape;6962;p11"/>
            <p:cNvSpPr/>
            <p:nvPr/>
          </p:nvSpPr>
          <p:spPr>
            <a:xfrm>
              <a:off x="6423750" y="2524125"/>
              <a:ext cx="16850" cy="11225"/>
            </a:xfrm>
            <a:custGeom>
              <a:avLst/>
              <a:gdLst/>
              <a:ahLst/>
              <a:cxnLst/>
              <a:rect l="l" t="t" r="r" b="b"/>
              <a:pathLst>
                <a:path w="674" h="449" extrusionOk="0">
                  <a:moveTo>
                    <a:pt x="225" y="0"/>
                  </a:moveTo>
                  <a:cubicBezTo>
                    <a:pt x="1" y="224"/>
                    <a:pt x="225" y="448"/>
                    <a:pt x="673" y="448"/>
                  </a:cubicBezTo>
                  <a:cubicBezTo>
                    <a:pt x="673" y="224"/>
                    <a:pt x="673" y="0"/>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63" name="Google Shape;6963;p11"/>
            <p:cNvSpPr/>
            <p:nvPr/>
          </p:nvSpPr>
          <p:spPr>
            <a:xfrm>
              <a:off x="6429375" y="2539350"/>
              <a:ext cx="20175" cy="9525"/>
            </a:xfrm>
            <a:custGeom>
              <a:avLst/>
              <a:gdLst/>
              <a:ahLst/>
              <a:cxnLst/>
              <a:rect l="l" t="t" r="r" b="b"/>
              <a:pathLst>
                <a:path w="807" h="381" extrusionOk="0">
                  <a:moveTo>
                    <a:pt x="348" y="1"/>
                  </a:moveTo>
                  <a:cubicBezTo>
                    <a:pt x="251" y="1"/>
                    <a:pt x="134" y="19"/>
                    <a:pt x="0" y="63"/>
                  </a:cubicBezTo>
                  <a:cubicBezTo>
                    <a:pt x="0" y="222"/>
                    <a:pt x="0" y="380"/>
                    <a:pt x="158" y="380"/>
                  </a:cubicBezTo>
                  <a:cubicBezTo>
                    <a:pt x="224" y="380"/>
                    <a:pt x="317" y="353"/>
                    <a:pt x="448" y="288"/>
                  </a:cubicBezTo>
                  <a:cubicBezTo>
                    <a:pt x="807" y="288"/>
                    <a:pt x="735" y="1"/>
                    <a:pt x="3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64" name="Google Shape;6964;p11"/>
            <p:cNvSpPr/>
            <p:nvPr/>
          </p:nvSpPr>
          <p:spPr>
            <a:xfrm>
              <a:off x="3471000" y="2540925"/>
              <a:ext cx="22450" cy="28025"/>
            </a:xfrm>
            <a:custGeom>
              <a:avLst/>
              <a:gdLst/>
              <a:ahLst/>
              <a:cxnLst/>
              <a:rect l="l" t="t" r="r" b="b"/>
              <a:pathLst>
                <a:path w="898" h="1121" extrusionOk="0">
                  <a:moveTo>
                    <a:pt x="225" y="0"/>
                  </a:moveTo>
                  <a:cubicBezTo>
                    <a:pt x="449" y="449"/>
                    <a:pt x="1" y="1121"/>
                    <a:pt x="897" y="1121"/>
                  </a:cubicBezTo>
                  <a:cubicBezTo>
                    <a:pt x="673" y="897"/>
                    <a:pt x="897" y="225"/>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65" name="Google Shape;6965;p11"/>
            <p:cNvSpPr/>
            <p:nvPr/>
          </p:nvSpPr>
          <p:spPr>
            <a:xfrm>
              <a:off x="6345325" y="2557725"/>
              <a:ext cx="22425" cy="5625"/>
            </a:xfrm>
            <a:custGeom>
              <a:avLst/>
              <a:gdLst/>
              <a:ahLst/>
              <a:cxnLst/>
              <a:rect l="l" t="t" r="r" b="b"/>
              <a:pathLst>
                <a:path w="897" h="225" extrusionOk="0">
                  <a:moveTo>
                    <a:pt x="897" y="1"/>
                  </a:moveTo>
                  <a:cubicBezTo>
                    <a:pt x="224" y="1"/>
                    <a:pt x="224" y="1"/>
                    <a:pt x="0" y="225"/>
                  </a:cubicBezTo>
                  <a:cubicBezTo>
                    <a:pt x="448" y="225"/>
                    <a:pt x="897" y="225"/>
                    <a:pt x="8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66" name="Google Shape;6966;p11"/>
            <p:cNvSpPr/>
            <p:nvPr/>
          </p:nvSpPr>
          <p:spPr>
            <a:xfrm>
              <a:off x="4852125" y="2559125"/>
              <a:ext cx="8450" cy="8425"/>
            </a:xfrm>
            <a:custGeom>
              <a:avLst/>
              <a:gdLst/>
              <a:ahLst/>
              <a:cxnLst/>
              <a:rect l="l" t="t" r="r" b="b"/>
              <a:pathLst>
                <a:path w="338" h="337" extrusionOk="0">
                  <a:moveTo>
                    <a:pt x="225" y="1"/>
                  </a:moveTo>
                  <a:cubicBezTo>
                    <a:pt x="169" y="1"/>
                    <a:pt x="113" y="57"/>
                    <a:pt x="113" y="169"/>
                  </a:cubicBezTo>
                  <a:cubicBezTo>
                    <a:pt x="1" y="281"/>
                    <a:pt x="1" y="337"/>
                    <a:pt x="57" y="337"/>
                  </a:cubicBezTo>
                  <a:cubicBezTo>
                    <a:pt x="113" y="337"/>
                    <a:pt x="225" y="281"/>
                    <a:pt x="337" y="169"/>
                  </a:cubicBezTo>
                  <a:cubicBezTo>
                    <a:pt x="337" y="57"/>
                    <a:pt x="281" y="1"/>
                    <a:pt x="2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67" name="Google Shape;6967;p11"/>
            <p:cNvSpPr/>
            <p:nvPr/>
          </p:nvSpPr>
          <p:spPr>
            <a:xfrm>
              <a:off x="4950175" y="2574550"/>
              <a:ext cx="20300" cy="11725"/>
            </a:xfrm>
            <a:custGeom>
              <a:avLst/>
              <a:gdLst/>
              <a:ahLst/>
              <a:cxnLst/>
              <a:rect l="l" t="t" r="r" b="b"/>
              <a:pathLst>
                <a:path w="812" h="469" extrusionOk="0">
                  <a:moveTo>
                    <a:pt x="673" y="0"/>
                  </a:moveTo>
                  <a:cubicBezTo>
                    <a:pt x="225" y="0"/>
                    <a:pt x="1" y="0"/>
                    <a:pt x="225" y="224"/>
                  </a:cubicBezTo>
                  <a:cubicBezTo>
                    <a:pt x="311" y="395"/>
                    <a:pt x="429" y="469"/>
                    <a:pt x="530" y="469"/>
                  </a:cubicBezTo>
                  <a:cubicBezTo>
                    <a:pt x="694" y="469"/>
                    <a:pt x="812" y="277"/>
                    <a:pt x="6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68" name="Google Shape;6968;p11"/>
            <p:cNvSpPr/>
            <p:nvPr/>
          </p:nvSpPr>
          <p:spPr>
            <a:xfrm>
              <a:off x="5084650" y="2577425"/>
              <a:ext cx="4800" cy="8250"/>
            </a:xfrm>
            <a:custGeom>
              <a:avLst/>
              <a:gdLst/>
              <a:ahLst/>
              <a:cxnLst/>
              <a:rect l="l" t="t" r="r" b="b"/>
              <a:pathLst>
                <a:path w="192" h="330" extrusionOk="0">
                  <a:moveTo>
                    <a:pt x="98" y="0"/>
                  </a:moveTo>
                  <a:cubicBezTo>
                    <a:pt x="73" y="0"/>
                    <a:pt x="40" y="30"/>
                    <a:pt x="1" y="109"/>
                  </a:cubicBezTo>
                  <a:cubicBezTo>
                    <a:pt x="55" y="272"/>
                    <a:pt x="96" y="330"/>
                    <a:pt x="124" y="330"/>
                  </a:cubicBezTo>
                  <a:cubicBezTo>
                    <a:pt x="191" y="330"/>
                    <a:pt x="183" y="0"/>
                    <a:pt x="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69" name="Google Shape;6969;p11"/>
            <p:cNvSpPr/>
            <p:nvPr/>
          </p:nvSpPr>
          <p:spPr>
            <a:xfrm>
              <a:off x="5151900" y="2577825"/>
              <a:ext cx="16825" cy="7950"/>
            </a:xfrm>
            <a:custGeom>
              <a:avLst/>
              <a:gdLst/>
              <a:ahLst/>
              <a:cxnLst/>
              <a:rect l="l" t="t" r="r" b="b"/>
              <a:pathLst>
                <a:path w="673" h="318" extrusionOk="0">
                  <a:moveTo>
                    <a:pt x="257" y="0"/>
                  </a:moveTo>
                  <a:cubicBezTo>
                    <a:pt x="112" y="0"/>
                    <a:pt x="0" y="159"/>
                    <a:pt x="0" y="317"/>
                  </a:cubicBezTo>
                  <a:cubicBezTo>
                    <a:pt x="448" y="317"/>
                    <a:pt x="673" y="317"/>
                    <a:pt x="448" y="93"/>
                  </a:cubicBezTo>
                  <a:cubicBezTo>
                    <a:pt x="383" y="28"/>
                    <a:pt x="317" y="0"/>
                    <a:pt x="25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70" name="Google Shape;6970;p11"/>
            <p:cNvSpPr/>
            <p:nvPr/>
          </p:nvSpPr>
          <p:spPr>
            <a:xfrm>
              <a:off x="6378925" y="2596950"/>
              <a:ext cx="22450" cy="22450"/>
            </a:xfrm>
            <a:custGeom>
              <a:avLst/>
              <a:gdLst/>
              <a:ahLst/>
              <a:cxnLst/>
              <a:rect l="l" t="t" r="r" b="b"/>
              <a:pathLst>
                <a:path w="898" h="898" extrusionOk="0">
                  <a:moveTo>
                    <a:pt x="897" y="1"/>
                  </a:moveTo>
                  <a:cubicBezTo>
                    <a:pt x="1" y="1"/>
                    <a:pt x="449" y="449"/>
                    <a:pt x="225" y="897"/>
                  </a:cubicBezTo>
                  <a:cubicBezTo>
                    <a:pt x="897" y="897"/>
                    <a:pt x="897" y="449"/>
                    <a:pt x="8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71" name="Google Shape;6971;p11"/>
            <p:cNvSpPr/>
            <p:nvPr/>
          </p:nvSpPr>
          <p:spPr>
            <a:xfrm>
              <a:off x="5482475" y="2608150"/>
              <a:ext cx="11225" cy="2525"/>
            </a:xfrm>
            <a:custGeom>
              <a:avLst/>
              <a:gdLst/>
              <a:ahLst/>
              <a:cxnLst/>
              <a:rect l="l" t="t" r="r" b="b"/>
              <a:pathLst>
                <a:path w="449" h="101" extrusionOk="0">
                  <a:moveTo>
                    <a:pt x="0" y="1"/>
                  </a:moveTo>
                  <a:cubicBezTo>
                    <a:pt x="0" y="1"/>
                    <a:pt x="199" y="100"/>
                    <a:pt x="332" y="100"/>
                  </a:cubicBezTo>
                  <a:cubicBezTo>
                    <a:pt x="399" y="100"/>
                    <a:pt x="448" y="76"/>
                    <a:pt x="4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72" name="Google Shape;6972;p11"/>
            <p:cNvSpPr/>
            <p:nvPr/>
          </p:nvSpPr>
          <p:spPr>
            <a:xfrm>
              <a:off x="6429375" y="2602550"/>
              <a:ext cx="0" cy="22450"/>
            </a:xfrm>
            <a:custGeom>
              <a:avLst/>
              <a:gdLst/>
              <a:ahLst/>
              <a:cxnLst/>
              <a:rect l="l" t="t" r="r" b="b"/>
              <a:pathLst>
                <a:path h="898" extrusionOk="0">
                  <a:moveTo>
                    <a:pt x="0" y="449"/>
                  </a:moveTo>
                  <a:cubicBezTo>
                    <a:pt x="0" y="897"/>
                    <a:pt x="0" y="1"/>
                    <a:pt x="0" y="449"/>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73" name="Google Shape;6973;p11"/>
            <p:cNvSpPr/>
            <p:nvPr/>
          </p:nvSpPr>
          <p:spPr>
            <a:xfrm>
              <a:off x="6373325" y="2624975"/>
              <a:ext cx="16850" cy="11225"/>
            </a:xfrm>
            <a:custGeom>
              <a:avLst/>
              <a:gdLst/>
              <a:ahLst/>
              <a:cxnLst/>
              <a:rect l="l" t="t" r="r" b="b"/>
              <a:pathLst>
                <a:path w="674" h="449" extrusionOk="0">
                  <a:moveTo>
                    <a:pt x="225" y="0"/>
                  </a:moveTo>
                  <a:cubicBezTo>
                    <a:pt x="225" y="224"/>
                    <a:pt x="1" y="224"/>
                    <a:pt x="1" y="448"/>
                  </a:cubicBezTo>
                  <a:cubicBezTo>
                    <a:pt x="673" y="448"/>
                    <a:pt x="673" y="0"/>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74" name="Google Shape;6974;p11"/>
            <p:cNvSpPr/>
            <p:nvPr/>
          </p:nvSpPr>
          <p:spPr>
            <a:xfrm>
              <a:off x="6363200" y="2637825"/>
              <a:ext cx="8125" cy="5150"/>
            </a:xfrm>
            <a:custGeom>
              <a:avLst/>
              <a:gdLst/>
              <a:ahLst/>
              <a:cxnLst/>
              <a:rect l="l" t="t" r="r" b="b"/>
              <a:pathLst>
                <a:path w="325" h="206" extrusionOk="0">
                  <a:moveTo>
                    <a:pt x="306" y="1"/>
                  </a:moveTo>
                  <a:cubicBezTo>
                    <a:pt x="264" y="1"/>
                    <a:pt x="0" y="206"/>
                    <a:pt x="62" y="206"/>
                  </a:cubicBezTo>
                  <a:cubicBezTo>
                    <a:pt x="77" y="206"/>
                    <a:pt x="114" y="192"/>
                    <a:pt x="182" y="159"/>
                  </a:cubicBezTo>
                  <a:cubicBezTo>
                    <a:pt x="299" y="41"/>
                    <a:pt x="324" y="1"/>
                    <a:pt x="30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75" name="Google Shape;6975;p11"/>
            <p:cNvSpPr/>
            <p:nvPr/>
          </p:nvSpPr>
          <p:spPr>
            <a:xfrm>
              <a:off x="6395750" y="2641775"/>
              <a:ext cx="11225" cy="25"/>
            </a:xfrm>
            <a:custGeom>
              <a:avLst/>
              <a:gdLst/>
              <a:ahLst/>
              <a:cxnLst/>
              <a:rect l="l" t="t" r="r" b="b"/>
              <a:pathLst>
                <a:path w="449" h="1" extrusionOk="0">
                  <a:moveTo>
                    <a:pt x="449" y="1"/>
                  </a:moveTo>
                  <a:lnTo>
                    <a:pt x="0" y="1"/>
                  </a:lnTo>
                  <a:cubicBezTo>
                    <a:pt x="0" y="1"/>
                    <a:pt x="224" y="1"/>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76" name="Google Shape;6976;p11"/>
            <p:cNvSpPr/>
            <p:nvPr/>
          </p:nvSpPr>
          <p:spPr>
            <a:xfrm>
              <a:off x="3190875" y="2664175"/>
              <a:ext cx="16825" cy="11250"/>
            </a:xfrm>
            <a:custGeom>
              <a:avLst/>
              <a:gdLst/>
              <a:ahLst/>
              <a:cxnLst/>
              <a:rect l="l" t="t" r="r" b="b"/>
              <a:pathLst>
                <a:path w="673" h="450" extrusionOk="0">
                  <a:moveTo>
                    <a:pt x="0" y="1"/>
                  </a:moveTo>
                  <a:cubicBezTo>
                    <a:pt x="0" y="225"/>
                    <a:pt x="0" y="225"/>
                    <a:pt x="224" y="449"/>
                  </a:cubicBezTo>
                  <a:cubicBezTo>
                    <a:pt x="672" y="449"/>
                    <a:pt x="224"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77" name="Google Shape;6977;p11"/>
            <p:cNvSpPr/>
            <p:nvPr/>
          </p:nvSpPr>
          <p:spPr>
            <a:xfrm>
              <a:off x="3263700" y="2686600"/>
              <a:ext cx="95275" cy="50450"/>
            </a:xfrm>
            <a:custGeom>
              <a:avLst/>
              <a:gdLst/>
              <a:ahLst/>
              <a:cxnLst/>
              <a:rect l="l" t="t" r="r" b="b"/>
              <a:pathLst>
                <a:path w="3811" h="2018" extrusionOk="0">
                  <a:moveTo>
                    <a:pt x="1" y="0"/>
                  </a:moveTo>
                  <a:cubicBezTo>
                    <a:pt x="673" y="1121"/>
                    <a:pt x="2466" y="1345"/>
                    <a:pt x="3811" y="2017"/>
                  </a:cubicBezTo>
                  <a:cubicBezTo>
                    <a:pt x="2466" y="1121"/>
                    <a:pt x="1345" y="449"/>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78" name="Google Shape;6978;p11"/>
            <p:cNvSpPr/>
            <p:nvPr/>
          </p:nvSpPr>
          <p:spPr>
            <a:xfrm>
              <a:off x="3910850" y="2717425"/>
              <a:ext cx="22425" cy="8425"/>
            </a:xfrm>
            <a:custGeom>
              <a:avLst/>
              <a:gdLst/>
              <a:ahLst/>
              <a:cxnLst/>
              <a:rect l="l" t="t" r="r" b="b"/>
              <a:pathLst>
                <a:path w="897" h="337" extrusionOk="0">
                  <a:moveTo>
                    <a:pt x="448" y="0"/>
                  </a:moveTo>
                  <a:cubicBezTo>
                    <a:pt x="224" y="0"/>
                    <a:pt x="0" y="112"/>
                    <a:pt x="112" y="336"/>
                  </a:cubicBezTo>
                  <a:lnTo>
                    <a:pt x="785" y="336"/>
                  </a:lnTo>
                  <a:cubicBezTo>
                    <a:pt x="897" y="112"/>
                    <a:pt x="672" y="0"/>
                    <a:pt x="4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79" name="Google Shape;6979;p11"/>
            <p:cNvSpPr/>
            <p:nvPr/>
          </p:nvSpPr>
          <p:spPr>
            <a:xfrm>
              <a:off x="3824000" y="2737025"/>
              <a:ext cx="15175" cy="7950"/>
            </a:xfrm>
            <a:custGeom>
              <a:avLst/>
              <a:gdLst/>
              <a:ahLst/>
              <a:cxnLst/>
              <a:rect l="l" t="t" r="r" b="b"/>
              <a:pathLst>
                <a:path w="607" h="318" extrusionOk="0">
                  <a:moveTo>
                    <a:pt x="449" y="0"/>
                  </a:moveTo>
                  <a:cubicBezTo>
                    <a:pt x="224" y="0"/>
                    <a:pt x="0" y="0"/>
                    <a:pt x="224" y="225"/>
                  </a:cubicBezTo>
                  <a:cubicBezTo>
                    <a:pt x="224" y="290"/>
                    <a:pt x="263" y="317"/>
                    <a:pt x="312" y="317"/>
                  </a:cubicBezTo>
                  <a:cubicBezTo>
                    <a:pt x="429" y="317"/>
                    <a:pt x="607" y="159"/>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80" name="Google Shape;6980;p11"/>
            <p:cNvSpPr/>
            <p:nvPr/>
          </p:nvSpPr>
          <p:spPr>
            <a:xfrm>
              <a:off x="3734350" y="2763850"/>
              <a:ext cx="7750" cy="5150"/>
            </a:xfrm>
            <a:custGeom>
              <a:avLst/>
              <a:gdLst/>
              <a:ahLst/>
              <a:cxnLst/>
              <a:rect l="l" t="t" r="r" b="b"/>
              <a:pathLst>
                <a:path w="310" h="206" extrusionOk="0">
                  <a:moveTo>
                    <a:pt x="99" y="1"/>
                  </a:moveTo>
                  <a:cubicBezTo>
                    <a:pt x="68" y="1"/>
                    <a:pt x="34" y="14"/>
                    <a:pt x="0" y="48"/>
                  </a:cubicBezTo>
                  <a:cubicBezTo>
                    <a:pt x="118" y="165"/>
                    <a:pt x="189" y="206"/>
                    <a:pt x="226" y="206"/>
                  </a:cubicBezTo>
                  <a:cubicBezTo>
                    <a:pt x="310" y="206"/>
                    <a:pt x="222" y="1"/>
                    <a:pt x="9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81" name="Google Shape;6981;p11"/>
            <p:cNvSpPr/>
            <p:nvPr/>
          </p:nvSpPr>
          <p:spPr>
            <a:xfrm>
              <a:off x="3443000" y="2776250"/>
              <a:ext cx="61650" cy="33650"/>
            </a:xfrm>
            <a:custGeom>
              <a:avLst/>
              <a:gdLst/>
              <a:ahLst/>
              <a:cxnLst/>
              <a:rect l="l" t="t" r="r" b="b"/>
              <a:pathLst>
                <a:path w="2466" h="1346" extrusionOk="0">
                  <a:moveTo>
                    <a:pt x="0" y="0"/>
                  </a:moveTo>
                  <a:lnTo>
                    <a:pt x="0" y="0"/>
                  </a:lnTo>
                  <a:cubicBezTo>
                    <a:pt x="673" y="897"/>
                    <a:pt x="1569" y="1345"/>
                    <a:pt x="2466" y="1345"/>
                  </a:cubicBezTo>
                  <a:cubicBezTo>
                    <a:pt x="1793" y="897"/>
                    <a:pt x="897" y="449"/>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82" name="Google Shape;6982;p11"/>
            <p:cNvSpPr/>
            <p:nvPr/>
          </p:nvSpPr>
          <p:spPr>
            <a:xfrm>
              <a:off x="4938975" y="2781850"/>
              <a:ext cx="16850" cy="16825"/>
            </a:xfrm>
            <a:custGeom>
              <a:avLst/>
              <a:gdLst/>
              <a:ahLst/>
              <a:cxnLst/>
              <a:rect l="l" t="t" r="r" b="b"/>
              <a:pathLst>
                <a:path w="674" h="673" extrusionOk="0">
                  <a:moveTo>
                    <a:pt x="673" y="0"/>
                  </a:moveTo>
                  <a:cubicBezTo>
                    <a:pt x="1" y="225"/>
                    <a:pt x="1" y="673"/>
                    <a:pt x="673" y="673"/>
                  </a:cubicBezTo>
                  <a:lnTo>
                    <a:pt x="67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83" name="Google Shape;6983;p11"/>
            <p:cNvSpPr/>
            <p:nvPr/>
          </p:nvSpPr>
          <p:spPr>
            <a:xfrm>
              <a:off x="2972350" y="2793050"/>
              <a:ext cx="33650" cy="33650"/>
            </a:xfrm>
            <a:custGeom>
              <a:avLst/>
              <a:gdLst/>
              <a:ahLst/>
              <a:cxnLst/>
              <a:rect l="l" t="t" r="r" b="b"/>
              <a:pathLst>
                <a:path w="1346" h="1346" extrusionOk="0">
                  <a:moveTo>
                    <a:pt x="0" y="1"/>
                  </a:moveTo>
                  <a:lnTo>
                    <a:pt x="0" y="1"/>
                  </a:lnTo>
                  <a:cubicBezTo>
                    <a:pt x="225" y="449"/>
                    <a:pt x="673" y="897"/>
                    <a:pt x="1345" y="1345"/>
                  </a:cubicBezTo>
                  <a:cubicBezTo>
                    <a:pt x="897" y="897"/>
                    <a:pt x="673" y="225"/>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84" name="Google Shape;6984;p11"/>
            <p:cNvSpPr/>
            <p:nvPr/>
          </p:nvSpPr>
          <p:spPr>
            <a:xfrm>
              <a:off x="5174300" y="2798650"/>
              <a:ext cx="11225" cy="25"/>
            </a:xfrm>
            <a:custGeom>
              <a:avLst/>
              <a:gdLst/>
              <a:ahLst/>
              <a:cxnLst/>
              <a:rect l="l" t="t" r="r" b="b"/>
              <a:pathLst>
                <a:path w="449" h="1" extrusionOk="0">
                  <a:moveTo>
                    <a:pt x="449" y="1"/>
                  </a:moveTo>
                  <a:lnTo>
                    <a:pt x="1" y="1"/>
                  </a:lnTo>
                  <a:cubicBezTo>
                    <a:pt x="1" y="1"/>
                    <a:pt x="449" y="1"/>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85" name="Google Shape;6985;p11"/>
            <p:cNvSpPr/>
            <p:nvPr/>
          </p:nvSpPr>
          <p:spPr>
            <a:xfrm>
              <a:off x="3011575" y="2822900"/>
              <a:ext cx="28025" cy="15000"/>
            </a:xfrm>
            <a:custGeom>
              <a:avLst/>
              <a:gdLst/>
              <a:ahLst/>
              <a:cxnLst/>
              <a:rect l="l" t="t" r="r" b="b"/>
              <a:pathLst>
                <a:path w="1121" h="600" extrusionOk="0">
                  <a:moveTo>
                    <a:pt x="350" y="1"/>
                  </a:moveTo>
                  <a:cubicBezTo>
                    <a:pt x="229" y="1"/>
                    <a:pt x="108" y="44"/>
                    <a:pt x="0" y="151"/>
                  </a:cubicBezTo>
                  <a:cubicBezTo>
                    <a:pt x="0" y="600"/>
                    <a:pt x="224" y="600"/>
                    <a:pt x="1121" y="600"/>
                  </a:cubicBezTo>
                  <a:cubicBezTo>
                    <a:pt x="1121" y="429"/>
                    <a:pt x="733" y="1"/>
                    <a:pt x="35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86" name="Google Shape;6986;p11"/>
            <p:cNvSpPr/>
            <p:nvPr/>
          </p:nvSpPr>
          <p:spPr>
            <a:xfrm>
              <a:off x="3555050" y="2837875"/>
              <a:ext cx="22450" cy="11225"/>
            </a:xfrm>
            <a:custGeom>
              <a:avLst/>
              <a:gdLst/>
              <a:ahLst/>
              <a:cxnLst/>
              <a:rect l="l" t="t" r="r" b="b"/>
              <a:pathLst>
                <a:path w="898" h="449" extrusionOk="0">
                  <a:moveTo>
                    <a:pt x="1" y="1"/>
                  </a:moveTo>
                  <a:cubicBezTo>
                    <a:pt x="1" y="225"/>
                    <a:pt x="225" y="449"/>
                    <a:pt x="897" y="449"/>
                  </a:cubicBezTo>
                  <a:cubicBezTo>
                    <a:pt x="897" y="1"/>
                    <a:pt x="225" y="225"/>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87" name="Google Shape;6987;p11"/>
            <p:cNvSpPr/>
            <p:nvPr/>
          </p:nvSpPr>
          <p:spPr>
            <a:xfrm>
              <a:off x="3011575" y="2837875"/>
              <a:ext cx="28025" cy="16825"/>
            </a:xfrm>
            <a:custGeom>
              <a:avLst/>
              <a:gdLst/>
              <a:ahLst/>
              <a:cxnLst/>
              <a:rect l="l" t="t" r="r" b="b"/>
              <a:pathLst>
                <a:path w="1121" h="673" extrusionOk="0">
                  <a:moveTo>
                    <a:pt x="0" y="1"/>
                  </a:moveTo>
                  <a:cubicBezTo>
                    <a:pt x="0" y="449"/>
                    <a:pt x="448" y="449"/>
                    <a:pt x="224" y="673"/>
                  </a:cubicBezTo>
                  <a:cubicBezTo>
                    <a:pt x="1121" y="673"/>
                    <a:pt x="673"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88" name="Google Shape;6988;p11"/>
            <p:cNvSpPr/>
            <p:nvPr/>
          </p:nvSpPr>
          <p:spPr>
            <a:xfrm>
              <a:off x="6462975" y="2849075"/>
              <a:ext cx="11225" cy="2525"/>
            </a:xfrm>
            <a:custGeom>
              <a:avLst/>
              <a:gdLst/>
              <a:ahLst/>
              <a:cxnLst/>
              <a:rect l="l" t="t" r="r" b="b"/>
              <a:pathLst>
                <a:path w="449" h="101" extrusionOk="0">
                  <a:moveTo>
                    <a:pt x="1" y="1"/>
                  </a:moveTo>
                  <a:cubicBezTo>
                    <a:pt x="1" y="1"/>
                    <a:pt x="200" y="100"/>
                    <a:pt x="333" y="100"/>
                  </a:cubicBezTo>
                  <a:cubicBezTo>
                    <a:pt x="399" y="100"/>
                    <a:pt x="449" y="76"/>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89" name="Google Shape;6989;p11"/>
            <p:cNvSpPr/>
            <p:nvPr/>
          </p:nvSpPr>
          <p:spPr>
            <a:xfrm>
              <a:off x="6552625" y="2854675"/>
              <a:ext cx="11225" cy="11250"/>
            </a:xfrm>
            <a:custGeom>
              <a:avLst/>
              <a:gdLst/>
              <a:ahLst/>
              <a:cxnLst/>
              <a:rect l="l" t="t" r="r" b="b"/>
              <a:pathLst>
                <a:path w="449" h="450" extrusionOk="0">
                  <a:moveTo>
                    <a:pt x="449" y="1"/>
                  </a:moveTo>
                  <a:cubicBezTo>
                    <a:pt x="225" y="1"/>
                    <a:pt x="1" y="225"/>
                    <a:pt x="1" y="449"/>
                  </a:cubicBezTo>
                  <a:cubicBezTo>
                    <a:pt x="225" y="449"/>
                    <a:pt x="449" y="449"/>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90" name="Google Shape;6990;p11"/>
            <p:cNvSpPr/>
            <p:nvPr/>
          </p:nvSpPr>
          <p:spPr>
            <a:xfrm>
              <a:off x="3022775" y="2860300"/>
              <a:ext cx="11225" cy="2500"/>
            </a:xfrm>
            <a:custGeom>
              <a:avLst/>
              <a:gdLst/>
              <a:ahLst/>
              <a:cxnLst/>
              <a:rect l="l" t="t" r="r" b="b"/>
              <a:pathLst>
                <a:path w="449" h="100" extrusionOk="0">
                  <a:moveTo>
                    <a:pt x="0" y="0"/>
                  </a:moveTo>
                  <a:cubicBezTo>
                    <a:pt x="0" y="0"/>
                    <a:pt x="200" y="100"/>
                    <a:pt x="333" y="100"/>
                  </a:cubicBezTo>
                  <a:cubicBezTo>
                    <a:pt x="399" y="100"/>
                    <a:pt x="449" y="75"/>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91" name="Google Shape;6991;p11"/>
            <p:cNvSpPr/>
            <p:nvPr/>
          </p:nvSpPr>
          <p:spPr>
            <a:xfrm>
              <a:off x="6502200" y="2871500"/>
              <a:ext cx="5625" cy="25"/>
            </a:xfrm>
            <a:custGeom>
              <a:avLst/>
              <a:gdLst/>
              <a:ahLst/>
              <a:cxnLst/>
              <a:rect l="l" t="t" r="r" b="b"/>
              <a:pathLst>
                <a:path w="225" h="1" extrusionOk="0">
                  <a:moveTo>
                    <a:pt x="1" y="0"/>
                  </a:moveTo>
                  <a:lnTo>
                    <a:pt x="225" y="0"/>
                  </a:lnTo>
                  <a:cubicBezTo>
                    <a:pt x="225" y="0"/>
                    <a:pt x="1"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92" name="Google Shape;6992;p11"/>
            <p:cNvSpPr/>
            <p:nvPr/>
          </p:nvSpPr>
          <p:spPr>
            <a:xfrm>
              <a:off x="3896825" y="2873875"/>
              <a:ext cx="9375" cy="6475"/>
            </a:xfrm>
            <a:custGeom>
              <a:avLst/>
              <a:gdLst/>
              <a:ahLst/>
              <a:cxnLst/>
              <a:rect l="l" t="t" r="r" b="b"/>
              <a:pathLst>
                <a:path w="375" h="259" extrusionOk="0">
                  <a:moveTo>
                    <a:pt x="225" y="0"/>
                  </a:moveTo>
                  <a:cubicBezTo>
                    <a:pt x="170" y="0"/>
                    <a:pt x="96" y="35"/>
                    <a:pt x="1" y="129"/>
                  </a:cubicBezTo>
                  <a:cubicBezTo>
                    <a:pt x="96" y="224"/>
                    <a:pt x="170" y="259"/>
                    <a:pt x="225" y="259"/>
                  </a:cubicBezTo>
                  <a:cubicBezTo>
                    <a:pt x="374" y="259"/>
                    <a:pt x="374" y="0"/>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93" name="Google Shape;6993;p11"/>
            <p:cNvSpPr/>
            <p:nvPr/>
          </p:nvSpPr>
          <p:spPr>
            <a:xfrm>
              <a:off x="3644700" y="2881525"/>
              <a:ext cx="7775" cy="5150"/>
            </a:xfrm>
            <a:custGeom>
              <a:avLst/>
              <a:gdLst/>
              <a:ahLst/>
              <a:cxnLst/>
              <a:rect l="l" t="t" r="r" b="b"/>
              <a:pathLst>
                <a:path w="311" h="206" extrusionOk="0">
                  <a:moveTo>
                    <a:pt x="99" y="0"/>
                  </a:moveTo>
                  <a:cubicBezTo>
                    <a:pt x="68" y="0"/>
                    <a:pt x="34" y="14"/>
                    <a:pt x="1" y="48"/>
                  </a:cubicBezTo>
                  <a:cubicBezTo>
                    <a:pt x="118" y="165"/>
                    <a:pt x="189" y="205"/>
                    <a:pt x="226" y="205"/>
                  </a:cubicBezTo>
                  <a:cubicBezTo>
                    <a:pt x="310" y="205"/>
                    <a:pt x="222" y="0"/>
                    <a:pt x="9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94" name="Google Shape;6994;p11"/>
            <p:cNvSpPr/>
            <p:nvPr/>
          </p:nvSpPr>
          <p:spPr>
            <a:xfrm>
              <a:off x="3700725" y="2944325"/>
              <a:ext cx="11225" cy="2525"/>
            </a:xfrm>
            <a:custGeom>
              <a:avLst/>
              <a:gdLst/>
              <a:ahLst/>
              <a:cxnLst/>
              <a:rect l="l" t="t" r="r" b="b"/>
              <a:pathLst>
                <a:path w="449" h="101" extrusionOk="0">
                  <a:moveTo>
                    <a:pt x="1" y="1"/>
                  </a:moveTo>
                  <a:cubicBezTo>
                    <a:pt x="1" y="1"/>
                    <a:pt x="200" y="100"/>
                    <a:pt x="333" y="100"/>
                  </a:cubicBezTo>
                  <a:cubicBezTo>
                    <a:pt x="399" y="100"/>
                    <a:pt x="449" y="76"/>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95" name="Google Shape;6995;p11"/>
            <p:cNvSpPr/>
            <p:nvPr/>
          </p:nvSpPr>
          <p:spPr>
            <a:xfrm>
              <a:off x="3790375" y="2952300"/>
              <a:ext cx="4700" cy="6500"/>
            </a:xfrm>
            <a:custGeom>
              <a:avLst/>
              <a:gdLst/>
              <a:ahLst/>
              <a:cxnLst/>
              <a:rect l="l" t="t" r="r" b="b"/>
              <a:pathLst>
                <a:path w="188" h="260" extrusionOk="0">
                  <a:moveTo>
                    <a:pt x="113" y="1"/>
                  </a:moveTo>
                  <a:cubicBezTo>
                    <a:pt x="85" y="1"/>
                    <a:pt x="48" y="35"/>
                    <a:pt x="1" y="130"/>
                  </a:cubicBezTo>
                  <a:cubicBezTo>
                    <a:pt x="48" y="225"/>
                    <a:pt x="85" y="259"/>
                    <a:pt x="113" y="259"/>
                  </a:cubicBezTo>
                  <a:cubicBezTo>
                    <a:pt x="187" y="259"/>
                    <a:pt x="187" y="1"/>
                    <a:pt x="1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96" name="Google Shape;6996;p11"/>
            <p:cNvSpPr/>
            <p:nvPr/>
          </p:nvSpPr>
          <p:spPr>
            <a:xfrm>
              <a:off x="3168450" y="2976800"/>
              <a:ext cx="14725" cy="7950"/>
            </a:xfrm>
            <a:custGeom>
              <a:avLst/>
              <a:gdLst/>
              <a:ahLst/>
              <a:cxnLst/>
              <a:rect l="l" t="t" r="r" b="b"/>
              <a:pathLst>
                <a:path w="589" h="318" extrusionOk="0">
                  <a:moveTo>
                    <a:pt x="182" y="0"/>
                  </a:moveTo>
                  <a:cubicBezTo>
                    <a:pt x="127" y="0"/>
                    <a:pt x="66" y="14"/>
                    <a:pt x="1" y="47"/>
                  </a:cubicBezTo>
                  <a:cubicBezTo>
                    <a:pt x="1" y="159"/>
                    <a:pt x="113" y="159"/>
                    <a:pt x="225" y="159"/>
                  </a:cubicBezTo>
                  <a:cubicBezTo>
                    <a:pt x="337" y="159"/>
                    <a:pt x="449" y="159"/>
                    <a:pt x="449" y="271"/>
                  </a:cubicBezTo>
                  <a:cubicBezTo>
                    <a:pt x="482" y="303"/>
                    <a:pt x="505" y="317"/>
                    <a:pt x="519" y="317"/>
                  </a:cubicBezTo>
                  <a:cubicBezTo>
                    <a:pt x="588" y="317"/>
                    <a:pt x="449" y="0"/>
                    <a:pt x="18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97" name="Google Shape;6997;p11"/>
            <p:cNvSpPr/>
            <p:nvPr/>
          </p:nvSpPr>
          <p:spPr>
            <a:xfrm>
              <a:off x="6715125" y="2976800"/>
              <a:ext cx="14725" cy="7950"/>
            </a:xfrm>
            <a:custGeom>
              <a:avLst/>
              <a:gdLst/>
              <a:ahLst/>
              <a:cxnLst/>
              <a:rect l="l" t="t" r="r" b="b"/>
              <a:pathLst>
                <a:path w="589" h="318" extrusionOk="0">
                  <a:moveTo>
                    <a:pt x="252" y="0"/>
                  </a:moveTo>
                  <a:cubicBezTo>
                    <a:pt x="183" y="0"/>
                    <a:pt x="98" y="14"/>
                    <a:pt x="0" y="47"/>
                  </a:cubicBezTo>
                  <a:lnTo>
                    <a:pt x="0" y="271"/>
                  </a:lnTo>
                  <a:cubicBezTo>
                    <a:pt x="98" y="303"/>
                    <a:pt x="183" y="317"/>
                    <a:pt x="252" y="317"/>
                  </a:cubicBezTo>
                  <a:cubicBezTo>
                    <a:pt x="588" y="317"/>
                    <a:pt x="588" y="0"/>
                    <a:pt x="25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98" name="Google Shape;6998;p11"/>
            <p:cNvSpPr/>
            <p:nvPr/>
          </p:nvSpPr>
          <p:spPr>
            <a:xfrm>
              <a:off x="876850" y="2983550"/>
              <a:ext cx="61650" cy="22450"/>
            </a:xfrm>
            <a:custGeom>
              <a:avLst/>
              <a:gdLst/>
              <a:ahLst/>
              <a:cxnLst/>
              <a:rect l="l" t="t" r="r" b="b"/>
              <a:pathLst>
                <a:path w="2466" h="898" extrusionOk="0">
                  <a:moveTo>
                    <a:pt x="0" y="1"/>
                  </a:moveTo>
                  <a:cubicBezTo>
                    <a:pt x="673" y="673"/>
                    <a:pt x="1569" y="897"/>
                    <a:pt x="2466" y="897"/>
                  </a:cubicBezTo>
                  <a:cubicBezTo>
                    <a:pt x="1793" y="449"/>
                    <a:pt x="897"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99" name="Google Shape;6999;p11"/>
            <p:cNvSpPr/>
            <p:nvPr/>
          </p:nvSpPr>
          <p:spPr>
            <a:xfrm>
              <a:off x="4328250" y="2983550"/>
              <a:ext cx="11250" cy="2525"/>
            </a:xfrm>
            <a:custGeom>
              <a:avLst/>
              <a:gdLst/>
              <a:ahLst/>
              <a:cxnLst/>
              <a:rect l="l" t="t" r="r" b="b"/>
              <a:pathLst>
                <a:path w="450" h="101" extrusionOk="0">
                  <a:moveTo>
                    <a:pt x="1" y="1"/>
                  </a:moveTo>
                  <a:cubicBezTo>
                    <a:pt x="1" y="1"/>
                    <a:pt x="200" y="100"/>
                    <a:pt x="333" y="100"/>
                  </a:cubicBezTo>
                  <a:cubicBezTo>
                    <a:pt x="399" y="100"/>
                    <a:pt x="449" y="75"/>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00" name="Google Shape;7000;p11"/>
            <p:cNvSpPr/>
            <p:nvPr/>
          </p:nvSpPr>
          <p:spPr>
            <a:xfrm>
              <a:off x="3157250" y="2989150"/>
              <a:ext cx="11225" cy="11225"/>
            </a:xfrm>
            <a:custGeom>
              <a:avLst/>
              <a:gdLst/>
              <a:ahLst/>
              <a:cxnLst/>
              <a:rect l="l" t="t" r="r" b="b"/>
              <a:pathLst>
                <a:path w="449" h="449" extrusionOk="0">
                  <a:moveTo>
                    <a:pt x="0" y="1"/>
                  </a:moveTo>
                  <a:lnTo>
                    <a:pt x="449" y="449"/>
                  </a:lnTo>
                  <a:cubicBezTo>
                    <a:pt x="449" y="225"/>
                    <a:pt x="449"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01" name="Google Shape;7001;p11"/>
            <p:cNvSpPr/>
            <p:nvPr/>
          </p:nvSpPr>
          <p:spPr>
            <a:xfrm>
              <a:off x="4597200" y="2997875"/>
              <a:ext cx="11225" cy="2500"/>
            </a:xfrm>
            <a:custGeom>
              <a:avLst/>
              <a:gdLst/>
              <a:ahLst/>
              <a:cxnLst/>
              <a:rect l="l" t="t" r="r" b="b"/>
              <a:pathLst>
                <a:path w="449" h="100" extrusionOk="0">
                  <a:moveTo>
                    <a:pt x="117" y="0"/>
                  </a:moveTo>
                  <a:cubicBezTo>
                    <a:pt x="50" y="0"/>
                    <a:pt x="1" y="25"/>
                    <a:pt x="1" y="100"/>
                  </a:cubicBezTo>
                  <a:lnTo>
                    <a:pt x="449" y="100"/>
                  </a:lnTo>
                  <a:cubicBezTo>
                    <a:pt x="449" y="100"/>
                    <a:pt x="250" y="0"/>
                    <a:pt x="11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02" name="Google Shape;7002;p11"/>
            <p:cNvSpPr/>
            <p:nvPr/>
          </p:nvSpPr>
          <p:spPr>
            <a:xfrm>
              <a:off x="6709500" y="3014850"/>
              <a:ext cx="16850" cy="7950"/>
            </a:xfrm>
            <a:custGeom>
              <a:avLst/>
              <a:gdLst/>
              <a:ahLst/>
              <a:cxnLst/>
              <a:rect l="l" t="t" r="r" b="b"/>
              <a:pathLst>
                <a:path w="674" h="318" extrusionOk="0">
                  <a:moveTo>
                    <a:pt x="356" y="0"/>
                  </a:moveTo>
                  <a:cubicBezTo>
                    <a:pt x="225" y="0"/>
                    <a:pt x="1" y="159"/>
                    <a:pt x="1" y="317"/>
                  </a:cubicBezTo>
                  <a:cubicBezTo>
                    <a:pt x="225" y="317"/>
                    <a:pt x="673" y="317"/>
                    <a:pt x="449" y="93"/>
                  </a:cubicBezTo>
                  <a:cubicBezTo>
                    <a:pt x="449" y="28"/>
                    <a:pt x="411" y="0"/>
                    <a:pt x="3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03" name="Google Shape;7003;p11"/>
            <p:cNvSpPr/>
            <p:nvPr/>
          </p:nvSpPr>
          <p:spPr>
            <a:xfrm>
              <a:off x="5291975" y="3022775"/>
              <a:ext cx="11225" cy="2525"/>
            </a:xfrm>
            <a:custGeom>
              <a:avLst/>
              <a:gdLst/>
              <a:ahLst/>
              <a:cxnLst/>
              <a:rect l="l" t="t" r="r" b="b"/>
              <a:pathLst>
                <a:path w="449" h="101" extrusionOk="0">
                  <a:moveTo>
                    <a:pt x="0" y="0"/>
                  </a:moveTo>
                  <a:cubicBezTo>
                    <a:pt x="0" y="0"/>
                    <a:pt x="199" y="100"/>
                    <a:pt x="332" y="100"/>
                  </a:cubicBezTo>
                  <a:cubicBezTo>
                    <a:pt x="399" y="100"/>
                    <a:pt x="448" y="75"/>
                    <a:pt x="4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04" name="Google Shape;7004;p11"/>
            <p:cNvSpPr/>
            <p:nvPr/>
          </p:nvSpPr>
          <p:spPr>
            <a:xfrm>
              <a:off x="4916575" y="3028375"/>
              <a:ext cx="20800" cy="7950"/>
            </a:xfrm>
            <a:custGeom>
              <a:avLst/>
              <a:gdLst/>
              <a:ahLst/>
              <a:cxnLst/>
              <a:rect l="l" t="t" r="r" b="b"/>
              <a:pathLst>
                <a:path w="832" h="318" extrusionOk="0">
                  <a:moveTo>
                    <a:pt x="673" y="1"/>
                  </a:moveTo>
                  <a:cubicBezTo>
                    <a:pt x="224" y="1"/>
                    <a:pt x="0" y="1"/>
                    <a:pt x="224" y="225"/>
                  </a:cubicBezTo>
                  <a:cubicBezTo>
                    <a:pt x="290" y="290"/>
                    <a:pt x="375" y="318"/>
                    <a:pt x="456" y="318"/>
                  </a:cubicBezTo>
                  <a:cubicBezTo>
                    <a:pt x="653" y="318"/>
                    <a:pt x="831" y="159"/>
                    <a:pt x="6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05" name="Google Shape;7005;p11"/>
            <p:cNvSpPr/>
            <p:nvPr/>
          </p:nvSpPr>
          <p:spPr>
            <a:xfrm>
              <a:off x="4916575" y="3039575"/>
              <a:ext cx="11225" cy="2525"/>
            </a:xfrm>
            <a:custGeom>
              <a:avLst/>
              <a:gdLst/>
              <a:ahLst/>
              <a:cxnLst/>
              <a:rect l="l" t="t" r="r" b="b"/>
              <a:pathLst>
                <a:path w="449" h="101" extrusionOk="0">
                  <a:moveTo>
                    <a:pt x="0" y="1"/>
                  </a:moveTo>
                  <a:cubicBezTo>
                    <a:pt x="0" y="1"/>
                    <a:pt x="100" y="100"/>
                    <a:pt x="233" y="100"/>
                  </a:cubicBezTo>
                  <a:cubicBezTo>
                    <a:pt x="299" y="100"/>
                    <a:pt x="374" y="75"/>
                    <a:pt x="4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06" name="Google Shape;7006;p11"/>
            <p:cNvSpPr/>
            <p:nvPr/>
          </p:nvSpPr>
          <p:spPr>
            <a:xfrm>
              <a:off x="5247150" y="3045175"/>
              <a:ext cx="15325" cy="13450"/>
            </a:xfrm>
            <a:custGeom>
              <a:avLst/>
              <a:gdLst/>
              <a:ahLst/>
              <a:cxnLst/>
              <a:rect l="l" t="t" r="r" b="b"/>
              <a:pathLst>
                <a:path w="613" h="538" extrusionOk="0">
                  <a:moveTo>
                    <a:pt x="448" y="1"/>
                  </a:moveTo>
                  <a:cubicBezTo>
                    <a:pt x="224" y="1"/>
                    <a:pt x="0" y="1"/>
                    <a:pt x="224" y="449"/>
                  </a:cubicBezTo>
                  <a:cubicBezTo>
                    <a:pt x="224" y="509"/>
                    <a:pt x="256" y="537"/>
                    <a:pt x="299" y="537"/>
                  </a:cubicBezTo>
                  <a:cubicBezTo>
                    <a:pt x="416" y="537"/>
                    <a:pt x="612" y="329"/>
                    <a:pt x="4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07" name="Google Shape;7007;p11"/>
            <p:cNvSpPr/>
            <p:nvPr/>
          </p:nvSpPr>
          <p:spPr>
            <a:xfrm>
              <a:off x="5286375" y="3050875"/>
              <a:ext cx="4775" cy="8275"/>
            </a:xfrm>
            <a:custGeom>
              <a:avLst/>
              <a:gdLst/>
              <a:ahLst/>
              <a:cxnLst/>
              <a:rect l="l" t="t" r="r" b="b"/>
              <a:pathLst>
                <a:path w="191" h="331" extrusionOk="0">
                  <a:moveTo>
                    <a:pt x="124" y="0"/>
                  </a:moveTo>
                  <a:cubicBezTo>
                    <a:pt x="96" y="0"/>
                    <a:pt x="54" y="58"/>
                    <a:pt x="0" y="221"/>
                  </a:cubicBezTo>
                  <a:cubicBezTo>
                    <a:pt x="39" y="300"/>
                    <a:pt x="72" y="330"/>
                    <a:pt x="98" y="330"/>
                  </a:cubicBezTo>
                  <a:cubicBezTo>
                    <a:pt x="182" y="330"/>
                    <a:pt x="191" y="0"/>
                    <a:pt x="1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08" name="Google Shape;7008;p11"/>
            <p:cNvSpPr/>
            <p:nvPr/>
          </p:nvSpPr>
          <p:spPr>
            <a:xfrm>
              <a:off x="3129225" y="3062625"/>
              <a:ext cx="28050" cy="9975"/>
            </a:xfrm>
            <a:custGeom>
              <a:avLst/>
              <a:gdLst/>
              <a:ahLst/>
              <a:cxnLst/>
              <a:rect l="l" t="t" r="r" b="b"/>
              <a:pathLst>
                <a:path w="1122" h="399" extrusionOk="0">
                  <a:moveTo>
                    <a:pt x="192" y="0"/>
                  </a:moveTo>
                  <a:cubicBezTo>
                    <a:pt x="75" y="0"/>
                    <a:pt x="1" y="50"/>
                    <a:pt x="1" y="199"/>
                  </a:cubicBezTo>
                  <a:cubicBezTo>
                    <a:pt x="150" y="199"/>
                    <a:pt x="399" y="399"/>
                    <a:pt x="681" y="399"/>
                  </a:cubicBezTo>
                  <a:cubicBezTo>
                    <a:pt x="822" y="399"/>
                    <a:pt x="972" y="349"/>
                    <a:pt x="1121" y="199"/>
                  </a:cubicBezTo>
                  <a:cubicBezTo>
                    <a:pt x="822" y="199"/>
                    <a:pt x="424" y="0"/>
                    <a:pt x="19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09" name="Google Shape;7009;p11"/>
            <p:cNvSpPr/>
            <p:nvPr/>
          </p:nvSpPr>
          <p:spPr>
            <a:xfrm>
              <a:off x="3213275" y="3067600"/>
              <a:ext cx="33650" cy="16825"/>
            </a:xfrm>
            <a:custGeom>
              <a:avLst/>
              <a:gdLst/>
              <a:ahLst/>
              <a:cxnLst/>
              <a:rect l="l" t="t" r="r" b="b"/>
              <a:pathLst>
                <a:path w="1346" h="673" extrusionOk="0">
                  <a:moveTo>
                    <a:pt x="449" y="0"/>
                  </a:moveTo>
                  <a:cubicBezTo>
                    <a:pt x="0" y="224"/>
                    <a:pt x="897" y="673"/>
                    <a:pt x="1345" y="673"/>
                  </a:cubicBezTo>
                  <a:cubicBezTo>
                    <a:pt x="1121" y="224"/>
                    <a:pt x="1121" y="0"/>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10" name="Google Shape;7010;p11"/>
            <p:cNvSpPr/>
            <p:nvPr/>
          </p:nvSpPr>
          <p:spPr>
            <a:xfrm>
              <a:off x="3975275" y="3079425"/>
              <a:ext cx="22425" cy="6625"/>
            </a:xfrm>
            <a:custGeom>
              <a:avLst/>
              <a:gdLst/>
              <a:ahLst/>
              <a:cxnLst/>
              <a:rect l="l" t="t" r="r" b="b"/>
              <a:pathLst>
                <a:path w="897" h="265" extrusionOk="0">
                  <a:moveTo>
                    <a:pt x="133" y="1"/>
                  </a:moveTo>
                  <a:cubicBezTo>
                    <a:pt x="50" y="1"/>
                    <a:pt x="0" y="50"/>
                    <a:pt x="0" y="200"/>
                  </a:cubicBezTo>
                  <a:cubicBezTo>
                    <a:pt x="48" y="152"/>
                    <a:pt x="105" y="135"/>
                    <a:pt x="168" y="135"/>
                  </a:cubicBezTo>
                  <a:cubicBezTo>
                    <a:pt x="341" y="135"/>
                    <a:pt x="557" y="264"/>
                    <a:pt x="729" y="264"/>
                  </a:cubicBezTo>
                  <a:cubicBezTo>
                    <a:pt x="792" y="264"/>
                    <a:pt x="850" y="247"/>
                    <a:pt x="897" y="200"/>
                  </a:cubicBezTo>
                  <a:cubicBezTo>
                    <a:pt x="598" y="200"/>
                    <a:pt x="299" y="1"/>
                    <a:pt x="13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11" name="Google Shape;7011;p11"/>
            <p:cNvSpPr/>
            <p:nvPr/>
          </p:nvSpPr>
          <p:spPr>
            <a:xfrm>
              <a:off x="4905375" y="3126750"/>
              <a:ext cx="11225" cy="2500"/>
            </a:xfrm>
            <a:custGeom>
              <a:avLst/>
              <a:gdLst/>
              <a:ahLst/>
              <a:cxnLst/>
              <a:rect l="l" t="t" r="r" b="b"/>
              <a:pathLst>
                <a:path w="449" h="100" extrusionOk="0">
                  <a:moveTo>
                    <a:pt x="116" y="0"/>
                  </a:moveTo>
                  <a:cubicBezTo>
                    <a:pt x="50" y="0"/>
                    <a:pt x="0" y="25"/>
                    <a:pt x="0" y="100"/>
                  </a:cubicBezTo>
                  <a:lnTo>
                    <a:pt x="448" y="100"/>
                  </a:lnTo>
                  <a:cubicBezTo>
                    <a:pt x="448" y="100"/>
                    <a:pt x="249" y="0"/>
                    <a:pt x="11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12" name="Google Shape;7012;p11"/>
            <p:cNvSpPr/>
            <p:nvPr/>
          </p:nvSpPr>
          <p:spPr>
            <a:xfrm>
              <a:off x="4866150" y="3134825"/>
              <a:ext cx="16825" cy="7950"/>
            </a:xfrm>
            <a:custGeom>
              <a:avLst/>
              <a:gdLst/>
              <a:ahLst/>
              <a:cxnLst/>
              <a:rect l="l" t="t" r="r" b="b"/>
              <a:pathLst>
                <a:path w="673" h="318" extrusionOk="0">
                  <a:moveTo>
                    <a:pt x="673" y="1"/>
                  </a:moveTo>
                  <a:cubicBezTo>
                    <a:pt x="224" y="1"/>
                    <a:pt x="0" y="1"/>
                    <a:pt x="0" y="225"/>
                  </a:cubicBezTo>
                  <a:cubicBezTo>
                    <a:pt x="66" y="291"/>
                    <a:pt x="151" y="318"/>
                    <a:pt x="238" y="318"/>
                  </a:cubicBezTo>
                  <a:cubicBezTo>
                    <a:pt x="448" y="318"/>
                    <a:pt x="673" y="159"/>
                    <a:pt x="6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13" name="Google Shape;7013;p11"/>
            <p:cNvSpPr/>
            <p:nvPr/>
          </p:nvSpPr>
          <p:spPr>
            <a:xfrm>
              <a:off x="2884350" y="3154925"/>
              <a:ext cx="19150" cy="10275"/>
            </a:xfrm>
            <a:custGeom>
              <a:avLst/>
              <a:gdLst/>
              <a:ahLst/>
              <a:cxnLst/>
              <a:rect l="l" t="t" r="r" b="b"/>
              <a:pathLst>
                <a:path w="766" h="411" extrusionOk="0">
                  <a:moveTo>
                    <a:pt x="489" y="0"/>
                  </a:moveTo>
                  <a:cubicBezTo>
                    <a:pt x="402" y="0"/>
                    <a:pt x="290" y="28"/>
                    <a:pt x="159" y="93"/>
                  </a:cubicBezTo>
                  <a:cubicBezTo>
                    <a:pt x="0" y="252"/>
                    <a:pt x="66" y="410"/>
                    <a:pt x="276" y="410"/>
                  </a:cubicBezTo>
                  <a:cubicBezTo>
                    <a:pt x="364" y="410"/>
                    <a:pt x="476" y="383"/>
                    <a:pt x="607" y="317"/>
                  </a:cubicBezTo>
                  <a:cubicBezTo>
                    <a:pt x="765" y="159"/>
                    <a:pt x="700" y="0"/>
                    <a:pt x="48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14" name="Google Shape;7014;p11"/>
            <p:cNvSpPr/>
            <p:nvPr/>
          </p:nvSpPr>
          <p:spPr>
            <a:xfrm>
              <a:off x="2933125" y="3174050"/>
              <a:ext cx="22450" cy="22450"/>
            </a:xfrm>
            <a:custGeom>
              <a:avLst/>
              <a:gdLst/>
              <a:ahLst/>
              <a:cxnLst/>
              <a:rect l="l" t="t" r="r" b="b"/>
              <a:pathLst>
                <a:path w="898" h="898" extrusionOk="0">
                  <a:moveTo>
                    <a:pt x="1" y="1"/>
                  </a:moveTo>
                  <a:cubicBezTo>
                    <a:pt x="225" y="449"/>
                    <a:pt x="1" y="673"/>
                    <a:pt x="673" y="897"/>
                  </a:cubicBezTo>
                  <a:cubicBezTo>
                    <a:pt x="897" y="897"/>
                    <a:pt x="449" y="225"/>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15" name="Google Shape;7015;p11"/>
            <p:cNvSpPr/>
            <p:nvPr/>
          </p:nvSpPr>
          <p:spPr>
            <a:xfrm>
              <a:off x="4535575" y="3182775"/>
              <a:ext cx="5625" cy="2500"/>
            </a:xfrm>
            <a:custGeom>
              <a:avLst/>
              <a:gdLst/>
              <a:ahLst/>
              <a:cxnLst/>
              <a:rect l="l" t="t" r="r" b="b"/>
              <a:pathLst>
                <a:path w="225" h="100" extrusionOk="0">
                  <a:moveTo>
                    <a:pt x="58" y="0"/>
                  </a:moveTo>
                  <a:cubicBezTo>
                    <a:pt x="25" y="0"/>
                    <a:pt x="0" y="25"/>
                    <a:pt x="0" y="100"/>
                  </a:cubicBezTo>
                  <a:lnTo>
                    <a:pt x="224" y="100"/>
                  </a:lnTo>
                  <a:cubicBezTo>
                    <a:pt x="224" y="100"/>
                    <a:pt x="125" y="0"/>
                    <a:pt x="5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16" name="Google Shape;7016;p11"/>
            <p:cNvSpPr/>
            <p:nvPr/>
          </p:nvSpPr>
          <p:spPr>
            <a:xfrm>
              <a:off x="4843725" y="3182775"/>
              <a:ext cx="5625" cy="2500"/>
            </a:xfrm>
            <a:custGeom>
              <a:avLst/>
              <a:gdLst/>
              <a:ahLst/>
              <a:cxnLst/>
              <a:rect l="l" t="t" r="r" b="b"/>
              <a:pathLst>
                <a:path w="225" h="100" extrusionOk="0">
                  <a:moveTo>
                    <a:pt x="59" y="0"/>
                  </a:moveTo>
                  <a:cubicBezTo>
                    <a:pt x="26" y="0"/>
                    <a:pt x="1" y="25"/>
                    <a:pt x="1" y="100"/>
                  </a:cubicBezTo>
                  <a:lnTo>
                    <a:pt x="225" y="100"/>
                  </a:lnTo>
                  <a:cubicBezTo>
                    <a:pt x="225" y="100"/>
                    <a:pt x="125" y="0"/>
                    <a:pt x="5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17" name="Google Shape;7017;p11"/>
            <p:cNvSpPr/>
            <p:nvPr/>
          </p:nvSpPr>
          <p:spPr>
            <a:xfrm>
              <a:off x="5280750" y="3228900"/>
              <a:ext cx="7775" cy="5150"/>
            </a:xfrm>
            <a:custGeom>
              <a:avLst/>
              <a:gdLst/>
              <a:ahLst/>
              <a:cxnLst/>
              <a:rect l="l" t="t" r="r" b="b"/>
              <a:pathLst>
                <a:path w="311" h="206" extrusionOk="0">
                  <a:moveTo>
                    <a:pt x="100" y="1"/>
                  </a:moveTo>
                  <a:cubicBezTo>
                    <a:pt x="68" y="1"/>
                    <a:pt x="35" y="14"/>
                    <a:pt x="1" y="48"/>
                  </a:cubicBezTo>
                  <a:cubicBezTo>
                    <a:pt x="118" y="165"/>
                    <a:pt x="189" y="206"/>
                    <a:pt x="227" y="206"/>
                  </a:cubicBezTo>
                  <a:cubicBezTo>
                    <a:pt x="310" y="206"/>
                    <a:pt x="223" y="1"/>
                    <a:pt x="10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18" name="Google Shape;7018;p11"/>
            <p:cNvSpPr/>
            <p:nvPr/>
          </p:nvSpPr>
          <p:spPr>
            <a:xfrm>
              <a:off x="3566250" y="3241275"/>
              <a:ext cx="11250" cy="25"/>
            </a:xfrm>
            <a:custGeom>
              <a:avLst/>
              <a:gdLst/>
              <a:ahLst/>
              <a:cxnLst/>
              <a:rect l="l" t="t" r="r" b="b"/>
              <a:pathLst>
                <a:path w="450" h="1" extrusionOk="0">
                  <a:moveTo>
                    <a:pt x="449" y="1"/>
                  </a:moveTo>
                  <a:lnTo>
                    <a:pt x="1" y="1"/>
                  </a:lnTo>
                  <a:cubicBezTo>
                    <a:pt x="1" y="1"/>
                    <a:pt x="449" y="1"/>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19" name="Google Shape;7019;p11"/>
            <p:cNvSpPr/>
            <p:nvPr/>
          </p:nvSpPr>
          <p:spPr>
            <a:xfrm>
              <a:off x="4373075" y="3243650"/>
              <a:ext cx="4700" cy="6500"/>
            </a:xfrm>
            <a:custGeom>
              <a:avLst/>
              <a:gdLst/>
              <a:ahLst/>
              <a:cxnLst/>
              <a:rect l="l" t="t" r="r" b="b"/>
              <a:pathLst>
                <a:path w="188" h="260" extrusionOk="0">
                  <a:moveTo>
                    <a:pt x="113" y="1"/>
                  </a:moveTo>
                  <a:cubicBezTo>
                    <a:pt x="86" y="1"/>
                    <a:pt x="48" y="35"/>
                    <a:pt x="1" y="130"/>
                  </a:cubicBezTo>
                  <a:cubicBezTo>
                    <a:pt x="48" y="225"/>
                    <a:pt x="86" y="259"/>
                    <a:pt x="113" y="259"/>
                  </a:cubicBezTo>
                  <a:cubicBezTo>
                    <a:pt x="188" y="259"/>
                    <a:pt x="188" y="1"/>
                    <a:pt x="1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20" name="Google Shape;7020;p11"/>
            <p:cNvSpPr/>
            <p:nvPr/>
          </p:nvSpPr>
          <p:spPr>
            <a:xfrm>
              <a:off x="3504625" y="3258100"/>
              <a:ext cx="34975" cy="12750"/>
            </a:xfrm>
            <a:custGeom>
              <a:avLst/>
              <a:gdLst/>
              <a:ahLst/>
              <a:cxnLst/>
              <a:rect l="l" t="t" r="r" b="b"/>
              <a:pathLst>
                <a:path w="1399" h="510" extrusionOk="0">
                  <a:moveTo>
                    <a:pt x="673" y="0"/>
                  </a:moveTo>
                  <a:cubicBezTo>
                    <a:pt x="673" y="102"/>
                    <a:pt x="638" y="134"/>
                    <a:pt x="585" y="134"/>
                  </a:cubicBezTo>
                  <a:cubicBezTo>
                    <a:pt x="490" y="134"/>
                    <a:pt x="335" y="31"/>
                    <a:pt x="208" y="31"/>
                  </a:cubicBezTo>
                  <a:cubicBezTo>
                    <a:pt x="92" y="31"/>
                    <a:pt x="1" y="117"/>
                    <a:pt x="1" y="449"/>
                  </a:cubicBezTo>
                  <a:cubicBezTo>
                    <a:pt x="43" y="491"/>
                    <a:pt x="127" y="510"/>
                    <a:pt x="228" y="510"/>
                  </a:cubicBezTo>
                  <a:cubicBezTo>
                    <a:pt x="657" y="510"/>
                    <a:pt x="1398" y="182"/>
                    <a:pt x="6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21" name="Google Shape;7021;p11"/>
            <p:cNvSpPr/>
            <p:nvPr/>
          </p:nvSpPr>
          <p:spPr>
            <a:xfrm>
              <a:off x="4339475" y="3259500"/>
              <a:ext cx="11225" cy="6725"/>
            </a:xfrm>
            <a:custGeom>
              <a:avLst/>
              <a:gdLst/>
              <a:ahLst/>
              <a:cxnLst/>
              <a:rect l="l" t="t" r="r" b="b"/>
              <a:pathLst>
                <a:path w="449" h="269" extrusionOk="0">
                  <a:moveTo>
                    <a:pt x="224" y="0"/>
                  </a:moveTo>
                  <a:cubicBezTo>
                    <a:pt x="112" y="0"/>
                    <a:pt x="0" y="56"/>
                    <a:pt x="0" y="168"/>
                  </a:cubicBezTo>
                  <a:cubicBezTo>
                    <a:pt x="150" y="168"/>
                    <a:pt x="199" y="268"/>
                    <a:pt x="282" y="268"/>
                  </a:cubicBezTo>
                  <a:cubicBezTo>
                    <a:pt x="324" y="268"/>
                    <a:pt x="374" y="243"/>
                    <a:pt x="448" y="168"/>
                  </a:cubicBezTo>
                  <a:cubicBezTo>
                    <a:pt x="448" y="56"/>
                    <a:pt x="336" y="0"/>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22" name="Google Shape;7022;p11"/>
            <p:cNvSpPr/>
            <p:nvPr/>
          </p:nvSpPr>
          <p:spPr>
            <a:xfrm>
              <a:off x="4672075" y="3268125"/>
              <a:ext cx="8125" cy="5150"/>
            </a:xfrm>
            <a:custGeom>
              <a:avLst/>
              <a:gdLst/>
              <a:ahLst/>
              <a:cxnLst/>
              <a:rect l="l" t="t" r="r" b="b"/>
              <a:pathLst>
                <a:path w="325" h="206" extrusionOk="0">
                  <a:moveTo>
                    <a:pt x="263" y="0"/>
                  </a:moveTo>
                  <a:cubicBezTo>
                    <a:pt x="248" y="0"/>
                    <a:pt x="211" y="14"/>
                    <a:pt x="143" y="48"/>
                  </a:cubicBezTo>
                  <a:cubicBezTo>
                    <a:pt x="26" y="165"/>
                    <a:pt x="1" y="205"/>
                    <a:pt x="19" y="205"/>
                  </a:cubicBezTo>
                  <a:cubicBezTo>
                    <a:pt x="61" y="205"/>
                    <a:pt x="325" y="0"/>
                    <a:pt x="26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23" name="Google Shape;7023;p11"/>
            <p:cNvSpPr/>
            <p:nvPr/>
          </p:nvSpPr>
          <p:spPr>
            <a:xfrm>
              <a:off x="4720475" y="3266800"/>
              <a:ext cx="11225" cy="5025"/>
            </a:xfrm>
            <a:custGeom>
              <a:avLst/>
              <a:gdLst/>
              <a:ahLst/>
              <a:cxnLst/>
              <a:rect l="l" t="t" r="r" b="b"/>
              <a:pathLst>
                <a:path w="449" h="201" extrusionOk="0">
                  <a:moveTo>
                    <a:pt x="116" y="1"/>
                  </a:moveTo>
                  <a:cubicBezTo>
                    <a:pt x="50" y="1"/>
                    <a:pt x="0" y="26"/>
                    <a:pt x="0" y="101"/>
                  </a:cubicBezTo>
                  <a:cubicBezTo>
                    <a:pt x="0" y="175"/>
                    <a:pt x="50" y="200"/>
                    <a:pt x="116" y="200"/>
                  </a:cubicBezTo>
                  <a:cubicBezTo>
                    <a:pt x="249" y="200"/>
                    <a:pt x="448" y="101"/>
                    <a:pt x="448" y="101"/>
                  </a:cubicBezTo>
                  <a:cubicBezTo>
                    <a:pt x="448" y="101"/>
                    <a:pt x="249" y="1"/>
                    <a:pt x="11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24" name="Google Shape;7024;p11"/>
            <p:cNvSpPr/>
            <p:nvPr/>
          </p:nvSpPr>
          <p:spPr>
            <a:xfrm>
              <a:off x="4059325" y="3274900"/>
              <a:ext cx="15325" cy="13425"/>
            </a:xfrm>
            <a:custGeom>
              <a:avLst/>
              <a:gdLst/>
              <a:ahLst/>
              <a:cxnLst/>
              <a:rect l="l" t="t" r="r" b="b"/>
              <a:pathLst>
                <a:path w="613" h="537" extrusionOk="0">
                  <a:moveTo>
                    <a:pt x="448" y="1"/>
                  </a:moveTo>
                  <a:cubicBezTo>
                    <a:pt x="0" y="1"/>
                    <a:pt x="0" y="1"/>
                    <a:pt x="0" y="449"/>
                  </a:cubicBezTo>
                  <a:cubicBezTo>
                    <a:pt x="60" y="509"/>
                    <a:pt x="136" y="537"/>
                    <a:pt x="211" y="537"/>
                  </a:cubicBezTo>
                  <a:cubicBezTo>
                    <a:pt x="416" y="537"/>
                    <a:pt x="613" y="329"/>
                    <a:pt x="4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25" name="Google Shape;7025;p11"/>
            <p:cNvSpPr/>
            <p:nvPr/>
          </p:nvSpPr>
          <p:spPr>
            <a:xfrm>
              <a:off x="4742875" y="3277275"/>
              <a:ext cx="4700" cy="6500"/>
            </a:xfrm>
            <a:custGeom>
              <a:avLst/>
              <a:gdLst/>
              <a:ahLst/>
              <a:cxnLst/>
              <a:rect l="l" t="t" r="r" b="b"/>
              <a:pathLst>
                <a:path w="188" h="260" extrusionOk="0">
                  <a:moveTo>
                    <a:pt x="113" y="0"/>
                  </a:moveTo>
                  <a:cubicBezTo>
                    <a:pt x="85" y="0"/>
                    <a:pt x="48" y="35"/>
                    <a:pt x="1" y="130"/>
                  </a:cubicBezTo>
                  <a:cubicBezTo>
                    <a:pt x="48" y="225"/>
                    <a:pt x="85" y="259"/>
                    <a:pt x="113" y="259"/>
                  </a:cubicBezTo>
                  <a:cubicBezTo>
                    <a:pt x="187" y="259"/>
                    <a:pt x="187" y="0"/>
                    <a:pt x="11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26" name="Google Shape;7026;p11"/>
            <p:cNvSpPr/>
            <p:nvPr/>
          </p:nvSpPr>
          <p:spPr>
            <a:xfrm>
              <a:off x="6485400" y="3302925"/>
              <a:ext cx="22425" cy="5625"/>
            </a:xfrm>
            <a:custGeom>
              <a:avLst/>
              <a:gdLst/>
              <a:ahLst/>
              <a:cxnLst/>
              <a:rect l="l" t="t" r="r" b="b"/>
              <a:pathLst>
                <a:path w="897" h="225" extrusionOk="0">
                  <a:moveTo>
                    <a:pt x="224" y="0"/>
                  </a:moveTo>
                  <a:cubicBezTo>
                    <a:pt x="0" y="0"/>
                    <a:pt x="673" y="224"/>
                    <a:pt x="897" y="224"/>
                  </a:cubicBezTo>
                  <a:cubicBezTo>
                    <a:pt x="897" y="0"/>
                    <a:pt x="673" y="0"/>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27" name="Google Shape;7027;p11"/>
            <p:cNvSpPr/>
            <p:nvPr/>
          </p:nvSpPr>
          <p:spPr>
            <a:xfrm>
              <a:off x="2697800" y="3305275"/>
              <a:ext cx="9375" cy="6500"/>
            </a:xfrm>
            <a:custGeom>
              <a:avLst/>
              <a:gdLst/>
              <a:ahLst/>
              <a:cxnLst/>
              <a:rect l="l" t="t" r="r" b="b"/>
              <a:pathLst>
                <a:path w="375" h="260" extrusionOk="0">
                  <a:moveTo>
                    <a:pt x="225" y="1"/>
                  </a:moveTo>
                  <a:cubicBezTo>
                    <a:pt x="170" y="1"/>
                    <a:pt x="95" y="36"/>
                    <a:pt x="1" y="130"/>
                  </a:cubicBezTo>
                  <a:cubicBezTo>
                    <a:pt x="95" y="225"/>
                    <a:pt x="170" y="260"/>
                    <a:pt x="225" y="260"/>
                  </a:cubicBezTo>
                  <a:cubicBezTo>
                    <a:pt x="374" y="260"/>
                    <a:pt x="374" y="1"/>
                    <a:pt x="2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28" name="Google Shape;7028;p11"/>
            <p:cNvSpPr/>
            <p:nvPr/>
          </p:nvSpPr>
          <p:spPr>
            <a:xfrm>
              <a:off x="3409375" y="3302925"/>
              <a:ext cx="16825" cy="11225"/>
            </a:xfrm>
            <a:custGeom>
              <a:avLst/>
              <a:gdLst/>
              <a:ahLst/>
              <a:cxnLst/>
              <a:rect l="l" t="t" r="r" b="b"/>
              <a:pathLst>
                <a:path w="673" h="449" extrusionOk="0">
                  <a:moveTo>
                    <a:pt x="673" y="0"/>
                  </a:moveTo>
                  <a:lnTo>
                    <a:pt x="673" y="0"/>
                  </a:lnTo>
                  <a:cubicBezTo>
                    <a:pt x="449" y="224"/>
                    <a:pt x="1" y="0"/>
                    <a:pt x="1" y="449"/>
                  </a:cubicBezTo>
                  <a:cubicBezTo>
                    <a:pt x="449" y="449"/>
                    <a:pt x="673" y="224"/>
                    <a:pt x="6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29" name="Google Shape;7029;p11"/>
            <p:cNvSpPr/>
            <p:nvPr/>
          </p:nvSpPr>
          <p:spPr>
            <a:xfrm>
              <a:off x="4655175" y="3302925"/>
              <a:ext cx="9275" cy="12750"/>
            </a:xfrm>
            <a:custGeom>
              <a:avLst/>
              <a:gdLst/>
              <a:ahLst/>
              <a:cxnLst/>
              <a:rect l="l" t="t" r="r" b="b"/>
              <a:pathLst>
                <a:path w="371" h="510" extrusionOk="0">
                  <a:moveTo>
                    <a:pt x="147" y="0"/>
                  </a:moveTo>
                  <a:cubicBezTo>
                    <a:pt x="147" y="182"/>
                    <a:pt x="0" y="510"/>
                    <a:pt x="181" y="510"/>
                  </a:cubicBezTo>
                  <a:cubicBezTo>
                    <a:pt x="224" y="510"/>
                    <a:pt x="285" y="491"/>
                    <a:pt x="371" y="449"/>
                  </a:cubicBezTo>
                  <a:cubicBezTo>
                    <a:pt x="371" y="224"/>
                    <a:pt x="371" y="0"/>
                    <a:pt x="14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30" name="Google Shape;7030;p11"/>
            <p:cNvSpPr/>
            <p:nvPr/>
          </p:nvSpPr>
          <p:spPr>
            <a:xfrm>
              <a:off x="6519000" y="3308525"/>
              <a:ext cx="11250" cy="5625"/>
            </a:xfrm>
            <a:custGeom>
              <a:avLst/>
              <a:gdLst/>
              <a:ahLst/>
              <a:cxnLst/>
              <a:rect l="l" t="t" r="r" b="b"/>
              <a:pathLst>
                <a:path w="450" h="225" extrusionOk="0">
                  <a:moveTo>
                    <a:pt x="449" y="0"/>
                  </a:moveTo>
                  <a:cubicBezTo>
                    <a:pt x="449" y="0"/>
                    <a:pt x="1" y="0"/>
                    <a:pt x="1" y="225"/>
                  </a:cubicBezTo>
                  <a:cubicBezTo>
                    <a:pt x="1" y="225"/>
                    <a:pt x="449" y="225"/>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31" name="Google Shape;7031;p11"/>
            <p:cNvSpPr/>
            <p:nvPr/>
          </p:nvSpPr>
          <p:spPr>
            <a:xfrm>
              <a:off x="6552625" y="3314125"/>
              <a:ext cx="25" cy="28050"/>
            </a:xfrm>
            <a:custGeom>
              <a:avLst/>
              <a:gdLst/>
              <a:ahLst/>
              <a:cxnLst/>
              <a:rect l="l" t="t" r="r" b="b"/>
              <a:pathLst>
                <a:path w="1" h="1122" extrusionOk="0">
                  <a:moveTo>
                    <a:pt x="1" y="673"/>
                  </a:moveTo>
                  <a:cubicBezTo>
                    <a:pt x="1" y="1121"/>
                    <a:pt x="1" y="1"/>
                    <a:pt x="1" y="673"/>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32" name="Google Shape;7032;p11"/>
            <p:cNvSpPr/>
            <p:nvPr/>
          </p:nvSpPr>
          <p:spPr>
            <a:xfrm>
              <a:off x="6576375" y="3327000"/>
              <a:ext cx="15500" cy="5125"/>
            </a:xfrm>
            <a:custGeom>
              <a:avLst/>
              <a:gdLst/>
              <a:ahLst/>
              <a:cxnLst/>
              <a:rect l="l" t="t" r="r" b="b"/>
              <a:pathLst>
                <a:path w="620" h="205" extrusionOk="0">
                  <a:moveTo>
                    <a:pt x="168" y="0"/>
                  </a:moveTo>
                  <a:cubicBezTo>
                    <a:pt x="0" y="0"/>
                    <a:pt x="176" y="205"/>
                    <a:pt x="422" y="205"/>
                  </a:cubicBezTo>
                  <a:cubicBezTo>
                    <a:pt x="485" y="205"/>
                    <a:pt x="552" y="192"/>
                    <a:pt x="619" y="158"/>
                  </a:cubicBezTo>
                  <a:cubicBezTo>
                    <a:pt x="385" y="41"/>
                    <a:pt x="242" y="0"/>
                    <a:pt x="16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33" name="Google Shape;7033;p11"/>
            <p:cNvSpPr/>
            <p:nvPr/>
          </p:nvSpPr>
          <p:spPr>
            <a:xfrm>
              <a:off x="2905125" y="3330925"/>
              <a:ext cx="22425" cy="2525"/>
            </a:xfrm>
            <a:custGeom>
              <a:avLst/>
              <a:gdLst/>
              <a:ahLst/>
              <a:cxnLst/>
              <a:rect l="l" t="t" r="r" b="b"/>
              <a:pathLst>
                <a:path w="897" h="101" extrusionOk="0">
                  <a:moveTo>
                    <a:pt x="0" y="1"/>
                  </a:moveTo>
                  <a:cubicBezTo>
                    <a:pt x="0" y="1"/>
                    <a:pt x="299" y="100"/>
                    <a:pt x="564" y="100"/>
                  </a:cubicBezTo>
                  <a:cubicBezTo>
                    <a:pt x="697" y="100"/>
                    <a:pt x="822" y="76"/>
                    <a:pt x="89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34" name="Google Shape;7034;p11"/>
            <p:cNvSpPr/>
            <p:nvPr/>
          </p:nvSpPr>
          <p:spPr>
            <a:xfrm>
              <a:off x="4305850" y="3331025"/>
              <a:ext cx="4800" cy="8275"/>
            </a:xfrm>
            <a:custGeom>
              <a:avLst/>
              <a:gdLst/>
              <a:ahLst/>
              <a:cxnLst/>
              <a:rect l="l" t="t" r="r" b="b"/>
              <a:pathLst>
                <a:path w="192" h="331" extrusionOk="0">
                  <a:moveTo>
                    <a:pt x="124" y="0"/>
                  </a:moveTo>
                  <a:cubicBezTo>
                    <a:pt x="96" y="0"/>
                    <a:pt x="55" y="58"/>
                    <a:pt x="0" y="221"/>
                  </a:cubicBezTo>
                  <a:cubicBezTo>
                    <a:pt x="40" y="300"/>
                    <a:pt x="72" y="330"/>
                    <a:pt x="98" y="330"/>
                  </a:cubicBezTo>
                  <a:cubicBezTo>
                    <a:pt x="182" y="330"/>
                    <a:pt x="191" y="0"/>
                    <a:pt x="1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35" name="Google Shape;7035;p11"/>
            <p:cNvSpPr/>
            <p:nvPr/>
          </p:nvSpPr>
          <p:spPr>
            <a:xfrm>
              <a:off x="6470750" y="3332600"/>
              <a:ext cx="9200" cy="5150"/>
            </a:xfrm>
            <a:custGeom>
              <a:avLst/>
              <a:gdLst/>
              <a:ahLst/>
              <a:cxnLst/>
              <a:rect l="l" t="t" r="r" b="b"/>
              <a:pathLst>
                <a:path w="368" h="206" extrusionOk="0">
                  <a:moveTo>
                    <a:pt x="358" y="0"/>
                  </a:moveTo>
                  <a:cubicBezTo>
                    <a:pt x="337" y="0"/>
                    <a:pt x="0" y="205"/>
                    <a:pt x="31" y="205"/>
                  </a:cubicBezTo>
                  <a:cubicBezTo>
                    <a:pt x="39" y="205"/>
                    <a:pt x="71" y="192"/>
                    <a:pt x="138" y="158"/>
                  </a:cubicBezTo>
                  <a:cubicBezTo>
                    <a:pt x="314" y="41"/>
                    <a:pt x="367" y="0"/>
                    <a:pt x="35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36" name="Google Shape;7036;p11"/>
            <p:cNvSpPr/>
            <p:nvPr/>
          </p:nvSpPr>
          <p:spPr>
            <a:xfrm>
              <a:off x="6614250" y="3337150"/>
              <a:ext cx="33650" cy="8950"/>
            </a:xfrm>
            <a:custGeom>
              <a:avLst/>
              <a:gdLst/>
              <a:ahLst/>
              <a:cxnLst/>
              <a:rect l="l" t="t" r="r" b="b"/>
              <a:pathLst>
                <a:path w="1346" h="358" extrusionOk="0">
                  <a:moveTo>
                    <a:pt x="499" y="1"/>
                  </a:moveTo>
                  <a:cubicBezTo>
                    <a:pt x="325" y="1"/>
                    <a:pt x="150" y="51"/>
                    <a:pt x="1" y="200"/>
                  </a:cubicBezTo>
                  <a:cubicBezTo>
                    <a:pt x="102" y="166"/>
                    <a:pt x="193" y="153"/>
                    <a:pt x="276" y="153"/>
                  </a:cubicBezTo>
                  <a:cubicBezTo>
                    <a:pt x="601" y="153"/>
                    <a:pt x="806" y="358"/>
                    <a:pt x="1028" y="358"/>
                  </a:cubicBezTo>
                  <a:cubicBezTo>
                    <a:pt x="1126" y="358"/>
                    <a:pt x="1228" y="317"/>
                    <a:pt x="1346" y="200"/>
                  </a:cubicBezTo>
                  <a:cubicBezTo>
                    <a:pt x="1196" y="200"/>
                    <a:pt x="848" y="1"/>
                    <a:pt x="49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37" name="Google Shape;7037;p11"/>
            <p:cNvSpPr/>
            <p:nvPr/>
          </p:nvSpPr>
          <p:spPr>
            <a:xfrm>
              <a:off x="6660275" y="3344500"/>
              <a:ext cx="15650" cy="6500"/>
            </a:xfrm>
            <a:custGeom>
              <a:avLst/>
              <a:gdLst/>
              <a:ahLst/>
              <a:cxnLst/>
              <a:rect l="l" t="t" r="r" b="b"/>
              <a:pathLst>
                <a:path w="626" h="260" extrusionOk="0">
                  <a:moveTo>
                    <a:pt x="224" y="1"/>
                  </a:moveTo>
                  <a:cubicBezTo>
                    <a:pt x="0" y="1"/>
                    <a:pt x="130" y="260"/>
                    <a:pt x="354" y="260"/>
                  </a:cubicBezTo>
                  <a:cubicBezTo>
                    <a:pt x="436" y="260"/>
                    <a:pt x="530" y="225"/>
                    <a:pt x="625" y="130"/>
                  </a:cubicBezTo>
                  <a:cubicBezTo>
                    <a:pt x="436" y="35"/>
                    <a:pt x="306" y="1"/>
                    <a:pt x="2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38" name="Google Shape;7038;p11"/>
            <p:cNvSpPr/>
            <p:nvPr/>
          </p:nvSpPr>
          <p:spPr>
            <a:xfrm>
              <a:off x="3432850" y="3363025"/>
              <a:ext cx="15775" cy="12750"/>
            </a:xfrm>
            <a:custGeom>
              <a:avLst/>
              <a:gdLst/>
              <a:ahLst/>
              <a:cxnLst/>
              <a:rect l="l" t="t" r="r" b="b"/>
              <a:pathLst>
                <a:path w="631" h="510" extrusionOk="0">
                  <a:moveTo>
                    <a:pt x="365" y="0"/>
                  </a:moveTo>
                  <a:cubicBezTo>
                    <a:pt x="260" y="0"/>
                    <a:pt x="1" y="328"/>
                    <a:pt x="182" y="510"/>
                  </a:cubicBezTo>
                  <a:cubicBezTo>
                    <a:pt x="406" y="510"/>
                    <a:pt x="630" y="510"/>
                    <a:pt x="406" y="62"/>
                  </a:cubicBezTo>
                  <a:cubicBezTo>
                    <a:pt x="406" y="19"/>
                    <a:pt x="390" y="0"/>
                    <a:pt x="36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39" name="Google Shape;7039;p11"/>
            <p:cNvSpPr/>
            <p:nvPr/>
          </p:nvSpPr>
          <p:spPr>
            <a:xfrm>
              <a:off x="4328250" y="3375750"/>
              <a:ext cx="16850" cy="2525"/>
            </a:xfrm>
            <a:custGeom>
              <a:avLst/>
              <a:gdLst/>
              <a:ahLst/>
              <a:cxnLst/>
              <a:rect l="l" t="t" r="r" b="b"/>
              <a:pathLst>
                <a:path w="674" h="101" extrusionOk="0">
                  <a:moveTo>
                    <a:pt x="1" y="1"/>
                  </a:moveTo>
                  <a:cubicBezTo>
                    <a:pt x="1" y="1"/>
                    <a:pt x="300" y="100"/>
                    <a:pt x="499" y="100"/>
                  </a:cubicBezTo>
                  <a:cubicBezTo>
                    <a:pt x="599" y="100"/>
                    <a:pt x="673" y="75"/>
                    <a:pt x="6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40" name="Google Shape;7040;p11"/>
            <p:cNvSpPr/>
            <p:nvPr/>
          </p:nvSpPr>
          <p:spPr>
            <a:xfrm>
              <a:off x="4361875" y="3384225"/>
              <a:ext cx="4800" cy="8275"/>
            </a:xfrm>
            <a:custGeom>
              <a:avLst/>
              <a:gdLst/>
              <a:ahLst/>
              <a:cxnLst/>
              <a:rect l="l" t="t" r="r" b="b"/>
              <a:pathLst>
                <a:path w="192" h="331" extrusionOk="0">
                  <a:moveTo>
                    <a:pt x="98" y="1"/>
                  </a:moveTo>
                  <a:cubicBezTo>
                    <a:pt x="73" y="1"/>
                    <a:pt x="40" y="31"/>
                    <a:pt x="1" y="110"/>
                  </a:cubicBezTo>
                  <a:cubicBezTo>
                    <a:pt x="55" y="273"/>
                    <a:pt x="96" y="331"/>
                    <a:pt x="124" y="331"/>
                  </a:cubicBezTo>
                  <a:cubicBezTo>
                    <a:pt x="191" y="331"/>
                    <a:pt x="183" y="1"/>
                    <a:pt x="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41" name="Google Shape;7041;p11"/>
            <p:cNvSpPr/>
            <p:nvPr/>
          </p:nvSpPr>
          <p:spPr>
            <a:xfrm>
              <a:off x="1498775" y="3386975"/>
              <a:ext cx="11225" cy="2500"/>
            </a:xfrm>
            <a:custGeom>
              <a:avLst/>
              <a:gdLst/>
              <a:ahLst/>
              <a:cxnLst/>
              <a:rect l="l" t="t" r="r" b="b"/>
              <a:pathLst>
                <a:path w="449" h="100" extrusionOk="0">
                  <a:moveTo>
                    <a:pt x="0" y="0"/>
                  </a:moveTo>
                  <a:cubicBezTo>
                    <a:pt x="0" y="0"/>
                    <a:pt x="200" y="100"/>
                    <a:pt x="332" y="100"/>
                  </a:cubicBezTo>
                  <a:cubicBezTo>
                    <a:pt x="399" y="100"/>
                    <a:pt x="449" y="75"/>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42" name="Google Shape;7042;p11"/>
            <p:cNvSpPr/>
            <p:nvPr/>
          </p:nvSpPr>
          <p:spPr>
            <a:xfrm>
              <a:off x="1504375" y="3392575"/>
              <a:ext cx="28050" cy="16825"/>
            </a:xfrm>
            <a:custGeom>
              <a:avLst/>
              <a:gdLst/>
              <a:ahLst/>
              <a:cxnLst/>
              <a:rect l="l" t="t" r="r" b="b"/>
              <a:pathLst>
                <a:path w="1122" h="673" extrusionOk="0">
                  <a:moveTo>
                    <a:pt x="225" y="0"/>
                  </a:moveTo>
                  <a:cubicBezTo>
                    <a:pt x="1" y="448"/>
                    <a:pt x="225" y="448"/>
                    <a:pt x="897" y="672"/>
                  </a:cubicBezTo>
                  <a:cubicBezTo>
                    <a:pt x="1121" y="0"/>
                    <a:pt x="1121" y="0"/>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43" name="Google Shape;7043;p11"/>
            <p:cNvSpPr/>
            <p:nvPr/>
          </p:nvSpPr>
          <p:spPr>
            <a:xfrm>
              <a:off x="1532400" y="3392575"/>
              <a:ext cx="11225" cy="11225"/>
            </a:xfrm>
            <a:custGeom>
              <a:avLst/>
              <a:gdLst/>
              <a:ahLst/>
              <a:cxnLst/>
              <a:rect l="l" t="t" r="r" b="b"/>
              <a:pathLst>
                <a:path w="449" h="449" extrusionOk="0">
                  <a:moveTo>
                    <a:pt x="0" y="0"/>
                  </a:moveTo>
                  <a:lnTo>
                    <a:pt x="448" y="448"/>
                  </a:lnTo>
                  <a:cubicBezTo>
                    <a:pt x="448" y="224"/>
                    <a:pt x="448"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44" name="Google Shape;7044;p11"/>
            <p:cNvSpPr/>
            <p:nvPr/>
          </p:nvSpPr>
          <p:spPr>
            <a:xfrm>
              <a:off x="3824000" y="3394925"/>
              <a:ext cx="4700" cy="6500"/>
            </a:xfrm>
            <a:custGeom>
              <a:avLst/>
              <a:gdLst/>
              <a:ahLst/>
              <a:cxnLst/>
              <a:rect l="l" t="t" r="r" b="b"/>
              <a:pathLst>
                <a:path w="188" h="260" extrusionOk="0">
                  <a:moveTo>
                    <a:pt x="112" y="1"/>
                  </a:moveTo>
                  <a:cubicBezTo>
                    <a:pt x="85" y="1"/>
                    <a:pt x="48" y="36"/>
                    <a:pt x="0" y="130"/>
                  </a:cubicBezTo>
                  <a:cubicBezTo>
                    <a:pt x="48" y="225"/>
                    <a:pt x="85" y="260"/>
                    <a:pt x="112" y="260"/>
                  </a:cubicBezTo>
                  <a:cubicBezTo>
                    <a:pt x="187" y="260"/>
                    <a:pt x="187" y="1"/>
                    <a:pt x="11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45" name="Google Shape;7045;p11"/>
            <p:cNvSpPr/>
            <p:nvPr/>
          </p:nvSpPr>
          <p:spPr>
            <a:xfrm>
              <a:off x="1549200" y="3402200"/>
              <a:ext cx="15725" cy="7200"/>
            </a:xfrm>
            <a:custGeom>
              <a:avLst/>
              <a:gdLst/>
              <a:ahLst/>
              <a:cxnLst/>
              <a:rect l="l" t="t" r="r" b="b"/>
              <a:pathLst>
                <a:path w="629" h="288" extrusionOk="0">
                  <a:moveTo>
                    <a:pt x="69" y="1"/>
                  </a:moveTo>
                  <a:cubicBezTo>
                    <a:pt x="27" y="1"/>
                    <a:pt x="1" y="19"/>
                    <a:pt x="1" y="63"/>
                  </a:cubicBezTo>
                  <a:cubicBezTo>
                    <a:pt x="225" y="63"/>
                    <a:pt x="225" y="287"/>
                    <a:pt x="449" y="287"/>
                  </a:cubicBezTo>
                  <a:cubicBezTo>
                    <a:pt x="628" y="287"/>
                    <a:pt x="234" y="1"/>
                    <a:pt x="6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46" name="Google Shape;7046;p11"/>
            <p:cNvSpPr/>
            <p:nvPr/>
          </p:nvSpPr>
          <p:spPr>
            <a:xfrm>
              <a:off x="3465400" y="3411750"/>
              <a:ext cx="7850" cy="6475"/>
            </a:xfrm>
            <a:custGeom>
              <a:avLst/>
              <a:gdLst/>
              <a:ahLst/>
              <a:cxnLst/>
              <a:rect l="l" t="t" r="r" b="b"/>
              <a:pathLst>
                <a:path w="314" h="259" extrusionOk="0">
                  <a:moveTo>
                    <a:pt x="137" y="0"/>
                  </a:moveTo>
                  <a:cubicBezTo>
                    <a:pt x="95" y="0"/>
                    <a:pt x="48" y="35"/>
                    <a:pt x="1" y="130"/>
                  </a:cubicBezTo>
                  <a:cubicBezTo>
                    <a:pt x="95" y="224"/>
                    <a:pt x="160" y="259"/>
                    <a:pt x="201" y="259"/>
                  </a:cubicBezTo>
                  <a:cubicBezTo>
                    <a:pt x="313" y="259"/>
                    <a:pt x="249" y="0"/>
                    <a:pt x="13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47" name="Google Shape;7047;p11"/>
            <p:cNvSpPr/>
            <p:nvPr/>
          </p:nvSpPr>
          <p:spPr>
            <a:xfrm>
              <a:off x="3386975" y="3414975"/>
              <a:ext cx="11225" cy="2525"/>
            </a:xfrm>
            <a:custGeom>
              <a:avLst/>
              <a:gdLst/>
              <a:ahLst/>
              <a:cxnLst/>
              <a:rect l="l" t="t" r="r" b="b"/>
              <a:pathLst>
                <a:path w="449" h="101" extrusionOk="0">
                  <a:moveTo>
                    <a:pt x="0" y="1"/>
                  </a:moveTo>
                  <a:cubicBezTo>
                    <a:pt x="0" y="1"/>
                    <a:pt x="199" y="100"/>
                    <a:pt x="332" y="100"/>
                  </a:cubicBezTo>
                  <a:cubicBezTo>
                    <a:pt x="399" y="100"/>
                    <a:pt x="448" y="75"/>
                    <a:pt x="4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48" name="Google Shape;7048;p11"/>
            <p:cNvSpPr/>
            <p:nvPr/>
          </p:nvSpPr>
          <p:spPr>
            <a:xfrm>
              <a:off x="3482225" y="3416375"/>
              <a:ext cx="8425" cy="6725"/>
            </a:xfrm>
            <a:custGeom>
              <a:avLst/>
              <a:gdLst/>
              <a:ahLst/>
              <a:cxnLst/>
              <a:rect l="l" t="t" r="r" b="b"/>
              <a:pathLst>
                <a:path w="337" h="269" extrusionOk="0">
                  <a:moveTo>
                    <a:pt x="196" y="1"/>
                  </a:moveTo>
                  <a:cubicBezTo>
                    <a:pt x="112" y="1"/>
                    <a:pt x="0" y="57"/>
                    <a:pt x="0" y="169"/>
                  </a:cubicBezTo>
                  <a:cubicBezTo>
                    <a:pt x="150" y="169"/>
                    <a:pt x="199" y="268"/>
                    <a:pt x="216" y="268"/>
                  </a:cubicBezTo>
                  <a:cubicBezTo>
                    <a:pt x="224" y="268"/>
                    <a:pt x="224" y="243"/>
                    <a:pt x="224" y="169"/>
                  </a:cubicBezTo>
                  <a:cubicBezTo>
                    <a:pt x="336" y="57"/>
                    <a:pt x="280" y="1"/>
                    <a:pt x="19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49" name="Google Shape;7049;p11"/>
            <p:cNvSpPr/>
            <p:nvPr/>
          </p:nvSpPr>
          <p:spPr>
            <a:xfrm>
              <a:off x="1554800" y="3418100"/>
              <a:ext cx="20575" cy="6700"/>
            </a:xfrm>
            <a:custGeom>
              <a:avLst/>
              <a:gdLst/>
              <a:ahLst/>
              <a:cxnLst/>
              <a:rect l="l" t="t" r="r" b="b"/>
              <a:pathLst>
                <a:path w="823" h="268" extrusionOk="0">
                  <a:moveTo>
                    <a:pt x="225" y="0"/>
                  </a:moveTo>
                  <a:cubicBezTo>
                    <a:pt x="100" y="0"/>
                    <a:pt x="1" y="25"/>
                    <a:pt x="1" y="100"/>
                  </a:cubicBezTo>
                  <a:cubicBezTo>
                    <a:pt x="113" y="212"/>
                    <a:pt x="225" y="268"/>
                    <a:pt x="337" y="268"/>
                  </a:cubicBezTo>
                  <a:cubicBezTo>
                    <a:pt x="449" y="268"/>
                    <a:pt x="561" y="212"/>
                    <a:pt x="673" y="100"/>
                  </a:cubicBezTo>
                  <a:cubicBezTo>
                    <a:pt x="822" y="100"/>
                    <a:pt x="474" y="0"/>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50" name="Google Shape;7050;p11"/>
            <p:cNvSpPr/>
            <p:nvPr/>
          </p:nvSpPr>
          <p:spPr>
            <a:xfrm>
              <a:off x="4922175" y="3448600"/>
              <a:ext cx="33650" cy="11225"/>
            </a:xfrm>
            <a:custGeom>
              <a:avLst/>
              <a:gdLst/>
              <a:ahLst/>
              <a:cxnLst/>
              <a:rect l="l" t="t" r="r" b="b"/>
              <a:pathLst>
                <a:path w="1346" h="449" extrusionOk="0">
                  <a:moveTo>
                    <a:pt x="1345" y="0"/>
                  </a:moveTo>
                  <a:cubicBezTo>
                    <a:pt x="897" y="0"/>
                    <a:pt x="449" y="224"/>
                    <a:pt x="0" y="449"/>
                  </a:cubicBezTo>
                  <a:lnTo>
                    <a:pt x="134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51" name="Google Shape;7051;p11"/>
            <p:cNvSpPr/>
            <p:nvPr/>
          </p:nvSpPr>
          <p:spPr>
            <a:xfrm>
              <a:off x="1577225" y="3437400"/>
              <a:ext cx="11225" cy="2500"/>
            </a:xfrm>
            <a:custGeom>
              <a:avLst/>
              <a:gdLst/>
              <a:ahLst/>
              <a:cxnLst/>
              <a:rect l="l" t="t" r="r" b="b"/>
              <a:pathLst>
                <a:path w="449" h="100" extrusionOk="0">
                  <a:moveTo>
                    <a:pt x="0" y="0"/>
                  </a:moveTo>
                  <a:cubicBezTo>
                    <a:pt x="0" y="0"/>
                    <a:pt x="199" y="100"/>
                    <a:pt x="332" y="100"/>
                  </a:cubicBezTo>
                  <a:cubicBezTo>
                    <a:pt x="399" y="100"/>
                    <a:pt x="448" y="75"/>
                    <a:pt x="4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52" name="Google Shape;7052;p11"/>
            <p:cNvSpPr/>
            <p:nvPr/>
          </p:nvSpPr>
          <p:spPr>
            <a:xfrm>
              <a:off x="3370150" y="3448600"/>
              <a:ext cx="12800" cy="7200"/>
            </a:xfrm>
            <a:custGeom>
              <a:avLst/>
              <a:gdLst/>
              <a:ahLst/>
              <a:cxnLst/>
              <a:rect l="l" t="t" r="r" b="b"/>
              <a:pathLst>
                <a:path w="512" h="288" extrusionOk="0">
                  <a:moveTo>
                    <a:pt x="1" y="0"/>
                  </a:moveTo>
                  <a:cubicBezTo>
                    <a:pt x="1" y="218"/>
                    <a:pt x="212" y="224"/>
                    <a:pt x="430" y="224"/>
                  </a:cubicBezTo>
                  <a:lnTo>
                    <a:pt x="430" y="224"/>
                  </a:lnTo>
                  <a:cubicBezTo>
                    <a:pt x="321" y="140"/>
                    <a:pt x="126" y="0"/>
                    <a:pt x="1" y="0"/>
                  </a:cubicBezTo>
                  <a:close/>
                  <a:moveTo>
                    <a:pt x="430" y="224"/>
                  </a:moveTo>
                  <a:cubicBezTo>
                    <a:pt x="477" y="261"/>
                    <a:pt x="508" y="287"/>
                    <a:pt x="510" y="287"/>
                  </a:cubicBezTo>
                  <a:cubicBezTo>
                    <a:pt x="512" y="287"/>
                    <a:pt x="494" y="269"/>
                    <a:pt x="449" y="224"/>
                  </a:cubicBezTo>
                  <a:cubicBezTo>
                    <a:pt x="443" y="224"/>
                    <a:pt x="436" y="224"/>
                    <a:pt x="430" y="224"/>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53" name="Google Shape;7053;p11"/>
            <p:cNvSpPr/>
            <p:nvPr/>
          </p:nvSpPr>
          <p:spPr>
            <a:xfrm>
              <a:off x="3241300" y="3447825"/>
              <a:ext cx="7700" cy="7325"/>
            </a:xfrm>
            <a:custGeom>
              <a:avLst/>
              <a:gdLst/>
              <a:ahLst/>
              <a:cxnLst/>
              <a:rect l="l" t="t" r="r" b="b"/>
              <a:pathLst>
                <a:path w="308" h="293" extrusionOk="0">
                  <a:moveTo>
                    <a:pt x="234" y="1"/>
                  </a:moveTo>
                  <a:cubicBezTo>
                    <a:pt x="200" y="1"/>
                    <a:pt x="127" y="65"/>
                    <a:pt x="0" y="255"/>
                  </a:cubicBezTo>
                  <a:cubicBezTo>
                    <a:pt x="26" y="281"/>
                    <a:pt x="52" y="292"/>
                    <a:pt x="77" y="292"/>
                  </a:cubicBezTo>
                  <a:cubicBezTo>
                    <a:pt x="206" y="292"/>
                    <a:pt x="307" y="1"/>
                    <a:pt x="2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54" name="Google Shape;7054;p11"/>
            <p:cNvSpPr/>
            <p:nvPr/>
          </p:nvSpPr>
          <p:spPr>
            <a:xfrm>
              <a:off x="3254225" y="3449400"/>
              <a:ext cx="15100" cy="10425"/>
            </a:xfrm>
            <a:custGeom>
              <a:avLst/>
              <a:gdLst/>
              <a:ahLst/>
              <a:cxnLst/>
              <a:rect l="l" t="t" r="r" b="b"/>
              <a:pathLst>
                <a:path w="604" h="417" extrusionOk="0">
                  <a:moveTo>
                    <a:pt x="284" y="1"/>
                  </a:moveTo>
                  <a:cubicBezTo>
                    <a:pt x="166" y="1"/>
                    <a:pt x="1" y="262"/>
                    <a:pt x="155" y="417"/>
                  </a:cubicBezTo>
                  <a:cubicBezTo>
                    <a:pt x="380" y="417"/>
                    <a:pt x="604" y="417"/>
                    <a:pt x="380" y="192"/>
                  </a:cubicBezTo>
                  <a:cubicBezTo>
                    <a:pt x="380" y="53"/>
                    <a:pt x="336" y="1"/>
                    <a:pt x="28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55" name="Google Shape;7055;p11"/>
            <p:cNvSpPr/>
            <p:nvPr/>
          </p:nvSpPr>
          <p:spPr>
            <a:xfrm>
              <a:off x="4882950" y="3470350"/>
              <a:ext cx="12250" cy="11875"/>
            </a:xfrm>
            <a:custGeom>
              <a:avLst/>
              <a:gdLst/>
              <a:ahLst/>
              <a:cxnLst/>
              <a:rect l="l" t="t" r="r" b="b"/>
              <a:pathLst>
                <a:path w="490" h="475" extrusionOk="0">
                  <a:moveTo>
                    <a:pt x="207" y="1"/>
                  </a:moveTo>
                  <a:cubicBezTo>
                    <a:pt x="139" y="1"/>
                    <a:pt x="62" y="68"/>
                    <a:pt x="1" y="251"/>
                  </a:cubicBezTo>
                  <a:cubicBezTo>
                    <a:pt x="225" y="251"/>
                    <a:pt x="1" y="251"/>
                    <a:pt x="1" y="475"/>
                  </a:cubicBezTo>
                  <a:cubicBezTo>
                    <a:pt x="490" y="475"/>
                    <a:pt x="386" y="1"/>
                    <a:pt x="20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56" name="Google Shape;7056;p11"/>
            <p:cNvSpPr/>
            <p:nvPr/>
          </p:nvSpPr>
          <p:spPr>
            <a:xfrm>
              <a:off x="5191125" y="3475450"/>
              <a:ext cx="14725" cy="7950"/>
            </a:xfrm>
            <a:custGeom>
              <a:avLst/>
              <a:gdLst/>
              <a:ahLst/>
              <a:cxnLst/>
              <a:rect l="l" t="t" r="r" b="b"/>
              <a:pathLst>
                <a:path w="589" h="318" extrusionOk="0">
                  <a:moveTo>
                    <a:pt x="252" y="0"/>
                  </a:moveTo>
                  <a:cubicBezTo>
                    <a:pt x="183" y="0"/>
                    <a:pt x="98" y="14"/>
                    <a:pt x="0" y="47"/>
                  </a:cubicBezTo>
                  <a:lnTo>
                    <a:pt x="0" y="271"/>
                  </a:lnTo>
                  <a:cubicBezTo>
                    <a:pt x="98" y="304"/>
                    <a:pt x="183" y="317"/>
                    <a:pt x="252" y="317"/>
                  </a:cubicBezTo>
                  <a:cubicBezTo>
                    <a:pt x="588" y="317"/>
                    <a:pt x="588" y="0"/>
                    <a:pt x="25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57" name="Google Shape;7057;p11"/>
            <p:cNvSpPr/>
            <p:nvPr/>
          </p:nvSpPr>
          <p:spPr>
            <a:xfrm>
              <a:off x="4176975" y="3482225"/>
              <a:ext cx="11225" cy="5625"/>
            </a:xfrm>
            <a:custGeom>
              <a:avLst/>
              <a:gdLst/>
              <a:ahLst/>
              <a:cxnLst/>
              <a:rect l="l" t="t" r="r" b="b"/>
              <a:pathLst>
                <a:path w="449" h="225" extrusionOk="0">
                  <a:moveTo>
                    <a:pt x="449" y="0"/>
                  </a:moveTo>
                  <a:cubicBezTo>
                    <a:pt x="225" y="0"/>
                    <a:pt x="1" y="0"/>
                    <a:pt x="1" y="224"/>
                  </a:cubicBezTo>
                  <a:cubicBezTo>
                    <a:pt x="225" y="224"/>
                    <a:pt x="449" y="0"/>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58" name="Google Shape;7058;p11"/>
            <p:cNvSpPr/>
            <p:nvPr/>
          </p:nvSpPr>
          <p:spPr>
            <a:xfrm>
              <a:off x="5202325" y="3489225"/>
              <a:ext cx="11225" cy="6700"/>
            </a:xfrm>
            <a:custGeom>
              <a:avLst/>
              <a:gdLst/>
              <a:ahLst/>
              <a:cxnLst/>
              <a:rect l="l" t="t" r="r" b="b"/>
              <a:pathLst>
                <a:path w="449" h="268" extrusionOk="0">
                  <a:moveTo>
                    <a:pt x="224" y="0"/>
                  </a:moveTo>
                  <a:cubicBezTo>
                    <a:pt x="112" y="0"/>
                    <a:pt x="0" y="56"/>
                    <a:pt x="0" y="168"/>
                  </a:cubicBezTo>
                  <a:cubicBezTo>
                    <a:pt x="150" y="168"/>
                    <a:pt x="199" y="268"/>
                    <a:pt x="282" y="268"/>
                  </a:cubicBezTo>
                  <a:cubicBezTo>
                    <a:pt x="324" y="268"/>
                    <a:pt x="374" y="243"/>
                    <a:pt x="448" y="168"/>
                  </a:cubicBezTo>
                  <a:cubicBezTo>
                    <a:pt x="448" y="56"/>
                    <a:pt x="336" y="0"/>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59" name="Google Shape;7059;p11"/>
            <p:cNvSpPr/>
            <p:nvPr/>
          </p:nvSpPr>
          <p:spPr>
            <a:xfrm>
              <a:off x="3332450" y="3493425"/>
              <a:ext cx="20925" cy="13425"/>
            </a:xfrm>
            <a:custGeom>
              <a:avLst/>
              <a:gdLst/>
              <a:ahLst/>
              <a:cxnLst/>
              <a:rect l="l" t="t" r="r" b="b"/>
              <a:pathLst>
                <a:path w="837" h="537" extrusionOk="0">
                  <a:moveTo>
                    <a:pt x="164" y="0"/>
                  </a:moveTo>
                  <a:cubicBezTo>
                    <a:pt x="0" y="328"/>
                    <a:pt x="76" y="536"/>
                    <a:pt x="392" y="536"/>
                  </a:cubicBezTo>
                  <a:cubicBezTo>
                    <a:pt x="508" y="536"/>
                    <a:pt x="656" y="509"/>
                    <a:pt x="836" y="448"/>
                  </a:cubicBezTo>
                  <a:cubicBezTo>
                    <a:pt x="836" y="224"/>
                    <a:pt x="612" y="0"/>
                    <a:pt x="16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60" name="Google Shape;7060;p11"/>
            <p:cNvSpPr/>
            <p:nvPr/>
          </p:nvSpPr>
          <p:spPr>
            <a:xfrm>
              <a:off x="4815725" y="3494825"/>
              <a:ext cx="8425" cy="6700"/>
            </a:xfrm>
            <a:custGeom>
              <a:avLst/>
              <a:gdLst/>
              <a:ahLst/>
              <a:cxnLst/>
              <a:rect l="l" t="t" r="r" b="b"/>
              <a:pathLst>
                <a:path w="337" h="268" extrusionOk="0">
                  <a:moveTo>
                    <a:pt x="196" y="0"/>
                  </a:moveTo>
                  <a:cubicBezTo>
                    <a:pt x="112" y="0"/>
                    <a:pt x="0" y="56"/>
                    <a:pt x="0" y="168"/>
                  </a:cubicBezTo>
                  <a:cubicBezTo>
                    <a:pt x="150" y="168"/>
                    <a:pt x="199" y="268"/>
                    <a:pt x="216" y="268"/>
                  </a:cubicBezTo>
                  <a:cubicBezTo>
                    <a:pt x="224" y="268"/>
                    <a:pt x="224" y="243"/>
                    <a:pt x="224" y="168"/>
                  </a:cubicBezTo>
                  <a:cubicBezTo>
                    <a:pt x="336" y="56"/>
                    <a:pt x="280" y="0"/>
                    <a:pt x="19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61" name="Google Shape;7061;p11"/>
            <p:cNvSpPr/>
            <p:nvPr/>
          </p:nvSpPr>
          <p:spPr>
            <a:xfrm>
              <a:off x="3174050" y="3499025"/>
              <a:ext cx="5625" cy="2500"/>
            </a:xfrm>
            <a:custGeom>
              <a:avLst/>
              <a:gdLst/>
              <a:ahLst/>
              <a:cxnLst/>
              <a:rect l="l" t="t" r="r" b="b"/>
              <a:pathLst>
                <a:path w="225" h="100" extrusionOk="0">
                  <a:moveTo>
                    <a:pt x="1" y="0"/>
                  </a:moveTo>
                  <a:cubicBezTo>
                    <a:pt x="1" y="0"/>
                    <a:pt x="100" y="100"/>
                    <a:pt x="167" y="100"/>
                  </a:cubicBezTo>
                  <a:cubicBezTo>
                    <a:pt x="200" y="100"/>
                    <a:pt x="225" y="75"/>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62" name="Google Shape;7062;p11"/>
            <p:cNvSpPr/>
            <p:nvPr/>
          </p:nvSpPr>
          <p:spPr>
            <a:xfrm>
              <a:off x="4580400" y="3502125"/>
              <a:ext cx="11225" cy="2525"/>
            </a:xfrm>
            <a:custGeom>
              <a:avLst/>
              <a:gdLst/>
              <a:ahLst/>
              <a:cxnLst/>
              <a:rect l="l" t="t" r="r" b="b"/>
              <a:pathLst>
                <a:path w="449" h="101" extrusionOk="0">
                  <a:moveTo>
                    <a:pt x="116" y="1"/>
                  </a:moveTo>
                  <a:cubicBezTo>
                    <a:pt x="50" y="1"/>
                    <a:pt x="0" y="26"/>
                    <a:pt x="0" y="100"/>
                  </a:cubicBezTo>
                  <a:lnTo>
                    <a:pt x="448" y="100"/>
                  </a:lnTo>
                  <a:cubicBezTo>
                    <a:pt x="448" y="100"/>
                    <a:pt x="249" y="1"/>
                    <a:pt x="11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63" name="Google Shape;7063;p11"/>
            <p:cNvSpPr/>
            <p:nvPr/>
          </p:nvSpPr>
          <p:spPr>
            <a:xfrm>
              <a:off x="4899750" y="3499025"/>
              <a:ext cx="5625" cy="2500"/>
            </a:xfrm>
            <a:custGeom>
              <a:avLst/>
              <a:gdLst/>
              <a:ahLst/>
              <a:cxnLst/>
              <a:rect l="l" t="t" r="r" b="b"/>
              <a:pathLst>
                <a:path w="225" h="100" extrusionOk="0">
                  <a:moveTo>
                    <a:pt x="1" y="0"/>
                  </a:moveTo>
                  <a:cubicBezTo>
                    <a:pt x="1" y="0"/>
                    <a:pt x="100" y="100"/>
                    <a:pt x="167" y="100"/>
                  </a:cubicBezTo>
                  <a:cubicBezTo>
                    <a:pt x="200" y="100"/>
                    <a:pt x="225" y="75"/>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64" name="Google Shape;7064;p11"/>
            <p:cNvSpPr/>
            <p:nvPr/>
          </p:nvSpPr>
          <p:spPr>
            <a:xfrm>
              <a:off x="4766925" y="3515825"/>
              <a:ext cx="20800" cy="7950"/>
            </a:xfrm>
            <a:custGeom>
              <a:avLst/>
              <a:gdLst/>
              <a:ahLst/>
              <a:cxnLst/>
              <a:rect l="l" t="t" r="r" b="b"/>
              <a:pathLst>
                <a:path w="832" h="318" extrusionOk="0">
                  <a:moveTo>
                    <a:pt x="159" y="1"/>
                  </a:moveTo>
                  <a:cubicBezTo>
                    <a:pt x="1" y="159"/>
                    <a:pt x="290" y="318"/>
                    <a:pt x="474" y="318"/>
                  </a:cubicBezTo>
                  <a:cubicBezTo>
                    <a:pt x="550" y="318"/>
                    <a:pt x="607" y="290"/>
                    <a:pt x="607" y="225"/>
                  </a:cubicBezTo>
                  <a:cubicBezTo>
                    <a:pt x="832" y="1"/>
                    <a:pt x="607" y="1"/>
                    <a:pt x="15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65" name="Google Shape;7065;p11"/>
            <p:cNvSpPr/>
            <p:nvPr/>
          </p:nvSpPr>
          <p:spPr>
            <a:xfrm>
              <a:off x="4843725" y="3527025"/>
              <a:ext cx="5625" cy="25"/>
            </a:xfrm>
            <a:custGeom>
              <a:avLst/>
              <a:gdLst/>
              <a:ahLst/>
              <a:cxnLst/>
              <a:rect l="l" t="t" r="r" b="b"/>
              <a:pathLst>
                <a:path w="225" h="1" extrusionOk="0">
                  <a:moveTo>
                    <a:pt x="225" y="1"/>
                  </a:moveTo>
                  <a:lnTo>
                    <a:pt x="1" y="1"/>
                  </a:lnTo>
                  <a:cubicBezTo>
                    <a:pt x="1" y="1"/>
                    <a:pt x="225" y="1"/>
                    <a:pt x="2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66" name="Google Shape;7066;p11"/>
            <p:cNvSpPr/>
            <p:nvPr/>
          </p:nvSpPr>
          <p:spPr>
            <a:xfrm>
              <a:off x="4727700" y="3524725"/>
              <a:ext cx="15200" cy="7950"/>
            </a:xfrm>
            <a:custGeom>
              <a:avLst/>
              <a:gdLst/>
              <a:ahLst/>
              <a:cxnLst/>
              <a:rect l="l" t="t" r="r" b="b"/>
              <a:pathLst>
                <a:path w="608" h="318" extrusionOk="0">
                  <a:moveTo>
                    <a:pt x="376" y="0"/>
                  </a:moveTo>
                  <a:cubicBezTo>
                    <a:pt x="179" y="0"/>
                    <a:pt x="1" y="159"/>
                    <a:pt x="159" y="317"/>
                  </a:cubicBezTo>
                  <a:cubicBezTo>
                    <a:pt x="608" y="317"/>
                    <a:pt x="608" y="317"/>
                    <a:pt x="608" y="93"/>
                  </a:cubicBezTo>
                  <a:cubicBezTo>
                    <a:pt x="542" y="27"/>
                    <a:pt x="457" y="0"/>
                    <a:pt x="37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67" name="Google Shape;7067;p11"/>
            <p:cNvSpPr/>
            <p:nvPr/>
          </p:nvSpPr>
          <p:spPr>
            <a:xfrm>
              <a:off x="4720475" y="3538250"/>
              <a:ext cx="20275" cy="12750"/>
            </a:xfrm>
            <a:custGeom>
              <a:avLst/>
              <a:gdLst/>
              <a:ahLst/>
              <a:cxnLst/>
              <a:rect l="l" t="t" r="r" b="b"/>
              <a:pathLst>
                <a:path w="811" h="510" extrusionOk="0">
                  <a:moveTo>
                    <a:pt x="448" y="0"/>
                  </a:moveTo>
                  <a:cubicBezTo>
                    <a:pt x="448" y="224"/>
                    <a:pt x="0" y="224"/>
                    <a:pt x="0" y="448"/>
                  </a:cubicBezTo>
                  <a:cubicBezTo>
                    <a:pt x="43" y="491"/>
                    <a:pt x="102" y="509"/>
                    <a:pt x="167" y="509"/>
                  </a:cubicBezTo>
                  <a:cubicBezTo>
                    <a:pt x="440" y="509"/>
                    <a:pt x="811" y="181"/>
                    <a:pt x="4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68" name="Google Shape;7068;p11"/>
            <p:cNvSpPr/>
            <p:nvPr/>
          </p:nvSpPr>
          <p:spPr>
            <a:xfrm>
              <a:off x="4630825" y="3549450"/>
              <a:ext cx="14025" cy="8425"/>
            </a:xfrm>
            <a:custGeom>
              <a:avLst/>
              <a:gdLst/>
              <a:ahLst/>
              <a:cxnLst/>
              <a:rect l="l" t="t" r="r" b="b"/>
              <a:pathLst>
                <a:path w="561" h="337" extrusionOk="0">
                  <a:moveTo>
                    <a:pt x="224" y="0"/>
                  </a:moveTo>
                  <a:lnTo>
                    <a:pt x="224" y="0"/>
                  </a:lnTo>
                  <a:cubicBezTo>
                    <a:pt x="0" y="225"/>
                    <a:pt x="168" y="337"/>
                    <a:pt x="308" y="337"/>
                  </a:cubicBezTo>
                  <a:cubicBezTo>
                    <a:pt x="448" y="337"/>
                    <a:pt x="561" y="225"/>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69" name="Google Shape;7069;p11"/>
            <p:cNvSpPr/>
            <p:nvPr/>
          </p:nvSpPr>
          <p:spPr>
            <a:xfrm>
              <a:off x="4800775" y="3560650"/>
              <a:ext cx="14975" cy="2525"/>
            </a:xfrm>
            <a:custGeom>
              <a:avLst/>
              <a:gdLst/>
              <a:ahLst/>
              <a:cxnLst/>
              <a:rect l="l" t="t" r="r" b="b"/>
              <a:pathLst>
                <a:path w="599" h="101" extrusionOk="0">
                  <a:moveTo>
                    <a:pt x="598" y="1"/>
                  </a:moveTo>
                  <a:cubicBezTo>
                    <a:pt x="0" y="1"/>
                    <a:pt x="100" y="100"/>
                    <a:pt x="299" y="100"/>
                  </a:cubicBezTo>
                  <a:cubicBezTo>
                    <a:pt x="399" y="100"/>
                    <a:pt x="523" y="75"/>
                    <a:pt x="5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70" name="Google Shape;7070;p11"/>
            <p:cNvSpPr/>
            <p:nvPr/>
          </p:nvSpPr>
          <p:spPr>
            <a:xfrm>
              <a:off x="4776500" y="3559875"/>
              <a:ext cx="7700" cy="7325"/>
            </a:xfrm>
            <a:custGeom>
              <a:avLst/>
              <a:gdLst/>
              <a:ahLst/>
              <a:cxnLst/>
              <a:rect l="l" t="t" r="r" b="b"/>
              <a:pathLst>
                <a:path w="308" h="293" extrusionOk="0">
                  <a:moveTo>
                    <a:pt x="235" y="1"/>
                  </a:moveTo>
                  <a:cubicBezTo>
                    <a:pt x="200" y="1"/>
                    <a:pt x="127" y="66"/>
                    <a:pt x="0" y="256"/>
                  </a:cubicBezTo>
                  <a:cubicBezTo>
                    <a:pt x="26" y="282"/>
                    <a:pt x="52" y="293"/>
                    <a:pt x="77" y="293"/>
                  </a:cubicBezTo>
                  <a:cubicBezTo>
                    <a:pt x="207" y="293"/>
                    <a:pt x="308" y="1"/>
                    <a:pt x="23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71" name="Google Shape;7071;p11"/>
            <p:cNvSpPr/>
            <p:nvPr/>
          </p:nvSpPr>
          <p:spPr>
            <a:xfrm>
              <a:off x="4552375" y="3568625"/>
              <a:ext cx="4700" cy="6500"/>
            </a:xfrm>
            <a:custGeom>
              <a:avLst/>
              <a:gdLst/>
              <a:ahLst/>
              <a:cxnLst/>
              <a:rect l="l" t="t" r="r" b="b"/>
              <a:pathLst>
                <a:path w="188" h="260" extrusionOk="0">
                  <a:moveTo>
                    <a:pt x="113" y="0"/>
                  </a:moveTo>
                  <a:cubicBezTo>
                    <a:pt x="85" y="0"/>
                    <a:pt x="48" y="35"/>
                    <a:pt x="1" y="130"/>
                  </a:cubicBezTo>
                  <a:cubicBezTo>
                    <a:pt x="48" y="225"/>
                    <a:pt x="85" y="259"/>
                    <a:pt x="113" y="259"/>
                  </a:cubicBezTo>
                  <a:cubicBezTo>
                    <a:pt x="187" y="259"/>
                    <a:pt x="187" y="0"/>
                    <a:pt x="11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72" name="Google Shape;7072;p11"/>
            <p:cNvSpPr/>
            <p:nvPr/>
          </p:nvSpPr>
          <p:spPr>
            <a:xfrm>
              <a:off x="4754075" y="3574975"/>
              <a:ext cx="5625" cy="2500"/>
            </a:xfrm>
            <a:custGeom>
              <a:avLst/>
              <a:gdLst/>
              <a:ahLst/>
              <a:cxnLst/>
              <a:rect l="l" t="t" r="r" b="b"/>
              <a:pathLst>
                <a:path w="225" h="100" extrusionOk="0">
                  <a:moveTo>
                    <a:pt x="59" y="0"/>
                  </a:moveTo>
                  <a:cubicBezTo>
                    <a:pt x="26" y="0"/>
                    <a:pt x="1" y="25"/>
                    <a:pt x="1" y="100"/>
                  </a:cubicBezTo>
                  <a:lnTo>
                    <a:pt x="225" y="100"/>
                  </a:lnTo>
                  <a:cubicBezTo>
                    <a:pt x="225" y="100"/>
                    <a:pt x="125" y="0"/>
                    <a:pt x="5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73" name="Google Shape;7073;p11"/>
            <p:cNvSpPr/>
            <p:nvPr/>
          </p:nvSpPr>
          <p:spPr>
            <a:xfrm>
              <a:off x="4563575" y="3591775"/>
              <a:ext cx="11250" cy="2525"/>
            </a:xfrm>
            <a:custGeom>
              <a:avLst/>
              <a:gdLst/>
              <a:ahLst/>
              <a:cxnLst/>
              <a:rect l="l" t="t" r="r" b="b"/>
              <a:pathLst>
                <a:path w="450" h="101" extrusionOk="0">
                  <a:moveTo>
                    <a:pt x="117" y="1"/>
                  </a:moveTo>
                  <a:cubicBezTo>
                    <a:pt x="51" y="1"/>
                    <a:pt x="1" y="26"/>
                    <a:pt x="1" y="100"/>
                  </a:cubicBezTo>
                  <a:lnTo>
                    <a:pt x="449" y="100"/>
                  </a:lnTo>
                  <a:cubicBezTo>
                    <a:pt x="449" y="100"/>
                    <a:pt x="250" y="1"/>
                    <a:pt x="11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74" name="Google Shape;7074;p11"/>
            <p:cNvSpPr/>
            <p:nvPr/>
          </p:nvSpPr>
          <p:spPr>
            <a:xfrm>
              <a:off x="4742875" y="3588675"/>
              <a:ext cx="5625" cy="2500"/>
            </a:xfrm>
            <a:custGeom>
              <a:avLst/>
              <a:gdLst/>
              <a:ahLst/>
              <a:cxnLst/>
              <a:rect l="l" t="t" r="r" b="b"/>
              <a:pathLst>
                <a:path w="225" h="100" extrusionOk="0">
                  <a:moveTo>
                    <a:pt x="1" y="0"/>
                  </a:moveTo>
                  <a:cubicBezTo>
                    <a:pt x="1" y="0"/>
                    <a:pt x="100" y="100"/>
                    <a:pt x="167" y="100"/>
                  </a:cubicBezTo>
                  <a:cubicBezTo>
                    <a:pt x="200" y="100"/>
                    <a:pt x="225" y="75"/>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75" name="Google Shape;7075;p11"/>
            <p:cNvSpPr/>
            <p:nvPr/>
          </p:nvSpPr>
          <p:spPr>
            <a:xfrm>
              <a:off x="4681250" y="3605475"/>
              <a:ext cx="24300" cy="9975"/>
            </a:xfrm>
            <a:custGeom>
              <a:avLst/>
              <a:gdLst/>
              <a:ahLst/>
              <a:cxnLst/>
              <a:rect l="l" t="t" r="r" b="b"/>
              <a:pathLst>
                <a:path w="972" h="399" extrusionOk="0">
                  <a:moveTo>
                    <a:pt x="0" y="1"/>
                  </a:moveTo>
                  <a:cubicBezTo>
                    <a:pt x="0" y="1"/>
                    <a:pt x="498" y="399"/>
                    <a:pt x="764" y="399"/>
                  </a:cubicBezTo>
                  <a:cubicBezTo>
                    <a:pt x="897" y="399"/>
                    <a:pt x="971" y="299"/>
                    <a:pt x="8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76" name="Google Shape;7076;p11"/>
            <p:cNvSpPr/>
            <p:nvPr/>
          </p:nvSpPr>
          <p:spPr>
            <a:xfrm>
              <a:off x="4658825" y="3616675"/>
              <a:ext cx="5625" cy="25"/>
            </a:xfrm>
            <a:custGeom>
              <a:avLst/>
              <a:gdLst/>
              <a:ahLst/>
              <a:cxnLst/>
              <a:rect l="l" t="t" r="r" b="b"/>
              <a:pathLst>
                <a:path w="225" h="1" extrusionOk="0">
                  <a:moveTo>
                    <a:pt x="225" y="1"/>
                  </a:moveTo>
                  <a:lnTo>
                    <a:pt x="1" y="1"/>
                  </a:lnTo>
                  <a:cubicBezTo>
                    <a:pt x="1" y="1"/>
                    <a:pt x="225" y="1"/>
                    <a:pt x="2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77" name="Google Shape;7077;p11"/>
            <p:cNvSpPr/>
            <p:nvPr/>
          </p:nvSpPr>
          <p:spPr>
            <a:xfrm>
              <a:off x="4675650" y="3614350"/>
              <a:ext cx="16825" cy="7950"/>
            </a:xfrm>
            <a:custGeom>
              <a:avLst/>
              <a:gdLst/>
              <a:ahLst/>
              <a:cxnLst/>
              <a:rect l="l" t="t" r="r" b="b"/>
              <a:pathLst>
                <a:path w="673" h="318" extrusionOk="0">
                  <a:moveTo>
                    <a:pt x="257" y="1"/>
                  </a:moveTo>
                  <a:cubicBezTo>
                    <a:pt x="112" y="1"/>
                    <a:pt x="0" y="159"/>
                    <a:pt x="0" y="318"/>
                  </a:cubicBezTo>
                  <a:cubicBezTo>
                    <a:pt x="448" y="318"/>
                    <a:pt x="673" y="318"/>
                    <a:pt x="448" y="94"/>
                  </a:cubicBezTo>
                  <a:cubicBezTo>
                    <a:pt x="383" y="28"/>
                    <a:pt x="317" y="1"/>
                    <a:pt x="25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78" name="Google Shape;7078;p11"/>
            <p:cNvSpPr/>
            <p:nvPr/>
          </p:nvSpPr>
          <p:spPr>
            <a:xfrm>
              <a:off x="4653225" y="3621350"/>
              <a:ext cx="4900" cy="7325"/>
            </a:xfrm>
            <a:custGeom>
              <a:avLst/>
              <a:gdLst/>
              <a:ahLst/>
              <a:cxnLst/>
              <a:rect l="l" t="t" r="r" b="b"/>
              <a:pathLst>
                <a:path w="196" h="293" extrusionOk="0">
                  <a:moveTo>
                    <a:pt x="70" y="1"/>
                  </a:moveTo>
                  <a:cubicBezTo>
                    <a:pt x="50" y="1"/>
                    <a:pt x="27" y="12"/>
                    <a:pt x="1" y="38"/>
                  </a:cubicBezTo>
                  <a:cubicBezTo>
                    <a:pt x="64" y="228"/>
                    <a:pt x="110" y="293"/>
                    <a:pt x="137" y="293"/>
                  </a:cubicBezTo>
                  <a:cubicBezTo>
                    <a:pt x="196" y="293"/>
                    <a:pt x="173" y="1"/>
                    <a:pt x="7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79" name="Google Shape;7079;p11"/>
            <p:cNvSpPr/>
            <p:nvPr/>
          </p:nvSpPr>
          <p:spPr>
            <a:xfrm>
              <a:off x="4630825" y="3622275"/>
              <a:ext cx="5625" cy="7950"/>
            </a:xfrm>
            <a:custGeom>
              <a:avLst/>
              <a:gdLst/>
              <a:ahLst/>
              <a:cxnLst/>
              <a:rect l="l" t="t" r="r" b="b"/>
              <a:pathLst>
                <a:path w="225" h="318" extrusionOk="0">
                  <a:moveTo>
                    <a:pt x="224" y="1"/>
                  </a:moveTo>
                  <a:lnTo>
                    <a:pt x="224" y="1"/>
                  </a:lnTo>
                  <a:cubicBezTo>
                    <a:pt x="224" y="1"/>
                    <a:pt x="0" y="1"/>
                    <a:pt x="0" y="225"/>
                  </a:cubicBezTo>
                  <a:cubicBezTo>
                    <a:pt x="0" y="291"/>
                    <a:pt x="19" y="318"/>
                    <a:pt x="47" y="318"/>
                  </a:cubicBezTo>
                  <a:cubicBezTo>
                    <a:pt x="112" y="318"/>
                    <a:pt x="224" y="159"/>
                    <a:pt x="2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80" name="Google Shape;7080;p11"/>
            <p:cNvSpPr/>
            <p:nvPr/>
          </p:nvSpPr>
          <p:spPr>
            <a:xfrm>
              <a:off x="4765300" y="3678325"/>
              <a:ext cx="11225" cy="7950"/>
            </a:xfrm>
            <a:custGeom>
              <a:avLst/>
              <a:gdLst/>
              <a:ahLst/>
              <a:cxnLst/>
              <a:rect l="l" t="t" r="r" b="b"/>
              <a:pathLst>
                <a:path w="449" h="318" extrusionOk="0">
                  <a:moveTo>
                    <a:pt x="448" y="0"/>
                  </a:moveTo>
                  <a:cubicBezTo>
                    <a:pt x="0" y="0"/>
                    <a:pt x="0" y="0"/>
                    <a:pt x="0" y="224"/>
                  </a:cubicBezTo>
                  <a:cubicBezTo>
                    <a:pt x="66" y="290"/>
                    <a:pt x="131" y="317"/>
                    <a:pt x="191" y="317"/>
                  </a:cubicBezTo>
                  <a:cubicBezTo>
                    <a:pt x="336" y="317"/>
                    <a:pt x="448" y="159"/>
                    <a:pt x="4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81" name="Google Shape;7081;p11"/>
            <p:cNvSpPr/>
            <p:nvPr/>
          </p:nvSpPr>
          <p:spPr>
            <a:xfrm>
              <a:off x="4798900" y="3678325"/>
              <a:ext cx="5625" cy="25"/>
            </a:xfrm>
            <a:custGeom>
              <a:avLst/>
              <a:gdLst/>
              <a:ahLst/>
              <a:cxnLst/>
              <a:rect l="l" t="t" r="r" b="b"/>
              <a:pathLst>
                <a:path w="225" h="1" extrusionOk="0">
                  <a:moveTo>
                    <a:pt x="225" y="0"/>
                  </a:moveTo>
                  <a:lnTo>
                    <a:pt x="1" y="0"/>
                  </a:lnTo>
                  <a:cubicBezTo>
                    <a:pt x="1" y="0"/>
                    <a:pt x="225" y="0"/>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82" name="Google Shape;7082;p11"/>
            <p:cNvSpPr/>
            <p:nvPr/>
          </p:nvSpPr>
          <p:spPr>
            <a:xfrm>
              <a:off x="4059325" y="3689525"/>
              <a:ext cx="11225" cy="25"/>
            </a:xfrm>
            <a:custGeom>
              <a:avLst/>
              <a:gdLst/>
              <a:ahLst/>
              <a:cxnLst/>
              <a:rect l="l" t="t" r="r" b="b"/>
              <a:pathLst>
                <a:path w="449" h="1" extrusionOk="0">
                  <a:moveTo>
                    <a:pt x="448" y="0"/>
                  </a:moveTo>
                  <a:lnTo>
                    <a:pt x="0" y="0"/>
                  </a:lnTo>
                  <a:cubicBezTo>
                    <a:pt x="0" y="0"/>
                    <a:pt x="448" y="0"/>
                    <a:pt x="4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83" name="Google Shape;7083;p11"/>
            <p:cNvSpPr/>
            <p:nvPr/>
          </p:nvSpPr>
          <p:spPr>
            <a:xfrm>
              <a:off x="4770900" y="3692400"/>
              <a:ext cx="4775" cy="8275"/>
            </a:xfrm>
            <a:custGeom>
              <a:avLst/>
              <a:gdLst/>
              <a:ahLst/>
              <a:cxnLst/>
              <a:rect l="l" t="t" r="r" b="b"/>
              <a:pathLst>
                <a:path w="191" h="331" extrusionOk="0">
                  <a:moveTo>
                    <a:pt x="98" y="0"/>
                  </a:moveTo>
                  <a:cubicBezTo>
                    <a:pt x="72" y="0"/>
                    <a:pt x="40" y="31"/>
                    <a:pt x="0" y="109"/>
                  </a:cubicBezTo>
                  <a:cubicBezTo>
                    <a:pt x="55" y="273"/>
                    <a:pt x="96" y="330"/>
                    <a:pt x="124" y="330"/>
                  </a:cubicBezTo>
                  <a:cubicBezTo>
                    <a:pt x="191" y="330"/>
                    <a:pt x="182" y="0"/>
                    <a:pt x="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84" name="Google Shape;7084;p11"/>
            <p:cNvSpPr/>
            <p:nvPr/>
          </p:nvSpPr>
          <p:spPr>
            <a:xfrm>
              <a:off x="4748475" y="3700725"/>
              <a:ext cx="11225" cy="25"/>
            </a:xfrm>
            <a:custGeom>
              <a:avLst/>
              <a:gdLst/>
              <a:ahLst/>
              <a:cxnLst/>
              <a:rect l="l" t="t" r="r" b="b"/>
              <a:pathLst>
                <a:path w="449" h="1" extrusionOk="0">
                  <a:moveTo>
                    <a:pt x="449" y="1"/>
                  </a:moveTo>
                  <a:lnTo>
                    <a:pt x="1" y="1"/>
                  </a:lnTo>
                  <a:cubicBezTo>
                    <a:pt x="1" y="1"/>
                    <a:pt x="449" y="1"/>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85" name="Google Shape;7085;p11"/>
            <p:cNvSpPr/>
            <p:nvPr/>
          </p:nvSpPr>
          <p:spPr>
            <a:xfrm>
              <a:off x="4714875" y="3705550"/>
              <a:ext cx="7700" cy="7325"/>
            </a:xfrm>
            <a:custGeom>
              <a:avLst/>
              <a:gdLst/>
              <a:ahLst/>
              <a:cxnLst/>
              <a:rect l="l" t="t" r="r" b="b"/>
              <a:pathLst>
                <a:path w="308" h="293" extrusionOk="0">
                  <a:moveTo>
                    <a:pt x="234" y="1"/>
                  </a:moveTo>
                  <a:cubicBezTo>
                    <a:pt x="200" y="1"/>
                    <a:pt x="127" y="66"/>
                    <a:pt x="0" y="256"/>
                  </a:cubicBezTo>
                  <a:cubicBezTo>
                    <a:pt x="26" y="282"/>
                    <a:pt x="52" y="293"/>
                    <a:pt x="77" y="293"/>
                  </a:cubicBezTo>
                  <a:cubicBezTo>
                    <a:pt x="206" y="293"/>
                    <a:pt x="307" y="1"/>
                    <a:pt x="2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86" name="Google Shape;7086;p11"/>
            <p:cNvSpPr/>
            <p:nvPr/>
          </p:nvSpPr>
          <p:spPr>
            <a:xfrm>
              <a:off x="2232750" y="3714300"/>
              <a:ext cx="4700" cy="6500"/>
            </a:xfrm>
            <a:custGeom>
              <a:avLst/>
              <a:gdLst/>
              <a:ahLst/>
              <a:cxnLst/>
              <a:rect l="l" t="t" r="r" b="b"/>
              <a:pathLst>
                <a:path w="188" h="260" extrusionOk="0">
                  <a:moveTo>
                    <a:pt x="113" y="1"/>
                  </a:moveTo>
                  <a:cubicBezTo>
                    <a:pt x="86" y="1"/>
                    <a:pt x="48" y="35"/>
                    <a:pt x="1" y="130"/>
                  </a:cubicBezTo>
                  <a:cubicBezTo>
                    <a:pt x="48" y="225"/>
                    <a:pt x="86" y="259"/>
                    <a:pt x="113" y="259"/>
                  </a:cubicBezTo>
                  <a:cubicBezTo>
                    <a:pt x="188" y="259"/>
                    <a:pt x="188" y="1"/>
                    <a:pt x="1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87" name="Google Shape;7087;p11"/>
            <p:cNvSpPr/>
            <p:nvPr/>
          </p:nvSpPr>
          <p:spPr>
            <a:xfrm>
              <a:off x="3992075" y="3723150"/>
              <a:ext cx="5625" cy="25"/>
            </a:xfrm>
            <a:custGeom>
              <a:avLst/>
              <a:gdLst/>
              <a:ahLst/>
              <a:cxnLst/>
              <a:rect l="l" t="t" r="r" b="b"/>
              <a:pathLst>
                <a:path w="225" h="1" extrusionOk="0">
                  <a:moveTo>
                    <a:pt x="225" y="0"/>
                  </a:moveTo>
                  <a:lnTo>
                    <a:pt x="1" y="0"/>
                  </a:lnTo>
                  <a:cubicBezTo>
                    <a:pt x="1" y="0"/>
                    <a:pt x="225" y="0"/>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88" name="Google Shape;7088;p11"/>
            <p:cNvSpPr/>
            <p:nvPr/>
          </p:nvSpPr>
          <p:spPr>
            <a:xfrm>
              <a:off x="4653225" y="3731850"/>
              <a:ext cx="5625" cy="2525"/>
            </a:xfrm>
            <a:custGeom>
              <a:avLst/>
              <a:gdLst/>
              <a:ahLst/>
              <a:cxnLst/>
              <a:rect l="l" t="t" r="r" b="b"/>
              <a:pathLst>
                <a:path w="225" h="101" extrusionOk="0">
                  <a:moveTo>
                    <a:pt x="59" y="1"/>
                  </a:moveTo>
                  <a:cubicBezTo>
                    <a:pt x="26" y="1"/>
                    <a:pt x="1" y="26"/>
                    <a:pt x="1" y="100"/>
                  </a:cubicBezTo>
                  <a:lnTo>
                    <a:pt x="225" y="100"/>
                  </a:lnTo>
                  <a:cubicBezTo>
                    <a:pt x="225" y="100"/>
                    <a:pt x="125" y="1"/>
                    <a:pt x="5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89" name="Google Shape;7089;p11"/>
            <p:cNvSpPr/>
            <p:nvPr/>
          </p:nvSpPr>
          <p:spPr>
            <a:xfrm>
              <a:off x="5224725" y="3737450"/>
              <a:ext cx="22450" cy="6725"/>
            </a:xfrm>
            <a:custGeom>
              <a:avLst/>
              <a:gdLst/>
              <a:ahLst/>
              <a:cxnLst/>
              <a:rect l="l" t="t" r="r" b="b"/>
              <a:pathLst>
                <a:path w="898" h="269" extrusionOk="0">
                  <a:moveTo>
                    <a:pt x="449" y="1"/>
                  </a:moveTo>
                  <a:cubicBezTo>
                    <a:pt x="374" y="1"/>
                    <a:pt x="300" y="26"/>
                    <a:pt x="225" y="100"/>
                  </a:cubicBezTo>
                  <a:cubicBezTo>
                    <a:pt x="1" y="212"/>
                    <a:pt x="169" y="268"/>
                    <a:pt x="393" y="268"/>
                  </a:cubicBezTo>
                  <a:cubicBezTo>
                    <a:pt x="617" y="268"/>
                    <a:pt x="897" y="212"/>
                    <a:pt x="897" y="100"/>
                  </a:cubicBezTo>
                  <a:cubicBezTo>
                    <a:pt x="748" y="100"/>
                    <a:pt x="598" y="1"/>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90" name="Google Shape;7090;p11"/>
            <p:cNvSpPr/>
            <p:nvPr/>
          </p:nvSpPr>
          <p:spPr>
            <a:xfrm>
              <a:off x="2210350" y="3739950"/>
              <a:ext cx="16825" cy="16825"/>
            </a:xfrm>
            <a:custGeom>
              <a:avLst/>
              <a:gdLst/>
              <a:ahLst/>
              <a:cxnLst/>
              <a:rect l="l" t="t" r="r" b="b"/>
              <a:pathLst>
                <a:path w="673" h="673" extrusionOk="0">
                  <a:moveTo>
                    <a:pt x="673" y="0"/>
                  </a:moveTo>
                  <a:cubicBezTo>
                    <a:pt x="225" y="0"/>
                    <a:pt x="0" y="224"/>
                    <a:pt x="0" y="673"/>
                  </a:cubicBezTo>
                  <a:cubicBezTo>
                    <a:pt x="673" y="673"/>
                    <a:pt x="449" y="224"/>
                    <a:pt x="6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91" name="Google Shape;7091;p11"/>
            <p:cNvSpPr/>
            <p:nvPr/>
          </p:nvSpPr>
          <p:spPr>
            <a:xfrm>
              <a:off x="4283425" y="3739950"/>
              <a:ext cx="5650" cy="25"/>
            </a:xfrm>
            <a:custGeom>
              <a:avLst/>
              <a:gdLst/>
              <a:ahLst/>
              <a:cxnLst/>
              <a:rect l="l" t="t" r="r" b="b"/>
              <a:pathLst>
                <a:path w="226" h="1" extrusionOk="0">
                  <a:moveTo>
                    <a:pt x="225" y="0"/>
                  </a:moveTo>
                  <a:lnTo>
                    <a:pt x="1" y="0"/>
                  </a:lnTo>
                  <a:cubicBezTo>
                    <a:pt x="1" y="0"/>
                    <a:pt x="225" y="0"/>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92" name="Google Shape;7092;p11"/>
            <p:cNvSpPr/>
            <p:nvPr/>
          </p:nvSpPr>
          <p:spPr>
            <a:xfrm>
              <a:off x="4793300" y="3739950"/>
              <a:ext cx="5625" cy="5625"/>
            </a:xfrm>
            <a:custGeom>
              <a:avLst/>
              <a:gdLst/>
              <a:ahLst/>
              <a:cxnLst/>
              <a:rect l="l" t="t" r="r" b="b"/>
              <a:pathLst>
                <a:path w="225" h="225" extrusionOk="0">
                  <a:moveTo>
                    <a:pt x="225" y="0"/>
                  </a:moveTo>
                  <a:lnTo>
                    <a:pt x="225" y="0"/>
                  </a:lnTo>
                  <a:cubicBezTo>
                    <a:pt x="225" y="0"/>
                    <a:pt x="1" y="224"/>
                    <a:pt x="1" y="224"/>
                  </a:cubicBezTo>
                  <a:cubicBezTo>
                    <a:pt x="1" y="224"/>
                    <a:pt x="225" y="224"/>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93" name="Google Shape;7093;p11"/>
            <p:cNvSpPr/>
            <p:nvPr/>
          </p:nvSpPr>
          <p:spPr>
            <a:xfrm>
              <a:off x="5028625" y="3745550"/>
              <a:ext cx="11225" cy="2525"/>
            </a:xfrm>
            <a:custGeom>
              <a:avLst/>
              <a:gdLst/>
              <a:ahLst/>
              <a:cxnLst/>
              <a:rect l="l" t="t" r="r" b="b"/>
              <a:pathLst>
                <a:path w="449" h="101" extrusionOk="0">
                  <a:moveTo>
                    <a:pt x="1" y="0"/>
                  </a:moveTo>
                  <a:cubicBezTo>
                    <a:pt x="1" y="0"/>
                    <a:pt x="200" y="100"/>
                    <a:pt x="333" y="100"/>
                  </a:cubicBezTo>
                  <a:cubicBezTo>
                    <a:pt x="399" y="100"/>
                    <a:pt x="449" y="75"/>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94" name="Google Shape;7094;p11"/>
            <p:cNvSpPr/>
            <p:nvPr/>
          </p:nvSpPr>
          <p:spPr>
            <a:xfrm>
              <a:off x="5047300" y="3748650"/>
              <a:ext cx="22450" cy="5025"/>
            </a:xfrm>
            <a:custGeom>
              <a:avLst/>
              <a:gdLst/>
              <a:ahLst/>
              <a:cxnLst/>
              <a:rect l="l" t="t" r="r" b="b"/>
              <a:pathLst>
                <a:path w="898" h="201" extrusionOk="0">
                  <a:moveTo>
                    <a:pt x="474" y="1"/>
                  </a:moveTo>
                  <a:cubicBezTo>
                    <a:pt x="399" y="1"/>
                    <a:pt x="299" y="26"/>
                    <a:pt x="150" y="101"/>
                  </a:cubicBezTo>
                  <a:cubicBezTo>
                    <a:pt x="1" y="101"/>
                    <a:pt x="449" y="200"/>
                    <a:pt x="698" y="200"/>
                  </a:cubicBezTo>
                  <a:cubicBezTo>
                    <a:pt x="822" y="200"/>
                    <a:pt x="897" y="175"/>
                    <a:pt x="822" y="101"/>
                  </a:cubicBezTo>
                  <a:cubicBezTo>
                    <a:pt x="673" y="101"/>
                    <a:pt x="623" y="1"/>
                    <a:pt x="47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95" name="Google Shape;7095;p11"/>
            <p:cNvSpPr/>
            <p:nvPr/>
          </p:nvSpPr>
          <p:spPr>
            <a:xfrm>
              <a:off x="6378925" y="3744775"/>
              <a:ext cx="7725" cy="7325"/>
            </a:xfrm>
            <a:custGeom>
              <a:avLst/>
              <a:gdLst/>
              <a:ahLst/>
              <a:cxnLst/>
              <a:rect l="l" t="t" r="r" b="b"/>
              <a:pathLst>
                <a:path w="309" h="293" extrusionOk="0">
                  <a:moveTo>
                    <a:pt x="235" y="1"/>
                  </a:moveTo>
                  <a:cubicBezTo>
                    <a:pt x="201" y="1"/>
                    <a:pt x="128" y="65"/>
                    <a:pt x="1" y="256"/>
                  </a:cubicBezTo>
                  <a:cubicBezTo>
                    <a:pt x="27" y="282"/>
                    <a:pt x="53" y="293"/>
                    <a:pt x="78" y="293"/>
                  </a:cubicBezTo>
                  <a:cubicBezTo>
                    <a:pt x="207" y="293"/>
                    <a:pt x="308" y="1"/>
                    <a:pt x="23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96" name="Google Shape;7096;p11"/>
            <p:cNvSpPr/>
            <p:nvPr/>
          </p:nvSpPr>
          <p:spPr>
            <a:xfrm>
              <a:off x="5079050" y="3749575"/>
              <a:ext cx="14375" cy="7200"/>
            </a:xfrm>
            <a:custGeom>
              <a:avLst/>
              <a:gdLst/>
              <a:ahLst/>
              <a:cxnLst/>
              <a:rect l="l" t="t" r="r" b="b"/>
              <a:pathLst>
                <a:path w="575" h="288" extrusionOk="0">
                  <a:moveTo>
                    <a:pt x="460" y="1"/>
                  </a:moveTo>
                  <a:cubicBezTo>
                    <a:pt x="431" y="1"/>
                    <a:pt x="359" y="19"/>
                    <a:pt x="225" y="64"/>
                  </a:cubicBezTo>
                  <a:cubicBezTo>
                    <a:pt x="225" y="64"/>
                    <a:pt x="1" y="288"/>
                    <a:pt x="1" y="288"/>
                  </a:cubicBezTo>
                  <a:cubicBezTo>
                    <a:pt x="1" y="288"/>
                    <a:pt x="574" y="1"/>
                    <a:pt x="46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97" name="Google Shape;7097;p11"/>
            <p:cNvSpPr/>
            <p:nvPr/>
          </p:nvSpPr>
          <p:spPr>
            <a:xfrm>
              <a:off x="5023025" y="3756750"/>
              <a:ext cx="22425" cy="11225"/>
            </a:xfrm>
            <a:custGeom>
              <a:avLst/>
              <a:gdLst/>
              <a:ahLst/>
              <a:cxnLst/>
              <a:rect l="l" t="t" r="r" b="b"/>
              <a:pathLst>
                <a:path w="897" h="449" extrusionOk="0">
                  <a:moveTo>
                    <a:pt x="897" y="1"/>
                  </a:moveTo>
                  <a:cubicBezTo>
                    <a:pt x="449" y="1"/>
                    <a:pt x="0" y="1"/>
                    <a:pt x="225" y="449"/>
                  </a:cubicBezTo>
                  <a:cubicBezTo>
                    <a:pt x="673" y="449"/>
                    <a:pt x="673" y="225"/>
                    <a:pt x="8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98" name="Google Shape;7098;p11"/>
            <p:cNvSpPr/>
            <p:nvPr/>
          </p:nvSpPr>
          <p:spPr>
            <a:xfrm>
              <a:off x="4821325" y="3762450"/>
              <a:ext cx="15625" cy="8275"/>
            </a:xfrm>
            <a:custGeom>
              <a:avLst/>
              <a:gdLst/>
              <a:ahLst/>
              <a:cxnLst/>
              <a:rect l="l" t="t" r="r" b="b"/>
              <a:pathLst>
                <a:path w="625" h="331" extrusionOk="0">
                  <a:moveTo>
                    <a:pt x="566" y="0"/>
                  </a:moveTo>
                  <a:cubicBezTo>
                    <a:pt x="541" y="0"/>
                    <a:pt x="442" y="58"/>
                    <a:pt x="224" y="221"/>
                  </a:cubicBezTo>
                  <a:cubicBezTo>
                    <a:pt x="224" y="221"/>
                    <a:pt x="125" y="121"/>
                    <a:pt x="58" y="121"/>
                  </a:cubicBezTo>
                  <a:cubicBezTo>
                    <a:pt x="25" y="121"/>
                    <a:pt x="0" y="146"/>
                    <a:pt x="0" y="221"/>
                  </a:cubicBezTo>
                  <a:cubicBezTo>
                    <a:pt x="0" y="300"/>
                    <a:pt x="35" y="330"/>
                    <a:pt x="87" y="330"/>
                  </a:cubicBezTo>
                  <a:cubicBezTo>
                    <a:pt x="260" y="330"/>
                    <a:pt x="625" y="0"/>
                    <a:pt x="56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99" name="Google Shape;7099;p11"/>
            <p:cNvSpPr/>
            <p:nvPr/>
          </p:nvSpPr>
          <p:spPr>
            <a:xfrm>
              <a:off x="4981000" y="3762350"/>
              <a:ext cx="8425" cy="4225"/>
            </a:xfrm>
            <a:custGeom>
              <a:avLst/>
              <a:gdLst/>
              <a:ahLst/>
              <a:cxnLst/>
              <a:rect l="l" t="t" r="r" b="b"/>
              <a:pathLst>
                <a:path w="337" h="169" extrusionOk="0">
                  <a:moveTo>
                    <a:pt x="113" y="1"/>
                  </a:moveTo>
                  <a:cubicBezTo>
                    <a:pt x="1" y="113"/>
                    <a:pt x="57" y="169"/>
                    <a:pt x="141" y="169"/>
                  </a:cubicBezTo>
                  <a:cubicBezTo>
                    <a:pt x="225" y="169"/>
                    <a:pt x="337" y="113"/>
                    <a:pt x="33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00" name="Google Shape;7100;p11"/>
            <p:cNvSpPr/>
            <p:nvPr/>
          </p:nvSpPr>
          <p:spPr>
            <a:xfrm>
              <a:off x="4967000" y="3762350"/>
              <a:ext cx="25" cy="5625"/>
            </a:xfrm>
            <a:custGeom>
              <a:avLst/>
              <a:gdLst/>
              <a:ahLst/>
              <a:cxnLst/>
              <a:rect l="l" t="t" r="r" b="b"/>
              <a:pathLst>
                <a:path w="1" h="225" extrusionOk="0">
                  <a:moveTo>
                    <a:pt x="0" y="225"/>
                  </a:moveTo>
                  <a:lnTo>
                    <a:pt x="0" y="225"/>
                  </a:lnTo>
                  <a:cubicBezTo>
                    <a:pt x="0" y="1"/>
                    <a:pt x="0" y="225"/>
                    <a:pt x="0" y="225"/>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01" name="Google Shape;7101;p11"/>
            <p:cNvSpPr/>
            <p:nvPr/>
          </p:nvSpPr>
          <p:spPr>
            <a:xfrm>
              <a:off x="5230325" y="3761450"/>
              <a:ext cx="10125" cy="13050"/>
            </a:xfrm>
            <a:custGeom>
              <a:avLst/>
              <a:gdLst/>
              <a:ahLst/>
              <a:cxnLst/>
              <a:rect l="l" t="t" r="r" b="b"/>
              <a:pathLst>
                <a:path w="405" h="522" extrusionOk="0">
                  <a:moveTo>
                    <a:pt x="135" y="1"/>
                  </a:moveTo>
                  <a:cubicBezTo>
                    <a:pt x="96" y="1"/>
                    <a:pt x="51" y="12"/>
                    <a:pt x="1" y="37"/>
                  </a:cubicBezTo>
                  <a:lnTo>
                    <a:pt x="1" y="485"/>
                  </a:lnTo>
                  <a:cubicBezTo>
                    <a:pt x="51" y="510"/>
                    <a:pt x="96" y="521"/>
                    <a:pt x="135" y="521"/>
                  </a:cubicBezTo>
                  <a:cubicBezTo>
                    <a:pt x="404" y="521"/>
                    <a:pt x="404" y="1"/>
                    <a:pt x="13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02" name="Google Shape;7102;p11"/>
            <p:cNvSpPr/>
            <p:nvPr/>
          </p:nvSpPr>
          <p:spPr>
            <a:xfrm>
              <a:off x="4451525" y="3769350"/>
              <a:ext cx="11225" cy="6725"/>
            </a:xfrm>
            <a:custGeom>
              <a:avLst/>
              <a:gdLst/>
              <a:ahLst/>
              <a:cxnLst/>
              <a:rect l="l" t="t" r="r" b="b"/>
              <a:pathLst>
                <a:path w="449" h="269" extrusionOk="0">
                  <a:moveTo>
                    <a:pt x="309" y="1"/>
                  </a:moveTo>
                  <a:cubicBezTo>
                    <a:pt x="225" y="1"/>
                    <a:pt x="113" y="57"/>
                    <a:pt x="0" y="169"/>
                  </a:cubicBezTo>
                  <a:cubicBezTo>
                    <a:pt x="150" y="169"/>
                    <a:pt x="299" y="269"/>
                    <a:pt x="382" y="269"/>
                  </a:cubicBezTo>
                  <a:cubicBezTo>
                    <a:pt x="424" y="269"/>
                    <a:pt x="449" y="244"/>
                    <a:pt x="449" y="169"/>
                  </a:cubicBezTo>
                  <a:cubicBezTo>
                    <a:pt x="449" y="57"/>
                    <a:pt x="393" y="1"/>
                    <a:pt x="30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03" name="Google Shape;7103;p11"/>
            <p:cNvSpPr/>
            <p:nvPr/>
          </p:nvSpPr>
          <p:spPr>
            <a:xfrm>
              <a:off x="5006225" y="3762350"/>
              <a:ext cx="25" cy="22450"/>
            </a:xfrm>
            <a:custGeom>
              <a:avLst/>
              <a:gdLst/>
              <a:ahLst/>
              <a:cxnLst/>
              <a:rect l="l" t="t" r="r" b="b"/>
              <a:pathLst>
                <a:path w="1" h="898" extrusionOk="0">
                  <a:moveTo>
                    <a:pt x="0" y="449"/>
                  </a:moveTo>
                  <a:cubicBezTo>
                    <a:pt x="0" y="897"/>
                    <a:pt x="0" y="1"/>
                    <a:pt x="0" y="449"/>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04" name="Google Shape;7104;p11"/>
            <p:cNvSpPr/>
            <p:nvPr/>
          </p:nvSpPr>
          <p:spPr>
            <a:xfrm>
              <a:off x="5028625" y="3767950"/>
              <a:ext cx="11225" cy="5650"/>
            </a:xfrm>
            <a:custGeom>
              <a:avLst/>
              <a:gdLst/>
              <a:ahLst/>
              <a:cxnLst/>
              <a:rect l="l" t="t" r="r" b="b"/>
              <a:pathLst>
                <a:path w="449" h="226" extrusionOk="0">
                  <a:moveTo>
                    <a:pt x="449" y="1"/>
                  </a:moveTo>
                  <a:cubicBezTo>
                    <a:pt x="449" y="1"/>
                    <a:pt x="1" y="1"/>
                    <a:pt x="1" y="225"/>
                  </a:cubicBezTo>
                  <a:cubicBezTo>
                    <a:pt x="1" y="225"/>
                    <a:pt x="449" y="225"/>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05" name="Google Shape;7105;p11"/>
            <p:cNvSpPr/>
            <p:nvPr/>
          </p:nvSpPr>
          <p:spPr>
            <a:xfrm>
              <a:off x="6294900" y="3770325"/>
              <a:ext cx="7825" cy="6500"/>
            </a:xfrm>
            <a:custGeom>
              <a:avLst/>
              <a:gdLst/>
              <a:ahLst/>
              <a:cxnLst/>
              <a:rect l="l" t="t" r="r" b="b"/>
              <a:pathLst>
                <a:path w="313" h="260" extrusionOk="0">
                  <a:moveTo>
                    <a:pt x="201" y="1"/>
                  </a:moveTo>
                  <a:cubicBezTo>
                    <a:pt x="160" y="1"/>
                    <a:pt x="95" y="35"/>
                    <a:pt x="0" y="130"/>
                  </a:cubicBezTo>
                  <a:cubicBezTo>
                    <a:pt x="48" y="225"/>
                    <a:pt x="95" y="259"/>
                    <a:pt x="136" y="259"/>
                  </a:cubicBezTo>
                  <a:cubicBezTo>
                    <a:pt x="248" y="259"/>
                    <a:pt x="313" y="1"/>
                    <a:pt x="20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06" name="Google Shape;7106;p11"/>
            <p:cNvSpPr/>
            <p:nvPr/>
          </p:nvSpPr>
          <p:spPr>
            <a:xfrm>
              <a:off x="1308275" y="3771700"/>
              <a:ext cx="33650" cy="9975"/>
            </a:xfrm>
            <a:custGeom>
              <a:avLst/>
              <a:gdLst/>
              <a:ahLst/>
              <a:cxnLst/>
              <a:rect l="l" t="t" r="r" b="b"/>
              <a:pathLst>
                <a:path w="1346" h="399" extrusionOk="0">
                  <a:moveTo>
                    <a:pt x="399" y="0"/>
                  </a:moveTo>
                  <a:cubicBezTo>
                    <a:pt x="274" y="0"/>
                    <a:pt x="150" y="75"/>
                    <a:pt x="0" y="299"/>
                  </a:cubicBezTo>
                  <a:cubicBezTo>
                    <a:pt x="150" y="299"/>
                    <a:pt x="598" y="399"/>
                    <a:pt x="947" y="399"/>
                  </a:cubicBezTo>
                  <a:cubicBezTo>
                    <a:pt x="1121" y="399"/>
                    <a:pt x="1270" y="374"/>
                    <a:pt x="1345" y="299"/>
                  </a:cubicBezTo>
                  <a:cubicBezTo>
                    <a:pt x="897" y="299"/>
                    <a:pt x="648" y="0"/>
                    <a:pt x="39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07" name="Google Shape;7107;p11"/>
            <p:cNvSpPr/>
            <p:nvPr/>
          </p:nvSpPr>
          <p:spPr>
            <a:xfrm>
              <a:off x="4944575" y="3770325"/>
              <a:ext cx="9375" cy="6500"/>
            </a:xfrm>
            <a:custGeom>
              <a:avLst/>
              <a:gdLst/>
              <a:ahLst/>
              <a:cxnLst/>
              <a:rect l="l" t="t" r="r" b="b"/>
              <a:pathLst>
                <a:path w="375" h="260" extrusionOk="0">
                  <a:moveTo>
                    <a:pt x="225" y="1"/>
                  </a:moveTo>
                  <a:cubicBezTo>
                    <a:pt x="170" y="1"/>
                    <a:pt x="96" y="35"/>
                    <a:pt x="1" y="130"/>
                  </a:cubicBezTo>
                  <a:cubicBezTo>
                    <a:pt x="96" y="225"/>
                    <a:pt x="170" y="259"/>
                    <a:pt x="225" y="259"/>
                  </a:cubicBezTo>
                  <a:cubicBezTo>
                    <a:pt x="374" y="259"/>
                    <a:pt x="374" y="1"/>
                    <a:pt x="2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08" name="Google Shape;7108;p11"/>
            <p:cNvSpPr/>
            <p:nvPr/>
          </p:nvSpPr>
          <p:spPr>
            <a:xfrm>
              <a:off x="4961400" y="3773575"/>
              <a:ext cx="11225" cy="2500"/>
            </a:xfrm>
            <a:custGeom>
              <a:avLst/>
              <a:gdLst/>
              <a:ahLst/>
              <a:cxnLst/>
              <a:rect l="l" t="t" r="r" b="b"/>
              <a:pathLst>
                <a:path w="449" h="100" extrusionOk="0">
                  <a:moveTo>
                    <a:pt x="0" y="0"/>
                  </a:moveTo>
                  <a:cubicBezTo>
                    <a:pt x="0" y="0"/>
                    <a:pt x="199" y="100"/>
                    <a:pt x="332" y="100"/>
                  </a:cubicBezTo>
                  <a:cubicBezTo>
                    <a:pt x="399" y="100"/>
                    <a:pt x="448" y="75"/>
                    <a:pt x="4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09" name="Google Shape;7109;p11"/>
            <p:cNvSpPr/>
            <p:nvPr/>
          </p:nvSpPr>
          <p:spPr>
            <a:xfrm>
              <a:off x="1409125" y="3784775"/>
              <a:ext cx="173725" cy="39250"/>
            </a:xfrm>
            <a:custGeom>
              <a:avLst/>
              <a:gdLst/>
              <a:ahLst/>
              <a:cxnLst/>
              <a:rect l="l" t="t" r="r" b="b"/>
              <a:pathLst>
                <a:path w="6949" h="1570" extrusionOk="0">
                  <a:moveTo>
                    <a:pt x="1" y="0"/>
                  </a:moveTo>
                  <a:cubicBezTo>
                    <a:pt x="2242" y="897"/>
                    <a:pt x="4483" y="1569"/>
                    <a:pt x="6948" y="1569"/>
                  </a:cubicBezTo>
                  <a:cubicBezTo>
                    <a:pt x="4483" y="1121"/>
                    <a:pt x="2466" y="449"/>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10" name="Google Shape;7110;p11"/>
            <p:cNvSpPr/>
            <p:nvPr/>
          </p:nvSpPr>
          <p:spPr>
            <a:xfrm>
              <a:off x="2210350" y="3790375"/>
              <a:ext cx="11225" cy="7950"/>
            </a:xfrm>
            <a:custGeom>
              <a:avLst/>
              <a:gdLst/>
              <a:ahLst/>
              <a:cxnLst/>
              <a:rect l="l" t="t" r="r" b="b"/>
              <a:pathLst>
                <a:path w="449" h="318" extrusionOk="0">
                  <a:moveTo>
                    <a:pt x="449" y="0"/>
                  </a:moveTo>
                  <a:cubicBezTo>
                    <a:pt x="0" y="0"/>
                    <a:pt x="0" y="0"/>
                    <a:pt x="0" y="225"/>
                  </a:cubicBezTo>
                  <a:cubicBezTo>
                    <a:pt x="66" y="290"/>
                    <a:pt x="132" y="317"/>
                    <a:pt x="192" y="317"/>
                  </a:cubicBezTo>
                  <a:cubicBezTo>
                    <a:pt x="337" y="317"/>
                    <a:pt x="449" y="159"/>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11" name="Google Shape;7111;p11"/>
            <p:cNvSpPr/>
            <p:nvPr/>
          </p:nvSpPr>
          <p:spPr>
            <a:xfrm>
              <a:off x="4524375" y="3795975"/>
              <a:ext cx="16825" cy="11225"/>
            </a:xfrm>
            <a:custGeom>
              <a:avLst/>
              <a:gdLst/>
              <a:ahLst/>
              <a:cxnLst/>
              <a:rect l="l" t="t" r="r" b="b"/>
              <a:pathLst>
                <a:path w="673" h="449" extrusionOk="0">
                  <a:moveTo>
                    <a:pt x="448" y="1"/>
                  </a:moveTo>
                  <a:cubicBezTo>
                    <a:pt x="448" y="449"/>
                    <a:pt x="0" y="449"/>
                    <a:pt x="672" y="449"/>
                  </a:cubicBezTo>
                  <a:cubicBezTo>
                    <a:pt x="672" y="225"/>
                    <a:pt x="672" y="1"/>
                    <a:pt x="4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12" name="Google Shape;7112;p11"/>
            <p:cNvSpPr/>
            <p:nvPr/>
          </p:nvSpPr>
          <p:spPr>
            <a:xfrm>
              <a:off x="4804500" y="3801575"/>
              <a:ext cx="16850" cy="7950"/>
            </a:xfrm>
            <a:custGeom>
              <a:avLst/>
              <a:gdLst/>
              <a:ahLst/>
              <a:cxnLst/>
              <a:rect l="l" t="t" r="r" b="b"/>
              <a:pathLst>
                <a:path w="674" h="318" extrusionOk="0">
                  <a:moveTo>
                    <a:pt x="673" y="1"/>
                  </a:moveTo>
                  <a:cubicBezTo>
                    <a:pt x="225" y="1"/>
                    <a:pt x="1" y="1"/>
                    <a:pt x="225" y="225"/>
                  </a:cubicBezTo>
                  <a:cubicBezTo>
                    <a:pt x="291" y="290"/>
                    <a:pt x="356" y="318"/>
                    <a:pt x="416" y="318"/>
                  </a:cubicBezTo>
                  <a:cubicBezTo>
                    <a:pt x="561" y="318"/>
                    <a:pt x="673" y="159"/>
                    <a:pt x="6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13" name="Google Shape;7113;p11"/>
            <p:cNvSpPr/>
            <p:nvPr/>
          </p:nvSpPr>
          <p:spPr>
            <a:xfrm>
              <a:off x="5219125" y="3803950"/>
              <a:ext cx="4700" cy="6500"/>
            </a:xfrm>
            <a:custGeom>
              <a:avLst/>
              <a:gdLst/>
              <a:ahLst/>
              <a:cxnLst/>
              <a:rect l="l" t="t" r="r" b="b"/>
              <a:pathLst>
                <a:path w="188" h="260" extrusionOk="0">
                  <a:moveTo>
                    <a:pt x="113" y="0"/>
                  </a:moveTo>
                  <a:cubicBezTo>
                    <a:pt x="85" y="0"/>
                    <a:pt x="48" y="35"/>
                    <a:pt x="1" y="130"/>
                  </a:cubicBezTo>
                  <a:cubicBezTo>
                    <a:pt x="48" y="224"/>
                    <a:pt x="85" y="259"/>
                    <a:pt x="113" y="259"/>
                  </a:cubicBezTo>
                  <a:cubicBezTo>
                    <a:pt x="187" y="259"/>
                    <a:pt x="187" y="0"/>
                    <a:pt x="11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14" name="Google Shape;7114;p11"/>
            <p:cNvSpPr/>
            <p:nvPr/>
          </p:nvSpPr>
          <p:spPr>
            <a:xfrm>
              <a:off x="5235925" y="3803950"/>
              <a:ext cx="4700" cy="6500"/>
            </a:xfrm>
            <a:custGeom>
              <a:avLst/>
              <a:gdLst/>
              <a:ahLst/>
              <a:cxnLst/>
              <a:rect l="l" t="t" r="r" b="b"/>
              <a:pathLst>
                <a:path w="188" h="260" extrusionOk="0">
                  <a:moveTo>
                    <a:pt x="113" y="0"/>
                  </a:moveTo>
                  <a:cubicBezTo>
                    <a:pt x="86" y="0"/>
                    <a:pt x="48" y="35"/>
                    <a:pt x="1" y="130"/>
                  </a:cubicBezTo>
                  <a:cubicBezTo>
                    <a:pt x="48" y="224"/>
                    <a:pt x="86" y="259"/>
                    <a:pt x="113" y="259"/>
                  </a:cubicBezTo>
                  <a:cubicBezTo>
                    <a:pt x="188" y="259"/>
                    <a:pt x="188" y="0"/>
                    <a:pt x="11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15" name="Google Shape;7115;p11"/>
            <p:cNvSpPr/>
            <p:nvPr/>
          </p:nvSpPr>
          <p:spPr>
            <a:xfrm>
              <a:off x="4877350" y="3803950"/>
              <a:ext cx="4700" cy="6500"/>
            </a:xfrm>
            <a:custGeom>
              <a:avLst/>
              <a:gdLst/>
              <a:ahLst/>
              <a:cxnLst/>
              <a:rect l="l" t="t" r="r" b="b"/>
              <a:pathLst>
                <a:path w="188" h="260" extrusionOk="0">
                  <a:moveTo>
                    <a:pt x="112" y="0"/>
                  </a:moveTo>
                  <a:cubicBezTo>
                    <a:pt x="85" y="0"/>
                    <a:pt x="48" y="35"/>
                    <a:pt x="0" y="130"/>
                  </a:cubicBezTo>
                  <a:cubicBezTo>
                    <a:pt x="48" y="224"/>
                    <a:pt x="85" y="259"/>
                    <a:pt x="112" y="259"/>
                  </a:cubicBezTo>
                  <a:cubicBezTo>
                    <a:pt x="187" y="259"/>
                    <a:pt x="187" y="0"/>
                    <a:pt x="11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16" name="Google Shape;7116;p11"/>
            <p:cNvSpPr/>
            <p:nvPr/>
          </p:nvSpPr>
          <p:spPr>
            <a:xfrm>
              <a:off x="4602800" y="3809550"/>
              <a:ext cx="4700" cy="6500"/>
            </a:xfrm>
            <a:custGeom>
              <a:avLst/>
              <a:gdLst/>
              <a:ahLst/>
              <a:cxnLst/>
              <a:rect l="l" t="t" r="r" b="b"/>
              <a:pathLst>
                <a:path w="188" h="260" extrusionOk="0">
                  <a:moveTo>
                    <a:pt x="113" y="0"/>
                  </a:moveTo>
                  <a:cubicBezTo>
                    <a:pt x="85" y="0"/>
                    <a:pt x="48" y="35"/>
                    <a:pt x="1" y="130"/>
                  </a:cubicBezTo>
                  <a:cubicBezTo>
                    <a:pt x="48" y="225"/>
                    <a:pt x="85" y="259"/>
                    <a:pt x="113" y="259"/>
                  </a:cubicBezTo>
                  <a:cubicBezTo>
                    <a:pt x="187" y="259"/>
                    <a:pt x="187" y="0"/>
                    <a:pt x="11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17" name="Google Shape;7117;p11"/>
            <p:cNvSpPr/>
            <p:nvPr/>
          </p:nvSpPr>
          <p:spPr>
            <a:xfrm>
              <a:off x="4978200" y="3815150"/>
              <a:ext cx="4700" cy="6500"/>
            </a:xfrm>
            <a:custGeom>
              <a:avLst/>
              <a:gdLst/>
              <a:ahLst/>
              <a:cxnLst/>
              <a:rect l="l" t="t" r="r" b="b"/>
              <a:pathLst>
                <a:path w="188" h="260" extrusionOk="0">
                  <a:moveTo>
                    <a:pt x="113" y="1"/>
                  </a:moveTo>
                  <a:cubicBezTo>
                    <a:pt x="85" y="1"/>
                    <a:pt x="48" y="35"/>
                    <a:pt x="1" y="130"/>
                  </a:cubicBezTo>
                  <a:cubicBezTo>
                    <a:pt x="48" y="225"/>
                    <a:pt x="85" y="259"/>
                    <a:pt x="113" y="259"/>
                  </a:cubicBezTo>
                  <a:cubicBezTo>
                    <a:pt x="187" y="259"/>
                    <a:pt x="187" y="1"/>
                    <a:pt x="1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18" name="Google Shape;7118;p11"/>
            <p:cNvSpPr/>
            <p:nvPr/>
          </p:nvSpPr>
          <p:spPr>
            <a:xfrm>
              <a:off x="5011825" y="3815150"/>
              <a:ext cx="7825" cy="6500"/>
            </a:xfrm>
            <a:custGeom>
              <a:avLst/>
              <a:gdLst/>
              <a:ahLst/>
              <a:cxnLst/>
              <a:rect l="l" t="t" r="r" b="b"/>
              <a:pathLst>
                <a:path w="313" h="260" extrusionOk="0">
                  <a:moveTo>
                    <a:pt x="201" y="1"/>
                  </a:moveTo>
                  <a:cubicBezTo>
                    <a:pt x="160" y="1"/>
                    <a:pt x="95" y="35"/>
                    <a:pt x="0" y="130"/>
                  </a:cubicBezTo>
                  <a:cubicBezTo>
                    <a:pt x="48" y="225"/>
                    <a:pt x="95" y="259"/>
                    <a:pt x="136" y="259"/>
                  </a:cubicBezTo>
                  <a:cubicBezTo>
                    <a:pt x="248" y="259"/>
                    <a:pt x="313" y="1"/>
                    <a:pt x="20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19" name="Google Shape;7119;p11"/>
            <p:cNvSpPr/>
            <p:nvPr/>
          </p:nvSpPr>
          <p:spPr>
            <a:xfrm>
              <a:off x="5217250" y="3818375"/>
              <a:ext cx="22450" cy="7500"/>
            </a:xfrm>
            <a:custGeom>
              <a:avLst/>
              <a:gdLst/>
              <a:ahLst/>
              <a:cxnLst/>
              <a:rect l="l" t="t" r="r" b="b"/>
              <a:pathLst>
                <a:path w="898" h="300" extrusionOk="0">
                  <a:moveTo>
                    <a:pt x="300" y="1"/>
                  </a:moveTo>
                  <a:cubicBezTo>
                    <a:pt x="1" y="225"/>
                    <a:pt x="1" y="300"/>
                    <a:pt x="100" y="300"/>
                  </a:cubicBezTo>
                  <a:cubicBezTo>
                    <a:pt x="300" y="300"/>
                    <a:pt x="897" y="1"/>
                    <a:pt x="30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20" name="Google Shape;7120;p11"/>
            <p:cNvSpPr/>
            <p:nvPr/>
          </p:nvSpPr>
          <p:spPr>
            <a:xfrm>
              <a:off x="1504375" y="3824000"/>
              <a:ext cx="5625" cy="25"/>
            </a:xfrm>
            <a:custGeom>
              <a:avLst/>
              <a:gdLst/>
              <a:ahLst/>
              <a:cxnLst/>
              <a:rect l="l" t="t" r="r" b="b"/>
              <a:pathLst>
                <a:path w="225" h="1" extrusionOk="0">
                  <a:moveTo>
                    <a:pt x="225" y="0"/>
                  </a:moveTo>
                  <a:lnTo>
                    <a:pt x="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21" name="Google Shape;7121;p11"/>
            <p:cNvSpPr/>
            <p:nvPr/>
          </p:nvSpPr>
          <p:spPr>
            <a:xfrm>
              <a:off x="1515575" y="3823125"/>
              <a:ext cx="25675" cy="11475"/>
            </a:xfrm>
            <a:custGeom>
              <a:avLst/>
              <a:gdLst/>
              <a:ahLst/>
              <a:cxnLst/>
              <a:rect l="l" t="t" r="r" b="b"/>
              <a:pathLst>
                <a:path w="1027" h="459" extrusionOk="0">
                  <a:moveTo>
                    <a:pt x="510" y="0"/>
                  </a:moveTo>
                  <a:cubicBezTo>
                    <a:pt x="310" y="0"/>
                    <a:pt x="96" y="70"/>
                    <a:pt x="1" y="259"/>
                  </a:cubicBezTo>
                  <a:cubicBezTo>
                    <a:pt x="300" y="259"/>
                    <a:pt x="499" y="458"/>
                    <a:pt x="665" y="458"/>
                  </a:cubicBezTo>
                  <a:cubicBezTo>
                    <a:pt x="748" y="458"/>
                    <a:pt x="823" y="409"/>
                    <a:pt x="897" y="259"/>
                  </a:cubicBezTo>
                  <a:cubicBezTo>
                    <a:pt x="1027" y="130"/>
                    <a:pt x="783" y="0"/>
                    <a:pt x="51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22" name="Google Shape;7122;p11"/>
            <p:cNvSpPr/>
            <p:nvPr/>
          </p:nvSpPr>
          <p:spPr>
            <a:xfrm>
              <a:off x="4913575" y="3837575"/>
              <a:ext cx="9400" cy="6475"/>
            </a:xfrm>
            <a:custGeom>
              <a:avLst/>
              <a:gdLst/>
              <a:ahLst/>
              <a:cxnLst/>
              <a:rect l="l" t="t" r="r" b="b"/>
              <a:pathLst>
                <a:path w="376" h="259" extrusionOk="0">
                  <a:moveTo>
                    <a:pt x="338" y="0"/>
                  </a:moveTo>
                  <a:cubicBezTo>
                    <a:pt x="324" y="0"/>
                    <a:pt x="262" y="35"/>
                    <a:pt x="120" y="129"/>
                  </a:cubicBezTo>
                  <a:cubicBezTo>
                    <a:pt x="26" y="224"/>
                    <a:pt x="1" y="259"/>
                    <a:pt x="15" y="259"/>
                  </a:cubicBezTo>
                  <a:cubicBezTo>
                    <a:pt x="52" y="259"/>
                    <a:pt x="375" y="0"/>
                    <a:pt x="33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23" name="Google Shape;7123;p11"/>
            <p:cNvSpPr/>
            <p:nvPr/>
          </p:nvSpPr>
          <p:spPr>
            <a:xfrm>
              <a:off x="4821325" y="3843900"/>
              <a:ext cx="11225" cy="2525"/>
            </a:xfrm>
            <a:custGeom>
              <a:avLst/>
              <a:gdLst/>
              <a:ahLst/>
              <a:cxnLst/>
              <a:rect l="l" t="t" r="r" b="b"/>
              <a:pathLst>
                <a:path w="449" h="101" extrusionOk="0">
                  <a:moveTo>
                    <a:pt x="116" y="1"/>
                  </a:moveTo>
                  <a:cubicBezTo>
                    <a:pt x="50" y="1"/>
                    <a:pt x="0" y="26"/>
                    <a:pt x="0" y="101"/>
                  </a:cubicBezTo>
                  <a:lnTo>
                    <a:pt x="448" y="101"/>
                  </a:lnTo>
                  <a:cubicBezTo>
                    <a:pt x="448" y="101"/>
                    <a:pt x="249" y="1"/>
                    <a:pt x="11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24" name="Google Shape;7124;p11"/>
            <p:cNvSpPr/>
            <p:nvPr/>
          </p:nvSpPr>
          <p:spPr>
            <a:xfrm>
              <a:off x="4965725" y="3843175"/>
              <a:ext cx="12500" cy="6475"/>
            </a:xfrm>
            <a:custGeom>
              <a:avLst/>
              <a:gdLst/>
              <a:ahLst/>
              <a:cxnLst/>
              <a:rect l="l" t="t" r="r" b="b"/>
              <a:pathLst>
                <a:path w="500" h="259" extrusionOk="0">
                  <a:moveTo>
                    <a:pt x="187" y="0"/>
                  </a:moveTo>
                  <a:cubicBezTo>
                    <a:pt x="0" y="0"/>
                    <a:pt x="65" y="259"/>
                    <a:pt x="252" y="259"/>
                  </a:cubicBezTo>
                  <a:cubicBezTo>
                    <a:pt x="320" y="259"/>
                    <a:pt x="405" y="224"/>
                    <a:pt x="500" y="130"/>
                  </a:cubicBezTo>
                  <a:cubicBezTo>
                    <a:pt x="357" y="35"/>
                    <a:pt x="255" y="0"/>
                    <a:pt x="18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25" name="Google Shape;7125;p11"/>
            <p:cNvSpPr/>
            <p:nvPr/>
          </p:nvSpPr>
          <p:spPr>
            <a:xfrm>
              <a:off x="4944575" y="3843600"/>
              <a:ext cx="22450" cy="13400"/>
            </a:xfrm>
            <a:custGeom>
              <a:avLst/>
              <a:gdLst/>
              <a:ahLst/>
              <a:cxnLst/>
              <a:rect l="l" t="t" r="r" b="b"/>
              <a:pathLst>
                <a:path w="898" h="536" extrusionOk="0">
                  <a:moveTo>
                    <a:pt x="449" y="1"/>
                  </a:moveTo>
                  <a:cubicBezTo>
                    <a:pt x="225" y="1"/>
                    <a:pt x="1" y="113"/>
                    <a:pt x="1" y="337"/>
                  </a:cubicBezTo>
                  <a:cubicBezTo>
                    <a:pt x="1" y="337"/>
                    <a:pt x="300" y="536"/>
                    <a:pt x="565" y="536"/>
                  </a:cubicBezTo>
                  <a:cubicBezTo>
                    <a:pt x="698" y="536"/>
                    <a:pt x="823" y="486"/>
                    <a:pt x="897" y="337"/>
                  </a:cubicBezTo>
                  <a:cubicBezTo>
                    <a:pt x="897" y="113"/>
                    <a:pt x="673" y="1"/>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26" name="Google Shape;7126;p11"/>
            <p:cNvSpPr/>
            <p:nvPr/>
          </p:nvSpPr>
          <p:spPr>
            <a:xfrm>
              <a:off x="4938975" y="3863200"/>
              <a:ext cx="15200" cy="7950"/>
            </a:xfrm>
            <a:custGeom>
              <a:avLst/>
              <a:gdLst/>
              <a:ahLst/>
              <a:cxnLst/>
              <a:rect l="l" t="t" r="r" b="b"/>
              <a:pathLst>
                <a:path w="608" h="318" extrusionOk="0">
                  <a:moveTo>
                    <a:pt x="449" y="1"/>
                  </a:moveTo>
                  <a:cubicBezTo>
                    <a:pt x="225" y="1"/>
                    <a:pt x="1" y="1"/>
                    <a:pt x="225" y="225"/>
                  </a:cubicBezTo>
                  <a:cubicBezTo>
                    <a:pt x="225" y="291"/>
                    <a:pt x="263" y="318"/>
                    <a:pt x="312" y="318"/>
                  </a:cubicBezTo>
                  <a:cubicBezTo>
                    <a:pt x="430" y="318"/>
                    <a:pt x="607" y="159"/>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27" name="Google Shape;7127;p11"/>
            <p:cNvSpPr/>
            <p:nvPr/>
          </p:nvSpPr>
          <p:spPr>
            <a:xfrm>
              <a:off x="4798900" y="3863300"/>
              <a:ext cx="4800" cy="8275"/>
            </a:xfrm>
            <a:custGeom>
              <a:avLst/>
              <a:gdLst/>
              <a:ahLst/>
              <a:cxnLst/>
              <a:rect l="l" t="t" r="r" b="b"/>
              <a:pathLst>
                <a:path w="192" h="331" extrusionOk="0">
                  <a:moveTo>
                    <a:pt x="124" y="0"/>
                  </a:moveTo>
                  <a:cubicBezTo>
                    <a:pt x="96" y="0"/>
                    <a:pt x="55" y="58"/>
                    <a:pt x="1" y="221"/>
                  </a:cubicBezTo>
                  <a:cubicBezTo>
                    <a:pt x="40" y="300"/>
                    <a:pt x="73" y="330"/>
                    <a:pt x="98" y="330"/>
                  </a:cubicBezTo>
                  <a:cubicBezTo>
                    <a:pt x="183" y="330"/>
                    <a:pt x="191" y="0"/>
                    <a:pt x="1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28" name="Google Shape;7128;p11"/>
            <p:cNvSpPr/>
            <p:nvPr/>
          </p:nvSpPr>
          <p:spPr>
            <a:xfrm>
              <a:off x="4670050" y="3871175"/>
              <a:ext cx="4675" cy="6500"/>
            </a:xfrm>
            <a:custGeom>
              <a:avLst/>
              <a:gdLst/>
              <a:ahLst/>
              <a:cxnLst/>
              <a:rect l="l" t="t" r="r" b="b"/>
              <a:pathLst>
                <a:path w="187" h="260" extrusionOk="0">
                  <a:moveTo>
                    <a:pt x="112" y="1"/>
                  </a:moveTo>
                  <a:cubicBezTo>
                    <a:pt x="85" y="1"/>
                    <a:pt x="47" y="35"/>
                    <a:pt x="0" y="130"/>
                  </a:cubicBezTo>
                  <a:cubicBezTo>
                    <a:pt x="47" y="225"/>
                    <a:pt x="85" y="260"/>
                    <a:pt x="112" y="260"/>
                  </a:cubicBezTo>
                  <a:cubicBezTo>
                    <a:pt x="187" y="260"/>
                    <a:pt x="187" y="1"/>
                    <a:pt x="11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29" name="Google Shape;7129;p11"/>
            <p:cNvSpPr/>
            <p:nvPr/>
          </p:nvSpPr>
          <p:spPr>
            <a:xfrm>
              <a:off x="4742875" y="3870475"/>
              <a:ext cx="4850" cy="5150"/>
            </a:xfrm>
            <a:custGeom>
              <a:avLst/>
              <a:gdLst/>
              <a:ahLst/>
              <a:cxnLst/>
              <a:rect l="l" t="t" r="r" b="b"/>
              <a:pathLst>
                <a:path w="194" h="206" extrusionOk="0">
                  <a:moveTo>
                    <a:pt x="130" y="0"/>
                  </a:moveTo>
                  <a:cubicBezTo>
                    <a:pt x="103" y="0"/>
                    <a:pt x="59" y="41"/>
                    <a:pt x="1" y="158"/>
                  </a:cubicBezTo>
                  <a:cubicBezTo>
                    <a:pt x="34" y="192"/>
                    <a:pt x="63" y="205"/>
                    <a:pt x="87" y="205"/>
                  </a:cubicBezTo>
                  <a:cubicBezTo>
                    <a:pt x="179" y="205"/>
                    <a:pt x="193" y="0"/>
                    <a:pt x="13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30" name="Google Shape;7130;p11"/>
            <p:cNvSpPr/>
            <p:nvPr/>
          </p:nvSpPr>
          <p:spPr>
            <a:xfrm>
              <a:off x="2266375" y="3876775"/>
              <a:ext cx="4700" cy="6500"/>
            </a:xfrm>
            <a:custGeom>
              <a:avLst/>
              <a:gdLst/>
              <a:ahLst/>
              <a:cxnLst/>
              <a:rect l="l" t="t" r="r" b="b"/>
              <a:pathLst>
                <a:path w="188" h="260" extrusionOk="0">
                  <a:moveTo>
                    <a:pt x="113" y="1"/>
                  </a:moveTo>
                  <a:cubicBezTo>
                    <a:pt x="85" y="1"/>
                    <a:pt x="48" y="36"/>
                    <a:pt x="1" y="130"/>
                  </a:cubicBezTo>
                  <a:cubicBezTo>
                    <a:pt x="48" y="225"/>
                    <a:pt x="85" y="260"/>
                    <a:pt x="113" y="260"/>
                  </a:cubicBezTo>
                  <a:cubicBezTo>
                    <a:pt x="187" y="260"/>
                    <a:pt x="187" y="1"/>
                    <a:pt x="1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31" name="Google Shape;7131;p11"/>
            <p:cNvSpPr/>
            <p:nvPr/>
          </p:nvSpPr>
          <p:spPr>
            <a:xfrm>
              <a:off x="6692700" y="3874425"/>
              <a:ext cx="16600" cy="12375"/>
            </a:xfrm>
            <a:custGeom>
              <a:avLst/>
              <a:gdLst/>
              <a:ahLst/>
              <a:cxnLst/>
              <a:rect l="l" t="t" r="r" b="b"/>
              <a:pathLst>
                <a:path w="664" h="495" extrusionOk="0">
                  <a:moveTo>
                    <a:pt x="225" y="0"/>
                  </a:moveTo>
                  <a:cubicBezTo>
                    <a:pt x="225" y="224"/>
                    <a:pt x="225" y="224"/>
                    <a:pt x="1" y="448"/>
                  </a:cubicBezTo>
                  <a:cubicBezTo>
                    <a:pt x="97" y="480"/>
                    <a:pt x="179" y="494"/>
                    <a:pt x="248" y="494"/>
                  </a:cubicBezTo>
                  <a:cubicBezTo>
                    <a:pt x="664" y="494"/>
                    <a:pt x="609" y="0"/>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32" name="Google Shape;7132;p11"/>
            <p:cNvSpPr/>
            <p:nvPr/>
          </p:nvSpPr>
          <p:spPr>
            <a:xfrm>
              <a:off x="3106825" y="3885625"/>
              <a:ext cx="5625" cy="25"/>
            </a:xfrm>
            <a:custGeom>
              <a:avLst/>
              <a:gdLst/>
              <a:ahLst/>
              <a:cxnLst/>
              <a:rect l="l" t="t" r="r" b="b"/>
              <a:pathLst>
                <a:path w="225" h="1" extrusionOk="0">
                  <a:moveTo>
                    <a:pt x="224" y="0"/>
                  </a:moveTo>
                  <a:lnTo>
                    <a:pt x="0" y="0"/>
                  </a:lnTo>
                  <a:cubicBezTo>
                    <a:pt x="0" y="0"/>
                    <a:pt x="224" y="0"/>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33" name="Google Shape;7133;p11"/>
            <p:cNvSpPr/>
            <p:nvPr/>
          </p:nvSpPr>
          <p:spPr>
            <a:xfrm>
              <a:off x="5230575" y="3906875"/>
              <a:ext cx="16600" cy="7950"/>
            </a:xfrm>
            <a:custGeom>
              <a:avLst/>
              <a:gdLst/>
              <a:ahLst/>
              <a:cxnLst/>
              <a:rect l="l" t="t" r="r" b="b"/>
              <a:pathLst>
                <a:path w="664" h="318" extrusionOk="0">
                  <a:moveTo>
                    <a:pt x="542" y="0"/>
                  </a:moveTo>
                  <a:cubicBezTo>
                    <a:pt x="317" y="0"/>
                    <a:pt x="0" y="317"/>
                    <a:pt x="225" y="317"/>
                  </a:cubicBezTo>
                  <a:cubicBezTo>
                    <a:pt x="271" y="317"/>
                    <a:pt x="341" y="304"/>
                    <a:pt x="439" y="271"/>
                  </a:cubicBezTo>
                  <a:cubicBezTo>
                    <a:pt x="439" y="271"/>
                    <a:pt x="663" y="47"/>
                    <a:pt x="663" y="47"/>
                  </a:cubicBezTo>
                  <a:cubicBezTo>
                    <a:pt x="630" y="14"/>
                    <a:pt x="588" y="0"/>
                    <a:pt x="54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34" name="Google Shape;7134;p11"/>
            <p:cNvSpPr/>
            <p:nvPr/>
          </p:nvSpPr>
          <p:spPr>
            <a:xfrm>
              <a:off x="4989400" y="3939325"/>
              <a:ext cx="11225" cy="7950"/>
            </a:xfrm>
            <a:custGeom>
              <a:avLst/>
              <a:gdLst/>
              <a:ahLst/>
              <a:cxnLst/>
              <a:rect l="l" t="t" r="r" b="b"/>
              <a:pathLst>
                <a:path w="449" h="318" extrusionOk="0">
                  <a:moveTo>
                    <a:pt x="80" y="1"/>
                  </a:moveTo>
                  <a:cubicBezTo>
                    <a:pt x="1" y="1"/>
                    <a:pt x="1" y="159"/>
                    <a:pt x="1" y="318"/>
                  </a:cubicBezTo>
                  <a:cubicBezTo>
                    <a:pt x="225" y="318"/>
                    <a:pt x="449" y="318"/>
                    <a:pt x="225" y="94"/>
                  </a:cubicBezTo>
                  <a:cubicBezTo>
                    <a:pt x="159" y="28"/>
                    <a:pt x="113" y="1"/>
                    <a:pt x="8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35" name="Google Shape;7135;p11"/>
            <p:cNvSpPr/>
            <p:nvPr/>
          </p:nvSpPr>
          <p:spPr>
            <a:xfrm>
              <a:off x="5006225" y="3941650"/>
              <a:ext cx="5625" cy="2525"/>
            </a:xfrm>
            <a:custGeom>
              <a:avLst/>
              <a:gdLst/>
              <a:ahLst/>
              <a:cxnLst/>
              <a:rect l="l" t="t" r="r" b="b"/>
              <a:pathLst>
                <a:path w="225" h="101" extrusionOk="0">
                  <a:moveTo>
                    <a:pt x="0" y="1"/>
                  </a:moveTo>
                  <a:cubicBezTo>
                    <a:pt x="0" y="1"/>
                    <a:pt x="100" y="100"/>
                    <a:pt x="166" y="100"/>
                  </a:cubicBezTo>
                  <a:cubicBezTo>
                    <a:pt x="199" y="100"/>
                    <a:pt x="224" y="75"/>
                    <a:pt x="2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36" name="Google Shape;7136;p11"/>
            <p:cNvSpPr/>
            <p:nvPr/>
          </p:nvSpPr>
          <p:spPr>
            <a:xfrm>
              <a:off x="4658825" y="3947250"/>
              <a:ext cx="5625" cy="25"/>
            </a:xfrm>
            <a:custGeom>
              <a:avLst/>
              <a:gdLst/>
              <a:ahLst/>
              <a:cxnLst/>
              <a:rect l="l" t="t" r="r" b="b"/>
              <a:pathLst>
                <a:path w="225" h="1" extrusionOk="0">
                  <a:moveTo>
                    <a:pt x="225" y="1"/>
                  </a:moveTo>
                  <a:lnTo>
                    <a:pt x="1" y="1"/>
                  </a:lnTo>
                  <a:cubicBezTo>
                    <a:pt x="1" y="1"/>
                    <a:pt x="225" y="1"/>
                    <a:pt x="2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37" name="Google Shape;7137;p11"/>
            <p:cNvSpPr/>
            <p:nvPr/>
          </p:nvSpPr>
          <p:spPr>
            <a:xfrm>
              <a:off x="2092675" y="3941650"/>
              <a:ext cx="22450" cy="22450"/>
            </a:xfrm>
            <a:custGeom>
              <a:avLst/>
              <a:gdLst/>
              <a:ahLst/>
              <a:cxnLst/>
              <a:rect l="l" t="t" r="r" b="b"/>
              <a:pathLst>
                <a:path w="898" h="898" extrusionOk="0">
                  <a:moveTo>
                    <a:pt x="449" y="449"/>
                  </a:moveTo>
                  <a:cubicBezTo>
                    <a:pt x="1" y="1"/>
                    <a:pt x="897" y="897"/>
                    <a:pt x="449" y="449"/>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38" name="Google Shape;7138;p11"/>
            <p:cNvSpPr/>
            <p:nvPr/>
          </p:nvSpPr>
          <p:spPr>
            <a:xfrm>
              <a:off x="4686850" y="3949000"/>
              <a:ext cx="15425" cy="9475"/>
            </a:xfrm>
            <a:custGeom>
              <a:avLst/>
              <a:gdLst/>
              <a:ahLst/>
              <a:cxnLst/>
              <a:rect l="l" t="t" r="r" b="b"/>
              <a:pathLst>
                <a:path w="617" h="379" extrusionOk="0">
                  <a:moveTo>
                    <a:pt x="197" y="1"/>
                  </a:moveTo>
                  <a:cubicBezTo>
                    <a:pt x="126" y="1"/>
                    <a:pt x="56" y="43"/>
                    <a:pt x="0" y="155"/>
                  </a:cubicBezTo>
                  <a:cubicBezTo>
                    <a:pt x="449" y="155"/>
                    <a:pt x="449" y="155"/>
                    <a:pt x="449" y="379"/>
                  </a:cubicBezTo>
                  <a:cubicBezTo>
                    <a:pt x="617" y="379"/>
                    <a:pt x="407" y="1"/>
                    <a:pt x="1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39" name="Google Shape;7139;p11"/>
            <p:cNvSpPr/>
            <p:nvPr/>
          </p:nvSpPr>
          <p:spPr>
            <a:xfrm>
              <a:off x="4832525" y="3958450"/>
              <a:ext cx="11225" cy="25"/>
            </a:xfrm>
            <a:custGeom>
              <a:avLst/>
              <a:gdLst/>
              <a:ahLst/>
              <a:cxnLst/>
              <a:rect l="l" t="t" r="r" b="b"/>
              <a:pathLst>
                <a:path w="449" h="1" extrusionOk="0">
                  <a:moveTo>
                    <a:pt x="0" y="1"/>
                  </a:moveTo>
                  <a:lnTo>
                    <a:pt x="449" y="1"/>
                  </a:lnTo>
                  <a:cubicBezTo>
                    <a:pt x="449" y="1"/>
                    <a:pt x="0"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40" name="Google Shape;7140;p11"/>
            <p:cNvSpPr/>
            <p:nvPr/>
          </p:nvSpPr>
          <p:spPr>
            <a:xfrm>
              <a:off x="4698050" y="3969675"/>
              <a:ext cx="11225" cy="2500"/>
            </a:xfrm>
            <a:custGeom>
              <a:avLst/>
              <a:gdLst/>
              <a:ahLst/>
              <a:cxnLst/>
              <a:rect l="l" t="t" r="r" b="b"/>
              <a:pathLst>
                <a:path w="449" h="100" extrusionOk="0">
                  <a:moveTo>
                    <a:pt x="1" y="0"/>
                  </a:moveTo>
                  <a:cubicBezTo>
                    <a:pt x="1" y="0"/>
                    <a:pt x="200" y="100"/>
                    <a:pt x="333" y="100"/>
                  </a:cubicBezTo>
                  <a:cubicBezTo>
                    <a:pt x="399" y="100"/>
                    <a:pt x="449" y="75"/>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41" name="Google Shape;7141;p11"/>
            <p:cNvSpPr/>
            <p:nvPr/>
          </p:nvSpPr>
          <p:spPr>
            <a:xfrm>
              <a:off x="5644950" y="3995200"/>
              <a:ext cx="16825" cy="6700"/>
            </a:xfrm>
            <a:custGeom>
              <a:avLst/>
              <a:gdLst/>
              <a:ahLst/>
              <a:cxnLst/>
              <a:rect l="l" t="t" r="r" b="b"/>
              <a:pathLst>
                <a:path w="673" h="268" extrusionOk="0">
                  <a:moveTo>
                    <a:pt x="274" y="0"/>
                  </a:moveTo>
                  <a:cubicBezTo>
                    <a:pt x="175" y="0"/>
                    <a:pt x="75" y="25"/>
                    <a:pt x="1" y="100"/>
                  </a:cubicBezTo>
                  <a:cubicBezTo>
                    <a:pt x="225" y="212"/>
                    <a:pt x="393" y="268"/>
                    <a:pt x="505" y="268"/>
                  </a:cubicBezTo>
                  <a:cubicBezTo>
                    <a:pt x="617" y="268"/>
                    <a:pt x="673" y="212"/>
                    <a:pt x="673" y="100"/>
                  </a:cubicBezTo>
                  <a:cubicBezTo>
                    <a:pt x="673" y="100"/>
                    <a:pt x="474" y="0"/>
                    <a:pt x="27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42" name="Google Shape;7142;p11"/>
            <p:cNvSpPr/>
            <p:nvPr/>
          </p:nvSpPr>
          <p:spPr>
            <a:xfrm>
              <a:off x="5527300" y="4015900"/>
              <a:ext cx="11225" cy="4225"/>
            </a:xfrm>
            <a:custGeom>
              <a:avLst/>
              <a:gdLst/>
              <a:ahLst/>
              <a:cxnLst/>
              <a:rect l="l" t="t" r="r" b="b"/>
              <a:pathLst>
                <a:path w="449" h="169" extrusionOk="0">
                  <a:moveTo>
                    <a:pt x="224" y="0"/>
                  </a:moveTo>
                  <a:cubicBezTo>
                    <a:pt x="112" y="0"/>
                    <a:pt x="0" y="56"/>
                    <a:pt x="0" y="168"/>
                  </a:cubicBezTo>
                  <a:lnTo>
                    <a:pt x="448" y="168"/>
                  </a:lnTo>
                  <a:cubicBezTo>
                    <a:pt x="448" y="56"/>
                    <a:pt x="336" y="0"/>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43" name="Google Shape;7143;p11"/>
            <p:cNvSpPr/>
            <p:nvPr/>
          </p:nvSpPr>
          <p:spPr>
            <a:xfrm>
              <a:off x="4513150" y="4040025"/>
              <a:ext cx="14975" cy="2500"/>
            </a:xfrm>
            <a:custGeom>
              <a:avLst/>
              <a:gdLst/>
              <a:ahLst/>
              <a:cxnLst/>
              <a:rect l="l" t="t" r="r" b="b"/>
              <a:pathLst>
                <a:path w="599" h="100" extrusionOk="0">
                  <a:moveTo>
                    <a:pt x="167" y="0"/>
                  </a:moveTo>
                  <a:cubicBezTo>
                    <a:pt x="75" y="0"/>
                    <a:pt x="1" y="25"/>
                    <a:pt x="1" y="100"/>
                  </a:cubicBezTo>
                  <a:lnTo>
                    <a:pt x="449" y="100"/>
                  </a:lnTo>
                  <a:cubicBezTo>
                    <a:pt x="598" y="100"/>
                    <a:pt x="349" y="0"/>
                    <a:pt x="1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44" name="Google Shape;7144;p11"/>
            <p:cNvSpPr/>
            <p:nvPr/>
          </p:nvSpPr>
          <p:spPr>
            <a:xfrm>
              <a:off x="3825875" y="4048100"/>
              <a:ext cx="14950" cy="2525"/>
            </a:xfrm>
            <a:custGeom>
              <a:avLst/>
              <a:gdLst/>
              <a:ahLst/>
              <a:cxnLst/>
              <a:rect l="l" t="t" r="r" b="b"/>
              <a:pathLst>
                <a:path w="598" h="101" extrusionOk="0">
                  <a:moveTo>
                    <a:pt x="149" y="1"/>
                  </a:moveTo>
                  <a:cubicBezTo>
                    <a:pt x="0" y="1"/>
                    <a:pt x="249" y="100"/>
                    <a:pt x="432" y="100"/>
                  </a:cubicBezTo>
                  <a:cubicBezTo>
                    <a:pt x="523" y="100"/>
                    <a:pt x="598" y="75"/>
                    <a:pt x="5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45" name="Google Shape;7145;p11"/>
            <p:cNvSpPr/>
            <p:nvPr/>
          </p:nvSpPr>
          <p:spPr>
            <a:xfrm>
              <a:off x="5773825" y="4040175"/>
              <a:ext cx="11225" cy="7950"/>
            </a:xfrm>
            <a:custGeom>
              <a:avLst/>
              <a:gdLst/>
              <a:ahLst/>
              <a:cxnLst/>
              <a:rect l="l" t="t" r="r" b="b"/>
              <a:pathLst>
                <a:path w="449" h="318" extrusionOk="0">
                  <a:moveTo>
                    <a:pt x="79" y="1"/>
                  </a:moveTo>
                  <a:cubicBezTo>
                    <a:pt x="0" y="1"/>
                    <a:pt x="0" y="159"/>
                    <a:pt x="0" y="318"/>
                  </a:cubicBezTo>
                  <a:cubicBezTo>
                    <a:pt x="224" y="318"/>
                    <a:pt x="448" y="318"/>
                    <a:pt x="224" y="94"/>
                  </a:cubicBezTo>
                  <a:cubicBezTo>
                    <a:pt x="159" y="28"/>
                    <a:pt x="112" y="1"/>
                    <a:pt x="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46" name="Google Shape;7146;p11"/>
            <p:cNvSpPr/>
            <p:nvPr/>
          </p:nvSpPr>
          <p:spPr>
            <a:xfrm>
              <a:off x="3779175" y="4048100"/>
              <a:ext cx="11225" cy="7950"/>
            </a:xfrm>
            <a:custGeom>
              <a:avLst/>
              <a:gdLst/>
              <a:ahLst/>
              <a:cxnLst/>
              <a:rect l="l" t="t" r="r" b="b"/>
              <a:pathLst>
                <a:path w="449" h="318" extrusionOk="0">
                  <a:moveTo>
                    <a:pt x="449" y="1"/>
                  </a:moveTo>
                  <a:cubicBezTo>
                    <a:pt x="449" y="1"/>
                    <a:pt x="0" y="1"/>
                    <a:pt x="0" y="225"/>
                  </a:cubicBezTo>
                  <a:cubicBezTo>
                    <a:pt x="0" y="291"/>
                    <a:pt x="39" y="318"/>
                    <a:pt x="93" y="318"/>
                  </a:cubicBezTo>
                  <a:cubicBezTo>
                    <a:pt x="224" y="318"/>
                    <a:pt x="449" y="159"/>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47" name="Google Shape;7147;p11"/>
            <p:cNvSpPr/>
            <p:nvPr/>
          </p:nvSpPr>
          <p:spPr>
            <a:xfrm>
              <a:off x="5591350" y="4058125"/>
              <a:ext cx="11100" cy="5150"/>
            </a:xfrm>
            <a:custGeom>
              <a:avLst/>
              <a:gdLst/>
              <a:ahLst/>
              <a:cxnLst/>
              <a:rect l="l" t="t" r="r" b="b"/>
              <a:pathLst>
                <a:path w="444" h="206" extrusionOk="0">
                  <a:moveTo>
                    <a:pt x="321" y="1"/>
                  </a:moveTo>
                  <a:cubicBezTo>
                    <a:pt x="289" y="1"/>
                    <a:pt x="229" y="14"/>
                    <a:pt x="127" y="48"/>
                  </a:cubicBezTo>
                  <a:cubicBezTo>
                    <a:pt x="10" y="165"/>
                    <a:pt x="0" y="206"/>
                    <a:pt x="38" y="206"/>
                  </a:cubicBezTo>
                  <a:cubicBezTo>
                    <a:pt x="121" y="206"/>
                    <a:pt x="443" y="1"/>
                    <a:pt x="32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48" name="Google Shape;7148;p11"/>
            <p:cNvSpPr/>
            <p:nvPr/>
          </p:nvSpPr>
          <p:spPr>
            <a:xfrm>
              <a:off x="5622775" y="4069375"/>
              <a:ext cx="16600" cy="12375"/>
            </a:xfrm>
            <a:custGeom>
              <a:avLst/>
              <a:gdLst/>
              <a:ahLst/>
              <a:cxnLst/>
              <a:rect l="l" t="t" r="r" b="b"/>
              <a:pathLst>
                <a:path w="664" h="495" extrusionOk="0">
                  <a:moveTo>
                    <a:pt x="416" y="1"/>
                  </a:moveTo>
                  <a:cubicBezTo>
                    <a:pt x="0" y="1"/>
                    <a:pt x="55" y="494"/>
                    <a:pt x="439" y="494"/>
                  </a:cubicBezTo>
                  <a:cubicBezTo>
                    <a:pt x="439" y="270"/>
                    <a:pt x="663" y="270"/>
                    <a:pt x="663" y="46"/>
                  </a:cubicBezTo>
                  <a:cubicBezTo>
                    <a:pt x="567" y="14"/>
                    <a:pt x="485" y="1"/>
                    <a:pt x="41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49" name="Google Shape;7149;p11"/>
            <p:cNvSpPr/>
            <p:nvPr/>
          </p:nvSpPr>
          <p:spPr>
            <a:xfrm>
              <a:off x="5773825" y="4088725"/>
              <a:ext cx="22425" cy="4225"/>
            </a:xfrm>
            <a:custGeom>
              <a:avLst/>
              <a:gdLst/>
              <a:ahLst/>
              <a:cxnLst/>
              <a:rect l="l" t="t" r="r" b="b"/>
              <a:pathLst>
                <a:path w="897" h="169" extrusionOk="0">
                  <a:moveTo>
                    <a:pt x="505" y="1"/>
                  </a:moveTo>
                  <a:cubicBezTo>
                    <a:pt x="280" y="1"/>
                    <a:pt x="0" y="57"/>
                    <a:pt x="0" y="169"/>
                  </a:cubicBezTo>
                  <a:lnTo>
                    <a:pt x="673" y="169"/>
                  </a:lnTo>
                  <a:cubicBezTo>
                    <a:pt x="897" y="57"/>
                    <a:pt x="729" y="1"/>
                    <a:pt x="50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50" name="Google Shape;7150;p11"/>
            <p:cNvSpPr/>
            <p:nvPr/>
          </p:nvSpPr>
          <p:spPr>
            <a:xfrm>
              <a:off x="5829850" y="4092925"/>
              <a:ext cx="5625" cy="2525"/>
            </a:xfrm>
            <a:custGeom>
              <a:avLst/>
              <a:gdLst/>
              <a:ahLst/>
              <a:cxnLst/>
              <a:rect l="l" t="t" r="r" b="b"/>
              <a:pathLst>
                <a:path w="225" h="101" extrusionOk="0">
                  <a:moveTo>
                    <a:pt x="0" y="1"/>
                  </a:moveTo>
                  <a:cubicBezTo>
                    <a:pt x="0" y="1"/>
                    <a:pt x="100" y="100"/>
                    <a:pt x="166" y="100"/>
                  </a:cubicBezTo>
                  <a:cubicBezTo>
                    <a:pt x="200" y="100"/>
                    <a:pt x="225" y="75"/>
                    <a:pt x="2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51" name="Google Shape;7151;p11"/>
            <p:cNvSpPr/>
            <p:nvPr/>
          </p:nvSpPr>
          <p:spPr>
            <a:xfrm>
              <a:off x="4552375" y="4120950"/>
              <a:ext cx="5625" cy="2500"/>
            </a:xfrm>
            <a:custGeom>
              <a:avLst/>
              <a:gdLst/>
              <a:ahLst/>
              <a:cxnLst/>
              <a:rect l="l" t="t" r="r" b="b"/>
              <a:pathLst>
                <a:path w="225" h="100" extrusionOk="0">
                  <a:moveTo>
                    <a:pt x="1" y="0"/>
                  </a:moveTo>
                  <a:cubicBezTo>
                    <a:pt x="1" y="0"/>
                    <a:pt x="100" y="100"/>
                    <a:pt x="167" y="100"/>
                  </a:cubicBezTo>
                  <a:cubicBezTo>
                    <a:pt x="200" y="100"/>
                    <a:pt x="225" y="75"/>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52" name="Google Shape;7152;p11"/>
            <p:cNvSpPr/>
            <p:nvPr/>
          </p:nvSpPr>
          <p:spPr>
            <a:xfrm>
              <a:off x="4092925" y="4171375"/>
              <a:ext cx="16850" cy="11225"/>
            </a:xfrm>
            <a:custGeom>
              <a:avLst/>
              <a:gdLst/>
              <a:ahLst/>
              <a:cxnLst/>
              <a:rect l="l" t="t" r="r" b="b"/>
              <a:pathLst>
                <a:path w="674" h="449" extrusionOk="0">
                  <a:moveTo>
                    <a:pt x="1" y="0"/>
                  </a:moveTo>
                  <a:cubicBezTo>
                    <a:pt x="1" y="224"/>
                    <a:pt x="225" y="449"/>
                    <a:pt x="673" y="449"/>
                  </a:cubicBezTo>
                  <a:cubicBezTo>
                    <a:pt x="449" y="224"/>
                    <a:pt x="225"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53" name="Google Shape;7153;p11"/>
            <p:cNvSpPr/>
            <p:nvPr/>
          </p:nvSpPr>
          <p:spPr>
            <a:xfrm>
              <a:off x="4294650" y="4171375"/>
              <a:ext cx="11225" cy="2500"/>
            </a:xfrm>
            <a:custGeom>
              <a:avLst/>
              <a:gdLst/>
              <a:ahLst/>
              <a:cxnLst/>
              <a:rect l="l" t="t" r="r" b="b"/>
              <a:pathLst>
                <a:path w="449" h="100" extrusionOk="0">
                  <a:moveTo>
                    <a:pt x="0" y="0"/>
                  </a:moveTo>
                  <a:cubicBezTo>
                    <a:pt x="0" y="0"/>
                    <a:pt x="199" y="100"/>
                    <a:pt x="332" y="100"/>
                  </a:cubicBezTo>
                  <a:cubicBezTo>
                    <a:pt x="399" y="100"/>
                    <a:pt x="448" y="75"/>
                    <a:pt x="4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54" name="Google Shape;7154;p11"/>
            <p:cNvSpPr/>
            <p:nvPr/>
          </p:nvSpPr>
          <p:spPr>
            <a:xfrm>
              <a:off x="2917500" y="4175800"/>
              <a:ext cx="15650" cy="5150"/>
            </a:xfrm>
            <a:custGeom>
              <a:avLst/>
              <a:gdLst/>
              <a:ahLst/>
              <a:cxnLst/>
              <a:rect l="l" t="t" r="r" b="b"/>
              <a:pathLst>
                <a:path w="626" h="206" extrusionOk="0">
                  <a:moveTo>
                    <a:pt x="308" y="0"/>
                  </a:moveTo>
                  <a:cubicBezTo>
                    <a:pt x="1" y="0"/>
                    <a:pt x="88" y="205"/>
                    <a:pt x="298" y="205"/>
                  </a:cubicBezTo>
                  <a:cubicBezTo>
                    <a:pt x="391" y="205"/>
                    <a:pt x="508" y="165"/>
                    <a:pt x="626" y="47"/>
                  </a:cubicBezTo>
                  <a:cubicBezTo>
                    <a:pt x="491" y="14"/>
                    <a:pt x="386" y="0"/>
                    <a:pt x="30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55" name="Google Shape;7155;p11"/>
            <p:cNvSpPr/>
            <p:nvPr/>
          </p:nvSpPr>
          <p:spPr>
            <a:xfrm>
              <a:off x="4104150" y="4182575"/>
              <a:ext cx="11225" cy="11225"/>
            </a:xfrm>
            <a:custGeom>
              <a:avLst/>
              <a:gdLst/>
              <a:ahLst/>
              <a:cxnLst/>
              <a:rect l="l" t="t" r="r" b="b"/>
              <a:pathLst>
                <a:path w="449" h="449" extrusionOk="0">
                  <a:moveTo>
                    <a:pt x="0" y="1"/>
                  </a:moveTo>
                  <a:cubicBezTo>
                    <a:pt x="0" y="225"/>
                    <a:pt x="0" y="449"/>
                    <a:pt x="224" y="449"/>
                  </a:cubicBezTo>
                  <a:cubicBezTo>
                    <a:pt x="448" y="449"/>
                    <a:pt x="0"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56" name="Google Shape;7156;p11"/>
            <p:cNvSpPr/>
            <p:nvPr/>
          </p:nvSpPr>
          <p:spPr>
            <a:xfrm>
              <a:off x="4322650" y="4210675"/>
              <a:ext cx="4800" cy="8275"/>
            </a:xfrm>
            <a:custGeom>
              <a:avLst/>
              <a:gdLst/>
              <a:ahLst/>
              <a:cxnLst/>
              <a:rect l="l" t="t" r="r" b="b"/>
              <a:pathLst>
                <a:path w="192" h="331" extrusionOk="0">
                  <a:moveTo>
                    <a:pt x="124" y="1"/>
                  </a:moveTo>
                  <a:cubicBezTo>
                    <a:pt x="96" y="1"/>
                    <a:pt x="55" y="58"/>
                    <a:pt x="1" y="221"/>
                  </a:cubicBezTo>
                  <a:cubicBezTo>
                    <a:pt x="40" y="300"/>
                    <a:pt x="73" y="330"/>
                    <a:pt x="98" y="330"/>
                  </a:cubicBezTo>
                  <a:cubicBezTo>
                    <a:pt x="183" y="330"/>
                    <a:pt x="191" y="1"/>
                    <a:pt x="1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57" name="Google Shape;7157;p11"/>
            <p:cNvSpPr/>
            <p:nvPr/>
          </p:nvSpPr>
          <p:spPr>
            <a:xfrm>
              <a:off x="3471000" y="4217600"/>
              <a:ext cx="11250" cy="4225"/>
            </a:xfrm>
            <a:custGeom>
              <a:avLst/>
              <a:gdLst/>
              <a:ahLst/>
              <a:cxnLst/>
              <a:rect l="l" t="t" r="r" b="b"/>
              <a:pathLst>
                <a:path w="450" h="169" extrusionOk="0">
                  <a:moveTo>
                    <a:pt x="225" y="0"/>
                  </a:moveTo>
                  <a:cubicBezTo>
                    <a:pt x="113" y="0"/>
                    <a:pt x="1" y="56"/>
                    <a:pt x="1" y="168"/>
                  </a:cubicBezTo>
                  <a:lnTo>
                    <a:pt x="449" y="168"/>
                  </a:lnTo>
                  <a:cubicBezTo>
                    <a:pt x="449" y="56"/>
                    <a:pt x="337" y="0"/>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58" name="Google Shape;7158;p11"/>
            <p:cNvSpPr/>
            <p:nvPr/>
          </p:nvSpPr>
          <p:spPr>
            <a:xfrm>
              <a:off x="4653225" y="4244200"/>
              <a:ext cx="5625" cy="25"/>
            </a:xfrm>
            <a:custGeom>
              <a:avLst/>
              <a:gdLst/>
              <a:ahLst/>
              <a:cxnLst/>
              <a:rect l="l" t="t" r="r" b="b"/>
              <a:pathLst>
                <a:path w="225" h="1" extrusionOk="0">
                  <a:moveTo>
                    <a:pt x="225" y="1"/>
                  </a:moveTo>
                  <a:lnTo>
                    <a:pt x="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59" name="Google Shape;7159;p11"/>
            <p:cNvSpPr/>
            <p:nvPr/>
          </p:nvSpPr>
          <p:spPr>
            <a:xfrm>
              <a:off x="4602800" y="4277825"/>
              <a:ext cx="11225" cy="11225"/>
            </a:xfrm>
            <a:custGeom>
              <a:avLst/>
              <a:gdLst/>
              <a:ahLst/>
              <a:cxnLst/>
              <a:rect l="l" t="t" r="r" b="b"/>
              <a:pathLst>
                <a:path w="449" h="449" extrusionOk="0">
                  <a:moveTo>
                    <a:pt x="225" y="1"/>
                  </a:moveTo>
                  <a:lnTo>
                    <a:pt x="1" y="449"/>
                  </a:lnTo>
                  <a:cubicBezTo>
                    <a:pt x="449" y="449"/>
                    <a:pt x="449" y="1"/>
                    <a:pt x="2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60" name="Google Shape;7160;p11"/>
            <p:cNvSpPr/>
            <p:nvPr/>
          </p:nvSpPr>
          <p:spPr>
            <a:xfrm>
              <a:off x="4501950" y="4277825"/>
              <a:ext cx="22425" cy="22450"/>
            </a:xfrm>
            <a:custGeom>
              <a:avLst/>
              <a:gdLst/>
              <a:ahLst/>
              <a:cxnLst/>
              <a:rect l="l" t="t" r="r" b="b"/>
              <a:pathLst>
                <a:path w="897" h="898" extrusionOk="0">
                  <a:moveTo>
                    <a:pt x="449" y="1"/>
                  </a:moveTo>
                  <a:cubicBezTo>
                    <a:pt x="449" y="449"/>
                    <a:pt x="1" y="897"/>
                    <a:pt x="673" y="897"/>
                  </a:cubicBezTo>
                  <a:cubicBezTo>
                    <a:pt x="673" y="673"/>
                    <a:pt x="897" y="1"/>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61" name="Google Shape;7161;p11"/>
            <p:cNvSpPr/>
            <p:nvPr/>
          </p:nvSpPr>
          <p:spPr>
            <a:xfrm>
              <a:off x="4507550" y="4300250"/>
              <a:ext cx="33650" cy="22425"/>
            </a:xfrm>
            <a:custGeom>
              <a:avLst/>
              <a:gdLst/>
              <a:ahLst/>
              <a:cxnLst/>
              <a:rect l="l" t="t" r="r" b="b"/>
              <a:pathLst>
                <a:path w="1346" h="897" extrusionOk="0">
                  <a:moveTo>
                    <a:pt x="449" y="0"/>
                  </a:moveTo>
                  <a:cubicBezTo>
                    <a:pt x="225" y="224"/>
                    <a:pt x="1" y="672"/>
                    <a:pt x="1" y="896"/>
                  </a:cubicBezTo>
                  <a:cubicBezTo>
                    <a:pt x="673" y="896"/>
                    <a:pt x="1345" y="0"/>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62" name="Google Shape;7162;p11"/>
            <p:cNvSpPr/>
            <p:nvPr/>
          </p:nvSpPr>
          <p:spPr>
            <a:xfrm>
              <a:off x="4272225" y="4336225"/>
              <a:ext cx="4700" cy="6500"/>
            </a:xfrm>
            <a:custGeom>
              <a:avLst/>
              <a:gdLst/>
              <a:ahLst/>
              <a:cxnLst/>
              <a:rect l="l" t="t" r="r" b="b"/>
              <a:pathLst>
                <a:path w="188" h="260" extrusionOk="0">
                  <a:moveTo>
                    <a:pt x="113" y="0"/>
                  </a:moveTo>
                  <a:cubicBezTo>
                    <a:pt x="85" y="0"/>
                    <a:pt x="48" y="35"/>
                    <a:pt x="1" y="130"/>
                  </a:cubicBezTo>
                  <a:cubicBezTo>
                    <a:pt x="48" y="225"/>
                    <a:pt x="85" y="259"/>
                    <a:pt x="113" y="259"/>
                  </a:cubicBezTo>
                  <a:cubicBezTo>
                    <a:pt x="187" y="259"/>
                    <a:pt x="187" y="0"/>
                    <a:pt x="11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63" name="Google Shape;7163;p11"/>
            <p:cNvSpPr/>
            <p:nvPr/>
          </p:nvSpPr>
          <p:spPr>
            <a:xfrm>
              <a:off x="4838125" y="4361875"/>
              <a:ext cx="5625" cy="2500"/>
            </a:xfrm>
            <a:custGeom>
              <a:avLst/>
              <a:gdLst/>
              <a:ahLst/>
              <a:cxnLst/>
              <a:rect l="l" t="t" r="r" b="b"/>
              <a:pathLst>
                <a:path w="225" h="100" extrusionOk="0">
                  <a:moveTo>
                    <a:pt x="1" y="0"/>
                  </a:moveTo>
                  <a:cubicBezTo>
                    <a:pt x="1" y="0"/>
                    <a:pt x="100" y="100"/>
                    <a:pt x="167" y="100"/>
                  </a:cubicBezTo>
                  <a:cubicBezTo>
                    <a:pt x="200" y="100"/>
                    <a:pt x="225" y="75"/>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64" name="Google Shape;7164;p11"/>
            <p:cNvSpPr/>
            <p:nvPr/>
          </p:nvSpPr>
          <p:spPr>
            <a:xfrm>
              <a:off x="4378675" y="4384275"/>
              <a:ext cx="16850" cy="2525"/>
            </a:xfrm>
            <a:custGeom>
              <a:avLst/>
              <a:gdLst/>
              <a:ahLst/>
              <a:cxnLst/>
              <a:rect l="l" t="t" r="r" b="b"/>
              <a:pathLst>
                <a:path w="674" h="101" extrusionOk="0">
                  <a:moveTo>
                    <a:pt x="1" y="1"/>
                  </a:moveTo>
                  <a:cubicBezTo>
                    <a:pt x="1" y="1"/>
                    <a:pt x="300" y="100"/>
                    <a:pt x="499" y="100"/>
                  </a:cubicBezTo>
                  <a:cubicBezTo>
                    <a:pt x="599" y="100"/>
                    <a:pt x="673" y="75"/>
                    <a:pt x="6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65" name="Google Shape;7165;p11"/>
            <p:cNvSpPr/>
            <p:nvPr/>
          </p:nvSpPr>
          <p:spPr>
            <a:xfrm>
              <a:off x="5768225" y="4384275"/>
              <a:ext cx="11225" cy="25"/>
            </a:xfrm>
            <a:custGeom>
              <a:avLst/>
              <a:gdLst/>
              <a:ahLst/>
              <a:cxnLst/>
              <a:rect l="l" t="t" r="r" b="b"/>
              <a:pathLst>
                <a:path w="449" h="1" extrusionOk="0">
                  <a:moveTo>
                    <a:pt x="448" y="1"/>
                  </a:moveTo>
                  <a:lnTo>
                    <a:pt x="0" y="1"/>
                  </a:lnTo>
                  <a:cubicBezTo>
                    <a:pt x="0" y="1"/>
                    <a:pt x="224" y="1"/>
                    <a:pt x="4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66" name="Google Shape;7166;p11"/>
            <p:cNvSpPr/>
            <p:nvPr/>
          </p:nvSpPr>
          <p:spPr>
            <a:xfrm>
              <a:off x="5757000" y="4384275"/>
              <a:ext cx="11250" cy="25"/>
            </a:xfrm>
            <a:custGeom>
              <a:avLst/>
              <a:gdLst/>
              <a:ahLst/>
              <a:cxnLst/>
              <a:rect l="l" t="t" r="r" b="b"/>
              <a:pathLst>
                <a:path w="450" h="1" extrusionOk="0">
                  <a:moveTo>
                    <a:pt x="449" y="1"/>
                  </a:moveTo>
                  <a:cubicBezTo>
                    <a:pt x="225" y="1"/>
                    <a:pt x="1"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67" name="Google Shape;7167;p11"/>
            <p:cNvSpPr/>
            <p:nvPr/>
          </p:nvSpPr>
          <p:spPr>
            <a:xfrm>
              <a:off x="4473925" y="4381950"/>
              <a:ext cx="16850" cy="7950"/>
            </a:xfrm>
            <a:custGeom>
              <a:avLst/>
              <a:gdLst/>
              <a:ahLst/>
              <a:cxnLst/>
              <a:rect l="l" t="t" r="r" b="b"/>
              <a:pathLst>
                <a:path w="674" h="318" extrusionOk="0">
                  <a:moveTo>
                    <a:pt x="436" y="1"/>
                  </a:moveTo>
                  <a:cubicBezTo>
                    <a:pt x="225" y="1"/>
                    <a:pt x="1" y="159"/>
                    <a:pt x="1" y="318"/>
                  </a:cubicBezTo>
                  <a:cubicBezTo>
                    <a:pt x="225" y="318"/>
                    <a:pt x="673" y="318"/>
                    <a:pt x="673" y="94"/>
                  </a:cubicBezTo>
                  <a:cubicBezTo>
                    <a:pt x="608" y="28"/>
                    <a:pt x="523" y="1"/>
                    <a:pt x="43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68" name="Google Shape;7168;p11"/>
            <p:cNvSpPr/>
            <p:nvPr/>
          </p:nvSpPr>
          <p:spPr>
            <a:xfrm>
              <a:off x="4507550" y="4386650"/>
              <a:ext cx="4700" cy="6500"/>
            </a:xfrm>
            <a:custGeom>
              <a:avLst/>
              <a:gdLst/>
              <a:ahLst/>
              <a:cxnLst/>
              <a:rect l="l" t="t" r="r" b="b"/>
              <a:pathLst>
                <a:path w="188" h="260" extrusionOk="0">
                  <a:moveTo>
                    <a:pt x="113" y="0"/>
                  </a:moveTo>
                  <a:cubicBezTo>
                    <a:pt x="85" y="0"/>
                    <a:pt x="48" y="35"/>
                    <a:pt x="1" y="130"/>
                  </a:cubicBezTo>
                  <a:cubicBezTo>
                    <a:pt x="48" y="225"/>
                    <a:pt x="85" y="259"/>
                    <a:pt x="113" y="259"/>
                  </a:cubicBezTo>
                  <a:cubicBezTo>
                    <a:pt x="187" y="259"/>
                    <a:pt x="187" y="0"/>
                    <a:pt x="11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69" name="Google Shape;7169;p11"/>
            <p:cNvSpPr/>
            <p:nvPr/>
          </p:nvSpPr>
          <p:spPr>
            <a:xfrm>
              <a:off x="6681500" y="4389875"/>
              <a:ext cx="11225" cy="25"/>
            </a:xfrm>
            <a:custGeom>
              <a:avLst/>
              <a:gdLst/>
              <a:ahLst/>
              <a:cxnLst/>
              <a:rect l="l" t="t" r="r" b="b"/>
              <a:pathLst>
                <a:path w="449" h="1" extrusionOk="0">
                  <a:moveTo>
                    <a:pt x="449" y="1"/>
                  </a:moveTo>
                  <a:lnTo>
                    <a:pt x="0" y="1"/>
                  </a:lnTo>
                  <a:cubicBezTo>
                    <a:pt x="0" y="1"/>
                    <a:pt x="449" y="1"/>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70" name="Google Shape;7170;p11"/>
            <p:cNvSpPr/>
            <p:nvPr/>
          </p:nvSpPr>
          <p:spPr>
            <a:xfrm>
              <a:off x="4373075" y="4389875"/>
              <a:ext cx="11100" cy="17750"/>
            </a:xfrm>
            <a:custGeom>
              <a:avLst/>
              <a:gdLst/>
              <a:ahLst/>
              <a:cxnLst/>
              <a:rect l="l" t="t" r="r" b="b"/>
              <a:pathLst>
                <a:path w="444" h="710" extrusionOk="0">
                  <a:moveTo>
                    <a:pt x="1" y="1"/>
                  </a:moveTo>
                  <a:lnTo>
                    <a:pt x="1" y="673"/>
                  </a:lnTo>
                  <a:cubicBezTo>
                    <a:pt x="51" y="698"/>
                    <a:pt x="95" y="709"/>
                    <a:pt x="134" y="709"/>
                  </a:cubicBezTo>
                  <a:cubicBezTo>
                    <a:pt x="444" y="709"/>
                    <a:pt x="399"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71" name="Google Shape;7171;p11"/>
            <p:cNvSpPr/>
            <p:nvPr/>
          </p:nvSpPr>
          <p:spPr>
            <a:xfrm>
              <a:off x="4436875" y="4397150"/>
              <a:ext cx="9200" cy="5150"/>
            </a:xfrm>
            <a:custGeom>
              <a:avLst/>
              <a:gdLst/>
              <a:ahLst/>
              <a:cxnLst/>
              <a:rect l="l" t="t" r="r" b="b"/>
              <a:pathLst>
                <a:path w="368" h="206" extrusionOk="0">
                  <a:moveTo>
                    <a:pt x="358" y="0"/>
                  </a:moveTo>
                  <a:cubicBezTo>
                    <a:pt x="337" y="0"/>
                    <a:pt x="0" y="205"/>
                    <a:pt x="31" y="205"/>
                  </a:cubicBezTo>
                  <a:cubicBezTo>
                    <a:pt x="39" y="205"/>
                    <a:pt x="71" y="192"/>
                    <a:pt x="138" y="158"/>
                  </a:cubicBezTo>
                  <a:cubicBezTo>
                    <a:pt x="314" y="41"/>
                    <a:pt x="367" y="0"/>
                    <a:pt x="35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72" name="Google Shape;7172;p11"/>
            <p:cNvSpPr/>
            <p:nvPr/>
          </p:nvSpPr>
          <p:spPr>
            <a:xfrm>
              <a:off x="4619625" y="4395500"/>
              <a:ext cx="5625" cy="5625"/>
            </a:xfrm>
            <a:custGeom>
              <a:avLst/>
              <a:gdLst/>
              <a:ahLst/>
              <a:cxnLst/>
              <a:rect l="l" t="t" r="r" b="b"/>
              <a:pathLst>
                <a:path w="225" h="225" extrusionOk="0">
                  <a:moveTo>
                    <a:pt x="224" y="0"/>
                  </a:moveTo>
                  <a:lnTo>
                    <a:pt x="224" y="0"/>
                  </a:lnTo>
                  <a:cubicBezTo>
                    <a:pt x="224" y="0"/>
                    <a:pt x="0" y="0"/>
                    <a:pt x="0" y="224"/>
                  </a:cubicBezTo>
                  <a:cubicBezTo>
                    <a:pt x="0" y="224"/>
                    <a:pt x="224" y="224"/>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73" name="Google Shape;7173;p11"/>
            <p:cNvSpPr/>
            <p:nvPr/>
          </p:nvSpPr>
          <p:spPr>
            <a:xfrm>
              <a:off x="6631075" y="4401100"/>
              <a:ext cx="22425" cy="5625"/>
            </a:xfrm>
            <a:custGeom>
              <a:avLst/>
              <a:gdLst/>
              <a:ahLst/>
              <a:cxnLst/>
              <a:rect l="l" t="t" r="r" b="b"/>
              <a:pathLst>
                <a:path w="897" h="225" extrusionOk="0">
                  <a:moveTo>
                    <a:pt x="897" y="0"/>
                  </a:moveTo>
                  <a:lnTo>
                    <a:pt x="0" y="224"/>
                  </a:lnTo>
                  <a:cubicBezTo>
                    <a:pt x="448" y="224"/>
                    <a:pt x="897" y="224"/>
                    <a:pt x="89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74" name="Google Shape;7174;p11"/>
            <p:cNvSpPr/>
            <p:nvPr/>
          </p:nvSpPr>
          <p:spPr>
            <a:xfrm>
              <a:off x="4350675" y="4417900"/>
              <a:ext cx="11225" cy="2525"/>
            </a:xfrm>
            <a:custGeom>
              <a:avLst/>
              <a:gdLst/>
              <a:ahLst/>
              <a:cxnLst/>
              <a:rect l="l" t="t" r="r" b="b"/>
              <a:pathLst>
                <a:path w="449" h="101" extrusionOk="0">
                  <a:moveTo>
                    <a:pt x="0" y="0"/>
                  </a:moveTo>
                  <a:cubicBezTo>
                    <a:pt x="0" y="0"/>
                    <a:pt x="200" y="100"/>
                    <a:pt x="332" y="100"/>
                  </a:cubicBezTo>
                  <a:cubicBezTo>
                    <a:pt x="399" y="100"/>
                    <a:pt x="449" y="75"/>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75" name="Google Shape;7175;p11"/>
            <p:cNvSpPr/>
            <p:nvPr/>
          </p:nvSpPr>
          <p:spPr>
            <a:xfrm>
              <a:off x="4373075" y="4420275"/>
              <a:ext cx="4700" cy="6475"/>
            </a:xfrm>
            <a:custGeom>
              <a:avLst/>
              <a:gdLst/>
              <a:ahLst/>
              <a:cxnLst/>
              <a:rect l="l" t="t" r="r" b="b"/>
              <a:pathLst>
                <a:path w="188" h="259" extrusionOk="0">
                  <a:moveTo>
                    <a:pt x="113" y="0"/>
                  </a:moveTo>
                  <a:cubicBezTo>
                    <a:pt x="86" y="0"/>
                    <a:pt x="48" y="35"/>
                    <a:pt x="1" y="130"/>
                  </a:cubicBezTo>
                  <a:cubicBezTo>
                    <a:pt x="48" y="224"/>
                    <a:pt x="86" y="259"/>
                    <a:pt x="113" y="259"/>
                  </a:cubicBezTo>
                  <a:cubicBezTo>
                    <a:pt x="188" y="259"/>
                    <a:pt x="188" y="0"/>
                    <a:pt x="11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76" name="Google Shape;7176;p11"/>
            <p:cNvSpPr/>
            <p:nvPr/>
          </p:nvSpPr>
          <p:spPr>
            <a:xfrm>
              <a:off x="4832525" y="4457125"/>
              <a:ext cx="11225" cy="2500"/>
            </a:xfrm>
            <a:custGeom>
              <a:avLst/>
              <a:gdLst/>
              <a:ahLst/>
              <a:cxnLst/>
              <a:rect l="l" t="t" r="r" b="b"/>
              <a:pathLst>
                <a:path w="449" h="100" extrusionOk="0">
                  <a:moveTo>
                    <a:pt x="0" y="0"/>
                  </a:moveTo>
                  <a:cubicBezTo>
                    <a:pt x="0" y="0"/>
                    <a:pt x="200" y="100"/>
                    <a:pt x="333" y="100"/>
                  </a:cubicBezTo>
                  <a:cubicBezTo>
                    <a:pt x="399" y="100"/>
                    <a:pt x="449" y="75"/>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77" name="Google Shape;7177;p11"/>
            <p:cNvSpPr/>
            <p:nvPr/>
          </p:nvSpPr>
          <p:spPr>
            <a:xfrm>
              <a:off x="4821325" y="4466000"/>
              <a:ext cx="11225" cy="7950"/>
            </a:xfrm>
            <a:custGeom>
              <a:avLst/>
              <a:gdLst/>
              <a:ahLst/>
              <a:cxnLst/>
              <a:rect l="l" t="t" r="r" b="b"/>
              <a:pathLst>
                <a:path w="449" h="318" extrusionOk="0">
                  <a:moveTo>
                    <a:pt x="79" y="1"/>
                  </a:moveTo>
                  <a:cubicBezTo>
                    <a:pt x="0" y="1"/>
                    <a:pt x="0" y="159"/>
                    <a:pt x="0" y="318"/>
                  </a:cubicBezTo>
                  <a:cubicBezTo>
                    <a:pt x="224" y="318"/>
                    <a:pt x="448" y="318"/>
                    <a:pt x="224" y="94"/>
                  </a:cubicBezTo>
                  <a:cubicBezTo>
                    <a:pt x="159" y="28"/>
                    <a:pt x="112" y="1"/>
                    <a:pt x="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78" name="Google Shape;7178;p11"/>
            <p:cNvSpPr/>
            <p:nvPr/>
          </p:nvSpPr>
          <p:spPr>
            <a:xfrm>
              <a:off x="4922175" y="4476300"/>
              <a:ext cx="7825" cy="6500"/>
            </a:xfrm>
            <a:custGeom>
              <a:avLst/>
              <a:gdLst/>
              <a:ahLst/>
              <a:cxnLst/>
              <a:rect l="l" t="t" r="r" b="b"/>
              <a:pathLst>
                <a:path w="313" h="260" extrusionOk="0">
                  <a:moveTo>
                    <a:pt x="136" y="0"/>
                  </a:moveTo>
                  <a:cubicBezTo>
                    <a:pt x="95" y="0"/>
                    <a:pt x="48" y="35"/>
                    <a:pt x="0" y="130"/>
                  </a:cubicBezTo>
                  <a:cubicBezTo>
                    <a:pt x="95" y="224"/>
                    <a:pt x="160" y="259"/>
                    <a:pt x="201" y="259"/>
                  </a:cubicBezTo>
                  <a:cubicBezTo>
                    <a:pt x="313" y="259"/>
                    <a:pt x="248" y="0"/>
                    <a:pt x="13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79" name="Google Shape;7179;p11"/>
            <p:cNvSpPr/>
            <p:nvPr/>
          </p:nvSpPr>
          <p:spPr>
            <a:xfrm>
              <a:off x="1564150" y="4698050"/>
              <a:ext cx="18700" cy="2500"/>
            </a:xfrm>
            <a:custGeom>
              <a:avLst/>
              <a:gdLst/>
              <a:ahLst/>
              <a:cxnLst/>
              <a:rect l="l" t="t" r="r" b="b"/>
              <a:pathLst>
                <a:path w="748" h="100" extrusionOk="0">
                  <a:moveTo>
                    <a:pt x="299" y="0"/>
                  </a:moveTo>
                  <a:cubicBezTo>
                    <a:pt x="0" y="0"/>
                    <a:pt x="299" y="100"/>
                    <a:pt x="531" y="100"/>
                  </a:cubicBezTo>
                  <a:cubicBezTo>
                    <a:pt x="648" y="100"/>
                    <a:pt x="747" y="75"/>
                    <a:pt x="74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80" name="Google Shape;7180;p11"/>
            <p:cNvSpPr/>
            <p:nvPr/>
          </p:nvSpPr>
          <p:spPr>
            <a:xfrm>
              <a:off x="6053975" y="1663475"/>
              <a:ext cx="115750" cy="76100"/>
            </a:xfrm>
            <a:custGeom>
              <a:avLst/>
              <a:gdLst/>
              <a:ahLst/>
              <a:cxnLst/>
              <a:rect l="l" t="t" r="r" b="b"/>
              <a:pathLst>
                <a:path w="4630" h="3044" extrusionOk="0">
                  <a:moveTo>
                    <a:pt x="4200" y="1"/>
                  </a:moveTo>
                  <a:cubicBezTo>
                    <a:pt x="4082" y="1"/>
                    <a:pt x="3759" y="229"/>
                    <a:pt x="3138" y="809"/>
                  </a:cubicBezTo>
                  <a:cubicBezTo>
                    <a:pt x="2914" y="809"/>
                    <a:pt x="0" y="1929"/>
                    <a:pt x="1793" y="2602"/>
                  </a:cubicBezTo>
                  <a:cubicBezTo>
                    <a:pt x="1699" y="2914"/>
                    <a:pt x="1723" y="3043"/>
                    <a:pt x="1825" y="3043"/>
                  </a:cubicBezTo>
                  <a:cubicBezTo>
                    <a:pt x="2316" y="3043"/>
                    <a:pt x="4629" y="1"/>
                    <a:pt x="420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81" name="Google Shape;7181;p11"/>
            <p:cNvSpPr/>
            <p:nvPr/>
          </p:nvSpPr>
          <p:spPr>
            <a:xfrm>
              <a:off x="6003550" y="1717300"/>
              <a:ext cx="50450" cy="22225"/>
            </a:xfrm>
            <a:custGeom>
              <a:avLst/>
              <a:gdLst/>
              <a:ahLst/>
              <a:cxnLst/>
              <a:rect l="l" t="t" r="r" b="b"/>
              <a:pathLst>
                <a:path w="2018" h="889" extrusionOk="0">
                  <a:moveTo>
                    <a:pt x="2017" y="0"/>
                  </a:moveTo>
                  <a:cubicBezTo>
                    <a:pt x="1057" y="0"/>
                    <a:pt x="1084" y="494"/>
                    <a:pt x="406" y="494"/>
                  </a:cubicBezTo>
                  <a:cubicBezTo>
                    <a:pt x="293" y="494"/>
                    <a:pt x="160" y="481"/>
                    <a:pt x="0" y="449"/>
                  </a:cubicBezTo>
                  <a:lnTo>
                    <a:pt x="0" y="449"/>
                  </a:lnTo>
                  <a:cubicBezTo>
                    <a:pt x="129" y="770"/>
                    <a:pt x="313" y="889"/>
                    <a:pt x="521" y="889"/>
                  </a:cubicBezTo>
                  <a:cubicBezTo>
                    <a:pt x="1037" y="889"/>
                    <a:pt x="1698" y="160"/>
                    <a:pt x="201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82" name="Google Shape;7182;p11"/>
            <p:cNvSpPr/>
            <p:nvPr/>
          </p:nvSpPr>
          <p:spPr>
            <a:xfrm>
              <a:off x="5622550" y="1941400"/>
              <a:ext cx="16825" cy="16850"/>
            </a:xfrm>
            <a:custGeom>
              <a:avLst/>
              <a:gdLst/>
              <a:ahLst/>
              <a:cxnLst/>
              <a:rect l="l" t="t" r="r" b="b"/>
              <a:pathLst>
                <a:path w="673" h="674" extrusionOk="0">
                  <a:moveTo>
                    <a:pt x="0" y="1"/>
                  </a:moveTo>
                  <a:cubicBezTo>
                    <a:pt x="224" y="225"/>
                    <a:pt x="224" y="449"/>
                    <a:pt x="672" y="673"/>
                  </a:cubicBezTo>
                  <a:cubicBezTo>
                    <a:pt x="448" y="449"/>
                    <a:pt x="672"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83" name="Google Shape;7183;p11"/>
            <p:cNvSpPr/>
            <p:nvPr/>
          </p:nvSpPr>
          <p:spPr>
            <a:xfrm>
              <a:off x="5633750" y="1972375"/>
              <a:ext cx="28025" cy="19475"/>
            </a:xfrm>
            <a:custGeom>
              <a:avLst/>
              <a:gdLst/>
              <a:ahLst/>
              <a:cxnLst/>
              <a:rect l="l" t="t" r="r" b="b"/>
              <a:pathLst>
                <a:path w="1121" h="779" extrusionOk="0">
                  <a:moveTo>
                    <a:pt x="172" y="1"/>
                  </a:moveTo>
                  <a:cubicBezTo>
                    <a:pt x="100" y="1"/>
                    <a:pt x="38" y="32"/>
                    <a:pt x="0" y="107"/>
                  </a:cubicBezTo>
                  <a:cubicBezTo>
                    <a:pt x="224" y="107"/>
                    <a:pt x="0" y="555"/>
                    <a:pt x="0" y="779"/>
                  </a:cubicBezTo>
                  <a:cubicBezTo>
                    <a:pt x="1121" y="779"/>
                    <a:pt x="529" y="1"/>
                    <a:pt x="1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84" name="Google Shape;7184;p11"/>
            <p:cNvSpPr/>
            <p:nvPr/>
          </p:nvSpPr>
          <p:spPr>
            <a:xfrm>
              <a:off x="5605725" y="2014250"/>
              <a:ext cx="25" cy="50450"/>
            </a:xfrm>
            <a:custGeom>
              <a:avLst/>
              <a:gdLst/>
              <a:ahLst/>
              <a:cxnLst/>
              <a:rect l="l" t="t" r="r" b="b"/>
              <a:pathLst>
                <a:path w="1" h="2018" extrusionOk="0">
                  <a:moveTo>
                    <a:pt x="1" y="449"/>
                  </a:moveTo>
                  <a:cubicBezTo>
                    <a:pt x="1" y="2018"/>
                    <a:pt x="1" y="0"/>
                    <a:pt x="1" y="449"/>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85" name="Google Shape;7185;p11"/>
            <p:cNvSpPr/>
            <p:nvPr/>
          </p:nvSpPr>
          <p:spPr>
            <a:xfrm>
              <a:off x="5772975" y="2181150"/>
              <a:ext cx="16500" cy="5150"/>
            </a:xfrm>
            <a:custGeom>
              <a:avLst/>
              <a:gdLst/>
              <a:ahLst/>
              <a:cxnLst/>
              <a:rect l="l" t="t" r="r" b="b"/>
              <a:pathLst>
                <a:path w="660" h="206" extrusionOk="0">
                  <a:moveTo>
                    <a:pt x="39" y="1"/>
                  </a:moveTo>
                  <a:cubicBezTo>
                    <a:pt x="7" y="1"/>
                    <a:pt x="1" y="14"/>
                    <a:pt x="34" y="48"/>
                  </a:cubicBezTo>
                  <a:cubicBezTo>
                    <a:pt x="386" y="165"/>
                    <a:pt x="538" y="206"/>
                    <a:pt x="576" y="206"/>
                  </a:cubicBezTo>
                  <a:cubicBezTo>
                    <a:pt x="659" y="206"/>
                    <a:pt x="162" y="1"/>
                    <a:pt x="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86" name="Google Shape;7186;p11"/>
            <p:cNvSpPr/>
            <p:nvPr/>
          </p:nvSpPr>
          <p:spPr>
            <a:xfrm>
              <a:off x="5171900" y="1894975"/>
              <a:ext cx="12625" cy="3250"/>
            </a:xfrm>
            <a:custGeom>
              <a:avLst/>
              <a:gdLst/>
              <a:ahLst/>
              <a:cxnLst/>
              <a:rect l="l" t="t" r="r" b="b"/>
              <a:pathLst>
                <a:path w="505" h="130" extrusionOk="0">
                  <a:moveTo>
                    <a:pt x="491" y="0"/>
                  </a:moveTo>
                  <a:cubicBezTo>
                    <a:pt x="454" y="0"/>
                    <a:pt x="1" y="130"/>
                    <a:pt x="38" y="130"/>
                  </a:cubicBezTo>
                  <a:cubicBezTo>
                    <a:pt x="52" y="130"/>
                    <a:pt x="131" y="112"/>
                    <a:pt x="321" y="65"/>
                  </a:cubicBezTo>
                  <a:cubicBezTo>
                    <a:pt x="463" y="18"/>
                    <a:pt x="505" y="0"/>
                    <a:pt x="49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87" name="Google Shape;7187;p11"/>
            <p:cNvSpPr/>
            <p:nvPr/>
          </p:nvSpPr>
          <p:spPr>
            <a:xfrm>
              <a:off x="5095875" y="1896600"/>
              <a:ext cx="22425" cy="5625"/>
            </a:xfrm>
            <a:custGeom>
              <a:avLst/>
              <a:gdLst/>
              <a:ahLst/>
              <a:cxnLst/>
              <a:rect l="l" t="t" r="r" b="b"/>
              <a:pathLst>
                <a:path w="897" h="225" extrusionOk="0">
                  <a:moveTo>
                    <a:pt x="896" y="0"/>
                  </a:moveTo>
                  <a:cubicBezTo>
                    <a:pt x="672" y="0"/>
                    <a:pt x="0" y="224"/>
                    <a:pt x="448" y="224"/>
                  </a:cubicBezTo>
                  <a:cubicBezTo>
                    <a:pt x="448" y="224"/>
                    <a:pt x="672" y="0"/>
                    <a:pt x="89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88" name="Google Shape;7188;p11"/>
            <p:cNvSpPr/>
            <p:nvPr/>
          </p:nvSpPr>
          <p:spPr>
            <a:xfrm>
              <a:off x="3364550" y="2176725"/>
              <a:ext cx="22450" cy="11250"/>
            </a:xfrm>
            <a:custGeom>
              <a:avLst/>
              <a:gdLst/>
              <a:ahLst/>
              <a:cxnLst/>
              <a:rect l="l" t="t" r="r" b="b"/>
              <a:pathLst>
                <a:path w="898" h="450" extrusionOk="0">
                  <a:moveTo>
                    <a:pt x="225" y="1"/>
                  </a:moveTo>
                  <a:cubicBezTo>
                    <a:pt x="225" y="1"/>
                    <a:pt x="1" y="449"/>
                    <a:pt x="225" y="449"/>
                  </a:cubicBezTo>
                  <a:cubicBezTo>
                    <a:pt x="449" y="449"/>
                    <a:pt x="897" y="449"/>
                    <a:pt x="2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89" name="Google Shape;7189;p11"/>
            <p:cNvSpPr/>
            <p:nvPr/>
          </p:nvSpPr>
          <p:spPr>
            <a:xfrm>
              <a:off x="6474175" y="2204750"/>
              <a:ext cx="25" cy="25"/>
            </a:xfrm>
            <a:custGeom>
              <a:avLst/>
              <a:gdLst/>
              <a:ahLst/>
              <a:cxnLst/>
              <a:rect l="l" t="t" r="r" b="b"/>
              <a:pathLst>
                <a:path w="1" h="1" extrusionOk="0">
                  <a:moveTo>
                    <a:pt x="1" y="0"/>
                  </a:move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90" name="Google Shape;7190;p11"/>
            <p:cNvSpPr/>
            <p:nvPr/>
          </p:nvSpPr>
          <p:spPr>
            <a:xfrm>
              <a:off x="5975525" y="2462475"/>
              <a:ext cx="11225" cy="12775"/>
            </a:xfrm>
            <a:custGeom>
              <a:avLst/>
              <a:gdLst/>
              <a:ahLst/>
              <a:cxnLst/>
              <a:rect l="l" t="t" r="r" b="b"/>
              <a:pathLst>
                <a:path w="449" h="511" extrusionOk="0">
                  <a:moveTo>
                    <a:pt x="0" y="1"/>
                  </a:moveTo>
                  <a:cubicBezTo>
                    <a:pt x="0" y="182"/>
                    <a:pt x="147" y="510"/>
                    <a:pt x="322" y="510"/>
                  </a:cubicBezTo>
                  <a:cubicBezTo>
                    <a:pt x="363" y="510"/>
                    <a:pt x="406" y="492"/>
                    <a:pt x="449" y="449"/>
                  </a:cubicBezTo>
                  <a:cubicBezTo>
                    <a:pt x="225" y="225"/>
                    <a:pt x="225" y="225"/>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91" name="Google Shape;7191;p11"/>
            <p:cNvSpPr/>
            <p:nvPr/>
          </p:nvSpPr>
          <p:spPr>
            <a:xfrm>
              <a:off x="5922300" y="2392750"/>
              <a:ext cx="16825" cy="6725"/>
            </a:xfrm>
            <a:custGeom>
              <a:avLst/>
              <a:gdLst/>
              <a:ahLst/>
              <a:cxnLst/>
              <a:rect l="l" t="t" r="r" b="b"/>
              <a:pathLst>
                <a:path w="673" h="269" extrusionOk="0">
                  <a:moveTo>
                    <a:pt x="278" y="1"/>
                  </a:moveTo>
                  <a:cubicBezTo>
                    <a:pt x="237" y="1"/>
                    <a:pt x="187" y="26"/>
                    <a:pt x="112" y="100"/>
                  </a:cubicBezTo>
                  <a:cubicBezTo>
                    <a:pt x="0" y="212"/>
                    <a:pt x="168" y="268"/>
                    <a:pt x="337" y="268"/>
                  </a:cubicBezTo>
                  <a:cubicBezTo>
                    <a:pt x="505" y="268"/>
                    <a:pt x="673" y="212"/>
                    <a:pt x="561" y="100"/>
                  </a:cubicBezTo>
                  <a:cubicBezTo>
                    <a:pt x="411" y="100"/>
                    <a:pt x="361" y="1"/>
                    <a:pt x="27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92" name="Google Shape;7192;p11"/>
            <p:cNvSpPr/>
            <p:nvPr/>
          </p:nvSpPr>
          <p:spPr>
            <a:xfrm>
              <a:off x="5971800" y="2344825"/>
              <a:ext cx="14950" cy="5000"/>
            </a:xfrm>
            <a:custGeom>
              <a:avLst/>
              <a:gdLst/>
              <a:ahLst/>
              <a:cxnLst/>
              <a:rect l="l" t="t" r="r" b="b"/>
              <a:pathLst>
                <a:path w="598" h="200" extrusionOk="0">
                  <a:moveTo>
                    <a:pt x="149" y="0"/>
                  </a:moveTo>
                  <a:cubicBezTo>
                    <a:pt x="0" y="0"/>
                    <a:pt x="249" y="200"/>
                    <a:pt x="432" y="200"/>
                  </a:cubicBezTo>
                  <a:cubicBezTo>
                    <a:pt x="523" y="200"/>
                    <a:pt x="598" y="150"/>
                    <a:pt x="5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93" name="Google Shape;7193;p11"/>
            <p:cNvSpPr/>
            <p:nvPr/>
          </p:nvSpPr>
          <p:spPr>
            <a:xfrm>
              <a:off x="6014750" y="2501700"/>
              <a:ext cx="5625" cy="2525"/>
            </a:xfrm>
            <a:custGeom>
              <a:avLst/>
              <a:gdLst/>
              <a:ahLst/>
              <a:cxnLst/>
              <a:rect l="l" t="t" r="r" b="b"/>
              <a:pathLst>
                <a:path w="225" h="101" extrusionOk="0">
                  <a:moveTo>
                    <a:pt x="0" y="1"/>
                  </a:moveTo>
                  <a:cubicBezTo>
                    <a:pt x="0" y="1"/>
                    <a:pt x="100" y="100"/>
                    <a:pt x="166" y="100"/>
                  </a:cubicBezTo>
                  <a:cubicBezTo>
                    <a:pt x="200" y="100"/>
                    <a:pt x="224" y="75"/>
                    <a:pt x="2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94" name="Google Shape;7194;p11"/>
            <p:cNvSpPr/>
            <p:nvPr/>
          </p:nvSpPr>
          <p:spPr>
            <a:xfrm>
              <a:off x="5958725" y="2440075"/>
              <a:ext cx="16825" cy="5625"/>
            </a:xfrm>
            <a:custGeom>
              <a:avLst/>
              <a:gdLst/>
              <a:ahLst/>
              <a:cxnLst/>
              <a:rect l="l" t="t" r="r" b="b"/>
              <a:pathLst>
                <a:path w="673" h="225" extrusionOk="0">
                  <a:moveTo>
                    <a:pt x="0" y="0"/>
                  </a:moveTo>
                  <a:cubicBezTo>
                    <a:pt x="0" y="0"/>
                    <a:pt x="0" y="224"/>
                    <a:pt x="448" y="224"/>
                  </a:cubicBezTo>
                  <a:cubicBezTo>
                    <a:pt x="672" y="224"/>
                    <a:pt x="224"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95" name="Google Shape;7195;p11"/>
            <p:cNvSpPr/>
            <p:nvPr/>
          </p:nvSpPr>
          <p:spPr>
            <a:xfrm>
              <a:off x="5062250" y="2434475"/>
              <a:ext cx="28025" cy="5625"/>
            </a:xfrm>
            <a:custGeom>
              <a:avLst/>
              <a:gdLst/>
              <a:ahLst/>
              <a:cxnLst/>
              <a:rect l="l" t="t" r="r" b="b"/>
              <a:pathLst>
                <a:path w="1121" h="225" extrusionOk="0">
                  <a:moveTo>
                    <a:pt x="1121" y="0"/>
                  </a:moveTo>
                  <a:lnTo>
                    <a:pt x="1121" y="0"/>
                  </a:lnTo>
                  <a:cubicBezTo>
                    <a:pt x="897" y="0"/>
                    <a:pt x="0" y="224"/>
                    <a:pt x="449" y="224"/>
                  </a:cubicBezTo>
                  <a:cubicBezTo>
                    <a:pt x="673" y="224"/>
                    <a:pt x="897" y="0"/>
                    <a:pt x="112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96" name="Google Shape;7196;p11"/>
            <p:cNvSpPr/>
            <p:nvPr/>
          </p:nvSpPr>
          <p:spPr>
            <a:xfrm>
              <a:off x="6406950" y="2580150"/>
              <a:ext cx="28050" cy="28025"/>
            </a:xfrm>
            <a:custGeom>
              <a:avLst/>
              <a:gdLst/>
              <a:ahLst/>
              <a:cxnLst/>
              <a:rect l="l" t="t" r="r" b="b"/>
              <a:pathLst>
                <a:path w="1122" h="1121" extrusionOk="0">
                  <a:moveTo>
                    <a:pt x="1121" y="0"/>
                  </a:moveTo>
                  <a:cubicBezTo>
                    <a:pt x="225" y="0"/>
                    <a:pt x="1" y="1121"/>
                    <a:pt x="673" y="1121"/>
                  </a:cubicBezTo>
                  <a:cubicBezTo>
                    <a:pt x="673" y="673"/>
                    <a:pt x="1121" y="673"/>
                    <a:pt x="112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97" name="Google Shape;7197;p11"/>
            <p:cNvSpPr/>
            <p:nvPr/>
          </p:nvSpPr>
          <p:spPr>
            <a:xfrm>
              <a:off x="5495825" y="2612575"/>
              <a:ext cx="9200" cy="5150"/>
            </a:xfrm>
            <a:custGeom>
              <a:avLst/>
              <a:gdLst/>
              <a:ahLst/>
              <a:cxnLst/>
              <a:rect l="l" t="t" r="r" b="b"/>
              <a:pathLst>
                <a:path w="368" h="206" extrusionOk="0">
                  <a:moveTo>
                    <a:pt x="31" y="1"/>
                  </a:moveTo>
                  <a:cubicBezTo>
                    <a:pt x="1" y="1"/>
                    <a:pt x="337" y="206"/>
                    <a:pt x="358" y="206"/>
                  </a:cubicBezTo>
                  <a:cubicBezTo>
                    <a:pt x="368" y="206"/>
                    <a:pt x="314" y="165"/>
                    <a:pt x="138" y="48"/>
                  </a:cubicBezTo>
                  <a:cubicBezTo>
                    <a:pt x="71" y="14"/>
                    <a:pt x="39" y="1"/>
                    <a:pt x="3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98" name="Google Shape;7198;p11"/>
            <p:cNvSpPr/>
            <p:nvPr/>
          </p:nvSpPr>
          <p:spPr>
            <a:xfrm>
              <a:off x="5656150" y="2636175"/>
              <a:ext cx="11225" cy="4225"/>
            </a:xfrm>
            <a:custGeom>
              <a:avLst/>
              <a:gdLst/>
              <a:ahLst/>
              <a:cxnLst/>
              <a:rect l="l" t="t" r="r" b="b"/>
              <a:pathLst>
                <a:path w="449" h="169" extrusionOk="0">
                  <a:moveTo>
                    <a:pt x="1" y="0"/>
                  </a:moveTo>
                  <a:cubicBezTo>
                    <a:pt x="1" y="112"/>
                    <a:pt x="113" y="168"/>
                    <a:pt x="225" y="168"/>
                  </a:cubicBezTo>
                  <a:cubicBezTo>
                    <a:pt x="337" y="168"/>
                    <a:pt x="449" y="112"/>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99" name="Google Shape;7199;p11"/>
            <p:cNvSpPr/>
            <p:nvPr/>
          </p:nvSpPr>
          <p:spPr>
            <a:xfrm>
              <a:off x="5600125" y="2628250"/>
              <a:ext cx="11225" cy="7950"/>
            </a:xfrm>
            <a:custGeom>
              <a:avLst/>
              <a:gdLst/>
              <a:ahLst/>
              <a:cxnLst/>
              <a:rect l="l" t="t" r="r" b="b"/>
              <a:pathLst>
                <a:path w="449" h="318" extrusionOk="0">
                  <a:moveTo>
                    <a:pt x="356" y="0"/>
                  </a:moveTo>
                  <a:cubicBezTo>
                    <a:pt x="225" y="0"/>
                    <a:pt x="1" y="159"/>
                    <a:pt x="1" y="317"/>
                  </a:cubicBezTo>
                  <a:cubicBezTo>
                    <a:pt x="225" y="317"/>
                    <a:pt x="449" y="317"/>
                    <a:pt x="449" y="93"/>
                  </a:cubicBezTo>
                  <a:cubicBezTo>
                    <a:pt x="449" y="28"/>
                    <a:pt x="410" y="0"/>
                    <a:pt x="3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00" name="Google Shape;7200;p11"/>
            <p:cNvSpPr/>
            <p:nvPr/>
          </p:nvSpPr>
          <p:spPr>
            <a:xfrm>
              <a:off x="5622550" y="2636175"/>
              <a:ext cx="5625" cy="25"/>
            </a:xfrm>
            <a:custGeom>
              <a:avLst/>
              <a:gdLst/>
              <a:ahLst/>
              <a:cxnLst/>
              <a:rect l="l" t="t" r="r" b="b"/>
              <a:pathLst>
                <a:path w="225" h="1" extrusionOk="0">
                  <a:moveTo>
                    <a:pt x="0" y="0"/>
                  </a:moveTo>
                  <a:lnTo>
                    <a:pt x="22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01" name="Google Shape;7201;p11"/>
            <p:cNvSpPr/>
            <p:nvPr/>
          </p:nvSpPr>
          <p:spPr>
            <a:xfrm>
              <a:off x="3207675" y="2669800"/>
              <a:ext cx="16825" cy="12750"/>
            </a:xfrm>
            <a:custGeom>
              <a:avLst/>
              <a:gdLst/>
              <a:ahLst/>
              <a:cxnLst/>
              <a:rect l="l" t="t" r="r" b="b"/>
              <a:pathLst>
                <a:path w="673" h="510" extrusionOk="0">
                  <a:moveTo>
                    <a:pt x="0" y="0"/>
                  </a:moveTo>
                  <a:cubicBezTo>
                    <a:pt x="0" y="181"/>
                    <a:pt x="294" y="509"/>
                    <a:pt x="524" y="509"/>
                  </a:cubicBezTo>
                  <a:cubicBezTo>
                    <a:pt x="579" y="509"/>
                    <a:pt x="630" y="491"/>
                    <a:pt x="673" y="448"/>
                  </a:cubicBezTo>
                  <a:cubicBezTo>
                    <a:pt x="449" y="224"/>
                    <a:pt x="224" y="224"/>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02" name="Google Shape;7202;p11"/>
            <p:cNvSpPr/>
            <p:nvPr/>
          </p:nvSpPr>
          <p:spPr>
            <a:xfrm>
              <a:off x="3394425" y="2756950"/>
              <a:ext cx="23100" cy="13125"/>
            </a:xfrm>
            <a:custGeom>
              <a:avLst/>
              <a:gdLst/>
              <a:ahLst/>
              <a:cxnLst/>
              <a:rect l="l" t="t" r="r" b="b"/>
              <a:pathLst>
                <a:path w="924" h="525" extrusionOk="0">
                  <a:moveTo>
                    <a:pt x="125" y="0"/>
                  </a:moveTo>
                  <a:cubicBezTo>
                    <a:pt x="26" y="0"/>
                    <a:pt x="1" y="25"/>
                    <a:pt x="150" y="100"/>
                  </a:cubicBezTo>
                  <a:cubicBezTo>
                    <a:pt x="396" y="346"/>
                    <a:pt x="642" y="524"/>
                    <a:pt x="777" y="524"/>
                  </a:cubicBezTo>
                  <a:cubicBezTo>
                    <a:pt x="888" y="524"/>
                    <a:pt x="924" y="403"/>
                    <a:pt x="823" y="100"/>
                  </a:cubicBezTo>
                  <a:cubicBezTo>
                    <a:pt x="823" y="100"/>
                    <a:pt x="325" y="0"/>
                    <a:pt x="1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03" name="Google Shape;7203;p11"/>
            <p:cNvSpPr/>
            <p:nvPr/>
          </p:nvSpPr>
          <p:spPr>
            <a:xfrm>
              <a:off x="7034475" y="2887150"/>
              <a:ext cx="11225" cy="11575"/>
            </a:xfrm>
            <a:custGeom>
              <a:avLst/>
              <a:gdLst/>
              <a:ahLst/>
              <a:cxnLst/>
              <a:rect l="l" t="t" r="r" b="b"/>
              <a:pathLst>
                <a:path w="449" h="463" extrusionOk="0">
                  <a:moveTo>
                    <a:pt x="146" y="0"/>
                  </a:moveTo>
                  <a:cubicBezTo>
                    <a:pt x="113" y="0"/>
                    <a:pt x="66" y="14"/>
                    <a:pt x="1" y="47"/>
                  </a:cubicBezTo>
                  <a:cubicBezTo>
                    <a:pt x="1" y="201"/>
                    <a:pt x="214" y="463"/>
                    <a:pt x="346" y="463"/>
                  </a:cubicBezTo>
                  <a:cubicBezTo>
                    <a:pt x="406" y="463"/>
                    <a:pt x="449" y="410"/>
                    <a:pt x="449" y="271"/>
                  </a:cubicBezTo>
                  <a:lnTo>
                    <a:pt x="449" y="271"/>
                  </a:lnTo>
                  <a:cubicBezTo>
                    <a:pt x="383" y="304"/>
                    <a:pt x="337" y="317"/>
                    <a:pt x="304" y="317"/>
                  </a:cubicBezTo>
                  <a:cubicBezTo>
                    <a:pt x="146" y="317"/>
                    <a:pt x="304" y="0"/>
                    <a:pt x="1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04" name="Google Shape;7204;p11"/>
            <p:cNvSpPr/>
            <p:nvPr/>
          </p:nvSpPr>
          <p:spPr>
            <a:xfrm>
              <a:off x="6687100" y="3342150"/>
              <a:ext cx="5625" cy="25"/>
            </a:xfrm>
            <a:custGeom>
              <a:avLst/>
              <a:gdLst/>
              <a:ahLst/>
              <a:cxnLst/>
              <a:rect l="l" t="t" r="r" b="b"/>
              <a:pathLst>
                <a:path w="225" h="1" extrusionOk="0">
                  <a:moveTo>
                    <a:pt x="225" y="0"/>
                  </a:moveTo>
                  <a:lnTo>
                    <a:pt x="0" y="0"/>
                  </a:lnTo>
                  <a:cubicBezTo>
                    <a:pt x="0" y="0"/>
                    <a:pt x="225" y="0"/>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05" name="Google Shape;7205;p11"/>
            <p:cNvSpPr/>
            <p:nvPr/>
          </p:nvSpPr>
          <p:spPr>
            <a:xfrm>
              <a:off x="6608650" y="3316500"/>
              <a:ext cx="23375" cy="6500"/>
            </a:xfrm>
            <a:custGeom>
              <a:avLst/>
              <a:gdLst/>
              <a:ahLst/>
              <a:cxnLst/>
              <a:rect l="l" t="t" r="r" b="b"/>
              <a:pathLst>
                <a:path w="935" h="260" extrusionOk="0">
                  <a:moveTo>
                    <a:pt x="561" y="0"/>
                  </a:moveTo>
                  <a:cubicBezTo>
                    <a:pt x="424" y="0"/>
                    <a:pt x="238" y="35"/>
                    <a:pt x="1" y="130"/>
                  </a:cubicBezTo>
                  <a:cubicBezTo>
                    <a:pt x="238" y="224"/>
                    <a:pt x="424" y="259"/>
                    <a:pt x="561" y="259"/>
                  </a:cubicBezTo>
                  <a:cubicBezTo>
                    <a:pt x="935" y="259"/>
                    <a:pt x="935" y="0"/>
                    <a:pt x="56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06" name="Google Shape;7206;p11"/>
            <p:cNvSpPr/>
            <p:nvPr/>
          </p:nvSpPr>
          <p:spPr>
            <a:xfrm>
              <a:off x="6530225" y="3291725"/>
              <a:ext cx="5625" cy="2500"/>
            </a:xfrm>
            <a:custGeom>
              <a:avLst/>
              <a:gdLst/>
              <a:ahLst/>
              <a:cxnLst/>
              <a:rect l="l" t="t" r="r" b="b"/>
              <a:pathLst>
                <a:path w="225" h="100" extrusionOk="0">
                  <a:moveTo>
                    <a:pt x="0" y="0"/>
                  </a:moveTo>
                  <a:cubicBezTo>
                    <a:pt x="0" y="0"/>
                    <a:pt x="100" y="100"/>
                    <a:pt x="166" y="100"/>
                  </a:cubicBezTo>
                  <a:cubicBezTo>
                    <a:pt x="199" y="100"/>
                    <a:pt x="224" y="75"/>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07" name="Google Shape;7207;p11"/>
            <p:cNvSpPr/>
            <p:nvPr/>
          </p:nvSpPr>
          <p:spPr>
            <a:xfrm>
              <a:off x="6558225" y="3302925"/>
              <a:ext cx="11225" cy="25"/>
            </a:xfrm>
            <a:custGeom>
              <a:avLst/>
              <a:gdLst/>
              <a:ahLst/>
              <a:cxnLst/>
              <a:rect l="l" t="t" r="r" b="b"/>
              <a:pathLst>
                <a:path w="449" h="1" extrusionOk="0">
                  <a:moveTo>
                    <a:pt x="449" y="0"/>
                  </a:moveTo>
                  <a:lnTo>
                    <a:pt x="1" y="0"/>
                  </a:lnTo>
                  <a:cubicBezTo>
                    <a:pt x="1" y="0"/>
                    <a:pt x="449" y="0"/>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08" name="Google Shape;7208;p11"/>
            <p:cNvSpPr/>
            <p:nvPr/>
          </p:nvSpPr>
          <p:spPr>
            <a:xfrm>
              <a:off x="3790375" y="2979600"/>
              <a:ext cx="22450" cy="8950"/>
            </a:xfrm>
            <a:custGeom>
              <a:avLst/>
              <a:gdLst/>
              <a:ahLst/>
              <a:cxnLst/>
              <a:rect l="l" t="t" r="r" b="b"/>
              <a:pathLst>
                <a:path w="898" h="358" extrusionOk="0">
                  <a:moveTo>
                    <a:pt x="180" y="1"/>
                  </a:moveTo>
                  <a:cubicBezTo>
                    <a:pt x="118" y="1"/>
                    <a:pt x="59" y="41"/>
                    <a:pt x="1" y="159"/>
                  </a:cubicBezTo>
                  <a:cubicBezTo>
                    <a:pt x="150" y="159"/>
                    <a:pt x="399" y="358"/>
                    <a:pt x="615" y="358"/>
                  </a:cubicBezTo>
                  <a:cubicBezTo>
                    <a:pt x="723" y="358"/>
                    <a:pt x="822" y="308"/>
                    <a:pt x="897" y="159"/>
                  </a:cubicBezTo>
                  <a:lnTo>
                    <a:pt x="897" y="159"/>
                  </a:lnTo>
                  <a:cubicBezTo>
                    <a:pt x="830" y="192"/>
                    <a:pt x="767" y="206"/>
                    <a:pt x="709" y="206"/>
                  </a:cubicBezTo>
                  <a:cubicBezTo>
                    <a:pt x="482" y="206"/>
                    <a:pt x="321" y="1"/>
                    <a:pt x="18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09" name="Google Shape;7209;p11"/>
            <p:cNvSpPr/>
            <p:nvPr/>
          </p:nvSpPr>
          <p:spPr>
            <a:xfrm>
              <a:off x="4527175" y="3345250"/>
              <a:ext cx="19625" cy="10925"/>
            </a:xfrm>
            <a:custGeom>
              <a:avLst/>
              <a:gdLst/>
              <a:ahLst/>
              <a:cxnLst/>
              <a:rect l="l" t="t" r="r" b="b"/>
              <a:pathLst>
                <a:path w="785" h="437" extrusionOk="0">
                  <a:moveTo>
                    <a:pt x="187" y="1"/>
                  </a:moveTo>
                  <a:cubicBezTo>
                    <a:pt x="137" y="1"/>
                    <a:pt x="112" y="26"/>
                    <a:pt x="112" y="100"/>
                  </a:cubicBezTo>
                  <a:cubicBezTo>
                    <a:pt x="0" y="324"/>
                    <a:pt x="168" y="436"/>
                    <a:pt x="364" y="436"/>
                  </a:cubicBezTo>
                  <a:cubicBezTo>
                    <a:pt x="560" y="436"/>
                    <a:pt x="784" y="324"/>
                    <a:pt x="784" y="100"/>
                  </a:cubicBezTo>
                  <a:cubicBezTo>
                    <a:pt x="486" y="100"/>
                    <a:pt x="286" y="1"/>
                    <a:pt x="18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10" name="Google Shape;7210;p11"/>
            <p:cNvSpPr/>
            <p:nvPr/>
          </p:nvSpPr>
          <p:spPr>
            <a:xfrm>
              <a:off x="4020100" y="3101225"/>
              <a:ext cx="95275" cy="44825"/>
            </a:xfrm>
            <a:custGeom>
              <a:avLst/>
              <a:gdLst/>
              <a:ahLst/>
              <a:cxnLst/>
              <a:rect l="l" t="t" r="r" b="b"/>
              <a:pathLst>
                <a:path w="3811" h="1793" extrusionOk="0">
                  <a:moveTo>
                    <a:pt x="0" y="0"/>
                  </a:moveTo>
                  <a:lnTo>
                    <a:pt x="0" y="0"/>
                  </a:lnTo>
                  <a:cubicBezTo>
                    <a:pt x="1121" y="897"/>
                    <a:pt x="2466" y="1345"/>
                    <a:pt x="3810" y="1793"/>
                  </a:cubicBezTo>
                  <a:cubicBezTo>
                    <a:pt x="2690" y="1345"/>
                    <a:pt x="1569" y="448"/>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11" name="Google Shape;7211;p11"/>
            <p:cNvSpPr/>
            <p:nvPr/>
          </p:nvSpPr>
          <p:spPr>
            <a:xfrm>
              <a:off x="4193800" y="3185250"/>
              <a:ext cx="28025" cy="16850"/>
            </a:xfrm>
            <a:custGeom>
              <a:avLst/>
              <a:gdLst/>
              <a:ahLst/>
              <a:cxnLst/>
              <a:rect l="l" t="t" r="r" b="b"/>
              <a:pathLst>
                <a:path w="1121" h="674" extrusionOk="0">
                  <a:moveTo>
                    <a:pt x="0" y="1"/>
                  </a:moveTo>
                  <a:cubicBezTo>
                    <a:pt x="0" y="449"/>
                    <a:pt x="672" y="673"/>
                    <a:pt x="1121" y="673"/>
                  </a:cubicBezTo>
                  <a:cubicBezTo>
                    <a:pt x="1121" y="449"/>
                    <a:pt x="448" y="449"/>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12" name="Google Shape;7212;p11"/>
            <p:cNvSpPr/>
            <p:nvPr/>
          </p:nvSpPr>
          <p:spPr>
            <a:xfrm>
              <a:off x="4123375" y="3125275"/>
              <a:ext cx="11100" cy="5150"/>
            </a:xfrm>
            <a:custGeom>
              <a:avLst/>
              <a:gdLst/>
              <a:ahLst/>
              <a:cxnLst/>
              <a:rect l="l" t="t" r="r" b="b"/>
              <a:pathLst>
                <a:path w="444" h="206" extrusionOk="0">
                  <a:moveTo>
                    <a:pt x="38" y="1"/>
                  </a:moveTo>
                  <a:cubicBezTo>
                    <a:pt x="1" y="1"/>
                    <a:pt x="10" y="41"/>
                    <a:pt x="128" y="159"/>
                  </a:cubicBezTo>
                  <a:cubicBezTo>
                    <a:pt x="229" y="192"/>
                    <a:pt x="289" y="206"/>
                    <a:pt x="321" y="206"/>
                  </a:cubicBezTo>
                  <a:cubicBezTo>
                    <a:pt x="444" y="206"/>
                    <a:pt x="122" y="1"/>
                    <a:pt x="3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13" name="Google Shape;7213;p11"/>
            <p:cNvSpPr/>
            <p:nvPr/>
          </p:nvSpPr>
          <p:spPr>
            <a:xfrm>
              <a:off x="4871750" y="3174050"/>
              <a:ext cx="25" cy="25"/>
            </a:xfrm>
            <a:custGeom>
              <a:avLst/>
              <a:gdLst/>
              <a:ahLst/>
              <a:cxnLst/>
              <a:rect l="l" t="t" r="r" b="b"/>
              <a:pathLst>
                <a:path w="1" h="1" extrusionOk="0">
                  <a:moveTo>
                    <a:pt x="0" y="1"/>
                  </a:move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14" name="Google Shape;7214;p11"/>
            <p:cNvSpPr/>
            <p:nvPr/>
          </p:nvSpPr>
          <p:spPr>
            <a:xfrm>
              <a:off x="6631900" y="3330925"/>
              <a:ext cx="31675" cy="5625"/>
            </a:xfrm>
            <a:custGeom>
              <a:avLst/>
              <a:gdLst/>
              <a:ahLst/>
              <a:cxnLst/>
              <a:rect l="l" t="t" r="r" b="b"/>
              <a:pathLst>
                <a:path w="1267" h="225" extrusionOk="0">
                  <a:moveTo>
                    <a:pt x="864" y="1"/>
                  </a:moveTo>
                  <a:cubicBezTo>
                    <a:pt x="864" y="1"/>
                    <a:pt x="1" y="217"/>
                    <a:pt x="603" y="225"/>
                  </a:cubicBezTo>
                  <a:lnTo>
                    <a:pt x="603" y="225"/>
                  </a:lnTo>
                  <a:cubicBezTo>
                    <a:pt x="583" y="223"/>
                    <a:pt x="1267" y="202"/>
                    <a:pt x="864" y="1"/>
                  </a:cubicBezTo>
                  <a:close/>
                  <a:moveTo>
                    <a:pt x="603" y="225"/>
                  </a:moveTo>
                  <a:cubicBezTo>
                    <a:pt x="606" y="225"/>
                    <a:pt x="617" y="225"/>
                    <a:pt x="640" y="225"/>
                  </a:cubicBezTo>
                  <a:cubicBezTo>
                    <a:pt x="627" y="225"/>
                    <a:pt x="615" y="225"/>
                    <a:pt x="603" y="225"/>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15" name="Google Shape;7215;p11"/>
            <p:cNvSpPr/>
            <p:nvPr/>
          </p:nvSpPr>
          <p:spPr>
            <a:xfrm>
              <a:off x="4373075" y="3364550"/>
              <a:ext cx="11250" cy="12125"/>
            </a:xfrm>
            <a:custGeom>
              <a:avLst/>
              <a:gdLst/>
              <a:ahLst/>
              <a:cxnLst/>
              <a:rect l="l" t="t" r="r" b="b"/>
              <a:pathLst>
                <a:path w="450" h="485" extrusionOk="0">
                  <a:moveTo>
                    <a:pt x="1" y="1"/>
                  </a:moveTo>
                  <a:cubicBezTo>
                    <a:pt x="1" y="404"/>
                    <a:pt x="1" y="485"/>
                    <a:pt x="98" y="485"/>
                  </a:cubicBezTo>
                  <a:cubicBezTo>
                    <a:pt x="162" y="485"/>
                    <a:pt x="270" y="449"/>
                    <a:pt x="449" y="449"/>
                  </a:cubicBezTo>
                  <a:cubicBezTo>
                    <a:pt x="449" y="225"/>
                    <a:pt x="449"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16" name="Google Shape;7216;p11"/>
            <p:cNvSpPr/>
            <p:nvPr/>
          </p:nvSpPr>
          <p:spPr>
            <a:xfrm>
              <a:off x="4384300" y="3375750"/>
              <a:ext cx="5625" cy="25"/>
            </a:xfrm>
            <a:custGeom>
              <a:avLst/>
              <a:gdLst/>
              <a:ahLst/>
              <a:cxnLst/>
              <a:rect l="l" t="t" r="r" b="b"/>
              <a:pathLst>
                <a:path w="225" h="1" extrusionOk="0">
                  <a:moveTo>
                    <a:pt x="224" y="1"/>
                  </a:moveTo>
                  <a:cubicBezTo>
                    <a:pt x="224" y="1"/>
                    <a:pt x="0" y="1"/>
                    <a:pt x="0" y="1"/>
                  </a:cubicBezTo>
                  <a:cubicBezTo>
                    <a:pt x="0" y="1"/>
                    <a:pt x="224" y="1"/>
                    <a:pt x="2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17" name="Google Shape;7217;p11"/>
            <p:cNvSpPr/>
            <p:nvPr/>
          </p:nvSpPr>
          <p:spPr>
            <a:xfrm>
              <a:off x="1504375" y="3370150"/>
              <a:ext cx="28050" cy="17975"/>
            </a:xfrm>
            <a:custGeom>
              <a:avLst/>
              <a:gdLst/>
              <a:ahLst/>
              <a:cxnLst/>
              <a:rect l="l" t="t" r="r" b="b"/>
              <a:pathLst>
                <a:path w="1122" h="719" extrusionOk="0">
                  <a:moveTo>
                    <a:pt x="1" y="1"/>
                  </a:moveTo>
                  <a:cubicBezTo>
                    <a:pt x="193" y="193"/>
                    <a:pt x="552" y="718"/>
                    <a:pt x="934" y="718"/>
                  </a:cubicBezTo>
                  <a:cubicBezTo>
                    <a:pt x="996" y="718"/>
                    <a:pt x="1059" y="704"/>
                    <a:pt x="1121" y="673"/>
                  </a:cubicBezTo>
                  <a:cubicBezTo>
                    <a:pt x="449" y="673"/>
                    <a:pt x="673"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18" name="Google Shape;7218;p11"/>
            <p:cNvSpPr/>
            <p:nvPr/>
          </p:nvSpPr>
          <p:spPr>
            <a:xfrm>
              <a:off x="4692450" y="3540600"/>
              <a:ext cx="4700" cy="6500"/>
            </a:xfrm>
            <a:custGeom>
              <a:avLst/>
              <a:gdLst/>
              <a:ahLst/>
              <a:cxnLst/>
              <a:rect l="l" t="t" r="r" b="b"/>
              <a:pathLst>
                <a:path w="188" h="260" extrusionOk="0">
                  <a:moveTo>
                    <a:pt x="113" y="1"/>
                  </a:moveTo>
                  <a:cubicBezTo>
                    <a:pt x="85" y="1"/>
                    <a:pt x="48" y="36"/>
                    <a:pt x="1" y="130"/>
                  </a:cubicBezTo>
                  <a:cubicBezTo>
                    <a:pt x="48" y="225"/>
                    <a:pt x="85" y="260"/>
                    <a:pt x="113" y="260"/>
                  </a:cubicBezTo>
                  <a:cubicBezTo>
                    <a:pt x="187" y="260"/>
                    <a:pt x="187" y="1"/>
                    <a:pt x="1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19" name="Google Shape;7219;p11"/>
            <p:cNvSpPr/>
            <p:nvPr/>
          </p:nvSpPr>
          <p:spPr>
            <a:xfrm>
              <a:off x="4627250" y="3570675"/>
              <a:ext cx="8125" cy="5150"/>
            </a:xfrm>
            <a:custGeom>
              <a:avLst/>
              <a:gdLst/>
              <a:ahLst/>
              <a:cxnLst/>
              <a:rect l="l" t="t" r="r" b="b"/>
              <a:pathLst>
                <a:path w="325" h="206" extrusionOk="0">
                  <a:moveTo>
                    <a:pt x="263" y="1"/>
                  </a:moveTo>
                  <a:cubicBezTo>
                    <a:pt x="248" y="1"/>
                    <a:pt x="211" y="14"/>
                    <a:pt x="143" y="48"/>
                  </a:cubicBezTo>
                  <a:cubicBezTo>
                    <a:pt x="26" y="165"/>
                    <a:pt x="1" y="206"/>
                    <a:pt x="19" y="206"/>
                  </a:cubicBezTo>
                  <a:cubicBezTo>
                    <a:pt x="61" y="206"/>
                    <a:pt x="325" y="1"/>
                    <a:pt x="26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20" name="Google Shape;7220;p11"/>
            <p:cNvSpPr/>
            <p:nvPr/>
          </p:nvSpPr>
          <p:spPr>
            <a:xfrm>
              <a:off x="2905125" y="3594275"/>
              <a:ext cx="28025" cy="7950"/>
            </a:xfrm>
            <a:custGeom>
              <a:avLst/>
              <a:gdLst/>
              <a:ahLst/>
              <a:cxnLst/>
              <a:rect l="l" t="t" r="r" b="b"/>
              <a:pathLst>
                <a:path w="1121" h="318" extrusionOk="0">
                  <a:moveTo>
                    <a:pt x="0" y="0"/>
                  </a:moveTo>
                  <a:cubicBezTo>
                    <a:pt x="0" y="159"/>
                    <a:pt x="560" y="317"/>
                    <a:pt x="889" y="317"/>
                  </a:cubicBezTo>
                  <a:cubicBezTo>
                    <a:pt x="1024" y="317"/>
                    <a:pt x="1121" y="290"/>
                    <a:pt x="1121" y="224"/>
                  </a:cubicBezTo>
                  <a:lnTo>
                    <a:pt x="1121" y="224"/>
                  </a:lnTo>
                  <a:cubicBezTo>
                    <a:pt x="986" y="269"/>
                    <a:pt x="888" y="287"/>
                    <a:pt x="810" y="287"/>
                  </a:cubicBezTo>
                  <a:cubicBezTo>
                    <a:pt x="502" y="287"/>
                    <a:pt x="538"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21" name="Google Shape;7221;p11"/>
            <p:cNvSpPr/>
            <p:nvPr/>
          </p:nvSpPr>
          <p:spPr>
            <a:xfrm>
              <a:off x="5028625" y="3784775"/>
              <a:ext cx="11225" cy="11225"/>
            </a:xfrm>
            <a:custGeom>
              <a:avLst/>
              <a:gdLst/>
              <a:ahLst/>
              <a:cxnLst/>
              <a:rect l="l" t="t" r="r" b="b"/>
              <a:pathLst>
                <a:path w="449" h="449" extrusionOk="0">
                  <a:moveTo>
                    <a:pt x="449" y="0"/>
                  </a:moveTo>
                  <a:cubicBezTo>
                    <a:pt x="1" y="0"/>
                    <a:pt x="1" y="224"/>
                    <a:pt x="225" y="449"/>
                  </a:cubicBezTo>
                  <a:cubicBezTo>
                    <a:pt x="225" y="224"/>
                    <a:pt x="225" y="0"/>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22" name="Google Shape;7222;p11"/>
            <p:cNvSpPr/>
            <p:nvPr/>
          </p:nvSpPr>
          <p:spPr>
            <a:xfrm>
              <a:off x="2199150" y="3812775"/>
              <a:ext cx="16825" cy="16850"/>
            </a:xfrm>
            <a:custGeom>
              <a:avLst/>
              <a:gdLst/>
              <a:ahLst/>
              <a:cxnLst/>
              <a:rect l="l" t="t" r="r" b="b"/>
              <a:pathLst>
                <a:path w="673" h="674" extrusionOk="0">
                  <a:moveTo>
                    <a:pt x="448" y="1"/>
                  </a:moveTo>
                  <a:cubicBezTo>
                    <a:pt x="448" y="1"/>
                    <a:pt x="0" y="673"/>
                    <a:pt x="673" y="673"/>
                  </a:cubicBezTo>
                  <a:cubicBezTo>
                    <a:pt x="448" y="225"/>
                    <a:pt x="673" y="1"/>
                    <a:pt x="4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23" name="Google Shape;7223;p11"/>
            <p:cNvSpPr/>
            <p:nvPr/>
          </p:nvSpPr>
          <p:spPr>
            <a:xfrm>
              <a:off x="5067850" y="3926500"/>
              <a:ext cx="22425" cy="8950"/>
            </a:xfrm>
            <a:custGeom>
              <a:avLst/>
              <a:gdLst/>
              <a:ahLst/>
              <a:cxnLst/>
              <a:rect l="l" t="t" r="r" b="b"/>
              <a:pathLst>
                <a:path w="897" h="358" extrusionOk="0">
                  <a:moveTo>
                    <a:pt x="180" y="1"/>
                  </a:moveTo>
                  <a:cubicBezTo>
                    <a:pt x="118" y="1"/>
                    <a:pt x="59" y="41"/>
                    <a:pt x="0" y="158"/>
                  </a:cubicBezTo>
                  <a:cubicBezTo>
                    <a:pt x="150" y="158"/>
                    <a:pt x="498" y="358"/>
                    <a:pt x="714" y="358"/>
                  </a:cubicBezTo>
                  <a:cubicBezTo>
                    <a:pt x="822" y="358"/>
                    <a:pt x="897" y="308"/>
                    <a:pt x="897" y="158"/>
                  </a:cubicBezTo>
                  <a:lnTo>
                    <a:pt x="897" y="158"/>
                  </a:lnTo>
                  <a:cubicBezTo>
                    <a:pt x="829" y="192"/>
                    <a:pt x="767" y="205"/>
                    <a:pt x="709" y="205"/>
                  </a:cubicBezTo>
                  <a:cubicBezTo>
                    <a:pt x="482" y="205"/>
                    <a:pt x="321" y="1"/>
                    <a:pt x="18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24" name="Google Shape;7224;p11"/>
            <p:cNvSpPr/>
            <p:nvPr/>
          </p:nvSpPr>
          <p:spPr>
            <a:xfrm>
              <a:off x="4995000" y="3908650"/>
              <a:ext cx="50450" cy="12475"/>
            </a:xfrm>
            <a:custGeom>
              <a:avLst/>
              <a:gdLst/>
              <a:ahLst/>
              <a:cxnLst/>
              <a:rect l="l" t="t" r="r" b="b"/>
              <a:pathLst>
                <a:path w="2018" h="499" extrusionOk="0">
                  <a:moveTo>
                    <a:pt x="524" y="1"/>
                  </a:moveTo>
                  <a:cubicBezTo>
                    <a:pt x="275" y="1"/>
                    <a:pt x="76" y="51"/>
                    <a:pt x="1" y="200"/>
                  </a:cubicBezTo>
                  <a:cubicBezTo>
                    <a:pt x="300" y="200"/>
                    <a:pt x="897" y="499"/>
                    <a:pt x="1395" y="499"/>
                  </a:cubicBezTo>
                  <a:cubicBezTo>
                    <a:pt x="1644" y="499"/>
                    <a:pt x="1869" y="424"/>
                    <a:pt x="2018" y="200"/>
                  </a:cubicBezTo>
                  <a:cubicBezTo>
                    <a:pt x="1719" y="200"/>
                    <a:pt x="1022" y="1"/>
                    <a:pt x="5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25" name="Google Shape;7225;p11"/>
            <p:cNvSpPr/>
            <p:nvPr/>
          </p:nvSpPr>
          <p:spPr>
            <a:xfrm>
              <a:off x="4950175" y="3930450"/>
              <a:ext cx="11250" cy="25"/>
            </a:xfrm>
            <a:custGeom>
              <a:avLst/>
              <a:gdLst/>
              <a:ahLst/>
              <a:cxnLst/>
              <a:rect l="l" t="t" r="r" b="b"/>
              <a:pathLst>
                <a:path w="450" h="1" extrusionOk="0">
                  <a:moveTo>
                    <a:pt x="449" y="0"/>
                  </a:moveTo>
                  <a:lnTo>
                    <a:pt x="1" y="0"/>
                  </a:lnTo>
                  <a:cubicBezTo>
                    <a:pt x="1" y="0"/>
                    <a:pt x="449" y="0"/>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26" name="Google Shape;7226;p11"/>
            <p:cNvSpPr/>
            <p:nvPr/>
          </p:nvSpPr>
          <p:spPr>
            <a:xfrm>
              <a:off x="5115100" y="3929275"/>
              <a:ext cx="11100" cy="5150"/>
            </a:xfrm>
            <a:custGeom>
              <a:avLst/>
              <a:gdLst/>
              <a:ahLst/>
              <a:cxnLst/>
              <a:rect l="l" t="t" r="r" b="b"/>
              <a:pathLst>
                <a:path w="444" h="206" extrusionOk="0">
                  <a:moveTo>
                    <a:pt x="321" y="0"/>
                  </a:moveTo>
                  <a:cubicBezTo>
                    <a:pt x="289" y="0"/>
                    <a:pt x="229" y="14"/>
                    <a:pt x="127" y="47"/>
                  </a:cubicBezTo>
                  <a:cubicBezTo>
                    <a:pt x="10" y="165"/>
                    <a:pt x="0" y="205"/>
                    <a:pt x="38" y="205"/>
                  </a:cubicBezTo>
                  <a:cubicBezTo>
                    <a:pt x="121" y="205"/>
                    <a:pt x="443" y="0"/>
                    <a:pt x="32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27" name="Google Shape;7227;p11"/>
            <p:cNvSpPr/>
            <p:nvPr/>
          </p:nvSpPr>
          <p:spPr>
            <a:xfrm>
              <a:off x="5544100" y="4020100"/>
              <a:ext cx="50450" cy="22425"/>
            </a:xfrm>
            <a:custGeom>
              <a:avLst/>
              <a:gdLst/>
              <a:ahLst/>
              <a:cxnLst/>
              <a:rect l="l" t="t" r="r" b="b"/>
              <a:pathLst>
                <a:path w="2018" h="897" extrusionOk="0">
                  <a:moveTo>
                    <a:pt x="0" y="0"/>
                  </a:moveTo>
                  <a:lnTo>
                    <a:pt x="1009" y="448"/>
                  </a:lnTo>
                  <a:lnTo>
                    <a:pt x="1009" y="448"/>
                  </a:lnTo>
                  <a:cubicBezTo>
                    <a:pt x="673" y="280"/>
                    <a:pt x="337" y="112"/>
                    <a:pt x="0" y="0"/>
                  </a:cubicBezTo>
                  <a:close/>
                  <a:moveTo>
                    <a:pt x="1009" y="448"/>
                  </a:moveTo>
                  <a:cubicBezTo>
                    <a:pt x="1345" y="617"/>
                    <a:pt x="1681" y="785"/>
                    <a:pt x="2017" y="897"/>
                  </a:cubicBezTo>
                  <a:lnTo>
                    <a:pt x="1009" y="448"/>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28" name="Google Shape;7228;p11"/>
            <p:cNvSpPr/>
            <p:nvPr/>
          </p:nvSpPr>
          <p:spPr>
            <a:xfrm>
              <a:off x="5594525" y="4042500"/>
              <a:ext cx="39250" cy="16825"/>
            </a:xfrm>
            <a:custGeom>
              <a:avLst/>
              <a:gdLst/>
              <a:ahLst/>
              <a:cxnLst/>
              <a:rect l="l" t="t" r="r" b="b"/>
              <a:pathLst>
                <a:path w="1570" h="673" extrusionOk="0">
                  <a:moveTo>
                    <a:pt x="0" y="1"/>
                  </a:moveTo>
                  <a:lnTo>
                    <a:pt x="1569" y="673"/>
                  </a:lnTo>
                  <a:cubicBezTo>
                    <a:pt x="1121" y="225"/>
                    <a:pt x="449"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29" name="Google Shape;7229;p11"/>
            <p:cNvSpPr/>
            <p:nvPr/>
          </p:nvSpPr>
          <p:spPr>
            <a:xfrm>
              <a:off x="1784525" y="3880025"/>
              <a:ext cx="11225" cy="2500"/>
            </a:xfrm>
            <a:custGeom>
              <a:avLst/>
              <a:gdLst/>
              <a:ahLst/>
              <a:cxnLst/>
              <a:rect l="l" t="t" r="r" b="b"/>
              <a:pathLst>
                <a:path w="449" h="100" extrusionOk="0">
                  <a:moveTo>
                    <a:pt x="0" y="0"/>
                  </a:moveTo>
                  <a:cubicBezTo>
                    <a:pt x="0" y="0"/>
                    <a:pt x="200" y="100"/>
                    <a:pt x="333" y="100"/>
                  </a:cubicBezTo>
                  <a:cubicBezTo>
                    <a:pt x="399" y="100"/>
                    <a:pt x="449" y="75"/>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30" name="Google Shape;7230;p11"/>
            <p:cNvSpPr/>
            <p:nvPr/>
          </p:nvSpPr>
          <p:spPr>
            <a:xfrm>
              <a:off x="5605725" y="4064925"/>
              <a:ext cx="33650" cy="11225"/>
            </a:xfrm>
            <a:custGeom>
              <a:avLst/>
              <a:gdLst/>
              <a:ahLst/>
              <a:cxnLst/>
              <a:rect l="l" t="t" r="r" b="b"/>
              <a:pathLst>
                <a:path w="1346" h="449" extrusionOk="0">
                  <a:moveTo>
                    <a:pt x="673" y="0"/>
                  </a:moveTo>
                  <a:cubicBezTo>
                    <a:pt x="673" y="0"/>
                    <a:pt x="1" y="224"/>
                    <a:pt x="673" y="448"/>
                  </a:cubicBezTo>
                  <a:cubicBezTo>
                    <a:pt x="449" y="224"/>
                    <a:pt x="1345" y="224"/>
                    <a:pt x="6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31" name="Google Shape;7231;p11"/>
            <p:cNvSpPr/>
            <p:nvPr/>
          </p:nvSpPr>
          <p:spPr>
            <a:xfrm>
              <a:off x="2703400" y="4137750"/>
              <a:ext cx="39250" cy="5625"/>
            </a:xfrm>
            <a:custGeom>
              <a:avLst/>
              <a:gdLst/>
              <a:ahLst/>
              <a:cxnLst/>
              <a:rect l="l" t="t" r="r" b="b"/>
              <a:pathLst>
                <a:path w="1570" h="225" extrusionOk="0">
                  <a:moveTo>
                    <a:pt x="1" y="1"/>
                  </a:moveTo>
                  <a:lnTo>
                    <a:pt x="1570" y="225"/>
                  </a:lnTo>
                  <a:cubicBezTo>
                    <a:pt x="1121" y="1"/>
                    <a:pt x="673"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32" name="Google Shape;7232;p11"/>
            <p:cNvSpPr/>
            <p:nvPr/>
          </p:nvSpPr>
          <p:spPr>
            <a:xfrm>
              <a:off x="2664175" y="4126550"/>
              <a:ext cx="39250" cy="11225"/>
            </a:xfrm>
            <a:custGeom>
              <a:avLst/>
              <a:gdLst/>
              <a:ahLst/>
              <a:cxnLst/>
              <a:rect l="l" t="t" r="r" b="b"/>
              <a:pathLst>
                <a:path w="1570" h="449" extrusionOk="0">
                  <a:moveTo>
                    <a:pt x="1" y="0"/>
                  </a:moveTo>
                  <a:cubicBezTo>
                    <a:pt x="169" y="56"/>
                    <a:pt x="323" y="98"/>
                    <a:pt x="467" y="133"/>
                  </a:cubicBezTo>
                  <a:lnTo>
                    <a:pt x="467" y="133"/>
                  </a:lnTo>
                  <a:lnTo>
                    <a:pt x="1" y="0"/>
                  </a:lnTo>
                  <a:close/>
                  <a:moveTo>
                    <a:pt x="467" y="133"/>
                  </a:moveTo>
                  <a:lnTo>
                    <a:pt x="1570" y="449"/>
                  </a:lnTo>
                  <a:cubicBezTo>
                    <a:pt x="1234" y="281"/>
                    <a:pt x="897" y="239"/>
                    <a:pt x="467" y="133"/>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33" name="Google Shape;7233;p11"/>
            <p:cNvSpPr/>
            <p:nvPr/>
          </p:nvSpPr>
          <p:spPr>
            <a:xfrm>
              <a:off x="4529975" y="4328250"/>
              <a:ext cx="22425" cy="16825"/>
            </a:xfrm>
            <a:custGeom>
              <a:avLst/>
              <a:gdLst/>
              <a:ahLst/>
              <a:cxnLst/>
              <a:rect l="l" t="t" r="r" b="b"/>
              <a:pathLst>
                <a:path w="897" h="673" extrusionOk="0">
                  <a:moveTo>
                    <a:pt x="897" y="1"/>
                  </a:moveTo>
                  <a:cubicBezTo>
                    <a:pt x="672" y="1"/>
                    <a:pt x="0" y="449"/>
                    <a:pt x="448" y="673"/>
                  </a:cubicBezTo>
                  <a:cubicBezTo>
                    <a:pt x="448" y="225"/>
                    <a:pt x="897" y="225"/>
                    <a:pt x="8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34" name="Google Shape;7234;p11"/>
            <p:cNvSpPr/>
            <p:nvPr/>
          </p:nvSpPr>
          <p:spPr>
            <a:xfrm>
              <a:off x="5964325" y="1650050"/>
              <a:ext cx="11225" cy="2525"/>
            </a:xfrm>
            <a:custGeom>
              <a:avLst/>
              <a:gdLst/>
              <a:ahLst/>
              <a:cxnLst/>
              <a:rect l="l" t="t" r="r" b="b"/>
              <a:pathLst>
                <a:path w="449" h="101" extrusionOk="0">
                  <a:moveTo>
                    <a:pt x="0" y="1"/>
                  </a:moveTo>
                  <a:cubicBezTo>
                    <a:pt x="0" y="1"/>
                    <a:pt x="199" y="100"/>
                    <a:pt x="332" y="100"/>
                  </a:cubicBezTo>
                  <a:cubicBezTo>
                    <a:pt x="399" y="100"/>
                    <a:pt x="448" y="76"/>
                    <a:pt x="4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35" name="Google Shape;7235;p11"/>
            <p:cNvSpPr/>
            <p:nvPr/>
          </p:nvSpPr>
          <p:spPr>
            <a:xfrm>
              <a:off x="5992325" y="1636525"/>
              <a:ext cx="16850" cy="7950"/>
            </a:xfrm>
            <a:custGeom>
              <a:avLst/>
              <a:gdLst/>
              <a:ahLst/>
              <a:cxnLst/>
              <a:rect l="l" t="t" r="r" b="b"/>
              <a:pathLst>
                <a:path w="674" h="318" extrusionOk="0">
                  <a:moveTo>
                    <a:pt x="337" y="1"/>
                  </a:moveTo>
                  <a:cubicBezTo>
                    <a:pt x="113" y="1"/>
                    <a:pt x="1" y="159"/>
                    <a:pt x="1" y="318"/>
                  </a:cubicBezTo>
                  <a:cubicBezTo>
                    <a:pt x="449" y="318"/>
                    <a:pt x="673" y="318"/>
                    <a:pt x="673" y="94"/>
                  </a:cubicBezTo>
                  <a:cubicBezTo>
                    <a:pt x="542" y="28"/>
                    <a:pt x="430" y="1"/>
                    <a:pt x="33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36" name="Google Shape;7236;p11"/>
            <p:cNvSpPr/>
            <p:nvPr/>
          </p:nvSpPr>
          <p:spPr>
            <a:xfrm>
              <a:off x="5974500" y="1625700"/>
              <a:ext cx="283075" cy="36875"/>
            </a:xfrm>
            <a:custGeom>
              <a:avLst/>
              <a:gdLst/>
              <a:ahLst/>
              <a:cxnLst/>
              <a:rect l="l" t="t" r="r" b="b"/>
              <a:pathLst>
                <a:path w="11323" h="1475" extrusionOk="0">
                  <a:moveTo>
                    <a:pt x="4300" y="751"/>
                  </a:moveTo>
                  <a:cubicBezTo>
                    <a:pt x="4524" y="751"/>
                    <a:pt x="4076" y="975"/>
                    <a:pt x="4076" y="975"/>
                  </a:cubicBezTo>
                  <a:lnTo>
                    <a:pt x="4076" y="751"/>
                  </a:lnTo>
                  <a:close/>
                  <a:moveTo>
                    <a:pt x="6230" y="1"/>
                  </a:moveTo>
                  <a:cubicBezTo>
                    <a:pt x="3972" y="1"/>
                    <a:pt x="1" y="1423"/>
                    <a:pt x="5869" y="1423"/>
                  </a:cubicBezTo>
                  <a:cubicBezTo>
                    <a:pt x="5833" y="1458"/>
                    <a:pt x="5863" y="1474"/>
                    <a:pt x="5945" y="1474"/>
                  </a:cubicBezTo>
                  <a:cubicBezTo>
                    <a:pt x="6658" y="1474"/>
                    <a:pt x="11323" y="254"/>
                    <a:pt x="10473" y="254"/>
                  </a:cubicBezTo>
                  <a:cubicBezTo>
                    <a:pt x="10190" y="254"/>
                    <a:pt x="9295" y="390"/>
                    <a:pt x="7437" y="751"/>
                  </a:cubicBezTo>
                  <a:cubicBezTo>
                    <a:pt x="7682" y="201"/>
                    <a:pt x="7076" y="1"/>
                    <a:pt x="623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37" name="Google Shape;7237;p11"/>
            <p:cNvSpPr/>
            <p:nvPr/>
          </p:nvSpPr>
          <p:spPr>
            <a:xfrm>
              <a:off x="5633750" y="1638225"/>
              <a:ext cx="231100" cy="94125"/>
            </a:xfrm>
            <a:custGeom>
              <a:avLst/>
              <a:gdLst/>
              <a:ahLst/>
              <a:cxnLst/>
              <a:rect l="l" t="t" r="r" b="b"/>
              <a:pathLst>
                <a:path w="9244" h="3765" extrusionOk="0">
                  <a:moveTo>
                    <a:pt x="4034" y="1819"/>
                  </a:moveTo>
                  <a:cubicBezTo>
                    <a:pt x="4034" y="1922"/>
                    <a:pt x="4034" y="2134"/>
                    <a:pt x="4034" y="2267"/>
                  </a:cubicBezTo>
                  <a:cubicBezTo>
                    <a:pt x="3810" y="2267"/>
                    <a:pt x="4034" y="2043"/>
                    <a:pt x="4034" y="1819"/>
                  </a:cubicBezTo>
                  <a:close/>
                  <a:moveTo>
                    <a:pt x="7180" y="0"/>
                  </a:moveTo>
                  <a:cubicBezTo>
                    <a:pt x="6528" y="0"/>
                    <a:pt x="5273" y="378"/>
                    <a:pt x="3138" y="1370"/>
                  </a:cubicBezTo>
                  <a:cubicBezTo>
                    <a:pt x="2914" y="1370"/>
                    <a:pt x="0" y="2267"/>
                    <a:pt x="3810" y="3612"/>
                  </a:cubicBezTo>
                  <a:cubicBezTo>
                    <a:pt x="3863" y="3717"/>
                    <a:pt x="3963" y="3765"/>
                    <a:pt x="4098" y="3765"/>
                  </a:cubicBezTo>
                  <a:cubicBezTo>
                    <a:pt x="5297" y="3765"/>
                    <a:pt x="9244" y="0"/>
                    <a:pt x="718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38" name="Google Shape;7238;p11"/>
            <p:cNvSpPr/>
            <p:nvPr/>
          </p:nvSpPr>
          <p:spPr>
            <a:xfrm>
              <a:off x="6642275" y="2906525"/>
              <a:ext cx="16825" cy="4225"/>
            </a:xfrm>
            <a:custGeom>
              <a:avLst/>
              <a:gdLst/>
              <a:ahLst/>
              <a:cxnLst/>
              <a:rect l="l" t="t" r="r" b="b"/>
              <a:pathLst>
                <a:path w="673" h="169" extrusionOk="0">
                  <a:moveTo>
                    <a:pt x="393" y="0"/>
                  </a:moveTo>
                  <a:cubicBezTo>
                    <a:pt x="225" y="0"/>
                    <a:pt x="0" y="56"/>
                    <a:pt x="0" y="168"/>
                  </a:cubicBezTo>
                  <a:lnTo>
                    <a:pt x="449" y="168"/>
                  </a:lnTo>
                  <a:cubicBezTo>
                    <a:pt x="673" y="56"/>
                    <a:pt x="561" y="0"/>
                    <a:pt x="3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39" name="Google Shape;7239;p11"/>
            <p:cNvSpPr/>
            <p:nvPr/>
          </p:nvSpPr>
          <p:spPr>
            <a:xfrm>
              <a:off x="3301650" y="3422950"/>
              <a:ext cx="12500" cy="6500"/>
            </a:xfrm>
            <a:custGeom>
              <a:avLst/>
              <a:gdLst/>
              <a:ahLst/>
              <a:cxnLst/>
              <a:rect l="l" t="t" r="r" b="b"/>
              <a:pathLst>
                <a:path w="500" h="260" extrusionOk="0">
                  <a:moveTo>
                    <a:pt x="187" y="0"/>
                  </a:moveTo>
                  <a:cubicBezTo>
                    <a:pt x="0" y="0"/>
                    <a:pt x="65" y="259"/>
                    <a:pt x="252" y="259"/>
                  </a:cubicBezTo>
                  <a:cubicBezTo>
                    <a:pt x="320" y="259"/>
                    <a:pt x="405" y="225"/>
                    <a:pt x="500" y="130"/>
                  </a:cubicBezTo>
                  <a:cubicBezTo>
                    <a:pt x="358" y="35"/>
                    <a:pt x="255" y="0"/>
                    <a:pt x="18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40" name="Google Shape;7240;p11"/>
            <p:cNvSpPr/>
            <p:nvPr/>
          </p:nvSpPr>
          <p:spPr>
            <a:xfrm>
              <a:off x="4591600" y="3717525"/>
              <a:ext cx="15200" cy="7950"/>
            </a:xfrm>
            <a:custGeom>
              <a:avLst/>
              <a:gdLst/>
              <a:ahLst/>
              <a:cxnLst/>
              <a:rect l="l" t="t" r="r" b="b"/>
              <a:pathLst>
                <a:path w="608" h="318" extrusionOk="0">
                  <a:moveTo>
                    <a:pt x="449" y="1"/>
                  </a:moveTo>
                  <a:cubicBezTo>
                    <a:pt x="225" y="1"/>
                    <a:pt x="0" y="1"/>
                    <a:pt x="225" y="225"/>
                  </a:cubicBezTo>
                  <a:cubicBezTo>
                    <a:pt x="225" y="291"/>
                    <a:pt x="263" y="318"/>
                    <a:pt x="312" y="318"/>
                  </a:cubicBezTo>
                  <a:cubicBezTo>
                    <a:pt x="429" y="318"/>
                    <a:pt x="607" y="159"/>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41" name="Google Shape;7241;p11"/>
            <p:cNvSpPr/>
            <p:nvPr/>
          </p:nvSpPr>
          <p:spPr>
            <a:xfrm>
              <a:off x="4529975" y="3734350"/>
              <a:ext cx="11225" cy="11225"/>
            </a:xfrm>
            <a:custGeom>
              <a:avLst/>
              <a:gdLst/>
              <a:ahLst/>
              <a:cxnLst/>
              <a:rect l="l" t="t" r="r" b="b"/>
              <a:pathLst>
                <a:path w="449" h="449" extrusionOk="0">
                  <a:moveTo>
                    <a:pt x="0" y="0"/>
                  </a:moveTo>
                  <a:cubicBezTo>
                    <a:pt x="0" y="224"/>
                    <a:pt x="0" y="448"/>
                    <a:pt x="224" y="448"/>
                  </a:cubicBezTo>
                  <a:cubicBezTo>
                    <a:pt x="224" y="224"/>
                    <a:pt x="448"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42" name="Google Shape;7242;p11"/>
            <p:cNvSpPr/>
            <p:nvPr/>
          </p:nvSpPr>
          <p:spPr>
            <a:xfrm>
              <a:off x="4597200" y="3728750"/>
              <a:ext cx="25" cy="22425"/>
            </a:xfrm>
            <a:custGeom>
              <a:avLst/>
              <a:gdLst/>
              <a:ahLst/>
              <a:cxnLst/>
              <a:rect l="l" t="t" r="r" b="b"/>
              <a:pathLst>
                <a:path w="1" h="897" extrusionOk="0">
                  <a:moveTo>
                    <a:pt x="1" y="448"/>
                  </a:moveTo>
                  <a:cubicBezTo>
                    <a:pt x="1" y="897"/>
                    <a:pt x="1" y="0"/>
                    <a:pt x="1" y="448"/>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43" name="Google Shape;7243;p11"/>
            <p:cNvSpPr/>
            <p:nvPr/>
          </p:nvSpPr>
          <p:spPr>
            <a:xfrm>
              <a:off x="4546775" y="3627900"/>
              <a:ext cx="14025" cy="8425"/>
            </a:xfrm>
            <a:custGeom>
              <a:avLst/>
              <a:gdLst/>
              <a:ahLst/>
              <a:cxnLst/>
              <a:rect l="l" t="t" r="r" b="b"/>
              <a:pathLst>
                <a:path w="561" h="337" extrusionOk="0">
                  <a:moveTo>
                    <a:pt x="225" y="0"/>
                  </a:moveTo>
                  <a:lnTo>
                    <a:pt x="225" y="0"/>
                  </a:lnTo>
                  <a:cubicBezTo>
                    <a:pt x="0" y="224"/>
                    <a:pt x="169" y="336"/>
                    <a:pt x="309" y="336"/>
                  </a:cubicBezTo>
                  <a:cubicBezTo>
                    <a:pt x="449" y="336"/>
                    <a:pt x="561" y="224"/>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44" name="Google Shape;7244;p11"/>
            <p:cNvSpPr/>
            <p:nvPr/>
          </p:nvSpPr>
          <p:spPr>
            <a:xfrm>
              <a:off x="4597200" y="3641450"/>
              <a:ext cx="7850" cy="6500"/>
            </a:xfrm>
            <a:custGeom>
              <a:avLst/>
              <a:gdLst/>
              <a:ahLst/>
              <a:cxnLst/>
              <a:rect l="l" t="t" r="r" b="b"/>
              <a:pathLst>
                <a:path w="314" h="260" extrusionOk="0">
                  <a:moveTo>
                    <a:pt x="201" y="1"/>
                  </a:moveTo>
                  <a:cubicBezTo>
                    <a:pt x="160" y="1"/>
                    <a:pt x="95" y="36"/>
                    <a:pt x="1" y="130"/>
                  </a:cubicBezTo>
                  <a:cubicBezTo>
                    <a:pt x="48" y="225"/>
                    <a:pt x="95" y="260"/>
                    <a:pt x="136" y="260"/>
                  </a:cubicBezTo>
                  <a:cubicBezTo>
                    <a:pt x="248" y="260"/>
                    <a:pt x="313" y="1"/>
                    <a:pt x="20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45" name="Google Shape;7245;p11"/>
            <p:cNvSpPr/>
            <p:nvPr/>
          </p:nvSpPr>
          <p:spPr>
            <a:xfrm>
              <a:off x="4563575" y="3751150"/>
              <a:ext cx="16850" cy="22450"/>
            </a:xfrm>
            <a:custGeom>
              <a:avLst/>
              <a:gdLst/>
              <a:ahLst/>
              <a:cxnLst/>
              <a:rect l="l" t="t" r="r" b="b"/>
              <a:pathLst>
                <a:path w="674" h="898" extrusionOk="0">
                  <a:moveTo>
                    <a:pt x="1" y="1"/>
                  </a:moveTo>
                  <a:cubicBezTo>
                    <a:pt x="1" y="449"/>
                    <a:pt x="1" y="673"/>
                    <a:pt x="449" y="897"/>
                  </a:cubicBezTo>
                  <a:cubicBezTo>
                    <a:pt x="449" y="449"/>
                    <a:pt x="673"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46" name="Google Shape;7246;p11"/>
            <p:cNvSpPr/>
            <p:nvPr/>
          </p:nvSpPr>
          <p:spPr>
            <a:xfrm>
              <a:off x="4551300" y="3711925"/>
              <a:ext cx="19900" cy="10650"/>
            </a:xfrm>
            <a:custGeom>
              <a:avLst/>
              <a:gdLst/>
              <a:ahLst/>
              <a:cxnLst/>
              <a:rect l="l" t="t" r="r" b="b"/>
              <a:pathLst>
                <a:path w="796" h="426" extrusionOk="0">
                  <a:moveTo>
                    <a:pt x="492" y="1"/>
                  </a:moveTo>
                  <a:lnTo>
                    <a:pt x="492" y="1"/>
                  </a:lnTo>
                  <a:cubicBezTo>
                    <a:pt x="0" y="247"/>
                    <a:pt x="250" y="425"/>
                    <a:pt x="465" y="425"/>
                  </a:cubicBezTo>
                  <a:cubicBezTo>
                    <a:pt x="642" y="425"/>
                    <a:pt x="795" y="304"/>
                    <a:pt x="49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47" name="Google Shape;7247;p11"/>
            <p:cNvSpPr/>
            <p:nvPr/>
          </p:nvSpPr>
          <p:spPr>
            <a:xfrm>
              <a:off x="4548825" y="3615500"/>
              <a:ext cx="8125" cy="5150"/>
            </a:xfrm>
            <a:custGeom>
              <a:avLst/>
              <a:gdLst/>
              <a:ahLst/>
              <a:cxnLst/>
              <a:rect l="l" t="t" r="r" b="b"/>
              <a:pathLst>
                <a:path w="325" h="206" extrusionOk="0">
                  <a:moveTo>
                    <a:pt x="263" y="1"/>
                  </a:moveTo>
                  <a:cubicBezTo>
                    <a:pt x="247" y="1"/>
                    <a:pt x="210" y="14"/>
                    <a:pt x="143" y="48"/>
                  </a:cubicBezTo>
                  <a:cubicBezTo>
                    <a:pt x="25" y="165"/>
                    <a:pt x="0" y="206"/>
                    <a:pt x="19" y="206"/>
                  </a:cubicBezTo>
                  <a:cubicBezTo>
                    <a:pt x="61" y="206"/>
                    <a:pt x="324" y="1"/>
                    <a:pt x="26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48" name="Google Shape;7248;p11"/>
            <p:cNvSpPr/>
            <p:nvPr/>
          </p:nvSpPr>
          <p:spPr>
            <a:xfrm>
              <a:off x="4574800" y="3666350"/>
              <a:ext cx="7700" cy="7300"/>
            </a:xfrm>
            <a:custGeom>
              <a:avLst/>
              <a:gdLst/>
              <a:ahLst/>
              <a:cxnLst/>
              <a:rect l="l" t="t" r="r" b="b"/>
              <a:pathLst>
                <a:path w="308" h="292" extrusionOk="0">
                  <a:moveTo>
                    <a:pt x="234" y="0"/>
                  </a:moveTo>
                  <a:cubicBezTo>
                    <a:pt x="200" y="0"/>
                    <a:pt x="127" y="65"/>
                    <a:pt x="0" y="255"/>
                  </a:cubicBezTo>
                  <a:cubicBezTo>
                    <a:pt x="26" y="281"/>
                    <a:pt x="52" y="292"/>
                    <a:pt x="77" y="292"/>
                  </a:cubicBezTo>
                  <a:cubicBezTo>
                    <a:pt x="206" y="292"/>
                    <a:pt x="307" y="0"/>
                    <a:pt x="23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49" name="Google Shape;7249;p11"/>
            <p:cNvSpPr/>
            <p:nvPr/>
          </p:nvSpPr>
          <p:spPr>
            <a:xfrm>
              <a:off x="4066950" y="4114175"/>
              <a:ext cx="8150" cy="5125"/>
            </a:xfrm>
            <a:custGeom>
              <a:avLst/>
              <a:gdLst/>
              <a:ahLst/>
              <a:cxnLst/>
              <a:rect l="l" t="t" r="r" b="b"/>
              <a:pathLst>
                <a:path w="326" h="205" extrusionOk="0">
                  <a:moveTo>
                    <a:pt x="264" y="0"/>
                  </a:moveTo>
                  <a:cubicBezTo>
                    <a:pt x="248" y="0"/>
                    <a:pt x="211" y="13"/>
                    <a:pt x="143" y="47"/>
                  </a:cubicBezTo>
                  <a:cubicBezTo>
                    <a:pt x="26" y="164"/>
                    <a:pt x="1" y="205"/>
                    <a:pt x="20" y="205"/>
                  </a:cubicBezTo>
                  <a:cubicBezTo>
                    <a:pt x="62" y="205"/>
                    <a:pt x="325" y="0"/>
                    <a:pt x="26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50" name="Google Shape;7250;p11"/>
            <p:cNvSpPr/>
            <p:nvPr/>
          </p:nvSpPr>
          <p:spPr>
            <a:xfrm>
              <a:off x="4036900" y="4061675"/>
              <a:ext cx="7850" cy="6500"/>
            </a:xfrm>
            <a:custGeom>
              <a:avLst/>
              <a:gdLst/>
              <a:ahLst/>
              <a:cxnLst/>
              <a:rect l="l" t="t" r="r" b="b"/>
              <a:pathLst>
                <a:path w="314" h="260" extrusionOk="0">
                  <a:moveTo>
                    <a:pt x="201" y="1"/>
                  </a:moveTo>
                  <a:cubicBezTo>
                    <a:pt x="160" y="1"/>
                    <a:pt x="95" y="35"/>
                    <a:pt x="1" y="130"/>
                  </a:cubicBezTo>
                  <a:cubicBezTo>
                    <a:pt x="48" y="225"/>
                    <a:pt x="95" y="260"/>
                    <a:pt x="137" y="260"/>
                  </a:cubicBezTo>
                  <a:cubicBezTo>
                    <a:pt x="249" y="260"/>
                    <a:pt x="313" y="1"/>
                    <a:pt x="20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51" name="Google Shape;7251;p11"/>
            <p:cNvSpPr/>
            <p:nvPr/>
          </p:nvSpPr>
          <p:spPr>
            <a:xfrm>
              <a:off x="4014500" y="4106500"/>
              <a:ext cx="4700" cy="6500"/>
            </a:xfrm>
            <a:custGeom>
              <a:avLst/>
              <a:gdLst/>
              <a:ahLst/>
              <a:cxnLst/>
              <a:rect l="l" t="t" r="r" b="b"/>
              <a:pathLst>
                <a:path w="188" h="260" extrusionOk="0">
                  <a:moveTo>
                    <a:pt x="112" y="1"/>
                  </a:moveTo>
                  <a:cubicBezTo>
                    <a:pt x="85" y="1"/>
                    <a:pt x="48" y="35"/>
                    <a:pt x="0" y="130"/>
                  </a:cubicBezTo>
                  <a:cubicBezTo>
                    <a:pt x="48" y="225"/>
                    <a:pt x="85" y="259"/>
                    <a:pt x="112" y="259"/>
                  </a:cubicBezTo>
                  <a:cubicBezTo>
                    <a:pt x="187" y="259"/>
                    <a:pt x="187" y="1"/>
                    <a:pt x="11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52" name="Google Shape;7252;p11"/>
            <p:cNvSpPr/>
            <p:nvPr/>
          </p:nvSpPr>
          <p:spPr>
            <a:xfrm>
              <a:off x="7111200" y="2686600"/>
              <a:ext cx="22425" cy="6500"/>
            </a:xfrm>
            <a:custGeom>
              <a:avLst/>
              <a:gdLst/>
              <a:ahLst/>
              <a:cxnLst/>
              <a:rect l="l" t="t" r="r" b="b"/>
              <a:pathLst>
                <a:path w="897" h="260" extrusionOk="0">
                  <a:moveTo>
                    <a:pt x="518" y="0"/>
                  </a:moveTo>
                  <a:lnTo>
                    <a:pt x="518" y="0"/>
                  </a:lnTo>
                  <a:cubicBezTo>
                    <a:pt x="0" y="130"/>
                    <a:pt x="379" y="259"/>
                    <a:pt x="619" y="259"/>
                  </a:cubicBezTo>
                  <a:cubicBezTo>
                    <a:pt x="795" y="259"/>
                    <a:pt x="896" y="190"/>
                    <a:pt x="51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53" name="Google Shape;7253;p11"/>
            <p:cNvSpPr/>
            <p:nvPr/>
          </p:nvSpPr>
          <p:spPr>
            <a:xfrm>
              <a:off x="7034475" y="2675400"/>
              <a:ext cx="25250" cy="4225"/>
            </a:xfrm>
            <a:custGeom>
              <a:avLst/>
              <a:gdLst/>
              <a:ahLst/>
              <a:cxnLst/>
              <a:rect l="l" t="t" r="r" b="b"/>
              <a:pathLst>
                <a:path w="1010" h="169" extrusionOk="0">
                  <a:moveTo>
                    <a:pt x="449" y="0"/>
                  </a:moveTo>
                  <a:lnTo>
                    <a:pt x="449" y="0"/>
                  </a:lnTo>
                  <a:cubicBezTo>
                    <a:pt x="1" y="112"/>
                    <a:pt x="281" y="168"/>
                    <a:pt x="533" y="168"/>
                  </a:cubicBezTo>
                  <a:cubicBezTo>
                    <a:pt x="785" y="168"/>
                    <a:pt x="1009" y="112"/>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54" name="Google Shape;7254;p11"/>
            <p:cNvSpPr/>
            <p:nvPr/>
          </p:nvSpPr>
          <p:spPr>
            <a:xfrm>
              <a:off x="7008725" y="775100"/>
              <a:ext cx="20175" cy="13050"/>
            </a:xfrm>
            <a:custGeom>
              <a:avLst/>
              <a:gdLst/>
              <a:ahLst/>
              <a:cxnLst/>
              <a:rect l="l" t="t" r="r" b="b"/>
              <a:pathLst>
                <a:path w="807" h="522" extrusionOk="0">
                  <a:moveTo>
                    <a:pt x="597" y="0"/>
                  </a:moveTo>
                  <a:cubicBezTo>
                    <a:pt x="156" y="0"/>
                    <a:pt x="0" y="521"/>
                    <a:pt x="232" y="521"/>
                  </a:cubicBezTo>
                  <a:cubicBezTo>
                    <a:pt x="266" y="521"/>
                    <a:pt x="308" y="510"/>
                    <a:pt x="358" y="485"/>
                  </a:cubicBezTo>
                  <a:cubicBezTo>
                    <a:pt x="358" y="261"/>
                    <a:pt x="807" y="261"/>
                    <a:pt x="807" y="37"/>
                  </a:cubicBezTo>
                  <a:cubicBezTo>
                    <a:pt x="731" y="11"/>
                    <a:pt x="661" y="0"/>
                    <a:pt x="59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55" name="Google Shape;7255;p11"/>
            <p:cNvSpPr/>
            <p:nvPr/>
          </p:nvSpPr>
          <p:spPr>
            <a:xfrm>
              <a:off x="7000875" y="2973600"/>
              <a:ext cx="22425" cy="9975"/>
            </a:xfrm>
            <a:custGeom>
              <a:avLst/>
              <a:gdLst/>
              <a:ahLst/>
              <a:cxnLst/>
              <a:rect l="l" t="t" r="r" b="b"/>
              <a:pathLst>
                <a:path w="897" h="399" extrusionOk="0">
                  <a:moveTo>
                    <a:pt x="299" y="0"/>
                  </a:moveTo>
                  <a:cubicBezTo>
                    <a:pt x="149" y="0"/>
                    <a:pt x="0" y="100"/>
                    <a:pt x="0" y="399"/>
                  </a:cubicBezTo>
                  <a:cubicBezTo>
                    <a:pt x="896" y="399"/>
                    <a:pt x="598" y="0"/>
                    <a:pt x="29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56" name="Google Shape;7256;p11"/>
            <p:cNvSpPr/>
            <p:nvPr/>
          </p:nvSpPr>
          <p:spPr>
            <a:xfrm>
              <a:off x="7000875" y="3930450"/>
              <a:ext cx="11225" cy="11225"/>
            </a:xfrm>
            <a:custGeom>
              <a:avLst/>
              <a:gdLst/>
              <a:ahLst/>
              <a:cxnLst/>
              <a:rect l="l" t="t" r="r" b="b"/>
              <a:pathLst>
                <a:path w="449" h="449" extrusionOk="0">
                  <a:moveTo>
                    <a:pt x="0" y="0"/>
                  </a:moveTo>
                  <a:cubicBezTo>
                    <a:pt x="0" y="224"/>
                    <a:pt x="0" y="449"/>
                    <a:pt x="224" y="449"/>
                  </a:cubicBezTo>
                  <a:cubicBezTo>
                    <a:pt x="448" y="449"/>
                    <a:pt x="224"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57" name="Google Shape;7257;p11"/>
            <p:cNvSpPr/>
            <p:nvPr/>
          </p:nvSpPr>
          <p:spPr>
            <a:xfrm>
              <a:off x="6964450" y="3969675"/>
              <a:ext cx="28025" cy="4225"/>
            </a:xfrm>
            <a:custGeom>
              <a:avLst/>
              <a:gdLst/>
              <a:ahLst/>
              <a:cxnLst/>
              <a:rect l="l" t="t" r="r" b="b"/>
              <a:pathLst>
                <a:path w="1121" h="169" extrusionOk="0">
                  <a:moveTo>
                    <a:pt x="561" y="0"/>
                  </a:moveTo>
                  <a:cubicBezTo>
                    <a:pt x="0" y="112"/>
                    <a:pt x="280" y="168"/>
                    <a:pt x="561" y="168"/>
                  </a:cubicBezTo>
                  <a:cubicBezTo>
                    <a:pt x="841" y="168"/>
                    <a:pt x="1121" y="112"/>
                    <a:pt x="56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58" name="Google Shape;7258;p11"/>
            <p:cNvSpPr/>
            <p:nvPr/>
          </p:nvSpPr>
          <p:spPr>
            <a:xfrm>
              <a:off x="6849575" y="916075"/>
              <a:ext cx="16850" cy="11225"/>
            </a:xfrm>
            <a:custGeom>
              <a:avLst/>
              <a:gdLst/>
              <a:ahLst/>
              <a:cxnLst/>
              <a:rect l="l" t="t" r="r" b="b"/>
              <a:pathLst>
                <a:path w="674" h="449" extrusionOk="0">
                  <a:moveTo>
                    <a:pt x="1" y="1"/>
                  </a:moveTo>
                  <a:cubicBezTo>
                    <a:pt x="1" y="225"/>
                    <a:pt x="1" y="449"/>
                    <a:pt x="225" y="449"/>
                  </a:cubicBezTo>
                  <a:cubicBezTo>
                    <a:pt x="673" y="449"/>
                    <a:pt x="449"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59" name="Google Shape;7259;p11"/>
            <p:cNvSpPr/>
            <p:nvPr/>
          </p:nvSpPr>
          <p:spPr>
            <a:xfrm>
              <a:off x="6832775" y="787200"/>
              <a:ext cx="11225" cy="11250"/>
            </a:xfrm>
            <a:custGeom>
              <a:avLst/>
              <a:gdLst/>
              <a:ahLst/>
              <a:cxnLst/>
              <a:rect l="l" t="t" r="r" b="b"/>
              <a:pathLst>
                <a:path w="449" h="450" extrusionOk="0">
                  <a:moveTo>
                    <a:pt x="0" y="1"/>
                  </a:moveTo>
                  <a:cubicBezTo>
                    <a:pt x="0" y="1"/>
                    <a:pt x="0" y="449"/>
                    <a:pt x="225" y="449"/>
                  </a:cubicBezTo>
                  <a:cubicBezTo>
                    <a:pt x="449" y="449"/>
                    <a:pt x="225"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60" name="Google Shape;7260;p11"/>
            <p:cNvSpPr/>
            <p:nvPr/>
          </p:nvSpPr>
          <p:spPr>
            <a:xfrm>
              <a:off x="6832775" y="2311200"/>
              <a:ext cx="11225" cy="11225"/>
            </a:xfrm>
            <a:custGeom>
              <a:avLst/>
              <a:gdLst/>
              <a:ahLst/>
              <a:cxnLst/>
              <a:rect l="l" t="t" r="r" b="b"/>
              <a:pathLst>
                <a:path w="449" h="449" extrusionOk="0">
                  <a:moveTo>
                    <a:pt x="0" y="1"/>
                  </a:moveTo>
                  <a:cubicBezTo>
                    <a:pt x="0" y="225"/>
                    <a:pt x="0" y="449"/>
                    <a:pt x="225" y="449"/>
                  </a:cubicBezTo>
                  <a:cubicBezTo>
                    <a:pt x="449" y="449"/>
                    <a:pt x="225"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61" name="Google Shape;7261;p11"/>
            <p:cNvSpPr/>
            <p:nvPr/>
          </p:nvSpPr>
          <p:spPr>
            <a:xfrm>
              <a:off x="6818250" y="2893150"/>
              <a:ext cx="20150" cy="18325"/>
            </a:xfrm>
            <a:custGeom>
              <a:avLst/>
              <a:gdLst/>
              <a:ahLst/>
              <a:cxnLst/>
              <a:rect l="l" t="t" r="r" b="b"/>
              <a:pathLst>
                <a:path w="806" h="733" extrusionOk="0">
                  <a:moveTo>
                    <a:pt x="632" y="1"/>
                  </a:moveTo>
                  <a:cubicBezTo>
                    <a:pt x="153" y="1"/>
                    <a:pt x="1" y="733"/>
                    <a:pt x="419" y="733"/>
                  </a:cubicBezTo>
                  <a:cubicBezTo>
                    <a:pt x="466" y="733"/>
                    <a:pt x="520" y="724"/>
                    <a:pt x="581" y="703"/>
                  </a:cubicBezTo>
                  <a:cubicBezTo>
                    <a:pt x="581" y="479"/>
                    <a:pt x="806" y="255"/>
                    <a:pt x="806" y="31"/>
                  </a:cubicBezTo>
                  <a:cubicBezTo>
                    <a:pt x="744" y="10"/>
                    <a:pt x="686" y="1"/>
                    <a:pt x="63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62" name="Google Shape;7262;p11"/>
            <p:cNvSpPr/>
            <p:nvPr/>
          </p:nvSpPr>
          <p:spPr>
            <a:xfrm>
              <a:off x="6810375" y="804025"/>
              <a:ext cx="22275" cy="17725"/>
            </a:xfrm>
            <a:custGeom>
              <a:avLst/>
              <a:gdLst/>
              <a:ahLst/>
              <a:cxnLst/>
              <a:rect l="l" t="t" r="r" b="b"/>
              <a:pathLst>
                <a:path w="891" h="709" extrusionOk="0">
                  <a:moveTo>
                    <a:pt x="448" y="0"/>
                  </a:moveTo>
                  <a:cubicBezTo>
                    <a:pt x="448" y="224"/>
                    <a:pt x="0" y="224"/>
                    <a:pt x="224" y="673"/>
                  </a:cubicBezTo>
                  <a:cubicBezTo>
                    <a:pt x="299" y="698"/>
                    <a:pt x="365" y="709"/>
                    <a:pt x="424" y="709"/>
                  </a:cubicBezTo>
                  <a:cubicBezTo>
                    <a:pt x="891" y="709"/>
                    <a:pt x="847" y="0"/>
                    <a:pt x="4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63" name="Google Shape;7263;p11"/>
            <p:cNvSpPr/>
            <p:nvPr/>
          </p:nvSpPr>
          <p:spPr>
            <a:xfrm>
              <a:off x="6801950" y="826425"/>
              <a:ext cx="28050" cy="4225"/>
            </a:xfrm>
            <a:custGeom>
              <a:avLst/>
              <a:gdLst/>
              <a:ahLst/>
              <a:cxnLst/>
              <a:rect l="l" t="t" r="r" b="b"/>
              <a:pathLst>
                <a:path w="1122" h="169" extrusionOk="0">
                  <a:moveTo>
                    <a:pt x="561" y="1"/>
                  </a:moveTo>
                  <a:cubicBezTo>
                    <a:pt x="1" y="113"/>
                    <a:pt x="281" y="169"/>
                    <a:pt x="561" y="169"/>
                  </a:cubicBezTo>
                  <a:cubicBezTo>
                    <a:pt x="841" y="169"/>
                    <a:pt x="1121" y="113"/>
                    <a:pt x="5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64" name="Google Shape;7264;p11"/>
            <p:cNvSpPr/>
            <p:nvPr/>
          </p:nvSpPr>
          <p:spPr>
            <a:xfrm>
              <a:off x="6803025" y="858325"/>
              <a:ext cx="20075" cy="12950"/>
            </a:xfrm>
            <a:custGeom>
              <a:avLst/>
              <a:gdLst/>
              <a:ahLst/>
              <a:cxnLst/>
              <a:rect l="l" t="t" r="r" b="b"/>
              <a:pathLst>
                <a:path w="803" h="518" extrusionOk="0">
                  <a:moveTo>
                    <a:pt x="525" y="0"/>
                  </a:moveTo>
                  <a:cubicBezTo>
                    <a:pt x="305" y="0"/>
                    <a:pt x="1" y="259"/>
                    <a:pt x="518" y="518"/>
                  </a:cubicBezTo>
                  <a:cubicBezTo>
                    <a:pt x="802" y="139"/>
                    <a:pt x="686" y="0"/>
                    <a:pt x="5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65" name="Google Shape;7265;p11"/>
            <p:cNvSpPr/>
            <p:nvPr/>
          </p:nvSpPr>
          <p:spPr>
            <a:xfrm>
              <a:off x="6810375" y="2878350"/>
              <a:ext cx="22425" cy="9975"/>
            </a:xfrm>
            <a:custGeom>
              <a:avLst/>
              <a:gdLst/>
              <a:ahLst/>
              <a:cxnLst/>
              <a:rect l="l" t="t" r="r" b="b"/>
              <a:pathLst>
                <a:path w="897" h="399" extrusionOk="0">
                  <a:moveTo>
                    <a:pt x="299" y="0"/>
                  </a:moveTo>
                  <a:cubicBezTo>
                    <a:pt x="149" y="0"/>
                    <a:pt x="0" y="100"/>
                    <a:pt x="0" y="399"/>
                  </a:cubicBezTo>
                  <a:cubicBezTo>
                    <a:pt x="896" y="399"/>
                    <a:pt x="598" y="0"/>
                    <a:pt x="29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66" name="Google Shape;7266;p11"/>
            <p:cNvSpPr/>
            <p:nvPr/>
          </p:nvSpPr>
          <p:spPr>
            <a:xfrm>
              <a:off x="6777775" y="892925"/>
              <a:ext cx="27000" cy="23175"/>
            </a:xfrm>
            <a:custGeom>
              <a:avLst/>
              <a:gdLst/>
              <a:ahLst/>
              <a:cxnLst/>
              <a:rect l="l" t="t" r="r" b="b"/>
              <a:pathLst>
                <a:path w="1080" h="927" extrusionOk="0">
                  <a:moveTo>
                    <a:pt x="903" y="1"/>
                  </a:moveTo>
                  <a:cubicBezTo>
                    <a:pt x="333" y="1"/>
                    <a:pt x="0" y="927"/>
                    <a:pt x="408" y="927"/>
                  </a:cubicBezTo>
                  <a:cubicBezTo>
                    <a:pt x="856" y="702"/>
                    <a:pt x="632" y="254"/>
                    <a:pt x="1080" y="30"/>
                  </a:cubicBezTo>
                  <a:cubicBezTo>
                    <a:pt x="1019" y="10"/>
                    <a:pt x="960" y="1"/>
                    <a:pt x="90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67" name="Google Shape;7267;p11"/>
            <p:cNvSpPr/>
            <p:nvPr/>
          </p:nvSpPr>
          <p:spPr>
            <a:xfrm>
              <a:off x="6787950" y="988925"/>
              <a:ext cx="16825" cy="11225"/>
            </a:xfrm>
            <a:custGeom>
              <a:avLst/>
              <a:gdLst/>
              <a:ahLst/>
              <a:cxnLst/>
              <a:rect l="l" t="t" r="r" b="b"/>
              <a:pathLst>
                <a:path w="673" h="449" extrusionOk="0">
                  <a:moveTo>
                    <a:pt x="1" y="0"/>
                  </a:moveTo>
                  <a:cubicBezTo>
                    <a:pt x="1" y="0"/>
                    <a:pt x="1" y="448"/>
                    <a:pt x="225" y="448"/>
                  </a:cubicBezTo>
                  <a:cubicBezTo>
                    <a:pt x="673" y="448"/>
                    <a:pt x="225"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68" name="Google Shape;7268;p11"/>
            <p:cNvSpPr/>
            <p:nvPr/>
          </p:nvSpPr>
          <p:spPr>
            <a:xfrm>
              <a:off x="6782350" y="1005725"/>
              <a:ext cx="11225" cy="5625"/>
            </a:xfrm>
            <a:custGeom>
              <a:avLst/>
              <a:gdLst/>
              <a:ahLst/>
              <a:cxnLst/>
              <a:rect l="l" t="t" r="r" b="b"/>
              <a:pathLst>
                <a:path w="449" h="225" extrusionOk="0">
                  <a:moveTo>
                    <a:pt x="0" y="0"/>
                  </a:moveTo>
                  <a:cubicBezTo>
                    <a:pt x="0" y="0"/>
                    <a:pt x="0" y="225"/>
                    <a:pt x="225" y="225"/>
                  </a:cubicBezTo>
                  <a:cubicBezTo>
                    <a:pt x="449" y="225"/>
                    <a:pt x="225"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69" name="Google Shape;7269;p11"/>
            <p:cNvSpPr/>
            <p:nvPr/>
          </p:nvSpPr>
          <p:spPr>
            <a:xfrm>
              <a:off x="6737525" y="2882700"/>
              <a:ext cx="16825" cy="22425"/>
            </a:xfrm>
            <a:custGeom>
              <a:avLst/>
              <a:gdLst/>
              <a:ahLst/>
              <a:cxnLst/>
              <a:rect l="l" t="t" r="r" b="b"/>
              <a:pathLst>
                <a:path w="673" h="897" extrusionOk="0">
                  <a:moveTo>
                    <a:pt x="0" y="1"/>
                  </a:moveTo>
                  <a:cubicBezTo>
                    <a:pt x="0" y="449"/>
                    <a:pt x="0" y="897"/>
                    <a:pt x="449" y="897"/>
                  </a:cubicBezTo>
                  <a:cubicBezTo>
                    <a:pt x="449" y="449"/>
                    <a:pt x="673"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70" name="Google Shape;7270;p11"/>
            <p:cNvSpPr/>
            <p:nvPr/>
          </p:nvSpPr>
          <p:spPr>
            <a:xfrm>
              <a:off x="6737525" y="983325"/>
              <a:ext cx="11225" cy="11225"/>
            </a:xfrm>
            <a:custGeom>
              <a:avLst/>
              <a:gdLst/>
              <a:ahLst/>
              <a:cxnLst/>
              <a:rect l="l" t="t" r="r" b="b"/>
              <a:pathLst>
                <a:path w="449" h="449" extrusionOk="0">
                  <a:moveTo>
                    <a:pt x="0" y="0"/>
                  </a:moveTo>
                  <a:cubicBezTo>
                    <a:pt x="0" y="224"/>
                    <a:pt x="0" y="448"/>
                    <a:pt x="225" y="448"/>
                  </a:cubicBezTo>
                  <a:cubicBezTo>
                    <a:pt x="449" y="448"/>
                    <a:pt x="225"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71" name="Google Shape;7271;p11"/>
            <p:cNvSpPr/>
            <p:nvPr/>
          </p:nvSpPr>
          <p:spPr>
            <a:xfrm>
              <a:off x="6723525" y="2339225"/>
              <a:ext cx="25225" cy="4225"/>
            </a:xfrm>
            <a:custGeom>
              <a:avLst/>
              <a:gdLst/>
              <a:ahLst/>
              <a:cxnLst/>
              <a:rect l="l" t="t" r="r" b="b"/>
              <a:pathLst>
                <a:path w="1009" h="169" extrusionOk="0">
                  <a:moveTo>
                    <a:pt x="560" y="0"/>
                  </a:moveTo>
                  <a:lnTo>
                    <a:pt x="560" y="0"/>
                  </a:lnTo>
                  <a:cubicBezTo>
                    <a:pt x="0" y="112"/>
                    <a:pt x="224" y="168"/>
                    <a:pt x="476" y="168"/>
                  </a:cubicBezTo>
                  <a:cubicBezTo>
                    <a:pt x="729" y="168"/>
                    <a:pt x="1009" y="112"/>
                    <a:pt x="5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72" name="Google Shape;7272;p11"/>
            <p:cNvSpPr/>
            <p:nvPr/>
          </p:nvSpPr>
          <p:spPr>
            <a:xfrm>
              <a:off x="6715125" y="3880025"/>
              <a:ext cx="25225" cy="4225"/>
            </a:xfrm>
            <a:custGeom>
              <a:avLst/>
              <a:gdLst/>
              <a:ahLst/>
              <a:cxnLst/>
              <a:rect l="l" t="t" r="r" b="b"/>
              <a:pathLst>
                <a:path w="1009" h="169" extrusionOk="0">
                  <a:moveTo>
                    <a:pt x="448" y="0"/>
                  </a:moveTo>
                  <a:lnTo>
                    <a:pt x="448" y="0"/>
                  </a:lnTo>
                  <a:cubicBezTo>
                    <a:pt x="0" y="112"/>
                    <a:pt x="280" y="168"/>
                    <a:pt x="532" y="168"/>
                  </a:cubicBezTo>
                  <a:cubicBezTo>
                    <a:pt x="784" y="168"/>
                    <a:pt x="1009" y="112"/>
                    <a:pt x="4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73" name="Google Shape;7273;p11"/>
            <p:cNvSpPr/>
            <p:nvPr/>
          </p:nvSpPr>
          <p:spPr>
            <a:xfrm>
              <a:off x="6709500" y="1442750"/>
              <a:ext cx="22450" cy="11225"/>
            </a:xfrm>
            <a:custGeom>
              <a:avLst/>
              <a:gdLst/>
              <a:ahLst/>
              <a:cxnLst/>
              <a:rect l="l" t="t" r="r" b="b"/>
              <a:pathLst>
                <a:path w="898" h="449" extrusionOk="0">
                  <a:moveTo>
                    <a:pt x="449" y="1"/>
                  </a:moveTo>
                  <a:cubicBezTo>
                    <a:pt x="449" y="225"/>
                    <a:pt x="1" y="225"/>
                    <a:pt x="449" y="449"/>
                  </a:cubicBezTo>
                  <a:cubicBezTo>
                    <a:pt x="897" y="449"/>
                    <a:pt x="897" y="1"/>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74" name="Google Shape;7274;p11"/>
            <p:cNvSpPr/>
            <p:nvPr/>
          </p:nvSpPr>
          <p:spPr>
            <a:xfrm>
              <a:off x="6687100" y="2991075"/>
              <a:ext cx="37950" cy="20525"/>
            </a:xfrm>
            <a:custGeom>
              <a:avLst/>
              <a:gdLst/>
              <a:ahLst/>
              <a:cxnLst/>
              <a:rect l="l" t="t" r="r" b="b"/>
              <a:pathLst>
                <a:path w="1518" h="821" extrusionOk="0">
                  <a:moveTo>
                    <a:pt x="397" y="0"/>
                  </a:moveTo>
                  <a:cubicBezTo>
                    <a:pt x="245" y="0"/>
                    <a:pt x="105" y="44"/>
                    <a:pt x="0" y="148"/>
                  </a:cubicBezTo>
                  <a:cubicBezTo>
                    <a:pt x="673" y="148"/>
                    <a:pt x="673" y="820"/>
                    <a:pt x="1345" y="820"/>
                  </a:cubicBezTo>
                  <a:cubicBezTo>
                    <a:pt x="1517" y="476"/>
                    <a:pt x="897" y="0"/>
                    <a:pt x="39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75" name="Google Shape;7275;p11"/>
            <p:cNvSpPr/>
            <p:nvPr/>
          </p:nvSpPr>
          <p:spPr>
            <a:xfrm>
              <a:off x="6689900" y="3835200"/>
              <a:ext cx="25225" cy="4225"/>
            </a:xfrm>
            <a:custGeom>
              <a:avLst/>
              <a:gdLst/>
              <a:ahLst/>
              <a:cxnLst/>
              <a:rect l="l" t="t" r="r" b="b"/>
              <a:pathLst>
                <a:path w="1009" h="169" extrusionOk="0">
                  <a:moveTo>
                    <a:pt x="561" y="0"/>
                  </a:moveTo>
                  <a:lnTo>
                    <a:pt x="561" y="0"/>
                  </a:lnTo>
                  <a:cubicBezTo>
                    <a:pt x="0" y="112"/>
                    <a:pt x="225" y="168"/>
                    <a:pt x="477" y="168"/>
                  </a:cubicBezTo>
                  <a:cubicBezTo>
                    <a:pt x="729" y="168"/>
                    <a:pt x="1009" y="112"/>
                    <a:pt x="56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76" name="Google Shape;7276;p11"/>
            <p:cNvSpPr/>
            <p:nvPr/>
          </p:nvSpPr>
          <p:spPr>
            <a:xfrm>
              <a:off x="6664675" y="1329775"/>
              <a:ext cx="20700" cy="13050"/>
            </a:xfrm>
            <a:custGeom>
              <a:avLst/>
              <a:gdLst/>
              <a:ahLst/>
              <a:cxnLst/>
              <a:rect l="l" t="t" r="r" b="b"/>
              <a:pathLst>
                <a:path w="828" h="522" extrusionOk="0">
                  <a:moveTo>
                    <a:pt x="211" y="1"/>
                  </a:moveTo>
                  <a:cubicBezTo>
                    <a:pt x="147" y="1"/>
                    <a:pt x="77" y="12"/>
                    <a:pt x="1" y="37"/>
                  </a:cubicBezTo>
                  <a:cubicBezTo>
                    <a:pt x="1" y="261"/>
                    <a:pt x="225" y="485"/>
                    <a:pt x="673" y="485"/>
                  </a:cubicBezTo>
                  <a:cubicBezTo>
                    <a:pt x="699" y="511"/>
                    <a:pt x="718" y="522"/>
                    <a:pt x="732" y="522"/>
                  </a:cubicBezTo>
                  <a:cubicBezTo>
                    <a:pt x="827" y="522"/>
                    <a:pt x="654" y="1"/>
                    <a:pt x="21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77" name="Google Shape;7277;p11"/>
            <p:cNvSpPr/>
            <p:nvPr/>
          </p:nvSpPr>
          <p:spPr>
            <a:xfrm>
              <a:off x="6647875" y="1438100"/>
              <a:ext cx="24750" cy="15875"/>
            </a:xfrm>
            <a:custGeom>
              <a:avLst/>
              <a:gdLst/>
              <a:ahLst/>
              <a:cxnLst/>
              <a:rect l="l" t="t" r="r" b="b"/>
              <a:pathLst>
                <a:path w="990" h="635" extrusionOk="0">
                  <a:moveTo>
                    <a:pt x="221" y="1"/>
                  </a:moveTo>
                  <a:cubicBezTo>
                    <a:pt x="97" y="1"/>
                    <a:pt x="1" y="55"/>
                    <a:pt x="1" y="187"/>
                  </a:cubicBezTo>
                  <a:cubicBezTo>
                    <a:pt x="449" y="187"/>
                    <a:pt x="449" y="411"/>
                    <a:pt x="673" y="635"/>
                  </a:cubicBezTo>
                  <a:cubicBezTo>
                    <a:pt x="990" y="318"/>
                    <a:pt x="522" y="1"/>
                    <a:pt x="22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78" name="Google Shape;7278;p11"/>
            <p:cNvSpPr/>
            <p:nvPr/>
          </p:nvSpPr>
          <p:spPr>
            <a:xfrm>
              <a:off x="6645075" y="3812775"/>
              <a:ext cx="28050" cy="4225"/>
            </a:xfrm>
            <a:custGeom>
              <a:avLst/>
              <a:gdLst/>
              <a:ahLst/>
              <a:cxnLst/>
              <a:rect l="l" t="t" r="r" b="b"/>
              <a:pathLst>
                <a:path w="1122" h="169" extrusionOk="0">
                  <a:moveTo>
                    <a:pt x="561" y="1"/>
                  </a:moveTo>
                  <a:cubicBezTo>
                    <a:pt x="1" y="113"/>
                    <a:pt x="281" y="169"/>
                    <a:pt x="561" y="169"/>
                  </a:cubicBezTo>
                  <a:cubicBezTo>
                    <a:pt x="841" y="169"/>
                    <a:pt x="1121" y="113"/>
                    <a:pt x="5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79" name="Google Shape;7279;p11"/>
            <p:cNvSpPr/>
            <p:nvPr/>
          </p:nvSpPr>
          <p:spPr>
            <a:xfrm>
              <a:off x="6647875" y="3774800"/>
              <a:ext cx="22450" cy="10000"/>
            </a:xfrm>
            <a:custGeom>
              <a:avLst/>
              <a:gdLst/>
              <a:ahLst/>
              <a:cxnLst/>
              <a:rect l="l" t="t" r="r" b="b"/>
              <a:pathLst>
                <a:path w="898" h="400" extrusionOk="0">
                  <a:moveTo>
                    <a:pt x="299" y="1"/>
                  </a:moveTo>
                  <a:cubicBezTo>
                    <a:pt x="150" y="1"/>
                    <a:pt x="1" y="100"/>
                    <a:pt x="1" y="399"/>
                  </a:cubicBezTo>
                  <a:cubicBezTo>
                    <a:pt x="897" y="399"/>
                    <a:pt x="598" y="1"/>
                    <a:pt x="29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80" name="Google Shape;7280;p11"/>
            <p:cNvSpPr/>
            <p:nvPr/>
          </p:nvSpPr>
          <p:spPr>
            <a:xfrm>
              <a:off x="6616175" y="2997625"/>
              <a:ext cx="14175" cy="8275"/>
            </a:xfrm>
            <a:custGeom>
              <a:avLst/>
              <a:gdLst/>
              <a:ahLst/>
              <a:cxnLst/>
              <a:rect l="l" t="t" r="r" b="b"/>
              <a:pathLst>
                <a:path w="567" h="331" extrusionOk="0">
                  <a:moveTo>
                    <a:pt x="102" y="1"/>
                  </a:moveTo>
                  <a:cubicBezTo>
                    <a:pt x="1" y="1"/>
                    <a:pt x="452" y="331"/>
                    <a:pt x="533" y="331"/>
                  </a:cubicBezTo>
                  <a:cubicBezTo>
                    <a:pt x="566" y="331"/>
                    <a:pt x="535" y="273"/>
                    <a:pt x="372" y="110"/>
                  </a:cubicBezTo>
                  <a:cubicBezTo>
                    <a:pt x="214" y="31"/>
                    <a:pt x="133" y="1"/>
                    <a:pt x="10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81" name="Google Shape;7281;p11"/>
            <p:cNvSpPr/>
            <p:nvPr/>
          </p:nvSpPr>
          <p:spPr>
            <a:xfrm>
              <a:off x="6580650" y="3840800"/>
              <a:ext cx="22425" cy="5625"/>
            </a:xfrm>
            <a:custGeom>
              <a:avLst/>
              <a:gdLst/>
              <a:ahLst/>
              <a:cxnLst/>
              <a:rect l="l" t="t" r="r" b="b"/>
              <a:pathLst>
                <a:path w="897" h="225" extrusionOk="0">
                  <a:moveTo>
                    <a:pt x="448" y="0"/>
                  </a:moveTo>
                  <a:cubicBezTo>
                    <a:pt x="0" y="0"/>
                    <a:pt x="0" y="225"/>
                    <a:pt x="448" y="225"/>
                  </a:cubicBezTo>
                  <a:cubicBezTo>
                    <a:pt x="673" y="225"/>
                    <a:pt x="897" y="0"/>
                    <a:pt x="4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82" name="Google Shape;7282;p11"/>
            <p:cNvSpPr/>
            <p:nvPr/>
          </p:nvSpPr>
          <p:spPr>
            <a:xfrm>
              <a:off x="6566625" y="3908025"/>
              <a:ext cx="28050" cy="4225"/>
            </a:xfrm>
            <a:custGeom>
              <a:avLst/>
              <a:gdLst/>
              <a:ahLst/>
              <a:cxnLst/>
              <a:rect l="l" t="t" r="r" b="b"/>
              <a:pathLst>
                <a:path w="1122" h="169" extrusionOk="0">
                  <a:moveTo>
                    <a:pt x="561" y="1"/>
                  </a:moveTo>
                  <a:cubicBezTo>
                    <a:pt x="1" y="113"/>
                    <a:pt x="281" y="169"/>
                    <a:pt x="561" y="169"/>
                  </a:cubicBezTo>
                  <a:cubicBezTo>
                    <a:pt x="841" y="169"/>
                    <a:pt x="1121" y="113"/>
                    <a:pt x="5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83" name="Google Shape;7283;p11"/>
            <p:cNvSpPr/>
            <p:nvPr/>
          </p:nvSpPr>
          <p:spPr>
            <a:xfrm>
              <a:off x="6547025" y="1532400"/>
              <a:ext cx="50450" cy="25"/>
            </a:xfrm>
            <a:custGeom>
              <a:avLst/>
              <a:gdLst/>
              <a:ahLst/>
              <a:cxnLst/>
              <a:rect l="l" t="t" r="r" b="b"/>
              <a:pathLst>
                <a:path w="2018" h="1" extrusionOk="0">
                  <a:moveTo>
                    <a:pt x="897" y="0"/>
                  </a:moveTo>
                  <a:cubicBezTo>
                    <a:pt x="0" y="0"/>
                    <a:pt x="2018" y="0"/>
                    <a:pt x="89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84" name="Google Shape;7284;p11"/>
            <p:cNvSpPr/>
            <p:nvPr/>
          </p:nvSpPr>
          <p:spPr>
            <a:xfrm>
              <a:off x="6552625" y="1308275"/>
              <a:ext cx="26200" cy="23325"/>
            </a:xfrm>
            <a:custGeom>
              <a:avLst/>
              <a:gdLst/>
              <a:ahLst/>
              <a:cxnLst/>
              <a:rect l="l" t="t" r="r" b="b"/>
              <a:pathLst>
                <a:path w="1048" h="933" extrusionOk="0">
                  <a:moveTo>
                    <a:pt x="449" y="1"/>
                  </a:moveTo>
                  <a:cubicBezTo>
                    <a:pt x="449" y="449"/>
                    <a:pt x="1" y="449"/>
                    <a:pt x="1" y="897"/>
                  </a:cubicBezTo>
                  <a:cubicBezTo>
                    <a:pt x="74" y="922"/>
                    <a:pt x="145" y="933"/>
                    <a:pt x="212" y="933"/>
                  </a:cubicBezTo>
                  <a:cubicBezTo>
                    <a:pt x="758" y="933"/>
                    <a:pt x="1047" y="200"/>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85" name="Google Shape;7285;p11"/>
            <p:cNvSpPr/>
            <p:nvPr/>
          </p:nvSpPr>
          <p:spPr>
            <a:xfrm>
              <a:off x="6535825" y="3000350"/>
              <a:ext cx="16825" cy="11250"/>
            </a:xfrm>
            <a:custGeom>
              <a:avLst/>
              <a:gdLst/>
              <a:ahLst/>
              <a:cxnLst/>
              <a:rect l="l" t="t" r="r" b="b"/>
              <a:pathLst>
                <a:path w="673" h="450" extrusionOk="0">
                  <a:moveTo>
                    <a:pt x="448" y="1"/>
                  </a:moveTo>
                  <a:cubicBezTo>
                    <a:pt x="0" y="1"/>
                    <a:pt x="448" y="449"/>
                    <a:pt x="673" y="449"/>
                  </a:cubicBezTo>
                  <a:cubicBezTo>
                    <a:pt x="673" y="225"/>
                    <a:pt x="673" y="1"/>
                    <a:pt x="4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86" name="Google Shape;7286;p11"/>
            <p:cNvSpPr/>
            <p:nvPr/>
          </p:nvSpPr>
          <p:spPr>
            <a:xfrm>
              <a:off x="6530225" y="3924850"/>
              <a:ext cx="22425" cy="9975"/>
            </a:xfrm>
            <a:custGeom>
              <a:avLst/>
              <a:gdLst/>
              <a:ahLst/>
              <a:cxnLst/>
              <a:rect l="l" t="t" r="r" b="b"/>
              <a:pathLst>
                <a:path w="897" h="399" extrusionOk="0">
                  <a:moveTo>
                    <a:pt x="897" y="0"/>
                  </a:moveTo>
                  <a:cubicBezTo>
                    <a:pt x="0" y="0"/>
                    <a:pt x="299" y="399"/>
                    <a:pt x="598" y="399"/>
                  </a:cubicBezTo>
                  <a:cubicBezTo>
                    <a:pt x="747" y="399"/>
                    <a:pt x="897" y="299"/>
                    <a:pt x="89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87" name="Google Shape;7287;p11"/>
            <p:cNvSpPr/>
            <p:nvPr/>
          </p:nvSpPr>
          <p:spPr>
            <a:xfrm>
              <a:off x="6530225" y="1404775"/>
              <a:ext cx="22425" cy="9975"/>
            </a:xfrm>
            <a:custGeom>
              <a:avLst/>
              <a:gdLst/>
              <a:ahLst/>
              <a:cxnLst/>
              <a:rect l="l" t="t" r="r" b="b"/>
              <a:pathLst>
                <a:path w="897" h="399" extrusionOk="0">
                  <a:moveTo>
                    <a:pt x="299" y="1"/>
                  </a:moveTo>
                  <a:cubicBezTo>
                    <a:pt x="150" y="1"/>
                    <a:pt x="0" y="100"/>
                    <a:pt x="0" y="399"/>
                  </a:cubicBezTo>
                  <a:cubicBezTo>
                    <a:pt x="897" y="399"/>
                    <a:pt x="598" y="1"/>
                    <a:pt x="29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88" name="Google Shape;7288;p11"/>
            <p:cNvSpPr/>
            <p:nvPr/>
          </p:nvSpPr>
          <p:spPr>
            <a:xfrm>
              <a:off x="6485400" y="1325100"/>
              <a:ext cx="44850" cy="56050"/>
            </a:xfrm>
            <a:custGeom>
              <a:avLst/>
              <a:gdLst/>
              <a:ahLst/>
              <a:cxnLst/>
              <a:rect l="l" t="t" r="r" b="b"/>
              <a:pathLst>
                <a:path w="1794" h="2242" extrusionOk="0">
                  <a:moveTo>
                    <a:pt x="1793" y="0"/>
                  </a:moveTo>
                  <a:cubicBezTo>
                    <a:pt x="897" y="224"/>
                    <a:pt x="0" y="1569"/>
                    <a:pt x="448" y="2241"/>
                  </a:cubicBezTo>
                  <a:cubicBezTo>
                    <a:pt x="897" y="1345"/>
                    <a:pt x="1345" y="672"/>
                    <a:pt x="17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89" name="Google Shape;7289;p11"/>
            <p:cNvSpPr/>
            <p:nvPr/>
          </p:nvSpPr>
          <p:spPr>
            <a:xfrm>
              <a:off x="6498100" y="3767225"/>
              <a:ext cx="32150" cy="28775"/>
            </a:xfrm>
            <a:custGeom>
              <a:avLst/>
              <a:gdLst/>
              <a:ahLst/>
              <a:cxnLst/>
              <a:rect l="l" t="t" r="r" b="b"/>
              <a:pathLst>
                <a:path w="1286" h="1151" extrusionOk="0">
                  <a:moveTo>
                    <a:pt x="1054" y="0"/>
                  </a:moveTo>
                  <a:cubicBezTo>
                    <a:pt x="317" y="0"/>
                    <a:pt x="1" y="947"/>
                    <a:pt x="613" y="1151"/>
                  </a:cubicBezTo>
                  <a:cubicBezTo>
                    <a:pt x="613" y="702"/>
                    <a:pt x="1061" y="478"/>
                    <a:pt x="1285" y="30"/>
                  </a:cubicBezTo>
                  <a:cubicBezTo>
                    <a:pt x="1204" y="10"/>
                    <a:pt x="1127" y="0"/>
                    <a:pt x="105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90" name="Google Shape;7290;p11"/>
            <p:cNvSpPr/>
            <p:nvPr/>
          </p:nvSpPr>
          <p:spPr>
            <a:xfrm>
              <a:off x="6491000" y="3759550"/>
              <a:ext cx="25225" cy="14900"/>
            </a:xfrm>
            <a:custGeom>
              <a:avLst/>
              <a:gdLst/>
              <a:ahLst/>
              <a:cxnLst/>
              <a:rect l="l" t="t" r="r" b="b"/>
              <a:pathLst>
                <a:path w="1009" h="596" extrusionOk="0">
                  <a:moveTo>
                    <a:pt x="533" y="1"/>
                  </a:moveTo>
                  <a:cubicBezTo>
                    <a:pt x="280" y="1"/>
                    <a:pt x="0" y="113"/>
                    <a:pt x="0" y="337"/>
                  </a:cubicBezTo>
                  <a:cubicBezTo>
                    <a:pt x="0" y="526"/>
                    <a:pt x="120" y="596"/>
                    <a:pt x="276" y="596"/>
                  </a:cubicBezTo>
                  <a:cubicBezTo>
                    <a:pt x="489" y="596"/>
                    <a:pt x="767" y="466"/>
                    <a:pt x="897" y="337"/>
                  </a:cubicBezTo>
                  <a:cubicBezTo>
                    <a:pt x="1009" y="113"/>
                    <a:pt x="785" y="1"/>
                    <a:pt x="53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91" name="Google Shape;7291;p11"/>
            <p:cNvSpPr/>
            <p:nvPr/>
          </p:nvSpPr>
          <p:spPr>
            <a:xfrm>
              <a:off x="6502200" y="3924850"/>
              <a:ext cx="16825" cy="5625"/>
            </a:xfrm>
            <a:custGeom>
              <a:avLst/>
              <a:gdLst/>
              <a:ahLst/>
              <a:cxnLst/>
              <a:rect l="l" t="t" r="r" b="b"/>
              <a:pathLst>
                <a:path w="673" h="225" extrusionOk="0">
                  <a:moveTo>
                    <a:pt x="1" y="0"/>
                  </a:moveTo>
                  <a:cubicBezTo>
                    <a:pt x="1" y="0"/>
                    <a:pt x="1" y="224"/>
                    <a:pt x="449" y="224"/>
                  </a:cubicBezTo>
                  <a:cubicBezTo>
                    <a:pt x="673" y="224"/>
                    <a:pt x="449"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92" name="Google Shape;7292;p11"/>
            <p:cNvSpPr/>
            <p:nvPr/>
          </p:nvSpPr>
          <p:spPr>
            <a:xfrm>
              <a:off x="6462975" y="3964075"/>
              <a:ext cx="16675" cy="19475"/>
            </a:xfrm>
            <a:custGeom>
              <a:avLst/>
              <a:gdLst/>
              <a:ahLst/>
              <a:cxnLst/>
              <a:rect l="l" t="t" r="r" b="b"/>
              <a:pathLst>
                <a:path w="667" h="779" extrusionOk="0">
                  <a:moveTo>
                    <a:pt x="449" y="0"/>
                  </a:moveTo>
                  <a:cubicBezTo>
                    <a:pt x="449" y="224"/>
                    <a:pt x="1" y="448"/>
                    <a:pt x="1" y="672"/>
                  </a:cubicBezTo>
                  <a:cubicBezTo>
                    <a:pt x="113" y="747"/>
                    <a:pt x="206" y="778"/>
                    <a:pt x="283" y="778"/>
                  </a:cubicBezTo>
                  <a:cubicBezTo>
                    <a:pt x="667" y="778"/>
                    <a:pt x="636" y="0"/>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93" name="Google Shape;7293;p11"/>
            <p:cNvSpPr/>
            <p:nvPr/>
          </p:nvSpPr>
          <p:spPr>
            <a:xfrm>
              <a:off x="6448975" y="1381125"/>
              <a:ext cx="28025" cy="4225"/>
            </a:xfrm>
            <a:custGeom>
              <a:avLst/>
              <a:gdLst/>
              <a:ahLst/>
              <a:cxnLst/>
              <a:rect l="l" t="t" r="r" b="b"/>
              <a:pathLst>
                <a:path w="1121" h="169" extrusionOk="0">
                  <a:moveTo>
                    <a:pt x="561" y="0"/>
                  </a:moveTo>
                  <a:cubicBezTo>
                    <a:pt x="0" y="112"/>
                    <a:pt x="281" y="168"/>
                    <a:pt x="561" y="168"/>
                  </a:cubicBezTo>
                  <a:cubicBezTo>
                    <a:pt x="841" y="168"/>
                    <a:pt x="1121" y="112"/>
                    <a:pt x="56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94" name="Google Shape;7294;p11"/>
            <p:cNvSpPr/>
            <p:nvPr/>
          </p:nvSpPr>
          <p:spPr>
            <a:xfrm>
              <a:off x="6443375" y="2288800"/>
              <a:ext cx="28025" cy="4225"/>
            </a:xfrm>
            <a:custGeom>
              <a:avLst/>
              <a:gdLst/>
              <a:ahLst/>
              <a:cxnLst/>
              <a:rect l="l" t="t" r="r" b="b"/>
              <a:pathLst>
                <a:path w="1121" h="169" extrusionOk="0">
                  <a:moveTo>
                    <a:pt x="561" y="0"/>
                  </a:moveTo>
                  <a:cubicBezTo>
                    <a:pt x="0" y="112"/>
                    <a:pt x="280" y="168"/>
                    <a:pt x="561" y="168"/>
                  </a:cubicBezTo>
                  <a:cubicBezTo>
                    <a:pt x="841" y="168"/>
                    <a:pt x="1121" y="112"/>
                    <a:pt x="56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95" name="Google Shape;7295;p11"/>
            <p:cNvSpPr/>
            <p:nvPr/>
          </p:nvSpPr>
          <p:spPr>
            <a:xfrm>
              <a:off x="6345325" y="4155800"/>
              <a:ext cx="22425" cy="10000"/>
            </a:xfrm>
            <a:custGeom>
              <a:avLst/>
              <a:gdLst/>
              <a:ahLst/>
              <a:cxnLst/>
              <a:rect l="l" t="t" r="r" b="b"/>
              <a:pathLst>
                <a:path w="897" h="400" extrusionOk="0">
                  <a:moveTo>
                    <a:pt x="299" y="1"/>
                  </a:moveTo>
                  <a:cubicBezTo>
                    <a:pt x="150" y="1"/>
                    <a:pt x="0" y="100"/>
                    <a:pt x="0" y="399"/>
                  </a:cubicBezTo>
                  <a:cubicBezTo>
                    <a:pt x="897" y="399"/>
                    <a:pt x="598" y="1"/>
                    <a:pt x="29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96" name="Google Shape;7296;p11"/>
            <p:cNvSpPr/>
            <p:nvPr/>
          </p:nvSpPr>
          <p:spPr>
            <a:xfrm>
              <a:off x="6329925" y="2496100"/>
              <a:ext cx="15425" cy="23550"/>
            </a:xfrm>
            <a:custGeom>
              <a:avLst/>
              <a:gdLst/>
              <a:ahLst/>
              <a:cxnLst/>
              <a:rect l="l" t="t" r="r" b="b"/>
              <a:pathLst>
                <a:path w="617" h="942" extrusionOk="0">
                  <a:moveTo>
                    <a:pt x="168" y="0"/>
                  </a:moveTo>
                  <a:cubicBezTo>
                    <a:pt x="168" y="387"/>
                    <a:pt x="1" y="941"/>
                    <a:pt x="388" y="941"/>
                  </a:cubicBezTo>
                  <a:cubicBezTo>
                    <a:pt x="449" y="941"/>
                    <a:pt x="524" y="928"/>
                    <a:pt x="616" y="897"/>
                  </a:cubicBezTo>
                  <a:cubicBezTo>
                    <a:pt x="616" y="449"/>
                    <a:pt x="616" y="225"/>
                    <a:pt x="16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97" name="Google Shape;7297;p11"/>
            <p:cNvSpPr/>
            <p:nvPr/>
          </p:nvSpPr>
          <p:spPr>
            <a:xfrm>
              <a:off x="6328500" y="2535325"/>
              <a:ext cx="25250" cy="4225"/>
            </a:xfrm>
            <a:custGeom>
              <a:avLst/>
              <a:gdLst/>
              <a:ahLst/>
              <a:cxnLst/>
              <a:rect l="l" t="t" r="r" b="b"/>
              <a:pathLst>
                <a:path w="1010" h="169" extrusionOk="0">
                  <a:moveTo>
                    <a:pt x="449" y="0"/>
                  </a:moveTo>
                  <a:lnTo>
                    <a:pt x="449" y="0"/>
                  </a:lnTo>
                  <a:cubicBezTo>
                    <a:pt x="1" y="112"/>
                    <a:pt x="281" y="168"/>
                    <a:pt x="533" y="168"/>
                  </a:cubicBezTo>
                  <a:cubicBezTo>
                    <a:pt x="785" y="168"/>
                    <a:pt x="1009" y="112"/>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98" name="Google Shape;7298;p11"/>
            <p:cNvSpPr/>
            <p:nvPr/>
          </p:nvSpPr>
          <p:spPr>
            <a:xfrm>
              <a:off x="6314900" y="2464850"/>
              <a:ext cx="12625" cy="6500"/>
            </a:xfrm>
            <a:custGeom>
              <a:avLst/>
              <a:gdLst/>
              <a:ahLst/>
              <a:cxnLst/>
              <a:rect l="l" t="t" r="r" b="b"/>
              <a:pathLst>
                <a:path w="505" h="260" extrusionOk="0">
                  <a:moveTo>
                    <a:pt x="38" y="1"/>
                  </a:moveTo>
                  <a:cubicBezTo>
                    <a:pt x="1" y="1"/>
                    <a:pt x="454" y="259"/>
                    <a:pt x="491" y="259"/>
                  </a:cubicBezTo>
                  <a:cubicBezTo>
                    <a:pt x="505" y="259"/>
                    <a:pt x="463" y="225"/>
                    <a:pt x="321" y="130"/>
                  </a:cubicBezTo>
                  <a:cubicBezTo>
                    <a:pt x="131" y="35"/>
                    <a:pt x="52" y="1"/>
                    <a:pt x="3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99" name="Google Shape;7299;p11"/>
            <p:cNvSpPr/>
            <p:nvPr/>
          </p:nvSpPr>
          <p:spPr>
            <a:xfrm>
              <a:off x="6278075" y="4126550"/>
              <a:ext cx="56050" cy="25"/>
            </a:xfrm>
            <a:custGeom>
              <a:avLst/>
              <a:gdLst/>
              <a:ahLst/>
              <a:cxnLst/>
              <a:rect l="l" t="t" r="r" b="b"/>
              <a:pathLst>
                <a:path w="2242" h="1" extrusionOk="0">
                  <a:moveTo>
                    <a:pt x="1121" y="0"/>
                  </a:moveTo>
                  <a:cubicBezTo>
                    <a:pt x="1" y="0"/>
                    <a:pt x="2242" y="0"/>
                    <a:pt x="112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00" name="Google Shape;7300;p11"/>
            <p:cNvSpPr/>
            <p:nvPr/>
          </p:nvSpPr>
          <p:spPr>
            <a:xfrm>
              <a:off x="6252875" y="2395250"/>
              <a:ext cx="28025" cy="4225"/>
            </a:xfrm>
            <a:custGeom>
              <a:avLst/>
              <a:gdLst/>
              <a:ahLst/>
              <a:cxnLst/>
              <a:rect l="l" t="t" r="r" b="b"/>
              <a:pathLst>
                <a:path w="1121" h="169" extrusionOk="0">
                  <a:moveTo>
                    <a:pt x="561" y="0"/>
                  </a:moveTo>
                  <a:cubicBezTo>
                    <a:pt x="0" y="112"/>
                    <a:pt x="280" y="168"/>
                    <a:pt x="561" y="168"/>
                  </a:cubicBezTo>
                  <a:cubicBezTo>
                    <a:pt x="841" y="168"/>
                    <a:pt x="1121" y="112"/>
                    <a:pt x="56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01" name="Google Shape;7301;p11"/>
            <p:cNvSpPr/>
            <p:nvPr/>
          </p:nvSpPr>
          <p:spPr>
            <a:xfrm>
              <a:off x="6182825" y="1504375"/>
              <a:ext cx="33650" cy="39250"/>
            </a:xfrm>
            <a:custGeom>
              <a:avLst/>
              <a:gdLst/>
              <a:ahLst/>
              <a:cxnLst/>
              <a:rect l="l" t="t" r="r" b="b"/>
              <a:pathLst>
                <a:path w="1346" h="1570" extrusionOk="0">
                  <a:moveTo>
                    <a:pt x="1" y="1"/>
                  </a:moveTo>
                  <a:cubicBezTo>
                    <a:pt x="449" y="449"/>
                    <a:pt x="449" y="897"/>
                    <a:pt x="1" y="1570"/>
                  </a:cubicBezTo>
                  <a:cubicBezTo>
                    <a:pt x="1346" y="1570"/>
                    <a:pt x="897"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02" name="Google Shape;7302;p11"/>
            <p:cNvSpPr/>
            <p:nvPr/>
          </p:nvSpPr>
          <p:spPr>
            <a:xfrm>
              <a:off x="6182825" y="1575700"/>
              <a:ext cx="16850" cy="12750"/>
            </a:xfrm>
            <a:custGeom>
              <a:avLst/>
              <a:gdLst/>
              <a:ahLst/>
              <a:cxnLst/>
              <a:rect l="l" t="t" r="r" b="b"/>
              <a:pathLst>
                <a:path w="674" h="510" extrusionOk="0">
                  <a:moveTo>
                    <a:pt x="317" y="0"/>
                  </a:moveTo>
                  <a:cubicBezTo>
                    <a:pt x="233" y="0"/>
                    <a:pt x="129" y="19"/>
                    <a:pt x="1" y="61"/>
                  </a:cubicBezTo>
                  <a:cubicBezTo>
                    <a:pt x="1" y="285"/>
                    <a:pt x="449" y="510"/>
                    <a:pt x="673" y="510"/>
                  </a:cubicBezTo>
                  <a:cubicBezTo>
                    <a:pt x="673" y="328"/>
                    <a:pt x="673" y="0"/>
                    <a:pt x="31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03" name="Google Shape;7303;p11"/>
            <p:cNvSpPr/>
            <p:nvPr/>
          </p:nvSpPr>
          <p:spPr>
            <a:xfrm>
              <a:off x="6171625" y="1453950"/>
              <a:ext cx="11225" cy="16850"/>
            </a:xfrm>
            <a:custGeom>
              <a:avLst/>
              <a:gdLst/>
              <a:ahLst/>
              <a:cxnLst/>
              <a:rect l="l" t="t" r="r" b="b"/>
              <a:pathLst>
                <a:path w="449" h="674" extrusionOk="0">
                  <a:moveTo>
                    <a:pt x="1" y="1"/>
                  </a:moveTo>
                  <a:cubicBezTo>
                    <a:pt x="1" y="449"/>
                    <a:pt x="225" y="449"/>
                    <a:pt x="449" y="673"/>
                  </a:cubicBezTo>
                  <a:cubicBezTo>
                    <a:pt x="449" y="225"/>
                    <a:pt x="449"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04" name="Google Shape;7304;p11"/>
            <p:cNvSpPr/>
            <p:nvPr/>
          </p:nvSpPr>
          <p:spPr>
            <a:xfrm>
              <a:off x="6160425" y="1589325"/>
              <a:ext cx="16825" cy="26250"/>
            </a:xfrm>
            <a:custGeom>
              <a:avLst/>
              <a:gdLst/>
              <a:ahLst/>
              <a:cxnLst/>
              <a:rect l="l" t="t" r="r" b="b"/>
              <a:pathLst>
                <a:path w="673" h="1050" extrusionOk="0">
                  <a:moveTo>
                    <a:pt x="199" y="0"/>
                  </a:moveTo>
                  <a:cubicBezTo>
                    <a:pt x="153" y="0"/>
                    <a:pt x="90" y="54"/>
                    <a:pt x="0" y="189"/>
                  </a:cubicBezTo>
                  <a:cubicBezTo>
                    <a:pt x="359" y="189"/>
                    <a:pt x="144" y="1049"/>
                    <a:pt x="388" y="1049"/>
                  </a:cubicBezTo>
                  <a:cubicBezTo>
                    <a:pt x="449" y="1049"/>
                    <a:pt x="538" y="996"/>
                    <a:pt x="673" y="861"/>
                  </a:cubicBezTo>
                  <a:cubicBezTo>
                    <a:pt x="314" y="861"/>
                    <a:pt x="386" y="0"/>
                    <a:pt x="19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05" name="Google Shape;7305;p11"/>
            <p:cNvSpPr/>
            <p:nvPr/>
          </p:nvSpPr>
          <p:spPr>
            <a:xfrm>
              <a:off x="6152025" y="1269050"/>
              <a:ext cx="28025" cy="4250"/>
            </a:xfrm>
            <a:custGeom>
              <a:avLst/>
              <a:gdLst/>
              <a:ahLst/>
              <a:cxnLst/>
              <a:rect l="l" t="t" r="r" b="b"/>
              <a:pathLst>
                <a:path w="1121" h="170" extrusionOk="0">
                  <a:moveTo>
                    <a:pt x="560" y="1"/>
                  </a:moveTo>
                  <a:cubicBezTo>
                    <a:pt x="0" y="113"/>
                    <a:pt x="280" y="169"/>
                    <a:pt x="560" y="169"/>
                  </a:cubicBezTo>
                  <a:cubicBezTo>
                    <a:pt x="841" y="169"/>
                    <a:pt x="1121" y="113"/>
                    <a:pt x="56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06" name="Google Shape;7306;p11"/>
            <p:cNvSpPr/>
            <p:nvPr/>
          </p:nvSpPr>
          <p:spPr>
            <a:xfrm>
              <a:off x="6110000" y="2524125"/>
              <a:ext cx="36050" cy="9275"/>
            </a:xfrm>
            <a:custGeom>
              <a:avLst/>
              <a:gdLst/>
              <a:ahLst/>
              <a:cxnLst/>
              <a:rect l="l" t="t" r="r" b="b"/>
              <a:pathLst>
                <a:path w="1442" h="371" extrusionOk="0">
                  <a:moveTo>
                    <a:pt x="1345" y="0"/>
                  </a:moveTo>
                  <a:lnTo>
                    <a:pt x="1345" y="0"/>
                  </a:lnTo>
                  <a:cubicBezTo>
                    <a:pt x="1243" y="51"/>
                    <a:pt x="1119" y="67"/>
                    <a:pt x="987" y="67"/>
                  </a:cubicBezTo>
                  <a:cubicBezTo>
                    <a:pt x="752" y="67"/>
                    <a:pt x="493" y="15"/>
                    <a:pt x="300" y="15"/>
                  </a:cubicBezTo>
                  <a:cubicBezTo>
                    <a:pt x="123" y="15"/>
                    <a:pt x="0" y="59"/>
                    <a:pt x="0" y="224"/>
                  </a:cubicBezTo>
                  <a:cubicBezTo>
                    <a:pt x="128" y="224"/>
                    <a:pt x="622" y="371"/>
                    <a:pt x="980" y="371"/>
                  </a:cubicBezTo>
                  <a:cubicBezTo>
                    <a:pt x="1249" y="371"/>
                    <a:pt x="1441" y="288"/>
                    <a:pt x="134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07" name="Google Shape;7307;p11"/>
            <p:cNvSpPr/>
            <p:nvPr/>
          </p:nvSpPr>
          <p:spPr>
            <a:xfrm>
              <a:off x="6121200" y="3717525"/>
              <a:ext cx="11225" cy="11250"/>
            </a:xfrm>
            <a:custGeom>
              <a:avLst/>
              <a:gdLst/>
              <a:ahLst/>
              <a:cxnLst/>
              <a:rect l="l" t="t" r="r" b="b"/>
              <a:pathLst>
                <a:path w="449" h="450" extrusionOk="0">
                  <a:moveTo>
                    <a:pt x="1" y="1"/>
                  </a:moveTo>
                  <a:cubicBezTo>
                    <a:pt x="1" y="1"/>
                    <a:pt x="1" y="449"/>
                    <a:pt x="225" y="449"/>
                  </a:cubicBezTo>
                  <a:cubicBezTo>
                    <a:pt x="449" y="449"/>
                    <a:pt x="449"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08" name="Google Shape;7308;p11"/>
            <p:cNvSpPr/>
            <p:nvPr/>
          </p:nvSpPr>
          <p:spPr>
            <a:xfrm>
              <a:off x="6100725" y="3681175"/>
              <a:ext cx="14150" cy="8275"/>
            </a:xfrm>
            <a:custGeom>
              <a:avLst/>
              <a:gdLst/>
              <a:ahLst/>
              <a:cxnLst/>
              <a:rect l="l" t="t" r="r" b="b"/>
              <a:pathLst>
                <a:path w="566" h="331" extrusionOk="0">
                  <a:moveTo>
                    <a:pt x="101" y="1"/>
                  </a:moveTo>
                  <a:cubicBezTo>
                    <a:pt x="0" y="1"/>
                    <a:pt x="452" y="331"/>
                    <a:pt x="532" y="331"/>
                  </a:cubicBezTo>
                  <a:cubicBezTo>
                    <a:pt x="566" y="331"/>
                    <a:pt x="535" y="273"/>
                    <a:pt x="371" y="110"/>
                  </a:cubicBezTo>
                  <a:cubicBezTo>
                    <a:pt x="213" y="31"/>
                    <a:pt x="132" y="1"/>
                    <a:pt x="10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09" name="Google Shape;7309;p11"/>
            <p:cNvSpPr/>
            <p:nvPr/>
          </p:nvSpPr>
          <p:spPr>
            <a:xfrm>
              <a:off x="5986725" y="1235450"/>
              <a:ext cx="16850" cy="11225"/>
            </a:xfrm>
            <a:custGeom>
              <a:avLst/>
              <a:gdLst/>
              <a:ahLst/>
              <a:cxnLst/>
              <a:rect l="l" t="t" r="r" b="b"/>
              <a:pathLst>
                <a:path w="674" h="449" extrusionOk="0">
                  <a:moveTo>
                    <a:pt x="449" y="0"/>
                  </a:moveTo>
                  <a:cubicBezTo>
                    <a:pt x="1" y="0"/>
                    <a:pt x="449" y="448"/>
                    <a:pt x="673" y="448"/>
                  </a:cubicBezTo>
                  <a:cubicBezTo>
                    <a:pt x="673" y="448"/>
                    <a:pt x="673" y="0"/>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10" name="Google Shape;7310;p11"/>
            <p:cNvSpPr/>
            <p:nvPr/>
          </p:nvSpPr>
          <p:spPr>
            <a:xfrm>
              <a:off x="5977450" y="1641725"/>
              <a:ext cx="14175" cy="8275"/>
            </a:xfrm>
            <a:custGeom>
              <a:avLst/>
              <a:gdLst/>
              <a:ahLst/>
              <a:cxnLst/>
              <a:rect l="l" t="t" r="r" b="b"/>
              <a:pathLst>
                <a:path w="567" h="331" extrusionOk="0">
                  <a:moveTo>
                    <a:pt x="102" y="1"/>
                  </a:moveTo>
                  <a:cubicBezTo>
                    <a:pt x="1" y="1"/>
                    <a:pt x="452" y="331"/>
                    <a:pt x="532" y="331"/>
                  </a:cubicBezTo>
                  <a:cubicBezTo>
                    <a:pt x="566" y="331"/>
                    <a:pt x="535" y="273"/>
                    <a:pt x="372" y="110"/>
                  </a:cubicBezTo>
                  <a:cubicBezTo>
                    <a:pt x="214" y="31"/>
                    <a:pt x="132" y="1"/>
                    <a:pt x="10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11" name="Google Shape;7311;p11"/>
            <p:cNvSpPr/>
            <p:nvPr/>
          </p:nvSpPr>
          <p:spPr>
            <a:xfrm>
              <a:off x="5981125" y="2165525"/>
              <a:ext cx="20575" cy="17725"/>
            </a:xfrm>
            <a:custGeom>
              <a:avLst/>
              <a:gdLst/>
              <a:ahLst/>
              <a:cxnLst/>
              <a:rect l="l" t="t" r="r" b="b"/>
              <a:pathLst>
                <a:path w="823" h="709" extrusionOk="0">
                  <a:moveTo>
                    <a:pt x="225" y="1"/>
                  </a:moveTo>
                  <a:cubicBezTo>
                    <a:pt x="225" y="449"/>
                    <a:pt x="1" y="1"/>
                    <a:pt x="1" y="673"/>
                  </a:cubicBezTo>
                  <a:cubicBezTo>
                    <a:pt x="75" y="698"/>
                    <a:pt x="144" y="709"/>
                    <a:pt x="207" y="709"/>
                  </a:cubicBezTo>
                  <a:cubicBezTo>
                    <a:pt x="712" y="709"/>
                    <a:pt x="822" y="1"/>
                    <a:pt x="2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12" name="Google Shape;7312;p11"/>
            <p:cNvSpPr/>
            <p:nvPr/>
          </p:nvSpPr>
          <p:spPr>
            <a:xfrm>
              <a:off x="5969925" y="2092700"/>
              <a:ext cx="19225" cy="9275"/>
            </a:xfrm>
            <a:custGeom>
              <a:avLst/>
              <a:gdLst/>
              <a:ahLst/>
              <a:cxnLst/>
              <a:rect l="l" t="t" r="r" b="b"/>
              <a:pathLst>
                <a:path w="769" h="371" extrusionOk="0">
                  <a:moveTo>
                    <a:pt x="673" y="0"/>
                  </a:moveTo>
                  <a:cubicBezTo>
                    <a:pt x="449" y="0"/>
                    <a:pt x="224" y="0"/>
                    <a:pt x="0" y="224"/>
                  </a:cubicBezTo>
                  <a:cubicBezTo>
                    <a:pt x="128" y="224"/>
                    <a:pt x="403" y="371"/>
                    <a:pt x="573" y="371"/>
                  </a:cubicBezTo>
                  <a:cubicBezTo>
                    <a:pt x="700" y="371"/>
                    <a:pt x="769" y="288"/>
                    <a:pt x="6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13" name="Google Shape;7313;p11"/>
            <p:cNvSpPr/>
            <p:nvPr/>
          </p:nvSpPr>
          <p:spPr>
            <a:xfrm>
              <a:off x="5967125" y="2131900"/>
              <a:ext cx="28025" cy="4225"/>
            </a:xfrm>
            <a:custGeom>
              <a:avLst/>
              <a:gdLst/>
              <a:ahLst/>
              <a:cxnLst/>
              <a:rect l="l" t="t" r="r" b="b"/>
              <a:pathLst>
                <a:path w="1121" h="169" extrusionOk="0">
                  <a:moveTo>
                    <a:pt x="561" y="1"/>
                  </a:moveTo>
                  <a:cubicBezTo>
                    <a:pt x="0" y="113"/>
                    <a:pt x="280" y="169"/>
                    <a:pt x="561" y="169"/>
                  </a:cubicBezTo>
                  <a:cubicBezTo>
                    <a:pt x="841" y="169"/>
                    <a:pt x="1121" y="113"/>
                    <a:pt x="5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14" name="Google Shape;7314;p11"/>
            <p:cNvSpPr/>
            <p:nvPr/>
          </p:nvSpPr>
          <p:spPr>
            <a:xfrm>
              <a:off x="5947500" y="4042500"/>
              <a:ext cx="25250" cy="4225"/>
            </a:xfrm>
            <a:custGeom>
              <a:avLst/>
              <a:gdLst/>
              <a:ahLst/>
              <a:cxnLst/>
              <a:rect l="l" t="t" r="r" b="b"/>
              <a:pathLst>
                <a:path w="1010" h="169" extrusionOk="0">
                  <a:moveTo>
                    <a:pt x="449" y="1"/>
                  </a:moveTo>
                  <a:lnTo>
                    <a:pt x="449" y="1"/>
                  </a:lnTo>
                  <a:cubicBezTo>
                    <a:pt x="1" y="113"/>
                    <a:pt x="281" y="169"/>
                    <a:pt x="533" y="169"/>
                  </a:cubicBezTo>
                  <a:cubicBezTo>
                    <a:pt x="785" y="169"/>
                    <a:pt x="1009" y="113"/>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15" name="Google Shape;7315;p11"/>
            <p:cNvSpPr/>
            <p:nvPr/>
          </p:nvSpPr>
          <p:spPr>
            <a:xfrm>
              <a:off x="5947500" y="2131900"/>
              <a:ext cx="11250" cy="11250"/>
            </a:xfrm>
            <a:custGeom>
              <a:avLst/>
              <a:gdLst/>
              <a:ahLst/>
              <a:cxnLst/>
              <a:rect l="l" t="t" r="r" b="b"/>
              <a:pathLst>
                <a:path w="450" h="450" extrusionOk="0">
                  <a:moveTo>
                    <a:pt x="225" y="1"/>
                  </a:moveTo>
                  <a:cubicBezTo>
                    <a:pt x="1" y="1"/>
                    <a:pt x="225" y="449"/>
                    <a:pt x="449" y="449"/>
                  </a:cubicBezTo>
                  <a:cubicBezTo>
                    <a:pt x="449" y="225"/>
                    <a:pt x="449" y="1"/>
                    <a:pt x="2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16" name="Google Shape;7316;p11"/>
            <p:cNvSpPr/>
            <p:nvPr/>
          </p:nvSpPr>
          <p:spPr>
            <a:xfrm>
              <a:off x="5927625" y="1638850"/>
              <a:ext cx="31125" cy="13450"/>
            </a:xfrm>
            <a:custGeom>
              <a:avLst/>
              <a:gdLst/>
              <a:ahLst/>
              <a:cxnLst/>
              <a:rect l="l" t="t" r="r" b="b"/>
              <a:pathLst>
                <a:path w="1245" h="538" extrusionOk="0">
                  <a:moveTo>
                    <a:pt x="124" y="1"/>
                  </a:moveTo>
                  <a:cubicBezTo>
                    <a:pt x="0" y="371"/>
                    <a:pt x="352" y="537"/>
                    <a:pt x="656" y="537"/>
                  </a:cubicBezTo>
                  <a:cubicBezTo>
                    <a:pt x="905" y="537"/>
                    <a:pt x="1121" y="426"/>
                    <a:pt x="1020" y="225"/>
                  </a:cubicBezTo>
                  <a:cubicBezTo>
                    <a:pt x="348" y="225"/>
                    <a:pt x="1244" y="1"/>
                    <a:pt x="1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17" name="Google Shape;7317;p11"/>
            <p:cNvSpPr/>
            <p:nvPr/>
          </p:nvSpPr>
          <p:spPr>
            <a:xfrm>
              <a:off x="5927750" y="1753925"/>
              <a:ext cx="16250" cy="13825"/>
            </a:xfrm>
            <a:custGeom>
              <a:avLst/>
              <a:gdLst/>
              <a:ahLst/>
              <a:cxnLst/>
              <a:rect l="l" t="t" r="r" b="b"/>
              <a:pathLst>
                <a:path w="650" h="553" extrusionOk="0">
                  <a:moveTo>
                    <a:pt x="435" y="1"/>
                  </a:moveTo>
                  <a:cubicBezTo>
                    <a:pt x="239" y="1"/>
                    <a:pt x="0" y="411"/>
                    <a:pt x="567" y="552"/>
                  </a:cubicBezTo>
                  <a:cubicBezTo>
                    <a:pt x="649" y="140"/>
                    <a:pt x="550" y="1"/>
                    <a:pt x="43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18" name="Google Shape;7318;p11"/>
            <p:cNvSpPr/>
            <p:nvPr/>
          </p:nvSpPr>
          <p:spPr>
            <a:xfrm>
              <a:off x="5917550" y="2237500"/>
              <a:ext cx="25575" cy="12975"/>
            </a:xfrm>
            <a:custGeom>
              <a:avLst/>
              <a:gdLst/>
              <a:ahLst/>
              <a:cxnLst/>
              <a:rect l="l" t="t" r="r" b="b"/>
              <a:pathLst>
                <a:path w="1023" h="519" extrusionOk="0">
                  <a:moveTo>
                    <a:pt x="181" y="0"/>
                  </a:moveTo>
                  <a:cubicBezTo>
                    <a:pt x="0" y="0"/>
                    <a:pt x="604" y="518"/>
                    <a:pt x="872" y="518"/>
                  </a:cubicBezTo>
                  <a:cubicBezTo>
                    <a:pt x="969" y="518"/>
                    <a:pt x="1022" y="449"/>
                    <a:pt x="975" y="259"/>
                  </a:cubicBezTo>
                  <a:lnTo>
                    <a:pt x="751" y="259"/>
                  </a:lnTo>
                  <a:cubicBezTo>
                    <a:pt x="419" y="70"/>
                    <a:pt x="248" y="0"/>
                    <a:pt x="18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19" name="Google Shape;7319;p11"/>
            <p:cNvSpPr/>
            <p:nvPr/>
          </p:nvSpPr>
          <p:spPr>
            <a:xfrm>
              <a:off x="5915500" y="1693750"/>
              <a:ext cx="9625" cy="12375"/>
            </a:xfrm>
            <a:custGeom>
              <a:avLst/>
              <a:gdLst/>
              <a:ahLst/>
              <a:cxnLst/>
              <a:rect l="l" t="t" r="r" b="b"/>
              <a:pathLst>
                <a:path w="385" h="495" extrusionOk="0">
                  <a:moveTo>
                    <a:pt x="90" y="0"/>
                  </a:moveTo>
                  <a:cubicBezTo>
                    <a:pt x="0" y="0"/>
                    <a:pt x="192" y="494"/>
                    <a:pt x="384" y="494"/>
                  </a:cubicBezTo>
                  <a:cubicBezTo>
                    <a:pt x="384" y="270"/>
                    <a:pt x="384" y="46"/>
                    <a:pt x="160" y="46"/>
                  </a:cubicBezTo>
                  <a:cubicBezTo>
                    <a:pt x="128" y="14"/>
                    <a:pt x="105" y="0"/>
                    <a:pt x="9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20" name="Google Shape;7320;p11"/>
            <p:cNvSpPr/>
            <p:nvPr/>
          </p:nvSpPr>
          <p:spPr>
            <a:xfrm>
              <a:off x="5813050" y="3997675"/>
              <a:ext cx="22425" cy="16850"/>
            </a:xfrm>
            <a:custGeom>
              <a:avLst/>
              <a:gdLst/>
              <a:ahLst/>
              <a:cxnLst/>
              <a:rect l="l" t="t" r="r" b="b"/>
              <a:pathLst>
                <a:path w="897" h="674" extrusionOk="0">
                  <a:moveTo>
                    <a:pt x="0" y="1"/>
                  </a:moveTo>
                  <a:cubicBezTo>
                    <a:pt x="0" y="225"/>
                    <a:pt x="224" y="449"/>
                    <a:pt x="448" y="673"/>
                  </a:cubicBezTo>
                  <a:cubicBezTo>
                    <a:pt x="897" y="673"/>
                    <a:pt x="448"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21" name="Google Shape;7321;p11"/>
            <p:cNvSpPr/>
            <p:nvPr/>
          </p:nvSpPr>
          <p:spPr>
            <a:xfrm>
              <a:off x="5772075" y="1756525"/>
              <a:ext cx="24825" cy="6475"/>
            </a:xfrm>
            <a:custGeom>
              <a:avLst/>
              <a:gdLst/>
              <a:ahLst/>
              <a:cxnLst/>
              <a:rect l="l" t="t" r="r" b="b"/>
              <a:pathLst>
                <a:path w="993" h="259" extrusionOk="0">
                  <a:moveTo>
                    <a:pt x="518" y="0"/>
                  </a:moveTo>
                  <a:lnTo>
                    <a:pt x="518" y="0"/>
                  </a:lnTo>
                  <a:cubicBezTo>
                    <a:pt x="1" y="129"/>
                    <a:pt x="454" y="259"/>
                    <a:pt x="715" y="259"/>
                  </a:cubicBezTo>
                  <a:cubicBezTo>
                    <a:pt x="905" y="259"/>
                    <a:pt x="992" y="190"/>
                    <a:pt x="51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22" name="Google Shape;7322;p11"/>
            <p:cNvSpPr/>
            <p:nvPr/>
          </p:nvSpPr>
          <p:spPr>
            <a:xfrm>
              <a:off x="5684175" y="1902200"/>
              <a:ext cx="9625" cy="12375"/>
            </a:xfrm>
            <a:custGeom>
              <a:avLst/>
              <a:gdLst/>
              <a:ahLst/>
              <a:cxnLst/>
              <a:rect l="l" t="t" r="r" b="b"/>
              <a:pathLst>
                <a:path w="385" h="495" extrusionOk="0">
                  <a:moveTo>
                    <a:pt x="0" y="0"/>
                  </a:moveTo>
                  <a:cubicBezTo>
                    <a:pt x="0" y="224"/>
                    <a:pt x="0" y="448"/>
                    <a:pt x="224" y="448"/>
                  </a:cubicBezTo>
                  <a:cubicBezTo>
                    <a:pt x="256" y="480"/>
                    <a:pt x="279" y="494"/>
                    <a:pt x="294" y="494"/>
                  </a:cubicBezTo>
                  <a:cubicBezTo>
                    <a:pt x="385" y="494"/>
                    <a:pt x="192"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23" name="Google Shape;7323;p11"/>
            <p:cNvSpPr/>
            <p:nvPr/>
          </p:nvSpPr>
          <p:spPr>
            <a:xfrm>
              <a:off x="5615075" y="1834950"/>
              <a:ext cx="18700" cy="10000"/>
            </a:xfrm>
            <a:custGeom>
              <a:avLst/>
              <a:gdLst/>
              <a:ahLst/>
              <a:cxnLst/>
              <a:rect l="l" t="t" r="r" b="b"/>
              <a:pathLst>
                <a:path w="748" h="400" extrusionOk="0">
                  <a:moveTo>
                    <a:pt x="747" y="1"/>
                  </a:moveTo>
                  <a:cubicBezTo>
                    <a:pt x="0" y="1"/>
                    <a:pt x="249" y="399"/>
                    <a:pt x="498" y="399"/>
                  </a:cubicBezTo>
                  <a:cubicBezTo>
                    <a:pt x="623" y="399"/>
                    <a:pt x="747" y="300"/>
                    <a:pt x="74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24" name="Google Shape;7324;p11"/>
            <p:cNvSpPr/>
            <p:nvPr/>
          </p:nvSpPr>
          <p:spPr>
            <a:xfrm>
              <a:off x="5560900" y="1157000"/>
              <a:ext cx="22450" cy="50450"/>
            </a:xfrm>
            <a:custGeom>
              <a:avLst/>
              <a:gdLst/>
              <a:ahLst/>
              <a:cxnLst/>
              <a:rect l="l" t="t" r="r" b="b"/>
              <a:pathLst>
                <a:path w="898" h="2018" extrusionOk="0">
                  <a:moveTo>
                    <a:pt x="1" y="1"/>
                  </a:moveTo>
                  <a:lnTo>
                    <a:pt x="1" y="1"/>
                  </a:lnTo>
                  <a:cubicBezTo>
                    <a:pt x="449" y="449"/>
                    <a:pt x="1" y="1569"/>
                    <a:pt x="673" y="2018"/>
                  </a:cubicBezTo>
                  <a:cubicBezTo>
                    <a:pt x="673" y="1345"/>
                    <a:pt x="897" y="449"/>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25" name="Google Shape;7325;p11"/>
            <p:cNvSpPr/>
            <p:nvPr/>
          </p:nvSpPr>
          <p:spPr>
            <a:xfrm>
              <a:off x="5560900" y="1213025"/>
              <a:ext cx="11225" cy="11250"/>
            </a:xfrm>
            <a:custGeom>
              <a:avLst/>
              <a:gdLst/>
              <a:ahLst/>
              <a:cxnLst/>
              <a:rect l="l" t="t" r="r" b="b"/>
              <a:pathLst>
                <a:path w="449" h="450" extrusionOk="0">
                  <a:moveTo>
                    <a:pt x="225" y="1"/>
                  </a:moveTo>
                  <a:cubicBezTo>
                    <a:pt x="1" y="1"/>
                    <a:pt x="225" y="449"/>
                    <a:pt x="449" y="449"/>
                  </a:cubicBezTo>
                  <a:cubicBezTo>
                    <a:pt x="449" y="225"/>
                    <a:pt x="449" y="1"/>
                    <a:pt x="2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26" name="Google Shape;7326;p11"/>
            <p:cNvSpPr/>
            <p:nvPr/>
          </p:nvSpPr>
          <p:spPr>
            <a:xfrm>
              <a:off x="5555300" y="2014250"/>
              <a:ext cx="11225" cy="11225"/>
            </a:xfrm>
            <a:custGeom>
              <a:avLst/>
              <a:gdLst/>
              <a:ahLst/>
              <a:cxnLst/>
              <a:rect l="l" t="t" r="r" b="b"/>
              <a:pathLst>
                <a:path w="449" h="449" extrusionOk="0">
                  <a:moveTo>
                    <a:pt x="225" y="0"/>
                  </a:moveTo>
                  <a:cubicBezTo>
                    <a:pt x="1" y="0"/>
                    <a:pt x="225" y="449"/>
                    <a:pt x="449" y="449"/>
                  </a:cubicBezTo>
                  <a:cubicBezTo>
                    <a:pt x="449" y="225"/>
                    <a:pt x="449" y="0"/>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27" name="Google Shape;7327;p11"/>
            <p:cNvSpPr/>
            <p:nvPr/>
          </p:nvSpPr>
          <p:spPr>
            <a:xfrm>
              <a:off x="5537050" y="1274675"/>
              <a:ext cx="24975" cy="10625"/>
            </a:xfrm>
            <a:custGeom>
              <a:avLst/>
              <a:gdLst/>
              <a:ahLst/>
              <a:cxnLst/>
              <a:rect l="l" t="t" r="r" b="b"/>
              <a:pathLst>
                <a:path w="999" h="425" extrusionOk="0">
                  <a:moveTo>
                    <a:pt x="507" y="0"/>
                  </a:moveTo>
                  <a:lnTo>
                    <a:pt x="507" y="0"/>
                  </a:lnTo>
                  <a:cubicBezTo>
                    <a:pt x="1" y="304"/>
                    <a:pt x="134" y="424"/>
                    <a:pt x="350" y="424"/>
                  </a:cubicBezTo>
                  <a:cubicBezTo>
                    <a:pt x="613" y="424"/>
                    <a:pt x="998" y="246"/>
                    <a:pt x="50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28" name="Google Shape;7328;p11"/>
            <p:cNvSpPr/>
            <p:nvPr/>
          </p:nvSpPr>
          <p:spPr>
            <a:xfrm>
              <a:off x="5396200" y="2316800"/>
              <a:ext cx="19850" cy="14825"/>
            </a:xfrm>
            <a:custGeom>
              <a:avLst/>
              <a:gdLst/>
              <a:ahLst/>
              <a:cxnLst/>
              <a:rect l="l" t="t" r="r" b="b"/>
              <a:pathLst>
                <a:path w="794" h="593" extrusionOk="0">
                  <a:moveTo>
                    <a:pt x="313" y="1"/>
                  </a:moveTo>
                  <a:cubicBezTo>
                    <a:pt x="1" y="417"/>
                    <a:pt x="173" y="592"/>
                    <a:pt x="356" y="592"/>
                  </a:cubicBezTo>
                  <a:cubicBezTo>
                    <a:pt x="567" y="592"/>
                    <a:pt x="793" y="361"/>
                    <a:pt x="3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29" name="Google Shape;7329;p11"/>
            <p:cNvSpPr/>
            <p:nvPr/>
          </p:nvSpPr>
          <p:spPr>
            <a:xfrm>
              <a:off x="5308775" y="3103675"/>
              <a:ext cx="26925" cy="14375"/>
            </a:xfrm>
            <a:custGeom>
              <a:avLst/>
              <a:gdLst/>
              <a:ahLst/>
              <a:cxnLst/>
              <a:rect l="l" t="t" r="r" b="b"/>
              <a:pathLst>
                <a:path w="1077" h="575" extrusionOk="0">
                  <a:moveTo>
                    <a:pt x="201" y="1"/>
                  </a:moveTo>
                  <a:cubicBezTo>
                    <a:pt x="117" y="1"/>
                    <a:pt x="45" y="37"/>
                    <a:pt x="0" y="126"/>
                  </a:cubicBezTo>
                  <a:cubicBezTo>
                    <a:pt x="449" y="126"/>
                    <a:pt x="449" y="574"/>
                    <a:pt x="897" y="574"/>
                  </a:cubicBezTo>
                  <a:cubicBezTo>
                    <a:pt x="1076" y="574"/>
                    <a:pt x="538" y="1"/>
                    <a:pt x="20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30" name="Google Shape;7330;p11"/>
            <p:cNvSpPr/>
            <p:nvPr/>
          </p:nvSpPr>
          <p:spPr>
            <a:xfrm>
              <a:off x="5263950" y="3074950"/>
              <a:ext cx="28050" cy="15725"/>
            </a:xfrm>
            <a:custGeom>
              <a:avLst/>
              <a:gdLst/>
              <a:ahLst/>
              <a:cxnLst/>
              <a:rect l="l" t="t" r="r" b="b"/>
              <a:pathLst>
                <a:path w="1122" h="629" extrusionOk="0">
                  <a:moveTo>
                    <a:pt x="239" y="1"/>
                  </a:moveTo>
                  <a:cubicBezTo>
                    <a:pt x="141" y="1"/>
                    <a:pt x="57" y="43"/>
                    <a:pt x="1" y="155"/>
                  </a:cubicBezTo>
                  <a:cubicBezTo>
                    <a:pt x="164" y="155"/>
                    <a:pt x="445" y="629"/>
                    <a:pt x="759" y="629"/>
                  </a:cubicBezTo>
                  <a:cubicBezTo>
                    <a:pt x="877" y="629"/>
                    <a:pt x="999" y="562"/>
                    <a:pt x="1121" y="379"/>
                  </a:cubicBezTo>
                  <a:cubicBezTo>
                    <a:pt x="953" y="379"/>
                    <a:pt x="533" y="1"/>
                    <a:pt x="2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31" name="Google Shape;7331;p11"/>
            <p:cNvSpPr/>
            <p:nvPr/>
          </p:nvSpPr>
          <p:spPr>
            <a:xfrm>
              <a:off x="5100825" y="2899500"/>
              <a:ext cx="24800" cy="6500"/>
            </a:xfrm>
            <a:custGeom>
              <a:avLst/>
              <a:gdLst/>
              <a:ahLst/>
              <a:cxnLst/>
              <a:rect l="l" t="t" r="r" b="b"/>
              <a:pathLst>
                <a:path w="992" h="260" extrusionOk="0">
                  <a:moveTo>
                    <a:pt x="474" y="1"/>
                  </a:moveTo>
                  <a:cubicBezTo>
                    <a:pt x="1" y="190"/>
                    <a:pt x="88" y="260"/>
                    <a:pt x="278" y="260"/>
                  </a:cubicBezTo>
                  <a:cubicBezTo>
                    <a:pt x="538" y="260"/>
                    <a:pt x="992" y="130"/>
                    <a:pt x="47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32" name="Google Shape;7332;p11"/>
            <p:cNvSpPr/>
            <p:nvPr/>
          </p:nvSpPr>
          <p:spPr>
            <a:xfrm>
              <a:off x="5079050" y="1829350"/>
              <a:ext cx="25250" cy="4225"/>
            </a:xfrm>
            <a:custGeom>
              <a:avLst/>
              <a:gdLst/>
              <a:ahLst/>
              <a:cxnLst/>
              <a:rect l="l" t="t" r="r" b="b"/>
              <a:pathLst>
                <a:path w="1010" h="169" extrusionOk="0">
                  <a:moveTo>
                    <a:pt x="449" y="1"/>
                  </a:moveTo>
                  <a:cubicBezTo>
                    <a:pt x="1" y="113"/>
                    <a:pt x="281" y="169"/>
                    <a:pt x="533" y="169"/>
                  </a:cubicBezTo>
                  <a:cubicBezTo>
                    <a:pt x="785" y="169"/>
                    <a:pt x="1009" y="113"/>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33" name="Google Shape;7333;p11"/>
            <p:cNvSpPr/>
            <p:nvPr/>
          </p:nvSpPr>
          <p:spPr>
            <a:xfrm>
              <a:off x="5067850" y="3952100"/>
              <a:ext cx="33650" cy="13850"/>
            </a:xfrm>
            <a:custGeom>
              <a:avLst/>
              <a:gdLst/>
              <a:ahLst/>
              <a:cxnLst/>
              <a:rect l="l" t="t" r="r" b="b"/>
              <a:pathLst>
                <a:path w="1346" h="554" extrusionOk="0">
                  <a:moveTo>
                    <a:pt x="244" y="0"/>
                  </a:moveTo>
                  <a:cubicBezTo>
                    <a:pt x="145" y="0"/>
                    <a:pt x="64" y="65"/>
                    <a:pt x="0" y="255"/>
                  </a:cubicBezTo>
                  <a:cubicBezTo>
                    <a:pt x="150" y="255"/>
                    <a:pt x="698" y="554"/>
                    <a:pt x="1046" y="554"/>
                  </a:cubicBezTo>
                  <a:cubicBezTo>
                    <a:pt x="1221" y="554"/>
                    <a:pt x="1345" y="479"/>
                    <a:pt x="1345" y="255"/>
                  </a:cubicBezTo>
                  <a:lnTo>
                    <a:pt x="1345" y="255"/>
                  </a:lnTo>
                  <a:cubicBezTo>
                    <a:pt x="1267" y="281"/>
                    <a:pt x="1192" y="292"/>
                    <a:pt x="1120" y="292"/>
                  </a:cubicBezTo>
                  <a:cubicBezTo>
                    <a:pt x="747" y="292"/>
                    <a:pt x="455" y="0"/>
                    <a:pt x="24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34" name="Google Shape;7334;p11"/>
            <p:cNvSpPr/>
            <p:nvPr/>
          </p:nvSpPr>
          <p:spPr>
            <a:xfrm>
              <a:off x="4950175" y="4479525"/>
              <a:ext cx="72875" cy="61675"/>
            </a:xfrm>
            <a:custGeom>
              <a:avLst/>
              <a:gdLst/>
              <a:ahLst/>
              <a:cxnLst/>
              <a:rect l="l" t="t" r="r" b="b"/>
              <a:pathLst>
                <a:path w="2915" h="2467" extrusionOk="0">
                  <a:moveTo>
                    <a:pt x="2914" y="1"/>
                  </a:moveTo>
                  <a:cubicBezTo>
                    <a:pt x="1794" y="449"/>
                    <a:pt x="673" y="1345"/>
                    <a:pt x="1" y="2466"/>
                  </a:cubicBezTo>
                  <a:cubicBezTo>
                    <a:pt x="1122" y="2018"/>
                    <a:pt x="2242" y="1121"/>
                    <a:pt x="291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35" name="Google Shape;7335;p11"/>
            <p:cNvSpPr/>
            <p:nvPr/>
          </p:nvSpPr>
          <p:spPr>
            <a:xfrm>
              <a:off x="4989400" y="3594275"/>
              <a:ext cx="22450" cy="9975"/>
            </a:xfrm>
            <a:custGeom>
              <a:avLst/>
              <a:gdLst/>
              <a:ahLst/>
              <a:cxnLst/>
              <a:rect l="l" t="t" r="r" b="b"/>
              <a:pathLst>
                <a:path w="898" h="399" extrusionOk="0">
                  <a:moveTo>
                    <a:pt x="897" y="0"/>
                  </a:moveTo>
                  <a:cubicBezTo>
                    <a:pt x="1" y="0"/>
                    <a:pt x="300" y="399"/>
                    <a:pt x="598" y="399"/>
                  </a:cubicBezTo>
                  <a:cubicBezTo>
                    <a:pt x="748" y="399"/>
                    <a:pt x="897" y="299"/>
                    <a:pt x="89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36" name="Google Shape;7336;p11"/>
            <p:cNvSpPr/>
            <p:nvPr/>
          </p:nvSpPr>
          <p:spPr>
            <a:xfrm>
              <a:off x="4989400" y="3812775"/>
              <a:ext cx="16850" cy="5625"/>
            </a:xfrm>
            <a:custGeom>
              <a:avLst/>
              <a:gdLst/>
              <a:ahLst/>
              <a:cxnLst/>
              <a:rect l="l" t="t" r="r" b="b"/>
              <a:pathLst>
                <a:path w="674" h="225" extrusionOk="0">
                  <a:moveTo>
                    <a:pt x="1" y="1"/>
                  </a:moveTo>
                  <a:cubicBezTo>
                    <a:pt x="1" y="1"/>
                    <a:pt x="1" y="225"/>
                    <a:pt x="225" y="225"/>
                  </a:cubicBezTo>
                  <a:cubicBezTo>
                    <a:pt x="673" y="225"/>
                    <a:pt x="449"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37" name="Google Shape;7337;p11"/>
            <p:cNvSpPr/>
            <p:nvPr/>
          </p:nvSpPr>
          <p:spPr>
            <a:xfrm>
              <a:off x="4983800" y="2725825"/>
              <a:ext cx="11225" cy="11225"/>
            </a:xfrm>
            <a:custGeom>
              <a:avLst/>
              <a:gdLst/>
              <a:ahLst/>
              <a:cxnLst/>
              <a:rect l="l" t="t" r="r" b="b"/>
              <a:pathLst>
                <a:path w="449" h="449" extrusionOk="0">
                  <a:moveTo>
                    <a:pt x="1" y="0"/>
                  </a:moveTo>
                  <a:cubicBezTo>
                    <a:pt x="1" y="224"/>
                    <a:pt x="1" y="448"/>
                    <a:pt x="225" y="448"/>
                  </a:cubicBezTo>
                  <a:cubicBezTo>
                    <a:pt x="449" y="448"/>
                    <a:pt x="225"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38" name="Google Shape;7338;p11"/>
            <p:cNvSpPr/>
            <p:nvPr/>
          </p:nvSpPr>
          <p:spPr>
            <a:xfrm>
              <a:off x="4965250" y="2696075"/>
              <a:ext cx="22450" cy="12950"/>
            </a:xfrm>
            <a:custGeom>
              <a:avLst/>
              <a:gdLst/>
              <a:ahLst/>
              <a:cxnLst/>
              <a:rect l="l" t="t" r="r" b="b"/>
              <a:pathLst>
                <a:path w="898" h="518" extrusionOk="0">
                  <a:moveTo>
                    <a:pt x="620" y="0"/>
                  </a:moveTo>
                  <a:cubicBezTo>
                    <a:pt x="380" y="0"/>
                    <a:pt x="1" y="259"/>
                    <a:pt x="519" y="518"/>
                  </a:cubicBezTo>
                  <a:cubicBezTo>
                    <a:pt x="897" y="139"/>
                    <a:pt x="796" y="0"/>
                    <a:pt x="62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39" name="Google Shape;7339;p11"/>
            <p:cNvSpPr/>
            <p:nvPr/>
          </p:nvSpPr>
          <p:spPr>
            <a:xfrm>
              <a:off x="4935775" y="2859150"/>
              <a:ext cx="25650" cy="12375"/>
            </a:xfrm>
            <a:custGeom>
              <a:avLst/>
              <a:gdLst/>
              <a:ahLst/>
              <a:cxnLst/>
              <a:rect l="l" t="t" r="r" b="b"/>
              <a:pathLst>
                <a:path w="1026" h="495" extrusionOk="0">
                  <a:moveTo>
                    <a:pt x="824" y="0"/>
                  </a:moveTo>
                  <a:cubicBezTo>
                    <a:pt x="412" y="0"/>
                    <a:pt x="1" y="494"/>
                    <a:pt x="577" y="494"/>
                  </a:cubicBezTo>
                  <a:cubicBezTo>
                    <a:pt x="577" y="270"/>
                    <a:pt x="1025" y="270"/>
                    <a:pt x="1025" y="46"/>
                  </a:cubicBezTo>
                  <a:cubicBezTo>
                    <a:pt x="961" y="14"/>
                    <a:pt x="893" y="0"/>
                    <a:pt x="8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40" name="Google Shape;7340;p11"/>
            <p:cNvSpPr/>
            <p:nvPr/>
          </p:nvSpPr>
          <p:spPr>
            <a:xfrm>
              <a:off x="4849325" y="3835200"/>
              <a:ext cx="11250" cy="11225"/>
            </a:xfrm>
            <a:custGeom>
              <a:avLst/>
              <a:gdLst/>
              <a:ahLst/>
              <a:cxnLst/>
              <a:rect l="l" t="t" r="r" b="b"/>
              <a:pathLst>
                <a:path w="450" h="449" extrusionOk="0">
                  <a:moveTo>
                    <a:pt x="1" y="0"/>
                  </a:moveTo>
                  <a:cubicBezTo>
                    <a:pt x="1" y="224"/>
                    <a:pt x="1" y="449"/>
                    <a:pt x="449" y="449"/>
                  </a:cubicBezTo>
                  <a:cubicBezTo>
                    <a:pt x="449" y="224"/>
                    <a:pt x="449"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41" name="Google Shape;7341;p11"/>
            <p:cNvSpPr/>
            <p:nvPr/>
          </p:nvSpPr>
          <p:spPr>
            <a:xfrm>
              <a:off x="4814750" y="2847525"/>
              <a:ext cx="34600" cy="10875"/>
            </a:xfrm>
            <a:custGeom>
              <a:avLst/>
              <a:gdLst/>
              <a:ahLst/>
              <a:cxnLst/>
              <a:rect l="l" t="t" r="r" b="b"/>
              <a:pathLst>
                <a:path w="1384" h="435" extrusionOk="0">
                  <a:moveTo>
                    <a:pt x="509" y="0"/>
                  </a:moveTo>
                  <a:cubicBezTo>
                    <a:pt x="434" y="0"/>
                    <a:pt x="353" y="18"/>
                    <a:pt x="263" y="63"/>
                  </a:cubicBezTo>
                  <a:cubicBezTo>
                    <a:pt x="1" y="325"/>
                    <a:pt x="430" y="434"/>
                    <a:pt x="831" y="434"/>
                  </a:cubicBezTo>
                  <a:cubicBezTo>
                    <a:pt x="1115" y="434"/>
                    <a:pt x="1384" y="380"/>
                    <a:pt x="1384" y="287"/>
                  </a:cubicBezTo>
                  <a:cubicBezTo>
                    <a:pt x="1025" y="287"/>
                    <a:pt x="810" y="0"/>
                    <a:pt x="50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42" name="Google Shape;7342;p11"/>
            <p:cNvSpPr/>
            <p:nvPr/>
          </p:nvSpPr>
          <p:spPr>
            <a:xfrm>
              <a:off x="4815725" y="3149775"/>
              <a:ext cx="28025" cy="13875"/>
            </a:xfrm>
            <a:custGeom>
              <a:avLst/>
              <a:gdLst/>
              <a:ahLst/>
              <a:cxnLst/>
              <a:rect l="l" t="t" r="r" b="b"/>
              <a:pathLst>
                <a:path w="1121" h="555" extrusionOk="0">
                  <a:moveTo>
                    <a:pt x="291" y="0"/>
                  </a:moveTo>
                  <a:cubicBezTo>
                    <a:pt x="174" y="0"/>
                    <a:pt x="75" y="75"/>
                    <a:pt x="0" y="299"/>
                  </a:cubicBezTo>
                  <a:cubicBezTo>
                    <a:pt x="26" y="273"/>
                    <a:pt x="55" y="262"/>
                    <a:pt x="87" y="262"/>
                  </a:cubicBezTo>
                  <a:cubicBezTo>
                    <a:pt x="251" y="262"/>
                    <a:pt x="487" y="554"/>
                    <a:pt x="745" y="554"/>
                  </a:cubicBezTo>
                  <a:cubicBezTo>
                    <a:pt x="867" y="554"/>
                    <a:pt x="994" y="489"/>
                    <a:pt x="1121" y="299"/>
                  </a:cubicBezTo>
                  <a:cubicBezTo>
                    <a:pt x="822" y="299"/>
                    <a:pt x="523" y="0"/>
                    <a:pt x="29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43" name="Google Shape;7343;p11"/>
            <p:cNvSpPr/>
            <p:nvPr/>
          </p:nvSpPr>
          <p:spPr>
            <a:xfrm>
              <a:off x="4817650" y="3524300"/>
              <a:ext cx="14150" cy="8275"/>
            </a:xfrm>
            <a:custGeom>
              <a:avLst/>
              <a:gdLst/>
              <a:ahLst/>
              <a:cxnLst/>
              <a:rect l="l" t="t" r="r" b="b"/>
              <a:pathLst>
                <a:path w="566" h="331" extrusionOk="0">
                  <a:moveTo>
                    <a:pt x="101" y="1"/>
                  </a:moveTo>
                  <a:cubicBezTo>
                    <a:pt x="0" y="1"/>
                    <a:pt x="452" y="331"/>
                    <a:pt x="532" y="331"/>
                  </a:cubicBezTo>
                  <a:cubicBezTo>
                    <a:pt x="566" y="331"/>
                    <a:pt x="535" y="273"/>
                    <a:pt x="371" y="110"/>
                  </a:cubicBezTo>
                  <a:cubicBezTo>
                    <a:pt x="214" y="31"/>
                    <a:pt x="132" y="1"/>
                    <a:pt x="10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44" name="Google Shape;7344;p11"/>
            <p:cNvSpPr/>
            <p:nvPr/>
          </p:nvSpPr>
          <p:spPr>
            <a:xfrm>
              <a:off x="4784900" y="3235675"/>
              <a:ext cx="28050" cy="4225"/>
            </a:xfrm>
            <a:custGeom>
              <a:avLst/>
              <a:gdLst/>
              <a:ahLst/>
              <a:cxnLst/>
              <a:rect l="l" t="t" r="r" b="b"/>
              <a:pathLst>
                <a:path w="1122" h="169" extrusionOk="0">
                  <a:moveTo>
                    <a:pt x="561" y="1"/>
                  </a:moveTo>
                  <a:cubicBezTo>
                    <a:pt x="0" y="113"/>
                    <a:pt x="281" y="169"/>
                    <a:pt x="561" y="169"/>
                  </a:cubicBezTo>
                  <a:cubicBezTo>
                    <a:pt x="841" y="169"/>
                    <a:pt x="1121" y="113"/>
                    <a:pt x="5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45" name="Google Shape;7345;p11"/>
            <p:cNvSpPr/>
            <p:nvPr/>
          </p:nvSpPr>
          <p:spPr>
            <a:xfrm>
              <a:off x="4759675" y="2154325"/>
              <a:ext cx="33650" cy="28025"/>
            </a:xfrm>
            <a:custGeom>
              <a:avLst/>
              <a:gdLst/>
              <a:ahLst/>
              <a:cxnLst/>
              <a:rect l="l" t="t" r="r" b="b"/>
              <a:pathLst>
                <a:path w="1346" h="1121" extrusionOk="0">
                  <a:moveTo>
                    <a:pt x="449" y="0"/>
                  </a:moveTo>
                  <a:cubicBezTo>
                    <a:pt x="225" y="0"/>
                    <a:pt x="1" y="1121"/>
                    <a:pt x="449" y="1121"/>
                  </a:cubicBezTo>
                  <a:cubicBezTo>
                    <a:pt x="449" y="673"/>
                    <a:pt x="1346" y="224"/>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46" name="Google Shape;7346;p11"/>
            <p:cNvSpPr/>
            <p:nvPr/>
          </p:nvSpPr>
          <p:spPr>
            <a:xfrm>
              <a:off x="4765300" y="4301475"/>
              <a:ext cx="22425" cy="10000"/>
            </a:xfrm>
            <a:custGeom>
              <a:avLst/>
              <a:gdLst/>
              <a:ahLst/>
              <a:cxnLst/>
              <a:rect l="l" t="t" r="r" b="b"/>
              <a:pathLst>
                <a:path w="897" h="400" extrusionOk="0">
                  <a:moveTo>
                    <a:pt x="299" y="1"/>
                  </a:moveTo>
                  <a:cubicBezTo>
                    <a:pt x="149" y="1"/>
                    <a:pt x="0" y="100"/>
                    <a:pt x="0" y="399"/>
                  </a:cubicBezTo>
                  <a:cubicBezTo>
                    <a:pt x="897" y="399"/>
                    <a:pt x="598" y="1"/>
                    <a:pt x="29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47" name="Google Shape;7347;p11"/>
            <p:cNvSpPr/>
            <p:nvPr/>
          </p:nvSpPr>
          <p:spPr>
            <a:xfrm>
              <a:off x="4746625" y="1919000"/>
              <a:ext cx="18700" cy="9975"/>
            </a:xfrm>
            <a:custGeom>
              <a:avLst/>
              <a:gdLst/>
              <a:ahLst/>
              <a:cxnLst/>
              <a:rect l="l" t="t" r="r" b="b"/>
              <a:pathLst>
                <a:path w="748" h="399" extrusionOk="0">
                  <a:moveTo>
                    <a:pt x="747" y="0"/>
                  </a:moveTo>
                  <a:cubicBezTo>
                    <a:pt x="0" y="0"/>
                    <a:pt x="249" y="399"/>
                    <a:pt x="498" y="399"/>
                  </a:cubicBezTo>
                  <a:cubicBezTo>
                    <a:pt x="623" y="399"/>
                    <a:pt x="747" y="299"/>
                    <a:pt x="74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48" name="Google Shape;7348;p11"/>
            <p:cNvSpPr/>
            <p:nvPr/>
          </p:nvSpPr>
          <p:spPr>
            <a:xfrm>
              <a:off x="4731675" y="4317050"/>
              <a:ext cx="22425" cy="5625"/>
            </a:xfrm>
            <a:custGeom>
              <a:avLst/>
              <a:gdLst/>
              <a:ahLst/>
              <a:cxnLst/>
              <a:rect l="l" t="t" r="r" b="b"/>
              <a:pathLst>
                <a:path w="897" h="225" extrusionOk="0">
                  <a:moveTo>
                    <a:pt x="897" y="0"/>
                  </a:moveTo>
                  <a:cubicBezTo>
                    <a:pt x="449" y="0"/>
                    <a:pt x="224" y="0"/>
                    <a:pt x="0" y="224"/>
                  </a:cubicBezTo>
                  <a:cubicBezTo>
                    <a:pt x="449" y="224"/>
                    <a:pt x="673" y="224"/>
                    <a:pt x="89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49" name="Google Shape;7349;p11"/>
            <p:cNvSpPr/>
            <p:nvPr/>
          </p:nvSpPr>
          <p:spPr>
            <a:xfrm>
              <a:off x="4701025" y="1958300"/>
              <a:ext cx="16575" cy="8275"/>
            </a:xfrm>
            <a:custGeom>
              <a:avLst/>
              <a:gdLst/>
              <a:ahLst/>
              <a:cxnLst/>
              <a:rect l="l" t="t" r="r" b="b"/>
              <a:pathLst>
                <a:path w="663" h="331" extrusionOk="0">
                  <a:moveTo>
                    <a:pt x="591" y="1"/>
                  </a:moveTo>
                  <a:cubicBezTo>
                    <a:pt x="444" y="1"/>
                    <a:pt x="1" y="331"/>
                    <a:pt x="187" y="331"/>
                  </a:cubicBezTo>
                  <a:cubicBezTo>
                    <a:pt x="243" y="331"/>
                    <a:pt x="357" y="300"/>
                    <a:pt x="554" y="221"/>
                  </a:cubicBezTo>
                  <a:cubicBezTo>
                    <a:pt x="663" y="58"/>
                    <a:pt x="653" y="1"/>
                    <a:pt x="5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50" name="Google Shape;7350;p11"/>
            <p:cNvSpPr/>
            <p:nvPr/>
          </p:nvSpPr>
          <p:spPr>
            <a:xfrm>
              <a:off x="4692450" y="4333850"/>
              <a:ext cx="22425" cy="10000"/>
            </a:xfrm>
            <a:custGeom>
              <a:avLst/>
              <a:gdLst/>
              <a:ahLst/>
              <a:cxnLst/>
              <a:rect l="l" t="t" r="r" b="b"/>
              <a:pathLst>
                <a:path w="897" h="400" extrusionOk="0">
                  <a:moveTo>
                    <a:pt x="897" y="1"/>
                  </a:moveTo>
                  <a:cubicBezTo>
                    <a:pt x="1" y="1"/>
                    <a:pt x="299" y="399"/>
                    <a:pt x="598" y="399"/>
                  </a:cubicBezTo>
                  <a:cubicBezTo>
                    <a:pt x="748" y="399"/>
                    <a:pt x="897" y="300"/>
                    <a:pt x="8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51" name="Google Shape;7351;p11"/>
            <p:cNvSpPr/>
            <p:nvPr/>
          </p:nvSpPr>
          <p:spPr>
            <a:xfrm>
              <a:off x="4672850" y="2854675"/>
              <a:ext cx="25225" cy="4250"/>
            </a:xfrm>
            <a:custGeom>
              <a:avLst/>
              <a:gdLst/>
              <a:ahLst/>
              <a:cxnLst/>
              <a:rect l="l" t="t" r="r" b="b"/>
              <a:pathLst>
                <a:path w="1009" h="170" extrusionOk="0">
                  <a:moveTo>
                    <a:pt x="560" y="1"/>
                  </a:moveTo>
                  <a:cubicBezTo>
                    <a:pt x="0" y="113"/>
                    <a:pt x="224" y="169"/>
                    <a:pt x="476" y="169"/>
                  </a:cubicBezTo>
                  <a:cubicBezTo>
                    <a:pt x="729" y="169"/>
                    <a:pt x="1009" y="113"/>
                    <a:pt x="56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52" name="Google Shape;7352;p11"/>
            <p:cNvSpPr/>
            <p:nvPr/>
          </p:nvSpPr>
          <p:spPr>
            <a:xfrm>
              <a:off x="4580400" y="3515825"/>
              <a:ext cx="33625" cy="16850"/>
            </a:xfrm>
            <a:custGeom>
              <a:avLst/>
              <a:gdLst/>
              <a:ahLst/>
              <a:cxnLst/>
              <a:rect l="l" t="t" r="r" b="b"/>
              <a:pathLst>
                <a:path w="1345" h="674" extrusionOk="0">
                  <a:moveTo>
                    <a:pt x="0" y="1"/>
                  </a:moveTo>
                  <a:cubicBezTo>
                    <a:pt x="0" y="673"/>
                    <a:pt x="673" y="673"/>
                    <a:pt x="1121" y="673"/>
                  </a:cubicBezTo>
                  <a:cubicBezTo>
                    <a:pt x="1345" y="225"/>
                    <a:pt x="897"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53" name="Google Shape;7353;p11"/>
            <p:cNvSpPr/>
            <p:nvPr/>
          </p:nvSpPr>
          <p:spPr>
            <a:xfrm>
              <a:off x="4588800" y="3555050"/>
              <a:ext cx="28025" cy="4225"/>
            </a:xfrm>
            <a:custGeom>
              <a:avLst/>
              <a:gdLst/>
              <a:ahLst/>
              <a:cxnLst/>
              <a:rect l="l" t="t" r="r" b="b"/>
              <a:pathLst>
                <a:path w="1121" h="169" extrusionOk="0">
                  <a:moveTo>
                    <a:pt x="561" y="1"/>
                  </a:moveTo>
                  <a:lnTo>
                    <a:pt x="561" y="1"/>
                  </a:lnTo>
                  <a:cubicBezTo>
                    <a:pt x="0" y="113"/>
                    <a:pt x="281" y="169"/>
                    <a:pt x="561" y="169"/>
                  </a:cubicBezTo>
                  <a:cubicBezTo>
                    <a:pt x="841" y="169"/>
                    <a:pt x="1121" y="113"/>
                    <a:pt x="5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54" name="Google Shape;7354;p11"/>
            <p:cNvSpPr/>
            <p:nvPr/>
          </p:nvSpPr>
          <p:spPr>
            <a:xfrm>
              <a:off x="4501950" y="2631525"/>
              <a:ext cx="26400" cy="15875"/>
            </a:xfrm>
            <a:custGeom>
              <a:avLst/>
              <a:gdLst/>
              <a:ahLst/>
              <a:cxnLst/>
              <a:rect l="l" t="t" r="r" b="b"/>
              <a:pathLst>
                <a:path w="1056" h="635" extrusionOk="0">
                  <a:moveTo>
                    <a:pt x="227" y="1"/>
                  </a:moveTo>
                  <a:cubicBezTo>
                    <a:pt x="97" y="1"/>
                    <a:pt x="1" y="55"/>
                    <a:pt x="1" y="186"/>
                  </a:cubicBezTo>
                  <a:cubicBezTo>
                    <a:pt x="449" y="186"/>
                    <a:pt x="449" y="635"/>
                    <a:pt x="897" y="635"/>
                  </a:cubicBezTo>
                  <a:cubicBezTo>
                    <a:pt x="1055" y="318"/>
                    <a:pt x="542" y="1"/>
                    <a:pt x="22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55" name="Google Shape;7355;p11"/>
            <p:cNvSpPr/>
            <p:nvPr/>
          </p:nvSpPr>
          <p:spPr>
            <a:xfrm>
              <a:off x="4479550" y="1302675"/>
              <a:ext cx="21800" cy="12750"/>
            </a:xfrm>
            <a:custGeom>
              <a:avLst/>
              <a:gdLst/>
              <a:ahLst/>
              <a:cxnLst/>
              <a:rect l="l" t="t" r="r" b="b"/>
              <a:pathLst>
                <a:path w="872" h="510" extrusionOk="0">
                  <a:moveTo>
                    <a:pt x="0" y="1"/>
                  </a:moveTo>
                  <a:cubicBezTo>
                    <a:pt x="0" y="225"/>
                    <a:pt x="0" y="449"/>
                    <a:pt x="672" y="449"/>
                  </a:cubicBezTo>
                  <a:cubicBezTo>
                    <a:pt x="758" y="492"/>
                    <a:pt x="803" y="510"/>
                    <a:pt x="816" y="510"/>
                  </a:cubicBezTo>
                  <a:cubicBezTo>
                    <a:pt x="872" y="510"/>
                    <a:pt x="363" y="182"/>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56" name="Google Shape;7356;p11"/>
            <p:cNvSpPr/>
            <p:nvPr/>
          </p:nvSpPr>
          <p:spPr>
            <a:xfrm>
              <a:off x="4434725" y="2334850"/>
              <a:ext cx="22425" cy="10000"/>
            </a:xfrm>
            <a:custGeom>
              <a:avLst/>
              <a:gdLst/>
              <a:ahLst/>
              <a:cxnLst/>
              <a:rect l="l" t="t" r="r" b="b"/>
              <a:pathLst>
                <a:path w="897" h="400" extrusionOk="0">
                  <a:moveTo>
                    <a:pt x="299" y="1"/>
                  </a:moveTo>
                  <a:cubicBezTo>
                    <a:pt x="150" y="1"/>
                    <a:pt x="0" y="101"/>
                    <a:pt x="0" y="399"/>
                  </a:cubicBezTo>
                  <a:cubicBezTo>
                    <a:pt x="897" y="399"/>
                    <a:pt x="598" y="1"/>
                    <a:pt x="29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57" name="Google Shape;7357;p11"/>
            <p:cNvSpPr/>
            <p:nvPr/>
          </p:nvSpPr>
          <p:spPr>
            <a:xfrm>
              <a:off x="4423500" y="3033975"/>
              <a:ext cx="28050" cy="22450"/>
            </a:xfrm>
            <a:custGeom>
              <a:avLst/>
              <a:gdLst/>
              <a:ahLst/>
              <a:cxnLst/>
              <a:rect l="l" t="t" r="r" b="b"/>
              <a:pathLst>
                <a:path w="1122" h="898" extrusionOk="0">
                  <a:moveTo>
                    <a:pt x="897" y="1"/>
                  </a:moveTo>
                  <a:cubicBezTo>
                    <a:pt x="225" y="1"/>
                    <a:pt x="1" y="225"/>
                    <a:pt x="225" y="897"/>
                  </a:cubicBezTo>
                  <a:cubicBezTo>
                    <a:pt x="897" y="897"/>
                    <a:pt x="1121" y="449"/>
                    <a:pt x="8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58" name="Google Shape;7358;p11"/>
            <p:cNvSpPr/>
            <p:nvPr/>
          </p:nvSpPr>
          <p:spPr>
            <a:xfrm>
              <a:off x="4412300" y="1280275"/>
              <a:ext cx="16825" cy="11225"/>
            </a:xfrm>
            <a:custGeom>
              <a:avLst/>
              <a:gdLst/>
              <a:ahLst/>
              <a:cxnLst/>
              <a:rect l="l" t="t" r="r" b="b"/>
              <a:pathLst>
                <a:path w="673" h="449" extrusionOk="0">
                  <a:moveTo>
                    <a:pt x="1" y="0"/>
                  </a:moveTo>
                  <a:cubicBezTo>
                    <a:pt x="1" y="0"/>
                    <a:pt x="1" y="448"/>
                    <a:pt x="225" y="448"/>
                  </a:cubicBezTo>
                  <a:cubicBezTo>
                    <a:pt x="673" y="448"/>
                    <a:pt x="225"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59" name="Google Shape;7359;p11"/>
            <p:cNvSpPr/>
            <p:nvPr/>
          </p:nvSpPr>
          <p:spPr>
            <a:xfrm>
              <a:off x="4395500" y="3002275"/>
              <a:ext cx="22425" cy="10725"/>
            </a:xfrm>
            <a:custGeom>
              <a:avLst/>
              <a:gdLst/>
              <a:ahLst/>
              <a:cxnLst/>
              <a:rect l="l" t="t" r="r" b="b"/>
              <a:pathLst>
                <a:path w="897" h="429" extrusionOk="0">
                  <a:moveTo>
                    <a:pt x="467" y="1"/>
                  </a:moveTo>
                  <a:cubicBezTo>
                    <a:pt x="231" y="1"/>
                    <a:pt x="0" y="110"/>
                    <a:pt x="0" y="372"/>
                  </a:cubicBezTo>
                  <a:cubicBezTo>
                    <a:pt x="336" y="372"/>
                    <a:pt x="505" y="428"/>
                    <a:pt x="617" y="428"/>
                  </a:cubicBezTo>
                  <a:cubicBezTo>
                    <a:pt x="729" y="428"/>
                    <a:pt x="785" y="372"/>
                    <a:pt x="897" y="148"/>
                  </a:cubicBezTo>
                  <a:cubicBezTo>
                    <a:pt x="804" y="55"/>
                    <a:pt x="634" y="1"/>
                    <a:pt x="46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60" name="Google Shape;7360;p11"/>
            <p:cNvSpPr/>
            <p:nvPr/>
          </p:nvSpPr>
          <p:spPr>
            <a:xfrm>
              <a:off x="4367475" y="2344825"/>
              <a:ext cx="44850" cy="18325"/>
            </a:xfrm>
            <a:custGeom>
              <a:avLst/>
              <a:gdLst/>
              <a:ahLst/>
              <a:cxnLst/>
              <a:rect l="l" t="t" r="r" b="b"/>
              <a:pathLst>
                <a:path w="1794" h="733" extrusionOk="0">
                  <a:moveTo>
                    <a:pt x="1794" y="0"/>
                  </a:moveTo>
                  <a:cubicBezTo>
                    <a:pt x="897" y="0"/>
                    <a:pt x="1" y="0"/>
                    <a:pt x="1" y="673"/>
                  </a:cubicBezTo>
                  <a:cubicBezTo>
                    <a:pt x="124" y="714"/>
                    <a:pt x="247" y="732"/>
                    <a:pt x="369" y="732"/>
                  </a:cubicBezTo>
                  <a:cubicBezTo>
                    <a:pt x="912" y="732"/>
                    <a:pt x="1428" y="366"/>
                    <a:pt x="179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61" name="Google Shape;7361;p11"/>
            <p:cNvSpPr/>
            <p:nvPr/>
          </p:nvSpPr>
          <p:spPr>
            <a:xfrm>
              <a:off x="4389900" y="1161500"/>
              <a:ext cx="23850" cy="23550"/>
            </a:xfrm>
            <a:custGeom>
              <a:avLst/>
              <a:gdLst/>
              <a:ahLst/>
              <a:cxnLst/>
              <a:rect l="l" t="t" r="r" b="b"/>
              <a:pathLst>
                <a:path w="954" h="942" extrusionOk="0">
                  <a:moveTo>
                    <a:pt x="510" y="0"/>
                  </a:moveTo>
                  <a:cubicBezTo>
                    <a:pt x="440" y="0"/>
                    <a:pt x="347" y="14"/>
                    <a:pt x="224" y="45"/>
                  </a:cubicBezTo>
                  <a:cubicBezTo>
                    <a:pt x="0" y="493"/>
                    <a:pt x="224" y="717"/>
                    <a:pt x="673" y="941"/>
                  </a:cubicBezTo>
                  <a:cubicBezTo>
                    <a:pt x="479" y="554"/>
                    <a:pt x="954" y="0"/>
                    <a:pt x="51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62" name="Google Shape;7362;p11"/>
            <p:cNvSpPr/>
            <p:nvPr/>
          </p:nvSpPr>
          <p:spPr>
            <a:xfrm>
              <a:off x="4361875" y="2372825"/>
              <a:ext cx="28050" cy="8450"/>
            </a:xfrm>
            <a:custGeom>
              <a:avLst/>
              <a:gdLst/>
              <a:ahLst/>
              <a:cxnLst/>
              <a:rect l="l" t="t" r="r" b="b"/>
              <a:pathLst>
                <a:path w="1122" h="338" extrusionOk="0">
                  <a:moveTo>
                    <a:pt x="225" y="1"/>
                  </a:moveTo>
                  <a:cubicBezTo>
                    <a:pt x="1" y="225"/>
                    <a:pt x="281" y="337"/>
                    <a:pt x="561" y="337"/>
                  </a:cubicBezTo>
                  <a:cubicBezTo>
                    <a:pt x="841" y="337"/>
                    <a:pt x="1121" y="225"/>
                    <a:pt x="8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63" name="Google Shape;7363;p11"/>
            <p:cNvSpPr/>
            <p:nvPr/>
          </p:nvSpPr>
          <p:spPr>
            <a:xfrm>
              <a:off x="4345975" y="1307650"/>
              <a:ext cx="21525" cy="28675"/>
            </a:xfrm>
            <a:custGeom>
              <a:avLst/>
              <a:gdLst/>
              <a:ahLst/>
              <a:cxnLst/>
              <a:rect l="l" t="t" r="r" b="b"/>
              <a:pathLst>
                <a:path w="861" h="1147" extrusionOk="0">
                  <a:moveTo>
                    <a:pt x="673" y="1"/>
                  </a:moveTo>
                  <a:cubicBezTo>
                    <a:pt x="0" y="1"/>
                    <a:pt x="223" y="1146"/>
                    <a:pt x="637" y="1146"/>
                  </a:cubicBezTo>
                  <a:cubicBezTo>
                    <a:pt x="861" y="698"/>
                    <a:pt x="861" y="474"/>
                    <a:pt x="861" y="26"/>
                  </a:cubicBezTo>
                  <a:cubicBezTo>
                    <a:pt x="792" y="9"/>
                    <a:pt x="729" y="1"/>
                    <a:pt x="6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64" name="Google Shape;7364;p11"/>
            <p:cNvSpPr/>
            <p:nvPr/>
          </p:nvSpPr>
          <p:spPr>
            <a:xfrm>
              <a:off x="4341700" y="1278700"/>
              <a:ext cx="9000" cy="7200"/>
            </a:xfrm>
            <a:custGeom>
              <a:avLst/>
              <a:gdLst/>
              <a:ahLst/>
              <a:cxnLst/>
              <a:rect l="l" t="t" r="r" b="b"/>
              <a:pathLst>
                <a:path w="360" h="288" extrusionOk="0">
                  <a:moveTo>
                    <a:pt x="51" y="0"/>
                  </a:moveTo>
                  <a:cubicBezTo>
                    <a:pt x="1" y="0"/>
                    <a:pt x="180" y="287"/>
                    <a:pt x="359" y="287"/>
                  </a:cubicBezTo>
                  <a:cubicBezTo>
                    <a:pt x="359" y="287"/>
                    <a:pt x="359" y="63"/>
                    <a:pt x="135" y="63"/>
                  </a:cubicBezTo>
                  <a:cubicBezTo>
                    <a:pt x="90" y="18"/>
                    <a:pt x="64" y="0"/>
                    <a:pt x="5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65" name="Google Shape;7365;p11"/>
            <p:cNvSpPr/>
            <p:nvPr/>
          </p:nvSpPr>
          <p:spPr>
            <a:xfrm>
              <a:off x="4302775" y="2404875"/>
              <a:ext cx="36725" cy="15025"/>
            </a:xfrm>
            <a:custGeom>
              <a:avLst/>
              <a:gdLst/>
              <a:ahLst/>
              <a:cxnLst/>
              <a:rect l="l" t="t" r="r" b="b"/>
              <a:pathLst>
                <a:path w="1469" h="601" extrusionOk="0">
                  <a:moveTo>
                    <a:pt x="457" y="1"/>
                  </a:moveTo>
                  <a:cubicBezTo>
                    <a:pt x="365" y="1"/>
                    <a:pt x="258" y="19"/>
                    <a:pt x="123" y="64"/>
                  </a:cubicBezTo>
                  <a:cubicBezTo>
                    <a:pt x="0" y="434"/>
                    <a:pt x="420" y="600"/>
                    <a:pt x="823" y="600"/>
                  </a:cubicBezTo>
                  <a:cubicBezTo>
                    <a:pt x="1151" y="600"/>
                    <a:pt x="1468" y="489"/>
                    <a:pt x="1468" y="288"/>
                  </a:cubicBezTo>
                  <a:cubicBezTo>
                    <a:pt x="930" y="288"/>
                    <a:pt x="823" y="1"/>
                    <a:pt x="45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66" name="Google Shape;7366;p11"/>
            <p:cNvSpPr/>
            <p:nvPr/>
          </p:nvSpPr>
          <p:spPr>
            <a:xfrm>
              <a:off x="4277825" y="1420350"/>
              <a:ext cx="28050" cy="16825"/>
            </a:xfrm>
            <a:custGeom>
              <a:avLst/>
              <a:gdLst/>
              <a:ahLst/>
              <a:cxnLst/>
              <a:rect l="l" t="t" r="r" b="b"/>
              <a:pathLst>
                <a:path w="1122" h="673" extrusionOk="0">
                  <a:moveTo>
                    <a:pt x="449" y="0"/>
                  </a:moveTo>
                  <a:cubicBezTo>
                    <a:pt x="1" y="0"/>
                    <a:pt x="673" y="672"/>
                    <a:pt x="1121" y="672"/>
                  </a:cubicBezTo>
                  <a:cubicBezTo>
                    <a:pt x="1121" y="448"/>
                    <a:pt x="1121" y="224"/>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67" name="Google Shape;7367;p11"/>
            <p:cNvSpPr/>
            <p:nvPr/>
          </p:nvSpPr>
          <p:spPr>
            <a:xfrm>
              <a:off x="4273725" y="2409850"/>
              <a:ext cx="26550" cy="14575"/>
            </a:xfrm>
            <a:custGeom>
              <a:avLst/>
              <a:gdLst/>
              <a:ahLst/>
              <a:cxnLst/>
              <a:rect l="l" t="t" r="r" b="b"/>
              <a:pathLst>
                <a:path w="1062" h="583" extrusionOk="0">
                  <a:moveTo>
                    <a:pt x="481" y="1"/>
                  </a:moveTo>
                  <a:cubicBezTo>
                    <a:pt x="77" y="1"/>
                    <a:pt x="1" y="209"/>
                    <a:pt x="165" y="537"/>
                  </a:cubicBezTo>
                  <a:cubicBezTo>
                    <a:pt x="261" y="569"/>
                    <a:pt x="339" y="583"/>
                    <a:pt x="403" y="583"/>
                  </a:cubicBezTo>
                  <a:cubicBezTo>
                    <a:pt x="787" y="583"/>
                    <a:pt x="677" y="89"/>
                    <a:pt x="1061" y="89"/>
                  </a:cubicBezTo>
                  <a:cubicBezTo>
                    <a:pt x="821" y="29"/>
                    <a:pt x="629" y="1"/>
                    <a:pt x="48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68" name="Google Shape;7368;p11"/>
            <p:cNvSpPr/>
            <p:nvPr/>
          </p:nvSpPr>
          <p:spPr>
            <a:xfrm>
              <a:off x="4259300" y="3000350"/>
              <a:ext cx="24800" cy="6500"/>
            </a:xfrm>
            <a:custGeom>
              <a:avLst/>
              <a:gdLst/>
              <a:ahLst/>
              <a:cxnLst/>
              <a:rect l="l" t="t" r="r" b="b"/>
              <a:pathLst>
                <a:path w="992" h="260" extrusionOk="0">
                  <a:moveTo>
                    <a:pt x="518" y="1"/>
                  </a:moveTo>
                  <a:lnTo>
                    <a:pt x="518" y="1"/>
                  </a:lnTo>
                  <a:cubicBezTo>
                    <a:pt x="0" y="130"/>
                    <a:pt x="454" y="260"/>
                    <a:pt x="714" y="260"/>
                  </a:cubicBezTo>
                  <a:cubicBezTo>
                    <a:pt x="904" y="260"/>
                    <a:pt x="991" y="190"/>
                    <a:pt x="51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69" name="Google Shape;7369;p11"/>
            <p:cNvSpPr/>
            <p:nvPr/>
          </p:nvSpPr>
          <p:spPr>
            <a:xfrm>
              <a:off x="4249825" y="1033750"/>
              <a:ext cx="22425" cy="22425"/>
            </a:xfrm>
            <a:custGeom>
              <a:avLst/>
              <a:gdLst/>
              <a:ahLst/>
              <a:cxnLst/>
              <a:rect l="l" t="t" r="r" b="b"/>
              <a:pathLst>
                <a:path w="897" h="897" extrusionOk="0">
                  <a:moveTo>
                    <a:pt x="224" y="0"/>
                  </a:moveTo>
                  <a:lnTo>
                    <a:pt x="224" y="0"/>
                  </a:lnTo>
                  <a:cubicBezTo>
                    <a:pt x="448" y="448"/>
                    <a:pt x="0" y="897"/>
                    <a:pt x="897" y="897"/>
                  </a:cubicBezTo>
                  <a:cubicBezTo>
                    <a:pt x="897" y="448"/>
                    <a:pt x="673" y="224"/>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70" name="Google Shape;7370;p11"/>
            <p:cNvSpPr/>
            <p:nvPr/>
          </p:nvSpPr>
          <p:spPr>
            <a:xfrm>
              <a:off x="4255425" y="1470775"/>
              <a:ext cx="16825" cy="5625"/>
            </a:xfrm>
            <a:custGeom>
              <a:avLst/>
              <a:gdLst/>
              <a:ahLst/>
              <a:cxnLst/>
              <a:rect l="l" t="t" r="r" b="b"/>
              <a:pathLst>
                <a:path w="673" h="225" extrusionOk="0">
                  <a:moveTo>
                    <a:pt x="449" y="0"/>
                  </a:moveTo>
                  <a:cubicBezTo>
                    <a:pt x="0" y="0"/>
                    <a:pt x="449" y="224"/>
                    <a:pt x="673" y="224"/>
                  </a:cubicBezTo>
                  <a:cubicBezTo>
                    <a:pt x="673" y="224"/>
                    <a:pt x="673" y="0"/>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71" name="Google Shape;7371;p11"/>
            <p:cNvSpPr/>
            <p:nvPr/>
          </p:nvSpPr>
          <p:spPr>
            <a:xfrm>
              <a:off x="4165775" y="2243975"/>
              <a:ext cx="50450" cy="28025"/>
            </a:xfrm>
            <a:custGeom>
              <a:avLst/>
              <a:gdLst/>
              <a:ahLst/>
              <a:cxnLst/>
              <a:rect l="l" t="t" r="r" b="b"/>
              <a:pathLst>
                <a:path w="2018" h="1121" extrusionOk="0">
                  <a:moveTo>
                    <a:pt x="2018" y="0"/>
                  </a:moveTo>
                  <a:cubicBezTo>
                    <a:pt x="1345" y="0"/>
                    <a:pt x="0" y="673"/>
                    <a:pt x="1121" y="1121"/>
                  </a:cubicBezTo>
                  <a:cubicBezTo>
                    <a:pt x="1121" y="448"/>
                    <a:pt x="2018" y="448"/>
                    <a:pt x="201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72" name="Google Shape;7372;p11"/>
            <p:cNvSpPr/>
            <p:nvPr/>
          </p:nvSpPr>
          <p:spPr>
            <a:xfrm>
              <a:off x="4132150" y="4373075"/>
              <a:ext cx="28050" cy="12625"/>
            </a:xfrm>
            <a:custGeom>
              <a:avLst/>
              <a:gdLst/>
              <a:ahLst/>
              <a:cxnLst/>
              <a:rect l="l" t="t" r="r" b="b"/>
              <a:pathLst>
                <a:path w="1122" h="505" extrusionOk="0">
                  <a:moveTo>
                    <a:pt x="225" y="1"/>
                  </a:moveTo>
                  <a:cubicBezTo>
                    <a:pt x="1" y="337"/>
                    <a:pt x="281" y="505"/>
                    <a:pt x="561" y="505"/>
                  </a:cubicBezTo>
                  <a:cubicBezTo>
                    <a:pt x="841" y="505"/>
                    <a:pt x="1121" y="337"/>
                    <a:pt x="8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73" name="Google Shape;7373;p11"/>
            <p:cNvSpPr/>
            <p:nvPr/>
          </p:nvSpPr>
          <p:spPr>
            <a:xfrm>
              <a:off x="4123750" y="832025"/>
              <a:ext cx="30850" cy="8450"/>
            </a:xfrm>
            <a:custGeom>
              <a:avLst/>
              <a:gdLst/>
              <a:ahLst/>
              <a:cxnLst/>
              <a:rect l="l" t="t" r="r" b="b"/>
              <a:pathLst>
                <a:path w="1234" h="338" extrusionOk="0">
                  <a:moveTo>
                    <a:pt x="113" y="1"/>
                  </a:moveTo>
                  <a:cubicBezTo>
                    <a:pt x="1" y="225"/>
                    <a:pt x="337" y="337"/>
                    <a:pt x="645" y="337"/>
                  </a:cubicBezTo>
                  <a:cubicBezTo>
                    <a:pt x="953" y="337"/>
                    <a:pt x="1233" y="225"/>
                    <a:pt x="100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74" name="Google Shape;7374;p11"/>
            <p:cNvSpPr/>
            <p:nvPr/>
          </p:nvSpPr>
          <p:spPr>
            <a:xfrm>
              <a:off x="4126550" y="2283200"/>
              <a:ext cx="28050" cy="22425"/>
            </a:xfrm>
            <a:custGeom>
              <a:avLst/>
              <a:gdLst/>
              <a:ahLst/>
              <a:cxnLst/>
              <a:rect l="l" t="t" r="r" b="b"/>
              <a:pathLst>
                <a:path w="1122" h="897" extrusionOk="0">
                  <a:moveTo>
                    <a:pt x="1" y="0"/>
                  </a:moveTo>
                  <a:lnTo>
                    <a:pt x="1" y="897"/>
                  </a:lnTo>
                  <a:cubicBezTo>
                    <a:pt x="1121" y="897"/>
                    <a:pt x="897"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75" name="Google Shape;7375;p11"/>
            <p:cNvSpPr/>
            <p:nvPr/>
          </p:nvSpPr>
          <p:spPr>
            <a:xfrm>
              <a:off x="4115350" y="1039350"/>
              <a:ext cx="22425" cy="23550"/>
            </a:xfrm>
            <a:custGeom>
              <a:avLst/>
              <a:gdLst/>
              <a:ahLst/>
              <a:cxnLst/>
              <a:rect l="l" t="t" r="r" b="b"/>
              <a:pathLst>
                <a:path w="897" h="942" extrusionOk="0">
                  <a:moveTo>
                    <a:pt x="897" y="0"/>
                  </a:moveTo>
                  <a:cubicBezTo>
                    <a:pt x="0" y="0"/>
                    <a:pt x="225" y="673"/>
                    <a:pt x="0" y="897"/>
                  </a:cubicBezTo>
                  <a:cubicBezTo>
                    <a:pt x="123" y="927"/>
                    <a:pt x="220" y="941"/>
                    <a:pt x="298" y="941"/>
                  </a:cubicBezTo>
                  <a:cubicBezTo>
                    <a:pt x="791" y="941"/>
                    <a:pt x="510" y="387"/>
                    <a:pt x="89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76" name="Google Shape;7376;p11"/>
            <p:cNvSpPr/>
            <p:nvPr/>
          </p:nvSpPr>
          <p:spPr>
            <a:xfrm>
              <a:off x="4108000" y="2428875"/>
              <a:ext cx="24825" cy="6475"/>
            </a:xfrm>
            <a:custGeom>
              <a:avLst/>
              <a:gdLst/>
              <a:ahLst/>
              <a:cxnLst/>
              <a:rect l="l" t="t" r="r" b="b"/>
              <a:pathLst>
                <a:path w="993" h="259" extrusionOk="0">
                  <a:moveTo>
                    <a:pt x="519" y="0"/>
                  </a:moveTo>
                  <a:cubicBezTo>
                    <a:pt x="1" y="129"/>
                    <a:pt x="455" y="259"/>
                    <a:pt x="715" y="259"/>
                  </a:cubicBezTo>
                  <a:cubicBezTo>
                    <a:pt x="905" y="259"/>
                    <a:pt x="992" y="190"/>
                    <a:pt x="51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77" name="Google Shape;7377;p11"/>
            <p:cNvSpPr/>
            <p:nvPr/>
          </p:nvSpPr>
          <p:spPr>
            <a:xfrm>
              <a:off x="4109750" y="837625"/>
              <a:ext cx="11225" cy="11250"/>
            </a:xfrm>
            <a:custGeom>
              <a:avLst/>
              <a:gdLst/>
              <a:ahLst/>
              <a:cxnLst/>
              <a:rect l="l" t="t" r="r" b="b"/>
              <a:pathLst>
                <a:path w="449" h="450" extrusionOk="0">
                  <a:moveTo>
                    <a:pt x="224" y="1"/>
                  </a:moveTo>
                  <a:cubicBezTo>
                    <a:pt x="0" y="1"/>
                    <a:pt x="224" y="449"/>
                    <a:pt x="449" y="449"/>
                  </a:cubicBezTo>
                  <a:cubicBezTo>
                    <a:pt x="449" y="225"/>
                    <a:pt x="449" y="1"/>
                    <a:pt x="2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78" name="Google Shape;7378;p11"/>
            <p:cNvSpPr/>
            <p:nvPr/>
          </p:nvSpPr>
          <p:spPr>
            <a:xfrm>
              <a:off x="4098425" y="945850"/>
              <a:ext cx="23475" cy="13375"/>
            </a:xfrm>
            <a:custGeom>
              <a:avLst/>
              <a:gdLst/>
              <a:ahLst/>
              <a:cxnLst/>
              <a:rect l="l" t="t" r="r" b="b"/>
              <a:pathLst>
                <a:path w="939" h="535" extrusionOk="0">
                  <a:moveTo>
                    <a:pt x="82" y="0"/>
                  </a:moveTo>
                  <a:cubicBezTo>
                    <a:pt x="0" y="0"/>
                    <a:pt x="643" y="534"/>
                    <a:pt x="854" y="534"/>
                  </a:cubicBezTo>
                  <a:cubicBezTo>
                    <a:pt x="914" y="534"/>
                    <a:pt x="939" y="490"/>
                    <a:pt x="902" y="378"/>
                  </a:cubicBezTo>
                  <a:cubicBezTo>
                    <a:pt x="902" y="266"/>
                    <a:pt x="846" y="210"/>
                    <a:pt x="789" y="210"/>
                  </a:cubicBezTo>
                  <a:cubicBezTo>
                    <a:pt x="733" y="210"/>
                    <a:pt x="677" y="266"/>
                    <a:pt x="677" y="378"/>
                  </a:cubicBezTo>
                  <a:cubicBezTo>
                    <a:pt x="285" y="98"/>
                    <a:pt x="117" y="0"/>
                    <a:pt x="8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79" name="Google Shape;7379;p11"/>
            <p:cNvSpPr/>
            <p:nvPr/>
          </p:nvSpPr>
          <p:spPr>
            <a:xfrm>
              <a:off x="4092925" y="2412050"/>
              <a:ext cx="16850" cy="11225"/>
            </a:xfrm>
            <a:custGeom>
              <a:avLst/>
              <a:gdLst/>
              <a:ahLst/>
              <a:cxnLst/>
              <a:rect l="l" t="t" r="r" b="b"/>
              <a:pathLst>
                <a:path w="674" h="449" extrusionOk="0">
                  <a:moveTo>
                    <a:pt x="225" y="1"/>
                  </a:moveTo>
                  <a:cubicBezTo>
                    <a:pt x="1" y="1"/>
                    <a:pt x="449" y="449"/>
                    <a:pt x="673" y="449"/>
                  </a:cubicBezTo>
                  <a:cubicBezTo>
                    <a:pt x="673" y="225"/>
                    <a:pt x="673" y="1"/>
                    <a:pt x="2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80" name="Google Shape;7380;p11"/>
            <p:cNvSpPr/>
            <p:nvPr/>
          </p:nvSpPr>
          <p:spPr>
            <a:xfrm>
              <a:off x="4098550" y="3364550"/>
              <a:ext cx="16825" cy="11225"/>
            </a:xfrm>
            <a:custGeom>
              <a:avLst/>
              <a:gdLst/>
              <a:ahLst/>
              <a:cxnLst/>
              <a:rect l="l" t="t" r="r" b="b"/>
              <a:pathLst>
                <a:path w="673" h="449" extrusionOk="0">
                  <a:moveTo>
                    <a:pt x="0" y="1"/>
                  </a:moveTo>
                  <a:cubicBezTo>
                    <a:pt x="0" y="225"/>
                    <a:pt x="0" y="449"/>
                    <a:pt x="448" y="449"/>
                  </a:cubicBezTo>
                  <a:cubicBezTo>
                    <a:pt x="672" y="449"/>
                    <a:pt x="448"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81" name="Google Shape;7381;p11"/>
            <p:cNvSpPr/>
            <p:nvPr/>
          </p:nvSpPr>
          <p:spPr>
            <a:xfrm>
              <a:off x="4070525" y="1095375"/>
              <a:ext cx="33650" cy="39250"/>
            </a:xfrm>
            <a:custGeom>
              <a:avLst/>
              <a:gdLst/>
              <a:ahLst/>
              <a:cxnLst/>
              <a:rect l="l" t="t" r="r" b="b"/>
              <a:pathLst>
                <a:path w="1346" h="1570" extrusionOk="0">
                  <a:moveTo>
                    <a:pt x="897" y="0"/>
                  </a:moveTo>
                  <a:cubicBezTo>
                    <a:pt x="673" y="673"/>
                    <a:pt x="0" y="897"/>
                    <a:pt x="225" y="1569"/>
                  </a:cubicBezTo>
                  <a:cubicBezTo>
                    <a:pt x="897" y="1569"/>
                    <a:pt x="1345" y="224"/>
                    <a:pt x="89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82" name="Google Shape;7382;p11"/>
            <p:cNvSpPr/>
            <p:nvPr/>
          </p:nvSpPr>
          <p:spPr>
            <a:xfrm>
              <a:off x="4080000" y="3605475"/>
              <a:ext cx="22425" cy="6500"/>
            </a:xfrm>
            <a:custGeom>
              <a:avLst/>
              <a:gdLst/>
              <a:ahLst/>
              <a:cxnLst/>
              <a:rect l="l" t="t" r="r" b="b"/>
              <a:pathLst>
                <a:path w="897" h="260" extrusionOk="0">
                  <a:moveTo>
                    <a:pt x="518" y="1"/>
                  </a:moveTo>
                  <a:cubicBezTo>
                    <a:pt x="0" y="130"/>
                    <a:pt x="379" y="259"/>
                    <a:pt x="619" y="259"/>
                  </a:cubicBezTo>
                  <a:cubicBezTo>
                    <a:pt x="795" y="259"/>
                    <a:pt x="897" y="190"/>
                    <a:pt x="51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83" name="Google Shape;7383;p11"/>
            <p:cNvSpPr/>
            <p:nvPr/>
          </p:nvSpPr>
          <p:spPr>
            <a:xfrm>
              <a:off x="4073725" y="2408825"/>
              <a:ext cx="12625" cy="6500"/>
            </a:xfrm>
            <a:custGeom>
              <a:avLst/>
              <a:gdLst/>
              <a:ahLst/>
              <a:cxnLst/>
              <a:rect l="l" t="t" r="r" b="b"/>
              <a:pathLst>
                <a:path w="505" h="260" extrusionOk="0">
                  <a:moveTo>
                    <a:pt x="38" y="0"/>
                  </a:moveTo>
                  <a:cubicBezTo>
                    <a:pt x="1" y="0"/>
                    <a:pt x="454" y="259"/>
                    <a:pt x="491" y="259"/>
                  </a:cubicBezTo>
                  <a:cubicBezTo>
                    <a:pt x="505" y="259"/>
                    <a:pt x="463" y="224"/>
                    <a:pt x="321" y="130"/>
                  </a:cubicBezTo>
                  <a:cubicBezTo>
                    <a:pt x="131" y="35"/>
                    <a:pt x="52" y="0"/>
                    <a:pt x="3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84" name="Google Shape;7384;p11"/>
            <p:cNvSpPr/>
            <p:nvPr/>
          </p:nvSpPr>
          <p:spPr>
            <a:xfrm>
              <a:off x="4041600" y="2481925"/>
              <a:ext cx="45750" cy="15100"/>
            </a:xfrm>
            <a:custGeom>
              <a:avLst/>
              <a:gdLst/>
              <a:ahLst/>
              <a:cxnLst/>
              <a:rect l="l" t="t" r="r" b="b"/>
              <a:pathLst>
                <a:path w="1830" h="604" extrusionOk="0">
                  <a:moveTo>
                    <a:pt x="1200" y="1"/>
                  </a:moveTo>
                  <a:cubicBezTo>
                    <a:pt x="637" y="1"/>
                    <a:pt x="1" y="284"/>
                    <a:pt x="709" y="567"/>
                  </a:cubicBezTo>
                  <a:cubicBezTo>
                    <a:pt x="758" y="470"/>
                    <a:pt x="839" y="436"/>
                    <a:pt x="936" y="436"/>
                  </a:cubicBezTo>
                  <a:cubicBezTo>
                    <a:pt x="1151" y="436"/>
                    <a:pt x="1445" y="604"/>
                    <a:pt x="1636" y="604"/>
                  </a:cubicBezTo>
                  <a:cubicBezTo>
                    <a:pt x="1752" y="604"/>
                    <a:pt x="1830" y="542"/>
                    <a:pt x="1830" y="343"/>
                  </a:cubicBezTo>
                  <a:cubicBezTo>
                    <a:pt x="1830" y="96"/>
                    <a:pt x="1527" y="1"/>
                    <a:pt x="120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85" name="Google Shape;7385;p11"/>
            <p:cNvSpPr/>
            <p:nvPr/>
          </p:nvSpPr>
          <p:spPr>
            <a:xfrm>
              <a:off x="4042500" y="1145800"/>
              <a:ext cx="33650" cy="22425"/>
            </a:xfrm>
            <a:custGeom>
              <a:avLst/>
              <a:gdLst/>
              <a:ahLst/>
              <a:cxnLst/>
              <a:rect l="l" t="t" r="r" b="b"/>
              <a:pathLst>
                <a:path w="1346" h="897" extrusionOk="0">
                  <a:moveTo>
                    <a:pt x="673" y="0"/>
                  </a:moveTo>
                  <a:cubicBezTo>
                    <a:pt x="673" y="0"/>
                    <a:pt x="1" y="897"/>
                    <a:pt x="673" y="897"/>
                  </a:cubicBezTo>
                  <a:cubicBezTo>
                    <a:pt x="897" y="673"/>
                    <a:pt x="1346" y="0"/>
                    <a:pt x="6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86" name="Google Shape;7386;p11"/>
            <p:cNvSpPr/>
            <p:nvPr/>
          </p:nvSpPr>
          <p:spPr>
            <a:xfrm>
              <a:off x="4048125" y="2389650"/>
              <a:ext cx="11225" cy="11225"/>
            </a:xfrm>
            <a:custGeom>
              <a:avLst/>
              <a:gdLst/>
              <a:ahLst/>
              <a:cxnLst/>
              <a:rect l="l" t="t" r="r" b="b"/>
              <a:pathLst>
                <a:path w="449" h="449" extrusionOk="0">
                  <a:moveTo>
                    <a:pt x="224" y="0"/>
                  </a:moveTo>
                  <a:cubicBezTo>
                    <a:pt x="0" y="0"/>
                    <a:pt x="224" y="449"/>
                    <a:pt x="448" y="449"/>
                  </a:cubicBezTo>
                  <a:cubicBezTo>
                    <a:pt x="448" y="224"/>
                    <a:pt x="448" y="0"/>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87" name="Google Shape;7387;p11"/>
            <p:cNvSpPr/>
            <p:nvPr/>
          </p:nvSpPr>
          <p:spPr>
            <a:xfrm>
              <a:off x="4048125" y="3431775"/>
              <a:ext cx="11225" cy="5650"/>
            </a:xfrm>
            <a:custGeom>
              <a:avLst/>
              <a:gdLst/>
              <a:ahLst/>
              <a:cxnLst/>
              <a:rect l="l" t="t" r="r" b="b"/>
              <a:pathLst>
                <a:path w="449" h="226" extrusionOk="0">
                  <a:moveTo>
                    <a:pt x="0" y="1"/>
                  </a:moveTo>
                  <a:cubicBezTo>
                    <a:pt x="0" y="1"/>
                    <a:pt x="0" y="225"/>
                    <a:pt x="224" y="225"/>
                  </a:cubicBezTo>
                  <a:cubicBezTo>
                    <a:pt x="448" y="225"/>
                    <a:pt x="224"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88" name="Google Shape;7388;p11"/>
            <p:cNvSpPr/>
            <p:nvPr/>
          </p:nvSpPr>
          <p:spPr>
            <a:xfrm>
              <a:off x="4010525" y="2372825"/>
              <a:ext cx="37600" cy="15875"/>
            </a:xfrm>
            <a:custGeom>
              <a:avLst/>
              <a:gdLst/>
              <a:ahLst/>
              <a:cxnLst/>
              <a:rect l="l" t="t" r="r" b="b"/>
              <a:pathLst>
                <a:path w="1504" h="635" extrusionOk="0">
                  <a:moveTo>
                    <a:pt x="159" y="1"/>
                  </a:moveTo>
                  <a:lnTo>
                    <a:pt x="159" y="1"/>
                  </a:lnTo>
                  <a:cubicBezTo>
                    <a:pt x="1" y="318"/>
                    <a:pt x="627" y="635"/>
                    <a:pt x="1086" y="635"/>
                  </a:cubicBezTo>
                  <a:cubicBezTo>
                    <a:pt x="1277" y="635"/>
                    <a:pt x="1438" y="580"/>
                    <a:pt x="1504" y="449"/>
                  </a:cubicBezTo>
                  <a:cubicBezTo>
                    <a:pt x="1056" y="225"/>
                    <a:pt x="608" y="225"/>
                    <a:pt x="15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89" name="Google Shape;7389;p11"/>
            <p:cNvSpPr/>
            <p:nvPr/>
          </p:nvSpPr>
          <p:spPr>
            <a:xfrm>
              <a:off x="4008900" y="880350"/>
              <a:ext cx="33625" cy="18950"/>
            </a:xfrm>
            <a:custGeom>
              <a:avLst/>
              <a:gdLst/>
              <a:ahLst/>
              <a:cxnLst/>
              <a:rect l="l" t="t" r="r" b="b"/>
              <a:pathLst>
                <a:path w="1345" h="758" extrusionOk="0">
                  <a:moveTo>
                    <a:pt x="883" y="1"/>
                  </a:moveTo>
                  <a:cubicBezTo>
                    <a:pt x="462" y="1"/>
                    <a:pt x="168" y="253"/>
                    <a:pt x="0" y="757"/>
                  </a:cubicBezTo>
                  <a:cubicBezTo>
                    <a:pt x="448" y="757"/>
                    <a:pt x="897" y="533"/>
                    <a:pt x="1345" y="85"/>
                  </a:cubicBezTo>
                  <a:cubicBezTo>
                    <a:pt x="1177" y="29"/>
                    <a:pt x="1023" y="1"/>
                    <a:pt x="88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90" name="Google Shape;7390;p11"/>
            <p:cNvSpPr/>
            <p:nvPr/>
          </p:nvSpPr>
          <p:spPr>
            <a:xfrm>
              <a:off x="4020100" y="2809875"/>
              <a:ext cx="22425" cy="11225"/>
            </a:xfrm>
            <a:custGeom>
              <a:avLst/>
              <a:gdLst/>
              <a:ahLst/>
              <a:cxnLst/>
              <a:rect l="l" t="t" r="r" b="b"/>
              <a:pathLst>
                <a:path w="897" h="449" extrusionOk="0">
                  <a:moveTo>
                    <a:pt x="449" y="0"/>
                  </a:moveTo>
                  <a:cubicBezTo>
                    <a:pt x="225" y="0"/>
                    <a:pt x="0" y="224"/>
                    <a:pt x="449" y="448"/>
                  </a:cubicBezTo>
                  <a:cubicBezTo>
                    <a:pt x="897" y="448"/>
                    <a:pt x="897" y="0"/>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91" name="Google Shape;7391;p11"/>
            <p:cNvSpPr/>
            <p:nvPr/>
          </p:nvSpPr>
          <p:spPr>
            <a:xfrm>
              <a:off x="4008100" y="1209450"/>
              <a:ext cx="25050" cy="14825"/>
            </a:xfrm>
            <a:custGeom>
              <a:avLst/>
              <a:gdLst/>
              <a:ahLst/>
              <a:cxnLst/>
              <a:rect l="l" t="t" r="r" b="b"/>
              <a:pathLst>
                <a:path w="1002" h="593" extrusionOk="0">
                  <a:moveTo>
                    <a:pt x="617" y="1"/>
                  </a:moveTo>
                  <a:cubicBezTo>
                    <a:pt x="355" y="1"/>
                    <a:pt x="1" y="232"/>
                    <a:pt x="480" y="592"/>
                  </a:cubicBezTo>
                  <a:cubicBezTo>
                    <a:pt x="1001" y="175"/>
                    <a:pt x="844" y="1"/>
                    <a:pt x="61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92" name="Google Shape;7392;p11"/>
            <p:cNvSpPr/>
            <p:nvPr/>
          </p:nvSpPr>
          <p:spPr>
            <a:xfrm>
              <a:off x="3980875" y="1229850"/>
              <a:ext cx="33650" cy="22425"/>
            </a:xfrm>
            <a:custGeom>
              <a:avLst/>
              <a:gdLst/>
              <a:ahLst/>
              <a:cxnLst/>
              <a:rect l="l" t="t" r="r" b="b"/>
              <a:pathLst>
                <a:path w="1346" h="897" extrusionOk="0">
                  <a:moveTo>
                    <a:pt x="673" y="0"/>
                  </a:moveTo>
                  <a:cubicBezTo>
                    <a:pt x="897" y="448"/>
                    <a:pt x="1" y="672"/>
                    <a:pt x="673" y="897"/>
                  </a:cubicBezTo>
                  <a:cubicBezTo>
                    <a:pt x="673" y="897"/>
                    <a:pt x="1345" y="0"/>
                    <a:pt x="6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93" name="Google Shape;7393;p11"/>
            <p:cNvSpPr/>
            <p:nvPr/>
          </p:nvSpPr>
          <p:spPr>
            <a:xfrm>
              <a:off x="3997675" y="3000350"/>
              <a:ext cx="16850" cy="16850"/>
            </a:xfrm>
            <a:custGeom>
              <a:avLst/>
              <a:gdLst/>
              <a:ahLst/>
              <a:cxnLst/>
              <a:rect l="l" t="t" r="r" b="b"/>
              <a:pathLst>
                <a:path w="674" h="674" extrusionOk="0">
                  <a:moveTo>
                    <a:pt x="1" y="1"/>
                  </a:moveTo>
                  <a:cubicBezTo>
                    <a:pt x="1" y="225"/>
                    <a:pt x="1" y="673"/>
                    <a:pt x="449" y="673"/>
                  </a:cubicBezTo>
                  <a:cubicBezTo>
                    <a:pt x="673" y="673"/>
                    <a:pt x="449"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94" name="Google Shape;7394;p11"/>
            <p:cNvSpPr/>
            <p:nvPr/>
          </p:nvSpPr>
          <p:spPr>
            <a:xfrm>
              <a:off x="3989700" y="3053150"/>
              <a:ext cx="12625" cy="6500"/>
            </a:xfrm>
            <a:custGeom>
              <a:avLst/>
              <a:gdLst/>
              <a:ahLst/>
              <a:cxnLst/>
              <a:rect l="l" t="t" r="r" b="b"/>
              <a:pathLst>
                <a:path w="505" h="260" extrusionOk="0">
                  <a:moveTo>
                    <a:pt x="37" y="1"/>
                  </a:moveTo>
                  <a:cubicBezTo>
                    <a:pt x="0" y="1"/>
                    <a:pt x="453" y="260"/>
                    <a:pt x="490" y="260"/>
                  </a:cubicBezTo>
                  <a:cubicBezTo>
                    <a:pt x="504" y="260"/>
                    <a:pt x="462" y="225"/>
                    <a:pt x="320" y="130"/>
                  </a:cubicBezTo>
                  <a:cubicBezTo>
                    <a:pt x="131" y="35"/>
                    <a:pt x="51" y="1"/>
                    <a:pt x="3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95" name="Google Shape;7395;p11"/>
            <p:cNvSpPr/>
            <p:nvPr/>
          </p:nvSpPr>
          <p:spPr>
            <a:xfrm>
              <a:off x="3980250" y="3196475"/>
              <a:ext cx="24800" cy="6475"/>
            </a:xfrm>
            <a:custGeom>
              <a:avLst/>
              <a:gdLst/>
              <a:ahLst/>
              <a:cxnLst/>
              <a:rect l="l" t="t" r="r" b="b"/>
              <a:pathLst>
                <a:path w="992" h="259" extrusionOk="0">
                  <a:moveTo>
                    <a:pt x="474" y="0"/>
                  </a:moveTo>
                  <a:cubicBezTo>
                    <a:pt x="0" y="190"/>
                    <a:pt x="87" y="259"/>
                    <a:pt x="278" y="259"/>
                  </a:cubicBezTo>
                  <a:cubicBezTo>
                    <a:pt x="538" y="259"/>
                    <a:pt x="991" y="129"/>
                    <a:pt x="47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96" name="Google Shape;7396;p11"/>
            <p:cNvSpPr/>
            <p:nvPr/>
          </p:nvSpPr>
          <p:spPr>
            <a:xfrm>
              <a:off x="3941650" y="2339225"/>
              <a:ext cx="44850" cy="22425"/>
            </a:xfrm>
            <a:custGeom>
              <a:avLst/>
              <a:gdLst/>
              <a:ahLst/>
              <a:cxnLst/>
              <a:rect l="l" t="t" r="r" b="b"/>
              <a:pathLst>
                <a:path w="1794" h="897" extrusionOk="0">
                  <a:moveTo>
                    <a:pt x="449" y="0"/>
                  </a:moveTo>
                  <a:lnTo>
                    <a:pt x="449" y="0"/>
                  </a:lnTo>
                  <a:cubicBezTo>
                    <a:pt x="1" y="897"/>
                    <a:pt x="1345" y="448"/>
                    <a:pt x="1794" y="897"/>
                  </a:cubicBezTo>
                  <a:cubicBezTo>
                    <a:pt x="1570" y="673"/>
                    <a:pt x="1121" y="224"/>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97" name="Google Shape;7397;p11"/>
            <p:cNvSpPr/>
            <p:nvPr/>
          </p:nvSpPr>
          <p:spPr>
            <a:xfrm>
              <a:off x="3964075" y="3129225"/>
              <a:ext cx="33625" cy="32675"/>
            </a:xfrm>
            <a:custGeom>
              <a:avLst/>
              <a:gdLst/>
              <a:ahLst/>
              <a:cxnLst/>
              <a:rect l="l" t="t" r="r" b="b"/>
              <a:pathLst>
                <a:path w="1345" h="1307" extrusionOk="0">
                  <a:moveTo>
                    <a:pt x="0" y="1"/>
                  </a:moveTo>
                  <a:cubicBezTo>
                    <a:pt x="0" y="362"/>
                    <a:pt x="0" y="1306"/>
                    <a:pt x="353" y="1306"/>
                  </a:cubicBezTo>
                  <a:cubicBezTo>
                    <a:pt x="437" y="1306"/>
                    <a:pt x="542" y="1252"/>
                    <a:pt x="673" y="1121"/>
                  </a:cubicBezTo>
                  <a:cubicBezTo>
                    <a:pt x="224" y="897"/>
                    <a:pt x="1345" y="225"/>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98" name="Google Shape;7398;p11"/>
            <p:cNvSpPr/>
            <p:nvPr/>
          </p:nvSpPr>
          <p:spPr>
            <a:xfrm>
              <a:off x="3952875" y="1269050"/>
              <a:ext cx="30825" cy="19500"/>
            </a:xfrm>
            <a:custGeom>
              <a:avLst/>
              <a:gdLst/>
              <a:ahLst/>
              <a:cxnLst/>
              <a:rect l="l" t="t" r="r" b="b"/>
              <a:pathLst>
                <a:path w="1233" h="780" extrusionOk="0">
                  <a:moveTo>
                    <a:pt x="672" y="1"/>
                  </a:moveTo>
                  <a:cubicBezTo>
                    <a:pt x="672" y="449"/>
                    <a:pt x="0" y="225"/>
                    <a:pt x="224" y="673"/>
                  </a:cubicBezTo>
                  <a:cubicBezTo>
                    <a:pt x="261" y="748"/>
                    <a:pt x="318" y="779"/>
                    <a:pt x="382" y="779"/>
                  </a:cubicBezTo>
                  <a:cubicBezTo>
                    <a:pt x="703" y="779"/>
                    <a:pt x="1233" y="1"/>
                    <a:pt x="6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99" name="Google Shape;7399;p11"/>
            <p:cNvSpPr/>
            <p:nvPr/>
          </p:nvSpPr>
          <p:spPr>
            <a:xfrm>
              <a:off x="3952875" y="3162850"/>
              <a:ext cx="27900" cy="28775"/>
            </a:xfrm>
            <a:custGeom>
              <a:avLst/>
              <a:gdLst/>
              <a:ahLst/>
              <a:cxnLst/>
              <a:rect l="l" t="t" r="r" b="b"/>
              <a:pathLst>
                <a:path w="1116" h="1151" extrusionOk="0">
                  <a:moveTo>
                    <a:pt x="448" y="0"/>
                  </a:moveTo>
                  <a:lnTo>
                    <a:pt x="448" y="0"/>
                  </a:lnTo>
                  <a:cubicBezTo>
                    <a:pt x="672" y="673"/>
                    <a:pt x="0" y="673"/>
                    <a:pt x="224" y="1121"/>
                  </a:cubicBezTo>
                  <a:cubicBezTo>
                    <a:pt x="305" y="1141"/>
                    <a:pt x="378" y="1150"/>
                    <a:pt x="445" y="1150"/>
                  </a:cubicBezTo>
                  <a:cubicBezTo>
                    <a:pt x="1115" y="1150"/>
                    <a:pt x="1060" y="204"/>
                    <a:pt x="4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00" name="Google Shape;7400;p11"/>
            <p:cNvSpPr/>
            <p:nvPr/>
          </p:nvSpPr>
          <p:spPr>
            <a:xfrm>
              <a:off x="3947250" y="3196475"/>
              <a:ext cx="28050" cy="28025"/>
            </a:xfrm>
            <a:custGeom>
              <a:avLst/>
              <a:gdLst/>
              <a:ahLst/>
              <a:cxnLst/>
              <a:rect l="l" t="t" r="r" b="b"/>
              <a:pathLst>
                <a:path w="1122" h="1121" extrusionOk="0">
                  <a:moveTo>
                    <a:pt x="449" y="0"/>
                  </a:moveTo>
                  <a:cubicBezTo>
                    <a:pt x="673" y="224"/>
                    <a:pt x="1" y="1121"/>
                    <a:pt x="897" y="1121"/>
                  </a:cubicBezTo>
                  <a:cubicBezTo>
                    <a:pt x="897" y="672"/>
                    <a:pt x="1121" y="0"/>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01" name="Google Shape;7401;p11"/>
            <p:cNvSpPr/>
            <p:nvPr/>
          </p:nvSpPr>
          <p:spPr>
            <a:xfrm>
              <a:off x="3952875" y="3248125"/>
              <a:ext cx="18700" cy="10000"/>
            </a:xfrm>
            <a:custGeom>
              <a:avLst/>
              <a:gdLst/>
              <a:ahLst/>
              <a:cxnLst/>
              <a:rect l="l" t="t" r="r" b="b"/>
              <a:pathLst>
                <a:path w="748" h="400" extrusionOk="0">
                  <a:moveTo>
                    <a:pt x="249" y="1"/>
                  </a:moveTo>
                  <a:cubicBezTo>
                    <a:pt x="125" y="1"/>
                    <a:pt x="0" y="101"/>
                    <a:pt x="0" y="399"/>
                  </a:cubicBezTo>
                  <a:cubicBezTo>
                    <a:pt x="747" y="399"/>
                    <a:pt x="498" y="1"/>
                    <a:pt x="2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02" name="Google Shape;7402;p11"/>
            <p:cNvSpPr/>
            <p:nvPr/>
          </p:nvSpPr>
          <p:spPr>
            <a:xfrm>
              <a:off x="3941650" y="3325325"/>
              <a:ext cx="16850" cy="11225"/>
            </a:xfrm>
            <a:custGeom>
              <a:avLst/>
              <a:gdLst/>
              <a:ahLst/>
              <a:cxnLst/>
              <a:rect l="l" t="t" r="r" b="b"/>
              <a:pathLst>
                <a:path w="674" h="449" extrusionOk="0">
                  <a:moveTo>
                    <a:pt x="449" y="1"/>
                  </a:moveTo>
                  <a:cubicBezTo>
                    <a:pt x="1" y="1"/>
                    <a:pt x="1" y="225"/>
                    <a:pt x="449" y="449"/>
                  </a:cubicBezTo>
                  <a:cubicBezTo>
                    <a:pt x="673" y="449"/>
                    <a:pt x="673" y="1"/>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03" name="Google Shape;7403;p11"/>
            <p:cNvSpPr/>
            <p:nvPr/>
          </p:nvSpPr>
          <p:spPr>
            <a:xfrm>
              <a:off x="3936050" y="3431775"/>
              <a:ext cx="28050" cy="11250"/>
            </a:xfrm>
            <a:custGeom>
              <a:avLst/>
              <a:gdLst/>
              <a:ahLst/>
              <a:cxnLst/>
              <a:rect l="l" t="t" r="r" b="b"/>
              <a:pathLst>
                <a:path w="1122" h="450" extrusionOk="0">
                  <a:moveTo>
                    <a:pt x="1" y="1"/>
                  </a:moveTo>
                  <a:cubicBezTo>
                    <a:pt x="1" y="225"/>
                    <a:pt x="1" y="449"/>
                    <a:pt x="673" y="449"/>
                  </a:cubicBezTo>
                  <a:cubicBezTo>
                    <a:pt x="1121" y="449"/>
                    <a:pt x="673"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04" name="Google Shape;7404;p11"/>
            <p:cNvSpPr/>
            <p:nvPr/>
          </p:nvSpPr>
          <p:spPr>
            <a:xfrm>
              <a:off x="3947250" y="4115350"/>
              <a:ext cx="11250" cy="11225"/>
            </a:xfrm>
            <a:custGeom>
              <a:avLst/>
              <a:gdLst/>
              <a:ahLst/>
              <a:cxnLst/>
              <a:rect l="l" t="t" r="r" b="b"/>
              <a:pathLst>
                <a:path w="450" h="449" extrusionOk="0">
                  <a:moveTo>
                    <a:pt x="1" y="0"/>
                  </a:moveTo>
                  <a:cubicBezTo>
                    <a:pt x="1" y="224"/>
                    <a:pt x="1" y="448"/>
                    <a:pt x="225" y="448"/>
                  </a:cubicBezTo>
                  <a:cubicBezTo>
                    <a:pt x="449" y="448"/>
                    <a:pt x="225"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05" name="Google Shape;7405;p11"/>
            <p:cNvSpPr/>
            <p:nvPr/>
          </p:nvSpPr>
          <p:spPr>
            <a:xfrm>
              <a:off x="3919250" y="927275"/>
              <a:ext cx="16825" cy="11250"/>
            </a:xfrm>
            <a:custGeom>
              <a:avLst/>
              <a:gdLst/>
              <a:ahLst/>
              <a:cxnLst/>
              <a:rect l="l" t="t" r="r" b="b"/>
              <a:pathLst>
                <a:path w="673" h="450" extrusionOk="0">
                  <a:moveTo>
                    <a:pt x="673" y="1"/>
                  </a:moveTo>
                  <a:cubicBezTo>
                    <a:pt x="224" y="1"/>
                    <a:pt x="0" y="225"/>
                    <a:pt x="0" y="449"/>
                  </a:cubicBezTo>
                  <a:cubicBezTo>
                    <a:pt x="449" y="449"/>
                    <a:pt x="673" y="449"/>
                    <a:pt x="6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06" name="Google Shape;7406;p11"/>
            <p:cNvSpPr/>
            <p:nvPr/>
          </p:nvSpPr>
          <p:spPr>
            <a:xfrm>
              <a:off x="3911800" y="2187025"/>
              <a:ext cx="24275" cy="7300"/>
            </a:xfrm>
            <a:custGeom>
              <a:avLst/>
              <a:gdLst/>
              <a:ahLst/>
              <a:cxnLst/>
              <a:rect l="l" t="t" r="r" b="b"/>
              <a:pathLst>
                <a:path w="971" h="292" extrusionOk="0">
                  <a:moveTo>
                    <a:pt x="543" y="0"/>
                  </a:moveTo>
                  <a:cubicBezTo>
                    <a:pt x="1" y="0"/>
                    <a:pt x="394" y="292"/>
                    <a:pt x="701" y="292"/>
                  </a:cubicBezTo>
                  <a:cubicBezTo>
                    <a:pt x="845" y="292"/>
                    <a:pt x="971" y="227"/>
                    <a:pt x="971" y="37"/>
                  </a:cubicBezTo>
                  <a:cubicBezTo>
                    <a:pt x="788" y="11"/>
                    <a:pt x="648" y="0"/>
                    <a:pt x="54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07" name="Google Shape;7407;p11"/>
            <p:cNvSpPr/>
            <p:nvPr/>
          </p:nvSpPr>
          <p:spPr>
            <a:xfrm>
              <a:off x="3924850" y="3017175"/>
              <a:ext cx="11225" cy="5625"/>
            </a:xfrm>
            <a:custGeom>
              <a:avLst/>
              <a:gdLst/>
              <a:ahLst/>
              <a:cxnLst/>
              <a:rect l="l" t="t" r="r" b="b"/>
              <a:pathLst>
                <a:path w="449" h="225" extrusionOk="0">
                  <a:moveTo>
                    <a:pt x="0" y="0"/>
                  </a:moveTo>
                  <a:cubicBezTo>
                    <a:pt x="0" y="0"/>
                    <a:pt x="0" y="224"/>
                    <a:pt x="225" y="224"/>
                  </a:cubicBezTo>
                  <a:cubicBezTo>
                    <a:pt x="449" y="224"/>
                    <a:pt x="225"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08" name="Google Shape;7408;p11"/>
            <p:cNvSpPr/>
            <p:nvPr/>
          </p:nvSpPr>
          <p:spPr>
            <a:xfrm>
              <a:off x="3871075" y="3062900"/>
              <a:ext cx="14575" cy="12400"/>
            </a:xfrm>
            <a:custGeom>
              <a:avLst/>
              <a:gdLst/>
              <a:ahLst/>
              <a:cxnLst/>
              <a:rect l="l" t="t" r="r" b="b"/>
              <a:pathLst>
                <a:path w="583" h="496" extrusionOk="0">
                  <a:moveTo>
                    <a:pt x="181" y="0"/>
                  </a:moveTo>
                  <a:cubicBezTo>
                    <a:pt x="1" y="0"/>
                    <a:pt x="58" y="495"/>
                    <a:pt x="353" y="495"/>
                  </a:cubicBezTo>
                  <a:cubicBezTo>
                    <a:pt x="418" y="495"/>
                    <a:pt x="494" y="471"/>
                    <a:pt x="583" y="412"/>
                  </a:cubicBezTo>
                  <a:cubicBezTo>
                    <a:pt x="398" y="105"/>
                    <a:pt x="265" y="0"/>
                    <a:pt x="18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09" name="Google Shape;7409;p11"/>
            <p:cNvSpPr/>
            <p:nvPr/>
          </p:nvSpPr>
          <p:spPr>
            <a:xfrm>
              <a:off x="3857625" y="1392325"/>
              <a:ext cx="22425" cy="12475"/>
            </a:xfrm>
            <a:custGeom>
              <a:avLst/>
              <a:gdLst/>
              <a:ahLst/>
              <a:cxnLst/>
              <a:rect l="l" t="t" r="r" b="b"/>
              <a:pathLst>
                <a:path w="897" h="499" extrusionOk="0">
                  <a:moveTo>
                    <a:pt x="0" y="1"/>
                  </a:moveTo>
                  <a:cubicBezTo>
                    <a:pt x="0" y="374"/>
                    <a:pt x="149" y="499"/>
                    <a:pt x="299" y="499"/>
                  </a:cubicBezTo>
                  <a:cubicBezTo>
                    <a:pt x="598" y="499"/>
                    <a:pt x="896"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10" name="Google Shape;7410;p11"/>
            <p:cNvSpPr/>
            <p:nvPr/>
          </p:nvSpPr>
          <p:spPr>
            <a:xfrm>
              <a:off x="3829600" y="1419600"/>
              <a:ext cx="15475" cy="14650"/>
            </a:xfrm>
            <a:custGeom>
              <a:avLst/>
              <a:gdLst/>
              <a:ahLst/>
              <a:cxnLst/>
              <a:rect l="l" t="t" r="r" b="b"/>
              <a:pathLst>
                <a:path w="619" h="586" extrusionOk="0">
                  <a:moveTo>
                    <a:pt x="337" y="0"/>
                  </a:moveTo>
                  <a:cubicBezTo>
                    <a:pt x="304" y="0"/>
                    <a:pt x="266" y="9"/>
                    <a:pt x="225" y="30"/>
                  </a:cubicBezTo>
                  <a:cubicBezTo>
                    <a:pt x="225" y="254"/>
                    <a:pt x="0" y="30"/>
                    <a:pt x="0" y="478"/>
                  </a:cubicBezTo>
                  <a:cubicBezTo>
                    <a:pt x="114" y="554"/>
                    <a:pt x="209" y="585"/>
                    <a:pt x="286" y="585"/>
                  </a:cubicBezTo>
                  <a:cubicBezTo>
                    <a:pt x="618" y="585"/>
                    <a:pt x="605" y="0"/>
                    <a:pt x="33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11" name="Google Shape;7411;p11"/>
            <p:cNvSpPr/>
            <p:nvPr/>
          </p:nvSpPr>
          <p:spPr>
            <a:xfrm>
              <a:off x="3745550" y="1448350"/>
              <a:ext cx="72875" cy="67275"/>
            </a:xfrm>
            <a:custGeom>
              <a:avLst/>
              <a:gdLst/>
              <a:ahLst/>
              <a:cxnLst/>
              <a:rect l="l" t="t" r="r" b="b"/>
              <a:pathLst>
                <a:path w="2915" h="2691" extrusionOk="0">
                  <a:moveTo>
                    <a:pt x="2466" y="1"/>
                  </a:moveTo>
                  <a:lnTo>
                    <a:pt x="2466" y="1"/>
                  </a:lnTo>
                  <a:cubicBezTo>
                    <a:pt x="2242" y="897"/>
                    <a:pt x="1" y="1570"/>
                    <a:pt x="673" y="2690"/>
                  </a:cubicBezTo>
                  <a:cubicBezTo>
                    <a:pt x="1121" y="1794"/>
                    <a:pt x="2914" y="897"/>
                    <a:pt x="246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12" name="Google Shape;7412;p11"/>
            <p:cNvSpPr/>
            <p:nvPr/>
          </p:nvSpPr>
          <p:spPr>
            <a:xfrm>
              <a:off x="3734350" y="2557725"/>
              <a:ext cx="25225" cy="4225"/>
            </a:xfrm>
            <a:custGeom>
              <a:avLst/>
              <a:gdLst/>
              <a:ahLst/>
              <a:cxnLst/>
              <a:rect l="l" t="t" r="r" b="b"/>
              <a:pathLst>
                <a:path w="1009" h="169" extrusionOk="0">
                  <a:moveTo>
                    <a:pt x="449" y="1"/>
                  </a:moveTo>
                  <a:lnTo>
                    <a:pt x="449" y="1"/>
                  </a:lnTo>
                  <a:cubicBezTo>
                    <a:pt x="0" y="113"/>
                    <a:pt x="281" y="169"/>
                    <a:pt x="533" y="169"/>
                  </a:cubicBezTo>
                  <a:cubicBezTo>
                    <a:pt x="785" y="169"/>
                    <a:pt x="1009" y="113"/>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13" name="Google Shape;7413;p11"/>
            <p:cNvSpPr/>
            <p:nvPr/>
          </p:nvSpPr>
          <p:spPr>
            <a:xfrm>
              <a:off x="3667125" y="1050550"/>
              <a:ext cx="25225" cy="4225"/>
            </a:xfrm>
            <a:custGeom>
              <a:avLst/>
              <a:gdLst/>
              <a:ahLst/>
              <a:cxnLst/>
              <a:rect l="l" t="t" r="r" b="b"/>
              <a:pathLst>
                <a:path w="1009" h="169" extrusionOk="0">
                  <a:moveTo>
                    <a:pt x="448" y="0"/>
                  </a:moveTo>
                  <a:lnTo>
                    <a:pt x="448" y="0"/>
                  </a:lnTo>
                  <a:cubicBezTo>
                    <a:pt x="0" y="112"/>
                    <a:pt x="280" y="168"/>
                    <a:pt x="532" y="168"/>
                  </a:cubicBezTo>
                  <a:cubicBezTo>
                    <a:pt x="784" y="168"/>
                    <a:pt x="1009" y="112"/>
                    <a:pt x="4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14" name="Google Shape;7414;p11"/>
            <p:cNvSpPr/>
            <p:nvPr/>
          </p:nvSpPr>
          <p:spPr>
            <a:xfrm>
              <a:off x="3633500" y="1577225"/>
              <a:ext cx="56050" cy="33650"/>
            </a:xfrm>
            <a:custGeom>
              <a:avLst/>
              <a:gdLst/>
              <a:ahLst/>
              <a:cxnLst/>
              <a:rect l="l" t="t" r="r" b="b"/>
              <a:pathLst>
                <a:path w="2242" h="1346" extrusionOk="0">
                  <a:moveTo>
                    <a:pt x="2241" y="0"/>
                  </a:moveTo>
                  <a:cubicBezTo>
                    <a:pt x="1121" y="0"/>
                    <a:pt x="449" y="673"/>
                    <a:pt x="0" y="1345"/>
                  </a:cubicBezTo>
                  <a:cubicBezTo>
                    <a:pt x="1345" y="1345"/>
                    <a:pt x="1345" y="449"/>
                    <a:pt x="224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15" name="Google Shape;7415;p11"/>
            <p:cNvSpPr/>
            <p:nvPr/>
          </p:nvSpPr>
          <p:spPr>
            <a:xfrm>
              <a:off x="3577475" y="748000"/>
              <a:ext cx="16825" cy="11225"/>
            </a:xfrm>
            <a:custGeom>
              <a:avLst/>
              <a:gdLst/>
              <a:ahLst/>
              <a:cxnLst/>
              <a:rect l="l" t="t" r="r" b="b"/>
              <a:pathLst>
                <a:path w="673" h="449" extrusionOk="0">
                  <a:moveTo>
                    <a:pt x="224" y="0"/>
                  </a:moveTo>
                  <a:cubicBezTo>
                    <a:pt x="0" y="0"/>
                    <a:pt x="224" y="224"/>
                    <a:pt x="672" y="448"/>
                  </a:cubicBezTo>
                  <a:cubicBezTo>
                    <a:pt x="672" y="224"/>
                    <a:pt x="672" y="0"/>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16" name="Google Shape;7416;p11"/>
            <p:cNvSpPr/>
            <p:nvPr/>
          </p:nvSpPr>
          <p:spPr>
            <a:xfrm>
              <a:off x="3528975" y="2784725"/>
              <a:ext cx="14150" cy="8275"/>
            </a:xfrm>
            <a:custGeom>
              <a:avLst/>
              <a:gdLst/>
              <a:ahLst/>
              <a:cxnLst/>
              <a:rect l="l" t="t" r="r" b="b"/>
              <a:pathLst>
                <a:path w="566" h="331" extrusionOk="0">
                  <a:moveTo>
                    <a:pt x="101" y="0"/>
                  </a:moveTo>
                  <a:cubicBezTo>
                    <a:pt x="0" y="0"/>
                    <a:pt x="452" y="330"/>
                    <a:pt x="532" y="330"/>
                  </a:cubicBezTo>
                  <a:cubicBezTo>
                    <a:pt x="566" y="330"/>
                    <a:pt x="535" y="273"/>
                    <a:pt x="371" y="110"/>
                  </a:cubicBezTo>
                  <a:cubicBezTo>
                    <a:pt x="213" y="31"/>
                    <a:pt x="132" y="0"/>
                    <a:pt x="10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17" name="Google Shape;7417;p11"/>
            <p:cNvSpPr/>
            <p:nvPr/>
          </p:nvSpPr>
          <p:spPr>
            <a:xfrm>
              <a:off x="3459800" y="1088650"/>
              <a:ext cx="19700" cy="23550"/>
            </a:xfrm>
            <a:custGeom>
              <a:avLst/>
              <a:gdLst/>
              <a:ahLst/>
              <a:cxnLst/>
              <a:rect l="l" t="t" r="r" b="b"/>
              <a:pathLst>
                <a:path w="788" h="942" extrusionOk="0">
                  <a:moveTo>
                    <a:pt x="586" y="1"/>
                  </a:moveTo>
                  <a:cubicBezTo>
                    <a:pt x="555" y="1"/>
                    <a:pt x="510" y="15"/>
                    <a:pt x="449" y="45"/>
                  </a:cubicBezTo>
                  <a:cubicBezTo>
                    <a:pt x="449" y="269"/>
                    <a:pt x="1" y="942"/>
                    <a:pt x="673" y="942"/>
                  </a:cubicBezTo>
                  <a:cubicBezTo>
                    <a:pt x="480" y="555"/>
                    <a:pt x="787" y="1"/>
                    <a:pt x="58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18" name="Google Shape;7418;p11"/>
            <p:cNvSpPr/>
            <p:nvPr/>
          </p:nvSpPr>
          <p:spPr>
            <a:xfrm>
              <a:off x="3431800" y="1762125"/>
              <a:ext cx="28025" cy="16825"/>
            </a:xfrm>
            <a:custGeom>
              <a:avLst/>
              <a:gdLst/>
              <a:ahLst/>
              <a:cxnLst/>
              <a:rect l="l" t="t" r="r" b="b"/>
              <a:pathLst>
                <a:path w="1121" h="673" extrusionOk="0">
                  <a:moveTo>
                    <a:pt x="448" y="0"/>
                  </a:moveTo>
                  <a:cubicBezTo>
                    <a:pt x="448" y="224"/>
                    <a:pt x="0" y="224"/>
                    <a:pt x="0" y="673"/>
                  </a:cubicBezTo>
                  <a:cubicBezTo>
                    <a:pt x="448" y="673"/>
                    <a:pt x="1121" y="0"/>
                    <a:pt x="4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19" name="Google Shape;7419;p11"/>
            <p:cNvSpPr/>
            <p:nvPr/>
          </p:nvSpPr>
          <p:spPr>
            <a:xfrm>
              <a:off x="3380275" y="1196225"/>
              <a:ext cx="22425" cy="10625"/>
            </a:xfrm>
            <a:custGeom>
              <a:avLst/>
              <a:gdLst/>
              <a:ahLst/>
              <a:cxnLst/>
              <a:rect l="l" t="t" r="r" b="b"/>
              <a:pathLst>
                <a:path w="897" h="425" extrusionOk="0">
                  <a:moveTo>
                    <a:pt x="492" y="0"/>
                  </a:moveTo>
                  <a:lnTo>
                    <a:pt x="492" y="0"/>
                  </a:lnTo>
                  <a:cubicBezTo>
                    <a:pt x="0" y="246"/>
                    <a:pt x="318" y="425"/>
                    <a:pt x="557" y="425"/>
                  </a:cubicBezTo>
                  <a:cubicBezTo>
                    <a:pt x="754" y="425"/>
                    <a:pt x="897" y="304"/>
                    <a:pt x="49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20" name="Google Shape;7420;p11"/>
            <p:cNvSpPr/>
            <p:nvPr/>
          </p:nvSpPr>
          <p:spPr>
            <a:xfrm>
              <a:off x="3364550" y="1806950"/>
              <a:ext cx="30850" cy="19475"/>
            </a:xfrm>
            <a:custGeom>
              <a:avLst/>
              <a:gdLst/>
              <a:ahLst/>
              <a:cxnLst/>
              <a:rect l="l" t="t" r="r" b="b"/>
              <a:pathLst>
                <a:path w="1234" h="779" extrusionOk="0">
                  <a:moveTo>
                    <a:pt x="673" y="0"/>
                  </a:moveTo>
                  <a:cubicBezTo>
                    <a:pt x="673" y="224"/>
                    <a:pt x="1" y="224"/>
                    <a:pt x="225" y="672"/>
                  </a:cubicBezTo>
                  <a:cubicBezTo>
                    <a:pt x="262" y="747"/>
                    <a:pt x="318" y="778"/>
                    <a:pt x="382" y="778"/>
                  </a:cubicBezTo>
                  <a:cubicBezTo>
                    <a:pt x="704" y="778"/>
                    <a:pt x="1233" y="0"/>
                    <a:pt x="6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21" name="Google Shape;7421;p11"/>
            <p:cNvSpPr/>
            <p:nvPr/>
          </p:nvSpPr>
          <p:spPr>
            <a:xfrm>
              <a:off x="3342150" y="1829350"/>
              <a:ext cx="11225" cy="5625"/>
            </a:xfrm>
            <a:custGeom>
              <a:avLst/>
              <a:gdLst/>
              <a:ahLst/>
              <a:cxnLst/>
              <a:rect l="l" t="t" r="r" b="b"/>
              <a:pathLst>
                <a:path w="449" h="225" extrusionOk="0">
                  <a:moveTo>
                    <a:pt x="224" y="1"/>
                  </a:moveTo>
                  <a:cubicBezTo>
                    <a:pt x="0" y="1"/>
                    <a:pt x="224" y="225"/>
                    <a:pt x="448" y="225"/>
                  </a:cubicBezTo>
                  <a:cubicBezTo>
                    <a:pt x="448" y="225"/>
                    <a:pt x="448" y="1"/>
                    <a:pt x="2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22" name="Google Shape;7422;p11"/>
            <p:cNvSpPr/>
            <p:nvPr/>
          </p:nvSpPr>
          <p:spPr>
            <a:xfrm>
              <a:off x="3342150" y="3689525"/>
              <a:ext cx="11225" cy="11225"/>
            </a:xfrm>
            <a:custGeom>
              <a:avLst/>
              <a:gdLst/>
              <a:ahLst/>
              <a:cxnLst/>
              <a:rect l="l" t="t" r="r" b="b"/>
              <a:pathLst>
                <a:path w="449" h="449" extrusionOk="0">
                  <a:moveTo>
                    <a:pt x="0" y="0"/>
                  </a:moveTo>
                  <a:cubicBezTo>
                    <a:pt x="0" y="0"/>
                    <a:pt x="0" y="449"/>
                    <a:pt x="224" y="449"/>
                  </a:cubicBezTo>
                  <a:cubicBezTo>
                    <a:pt x="448" y="449"/>
                    <a:pt x="224"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23" name="Google Shape;7423;p11"/>
            <p:cNvSpPr/>
            <p:nvPr/>
          </p:nvSpPr>
          <p:spPr>
            <a:xfrm>
              <a:off x="3306650" y="1235450"/>
              <a:ext cx="18700" cy="9975"/>
            </a:xfrm>
            <a:custGeom>
              <a:avLst/>
              <a:gdLst/>
              <a:ahLst/>
              <a:cxnLst/>
              <a:rect l="l" t="t" r="r" b="b"/>
              <a:pathLst>
                <a:path w="748" h="399" extrusionOk="0">
                  <a:moveTo>
                    <a:pt x="748" y="0"/>
                  </a:moveTo>
                  <a:cubicBezTo>
                    <a:pt x="1" y="0"/>
                    <a:pt x="250" y="399"/>
                    <a:pt x="499" y="399"/>
                  </a:cubicBezTo>
                  <a:cubicBezTo>
                    <a:pt x="623" y="399"/>
                    <a:pt x="748" y="299"/>
                    <a:pt x="7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24" name="Google Shape;7424;p11"/>
            <p:cNvSpPr/>
            <p:nvPr/>
          </p:nvSpPr>
          <p:spPr>
            <a:xfrm>
              <a:off x="3185250" y="1308275"/>
              <a:ext cx="22450" cy="16850"/>
            </a:xfrm>
            <a:custGeom>
              <a:avLst/>
              <a:gdLst/>
              <a:ahLst/>
              <a:cxnLst/>
              <a:rect l="l" t="t" r="r" b="b"/>
              <a:pathLst>
                <a:path w="898" h="674" extrusionOk="0">
                  <a:moveTo>
                    <a:pt x="897" y="1"/>
                  </a:moveTo>
                  <a:cubicBezTo>
                    <a:pt x="225" y="1"/>
                    <a:pt x="1" y="225"/>
                    <a:pt x="1" y="673"/>
                  </a:cubicBezTo>
                  <a:cubicBezTo>
                    <a:pt x="673" y="673"/>
                    <a:pt x="897" y="449"/>
                    <a:pt x="8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25" name="Google Shape;7425;p11"/>
            <p:cNvSpPr/>
            <p:nvPr/>
          </p:nvSpPr>
          <p:spPr>
            <a:xfrm>
              <a:off x="3159500" y="1324175"/>
              <a:ext cx="20175" cy="13050"/>
            </a:xfrm>
            <a:custGeom>
              <a:avLst/>
              <a:gdLst/>
              <a:ahLst/>
              <a:cxnLst/>
              <a:rect l="l" t="t" r="r" b="b"/>
              <a:pathLst>
                <a:path w="807" h="522" extrusionOk="0">
                  <a:moveTo>
                    <a:pt x="597" y="1"/>
                  </a:moveTo>
                  <a:cubicBezTo>
                    <a:pt x="157" y="1"/>
                    <a:pt x="0" y="522"/>
                    <a:pt x="232" y="522"/>
                  </a:cubicBezTo>
                  <a:cubicBezTo>
                    <a:pt x="266" y="522"/>
                    <a:pt x="308" y="511"/>
                    <a:pt x="359" y="485"/>
                  </a:cubicBezTo>
                  <a:cubicBezTo>
                    <a:pt x="359" y="261"/>
                    <a:pt x="807" y="261"/>
                    <a:pt x="807" y="37"/>
                  </a:cubicBezTo>
                  <a:cubicBezTo>
                    <a:pt x="731" y="12"/>
                    <a:pt x="661" y="1"/>
                    <a:pt x="5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26" name="Google Shape;7426;p11"/>
            <p:cNvSpPr/>
            <p:nvPr/>
          </p:nvSpPr>
          <p:spPr>
            <a:xfrm>
              <a:off x="3123625" y="1347500"/>
              <a:ext cx="22450" cy="10000"/>
            </a:xfrm>
            <a:custGeom>
              <a:avLst/>
              <a:gdLst/>
              <a:ahLst/>
              <a:cxnLst/>
              <a:rect l="l" t="t" r="r" b="b"/>
              <a:pathLst>
                <a:path w="898" h="400" extrusionOk="0">
                  <a:moveTo>
                    <a:pt x="897" y="1"/>
                  </a:moveTo>
                  <a:cubicBezTo>
                    <a:pt x="1" y="1"/>
                    <a:pt x="299" y="399"/>
                    <a:pt x="598" y="399"/>
                  </a:cubicBezTo>
                  <a:cubicBezTo>
                    <a:pt x="748" y="399"/>
                    <a:pt x="897" y="299"/>
                    <a:pt x="8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27" name="Google Shape;7427;p11"/>
            <p:cNvSpPr/>
            <p:nvPr/>
          </p:nvSpPr>
          <p:spPr>
            <a:xfrm>
              <a:off x="3090000" y="1364300"/>
              <a:ext cx="22450" cy="16850"/>
            </a:xfrm>
            <a:custGeom>
              <a:avLst/>
              <a:gdLst/>
              <a:ahLst/>
              <a:cxnLst/>
              <a:rect l="l" t="t" r="r" b="b"/>
              <a:pathLst>
                <a:path w="898" h="674" extrusionOk="0">
                  <a:moveTo>
                    <a:pt x="897" y="1"/>
                  </a:moveTo>
                  <a:cubicBezTo>
                    <a:pt x="225" y="1"/>
                    <a:pt x="1" y="225"/>
                    <a:pt x="1" y="673"/>
                  </a:cubicBezTo>
                  <a:cubicBezTo>
                    <a:pt x="673" y="673"/>
                    <a:pt x="897" y="449"/>
                    <a:pt x="8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28" name="Google Shape;7428;p11"/>
            <p:cNvSpPr/>
            <p:nvPr/>
          </p:nvSpPr>
          <p:spPr>
            <a:xfrm>
              <a:off x="3080450" y="3701700"/>
              <a:ext cx="32000" cy="15850"/>
            </a:xfrm>
            <a:custGeom>
              <a:avLst/>
              <a:gdLst/>
              <a:ahLst/>
              <a:cxnLst/>
              <a:rect l="l" t="t" r="r" b="b"/>
              <a:pathLst>
                <a:path w="1280" h="634" extrusionOk="0">
                  <a:moveTo>
                    <a:pt x="810" y="0"/>
                  </a:moveTo>
                  <a:cubicBezTo>
                    <a:pt x="402" y="0"/>
                    <a:pt x="0" y="317"/>
                    <a:pt x="159" y="634"/>
                  </a:cubicBezTo>
                  <a:cubicBezTo>
                    <a:pt x="607" y="634"/>
                    <a:pt x="1279" y="634"/>
                    <a:pt x="1279" y="186"/>
                  </a:cubicBezTo>
                  <a:cubicBezTo>
                    <a:pt x="1148" y="54"/>
                    <a:pt x="978" y="0"/>
                    <a:pt x="81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29" name="Google Shape;7429;p11"/>
            <p:cNvSpPr/>
            <p:nvPr/>
          </p:nvSpPr>
          <p:spPr>
            <a:xfrm>
              <a:off x="3095625" y="4053700"/>
              <a:ext cx="16625" cy="17750"/>
            </a:xfrm>
            <a:custGeom>
              <a:avLst/>
              <a:gdLst/>
              <a:ahLst/>
              <a:cxnLst/>
              <a:rect l="l" t="t" r="r" b="b"/>
              <a:pathLst>
                <a:path w="665" h="710" extrusionOk="0">
                  <a:moveTo>
                    <a:pt x="0" y="1"/>
                  </a:moveTo>
                  <a:cubicBezTo>
                    <a:pt x="0" y="225"/>
                    <a:pt x="0" y="673"/>
                    <a:pt x="224" y="673"/>
                  </a:cubicBezTo>
                  <a:cubicBezTo>
                    <a:pt x="274" y="698"/>
                    <a:pt x="318" y="709"/>
                    <a:pt x="357" y="709"/>
                  </a:cubicBezTo>
                  <a:cubicBezTo>
                    <a:pt x="664" y="709"/>
                    <a:pt x="598"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30" name="Google Shape;7430;p11"/>
            <p:cNvSpPr/>
            <p:nvPr/>
          </p:nvSpPr>
          <p:spPr>
            <a:xfrm>
              <a:off x="3000375" y="2053475"/>
              <a:ext cx="16375" cy="7200"/>
            </a:xfrm>
            <a:custGeom>
              <a:avLst/>
              <a:gdLst/>
              <a:ahLst/>
              <a:cxnLst/>
              <a:rect l="l" t="t" r="r" b="b"/>
              <a:pathLst>
                <a:path w="655" h="288" extrusionOk="0">
                  <a:moveTo>
                    <a:pt x="224" y="0"/>
                  </a:moveTo>
                  <a:cubicBezTo>
                    <a:pt x="224" y="0"/>
                    <a:pt x="0" y="224"/>
                    <a:pt x="224" y="224"/>
                  </a:cubicBezTo>
                  <a:cubicBezTo>
                    <a:pt x="314" y="269"/>
                    <a:pt x="385" y="287"/>
                    <a:pt x="439" y="287"/>
                  </a:cubicBezTo>
                  <a:cubicBezTo>
                    <a:pt x="654" y="287"/>
                    <a:pt x="583" y="0"/>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31" name="Google Shape;7431;p11"/>
            <p:cNvSpPr/>
            <p:nvPr/>
          </p:nvSpPr>
          <p:spPr>
            <a:xfrm>
              <a:off x="2994750" y="2120700"/>
              <a:ext cx="25250" cy="4225"/>
            </a:xfrm>
            <a:custGeom>
              <a:avLst/>
              <a:gdLst/>
              <a:ahLst/>
              <a:cxnLst/>
              <a:rect l="l" t="t" r="r" b="b"/>
              <a:pathLst>
                <a:path w="1010" h="169" extrusionOk="0">
                  <a:moveTo>
                    <a:pt x="449" y="1"/>
                  </a:moveTo>
                  <a:cubicBezTo>
                    <a:pt x="1" y="113"/>
                    <a:pt x="281" y="169"/>
                    <a:pt x="533" y="169"/>
                  </a:cubicBezTo>
                  <a:cubicBezTo>
                    <a:pt x="785" y="169"/>
                    <a:pt x="1009" y="113"/>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32" name="Google Shape;7432;p11"/>
            <p:cNvSpPr/>
            <p:nvPr/>
          </p:nvSpPr>
          <p:spPr>
            <a:xfrm>
              <a:off x="2972350" y="2131900"/>
              <a:ext cx="16825" cy="11250"/>
            </a:xfrm>
            <a:custGeom>
              <a:avLst/>
              <a:gdLst/>
              <a:ahLst/>
              <a:cxnLst/>
              <a:rect l="l" t="t" r="r" b="b"/>
              <a:pathLst>
                <a:path w="673" h="450" extrusionOk="0">
                  <a:moveTo>
                    <a:pt x="225" y="1"/>
                  </a:moveTo>
                  <a:cubicBezTo>
                    <a:pt x="0" y="1"/>
                    <a:pt x="225" y="449"/>
                    <a:pt x="673" y="449"/>
                  </a:cubicBezTo>
                  <a:cubicBezTo>
                    <a:pt x="673" y="225"/>
                    <a:pt x="673" y="1"/>
                    <a:pt x="2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33" name="Google Shape;7433;p11"/>
            <p:cNvSpPr/>
            <p:nvPr/>
          </p:nvSpPr>
          <p:spPr>
            <a:xfrm>
              <a:off x="2927525" y="1543600"/>
              <a:ext cx="67250" cy="39250"/>
            </a:xfrm>
            <a:custGeom>
              <a:avLst/>
              <a:gdLst/>
              <a:ahLst/>
              <a:cxnLst/>
              <a:rect l="l" t="t" r="r" b="b"/>
              <a:pathLst>
                <a:path w="2690" h="1570" extrusionOk="0">
                  <a:moveTo>
                    <a:pt x="1345" y="1"/>
                  </a:moveTo>
                  <a:lnTo>
                    <a:pt x="1345" y="1"/>
                  </a:lnTo>
                  <a:cubicBezTo>
                    <a:pt x="673" y="449"/>
                    <a:pt x="225" y="897"/>
                    <a:pt x="0" y="1569"/>
                  </a:cubicBezTo>
                  <a:cubicBezTo>
                    <a:pt x="673" y="1345"/>
                    <a:pt x="2690" y="449"/>
                    <a:pt x="134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34" name="Google Shape;7434;p11"/>
            <p:cNvSpPr/>
            <p:nvPr/>
          </p:nvSpPr>
          <p:spPr>
            <a:xfrm>
              <a:off x="2944325" y="1465175"/>
              <a:ext cx="16850" cy="11225"/>
            </a:xfrm>
            <a:custGeom>
              <a:avLst/>
              <a:gdLst/>
              <a:ahLst/>
              <a:cxnLst/>
              <a:rect l="l" t="t" r="r" b="b"/>
              <a:pathLst>
                <a:path w="674" h="449" extrusionOk="0">
                  <a:moveTo>
                    <a:pt x="449" y="0"/>
                  </a:moveTo>
                  <a:cubicBezTo>
                    <a:pt x="1" y="0"/>
                    <a:pt x="449" y="448"/>
                    <a:pt x="673" y="448"/>
                  </a:cubicBezTo>
                  <a:cubicBezTo>
                    <a:pt x="673" y="448"/>
                    <a:pt x="673" y="0"/>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35" name="Google Shape;7435;p11"/>
            <p:cNvSpPr/>
            <p:nvPr/>
          </p:nvSpPr>
          <p:spPr>
            <a:xfrm>
              <a:off x="2933125" y="2714625"/>
              <a:ext cx="16825" cy="5625"/>
            </a:xfrm>
            <a:custGeom>
              <a:avLst/>
              <a:gdLst/>
              <a:ahLst/>
              <a:cxnLst/>
              <a:rect l="l" t="t" r="r" b="b"/>
              <a:pathLst>
                <a:path w="673" h="225" extrusionOk="0">
                  <a:moveTo>
                    <a:pt x="225" y="0"/>
                  </a:moveTo>
                  <a:cubicBezTo>
                    <a:pt x="1" y="0"/>
                    <a:pt x="225" y="224"/>
                    <a:pt x="673" y="224"/>
                  </a:cubicBezTo>
                  <a:cubicBezTo>
                    <a:pt x="673" y="224"/>
                    <a:pt x="673" y="0"/>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36" name="Google Shape;7436;p11"/>
            <p:cNvSpPr/>
            <p:nvPr/>
          </p:nvSpPr>
          <p:spPr>
            <a:xfrm>
              <a:off x="2910725" y="3540100"/>
              <a:ext cx="22425" cy="14975"/>
            </a:xfrm>
            <a:custGeom>
              <a:avLst/>
              <a:gdLst/>
              <a:ahLst/>
              <a:cxnLst/>
              <a:rect l="l" t="t" r="r" b="b"/>
              <a:pathLst>
                <a:path w="897" h="599" extrusionOk="0">
                  <a:moveTo>
                    <a:pt x="299" y="1"/>
                  </a:moveTo>
                  <a:cubicBezTo>
                    <a:pt x="150" y="1"/>
                    <a:pt x="0" y="150"/>
                    <a:pt x="0" y="599"/>
                  </a:cubicBezTo>
                  <a:cubicBezTo>
                    <a:pt x="897" y="599"/>
                    <a:pt x="598" y="1"/>
                    <a:pt x="29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37" name="Google Shape;7437;p11"/>
            <p:cNvSpPr/>
            <p:nvPr/>
          </p:nvSpPr>
          <p:spPr>
            <a:xfrm>
              <a:off x="2905125" y="2109500"/>
              <a:ext cx="16825" cy="5625"/>
            </a:xfrm>
            <a:custGeom>
              <a:avLst/>
              <a:gdLst/>
              <a:ahLst/>
              <a:cxnLst/>
              <a:rect l="l" t="t" r="r" b="b"/>
              <a:pathLst>
                <a:path w="673" h="225" extrusionOk="0">
                  <a:moveTo>
                    <a:pt x="224" y="0"/>
                  </a:moveTo>
                  <a:cubicBezTo>
                    <a:pt x="0" y="0"/>
                    <a:pt x="224" y="225"/>
                    <a:pt x="672" y="225"/>
                  </a:cubicBezTo>
                  <a:cubicBezTo>
                    <a:pt x="672" y="225"/>
                    <a:pt x="672" y="0"/>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38" name="Google Shape;7438;p11"/>
            <p:cNvSpPr/>
            <p:nvPr/>
          </p:nvSpPr>
          <p:spPr>
            <a:xfrm>
              <a:off x="2888300" y="1594025"/>
              <a:ext cx="16825" cy="18325"/>
            </a:xfrm>
            <a:custGeom>
              <a:avLst/>
              <a:gdLst/>
              <a:ahLst/>
              <a:cxnLst/>
              <a:rect l="l" t="t" r="r" b="b"/>
              <a:pathLst>
                <a:path w="673" h="733" extrusionOk="0">
                  <a:moveTo>
                    <a:pt x="673" y="1"/>
                  </a:moveTo>
                  <a:cubicBezTo>
                    <a:pt x="1" y="1"/>
                    <a:pt x="1" y="449"/>
                    <a:pt x="1" y="673"/>
                  </a:cubicBezTo>
                  <a:cubicBezTo>
                    <a:pt x="124" y="714"/>
                    <a:pt x="225" y="733"/>
                    <a:pt x="307" y="733"/>
                  </a:cubicBezTo>
                  <a:cubicBezTo>
                    <a:pt x="673" y="733"/>
                    <a:pt x="673" y="367"/>
                    <a:pt x="6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39" name="Google Shape;7439;p11"/>
            <p:cNvSpPr/>
            <p:nvPr/>
          </p:nvSpPr>
          <p:spPr>
            <a:xfrm>
              <a:off x="2857500" y="1616450"/>
              <a:ext cx="28025" cy="4225"/>
            </a:xfrm>
            <a:custGeom>
              <a:avLst/>
              <a:gdLst/>
              <a:ahLst/>
              <a:cxnLst/>
              <a:rect l="l" t="t" r="r" b="b"/>
              <a:pathLst>
                <a:path w="1121" h="169" extrusionOk="0">
                  <a:moveTo>
                    <a:pt x="560" y="0"/>
                  </a:moveTo>
                  <a:cubicBezTo>
                    <a:pt x="0" y="112"/>
                    <a:pt x="280" y="168"/>
                    <a:pt x="560" y="168"/>
                  </a:cubicBezTo>
                  <a:cubicBezTo>
                    <a:pt x="840" y="168"/>
                    <a:pt x="1121" y="112"/>
                    <a:pt x="5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40" name="Google Shape;7440;p11"/>
            <p:cNvSpPr/>
            <p:nvPr/>
          </p:nvSpPr>
          <p:spPr>
            <a:xfrm>
              <a:off x="2842025" y="1635625"/>
              <a:ext cx="15175" cy="6500"/>
            </a:xfrm>
            <a:custGeom>
              <a:avLst/>
              <a:gdLst/>
              <a:ahLst/>
              <a:cxnLst/>
              <a:rect l="l" t="t" r="r" b="b"/>
              <a:pathLst>
                <a:path w="607" h="260" extrusionOk="0">
                  <a:moveTo>
                    <a:pt x="112" y="0"/>
                  </a:moveTo>
                  <a:cubicBezTo>
                    <a:pt x="0" y="0"/>
                    <a:pt x="453" y="259"/>
                    <a:pt x="565" y="259"/>
                  </a:cubicBezTo>
                  <a:cubicBezTo>
                    <a:pt x="606" y="259"/>
                    <a:pt x="602" y="224"/>
                    <a:pt x="507" y="130"/>
                  </a:cubicBezTo>
                  <a:cubicBezTo>
                    <a:pt x="270" y="35"/>
                    <a:pt x="153" y="0"/>
                    <a:pt x="11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41" name="Google Shape;7441;p11"/>
            <p:cNvSpPr/>
            <p:nvPr/>
          </p:nvSpPr>
          <p:spPr>
            <a:xfrm>
              <a:off x="2826675" y="2711875"/>
              <a:ext cx="28100" cy="8275"/>
            </a:xfrm>
            <a:custGeom>
              <a:avLst/>
              <a:gdLst/>
              <a:ahLst/>
              <a:cxnLst/>
              <a:rect l="l" t="t" r="r" b="b"/>
              <a:pathLst>
                <a:path w="1124" h="331" extrusionOk="0">
                  <a:moveTo>
                    <a:pt x="442" y="1"/>
                  </a:moveTo>
                  <a:cubicBezTo>
                    <a:pt x="309" y="1"/>
                    <a:pt x="158" y="31"/>
                    <a:pt x="0" y="110"/>
                  </a:cubicBezTo>
                  <a:cubicBezTo>
                    <a:pt x="381" y="273"/>
                    <a:pt x="630" y="331"/>
                    <a:pt x="775" y="331"/>
                  </a:cubicBezTo>
                  <a:cubicBezTo>
                    <a:pt x="1124" y="331"/>
                    <a:pt x="881" y="1"/>
                    <a:pt x="44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42" name="Google Shape;7442;p11"/>
            <p:cNvSpPr/>
            <p:nvPr/>
          </p:nvSpPr>
          <p:spPr>
            <a:xfrm>
              <a:off x="2759425" y="1691525"/>
              <a:ext cx="22450" cy="14600"/>
            </a:xfrm>
            <a:custGeom>
              <a:avLst/>
              <a:gdLst/>
              <a:ahLst/>
              <a:cxnLst/>
              <a:rect l="l" t="t" r="r" b="b"/>
              <a:pathLst>
                <a:path w="898" h="584" extrusionOk="0">
                  <a:moveTo>
                    <a:pt x="328" y="1"/>
                  </a:moveTo>
                  <a:cubicBezTo>
                    <a:pt x="91" y="1"/>
                    <a:pt x="1" y="157"/>
                    <a:pt x="1" y="583"/>
                  </a:cubicBezTo>
                  <a:cubicBezTo>
                    <a:pt x="225" y="583"/>
                    <a:pt x="673" y="583"/>
                    <a:pt x="897" y="135"/>
                  </a:cubicBezTo>
                  <a:cubicBezTo>
                    <a:pt x="651" y="53"/>
                    <a:pt x="465" y="1"/>
                    <a:pt x="32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43" name="Google Shape;7443;p11"/>
            <p:cNvSpPr/>
            <p:nvPr/>
          </p:nvSpPr>
          <p:spPr>
            <a:xfrm>
              <a:off x="2753825" y="3347750"/>
              <a:ext cx="25" cy="25"/>
            </a:xfrm>
            <a:custGeom>
              <a:avLst/>
              <a:gdLst/>
              <a:ahLst/>
              <a:cxnLst/>
              <a:rect l="l" t="t" r="r" b="b"/>
              <a:pathLst>
                <a:path w="1" h="1" extrusionOk="0">
                  <a:moveTo>
                    <a:pt x="1" y="0"/>
                  </a:move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44" name="Google Shape;7444;p11"/>
            <p:cNvSpPr/>
            <p:nvPr/>
          </p:nvSpPr>
          <p:spPr>
            <a:xfrm>
              <a:off x="2770650" y="3353350"/>
              <a:ext cx="25" cy="25"/>
            </a:xfrm>
            <a:custGeom>
              <a:avLst/>
              <a:gdLst/>
              <a:ahLst/>
              <a:cxnLst/>
              <a:rect l="l" t="t" r="r" b="b"/>
              <a:pathLst>
                <a:path w="1" h="1" extrusionOk="0">
                  <a:moveTo>
                    <a:pt x="0" y="0"/>
                  </a:move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45" name="Google Shape;7445;p11"/>
            <p:cNvSpPr/>
            <p:nvPr/>
          </p:nvSpPr>
          <p:spPr>
            <a:xfrm>
              <a:off x="2692200" y="2257075"/>
              <a:ext cx="44850" cy="20525"/>
            </a:xfrm>
            <a:custGeom>
              <a:avLst/>
              <a:gdLst/>
              <a:ahLst/>
              <a:cxnLst/>
              <a:rect l="l" t="t" r="r" b="b"/>
              <a:pathLst>
                <a:path w="1794" h="821" extrusionOk="0">
                  <a:moveTo>
                    <a:pt x="1300" y="1"/>
                  </a:moveTo>
                  <a:cubicBezTo>
                    <a:pt x="741" y="1"/>
                    <a:pt x="173" y="477"/>
                    <a:pt x="1" y="821"/>
                  </a:cubicBezTo>
                  <a:cubicBezTo>
                    <a:pt x="449" y="597"/>
                    <a:pt x="1121" y="373"/>
                    <a:pt x="1793" y="149"/>
                  </a:cubicBezTo>
                  <a:cubicBezTo>
                    <a:pt x="1637" y="44"/>
                    <a:pt x="1469" y="1"/>
                    <a:pt x="130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46" name="Google Shape;7446;p11"/>
            <p:cNvSpPr/>
            <p:nvPr/>
          </p:nvSpPr>
          <p:spPr>
            <a:xfrm>
              <a:off x="2669800" y="2277575"/>
              <a:ext cx="22425" cy="7500"/>
            </a:xfrm>
            <a:custGeom>
              <a:avLst/>
              <a:gdLst/>
              <a:ahLst/>
              <a:cxnLst/>
              <a:rect l="l" t="t" r="r" b="b"/>
              <a:pathLst>
                <a:path w="897" h="300" extrusionOk="0">
                  <a:moveTo>
                    <a:pt x="0" y="1"/>
                  </a:moveTo>
                  <a:cubicBezTo>
                    <a:pt x="0" y="225"/>
                    <a:pt x="149" y="300"/>
                    <a:pt x="299" y="300"/>
                  </a:cubicBezTo>
                  <a:cubicBezTo>
                    <a:pt x="598" y="300"/>
                    <a:pt x="897"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47" name="Google Shape;7447;p11"/>
            <p:cNvSpPr/>
            <p:nvPr/>
          </p:nvSpPr>
          <p:spPr>
            <a:xfrm>
              <a:off x="2650175" y="2243975"/>
              <a:ext cx="25250" cy="4225"/>
            </a:xfrm>
            <a:custGeom>
              <a:avLst/>
              <a:gdLst/>
              <a:ahLst/>
              <a:cxnLst/>
              <a:rect l="l" t="t" r="r" b="b"/>
              <a:pathLst>
                <a:path w="1010" h="169" extrusionOk="0">
                  <a:moveTo>
                    <a:pt x="561" y="0"/>
                  </a:moveTo>
                  <a:lnTo>
                    <a:pt x="561" y="0"/>
                  </a:lnTo>
                  <a:cubicBezTo>
                    <a:pt x="1" y="112"/>
                    <a:pt x="225" y="168"/>
                    <a:pt x="477" y="168"/>
                  </a:cubicBezTo>
                  <a:cubicBezTo>
                    <a:pt x="729" y="168"/>
                    <a:pt x="1009" y="112"/>
                    <a:pt x="56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48" name="Google Shape;7448;p11"/>
            <p:cNvSpPr/>
            <p:nvPr/>
          </p:nvSpPr>
          <p:spPr>
            <a:xfrm>
              <a:off x="2524125" y="2294400"/>
              <a:ext cx="28025" cy="11225"/>
            </a:xfrm>
            <a:custGeom>
              <a:avLst/>
              <a:gdLst/>
              <a:ahLst/>
              <a:cxnLst/>
              <a:rect l="l" t="t" r="r" b="b"/>
              <a:pathLst>
                <a:path w="1121" h="449" extrusionOk="0">
                  <a:moveTo>
                    <a:pt x="1121" y="0"/>
                  </a:moveTo>
                  <a:cubicBezTo>
                    <a:pt x="672" y="0"/>
                    <a:pt x="224" y="0"/>
                    <a:pt x="0" y="449"/>
                  </a:cubicBezTo>
                  <a:cubicBezTo>
                    <a:pt x="448" y="449"/>
                    <a:pt x="896" y="224"/>
                    <a:pt x="112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49" name="Google Shape;7449;p11"/>
            <p:cNvSpPr/>
            <p:nvPr/>
          </p:nvSpPr>
          <p:spPr>
            <a:xfrm>
              <a:off x="2479300" y="776000"/>
              <a:ext cx="16825" cy="11225"/>
            </a:xfrm>
            <a:custGeom>
              <a:avLst/>
              <a:gdLst/>
              <a:ahLst/>
              <a:cxnLst/>
              <a:rect l="l" t="t" r="r" b="b"/>
              <a:pathLst>
                <a:path w="673" h="449" extrusionOk="0">
                  <a:moveTo>
                    <a:pt x="0" y="1"/>
                  </a:moveTo>
                  <a:cubicBezTo>
                    <a:pt x="0" y="225"/>
                    <a:pt x="0" y="449"/>
                    <a:pt x="224" y="449"/>
                  </a:cubicBezTo>
                  <a:cubicBezTo>
                    <a:pt x="672" y="449"/>
                    <a:pt x="224"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50" name="Google Shape;7450;p11"/>
            <p:cNvSpPr/>
            <p:nvPr/>
          </p:nvSpPr>
          <p:spPr>
            <a:xfrm>
              <a:off x="2336825" y="2851450"/>
              <a:ext cx="12625" cy="6500"/>
            </a:xfrm>
            <a:custGeom>
              <a:avLst/>
              <a:gdLst/>
              <a:ahLst/>
              <a:cxnLst/>
              <a:rect l="l" t="t" r="r" b="b"/>
              <a:pathLst>
                <a:path w="505" h="260" extrusionOk="0">
                  <a:moveTo>
                    <a:pt x="38" y="1"/>
                  </a:moveTo>
                  <a:cubicBezTo>
                    <a:pt x="0" y="1"/>
                    <a:pt x="453" y="259"/>
                    <a:pt x="491" y="259"/>
                  </a:cubicBezTo>
                  <a:cubicBezTo>
                    <a:pt x="504" y="259"/>
                    <a:pt x="462" y="225"/>
                    <a:pt x="320" y="130"/>
                  </a:cubicBezTo>
                  <a:cubicBezTo>
                    <a:pt x="131" y="35"/>
                    <a:pt x="51" y="1"/>
                    <a:pt x="3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51" name="Google Shape;7451;p11"/>
            <p:cNvSpPr/>
            <p:nvPr/>
          </p:nvSpPr>
          <p:spPr>
            <a:xfrm>
              <a:off x="2294400" y="1067350"/>
              <a:ext cx="28025" cy="50450"/>
            </a:xfrm>
            <a:custGeom>
              <a:avLst/>
              <a:gdLst/>
              <a:ahLst/>
              <a:cxnLst/>
              <a:rect l="l" t="t" r="r" b="b"/>
              <a:pathLst>
                <a:path w="1121" h="2018" extrusionOk="0">
                  <a:moveTo>
                    <a:pt x="1121" y="1"/>
                  </a:moveTo>
                  <a:lnTo>
                    <a:pt x="1121" y="1"/>
                  </a:lnTo>
                  <a:cubicBezTo>
                    <a:pt x="0" y="225"/>
                    <a:pt x="224" y="1345"/>
                    <a:pt x="0" y="2018"/>
                  </a:cubicBezTo>
                  <a:cubicBezTo>
                    <a:pt x="897" y="1794"/>
                    <a:pt x="897" y="897"/>
                    <a:pt x="112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52" name="Google Shape;7452;p11"/>
            <p:cNvSpPr/>
            <p:nvPr/>
          </p:nvSpPr>
          <p:spPr>
            <a:xfrm>
              <a:off x="2288800" y="1123375"/>
              <a:ext cx="22425" cy="16850"/>
            </a:xfrm>
            <a:custGeom>
              <a:avLst/>
              <a:gdLst/>
              <a:ahLst/>
              <a:cxnLst/>
              <a:rect l="l" t="t" r="r" b="b"/>
              <a:pathLst>
                <a:path w="897" h="674" extrusionOk="0">
                  <a:moveTo>
                    <a:pt x="0" y="1"/>
                  </a:moveTo>
                  <a:cubicBezTo>
                    <a:pt x="0" y="449"/>
                    <a:pt x="224" y="449"/>
                    <a:pt x="448" y="673"/>
                  </a:cubicBezTo>
                  <a:cubicBezTo>
                    <a:pt x="897" y="673"/>
                    <a:pt x="672"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53" name="Google Shape;7453;p11"/>
            <p:cNvSpPr/>
            <p:nvPr/>
          </p:nvSpPr>
          <p:spPr>
            <a:xfrm>
              <a:off x="2274775" y="1033750"/>
              <a:ext cx="28050" cy="4225"/>
            </a:xfrm>
            <a:custGeom>
              <a:avLst/>
              <a:gdLst/>
              <a:ahLst/>
              <a:cxnLst/>
              <a:rect l="l" t="t" r="r" b="b"/>
              <a:pathLst>
                <a:path w="1122" h="169" extrusionOk="0">
                  <a:moveTo>
                    <a:pt x="561" y="0"/>
                  </a:moveTo>
                  <a:cubicBezTo>
                    <a:pt x="1" y="112"/>
                    <a:pt x="281" y="168"/>
                    <a:pt x="561" y="168"/>
                  </a:cubicBezTo>
                  <a:cubicBezTo>
                    <a:pt x="841" y="168"/>
                    <a:pt x="1121" y="112"/>
                    <a:pt x="56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54" name="Google Shape;7454;p11"/>
            <p:cNvSpPr/>
            <p:nvPr/>
          </p:nvSpPr>
          <p:spPr>
            <a:xfrm>
              <a:off x="2249575" y="1140200"/>
              <a:ext cx="67250" cy="100875"/>
            </a:xfrm>
            <a:custGeom>
              <a:avLst/>
              <a:gdLst/>
              <a:ahLst/>
              <a:cxnLst/>
              <a:rect l="l" t="t" r="r" b="b"/>
              <a:pathLst>
                <a:path w="2690" h="4035" extrusionOk="0">
                  <a:moveTo>
                    <a:pt x="1345" y="0"/>
                  </a:moveTo>
                  <a:lnTo>
                    <a:pt x="1345" y="0"/>
                  </a:lnTo>
                  <a:cubicBezTo>
                    <a:pt x="1121" y="1345"/>
                    <a:pt x="673" y="2690"/>
                    <a:pt x="0" y="4034"/>
                  </a:cubicBezTo>
                  <a:cubicBezTo>
                    <a:pt x="1121" y="3362"/>
                    <a:pt x="2690" y="1121"/>
                    <a:pt x="134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55" name="Google Shape;7455;p11"/>
            <p:cNvSpPr/>
            <p:nvPr/>
          </p:nvSpPr>
          <p:spPr>
            <a:xfrm>
              <a:off x="2126300" y="1257850"/>
              <a:ext cx="112075" cy="156900"/>
            </a:xfrm>
            <a:custGeom>
              <a:avLst/>
              <a:gdLst/>
              <a:ahLst/>
              <a:cxnLst/>
              <a:rect l="l" t="t" r="r" b="b"/>
              <a:pathLst>
                <a:path w="4483" h="6276" extrusionOk="0">
                  <a:moveTo>
                    <a:pt x="4035" y="1"/>
                  </a:moveTo>
                  <a:lnTo>
                    <a:pt x="4035" y="1"/>
                  </a:lnTo>
                  <a:cubicBezTo>
                    <a:pt x="3138" y="2242"/>
                    <a:pt x="449" y="4259"/>
                    <a:pt x="1" y="6276"/>
                  </a:cubicBezTo>
                  <a:cubicBezTo>
                    <a:pt x="1345" y="4483"/>
                    <a:pt x="4483" y="1794"/>
                    <a:pt x="403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56" name="Google Shape;7456;p11"/>
            <p:cNvSpPr/>
            <p:nvPr/>
          </p:nvSpPr>
          <p:spPr>
            <a:xfrm>
              <a:off x="2182325" y="4602800"/>
              <a:ext cx="44850" cy="16825"/>
            </a:xfrm>
            <a:custGeom>
              <a:avLst/>
              <a:gdLst/>
              <a:ahLst/>
              <a:cxnLst/>
              <a:rect l="l" t="t" r="r" b="b"/>
              <a:pathLst>
                <a:path w="1794" h="673" extrusionOk="0">
                  <a:moveTo>
                    <a:pt x="1794" y="0"/>
                  </a:moveTo>
                  <a:cubicBezTo>
                    <a:pt x="1121" y="0"/>
                    <a:pt x="449" y="224"/>
                    <a:pt x="1" y="673"/>
                  </a:cubicBezTo>
                  <a:cubicBezTo>
                    <a:pt x="673" y="673"/>
                    <a:pt x="1346" y="449"/>
                    <a:pt x="179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57" name="Google Shape;7457;p11"/>
            <p:cNvSpPr/>
            <p:nvPr/>
          </p:nvSpPr>
          <p:spPr>
            <a:xfrm>
              <a:off x="2126300" y="4630800"/>
              <a:ext cx="28050" cy="12650"/>
            </a:xfrm>
            <a:custGeom>
              <a:avLst/>
              <a:gdLst/>
              <a:ahLst/>
              <a:cxnLst/>
              <a:rect l="l" t="t" r="r" b="b"/>
              <a:pathLst>
                <a:path w="1122" h="506" extrusionOk="0">
                  <a:moveTo>
                    <a:pt x="225" y="1"/>
                  </a:moveTo>
                  <a:cubicBezTo>
                    <a:pt x="1" y="337"/>
                    <a:pt x="281" y="505"/>
                    <a:pt x="561" y="505"/>
                  </a:cubicBezTo>
                  <a:cubicBezTo>
                    <a:pt x="841" y="505"/>
                    <a:pt x="1121" y="337"/>
                    <a:pt x="8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58" name="Google Shape;7458;p11"/>
            <p:cNvSpPr/>
            <p:nvPr/>
          </p:nvSpPr>
          <p:spPr>
            <a:xfrm>
              <a:off x="2053475" y="2647600"/>
              <a:ext cx="39225" cy="19750"/>
            </a:xfrm>
            <a:custGeom>
              <a:avLst/>
              <a:gdLst/>
              <a:ahLst/>
              <a:cxnLst/>
              <a:rect l="l" t="t" r="r" b="b"/>
              <a:pathLst>
                <a:path w="1569" h="790" extrusionOk="0">
                  <a:moveTo>
                    <a:pt x="341" y="1"/>
                  </a:moveTo>
                  <a:cubicBezTo>
                    <a:pt x="219" y="1"/>
                    <a:pt x="104" y="61"/>
                    <a:pt x="0" y="216"/>
                  </a:cubicBezTo>
                  <a:cubicBezTo>
                    <a:pt x="359" y="216"/>
                    <a:pt x="861" y="789"/>
                    <a:pt x="1277" y="789"/>
                  </a:cubicBezTo>
                  <a:cubicBezTo>
                    <a:pt x="1381" y="789"/>
                    <a:pt x="1479" y="754"/>
                    <a:pt x="1569" y="664"/>
                  </a:cubicBezTo>
                  <a:cubicBezTo>
                    <a:pt x="1224" y="664"/>
                    <a:pt x="747" y="1"/>
                    <a:pt x="34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59" name="Google Shape;7459;p11"/>
            <p:cNvSpPr/>
            <p:nvPr/>
          </p:nvSpPr>
          <p:spPr>
            <a:xfrm>
              <a:off x="2025450" y="4658825"/>
              <a:ext cx="50450" cy="16825"/>
            </a:xfrm>
            <a:custGeom>
              <a:avLst/>
              <a:gdLst/>
              <a:ahLst/>
              <a:cxnLst/>
              <a:rect l="l" t="t" r="r" b="b"/>
              <a:pathLst>
                <a:path w="2018" h="673" extrusionOk="0">
                  <a:moveTo>
                    <a:pt x="1569" y="0"/>
                  </a:moveTo>
                  <a:cubicBezTo>
                    <a:pt x="1121" y="0"/>
                    <a:pt x="1" y="449"/>
                    <a:pt x="673" y="673"/>
                  </a:cubicBezTo>
                  <a:cubicBezTo>
                    <a:pt x="673" y="225"/>
                    <a:pt x="2018" y="673"/>
                    <a:pt x="156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60" name="Google Shape;7460;p11"/>
            <p:cNvSpPr/>
            <p:nvPr/>
          </p:nvSpPr>
          <p:spPr>
            <a:xfrm>
              <a:off x="1991825" y="4682475"/>
              <a:ext cx="18700" cy="10000"/>
            </a:xfrm>
            <a:custGeom>
              <a:avLst/>
              <a:gdLst/>
              <a:ahLst/>
              <a:cxnLst/>
              <a:rect l="l" t="t" r="r" b="b"/>
              <a:pathLst>
                <a:path w="748" h="400" extrusionOk="0">
                  <a:moveTo>
                    <a:pt x="250" y="1"/>
                  </a:moveTo>
                  <a:cubicBezTo>
                    <a:pt x="125" y="1"/>
                    <a:pt x="1" y="100"/>
                    <a:pt x="1" y="399"/>
                  </a:cubicBezTo>
                  <a:cubicBezTo>
                    <a:pt x="748" y="399"/>
                    <a:pt x="499" y="1"/>
                    <a:pt x="25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61" name="Google Shape;7461;p11"/>
            <p:cNvSpPr/>
            <p:nvPr/>
          </p:nvSpPr>
          <p:spPr>
            <a:xfrm>
              <a:off x="1941400" y="4698050"/>
              <a:ext cx="28050" cy="11225"/>
            </a:xfrm>
            <a:custGeom>
              <a:avLst/>
              <a:gdLst/>
              <a:ahLst/>
              <a:cxnLst/>
              <a:rect l="l" t="t" r="r" b="b"/>
              <a:pathLst>
                <a:path w="1122" h="449" extrusionOk="0">
                  <a:moveTo>
                    <a:pt x="1121" y="0"/>
                  </a:moveTo>
                  <a:cubicBezTo>
                    <a:pt x="673" y="0"/>
                    <a:pt x="1" y="0"/>
                    <a:pt x="1" y="449"/>
                  </a:cubicBezTo>
                  <a:cubicBezTo>
                    <a:pt x="449" y="449"/>
                    <a:pt x="897" y="224"/>
                    <a:pt x="112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62" name="Google Shape;7462;p11"/>
            <p:cNvSpPr/>
            <p:nvPr/>
          </p:nvSpPr>
          <p:spPr>
            <a:xfrm>
              <a:off x="1948925" y="4431975"/>
              <a:ext cx="14175" cy="8275"/>
            </a:xfrm>
            <a:custGeom>
              <a:avLst/>
              <a:gdLst/>
              <a:ahLst/>
              <a:cxnLst/>
              <a:rect l="l" t="t" r="r" b="b"/>
              <a:pathLst>
                <a:path w="567" h="331" extrusionOk="0">
                  <a:moveTo>
                    <a:pt x="102" y="1"/>
                  </a:moveTo>
                  <a:cubicBezTo>
                    <a:pt x="1" y="1"/>
                    <a:pt x="452" y="331"/>
                    <a:pt x="533" y="331"/>
                  </a:cubicBezTo>
                  <a:cubicBezTo>
                    <a:pt x="566" y="331"/>
                    <a:pt x="535" y="273"/>
                    <a:pt x="372" y="110"/>
                  </a:cubicBezTo>
                  <a:cubicBezTo>
                    <a:pt x="214" y="31"/>
                    <a:pt x="133" y="1"/>
                    <a:pt x="10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63" name="Google Shape;7463;p11"/>
            <p:cNvSpPr/>
            <p:nvPr/>
          </p:nvSpPr>
          <p:spPr>
            <a:xfrm>
              <a:off x="1876975" y="4737275"/>
              <a:ext cx="25225" cy="4225"/>
            </a:xfrm>
            <a:custGeom>
              <a:avLst/>
              <a:gdLst/>
              <a:ahLst/>
              <a:cxnLst/>
              <a:rect l="l" t="t" r="r" b="b"/>
              <a:pathLst>
                <a:path w="1009" h="169" extrusionOk="0">
                  <a:moveTo>
                    <a:pt x="561" y="0"/>
                  </a:moveTo>
                  <a:lnTo>
                    <a:pt x="561" y="0"/>
                  </a:lnTo>
                  <a:cubicBezTo>
                    <a:pt x="0" y="112"/>
                    <a:pt x="225" y="168"/>
                    <a:pt x="477" y="168"/>
                  </a:cubicBezTo>
                  <a:cubicBezTo>
                    <a:pt x="729" y="168"/>
                    <a:pt x="1009" y="112"/>
                    <a:pt x="56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64" name="Google Shape;7464;p11"/>
            <p:cNvSpPr/>
            <p:nvPr/>
          </p:nvSpPr>
          <p:spPr>
            <a:xfrm>
              <a:off x="1868575" y="2619375"/>
              <a:ext cx="25225" cy="4225"/>
            </a:xfrm>
            <a:custGeom>
              <a:avLst/>
              <a:gdLst/>
              <a:ahLst/>
              <a:cxnLst/>
              <a:rect l="l" t="t" r="r" b="b"/>
              <a:pathLst>
                <a:path w="1009" h="169" extrusionOk="0">
                  <a:moveTo>
                    <a:pt x="448" y="0"/>
                  </a:moveTo>
                  <a:lnTo>
                    <a:pt x="448" y="0"/>
                  </a:lnTo>
                  <a:cubicBezTo>
                    <a:pt x="0" y="112"/>
                    <a:pt x="280" y="168"/>
                    <a:pt x="533" y="168"/>
                  </a:cubicBezTo>
                  <a:cubicBezTo>
                    <a:pt x="785" y="168"/>
                    <a:pt x="1009" y="112"/>
                    <a:pt x="4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65" name="Google Shape;7465;p11"/>
            <p:cNvSpPr/>
            <p:nvPr/>
          </p:nvSpPr>
          <p:spPr>
            <a:xfrm>
              <a:off x="1795725" y="2744275"/>
              <a:ext cx="33650" cy="8950"/>
            </a:xfrm>
            <a:custGeom>
              <a:avLst/>
              <a:gdLst/>
              <a:ahLst/>
              <a:cxnLst/>
              <a:rect l="l" t="t" r="r" b="b"/>
              <a:pathLst>
                <a:path w="1346" h="358" extrusionOk="0">
                  <a:moveTo>
                    <a:pt x="223" y="1"/>
                  </a:moveTo>
                  <a:cubicBezTo>
                    <a:pt x="133" y="1"/>
                    <a:pt x="59" y="41"/>
                    <a:pt x="1" y="159"/>
                  </a:cubicBezTo>
                  <a:cubicBezTo>
                    <a:pt x="1" y="159"/>
                    <a:pt x="499" y="358"/>
                    <a:pt x="897" y="358"/>
                  </a:cubicBezTo>
                  <a:cubicBezTo>
                    <a:pt x="1096" y="358"/>
                    <a:pt x="1271" y="308"/>
                    <a:pt x="1345" y="159"/>
                  </a:cubicBezTo>
                  <a:lnTo>
                    <a:pt x="1345" y="159"/>
                  </a:lnTo>
                  <a:cubicBezTo>
                    <a:pt x="1244" y="192"/>
                    <a:pt x="1148" y="206"/>
                    <a:pt x="1057" y="206"/>
                  </a:cubicBezTo>
                  <a:cubicBezTo>
                    <a:pt x="701" y="206"/>
                    <a:pt x="423" y="1"/>
                    <a:pt x="22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66" name="Google Shape;7466;p11"/>
            <p:cNvSpPr/>
            <p:nvPr/>
          </p:nvSpPr>
          <p:spPr>
            <a:xfrm>
              <a:off x="1793875" y="4440300"/>
              <a:ext cx="18700" cy="19950"/>
            </a:xfrm>
            <a:custGeom>
              <a:avLst/>
              <a:gdLst/>
              <a:ahLst/>
              <a:cxnLst/>
              <a:rect l="l" t="t" r="r" b="b"/>
              <a:pathLst>
                <a:path w="748" h="798" extrusionOk="0">
                  <a:moveTo>
                    <a:pt x="747" y="1"/>
                  </a:moveTo>
                  <a:cubicBezTo>
                    <a:pt x="0" y="1"/>
                    <a:pt x="249" y="798"/>
                    <a:pt x="498" y="798"/>
                  </a:cubicBezTo>
                  <a:cubicBezTo>
                    <a:pt x="623" y="798"/>
                    <a:pt x="747" y="599"/>
                    <a:pt x="74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67" name="Google Shape;7467;p11"/>
            <p:cNvSpPr/>
            <p:nvPr/>
          </p:nvSpPr>
          <p:spPr>
            <a:xfrm>
              <a:off x="1694875" y="4434700"/>
              <a:ext cx="100875" cy="207350"/>
            </a:xfrm>
            <a:custGeom>
              <a:avLst/>
              <a:gdLst/>
              <a:ahLst/>
              <a:cxnLst/>
              <a:rect l="l" t="t" r="r" b="b"/>
              <a:pathLst>
                <a:path w="4035" h="8294" extrusionOk="0">
                  <a:moveTo>
                    <a:pt x="4035" y="1"/>
                  </a:moveTo>
                  <a:lnTo>
                    <a:pt x="4035" y="1"/>
                  </a:lnTo>
                  <a:cubicBezTo>
                    <a:pt x="1" y="1121"/>
                    <a:pt x="1794" y="6052"/>
                    <a:pt x="2242" y="8293"/>
                  </a:cubicBezTo>
                  <a:cubicBezTo>
                    <a:pt x="2466" y="6052"/>
                    <a:pt x="1345" y="1794"/>
                    <a:pt x="403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68" name="Google Shape;7468;p11"/>
            <p:cNvSpPr/>
            <p:nvPr/>
          </p:nvSpPr>
          <p:spPr>
            <a:xfrm>
              <a:off x="1773325" y="4636425"/>
              <a:ext cx="16825" cy="28025"/>
            </a:xfrm>
            <a:custGeom>
              <a:avLst/>
              <a:gdLst/>
              <a:ahLst/>
              <a:cxnLst/>
              <a:rect l="l" t="t" r="r" b="b"/>
              <a:pathLst>
                <a:path w="673" h="1121" extrusionOk="0">
                  <a:moveTo>
                    <a:pt x="224" y="0"/>
                  </a:moveTo>
                  <a:cubicBezTo>
                    <a:pt x="224" y="448"/>
                    <a:pt x="0" y="1121"/>
                    <a:pt x="673" y="1121"/>
                  </a:cubicBezTo>
                  <a:cubicBezTo>
                    <a:pt x="448" y="896"/>
                    <a:pt x="673" y="224"/>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69" name="Google Shape;7469;p11"/>
            <p:cNvSpPr/>
            <p:nvPr/>
          </p:nvSpPr>
          <p:spPr>
            <a:xfrm>
              <a:off x="1750900" y="4653225"/>
              <a:ext cx="28050" cy="50450"/>
            </a:xfrm>
            <a:custGeom>
              <a:avLst/>
              <a:gdLst/>
              <a:ahLst/>
              <a:cxnLst/>
              <a:rect l="l" t="t" r="r" b="b"/>
              <a:pathLst>
                <a:path w="1122" h="2018" extrusionOk="0">
                  <a:moveTo>
                    <a:pt x="1" y="0"/>
                  </a:moveTo>
                  <a:cubicBezTo>
                    <a:pt x="449" y="673"/>
                    <a:pt x="1" y="1569"/>
                    <a:pt x="897" y="2017"/>
                  </a:cubicBezTo>
                  <a:cubicBezTo>
                    <a:pt x="673" y="1345"/>
                    <a:pt x="1121" y="224"/>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70" name="Google Shape;7470;p11"/>
            <p:cNvSpPr/>
            <p:nvPr/>
          </p:nvSpPr>
          <p:spPr>
            <a:xfrm>
              <a:off x="1713600" y="2728700"/>
              <a:ext cx="14175" cy="8275"/>
            </a:xfrm>
            <a:custGeom>
              <a:avLst/>
              <a:gdLst/>
              <a:ahLst/>
              <a:cxnLst/>
              <a:rect l="l" t="t" r="r" b="b"/>
              <a:pathLst>
                <a:path w="567" h="331" extrusionOk="0">
                  <a:moveTo>
                    <a:pt x="102" y="0"/>
                  </a:moveTo>
                  <a:cubicBezTo>
                    <a:pt x="1" y="0"/>
                    <a:pt x="453" y="330"/>
                    <a:pt x="533" y="330"/>
                  </a:cubicBezTo>
                  <a:cubicBezTo>
                    <a:pt x="567" y="330"/>
                    <a:pt x="535" y="273"/>
                    <a:pt x="372" y="109"/>
                  </a:cubicBezTo>
                  <a:cubicBezTo>
                    <a:pt x="214" y="30"/>
                    <a:pt x="133" y="0"/>
                    <a:pt x="10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71" name="Google Shape;7471;p11"/>
            <p:cNvSpPr/>
            <p:nvPr/>
          </p:nvSpPr>
          <p:spPr>
            <a:xfrm>
              <a:off x="1447250" y="1674375"/>
              <a:ext cx="17925" cy="21425"/>
            </a:xfrm>
            <a:custGeom>
              <a:avLst/>
              <a:gdLst/>
              <a:ahLst/>
              <a:cxnLst/>
              <a:rect l="l" t="t" r="r" b="b"/>
              <a:pathLst>
                <a:path w="717" h="857" extrusionOk="0">
                  <a:moveTo>
                    <a:pt x="229" y="1"/>
                  </a:moveTo>
                  <a:cubicBezTo>
                    <a:pt x="161" y="1"/>
                    <a:pt x="97" y="44"/>
                    <a:pt x="44" y="148"/>
                  </a:cubicBezTo>
                  <a:cubicBezTo>
                    <a:pt x="642" y="148"/>
                    <a:pt x="0" y="857"/>
                    <a:pt x="480" y="857"/>
                  </a:cubicBezTo>
                  <a:cubicBezTo>
                    <a:pt x="540" y="857"/>
                    <a:pt x="617" y="846"/>
                    <a:pt x="717" y="821"/>
                  </a:cubicBezTo>
                  <a:cubicBezTo>
                    <a:pt x="717" y="477"/>
                    <a:pt x="453" y="1"/>
                    <a:pt x="22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72" name="Google Shape;7472;p11"/>
            <p:cNvSpPr/>
            <p:nvPr/>
          </p:nvSpPr>
          <p:spPr>
            <a:xfrm>
              <a:off x="1425925" y="1638850"/>
              <a:ext cx="22450" cy="28050"/>
            </a:xfrm>
            <a:custGeom>
              <a:avLst/>
              <a:gdLst/>
              <a:ahLst/>
              <a:cxnLst/>
              <a:rect l="l" t="t" r="r" b="b"/>
              <a:pathLst>
                <a:path w="898" h="1122" extrusionOk="0">
                  <a:moveTo>
                    <a:pt x="1" y="1"/>
                  </a:moveTo>
                  <a:cubicBezTo>
                    <a:pt x="1" y="673"/>
                    <a:pt x="449" y="673"/>
                    <a:pt x="897" y="1121"/>
                  </a:cubicBezTo>
                  <a:cubicBezTo>
                    <a:pt x="897" y="449"/>
                    <a:pt x="673"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73" name="Google Shape;7473;p11"/>
            <p:cNvSpPr/>
            <p:nvPr/>
          </p:nvSpPr>
          <p:spPr>
            <a:xfrm>
              <a:off x="1325075" y="1582825"/>
              <a:ext cx="100875" cy="106475"/>
            </a:xfrm>
            <a:custGeom>
              <a:avLst/>
              <a:gdLst/>
              <a:ahLst/>
              <a:cxnLst/>
              <a:rect l="l" t="t" r="r" b="b"/>
              <a:pathLst>
                <a:path w="4035" h="4259" extrusionOk="0">
                  <a:moveTo>
                    <a:pt x="1" y="0"/>
                  </a:moveTo>
                  <a:lnTo>
                    <a:pt x="1" y="0"/>
                  </a:lnTo>
                  <a:cubicBezTo>
                    <a:pt x="587" y="4105"/>
                    <a:pt x="1173" y="3437"/>
                    <a:pt x="3097" y="3942"/>
                  </a:cubicBezTo>
                  <a:lnTo>
                    <a:pt x="3097" y="3942"/>
                  </a:lnTo>
                  <a:cubicBezTo>
                    <a:pt x="1541" y="3227"/>
                    <a:pt x="377" y="1692"/>
                    <a:pt x="1" y="0"/>
                  </a:cubicBezTo>
                  <a:close/>
                  <a:moveTo>
                    <a:pt x="3097" y="3942"/>
                  </a:moveTo>
                  <a:cubicBezTo>
                    <a:pt x="3396" y="4079"/>
                    <a:pt x="3710" y="4186"/>
                    <a:pt x="4035" y="4259"/>
                  </a:cubicBezTo>
                  <a:cubicBezTo>
                    <a:pt x="3691" y="4115"/>
                    <a:pt x="3380" y="4016"/>
                    <a:pt x="3097" y="3942"/>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74" name="Google Shape;7474;p11"/>
            <p:cNvSpPr/>
            <p:nvPr/>
          </p:nvSpPr>
          <p:spPr>
            <a:xfrm>
              <a:off x="1263450" y="1241050"/>
              <a:ext cx="56050" cy="17050"/>
            </a:xfrm>
            <a:custGeom>
              <a:avLst/>
              <a:gdLst/>
              <a:ahLst/>
              <a:cxnLst/>
              <a:rect l="l" t="t" r="r" b="b"/>
              <a:pathLst>
                <a:path w="2242" h="682" extrusionOk="0">
                  <a:moveTo>
                    <a:pt x="1" y="0"/>
                  </a:moveTo>
                  <a:cubicBezTo>
                    <a:pt x="290" y="435"/>
                    <a:pt x="766" y="682"/>
                    <a:pt x="1309" y="682"/>
                  </a:cubicBezTo>
                  <a:cubicBezTo>
                    <a:pt x="1607" y="682"/>
                    <a:pt x="1924" y="607"/>
                    <a:pt x="2242" y="449"/>
                  </a:cubicBezTo>
                  <a:cubicBezTo>
                    <a:pt x="1345" y="224"/>
                    <a:pt x="673" y="224"/>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75" name="Google Shape;7475;p11"/>
            <p:cNvSpPr/>
            <p:nvPr/>
          </p:nvSpPr>
          <p:spPr>
            <a:xfrm>
              <a:off x="1210225" y="2466675"/>
              <a:ext cx="36450" cy="13300"/>
            </a:xfrm>
            <a:custGeom>
              <a:avLst/>
              <a:gdLst/>
              <a:ahLst/>
              <a:cxnLst/>
              <a:rect l="l" t="t" r="r" b="b"/>
              <a:pathLst>
                <a:path w="1458" h="532" extrusionOk="0">
                  <a:moveTo>
                    <a:pt x="393" y="1"/>
                  </a:moveTo>
                  <a:cubicBezTo>
                    <a:pt x="112" y="1"/>
                    <a:pt x="0" y="57"/>
                    <a:pt x="337" y="57"/>
                  </a:cubicBezTo>
                  <a:cubicBezTo>
                    <a:pt x="663" y="57"/>
                    <a:pt x="870" y="531"/>
                    <a:pt x="1131" y="531"/>
                  </a:cubicBezTo>
                  <a:cubicBezTo>
                    <a:pt x="1229" y="531"/>
                    <a:pt x="1335" y="464"/>
                    <a:pt x="1457" y="281"/>
                  </a:cubicBezTo>
                  <a:cubicBezTo>
                    <a:pt x="1121" y="57"/>
                    <a:pt x="673" y="1"/>
                    <a:pt x="39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76" name="Google Shape;7476;p11"/>
            <p:cNvSpPr/>
            <p:nvPr/>
          </p:nvSpPr>
          <p:spPr>
            <a:xfrm>
              <a:off x="1196225" y="1228175"/>
              <a:ext cx="61650" cy="21575"/>
            </a:xfrm>
            <a:custGeom>
              <a:avLst/>
              <a:gdLst/>
              <a:ahLst/>
              <a:cxnLst/>
              <a:rect l="l" t="t" r="r" b="b"/>
              <a:pathLst>
                <a:path w="2466" h="863" extrusionOk="0">
                  <a:moveTo>
                    <a:pt x="746" y="0"/>
                  </a:moveTo>
                  <a:cubicBezTo>
                    <a:pt x="471" y="0"/>
                    <a:pt x="213" y="78"/>
                    <a:pt x="0" y="291"/>
                  </a:cubicBezTo>
                  <a:cubicBezTo>
                    <a:pt x="480" y="291"/>
                    <a:pt x="1304" y="863"/>
                    <a:pt x="1898" y="863"/>
                  </a:cubicBezTo>
                  <a:cubicBezTo>
                    <a:pt x="2136" y="863"/>
                    <a:pt x="2337" y="772"/>
                    <a:pt x="2465" y="515"/>
                  </a:cubicBezTo>
                  <a:cubicBezTo>
                    <a:pt x="2006" y="362"/>
                    <a:pt x="1338" y="0"/>
                    <a:pt x="7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77" name="Google Shape;7477;p11"/>
            <p:cNvSpPr/>
            <p:nvPr/>
          </p:nvSpPr>
          <p:spPr>
            <a:xfrm>
              <a:off x="1235425" y="748000"/>
              <a:ext cx="16850" cy="11225"/>
            </a:xfrm>
            <a:custGeom>
              <a:avLst/>
              <a:gdLst/>
              <a:ahLst/>
              <a:cxnLst/>
              <a:rect l="l" t="t" r="r" b="b"/>
              <a:pathLst>
                <a:path w="674" h="449" extrusionOk="0">
                  <a:moveTo>
                    <a:pt x="225" y="0"/>
                  </a:moveTo>
                  <a:cubicBezTo>
                    <a:pt x="1" y="0"/>
                    <a:pt x="225" y="448"/>
                    <a:pt x="673" y="448"/>
                  </a:cubicBezTo>
                  <a:cubicBezTo>
                    <a:pt x="673" y="224"/>
                    <a:pt x="673" y="0"/>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78" name="Google Shape;7478;p11"/>
            <p:cNvSpPr/>
            <p:nvPr/>
          </p:nvSpPr>
          <p:spPr>
            <a:xfrm>
              <a:off x="1229825" y="2524125"/>
              <a:ext cx="11250" cy="5625"/>
            </a:xfrm>
            <a:custGeom>
              <a:avLst/>
              <a:gdLst/>
              <a:ahLst/>
              <a:cxnLst/>
              <a:rect l="l" t="t" r="r" b="b"/>
              <a:pathLst>
                <a:path w="450" h="225" extrusionOk="0">
                  <a:moveTo>
                    <a:pt x="1" y="0"/>
                  </a:moveTo>
                  <a:cubicBezTo>
                    <a:pt x="1" y="0"/>
                    <a:pt x="1" y="224"/>
                    <a:pt x="225" y="224"/>
                  </a:cubicBezTo>
                  <a:cubicBezTo>
                    <a:pt x="449" y="224"/>
                    <a:pt x="225"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79" name="Google Shape;7479;p11"/>
            <p:cNvSpPr/>
            <p:nvPr/>
          </p:nvSpPr>
          <p:spPr>
            <a:xfrm>
              <a:off x="1185000" y="1033750"/>
              <a:ext cx="11250" cy="5625"/>
            </a:xfrm>
            <a:custGeom>
              <a:avLst/>
              <a:gdLst/>
              <a:ahLst/>
              <a:cxnLst/>
              <a:rect l="l" t="t" r="r" b="b"/>
              <a:pathLst>
                <a:path w="450" h="225" extrusionOk="0">
                  <a:moveTo>
                    <a:pt x="1" y="0"/>
                  </a:moveTo>
                  <a:cubicBezTo>
                    <a:pt x="1" y="0"/>
                    <a:pt x="1" y="224"/>
                    <a:pt x="225" y="224"/>
                  </a:cubicBezTo>
                  <a:cubicBezTo>
                    <a:pt x="449" y="224"/>
                    <a:pt x="225"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80" name="Google Shape;7480;p11"/>
            <p:cNvSpPr/>
            <p:nvPr/>
          </p:nvSpPr>
          <p:spPr>
            <a:xfrm>
              <a:off x="1084150" y="2949925"/>
              <a:ext cx="56050" cy="50450"/>
            </a:xfrm>
            <a:custGeom>
              <a:avLst/>
              <a:gdLst/>
              <a:ahLst/>
              <a:cxnLst/>
              <a:rect l="l" t="t" r="r" b="b"/>
              <a:pathLst>
                <a:path w="2242" h="2018" extrusionOk="0">
                  <a:moveTo>
                    <a:pt x="1570" y="1"/>
                  </a:moveTo>
                  <a:cubicBezTo>
                    <a:pt x="1570" y="673"/>
                    <a:pt x="1" y="1794"/>
                    <a:pt x="1570" y="2018"/>
                  </a:cubicBezTo>
                  <a:cubicBezTo>
                    <a:pt x="1121" y="1346"/>
                    <a:pt x="2242" y="449"/>
                    <a:pt x="157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81" name="Google Shape;7481;p11"/>
            <p:cNvSpPr/>
            <p:nvPr/>
          </p:nvSpPr>
          <p:spPr>
            <a:xfrm>
              <a:off x="1044925" y="2877100"/>
              <a:ext cx="72875" cy="190525"/>
            </a:xfrm>
            <a:custGeom>
              <a:avLst/>
              <a:gdLst/>
              <a:ahLst/>
              <a:cxnLst/>
              <a:rect l="l" t="t" r="r" b="b"/>
              <a:pathLst>
                <a:path w="2915" h="7621" extrusionOk="0">
                  <a:moveTo>
                    <a:pt x="2690" y="0"/>
                  </a:moveTo>
                  <a:cubicBezTo>
                    <a:pt x="1794" y="2242"/>
                    <a:pt x="1" y="5379"/>
                    <a:pt x="1122" y="7620"/>
                  </a:cubicBezTo>
                  <a:cubicBezTo>
                    <a:pt x="897" y="5379"/>
                    <a:pt x="2914" y="2466"/>
                    <a:pt x="269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82" name="Google Shape;7482;p11"/>
            <p:cNvSpPr/>
            <p:nvPr/>
          </p:nvSpPr>
          <p:spPr>
            <a:xfrm>
              <a:off x="1072950" y="1229850"/>
              <a:ext cx="22425" cy="22425"/>
            </a:xfrm>
            <a:custGeom>
              <a:avLst/>
              <a:gdLst/>
              <a:ahLst/>
              <a:cxnLst/>
              <a:rect l="l" t="t" r="r" b="b"/>
              <a:pathLst>
                <a:path w="897" h="897" extrusionOk="0">
                  <a:moveTo>
                    <a:pt x="225" y="0"/>
                  </a:moveTo>
                  <a:cubicBezTo>
                    <a:pt x="225" y="448"/>
                    <a:pt x="1" y="897"/>
                    <a:pt x="897" y="897"/>
                  </a:cubicBezTo>
                  <a:cubicBezTo>
                    <a:pt x="897" y="448"/>
                    <a:pt x="897" y="224"/>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83" name="Google Shape;7483;p11"/>
            <p:cNvSpPr/>
            <p:nvPr/>
          </p:nvSpPr>
          <p:spPr>
            <a:xfrm>
              <a:off x="1033725" y="3129225"/>
              <a:ext cx="50450" cy="25"/>
            </a:xfrm>
            <a:custGeom>
              <a:avLst/>
              <a:gdLst/>
              <a:ahLst/>
              <a:cxnLst/>
              <a:rect l="l" t="t" r="r" b="b"/>
              <a:pathLst>
                <a:path w="2018" h="1" extrusionOk="0">
                  <a:moveTo>
                    <a:pt x="1121" y="1"/>
                  </a:moveTo>
                  <a:cubicBezTo>
                    <a:pt x="1" y="1"/>
                    <a:pt x="2018" y="1"/>
                    <a:pt x="112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84" name="Google Shape;7484;p11"/>
            <p:cNvSpPr/>
            <p:nvPr/>
          </p:nvSpPr>
          <p:spPr>
            <a:xfrm>
              <a:off x="1016925" y="4624575"/>
              <a:ext cx="54175" cy="18100"/>
            </a:xfrm>
            <a:custGeom>
              <a:avLst/>
              <a:gdLst/>
              <a:ahLst/>
              <a:cxnLst/>
              <a:rect l="l" t="t" r="r" b="b"/>
              <a:pathLst>
                <a:path w="2167" h="724" extrusionOk="0">
                  <a:moveTo>
                    <a:pt x="1096" y="1"/>
                  </a:moveTo>
                  <a:cubicBezTo>
                    <a:pt x="498" y="1"/>
                    <a:pt x="0" y="100"/>
                    <a:pt x="0" y="698"/>
                  </a:cubicBezTo>
                  <a:cubicBezTo>
                    <a:pt x="299" y="698"/>
                    <a:pt x="648" y="723"/>
                    <a:pt x="972" y="723"/>
                  </a:cubicBezTo>
                  <a:cubicBezTo>
                    <a:pt x="1619" y="723"/>
                    <a:pt x="2167" y="623"/>
                    <a:pt x="2017" y="26"/>
                  </a:cubicBezTo>
                  <a:cubicBezTo>
                    <a:pt x="1719" y="26"/>
                    <a:pt x="1395" y="1"/>
                    <a:pt x="109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85" name="Google Shape;7485;p11"/>
            <p:cNvSpPr/>
            <p:nvPr/>
          </p:nvSpPr>
          <p:spPr>
            <a:xfrm>
              <a:off x="1000125" y="1235450"/>
              <a:ext cx="44825" cy="56050"/>
            </a:xfrm>
            <a:custGeom>
              <a:avLst/>
              <a:gdLst/>
              <a:ahLst/>
              <a:cxnLst/>
              <a:rect l="l" t="t" r="r" b="b"/>
              <a:pathLst>
                <a:path w="1793" h="2242" extrusionOk="0">
                  <a:moveTo>
                    <a:pt x="1793" y="0"/>
                  </a:moveTo>
                  <a:lnTo>
                    <a:pt x="1793" y="0"/>
                  </a:lnTo>
                  <a:cubicBezTo>
                    <a:pt x="672" y="224"/>
                    <a:pt x="448" y="1345"/>
                    <a:pt x="0" y="2241"/>
                  </a:cubicBezTo>
                  <a:cubicBezTo>
                    <a:pt x="1569" y="2241"/>
                    <a:pt x="1121" y="448"/>
                    <a:pt x="17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86" name="Google Shape;7486;p11"/>
            <p:cNvSpPr/>
            <p:nvPr/>
          </p:nvSpPr>
          <p:spPr>
            <a:xfrm>
              <a:off x="1022525" y="3190850"/>
              <a:ext cx="16825" cy="11250"/>
            </a:xfrm>
            <a:custGeom>
              <a:avLst/>
              <a:gdLst/>
              <a:ahLst/>
              <a:cxnLst/>
              <a:rect l="l" t="t" r="r" b="b"/>
              <a:pathLst>
                <a:path w="673" h="450" extrusionOk="0">
                  <a:moveTo>
                    <a:pt x="449" y="1"/>
                  </a:moveTo>
                  <a:cubicBezTo>
                    <a:pt x="0" y="1"/>
                    <a:pt x="0" y="449"/>
                    <a:pt x="449" y="449"/>
                  </a:cubicBezTo>
                  <a:cubicBezTo>
                    <a:pt x="673" y="449"/>
                    <a:pt x="673" y="1"/>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87" name="Google Shape;7487;p11"/>
            <p:cNvSpPr/>
            <p:nvPr/>
          </p:nvSpPr>
          <p:spPr>
            <a:xfrm>
              <a:off x="994500" y="3302925"/>
              <a:ext cx="39250" cy="22425"/>
            </a:xfrm>
            <a:custGeom>
              <a:avLst/>
              <a:gdLst/>
              <a:ahLst/>
              <a:cxnLst/>
              <a:rect l="l" t="t" r="r" b="b"/>
              <a:pathLst>
                <a:path w="1570" h="897" extrusionOk="0">
                  <a:moveTo>
                    <a:pt x="673" y="0"/>
                  </a:moveTo>
                  <a:cubicBezTo>
                    <a:pt x="673" y="0"/>
                    <a:pt x="1" y="897"/>
                    <a:pt x="673" y="897"/>
                  </a:cubicBezTo>
                  <a:cubicBezTo>
                    <a:pt x="673" y="673"/>
                    <a:pt x="1570" y="224"/>
                    <a:pt x="6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88" name="Google Shape;7488;p11"/>
            <p:cNvSpPr/>
            <p:nvPr/>
          </p:nvSpPr>
          <p:spPr>
            <a:xfrm>
              <a:off x="944075" y="2031050"/>
              <a:ext cx="16850" cy="11250"/>
            </a:xfrm>
            <a:custGeom>
              <a:avLst/>
              <a:gdLst/>
              <a:ahLst/>
              <a:cxnLst/>
              <a:rect l="l" t="t" r="r" b="b"/>
              <a:pathLst>
                <a:path w="674" h="450" extrusionOk="0">
                  <a:moveTo>
                    <a:pt x="225" y="1"/>
                  </a:moveTo>
                  <a:cubicBezTo>
                    <a:pt x="1" y="1"/>
                    <a:pt x="225" y="449"/>
                    <a:pt x="673" y="449"/>
                  </a:cubicBezTo>
                  <a:cubicBezTo>
                    <a:pt x="673" y="225"/>
                    <a:pt x="673" y="1"/>
                    <a:pt x="2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89" name="Google Shape;7489;p11"/>
            <p:cNvSpPr/>
            <p:nvPr/>
          </p:nvSpPr>
          <p:spPr>
            <a:xfrm>
              <a:off x="949675" y="2053475"/>
              <a:ext cx="16850" cy="22425"/>
            </a:xfrm>
            <a:custGeom>
              <a:avLst/>
              <a:gdLst/>
              <a:ahLst/>
              <a:cxnLst/>
              <a:rect l="l" t="t" r="r" b="b"/>
              <a:pathLst>
                <a:path w="674" h="897" extrusionOk="0">
                  <a:moveTo>
                    <a:pt x="1" y="0"/>
                  </a:moveTo>
                  <a:cubicBezTo>
                    <a:pt x="1" y="449"/>
                    <a:pt x="1" y="897"/>
                    <a:pt x="673" y="897"/>
                  </a:cubicBezTo>
                  <a:cubicBezTo>
                    <a:pt x="673" y="449"/>
                    <a:pt x="673"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90" name="Google Shape;7490;p11"/>
            <p:cNvSpPr/>
            <p:nvPr/>
          </p:nvSpPr>
          <p:spPr>
            <a:xfrm>
              <a:off x="949900" y="1850875"/>
              <a:ext cx="22225" cy="17725"/>
            </a:xfrm>
            <a:custGeom>
              <a:avLst/>
              <a:gdLst/>
              <a:ahLst/>
              <a:cxnLst/>
              <a:rect l="l" t="t" r="r" b="b"/>
              <a:pathLst>
                <a:path w="889" h="709" extrusionOk="0">
                  <a:moveTo>
                    <a:pt x="622" y="0"/>
                  </a:moveTo>
                  <a:cubicBezTo>
                    <a:pt x="0" y="0"/>
                    <a:pt x="67" y="708"/>
                    <a:pt x="664" y="708"/>
                  </a:cubicBezTo>
                  <a:cubicBezTo>
                    <a:pt x="664" y="484"/>
                    <a:pt x="888" y="260"/>
                    <a:pt x="888" y="36"/>
                  </a:cubicBezTo>
                  <a:cubicBezTo>
                    <a:pt x="789" y="11"/>
                    <a:pt x="700" y="0"/>
                    <a:pt x="62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91" name="Google Shape;7491;p11"/>
            <p:cNvSpPr/>
            <p:nvPr/>
          </p:nvSpPr>
          <p:spPr>
            <a:xfrm>
              <a:off x="966500" y="1808175"/>
              <a:ext cx="18700" cy="10000"/>
            </a:xfrm>
            <a:custGeom>
              <a:avLst/>
              <a:gdLst/>
              <a:ahLst/>
              <a:cxnLst/>
              <a:rect l="l" t="t" r="r" b="b"/>
              <a:pathLst>
                <a:path w="748" h="400" extrusionOk="0">
                  <a:moveTo>
                    <a:pt x="249" y="1"/>
                  </a:moveTo>
                  <a:cubicBezTo>
                    <a:pt x="125" y="1"/>
                    <a:pt x="0" y="101"/>
                    <a:pt x="0" y="399"/>
                  </a:cubicBezTo>
                  <a:cubicBezTo>
                    <a:pt x="747" y="399"/>
                    <a:pt x="498" y="1"/>
                    <a:pt x="2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92" name="Google Shape;7492;p11"/>
            <p:cNvSpPr/>
            <p:nvPr/>
          </p:nvSpPr>
          <p:spPr>
            <a:xfrm>
              <a:off x="960900" y="3392575"/>
              <a:ext cx="11225" cy="16825"/>
            </a:xfrm>
            <a:custGeom>
              <a:avLst/>
              <a:gdLst/>
              <a:ahLst/>
              <a:cxnLst/>
              <a:rect l="l" t="t" r="r" b="b"/>
              <a:pathLst>
                <a:path w="449" h="673" extrusionOk="0">
                  <a:moveTo>
                    <a:pt x="0" y="0"/>
                  </a:moveTo>
                  <a:cubicBezTo>
                    <a:pt x="0" y="224"/>
                    <a:pt x="0" y="448"/>
                    <a:pt x="224" y="672"/>
                  </a:cubicBezTo>
                  <a:cubicBezTo>
                    <a:pt x="448" y="672"/>
                    <a:pt x="224"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93" name="Google Shape;7493;p11"/>
            <p:cNvSpPr/>
            <p:nvPr/>
          </p:nvSpPr>
          <p:spPr>
            <a:xfrm>
              <a:off x="944075" y="1801350"/>
              <a:ext cx="16850" cy="11225"/>
            </a:xfrm>
            <a:custGeom>
              <a:avLst/>
              <a:gdLst/>
              <a:ahLst/>
              <a:cxnLst/>
              <a:rect l="l" t="t" r="r" b="b"/>
              <a:pathLst>
                <a:path w="674" h="449" extrusionOk="0">
                  <a:moveTo>
                    <a:pt x="225" y="0"/>
                  </a:moveTo>
                  <a:cubicBezTo>
                    <a:pt x="1" y="0"/>
                    <a:pt x="225" y="448"/>
                    <a:pt x="673" y="448"/>
                  </a:cubicBezTo>
                  <a:cubicBezTo>
                    <a:pt x="673" y="224"/>
                    <a:pt x="673" y="0"/>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94" name="Google Shape;7494;p11"/>
            <p:cNvSpPr/>
            <p:nvPr/>
          </p:nvSpPr>
          <p:spPr>
            <a:xfrm>
              <a:off x="893650" y="3465400"/>
              <a:ext cx="33650" cy="28050"/>
            </a:xfrm>
            <a:custGeom>
              <a:avLst/>
              <a:gdLst/>
              <a:ahLst/>
              <a:cxnLst/>
              <a:rect l="l" t="t" r="r" b="b"/>
              <a:pathLst>
                <a:path w="1346" h="1122" extrusionOk="0">
                  <a:moveTo>
                    <a:pt x="673" y="1"/>
                  </a:moveTo>
                  <a:cubicBezTo>
                    <a:pt x="673" y="449"/>
                    <a:pt x="1" y="897"/>
                    <a:pt x="673" y="1121"/>
                  </a:cubicBezTo>
                  <a:cubicBezTo>
                    <a:pt x="673" y="897"/>
                    <a:pt x="1345" y="225"/>
                    <a:pt x="6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95" name="Google Shape;7495;p11"/>
            <p:cNvSpPr/>
            <p:nvPr/>
          </p:nvSpPr>
          <p:spPr>
            <a:xfrm>
              <a:off x="871250" y="1263450"/>
              <a:ext cx="33625" cy="44850"/>
            </a:xfrm>
            <a:custGeom>
              <a:avLst/>
              <a:gdLst/>
              <a:ahLst/>
              <a:cxnLst/>
              <a:rect l="l" t="t" r="r" b="b"/>
              <a:pathLst>
                <a:path w="1345" h="1794" extrusionOk="0">
                  <a:moveTo>
                    <a:pt x="449" y="1"/>
                  </a:moveTo>
                  <a:lnTo>
                    <a:pt x="449" y="1"/>
                  </a:lnTo>
                  <a:cubicBezTo>
                    <a:pt x="673" y="1121"/>
                    <a:pt x="0" y="1794"/>
                    <a:pt x="1345" y="1794"/>
                  </a:cubicBezTo>
                  <a:cubicBezTo>
                    <a:pt x="897" y="1346"/>
                    <a:pt x="1345" y="225"/>
                    <a:pt x="4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96" name="Google Shape;7496;p11"/>
            <p:cNvSpPr/>
            <p:nvPr/>
          </p:nvSpPr>
          <p:spPr>
            <a:xfrm>
              <a:off x="874975" y="1947025"/>
              <a:ext cx="29900" cy="9975"/>
            </a:xfrm>
            <a:custGeom>
              <a:avLst/>
              <a:gdLst/>
              <a:ahLst/>
              <a:cxnLst/>
              <a:rect l="l" t="t" r="r" b="b"/>
              <a:pathLst>
                <a:path w="1196" h="399" extrusionOk="0">
                  <a:moveTo>
                    <a:pt x="1196" y="0"/>
                  </a:moveTo>
                  <a:cubicBezTo>
                    <a:pt x="1" y="0"/>
                    <a:pt x="300" y="398"/>
                    <a:pt x="698" y="398"/>
                  </a:cubicBezTo>
                  <a:cubicBezTo>
                    <a:pt x="897" y="398"/>
                    <a:pt x="1121" y="299"/>
                    <a:pt x="119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97" name="Google Shape;7497;p11"/>
            <p:cNvSpPr/>
            <p:nvPr/>
          </p:nvSpPr>
          <p:spPr>
            <a:xfrm>
              <a:off x="854425" y="3437400"/>
              <a:ext cx="44850" cy="50450"/>
            </a:xfrm>
            <a:custGeom>
              <a:avLst/>
              <a:gdLst/>
              <a:ahLst/>
              <a:cxnLst/>
              <a:rect l="l" t="t" r="r" b="b"/>
              <a:pathLst>
                <a:path w="1794" h="2018" extrusionOk="0">
                  <a:moveTo>
                    <a:pt x="1346" y="0"/>
                  </a:moveTo>
                  <a:lnTo>
                    <a:pt x="1346" y="0"/>
                  </a:lnTo>
                  <a:cubicBezTo>
                    <a:pt x="1122" y="897"/>
                    <a:pt x="225" y="1345"/>
                    <a:pt x="1" y="2017"/>
                  </a:cubicBezTo>
                  <a:cubicBezTo>
                    <a:pt x="1122" y="1793"/>
                    <a:pt x="1794" y="672"/>
                    <a:pt x="13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98" name="Google Shape;7498;p11"/>
            <p:cNvSpPr/>
            <p:nvPr/>
          </p:nvSpPr>
          <p:spPr>
            <a:xfrm>
              <a:off x="876850" y="3504625"/>
              <a:ext cx="22425" cy="11225"/>
            </a:xfrm>
            <a:custGeom>
              <a:avLst/>
              <a:gdLst/>
              <a:ahLst/>
              <a:cxnLst/>
              <a:rect l="l" t="t" r="r" b="b"/>
              <a:pathLst>
                <a:path w="897" h="449" extrusionOk="0">
                  <a:moveTo>
                    <a:pt x="673" y="0"/>
                  </a:moveTo>
                  <a:cubicBezTo>
                    <a:pt x="225" y="0"/>
                    <a:pt x="0" y="225"/>
                    <a:pt x="0" y="449"/>
                  </a:cubicBezTo>
                  <a:cubicBezTo>
                    <a:pt x="673" y="449"/>
                    <a:pt x="897" y="449"/>
                    <a:pt x="6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99" name="Google Shape;7499;p11"/>
            <p:cNvSpPr/>
            <p:nvPr/>
          </p:nvSpPr>
          <p:spPr>
            <a:xfrm>
              <a:off x="843975" y="3552325"/>
              <a:ext cx="14175" cy="8275"/>
            </a:xfrm>
            <a:custGeom>
              <a:avLst/>
              <a:gdLst/>
              <a:ahLst/>
              <a:cxnLst/>
              <a:rect l="l" t="t" r="r" b="b"/>
              <a:pathLst>
                <a:path w="567" h="331" extrusionOk="0">
                  <a:moveTo>
                    <a:pt x="465" y="0"/>
                  </a:moveTo>
                  <a:cubicBezTo>
                    <a:pt x="434" y="0"/>
                    <a:pt x="353" y="31"/>
                    <a:pt x="195" y="110"/>
                  </a:cubicBezTo>
                  <a:cubicBezTo>
                    <a:pt x="32" y="273"/>
                    <a:pt x="0" y="330"/>
                    <a:pt x="34" y="330"/>
                  </a:cubicBezTo>
                  <a:cubicBezTo>
                    <a:pt x="114" y="330"/>
                    <a:pt x="566" y="0"/>
                    <a:pt x="46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00" name="Google Shape;7500;p11"/>
            <p:cNvSpPr/>
            <p:nvPr/>
          </p:nvSpPr>
          <p:spPr>
            <a:xfrm>
              <a:off x="853800" y="3499025"/>
              <a:ext cx="24800" cy="6500"/>
            </a:xfrm>
            <a:custGeom>
              <a:avLst/>
              <a:gdLst/>
              <a:ahLst/>
              <a:cxnLst/>
              <a:rect l="l" t="t" r="r" b="b"/>
              <a:pathLst>
                <a:path w="992" h="260" extrusionOk="0">
                  <a:moveTo>
                    <a:pt x="474" y="0"/>
                  </a:moveTo>
                  <a:lnTo>
                    <a:pt x="474" y="0"/>
                  </a:lnTo>
                  <a:cubicBezTo>
                    <a:pt x="1" y="190"/>
                    <a:pt x="87" y="259"/>
                    <a:pt x="278" y="259"/>
                  </a:cubicBezTo>
                  <a:cubicBezTo>
                    <a:pt x="538" y="259"/>
                    <a:pt x="992" y="130"/>
                    <a:pt x="47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01" name="Google Shape;7501;p11"/>
            <p:cNvSpPr/>
            <p:nvPr/>
          </p:nvSpPr>
          <p:spPr>
            <a:xfrm>
              <a:off x="839875" y="3514250"/>
              <a:ext cx="20200" cy="7200"/>
            </a:xfrm>
            <a:custGeom>
              <a:avLst/>
              <a:gdLst/>
              <a:ahLst/>
              <a:cxnLst/>
              <a:rect l="l" t="t" r="r" b="b"/>
              <a:pathLst>
                <a:path w="808" h="288" extrusionOk="0">
                  <a:moveTo>
                    <a:pt x="230" y="1"/>
                  </a:moveTo>
                  <a:cubicBezTo>
                    <a:pt x="72" y="1"/>
                    <a:pt x="0" y="288"/>
                    <a:pt x="359" y="288"/>
                  </a:cubicBezTo>
                  <a:cubicBezTo>
                    <a:pt x="583" y="288"/>
                    <a:pt x="807" y="64"/>
                    <a:pt x="359" y="64"/>
                  </a:cubicBezTo>
                  <a:cubicBezTo>
                    <a:pt x="314" y="19"/>
                    <a:pt x="269" y="1"/>
                    <a:pt x="23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02" name="Google Shape;7502;p11"/>
            <p:cNvSpPr/>
            <p:nvPr/>
          </p:nvSpPr>
          <p:spPr>
            <a:xfrm>
              <a:off x="823625" y="3532650"/>
              <a:ext cx="28025" cy="4225"/>
            </a:xfrm>
            <a:custGeom>
              <a:avLst/>
              <a:gdLst/>
              <a:ahLst/>
              <a:cxnLst/>
              <a:rect l="l" t="t" r="r" b="b"/>
              <a:pathLst>
                <a:path w="1121" h="169" extrusionOk="0">
                  <a:moveTo>
                    <a:pt x="561" y="0"/>
                  </a:moveTo>
                  <a:cubicBezTo>
                    <a:pt x="0" y="112"/>
                    <a:pt x="280" y="168"/>
                    <a:pt x="561" y="168"/>
                  </a:cubicBezTo>
                  <a:cubicBezTo>
                    <a:pt x="841" y="168"/>
                    <a:pt x="1121" y="112"/>
                    <a:pt x="56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03" name="Google Shape;7503;p11"/>
            <p:cNvSpPr/>
            <p:nvPr/>
          </p:nvSpPr>
          <p:spPr>
            <a:xfrm>
              <a:off x="816650" y="1168200"/>
              <a:ext cx="25525" cy="10650"/>
            </a:xfrm>
            <a:custGeom>
              <a:avLst/>
              <a:gdLst/>
              <a:ahLst/>
              <a:cxnLst/>
              <a:rect l="l" t="t" r="r" b="b"/>
              <a:pathLst>
                <a:path w="1021" h="426" extrusionOk="0">
                  <a:moveTo>
                    <a:pt x="615" y="1"/>
                  </a:moveTo>
                  <a:cubicBezTo>
                    <a:pt x="1" y="247"/>
                    <a:pt x="330" y="425"/>
                    <a:pt x="605" y="425"/>
                  </a:cubicBezTo>
                  <a:cubicBezTo>
                    <a:pt x="831" y="425"/>
                    <a:pt x="1020" y="304"/>
                    <a:pt x="6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04" name="Google Shape;7504;p11"/>
            <p:cNvSpPr/>
            <p:nvPr/>
          </p:nvSpPr>
          <p:spPr>
            <a:xfrm>
              <a:off x="820825" y="1582825"/>
              <a:ext cx="16825" cy="5625"/>
            </a:xfrm>
            <a:custGeom>
              <a:avLst/>
              <a:gdLst/>
              <a:ahLst/>
              <a:cxnLst/>
              <a:rect l="l" t="t" r="r" b="b"/>
              <a:pathLst>
                <a:path w="673" h="225" extrusionOk="0">
                  <a:moveTo>
                    <a:pt x="448" y="0"/>
                  </a:moveTo>
                  <a:cubicBezTo>
                    <a:pt x="0" y="0"/>
                    <a:pt x="448" y="225"/>
                    <a:pt x="673" y="225"/>
                  </a:cubicBezTo>
                  <a:cubicBezTo>
                    <a:pt x="673" y="225"/>
                    <a:pt x="673" y="0"/>
                    <a:pt x="4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05" name="Google Shape;7505;p11"/>
            <p:cNvSpPr/>
            <p:nvPr/>
          </p:nvSpPr>
          <p:spPr>
            <a:xfrm>
              <a:off x="812825" y="1142575"/>
              <a:ext cx="12625" cy="6475"/>
            </a:xfrm>
            <a:custGeom>
              <a:avLst/>
              <a:gdLst/>
              <a:ahLst/>
              <a:cxnLst/>
              <a:rect l="l" t="t" r="r" b="b"/>
              <a:pathLst>
                <a:path w="505" h="259" extrusionOk="0">
                  <a:moveTo>
                    <a:pt x="38" y="0"/>
                  </a:moveTo>
                  <a:cubicBezTo>
                    <a:pt x="0" y="0"/>
                    <a:pt x="453" y="259"/>
                    <a:pt x="491" y="259"/>
                  </a:cubicBezTo>
                  <a:cubicBezTo>
                    <a:pt x="504" y="259"/>
                    <a:pt x="462" y="224"/>
                    <a:pt x="320" y="129"/>
                  </a:cubicBezTo>
                  <a:cubicBezTo>
                    <a:pt x="131" y="35"/>
                    <a:pt x="51" y="0"/>
                    <a:pt x="3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06" name="Google Shape;7506;p11"/>
            <p:cNvSpPr/>
            <p:nvPr/>
          </p:nvSpPr>
          <p:spPr>
            <a:xfrm>
              <a:off x="736775" y="1239975"/>
              <a:ext cx="95275" cy="40325"/>
            </a:xfrm>
            <a:custGeom>
              <a:avLst/>
              <a:gdLst/>
              <a:ahLst/>
              <a:cxnLst/>
              <a:rect l="l" t="t" r="r" b="b"/>
              <a:pathLst>
                <a:path w="3811" h="1613" extrusionOk="0">
                  <a:moveTo>
                    <a:pt x="3204" y="0"/>
                  </a:moveTo>
                  <a:cubicBezTo>
                    <a:pt x="1851" y="0"/>
                    <a:pt x="586" y="636"/>
                    <a:pt x="0" y="1612"/>
                  </a:cubicBezTo>
                  <a:cubicBezTo>
                    <a:pt x="2018" y="1612"/>
                    <a:pt x="2466" y="716"/>
                    <a:pt x="3810" y="43"/>
                  </a:cubicBezTo>
                  <a:cubicBezTo>
                    <a:pt x="3608" y="14"/>
                    <a:pt x="3405" y="0"/>
                    <a:pt x="320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07" name="Google Shape;7507;p11"/>
            <p:cNvSpPr/>
            <p:nvPr/>
          </p:nvSpPr>
          <p:spPr>
            <a:xfrm>
              <a:off x="787200" y="2014250"/>
              <a:ext cx="44850" cy="33650"/>
            </a:xfrm>
            <a:custGeom>
              <a:avLst/>
              <a:gdLst/>
              <a:ahLst/>
              <a:cxnLst/>
              <a:rect l="l" t="t" r="r" b="b"/>
              <a:pathLst>
                <a:path w="1794" h="1346" extrusionOk="0">
                  <a:moveTo>
                    <a:pt x="1793" y="0"/>
                  </a:moveTo>
                  <a:cubicBezTo>
                    <a:pt x="449" y="0"/>
                    <a:pt x="225" y="449"/>
                    <a:pt x="1" y="1345"/>
                  </a:cubicBezTo>
                  <a:cubicBezTo>
                    <a:pt x="897" y="1121"/>
                    <a:pt x="1569" y="673"/>
                    <a:pt x="17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08" name="Google Shape;7508;p11"/>
            <p:cNvSpPr/>
            <p:nvPr/>
          </p:nvSpPr>
          <p:spPr>
            <a:xfrm>
              <a:off x="770400" y="1111300"/>
              <a:ext cx="35975" cy="34525"/>
            </a:xfrm>
            <a:custGeom>
              <a:avLst/>
              <a:gdLst/>
              <a:ahLst/>
              <a:cxnLst/>
              <a:rect l="l" t="t" r="r" b="b"/>
              <a:pathLst>
                <a:path w="1439" h="1381" extrusionOk="0">
                  <a:moveTo>
                    <a:pt x="430" y="1"/>
                  </a:moveTo>
                  <a:cubicBezTo>
                    <a:pt x="310" y="1"/>
                    <a:pt x="168" y="12"/>
                    <a:pt x="0" y="36"/>
                  </a:cubicBezTo>
                  <a:cubicBezTo>
                    <a:pt x="0" y="708"/>
                    <a:pt x="224" y="1156"/>
                    <a:pt x="1345" y="1380"/>
                  </a:cubicBezTo>
                  <a:cubicBezTo>
                    <a:pt x="945" y="780"/>
                    <a:pt x="1438" y="1"/>
                    <a:pt x="43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09" name="Google Shape;7509;p11"/>
            <p:cNvSpPr/>
            <p:nvPr/>
          </p:nvSpPr>
          <p:spPr>
            <a:xfrm>
              <a:off x="787200" y="1532400"/>
              <a:ext cx="16825" cy="16825"/>
            </a:xfrm>
            <a:custGeom>
              <a:avLst/>
              <a:gdLst/>
              <a:ahLst/>
              <a:cxnLst/>
              <a:rect l="l" t="t" r="r" b="b"/>
              <a:pathLst>
                <a:path w="673" h="673" extrusionOk="0">
                  <a:moveTo>
                    <a:pt x="1" y="0"/>
                  </a:moveTo>
                  <a:cubicBezTo>
                    <a:pt x="1" y="225"/>
                    <a:pt x="1" y="673"/>
                    <a:pt x="225" y="673"/>
                  </a:cubicBezTo>
                  <a:cubicBezTo>
                    <a:pt x="673" y="673"/>
                    <a:pt x="449"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10" name="Google Shape;7510;p11"/>
            <p:cNvSpPr/>
            <p:nvPr/>
          </p:nvSpPr>
          <p:spPr>
            <a:xfrm>
              <a:off x="764800" y="1571625"/>
              <a:ext cx="50450" cy="39250"/>
            </a:xfrm>
            <a:custGeom>
              <a:avLst/>
              <a:gdLst/>
              <a:ahLst/>
              <a:cxnLst/>
              <a:rect l="l" t="t" r="r" b="b"/>
              <a:pathLst>
                <a:path w="2018" h="1570" extrusionOk="0">
                  <a:moveTo>
                    <a:pt x="224" y="0"/>
                  </a:moveTo>
                  <a:cubicBezTo>
                    <a:pt x="0" y="448"/>
                    <a:pt x="224" y="1121"/>
                    <a:pt x="672" y="1569"/>
                  </a:cubicBezTo>
                  <a:lnTo>
                    <a:pt x="672" y="1569"/>
                  </a:lnTo>
                  <a:cubicBezTo>
                    <a:pt x="672" y="897"/>
                    <a:pt x="2017" y="0"/>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11" name="Google Shape;7511;p11"/>
            <p:cNvSpPr/>
            <p:nvPr/>
          </p:nvSpPr>
          <p:spPr>
            <a:xfrm>
              <a:off x="776000" y="2014250"/>
              <a:ext cx="11225" cy="11225"/>
            </a:xfrm>
            <a:custGeom>
              <a:avLst/>
              <a:gdLst/>
              <a:ahLst/>
              <a:cxnLst/>
              <a:rect l="l" t="t" r="r" b="b"/>
              <a:pathLst>
                <a:path w="449" h="449" extrusionOk="0">
                  <a:moveTo>
                    <a:pt x="224" y="0"/>
                  </a:moveTo>
                  <a:cubicBezTo>
                    <a:pt x="0" y="0"/>
                    <a:pt x="224" y="449"/>
                    <a:pt x="449" y="449"/>
                  </a:cubicBezTo>
                  <a:cubicBezTo>
                    <a:pt x="449" y="225"/>
                    <a:pt x="449" y="0"/>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12" name="Google Shape;7512;p11"/>
            <p:cNvSpPr/>
            <p:nvPr/>
          </p:nvSpPr>
          <p:spPr>
            <a:xfrm>
              <a:off x="759175" y="2047875"/>
              <a:ext cx="28050" cy="28025"/>
            </a:xfrm>
            <a:custGeom>
              <a:avLst/>
              <a:gdLst/>
              <a:ahLst/>
              <a:cxnLst/>
              <a:rect l="l" t="t" r="r" b="b"/>
              <a:pathLst>
                <a:path w="1122" h="1121" extrusionOk="0">
                  <a:moveTo>
                    <a:pt x="1122" y="0"/>
                  </a:moveTo>
                  <a:cubicBezTo>
                    <a:pt x="225" y="0"/>
                    <a:pt x="1" y="448"/>
                    <a:pt x="1" y="1121"/>
                  </a:cubicBezTo>
                  <a:cubicBezTo>
                    <a:pt x="673" y="897"/>
                    <a:pt x="1122" y="673"/>
                    <a:pt x="112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13" name="Google Shape;7513;p11"/>
            <p:cNvSpPr/>
            <p:nvPr/>
          </p:nvSpPr>
          <p:spPr>
            <a:xfrm>
              <a:off x="663925" y="2047875"/>
              <a:ext cx="56075" cy="39225"/>
            </a:xfrm>
            <a:custGeom>
              <a:avLst/>
              <a:gdLst/>
              <a:ahLst/>
              <a:cxnLst/>
              <a:rect l="l" t="t" r="r" b="b"/>
              <a:pathLst>
                <a:path w="2243" h="1569" extrusionOk="0">
                  <a:moveTo>
                    <a:pt x="2242" y="0"/>
                  </a:moveTo>
                  <a:lnTo>
                    <a:pt x="2242" y="0"/>
                  </a:lnTo>
                  <a:cubicBezTo>
                    <a:pt x="897" y="224"/>
                    <a:pt x="1" y="673"/>
                    <a:pt x="1" y="1569"/>
                  </a:cubicBezTo>
                  <a:cubicBezTo>
                    <a:pt x="2018" y="1345"/>
                    <a:pt x="1570" y="1121"/>
                    <a:pt x="224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14" name="Google Shape;7514;p11"/>
            <p:cNvSpPr/>
            <p:nvPr/>
          </p:nvSpPr>
          <p:spPr>
            <a:xfrm>
              <a:off x="659775" y="1705350"/>
              <a:ext cx="21000" cy="18325"/>
            </a:xfrm>
            <a:custGeom>
              <a:avLst/>
              <a:gdLst/>
              <a:ahLst/>
              <a:cxnLst/>
              <a:rect l="l" t="t" r="r" b="b"/>
              <a:pathLst>
                <a:path w="840" h="733" extrusionOk="0">
                  <a:moveTo>
                    <a:pt x="615" y="0"/>
                  </a:moveTo>
                  <a:cubicBezTo>
                    <a:pt x="16" y="0"/>
                    <a:pt x="1" y="732"/>
                    <a:pt x="447" y="732"/>
                  </a:cubicBezTo>
                  <a:cubicBezTo>
                    <a:pt x="497" y="732"/>
                    <a:pt x="553" y="723"/>
                    <a:pt x="615" y="702"/>
                  </a:cubicBezTo>
                  <a:cubicBezTo>
                    <a:pt x="615" y="254"/>
                    <a:pt x="839" y="254"/>
                    <a:pt x="839" y="30"/>
                  </a:cubicBezTo>
                  <a:cubicBezTo>
                    <a:pt x="757" y="9"/>
                    <a:pt x="682" y="0"/>
                    <a:pt x="6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15" name="Google Shape;7515;p11"/>
            <p:cNvSpPr/>
            <p:nvPr/>
          </p:nvSpPr>
          <p:spPr>
            <a:xfrm>
              <a:off x="613500" y="1762125"/>
              <a:ext cx="11250" cy="16825"/>
            </a:xfrm>
            <a:custGeom>
              <a:avLst/>
              <a:gdLst/>
              <a:ahLst/>
              <a:cxnLst/>
              <a:rect l="l" t="t" r="r" b="b"/>
              <a:pathLst>
                <a:path w="450" h="673" extrusionOk="0">
                  <a:moveTo>
                    <a:pt x="1" y="0"/>
                  </a:moveTo>
                  <a:cubicBezTo>
                    <a:pt x="1" y="224"/>
                    <a:pt x="1" y="448"/>
                    <a:pt x="225" y="673"/>
                  </a:cubicBezTo>
                  <a:cubicBezTo>
                    <a:pt x="449" y="673"/>
                    <a:pt x="225"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16" name="Google Shape;7516;p11"/>
            <p:cNvSpPr/>
            <p:nvPr/>
          </p:nvSpPr>
          <p:spPr>
            <a:xfrm>
              <a:off x="568675" y="1818150"/>
              <a:ext cx="50450" cy="33650"/>
            </a:xfrm>
            <a:custGeom>
              <a:avLst/>
              <a:gdLst/>
              <a:ahLst/>
              <a:cxnLst/>
              <a:rect l="l" t="t" r="r" b="b"/>
              <a:pathLst>
                <a:path w="2018" h="1346" extrusionOk="0">
                  <a:moveTo>
                    <a:pt x="2018" y="0"/>
                  </a:moveTo>
                  <a:cubicBezTo>
                    <a:pt x="1122" y="0"/>
                    <a:pt x="449" y="673"/>
                    <a:pt x="1" y="1345"/>
                  </a:cubicBezTo>
                  <a:cubicBezTo>
                    <a:pt x="897" y="1121"/>
                    <a:pt x="1570" y="673"/>
                    <a:pt x="201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17" name="Google Shape;7517;p11"/>
            <p:cNvSpPr/>
            <p:nvPr/>
          </p:nvSpPr>
          <p:spPr>
            <a:xfrm>
              <a:off x="591100" y="1778925"/>
              <a:ext cx="16825" cy="22450"/>
            </a:xfrm>
            <a:custGeom>
              <a:avLst/>
              <a:gdLst/>
              <a:ahLst/>
              <a:cxnLst/>
              <a:rect l="l" t="t" r="r" b="b"/>
              <a:pathLst>
                <a:path w="673" h="898" extrusionOk="0">
                  <a:moveTo>
                    <a:pt x="673" y="1"/>
                  </a:moveTo>
                  <a:cubicBezTo>
                    <a:pt x="225" y="1"/>
                    <a:pt x="0" y="449"/>
                    <a:pt x="0" y="897"/>
                  </a:cubicBezTo>
                  <a:cubicBezTo>
                    <a:pt x="673" y="897"/>
                    <a:pt x="673" y="449"/>
                    <a:pt x="6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18" name="Google Shape;7518;p11"/>
            <p:cNvSpPr/>
            <p:nvPr/>
          </p:nvSpPr>
          <p:spPr>
            <a:xfrm>
              <a:off x="596700" y="3286100"/>
              <a:ext cx="16825" cy="11250"/>
            </a:xfrm>
            <a:custGeom>
              <a:avLst/>
              <a:gdLst/>
              <a:ahLst/>
              <a:cxnLst/>
              <a:rect l="l" t="t" r="r" b="b"/>
              <a:pathLst>
                <a:path w="673" h="450" extrusionOk="0">
                  <a:moveTo>
                    <a:pt x="1" y="1"/>
                  </a:moveTo>
                  <a:cubicBezTo>
                    <a:pt x="1" y="1"/>
                    <a:pt x="1" y="449"/>
                    <a:pt x="225" y="449"/>
                  </a:cubicBezTo>
                  <a:cubicBezTo>
                    <a:pt x="673" y="449"/>
                    <a:pt x="449"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19" name="Google Shape;7519;p11"/>
            <p:cNvSpPr/>
            <p:nvPr/>
          </p:nvSpPr>
          <p:spPr>
            <a:xfrm>
              <a:off x="591100" y="3420575"/>
              <a:ext cx="8250" cy="12375"/>
            </a:xfrm>
            <a:custGeom>
              <a:avLst/>
              <a:gdLst/>
              <a:ahLst/>
              <a:cxnLst/>
              <a:rect l="l" t="t" r="r" b="b"/>
              <a:pathLst>
                <a:path w="330" h="495" extrusionOk="0">
                  <a:moveTo>
                    <a:pt x="0" y="1"/>
                  </a:moveTo>
                  <a:cubicBezTo>
                    <a:pt x="0" y="225"/>
                    <a:pt x="0" y="449"/>
                    <a:pt x="225" y="449"/>
                  </a:cubicBezTo>
                  <a:cubicBezTo>
                    <a:pt x="257" y="481"/>
                    <a:pt x="275" y="495"/>
                    <a:pt x="283" y="495"/>
                  </a:cubicBezTo>
                  <a:cubicBezTo>
                    <a:pt x="330" y="495"/>
                    <a:pt x="0"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20" name="Google Shape;7520;p11"/>
            <p:cNvSpPr/>
            <p:nvPr/>
          </p:nvSpPr>
          <p:spPr>
            <a:xfrm>
              <a:off x="546275" y="1795725"/>
              <a:ext cx="33650" cy="33650"/>
            </a:xfrm>
            <a:custGeom>
              <a:avLst/>
              <a:gdLst/>
              <a:ahLst/>
              <a:cxnLst/>
              <a:rect l="l" t="t" r="r" b="b"/>
              <a:pathLst>
                <a:path w="1346" h="1346" extrusionOk="0">
                  <a:moveTo>
                    <a:pt x="1345" y="1"/>
                  </a:moveTo>
                  <a:cubicBezTo>
                    <a:pt x="0" y="1"/>
                    <a:pt x="449" y="1346"/>
                    <a:pt x="1345" y="1346"/>
                  </a:cubicBezTo>
                  <a:cubicBezTo>
                    <a:pt x="1345" y="673"/>
                    <a:pt x="897" y="673"/>
                    <a:pt x="134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21" name="Google Shape;7521;p11"/>
            <p:cNvSpPr/>
            <p:nvPr/>
          </p:nvSpPr>
          <p:spPr>
            <a:xfrm>
              <a:off x="549075" y="1857375"/>
              <a:ext cx="28050" cy="4225"/>
            </a:xfrm>
            <a:custGeom>
              <a:avLst/>
              <a:gdLst/>
              <a:ahLst/>
              <a:cxnLst/>
              <a:rect l="l" t="t" r="r" b="b"/>
              <a:pathLst>
                <a:path w="1122" h="169" extrusionOk="0">
                  <a:moveTo>
                    <a:pt x="561" y="0"/>
                  </a:moveTo>
                  <a:lnTo>
                    <a:pt x="561" y="0"/>
                  </a:lnTo>
                  <a:cubicBezTo>
                    <a:pt x="1" y="112"/>
                    <a:pt x="281" y="168"/>
                    <a:pt x="561" y="168"/>
                  </a:cubicBezTo>
                  <a:cubicBezTo>
                    <a:pt x="841" y="168"/>
                    <a:pt x="1121" y="112"/>
                    <a:pt x="56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22" name="Google Shape;7522;p11"/>
            <p:cNvSpPr/>
            <p:nvPr/>
          </p:nvSpPr>
          <p:spPr>
            <a:xfrm>
              <a:off x="540025" y="1862975"/>
              <a:ext cx="24825" cy="6500"/>
            </a:xfrm>
            <a:custGeom>
              <a:avLst/>
              <a:gdLst/>
              <a:ahLst/>
              <a:cxnLst/>
              <a:rect l="l" t="t" r="r" b="b"/>
              <a:pathLst>
                <a:path w="993" h="260" extrusionOk="0">
                  <a:moveTo>
                    <a:pt x="475" y="0"/>
                  </a:moveTo>
                  <a:lnTo>
                    <a:pt x="475" y="0"/>
                  </a:lnTo>
                  <a:cubicBezTo>
                    <a:pt x="1" y="190"/>
                    <a:pt x="88" y="259"/>
                    <a:pt x="278" y="259"/>
                  </a:cubicBezTo>
                  <a:cubicBezTo>
                    <a:pt x="539" y="259"/>
                    <a:pt x="992" y="130"/>
                    <a:pt x="47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23" name="Google Shape;7523;p11"/>
            <p:cNvSpPr/>
            <p:nvPr/>
          </p:nvSpPr>
          <p:spPr>
            <a:xfrm>
              <a:off x="529475" y="1409125"/>
              <a:ext cx="16825" cy="11250"/>
            </a:xfrm>
            <a:custGeom>
              <a:avLst/>
              <a:gdLst/>
              <a:ahLst/>
              <a:cxnLst/>
              <a:rect l="l" t="t" r="r" b="b"/>
              <a:pathLst>
                <a:path w="673" h="450" extrusionOk="0">
                  <a:moveTo>
                    <a:pt x="224" y="1"/>
                  </a:moveTo>
                  <a:cubicBezTo>
                    <a:pt x="0" y="1"/>
                    <a:pt x="224" y="449"/>
                    <a:pt x="672" y="449"/>
                  </a:cubicBezTo>
                  <a:cubicBezTo>
                    <a:pt x="672" y="225"/>
                    <a:pt x="672" y="1"/>
                    <a:pt x="2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24" name="Google Shape;7524;p11"/>
            <p:cNvSpPr/>
            <p:nvPr/>
          </p:nvSpPr>
          <p:spPr>
            <a:xfrm>
              <a:off x="525600" y="1840550"/>
              <a:ext cx="22425" cy="6500"/>
            </a:xfrm>
            <a:custGeom>
              <a:avLst/>
              <a:gdLst/>
              <a:ahLst/>
              <a:cxnLst/>
              <a:rect l="l" t="t" r="r" b="b"/>
              <a:pathLst>
                <a:path w="897" h="260" extrusionOk="0">
                  <a:moveTo>
                    <a:pt x="379" y="1"/>
                  </a:moveTo>
                  <a:lnTo>
                    <a:pt x="379" y="1"/>
                  </a:lnTo>
                  <a:cubicBezTo>
                    <a:pt x="0" y="190"/>
                    <a:pt x="102" y="260"/>
                    <a:pt x="278" y="260"/>
                  </a:cubicBezTo>
                  <a:cubicBezTo>
                    <a:pt x="518" y="260"/>
                    <a:pt x="897" y="130"/>
                    <a:pt x="3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25" name="Google Shape;7525;p11"/>
            <p:cNvSpPr/>
            <p:nvPr/>
          </p:nvSpPr>
          <p:spPr>
            <a:xfrm>
              <a:off x="456625" y="2193550"/>
              <a:ext cx="67250" cy="39250"/>
            </a:xfrm>
            <a:custGeom>
              <a:avLst/>
              <a:gdLst/>
              <a:ahLst/>
              <a:cxnLst/>
              <a:rect l="l" t="t" r="r" b="b"/>
              <a:pathLst>
                <a:path w="2690" h="1570" extrusionOk="0">
                  <a:moveTo>
                    <a:pt x="2690" y="0"/>
                  </a:moveTo>
                  <a:lnTo>
                    <a:pt x="2690" y="0"/>
                  </a:lnTo>
                  <a:cubicBezTo>
                    <a:pt x="1569" y="224"/>
                    <a:pt x="1" y="897"/>
                    <a:pt x="449" y="1569"/>
                  </a:cubicBezTo>
                  <a:cubicBezTo>
                    <a:pt x="1121" y="897"/>
                    <a:pt x="2242" y="673"/>
                    <a:pt x="269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26" name="Google Shape;7526;p11"/>
            <p:cNvSpPr/>
            <p:nvPr/>
          </p:nvSpPr>
          <p:spPr>
            <a:xfrm>
              <a:off x="430125" y="1906050"/>
              <a:ext cx="21550" cy="12975"/>
            </a:xfrm>
            <a:custGeom>
              <a:avLst/>
              <a:gdLst/>
              <a:ahLst/>
              <a:cxnLst/>
              <a:rect l="l" t="t" r="r" b="b"/>
              <a:pathLst>
                <a:path w="862" h="519" extrusionOk="0">
                  <a:moveTo>
                    <a:pt x="654" y="1"/>
                  </a:moveTo>
                  <a:cubicBezTo>
                    <a:pt x="434" y="1"/>
                    <a:pt x="0" y="260"/>
                    <a:pt x="388" y="518"/>
                  </a:cubicBezTo>
                  <a:cubicBezTo>
                    <a:pt x="862" y="140"/>
                    <a:pt x="815" y="1"/>
                    <a:pt x="65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27" name="Google Shape;7527;p11"/>
            <p:cNvSpPr/>
            <p:nvPr/>
          </p:nvSpPr>
          <p:spPr>
            <a:xfrm>
              <a:off x="422150" y="2232000"/>
              <a:ext cx="28900" cy="9625"/>
            </a:xfrm>
            <a:custGeom>
              <a:avLst/>
              <a:gdLst/>
              <a:ahLst/>
              <a:cxnLst/>
              <a:rect l="l" t="t" r="r" b="b"/>
              <a:pathLst>
                <a:path w="1156" h="385" extrusionOk="0">
                  <a:moveTo>
                    <a:pt x="733" y="1"/>
                  </a:moveTo>
                  <a:cubicBezTo>
                    <a:pt x="0" y="1"/>
                    <a:pt x="356" y="384"/>
                    <a:pt x="728" y="384"/>
                  </a:cubicBezTo>
                  <a:cubicBezTo>
                    <a:pt x="907" y="384"/>
                    <a:pt x="1089" y="295"/>
                    <a:pt x="1155" y="31"/>
                  </a:cubicBezTo>
                  <a:cubicBezTo>
                    <a:pt x="986" y="10"/>
                    <a:pt x="847" y="1"/>
                    <a:pt x="73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28" name="Google Shape;7528;p11"/>
            <p:cNvSpPr/>
            <p:nvPr/>
          </p:nvSpPr>
          <p:spPr>
            <a:xfrm>
              <a:off x="307750" y="1957075"/>
              <a:ext cx="25625" cy="12375"/>
            </a:xfrm>
            <a:custGeom>
              <a:avLst/>
              <a:gdLst/>
              <a:ahLst/>
              <a:cxnLst/>
              <a:rect l="l" t="t" r="r" b="b"/>
              <a:pathLst>
                <a:path w="1025" h="495" extrusionOk="0">
                  <a:moveTo>
                    <a:pt x="753" y="1"/>
                  </a:moveTo>
                  <a:cubicBezTo>
                    <a:pt x="247" y="1"/>
                    <a:pt x="0" y="495"/>
                    <a:pt x="577" y="495"/>
                  </a:cubicBezTo>
                  <a:cubicBezTo>
                    <a:pt x="577" y="270"/>
                    <a:pt x="1025" y="270"/>
                    <a:pt x="1025" y="46"/>
                  </a:cubicBezTo>
                  <a:cubicBezTo>
                    <a:pt x="929" y="14"/>
                    <a:pt x="837" y="1"/>
                    <a:pt x="75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29" name="Google Shape;7529;p11"/>
            <p:cNvSpPr/>
            <p:nvPr/>
          </p:nvSpPr>
          <p:spPr>
            <a:xfrm>
              <a:off x="288550" y="2292875"/>
              <a:ext cx="39225" cy="12750"/>
            </a:xfrm>
            <a:custGeom>
              <a:avLst/>
              <a:gdLst/>
              <a:ahLst/>
              <a:cxnLst/>
              <a:rect l="l" t="t" r="r" b="b"/>
              <a:pathLst>
                <a:path w="1569" h="510" extrusionOk="0">
                  <a:moveTo>
                    <a:pt x="1103" y="0"/>
                  </a:moveTo>
                  <a:cubicBezTo>
                    <a:pt x="509" y="0"/>
                    <a:pt x="181" y="328"/>
                    <a:pt x="0" y="510"/>
                  </a:cubicBezTo>
                  <a:cubicBezTo>
                    <a:pt x="672" y="510"/>
                    <a:pt x="1569" y="510"/>
                    <a:pt x="1569" y="61"/>
                  </a:cubicBezTo>
                  <a:cubicBezTo>
                    <a:pt x="1398" y="18"/>
                    <a:pt x="1243" y="0"/>
                    <a:pt x="11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30" name="Google Shape;7530;p11"/>
            <p:cNvSpPr/>
            <p:nvPr/>
          </p:nvSpPr>
          <p:spPr>
            <a:xfrm>
              <a:off x="249325" y="1033750"/>
              <a:ext cx="16825" cy="5625"/>
            </a:xfrm>
            <a:custGeom>
              <a:avLst/>
              <a:gdLst/>
              <a:ahLst/>
              <a:cxnLst/>
              <a:rect l="l" t="t" r="r" b="b"/>
              <a:pathLst>
                <a:path w="673" h="225" extrusionOk="0">
                  <a:moveTo>
                    <a:pt x="448" y="0"/>
                  </a:moveTo>
                  <a:cubicBezTo>
                    <a:pt x="0" y="0"/>
                    <a:pt x="448" y="224"/>
                    <a:pt x="673" y="224"/>
                  </a:cubicBezTo>
                  <a:cubicBezTo>
                    <a:pt x="673" y="224"/>
                    <a:pt x="673" y="0"/>
                    <a:pt x="4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31" name="Google Shape;7531;p11"/>
            <p:cNvSpPr/>
            <p:nvPr/>
          </p:nvSpPr>
          <p:spPr>
            <a:xfrm>
              <a:off x="252525" y="2324775"/>
              <a:ext cx="12625" cy="6500"/>
            </a:xfrm>
            <a:custGeom>
              <a:avLst/>
              <a:gdLst/>
              <a:ahLst/>
              <a:cxnLst/>
              <a:rect l="l" t="t" r="r" b="b"/>
              <a:pathLst>
                <a:path w="505" h="260" extrusionOk="0">
                  <a:moveTo>
                    <a:pt x="38" y="1"/>
                  </a:moveTo>
                  <a:cubicBezTo>
                    <a:pt x="1" y="1"/>
                    <a:pt x="454" y="259"/>
                    <a:pt x="491" y="259"/>
                  </a:cubicBezTo>
                  <a:cubicBezTo>
                    <a:pt x="505" y="259"/>
                    <a:pt x="463" y="225"/>
                    <a:pt x="320" y="130"/>
                  </a:cubicBezTo>
                  <a:cubicBezTo>
                    <a:pt x="131" y="35"/>
                    <a:pt x="52" y="1"/>
                    <a:pt x="3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32" name="Google Shape;7532;p11"/>
            <p:cNvSpPr/>
            <p:nvPr/>
          </p:nvSpPr>
          <p:spPr>
            <a:xfrm>
              <a:off x="232500" y="2367225"/>
              <a:ext cx="44850" cy="22450"/>
            </a:xfrm>
            <a:custGeom>
              <a:avLst/>
              <a:gdLst/>
              <a:ahLst/>
              <a:cxnLst/>
              <a:rect l="l" t="t" r="r" b="b"/>
              <a:pathLst>
                <a:path w="1794" h="898" extrusionOk="0">
                  <a:moveTo>
                    <a:pt x="1794" y="1"/>
                  </a:moveTo>
                  <a:cubicBezTo>
                    <a:pt x="673" y="1"/>
                    <a:pt x="1" y="1"/>
                    <a:pt x="225" y="897"/>
                  </a:cubicBezTo>
                  <a:lnTo>
                    <a:pt x="1794"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33" name="Google Shape;7533;p11"/>
            <p:cNvSpPr/>
            <p:nvPr/>
          </p:nvSpPr>
          <p:spPr>
            <a:xfrm>
              <a:off x="6855175" y="742400"/>
              <a:ext cx="95275" cy="162500"/>
            </a:xfrm>
            <a:custGeom>
              <a:avLst/>
              <a:gdLst/>
              <a:ahLst/>
              <a:cxnLst/>
              <a:rect l="l" t="t" r="r" b="b"/>
              <a:pathLst>
                <a:path w="3811" h="6500" extrusionOk="0">
                  <a:moveTo>
                    <a:pt x="3811" y="0"/>
                  </a:moveTo>
                  <a:cubicBezTo>
                    <a:pt x="1122" y="0"/>
                    <a:pt x="1" y="2017"/>
                    <a:pt x="1" y="6499"/>
                  </a:cubicBezTo>
                  <a:lnTo>
                    <a:pt x="381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34" name="Google Shape;7534;p11"/>
            <p:cNvSpPr/>
            <p:nvPr/>
          </p:nvSpPr>
          <p:spPr>
            <a:xfrm>
              <a:off x="6658000" y="748875"/>
              <a:ext cx="176675" cy="312900"/>
            </a:xfrm>
            <a:custGeom>
              <a:avLst/>
              <a:gdLst/>
              <a:ahLst/>
              <a:cxnLst/>
              <a:rect l="l" t="t" r="r" b="b"/>
              <a:pathLst>
                <a:path w="7067" h="12516" extrusionOk="0">
                  <a:moveTo>
                    <a:pt x="6968" y="1"/>
                  </a:moveTo>
                  <a:lnTo>
                    <a:pt x="6968" y="1"/>
                  </a:lnTo>
                  <a:cubicBezTo>
                    <a:pt x="6577" y="1"/>
                    <a:pt x="0" y="11979"/>
                    <a:pt x="716" y="12516"/>
                  </a:cubicBezTo>
                  <a:cubicBezTo>
                    <a:pt x="2509" y="9154"/>
                    <a:pt x="4078" y="6016"/>
                    <a:pt x="5871" y="2655"/>
                  </a:cubicBezTo>
                  <a:cubicBezTo>
                    <a:pt x="6773" y="761"/>
                    <a:pt x="7067" y="1"/>
                    <a:pt x="696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35" name="Google Shape;7535;p11"/>
            <p:cNvSpPr/>
            <p:nvPr/>
          </p:nvSpPr>
          <p:spPr>
            <a:xfrm>
              <a:off x="6838375" y="748000"/>
              <a:ext cx="39250" cy="22425"/>
            </a:xfrm>
            <a:custGeom>
              <a:avLst/>
              <a:gdLst/>
              <a:ahLst/>
              <a:cxnLst/>
              <a:rect l="l" t="t" r="r" b="b"/>
              <a:pathLst>
                <a:path w="1570" h="897" extrusionOk="0">
                  <a:moveTo>
                    <a:pt x="673" y="0"/>
                  </a:moveTo>
                  <a:cubicBezTo>
                    <a:pt x="673" y="224"/>
                    <a:pt x="1" y="897"/>
                    <a:pt x="449" y="897"/>
                  </a:cubicBezTo>
                  <a:cubicBezTo>
                    <a:pt x="673" y="672"/>
                    <a:pt x="1569" y="224"/>
                    <a:pt x="6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36" name="Google Shape;7536;p11"/>
            <p:cNvSpPr/>
            <p:nvPr/>
          </p:nvSpPr>
          <p:spPr>
            <a:xfrm>
              <a:off x="6743125" y="949700"/>
              <a:ext cx="28050" cy="28025"/>
            </a:xfrm>
            <a:custGeom>
              <a:avLst/>
              <a:gdLst/>
              <a:ahLst/>
              <a:cxnLst/>
              <a:rect l="l" t="t" r="r" b="b"/>
              <a:pathLst>
                <a:path w="1122" h="1121" extrusionOk="0">
                  <a:moveTo>
                    <a:pt x="1121" y="0"/>
                  </a:moveTo>
                  <a:cubicBezTo>
                    <a:pt x="225" y="224"/>
                    <a:pt x="449" y="673"/>
                    <a:pt x="1" y="1121"/>
                  </a:cubicBezTo>
                  <a:cubicBezTo>
                    <a:pt x="673" y="1121"/>
                    <a:pt x="673" y="673"/>
                    <a:pt x="112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37" name="Google Shape;7537;p11"/>
            <p:cNvSpPr/>
            <p:nvPr/>
          </p:nvSpPr>
          <p:spPr>
            <a:xfrm>
              <a:off x="6664675" y="3842550"/>
              <a:ext cx="22450" cy="15725"/>
            </a:xfrm>
            <a:custGeom>
              <a:avLst/>
              <a:gdLst/>
              <a:ahLst/>
              <a:cxnLst/>
              <a:rect l="l" t="t" r="r" b="b"/>
              <a:pathLst>
                <a:path w="898" h="629" extrusionOk="0">
                  <a:moveTo>
                    <a:pt x="299" y="0"/>
                  </a:moveTo>
                  <a:cubicBezTo>
                    <a:pt x="211" y="0"/>
                    <a:pt x="113" y="43"/>
                    <a:pt x="1" y="155"/>
                  </a:cubicBezTo>
                  <a:cubicBezTo>
                    <a:pt x="327" y="155"/>
                    <a:pt x="534" y="629"/>
                    <a:pt x="710" y="629"/>
                  </a:cubicBezTo>
                  <a:cubicBezTo>
                    <a:pt x="775" y="629"/>
                    <a:pt x="836" y="562"/>
                    <a:pt x="897" y="379"/>
                  </a:cubicBezTo>
                  <a:cubicBezTo>
                    <a:pt x="729" y="379"/>
                    <a:pt x="561" y="0"/>
                    <a:pt x="29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38" name="Google Shape;7538;p11"/>
            <p:cNvSpPr/>
            <p:nvPr/>
          </p:nvSpPr>
          <p:spPr>
            <a:xfrm>
              <a:off x="6513400" y="3997675"/>
              <a:ext cx="5625" cy="11225"/>
            </a:xfrm>
            <a:custGeom>
              <a:avLst/>
              <a:gdLst/>
              <a:ahLst/>
              <a:cxnLst/>
              <a:rect l="l" t="t" r="r" b="b"/>
              <a:pathLst>
                <a:path w="225" h="449" extrusionOk="0">
                  <a:moveTo>
                    <a:pt x="225" y="1"/>
                  </a:moveTo>
                  <a:cubicBezTo>
                    <a:pt x="1" y="1"/>
                    <a:pt x="1" y="225"/>
                    <a:pt x="1" y="449"/>
                  </a:cubicBezTo>
                  <a:lnTo>
                    <a:pt x="22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39" name="Google Shape;7539;p11"/>
            <p:cNvSpPr/>
            <p:nvPr/>
          </p:nvSpPr>
          <p:spPr>
            <a:xfrm>
              <a:off x="6515325" y="3938925"/>
              <a:ext cx="14175" cy="8275"/>
            </a:xfrm>
            <a:custGeom>
              <a:avLst/>
              <a:gdLst/>
              <a:ahLst/>
              <a:cxnLst/>
              <a:rect l="l" t="t" r="r" b="b"/>
              <a:pathLst>
                <a:path w="567" h="331" extrusionOk="0">
                  <a:moveTo>
                    <a:pt x="102" y="0"/>
                  </a:moveTo>
                  <a:cubicBezTo>
                    <a:pt x="1" y="0"/>
                    <a:pt x="452" y="330"/>
                    <a:pt x="533" y="330"/>
                  </a:cubicBezTo>
                  <a:cubicBezTo>
                    <a:pt x="566" y="330"/>
                    <a:pt x="535" y="273"/>
                    <a:pt x="372" y="110"/>
                  </a:cubicBezTo>
                  <a:cubicBezTo>
                    <a:pt x="214" y="31"/>
                    <a:pt x="133" y="0"/>
                    <a:pt x="10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40" name="Google Shape;7540;p11"/>
            <p:cNvSpPr/>
            <p:nvPr/>
          </p:nvSpPr>
          <p:spPr>
            <a:xfrm>
              <a:off x="6513400" y="3947250"/>
              <a:ext cx="25" cy="25"/>
            </a:xfrm>
            <a:custGeom>
              <a:avLst/>
              <a:gdLst/>
              <a:ahLst/>
              <a:cxnLst/>
              <a:rect l="l" t="t" r="r" b="b"/>
              <a:pathLst>
                <a:path w="1" h="1" extrusionOk="0">
                  <a:moveTo>
                    <a:pt x="1" y="1"/>
                  </a:move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41" name="Google Shape;7541;p11"/>
            <p:cNvSpPr/>
            <p:nvPr/>
          </p:nvSpPr>
          <p:spPr>
            <a:xfrm>
              <a:off x="6194050" y="1694875"/>
              <a:ext cx="39225" cy="22450"/>
            </a:xfrm>
            <a:custGeom>
              <a:avLst/>
              <a:gdLst/>
              <a:ahLst/>
              <a:cxnLst/>
              <a:rect l="l" t="t" r="r" b="b"/>
              <a:pathLst>
                <a:path w="1569" h="898" extrusionOk="0">
                  <a:moveTo>
                    <a:pt x="448" y="1"/>
                  </a:moveTo>
                  <a:cubicBezTo>
                    <a:pt x="448" y="1"/>
                    <a:pt x="0" y="897"/>
                    <a:pt x="448" y="897"/>
                  </a:cubicBezTo>
                  <a:cubicBezTo>
                    <a:pt x="672" y="449"/>
                    <a:pt x="1569" y="225"/>
                    <a:pt x="4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42" name="Google Shape;7542;p11"/>
            <p:cNvSpPr/>
            <p:nvPr/>
          </p:nvSpPr>
          <p:spPr>
            <a:xfrm>
              <a:off x="5981125" y="1535400"/>
              <a:ext cx="20175" cy="19425"/>
            </a:xfrm>
            <a:custGeom>
              <a:avLst/>
              <a:gdLst/>
              <a:ahLst/>
              <a:cxnLst/>
              <a:rect l="l" t="t" r="r" b="b"/>
              <a:pathLst>
                <a:path w="807" h="777" extrusionOk="0">
                  <a:moveTo>
                    <a:pt x="606" y="1"/>
                  </a:moveTo>
                  <a:cubicBezTo>
                    <a:pt x="460" y="1"/>
                    <a:pt x="190" y="209"/>
                    <a:pt x="1" y="777"/>
                  </a:cubicBezTo>
                  <a:cubicBezTo>
                    <a:pt x="777" y="389"/>
                    <a:pt x="806" y="1"/>
                    <a:pt x="60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43" name="Google Shape;7543;p11"/>
            <p:cNvSpPr/>
            <p:nvPr/>
          </p:nvSpPr>
          <p:spPr>
            <a:xfrm>
              <a:off x="5930700" y="1582825"/>
              <a:ext cx="50450" cy="50450"/>
            </a:xfrm>
            <a:custGeom>
              <a:avLst/>
              <a:gdLst/>
              <a:ahLst/>
              <a:cxnLst/>
              <a:rect l="l" t="t" r="r" b="b"/>
              <a:pathLst>
                <a:path w="2018" h="2018" extrusionOk="0">
                  <a:moveTo>
                    <a:pt x="1121" y="0"/>
                  </a:moveTo>
                  <a:cubicBezTo>
                    <a:pt x="897" y="449"/>
                    <a:pt x="1" y="2018"/>
                    <a:pt x="673" y="2018"/>
                  </a:cubicBezTo>
                  <a:cubicBezTo>
                    <a:pt x="225" y="1121"/>
                    <a:pt x="2018" y="673"/>
                    <a:pt x="112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44" name="Google Shape;7544;p11"/>
            <p:cNvSpPr/>
            <p:nvPr/>
          </p:nvSpPr>
          <p:spPr>
            <a:xfrm>
              <a:off x="5817000" y="4065000"/>
              <a:ext cx="12000" cy="8275"/>
            </a:xfrm>
            <a:custGeom>
              <a:avLst/>
              <a:gdLst/>
              <a:ahLst/>
              <a:cxnLst/>
              <a:rect l="l" t="t" r="r" b="b"/>
              <a:pathLst>
                <a:path w="480" h="331" extrusionOk="0">
                  <a:moveTo>
                    <a:pt x="6" y="0"/>
                  </a:moveTo>
                  <a:lnTo>
                    <a:pt x="6" y="0"/>
                  </a:lnTo>
                  <a:cubicBezTo>
                    <a:pt x="0" y="0"/>
                    <a:pt x="73" y="58"/>
                    <a:pt x="290" y="221"/>
                  </a:cubicBezTo>
                  <a:cubicBezTo>
                    <a:pt x="409" y="300"/>
                    <a:pt x="458" y="330"/>
                    <a:pt x="463" y="330"/>
                  </a:cubicBezTo>
                  <a:cubicBezTo>
                    <a:pt x="480" y="330"/>
                    <a:pt x="19" y="0"/>
                    <a:pt x="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45" name="Google Shape;7545;p11"/>
            <p:cNvSpPr/>
            <p:nvPr/>
          </p:nvSpPr>
          <p:spPr>
            <a:xfrm>
              <a:off x="5661750" y="1853675"/>
              <a:ext cx="28050" cy="21425"/>
            </a:xfrm>
            <a:custGeom>
              <a:avLst/>
              <a:gdLst/>
              <a:ahLst/>
              <a:cxnLst/>
              <a:rect l="l" t="t" r="r" b="b"/>
              <a:pathLst>
                <a:path w="1122" h="857" extrusionOk="0">
                  <a:moveTo>
                    <a:pt x="246" y="0"/>
                  </a:moveTo>
                  <a:cubicBezTo>
                    <a:pt x="141" y="0"/>
                    <a:pt x="53" y="44"/>
                    <a:pt x="1" y="148"/>
                  </a:cubicBezTo>
                  <a:cubicBezTo>
                    <a:pt x="599" y="148"/>
                    <a:pt x="311" y="857"/>
                    <a:pt x="869" y="857"/>
                  </a:cubicBezTo>
                  <a:cubicBezTo>
                    <a:pt x="939" y="857"/>
                    <a:pt x="1022" y="845"/>
                    <a:pt x="1121" y="821"/>
                  </a:cubicBezTo>
                  <a:cubicBezTo>
                    <a:pt x="1121" y="476"/>
                    <a:pt x="593" y="0"/>
                    <a:pt x="2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46" name="Google Shape;7546;p11"/>
            <p:cNvSpPr/>
            <p:nvPr/>
          </p:nvSpPr>
          <p:spPr>
            <a:xfrm>
              <a:off x="4272225" y="2315700"/>
              <a:ext cx="76950" cy="81825"/>
            </a:xfrm>
            <a:custGeom>
              <a:avLst/>
              <a:gdLst/>
              <a:ahLst/>
              <a:cxnLst/>
              <a:rect l="l" t="t" r="r" b="b"/>
              <a:pathLst>
                <a:path w="3078" h="3273" extrusionOk="0">
                  <a:moveTo>
                    <a:pt x="472" y="206"/>
                  </a:moveTo>
                  <a:cubicBezTo>
                    <a:pt x="458" y="206"/>
                    <a:pt x="449" y="224"/>
                    <a:pt x="449" y="269"/>
                  </a:cubicBezTo>
                  <a:cubicBezTo>
                    <a:pt x="449" y="269"/>
                    <a:pt x="449" y="493"/>
                    <a:pt x="673" y="493"/>
                  </a:cubicBezTo>
                  <a:cubicBezTo>
                    <a:pt x="673" y="493"/>
                    <a:pt x="530" y="206"/>
                    <a:pt x="472" y="206"/>
                  </a:cubicBezTo>
                  <a:close/>
                  <a:moveTo>
                    <a:pt x="1" y="1389"/>
                  </a:moveTo>
                  <a:cubicBezTo>
                    <a:pt x="1" y="1390"/>
                    <a:pt x="1" y="1614"/>
                    <a:pt x="225" y="1614"/>
                  </a:cubicBezTo>
                  <a:cubicBezTo>
                    <a:pt x="225" y="1614"/>
                    <a:pt x="85" y="1474"/>
                    <a:pt x="1" y="1389"/>
                  </a:cubicBezTo>
                  <a:close/>
                  <a:moveTo>
                    <a:pt x="1706" y="1"/>
                  </a:moveTo>
                  <a:cubicBezTo>
                    <a:pt x="1555" y="1"/>
                    <a:pt x="1363" y="15"/>
                    <a:pt x="1121" y="45"/>
                  </a:cubicBezTo>
                  <a:cubicBezTo>
                    <a:pt x="875" y="537"/>
                    <a:pt x="798" y="1148"/>
                    <a:pt x="843" y="1705"/>
                  </a:cubicBezTo>
                  <a:lnTo>
                    <a:pt x="843" y="1705"/>
                  </a:lnTo>
                  <a:cubicBezTo>
                    <a:pt x="1014" y="1149"/>
                    <a:pt x="3078" y="1"/>
                    <a:pt x="1706" y="1"/>
                  </a:cubicBezTo>
                  <a:close/>
                  <a:moveTo>
                    <a:pt x="843" y="1705"/>
                  </a:moveTo>
                  <a:cubicBezTo>
                    <a:pt x="825" y="1764"/>
                    <a:pt x="828" y="1817"/>
                    <a:pt x="859" y="1860"/>
                  </a:cubicBezTo>
                  <a:lnTo>
                    <a:pt x="859" y="1860"/>
                  </a:lnTo>
                  <a:cubicBezTo>
                    <a:pt x="853" y="1809"/>
                    <a:pt x="848" y="1757"/>
                    <a:pt x="843" y="1705"/>
                  </a:cubicBezTo>
                  <a:close/>
                  <a:moveTo>
                    <a:pt x="2914" y="1838"/>
                  </a:moveTo>
                  <a:cubicBezTo>
                    <a:pt x="2236" y="1951"/>
                    <a:pt x="1757" y="2000"/>
                    <a:pt x="1431" y="2000"/>
                  </a:cubicBezTo>
                  <a:cubicBezTo>
                    <a:pt x="1095" y="2000"/>
                    <a:pt x="921" y="1948"/>
                    <a:pt x="859" y="1860"/>
                  </a:cubicBezTo>
                  <a:lnTo>
                    <a:pt x="859" y="1860"/>
                  </a:lnTo>
                  <a:cubicBezTo>
                    <a:pt x="956" y="2637"/>
                    <a:pt x="1292" y="3273"/>
                    <a:pt x="1734" y="3273"/>
                  </a:cubicBezTo>
                  <a:cubicBezTo>
                    <a:pt x="2084" y="3273"/>
                    <a:pt x="2499" y="2876"/>
                    <a:pt x="2914" y="1838"/>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47" name="Google Shape;7547;p11"/>
            <p:cNvSpPr/>
            <p:nvPr/>
          </p:nvSpPr>
          <p:spPr>
            <a:xfrm>
              <a:off x="5314375" y="1457525"/>
              <a:ext cx="33775" cy="20900"/>
            </a:xfrm>
            <a:custGeom>
              <a:avLst/>
              <a:gdLst/>
              <a:ahLst/>
              <a:cxnLst/>
              <a:rect l="l" t="t" r="r" b="b"/>
              <a:pathLst>
                <a:path w="1351" h="836" extrusionOk="0">
                  <a:moveTo>
                    <a:pt x="1091" y="0"/>
                  </a:moveTo>
                  <a:cubicBezTo>
                    <a:pt x="1046" y="0"/>
                    <a:pt x="983" y="25"/>
                    <a:pt x="897" y="82"/>
                  </a:cubicBezTo>
                  <a:cubicBezTo>
                    <a:pt x="897" y="530"/>
                    <a:pt x="225" y="530"/>
                    <a:pt x="1" y="754"/>
                  </a:cubicBezTo>
                  <a:cubicBezTo>
                    <a:pt x="115" y="811"/>
                    <a:pt x="225" y="836"/>
                    <a:pt x="330" y="836"/>
                  </a:cubicBezTo>
                  <a:cubicBezTo>
                    <a:pt x="942" y="836"/>
                    <a:pt x="1350" y="0"/>
                    <a:pt x="109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48" name="Google Shape;7548;p11"/>
            <p:cNvSpPr/>
            <p:nvPr/>
          </p:nvSpPr>
          <p:spPr>
            <a:xfrm>
              <a:off x="5493675" y="1280275"/>
              <a:ext cx="11225" cy="11225"/>
            </a:xfrm>
            <a:custGeom>
              <a:avLst/>
              <a:gdLst/>
              <a:ahLst/>
              <a:cxnLst/>
              <a:rect l="l" t="t" r="r" b="b"/>
              <a:pathLst>
                <a:path w="449" h="449" extrusionOk="0">
                  <a:moveTo>
                    <a:pt x="224" y="0"/>
                  </a:moveTo>
                  <a:cubicBezTo>
                    <a:pt x="0" y="0"/>
                    <a:pt x="224" y="448"/>
                    <a:pt x="449" y="448"/>
                  </a:cubicBezTo>
                  <a:cubicBezTo>
                    <a:pt x="449" y="448"/>
                    <a:pt x="449" y="0"/>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49" name="Google Shape;7549;p11"/>
            <p:cNvSpPr/>
            <p:nvPr/>
          </p:nvSpPr>
          <p:spPr>
            <a:xfrm>
              <a:off x="4866150" y="1795725"/>
              <a:ext cx="22425" cy="7500"/>
            </a:xfrm>
            <a:custGeom>
              <a:avLst/>
              <a:gdLst/>
              <a:ahLst/>
              <a:cxnLst/>
              <a:rect l="l" t="t" r="r" b="b"/>
              <a:pathLst>
                <a:path w="897" h="300" extrusionOk="0">
                  <a:moveTo>
                    <a:pt x="897" y="1"/>
                  </a:moveTo>
                  <a:cubicBezTo>
                    <a:pt x="0" y="1"/>
                    <a:pt x="299" y="300"/>
                    <a:pt x="598" y="300"/>
                  </a:cubicBezTo>
                  <a:cubicBezTo>
                    <a:pt x="747" y="300"/>
                    <a:pt x="897" y="225"/>
                    <a:pt x="8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50" name="Google Shape;7550;p11"/>
            <p:cNvSpPr/>
            <p:nvPr/>
          </p:nvSpPr>
          <p:spPr>
            <a:xfrm>
              <a:off x="5532900" y="1089775"/>
              <a:ext cx="16825" cy="11225"/>
            </a:xfrm>
            <a:custGeom>
              <a:avLst/>
              <a:gdLst/>
              <a:ahLst/>
              <a:cxnLst/>
              <a:rect l="l" t="t" r="r" b="b"/>
              <a:pathLst>
                <a:path w="673" h="449" extrusionOk="0">
                  <a:moveTo>
                    <a:pt x="224" y="0"/>
                  </a:moveTo>
                  <a:cubicBezTo>
                    <a:pt x="0" y="0"/>
                    <a:pt x="224" y="448"/>
                    <a:pt x="673" y="448"/>
                  </a:cubicBezTo>
                  <a:cubicBezTo>
                    <a:pt x="673" y="448"/>
                    <a:pt x="673" y="0"/>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51" name="Google Shape;7551;p11"/>
            <p:cNvSpPr/>
            <p:nvPr/>
          </p:nvSpPr>
          <p:spPr>
            <a:xfrm>
              <a:off x="5282675" y="1498875"/>
              <a:ext cx="14175" cy="8275"/>
            </a:xfrm>
            <a:custGeom>
              <a:avLst/>
              <a:gdLst/>
              <a:ahLst/>
              <a:cxnLst/>
              <a:rect l="l" t="t" r="r" b="b"/>
              <a:pathLst>
                <a:path w="567" h="331" extrusionOk="0">
                  <a:moveTo>
                    <a:pt x="533" y="0"/>
                  </a:moveTo>
                  <a:cubicBezTo>
                    <a:pt x="452" y="0"/>
                    <a:pt x="1" y="330"/>
                    <a:pt x="102" y="330"/>
                  </a:cubicBezTo>
                  <a:cubicBezTo>
                    <a:pt x="133" y="330"/>
                    <a:pt x="214" y="300"/>
                    <a:pt x="372" y="221"/>
                  </a:cubicBezTo>
                  <a:cubicBezTo>
                    <a:pt x="535" y="58"/>
                    <a:pt x="566" y="0"/>
                    <a:pt x="53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52" name="Google Shape;7552;p11"/>
            <p:cNvSpPr/>
            <p:nvPr/>
          </p:nvSpPr>
          <p:spPr>
            <a:xfrm>
              <a:off x="5460050" y="1325100"/>
              <a:ext cx="22450" cy="11225"/>
            </a:xfrm>
            <a:custGeom>
              <a:avLst/>
              <a:gdLst/>
              <a:ahLst/>
              <a:cxnLst/>
              <a:rect l="l" t="t" r="r" b="b"/>
              <a:pathLst>
                <a:path w="898" h="449" extrusionOk="0">
                  <a:moveTo>
                    <a:pt x="449" y="0"/>
                  </a:moveTo>
                  <a:cubicBezTo>
                    <a:pt x="449" y="224"/>
                    <a:pt x="1" y="224"/>
                    <a:pt x="449" y="448"/>
                  </a:cubicBezTo>
                  <a:cubicBezTo>
                    <a:pt x="897" y="448"/>
                    <a:pt x="897" y="0"/>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53" name="Google Shape;7553;p11"/>
            <p:cNvSpPr/>
            <p:nvPr/>
          </p:nvSpPr>
          <p:spPr>
            <a:xfrm>
              <a:off x="4653225" y="1991825"/>
              <a:ext cx="16850" cy="5650"/>
            </a:xfrm>
            <a:custGeom>
              <a:avLst/>
              <a:gdLst/>
              <a:ahLst/>
              <a:cxnLst/>
              <a:rect l="l" t="t" r="r" b="b"/>
              <a:pathLst>
                <a:path w="674" h="226" extrusionOk="0">
                  <a:moveTo>
                    <a:pt x="1" y="1"/>
                  </a:moveTo>
                  <a:cubicBezTo>
                    <a:pt x="1" y="1"/>
                    <a:pt x="225" y="225"/>
                    <a:pt x="449" y="225"/>
                  </a:cubicBezTo>
                  <a:cubicBezTo>
                    <a:pt x="673" y="225"/>
                    <a:pt x="225"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54" name="Google Shape;7554;p11"/>
            <p:cNvSpPr/>
            <p:nvPr/>
          </p:nvSpPr>
          <p:spPr>
            <a:xfrm>
              <a:off x="4969800" y="1011325"/>
              <a:ext cx="28025" cy="4225"/>
            </a:xfrm>
            <a:custGeom>
              <a:avLst/>
              <a:gdLst/>
              <a:ahLst/>
              <a:cxnLst/>
              <a:rect l="l" t="t" r="r" b="b"/>
              <a:pathLst>
                <a:path w="1121" h="169" extrusionOk="0">
                  <a:moveTo>
                    <a:pt x="561" y="1"/>
                  </a:moveTo>
                  <a:lnTo>
                    <a:pt x="561" y="1"/>
                  </a:lnTo>
                  <a:cubicBezTo>
                    <a:pt x="0" y="113"/>
                    <a:pt x="281" y="169"/>
                    <a:pt x="561" y="169"/>
                  </a:cubicBezTo>
                  <a:cubicBezTo>
                    <a:pt x="841" y="169"/>
                    <a:pt x="1121" y="113"/>
                    <a:pt x="5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55" name="Google Shape;7555;p11"/>
            <p:cNvSpPr/>
            <p:nvPr/>
          </p:nvSpPr>
          <p:spPr>
            <a:xfrm>
              <a:off x="4653350" y="1945000"/>
              <a:ext cx="44125" cy="30950"/>
            </a:xfrm>
            <a:custGeom>
              <a:avLst/>
              <a:gdLst/>
              <a:ahLst/>
              <a:cxnLst/>
              <a:rect l="l" t="t" r="r" b="b"/>
              <a:pathLst>
                <a:path w="1765" h="1238" extrusionOk="0">
                  <a:moveTo>
                    <a:pt x="949" y="1"/>
                  </a:moveTo>
                  <a:cubicBezTo>
                    <a:pt x="833" y="1"/>
                    <a:pt x="668" y="25"/>
                    <a:pt x="444" y="81"/>
                  </a:cubicBezTo>
                  <a:cubicBezTo>
                    <a:pt x="44" y="481"/>
                    <a:pt x="1" y="1237"/>
                    <a:pt x="155" y="1237"/>
                  </a:cubicBezTo>
                  <a:cubicBezTo>
                    <a:pt x="174" y="1237"/>
                    <a:pt x="196" y="1226"/>
                    <a:pt x="220" y="1202"/>
                  </a:cubicBezTo>
                  <a:cubicBezTo>
                    <a:pt x="220" y="1202"/>
                    <a:pt x="1764" y="1"/>
                    <a:pt x="9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56" name="Google Shape;7556;p11"/>
            <p:cNvSpPr/>
            <p:nvPr/>
          </p:nvSpPr>
          <p:spPr>
            <a:xfrm>
              <a:off x="5432050" y="1375525"/>
              <a:ext cx="56050" cy="50450"/>
            </a:xfrm>
            <a:custGeom>
              <a:avLst/>
              <a:gdLst/>
              <a:ahLst/>
              <a:cxnLst/>
              <a:rect l="l" t="t" r="r" b="b"/>
              <a:pathLst>
                <a:path w="2242" h="2018" extrusionOk="0">
                  <a:moveTo>
                    <a:pt x="1793" y="0"/>
                  </a:moveTo>
                  <a:lnTo>
                    <a:pt x="1793" y="0"/>
                  </a:lnTo>
                  <a:cubicBezTo>
                    <a:pt x="1345" y="897"/>
                    <a:pt x="224" y="1121"/>
                    <a:pt x="0" y="2017"/>
                  </a:cubicBezTo>
                  <a:cubicBezTo>
                    <a:pt x="897" y="1569"/>
                    <a:pt x="2241" y="673"/>
                    <a:pt x="17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57" name="Google Shape;7557;p11"/>
            <p:cNvSpPr/>
            <p:nvPr/>
          </p:nvSpPr>
          <p:spPr>
            <a:xfrm>
              <a:off x="4910975" y="3840800"/>
              <a:ext cx="33625" cy="33650"/>
            </a:xfrm>
            <a:custGeom>
              <a:avLst/>
              <a:gdLst/>
              <a:ahLst/>
              <a:cxnLst/>
              <a:rect l="l" t="t" r="r" b="b"/>
              <a:pathLst>
                <a:path w="1345" h="1346" extrusionOk="0">
                  <a:moveTo>
                    <a:pt x="1345" y="0"/>
                  </a:moveTo>
                  <a:cubicBezTo>
                    <a:pt x="224" y="0"/>
                    <a:pt x="224" y="673"/>
                    <a:pt x="0" y="1345"/>
                  </a:cubicBezTo>
                  <a:cubicBezTo>
                    <a:pt x="1121" y="1345"/>
                    <a:pt x="897" y="225"/>
                    <a:pt x="134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58" name="Google Shape;7558;p11"/>
            <p:cNvSpPr/>
            <p:nvPr/>
          </p:nvSpPr>
          <p:spPr>
            <a:xfrm>
              <a:off x="4708175" y="4261025"/>
              <a:ext cx="45925" cy="30625"/>
            </a:xfrm>
            <a:custGeom>
              <a:avLst/>
              <a:gdLst/>
              <a:ahLst/>
              <a:cxnLst/>
              <a:rect l="l" t="t" r="r" b="b"/>
              <a:pathLst>
                <a:path w="1837" h="1225" extrusionOk="0">
                  <a:moveTo>
                    <a:pt x="1164" y="0"/>
                  </a:moveTo>
                  <a:lnTo>
                    <a:pt x="1164" y="0"/>
                  </a:lnTo>
                  <a:cubicBezTo>
                    <a:pt x="977" y="376"/>
                    <a:pt x="1" y="1225"/>
                    <a:pt x="87" y="1225"/>
                  </a:cubicBezTo>
                  <a:cubicBezTo>
                    <a:pt x="103" y="1225"/>
                    <a:pt x="159" y="1193"/>
                    <a:pt x="268" y="1121"/>
                  </a:cubicBezTo>
                  <a:cubicBezTo>
                    <a:pt x="716" y="897"/>
                    <a:pt x="1837" y="448"/>
                    <a:pt x="116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59" name="Google Shape;7559;p11"/>
            <p:cNvSpPr/>
            <p:nvPr/>
          </p:nvSpPr>
          <p:spPr>
            <a:xfrm>
              <a:off x="4225750" y="2484975"/>
              <a:ext cx="12025" cy="8275"/>
            </a:xfrm>
            <a:custGeom>
              <a:avLst/>
              <a:gdLst/>
              <a:ahLst/>
              <a:cxnLst/>
              <a:rect l="l" t="t" r="r" b="b"/>
              <a:pathLst>
                <a:path w="481" h="331" extrusionOk="0">
                  <a:moveTo>
                    <a:pt x="7" y="1"/>
                  </a:moveTo>
                  <a:cubicBezTo>
                    <a:pt x="1" y="1"/>
                    <a:pt x="73" y="58"/>
                    <a:pt x="291" y="221"/>
                  </a:cubicBezTo>
                  <a:cubicBezTo>
                    <a:pt x="409" y="300"/>
                    <a:pt x="458" y="331"/>
                    <a:pt x="463" y="331"/>
                  </a:cubicBezTo>
                  <a:cubicBezTo>
                    <a:pt x="480" y="331"/>
                    <a:pt x="20" y="1"/>
                    <a:pt x="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60" name="Google Shape;7560;p11"/>
            <p:cNvSpPr/>
            <p:nvPr/>
          </p:nvSpPr>
          <p:spPr>
            <a:xfrm>
              <a:off x="4154575" y="815225"/>
              <a:ext cx="39250" cy="11225"/>
            </a:xfrm>
            <a:custGeom>
              <a:avLst/>
              <a:gdLst/>
              <a:ahLst/>
              <a:cxnLst/>
              <a:rect l="l" t="t" r="r" b="b"/>
              <a:pathLst>
                <a:path w="1570" h="449" extrusionOk="0">
                  <a:moveTo>
                    <a:pt x="1345" y="1"/>
                  </a:moveTo>
                  <a:cubicBezTo>
                    <a:pt x="897" y="1"/>
                    <a:pt x="0" y="449"/>
                    <a:pt x="673" y="449"/>
                  </a:cubicBezTo>
                  <a:cubicBezTo>
                    <a:pt x="561" y="225"/>
                    <a:pt x="841" y="225"/>
                    <a:pt x="1093" y="225"/>
                  </a:cubicBezTo>
                  <a:cubicBezTo>
                    <a:pt x="1345" y="225"/>
                    <a:pt x="1569" y="225"/>
                    <a:pt x="134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61" name="Google Shape;7561;p11"/>
            <p:cNvSpPr/>
            <p:nvPr/>
          </p:nvSpPr>
          <p:spPr>
            <a:xfrm>
              <a:off x="3913650" y="1302675"/>
              <a:ext cx="44850" cy="44850"/>
            </a:xfrm>
            <a:custGeom>
              <a:avLst/>
              <a:gdLst/>
              <a:ahLst/>
              <a:cxnLst/>
              <a:rect l="l" t="t" r="r" b="b"/>
              <a:pathLst>
                <a:path w="1794" h="1794" extrusionOk="0">
                  <a:moveTo>
                    <a:pt x="1793" y="1"/>
                  </a:moveTo>
                  <a:cubicBezTo>
                    <a:pt x="448" y="1"/>
                    <a:pt x="673" y="1121"/>
                    <a:pt x="0" y="1794"/>
                  </a:cubicBezTo>
                  <a:cubicBezTo>
                    <a:pt x="897" y="1345"/>
                    <a:pt x="1121" y="449"/>
                    <a:pt x="179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62" name="Google Shape;7562;p11"/>
            <p:cNvSpPr/>
            <p:nvPr/>
          </p:nvSpPr>
          <p:spPr>
            <a:xfrm>
              <a:off x="3894025" y="3044275"/>
              <a:ext cx="27525" cy="13050"/>
            </a:xfrm>
            <a:custGeom>
              <a:avLst/>
              <a:gdLst/>
              <a:ahLst/>
              <a:cxnLst/>
              <a:rect l="l" t="t" r="r" b="b"/>
              <a:pathLst>
                <a:path w="1101" h="522" extrusionOk="0">
                  <a:moveTo>
                    <a:pt x="904" y="1"/>
                  </a:moveTo>
                  <a:cubicBezTo>
                    <a:pt x="875" y="1"/>
                    <a:pt x="836" y="12"/>
                    <a:pt x="785" y="37"/>
                  </a:cubicBezTo>
                  <a:cubicBezTo>
                    <a:pt x="673" y="261"/>
                    <a:pt x="449" y="261"/>
                    <a:pt x="281" y="261"/>
                  </a:cubicBezTo>
                  <a:cubicBezTo>
                    <a:pt x="113" y="261"/>
                    <a:pt x="1" y="261"/>
                    <a:pt x="113" y="485"/>
                  </a:cubicBezTo>
                  <a:cubicBezTo>
                    <a:pt x="189" y="510"/>
                    <a:pt x="262" y="521"/>
                    <a:pt x="331" y="521"/>
                  </a:cubicBezTo>
                  <a:cubicBezTo>
                    <a:pt x="806" y="521"/>
                    <a:pt x="1101" y="1"/>
                    <a:pt x="90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63" name="Google Shape;7563;p11"/>
            <p:cNvSpPr/>
            <p:nvPr/>
          </p:nvSpPr>
          <p:spPr>
            <a:xfrm>
              <a:off x="3667125" y="1532400"/>
              <a:ext cx="84050" cy="39250"/>
            </a:xfrm>
            <a:custGeom>
              <a:avLst/>
              <a:gdLst/>
              <a:ahLst/>
              <a:cxnLst/>
              <a:rect l="l" t="t" r="r" b="b"/>
              <a:pathLst>
                <a:path w="3362" h="1570" extrusionOk="0">
                  <a:moveTo>
                    <a:pt x="1793" y="0"/>
                  </a:moveTo>
                  <a:lnTo>
                    <a:pt x="1793" y="0"/>
                  </a:lnTo>
                  <a:cubicBezTo>
                    <a:pt x="2017" y="897"/>
                    <a:pt x="0" y="1121"/>
                    <a:pt x="1345" y="1569"/>
                  </a:cubicBezTo>
                  <a:cubicBezTo>
                    <a:pt x="1121" y="897"/>
                    <a:pt x="3362" y="673"/>
                    <a:pt x="17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64" name="Google Shape;7564;p11"/>
            <p:cNvSpPr/>
            <p:nvPr/>
          </p:nvSpPr>
          <p:spPr>
            <a:xfrm>
              <a:off x="3599875" y="1622050"/>
              <a:ext cx="33650" cy="22425"/>
            </a:xfrm>
            <a:custGeom>
              <a:avLst/>
              <a:gdLst/>
              <a:ahLst/>
              <a:cxnLst/>
              <a:rect l="l" t="t" r="r" b="b"/>
              <a:pathLst>
                <a:path w="1346" h="897" extrusionOk="0">
                  <a:moveTo>
                    <a:pt x="1345" y="0"/>
                  </a:moveTo>
                  <a:cubicBezTo>
                    <a:pt x="449" y="0"/>
                    <a:pt x="1" y="449"/>
                    <a:pt x="1" y="897"/>
                  </a:cubicBezTo>
                  <a:cubicBezTo>
                    <a:pt x="897" y="897"/>
                    <a:pt x="673" y="224"/>
                    <a:pt x="134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65" name="Google Shape;7565;p11"/>
            <p:cNvSpPr/>
            <p:nvPr/>
          </p:nvSpPr>
          <p:spPr>
            <a:xfrm>
              <a:off x="3527050" y="1644450"/>
              <a:ext cx="89650" cy="56050"/>
            </a:xfrm>
            <a:custGeom>
              <a:avLst/>
              <a:gdLst/>
              <a:ahLst/>
              <a:cxnLst/>
              <a:rect l="l" t="t" r="r" b="b"/>
              <a:pathLst>
                <a:path w="3586" h="2242" extrusionOk="0">
                  <a:moveTo>
                    <a:pt x="2241" y="1"/>
                  </a:moveTo>
                  <a:cubicBezTo>
                    <a:pt x="2241" y="1121"/>
                    <a:pt x="0" y="1570"/>
                    <a:pt x="448" y="2242"/>
                  </a:cubicBezTo>
                  <a:cubicBezTo>
                    <a:pt x="897" y="1570"/>
                    <a:pt x="3586" y="673"/>
                    <a:pt x="224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66" name="Google Shape;7566;p11"/>
            <p:cNvSpPr/>
            <p:nvPr/>
          </p:nvSpPr>
          <p:spPr>
            <a:xfrm>
              <a:off x="3487825" y="1011325"/>
              <a:ext cx="16825" cy="16825"/>
            </a:xfrm>
            <a:custGeom>
              <a:avLst/>
              <a:gdLst/>
              <a:ahLst/>
              <a:cxnLst/>
              <a:rect l="l" t="t" r="r" b="b"/>
              <a:pathLst>
                <a:path w="673" h="673" extrusionOk="0">
                  <a:moveTo>
                    <a:pt x="448" y="1"/>
                  </a:moveTo>
                  <a:cubicBezTo>
                    <a:pt x="0" y="1"/>
                    <a:pt x="224" y="449"/>
                    <a:pt x="673" y="673"/>
                  </a:cubicBezTo>
                  <a:cubicBezTo>
                    <a:pt x="673" y="449"/>
                    <a:pt x="673" y="1"/>
                    <a:pt x="4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67" name="Google Shape;7567;p11"/>
            <p:cNvSpPr/>
            <p:nvPr/>
          </p:nvSpPr>
          <p:spPr>
            <a:xfrm>
              <a:off x="3315600" y="1846150"/>
              <a:ext cx="20975" cy="11375"/>
            </a:xfrm>
            <a:custGeom>
              <a:avLst/>
              <a:gdLst/>
              <a:ahLst/>
              <a:cxnLst/>
              <a:rect l="l" t="t" r="r" b="b"/>
              <a:pathLst>
                <a:path w="839" h="455" extrusionOk="0">
                  <a:moveTo>
                    <a:pt x="838" y="1"/>
                  </a:moveTo>
                  <a:lnTo>
                    <a:pt x="838" y="1"/>
                  </a:lnTo>
                  <a:cubicBezTo>
                    <a:pt x="1" y="141"/>
                    <a:pt x="32" y="454"/>
                    <a:pt x="284" y="454"/>
                  </a:cubicBezTo>
                  <a:cubicBezTo>
                    <a:pt x="436" y="454"/>
                    <a:pt x="669" y="339"/>
                    <a:pt x="83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68" name="Google Shape;7568;p11"/>
            <p:cNvSpPr/>
            <p:nvPr/>
          </p:nvSpPr>
          <p:spPr>
            <a:xfrm>
              <a:off x="3280500" y="1860925"/>
              <a:ext cx="29900" cy="20925"/>
            </a:xfrm>
            <a:custGeom>
              <a:avLst/>
              <a:gdLst/>
              <a:ahLst/>
              <a:cxnLst/>
              <a:rect l="l" t="t" r="r" b="b"/>
              <a:pathLst>
                <a:path w="1196" h="837" extrusionOk="0">
                  <a:moveTo>
                    <a:pt x="1026" y="1"/>
                  </a:moveTo>
                  <a:cubicBezTo>
                    <a:pt x="997" y="1"/>
                    <a:pt x="954" y="25"/>
                    <a:pt x="897" y="82"/>
                  </a:cubicBezTo>
                  <a:cubicBezTo>
                    <a:pt x="897" y="531"/>
                    <a:pt x="1" y="306"/>
                    <a:pt x="1" y="755"/>
                  </a:cubicBezTo>
                  <a:cubicBezTo>
                    <a:pt x="115" y="812"/>
                    <a:pt x="222" y="836"/>
                    <a:pt x="321" y="836"/>
                  </a:cubicBezTo>
                  <a:cubicBezTo>
                    <a:pt x="898" y="836"/>
                    <a:pt x="1195" y="1"/>
                    <a:pt x="102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69" name="Google Shape;7569;p11"/>
            <p:cNvSpPr/>
            <p:nvPr/>
          </p:nvSpPr>
          <p:spPr>
            <a:xfrm>
              <a:off x="3241300" y="1890975"/>
              <a:ext cx="28025" cy="16850"/>
            </a:xfrm>
            <a:custGeom>
              <a:avLst/>
              <a:gdLst/>
              <a:ahLst/>
              <a:cxnLst/>
              <a:rect l="l" t="t" r="r" b="b"/>
              <a:pathLst>
                <a:path w="1121" h="674" extrusionOk="0">
                  <a:moveTo>
                    <a:pt x="672" y="1"/>
                  </a:moveTo>
                  <a:cubicBezTo>
                    <a:pt x="672" y="225"/>
                    <a:pt x="0" y="225"/>
                    <a:pt x="0" y="673"/>
                  </a:cubicBezTo>
                  <a:lnTo>
                    <a:pt x="0" y="673"/>
                  </a:lnTo>
                  <a:cubicBezTo>
                    <a:pt x="672" y="673"/>
                    <a:pt x="1121" y="1"/>
                    <a:pt x="6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70" name="Google Shape;7570;p11"/>
            <p:cNvSpPr/>
            <p:nvPr/>
          </p:nvSpPr>
          <p:spPr>
            <a:xfrm>
              <a:off x="3076925" y="2065925"/>
              <a:ext cx="24325" cy="9975"/>
            </a:xfrm>
            <a:custGeom>
              <a:avLst/>
              <a:gdLst/>
              <a:ahLst/>
              <a:cxnLst/>
              <a:rect l="l" t="t" r="r" b="b"/>
              <a:pathLst>
                <a:path w="973" h="399" extrusionOk="0">
                  <a:moveTo>
                    <a:pt x="698" y="0"/>
                  </a:moveTo>
                  <a:cubicBezTo>
                    <a:pt x="399" y="0"/>
                    <a:pt x="1" y="399"/>
                    <a:pt x="300" y="399"/>
                  </a:cubicBezTo>
                  <a:lnTo>
                    <a:pt x="972" y="399"/>
                  </a:lnTo>
                  <a:cubicBezTo>
                    <a:pt x="972" y="100"/>
                    <a:pt x="848" y="0"/>
                    <a:pt x="6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71" name="Google Shape;7571;p11"/>
            <p:cNvSpPr/>
            <p:nvPr/>
          </p:nvSpPr>
          <p:spPr>
            <a:xfrm>
              <a:off x="2819425" y="3039675"/>
              <a:ext cx="12000" cy="8275"/>
            </a:xfrm>
            <a:custGeom>
              <a:avLst/>
              <a:gdLst/>
              <a:ahLst/>
              <a:cxnLst/>
              <a:rect l="l" t="t" r="r" b="b"/>
              <a:pathLst>
                <a:path w="480" h="331" extrusionOk="0">
                  <a:moveTo>
                    <a:pt x="6" y="0"/>
                  </a:moveTo>
                  <a:cubicBezTo>
                    <a:pt x="0" y="0"/>
                    <a:pt x="73" y="58"/>
                    <a:pt x="290" y="221"/>
                  </a:cubicBezTo>
                  <a:cubicBezTo>
                    <a:pt x="409" y="300"/>
                    <a:pt x="458" y="330"/>
                    <a:pt x="463" y="330"/>
                  </a:cubicBezTo>
                  <a:cubicBezTo>
                    <a:pt x="480" y="330"/>
                    <a:pt x="19" y="0"/>
                    <a:pt x="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72" name="Google Shape;7572;p11"/>
            <p:cNvSpPr/>
            <p:nvPr/>
          </p:nvSpPr>
          <p:spPr>
            <a:xfrm>
              <a:off x="2072675" y="4646475"/>
              <a:ext cx="36850" cy="12375"/>
            </a:xfrm>
            <a:custGeom>
              <a:avLst/>
              <a:gdLst/>
              <a:ahLst/>
              <a:cxnLst/>
              <a:rect l="l" t="t" r="r" b="b"/>
              <a:pathLst>
                <a:path w="1474" h="495" extrusionOk="0">
                  <a:moveTo>
                    <a:pt x="1036" y="1"/>
                  </a:moveTo>
                  <a:cubicBezTo>
                    <a:pt x="577" y="1"/>
                    <a:pt x="1" y="494"/>
                    <a:pt x="577" y="494"/>
                  </a:cubicBezTo>
                  <a:cubicBezTo>
                    <a:pt x="577" y="270"/>
                    <a:pt x="857" y="270"/>
                    <a:pt x="1081" y="270"/>
                  </a:cubicBezTo>
                  <a:cubicBezTo>
                    <a:pt x="1305" y="270"/>
                    <a:pt x="1473" y="270"/>
                    <a:pt x="1249" y="46"/>
                  </a:cubicBezTo>
                  <a:cubicBezTo>
                    <a:pt x="1185" y="14"/>
                    <a:pt x="1112" y="1"/>
                    <a:pt x="103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73" name="Google Shape;7573;p11"/>
            <p:cNvSpPr/>
            <p:nvPr/>
          </p:nvSpPr>
          <p:spPr>
            <a:xfrm>
              <a:off x="1100975" y="1061750"/>
              <a:ext cx="67250" cy="61650"/>
            </a:xfrm>
            <a:custGeom>
              <a:avLst/>
              <a:gdLst/>
              <a:ahLst/>
              <a:cxnLst/>
              <a:rect l="l" t="t" r="r" b="b"/>
              <a:pathLst>
                <a:path w="2690" h="2466" extrusionOk="0">
                  <a:moveTo>
                    <a:pt x="1793" y="1"/>
                  </a:moveTo>
                  <a:lnTo>
                    <a:pt x="1793" y="1"/>
                  </a:lnTo>
                  <a:cubicBezTo>
                    <a:pt x="2017" y="1121"/>
                    <a:pt x="0" y="1569"/>
                    <a:pt x="897" y="2466"/>
                  </a:cubicBezTo>
                  <a:cubicBezTo>
                    <a:pt x="897" y="1794"/>
                    <a:pt x="2690" y="897"/>
                    <a:pt x="179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74" name="Google Shape;7574;p11"/>
            <p:cNvSpPr/>
            <p:nvPr/>
          </p:nvSpPr>
          <p:spPr>
            <a:xfrm>
              <a:off x="271725" y="1044950"/>
              <a:ext cx="95275" cy="44850"/>
            </a:xfrm>
            <a:custGeom>
              <a:avLst/>
              <a:gdLst/>
              <a:ahLst/>
              <a:cxnLst/>
              <a:rect l="l" t="t" r="r" b="b"/>
              <a:pathLst>
                <a:path w="3811" h="1794" extrusionOk="0">
                  <a:moveTo>
                    <a:pt x="3362" y="0"/>
                  </a:moveTo>
                  <a:cubicBezTo>
                    <a:pt x="2690" y="673"/>
                    <a:pt x="1" y="1793"/>
                    <a:pt x="225" y="1793"/>
                  </a:cubicBezTo>
                  <a:cubicBezTo>
                    <a:pt x="1794" y="1569"/>
                    <a:pt x="3811" y="897"/>
                    <a:pt x="336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75" name="Google Shape;7575;p11"/>
            <p:cNvSpPr/>
            <p:nvPr/>
          </p:nvSpPr>
          <p:spPr>
            <a:xfrm>
              <a:off x="507050" y="742400"/>
              <a:ext cx="28050" cy="28025"/>
            </a:xfrm>
            <a:custGeom>
              <a:avLst/>
              <a:gdLst/>
              <a:ahLst/>
              <a:cxnLst/>
              <a:rect l="l" t="t" r="r" b="b"/>
              <a:pathLst>
                <a:path w="1122" h="1121" extrusionOk="0">
                  <a:moveTo>
                    <a:pt x="673" y="0"/>
                  </a:moveTo>
                  <a:cubicBezTo>
                    <a:pt x="449" y="448"/>
                    <a:pt x="1" y="896"/>
                    <a:pt x="673" y="1121"/>
                  </a:cubicBezTo>
                  <a:cubicBezTo>
                    <a:pt x="673" y="672"/>
                    <a:pt x="1121" y="224"/>
                    <a:pt x="6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76" name="Google Shape;7576;p11"/>
            <p:cNvSpPr/>
            <p:nvPr/>
          </p:nvSpPr>
          <p:spPr>
            <a:xfrm>
              <a:off x="1064525" y="3105300"/>
              <a:ext cx="8600" cy="11475"/>
            </a:xfrm>
            <a:custGeom>
              <a:avLst/>
              <a:gdLst/>
              <a:ahLst/>
              <a:cxnLst/>
              <a:rect l="l" t="t" r="r" b="b"/>
              <a:pathLst>
                <a:path w="344" h="459" extrusionOk="0">
                  <a:moveTo>
                    <a:pt x="334" y="1"/>
                  </a:moveTo>
                  <a:cubicBezTo>
                    <a:pt x="330" y="1"/>
                    <a:pt x="271" y="75"/>
                    <a:pt x="113" y="285"/>
                  </a:cubicBezTo>
                  <a:cubicBezTo>
                    <a:pt x="30" y="411"/>
                    <a:pt x="1" y="458"/>
                    <a:pt x="5" y="458"/>
                  </a:cubicBezTo>
                  <a:cubicBezTo>
                    <a:pt x="16" y="458"/>
                    <a:pt x="344" y="1"/>
                    <a:pt x="3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77" name="Google Shape;7577;p11"/>
            <p:cNvSpPr/>
            <p:nvPr/>
          </p:nvSpPr>
          <p:spPr>
            <a:xfrm>
              <a:off x="1012200" y="1126250"/>
              <a:ext cx="12000" cy="8275"/>
            </a:xfrm>
            <a:custGeom>
              <a:avLst/>
              <a:gdLst/>
              <a:ahLst/>
              <a:cxnLst/>
              <a:rect l="l" t="t" r="r" b="b"/>
              <a:pathLst>
                <a:path w="480" h="331" extrusionOk="0">
                  <a:moveTo>
                    <a:pt x="17" y="1"/>
                  </a:moveTo>
                  <a:cubicBezTo>
                    <a:pt x="0" y="1"/>
                    <a:pt x="460" y="331"/>
                    <a:pt x="474" y="331"/>
                  </a:cubicBezTo>
                  <a:cubicBezTo>
                    <a:pt x="479" y="331"/>
                    <a:pt x="407" y="273"/>
                    <a:pt x="189" y="110"/>
                  </a:cubicBezTo>
                  <a:cubicBezTo>
                    <a:pt x="71" y="31"/>
                    <a:pt x="22" y="1"/>
                    <a:pt x="1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78" name="Google Shape;7578;p11"/>
            <p:cNvSpPr/>
            <p:nvPr/>
          </p:nvSpPr>
          <p:spPr>
            <a:xfrm>
              <a:off x="955300" y="3351075"/>
              <a:ext cx="40325" cy="30300"/>
            </a:xfrm>
            <a:custGeom>
              <a:avLst/>
              <a:gdLst/>
              <a:ahLst/>
              <a:cxnLst/>
              <a:rect l="l" t="t" r="r" b="b"/>
              <a:pathLst>
                <a:path w="1613" h="1212" extrusionOk="0">
                  <a:moveTo>
                    <a:pt x="1330" y="0"/>
                  </a:moveTo>
                  <a:cubicBezTo>
                    <a:pt x="1284" y="0"/>
                    <a:pt x="1216" y="28"/>
                    <a:pt x="1121" y="91"/>
                  </a:cubicBezTo>
                  <a:cubicBezTo>
                    <a:pt x="1121" y="315"/>
                    <a:pt x="0" y="764"/>
                    <a:pt x="897" y="1212"/>
                  </a:cubicBezTo>
                  <a:cubicBezTo>
                    <a:pt x="1089" y="1019"/>
                    <a:pt x="1612" y="0"/>
                    <a:pt x="133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79" name="Google Shape;7579;p11"/>
            <p:cNvSpPr/>
            <p:nvPr/>
          </p:nvSpPr>
          <p:spPr>
            <a:xfrm>
              <a:off x="916075" y="3426175"/>
              <a:ext cx="39250" cy="33650"/>
            </a:xfrm>
            <a:custGeom>
              <a:avLst/>
              <a:gdLst/>
              <a:ahLst/>
              <a:cxnLst/>
              <a:rect l="l" t="t" r="r" b="b"/>
              <a:pathLst>
                <a:path w="1570" h="1346" extrusionOk="0">
                  <a:moveTo>
                    <a:pt x="897" y="1"/>
                  </a:moveTo>
                  <a:cubicBezTo>
                    <a:pt x="897" y="449"/>
                    <a:pt x="0" y="897"/>
                    <a:pt x="673" y="1346"/>
                  </a:cubicBezTo>
                  <a:cubicBezTo>
                    <a:pt x="448" y="897"/>
                    <a:pt x="1569" y="225"/>
                    <a:pt x="8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80" name="Google Shape;7580;p11"/>
            <p:cNvSpPr/>
            <p:nvPr/>
          </p:nvSpPr>
          <p:spPr>
            <a:xfrm>
              <a:off x="865650" y="1319500"/>
              <a:ext cx="33625" cy="16825"/>
            </a:xfrm>
            <a:custGeom>
              <a:avLst/>
              <a:gdLst/>
              <a:ahLst/>
              <a:cxnLst/>
              <a:rect l="l" t="t" r="r" b="b"/>
              <a:pathLst>
                <a:path w="1345" h="673" extrusionOk="0">
                  <a:moveTo>
                    <a:pt x="673" y="0"/>
                  </a:moveTo>
                  <a:cubicBezTo>
                    <a:pt x="673" y="0"/>
                    <a:pt x="0" y="672"/>
                    <a:pt x="673" y="672"/>
                  </a:cubicBezTo>
                  <a:cubicBezTo>
                    <a:pt x="448" y="448"/>
                    <a:pt x="1345" y="0"/>
                    <a:pt x="6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81" name="Google Shape;7581;p11"/>
            <p:cNvSpPr/>
            <p:nvPr/>
          </p:nvSpPr>
          <p:spPr>
            <a:xfrm>
              <a:off x="832025" y="1963825"/>
              <a:ext cx="50450" cy="44850"/>
            </a:xfrm>
            <a:custGeom>
              <a:avLst/>
              <a:gdLst/>
              <a:ahLst/>
              <a:cxnLst/>
              <a:rect l="l" t="t" r="r" b="b"/>
              <a:pathLst>
                <a:path w="2018" h="1794" extrusionOk="0">
                  <a:moveTo>
                    <a:pt x="2018" y="0"/>
                  </a:moveTo>
                  <a:lnTo>
                    <a:pt x="2018" y="0"/>
                  </a:lnTo>
                  <a:cubicBezTo>
                    <a:pt x="1345" y="449"/>
                    <a:pt x="0" y="897"/>
                    <a:pt x="0" y="1793"/>
                  </a:cubicBezTo>
                  <a:cubicBezTo>
                    <a:pt x="1121" y="1569"/>
                    <a:pt x="1569" y="673"/>
                    <a:pt x="201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82" name="Google Shape;7582;p11"/>
            <p:cNvSpPr/>
            <p:nvPr/>
          </p:nvSpPr>
          <p:spPr>
            <a:xfrm>
              <a:off x="389400" y="1065875"/>
              <a:ext cx="351150" cy="39975"/>
            </a:xfrm>
            <a:custGeom>
              <a:avLst/>
              <a:gdLst/>
              <a:ahLst/>
              <a:cxnLst/>
              <a:rect l="l" t="t" r="r" b="b"/>
              <a:pathLst>
                <a:path w="14046" h="1599" extrusionOk="0">
                  <a:moveTo>
                    <a:pt x="4900" y="1"/>
                  </a:moveTo>
                  <a:cubicBezTo>
                    <a:pt x="3356" y="1"/>
                    <a:pt x="1699" y="198"/>
                    <a:pt x="0" y="732"/>
                  </a:cubicBezTo>
                  <a:lnTo>
                    <a:pt x="11733" y="1111"/>
                  </a:lnTo>
                  <a:lnTo>
                    <a:pt x="11733" y="1111"/>
                  </a:lnTo>
                  <a:cubicBezTo>
                    <a:pt x="10095" y="641"/>
                    <a:pt x="7680" y="1"/>
                    <a:pt x="4900" y="1"/>
                  </a:cubicBezTo>
                  <a:close/>
                  <a:moveTo>
                    <a:pt x="11733" y="1111"/>
                  </a:moveTo>
                  <a:cubicBezTo>
                    <a:pt x="12683" y="1383"/>
                    <a:pt x="13372" y="1598"/>
                    <a:pt x="13719" y="1598"/>
                  </a:cubicBezTo>
                  <a:cubicBezTo>
                    <a:pt x="13976" y="1598"/>
                    <a:pt x="14046" y="1480"/>
                    <a:pt x="13895" y="1180"/>
                  </a:cubicBezTo>
                  <a:lnTo>
                    <a:pt x="11733" y="111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83" name="Google Shape;7583;p11"/>
            <p:cNvSpPr/>
            <p:nvPr/>
          </p:nvSpPr>
          <p:spPr>
            <a:xfrm>
              <a:off x="544475" y="3516375"/>
              <a:ext cx="12700" cy="18475"/>
            </a:xfrm>
            <a:custGeom>
              <a:avLst/>
              <a:gdLst/>
              <a:ahLst/>
              <a:cxnLst/>
              <a:rect l="l" t="t" r="r" b="b"/>
              <a:pathLst>
                <a:path w="508" h="739" extrusionOk="0">
                  <a:moveTo>
                    <a:pt x="467" y="0"/>
                  </a:moveTo>
                  <a:cubicBezTo>
                    <a:pt x="456" y="0"/>
                    <a:pt x="406" y="57"/>
                    <a:pt x="297" y="203"/>
                  </a:cubicBezTo>
                  <a:cubicBezTo>
                    <a:pt x="70" y="600"/>
                    <a:pt x="1" y="739"/>
                    <a:pt x="13" y="739"/>
                  </a:cubicBezTo>
                  <a:cubicBezTo>
                    <a:pt x="43" y="739"/>
                    <a:pt x="507" y="0"/>
                    <a:pt x="4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84" name="Google Shape;7584;p11"/>
            <p:cNvSpPr/>
            <p:nvPr/>
          </p:nvSpPr>
          <p:spPr>
            <a:xfrm>
              <a:off x="282925" y="2271975"/>
              <a:ext cx="240950" cy="89675"/>
            </a:xfrm>
            <a:custGeom>
              <a:avLst/>
              <a:gdLst/>
              <a:ahLst/>
              <a:cxnLst/>
              <a:rect l="l" t="t" r="r" b="b"/>
              <a:pathLst>
                <a:path w="9638" h="3587" extrusionOk="0">
                  <a:moveTo>
                    <a:pt x="5604" y="1"/>
                  </a:moveTo>
                  <a:lnTo>
                    <a:pt x="5604" y="1"/>
                  </a:lnTo>
                  <a:cubicBezTo>
                    <a:pt x="3363" y="449"/>
                    <a:pt x="1346" y="1794"/>
                    <a:pt x="1" y="3587"/>
                  </a:cubicBezTo>
                  <a:cubicBezTo>
                    <a:pt x="7621" y="2466"/>
                    <a:pt x="9638" y="1346"/>
                    <a:pt x="560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85" name="Google Shape;7585;p11"/>
            <p:cNvSpPr/>
            <p:nvPr/>
          </p:nvSpPr>
          <p:spPr>
            <a:xfrm>
              <a:off x="333375" y="2249575"/>
              <a:ext cx="72850" cy="33650"/>
            </a:xfrm>
            <a:custGeom>
              <a:avLst/>
              <a:gdLst/>
              <a:ahLst/>
              <a:cxnLst/>
              <a:rect l="l" t="t" r="r" b="b"/>
              <a:pathLst>
                <a:path w="2914" h="1346" extrusionOk="0">
                  <a:moveTo>
                    <a:pt x="2914" y="0"/>
                  </a:moveTo>
                  <a:cubicBezTo>
                    <a:pt x="2241" y="0"/>
                    <a:pt x="0" y="1345"/>
                    <a:pt x="1121" y="1345"/>
                  </a:cubicBezTo>
                  <a:cubicBezTo>
                    <a:pt x="1569" y="897"/>
                    <a:pt x="2689" y="673"/>
                    <a:pt x="291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86" name="Google Shape;7586;p11"/>
            <p:cNvSpPr/>
            <p:nvPr/>
          </p:nvSpPr>
          <p:spPr>
            <a:xfrm>
              <a:off x="254925" y="3891225"/>
              <a:ext cx="39250" cy="22425"/>
            </a:xfrm>
            <a:custGeom>
              <a:avLst/>
              <a:gdLst/>
              <a:ahLst/>
              <a:cxnLst/>
              <a:rect l="l" t="t" r="r" b="b"/>
              <a:pathLst>
                <a:path w="1570" h="897" extrusionOk="0">
                  <a:moveTo>
                    <a:pt x="897" y="1"/>
                  </a:moveTo>
                  <a:cubicBezTo>
                    <a:pt x="673" y="449"/>
                    <a:pt x="224" y="673"/>
                    <a:pt x="0" y="897"/>
                  </a:cubicBezTo>
                  <a:cubicBezTo>
                    <a:pt x="449" y="897"/>
                    <a:pt x="1569" y="225"/>
                    <a:pt x="8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7587" name="Google Shape;7587;p11"/>
          <p:cNvSpPr txBox="1">
            <a:spLocks noGrp="1"/>
          </p:cNvSpPr>
          <p:nvPr>
            <p:ph type="title"/>
          </p:nvPr>
        </p:nvSpPr>
        <p:spPr>
          <a:xfrm>
            <a:off x="759233" y="493100"/>
            <a:ext cx="6970400" cy="927600"/>
          </a:xfrm>
          <a:prstGeom prst="rect">
            <a:avLst/>
          </a:prstGeom>
        </p:spPr>
        <p:txBody>
          <a:bodyPr spcFirstLastPara="1" wrap="square" lIns="91425" tIns="91425" rIns="91425" bIns="91425" anchor="b" anchorCtr="0">
            <a:noAutofit/>
          </a:bodyPr>
          <a:lstStyle>
            <a:lvl1pPr lvl="0" rtl="0">
              <a:spcBef>
                <a:spcPts val="0"/>
              </a:spcBef>
              <a:spcAft>
                <a:spcPts val="0"/>
              </a:spcAft>
              <a:buClr>
                <a:srgbClr val="B33B00"/>
              </a:buClr>
              <a:buSzPts val="3600"/>
              <a:buFont typeface="Josefin Sans Thin"/>
              <a:buNone/>
              <a:defRPr sz="4800">
                <a:solidFill>
                  <a:srgbClr val="B33B00"/>
                </a:solidFill>
                <a:latin typeface="Josefin Sans Thin"/>
                <a:ea typeface="Josefin Sans Thin"/>
                <a:cs typeface="Josefin Sans Thin"/>
                <a:sym typeface="Josefin Sans Thin"/>
              </a:defRPr>
            </a:lvl1pPr>
            <a:lvl2pPr lvl="1" rtl="0">
              <a:spcBef>
                <a:spcPts val="0"/>
              </a:spcBef>
              <a:spcAft>
                <a:spcPts val="0"/>
              </a:spcAft>
              <a:buClr>
                <a:srgbClr val="B33B00"/>
              </a:buClr>
              <a:buSzPts val="2400"/>
              <a:buFont typeface="Josefin Sans Thin"/>
              <a:buNone/>
              <a:defRPr sz="3200">
                <a:solidFill>
                  <a:srgbClr val="B33B00"/>
                </a:solidFill>
                <a:latin typeface="Josefin Sans Thin"/>
                <a:ea typeface="Josefin Sans Thin"/>
                <a:cs typeface="Josefin Sans Thin"/>
                <a:sym typeface="Josefin Sans Thin"/>
              </a:defRPr>
            </a:lvl2pPr>
            <a:lvl3pPr lvl="2" rtl="0">
              <a:spcBef>
                <a:spcPts val="0"/>
              </a:spcBef>
              <a:spcAft>
                <a:spcPts val="0"/>
              </a:spcAft>
              <a:buClr>
                <a:srgbClr val="B33B00"/>
              </a:buClr>
              <a:buSzPts val="2400"/>
              <a:buFont typeface="Josefin Sans Thin"/>
              <a:buNone/>
              <a:defRPr sz="3200">
                <a:solidFill>
                  <a:srgbClr val="B33B00"/>
                </a:solidFill>
                <a:latin typeface="Josefin Sans Thin"/>
                <a:ea typeface="Josefin Sans Thin"/>
                <a:cs typeface="Josefin Sans Thin"/>
                <a:sym typeface="Josefin Sans Thin"/>
              </a:defRPr>
            </a:lvl3pPr>
            <a:lvl4pPr lvl="3" rtl="0">
              <a:spcBef>
                <a:spcPts val="0"/>
              </a:spcBef>
              <a:spcAft>
                <a:spcPts val="0"/>
              </a:spcAft>
              <a:buClr>
                <a:srgbClr val="B33B00"/>
              </a:buClr>
              <a:buSzPts val="2400"/>
              <a:buFont typeface="Josefin Sans Thin"/>
              <a:buNone/>
              <a:defRPr sz="3200">
                <a:solidFill>
                  <a:srgbClr val="B33B00"/>
                </a:solidFill>
                <a:latin typeface="Josefin Sans Thin"/>
                <a:ea typeface="Josefin Sans Thin"/>
                <a:cs typeface="Josefin Sans Thin"/>
                <a:sym typeface="Josefin Sans Thin"/>
              </a:defRPr>
            </a:lvl4pPr>
            <a:lvl5pPr lvl="4" rtl="0">
              <a:spcBef>
                <a:spcPts val="0"/>
              </a:spcBef>
              <a:spcAft>
                <a:spcPts val="0"/>
              </a:spcAft>
              <a:buClr>
                <a:srgbClr val="B33B00"/>
              </a:buClr>
              <a:buSzPts val="2400"/>
              <a:buFont typeface="Josefin Sans Thin"/>
              <a:buNone/>
              <a:defRPr sz="3200">
                <a:solidFill>
                  <a:srgbClr val="B33B00"/>
                </a:solidFill>
                <a:latin typeface="Josefin Sans Thin"/>
                <a:ea typeface="Josefin Sans Thin"/>
                <a:cs typeface="Josefin Sans Thin"/>
                <a:sym typeface="Josefin Sans Thin"/>
              </a:defRPr>
            </a:lvl5pPr>
            <a:lvl6pPr lvl="5" rtl="0">
              <a:spcBef>
                <a:spcPts val="0"/>
              </a:spcBef>
              <a:spcAft>
                <a:spcPts val="0"/>
              </a:spcAft>
              <a:buClr>
                <a:srgbClr val="B33B00"/>
              </a:buClr>
              <a:buSzPts val="2400"/>
              <a:buFont typeface="Josefin Sans Thin"/>
              <a:buNone/>
              <a:defRPr sz="3200">
                <a:solidFill>
                  <a:srgbClr val="B33B00"/>
                </a:solidFill>
                <a:latin typeface="Josefin Sans Thin"/>
                <a:ea typeface="Josefin Sans Thin"/>
                <a:cs typeface="Josefin Sans Thin"/>
                <a:sym typeface="Josefin Sans Thin"/>
              </a:defRPr>
            </a:lvl6pPr>
            <a:lvl7pPr lvl="6" rtl="0">
              <a:spcBef>
                <a:spcPts val="0"/>
              </a:spcBef>
              <a:spcAft>
                <a:spcPts val="0"/>
              </a:spcAft>
              <a:buClr>
                <a:srgbClr val="B33B00"/>
              </a:buClr>
              <a:buSzPts val="2400"/>
              <a:buFont typeface="Josefin Sans Thin"/>
              <a:buNone/>
              <a:defRPr sz="3200">
                <a:solidFill>
                  <a:srgbClr val="B33B00"/>
                </a:solidFill>
                <a:latin typeface="Josefin Sans Thin"/>
                <a:ea typeface="Josefin Sans Thin"/>
                <a:cs typeface="Josefin Sans Thin"/>
                <a:sym typeface="Josefin Sans Thin"/>
              </a:defRPr>
            </a:lvl7pPr>
            <a:lvl8pPr lvl="7" rtl="0">
              <a:spcBef>
                <a:spcPts val="0"/>
              </a:spcBef>
              <a:spcAft>
                <a:spcPts val="0"/>
              </a:spcAft>
              <a:buClr>
                <a:srgbClr val="B33B00"/>
              </a:buClr>
              <a:buSzPts val="2400"/>
              <a:buFont typeface="Josefin Sans Thin"/>
              <a:buNone/>
              <a:defRPr sz="3200">
                <a:solidFill>
                  <a:srgbClr val="B33B00"/>
                </a:solidFill>
                <a:latin typeface="Josefin Sans Thin"/>
                <a:ea typeface="Josefin Sans Thin"/>
                <a:cs typeface="Josefin Sans Thin"/>
                <a:sym typeface="Josefin Sans Thin"/>
              </a:defRPr>
            </a:lvl8pPr>
            <a:lvl9pPr lvl="8" rtl="0">
              <a:spcBef>
                <a:spcPts val="0"/>
              </a:spcBef>
              <a:spcAft>
                <a:spcPts val="0"/>
              </a:spcAft>
              <a:buClr>
                <a:srgbClr val="B33B00"/>
              </a:buClr>
              <a:buSzPts val="2400"/>
              <a:buFont typeface="Josefin Sans Thin"/>
              <a:buNone/>
              <a:defRPr sz="3200">
                <a:solidFill>
                  <a:srgbClr val="B33B00"/>
                </a:solidFill>
                <a:latin typeface="Josefin Sans Thin"/>
                <a:ea typeface="Josefin Sans Thin"/>
                <a:cs typeface="Josefin Sans Thin"/>
                <a:sym typeface="Josefin Sans Thin"/>
              </a:defRPr>
            </a:lvl9pPr>
          </a:lstStyle>
          <a:p>
            <a:endParaRPr/>
          </a:p>
        </p:txBody>
      </p:sp>
      <p:sp>
        <p:nvSpPr>
          <p:cNvPr id="7588" name="Google Shape;7588;p11"/>
          <p:cNvSpPr txBox="1">
            <a:spLocks noGrp="1"/>
          </p:cNvSpPr>
          <p:nvPr>
            <p:ph type="subTitle" idx="1"/>
          </p:nvPr>
        </p:nvSpPr>
        <p:spPr>
          <a:xfrm>
            <a:off x="681833" y="1547067"/>
            <a:ext cx="6858000" cy="2791200"/>
          </a:xfrm>
          <a:prstGeom prst="rect">
            <a:avLst/>
          </a:prstGeom>
        </p:spPr>
        <p:txBody>
          <a:bodyPr spcFirstLastPara="1" wrap="square" lIns="91425" tIns="91425" rIns="91425" bIns="91425" anchor="t" anchorCtr="0">
            <a:noAutofit/>
          </a:bodyPr>
          <a:lstStyle>
            <a:lvl1pPr lvl="0" rtl="0">
              <a:lnSpc>
                <a:spcPct val="150000"/>
              </a:lnSpc>
              <a:spcBef>
                <a:spcPts val="0"/>
              </a:spcBef>
              <a:spcAft>
                <a:spcPts val="0"/>
              </a:spcAft>
              <a:buClr>
                <a:srgbClr val="333333"/>
              </a:buClr>
              <a:buSzPts val="1400"/>
              <a:buFont typeface="Roboto Mono"/>
              <a:buChar char="●"/>
              <a:defRPr sz="1867">
                <a:solidFill>
                  <a:srgbClr val="333333"/>
                </a:solidFill>
                <a:latin typeface="Roboto Mono"/>
                <a:ea typeface="Roboto Mono"/>
                <a:cs typeface="Roboto Mono"/>
                <a:sym typeface="Roboto Mono"/>
              </a:defRPr>
            </a:lvl1pPr>
            <a:lvl2pPr lvl="1" algn="ctr" rtl="0">
              <a:lnSpc>
                <a:spcPct val="100000"/>
              </a:lnSpc>
              <a:spcBef>
                <a:spcPts val="0"/>
              </a:spcBef>
              <a:spcAft>
                <a:spcPts val="0"/>
              </a:spcAft>
              <a:buSzPts val="2100"/>
              <a:buChar char="○"/>
              <a:defRPr sz="2800"/>
            </a:lvl2pPr>
            <a:lvl3pPr lvl="2" algn="ctr" rtl="0">
              <a:lnSpc>
                <a:spcPct val="100000"/>
              </a:lnSpc>
              <a:spcBef>
                <a:spcPts val="0"/>
              </a:spcBef>
              <a:spcAft>
                <a:spcPts val="0"/>
              </a:spcAft>
              <a:buSzPts val="2100"/>
              <a:buChar char="■"/>
              <a:defRPr sz="2800"/>
            </a:lvl3pPr>
            <a:lvl4pPr lvl="3" algn="ctr" rtl="0">
              <a:lnSpc>
                <a:spcPct val="100000"/>
              </a:lnSpc>
              <a:spcBef>
                <a:spcPts val="0"/>
              </a:spcBef>
              <a:spcAft>
                <a:spcPts val="0"/>
              </a:spcAft>
              <a:buSzPts val="2100"/>
              <a:buChar char="●"/>
              <a:defRPr sz="2800"/>
            </a:lvl4pPr>
            <a:lvl5pPr lvl="4" algn="ctr" rtl="0">
              <a:lnSpc>
                <a:spcPct val="100000"/>
              </a:lnSpc>
              <a:spcBef>
                <a:spcPts val="0"/>
              </a:spcBef>
              <a:spcAft>
                <a:spcPts val="0"/>
              </a:spcAft>
              <a:buSzPts val="2100"/>
              <a:buChar char="○"/>
              <a:defRPr sz="2800"/>
            </a:lvl5pPr>
            <a:lvl6pPr lvl="5" algn="ctr" rtl="0">
              <a:lnSpc>
                <a:spcPct val="100000"/>
              </a:lnSpc>
              <a:spcBef>
                <a:spcPts val="0"/>
              </a:spcBef>
              <a:spcAft>
                <a:spcPts val="0"/>
              </a:spcAft>
              <a:buSzPts val="2100"/>
              <a:buChar char="■"/>
              <a:defRPr sz="2800"/>
            </a:lvl6pPr>
            <a:lvl7pPr lvl="6" algn="ctr" rtl="0">
              <a:lnSpc>
                <a:spcPct val="100000"/>
              </a:lnSpc>
              <a:spcBef>
                <a:spcPts val="0"/>
              </a:spcBef>
              <a:spcAft>
                <a:spcPts val="0"/>
              </a:spcAft>
              <a:buSzPts val="2100"/>
              <a:buChar char="●"/>
              <a:defRPr sz="2800"/>
            </a:lvl7pPr>
            <a:lvl8pPr lvl="7" algn="ctr" rtl="0">
              <a:lnSpc>
                <a:spcPct val="100000"/>
              </a:lnSpc>
              <a:spcBef>
                <a:spcPts val="0"/>
              </a:spcBef>
              <a:spcAft>
                <a:spcPts val="0"/>
              </a:spcAft>
              <a:buSzPts val="2100"/>
              <a:buChar char="○"/>
              <a:defRPr sz="2800"/>
            </a:lvl8pPr>
            <a:lvl9pPr lvl="8" algn="ctr" rtl="0">
              <a:lnSpc>
                <a:spcPct val="100000"/>
              </a:lnSpc>
              <a:spcBef>
                <a:spcPts val="0"/>
              </a:spcBef>
              <a:spcAft>
                <a:spcPts val="0"/>
              </a:spcAft>
              <a:buSzPts val="2100"/>
              <a:buChar char="■"/>
              <a:defRPr sz="2800"/>
            </a:lvl9pPr>
          </a:lstStyle>
          <a:p>
            <a:endParaRPr/>
          </a:p>
        </p:txBody>
      </p:sp>
    </p:spTree>
    <p:extLst>
      <p:ext uri="{BB962C8B-B14F-4D97-AF65-F5344CB8AC3E}">
        <p14:creationId xmlns:p14="http://schemas.microsoft.com/office/powerpoint/2010/main" val="4127084218"/>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Table of contents">
  <p:cSld name="Table of contents">
    <p:bg>
      <p:bgPr>
        <a:solidFill>
          <a:srgbClr val="B33B00"/>
        </a:solidFill>
        <a:effectLst/>
      </p:bgPr>
    </p:bg>
    <p:spTree>
      <p:nvGrpSpPr>
        <p:cNvPr id="1" name="Shape 7589"/>
        <p:cNvGrpSpPr/>
        <p:nvPr/>
      </p:nvGrpSpPr>
      <p:grpSpPr>
        <a:xfrm>
          <a:off x="0" y="0"/>
          <a:ext cx="0" cy="0"/>
          <a:chOff x="0" y="0"/>
          <a:chExt cx="0" cy="0"/>
        </a:xfrm>
      </p:grpSpPr>
      <p:grpSp>
        <p:nvGrpSpPr>
          <p:cNvPr id="7590" name="Google Shape;7590;p12"/>
          <p:cNvGrpSpPr/>
          <p:nvPr/>
        </p:nvGrpSpPr>
        <p:grpSpPr>
          <a:xfrm>
            <a:off x="-26733" y="-6491"/>
            <a:ext cx="12227873" cy="6889649"/>
            <a:chOff x="232500" y="742400"/>
            <a:chExt cx="6901125" cy="3999100"/>
          </a:xfrm>
        </p:grpSpPr>
        <p:sp>
          <p:nvSpPr>
            <p:cNvPr id="7591" name="Google Shape;7591;p12"/>
            <p:cNvSpPr/>
            <p:nvPr/>
          </p:nvSpPr>
          <p:spPr>
            <a:xfrm>
              <a:off x="4983800" y="1582375"/>
              <a:ext cx="128900" cy="22875"/>
            </a:xfrm>
            <a:custGeom>
              <a:avLst/>
              <a:gdLst/>
              <a:ahLst/>
              <a:cxnLst/>
              <a:rect l="l" t="t" r="r" b="b"/>
              <a:pathLst>
                <a:path w="5156" h="915" extrusionOk="0">
                  <a:moveTo>
                    <a:pt x="3722" y="0"/>
                  </a:moveTo>
                  <a:cubicBezTo>
                    <a:pt x="2242" y="0"/>
                    <a:pt x="321" y="115"/>
                    <a:pt x="1" y="915"/>
                  </a:cubicBezTo>
                  <a:cubicBezTo>
                    <a:pt x="1345" y="467"/>
                    <a:pt x="3362" y="243"/>
                    <a:pt x="5155" y="18"/>
                  </a:cubicBezTo>
                  <a:cubicBezTo>
                    <a:pt x="4835" y="18"/>
                    <a:pt x="4314" y="0"/>
                    <a:pt x="3722"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92" name="Google Shape;7592;p12"/>
            <p:cNvSpPr/>
            <p:nvPr/>
          </p:nvSpPr>
          <p:spPr>
            <a:xfrm>
              <a:off x="6037150" y="1596400"/>
              <a:ext cx="4700" cy="6500"/>
            </a:xfrm>
            <a:custGeom>
              <a:avLst/>
              <a:gdLst/>
              <a:ahLst/>
              <a:cxnLst/>
              <a:rect l="l" t="t" r="r" b="b"/>
              <a:pathLst>
                <a:path w="188" h="260" extrusionOk="0">
                  <a:moveTo>
                    <a:pt x="113" y="0"/>
                  </a:moveTo>
                  <a:cubicBezTo>
                    <a:pt x="85" y="0"/>
                    <a:pt x="48" y="35"/>
                    <a:pt x="1" y="130"/>
                  </a:cubicBezTo>
                  <a:cubicBezTo>
                    <a:pt x="48" y="225"/>
                    <a:pt x="85" y="259"/>
                    <a:pt x="113" y="259"/>
                  </a:cubicBezTo>
                  <a:cubicBezTo>
                    <a:pt x="188" y="259"/>
                    <a:pt x="188" y="0"/>
                    <a:pt x="11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93" name="Google Shape;7593;p12"/>
            <p:cNvSpPr/>
            <p:nvPr/>
          </p:nvSpPr>
          <p:spPr>
            <a:xfrm>
              <a:off x="6059575" y="1610850"/>
              <a:ext cx="11225" cy="4225"/>
            </a:xfrm>
            <a:custGeom>
              <a:avLst/>
              <a:gdLst/>
              <a:ahLst/>
              <a:cxnLst/>
              <a:rect l="l" t="t" r="r" b="b"/>
              <a:pathLst>
                <a:path w="449" h="169" extrusionOk="0">
                  <a:moveTo>
                    <a:pt x="0" y="0"/>
                  </a:moveTo>
                  <a:cubicBezTo>
                    <a:pt x="0" y="112"/>
                    <a:pt x="112" y="168"/>
                    <a:pt x="224" y="168"/>
                  </a:cubicBezTo>
                  <a:cubicBezTo>
                    <a:pt x="336" y="168"/>
                    <a:pt x="448" y="112"/>
                    <a:pt x="44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94" name="Google Shape;7594;p12"/>
            <p:cNvSpPr/>
            <p:nvPr/>
          </p:nvSpPr>
          <p:spPr>
            <a:xfrm>
              <a:off x="5073450" y="1615275"/>
              <a:ext cx="8625" cy="7950"/>
            </a:xfrm>
            <a:custGeom>
              <a:avLst/>
              <a:gdLst/>
              <a:ahLst/>
              <a:cxnLst/>
              <a:rect l="l" t="t" r="r" b="b"/>
              <a:pathLst>
                <a:path w="345" h="318" extrusionOk="0">
                  <a:moveTo>
                    <a:pt x="156" y="1"/>
                  </a:moveTo>
                  <a:cubicBezTo>
                    <a:pt x="117" y="1"/>
                    <a:pt x="66" y="14"/>
                    <a:pt x="1" y="47"/>
                  </a:cubicBezTo>
                  <a:cubicBezTo>
                    <a:pt x="1" y="47"/>
                    <a:pt x="1" y="271"/>
                    <a:pt x="1" y="271"/>
                  </a:cubicBezTo>
                  <a:cubicBezTo>
                    <a:pt x="33" y="304"/>
                    <a:pt x="66" y="318"/>
                    <a:pt x="97" y="318"/>
                  </a:cubicBezTo>
                  <a:cubicBezTo>
                    <a:pt x="245" y="318"/>
                    <a:pt x="344" y="1"/>
                    <a:pt x="156"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95" name="Google Shape;7595;p12"/>
            <p:cNvSpPr/>
            <p:nvPr/>
          </p:nvSpPr>
          <p:spPr>
            <a:xfrm>
              <a:off x="4967000" y="1619850"/>
              <a:ext cx="39250" cy="13425"/>
            </a:xfrm>
            <a:custGeom>
              <a:avLst/>
              <a:gdLst/>
              <a:ahLst/>
              <a:cxnLst/>
              <a:rect l="l" t="t" r="r" b="b"/>
              <a:pathLst>
                <a:path w="1570" h="537" extrusionOk="0">
                  <a:moveTo>
                    <a:pt x="1098" y="0"/>
                  </a:moveTo>
                  <a:cubicBezTo>
                    <a:pt x="601" y="0"/>
                    <a:pt x="0" y="208"/>
                    <a:pt x="0" y="537"/>
                  </a:cubicBezTo>
                  <a:cubicBezTo>
                    <a:pt x="673" y="312"/>
                    <a:pt x="1121" y="312"/>
                    <a:pt x="1569" y="88"/>
                  </a:cubicBezTo>
                  <a:cubicBezTo>
                    <a:pt x="1449" y="28"/>
                    <a:pt x="1281" y="0"/>
                    <a:pt x="109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96" name="Google Shape;7596;p12"/>
            <p:cNvSpPr/>
            <p:nvPr/>
          </p:nvSpPr>
          <p:spPr>
            <a:xfrm>
              <a:off x="5028700" y="1630075"/>
              <a:ext cx="16750" cy="9725"/>
            </a:xfrm>
            <a:custGeom>
              <a:avLst/>
              <a:gdLst/>
              <a:ahLst/>
              <a:cxnLst/>
              <a:rect l="l" t="t" r="r" b="b"/>
              <a:pathLst>
                <a:path w="670" h="389" extrusionOk="0">
                  <a:moveTo>
                    <a:pt x="406" y="0"/>
                  </a:moveTo>
                  <a:cubicBezTo>
                    <a:pt x="139" y="0"/>
                    <a:pt x="1" y="388"/>
                    <a:pt x="413" y="388"/>
                  </a:cubicBezTo>
                  <a:cubicBezTo>
                    <a:pt x="482" y="388"/>
                    <a:pt x="567" y="377"/>
                    <a:pt x="670" y="352"/>
                  </a:cubicBezTo>
                  <a:lnTo>
                    <a:pt x="670" y="128"/>
                  </a:lnTo>
                  <a:cubicBezTo>
                    <a:pt x="578" y="36"/>
                    <a:pt x="486" y="0"/>
                    <a:pt x="406"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97" name="Google Shape;7597;p12"/>
            <p:cNvSpPr/>
            <p:nvPr/>
          </p:nvSpPr>
          <p:spPr>
            <a:xfrm>
              <a:off x="1336300" y="1644450"/>
              <a:ext cx="5625" cy="2525"/>
            </a:xfrm>
            <a:custGeom>
              <a:avLst/>
              <a:gdLst/>
              <a:ahLst/>
              <a:cxnLst/>
              <a:rect l="l" t="t" r="r" b="b"/>
              <a:pathLst>
                <a:path w="225" h="101" extrusionOk="0">
                  <a:moveTo>
                    <a:pt x="0" y="1"/>
                  </a:moveTo>
                  <a:cubicBezTo>
                    <a:pt x="0" y="1"/>
                    <a:pt x="100" y="100"/>
                    <a:pt x="166" y="100"/>
                  </a:cubicBezTo>
                  <a:cubicBezTo>
                    <a:pt x="199" y="100"/>
                    <a:pt x="224" y="75"/>
                    <a:pt x="22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98" name="Google Shape;7598;p12"/>
            <p:cNvSpPr/>
            <p:nvPr/>
          </p:nvSpPr>
          <p:spPr>
            <a:xfrm>
              <a:off x="4384300" y="1664550"/>
              <a:ext cx="5625" cy="7950"/>
            </a:xfrm>
            <a:custGeom>
              <a:avLst/>
              <a:gdLst/>
              <a:ahLst/>
              <a:cxnLst/>
              <a:rect l="l" t="t" r="r" b="b"/>
              <a:pathLst>
                <a:path w="225" h="318" extrusionOk="0">
                  <a:moveTo>
                    <a:pt x="178" y="0"/>
                  </a:moveTo>
                  <a:cubicBezTo>
                    <a:pt x="112" y="0"/>
                    <a:pt x="0" y="159"/>
                    <a:pt x="0" y="317"/>
                  </a:cubicBezTo>
                  <a:cubicBezTo>
                    <a:pt x="0" y="317"/>
                    <a:pt x="224" y="317"/>
                    <a:pt x="224" y="93"/>
                  </a:cubicBezTo>
                  <a:cubicBezTo>
                    <a:pt x="224" y="28"/>
                    <a:pt x="205" y="0"/>
                    <a:pt x="17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99" name="Google Shape;7599;p12"/>
            <p:cNvSpPr/>
            <p:nvPr/>
          </p:nvSpPr>
          <p:spPr>
            <a:xfrm>
              <a:off x="5975525" y="1678075"/>
              <a:ext cx="14975" cy="7500"/>
            </a:xfrm>
            <a:custGeom>
              <a:avLst/>
              <a:gdLst/>
              <a:ahLst/>
              <a:cxnLst/>
              <a:rect l="l" t="t" r="r" b="b"/>
              <a:pathLst>
                <a:path w="599" h="300" extrusionOk="0">
                  <a:moveTo>
                    <a:pt x="0" y="0"/>
                  </a:moveTo>
                  <a:cubicBezTo>
                    <a:pt x="0" y="225"/>
                    <a:pt x="100" y="299"/>
                    <a:pt x="200" y="299"/>
                  </a:cubicBezTo>
                  <a:cubicBezTo>
                    <a:pt x="399" y="299"/>
                    <a:pt x="598" y="0"/>
                    <a:pt x="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00" name="Google Shape;7600;p12"/>
            <p:cNvSpPr/>
            <p:nvPr/>
          </p:nvSpPr>
          <p:spPr>
            <a:xfrm>
              <a:off x="5992325" y="1678075"/>
              <a:ext cx="22450" cy="11225"/>
            </a:xfrm>
            <a:custGeom>
              <a:avLst/>
              <a:gdLst/>
              <a:ahLst/>
              <a:cxnLst/>
              <a:rect l="l" t="t" r="r" b="b"/>
              <a:pathLst>
                <a:path w="898" h="449" extrusionOk="0">
                  <a:moveTo>
                    <a:pt x="225" y="0"/>
                  </a:moveTo>
                  <a:cubicBezTo>
                    <a:pt x="225" y="225"/>
                    <a:pt x="1" y="449"/>
                    <a:pt x="225" y="449"/>
                  </a:cubicBezTo>
                  <a:cubicBezTo>
                    <a:pt x="225" y="225"/>
                    <a:pt x="897" y="0"/>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01" name="Google Shape;7601;p12"/>
            <p:cNvSpPr/>
            <p:nvPr/>
          </p:nvSpPr>
          <p:spPr>
            <a:xfrm>
              <a:off x="6121200" y="1680450"/>
              <a:ext cx="4700" cy="6475"/>
            </a:xfrm>
            <a:custGeom>
              <a:avLst/>
              <a:gdLst/>
              <a:ahLst/>
              <a:cxnLst/>
              <a:rect l="l" t="t" r="r" b="b"/>
              <a:pathLst>
                <a:path w="188" h="259" extrusionOk="0">
                  <a:moveTo>
                    <a:pt x="113" y="0"/>
                  </a:moveTo>
                  <a:cubicBezTo>
                    <a:pt x="85" y="0"/>
                    <a:pt x="48" y="35"/>
                    <a:pt x="1" y="130"/>
                  </a:cubicBezTo>
                  <a:cubicBezTo>
                    <a:pt x="48" y="224"/>
                    <a:pt x="85" y="259"/>
                    <a:pt x="113" y="259"/>
                  </a:cubicBezTo>
                  <a:cubicBezTo>
                    <a:pt x="187" y="259"/>
                    <a:pt x="187" y="0"/>
                    <a:pt x="11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02" name="Google Shape;7602;p12"/>
            <p:cNvSpPr/>
            <p:nvPr/>
          </p:nvSpPr>
          <p:spPr>
            <a:xfrm>
              <a:off x="6001300" y="1682525"/>
              <a:ext cx="20450" cy="15525"/>
            </a:xfrm>
            <a:custGeom>
              <a:avLst/>
              <a:gdLst/>
              <a:ahLst/>
              <a:cxnLst/>
              <a:rect l="l" t="t" r="r" b="b"/>
              <a:pathLst>
                <a:path w="818" h="621" extrusionOk="0">
                  <a:moveTo>
                    <a:pt x="668" y="1"/>
                  </a:moveTo>
                  <a:cubicBezTo>
                    <a:pt x="644" y="1"/>
                    <a:pt x="602" y="15"/>
                    <a:pt x="538" y="47"/>
                  </a:cubicBezTo>
                  <a:cubicBezTo>
                    <a:pt x="0" y="47"/>
                    <a:pt x="323" y="620"/>
                    <a:pt x="589" y="620"/>
                  </a:cubicBezTo>
                  <a:cubicBezTo>
                    <a:pt x="655" y="620"/>
                    <a:pt x="718" y="584"/>
                    <a:pt x="762" y="495"/>
                  </a:cubicBezTo>
                  <a:cubicBezTo>
                    <a:pt x="378" y="495"/>
                    <a:pt x="817" y="1"/>
                    <a:pt x="66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03" name="Google Shape;7603;p12"/>
            <p:cNvSpPr/>
            <p:nvPr/>
          </p:nvSpPr>
          <p:spPr>
            <a:xfrm>
              <a:off x="6104400" y="1683675"/>
              <a:ext cx="11225" cy="25"/>
            </a:xfrm>
            <a:custGeom>
              <a:avLst/>
              <a:gdLst/>
              <a:ahLst/>
              <a:cxnLst/>
              <a:rect l="l" t="t" r="r" b="b"/>
              <a:pathLst>
                <a:path w="449" h="1" extrusionOk="0">
                  <a:moveTo>
                    <a:pt x="448" y="1"/>
                  </a:moveTo>
                  <a:lnTo>
                    <a:pt x="0" y="1"/>
                  </a:lnTo>
                  <a:cubicBezTo>
                    <a:pt x="0" y="1"/>
                    <a:pt x="448" y="1"/>
                    <a:pt x="44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04" name="Google Shape;7604;p12"/>
            <p:cNvSpPr/>
            <p:nvPr/>
          </p:nvSpPr>
          <p:spPr>
            <a:xfrm>
              <a:off x="6154825" y="1691650"/>
              <a:ext cx="4675" cy="6500"/>
            </a:xfrm>
            <a:custGeom>
              <a:avLst/>
              <a:gdLst/>
              <a:ahLst/>
              <a:cxnLst/>
              <a:rect l="l" t="t" r="r" b="b"/>
              <a:pathLst>
                <a:path w="187" h="260" extrusionOk="0">
                  <a:moveTo>
                    <a:pt x="112" y="0"/>
                  </a:moveTo>
                  <a:cubicBezTo>
                    <a:pt x="85" y="0"/>
                    <a:pt x="48" y="35"/>
                    <a:pt x="0" y="130"/>
                  </a:cubicBezTo>
                  <a:cubicBezTo>
                    <a:pt x="48" y="225"/>
                    <a:pt x="85" y="259"/>
                    <a:pt x="112" y="259"/>
                  </a:cubicBezTo>
                  <a:cubicBezTo>
                    <a:pt x="187" y="259"/>
                    <a:pt x="187" y="0"/>
                    <a:pt x="112"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05" name="Google Shape;7605;p12"/>
            <p:cNvSpPr/>
            <p:nvPr/>
          </p:nvSpPr>
          <p:spPr>
            <a:xfrm>
              <a:off x="5975525" y="1694875"/>
              <a:ext cx="11225" cy="2525"/>
            </a:xfrm>
            <a:custGeom>
              <a:avLst/>
              <a:gdLst/>
              <a:ahLst/>
              <a:cxnLst/>
              <a:rect l="l" t="t" r="r" b="b"/>
              <a:pathLst>
                <a:path w="449" h="101" extrusionOk="0">
                  <a:moveTo>
                    <a:pt x="0" y="1"/>
                  </a:moveTo>
                  <a:cubicBezTo>
                    <a:pt x="0" y="1"/>
                    <a:pt x="200" y="100"/>
                    <a:pt x="333" y="100"/>
                  </a:cubicBezTo>
                  <a:cubicBezTo>
                    <a:pt x="399" y="100"/>
                    <a:pt x="449" y="76"/>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06" name="Google Shape;7606;p12"/>
            <p:cNvSpPr/>
            <p:nvPr/>
          </p:nvSpPr>
          <p:spPr>
            <a:xfrm>
              <a:off x="6025950" y="1700475"/>
              <a:ext cx="15325" cy="13450"/>
            </a:xfrm>
            <a:custGeom>
              <a:avLst/>
              <a:gdLst/>
              <a:ahLst/>
              <a:cxnLst/>
              <a:rect l="l" t="t" r="r" b="b"/>
              <a:pathLst>
                <a:path w="613" h="538" extrusionOk="0">
                  <a:moveTo>
                    <a:pt x="449" y="1"/>
                  </a:moveTo>
                  <a:cubicBezTo>
                    <a:pt x="225" y="1"/>
                    <a:pt x="1" y="1"/>
                    <a:pt x="225" y="449"/>
                  </a:cubicBezTo>
                  <a:cubicBezTo>
                    <a:pt x="225" y="509"/>
                    <a:pt x="257" y="537"/>
                    <a:pt x="300" y="537"/>
                  </a:cubicBezTo>
                  <a:cubicBezTo>
                    <a:pt x="417" y="537"/>
                    <a:pt x="613" y="329"/>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07" name="Google Shape;7607;p12"/>
            <p:cNvSpPr/>
            <p:nvPr/>
          </p:nvSpPr>
          <p:spPr>
            <a:xfrm>
              <a:off x="1291475" y="1711700"/>
              <a:ext cx="25" cy="22425"/>
            </a:xfrm>
            <a:custGeom>
              <a:avLst/>
              <a:gdLst/>
              <a:ahLst/>
              <a:cxnLst/>
              <a:rect l="l" t="t" r="r" b="b"/>
              <a:pathLst>
                <a:path w="1" h="897" extrusionOk="0">
                  <a:moveTo>
                    <a:pt x="0" y="448"/>
                  </a:moveTo>
                  <a:cubicBezTo>
                    <a:pt x="0" y="897"/>
                    <a:pt x="0" y="0"/>
                    <a:pt x="0" y="448"/>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08" name="Google Shape;7608;p12"/>
            <p:cNvSpPr/>
            <p:nvPr/>
          </p:nvSpPr>
          <p:spPr>
            <a:xfrm>
              <a:off x="5913900" y="1711700"/>
              <a:ext cx="25" cy="22425"/>
            </a:xfrm>
            <a:custGeom>
              <a:avLst/>
              <a:gdLst/>
              <a:ahLst/>
              <a:cxnLst/>
              <a:rect l="l" t="t" r="r" b="b"/>
              <a:pathLst>
                <a:path w="1" h="897" extrusionOk="0">
                  <a:moveTo>
                    <a:pt x="0" y="448"/>
                  </a:moveTo>
                  <a:cubicBezTo>
                    <a:pt x="0" y="897"/>
                    <a:pt x="0" y="0"/>
                    <a:pt x="0" y="448"/>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09" name="Google Shape;7609;p12"/>
            <p:cNvSpPr/>
            <p:nvPr/>
          </p:nvSpPr>
          <p:spPr>
            <a:xfrm>
              <a:off x="6149225" y="1727325"/>
              <a:ext cx="7750" cy="5150"/>
            </a:xfrm>
            <a:custGeom>
              <a:avLst/>
              <a:gdLst/>
              <a:ahLst/>
              <a:cxnLst/>
              <a:rect l="l" t="t" r="r" b="b"/>
              <a:pathLst>
                <a:path w="310" h="206" extrusionOk="0">
                  <a:moveTo>
                    <a:pt x="99" y="0"/>
                  </a:moveTo>
                  <a:cubicBezTo>
                    <a:pt x="68" y="0"/>
                    <a:pt x="34" y="14"/>
                    <a:pt x="0" y="48"/>
                  </a:cubicBezTo>
                  <a:cubicBezTo>
                    <a:pt x="117" y="165"/>
                    <a:pt x="189" y="205"/>
                    <a:pt x="226" y="205"/>
                  </a:cubicBezTo>
                  <a:cubicBezTo>
                    <a:pt x="310" y="205"/>
                    <a:pt x="222" y="0"/>
                    <a:pt x="9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10" name="Google Shape;7610;p12"/>
            <p:cNvSpPr/>
            <p:nvPr/>
          </p:nvSpPr>
          <p:spPr>
            <a:xfrm>
              <a:off x="6085725" y="1728500"/>
              <a:ext cx="13100" cy="7500"/>
            </a:xfrm>
            <a:custGeom>
              <a:avLst/>
              <a:gdLst/>
              <a:ahLst/>
              <a:cxnLst/>
              <a:rect l="l" t="t" r="r" b="b"/>
              <a:pathLst>
                <a:path w="524" h="300" extrusionOk="0">
                  <a:moveTo>
                    <a:pt x="75" y="1"/>
                  </a:moveTo>
                  <a:cubicBezTo>
                    <a:pt x="0" y="225"/>
                    <a:pt x="50" y="299"/>
                    <a:pt x="125" y="299"/>
                  </a:cubicBezTo>
                  <a:cubicBezTo>
                    <a:pt x="274" y="299"/>
                    <a:pt x="523" y="1"/>
                    <a:pt x="7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11" name="Google Shape;7611;p12"/>
            <p:cNvSpPr/>
            <p:nvPr/>
          </p:nvSpPr>
          <p:spPr>
            <a:xfrm>
              <a:off x="2529725" y="1737225"/>
              <a:ext cx="5625" cy="6700"/>
            </a:xfrm>
            <a:custGeom>
              <a:avLst/>
              <a:gdLst/>
              <a:ahLst/>
              <a:cxnLst/>
              <a:rect l="l" t="t" r="r" b="b"/>
              <a:pathLst>
                <a:path w="225" h="268" extrusionOk="0">
                  <a:moveTo>
                    <a:pt x="58" y="0"/>
                  </a:moveTo>
                  <a:cubicBezTo>
                    <a:pt x="25" y="0"/>
                    <a:pt x="0" y="25"/>
                    <a:pt x="0" y="100"/>
                  </a:cubicBezTo>
                  <a:cubicBezTo>
                    <a:pt x="0" y="212"/>
                    <a:pt x="56" y="268"/>
                    <a:pt x="112" y="268"/>
                  </a:cubicBezTo>
                  <a:cubicBezTo>
                    <a:pt x="168" y="268"/>
                    <a:pt x="224" y="212"/>
                    <a:pt x="224" y="100"/>
                  </a:cubicBezTo>
                  <a:cubicBezTo>
                    <a:pt x="224" y="100"/>
                    <a:pt x="125" y="0"/>
                    <a:pt x="5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12" name="Google Shape;7612;p12"/>
            <p:cNvSpPr/>
            <p:nvPr/>
          </p:nvSpPr>
          <p:spPr>
            <a:xfrm>
              <a:off x="5969925" y="1734100"/>
              <a:ext cx="11225" cy="2525"/>
            </a:xfrm>
            <a:custGeom>
              <a:avLst/>
              <a:gdLst/>
              <a:ahLst/>
              <a:cxnLst/>
              <a:rect l="l" t="t" r="r" b="b"/>
              <a:pathLst>
                <a:path w="449" h="101" extrusionOk="0">
                  <a:moveTo>
                    <a:pt x="0" y="1"/>
                  </a:moveTo>
                  <a:cubicBezTo>
                    <a:pt x="0" y="1"/>
                    <a:pt x="200" y="100"/>
                    <a:pt x="332" y="100"/>
                  </a:cubicBezTo>
                  <a:cubicBezTo>
                    <a:pt x="399" y="100"/>
                    <a:pt x="449" y="75"/>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13" name="Google Shape;7613;p12"/>
            <p:cNvSpPr/>
            <p:nvPr/>
          </p:nvSpPr>
          <p:spPr>
            <a:xfrm>
              <a:off x="6059575" y="1728500"/>
              <a:ext cx="25" cy="22425"/>
            </a:xfrm>
            <a:custGeom>
              <a:avLst/>
              <a:gdLst/>
              <a:ahLst/>
              <a:cxnLst/>
              <a:rect l="l" t="t" r="r" b="b"/>
              <a:pathLst>
                <a:path w="1" h="897" extrusionOk="0">
                  <a:moveTo>
                    <a:pt x="0" y="449"/>
                  </a:moveTo>
                  <a:cubicBezTo>
                    <a:pt x="0" y="897"/>
                    <a:pt x="0" y="1"/>
                    <a:pt x="0" y="449"/>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14" name="Google Shape;7614;p12"/>
            <p:cNvSpPr/>
            <p:nvPr/>
          </p:nvSpPr>
          <p:spPr>
            <a:xfrm>
              <a:off x="6042750" y="1736975"/>
              <a:ext cx="4800" cy="8275"/>
            </a:xfrm>
            <a:custGeom>
              <a:avLst/>
              <a:gdLst/>
              <a:ahLst/>
              <a:cxnLst/>
              <a:rect l="l" t="t" r="r" b="b"/>
              <a:pathLst>
                <a:path w="192" h="331" extrusionOk="0">
                  <a:moveTo>
                    <a:pt x="98" y="1"/>
                  </a:moveTo>
                  <a:cubicBezTo>
                    <a:pt x="73" y="1"/>
                    <a:pt x="40" y="31"/>
                    <a:pt x="1" y="110"/>
                  </a:cubicBezTo>
                  <a:cubicBezTo>
                    <a:pt x="55" y="273"/>
                    <a:pt x="96" y="331"/>
                    <a:pt x="124" y="331"/>
                  </a:cubicBezTo>
                  <a:cubicBezTo>
                    <a:pt x="191" y="331"/>
                    <a:pt x="183" y="1"/>
                    <a:pt x="9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15" name="Google Shape;7615;p12"/>
            <p:cNvSpPr/>
            <p:nvPr/>
          </p:nvSpPr>
          <p:spPr>
            <a:xfrm>
              <a:off x="5852250" y="1745300"/>
              <a:ext cx="11250" cy="7950"/>
            </a:xfrm>
            <a:custGeom>
              <a:avLst/>
              <a:gdLst/>
              <a:ahLst/>
              <a:cxnLst/>
              <a:rect l="l" t="t" r="r" b="b"/>
              <a:pathLst>
                <a:path w="450" h="318" extrusionOk="0">
                  <a:moveTo>
                    <a:pt x="449" y="1"/>
                  </a:moveTo>
                  <a:cubicBezTo>
                    <a:pt x="1" y="1"/>
                    <a:pt x="1" y="1"/>
                    <a:pt x="1" y="225"/>
                  </a:cubicBezTo>
                  <a:cubicBezTo>
                    <a:pt x="67" y="291"/>
                    <a:pt x="132" y="318"/>
                    <a:pt x="192" y="318"/>
                  </a:cubicBezTo>
                  <a:cubicBezTo>
                    <a:pt x="337" y="318"/>
                    <a:pt x="449" y="159"/>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16" name="Google Shape;7616;p12"/>
            <p:cNvSpPr/>
            <p:nvPr/>
          </p:nvSpPr>
          <p:spPr>
            <a:xfrm>
              <a:off x="6003550" y="1745400"/>
              <a:ext cx="4775" cy="8275"/>
            </a:xfrm>
            <a:custGeom>
              <a:avLst/>
              <a:gdLst/>
              <a:ahLst/>
              <a:cxnLst/>
              <a:rect l="l" t="t" r="r" b="b"/>
              <a:pathLst>
                <a:path w="191" h="331" extrusionOk="0">
                  <a:moveTo>
                    <a:pt x="124" y="0"/>
                  </a:moveTo>
                  <a:cubicBezTo>
                    <a:pt x="96" y="0"/>
                    <a:pt x="54" y="58"/>
                    <a:pt x="0" y="221"/>
                  </a:cubicBezTo>
                  <a:cubicBezTo>
                    <a:pt x="40" y="300"/>
                    <a:pt x="72" y="330"/>
                    <a:pt x="98" y="330"/>
                  </a:cubicBezTo>
                  <a:cubicBezTo>
                    <a:pt x="182" y="330"/>
                    <a:pt x="191" y="0"/>
                    <a:pt x="1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17" name="Google Shape;7617;p12"/>
            <p:cNvSpPr/>
            <p:nvPr/>
          </p:nvSpPr>
          <p:spPr>
            <a:xfrm>
              <a:off x="5975525" y="1753275"/>
              <a:ext cx="4700" cy="6500"/>
            </a:xfrm>
            <a:custGeom>
              <a:avLst/>
              <a:gdLst/>
              <a:ahLst/>
              <a:cxnLst/>
              <a:rect l="l" t="t" r="r" b="b"/>
              <a:pathLst>
                <a:path w="188" h="260" extrusionOk="0">
                  <a:moveTo>
                    <a:pt x="113" y="1"/>
                  </a:moveTo>
                  <a:cubicBezTo>
                    <a:pt x="85" y="1"/>
                    <a:pt x="48" y="35"/>
                    <a:pt x="0" y="130"/>
                  </a:cubicBezTo>
                  <a:cubicBezTo>
                    <a:pt x="48" y="225"/>
                    <a:pt x="85" y="259"/>
                    <a:pt x="113" y="259"/>
                  </a:cubicBezTo>
                  <a:cubicBezTo>
                    <a:pt x="187" y="259"/>
                    <a:pt x="187" y="1"/>
                    <a:pt x="11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18" name="Google Shape;7618;p12"/>
            <p:cNvSpPr/>
            <p:nvPr/>
          </p:nvSpPr>
          <p:spPr>
            <a:xfrm>
              <a:off x="6261275" y="1755650"/>
              <a:ext cx="23300" cy="6500"/>
            </a:xfrm>
            <a:custGeom>
              <a:avLst/>
              <a:gdLst/>
              <a:ahLst/>
              <a:cxnLst/>
              <a:rect l="l" t="t" r="r" b="b"/>
              <a:pathLst>
                <a:path w="932" h="260" extrusionOk="0">
                  <a:moveTo>
                    <a:pt x="398" y="0"/>
                  </a:moveTo>
                  <a:cubicBezTo>
                    <a:pt x="201" y="0"/>
                    <a:pt x="0" y="70"/>
                    <a:pt x="0" y="259"/>
                  </a:cubicBezTo>
                  <a:lnTo>
                    <a:pt x="673" y="259"/>
                  </a:lnTo>
                  <a:cubicBezTo>
                    <a:pt x="932" y="130"/>
                    <a:pt x="667" y="0"/>
                    <a:pt x="39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19" name="Google Shape;7619;p12"/>
            <p:cNvSpPr/>
            <p:nvPr/>
          </p:nvSpPr>
          <p:spPr>
            <a:xfrm>
              <a:off x="5745800" y="1756525"/>
              <a:ext cx="16825" cy="7950"/>
            </a:xfrm>
            <a:custGeom>
              <a:avLst/>
              <a:gdLst/>
              <a:ahLst/>
              <a:cxnLst/>
              <a:rect l="l" t="t" r="r" b="b"/>
              <a:pathLst>
                <a:path w="673" h="318" extrusionOk="0">
                  <a:moveTo>
                    <a:pt x="673" y="0"/>
                  </a:moveTo>
                  <a:cubicBezTo>
                    <a:pt x="225" y="0"/>
                    <a:pt x="1" y="0"/>
                    <a:pt x="1" y="224"/>
                  </a:cubicBezTo>
                  <a:cubicBezTo>
                    <a:pt x="66" y="290"/>
                    <a:pt x="151" y="317"/>
                    <a:pt x="238" y="317"/>
                  </a:cubicBezTo>
                  <a:cubicBezTo>
                    <a:pt x="449" y="317"/>
                    <a:pt x="673" y="159"/>
                    <a:pt x="67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20" name="Google Shape;7620;p12"/>
            <p:cNvSpPr/>
            <p:nvPr/>
          </p:nvSpPr>
          <p:spPr>
            <a:xfrm>
              <a:off x="5807425" y="1758875"/>
              <a:ext cx="4700" cy="6500"/>
            </a:xfrm>
            <a:custGeom>
              <a:avLst/>
              <a:gdLst/>
              <a:ahLst/>
              <a:cxnLst/>
              <a:rect l="l" t="t" r="r" b="b"/>
              <a:pathLst>
                <a:path w="188" h="260" extrusionOk="0">
                  <a:moveTo>
                    <a:pt x="113" y="1"/>
                  </a:moveTo>
                  <a:cubicBezTo>
                    <a:pt x="86" y="1"/>
                    <a:pt x="48" y="35"/>
                    <a:pt x="1" y="130"/>
                  </a:cubicBezTo>
                  <a:cubicBezTo>
                    <a:pt x="48" y="225"/>
                    <a:pt x="86" y="260"/>
                    <a:pt x="113" y="260"/>
                  </a:cubicBezTo>
                  <a:cubicBezTo>
                    <a:pt x="188" y="260"/>
                    <a:pt x="188" y="1"/>
                    <a:pt x="11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21" name="Google Shape;7621;p12"/>
            <p:cNvSpPr/>
            <p:nvPr/>
          </p:nvSpPr>
          <p:spPr>
            <a:xfrm>
              <a:off x="6022000" y="1754200"/>
              <a:ext cx="20775" cy="7950"/>
            </a:xfrm>
            <a:custGeom>
              <a:avLst/>
              <a:gdLst/>
              <a:ahLst/>
              <a:cxnLst/>
              <a:rect l="l" t="t" r="r" b="b"/>
              <a:pathLst>
                <a:path w="831" h="318" extrusionOk="0">
                  <a:moveTo>
                    <a:pt x="473" y="0"/>
                  </a:moveTo>
                  <a:cubicBezTo>
                    <a:pt x="290" y="0"/>
                    <a:pt x="0" y="159"/>
                    <a:pt x="159" y="317"/>
                  </a:cubicBezTo>
                  <a:cubicBezTo>
                    <a:pt x="607" y="317"/>
                    <a:pt x="831" y="317"/>
                    <a:pt x="607" y="93"/>
                  </a:cubicBezTo>
                  <a:cubicBezTo>
                    <a:pt x="607" y="27"/>
                    <a:pt x="549" y="0"/>
                    <a:pt x="47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22" name="Google Shape;7622;p12"/>
            <p:cNvSpPr/>
            <p:nvPr/>
          </p:nvSpPr>
          <p:spPr>
            <a:xfrm>
              <a:off x="5521675" y="1762125"/>
              <a:ext cx="28050" cy="34525"/>
            </a:xfrm>
            <a:custGeom>
              <a:avLst/>
              <a:gdLst/>
              <a:ahLst/>
              <a:cxnLst/>
              <a:rect l="l" t="t" r="r" b="b"/>
              <a:pathLst>
                <a:path w="1122" h="1381" extrusionOk="0">
                  <a:moveTo>
                    <a:pt x="1" y="0"/>
                  </a:moveTo>
                  <a:cubicBezTo>
                    <a:pt x="1" y="601"/>
                    <a:pt x="180" y="1380"/>
                    <a:pt x="857" y="1380"/>
                  </a:cubicBezTo>
                  <a:cubicBezTo>
                    <a:pt x="938" y="1380"/>
                    <a:pt x="1026" y="1369"/>
                    <a:pt x="1122" y="1345"/>
                  </a:cubicBezTo>
                  <a:cubicBezTo>
                    <a:pt x="673" y="897"/>
                    <a:pt x="897" y="0"/>
                    <a:pt x="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23" name="Google Shape;7623;p12"/>
            <p:cNvSpPr/>
            <p:nvPr/>
          </p:nvSpPr>
          <p:spPr>
            <a:xfrm>
              <a:off x="5986725" y="1767725"/>
              <a:ext cx="25" cy="25"/>
            </a:xfrm>
            <a:custGeom>
              <a:avLst/>
              <a:gdLst/>
              <a:ahLst/>
              <a:cxnLst/>
              <a:rect l="l" t="t" r="r" b="b"/>
              <a:pathLst>
                <a:path w="1" h="1" extrusionOk="0">
                  <a:moveTo>
                    <a:pt x="1" y="0"/>
                  </a:move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24" name="Google Shape;7624;p12"/>
            <p:cNvSpPr/>
            <p:nvPr/>
          </p:nvSpPr>
          <p:spPr>
            <a:xfrm>
              <a:off x="5981125" y="1767725"/>
              <a:ext cx="5625" cy="16825"/>
            </a:xfrm>
            <a:custGeom>
              <a:avLst/>
              <a:gdLst/>
              <a:ahLst/>
              <a:cxnLst/>
              <a:rect l="l" t="t" r="r" b="b"/>
              <a:pathLst>
                <a:path w="225" h="673" extrusionOk="0">
                  <a:moveTo>
                    <a:pt x="225" y="0"/>
                  </a:moveTo>
                  <a:lnTo>
                    <a:pt x="225" y="0"/>
                  </a:lnTo>
                  <a:cubicBezTo>
                    <a:pt x="1" y="673"/>
                    <a:pt x="225" y="0"/>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25" name="Google Shape;7625;p12"/>
            <p:cNvSpPr/>
            <p:nvPr/>
          </p:nvSpPr>
          <p:spPr>
            <a:xfrm>
              <a:off x="5947500" y="1770600"/>
              <a:ext cx="4800" cy="8275"/>
            </a:xfrm>
            <a:custGeom>
              <a:avLst/>
              <a:gdLst/>
              <a:ahLst/>
              <a:cxnLst/>
              <a:rect l="l" t="t" r="r" b="b"/>
              <a:pathLst>
                <a:path w="192" h="331" extrusionOk="0">
                  <a:moveTo>
                    <a:pt x="98" y="0"/>
                  </a:moveTo>
                  <a:cubicBezTo>
                    <a:pt x="73" y="0"/>
                    <a:pt x="40" y="31"/>
                    <a:pt x="1" y="109"/>
                  </a:cubicBezTo>
                  <a:cubicBezTo>
                    <a:pt x="55" y="273"/>
                    <a:pt x="96" y="330"/>
                    <a:pt x="124" y="330"/>
                  </a:cubicBezTo>
                  <a:cubicBezTo>
                    <a:pt x="191" y="330"/>
                    <a:pt x="183" y="0"/>
                    <a:pt x="9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26" name="Google Shape;7626;p12"/>
            <p:cNvSpPr/>
            <p:nvPr/>
          </p:nvSpPr>
          <p:spPr>
            <a:xfrm>
              <a:off x="6003550" y="1770600"/>
              <a:ext cx="4775" cy="8275"/>
            </a:xfrm>
            <a:custGeom>
              <a:avLst/>
              <a:gdLst/>
              <a:ahLst/>
              <a:cxnLst/>
              <a:rect l="l" t="t" r="r" b="b"/>
              <a:pathLst>
                <a:path w="191" h="331" extrusionOk="0">
                  <a:moveTo>
                    <a:pt x="98" y="0"/>
                  </a:moveTo>
                  <a:cubicBezTo>
                    <a:pt x="72" y="0"/>
                    <a:pt x="40" y="31"/>
                    <a:pt x="0" y="109"/>
                  </a:cubicBezTo>
                  <a:cubicBezTo>
                    <a:pt x="54" y="273"/>
                    <a:pt x="96" y="330"/>
                    <a:pt x="124" y="330"/>
                  </a:cubicBezTo>
                  <a:cubicBezTo>
                    <a:pt x="191" y="330"/>
                    <a:pt x="182" y="0"/>
                    <a:pt x="9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27" name="Google Shape;7627;p12"/>
            <p:cNvSpPr/>
            <p:nvPr/>
          </p:nvSpPr>
          <p:spPr>
            <a:xfrm>
              <a:off x="5818650" y="1776600"/>
              <a:ext cx="11225" cy="7950"/>
            </a:xfrm>
            <a:custGeom>
              <a:avLst/>
              <a:gdLst/>
              <a:ahLst/>
              <a:cxnLst/>
              <a:rect l="l" t="t" r="r" b="b"/>
              <a:pathLst>
                <a:path w="449" h="318" extrusionOk="0">
                  <a:moveTo>
                    <a:pt x="257" y="1"/>
                  </a:moveTo>
                  <a:cubicBezTo>
                    <a:pt x="112" y="1"/>
                    <a:pt x="0" y="159"/>
                    <a:pt x="0" y="318"/>
                  </a:cubicBezTo>
                  <a:cubicBezTo>
                    <a:pt x="448" y="318"/>
                    <a:pt x="448" y="318"/>
                    <a:pt x="448" y="94"/>
                  </a:cubicBezTo>
                  <a:cubicBezTo>
                    <a:pt x="383" y="28"/>
                    <a:pt x="317" y="1"/>
                    <a:pt x="25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28" name="Google Shape;7628;p12"/>
            <p:cNvSpPr/>
            <p:nvPr/>
          </p:nvSpPr>
          <p:spPr>
            <a:xfrm>
              <a:off x="5869075" y="1778925"/>
              <a:ext cx="5625" cy="25"/>
            </a:xfrm>
            <a:custGeom>
              <a:avLst/>
              <a:gdLst/>
              <a:ahLst/>
              <a:cxnLst/>
              <a:rect l="l" t="t" r="r" b="b"/>
              <a:pathLst>
                <a:path w="225" h="1" extrusionOk="0">
                  <a:moveTo>
                    <a:pt x="224" y="1"/>
                  </a:moveTo>
                  <a:lnTo>
                    <a:pt x="0" y="1"/>
                  </a:lnTo>
                  <a:cubicBezTo>
                    <a:pt x="0" y="1"/>
                    <a:pt x="224" y="1"/>
                    <a:pt x="22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29" name="Google Shape;7629;p12"/>
            <p:cNvSpPr/>
            <p:nvPr/>
          </p:nvSpPr>
          <p:spPr>
            <a:xfrm>
              <a:off x="5745800" y="1783750"/>
              <a:ext cx="7700" cy="7325"/>
            </a:xfrm>
            <a:custGeom>
              <a:avLst/>
              <a:gdLst/>
              <a:ahLst/>
              <a:cxnLst/>
              <a:rect l="l" t="t" r="r" b="b"/>
              <a:pathLst>
                <a:path w="308" h="293" extrusionOk="0">
                  <a:moveTo>
                    <a:pt x="235" y="1"/>
                  </a:moveTo>
                  <a:cubicBezTo>
                    <a:pt x="200" y="1"/>
                    <a:pt x="127" y="66"/>
                    <a:pt x="1" y="256"/>
                  </a:cubicBezTo>
                  <a:cubicBezTo>
                    <a:pt x="27" y="282"/>
                    <a:pt x="53" y="293"/>
                    <a:pt x="78" y="293"/>
                  </a:cubicBezTo>
                  <a:cubicBezTo>
                    <a:pt x="207" y="293"/>
                    <a:pt x="308" y="1"/>
                    <a:pt x="23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30" name="Google Shape;7630;p12"/>
            <p:cNvSpPr/>
            <p:nvPr/>
          </p:nvSpPr>
          <p:spPr>
            <a:xfrm>
              <a:off x="5848975" y="1786450"/>
              <a:ext cx="14525" cy="9300"/>
            </a:xfrm>
            <a:custGeom>
              <a:avLst/>
              <a:gdLst/>
              <a:ahLst/>
              <a:cxnLst/>
              <a:rect l="l" t="t" r="r" b="b"/>
              <a:pathLst>
                <a:path w="581" h="372" extrusionOk="0">
                  <a:moveTo>
                    <a:pt x="205" y="1"/>
                  </a:moveTo>
                  <a:cubicBezTo>
                    <a:pt x="100" y="1"/>
                    <a:pt x="1" y="109"/>
                    <a:pt x="132" y="372"/>
                  </a:cubicBezTo>
                  <a:cubicBezTo>
                    <a:pt x="356" y="372"/>
                    <a:pt x="580" y="372"/>
                    <a:pt x="356" y="148"/>
                  </a:cubicBezTo>
                  <a:cubicBezTo>
                    <a:pt x="356" y="55"/>
                    <a:pt x="279" y="1"/>
                    <a:pt x="20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31" name="Google Shape;7631;p12"/>
            <p:cNvSpPr/>
            <p:nvPr/>
          </p:nvSpPr>
          <p:spPr>
            <a:xfrm>
              <a:off x="5219125" y="1795725"/>
              <a:ext cx="11225" cy="5650"/>
            </a:xfrm>
            <a:custGeom>
              <a:avLst/>
              <a:gdLst/>
              <a:ahLst/>
              <a:cxnLst/>
              <a:rect l="l" t="t" r="r" b="b"/>
              <a:pathLst>
                <a:path w="449" h="226" extrusionOk="0">
                  <a:moveTo>
                    <a:pt x="449" y="1"/>
                  </a:moveTo>
                  <a:cubicBezTo>
                    <a:pt x="225" y="1"/>
                    <a:pt x="225" y="225"/>
                    <a:pt x="1" y="225"/>
                  </a:cubicBezTo>
                  <a:cubicBezTo>
                    <a:pt x="225" y="225"/>
                    <a:pt x="449" y="225"/>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32" name="Google Shape;7632;p12"/>
            <p:cNvSpPr/>
            <p:nvPr/>
          </p:nvSpPr>
          <p:spPr>
            <a:xfrm>
              <a:off x="5729000" y="1793425"/>
              <a:ext cx="11225" cy="7950"/>
            </a:xfrm>
            <a:custGeom>
              <a:avLst/>
              <a:gdLst/>
              <a:ahLst/>
              <a:cxnLst/>
              <a:rect l="l" t="t" r="r" b="b"/>
              <a:pathLst>
                <a:path w="449" h="318" extrusionOk="0">
                  <a:moveTo>
                    <a:pt x="257" y="0"/>
                  </a:moveTo>
                  <a:cubicBezTo>
                    <a:pt x="112" y="0"/>
                    <a:pt x="0" y="159"/>
                    <a:pt x="0" y="317"/>
                  </a:cubicBezTo>
                  <a:cubicBezTo>
                    <a:pt x="449" y="317"/>
                    <a:pt x="449" y="317"/>
                    <a:pt x="449" y="93"/>
                  </a:cubicBezTo>
                  <a:cubicBezTo>
                    <a:pt x="383" y="27"/>
                    <a:pt x="317" y="0"/>
                    <a:pt x="25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33" name="Google Shape;7633;p12"/>
            <p:cNvSpPr/>
            <p:nvPr/>
          </p:nvSpPr>
          <p:spPr>
            <a:xfrm>
              <a:off x="5745800" y="1795725"/>
              <a:ext cx="28050" cy="11250"/>
            </a:xfrm>
            <a:custGeom>
              <a:avLst/>
              <a:gdLst/>
              <a:ahLst/>
              <a:cxnLst/>
              <a:rect l="l" t="t" r="r" b="b"/>
              <a:pathLst>
                <a:path w="1122" h="450" extrusionOk="0">
                  <a:moveTo>
                    <a:pt x="225" y="1"/>
                  </a:moveTo>
                  <a:cubicBezTo>
                    <a:pt x="1" y="449"/>
                    <a:pt x="225" y="449"/>
                    <a:pt x="673" y="449"/>
                  </a:cubicBezTo>
                  <a:cubicBezTo>
                    <a:pt x="673" y="225"/>
                    <a:pt x="1121" y="1"/>
                    <a:pt x="22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34" name="Google Shape;7634;p12"/>
            <p:cNvSpPr/>
            <p:nvPr/>
          </p:nvSpPr>
          <p:spPr>
            <a:xfrm>
              <a:off x="5846650" y="1823750"/>
              <a:ext cx="11225" cy="25"/>
            </a:xfrm>
            <a:custGeom>
              <a:avLst/>
              <a:gdLst/>
              <a:ahLst/>
              <a:cxnLst/>
              <a:rect l="l" t="t" r="r" b="b"/>
              <a:pathLst>
                <a:path w="449" h="1" extrusionOk="0">
                  <a:moveTo>
                    <a:pt x="1" y="0"/>
                  </a:moveTo>
                  <a:lnTo>
                    <a:pt x="225" y="0"/>
                  </a:lnTo>
                  <a:cubicBezTo>
                    <a:pt x="449" y="0"/>
                    <a:pt x="1" y="0"/>
                    <a:pt x="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35" name="Google Shape;7635;p12"/>
            <p:cNvSpPr/>
            <p:nvPr/>
          </p:nvSpPr>
          <p:spPr>
            <a:xfrm>
              <a:off x="5913900" y="1798850"/>
              <a:ext cx="5625" cy="2525"/>
            </a:xfrm>
            <a:custGeom>
              <a:avLst/>
              <a:gdLst/>
              <a:ahLst/>
              <a:cxnLst/>
              <a:rect l="l" t="t" r="r" b="b"/>
              <a:pathLst>
                <a:path w="225" h="101" extrusionOk="0">
                  <a:moveTo>
                    <a:pt x="166" y="0"/>
                  </a:moveTo>
                  <a:cubicBezTo>
                    <a:pt x="100" y="0"/>
                    <a:pt x="0" y="100"/>
                    <a:pt x="0" y="100"/>
                  </a:cubicBezTo>
                  <a:lnTo>
                    <a:pt x="224" y="100"/>
                  </a:lnTo>
                  <a:cubicBezTo>
                    <a:pt x="224" y="25"/>
                    <a:pt x="199" y="0"/>
                    <a:pt x="166"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36" name="Google Shape;7636;p12"/>
            <p:cNvSpPr/>
            <p:nvPr/>
          </p:nvSpPr>
          <p:spPr>
            <a:xfrm>
              <a:off x="5930700" y="1801350"/>
              <a:ext cx="11225" cy="2500"/>
            </a:xfrm>
            <a:custGeom>
              <a:avLst/>
              <a:gdLst/>
              <a:ahLst/>
              <a:cxnLst/>
              <a:rect l="l" t="t" r="r" b="b"/>
              <a:pathLst>
                <a:path w="449" h="100" extrusionOk="0">
                  <a:moveTo>
                    <a:pt x="1" y="0"/>
                  </a:moveTo>
                  <a:cubicBezTo>
                    <a:pt x="1" y="75"/>
                    <a:pt x="50" y="100"/>
                    <a:pt x="117" y="100"/>
                  </a:cubicBezTo>
                  <a:cubicBezTo>
                    <a:pt x="250" y="100"/>
                    <a:pt x="449" y="0"/>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37" name="Google Shape;7637;p12"/>
            <p:cNvSpPr/>
            <p:nvPr/>
          </p:nvSpPr>
          <p:spPr>
            <a:xfrm>
              <a:off x="5824250" y="1810050"/>
              <a:ext cx="5625" cy="2525"/>
            </a:xfrm>
            <a:custGeom>
              <a:avLst/>
              <a:gdLst/>
              <a:ahLst/>
              <a:cxnLst/>
              <a:rect l="l" t="t" r="r" b="b"/>
              <a:pathLst>
                <a:path w="225" h="101" extrusionOk="0">
                  <a:moveTo>
                    <a:pt x="58" y="1"/>
                  </a:moveTo>
                  <a:cubicBezTo>
                    <a:pt x="25" y="1"/>
                    <a:pt x="0" y="26"/>
                    <a:pt x="0" y="100"/>
                  </a:cubicBezTo>
                  <a:lnTo>
                    <a:pt x="224" y="100"/>
                  </a:lnTo>
                  <a:cubicBezTo>
                    <a:pt x="224" y="100"/>
                    <a:pt x="125" y="1"/>
                    <a:pt x="5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38" name="Google Shape;7638;p12"/>
            <p:cNvSpPr/>
            <p:nvPr/>
          </p:nvSpPr>
          <p:spPr>
            <a:xfrm>
              <a:off x="5521675" y="1811425"/>
              <a:ext cx="37700" cy="17950"/>
            </a:xfrm>
            <a:custGeom>
              <a:avLst/>
              <a:gdLst/>
              <a:ahLst/>
              <a:cxnLst/>
              <a:rect l="l" t="t" r="r" b="b"/>
              <a:pathLst>
                <a:path w="1508" h="718" extrusionOk="0">
                  <a:moveTo>
                    <a:pt x="152" y="0"/>
                  </a:moveTo>
                  <a:cubicBezTo>
                    <a:pt x="85" y="0"/>
                    <a:pt x="32" y="14"/>
                    <a:pt x="1" y="45"/>
                  </a:cubicBezTo>
                  <a:cubicBezTo>
                    <a:pt x="449" y="45"/>
                    <a:pt x="673" y="718"/>
                    <a:pt x="1122" y="718"/>
                  </a:cubicBezTo>
                  <a:cubicBezTo>
                    <a:pt x="1507" y="525"/>
                    <a:pt x="566" y="0"/>
                    <a:pt x="152"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39" name="Google Shape;7639;p12"/>
            <p:cNvSpPr/>
            <p:nvPr/>
          </p:nvSpPr>
          <p:spPr>
            <a:xfrm>
              <a:off x="5566500" y="1812550"/>
              <a:ext cx="11250" cy="11225"/>
            </a:xfrm>
            <a:custGeom>
              <a:avLst/>
              <a:gdLst/>
              <a:ahLst/>
              <a:cxnLst/>
              <a:rect l="l" t="t" r="r" b="b"/>
              <a:pathLst>
                <a:path w="450" h="449" extrusionOk="0">
                  <a:moveTo>
                    <a:pt x="1" y="0"/>
                  </a:moveTo>
                  <a:lnTo>
                    <a:pt x="449" y="448"/>
                  </a:lnTo>
                  <a:cubicBezTo>
                    <a:pt x="449" y="224"/>
                    <a:pt x="449" y="224"/>
                    <a:pt x="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40" name="Google Shape;7640;p12"/>
            <p:cNvSpPr/>
            <p:nvPr/>
          </p:nvSpPr>
          <p:spPr>
            <a:xfrm>
              <a:off x="5729000" y="1818150"/>
              <a:ext cx="11225" cy="2500"/>
            </a:xfrm>
            <a:custGeom>
              <a:avLst/>
              <a:gdLst/>
              <a:ahLst/>
              <a:cxnLst/>
              <a:rect l="l" t="t" r="r" b="b"/>
              <a:pathLst>
                <a:path w="449" h="100" extrusionOk="0">
                  <a:moveTo>
                    <a:pt x="0" y="0"/>
                  </a:moveTo>
                  <a:cubicBezTo>
                    <a:pt x="0" y="0"/>
                    <a:pt x="200" y="100"/>
                    <a:pt x="332" y="100"/>
                  </a:cubicBezTo>
                  <a:cubicBezTo>
                    <a:pt x="399" y="100"/>
                    <a:pt x="449" y="75"/>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41" name="Google Shape;7641;p12"/>
            <p:cNvSpPr/>
            <p:nvPr/>
          </p:nvSpPr>
          <p:spPr>
            <a:xfrm>
              <a:off x="6278075" y="1829350"/>
              <a:ext cx="84075" cy="50450"/>
            </a:xfrm>
            <a:custGeom>
              <a:avLst/>
              <a:gdLst/>
              <a:ahLst/>
              <a:cxnLst/>
              <a:rect l="l" t="t" r="r" b="b"/>
              <a:pathLst>
                <a:path w="3363" h="2018" extrusionOk="0">
                  <a:moveTo>
                    <a:pt x="1" y="1"/>
                  </a:moveTo>
                  <a:lnTo>
                    <a:pt x="3363" y="2018"/>
                  </a:lnTo>
                  <a:cubicBezTo>
                    <a:pt x="2242" y="1121"/>
                    <a:pt x="1121" y="449"/>
                    <a:pt x="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42" name="Google Shape;7642;p12"/>
            <p:cNvSpPr/>
            <p:nvPr/>
          </p:nvSpPr>
          <p:spPr>
            <a:xfrm>
              <a:off x="5569300" y="1829350"/>
              <a:ext cx="16850" cy="4225"/>
            </a:xfrm>
            <a:custGeom>
              <a:avLst/>
              <a:gdLst/>
              <a:ahLst/>
              <a:cxnLst/>
              <a:rect l="l" t="t" r="r" b="b"/>
              <a:pathLst>
                <a:path w="674" h="169" extrusionOk="0">
                  <a:moveTo>
                    <a:pt x="337" y="1"/>
                  </a:moveTo>
                  <a:cubicBezTo>
                    <a:pt x="1" y="113"/>
                    <a:pt x="169" y="169"/>
                    <a:pt x="337" y="169"/>
                  </a:cubicBezTo>
                  <a:cubicBezTo>
                    <a:pt x="505" y="169"/>
                    <a:pt x="673" y="113"/>
                    <a:pt x="33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43" name="Google Shape;7643;p12"/>
            <p:cNvSpPr/>
            <p:nvPr/>
          </p:nvSpPr>
          <p:spPr>
            <a:xfrm>
              <a:off x="5880275" y="1827025"/>
              <a:ext cx="11225" cy="7950"/>
            </a:xfrm>
            <a:custGeom>
              <a:avLst/>
              <a:gdLst/>
              <a:ahLst/>
              <a:cxnLst/>
              <a:rect l="l" t="t" r="r" b="b"/>
              <a:pathLst>
                <a:path w="449" h="318" extrusionOk="0">
                  <a:moveTo>
                    <a:pt x="159" y="1"/>
                  </a:moveTo>
                  <a:cubicBezTo>
                    <a:pt x="0" y="1"/>
                    <a:pt x="0" y="159"/>
                    <a:pt x="0" y="318"/>
                  </a:cubicBezTo>
                  <a:lnTo>
                    <a:pt x="449" y="94"/>
                  </a:lnTo>
                  <a:cubicBezTo>
                    <a:pt x="317" y="28"/>
                    <a:pt x="225" y="1"/>
                    <a:pt x="15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44" name="Google Shape;7644;p12"/>
            <p:cNvSpPr/>
            <p:nvPr/>
          </p:nvSpPr>
          <p:spPr>
            <a:xfrm>
              <a:off x="4429125" y="1831725"/>
              <a:ext cx="4675" cy="6500"/>
            </a:xfrm>
            <a:custGeom>
              <a:avLst/>
              <a:gdLst/>
              <a:ahLst/>
              <a:cxnLst/>
              <a:rect l="l" t="t" r="r" b="b"/>
              <a:pathLst>
                <a:path w="187" h="260" extrusionOk="0">
                  <a:moveTo>
                    <a:pt x="112" y="0"/>
                  </a:moveTo>
                  <a:cubicBezTo>
                    <a:pt x="85" y="0"/>
                    <a:pt x="47" y="35"/>
                    <a:pt x="0" y="130"/>
                  </a:cubicBezTo>
                  <a:cubicBezTo>
                    <a:pt x="47" y="224"/>
                    <a:pt x="85" y="259"/>
                    <a:pt x="112" y="259"/>
                  </a:cubicBezTo>
                  <a:cubicBezTo>
                    <a:pt x="187" y="259"/>
                    <a:pt x="187" y="0"/>
                    <a:pt x="112"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45" name="Google Shape;7645;p12"/>
            <p:cNvSpPr/>
            <p:nvPr/>
          </p:nvSpPr>
          <p:spPr>
            <a:xfrm>
              <a:off x="4434725" y="1851775"/>
              <a:ext cx="11225" cy="25"/>
            </a:xfrm>
            <a:custGeom>
              <a:avLst/>
              <a:gdLst/>
              <a:ahLst/>
              <a:cxnLst/>
              <a:rect l="l" t="t" r="r" b="b"/>
              <a:pathLst>
                <a:path w="449" h="1" extrusionOk="0">
                  <a:moveTo>
                    <a:pt x="0" y="0"/>
                  </a:moveTo>
                  <a:lnTo>
                    <a:pt x="448" y="0"/>
                  </a:lnTo>
                  <a:cubicBezTo>
                    <a:pt x="448" y="0"/>
                    <a:pt x="0" y="0"/>
                    <a:pt x="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46" name="Google Shape;7646;p12"/>
            <p:cNvSpPr/>
            <p:nvPr/>
          </p:nvSpPr>
          <p:spPr>
            <a:xfrm>
              <a:off x="5504875" y="1861825"/>
              <a:ext cx="26450" cy="12375"/>
            </a:xfrm>
            <a:custGeom>
              <a:avLst/>
              <a:gdLst/>
              <a:ahLst/>
              <a:cxnLst/>
              <a:rect l="l" t="t" r="r" b="b"/>
              <a:pathLst>
                <a:path w="1058" h="495" extrusionOk="0">
                  <a:moveTo>
                    <a:pt x="273" y="1"/>
                  </a:moveTo>
                  <a:cubicBezTo>
                    <a:pt x="188" y="1"/>
                    <a:pt x="97" y="14"/>
                    <a:pt x="1" y="46"/>
                  </a:cubicBezTo>
                  <a:cubicBezTo>
                    <a:pt x="1" y="270"/>
                    <a:pt x="1" y="495"/>
                    <a:pt x="673" y="495"/>
                  </a:cubicBezTo>
                  <a:cubicBezTo>
                    <a:pt x="1057" y="495"/>
                    <a:pt x="783" y="1"/>
                    <a:pt x="27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47" name="Google Shape;7647;p12"/>
            <p:cNvSpPr/>
            <p:nvPr/>
          </p:nvSpPr>
          <p:spPr>
            <a:xfrm>
              <a:off x="5527300" y="1866275"/>
              <a:ext cx="22425" cy="19775"/>
            </a:xfrm>
            <a:custGeom>
              <a:avLst/>
              <a:gdLst/>
              <a:ahLst/>
              <a:cxnLst/>
              <a:rect l="l" t="t" r="r" b="b"/>
              <a:pathLst>
                <a:path w="897" h="791" extrusionOk="0">
                  <a:moveTo>
                    <a:pt x="473" y="0"/>
                  </a:moveTo>
                  <a:cubicBezTo>
                    <a:pt x="405" y="0"/>
                    <a:pt x="321" y="28"/>
                    <a:pt x="224" y="92"/>
                  </a:cubicBezTo>
                  <a:cubicBezTo>
                    <a:pt x="897" y="317"/>
                    <a:pt x="0" y="541"/>
                    <a:pt x="0" y="765"/>
                  </a:cubicBezTo>
                  <a:cubicBezTo>
                    <a:pt x="70" y="782"/>
                    <a:pt x="134" y="790"/>
                    <a:pt x="193" y="790"/>
                  </a:cubicBezTo>
                  <a:cubicBezTo>
                    <a:pt x="783" y="790"/>
                    <a:pt x="841" y="0"/>
                    <a:pt x="47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48" name="Google Shape;7648;p12"/>
            <p:cNvSpPr/>
            <p:nvPr/>
          </p:nvSpPr>
          <p:spPr>
            <a:xfrm>
              <a:off x="4451525" y="1874175"/>
              <a:ext cx="16825" cy="11225"/>
            </a:xfrm>
            <a:custGeom>
              <a:avLst/>
              <a:gdLst/>
              <a:ahLst/>
              <a:cxnLst/>
              <a:rect l="l" t="t" r="r" b="b"/>
              <a:pathLst>
                <a:path w="673" h="449" extrusionOk="0">
                  <a:moveTo>
                    <a:pt x="0" y="1"/>
                  </a:moveTo>
                  <a:cubicBezTo>
                    <a:pt x="0" y="225"/>
                    <a:pt x="0" y="449"/>
                    <a:pt x="225" y="449"/>
                  </a:cubicBezTo>
                  <a:cubicBezTo>
                    <a:pt x="673" y="449"/>
                    <a:pt x="225" y="1"/>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49" name="Google Shape;7649;p12"/>
            <p:cNvSpPr/>
            <p:nvPr/>
          </p:nvSpPr>
          <p:spPr>
            <a:xfrm>
              <a:off x="5193525" y="1873025"/>
              <a:ext cx="20025" cy="12375"/>
            </a:xfrm>
            <a:custGeom>
              <a:avLst/>
              <a:gdLst/>
              <a:ahLst/>
              <a:cxnLst/>
              <a:rect l="l" t="t" r="r" b="b"/>
              <a:pathLst>
                <a:path w="801" h="495" extrusionOk="0">
                  <a:moveTo>
                    <a:pt x="682" y="1"/>
                  </a:moveTo>
                  <a:cubicBezTo>
                    <a:pt x="412" y="1"/>
                    <a:pt x="0" y="495"/>
                    <a:pt x="576" y="495"/>
                  </a:cubicBezTo>
                  <a:cubicBezTo>
                    <a:pt x="576" y="271"/>
                    <a:pt x="800" y="271"/>
                    <a:pt x="800" y="47"/>
                  </a:cubicBezTo>
                  <a:cubicBezTo>
                    <a:pt x="768" y="15"/>
                    <a:pt x="727" y="1"/>
                    <a:pt x="682"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50" name="Google Shape;7650;p12"/>
            <p:cNvSpPr/>
            <p:nvPr/>
          </p:nvSpPr>
          <p:spPr>
            <a:xfrm>
              <a:off x="5163100" y="1881175"/>
              <a:ext cx="28025" cy="10700"/>
            </a:xfrm>
            <a:custGeom>
              <a:avLst/>
              <a:gdLst/>
              <a:ahLst/>
              <a:cxnLst/>
              <a:rect l="l" t="t" r="r" b="b"/>
              <a:pathLst>
                <a:path w="1121" h="428" extrusionOk="0">
                  <a:moveTo>
                    <a:pt x="477" y="1"/>
                  </a:moveTo>
                  <a:cubicBezTo>
                    <a:pt x="281" y="1"/>
                    <a:pt x="112" y="57"/>
                    <a:pt x="0" y="169"/>
                  </a:cubicBezTo>
                  <a:cubicBezTo>
                    <a:pt x="0" y="358"/>
                    <a:pt x="201" y="428"/>
                    <a:pt x="432" y="428"/>
                  </a:cubicBezTo>
                  <a:cubicBezTo>
                    <a:pt x="747" y="428"/>
                    <a:pt x="1121" y="298"/>
                    <a:pt x="1121" y="169"/>
                  </a:cubicBezTo>
                  <a:cubicBezTo>
                    <a:pt x="897" y="57"/>
                    <a:pt x="673" y="1"/>
                    <a:pt x="47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51" name="Google Shape;7651;p12"/>
            <p:cNvSpPr/>
            <p:nvPr/>
          </p:nvSpPr>
          <p:spPr>
            <a:xfrm>
              <a:off x="5191125" y="1890975"/>
              <a:ext cx="39225" cy="11250"/>
            </a:xfrm>
            <a:custGeom>
              <a:avLst/>
              <a:gdLst/>
              <a:ahLst/>
              <a:cxnLst/>
              <a:rect l="l" t="t" r="r" b="b"/>
              <a:pathLst>
                <a:path w="1569" h="450" extrusionOk="0">
                  <a:moveTo>
                    <a:pt x="1569" y="1"/>
                  </a:moveTo>
                  <a:cubicBezTo>
                    <a:pt x="896" y="1"/>
                    <a:pt x="224" y="1"/>
                    <a:pt x="0" y="449"/>
                  </a:cubicBezTo>
                  <a:cubicBezTo>
                    <a:pt x="448" y="225"/>
                    <a:pt x="1345" y="449"/>
                    <a:pt x="156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52" name="Google Shape;7652;p12"/>
            <p:cNvSpPr/>
            <p:nvPr/>
          </p:nvSpPr>
          <p:spPr>
            <a:xfrm>
              <a:off x="5527300" y="1888250"/>
              <a:ext cx="4775" cy="8275"/>
            </a:xfrm>
            <a:custGeom>
              <a:avLst/>
              <a:gdLst/>
              <a:ahLst/>
              <a:cxnLst/>
              <a:rect l="l" t="t" r="r" b="b"/>
              <a:pathLst>
                <a:path w="191" h="331" extrusionOk="0">
                  <a:moveTo>
                    <a:pt x="98" y="1"/>
                  </a:moveTo>
                  <a:cubicBezTo>
                    <a:pt x="72" y="1"/>
                    <a:pt x="40" y="31"/>
                    <a:pt x="0" y="110"/>
                  </a:cubicBezTo>
                  <a:cubicBezTo>
                    <a:pt x="54" y="273"/>
                    <a:pt x="96" y="331"/>
                    <a:pt x="124" y="331"/>
                  </a:cubicBezTo>
                  <a:cubicBezTo>
                    <a:pt x="191" y="331"/>
                    <a:pt x="182" y="1"/>
                    <a:pt x="9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53" name="Google Shape;7653;p12"/>
            <p:cNvSpPr/>
            <p:nvPr/>
          </p:nvSpPr>
          <p:spPr>
            <a:xfrm>
              <a:off x="5129475" y="1904550"/>
              <a:ext cx="7850" cy="6500"/>
            </a:xfrm>
            <a:custGeom>
              <a:avLst/>
              <a:gdLst/>
              <a:ahLst/>
              <a:cxnLst/>
              <a:rect l="l" t="t" r="r" b="b"/>
              <a:pathLst>
                <a:path w="314" h="260" extrusionOk="0">
                  <a:moveTo>
                    <a:pt x="136" y="1"/>
                  </a:moveTo>
                  <a:cubicBezTo>
                    <a:pt x="95" y="1"/>
                    <a:pt x="48" y="36"/>
                    <a:pt x="1" y="130"/>
                  </a:cubicBezTo>
                  <a:cubicBezTo>
                    <a:pt x="95" y="225"/>
                    <a:pt x="160" y="260"/>
                    <a:pt x="201" y="260"/>
                  </a:cubicBezTo>
                  <a:cubicBezTo>
                    <a:pt x="313" y="260"/>
                    <a:pt x="249" y="1"/>
                    <a:pt x="136"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54" name="Google Shape;7654;p12"/>
            <p:cNvSpPr/>
            <p:nvPr/>
          </p:nvSpPr>
          <p:spPr>
            <a:xfrm>
              <a:off x="5572125" y="1915775"/>
              <a:ext cx="4675" cy="6475"/>
            </a:xfrm>
            <a:custGeom>
              <a:avLst/>
              <a:gdLst/>
              <a:ahLst/>
              <a:cxnLst/>
              <a:rect l="l" t="t" r="r" b="b"/>
              <a:pathLst>
                <a:path w="187" h="259" extrusionOk="0">
                  <a:moveTo>
                    <a:pt x="112" y="0"/>
                  </a:moveTo>
                  <a:cubicBezTo>
                    <a:pt x="85" y="0"/>
                    <a:pt x="47" y="35"/>
                    <a:pt x="0" y="129"/>
                  </a:cubicBezTo>
                  <a:cubicBezTo>
                    <a:pt x="47" y="224"/>
                    <a:pt x="85" y="259"/>
                    <a:pt x="112" y="259"/>
                  </a:cubicBezTo>
                  <a:cubicBezTo>
                    <a:pt x="187" y="259"/>
                    <a:pt x="187" y="0"/>
                    <a:pt x="112"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55" name="Google Shape;7655;p12"/>
            <p:cNvSpPr/>
            <p:nvPr/>
          </p:nvSpPr>
          <p:spPr>
            <a:xfrm>
              <a:off x="5510475" y="1914800"/>
              <a:ext cx="16850" cy="4225"/>
            </a:xfrm>
            <a:custGeom>
              <a:avLst/>
              <a:gdLst/>
              <a:ahLst/>
              <a:cxnLst/>
              <a:rect l="l" t="t" r="r" b="b"/>
              <a:pathLst>
                <a:path w="674" h="169" extrusionOk="0">
                  <a:moveTo>
                    <a:pt x="393" y="0"/>
                  </a:moveTo>
                  <a:cubicBezTo>
                    <a:pt x="225" y="0"/>
                    <a:pt x="1" y="56"/>
                    <a:pt x="1" y="168"/>
                  </a:cubicBezTo>
                  <a:lnTo>
                    <a:pt x="449" y="168"/>
                  </a:lnTo>
                  <a:cubicBezTo>
                    <a:pt x="673" y="56"/>
                    <a:pt x="561" y="0"/>
                    <a:pt x="39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56" name="Google Shape;7656;p12"/>
            <p:cNvSpPr/>
            <p:nvPr/>
          </p:nvSpPr>
          <p:spPr>
            <a:xfrm>
              <a:off x="5566500" y="1980625"/>
              <a:ext cx="16850" cy="11225"/>
            </a:xfrm>
            <a:custGeom>
              <a:avLst/>
              <a:gdLst/>
              <a:ahLst/>
              <a:cxnLst/>
              <a:rect l="l" t="t" r="r" b="b"/>
              <a:pathLst>
                <a:path w="674" h="449" extrusionOk="0">
                  <a:moveTo>
                    <a:pt x="1" y="1"/>
                  </a:moveTo>
                  <a:cubicBezTo>
                    <a:pt x="1" y="225"/>
                    <a:pt x="225" y="449"/>
                    <a:pt x="673" y="449"/>
                  </a:cubicBezTo>
                  <a:cubicBezTo>
                    <a:pt x="673" y="225"/>
                    <a:pt x="225" y="1"/>
                    <a:pt x="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57" name="Google Shape;7657;p12"/>
            <p:cNvSpPr/>
            <p:nvPr/>
          </p:nvSpPr>
          <p:spPr>
            <a:xfrm>
              <a:off x="5291975" y="2008650"/>
              <a:ext cx="11225" cy="7950"/>
            </a:xfrm>
            <a:custGeom>
              <a:avLst/>
              <a:gdLst/>
              <a:ahLst/>
              <a:cxnLst/>
              <a:rect l="l" t="t" r="r" b="b"/>
              <a:pathLst>
                <a:path w="449" h="318" extrusionOk="0">
                  <a:moveTo>
                    <a:pt x="448" y="0"/>
                  </a:moveTo>
                  <a:cubicBezTo>
                    <a:pt x="448" y="0"/>
                    <a:pt x="0" y="0"/>
                    <a:pt x="0" y="224"/>
                  </a:cubicBezTo>
                  <a:cubicBezTo>
                    <a:pt x="0" y="290"/>
                    <a:pt x="39" y="317"/>
                    <a:pt x="93" y="317"/>
                  </a:cubicBezTo>
                  <a:cubicBezTo>
                    <a:pt x="224" y="317"/>
                    <a:pt x="448" y="159"/>
                    <a:pt x="44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58" name="Google Shape;7658;p12"/>
            <p:cNvSpPr/>
            <p:nvPr/>
          </p:nvSpPr>
          <p:spPr>
            <a:xfrm>
              <a:off x="4675650" y="2019850"/>
              <a:ext cx="28025" cy="5625"/>
            </a:xfrm>
            <a:custGeom>
              <a:avLst/>
              <a:gdLst/>
              <a:ahLst/>
              <a:cxnLst/>
              <a:rect l="l" t="t" r="r" b="b"/>
              <a:pathLst>
                <a:path w="1121" h="225" extrusionOk="0">
                  <a:moveTo>
                    <a:pt x="0" y="1"/>
                  </a:moveTo>
                  <a:cubicBezTo>
                    <a:pt x="0" y="225"/>
                    <a:pt x="1121" y="225"/>
                    <a:pt x="1121" y="225"/>
                  </a:cubicBezTo>
                  <a:cubicBezTo>
                    <a:pt x="1009" y="113"/>
                    <a:pt x="841" y="113"/>
                    <a:pt x="645" y="113"/>
                  </a:cubicBezTo>
                  <a:cubicBezTo>
                    <a:pt x="448" y="113"/>
                    <a:pt x="224" y="113"/>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59" name="Google Shape;7659;p12"/>
            <p:cNvSpPr/>
            <p:nvPr/>
          </p:nvSpPr>
          <p:spPr>
            <a:xfrm>
              <a:off x="5286375" y="2033425"/>
              <a:ext cx="4675" cy="6500"/>
            </a:xfrm>
            <a:custGeom>
              <a:avLst/>
              <a:gdLst/>
              <a:ahLst/>
              <a:cxnLst/>
              <a:rect l="l" t="t" r="r" b="b"/>
              <a:pathLst>
                <a:path w="187" h="260" extrusionOk="0">
                  <a:moveTo>
                    <a:pt x="112" y="1"/>
                  </a:moveTo>
                  <a:cubicBezTo>
                    <a:pt x="85" y="1"/>
                    <a:pt x="47" y="35"/>
                    <a:pt x="0" y="130"/>
                  </a:cubicBezTo>
                  <a:cubicBezTo>
                    <a:pt x="47" y="225"/>
                    <a:pt x="85" y="259"/>
                    <a:pt x="112" y="259"/>
                  </a:cubicBezTo>
                  <a:cubicBezTo>
                    <a:pt x="187" y="259"/>
                    <a:pt x="187" y="1"/>
                    <a:pt x="112"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60" name="Google Shape;7660;p12"/>
            <p:cNvSpPr/>
            <p:nvPr/>
          </p:nvSpPr>
          <p:spPr>
            <a:xfrm>
              <a:off x="5583325" y="2045375"/>
              <a:ext cx="11225" cy="2525"/>
            </a:xfrm>
            <a:custGeom>
              <a:avLst/>
              <a:gdLst/>
              <a:ahLst/>
              <a:cxnLst/>
              <a:rect l="l" t="t" r="r" b="b"/>
              <a:pathLst>
                <a:path w="449" h="101" extrusionOk="0">
                  <a:moveTo>
                    <a:pt x="116" y="1"/>
                  </a:moveTo>
                  <a:cubicBezTo>
                    <a:pt x="50" y="1"/>
                    <a:pt x="0" y="25"/>
                    <a:pt x="0" y="100"/>
                  </a:cubicBezTo>
                  <a:lnTo>
                    <a:pt x="448" y="100"/>
                  </a:lnTo>
                  <a:cubicBezTo>
                    <a:pt x="448" y="100"/>
                    <a:pt x="249" y="1"/>
                    <a:pt x="116"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61" name="Google Shape;7661;p12"/>
            <p:cNvSpPr/>
            <p:nvPr/>
          </p:nvSpPr>
          <p:spPr>
            <a:xfrm>
              <a:off x="5473950" y="2067925"/>
              <a:ext cx="2925" cy="10275"/>
            </a:xfrm>
            <a:custGeom>
              <a:avLst/>
              <a:gdLst/>
              <a:ahLst/>
              <a:cxnLst/>
              <a:rect l="l" t="t" r="r" b="b"/>
              <a:pathLst>
                <a:path w="117" h="411" extrusionOk="0">
                  <a:moveTo>
                    <a:pt x="104" y="0"/>
                  </a:moveTo>
                  <a:cubicBezTo>
                    <a:pt x="73" y="0"/>
                    <a:pt x="0" y="410"/>
                    <a:pt x="21" y="410"/>
                  </a:cubicBezTo>
                  <a:cubicBezTo>
                    <a:pt x="30" y="410"/>
                    <a:pt x="58" y="329"/>
                    <a:pt x="117" y="95"/>
                  </a:cubicBezTo>
                  <a:cubicBezTo>
                    <a:pt x="117" y="27"/>
                    <a:pt x="112" y="0"/>
                    <a:pt x="10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62" name="Google Shape;7662;p12"/>
            <p:cNvSpPr/>
            <p:nvPr/>
          </p:nvSpPr>
          <p:spPr>
            <a:xfrm>
              <a:off x="3381375" y="2077275"/>
              <a:ext cx="16825" cy="8425"/>
            </a:xfrm>
            <a:custGeom>
              <a:avLst/>
              <a:gdLst/>
              <a:ahLst/>
              <a:cxnLst/>
              <a:rect l="l" t="t" r="r" b="b"/>
              <a:pathLst>
                <a:path w="673" h="337" extrusionOk="0">
                  <a:moveTo>
                    <a:pt x="336" y="1"/>
                  </a:moveTo>
                  <a:cubicBezTo>
                    <a:pt x="224" y="1"/>
                    <a:pt x="112" y="57"/>
                    <a:pt x="0" y="169"/>
                  </a:cubicBezTo>
                  <a:cubicBezTo>
                    <a:pt x="0" y="281"/>
                    <a:pt x="168" y="337"/>
                    <a:pt x="336" y="337"/>
                  </a:cubicBezTo>
                  <a:cubicBezTo>
                    <a:pt x="504" y="337"/>
                    <a:pt x="672" y="281"/>
                    <a:pt x="672" y="169"/>
                  </a:cubicBezTo>
                  <a:cubicBezTo>
                    <a:pt x="560" y="57"/>
                    <a:pt x="448" y="1"/>
                    <a:pt x="336"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63" name="Google Shape;7663;p12"/>
            <p:cNvSpPr/>
            <p:nvPr/>
          </p:nvSpPr>
          <p:spPr>
            <a:xfrm>
              <a:off x="5258350" y="2081475"/>
              <a:ext cx="11225" cy="2525"/>
            </a:xfrm>
            <a:custGeom>
              <a:avLst/>
              <a:gdLst/>
              <a:ahLst/>
              <a:cxnLst/>
              <a:rect l="l" t="t" r="r" b="b"/>
              <a:pathLst>
                <a:path w="449" h="101" extrusionOk="0">
                  <a:moveTo>
                    <a:pt x="0" y="1"/>
                  </a:moveTo>
                  <a:cubicBezTo>
                    <a:pt x="0" y="1"/>
                    <a:pt x="200" y="100"/>
                    <a:pt x="332" y="100"/>
                  </a:cubicBezTo>
                  <a:cubicBezTo>
                    <a:pt x="399" y="100"/>
                    <a:pt x="449" y="76"/>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64" name="Google Shape;7664;p12"/>
            <p:cNvSpPr/>
            <p:nvPr/>
          </p:nvSpPr>
          <p:spPr>
            <a:xfrm>
              <a:off x="5034225" y="2089450"/>
              <a:ext cx="4700" cy="6500"/>
            </a:xfrm>
            <a:custGeom>
              <a:avLst/>
              <a:gdLst/>
              <a:ahLst/>
              <a:cxnLst/>
              <a:rect l="l" t="t" r="r" b="b"/>
              <a:pathLst>
                <a:path w="188" h="260" extrusionOk="0">
                  <a:moveTo>
                    <a:pt x="113" y="1"/>
                  </a:moveTo>
                  <a:cubicBezTo>
                    <a:pt x="85" y="1"/>
                    <a:pt x="48" y="35"/>
                    <a:pt x="1" y="130"/>
                  </a:cubicBezTo>
                  <a:cubicBezTo>
                    <a:pt x="48" y="225"/>
                    <a:pt x="85" y="259"/>
                    <a:pt x="113" y="259"/>
                  </a:cubicBezTo>
                  <a:cubicBezTo>
                    <a:pt x="187" y="259"/>
                    <a:pt x="187" y="1"/>
                    <a:pt x="11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65" name="Google Shape;7665;p12"/>
            <p:cNvSpPr/>
            <p:nvPr/>
          </p:nvSpPr>
          <p:spPr>
            <a:xfrm>
              <a:off x="5471250" y="2103975"/>
              <a:ext cx="4800" cy="8275"/>
            </a:xfrm>
            <a:custGeom>
              <a:avLst/>
              <a:gdLst/>
              <a:ahLst/>
              <a:cxnLst/>
              <a:rect l="l" t="t" r="r" b="b"/>
              <a:pathLst>
                <a:path w="192" h="331" extrusionOk="0">
                  <a:moveTo>
                    <a:pt x="124" y="1"/>
                  </a:moveTo>
                  <a:cubicBezTo>
                    <a:pt x="96" y="1"/>
                    <a:pt x="55" y="58"/>
                    <a:pt x="1" y="221"/>
                  </a:cubicBezTo>
                  <a:cubicBezTo>
                    <a:pt x="40" y="300"/>
                    <a:pt x="73" y="331"/>
                    <a:pt x="98" y="331"/>
                  </a:cubicBezTo>
                  <a:cubicBezTo>
                    <a:pt x="183" y="331"/>
                    <a:pt x="191" y="1"/>
                    <a:pt x="12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66" name="Google Shape;7666;p12"/>
            <p:cNvSpPr/>
            <p:nvPr/>
          </p:nvSpPr>
          <p:spPr>
            <a:xfrm>
              <a:off x="5919500" y="2131900"/>
              <a:ext cx="22425" cy="11250"/>
            </a:xfrm>
            <a:custGeom>
              <a:avLst/>
              <a:gdLst/>
              <a:ahLst/>
              <a:cxnLst/>
              <a:rect l="l" t="t" r="r" b="b"/>
              <a:pathLst>
                <a:path w="897" h="450" extrusionOk="0">
                  <a:moveTo>
                    <a:pt x="449" y="1"/>
                  </a:moveTo>
                  <a:cubicBezTo>
                    <a:pt x="0" y="1"/>
                    <a:pt x="0" y="449"/>
                    <a:pt x="449" y="449"/>
                  </a:cubicBezTo>
                  <a:cubicBezTo>
                    <a:pt x="449" y="449"/>
                    <a:pt x="897" y="1"/>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67" name="Google Shape;7667;p12"/>
            <p:cNvSpPr/>
            <p:nvPr/>
          </p:nvSpPr>
          <p:spPr>
            <a:xfrm>
              <a:off x="3431800" y="2139875"/>
              <a:ext cx="7825" cy="6500"/>
            </a:xfrm>
            <a:custGeom>
              <a:avLst/>
              <a:gdLst/>
              <a:ahLst/>
              <a:cxnLst/>
              <a:rect l="l" t="t" r="r" b="b"/>
              <a:pathLst>
                <a:path w="313" h="260" extrusionOk="0">
                  <a:moveTo>
                    <a:pt x="201" y="1"/>
                  </a:moveTo>
                  <a:cubicBezTo>
                    <a:pt x="159" y="1"/>
                    <a:pt x="95" y="35"/>
                    <a:pt x="0" y="130"/>
                  </a:cubicBezTo>
                  <a:cubicBezTo>
                    <a:pt x="47" y="225"/>
                    <a:pt x="95" y="260"/>
                    <a:pt x="136" y="260"/>
                  </a:cubicBezTo>
                  <a:cubicBezTo>
                    <a:pt x="248" y="260"/>
                    <a:pt x="313" y="1"/>
                    <a:pt x="20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68" name="Google Shape;7668;p12"/>
            <p:cNvSpPr/>
            <p:nvPr/>
          </p:nvSpPr>
          <p:spPr>
            <a:xfrm>
              <a:off x="5992325" y="2143750"/>
              <a:ext cx="44850" cy="7475"/>
            </a:xfrm>
            <a:custGeom>
              <a:avLst/>
              <a:gdLst/>
              <a:ahLst/>
              <a:cxnLst/>
              <a:rect l="l" t="t" r="r" b="b"/>
              <a:pathLst>
                <a:path w="1794" h="299" extrusionOk="0">
                  <a:moveTo>
                    <a:pt x="466" y="0"/>
                  </a:moveTo>
                  <a:cubicBezTo>
                    <a:pt x="300" y="0"/>
                    <a:pt x="150" y="50"/>
                    <a:pt x="1" y="199"/>
                  </a:cubicBezTo>
                  <a:cubicBezTo>
                    <a:pt x="300" y="199"/>
                    <a:pt x="798" y="299"/>
                    <a:pt x="1229" y="299"/>
                  </a:cubicBezTo>
                  <a:cubicBezTo>
                    <a:pt x="1445" y="299"/>
                    <a:pt x="1644" y="274"/>
                    <a:pt x="1794" y="199"/>
                  </a:cubicBezTo>
                  <a:cubicBezTo>
                    <a:pt x="1196" y="199"/>
                    <a:pt x="798" y="0"/>
                    <a:pt x="466"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69" name="Google Shape;7669;p12"/>
            <p:cNvSpPr/>
            <p:nvPr/>
          </p:nvSpPr>
          <p:spPr>
            <a:xfrm>
              <a:off x="3527050" y="2151825"/>
              <a:ext cx="5625" cy="2525"/>
            </a:xfrm>
            <a:custGeom>
              <a:avLst/>
              <a:gdLst/>
              <a:ahLst/>
              <a:cxnLst/>
              <a:rect l="l" t="t" r="r" b="b"/>
              <a:pathLst>
                <a:path w="225" h="101" extrusionOk="0">
                  <a:moveTo>
                    <a:pt x="58" y="1"/>
                  </a:moveTo>
                  <a:cubicBezTo>
                    <a:pt x="25" y="1"/>
                    <a:pt x="0" y="26"/>
                    <a:pt x="0" y="100"/>
                  </a:cubicBezTo>
                  <a:lnTo>
                    <a:pt x="224" y="100"/>
                  </a:lnTo>
                  <a:cubicBezTo>
                    <a:pt x="224" y="100"/>
                    <a:pt x="125" y="1"/>
                    <a:pt x="5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70" name="Google Shape;7670;p12"/>
            <p:cNvSpPr/>
            <p:nvPr/>
          </p:nvSpPr>
          <p:spPr>
            <a:xfrm>
              <a:off x="6056000" y="2153150"/>
              <a:ext cx="8125" cy="5150"/>
            </a:xfrm>
            <a:custGeom>
              <a:avLst/>
              <a:gdLst/>
              <a:ahLst/>
              <a:cxnLst/>
              <a:rect l="l" t="t" r="r" b="b"/>
              <a:pathLst>
                <a:path w="325" h="206" extrusionOk="0">
                  <a:moveTo>
                    <a:pt x="263" y="0"/>
                  </a:moveTo>
                  <a:cubicBezTo>
                    <a:pt x="248" y="0"/>
                    <a:pt x="211" y="14"/>
                    <a:pt x="143" y="47"/>
                  </a:cubicBezTo>
                  <a:cubicBezTo>
                    <a:pt x="26" y="165"/>
                    <a:pt x="1" y="205"/>
                    <a:pt x="19" y="205"/>
                  </a:cubicBezTo>
                  <a:cubicBezTo>
                    <a:pt x="61" y="205"/>
                    <a:pt x="325" y="0"/>
                    <a:pt x="26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71" name="Google Shape;7671;p12"/>
            <p:cNvSpPr/>
            <p:nvPr/>
          </p:nvSpPr>
          <p:spPr>
            <a:xfrm>
              <a:off x="6065175" y="2151075"/>
              <a:ext cx="4700" cy="6500"/>
            </a:xfrm>
            <a:custGeom>
              <a:avLst/>
              <a:gdLst/>
              <a:ahLst/>
              <a:cxnLst/>
              <a:rect l="l" t="t" r="r" b="b"/>
              <a:pathLst>
                <a:path w="188" h="260" extrusionOk="0">
                  <a:moveTo>
                    <a:pt x="112" y="1"/>
                  </a:moveTo>
                  <a:cubicBezTo>
                    <a:pt x="85" y="1"/>
                    <a:pt x="48" y="36"/>
                    <a:pt x="0" y="130"/>
                  </a:cubicBezTo>
                  <a:cubicBezTo>
                    <a:pt x="48" y="225"/>
                    <a:pt x="85" y="260"/>
                    <a:pt x="112" y="260"/>
                  </a:cubicBezTo>
                  <a:cubicBezTo>
                    <a:pt x="187" y="260"/>
                    <a:pt x="187" y="1"/>
                    <a:pt x="112"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72" name="Google Shape;7672;p12"/>
            <p:cNvSpPr/>
            <p:nvPr/>
          </p:nvSpPr>
          <p:spPr>
            <a:xfrm>
              <a:off x="3381375" y="2156700"/>
              <a:ext cx="9350" cy="6475"/>
            </a:xfrm>
            <a:custGeom>
              <a:avLst/>
              <a:gdLst/>
              <a:ahLst/>
              <a:cxnLst/>
              <a:rect l="l" t="t" r="r" b="b"/>
              <a:pathLst>
                <a:path w="374" h="259" extrusionOk="0">
                  <a:moveTo>
                    <a:pt x="224" y="0"/>
                  </a:moveTo>
                  <a:cubicBezTo>
                    <a:pt x="169" y="0"/>
                    <a:pt x="95" y="35"/>
                    <a:pt x="0" y="129"/>
                  </a:cubicBezTo>
                  <a:cubicBezTo>
                    <a:pt x="95" y="224"/>
                    <a:pt x="169" y="259"/>
                    <a:pt x="224" y="259"/>
                  </a:cubicBezTo>
                  <a:cubicBezTo>
                    <a:pt x="374" y="259"/>
                    <a:pt x="374" y="0"/>
                    <a:pt x="2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73" name="Google Shape;7673;p12"/>
            <p:cNvSpPr/>
            <p:nvPr/>
          </p:nvSpPr>
          <p:spPr>
            <a:xfrm>
              <a:off x="6104400" y="2159925"/>
              <a:ext cx="16825" cy="4225"/>
            </a:xfrm>
            <a:custGeom>
              <a:avLst/>
              <a:gdLst/>
              <a:ahLst/>
              <a:cxnLst/>
              <a:rect l="l" t="t" r="r" b="b"/>
              <a:pathLst>
                <a:path w="673" h="169" extrusionOk="0">
                  <a:moveTo>
                    <a:pt x="224" y="0"/>
                  </a:moveTo>
                  <a:cubicBezTo>
                    <a:pt x="0" y="113"/>
                    <a:pt x="112" y="169"/>
                    <a:pt x="280" y="169"/>
                  </a:cubicBezTo>
                  <a:cubicBezTo>
                    <a:pt x="448" y="169"/>
                    <a:pt x="673" y="113"/>
                    <a:pt x="67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74" name="Google Shape;7674;p12"/>
            <p:cNvSpPr/>
            <p:nvPr/>
          </p:nvSpPr>
          <p:spPr>
            <a:xfrm>
              <a:off x="6136725" y="2162300"/>
              <a:ext cx="12525" cy="6475"/>
            </a:xfrm>
            <a:custGeom>
              <a:avLst/>
              <a:gdLst/>
              <a:ahLst/>
              <a:cxnLst/>
              <a:rect l="l" t="t" r="r" b="b"/>
              <a:pathLst>
                <a:path w="501" h="259" extrusionOk="0">
                  <a:moveTo>
                    <a:pt x="188" y="0"/>
                  </a:moveTo>
                  <a:cubicBezTo>
                    <a:pt x="1" y="0"/>
                    <a:pt x="66" y="259"/>
                    <a:pt x="252" y="259"/>
                  </a:cubicBezTo>
                  <a:cubicBezTo>
                    <a:pt x="321" y="259"/>
                    <a:pt x="405" y="224"/>
                    <a:pt x="500" y="130"/>
                  </a:cubicBezTo>
                  <a:cubicBezTo>
                    <a:pt x="358" y="35"/>
                    <a:pt x="256" y="0"/>
                    <a:pt x="18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75" name="Google Shape;7675;p12"/>
            <p:cNvSpPr/>
            <p:nvPr/>
          </p:nvSpPr>
          <p:spPr>
            <a:xfrm>
              <a:off x="6506175" y="2193550"/>
              <a:ext cx="22425" cy="7950"/>
            </a:xfrm>
            <a:custGeom>
              <a:avLst/>
              <a:gdLst/>
              <a:ahLst/>
              <a:cxnLst/>
              <a:rect l="l" t="t" r="r" b="b"/>
              <a:pathLst>
                <a:path w="897" h="318" extrusionOk="0">
                  <a:moveTo>
                    <a:pt x="738" y="0"/>
                  </a:moveTo>
                  <a:cubicBezTo>
                    <a:pt x="290" y="0"/>
                    <a:pt x="66" y="0"/>
                    <a:pt x="66" y="224"/>
                  </a:cubicBezTo>
                  <a:cubicBezTo>
                    <a:pt x="0" y="290"/>
                    <a:pt x="50" y="317"/>
                    <a:pt x="147" y="317"/>
                  </a:cubicBezTo>
                  <a:cubicBezTo>
                    <a:pt x="383" y="317"/>
                    <a:pt x="896" y="159"/>
                    <a:pt x="73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76" name="Google Shape;7676;p12"/>
            <p:cNvSpPr/>
            <p:nvPr/>
          </p:nvSpPr>
          <p:spPr>
            <a:xfrm>
              <a:off x="3549450" y="2198000"/>
              <a:ext cx="21625" cy="12375"/>
            </a:xfrm>
            <a:custGeom>
              <a:avLst/>
              <a:gdLst/>
              <a:ahLst/>
              <a:cxnLst/>
              <a:rect l="l" t="t" r="r" b="b"/>
              <a:pathLst>
                <a:path w="865" h="495" extrusionOk="0">
                  <a:moveTo>
                    <a:pt x="120" y="1"/>
                  </a:moveTo>
                  <a:cubicBezTo>
                    <a:pt x="74" y="1"/>
                    <a:pt x="33" y="14"/>
                    <a:pt x="1" y="46"/>
                  </a:cubicBezTo>
                  <a:cubicBezTo>
                    <a:pt x="225" y="46"/>
                    <a:pt x="449" y="270"/>
                    <a:pt x="673" y="495"/>
                  </a:cubicBezTo>
                  <a:cubicBezTo>
                    <a:pt x="865" y="495"/>
                    <a:pt x="398" y="1"/>
                    <a:pt x="12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77" name="Google Shape;7677;p12"/>
            <p:cNvSpPr/>
            <p:nvPr/>
          </p:nvSpPr>
          <p:spPr>
            <a:xfrm>
              <a:off x="3398175" y="2196950"/>
              <a:ext cx="22425" cy="13425"/>
            </a:xfrm>
            <a:custGeom>
              <a:avLst/>
              <a:gdLst/>
              <a:ahLst/>
              <a:cxnLst/>
              <a:rect l="l" t="t" r="r" b="b"/>
              <a:pathLst>
                <a:path w="897" h="537" extrusionOk="0">
                  <a:moveTo>
                    <a:pt x="738" y="0"/>
                  </a:moveTo>
                  <a:cubicBezTo>
                    <a:pt x="481" y="0"/>
                    <a:pt x="0" y="208"/>
                    <a:pt x="0" y="537"/>
                  </a:cubicBezTo>
                  <a:cubicBezTo>
                    <a:pt x="224" y="537"/>
                    <a:pt x="897" y="537"/>
                    <a:pt x="897" y="88"/>
                  </a:cubicBezTo>
                  <a:cubicBezTo>
                    <a:pt x="897" y="28"/>
                    <a:pt x="832" y="0"/>
                    <a:pt x="73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78" name="Google Shape;7678;p12"/>
            <p:cNvSpPr/>
            <p:nvPr/>
          </p:nvSpPr>
          <p:spPr>
            <a:xfrm>
              <a:off x="6496600" y="2208475"/>
              <a:ext cx="37375" cy="7500"/>
            </a:xfrm>
            <a:custGeom>
              <a:avLst/>
              <a:gdLst/>
              <a:ahLst/>
              <a:cxnLst/>
              <a:rect l="l" t="t" r="r" b="b"/>
              <a:pathLst>
                <a:path w="1495" h="300" extrusionOk="0">
                  <a:moveTo>
                    <a:pt x="698" y="1"/>
                  </a:moveTo>
                  <a:cubicBezTo>
                    <a:pt x="449" y="1"/>
                    <a:pt x="150" y="76"/>
                    <a:pt x="0" y="300"/>
                  </a:cubicBezTo>
                  <a:cubicBezTo>
                    <a:pt x="1495" y="300"/>
                    <a:pt x="1196" y="1"/>
                    <a:pt x="69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79" name="Google Shape;7679;p12"/>
            <p:cNvSpPr/>
            <p:nvPr/>
          </p:nvSpPr>
          <p:spPr>
            <a:xfrm>
              <a:off x="3431800" y="2215950"/>
              <a:ext cx="11225" cy="25"/>
            </a:xfrm>
            <a:custGeom>
              <a:avLst/>
              <a:gdLst/>
              <a:ahLst/>
              <a:cxnLst/>
              <a:rect l="l" t="t" r="r" b="b"/>
              <a:pathLst>
                <a:path w="449" h="1" extrusionOk="0">
                  <a:moveTo>
                    <a:pt x="448" y="1"/>
                  </a:moveTo>
                  <a:lnTo>
                    <a:pt x="0" y="1"/>
                  </a:ln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80" name="Google Shape;7680;p12"/>
            <p:cNvSpPr/>
            <p:nvPr/>
          </p:nvSpPr>
          <p:spPr>
            <a:xfrm>
              <a:off x="3381375" y="2217350"/>
              <a:ext cx="5625" cy="4225"/>
            </a:xfrm>
            <a:custGeom>
              <a:avLst/>
              <a:gdLst/>
              <a:ahLst/>
              <a:cxnLst/>
              <a:rect l="l" t="t" r="r" b="b"/>
              <a:pathLst>
                <a:path w="225" h="169" extrusionOk="0">
                  <a:moveTo>
                    <a:pt x="112" y="1"/>
                  </a:moveTo>
                  <a:cubicBezTo>
                    <a:pt x="56" y="1"/>
                    <a:pt x="0" y="57"/>
                    <a:pt x="0" y="169"/>
                  </a:cubicBezTo>
                  <a:lnTo>
                    <a:pt x="224" y="169"/>
                  </a:lnTo>
                  <a:cubicBezTo>
                    <a:pt x="224" y="57"/>
                    <a:pt x="168" y="1"/>
                    <a:pt x="112"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81" name="Google Shape;7681;p12"/>
            <p:cNvSpPr/>
            <p:nvPr/>
          </p:nvSpPr>
          <p:spPr>
            <a:xfrm>
              <a:off x="3394150" y="2220375"/>
              <a:ext cx="9650" cy="5150"/>
            </a:xfrm>
            <a:custGeom>
              <a:avLst/>
              <a:gdLst/>
              <a:ahLst/>
              <a:cxnLst/>
              <a:rect l="l" t="t" r="r" b="b"/>
              <a:pathLst>
                <a:path w="386" h="206" extrusionOk="0">
                  <a:moveTo>
                    <a:pt x="214" y="1"/>
                  </a:moveTo>
                  <a:cubicBezTo>
                    <a:pt x="29" y="1"/>
                    <a:pt x="0" y="206"/>
                    <a:pt x="126" y="206"/>
                  </a:cubicBezTo>
                  <a:cubicBezTo>
                    <a:pt x="182" y="206"/>
                    <a:pt x="268" y="165"/>
                    <a:pt x="385" y="48"/>
                  </a:cubicBezTo>
                  <a:cubicBezTo>
                    <a:pt x="318" y="14"/>
                    <a:pt x="261" y="1"/>
                    <a:pt x="21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82" name="Google Shape;7682;p12"/>
            <p:cNvSpPr/>
            <p:nvPr/>
          </p:nvSpPr>
          <p:spPr>
            <a:xfrm>
              <a:off x="3392575" y="2229075"/>
              <a:ext cx="11225" cy="20525"/>
            </a:xfrm>
            <a:custGeom>
              <a:avLst/>
              <a:gdLst/>
              <a:ahLst/>
              <a:cxnLst/>
              <a:rect l="l" t="t" r="r" b="b"/>
              <a:pathLst>
                <a:path w="449" h="821" extrusionOk="0">
                  <a:moveTo>
                    <a:pt x="246" y="0"/>
                  </a:moveTo>
                  <a:cubicBezTo>
                    <a:pt x="184" y="0"/>
                    <a:pt x="104" y="44"/>
                    <a:pt x="0" y="148"/>
                  </a:cubicBezTo>
                  <a:cubicBezTo>
                    <a:pt x="448" y="148"/>
                    <a:pt x="0" y="820"/>
                    <a:pt x="448" y="820"/>
                  </a:cubicBezTo>
                  <a:cubicBezTo>
                    <a:pt x="448" y="476"/>
                    <a:pt x="448" y="0"/>
                    <a:pt x="246"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83" name="Google Shape;7683;p12"/>
            <p:cNvSpPr/>
            <p:nvPr/>
          </p:nvSpPr>
          <p:spPr>
            <a:xfrm>
              <a:off x="2423250" y="2231225"/>
              <a:ext cx="22450" cy="12775"/>
            </a:xfrm>
            <a:custGeom>
              <a:avLst/>
              <a:gdLst/>
              <a:ahLst/>
              <a:cxnLst/>
              <a:rect l="l" t="t" r="r" b="b"/>
              <a:pathLst>
                <a:path w="898" h="511" extrusionOk="0">
                  <a:moveTo>
                    <a:pt x="171" y="1"/>
                  </a:moveTo>
                  <a:cubicBezTo>
                    <a:pt x="103" y="1"/>
                    <a:pt x="44" y="19"/>
                    <a:pt x="1" y="62"/>
                  </a:cubicBezTo>
                  <a:cubicBezTo>
                    <a:pt x="225" y="286"/>
                    <a:pt x="673" y="286"/>
                    <a:pt x="897" y="510"/>
                  </a:cubicBezTo>
                  <a:cubicBezTo>
                    <a:pt x="897" y="329"/>
                    <a:pt x="457" y="1"/>
                    <a:pt x="17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84" name="Google Shape;7684;p12"/>
            <p:cNvSpPr/>
            <p:nvPr/>
          </p:nvSpPr>
          <p:spPr>
            <a:xfrm>
              <a:off x="3398175" y="2215950"/>
              <a:ext cx="124450" cy="280175"/>
            </a:xfrm>
            <a:custGeom>
              <a:avLst/>
              <a:gdLst/>
              <a:ahLst/>
              <a:cxnLst/>
              <a:rect l="l" t="t" r="r" b="b"/>
              <a:pathLst>
                <a:path w="4978" h="11207" extrusionOk="0">
                  <a:moveTo>
                    <a:pt x="2242" y="1"/>
                  </a:moveTo>
                  <a:lnTo>
                    <a:pt x="2242" y="1"/>
                  </a:lnTo>
                  <a:cubicBezTo>
                    <a:pt x="2084" y="402"/>
                    <a:pt x="1971" y="805"/>
                    <a:pt x="1892" y="1207"/>
                  </a:cubicBezTo>
                  <a:lnTo>
                    <a:pt x="1892" y="1207"/>
                  </a:lnTo>
                  <a:cubicBezTo>
                    <a:pt x="2098" y="1163"/>
                    <a:pt x="2242" y="761"/>
                    <a:pt x="2242" y="1"/>
                  </a:cubicBezTo>
                  <a:close/>
                  <a:moveTo>
                    <a:pt x="0" y="9862"/>
                  </a:moveTo>
                  <a:cubicBezTo>
                    <a:pt x="0" y="10124"/>
                    <a:pt x="77" y="10233"/>
                    <a:pt x="141" y="10233"/>
                  </a:cubicBezTo>
                  <a:cubicBezTo>
                    <a:pt x="186" y="10233"/>
                    <a:pt x="224" y="10179"/>
                    <a:pt x="224" y="10086"/>
                  </a:cubicBezTo>
                  <a:cubicBezTo>
                    <a:pt x="449" y="10086"/>
                    <a:pt x="224" y="9862"/>
                    <a:pt x="0" y="9862"/>
                  </a:cubicBezTo>
                  <a:close/>
                  <a:moveTo>
                    <a:pt x="1345" y="673"/>
                  </a:moveTo>
                  <a:cubicBezTo>
                    <a:pt x="1121" y="673"/>
                    <a:pt x="449" y="10310"/>
                    <a:pt x="224" y="11206"/>
                  </a:cubicBezTo>
                  <a:cubicBezTo>
                    <a:pt x="4978" y="10587"/>
                    <a:pt x="965" y="5965"/>
                    <a:pt x="1892" y="1207"/>
                  </a:cubicBezTo>
                  <a:lnTo>
                    <a:pt x="1892" y="1207"/>
                  </a:lnTo>
                  <a:cubicBezTo>
                    <a:pt x="1880" y="1210"/>
                    <a:pt x="1867" y="1211"/>
                    <a:pt x="1854" y="1211"/>
                  </a:cubicBezTo>
                  <a:cubicBezTo>
                    <a:pt x="1704" y="1211"/>
                    <a:pt x="1524" y="1032"/>
                    <a:pt x="1345" y="673"/>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85" name="Google Shape;7685;p12"/>
            <p:cNvSpPr/>
            <p:nvPr/>
          </p:nvSpPr>
          <p:spPr>
            <a:xfrm>
              <a:off x="1857375" y="2319175"/>
              <a:ext cx="4675" cy="6500"/>
            </a:xfrm>
            <a:custGeom>
              <a:avLst/>
              <a:gdLst/>
              <a:ahLst/>
              <a:cxnLst/>
              <a:rect l="l" t="t" r="r" b="b"/>
              <a:pathLst>
                <a:path w="187" h="260" extrusionOk="0">
                  <a:moveTo>
                    <a:pt x="112" y="0"/>
                  </a:moveTo>
                  <a:cubicBezTo>
                    <a:pt x="85" y="0"/>
                    <a:pt x="47" y="35"/>
                    <a:pt x="0" y="130"/>
                  </a:cubicBezTo>
                  <a:cubicBezTo>
                    <a:pt x="47" y="225"/>
                    <a:pt x="85" y="259"/>
                    <a:pt x="112" y="259"/>
                  </a:cubicBezTo>
                  <a:cubicBezTo>
                    <a:pt x="187" y="259"/>
                    <a:pt x="187" y="0"/>
                    <a:pt x="112"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86" name="Google Shape;7686;p12"/>
            <p:cNvSpPr/>
            <p:nvPr/>
          </p:nvSpPr>
          <p:spPr>
            <a:xfrm>
              <a:off x="1857375" y="2282450"/>
              <a:ext cx="20500" cy="28775"/>
            </a:xfrm>
            <a:custGeom>
              <a:avLst/>
              <a:gdLst/>
              <a:ahLst/>
              <a:cxnLst/>
              <a:rect l="l" t="t" r="r" b="b"/>
              <a:pathLst>
                <a:path w="820" h="1151" extrusionOk="0">
                  <a:moveTo>
                    <a:pt x="549" y="1"/>
                  </a:moveTo>
                  <a:cubicBezTo>
                    <a:pt x="522" y="1"/>
                    <a:pt x="489" y="10"/>
                    <a:pt x="448" y="30"/>
                  </a:cubicBezTo>
                  <a:cubicBezTo>
                    <a:pt x="672" y="478"/>
                    <a:pt x="0" y="927"/>
                    <a:pt x="448" y="1151"/>
                  </a:cubicBezTo>
                  <a:cubicBezTo>
                    <a:pt x="448" y="947"/>
                    <a:pt x="819" y="1"/>
                    <a:pt x="5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87" name="Google Shape;7687;p12"/>
            <p:cNvSpPr/>
            <p:nvPr/>
          </p:nvSpPr>
          <p:spPr>
            <a:xfrm>
              <a:off x="3409375" y="2232775"/>
              <a:ext cx="11225" cy="2500"/>
            </a:xfrm>
            <a:custGeom>
              <a:avLst/>
              <a:gdLst/>
              <a:ahLst/>
              <a:cxnLst/>
              <a:rect l="l" t="t" r="r" b="b"/>
              <a:pathLst>
                <a:path w="449" h="100" extrusionOk="0">
                  <a:moveTo>
                    <a:pt x="1" y="0"/>
                  </a:moveTo>
                  <a:cubicBezTo>
                    <a:pt x="1" y="0"/>
                    <a:pt x="200" y="100"/>
                    <a:pt x="333" y="100"/>
                  </a:cubicBezTo>
                  <a:cubicBezTo>
                    <a:pt x="399" y="100"/>
                    <a:pt x="449" y="75"/>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88" name="Google Shape;7688;p12"/>
            <p:cNvSpPr/>
            <p:nvPr/>
          </p:nvSpPr>
          <p:spPr>
            <a:xfrm>
              <a:off x="3588675" y="2249650"/>
              <a:ext cx="4775" cy="8275"/>
            </a:xfrm>
            <a:custGeom>
              <a:avLst/>
              <a:gdLst/>
              <a:ahLst/>
              <a:cxnLst/>
              <a:rect l="l" t="t" r="r" b="b"/>
              <a:pathLst>
                <a:path w="191" h="331" extrusionOk="0">
                  <a:moveTo>
                    <a:pt x="124" y="1"/>
                  </a:moveTo>
                  <a:cubicBezTo>
                    <a:pt x="96" y="1"/>
                    <a:pt x="55" y="58"/>
                    <a:pt x="0" y="221"/>
                  </a:cubicBezTo>
                  <a:cubicBezTo>
                    <a:pt x="40" y="300"/>
                    <a:pt x="72" y="331"/>
                    <a:pt x="98" y="331"/>
                  </a:cubicBezTo>
                  <a:cubicBezTo>
                    <a:pt x="182" y="331"/>
                    <a:pt x="191" y="1"/>
                    <a:pt x="12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89" name="Google Shape;7689;p12"/>
            <p:cNvSpPr/>
            <p:nvPr/>
          </p:nvSpPr>
          <p:spPr>
            <a:xfrm>
              <a:off x="3381375" y="2283200"/>
              <a:ext cx="11225" cy="25"/>
            </a:xfrm>
            <a:custGeom>
              <a:avLst/>
              <a:gdLst/>
              <a:ahLst/>
              <a:cxnLst/>
              <a:rect l="l" t="t" r="r" b="b"/>
              <a:pathLst>
                <a:path w="449" h="1" extrusionOk="0">
                  <a:moveTo>
                    <a:pt x="0" y="0"/>
                  </a:moveTo>
                  <a:lnTo>
                    <a:pt x="448" y="0"/>
                  </a:ln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90" name="Google Shape;7690;p12"/>
            <p:cNvSpPr/>
            <p:nvPr/>
          </p:nvSpPr>
          <p:spPr>
            <a:xfrm>
              <a:off x="5392825" y="2294400"/>
              <a:ext cx="28025" cy="11725"/>
            </a:xfrm>
            <a:custGeom>
              <a:avLst/>
              <a:gdLst/>
              <a:ahLst/>
              <a:cxnLst/>
              <a:rect l="l" t="t" r="r" b="b"/>
              <a:pathLst>
                <a:path w="1121" h="469" extrusionOk="0">
                  <a:moveTo>
                    <a:pt x="0" y="0"/>
                  </a:moveTo>
                  <a:cubicBezTo>
                    <a:pt x="139" y="277"/>
                    <a:pt x="363" y="469"/>
                    <a:pt x="620" y="469"/>
                  </a:cubicBezTo>
                  <a:cubicBezTo>
                    <a:pt x="778" y="469"/>
                    <a:pt x="950" y="396"/>
                    <a:pt x="1121" y="224"/>
                  </a:cubicBezTo>
                  <a:cubicBezTo>
                    <a:pt x="673" y="0"/>
                    <a:pt x="224" y="0"/>
                    <a:pt x="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91" name="Google Shape;7691;p12"/>
            <p:cNvSpPr/>
            <p:nvPr/>
          </p:nvSpPr>
          <p:spPr>
            <a:xfrm>
              <a:off x="5174300" y="2297275"/>
              <a:ext cx="4800" cy="8275"/>
            </a:xfrm>
            <a:custGeom>
              <a:avLst/>
              <a:gdLst/>
              <a:ahLst/>
              <a:cxnLst/>
              <a:rect l="l" t="t" r="r" b="b"/>
              <a:pathLst>
                <a:path w="192" h="331" extrusionOk="0">
                  <a:moveTo>
                    <a:pt x="98" y="0"/>
                  </a:moveTo>
                  <a:cubicBezTo>
                    <a:pt x="73" y="0"/>
                    <a:pt x="40" y="30"/>
                    <a:pt x="1" y="109"/>
                  </a:cubicBezTo>
                  <a:cubicBezTo>
                    <a:pt x="55" y="273"/>
                    <a:pt x="96" y="330"/>
                    <a:pt x="124" y="330"/>
                  </a:cubicBezTo>
                  <a:cubicBezTo>
                    <a:pt x="191" y="330"/>
                    <a:pt x="183" y="0"/>
                    <a:pt x="9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92" name="Google Shape;7692;p12"/>
            <p:cNvSpPr/>
            <p:nvPr/>
          </p:nvSpPr>
          <p:spPr>
            <a:xfrm>
              <a:off x="5325575" y="2297675"/>
              <a:ext cx="16850" cy="7950"/>
            </a:xfrm>
            <a:custGeom>
              <a:avLst/>
              <a:gdLst/>
              <a:ahLst/>
              <a:cxnLst/>
              <a:rect l="l" t="t" r="r" b="b"/>
              <a:pathLst>
                <a:path w="674" h="318" extrusionOk="0">
                  <a:moveTo>
                    <a:pt x="534" y="1"/>
                  </a:moveTo>
                  <a:cubicBezTo>
                    <a:pt x="337" y="1"/>
                    <a:pt x="1" y="159"/>
                    <a:pt x="1" y="318"/>
                  </a:cubicBezTo>
                  <a:cubicBezTo>
                    <a:pt x="449" y="318"/>
                    <a:pt x="673" y="318"/>
                    <a:pt x="673" y="93"/>
                  </a:cubicBezTo>
                  <a:cubicBezTo>
                    <a:pt x="673" y="28"/>
                    <a:pt x="616" y="1"/>
                    <a:pt x="53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93" name="Google Shape;7693;p12"/>
            <p:cNvSpPr/>
            <p:nvPr/>
          </p:nvSpPr>
          <p:spPr>
            <a:xfrm>
              <a:off x="5345675" y="2303275"/>
              <a:ext cx="19150" cy="7950"/>
            </a:xfrm>
            <a:custGeom>
              <a:avLst/>
              <a:gdLst/>
              <a:ahLst/>
              <a:cxnLst/>
              <a:rect l="l" t="t" r="r" b="b"/>
              <a:pathLst>
                <a:path w="766" h="318" extrusionOk="0">
                  <a:moveTo>
                    <a:pt x="493" y="1"/>
                  </a:moveTo>
                  <a:cubicBezTo>
                    <a:pt x="244" y="1"/>
                    <a:pt x="0" y="159"/>
                    <a:pt x="317" y="318"/>
                  </a:cubicBezTo>
                  <a:cubicBezTo>
                    <a:pt x="766" y="318"/>
                    <a:pt x="766" y="318"/>
                    <a:pt x="766" y="94"/>
                  </a:cubicBezTo>
                  <a:cubicBezTo>
                    <a:pt x="700" y="28"/>
                    <a:pt x="596" y="1"/>
                    <a:pt x="49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94" name="Google Shape;7694;p12"/>
            <p:cNvSpPr/>
            <p:nvPr/>
          </p:nvSpPr>
          <p:spPr>
            <a:xfrm>
              <a:off x="5325575" y="2322400"/>
              <a:ext cx="16850" cy="11250"/>
            </a:xfrm>
            <a:custGeom>
              <a:avLst/>
              <a:gdLst/>
              <a:ahLst/>
              <a:cxnLst/>
              <a:rect l="l" t="t" r="r" b="b"/>
              <a:pathLst>
                <a:path w="674" h="450" extrusionOk="0">
                  <a:moveTo>
                    <a:pt x="449" y="1"/>
                  </a:moveTo>
                  <a:cubicBezTo>
                    <a:pt x="1" y="225"/>
                    <a:pt x="225" y="449"/>
                    <a:pt x="673" y="449"/>
                  </a:cubicBezTo>
                  <a:cubicBezTo>
                    <a:pt x="673" y="225"/>
                    <a:pt x="673" y="1"/>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95" name="Google Shape;7695;p12"/>
            <p:cNvSpPr/>
            <p:nvPr/>
          </p:nvSpPr>
          <p:spPr>
            <a:xfrm>
              <a:off x="3515825" y="2324775"/>
              <a:ext cx="4700" cy="6500"/>
            </a:xfrm>
            <a:custGeom>
              <a:avLst/>
              <a:gdLst/>
              <a:ahLst/>
              <a:cxnLst/>
              <a:rect l="l" t="t" r="r" b="b"/>
              <a:pathLst>
                <a:path w="188" h="260" extrusionOk="0">
                  <a:moveTo>
                    <a:pt x="113" y="1"/>
                  </a:moveTo>
                  <a:cubicBezTo>
                    <a:pt x="86" y="1"/>
                    <a:pt x="48" y="35"/>
                    <a:pt x="1" y="130"/>
                  </a:cubicBezTo>
                  <a:cubicBezTo>
                    <a:pt x="48" y="225"/>
                    <a:pt x="86" y="259"/>
                    <a:pt x="113" y="259"/>
                  </a:cubicBezTo>
                  <a:cubicBezTo>
                    <a:pt x="188" y="259"/>
                    <a:pt x="188" y="1"/>
                    <a:pt x="11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96" name="Google Shape;7696;p12"/>
            <p:cNvSpPr/>
            <p:nvPr/>
          </p:nvSpPr>
          <p:spPr>
            <a:xfrm>
              <a:off x="5263950" y="2332700"/>
              <a:ext cx="10100" cy="13050"/>
            </a:xfrm>
            <a:custGeom>
              <a:avLst/>
              <a:gdLst/>
              <a:ahLst/>
              <a:cxnLst/>
              <a:rect l="l" t="t" r="r" b="b"/>
              <a:pathLst>
                <a:path w="404" h="522" extrusionOk="0">
                  <a:moveTo>
                    <a:pt x="135" y="1"/>
                  </a:moveTo>
                  <a:cubicBezTo>
                    <a:pt x="96" y="1"/>
                    <a:pt x="51" y="12"/>
                    <a:pt x="1" y="37"/>
                  </a:cubicBezTo>
                  <a:lnTo>
                    <a:pt x="1" y="485"/>
                  </a:lnTo>
                  <a:cubicBezTo>
                    <a:pt x="51" y="511"/>
                    <a:pt x="96" y="522"/>
                    <a:pt x="135" y="522"/>
                  </a:cubicBezTo>
                  <a:cubicBezTo>
                    <a:pt x="404" y="522"/>
                    <a:pt x="404" y="1"/>
                    <a:pt x="13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97" name="Google Shape;7697;p12"/>
            <p:cNvSpPr/>
            <p:nvPr/>
          </p:nvSpPr>
          <p:spPr>
            <a:xfrm>
              <a:off x="5286375" y="2356025"/>
              <a:ext cx="16825" cy="11225"/>
            </a:xfrm>
            <a:custGeom>
              <a:avLst/>
              <a:gdLst/>
              <a:ahLst/>
              <a:cxnLst/>
              <a:rect l="l" t="t" r="r" b="b"/>
              <a:pathLst>
                <a:path w="673" h="449" extrusionOk="0">
                  <a:moveTo>
                    <a:pt x="0" y="1"/>
                  </a:moveTo>
                  <a:lnTo>
                    <a:pt x="0" y="449"/>
                  </a:lnTo>
                  <a:cubicBezTo>
                    <a:pt x="672" y="449"/>
                    <a:pt x="672" y="1"/>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98" name="Google Shape;7698;p12"/>
            <p:cNvSpPr/>
            <p:nvPr/>
          </p:nvSpPr>
          <p:spPr>
            <a:xfrm>
              <a:off x="5168700" y="2358400"/>
              <a:ext cx="4700" cy="6500"/>
            </a:xfrm>
            <a:custGeom>
              <a:avLst/>
              <a:gdLst/>
              <a:ahLst/>
              <a:cxnLst/>
              <a:rect l="l" t="t" r="r" b="b"/>
              <a:pathLst>
                <a:path w="188" h="260" extrusionOk="0">
                  <a:moveTo>
                    <a:pt x="113" y="0"/>
                  </a:moveTo>
                  <a:cubicBezTo>
                    <a:pt x="85" y="0"/>
                    <a:pt x="48" y="35"/>
                    <a:pt x="1" y="130"/>
                  </a:cubicBezTo>
                  <a:cubicBezTo>
                    <a:pt x="48" y="224"/>
                    <a:pt x="85" y="259"/>
                    <a:pt x="113" y="259"/>
                  </a:cubicBezTo>
                  <a:cubicBezTo>
                    <a:pt x="187" y="259"/>
                    <a:pt x="187" y="0"/>
                    <a:pt x="11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99" name="Google Shape;7699;p12"/>
            <p:cNvSpPr/>
            <p:nvPr/>
          </p:nvSpPr>
          <p:spPr>
            <a:xfrm>
              <a:off x="2714625" y="2363025"/>
              <a:ext cx="14025" cy="4225"/>
            </a:xfrm>
            <a:custGeom>
              <a:avLst/>
              <a:gdLst/>
              <a:ahLst/>
              <a:cxnLst/>
              <a:rect l="l" t="t" r="r" b="b"/>
              <a:pathLst>
                <a:path w="561" h="169" extrusionOk="0">
                  <a:moveTo>
                    <a:pt x="308" y="1"/>
                  </a:moveTo>
                  <a:cubicBezTo>
                    <a:pt x="168" y="1"/>
                    <a:pt x="0" y="57"/>
                    <a:pt x="0" y="169"/>
                  </a:cubicBezTo>
                  <a:lnTo>
                    <a:pt x="448" y="169"/>
                  </a:lnTo>
                  <a:cubicBezTo>
                    <a:pt x="560" y="57"/>
                    <a:pt x="448" y="1"/>
                    <a:pt x="30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00" name="Google Shape;7700;p12"/>
            <p:cNvSpPr/>
            <p:nvPr/>
          </p:nvSpPr>
          <p:spPr>
            <a:xfrm>
              <a:off x="4950175" y="2386925"/>
              <a:ext cx="4800" cy="8275"/>
            </a:xfrm>
            <a:custGeom>
              <a:avLst/>
              <a:gdLst/>
              <a:ahLst/>
              <a:cxnLst/>
              <a:rect l="l" t="t" r="r" b="b"/>
              <a:pathLst>
                <a:path w="192" h="331" extrusionOk="0">
                  <a:moveTo>
                    <a:pt x="98" y="0"/>
                  </a:moveTo>
                  <a:cubicBezTo>
                    <a:pt x="73" y="0"/>
                    <a:pt x="40" y="30"/>
                    <a:pt x="1" y="109"/>
                  </a:cubicBezTo>
                  <a:cubicBezTo>
                    <a:pt x="55" y="272"/>
                    <a:pt x="97" y="330"/>
                    <a:pt x="125" y="330"/>
                  </a:cubicBezTo>
                  <a:cubicBezTo>
                    <a:pt x="192" y="330"/>
                    <a:pt x="183" y="0"/>
                    <a:pt x="9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01" name="Google Shape;7701;p12"/>
            <p:cNvSpPr/>
            <p:nvPr/>
          </p:nvSpPr>
          <p:spPr>
            <a:xfrm>
              <a:off x="5404025" y="2400850"/>
              <a:ext cx="16825" cy="5625"/>
            </a:xfrm>
            <a:custGeom>
              <a:avLst/>
              <a:gdLst/>
              <a:ahLst/>
              <a:cxnLst/>
              <a:rect l="l" t="t" r="r" b="b"/>
              <a:pathLst>
                <a:path w="673" h="225" extrusionOk="0">
                  <a:moveTo>
                    <a:pt x="449" y="1"/>
                  </a:moveTo>
                  <a:cubicBezTo>
                    <a:pt x="0" y="1"/>
                    <a:pt x="449" y="225"/>
                    <a:pt x="673" y="225"/>
                  </a:cubicBezTo>
                  <a:cubicBezTo>
                    <a:pt x="673" y="1"/>
                    <a:pt x="673" y="1"/>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02" name="Google Shape;7702;p12"/>
            <p:cNvSpPr/>
            <p:nvPr/>
          </p:nvSpPr>
          <p:spPr>
            <a:xfrm>
              <a:off x="6244475" y="2399700"/>
              <a:ext cx="16475" cy="12375"/>
            </a:xfrm>
            <a:custGeom>
              <a:avLst/>
              <a:gdLst/>
              <a:ahLst/>
              <a:cxnLst/>
              <a:rect l="l" t="t" r="r" b="b"/>
              <a:pathLst>
                <a:path w="659" h="495" extrusionOk="0">
                  <a:moveTo>
                    <a:pt x="247" y="1"/>
                  </a:moveTo>
                  <a:cubicBezTo>
                    <a:pt x="179" y="1"/>
                    <a:pt x="96" y="14"/>
                    <a:pt x="0" y="47"/>
                  </a:cubicBezTo>
                  <a:lnTo>
                    <a:pt x="0" y="495"/>
                  </a:lnTo>
                  <a:cubicBezTo>
                    <a:pt x="576" y="495"/>
                    <a:pt x="659" y="1"/>
                    <a:pt x="24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03" name="Google Shape;7703;p12"/>
            <p:cNvSpPr/>
            <p:nvPr/>
          </p:nvSpPr>
          <p:spPr>
            <a:xfrm>
              <a:off x="6218200" y="2401650"/>
              <a:ext cx="15075" cy="10425"/>
            </a:xfrm>
            <a:custGeom>
              <a:avLst/>
              <a:gdLst/>
              <a:ahLst/>
              <a:cxnLst/>
              <a:rect l="l" t="t" r="r" b="b"/>
              <a:pathLst>
                <a:path w="603" h="417" extrusionOk="0">
                  <a:moveTo>
                    <a:pt x="184" y="1"/>
                  </a:moveTo>
                  <a:cubicBezTo>
                    <a:pt x="59" y="1"/>
                    <a:pt x="0" y="262"/>
                    <a:pt x="155" y="417"/>
                  </a:cubicBezTo>
                  <a:cubicBezTo>
                    <a:pt x="379" y="417"/>
                    <a:pt x="603" y="417"/>
                    <a:pt x="379" y="193"/>
                  </a:cubicBezTo>
                  <a:cubicBezTo>
                    <a:pt x="309" y="54"/>
                    <a:pt x="240" y="1"/>
                    <a:pt x="18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04" name="Google Shape;7704;p12"/>
            <p:cNvSpPr/>
            <p:nvPr/>
          </p:nvSpPr>
          <p:spPr>
            <a:xfrm>
              <a:off x="4675650" y="2414425"/>
              <a:ext cx="9350" cy="6500"/>
            </a:xfrm>
            <a:custGeom>
              <a:avLst/>
              <a:gdLst/>
              <a:ahLst/>
              <a:cxnLst/>
              <a:rect l="l" t="t" r="r" b="b"/>
              <a:pathLst>
                <a:path w="374" h="260" extrusionOk="0">
                  <a:moveTo>
                    <a:pt x="224" y="0"/>
                  </a:moveTo>
                  <a:cubicBezTo>
                    <a:pt x="170" y="0"/>
                    <a:pt x="95" y="35"/>
                    <a:pt x="0" y="130"/>
                  </a:cubicBezTo>
                  <a:cubicBezTo>
                    <a:pt x="95" y="225"/>
                    <a:pt x="170" y="259"/>
                    <a:pt x="224" y="259"/>
                  </a:cubicBezTo>
                  <a:cubicBezTo>
                    <a:pt x="374" y="259"/>
                    <a:pt x="374" y="0"/>
                    <a:pt x="2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05" name="Google Shape;7705;p12"/>
            <p:cNvSpPr/>
            <p:nvPr/>
          </p:nvSpPr>
          <p:spPr>
            <a:xfrm>
              <a:off x="3528100" y="2422125"/>
              <a:ext cx="18525" cy="13900"/>
            </a:xfrm>
            <a:custGeom>
              <a:avLst/>
              <a:gdLst/>
              <a:ahLst/>
              <a:cxnLst/>
              <a:rect l="l" t="t" r="r" b="b"/>
              <a:pathLst>
                <a:path w="741" h="556" extrusionOk="0">
                  <a:moveTo>
                    <a:pt x="407" y="0"/>
                  </a:moveTo>
                  <a:cubicBezTo>
                    <a:pt x="351" y="0"/>
                    <a:pt x="278" y="14"/>
                    <a:pt x="182" y="46"/>
                  </a:cubicBezTo>
                  <a:cubicBezTo>
                    <a:pt x="1" y="227"/>
                    <a:pt x="406" y="555"/>
                    <a:pt x="568" y="555"/>
                  </a:cubicBezTo>
                  <a:cubicBezTo>
                    <a:pt x="606" y="555"/>
                    <a:pt x="630" y="537"/>
                    <a:pt x="630" y="494"/>
                  </a:cubicBezTo>
                  <a:cubicBezTo>
                    <a:pt x="438" y="494"/>
                    <a:pt x="740" y="0"/>
                    <a:pt x="40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06" name="Google Shape;7706;p12"/>
            <p:cNvSpPr/>
            <p:nvPr/>
          </p:nvSpPr>
          <p:spPr>
            <a:xfrm>
              <a:off x="6395750" y="2434475"/>
              <a:ext cx="11225" cy="5625"/>
            </a:xfrm>
            <a:custGeom>
              <a:avLst/>
              <a:gdLst/>
              <a:ahLst/>
              <a:cxnLst/>
              <a:rect l="l" t="t" r="r" b="b"/>
              <a:pathLst>
                <a:path w="449" h="225" extrusionOk="0">
                  <a:moveTo>
                    <a:pt x="449" y="0"/>
                  </a:moveTo>
                  <a:cubicBezTo>
                    <a:pt x="445" y="0"/>
                    <a:pt x="441" y="0"/>
                    <a:pt x="437" y="0"/>
                  </a:cubicBezTo>
                  <a:lnTo>
                    <a:pt x="437" y="0"/>
                  </a:lnTo>
                  <a:cubicBezTo>
                    <a:pt x="444" y="0"/>
                    <a:pt x="449" y="0"/>
                    <a:pt x="449" y="0"/>
                  </a:cubicBezTo>
                  <a:close/>
                  <a:moveTo>
                    <a:pt x="437" y="0"/>
                  </a:moveTo>
                  <a:cubicBezTo>
                    <a:pt x="366" y="2"/>
                    <a:pt x="0" y="22"/>
                    <a:pt x="0" y="224"/>
                  </a:cubicBezTo>
                  <a:cubicBezTo>
                    <a:pt x="0" y="224"/>
                    <a:pt x="217" y="8"/>
                    <a:pt x="43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07" name="Google Shape;7707;p12"/>
            <p:cNvSpPr/>
            <p:nvPr/>
          </p:nvSpPr>
          <p:spPr>
            <a:xfrm>
              <a:off x="5135075" y="2437750"/>
              <a:ext cx="20800" cy="10275"/>
            </a:xfrm>
            <a:custGeom>
              <a:avLst/>
              <a:gdLst/>
              <a:ahLst/>
              <a:cxnLst/>
              <a:rect l="l" t="t" r="r" b="b"/>
              <a:pathLst>
                <a:path w="832" h="411" extrusionOk="0">
                  <a:moveTo>
                    <a:pt x="337" y="0"/>
                  </a:moveTo>
                  <a:cubicBezTo>
                    <a:pt x="113" y="0"/>
                    <a:pt x="1" y="159"/>
                    <a:pt x="1" y="317"/>
                  </a:cubicBezTo>
                  <a:cubicBezTo>
                    <a:pt x="198" y="383"/>
                    <a:pt x="356" y="410"/>
                    <a:pt x="476" y="410"/>
                  </a:cubicBezTo>
                  <a:cubicBezTo>
                    <a:pt x="766" y="410"/>
                    <a:pt x="832" y="252"/>
                    <a:pt x="673" y="93"/>
                  </a:cubicBezTo>
                  <a:cubicBezTo>
                    <a:pt x="542" y="28"/>
                    <a:pt x="430" y="0"/>
                    <a:pt x="33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08" name="Google Shape;7708;p12"/>
            <p:cNvSpPr/>
            <p:nvPr/>
          </p:nvSpPr>
          <p:spPr>
            <a:xfrm>
              <a:off x="3439925" y="2445675"/>
              <a:ext cx="22425" cy="10625"/>
            </a:xfrm>
            <a:custGeom>
              <a:avLst/>
              <a:gdLst/>
              <a:ahLst/>
              <a:cxnLst/>
              <a:rect l="l" t="t" r="r" b="b"/>
              <a:pathLst>
                <a:path w="897" h="425" extrusionOk="0">
                  <a:moveTo>
                    <a:pt x="123" y="0"/>
                  </a:moveTo>
                  <a:cubicBezTo>
                    <a:pt x="0" y="246"/>
                    <a:pt x="282" y="425"/>
                    <a:pt x="525" y="425"/>
                  </a:cubicBezTo>
                  <a:cubicBezTo>
                    <a:pt x="724" y="425"/>
                    <a:pt x="897" y="304"/>
                    <a:pt x="796"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09" name="Google Shape;7709;p12"/>
            <p:cNvSpPr/>
            <p:nvPr/>
          </p:nvSpPr>
          <p:spPr>
            <a:xfrm>
              <a:off x="3588675" y="2445675"/>
              <a:ext cx="5625" cy="2525"/>
            </a:xfrm>
            <a:custGeom>
              <a:avLst/>
              <a:gdLst/>
              <a:ahLst/>
              <a:cxnLst/>
              <a:rect l="l" t="t" r="r" b="b"/>
              <a:pathLst>
                <a:path w="225" h="101" extrusionOk="0">
                  <a:moveTo>
                    <a:pt x="0" y="0"/>
                  </a:moveTo>
                  <a:cubicBezTo>
                    <a:pt x="0" y="0"/>
                    <a:pt x="100" y="100"/>
                    <a:pt x="166" y="100"/>
                  </a:cubicBezTo>
                  <a:cubicBezTo>
                    <a:pt x="200" y="100"/>
                    <a:pt x="224" y="75"/>
                    <a:pt x="2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10" name="Google Shape;7710;p12"/>
            <p:cNvSpPr/>
            <p:nvPr/>
          </p:nvSpPr>
          <p:spPr>
            <a:xfrm>
              <a:off x="3605475" y="2448050"/>
              <a:ext cx="4700" cy="6475"/>
            </a:xfrm>
            <a:custGeom>
              <a:avLst/>
              <a:gdLst/>
              <a:ahLst/>
              <a:cxnLst/>
              <a:rect l="l" t="t" r="r" b="b"/>
              <a:pathLst>
                <a:path w="188" h="259" extrusionOk="0">
                  <a:moveTo>
                    <a:pt x="113" y="0"/>
                  </a:moveTo>
                  <a:cubicBezTo>
                    <a:pt x="85" y="0"/>
                    <a:pt x="48" y="35"/>
                    <a:pt x="1" y="130"/>
                  </a:cubicBezTo>
                  <a:cubicBezTo>
                    <a:pt x="48" y="224"/>
                    <a:pt x="85" y="259"/>
                    <a:pt x="113" y="259"/>
                  </a:cubicBezTo>
                  <a:cubicBezTo>
                    <a:pt x="187" y="259"/>
                    <a:pt x="187" y="0"/>
                    <a:pt x="11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11" name="Google Shape;7711;p12"/>
            <p:cNvSpPr/>
            <p:nvPr/>
          </p:nvSpPr>
          <p:spPr>
            <a:xfrm>
              <a:off x="4854925" y="2445675"/>
              <a:ext cx="15200" cy="7950"/>
            </a:xfrm>
            <a:custGeom>
              <a:avLst/>
              <a:gdLst/>
              <a:ahLst/>
              <a:cxnLst/>
              <a:rect l="l" t="t" r="r" b="b"/>
              <a:pathLst>
                <a:path w="608" h="318" extrusionOk="0">
                  <a:moveTo>
                    <a:pt x="449" y="0"/>
                  </a:moveTo>
                  <a:cubicBezTo>
                    <a:pt x="225" y="0"/>
                    <a:pt x="1" y="0"/>
                    <a:pt x="225" y="225"/>
                  </a:cubicBezTo>
                  <a:cubicBezTo>
                    <a:pt x="225" y="290"/>
                    <a:pt x="264" y="317"/>
                    <a:pt x="312" y="317"/>
                  </a:cubicBezTo>
                  <a:cubicBezTo>
                    <a:pt x="430" y="317"/>
                    <a:pt x="608" y="159"/>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12" name="Google Shape;7712;p12"/>
            <p:cNvSpPr/>
            <p:nvPr/>
          </p:nvSpPr>
          <p:spPr>
            <a:xfrm>
              <a:off x="3542375" y="2466900"/>
              <a:ext cx="10500" cy="5150"/>
            </a:xfrm>
            <a:custGeom>
              <a:avLst/>
              <a:gdLst/>
              <a:ahLst/>
              <a:cxnLst/>
              <a:rect l="l" t="t" r="r" b="b"/>
              <a:pathLst>
                <a:path w="420" h="206" extrusionOk="0">
                  <a:moveTo>
                    <a:pt x="266" y="1"/>
                  </a:moveTo>
                  <a:cubicBezTo>
                    <a:pt x="226" y="1"/>
                    <a:pt x="161" y="14"/>
                    <a:pt x="59" y="48"/>
                  </a:cubicBezTo>
                  <a:cubicBezTo>
                    <a:pt x="1" y="165"/>
                    <a:pt x="19" y="206"/>
                    <a:pt x="65" y="206"/>
                  </a:cubicBezTo>
                  <a:cubicBezTo>
                    <a:pt x="170" y="206"/>
                    <a:pt x="419" y="1"/>
                    <a:pt x="266"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13" name="Google Shape;7713;p12"/>
            <p:cNvSpPr/>
            <p:nvPr/>
          </p:nvSpPr>
          <p:spPr>
            <a:xfrm>
              <a:off x="3571875" y="2479300"/>
              <a:ext cx="11225" cy="25"/>
            </a:xfrm>
            <a:custGeom>
              <a:avLst/>
              <a:gdLst/>
              <a:ahLst/>
              <a:cxnLst/>
              <a:rect l="l" t="t" r="r" b="b"/>
              <a:pathLst>
                <a:path w="449" h="1" extrusionOk="0">
                  <a:moveTo>
                    <a:pt x="448" y="0"/>
                  </a:moveTo>
                  <a:lnTo>
                    <a:pt x="0" y="0"/>
                  </a:lnTo>
                  <a:cubicBezTo>
                    <a:pt x="0" y="0"/>
                    <a:pt x="448" y="0"/>
                    <a:pt x="44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14" name="Google Shape;7714;p12"/>
            <p:cNvSpPr/>
            <p:nvPr/>
          </p:nvSpPr>
          <p:spPr>
            <a:xfrm>
              <a:off x="3431800" y="2500825"/>
              <a:ext cx="28025" cy="8125"/>
            </a:xfrm>
            <a:custGeom>
              <a:avLst/>
              <a:gdLst/>
              <a:ahLst/>
              <a:cxnLst/>
              <a:rect l="l" t="t" r="r" b="b"/>
              <a:pathLst>
                <a:path w="1121" h="325" extrusionOk="0">
                  <a:moveTo>
                    <a:pt x="689" y="1"/>
                  </a:moveTo>
                  <a:cubicBezTo>
                    <a:pt x="374" y="1"/>
                    <a:pt x="0" y="130"/>
                    <a:pt x="0" y="260"/>
                  </a:cubicBezTo>
                  <a:cubicBezTo>
                    <a:pt x="142" y="212"/>
                    <a:pt x="254" y="195"/>
                    <a:pt x="347" y="195"/>
                  </a:cubicBezTo>
                  <a:cubicBezTo>
                    <a:pt x="600" y="195"/>
                    <a:pt x="708" y="324"/>
                    <a:pt x="886" y="324"/>
                  </a:cubicBezTo>
                  <a:cubicBezTo>
                    <a:pt x="951" y="324"/>
                    <a:pt x="1026" y="307"/>
                    <a:pt x="1121" y="260"/>
                  </a:cubicBezTo>
                  <a:cubicBezTo>
                    <a:pt x="1121" y="70"/>
                    <a:pt x="920" y="1"/>
                    <a:pt x="68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15" name="Google Shape;7715;p12"/>
            <p:cNvSpPr/>
            <p:nvPr/>
          </p:nvSpPr>
          <p:spPr>
            <a:xfrm>
              <a:off x="6346400" y="2507300"/>
              <a:ext cx="21350" cy="12775"/>
            </a:xfrm>
            <a:custGeom>
              <a:avLst/>
              <a:gdLst/>
              <a:ahLst/>
              <a:cxnLst/>
              <a:rect l="l" t="t" r="r" b="b"/>
              <a:pathLst>
                <a:path w="854" h="511" extrusionOk="0">
                  <a:moveTo>
                    <a:pt x="181" y="1"/>
                  </a:moveTo>
                  <a:cubicBezTo>
                    <a:pt x="0" y="182"/>
                    <a:pt x="405" y="510"/>
                    <a:pt x="686" y="510"/>
                  </a:cubicBezTo>
                  <a:cubicBezTo>
                    <a:pt x="752" y="510"/>
                    <a:pt x="811" y="492"/>
                    <a:pt x="854" y="449"/>
                  </a:cubicBezTo>
                  <a:cubicBezTo>
                    <a:pt x="405" y="449"/>
                    <a:pt x="630" y="1"/>
                    <a:pt x="18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16" name="Google Shape;7716;p12"/>
            <p:cNvSpPr/>
            <p:nvPr/>
          </p:nvSpPr>
          <p:spPr>
            <a:xfrm>
              <a:off x="3437400" y="2514650"/>
              <a:ext cx="15425" cy="9500"/>
            </a:xfrm>
            <a:custGeom>
              <a:avLst/>
              <a:gdLst/>
              <a:ahLst/>
              <a:cxnLst/>
              <a:rect l="l" t="t" r="r" b="b"/>
              <a:pathLst>
                <a:path w="617" h="380" extrusionOk="0">
                  <a:moveTo>
                    <a:pt x="102" y="1"/>
                  </a:moveTo>
                  <a:cubicBezTo>
                    <a:pt x="42" y="1"/>
                    <a:pt x="0" y="43"/>
                    <a:pt x="0" y="155"/>
                  </a:cubicBezTo>
                  <a:cubicBezTo>
                    <a:pt x="224" y="155"/>
                    <a:pt x="224" y="155"/>
                    <a:pt x="448" y="379"/>
                  </a:cubicBezTo>
                  <a:cubicBezTo>
                    <a:pt x="617" y="379"/>
                    <a:pt x="280" y="1"/>
                    <a:pt x="102"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17" name="Google Shape;7717;p12"/>
            <p:cNvSpPr/>
            <p:nvPr/>
          </p:nvSpPr>
          <p:spPr>
            <a:xfrm>
              <a:off x="3504625" y="2525525"/>
              <a:ext cx="25250" cy="4225"/>
            </a:xfrm>
            <a:custGeom>
              <a:avLst/>
              <a:gdLst/>
              <a:ahLst/>
              <a:cxnLst/>
              <a:rect l="l" t="t" r="r" b="b"/>
              <a:pathLst>
                <a:path w="1010" h="169" extrusionOk="0">
                  <a:moveTo>
                    <a:pt x="533" y="0"/>
                  </a:moveTo>
                  <a:cubicBezTo>
                    <a:pt x="281" y="0"/>
                    <a:pt x="1" y="56"/>
                    <a:pt x="1" y="168"/>
                  </a:cubicBezTo>
                  <a:lnTo>
                    <a:pt x="897" y="168"/>
                  </a:lnTo>
                  <a:cubicBezTo>
                    <a:pt x="1009" y="56"/>
                    <a:pt x="785" y="0"/>
                    <a:pt x="53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18" name="Google Shape;7718;p12"/>
            <p:cNvSpPr/>
            <p:nvPr/>
          </p:nvSpPr>
          <p:spPr>
            <a:xfrm>
              <a:off x="6423750" y="2524125"/>
              <a:ext cx="16850" cy="11225"/>
            </a:xfrm>
            <a:custGeom>
              <a:avLst/>
              <a:gdLst/>
              <a:ahLst/>
              <a:cxnLst/>
              <a:rect l="l" t="t" r="r" b="b"/>
              <a:pathLst>
                <a:path w="674" h="449" extrusionOk="0">
                  <a:moveTo>
                    <a:pt x="225" y="0"/>
                  </a:moveTo>
                  <a:cubicBezTo>
                    <a:pt x="1" y="224"/>
                    <a:pt x="225" y="448"/>
                    <a:pt x="673" y="448"/>
                  </a:cubicBezTo>
                  <a:cubicBezTo>
                    <a:pt x="673" y="224"/>
                    <a:pt x="673" y="0"/>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19" name="Google Shape;7719;p12"/>
            <p:cNvSpPr/>
            <p:nvPr/>
          </p:nvSpPr>
          <p:spPr>
            <a:xfrm>
              <a:off x="6429375" y="2539350"/>
              <a:ext cx="20175" cy="9525"/>
            </a:xfrm>
            <a:custGeom>
              <a:avLst/>
              <a:gdLst/>
              <a:ahLst/>
              <a:cxnLst/>
              <a:rect l="l" t="t" r="r" b="b"/>
              <a:pathLst>
                <a:path w="807" h="381" extrusionOk="0">
                  <a:moveTo>
                    <a:pt x="348" y="1"/>
                  </a:moveTo>
                  <a:cubicBezTo>
                    <a:pt x="251" y="1"/>
                    <a:pt x="134" y="19"/>
                    <a:pt x="0" y="63"/>
                  </a:cubicBezTo>
                  <a:cubicBezTo>
                    <a:pt x="0" y="222"/>
                    <a:pt x="0" y="380"/>
                    <a:pt x="158" y="380"/>
                  </a:cubicBezTo>
                  <a:cubicBezTo>
                    <a:pt x="224" y="380"/>
                    <a:pt x="317" y="353"/>
                    <a:pt x="448" y="288"/>
                  </a:cubicBezTo>
                  <a:cubicBezTo>
                    <a:pt x="807" y="288"/>
                    <a:pt x="735" y="1"/>
                    <a:pt x="34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20" name="Google Shape;7720;p12"/>
            <p:cNvSpPr/>
            <p:nvPr/>
          </p:nvSpPr>
          <p:spPr>
            <a:xfrm>
              <a:off x="3471000" y="2540925"/>
              <a:ext cx="22450" cy="28025"/>
            </a:xfrm>
            <a:custGeom>
              <a:avLst/>
              <a:gdLst/>
              <a:ahLst/>
              <a:cxnLst/>
              <a:rect l="l" t="t" r="r" b="b"/>
              <a:pathLst>
                <a:path w="898" h="1121" extrusionOk="0">
                  <a:moveTo>
                    <a:pt x="225" y="0"/>
                  </a:moveTo>
                  <a:cubicBezTo>
                    <a:pt x="449" y="449"/>
                    <a:pt x="1" y="1121"/>
                    <a:pt x="897" y="1121"/>
                  </a:cubicBezTo>
                  <a:cubicBezTo>
                    <a:pt x="673" y="897"/>
                    <a:pt x="897" y="225"/>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21" name="Google Shape;7721;p12"/>
            <p:cNvSpPr/>
            <p:nvPr/>
          </p:nvSpPr>
          <p:spPr>
            <a:xfrm>
              <a:off x="6345325" y="2557725"/>
              <a:ext cx="22425" cy="5625"/>
            </a:xfrm>
            <a:custGeom>
              <a:avLst/>
              <a:gdLst/>
              <a:ahLst/>
              <a:cxnLst/>
              <a:rect l="l" t="t" r="r" b="b"/>
              <a:pathLst>
                <a:path w="897" h="225" extrusionOk="0">
                  <a:moveTo>
                    <a:pt x="897" y="1"/>
                  </a:moveTo>
                  <a:cubicBezTo>
                    <a:pt x="224" y="1"/>
                    <a:pt x="224" y="1"/>
                    <a:pt x="0" y="225"/>
                  </a:cubicBezTo>
                  <a:cubicBezTo>
                    <a:pt x="448" y="225"/>
                    <a:pt x="897" y="225"/>
                    <a:pt x="89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22" name="Google Shape;7722;p12"/>
            <p:cNvSpPr/>
            <p:nvPr/>
          </p:nvSpPr>
          <p:spPr>
            <a:xfrm>
              <a:off x="4852125" y="2559125"/>
              <a:ext cx="8450" cy="8425"/>
            </a:xfrm>
            <a:custGeom>
              <a:avLst/>
              <a:gdLst/>
              <a:ahLst/>
              <a:cxnLst/>
              <a:rect l="l" t="t" r="r" b="b"/>
              <a:pathLst>
                <a:path w="338" h="337" extrusionOk="0">
                  <a:moveTo>
                    <a:pt x="225" y="1"/>
                  </a:moveTo>
                  <a:cubicBezTo>
                    <a:pt x="169" y="1"/>
                    <a:pt x="113" y="57"/>
                    <a:pt x="113" y="169"/>
                  </a:cubicBezTo>
                  <a:cubicBezTo>
                    <a:pt x="1" y="281"/>
                    <a:pt x="1" y="337"/>
                    <a:pt x="57" y="337"/>
                  </a:cubicBezTo>
                  <a:cubicBezTo>
                    <a:pt x="113" y="337"/>
                    <a:pt x="225" y="281"/>
                    <a:pt x="337" y="169"/>
                  </a:cubicBezTo>
                  <a:cubicBezTo>
                    <a:pt x="337" y="57"/>
                    <a:pt x="281" y="1"/>
                    <a:pt x="22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23" name="Google Shape;7723;p12"/>
            <p:cNvSpPr/>
            <p:nvPr/>
          </p:nvSpPr>
          <p:spPr>
            <a:xfrm>
              <a:off x="4950175" y="2574550"/>
              <a:ext cx="20300" cy="11725"/>
            </a:xfrm>
            <a:custGeom>
              <a:avLst/>
              <a:gdLst/>
              <a:ahLst/>
              <a:cxnLst/>
              <a:rect l="l" t="t" r="r" b="b"/>
              <a:pathLst>
                <a:path w="812" h="469" extrusionOk="0">
                  <a:moveTo>
                    <a:pt x="673" y="0"/>
                  </a:moveTo>
                  <a:cubicBezTo>
                    <a:pt x="225" y="0"/>
                    <a:pt x="1" y="0"/>
                    <a:pt x="225" y="224"/>
                  </a:cubicBezTo>
                  <a:cubicBezTo>
                    <a:pt x="311" y="395"/>
                    <a:pt x="429" y="469"/>
                    <a:pt x="530" y="469"/>
                  </a:cubicBezTo>
                  <a:cubicBezTo>
                    <a:pt x="694" y="469"/>
                    <a:pt x="812" y="277"/>
                    <a:pt x="67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24" name="Google Shape;7724;p12"/>
            <p:cNvSpPr/>
            <p:nvPr/>
          </p:nvSpPr>
          <p:spPr>
            <a:xfrm>
              <a:off x="5084650" y="2577425"/>
              <a:ext cx="4800" cy="8250"/>
            </a:xfrm>
            <a:custGeom>
              <a:avLst/>
              <a:gdLst/>
              <a:ahLst/>
              <a:cxnLst/>
              <a:rect l="l" t="t" r="r" b="b"/>
              <a:pathLst>
                <a:path w="192" h="330" extrusionOk="0">
                  <a:moveTo>
                    <a:pt x="98" y="0"/>
                  </a:moveTo>
                  <a:cubicBezTo>
                    <a:pt x="73" y="0"/>
                    <a:pt x="40" y="30"/>
                    <a:pt x="1" y="109"/>
                  </a:cubicBezTo>
                  <a:cubicBezTo>
                    <a:pt x="55" y="272"/>
                    <a:pt x="96" y="330"/>
                    <a:pt x="124" y="330"/>
                  </a:cubicBezTo>
                  <a:cubicBezTo>
                    <a:pt x="191" y="330"/>
                    <a:pt x="183" y="0"/>
                    <a:pt x="9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25" name="Google Shape;7725;p12"/>
            <p:cNvSpPr/>
            <p:nvPr/>
          </p:nvSpPr>
          <p:spPr>
            <a:xfrm>
              <a:off x="5151900" y="2577825"/>
              <a:ext cx="16825" cy="7950"/>
            </a:xfrm>
            <a:custGeom>
              <a:avLst/>
              <a:gdLst/>
              <a:ahLst/>
              <a:cxnLst/>
              <a:rect l="l" t="t" r="r" b="b"/>
              <a:pathLst>
                <a:path w="673" h="318" extrusionOk="0">
                  <a:moveTo>
                    <a:pt x="257" y="0"/>
                  </a:moveTo>
                  <a:cubicBezTo>
                    <a:pt x="112" y="0"/>
                    <a:pt x="0" y="159"/>
                    <a:pt x="0" y="317"/>
                  </a:cubicBezTo>
                  <a:cubicBezTo>
                    <a:pt x="448" y="317"/>
                    <a:pt x="673" y="317"/>
                    <a:pt x="448" y="93"/>
                  </a:cubicBezTo>
                  <a:cubicBezTo>
                    <a:pt x="383" y="28"/>
                    <a:pt x="317" y="0"/>
                    <a:pt x="25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26" name="Google Shape;7726;p12"/>
            <p:cNvSpPr/>
            <p:nvPr/>
          </p:nvSpPr>
          <p:spPr>
            <a:xfrm>
              <a:off x="6378925" y="2596950"/>
              <a:ext cx="22450" cy="22450"/>
            </a:xfrm>
            <a:custGeom>
              <a:avLst/>
              <a:gdLst/>
              <a:ahLst/>
              <a:cxnLst/>
              <a:rect l="l" t="t" r="r" b="b"/>
              <a:pathLst>
                <a:path w="898" h="898" extrusionOk="0">
                  <a:moveTo>
                    <a:pt x="897" y="1"/>
                  </a:moveTo>
                  <a:cubicBezTo>
                    <a:pt x="1" y="1"/>
                    <a:pt x="449" y="449"/>
                    <a:pt x="225" y="897"/>
                  </a:cubicBezTo>
                  <a:cubicBezTo>
                    <a:pt x="897" y="897"/>
                    <a:pt x="897" y="449"/>
                    <a:pt x="89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27" name="Google Shape;7727;p12"/>
            <p:cNvSpPr/>
            <p:nvPr/>
          </p:nvSpPr>
          <p:spPr>
            <a:xfrm>
              <a:off x="5482475" y="2608150"/>
              <a:ext cx="11225" cy="2525"/>
            </a:xfrm>
            <a:custGeom>
              <a:avLst/>
              <a:gdLst/>
              <a:ahLst/>
              <a:cxnLst/>
              <a:rect l="l" t="t" r="r" b="b"/>
              <a:pathLst>
                <a:path w="449" h="101" extrusionOk="0">
                  <a:moveTo>
                    <a:pt x="0" y="1"/>
                  </a:moveTo>
                  <a:cubicBezTo>
                    <a:pt x="0" y="1"/>
                    <a:pt x="199" y="100"/>
                    <a:pt x="332" y="100"/>
                  </a:cubicBezTo>
                  <a:cubicBezTo>
                    <a:pt x="399" y="100"/>
                    <a:pt x="448" y="76"/>
                    <a:pt x="44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28" name="Google Shape;7728;p12"/>
            <p:cNvSpPr/>
            <p:nvPr/>
          </p:nvSpPr>
          <p:spPr>
            <a:xfrm>
              <a:off x="6429375" y="2602550"/>
              <a:ext cx="0" cy="22450"/>
            </a:xfrm>
            <a:custGeom>
              <a:avLst/>
              <a:gdLst/>
              <a:ahLst/>
              <a:cxnLst/>
              <a:rect l="l" t="t" r="r" b="b"/>
              <a:pathLst>
                <a:path h="898" extrusionOk="0">
                  <a:moveTo>
                    <a:pt x="0" y="449"/>
                  </a:moveTo>
                  <a:cubicBezTo>
                    <a:pt x="0" y="897"/>
                    <a:pt x="0" y="1"/>
                    <a:pt x="0" y="449"/>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29" name="Google Shape;7729;p12"/>
            <p:cNvSpPr/>
            <p:nvPr/>
          </p:nvSpPr>
          <p:spPr>
            <a:xfrm>
              <a:off x="6373325" y="2624975"/>
              <a:ext cx="16850" cy="11225"/>
            </a:xfrm>
            <a:custGeom>
              <a:avLst/>
              <a:gdLst/>
              <a:ahLst/>
              <a:cxnLst/>
              <a:rect l="l" t="t" r="r" b="b"/>
              <a:pathLst>
                <a:path w="674" h="449" extrusionOk="0">
                  <a:moveTo>
                    <a:pt x="225" y="0"/>
                  </a:moveTo>
                  <a:cubicBezTo>
                    <a:pt x="225" y="224"/>
                    <a:pt x="1" y="224"/>
                    <a:pt x="1" y="448"/>
                  </a:cubicBezTo>
                  <a:cubicBezTo>
                    <a:pt x="673" y="448"/>
                    <a:pt x="673" y="0"/>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30" name="Google Shape;7730;p12"/>
            <p:cNvSpPr/>
            <p:nvPr/>
          </p:nvSpPr>
          <p:spPr>
            <a:xfrm>
              <a:off x="6363200" y="2637825"/>
              <a:ext cx="8125" cy="5150"/>
            </a:xfrm>
            <a:custGeom>
              <a:avLst/>
              <a:gdLst/>
              <a:ahLst/>
              <a:cxnLst/>
              <a:rect l="l" t="t" r="r" b="b"/>
              <a:pathLst>
                <a:path w="325" h="206" extrusionOk="0">
                  <a:moveTo>
                    <a:pt x="306" y="1"/>
                  </a:moveTo>
                  <a:cubicBezTo>
                    <a:pt x="264" y="1"/>
                    <a:pt x="0" y="206"/>
                    <a:pt x="62" y="206"/>
                  </a:cubicBezTo>
                  <a:cubicBezTo>
                    <a:pt x="77" y="206"/>
                    <a:pt x="114" y="192"/>
                    <a:pt x="182" y="159"/>
                  </a:cubicBezTo>
                  <a:cubicBezTo>
                    <a:pt x="299" y="41"/>
                    <a:pt x="324" y="1"/>
                    <a:pt x="306"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31" name="Google Shape;7731;p12"/>
            <p:cNvSpPr/>
            <p:nvPr/>
          </p:nvSpPr>
          <p:spPr>
            <a:xfrm>
              <a:off x="6395750" y="2641775"/>
              <a:ext cx="11225" cy="25"/>
            </a:xfrm>
            <a:custGeom>
              <a:avLst/>
              <a:gdLst/>
              <a:ahLst/>
              <a:cxnLst/>
              <a:rect l="l" t="t" r="r" b="b"/>
              <a:pathLst>
                <a:path w="449" h="1" extrusionOk="0">
                  <a:moveTo>
                    <a:pt x="449" y="1"/>
                  </a:moveTo>
                  <a:lnTo>
                    <a:pt x="0" y="1"/>
                  </a:lnTo>
                  <a:cubicBezTo>
                    <a:pt x="0" y="1"/>
                    <a:pt x="224" y="1"/>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32" name="Google Shape;7732;p12"/>
            <p:cNvSpPr/>
            <p:nvPr/>
          </p:nvSpPr>
          <p:spPr>
            <a:xfrm>
              <a:off x="3190875" y="2664175"/>
              <a:ext cx="16825" cy="11250"/>
            </a:xfrm>
            <a:custGeom>
              <a:avLst/>
              <a:gdLst/>
              <a:ahLst/>
              <a:cxnLst/>
              <a:rect l="l" t="t" r="r" b="b"/>
              <a:pathLst>
                <a:path w="673" h="450" extrusionOk="0">
                  <a:moveTo>
                    <a:pt x="0" y="1"/>
                  </a:moveTo>
                  <a:cubicBezTo>
                    <a:pt x="0" y="225"/>
                    <a:pt x="0" y="225"/>
                    <a:pt x="224" y="449"/>
                  </a:cubicBezTo>
                  <a:cubicBezTo>
                    <a:pt x="672" y="449"/>
                    <a:pt x="224" y="1"/>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33" name="Google Shape;7733;p12"/>
            <p:cNvSpPr/>
            <p:nvPr/>
          </p:nvSpPr>
          <p:spPr>
            <a:xfrm>
              <a:off x="3263700" y="2686600"/>
              <a:ext cx="95275" cy="50450"/>
            </a:xfrm>
            <a:custGeom>
              <a:avLst/>
              <a:gdLst/>
              <a:ahLst/>
              <a:cxnLst/>
              <a:rect l="l" t="t" r="r" b="b"/>
              <a:pathLst>
                <a:path w="3811" h="2018" extrusionOk="0">
                  <a:moveTo>
                    <a:pt x="1" y="0"/>
                  </a:moveTo>
                  <a:cubicBezTo>
                    <a:pt x="673" y="1121"/>
                    <a:pt x="2466" y="1345"/>
                    <a:pt x="3811" y="2017"/>
                  </a:cubicBezTo>
                  <a:cubicBezTo>
                    <a:pt x="2466" y="1121"/>
                    <a:pt x="1345" y="449"/>
                    <a:pt x="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34" name="Google Shape;7734;p12"/>
            <p:cNvSpPr/>
            <p:nvPr/>
          </p:nvSpPr>
          <p:spPr>
            <a:xfrm>
              <a:off x="3910850" y="2717425"/>
              <a:ext cx="22425" cy="8425"/>
            </a:xfrm>
            <a:custGeom>
              <a:avLst/>
              <a:gdLst/>
              <a:ahLst/>
              <a:cxnLst/>
              <a:rect l="l" t="t" r="r" b="b"/>
              <a:pathLst>
                <a:path w="897" h="337" extrusionOk="0">
                  <a:moveTo>
                    <a:pt x="448" y="0"/>
                  </a:moveTo>
                  <a:cubicBezTo>
                    <a:pt x="224" y="0"/>
                    <a:pt x="0" y="112"/>
                    <a:pt x="112" y="336"/>
                  </a:cubicBezTo>
                  <a:lnTo>
                    <a:pt x="785" y="336"/>
                  </a:lnTo>
                  <a:cubicBezTo>
                    <a:pt x="897" y="112"/>
                    <a:pt x="672" y="0"/>
                    <a:pt x="44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35" name="Google Shape;7735;p12"/>
            <p:cNvSpPr/>
            <p:nvPr/>
          </p:nvSpPr>
          <p:spPr>
            <a:xfrm>
              <a:off x="3824000" y="2737025"/>
              <a:ext cx="15175" cy="7950"/>
            </a:xfrm>
            <a:custGeom>
              <a:avLst/>
              <a:gdLst/>
              <a:ahLst/>
              <a:cxnLst/>
              <a:rect l="l" t="t" r="r" b="b"/>
              <a:pathLst>
                <a:path w="607" h="318" extrusionOk="0">
                  <a:moveTo>
                    <a:pt x="449" y="0"/>
                  </a:moveTo>
                  <a:cubicBezTo>
                    <a:pt x="224" y="0"/>
                    <a:pt x="0" y="0"/>
                    <a:pt x="224" y="225"/>
                  </a:cubicBezTo>
                  <a:cubicBezTo>
                    <a:pt x="224" y="290"/>
                    <a:pt x="263" y="317"/>
                    <a:pt x="312" y="317"/>
                  </a:cubicBezTo>
                  <a:cubicBezTo>
                    <a:pt x="429" y="317"/>
                    <a:pt x="607" y="159"/>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36" name="Google Shape;7736;p12"/>
            <p:cNvSpPr/>
            <p:nvPr/>
          </p:nvSpPr>
          <p:spPr>
            <a:xfrm>
              <a:off x="3734350" y="2763850"/>
              <a:ext cx="7750" cy="5150"/>
            </a:xfrm>
            <a:custGeom>
              <a:avLst/>
              <a:gdLst/>
              <a:ahLst/>
              <a:cxnLst/>
              <a:rect l="l" t="t" r="r" b="b"/>
              <a:pathLst>
                <a:path w="310" h="206" extrusionOk="0">
                  <a:moveTo>
                    <a:pt x="99" y="1"/>
                  </a:moveTo>
                  <a:cubicBezTo>
                    <a:pt x="68" y="1"/>
                    <a:pt x="34" y="14"/>
                    <a:pt x="0" y="48"/>
                  </a:cubicBezTo>
                  <a:cubicBezTo>
                    <a:pt x="118" y="165"/>
                    <a:pt x="189" y="206"/>
                    <a:pt x="226" y="206"/>
                  </a:cubicBezTo>
                  <a:cubicBezTo>
                    <a:pt x="310" y="206"/>
                    <a:pt x="222" y="1"/>
                    <a:pt x="9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37" name="Google Shape;7737;p12"/>
            <p:cNvSpPr/>
            <p:nvPr/>
          </p:nvSpPr>
          <p:spPr>
            <a:xfrm>
              <a:off x="3443000" y="2776250"/>
              <a:ext cx="61650" cy="33650"/>
            </a:xfrm>
            <a:custGeom>
              <a:avLst/>
              <a:gdLst/>
              <a:ahLst/>
              <a:cxnLst/>
              <a:rect l="l" t="t" r="r" b="b"/>
              <a:pathLst>
                <a:path w="2466" h="1346" extrusionOk="0">
                  <a:moveTo>
                    <a:pt x="0" y="0"/>
                  </a:moveTo>
                  <a:lnTo>
                    <a:pt x="0" y="0"/>
                  </a:lnTo>
                  <a:cubicBezTo>
                    <a:pt x="673" y="897"/>
                    <a:pt x="1569" y="1345"/>
                    <a:pt x="2466" y="1345"/>
                  </a:cubicBezTo>
                  <a:cubicBezTo>
                    <a:pt x="1793" y="897"/>
                    <a:pt x="897" y="449"/>
                    <a:pt x="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38" name="Google Shape;7738;p12"/>
            <p:cNvSpPr/>
            <p:nvPr/>
          </p:nvSpPr>
          <p:spPr>
            <a:xfrm>
              <a:off x="4938975" y="2781850"/>
              <a:ext cx="16850" cy="16825"/>
            </a:xfrm>
            <a:custGeom>
              <a:avLst/>
              <a:gdLst/>
              <a:ahLst/>
              <a:cxnLst/>
              <a:rect l="l" t="t" r="r" b="b"/>
              <a:pathLst>
                <a:path w="674" h="673" extrusionOk="0">
                  <a:moveTo>
                    <a:pt x="673" y="0"/>
                  </a:moveTo>
                  <a:cubicBezTo>
                    <a:pt x="1" y="225"/>
                    <a:pt x="1" y="673"/>
                    <a:pt x="673" y="673"/>
                  </a:cubicBezTo>
                  <a:lnTo>
                    <a:pt x="673" y="0"/>
                  </a:ln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39" name="Google Shape;7739;p12"/>
            <p:cNvSpPr/>
            <p:nvPr/>
          </p:nvSpPr>
          <p:spPr>
            <a:xfrm>
              <a:off x="2972350" y="2793050"/>
              <a:ext cx="33650" cy="33650"/>
            </a:xfrm>
            <a:custGeom>
              <a:avLst/>
              <a:gdLst/>
              <a:ahLst/>
              <a:cxnLst/>
              <a:rect l="l" t="t" r="r" b="b"/>
              <a:pathLst>
                <a:path w="1346" h="1346" extrusionOk="0">
                  <a:moveTo>
                    <a:pt x="0" y="1"/>
                  </a:moveTo>
                  <a:lnTo>
                    <a:pt x="0" y="1"/>
                  </a:lnTo>
                  <a:cubicBezTo>
                    <a:pt x="225" y="449"/>
                    <a:pt x="673" y="897"/>
                    <a:pt x="1345" y="1345"/>
                  </a:cubicBezTo>
                  <a:cubicBezTo>
                    <a:pt x="897" y="897"/>
                    <a:pt x="673" y="225"/>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40" name="Google Shape;7740;p12"/>
            <p:cNvSpPr/>
            <p:nvPr/>
          </p:nvSpPr>
          <p:spPr>
            <a:xfrm>
              <a:off x="5174300" y="2798650"/>
              <a:ext cx="11225" cy="25"/>
            </a:xfrm>
            <a:custGeom>
              <a:avLst/>
              <a:gdLst/>
              <a:ahLst/>
              <a:cxnLst/>
              <a:rect l="l" t="t" r="r" b="b"/>
              <a:pathLst>
                <a:path w="449" h="1" extrusionOk="0">
                  <a:moveTo>
                    <a:pt x="449" y="1"/>
                  </a:moveTo>
                  <a:lnTo>
                    <a:pt x="1" y="1"/>
                  </a:lnTo>
                  <a:cubicBezTo>
                    <a:pt x="1" y="1"/>
                    <a:pt x="449" y="1"/>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41" name="Google Shape;7741;p12"/>
            <p:cNvSpPr/>
            <p:nvPr/>
          </p:nvSpPr>
          <p:spPr>
            <a:xfrm>
              <a:off x="3011575" y="2822900"/>
              <a:ext cx="28025" cy="15000"/>
            </a:xfrm>
            <a:custGeom>
              <a:avLst/>
              <a:gdLst/>
              <a:ahLst/>
              <a:cxnLst/>
              <a:rect l="l" t="t" r="r" b="b"/>
              <a:pathLst>
                <a:path w="1121" h="600" extrusionOk="0">
                  <a:moveTo>
                    <a:pt x="350" y="1"/>
                  </a:moveTo>
                  <a:cubicBezTo>
                    <a:pt x="229" y="1"/>
                    <a:pt x="108" y="44"/>
                    <a:pt x="0" y="151"/>
                  </a:cubicBezTo>
                  <a:cubicBezTo>
                    <a:pt x="0" y="600"/>
                    <a:pt x="224" y="600"/>
                    <a:pt x="1121" y="600"/>
                  </a:cubicBezTo>
                  <a:cubicBezTo>
                    <a:pt x="1121" y="429"/>
                    <a:pt x="733" y="1"/>
                    <a:pt x="35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42" name="Google Shape;7742;p12"/>
            <p:cNvSpPr/>
            <p:nvPr/>
          </p:nvSpPr>
          <p:spPr>
            <a:xfrm>
              <a:off x="3555050" y="2837875"/>
              <a:ext cx="22450" cy="11225"/>
            </a:xfrm>
            <a:custGeom>
              <a:avLst/>
              <a:gdLst/>
              <a:ahLst/>
              <a:cxnLst/>
              <a:rect l="l" t="t" r="r" b="b"/>
              <a:pathLst>
                <a:path w="898" h="449" extrusionOk="0">
                  <a:moveTo>
                    <a:pt x="1" y="1"/>
                  </a:moveTo>
                  <a:cubicBezTo>
                    <a:pt x="1" y="225"/>
                    <a:pt x="225" y="449"/>
                    <a:pt x="897" y="449"/>
                  </a:cubicBezTo>
                  <a:cubicBezTo>
                    <a:pt x="897" y="1"/>
                    <a:pt x="225" y="225"/>
                    <a:pt x="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43" name="Google Shape;7743;p12"/>
            <p:cNvSpPr/>
            <p:nvPr/>
          </p:nvSpPr>
          <p:spPr>
            <a:xfrm>
              <a:off x="3011575" y="2837875"/>
              <a:ext cx="28025" cy="16825"/>
            </a:xfrm>
            <a:custGeom>
              <a:avLst/>
              <a:gdLst/>
              <a:ahLst/>
              <a:cxnLst/>
              <a:rect l="l" t="t" r="r" b="b"/>
              <a:pathLst>
                <a:path w="1121" h="673" extrusionOk="0">
                  <a:moveTo>
                    <a:pt x="0" y="1"/>
                  </a:moveTo>
                  <a:cubicBezTo>
                    <a:pt x="0" y="449"/>
                    <a:pt x="448" y="449"/>
                    <a:pt x="224" y="673"/>
                  </a:cubicBezTo>
                  <a:cubicBezTo>
                    <a:pt x="1121" y="673"/>
                    <a:pt x="673" y="1"/>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44" name="Google Shape;7744;p12"/>
            <p:cNvSpPr/>
            <p:nvPr/>
          </p:nvSpPr>
          <p:spPr>
            <a:xfrm>
              <a:off x="6462975" y="2849075"/>
              <a:ext cx="11225" cy="2525"/>
            </a:xfrm>
            <a:custGeom>
              <a:avLst/>
              <a:gdLst/>
              <a:ahLst/>
              <a:cxnLst/>
              <a:rect l="l" t="t" r="r" b="b"/>
              <a:pathLst>
                <a:path w="449" h="101" extrusionOk="0">
                  <a:moveTo>
                    <a:pt x="1" y="1"/>
                  </a:moveTo>
                  <a:cubicBezTo>
                    <a:pt x="1" y="1"/>
                    <a:pt x="200" y="100"/>
                    <a:pt x="333" y="100"/>
                  </a:cubicBezTo>
                  <a:cubicBezTo>
                    <a:pt x="399" y="100"/>
                    <a:pt x="449" y="76"/>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45" name="Google Shape;7745;p12"/>
            <p:cNvSpPr/>
            <p:nvPr/>
          </p:nvSpPr>
          <p:spPr>
            <a:xfrm>
              <a:off x="6552625" y="2854675"/>
              <a:ext cx="11225" cy="11250"/>
            </a:xfrm>
            <a:custGeom>
              <a:avLst/>
              <a:gdLst/>
              <a:ahLst/>
              <a:cxnLst/>
              <a:rect l="l" t="t" r="r" b="b"/>
              <a:pathLst>
                <a:path w="449" h="450" extrusionOk="0">
                  <a:moveTo>
                    <a:pt x="449" y="1"/>
                  </a:moveTo>
                  <a:cubicBezTo>
                    <a:pt x="225" y="1"/>
                    <a:pt x="1" y="225"/>
                    <a:pt x="1" y="449"/>
                  </a:cubicBezTo>
                  <a:cubicBezTo>
                    <a:pt x="225" y="449"/>
                    <a:pt x="449" y="449"/>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46" name="Google Shape;7746;p12"/>
            <p:cNvSpPr/>
            <p:nvPr/>
          </p:nvSpPr>
          <p:spPr>
            <a:xfrm>
              <a:off x="3022775" y="2860300"/>
              <a:ext cx="11225" cy="2500"/>
            </a:xfrm>
            <a:custGeom>
              <a:avLst/>
              <a:gdLst/>
              <a:ahLst/>
              <a:cxnLst/>
              <a:rect l="l" t="t" r="r" b="b"/>
              <a:pathLst>
                <a:path w="449" h="100" extrusionOk="0">
                  <a:moveTo>
                    <a:pt x="0" y="0"/>
                  </a:moveTo>
                  <a:cubicBezTo>
                    <a:pt x="0" y="0"/>
                    <a:pt x="200" y="100"/>
                    <a:pt x="333" y="100"/>
                  </a:cubicBezTo>
                  <a:cubicBezTo>
                    <a:pt x="399" y="100"/>
                    <a:pt x="449" y="75"/>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47" name="Google Shape;7747;p12"/>
            <p:cNvSpPr/>
            <p:nvPr/>
          </p:nvSpPr>
          <p:spPr>
            <a:xfrm>
              <a:off x="6502200" y="2871500"/>
              <a:ext cx="5625" cy="25"/>
            </a:xfrm>
            <a:custGeom>
              <a:avLst/>
              <a:gdLst/>
              <a:ahLst/>
              <a:cxnLst/>
              <a:rect l="l" t="t" r="r" b="b"/>
              <a:pathLst>
                <a:path w="225" h="1" extrusionOk="0">
                  <a:moveTo>
                    <a:pt x="1" y="0"/>
                  </a:moveTo>
                  <a:lnTo>
                    <a:pt x="225" y="0"/>
                  </a:lnTo>
                  <a:cubicBezTo>
                    <a:pt x="225" y="0"/>
                    <a:pt x="1" y="0"/>
                    <a:pt x="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48" name="Google Shape;7748;p12"/>
            <p:cNvSpPr/>
            <p:nvPr/>
          </p:nvSpPr>
          <p:spPr>
            <a:xfrm>
              <a:off x="3896825" y="2873875"/>
              <a:ext cx="9375" cy="6475"/>
            </a:xfrm>
            <a:custGeom>
              <a:avLst/>
              <a:gdLst/>
              <a:ahLst/>
              <a:cxnLst/>
              <a:rect l="l" t="t" r="r" b="b"/>
              <a:pathLst>
                <a:path w="375" h="259" extrusionOk="0">
                  <a:moveTo>
                    <a:pt x="225" y="0"/>
                  </a:moveTo>
                  <a:cubicBezTo>
                    <a:pt x="170" y="0"/>
                    <a:pt x="96" y="35"/>
                    <a:pt x="1" y="129"/>
                  </a:cubicBezTo>
                  <a:cubicBezTo>
                    <a:pt x="96" y="224"/>
                    <a:pt x="170" y="259"/>
                    <a:pt x="225" y="259"/>
                  </a:cubicBezTo>
                  <a:cubicBezTo>
                    <a:pt x="374" y="259"/>
                    <a:pt x="374" y="0"/>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49" name="Google Shape;7749;p12"/>
            <p:cNvSpPr/>
            <p:nvPr/>
          </p:nvSpPr>
          <p:spPr>
            <a:xfrm>
              <a:off x="3644700" y="2881525"/>
              <a:ext cx="7775" cy="5150"/>
            </a:xfrm>
            <a:custGeom>
              <a:avLst/>
              <a:gdLst/>
              <a:ahLst/>
              <a:cxnLst/>
              <a:rect l="l" t="t" r="r" b="b"/>
              <a:pathLst>
                <a:path w="311" h="206" extrusionOk="0">
                  <a:moveTo>
                    <a:pt x="99" y="0"/>
                  </a:moveTo>
                  <a:cubicBezTo>
                    <a:pt x="68" y="0"/>
                    <a:pt x="34" y="14"/>
                    <a:pt x="1" y="48"/>
                  </a:cubicBezTo>
                  <a:cubicBezTo>
                    <a:pt x="118" y="165"/>
                    <a:pt x="189" y="205"/>
                    <a:pt x="226" y="205"/>
                  </a:cubicBezTo>
                  <a:cubicBezTo>
                    <a:pt x="310" y="205"/>
                    <a:pt x="222" y="0"/>
                    <a:pt x="9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50" name="Google Shape;7750;p12"/>
            <p:cNvSpPr/>
            <p:nvPr/>
          </p:nvSpPr>
          <p:spPr>
            <a:xfrm>
              <a:off x="3700725" y="2944325"/>
              <a:ext cx="11225" cy="2525"/>
            </a:xfrm>
            <a:custGeom>
              <a:avLst/>
              <a:gdLst/>
              <a:ahLst/>
              <a:cxnLst/>
              <a:rect l="l" t="t" r="r" b="b"/>
              <a:pathLst>
                <a:path w="449" h="101" extrusionOk="0">
                  <a:moveTo>
                    <a:pt x="1" y="1"/>
                  </a:moveTo>
                  <a:cubicBezTo>
                    <a:pt x="1" y="1"/>
                    <a:pt x="200" y="100"/>
                    <a:pt x="333" y="100"/>
                  </a:cubicBezTo>
                  <a:cubicBezTo>
                    <a:pt x="399" y="100"/>
                    <a:pt x="449" y="76"/>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51" name="Google Shape;7751;p12"/>
            <p:cNvSpPr/>
            <p:nvPr/>
          </p:nvSpPr>
          <p:spPr>
            <a:xfrm>
              <a:off x="3790375" y="2952300"/>
              <a:ext cx="4700" cy="6500"/>
            </a:xfrm>
            <a:custGeom>
              <a:avLst/>
              <a:gdLst/>
              <a:ahLst/>
              <a:cxnLst/>
              <a:rect l="l" t="t" r="r" b="b"/>
              <a:pathLst>
                <a:path w="188" h="260" extrusionOk="0">
                  <a:moveTo>
                    <a:pt x="113" y="1"/>
                  </a:moveTo>
                  <a:cubicBezTo>
                    <a:pt x="85" y="1"/>
                    <a:pt x="48" y="35"/>
                    <a:pt x="1" y="130"/>
                  </a:cubicBezTo>
                  <a:cubicBezTo>
                    <a:pt x="48" y="225"/>
                    <a:pt x="85" y="259"/>
                    <a:pt x="113" y="259"/>
                  </a:cubicBezTo>
                  <a:cubicBezTo>
                    <a:pt x="187" y="259"/>
                    <a:pt x="187" y="1"/>
                    <a:pt x="11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52" name="Google Shape;7752;p12"/>
            <p:cNvSpPr/>
            <p:nvPr/>
          </p:nvSpPr>
          <p:spPr>
            <a:xfrm>
              <a:off x="3168450" y="2976800"/>
              <a:ext cx="14725" cy="7950"/>
            </a:xfrm>
            <a:custGeom>
              <a:avLst/>
              <a:gdLst/>
              <a:ahLst/>
              <a:cxnLst/>
              <a:rect l="l" t="t" r="r" b="b"/>
              <a:pathLst>
                <a:path w="589" h="318" extrusionOk="0">
                  <a:moveTo>
                    <a:pt x="182" y="0"/>
                  </a:moveTo>
                  <a:cubicBezTo>
                    <a:pt x="127" y="0"/>
                    <a:pt x="66" y="14"/>
                    <a:pt x="1" y="47"/>
                  </a:cubicBezTo>
                  <a:cubicBezTo>
                    <a:pt x="1" y="159"/>
                    <a:pt x="113" y="159"/>
                    <a:pt x="225" y="159"/>
                  </a:cubicBezTo>
                  <a:cubicBezTo>
                    <a:pt x="337" y="159"/>
                    <a:pt x="449" y="159"/>
                    <a:pt x="449" y="271"/>
                  </a:cubicBezTo>
                  <a:cubicBezTo>
                    <a:pt x="482" y="303"/>
                    <a:pt x="505" y="317"/>
                    <a:pt x="519" y="317"/>
                  </a:cubicBezTo>
                  <a:cubicBezTo>
                    <a:pt x="588" y="317"/>
                    <a:pt x="449" y="0"/>
                    <a:pt x="182"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53" name="Google Shape;7753;p12"/>
            <p:cNvSpPr/>
            <p:nvPr/>
          </p:nvSpPr>
          <p:spPr>
            <a:xfrm>
              <a:off x="6715125" y="2976800"/>
              <a:ext cx="14725" cy="7950"/>
            </a:xfrm>
            <a:custGeom>
              <a:avLst/>
              <a:gdLst/>
              <a:ahLst/>
              <a:cxnLst/>
              <a:rect l="l" t="t" r="r" b="b"/>
              <a:pathLst>
                <a:path w="589" h="318" extrusionOk="0">
                  <a:moveTo>
                    <a:pt x="252" y="0"/>
                  </a:moveTo>
                  <a:cubicBezTo>
                    <a:pt x="183" y="0"/>
                    <a:pt x="98" y="14"/>
                    <a:pt x="0" y="47"/>
                  </a:cubicBezTo>
                  <a:lnTo>
                    <a:pt x="0" y="271"/>
                  </a:lnTo>
                  <a:cubicBezTo>
                    <a:pt x="98" y="303"/>
                    <a:pt x="183" y="317"/>
                    <a:pt x="252" y="317"/>
                  </a:cubicBezTo>
                  <a:cubicBezTo>
                    <a:pt x="588" y="317"/>
                    <a:pt x="588" y="0"/>
                    <a:pt x="252"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54" name="Google Shape;7754;p12"/>
            <p:cNvSpPr/>
            <p:nvPr/>
          </p:nvSpPr>
          <p:spPr>
            <a:xfrm>
              <a:off x="876850" y="2983550"/>
              <a:ext cx="61650" cy="22450"/>
            </a:xfrm>
            <a:custGeom>
              <a:avLst/>
              <a:gdLst/>
              <a:ahLst/>
              <a:cxnLst/>
              <a:rect l="l" t="t" r="r" b="b"/>
              <a:pathLst>
                <a:path w="2466" h="898" extrusionOk="0">
                  <a:moveTo>
                    <a:pt x="0" y="1"/>
                  </a:moveTo>
                  <a:cubicBezTo>
                    <a:pt x="673" y="673"/>
                    <a:pt x="1569" y="897"/>
                    <a:pt x="2466" y="897"/>
                  </a:cubicBezTo>
                  <a:cubicBezTo>
                    <a:pt x="1793" y="449"/>
                    <a:pt x="897" y="1"/>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55" name="Google Shape;7755;p12"/>
            <p:cNvSpPr/>
            <p:nvPr/>
          </p:nvSpPr>
          <p:spPr>
            <a:xfrm>
              <a:off x="4328250" y="2983550"/>
              <a:ext cx="11250" cy="2525"/>
            </a:xfrm>
            <a:custGeom>
              <a:avLst/>
              <a:gdLst/>
              <a:ahLst/>
              <a:cxnLst/>
              <a:rect l="l" t="t" r="r" b="b"/>
              <a:pathLst>
                <a:path w="450" h="101" extrusionOk="0">
                  <a:moveTo>
                    <a:pt x="1" y="1"/>
                  </a:moveTo>
                  <a:cubicBezTo>
                    <a:pt x="1" y="1"/>
                    <a:pt x="200" y="100"/>
                    <a:pt x="333" y="100"/>
                  </a:cubicBezTo>
                  <a:cubicBezTo>
                    <a:pt x="399" y="100"/>
                    <a:pt x="449" y="75"/>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56" name="Google Shape;7756;p12"/>
            <p:cNvSpPr/>
            <p:nvPr/>
          </p:nvSpPr>
          <p:spPr>
            <a:xfrm>
              <a:off x="3157250" y="2989150"/>
              <a:ext cx="11225" cy="11225"/>
            </a:xfrm>
            <a:custGeom>
              <a:avLst/>
              <a:gdLst/>
              <a:ahLst/>
              <a:cxnLst/>
              <a:rect l="l" t="t" r="r" b="b"/>
              <a:pathLst>
                <a:path w="449" h="449" extrusionOk="0">
                  <a:moveTo>
                    <a:pt x="0" y="1"/>
                  </a:moveTo>
                  <a:lnTo>
                    <a:pt x="449" y="449"/>
                  </a:lnTo>
                  <a:cubicBezTo>
                    <a:pt x="449" y="225"/>
                    <a:pt x="449" y="1"/>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57" name="Google Shape;7757;p12"/>
            <p:cNvSpPr/>
            <p:nvPr/>
          </p:nvSpPr>
          <p:spPr>
            <a:xfrm>
              <a:off x="4597200" y="2997875"/>
              <a:ext cx="11225" cy="2500"/>
            </a:xfrm>
            <a:custGeom>
              <a:avLst/>
              <a:gdLst/>
              <a:ahLst/>
              <a:cxnLst/>
              <a:rect l="l" t="t" r="r" b="b"/>
              <a:pathLst>
                <a:path w="449" h="100" extrusionOk="0">
                  <a:moveTo>
                    <a:pt x="117" y="0"/>
                  </a:moveTo>
                  <a:cubicBezTo>
                    <a:pt x="50" y="0"/>
                    <a:pt x="1" y="25"/>
                    <a:pt x="1" y="100"/>
                  </a:cubicBezTo>
                  <a:lnTo>
                    <a:pt x="449" y="100"/>
                  </a:lnTo>
                  <a:cubicBezTo>
                    <a:pt x="449" y="100"/>
                    <a:pt x="250" y="0"/>
                    <a:pt x="11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58" name="Google Shape;7758;p12"/>
            <p:cNvSpPr/>
            <p:nvPr/>
          </p:nvSpPr>
          <p:spPr>
            <a:xfrm>
              <a:off x="6709500" y="3014850"/>
              <a:ext cx="16850" cy="7950"/>
            </a:xfrm>
            <a:custGeom>
              <a:avLst/>
              <a:gdLst/>
              <a:ahLst/>
              <a:cxnLst/>
              <a:rect l="l" t="t" r="r" b="b"/>
              <a:pathLst>
                <a:path w="674" h="318" extrusionOk="0">
                  <a:moveTo>
                    <a:pt x="356" y="0"/>
                  </a:moveTo>
                  <a:cubicBezTo>
                    <a:pt x="225" y="0"/>
                    <a:pt x="1" y="159"/>
                    <a:pt x="1" y="317"/>
                  </a:cubicBezTo>
                  <a:cubicBezTo>
                    <a:pt x="225" y="317"/>
                    <a:pt x="673" y="317"/>
                    <a:pt x="449" y="93"/>
                  </a:cubicBezTo>
                  <a:cubicBezTo>
                    <a:pt x="449" y="28"/>
                    <a:pt x="411" y="0"/>
                    <a:pt x="356"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59" name="Google Shape;7759;p12"/>
            <p:cNvSpPr/>
            <p:nvPr/>
          </p:nvSpPr>
          <p:spPr>
            <a:xfrm>
              <a:off x="5291975" y="3022775"/>
              <a:ext cx="11225" cy="2525"/>
            </a:xfrm>
            <a:custGeom>
              <a:avLst/>
              <a:gdLst/>
              <a:ahLst/>
              <a:cxnLst/>
              <a:rect l="l" t="t" r="r" b="b"/>
              <a:pathLst>
                <a:path w="449" h="101" extrusionOk="0">
                  <a:moveTo>
                    <a:pt x="0" y="0"/>
                  </a:moveTo>
                  <a:cubicBezTo>
                    <a:pt x="0" y="0"/>
                    <a:pt x="199" y="100"/>
                    <a:pt x="332" y="100"/>
                  </a:cubicBezTo>
                  <a:cubicBezTo>
                    <a:pt x="399" y="100"/>
                    <a:pt x="448" y="75"/>
                    <a:pt x="44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60" name="Google Shape;7760;p12"/>
            <p:cNvSpPr/>
            <p:nvPr/>
          </p:nvSpPr>
          <p:spPr>
            <a:xfrm>
              <a:off x="4916575" y="3028375"/>
              <a:ext cx="20800" cy="7950"/>
            </a:xfrm>
            <a:custGeom>
              <a:avLst/>
              <a:gdLst/>
              <a:ahLst/>
              <a:cxnLst/>
              <a:rect l="l" t="t" r="r" b="b"/>
              <a:pathLst>
                <a:path w="832" h="318" extrusionOk="0">
                  <a:moveTo>
                    <a:pt x="673" y="1"/>
                  </a:moveTo>
                  <a:cubicBezTo>
                    <a:pt x="224" y="1"/>
                    <a:pt x="0" y="1"/>
                    <a:pt x="224" y="225"/>
                  </a:cubicBezTo>
                  <a:cubicBezTo>
                    <a:pt x="290" y="290"/>
                    <a:pt x="375" y="318"/>
                    <a:pt x="456" y="318"/>
                  </a:cubicBezTo>
                  <a:cubicBezTo>
                    <a:pt x="653" y="318"/>
                    <a:pt x="831" y="159"/>
                    <a:pt x="67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61" name="Google Shape;7761;p12"/>
            <p:cNvSpPr/>
            <p:nvPr/>
          </p:nvSpPr>
          <p:spPr>
            <a:xfrm>
              <a:off x="4916575" y="3039575"/>
              <a:ext cx="11225" cy="2525"/>
            </a:xfrm>
            <a:custGeom>
              <a:avLst/>
              <a:gdLst/>
              <a:ahLst/>
              <a:cxnLst/>
              <a:rect l="l" t="t" r="r" b="b"/>
              <a:pathLst>
                <a:path w="449" h="101" extrusionOk="0">
                  <a:moveTo>
                    <a:pt x="0" y="1"/>
                  </a:moveTo>
                  <a:cubicBezTo>
                    <a:pt x="0" y="1"/>
                    <a:pt x="100" y="100"/>
                    <a:pt x="233" y="100"/>
                  </a:cubicBezTo>
                  <a:cubicBezTo>
                    <a:pt x="299" y="100"/>
                    <a:pt x="374" y="75"/>
                    <a:pt x="44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62" name="Google Shape;7762;p12"/>
            <p:cNvSpPr/>
            <p:nvPr/>
          </p:nvSpPr>
          <p:spPr>
            <a:xfrm>
              <a:off x="5247150" y="3045175"/>
              <a:ext cx="15325" cy="13450"/>
            </a:xfrm>
            <a:custGeom>
              <a:avLst/>
              <a:gdLst/>
              <a:ahLst/>
              <a:cxnLst/>
              <a:rect l="l" t="t" r="r" b="b"/>
              <a:pathLst>
                <a:path w="613" h="538" extrusionOk="0">
                  <a:moveTo>
                    <a:pt x="448" y="1"/>
                  </a:moveTo>
                  <a:cubicBezTo>
                    <a:pt x="224" y="1"/>
                    <a:pt x="0" y="1"/>
                    <a:pt x="224" y="449"/>
                  </a:cubicBezTo>
                  <a:cubicBezTo>
                    <a:pt x="224" y="509"/>
                    <a:pt x="256" y="537"/>
                    <a:pt x="299" y="537"/>
                  </a:cubicBezTo>
                  <a:cubicBezTo>
                    <a:pt x="416" y="537"/>
                    <a:pt x="612" y="329"/>
                    <a:pt x="44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63" name="Google Shape;7763;p12"/>
            <p:cNvSpPr/>
            <p:nvPr/>
          </p:nvSpPr>
          <p:spPr>
            <a:xfrm>
              <a:off x="5286375" y="3050875"/>
              <a:ext cx="4775" cy="8275"/>
            </a:xfrm>
            <a:custGeom>
              <a:avLst/>
              <a:gdLst/>
              <a:ahLst/>
              <a:cxnLst/>
              <a:rect l="l" t="t" r="r" b="b"/>
              <a:pathLst>
                <a:path w="191" h="331" extrusionOk="0">
                  <a:moveTo>
                    <a:pt x="124" y="0"/>
                  </a:moveTo>
                  <a:cubicBezTo>
                    <a:pt x="96" y="0"/>
                    <a:pt x="54" y="58"/>
                    <a:pt x="0" y="221"/>
                  </a:cubicBezTo>
                  <a:cubicBezTo>
                    <a:pt x="39" y="300"/>
                    <a:pt x="72" y="330"/>
                    <a:pt x="98" y="330"/>
                  </a:cubicBezTo>
                  <a:cubicBezTo>
                    <a:pt x="182" y="330"/>
                    <a:pt x="191" y="0"/>
                    <a:pt x="1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64" name="Google Shape;7764;p12"/>
            <p:cNvSpPr/>
            <p:nvPr/>
          </p:nvSpPr>
          <p:spPr>
            <a:xfrm>
              <a:off x="3129225" y="3062625"/>
              <a:ext cx="28050" cy="9975"/>
            </a:xfrm>
            <a:custGeom>
              <a:avLst/>
              <a:gdLst/>
              <a:ahLst/>
              <a:cxnLst/>
              <a:rect l="l" t="t" r="r" b="b"/>
              <a:pathLst>
                <a:path w="1122" h="399" extrusionOk="0">
                  <a:moveTo>
                    <a:pt x="192" y="0"/>
                  </a:moveTo>
                  <a:cubicBezTo>
                    <a:pt x="75" y="0"/>
                    <a:pt x="1" y="50"/>
                    <a:pt x="1" y="199"/>
                  </a:cubicBezTo>
                  <a:cubicBezTo>
                    <a:pt x="150" y="199"/>
                    <a:pt x="399" y="399"/>
                    <a:pt x="681" y="399"/>
                  </a:cubicBezTo>
                  <a:cubicBezTo>
                    <a:pt x="822" y="399"/>
                    <a:pt x="972" y="349"/>
                    <a:pt x="1121" y="199"/>
                  </a:cubicBezTo>
                  <a:cubicBezTo>
                    <a:pt x="822" y="199"/>
                    <a:pt x="424" y="0"/>
                    <a:pt x="192"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65" name="Google Shape;7765;p12"/>
            <p:cNvSpPr/>
            <p:nvPr/>
          </p:nvSpPr>
          <p:spPr>
            <a:xfrm>
              <a:off x="3213275" y="3067600"/>
              <a:ext cx="33650" cy="16825"/>
            </a:xfrm>
            <a:custGeom>
              <a:avLst/>
              <a:gdLst/>
              <a:ahLst/>
              <a:cxnLst/>
              <a:rect l="l" t="t" r="r" b="b"/>
              <a:pathLst>
                <a:path w="1346" h="673" extrusionOk="0">
                  <a:moveTo>
                    <a:pt x="449" y="0"/>
                  </a:moveTo>
                  <a:cubicBezTo>
                    <a:pt x="0" y="224"/>
                    <a:pt x="897" y="673"/>
                    <a:pt x="1345" y="673"/>
                  </a:cubicBezTo>
                  <a:cubicBezTo>
                    <a:pt x="1121" y="224"/>
                    <a:pt x="1121" y="0"/>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66" name="Google Shape;7766;p12"/>
            <p:cNvSpPr/>
            <p:nvPr/>
          </p:nvSpPr>
          <p:spPr>
            <a:xfrm>
              <a:off x="3975275" y="3079425"/>
              <a:ext cx="22425" cy="6625"/>
            </a:xfrm>
            <a:custGeom>
              <a:avLst/>
              <a:gdLst/>
              <a:ahLst/>
              <a:cxnLst/>
              <a:rect l="l" t="t" r="r" b="b"/>
              <a:pathLst>
                <a:path w="897" h="265" extrusionOk="0">
                  <a:moveTo>
                    <a:pt x="133" y="1"/>
                  </a:moveTo>
                  <a:cubicBezTo>
                    <a:pt x="50" y="1"/>
                    <a:pt x="0" y="50"/>
                    <a:pt x="0" y="200"/>
                  </a:cubicBezTo>
                  <a:cubicBezTo>
                    <a:pt x="48" y="152"/>
                    <a:pt x="105" y="135"/>
                    <a:pt x="168" y="135"/>
                  </a:cubicBezTo>
                  <a:cubicBezTo>
                    <a:pt x="341" y="135"/>
                    <a:pt x="557" y="264"/>
                    <a:pt x="729" y="264"/>
                  </a:cubicBezTo>
                  <a:cubicBezTo>
                    <a:pt x="792" y="264"/>
                    <a:pt x="850" y="247"/>
                    <a:pt x="897" y="200"/>
                  </a:cubicBezTo>
                  <a:cubicBezTo>
                    <a:pt x="598" y="200"/>
                    <a:pt x="299" y="1"/>
                    <a:pt x="13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67" name="Google Shape;7767;p12"/>
            <p:cNvSpPr/>
            <p:nvPr/>
          </p:nvSpPr>
          <p:spPr>
            <a:xfrm>
              <a:off x="4905375" y="3126750"/>
              <a:ext cx="11225" cy="2500"/>
            </a:xfrm>
            <a:custGeom>
              <a:avLst/>
              <a:gdLst/>
              <a:ahLst/>
              <a:cxnLst/>
              <a:rect l="l" t="t" r="r" b="b"/>
              <a:pathLst>
                <a:path w="449" h="100" extrusionOk="0">
                  <a:moveTo>
                    <a:pt x="116" y="0"/>
                  </a:moveTo>
                  <a:cubicBezTo>
                    <a:pt x="50" y="0"/>
                    <a:pt x="0" y="25"/>
                    <a:pt x="0" y="100"/>
                  </a:cubicBezTo>
                  <a:lnTo>
                    <a:pt x="448" y="100"/>
                  </a:lnTo>
                  <a:cubicBezTo>
                    <a:pt x="448" y="100"/>
                    <a:pt x="249" y="0"/>
                    <a:pt x="116"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68" name="Google Shape;7768;p12"/>
            <p:cNvSpPr/>
            <p:nvPr/>
          </p:nvSpPr>
          <p:spPr>
            <a:xfrm>
              <a:off x="4866150" y="3134825"/>
              <a:ext cx="16825" cy="7950"/>
            </a:xfrm>
            <a:custGeom>
              <a:avLst/>
              <a:gdLst/>
              <a:ahLst/>
              <a:cxnLst/>
              <a:rect l="l" t="t" r="r" b="b"/>
              <a:pathLst>
                <a:path w="673" h="318" extrusionOk="0">
                  <a:moveTo>
                    <a:pt x="673" y="1"/>
                  </a:moveTo>
                  <a:cubicBezTo>
                    <a:pt x="224" y="1"/>
                    <a:pt x="0" y="1"/>
                    <a:pt x="0" y="225"/>
                  </a:cubicBezTo>
                  <a:cubicBezTo>
                    <a:pt x="66" y="291"/>
                    <a:pt x="151" y="318"/>
                    <a:pt x="238" y="318"/>
                  </a:cubicBezTo>
                  <a:cubicBezTo>
                    <a:pt x="448" y="318"/>
                    <a:pt x="673" y="159"/>
                    <a:pt x="67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69" name="Google Shape;7769;p12"/>
            <p:cNvSpPr/>
            <p:nvPr/>
          </p:nvSpPr>
          <p:spPr>
            <a:xfrm>
              <a:off x="2884350" y="3154925"/>
              <a:ext cx="19150" cy="10275"/>
            </a:xfrm>
            <a:custGeom>
              <a:avLst/>
              <a:gdLst/>
              <a:ahLst/>
              <a:cxnLst/>
              <a:rect l="l" t="t" r="r" b="b"/>
              <a:pathLst>
                <a:path w="766" h="411" extrusionOk="0">
                  <a:moveTo>
                    <a:pt x="489" y="0"/>
                  </a:moveTo>
                  <a:cubicBezTo>
                    <a:pt x="402" y="0"/>
                    <a:pt x="290" y="28"/>
                    <a:pt x="159" y="93"/>
                  </a:cubicBezTo>
                  <a:cubicBezTo>
                    <a:pt x="0" y="252"/>
                    <a:pt x="66" y="410"/>
                    <a:pt x="276" y="410"/>
                  </a:cubicBezTo>
                  <a:cubicBezTo>
                    <a:pt x="364" y="410"/>
                    <a:pt x="476" y="383"/>
                    <a:pt x="607" y="317"/>
                  </a:cubicBezTo>
                  <a:cubicBezTo>
                    <a:pt x="765" y="159"/>
                    <a:pt x="700" y="0"/>
                    <a:pt x="48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70" name="Google Shape;7770;p12"/>
            <p:cNvSpPr/>
            <p:nvPr/>
          </p:nvSpPr>
          <p:spPr>
            <a:xfrm>
              <a:off x="2933125" y="3174050"/>
              <a:ext cx="22450" cy="22450"/>
            </a:xfrm>
            <a:custGeom>
              <a:avLst/>
              <a:gdLst/>
              <a:ahLst/>
              <a:cxnLst/>
              <a:rect l="l" t="t" r="r" b="b"/>
              <a:pathLst>
                <a:path w="898" h="898" extrusionOk="0">
                  <a:moveTo>
                    <a:pt x="1" y="1"/>
                  </a:moveTo>
                  <a:cubicBezTo>
                    <a:pt x="225" y="449"/>
                    <a:pt x="1" y="673"/>
                    <a:pt x="673" y="897"/>
                  </a:cubicBezTo>
                  <a:cubicBezTo>
                    <a:pt x="897" y="897"/>
                    <a:pt x="449" y="225"/>
                    <a:pt x="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71" name="Google Shape;7771;p12"/>
            <p:cNvSpPr/>
            <p:nvPr/>
          </p:nvSpPr>
          <p:spPr>
            <a:xfrm>
              <a:off x="4535575" y="3182775"/>
              <a:ext cx="5625" cy="2500"/>
            </a:xfrm>
            <a:custGeom>
              <a:avLst/>
              <a:gdLst/>
              <a:ahLst/>
              <a:cxnLst/>
              <a:rect l="l" t="t" r="r" b="b"/>
              <a:pathLst>
                <a:path w="225" h="100" extrusionOk="0">
                  <a:moveTo>
                    <a:pt x="58" y="0"/>
                  </a:moveTo>
                  <a:cubicBezTo>
                    <a:pt x="25" y="0"/>
                    <a:pt x="0" y="25"/>
                    <a:pt x="0" y="100"/>
                  </a:cubicBezTo>
                  <a:lnTo>
                    <a:pt x="224" y="100"/>
                  </a:lnTo>
                  <a:cubicBezTo>
                    <a:pt x="224" y="100"/>
                    <a:pt x="125" y="0"/>
                    <a:pt x="5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72" name="Google Shape;7772;p12"/>
            <p:cNvSpPr/>
            <p:nvPr/>
          </p:nvSpPr>
          <p:spPr>
            <a:xfrm>
              <a:off x="4843725" y="3182775"/>
              <a:ext cx="5625" cy="2500"/>
            </a:xfrm>
            <a:custGeom>
              <a:avLst/>
              <a:gdLst/>
              <a:ahLst/>
              <a:cxnLst/>
              <a:rect l="l" t="t" r="r" b="b"/>
              <a:pathLst>
                <a:path w="225" h="100" extrusionOk="0">
                  <a:moveTo>
                    <a:pt x="59" y="0"/>
                  </a:moveTo>
                  <a:cubicBezTo>
                    <a:pt x="26" y="0"/>
                    <a:pt x="1" y="25"/>
                    <a:pt x="1" y="100"/>
                  </a:cubicBezTo>
                  <a:lnTo>
                    <a:pt x="225" y="100"/>
                  </a:lnTo>
                  <a:cubicBezTo>
                    <a:pt x="225" y="100"/>
                    <a:pt x="125" y="0"/>
                    <a:pt x="5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73" name="Google Shape;7773;p12"/>
            <p:cNvSpPr/>
            <p:nvPr/>
          </p:nvSpPr>
          <p:spPr>
            <a:xfrm>
              <a:off x="5280750" y="3228900"/>
              <a:ext cx="7775" cy="5150"/>
            </a:xfrm>
            <a:custGeom>
              <a:avLst/>
              <a:gdLst/>
              <a:ahLst/>
              <a:cxnLst/>
              <a:rect l="l" t="t" r="r" b="b"/>
              <a:pathLst>
                <a:path w="311" h="206" extrusionOk="0">
                  <a:moveTo>
                    <a:pt x="100" y="1"/>
                  </a:moveTo>
                  <a:cubicBezTo>
                    <a:pt x="68" y="1"/>
                    <a:pt x="35" y="14"/>
                    <a:pt x="1" y="48"/>
                  </a:cubicBezTo>
                  <a:cubicBezTo>
                    <a:pt x="118" y="165"/>
                    <a:pt x="189" y="206"/>
                    <a:pt x="227" y="206"/>
                  </a:cubicBezTo>
                  <a:cubicBezTo>
                    <a:pt x="310" y="206"/>
                    <a:pt x="223" y="1"/>
                    <a:pt x="10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74" name="Google Shape;7774;p12"/>
            <p:cNvSpPr/>
            <p:nvPr/>
          </p:nvSpPr>
          <p:spPr>
            <a:xfrm>
              <a:off x="3566250" y="3241275"/>
              <a:ext cx="11250" cy="25"/>
            </a:xfrm>
            <a:custGeom>
              <a:avLst/>
              <a:gdLst/>
              <a:ahLst/>
              <a:cxnLst/>
              <a:rect l="l" t="t" r="r" b="b"/>
              <a:pathLst>
                <a:path w="450" h="1" extrusionOk="0">
                  <a:moveTo>
                    <a:pt x="449" y="1"/>
                  </a:moveTo>
                  <a:lnTo>
                    <a:pt x="1" y="1"/>
                  </a:lnTo>
                  <a:cubicBezTo>
                    <a:pt x="1" y="1"/>
                    <a:pt x="449" y="1"/>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75" name="Google Shape;7775;p12"/>
            <p:cNvSpPr/>
            <p:nvPr/>
          </p:nvSpPr>
          <p:spPr>
            <a:xfrm>
              <a:off x="4373075" y="3243650"/>
              <a:ext cx="4700" cy="6500"/>
            </a:xfrm>
            <a:custGeom>
              <a:avLst/>
              <a:gdLst/>
              <a:ahLst/>
              <a:cxnLst/>
              <a:rect l="l" t="t" r="r" b="b"/>
              <a:pathLst>
                <a:path w="188" h="260" extrusionOk="0">
                  <a:moveTo>
                    <a:pt x="113" y="1"/>
                  </a:moveTo>
                  <a:cubicBezTo>
                    <a:pt x="86" y="1"/>
                    <a:pt x="48" y="35"/>
                    <a:pt x="1" y="130"/>
                  </a:cubicBezTo>
                  <a:cubicBezTo>
                    <a:pt x="48" y="225"/>
                    <a:pt x="86" y="259"/>
                    <a:pt x="113" y="259"/>
                  </a:cubicBezTo>
                  <a:cubicBezTo>
                    <a:pt x="188" y="259"/>
                    <a:pt x="188" y="1"/>
                    <a:pt x="11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76" name="Google Shape;7776;p12"/>
            <p:cNvSpPr/>
            <p:nvPr/>
          </p:nvSpPr>
          <p:spPr>
            <a:xfrm>
              <a:off x="3504625" y="3258100"/>
              <a:ext cx="34975" cy="12750"/>
            </a:xfrm>
            <a:custGeom>
              <a:avLst/>
              <a:gdLst/>
              <a:ahLst/>
              <a:cxnLst/>
              <a:rect l="l" t="t" r="r" b="b"/>
              <a:pathLst>
                <a:path w="1399" h="510" extrusionOk="0">
                  <a:moveTo>
                    <a:pt x="673" y="0"/>
                  </a:moveTo>
                  <a:cubicBezTo>
                    <a:pt x="673" y="102"/>
                    <a:pt x="638" y="134"/>
                    <a:pt x="585" y="134"/>
                  </a:cubicBezTo>
                  <a:cubicBezTo>
                    <a:pt x="490" y="134"/>
                    <a:pt x="335" y="31"/>
                    <a:pt x="208" y="31"/>
                  </a:cubicBezTo>
                  <a:cubicBezTo>
                    <a:pt x="92" y="31"/>
                    <a:pt x="1" y="117"/>
                    <a:pt x="1" y="449"/>
                  </a:cubicBezTo>
                  <a:cubicBezTo>
                    <a:pt x="43" y="491"/>
                    <a:pt x="127" y="510"/>
                    <a:pt x="228" y="510"/>
                  </a:cubicBezTo>
                  <a:cubicBezTo>
                    <a:pt x="657" y="510"/>
                    <a:pt x="1398" y="182"/>
                    <a:pt x="67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77" name="Google Shape;7777;p12"/>
            <p:cNvSpPr/>
            <p:nvPr/>
          </p:nvSpPr>
          <p:spPr>
            <a:xfrm>
              <a:off x="4339475" y="3259500"/>
              <a:ext cx="11225" cy="6725"/>
            </a:xfrm>
            <a:custGeom>
              <a:avLst/>
              <a:gdLst/>
              <a:ahLst/>
              <a:cxnLst/>
              <a:rect l="l" t="t" r="r" b="b"/>
              <a:pathLst>
                <a:path w="449" h="269" extrusionOk="0">
                  <a:moveTo>
                    <a:pt x="224" y="0"/>
                  </a:moveTo>
                  <a:cubicBezTo>
                    <a:pt x="112" y="0"/>
                    <a:pt x="0" y="56"/>
                    <a:pt x="0" y="168"/>
                  </a:cubicBezTo>
                  <a:cubicBezTo>
                    <a:pt x="150" y="168"/>
                    <a:pt x="199" y="268"/>
                    <a:pt x="282" y="268"/>
                  </a:cubicBezTo>
                  <a:cubicBezTo>
                    <a:pt x="324" y="268"/>
                    <a:pt x="374" y="243"/>
                    <a:pt x="448" y="168"/>
                  </a:cubicBezTo>
                  <a:cubicBezTo>
                    <a:pt x="448" y="56"/>
                    <a:pt x="336" y="0"/>
                    <a:pt x="2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78" name="Google Shape;7778;p12"/>
            <p:cNvSpPr/>
            <p:nvPr/>
          </p:nvSpPr>
          <p:spPr>
            <a:xfrm>
              <a:off x="4672075" y="3268125"/>
              <a:ext cx="8125" cy="5150"/>
            </a:xfrm>
            <a:custGeom>
              <a:avLst/>
              <a:gdLst/>
              <a:ahLst/>
              <a:cxnLst/>
              <a:rect l="l" t="t" r="r" b="b"/>
              <a:pathLst>
                <a:path w="325" h="206" extrusionOk="0">
                  <a:moveTo>
                    <a:pt x="263" y="0"/>
                  </a:moveTo>
                  <a:cubicBezTo>
                    <a:pt x="248" y="0"/>
                    <a:pt x="211" y="14"/>
                    <a:pt x="143" y="48"/>
                  </a:cubicBezTo>
                  <a:cubicBezTo>
                    <a:pt x="26" y="165"/>
                    <a:pt x="1" y="205"/>
                    <a:pt x="19" y="205"/>
                  </a:cubicBezTo>
                  <a:cubicBezTo>
                    <a:pt x="61" y="205"/>
                    <a:pt x="325" y="0"/>
                    <a:pt x="26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79" name="Google Shape;7779;p12"/>
            <p:cNvSpPr/>
            <p:nvPr/>
          </p:nvSpPr>
          <p:spPr>
            <a:xfrm>
              <a:off x="4720475" y="3266800"/>
              <a:ext cx="11225" cy="5025"/>
            </a:xfrm>
            <a:custGeom>
              <a:avLst/>
              <a:gdLst/>
              <a:ahLst/>
              <a:cxnLst/>
              <a:rect l="l" t="t" r="r" b="b"/>
              <a:pathLst>
                <a:path w="449" h="201" extrusionOk="0">
                  <a:moveTo>
                    <a:pt x="116" y="1"/>
                  </a:moveTo>
                  <a:cubicBezTo>
                    <a:pt x="50" y="1"/>
                    <a:pt x="0" y="26"/>
                    <a:pt x="0" y="101"/>
                  </a:cubicBezTo>
                  <a:cubicBezTo>
                    <a:pt x="0" y="175"/>
                    <a:pt x="50" y="200"/>
                    <a:pt x="116" y="200"/>
                  </a:cubicBezTo>
                  <a:cubicBezTo>
                    <a:pt x="249" y="200"/>
                    <a:pt x="448" y="101"/>
                    <a:pt x="448" y="101"/>
                  </a:cubicBezTo>
                  <a:cubicBezTo>
                    <a:pt x="448" y="101"/>
                    <a:pt x="249" y="1"/>
                    <a:pt x="116"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80" name="Google Shape;7780;p12"/>
            <p:cNvSpPr/>
            <p:nvPr/>
          </p:nvSpPr>
          <p:spPr>
            <a:xfrm>
              <a:off x="4059325" y="3274900"/>
              <a:ext cx="15325" cy="13425"/>
            </a:xfrm>
            <a:custGeom>
              <a:avLst/>
              <a:gdLst/>
              <a:ahLst/>
              <a:cxnLst/>
              <a:rect l="l" t="t" r="r" b="b"/>
              <a:pathLst>
                <a:path w="613" h="537" extrusionOk="0">
                  <a:moveTo>
                    <a:pt x="448" y="1"/>
                  </a:moveTo>
                  <a:cubicBezTo>
                    <a:pt x="0" y="1"/>
                    <a:pt x="0" y="1"/>
                    <a:pt x="0" y="449"/>
                  </a:cubicBezTo>
                  <a:cubicBezTo>
                    <a:pt x="60" y="509"/>
                    <a:pt x="136" y="537"/>
                    <a:pt x="211" y="537"/>
                  </a:cubicBezTo>
                  <a:cubicBezTo>
                    <a:pt x="416" y="537"/>
                    <a:pt x="613" y="329"/>
                    <a:pt x="44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81" name="Google Shape;7781;p12"/>
            <p:cNvSpPr/>
            <p:nvPr/>
          </p:nvSpPr>
          <p:spPr>
            <a:xfrm>
              <a:off x="4742875" y="3277275"/>
              <a:ext cx="4700" cy="6500"/>
            </a:xfrm>
            <a:custGeom>
              <a:avLst/>
              <a:gdLst/>
              <a:ahLst/>
              <a:cxnLst/>
              <a:rect l="l" t="t" r="r" b="b"/>
              <a:pathLst>
                <a:path w="188" h="260" extrusionOk="0">
                  <a:moveTo>
                    <a:pt x="113" y="0"/>
                  </a:moveTo>
                  <a:cubicBezTo>
                    <a:pt x="85" y="0"/>
                    <a:pt x="48" y="35"/>
                    <a:pt x="1" y="130"/>
                  </a:cubicBezTo>
                  <a:cubicBezTo>
                    <a:pt x="48" y="225"/>
                    <a:pt x="85" y="259"/>
                    <a:pt x="113" y="259"/>
                  </a:cubicBezTo>
                  <a:cubicBezTo>
                    <a:pt x="187" y="259"/>
                    <a:pt x="187" y="0"/>
                    <a:pt x="11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82" name="Google Shape;7782;p12"/>
            <p:cNvSpPr/>
            <p:nvPr/>
          </p:nvSpPr>
          <p:spPr>
            <a:xfrm>
              <a:off x="6485400" y="3302925"/>
              <a:ext cx="22425" cy="5625"/>
            </a:xfrm>
            <a:custGeom>
              <a:avLst/>
              <a:gdLst/>
              <a:ahLst/>
              <a:cxnLst/>
              <a:rect l="l" t="t" r="r" b="b"/>
              <a:pathLst>
                <a:path w="897" h="225" extrusionOk="0">
                  <a:moveTo>
                    <a:pt x="224" y="0"/>
                  </a:moveTo>
                  <a:cubicBezTo>
                    <a:pt x="0" y="0"/>
                    <a:pt x="673" y="224"/>
                    <a:pt x="897" y="224"/>
                  </a:cubicBezTo>
                  <a:cubicBezTo>
                    <a:pt x="897" y="0"/>
                    <a:pt x="673" y="0"/>
                    <a:pt x="2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83" name="Google Shape;7783;p12"/>
            <p:cNvSpPr/>
            <p:nvPr/>
          </p:nvSpPr>
          <p:spPr>
            <a:xfrm>
              <a:off x="2697800" y="3305275"/>
              <a:ext cx="9375" cy="6500"/>
            </a:xfrm>
            <a:custGeom>
              <a:avLst/>
              <a:gdLst/>
              <a:ahLst/>
              <a:cxnLst/>
              <a:rect l="l" t="t" r="r" b="b"/>
              <a:pathLst>
                <a:path w="375" h="260" extrusionOk="0">
                  <a:moveTo>
                    <a:pt x="225" y="1"/>
                  </a:moveTo>
                  <a:cubicBezTo>
                    <a:pt x="170" y="1"/>
                    <a:pt x="95" y="36"/>
                    <a:pt x="1" y="130"/>
                  </a:cubicBezTo>
                  <a:cubicBezTo>
                    <a:pt x="95" y="225"/>
                    <a:pt x="170" y="260"/>
                    <a:pt x="225" y="260"/>
                  </a:cubicBezTo>
                  <a:cubicBezTo>
                    <a:pt x="374" y="260"/>
                    <a:pt x="374" y="1"/>
                    <a:pt x="22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84" name="Google Shape;7784;p12"/>
            <p:cNvSpPr/>
            <p:nvPr/>
          </p:nvSpPr>
          <p:spPr>
            <a:xfrm>
              <a:off x="3409375" y="3302925"/>
              <a:ext cx="16825" cy="11225"/>
            </a:xfrm>
            <a:custGeom>
              <a:avLst/>
              <a:gdLst/>
              <a:ahLst/>
              <a:cxnLst/>
              <a:rect l="l" t="t" r="r" b="b"/>
              <a:pathLst>
                <a:path w="673" h="449" extrusionOk="0">
                  <a:moveTo>
                    <a:pt x="673" y="0"/>
                  </a:moveTo>
                  <a:lnTo>
                    <a:pt x="673" y="0"/>
                  </a:lnTo>
                  <a:cubicBezTo>
                    <a:pt x="449" y="224"/>
                    <a:pt x="1" y="0"/>
                    <a:pt x="1" y="449"/>
                  </a:cubicBezTo>
                  <a:cubicBezTo>
                    <a:pt x="449" y="449"/>
                    <a:pt x="673" y="224"/>
                    <a:pt x="67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85" name="Google Shape;7785;p12"/>
            <p:cNvSpPr/>
            <p:nvPr/>
          </p:nvSpPr>
          <p:spPr>
            <a:xfrm>
              <a:off x="4655175" y="3302925"/>
              <a:ext cx="9275" cy="12750"/>
            </a:xfrm>
            <a:custGeom>
              <a:avLst/>
              <a:gdLst/>
              <a:ahLst/>
              <a:cxnLst/>
              <a:rect l="l" t="t" r="r" b="b"/>
              <a:pathLst>
                <a:path w="371" h="510" extrusionOk="0">
                  <a:moveTo>
                    <a:pt x="147" y="0"/>
                  </a:moveTo>
                  <a:cubicBezTo>
                    <a:pt x="147" y="182"/>
                    <a:pt x="0" y="510"/>
                    <a:pt x="181" y="510"/>
                  </a:cubicBezTo>
                  <a:cubicBezTo>
                    <a:pt x="224" y="510"/>
                    <a:pt x="285" y="491"/>
                    <a:pt x="371" y="449"/>
                  </a:cubicBezTo>
                  <a:cubicBezTo>
                    <a:pt x="371" y="224"/>
                    <a:pt x="371" y="0"/>
                    <a:pt x="14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86" name="Google Shape;7786;p12"/>
            <p:cNvSpPr/>
            <p:nvPr/>
          </p:nvSpPr>
          <p:spPr>
            <a:xfrm>
              <a:off x="6519000" y="3308525"/>
              <a:ext cx="11250" cy="5625"/>
            </a:xfrm>
            <a:custGeom>
              <a:avLst/>
              <a:gdLst/>
              <a:ahLst/>
              <a:cxnLst/>
              <a:rect l="l" t="t" r="r" b="b"/>
              <a:pathLst>
                <a:path w="450" h="225" extrusionOk="0">
                  <a:moveTo>
                    <a:pt x="449" y="0"/>
                  </a:moveTo>
                  <a:cubicBezTo>
                    <a:pt x="449" y="0"/>
                    <a:pt x="1" y="0"/>
                    <a:pt x="1" y="225"/>
                  </a:cubicBezTo>
                  <a:cubicBezTo>
                    <a:pt x="1" y="225"/>
                    <a:pt x="449" y="225"/>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87" name="Google Shape;7787;p12"/>
            <p:cNvSpPr/>
            <p:nvPr/>
          </p:nvSpPr>
          <p:spPr>
            <a:xfrm>
              <a:off x="6552625" y="3314125"/>
              <a:ext cx="25" cy="28050"/>
            </a:xfrm>
            <a:custGeom>
              <a:avLst/>
              <a:gdLst/>
              <a:ahLst/>
              <a:cxnLst/>
              <a:rect l="l" t="t" r="r" b="b"/>
              <a:pathLst>
                <a:path w="1" h="1122" extrusionOk="0">
                  <a:moveTo>
                    <a:pt x="1" y="673"/>
                  </a:moveTo>
                  <a:cubicBezTo>
                    <a:pt x="1" y="1121"/>
                    <a:pt x="1" y="1"/>
                    <a:pt x="1" y="673"/>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88" name="Google Shape;7788;p12"/>
            <p:cNvSpPr/>
            <p:nvPr/>
          </p:nvSpPr>
          <p:spPr>
            <a:xfrm>
              <a:off x="6576375" y="3327000"/>
              <a:ext cx="15500" cy="5125"/>
            </a:xfrm>
            <a:custGeom>
              <a:avLst/>
              <a:gdLst/>
              <a:ahLst/>
              <a:cxnLst/>
              <a:rect l="l" t="t" r="r" b="b"/>
              <a:pathLst>
                <a:path w="620" h="205" extrusionOk="0">
                  <a:moveTo>
                    <a:pt x="168" y="0"/>
                  </a:moveTo>
                  <a:cubicBezTo>
                    <a:pt x="0" y="0"/>
                    <a:pt x="176" y="205"/>
                    <a:pt x="422" y="205"/>
                  </a:cubicBezTo>
                  <a:cubicBezTo>
                    <a:pt x="485" y="205"/>
                    <a:pt x="552" y="192"/>
                    <a:pt x="619" y="158"/>
                  </a:cubicBezTo>
                  <a:cubicBezTo>
                    <a:pt x="385" y="41"/>
                    <a:pt x="242" y="0"/>
                    <a:pt x="16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89" name="Google Shape;7789;p12"/>
            <p:cNvSpPr/>
            <p:nvPr/>
          </p:nvSpPr>
          <p:spPr>
            <a:xfrm>
              <a:off x="2905125" y="3330925"/>
              <a:ext cx="22425" cy="2525"/>
            </a:xfrm>
            <a:custGeom>
              <a:avLst/>
              <a:gdLst/>
              <a:ahLst/>
              <a:cxnLst/>
              <a:rect l="l" t="t" r="r" b="b"/>
              <a:pathLst>
                <a:path w="897" h="101" extrusionOk="0">
                  <a:moveTo>
                    <a:pt x="0" y="1"/>
                  </a:moveTo>
                  <a:cubicBezTo>
                    <a:pt x="0" y="1"/>
                    <a:pt x="299" y="100"/>
                    <a:pt x="564" y="100"/>
                  </a:cubicBezTo>
                  <a:cubicBezTo>
                    <a:pt x="697" y="100"/>
                    <a:pt x="822" y="76"/>
                    <a:pt x="896"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90" name="Google Shape;7790;p12"/>
            <p:cNvSpPr/>
            <p:nvPr/>
          </p:nvSpPr>
          <p:spPr>
            <a:xfrm>
              <a:off x="4305850" y="3331025"/>
              <a:ext cx="4800" cy="8275"/>
            </a:xfrm>
            <a:custGeom>
              <a:avLst/>
              <a:gdLst/>
              <a:ahLst/>
              <a:cxnLst/>
              <a:rect l="l" t="t" r="r" b="b"/>
              <a:pathLst>
                <a:path w="192" h="331" extrusionOk="0">
                  <a:moveTo>
                    <a:pt x="124" y="0"/>
                  </a:moveTo>
                  <a:cubicBezTo>
                    <a:pt x="96" y="0"/>
                    <a:pt x="55" y="58"/>
                    <a:pt x="0" y="221"/>
                  </a:cubicBezTo>
                  <a:cubicBezTo>
                    <a:pt x="40" y="300"/>
                    <a:pt x="72" y="330"/>
                    <a:pt x="98" y="330"/>
                  </a:cubicBezTo>
                  <a:cubicBezTo>
                    <a:pt x="182" y="330"/>
                    <a:pt x="191" y="0"/>
                    <a:pt x="1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91" name="Google Shape;7791;p12"/>
            <p:cNvSpPr/>
            <p:nvPr/>
          </p:nvSpPr>
          <p:spPr>
            <a:xfrm>
              <a:off x="6470750" y="3332600"/>
              <a:ext cx="9200" cy="5150"/>
            </a:xfrm>
            <a:custGeom>
              <a:avLst/>
              <a:gdLst/>
              <a:ahLst/>
              <a:cxnLst/>
              <a:rect l="l" t="t" r="r" b="b"/>
              <a:pathLst>
                <a:path w="368" h="206" extrusionOk="0">
                  <a:moveTo>
                    <a:pt x="358" y="0"/>
                  </a:moveTo>
                  <a:cubicBezTo>
                    <a:pt x="337" y="0"/>
                    <a:pt x="0" y="205"/>
                    <a:pt x="31" y="205"/>
                  </a:cubicBezTo>
                  <a:cubicBezTo>
                    <a:pt x="39" y="205"/>
                    <a:pt x="71" y="192"/>
                    <a:pt x="138" y="158"/>
                  </a:cubicBezTo>
                  <a:cubicBezTo>
                    <a:pt x="314" y="41"/>
                    <a:pt x="367" y="0"/>
                    <a:pt x="35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92" name="Google Shape;7792;p12"/>
            <p:cNvSpPr/>
            <p:nvPr/>
          </p:nvSpPr>
          <p:spPr>
            <a:xfrm>
              <a:off x="6614250" y="3337150"/>
              <a:ext cx="33650" cy="8950"/>
            </a:xfrm>
            <a:custGeom>
              <a:avLst/>
              <a:gdLst/>
              <a:ahLst/>
              <a:cxnLst/>
              <a:rect l="l" t="t" r="r" b="b"/>
              <a:pathLst>
                <a:path w="1346" h="358" extrusionOk="0">
                  <a:moveTo>
                    <a:pt x="499" y="1"/>
                  </a:moveTo>
                  <a:cubicBezTo>
                    <a:pt x="325" y="1"/>
                    <a:pt x="150" y="51"/>
                    <a:pt x="1" y="200"/>
                  </a:cubicBezTo>
                  <a:cubicBezTo>
                    <a:pt x="102" y="166"/>
                    <a:pt x="193" y="153"/>
                    <a:pt x="276" y="153"/>
                  </a:cubicBezTo>
                  <a:cubicBezTo>
                    <a:pt x="601" y="153"/>
                    <a:pt x="806" y="358"/>
                    <a:pt x="1028" y="358"/>
                  </a:cubicBezTo>
                  <a:cubicBezTo>
                    <a:pt x="1126" y="358"/>
                    <a:pt x="1228" y="317"/>
                    <a:pt x="1346" y="200"/>
                  </a:cubicBezTo>
                  <a:cubicBezTo>
                    <a:pt x="1196" y="200"/>
                    <a:pt x="848" y="1"/>
                    <a:pt x="49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93" name="Google Shape;7793;p12"/>
            <p:cNvSpPr/>
            <p:nvPr/>
          </p:nvSpPr>
          <p:spPr>
            <a:xfrm>
              <a:off x="6660275" y="3344500"/>
              <a:ext cx="15650" cy="6500"/>
            </a:xfrm>
            <a:custGeom>
              <a:avLst/>
              <a:gdLst/>
              <a:ahLst/>
              <a:cxnLst/>
              <a:rect l="l" t="t" r="r" b="b"/>
              <a:pathLst>
                <a:path w="626" h="260" extrusionOk="0">
                  <a:moveTo>
                    <a:pt x="224" y="1"/>
                  </a:moveTo>
                  <a:cubicBezTo>
                    <a:pt x="0" y="1"/>
                    <a:pt x="130" y="260"/>
                    <a:pt x="354" y="260"/>
                  </a:cubicBezTo>
                  <a:cubicBezTo>
                    <a:pt x="436" y="260"/>
                    <a:pt x="530" y="225"/>
                    <a:pt x="625" y="130"/>
                  </a:cubicBezTo>
                  <a:cubicBezTo>
                    <a:pt x="436" y="35"/>
                    <a:pt x="306" y="1"/>
                    <a:pt x="22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94" name="Google Shape;7794;p12"/>
            <p:cNvSpPr/>
            <p:nvPr/>
          </p:nvSpPr>
          <p:spPr>
            <a:xfrm>
              <a:off x="3432850" y="3363025"/>
              <a:ext cx="15775" cy="12750"/>
            </a:xfrm>
            <a:custGeom>
              <a:avLst/>
              <a:gdLst/>
              <a:ahLst/>
              <a:cxnLst/>
              <a:rect l="l" t="t" r="r" b="b"/>
              <a:pathLst>
                <a:path w="631" h="510" extrusionOk="0">
                  <a:moveTo>
                    <a:pt x="365" y="0"/>
                  </a:moveTo>
                  <a:cubicBezTo>
                    <a:pt x="260" y="0"/>
                    <a:pt x="1" y="328"/>
                    <a:pt x="182" y="510"/>
                  </a:cubicBezTo>
                  <a:cubicBezTo>
                    <a:pt x="406" y="510"/>
                    <a:pt x="630" y="510"/>
                    <a:pt x="406" y="62"/>
                  </a:cubicBezTo>
                  <a:cubicBezTo>
                    <a:pt x="406" y="19"/>
                    <a:pt x="390" y="0"/>
                    <a:pt x="36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95" name="Google Shape;7795;p12"/>
            <p:cNvSpPr/>
            <p:nvPr/>
          </p:nvSpPr>
          <p:spPr>
            <a:xfrm>
              <a:off x="4328250" y="3375750"/>
              <a:ext cx="16850" cy="2525"/>
            </a:xfrm>
            <a:custGeom>
              <a:avLst/>
              <a:gdLst/>
              <a:ahLst/>
              <a:cxnLst/>
              <a:rect l="l" t="t" r="r" b="b"/>
              <a:pathLst>
                <a:path w="674" h="101" extrusionOk="0">
                  <a:moveTo>
                    <a:pt x="1" y="1"/>
                  </a:moveTo>
                  <a:cubicBezTo>
                    <a:pt x="1" y="1"/>
                    <a:pt x="300" y="100"/>
                    <a:pt x="499" y="100"/>
                  </a:cubicBezTo>
                  <a:cubicBezTo>
                    <a:pt x="599" y="100"/>
                    <a:pt x="673" y="75"/>
                    <a:pt x="67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96" name="Google Shape;7796;p12"/>
            <p:cNvSpPr/>
            <p:nvPr/>
          </p:nvSpPr>
          <p:spPr>
            <a:xfrm>
              <a:off x="4361875" y="3384225"/>
              <a:ext cx="4800" cy="8275"/>
            </a:xfrm>
            <a:custGeom>
              <a:avLst/>
              <a:gdLst/>
              <a:ahLst/>
              <a:cxnLst/>
              <a:rect l="l" t="t" r="r" b="b"/>
              <a:pathLst>
                <a:path w="192" h="331" extrusionOk="0">
                  <a:moveTo>
                    <a:pt x="98" y="1"/>
                  </a:moveTo>
                  <a:cubicBezTo>
                    <a:pt x="73" y="1"/>
                    <a:pt x="40" y="31"/>
                    <a:pt x="1" y="110"/>
                  </a:cubicBezTo>
                  <a:cubicBezTo>
                    <a:pt x="55" y="273"/>
                    <a:pt x="96" y="331"/>
                    <a:pt x="124" y="331"/>
                  </a:cubicBezTo>
                  <a:cubicBezTo>
                    <a:pt x="191" y="331"/>
                    <a:pt x="183" y="1"/>
                    <a:pt x="9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97" name="Google Shape;7797;p12"/>
            <p:cNvSpPr/>
            <p:nvPr/>
          </p:nvSpPr>
          <p:spPr>
            <a:xfrm>
              <a:off x="1498775" y="3386975"/>
              <a:ext cx="11225" cy="2500"/>
            </a:xfrm>
            <a:custGeom>
              <a:avLst/>
              <a:gdLst/>
              <a:ahLst/>
              <a:cxnLst/>
              <a:rect l="l" t="t" r="r" b="b"/>
              <a:pathLst>
                <a:path w="449" h="100" extrusionOk="0">
                  <a:moveTo>
                    <a:pt x="0" y="0"/>
                  </a:moveTo>
                  <a:cubicBezTo>
                    <a:pt x="0" y="0"/>
                    <a:pt x="200" y="100"/>
                    <a:pt x="332" y="100"/>
                  </a:cubicBezTo>
                  <a:cubicBezTo>
                    <a:pt x="399" y="100"/>
                    <a:pt x="449" y="75"/>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98" name="Google Shape;7798;p12"/>
            <p:cNvSpPr/>
            <p:nvPr/>
          </p:nvSpPr>
          <p:spPr>
            <a:xfrm>
              <a:off x="1504375" y="3392575"/>
              <a:ext cx="28050" cy="16825"/>
            </a:xfrm>
            <a:custGeom>
              <a:avLst/>
              <a:gdLst/>
              <a:ahLst/>
              <a:cxnLst/>
              <a:rect l="l" t="t" r="r" b="b"/>
              <a:pathLst>
                <a:path w="1122" h="673" extrusionOk="0">
                  <a:moveTo>
                    <a:pt x="225" y="0"/>
                  </a:moveTo>
                  <a:cubicBezTo>
                    <a:pt x="1" y="448"/>
                    <a:pt x="225" y="448"/>
                    <a:pt x="897" y="672"/>
                  </a:cubicBezTo>
                  <a:cubicBezTo>
                    <a:pt x="1121" y="0"/>
                    <a:pt x="1121" y="0"/>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99" name="Google Shape;7799;p12"/>
            <p:cNvSpPr/>
            <p:nvPr/>
          </p:nvSpPr>
          <p:spPr>
            <a:xfrm>
              <a:off x="1532400" y="3392575"/>
              <a:ext cx="11225" cy="11225"/>
            </a:xfrm>
            <a:custGeom>
              <a:avLst/>
              <a:gdLst/>
              <a:ahLst/>
              <a:cxnLst/>
              <a:rect l="l" t="t" r="r" b="b"/>
              <a:pathLst>
                <a:path w="449" h="449" extrusionOk="0">
                  <a:moveTo>
                    <a:pt x="0" y="0"/>
                  </a:moveTo>
                  <a:lnTo>
                    <a:pt x="448" y="448"/>
                  </a:lnTo>
                  <a:cubicBezTo>
                    <a:pt x="448" y="224"/>
                    <a:pt x="448" y="0"/>
                    <a:pt x="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00" name="Google Shape;7800;p12"/>
            <p:cNvSpPr/>
            <p:nvPr/>
          </p:nvSpPr>
          <p:spPr>
            <a:xfrm>
              <a:off x="3824000" y="3394925"/>
              <a:ext cx="4700" cy="6500"/>
            </a:xfrm>
            <a:custGeom>
              <a:avLst/>
              <a:gdLst/>
              <a:ahLst/>
              <a:cxnLst/>
              <a:rect l="l" t="t" r="r" b="b"/>
              <a:pathLst>
                <a:path w="188" h="260" extrusionOk="0">
                  <a:moveTo>
                    <a:pt x="112" y="1"/>
                  </a:moveTo>
                  <a:cubicBezTo>
                    <a:pt x="85" y="1"/>
                    <a:pt x="48" y="36"/>
                    <a:pt x="0" y="130"/>
                  </a:cubicBezTo>
                  <a:cubicBezTo>
                    <a:pt x="48" y="225"/>
                    <a:pt x="85" y="260"/>
                    <a:pt x="112" y="260"/>
                  </a:cubicBezTo>
                  <a:cubicBezTo>
                    <a:pt x="187" y="260"/>
                    <a:pt x="187" y="1"/>
                    <a:pt x="112"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01" name="Google Shape;7801;p12"/>
            <p:cNvSpPr/>
            <p:nvPr/>
          </p:nvSpPr>
          <p:spPr>
            <a:xfrm>
              <a:off x="1549200" y="3402200"/>
              <a:ext cx="15725" cy="7200"/>
            </a:xfrm>
            <a:custGeom>
              <a:avLst/>
              <a:gdLst/>
              <a:ahLst/>
              <a:cxnLst/>
              <a:rect l="l" t="t" r="r" b="b"/>
              <a:pathLst>
                <a:path w="629" h="288" extrusionOk="0">
                  <a:moveTo>
                    <a:pt x="69" y="1"/>
                  </a:moveTo>
                  <a:cubicBezTo>
                    <a:pt x="27" y="1"/>
                    <a:pt x="1" y="19"/>
                    <a:pt x="1" y="63"/>
                  </a:cubicBezTo>
                  <a:cubicBezTo>
                    <a:pt x="225" y="63"/>
                    <a:pt x="225" y="287"/>
                    <a:pt x="449" y="287"/>
                  </a:cubicBezTo>
                  <a:cubicBezTo>
                    <a:pt x="628" y="287"/>
                    <a:pt x="234" y="1"/>
                    <a:pt x="6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02" name="Google Shape;7802;p12"/>
            <p:cNvSpPr/>
            <p:nvPr/>
          </p:nvSpPr>
          <p:spPr>
            <a:xfrm>
              <a:off x="3465400" y="3411750"/>
              <a:ext cx="7850" cy="6475"/>
            </a:xfrm>
            <a:custGeom>
              <a:avLst/>
              <a:gdLst/>
              <a:ahLst/>
              <a:cxnLst/>
              <a:rect l="l" t="t" r="r" b="b"/>
              <a:pathLst>
                <a:path w="314" h="259" extrusionOk="0">
                  <a:moveTo>
                    <a:pt x="137" y="0"/>
                  </a:moveTo>
                  <a:cubicBezTo>
                    <a:pt x="95" y="0"/>
                    <a:pt x="48" y="35"/>
                    <a:pt x="1" y="130"/>
                  </a:cubicBezTo>
                  <a:cubicBezTo>
                    <a:pt x="95" y="224"/>
                    <a:pt x="160" y="259"/>
                    <a:pt x="201" y="259"/>
                  </a:cubicBezTo>
                  <a:cubicBezTo>
                    <a:pt x="313" y="259"/>
                    <a:pt x="249" y="0"/>
                    <a:pt x="13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03" name="Google Shape;7803;p12"/>
            <p:cNvSpPr/>
            <p:nvPr/>
          </p:nvSpPr>
          <p:spPr>
            <a:xfrm>
              <a:off x="3386975" y="3414975"/>
              <a:ext cx="11225" cy="2525"/>
            </a:xfrm>
            <a:custGeom>
              <a:avLst/>
              <a:gdLst/>
              <a:ahLst/>
              <a:cxnLst/>
              <a:rect l="l" t="t" r="r" b="b"/>
              <a:pathLst>
                <a:path w="449" h="101" extrusionOk="0">
                  <a:moveTo>
                    <a:pt x="0" y="1"/>
                  </a:moveTo>
                  <a:cubicBezTo>
                    <a:pt x="0" y="1"/>
                    <a:pt x="199" y="100"/>
                    <a:pt x="332" y="100"/>
                  </a:cubicBezTo>
                  <a:cubicBezTo>
                    <a:pt x="399" y="100"/>
                    <a:pt x="448" y="75"/>
                    <a:pt x="44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04" name="Google Shape;7804;p12"/>
            <p:cNvSpPr/>
            <p:nvPr/>
          </p:nvSpPr>
          <p:spPr>
            <a:xfrm>
              <a:off x="3482225" y="3416375"/>
              <a:ext cx="8425" cy="6725"/>
            </a:xfrm>
            <a:custGeom>
              <a:avLst/>
              <a:gdLst/>
              <a:ahLst/>
              <a:cxnLst/>
              <a:rect l="l" t="t" r="r" b="b"/>
              <a:pathLst>
                <a:path w="337" h="269" extrusionOk="0">
                  <a:moveTo>
                    <a:pt x="196" y="1"/>
                  </a:moveTo>
                  <a:cubicBezTo>
                    <a:pt x="112" y="1"/>
                    <a:pt x="0" y="57"/>
                    <a:pt x="0" y="169"/>
                  </a:cubicBezTo>
                  <a:cubicBezTo>
                    <a:pt x="150" y="169"/>
                    <a:pt x="199" y="268"/>
                    <a:pt x="216" y="268"/>
                  </a:cubicBezTo>
                  <a:cubicBezTo>
                    <a:pt x="224" y="268"/>
                    <a:pt x="224" y="243"/>
                    <a:pt x="224" y="169"/>
                  </a:cubicBezTo>
                  <a:cubicBezTo>
                    <a:pt x="336" y="57"/>
                    <a:pt x="280" y="1"/>
                    <a:pt x="196"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05" name="Google Shape;7805;p12"/>
            <p:cNvSpPr/>
            <p:nvPr/>
          </p:nvSpPr>
          <p:spPr>
            <a:xfrm>
              <a:off x="1554800" y="3418100"/>
              <a:ext cx="20575" cy="6700"/>
            </a:xfrm>
            <a:custGeom>
              <a:avLst/>
              <a:gdLst/>
              <a:ahLst/>
              <a:cxnLst/>
              <a:rect l="l" t="t" r="r" b="b"/>
              <a:pathLst>
                <a:path w="823" h="268" extrusionOk="0">
                  <a:moveTo>
                    <a:pt x="225" y="0"/>
                  </a:moveTo>
                  <a:cubicBezTo>
                    <a:pt x="100" y="0"/>
                    <a:pt x="1" y="25"/>
                    <a:pt x="1" y="100"/>
                  </a:cubicBezTo>
                  <a:cubicBezTo>
                    <a:pt x="113" y="212"/>
                    <a:pt x="225" y="268"/>
                    <a:pt x="337" y="268"/>
                  </a:cubicBezTo>
                  <a:cubicBezTo>
                    <a:pt x="449" y="268"/>
                    <a:pt x="561" y="212"/>
                    <a:pt x="673" y="100"/>
                  </a:cubicBezTo>
                  <a:cubicBezTo>
                    <a:pt x="822" y="100"/>
                    <a:pt x="474" y="0"/>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06" name="Google Shape;7806;p12"/>
            <p:cNvSpPr/>
            <p:nvPr/>
          </p:nvSpPr>
          <p:spPr>
            <a:xfrm>
              <a:off x="4922175" y="3448600"/>
              <a:ext cx="33650" cy="11225"/>
            </a:xfrm>
            <a:custGeom>
              <a:avLst/>
              <a:gdLst/>
              <a:ahLst/>
              <a:cxnLst/>
              <a:rect l="l" t="t" r="r" b="b"/>
              <a:pathLst>
                <a:path w="1346" h="449" extrusionOk="0">
                  <a:moveTo>
                    <a:pt x="1345" y="0"/>
                  </a:moveTo>
                  <a:cubicBezTo>
                    <a:pt x="897" y="0"/>
                    <a:pt x="449" y="224"/>
                    <a:pt x="0" y="449"/>
                  </a:cubicBezTo>
                  <a:lnTo>
                    <a:pt x="1345" y="0"/>
                  </a:ln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07" name="Google Shape;7807;p12"/>
            <p:cNvSpPr/>
            <p:nvPr/>
          </p:nvSpPr>
          <p:spPr>
            <a:xfrm>
              <a:off x="1577225" y="3437400"/>
              <a:ext cx="11225" cy="2500"/>
            </a:xfrm>
            <a:custGeom>
              <a:avLst/>
              <a:gdLst/>
              <a:ahLst/>
              <a:cxnLst/>
              <a:rect l="l" t="t" r="r" b="b"/>
              <a:pathLst>
                <a:path w="449" h="100" extrusionOk="0">
                  <a:moveTo>
                    <a:pt x="0" y="0"/>
                  </a:moveTo>
                  <a:cubicBezTo>
                    <a:pt x="0" y="0"/>
                    <a:pt x="199" y="100"/>
                    <a:pt x="332" y="100"/>
                  </a:cubicBezTo>
                  <a:cubicBezTo>
                    <a:pt x="399" y="100"/>
                    <a:pt x="448" y="75"/>
                    <a:pt x="44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08" name="Google Shape;7808;p12"/>
            <p:cNvSpPr/>
            <p:nvPr/>
          </p:nvSpPr>
          <p:spPr>
            <a:xfrm>
              <a:off x="3370150" y="3448600"/>
              <a:ext cx="12800" cy="7200"/>
            </a:xfrm>
            <a:custGeom>
              <a:avLst/>
              <a:gdLst/>
              <a:ahLst/>
              <a:cxnLst/>
              <a:rect l="l" t="t" r="r" b="b"/>
              <a:pathLst>
                <a:path w="512" h="288" extrusionOk="0">
                  <a:moveTo>
                    <a:pt x="1" y="0"/>
                  </a:moveTo>
                  <a:cubicBezTo>
                    <a:pt x="1" y="218"/>
                    <a:pt x="212" y="224"/>
                    <a:pt x="430" y="224"/>
                  </a:cubicBezTo>
                  <a:lnTo>
                    <a:pt x="430" y="224"/>
                  </a:lnTo>
                  <a:cubicBezTo>
                    <a:pt x="321" y="140"/>
                    <a:pt x="126" y="0"/>
                    <a:pt x="1" y="0"/>
                  </a:cubicBezTo>
                  <a:close/>
                  <a:moveTo>
                    <a:pt x="430" y="224"/>
                  </a:moveTo>
                  <a:cubicBezTo>
                    <a:pt x="477" y="261"/>
                    <a:pt x="508" y="287"/>
                    <a:pt x="510" y="287"/>
                  </a:cubicBezTo>
                  <a:cubicBezTo>
                    <a:pt x="512" y="287"/>
                    <a:pt x="494" y="269"/>
                    <a:pt x="449" y="224"/>
                  </a:cubicBezTo>
                  <a:cubicBezTo>
                    <a:pt x="443" y="224"/>
                    <a:pt x="436" y="224"/>
                    <a:pt x="430" y="224"/>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09" name="Google Shape;7809;p12"/>
            <p:cNvSpPr/>
            <p:nvPr/>
          </p:nvSpPr>
          <p:spPr>
            <a:xfrm>
              <a:off x="3241300" y="3447825"/>
              <a:ext cx="7700" cy="7325"/>
            </a:xfrm>
            <a:custGeom>
              <a:avLst/>
              <a:gdLst/>
              <a:ahLst/>
              <a:cxnLst/>
              <a:rect l="l" t="t" r="r" b="b"/>
              <a:pathLst>
                <a:path w="308" h="293" extrusionOk="0">
                  <a:moveTo>
                    <a:pt x="234" y="1"/>
                  </a:moveTo>
                  <a:cubicBezTo>
                    <a:pt x="200" y="1"/>
                    <a:pt x="127" y="65"/>
                    <a:pt x="0" y="255"/>
                  </a:cubicBezTo>
                  <a:cubicBezTo>
                    <a:pt x="26" y="281"/>
                    <a:pt x="52" y="292"/>
                    <a:pt x="77" y="292"/>
                  </a:cubicBezTo>
                  <a:cubicBezTo>
                    <a:pt x="206" y="292"/>
                    <a:pt x="307" y="1"/>
                    <a:pt x="23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10" name="Google Shape;7810;p12"/>
            <p:cNvSpPr/>
            <p:nvPr/>
          </p:nvSpPr>
          <p:spPr>
            <a:xfrm>
              <a:off x="3254225" y="3449400"/>
              <a:ext cx="15100" cy="10425"/>
            </a:xfrm>
            <a:custGeom>
              <a:avLst/>
              <a:gdLst/>
              <a:ahLst/>
              <a:cxnLst/>
              <a:rect l="l" t="t" r="r" b="b"/>
              <a:pathLst>
                <a:path w="604" h="417" extrusionOk="0">
                  <a:moveTo>
                    <a:pt x="284" y="1"/>
                  </a:moveTo>
                  <a:cubicBezTo>
                    <a:pt x="166" y="1"/>
                    <a:pt x="1" y="262"/>
                    <a:pt x="155" y="417"/>
                  </a:cubicBezTo>
                  <a:cubicBezTo>
                    <a:pt x="380" y="417"/>
                    <a:pt x="604" y="417"/>
                    <a:pt x="380" y="192"/>
                  </a:cubicBezTo>
                  <a:cubicBezTo>
                    <a:pt x="380" y="53"/>
                    <a:pt x="336" y="1"/>
                    <a:pt x="28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11" name="Google Shape;7811;p12"/>
            <p:cNvSpPr/>
            <p:nvPr/>
          </p:nvSpPr>
          <p:spPr>
            <a:xfrm>
              <a:off x="4882950" y="3470350"/>
              <a:ext cx="12250" cy="11875"/>
            </a:xfrm>
            <a:custGeom>
              <a:avLst/>
              <a:gdLst/>
              <a:ahLst/>
              <a:cxnLst/>
              <a:rect l="l" t="t" r="r" b="b"/>
              <a:pathLst>
                <a:path w="490" h="475" extrusionOk="0">
                  <a:moveTo>
                    <a:pt x="207" y="1"/>
                  </a:moveTo>
                  <a:cubicBezTo>
                    <a:pt x="139" y="1"/>
                    <a:pt x="62" y="68"/>
                    <a:pt x="1" y="251"/>
                  </a:cubicBezTo>
                  <a:cubicBezTo>
                    <a:pt x="225" y="251"/>
                    <a:pt x="1" y="251"/>
                    <a:pt x="1" y="475"/>
                  </a:cubicBezTo>
                  <a:cubicBezTo>
                    <a:pt x="490" y="475"/>
                    <a:pt x="386" y="1"/>
                    <a:pt x="20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12" name="Google Shape;7812;p12"/>
            <p:cNvSpPr/>
            <p:nvPr/>
          </p:nvSpPr>
          <p:spPr>
            <a:xfrm>
              <a:off x="5191125" y="3475450"/>
              <a:ext cx="14725" cy="7950"/>
            </a:xfrm>
            <a:custGeom>
              <a:avLst/>
              <a:gdLst/>
              <a:ahLst/>
              <a:cxnLst/>
              <a:rect l="l" t="t" r="r" b="b"/>
              <a:pathLst>
                <a:path w="589" h="318" extrusionOk="0">
                  <a:moveTo>
                    <a:pt x="252" y="0"/>
                  </a:moveTo>
                  <a:cubicBezTo>
                    <a:pt x="183" y="0"/>
                    <a:pt x="98" y="14"/>
                    <a:pt x="0" y="47"/>
                  </a:cubicBezTo>
                  <a:lnTo>
                    <a:pt x="0" y="271"/>
                  </a:lnTo>
                  <a:cubicBezTo>
                    <a:pt x="98" y="304"/>
                    <a:pt x="183" y="317"/>
                    <a:pt x="252" y="317"/>
                  </a:cubicBezTo>
                  <a:cubicBezTo>
                    <a:pt x="588" y="317"/>
                    <a:pt x="588" y="0"/>
                    <a:pt x="252"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13" name="Google Shape;7813;p12"/>
            <p:cNvSpPr/>
            <p:nvPr/>
          </p:nvSpPr>
          <p:spPr>
            <a:xfrm>
              <a:off x="4176975" y="3482225"/>
              <a:ext cx="11225" cy="5625"/>
            </a:xfrm>
            <a:custGeom>
              <a:avLst/>
              <a:gdLst/>
              <a:ahLst/>
              <a:cxnLst/>
              <a:rect l="l" t="t" r="r" b="b"/>
              <a:pathLst>
                <a:path w="449" h="225" extrusionOk="0">
                  <a:moveTo>
                    <a:pt x="449" y="0"/>
                  </a:moveTo>
                  <a:cubicBezTo>
                    <a:pt x="225" y="0"/>
                    <a:pt x="1" y="0"/>
                    <a:pt x="1" y="224"/>
                  </a:cubicBezTo>
                  <a:cubicBezTo>
                    <a:pt x="225" y="224"/>
                    <a:pt x="449" y="0"/>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14" name="Google Shape;7814;p12"/>
            <p:cNvSpPr/>
            <p:nvPr/>
          </p:nvSpPr>
          <p:spPr>
            <a:xfrm>
              <a:off x="5202325" y="3489225"/>
              <a:ext cx="11225" cy="6700"/>
            </a:xfrm>
            <a:custGeom>
              <a:avLst/>
              <a:gdLst/>
              <a:ahLst/>
              <a:cxnLst/>
              <a:rect l="l" t="t" r="r" b="b"/>
              <a:pathLst>
                <a:path w="449" h="268" extrusionOk="0">
                  <a:moveTo>
                    <a:pt x="224" y="0"/>
                  </a:moveTo>
                  <a:cubicBezTo>
                    <a:pt x="112" y="0"/>
                    <a:pt x="0" y="56"/>
                    <a:pt x="0" y="168"/>
                  </a:cubicBezTo>
                  <a:cubicBezTo>
                    <a:pt x="150" y="168"/>
                    <a:pt x="199" y="268"/>
                    <a:pt x="282" y="268"/>
                  </a:cubicBezTo>
                  <a:cubicBezTo>
                    <a:pt x="324" y="268"/>
                    <a:pt x="374" y="243"/>
                    <a:pt x="448" y="168"/>
                  </a:cubicBezTo>
                  <a:cubicBezTo>
                    <a:pt x="448" y="56"/>
                    <a:pt x="336" y="0"/>
                    <a:pt x="2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15" name="Google Shape;7815;p12"/>
            <p:cNvSpPr/>
            <p:nvPr/>
          </p:nvSpPr>
          <p:spPr>
            <a:xfrm>
              <a:off x="3332450" y="3493425"/>
              <a:ext cx="20925" cy="13425"/>
            </a:xfrm>
            <a:custGeom>
              <a:avLst/>
              <a:gdLst/>
              <a:ahLst/>
              <a:cxnLst/>
              <a:rect l="l" t="t" r="r" b="b"/>
              <a:pathLst>
                <a:path w="837" h="537" extrusionOk="0">
                  <a:moveTo>
                    <a:pt x="164" y="0"/>
                  </a:moveTo>
                  <a:cubicBezTo>
                    <a:pt x="0" y="328"/>
                    <a:pt x="76" y="536"/>
                    <a:pt x="392" y="536"/>
                  </a:cubicBezTo>
                  <a:cubicBezTo>
                    <a:pt x="508" y="536"/>
                    <a:pt x="656" y="509"/>
                    <a:pt x="836" y="448"/>
                  </a:cubicBezTo>
                  <a:cubicBezTo>
                    <a:pt x="836" y="224"/>
                    <a:pt x="612" y="0"/>
                    <a:pt x="16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16" name="Google Shape;7816;p12"/>
            <p:cNvSpPr/>
            <p:nvPr/>
          </p:nvSpPr>
          <p:spPr>
            <a:xfrm>
              <a:off x="4815725" y="3494825"/>
              <a:ext cx="8425" cy="6700"/>
            </a:xfrm>
            <a:custGeom>
              <a:avLst/>
              <a:gdLst/>
              <a:ahLst/>
              <a:cxnLst/>
              <a:rect l="l" t="t" r="r" b="b"/>
              <a:pathLst>
                <a:path w="337" h="268" extrusionOk="0">
                  <a:moveTo>
                    <a:pt x="196" y="0"/>
                  </a:moveTo>
                  <a:cubicBezTo>
                    <a:pt x="112" y="0"/>
                    <a:pt x="0" y="56"/>
                    <a:pt x="0" y="168"/>
                  </a:cubicBezTo>
                  <a:cubicBezTo>
                    <a:pt x="150" y="168"/>
                    <a:pt x="199" y="268"/>
                    <a:pt x="216" y="268"/>
                  </a:cubicBezTo>
                  <a:cubicBezTo>
                    <a:pt x="224" y="268"/>
                    <a:pt x="224" y="243"/>
                    <a:pt x="224" y="168"/>
                  </a:cubicBezTo>
                  <a:cubicBezTo>
                    <a:pt x="336" y="56"/>
                    <a:pt x="280" y="0"/>
                    <a:pt x="196"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17" name="Google Shape;7817;p12"/>
            <p:cNvSpPr/>
            <p:nvPr/>
          </p:nvSpPr>
          <p:spPr>
            <a:xfrm>
              <a:off x="3174050" y="3499025"/>
              <a:ext cx="5625" cy="2500"/>
            </a:xfrm>
            <a:custGeom>
              <a:avLst/>
              <a:gdLst/>
              <a:ahLst/>
              <a:cxnLst/>
              <a:rect l="l" t="t" r="r" b="b"/>
              <a:pathLst>
                <a:path w="225" h="100" extrusionOk="0">
                  <a:moveTo>
                    <a:pt x="1" y="0"/>
                  </a:moveTo>
                  <a:cubicBezTo>
                    <a:pt x="1" y="0"/>
                    <a:pt x="100" y="100"/>
                    <a:pt x="167" y="100"/>
                  </a:cubicBezTo>
                  <a:cubicBezTo>
                    <a:pt x="200" y="100"/>
                    <a:pt x="225" y="75"/>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18" name="Google Shape;7818;p12"/>
            <p:cNvSpPr/>
            <p:nvPr/>
          </p:nvSpPr>
          <p:spPr>
            <a:xfrm>
              <a:off x="4580400" y="3502125"/>
              <a:ext cx="11225" cy="2525"/>
            </a:xfrm>
            <a:custGeom>
              <a:avLst/>
              <a:gdLst/>
              <a:ahLst/>
              <a:cxnLst/>
              <a:rect l="l" t="t" r="r" b="b"/>
              <a:pathLst>
                <a:path w="449" h="101" extrusionOk="0">
                  <a:moveTo>
                    <a:pt x="116" y="1"/>
                  </a:moveTo>
                  <a:cubicBezTo>
                    <a:pt x="50" y="1"/>
                    <a:pt x="0" y="26"/>
                    <a:pt x="0" y="100"/>
                  </a:cubicBezTo>
                  <a:lnTo>
                    <a:pt x="448" y="100"/>
                  </a:lnTo>
                  <a:cubicBezTo>
                    <a:pt x="448" y="100"/>
                    <a:pt x="249" y="1"/>
                    <a:pt x="116"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19" name="Google Shape;7819;p12"/>
            <p:cNvSpPr/>
            <p:nvPr/>
          </p:nvSpPr>
          <p:spPr>
            <a:xfrm>
              <a:off x="4899750" y="3499025"/>
              <a:ext cx="5625" cy="2500"/>
            </a:xfrm>
            <a:custGeom>
              <a:avLst/>
              <a:gdLst/>
              <a:ahLst/>
              <a:cxnLst/>
              <a:rect l="l" t="t" r="r" b="b"/>
              <a:pathLst>
                <a:path w="225" h="100" extrusionOk="0">
                  <a:moveTo>
                    <a:pt x="1" y="0"/>
                  </a:moveTo>
                  <a:cubicBezTo>
                    <a:pt x="1" y="0"/>
                    <a:pt x="100" y="100"/>
                    <a:pt x="167" y="100"/>
                  </a:cubicBezTo>
                  <a:cubicBezTo>
                    <a:pt x="200" y="100"/>
                    <a:pt x="225" y="75"/>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20" name="Google Shape;7820;p12"/>
            <p:cNvSpPr/>
            <p:nvPr/>
          </p:nvSpPr>
          <p:spPr>
            <a:xfrm>
              <a:off x="4766925" y="3515825"/>
              <a:ext cx="20800" cy="7950"/>
            </a:xfrm>
            <a:custGeom>
              <a:avLst/>
              <a:gdLst/>
              <a:ahLst/>
              <a:cxnLst/>
              <a:rect l="l" t="t" r="r" b="b"/>
              <a:pathLst>
                <a:path w="832" h="318" extrusionOk="0">
                  <a:moveTo>
                    <a:pt x="159" y="1"/>
                  </a:moveTo>
                  <a:cubicBezTo>
                    <a:pt x="1" y="159"/>
                    <a:pt x="290" y="318"/>
                    <a:pt x="474" y="318"/>
                  </a:cubicBezTo>
                  <a:cubicBezTo>
                    <a:pt x="550" y="318"/>
                    <a:pt x="607" y="290"/>
                    <a:pt x="607" y="225"/>
                  </a:cubicBezTo>
                  <a:cubicBezTo>
                    <a:pt x="832" y="1"/>
                    <a:pt x="607" y="1"/>
                    <a:pt x="15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21" name="Google Shape;7821;p12"/>
            <p:cNvSpPr/>
            <p:nvPr/>
          </p:nvSpPr>
          <p:spPr>
            <a:xfrm>
              <a:off x="4843725" y="3527025"/>
              <a:ext cx="5625" cy="25"/>
            </a:xfrm>
            <a:custGeom>
              <a:avLst/>
              <a:gdLst/>
              <a:ahLst/>
              <a:cxnLst/>
              <a:rect l="l" t="t" r="r" b="b"/>
              <a:pathLst>
                <a:path w="225" h="1" extrusionOk="0">
                  <a:moveTo>
                    <a:pt x="225" y="1"/>
                  </a:moveTo>
                  <a:lnTo>
                    <a:pt x="1" y="1"/>
                  </a:lnTo>
                  <a:cubicBezTo>
                    <a:pt x="1" y="1"/>
                    <a:pt x="225" y="1"/>
                    <a:pt x="22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22" name="Google Shape;7822;p12"/>
            <p:cNvSpPr/>
            <p:nvPr/>
          </p:nvSpPr>
          <p:spPr>
            <a:xfrm>
              <a:off x="4727700" y="3524725"/>
              <a:ext cx="15200" cy="7950"/>
            </a:xfrm>
            <a:custGeom>
              <a:avLst/>
              <a:gdLst/>
              <a:ahLst/>
              <a:cxnLst/>
              <a:rect l="l" t="t" r="r" b="b"/>
              <a:pathLst>
                <a:path w="608" h="318" extrusionOk="0">
                  <a:moveTo>
                    <a:pt x="376" y="0"/>
                  </a:moveTo>
                  <a:cubicBezTo>
                    <a:pt x="179" y="0"/>
                    <a:pt x="1" y="159"/>
                    <a:pt x="159" y="317"/>
                  </a:cubicBezTo>
                  <a:cubicBezTo>
                    <a:pt x="608" y="317"/>
                    <a:pt x="608" y="317"/>
                    <a:pt x="608" y="93"/>
                  </a:cubicBezTo>
                  <a:cubicBezTo>
                    <a:pt x="542" y="27"/>
                    <a:pt x="457" y="0"/>
                    <a:pt x="376"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23" name="Google Shape;7823;p12"/>
            <p:cNvSpPr/>
            <p:nvPr/>
          </p:nvSpPr>
          <p:spPr>
            <a:xfrm>
              <a:off x="4720475" y="3538250"/>
              <a:ext cx="20275" cy="12750"/>
            </a:xfrm>
            <a:custGeom>
              <a:avLst/>
              <a:gdLst/>
              <a:ahLst/>
              <a:cxnLst/>
              <a:rect l="l" t="t" r="r" b="b"/>
              <a:pathLst>
                <a:path w="811" h="510" extrusionOk="0">
                  <a:moveTo>
                    <a:pt x="448" y="0"/>
                  </a:moveTo>
                  <a:cubicBezTo>
                    <a:pt x="448" y="224"/>
                    <a:pt x="0" y="224"/>
                    <a:pt x="0" y="448"/>
                  </a:cubicBezTo>
                  <a:cubicBezTo>
                    <a:pt x="43" y="491"/>
                    <a:pt x="102" y="509"/>
                    <a:pt x="167" y="509"/>
                  </a:cubicBezTo>
                  <a:cubicBezTo>
                    <a:pt x="440" y="509"/>
                    <a:pt x="811" y="181"/>
                    <a:pt x="44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24" name="Google Shape;7824;p12"/>
            <p:cNvSpPr/>
            <p:nvPr/>
          </p:nvSpPr>
          <p:spPr>
            <a:xfrm>
              <a:off x="4630825" y="3549450"/>
              <a:ext cx="14025" cy="8425"/>
            </a:xfrm>
            <a:custGeom>
              <a:avLst/>
              <a:gdLst/>
              <a:ahLst/>
              <a:cxnLst/>
              <a:rect l="l" t="t" r="r" b="b"/>
              <a:pathLst>
                <a:path w="561" h="337" extrusionOk="0">
                  <a:moveTo>
                    <a:pt x="224" y="0"/>
                  </a:moveTo>
                  <a:lnTo>
                    <a:pt x="224" y="0"/>
                  </a:lnTo>
                  <a:cubicBezTo>
                    <a:pt x="0" y="225"/>
                    <a:pt x="168" y="337"/>
                    <a:pt x="308" y="337"/>
                  </a:cubicBezTo>
                  <a:cubicBezTo>
                    <a:pt x="448" y="337"/>
                    <a:pt x="561" y="225"/>
                    <a:pt x="2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25" name="Google Shape;7825;p12"/>
            <p:cNvSpPr/>
            <p:nvPr/>
          </p:nvSpPr>
          <p:spPr>
            <a:xfrm>
              <a:off x="4800775" y="3560650"/>
              <a:ext cx="14975" cy="2525"/>
            </a:xfrm>
            <a:custGeom>
              <a:avLst/>
              <a:gdLst/>
              <a:ahLst/>
              <a:cxnLst/>
              <a:rect l="l" t="t" r="r" b="b"/>
              <a:pathLst>
                <a:path w="599" h="101" extrusionOk="0">
                  <a:moveTo>
                    <a:pt x="598" y="1"/>
                  </a:moveTo>
                  <a:cubicBezTo>
                    <a:pt x="0" y="1"/>
                    <a:pt x="100" y="100"/>
                    <a:pt x="299" y="100"/>
                  </a:cubicBezTo>
                  <a:cubicBezTo>
                    <a:pt x="399" y="100"/>
                    <a:pt x="523" y="75"/>
                    <a:pt x="59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26" name="Google Shape;7826;p12"/>
            <p:cNvSpPr/>
            <p:nvPr/>
          </p:nvSpPr>
          <p:spPr>
            <a:xfrm>
              <a:off x="4776500" y="3559875"/>
              <a:ext cx="7700" cy="7325"/>
            </a:xfrm>
            <a:custGeom>
              <a:avLst/>
              <a:gdLst/>
              <a:ahLst/>
              <a:cxnLst/>
              <a:rect l="l" t="t" r="r" b="b"/>
              <a:pathLst>
                <a:path w="308" h="293" extrusionOk="0">
                  <a:moveTo>
                    <a:pt x="235" y="1"/>
                  </a:moveTo>
                  <a:cubicBezTo>
                    <a:pt x="200" y="1"/>
                    <a:pt x="127" y="66"/>
                    <a:pt x="0" y="256"/>
                  </a:cubicBezTo>
                  <a:cubicBezTo>
                    <a:pt x="26" y="282"/>
                    <a:pt x="52" y="293"/>
                    <a:pt x="77" y="293"/>
                  </a:cubicBezTo>
                  <a:cubicBezTo>
                    <a:pt x="207" y="293"/>
                    <a:pt x="308" y="1"/>
                    <a:pt x="23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27" name="Google Shape;7827;p12"/>
            <p:cNvSpPr/>
            <p:nvPr/>
          </p:nvSpPr>
          <p:spPr>
            <a:xfrm>
              <a:off x="4552375" y="3568625"/>
              <a:ext cx="4700" cy="6500"/>
            </a:xfrm>
            <a:custGeom>
              <a:avLst/>
              <a:gdLst/>
              <a:ahLst/>
              <a:cxnLst/>
              <a:rect l="l" t="t" r="r" b="b"/>
              <a:pathLst>
                <a:path w="188" h="260" extrusionOk="0">
                  <a:moveTo>
                    <a:pt x="113" y="0"/>
                  </a:moveTo>
                  <a:cubicBezTo>
                    <a:pt x="85" y="0"/>
                    <a:pt x="48" y="35"/>
                    <a:pt x="1" y="130"/>
                  </a:cubicBezTo>
                  <a:cubicBezTo>
                    <a:pt x="48" y="225"/>
                    <a:pt x="85" y="259"/>
                    <a:pt x="113" y="259"/>
                  </a:cubicBezTo>
                  <a:cubicBezTo>
                    <a:pt x="187" y="259"/>
                    <a:pt x="187" y="0"/>
                    <a:pt x="11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28" name="Google Shape;7828;p12"/>
            <p:cNvSpPr/>
            <p:nvPr/>
          </p:nvSpPr>
          <p:spPr>
            <a:xfrm>
              <a:off x="4754075" y="3574975"/>
              <a:ext cx="5625" cy="2500"/>
            </a:xfrm>
            <a:custGeom>
              <a:avLst/>
              <a:gdLst/>
              <a:ahLst/>
              <a:cxnLst/>
              <a:rect l="l" t="t" r="r" b="b"/>
              <a:pathLst>
                <a:path w="225" h="100" extrusionOk="0">
                  <a:moveTo>
                    <a:pt x="59" y="0"/>
                  </a:moveTo>
                  <a:cubicBezTo>
                    <a:pt x="26" y="0"/>
                    <a:pt x="1" y="25"/>
                    <a:pt x="1" y="100"/>
                  </a:cubicBezTo>
                  <a:lnTo>
                    <a:pt x="225" y="100"/>
                  </a:lnTo>
                  <a:cubicBezTo>
                    <a:pt x="225" y="100"/>
                    <a:pt x="125" y="0"/>
                    <a:pt x="5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29" name="Google Shape;7829;p12"/>
            <p:cNvSpPr/>
            <p:nvPr/>
          </p:nvSpPr>
          <p:spPr>
            <a:xfrm>
              <a:off x="4563575" y="3591775"/>
              <a:ext cx="11250" cy="2525"/>
            </a:xfrm>
            <a:custGeom>
              <a:avLst/>
              <a:gdLst/>
              <a:ahLst/>
              <a:cxnLst/>
              <a:rect l="l" t="t" r="r" b="b"/>
              <a:pathLst>
                <a:path w="450" h="101" extrusionOk="0">
                  <a:moveTo>
                    <a:pt x="117" y="1"/>
                  </a:moveTo>
                  <a:cubicBezTo>
                    <a:pt x="51" y="1"/>
                    <a:pt x="1" y="26"/>
                    <a:pt x="1" y="100"/>
                  </a:cubicBezTo>
                  <a:lnTo>
                    <a:pt x="449" y="100"/>
                  </a:lnTo>
                  <a:cubicBezTo>
                    <a:pt x="449" y="100"/>
                    <a:pt x="250" y="1"/>
                    <a:pt x="11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30" name="Google Shape;7830;p12"/>
            <p:cNvSpPr/>
            <p:nvPr/>
          </p:nvSpPr>
          <p:spPr>
            <a:xfrm>
              <a:off x="4742875" y="3588675"/>
              <a:ext cx="5625" cy="2500"/>
            </a:xfrm>
            <a:custGeom>
              <a:avLst/>
              <a:gdLst/>
              <a:ahLst/>
              <a:cxnLst/>
              <a:rect l="l" t="t" r="r" b="b"/>
              <a:pathLst>
                <a:path w="225" h="100" extrusionOk="0">
                  <a:moveTo>
                    <a:pt x="1" y="0"/>
                  </a:moveTo>
                  <a:cubicBezTo>
                    <a:pt x="1" y="0"/>
                    <a:pt x="100" y="100"/>
                    <a:pt x="167" y="100"/>
                  </a:cubicBezTo>
                  <a:cubicBezTo>
                    <a:pt x="200" y="100"/>
                    <a:pt x="225" y="75"/>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31" name="Google Shape;7831;p12"/>
            <p:cNvSpPr/>
            <p:nvPr/>
          </p:nvSpPr>
          <p:spPr>
            <a:xfrm>
              <a:off x="4681250" y="3605475"/>
              <a:ext cx="24300" cy="9975"/>
            </a:xfrm>
            <a:custGeom>
              <a:avLst/>
              <a:gdLst/>
              <a:ahLst/>
              <a:cxnLst/>
              <a:rect l="l" t="t" r="r" b="b"/>
              <a:pathLst>
                <a:path w="972" h="399" extrusionOk="0">
                  <a:moveTo>
                    <a:pt x="0" y="1"/>
                  </a:moveTo>
                  <a:cubicBezTo>
                    <a:pt x="0" y="1"/>
                    <a:pt x="498" y="399"/>
                    <a:pt x="764" y="399"/>
                  </a:cubicBezTo>
                  <a:cubicBezTo>
                    <a:pt x="897" y="399"/>
                    <a:pt x="971" y="299"/>
                    <a:pt x="89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32" name="Google Shape;7832;p12"/>
            <p:cNvSpPr/>
            <p:nvPr/>
          </p:nvSpPr>
          <p:spPr>
            <a:xfrm>
              <a:off x="4658825" y="3616675"/>
              <a:ext cx="5625" cy="25"/>
            </a:xfrm>
            <a:custGeom>
              <a:avLst/>
              <a:gdLst/>
              <a:ahLst/>
              <a:cxnLst/>
              <a:rect l="l" t="t" r="r" b="b"/>
              <a:pathLst>
                <a:path w="225" h="1" extrusionOk="0">
                  <a:moveTo>
                    <a:pt x="225" y="1"/>
                  </a:moveTo>
                  <a:lnTo>
                    <a:pt x="1" y="1"/>
                  </a:lnTo>
                  <a:cubicBezTo>
                    <a:pt x="1" y="1"/>
                    <a:pt x="225" y="1"/>
                    <a:pt x="22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33" name="Google Shape;7833;p12"/>
            <p:cNvSpPr/>
            <p:nvPr/>
          </p:nvSpPr>
          <p:spPr>
            <a:xfrm>
              <a:off x="4675650" y="3614350"/>
              <a:ext cx="16825" cy="7950"/>
            </a:xfrm>
            <a:custGeom>
              <a:avLst/>
              <a:gdLst/>
              <a:ahLst/>
              <a:cxnLst/>
              <a:rect l="l" t="t" r="r" b="b"/>
              <a:pathLst>
                <a:path w="673" h="318" extrusionOk="0">
                  <a:moveTo>
                    <a:pt x="257" y="1"/>
                  </a:moveTo>
                  <a:cubicBezTo>
                    <a:pt x="112" y="1"/>
                    <a:pt x="0" y="159"/>
                    <a:pt x="0" y="318"/>
                  </a:cubicBezTo>
                  <a:cubicBezTo>
                    <a:pt x="448" y="318"/>
                    <a:pt x="673" y="318"/>
                    <a:pt x="448" y="94"/>
                  </a:cubicBezTo>
                  <a:cubicBezTo>
                    <a:pt x="383" y="28"/>
                    <a:pt x="317" y="1"/>
                    <a:pt x="25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34" name="Google Shape;7834;p12"/>
            <p:cNvSpPr/>
            <p:nvPr/>
          </p:nvSpPr>
          <p:spPr>
            <a:xfrm>
              <a:off x="4653225" y="3621350"/>
              <a:ext cx="4900" cy="7325"/>
            </a:xfrm>
            <a:custGeom>
              <a:avLst/>
              <a:gdLst/>
              <a:ahLst/>
              <a:cxnLst/>
              <a:rect l="l" t="t" r="r" b="b"/>
              <a:pathLst>
                <a:path w="196" h="293" extrusionOk="0">
                  <a:moveTo>
                    <a:pt x="70" y="1"/>
                  </a:moveTo>
                  <a:cubicBezTo>
                    <a:pt x="50" y="1"/>
                    <a:pt x="27" y="12"/>
                    <a:pt x="1" y="38"/>
                  </a:cubicBezTo>
                  <a:cubicBezTo>
                    <a:pt x="64" y="228"/>
                    <a:pt x="110" y="293"/>
                    <a:pt x="137" y="293"/>
                  </a:cubicBezTo>
                  <a:cubicBezTo>
                    <a:pt x="196" y="293"/>
                    <a:pt x="173" y="1"/>
                    <a:pt x="7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35" name="Google Shape;7835;p12"/>
            <p:cNvSpPr/>
            <p:nvPr/>
          </p:nvSpPr>
          <p:spPr>
            <a:xfrm>
              <a:off x="4630825" y="3622275"/>
              <a:ext cx="5625" cy="7950"/>
            </a:xfrm>
            <a:custGeom>
              <a:avLst/>
              <a:gdLst/>
              <a:ahLst/>
              <a:cxnLst/>
              <a:rect l="l" t="t" r="r" b="b"/>
              <a:pathLst>
                <a:path w="225" h="318" extrusionOk="0">
                  <a:moveTo>
                    <a:pt x="224" y="1"/>
                  </a:moveTo>
                  <a:lnTo>
                    <a:pt x="224" y="1"/>
                  </a:lnTo>
                  <a:cubicBezTo>
                    <a:pt x="224" y="1"/>
                    <a:pt x="0" y="1"/>
                    <a:pt x="0" y="225"/>
                  </a:cubicBezTo>
                  <a:cubicBezTo>
                    <a:pt x="0" y="291"/>
                    <a:pt x="19" y="318"/>
                    <a:pt x="47" y="318"/>
                  </a:cubicBezTo>
                  <a:cubicBezTo>
                    <a:pt x="112" y="318"/>
                    <a:pt x="224" y="159"/>
                    <a:pt x="22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36" name="Google Shape;7836;p12"/>
            <p:cNvSpPr/>
            <p:nvPr/>
          </p:nvSpPr>
          <p:spPr>
            <a:xfrm>
              <a:off x="4765300" y="3678325"/>
              <a:ext cx="11225" cy="7950"/>
            </a:xfrm>
            <a:custGeom>
              <a:avLst/>
              <a:gdLst/>
              <a:ahLst/>
              <a:cxnLst/>
              <a:rect l="l" t="t" r="r" b="b"/>
              <a:pathLst>
                <a:path w="449" h="318" extrusionOk="0">
                  <a:moveTo>
                    <a:pt x="448" y="0"/>
                  </a:moveTo>
                  <a:cubicBezTo>
                    <a:pt x="0" y="0"/>
                    <a:pt x="0" y="0"/>
                    <a:pt x="0" y="224"/>
                  </a:cubicBezTo>
                  <a:cubicBezTo>
                    <a:pt x="66" y="290"/>
                    <a:pt x="131" y="317"/>
                    <a:pt x="191" y="317"/>
                  </a:cubicBezTo>
                  <a:cubicBezTo>
                    <a:pt x="336" y="317"/>
                    <a:pt x="448" y="159"/>
                    <a:pt x="44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37" name="Google Shape;7837;p12"/>
            <p:cNvSpPr/>
            <p:nvPr/>
          </p:nvSpPr>
          <p:spPr>
            <a:xfrm>
              <a:off x="4798900" y="3678325"/>
              <a:ext cx="5625" cy="25"/>
            </a:xfrm>
            <a:custGeom>
              <a:avLst/>
              <a:gdLst/>
              <a:ahLst/>
              <a:cxnLst/>
              <a:rect l="l" t="t" r="r" b="b"/>
              <a:pathLst>
                <a:path w="225" h="1" extrusionOk="0">
                  <a:moveTo>
                    <a:pt x="225" y="0"/>
                  </a:moveTo>
                  <a:lnTo>
                    <a:pt x="1" y="0"/>
                  </a:lnTo>
                  <a:cubicBezTo>
                    <a:pt x="1" y="0"/>
                    <a:pt x="225" y="0"/>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38" name="Google Shape;7838;p12"/>
            <p:cNvSpPr/>
            <p:nvPr/>
          </p:nvSpPr>
          <p:spPr>
            <a:xfrm>
              <a:off x="4059325" y="3689525"/>
              <a:ext cx="11225" cy="25"/>
            </a:xfrm>
            <a:custGeom>
              <a:avLst/>
              <a:gdLst/>
              <a:ahLst/>
              <a:cxnLst/>
              <a:rect l="l" t="t" r="r" b="b"/>
              <a:pathLst>
                <a:path w="449" h="1" extrusionOk="0">
                  <a:moveTo>
                    <a:pt x="448" y="0"/>
                  </a:moveTo>
                  <a:lnTo>
                    <a:pt x="0" y="0"/>
                  </a:lnTo>
                  <a:cubicBezTo>
                    <a:pt x="0" y="0"/>
                    <a:pt x="448" y="0"/>
                    <a:pt x="44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39" name="Google Shape;7839;p12"/>
            <p:cNvSpPr/>
            <p:nvPr/>
          </p:nvSpPr>
          <p:spPr>
            <a:xfrm>
              <a:off x="4770900" y="3692400"/>
              <a:ext cx="4775" cy="8275"/>
            </a:xfrm>
            <a:custGeom>
              <a:avLst/>
              <a:gdLst/>
              <a:ahLst/>
              <a:cxnLst/>
              <a:rect l="l" t="t" r="r" b="b"/>
              <a:pathLst>
                <a:path w="191" h="331" extrusionOk="0">
                  <a:moveTo>
                    <a:pt x="98" y="0"/>
                  </a:moveTo>
                  <a:cubicBezTo>
                    <a:pt x="72" y="0"/>
                    <a:pt x="40" y="31"/>
                    <a:pt x="0" y="109"/>
                  </a:cubicBezTo>
                  <a:cubicBezTo>
                    <a:pt x="55" y="273"/>
                    <a:pt x="96" y="330"/>
                    <a:pt x="124" y="330"/>
                  </a:cubicBezTo>
                  <a:cubicBezTo>
                    <a:pt x="191" y="330"/>
                    <a:pt x="182" y="0"/>
                    <a:pt x="9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40" name="Google Shape;7840;p12"/>
            <p:cNvSpPr/>
            <p:nvPr/>
          </p:nvSpPr>
          <p:spPr>
            <a:xfrm>
              <a:off x="4748475" y="3700725"/>
              <a:ext cx="11225" cy="25"/>
            </a:xfrm>
            <a:custGeom>
              <a:avLst/>
              <a:gdLst/>
              <a:ahLst/>
              <a:cxnLst/>
              <a:rect l="l" t="t" r="r" b="b"/>
              <a:pathLst>
                <a:path w="449" h="1" extrusionOk="0">
                  <a:moveTo>
                    <a:pt x="449" y="1"/>
                  </a:moveTo>
                  <a:lnTo>
                    <a:pt x="1" y="1"/>
                  </a:lnTo>
                  <a:cubicBezTo>
                    <a:pt x="1" y="1"/>
                    <a:pt x="449" y="1"/>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41" name="Google Shape;7841;p12"/>
            <p:cNvSpPr/>
            <p:nvPr/>
          </p:nvSpPr>
          <p:spPr>
            <a:xfrm>
              <a:off x="4714875" y="3705550"/>
              <a:ext cx="7700" cy="7325"/>
            </a:xfrm>
            <a:custGeom>
              <a:avLst/>
              <a:gdLst/>
              <a:ahLst/>
              <a:cxnLst/>
              <a:rect l="l" t="t" r="r" b="b"/>
              <a:pathLst>
                <a:path w="308" h="293" extrusionOk="0">
                  <a:moveTo>
                    <a:pt x="234" y="1"/>
                  </a:moveTo>
                  <a:cubicBezTo>
                    <a:pt x="200" y="1"/>
                    <a:pt x="127" y="66"/>
                    <a:pt x="0" y="256"/>
                  </a:cubicBezTo>
                  <a:cubicBezTo>
                    <a:pt x="26" y="282"/>
                    <a:pt x="52" y="293"/>
                    <a:pt x="77" y="293"/>
                  </a:cubicBezTo>
                  <a:cubicBezTo>
                    <a:pt x="206" y="293"/>
                    <a:pt x="307" y="1"/>
                    <a:pt x="23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42" name="Google Shape;7842;p12"/>
            <p:cNvSpPr/>
            <p:nvPr/>
          </p:nvSpPr>
          <p:spPr>
            <a:xfrm>
              <a:off x="2232750" y="3714300"/>
              <a:ext cx="4700" cy="6500"/>
            </a:xfrm>
            <a:custGeom>
              <a:avLst/>
              <a:gdLst/>
              <a:ahLst/>
              <a:cxnLst/>
              <a:rect l="l" t="t" r="r" b="b"/>
              <a:pathLst>
                <a:path w="188" h="260" extrusionOk="0">
                  <a:moveTo>
                    <a:pt x="113" y="1"/>
                  </a:moveTo>
                  <a:cubicBezTo>
                    <a:pt x="86" y="1"/>
                    <a:pt x="48" y="35"/>
                    <a:pt x="1" y="130"/>
                  </a:cubicBezTo>
                  <a:cubicBezTo>
                    <a:pt x="48" y="225"/>
                    <a:pt x="86" y="259"/>
                    <a:pt x="113" y="259"/>
                  </a:cubicBezTo>
                  <a:cubicBezTo>
                    <a:pt x="188" y="259"/>
                    <a:pt x="188" y="1"/>
                    <a:pt x="11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43" name="Google Shape;7843;p12"/>
            <p:cNvSpPr/>
            <p:nvPr/>
          </p:nvSpPr>
          <p:spPr>
            <a:xfrm>
              <a:off x="3992075" y="3723150"/>
              <a:ext cx="5625" cy="25"/>
            </a:xfrm>
            <a:custGeom>
              <a:avLst/>
              <a:gdLst/>
              <a:ahLst/>
              <a:cxnLst/>
              <a:rect l="l" t="t" r="r" b="b"/>
              <a:pathLst>
                <a:path w="225" h="1" extrusionOk="0">
                  <a:moveTo>
                    <a:pt x="225" y="0"/>
                  </a:moveTo>
                  <a:lnTo>
                    <a:pt x="1" y="0"/>
                  </a:lnTo>
                  <a:cubicBezTo>
                    <a:pt x="1" y="0"/>
                    <a:pt x="225" y="0"/>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44" name="Google Shape;7844;p12"/>
            <p:cNvSpPr/>
            <p:nvPr/>
          </p:nvSpPr>
          <p:spPr>
            <a:xfrm>
              <a:off x="4653225" y="3731850"/>
              <a:ext cx="5625" cy="2525"/>
            </a:xfrm>
            <a:custGeom>
              <a:avLst/>
              <a:gdLst/>
              <a:ahLst/>
              <a:cxnLst/>
              <a:rect l="l" t="t" r="r" b="b"/>
              <a:pathLst>
                <a:path w="225" h="101" extrusionOk="0">
                  <a:moveTo>
                    <a:pt x="59" y="1"/>
                  </a:moveTo>
                  <a:cubicBezTo>
                    <a:pt x="26" y="1"/>
                    <a:pt x="1" y="26"/>
                    <a:pt x="1" y="100"/>
                  </a:cubicBezTo>
                  <a:lnTo>
                    <a:pt x="225" y="100"/>
                  </a:lnTo>
                  <a:cubicBezTo>
                    <a:pt x="225" y="100"/>
                    <a:pt x="125" y="1"/>
                    <a:pt x="5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45" name="Google Shape;7845;p12"/>
            <p:cNvSpPr/>
            <p:nvPr/>
          </p:nvSpPr>
          <p:spPr>
            <a:xfrm>
              <a:off x="5224725" y="3737450"/>
              <a:ext cx="22450" cy="6725"/>
            </a:xfrm>
            <a:custGeom>
              <a:avLst/>
              <a:gdLst/>
              <a:ahLst/>
              <a:cxnLst/>
              <a:rect l="l" t="t" r="r" b="b"/>
              <a:pathLst>
                <a:path w="898" h="269" extrusionOk="0">
                  <a:moveTo>
                    <a:pt x="449" y="1"/>
                  </a:moveTo>
                  <a:cubicBezTo>
                    <a:pt x="374" y="1"/>
                    <a:pt x="300" y="26"/>
                    <a:pt x="225" y="100"/>
                  </a:cubicBezTo>
                  <a:cubicBezTo>
                    <a:pt x="1" y="212"/>
                    <a:pt x="169" y="268"/>
                    <a:pt x="393" y="268"/>
                  </a:cubicBezTo>
                  <a:cubicBezTo>
                    <a:pt x="617" y="268"/>
                    <a:pt x="897" y="212"/>
                    <a:pt x="897" y="100"/>
                  </a:cubicBezTo>
                  <a:cubicBezTo>
                    <a:pt x="748" y="100"/>
                    <a:pt x="598" y="1"/>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46" name="Google Shape;7846;p12"/>
            <p:cNvSpPr/>
            <p:nvPr/>
          </p:nvSpPr>
          <p:spPr>
            <a:xfrm>
              <a:off x="2210350" y="3739950"/>
              <a:ext cx="16825" cy="16825"/>
            </a:xfrm>
            <a:custGeom>
              <a:avLst/>
              <a:gdLst/>
              <a:ahLst/>
              <a:cxnLst/>
              <a:rect l="l" t="t" r="r" b="b"/>
              <a:pathLst>
                <a:path w="673" h="673" extrusionOk="0">
                  <a:moveTo>
                    <a:pt x="673" y="0"/>
                  </a:moveTo>
                  <a:cubicBezTo>
                    <a:pt x="225" y="0"/>
                    <a:pt x="0" y="224"/>
                    <a:pt x="0" y="673"/>
                  </a:cubicBezTo>
                  <a:cubicBezTo>
                    <a:pt x="673" y="673"/>
                    <a:pt x="449" y="224"/>
                    <a:pt x="67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47" name="Google Shape;7847;p12"/>
            <p:cNvSpPr/>
            <p:nvPr/>
          </p:nvSpPr>
          <p:spPr>
            <a:xfrm>
              <a:off x="4283425" y="3739950"/>
              <a:ext cx="5650" cy="25"/>
            </a:xfrm>
            <a:custGeom>
              <a:avLst/>
              <a:gdLst/>
              <a:ahLst/>
              <a:cxnLst/>
              <a:rect l="l" t="t" r="r" b="b"/>
              <a:pathLst>
                <a:path w="226" h="1" extrusionOk="0">
                  <a:moveTo>
                    <a:pt x="225" y="0"/>
                  </a:moveTo>
                  <a:lnTo>
                    <a:pt x="1" y="0"/>
                  </a:lnTo>
                  <a:cubicBezTo>
                    <a:pt x="1" y="0"/>
                    <a:pt x="225" y="0"/>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48" name="Google Shape;7848;p12"/>
            <p:cNvSpPr/>
            <p:nvPr/>
          </p:nvSpPr>
          <p:spPr>
            <a:xfrm>
              <a:off x="4793300" y="3739950"/>
              <a:ext cx="5625" cy="5625"/>
            </a:xfrm>
            <a:custGeom>
              <a:avLst/>
              <a:gdLst/>
              <a:ahLst/>
              <a:cxnLst/>
              <a:rect l="l" t="t" r="r" b="b"/>
              <a:pathLst>
                <a:path w="225" h="225" extrusionOk="0">
                  <a:moveTo>
                    <a:pt x="225" y="0"/>
                  </a:moveTo>
                  <a:lnTo>
                    <a:pt x="225" y="0"/>
                  </a:lnTo>
                  <a:cubicBezTo>
                    <a:pt x="225" y="0"/>
                    <a:pt x="1" y="224"/>
                    <a:pt x="1" y="224"/>
                  </a:cubicBezTo>
                  <a:cubicBezTo>
                    <a:pt x="1" y="224"/>
                    <a:pt x="225" y="224"/>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49" name="Google Shape;7849;p12"/>
            <p:cNvSpPr/>
            <p:nvPr/>
          </p:nvSpPr>
          <p:spPr>
            <a:xfrm>
              <a:off x="5028625" y="3745550"/>
              <a:ext cx="11225" cy="2525"/>
            </a:xfrm>
            <a:custGeom>
              <a:avLst/>
              <a:gdLst/>
              <a:ahLst/>
              <a:cxnLst/>
              <a:rect l="l" t="t" r="r" b="b"/>
              <a:pathLst>
                <a:path w="449" h="101" extrusionOk="0">
                  <a:moveTo>
                    <a:pt x="1" y="0"/>
                  </a:moveTo>
                  <a:cubicBezTo>
                    <a:pt x="1" y="0"/>
                    <a:pt x="200" y="100"/>
                    <a:pt x="333" y="100"/>
                  </a:cubicBezTo>
                  <a:cubicBezTo>
                    <a:pt x="399" y="100"/>
                    <a:pt x="449" y="75"/>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50" name="Google Shape;7850;p12"/>
            <p:cNvSpPr/>
            <p:nvPr/>
          </p:nvSpPr>
          <p:spPr>
            <a:xfrm>
              <a:off x="5047300" y="3748650"/>
              <a:ext cx="22450" cy="5025"/>
            </a:xfrm>
            <a:custGeom>
              <a:avLst/>
              <a:gdLst/>
              <a:ahLst/>
              <a:cxnLst/>
              <a:rect l="l" t="t" r="r" b="b"/>
              <a:pathLst>
                <a:path w="898" h="201" extrusionOk="0">
                  <a:moveTo>
                    <a:pt x="474" y="1"/>
                  </a:moveTo>
                  <a:cubicBezTo>
                    <a:pt x="399" y="1"/>
                    <a:pt x="299" y="26"/>
                    <a:pt x="150" y="101"/>
                  </a:cubicBezTo>
                  <a:cubicBezTo>
                    <a:pt x="1" y="101"/>
                    <a:pt x="449" y="200"/>
                    <a:pt x="698" y="200"/>
                  </a:cubicBezTo>
                  <a:cubicBezTo>
                    <a:pt x="822" y="200"/>
                    <a:pt x="897" y="175"/>
                    <a:pt x="822" y="101"/>
                  </a:cubicBezTo>
                  <a:cubicBezTo>
                    <a:pt x="673" y="101"/>
                    <a:pt x="623" y="1"/>
                    <a:pt x="47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51" name="Google Shape;7851;p12"/>
            <p:cNvSpPr/>
            <p:nvPr/>
          </p:nvSpPr>
          <p:spPr>
            <a:xfrm>
              <a:off x="6378925" y="3744775"/>
              <a:ext cx="7725" cy="7325"/>
            </a:xfrm>
            <a:custGeom>
              <a:avLst/>
              <a:gdLst/>
              <a:ahLst/>
              <a:cxnLst/>
              <a:rect l="l" t="t" r="r" b="b"/>
              <a:pathLst>
                <a:path w="309" h="293" extrusionOk="0">
                  <a:moveTo>
                    <a:pt x="235" y="1"/>
                  </a:moveTo>
                  <a:cubicBezTo>
                    <a:pt x="201" y="1"/>
                    <a:pt x="128" y="65"/>
                    <a:pt x="1" y="256"/>
                  </a:cubicBezTo>
                  <a:cubicBezTo>
                    <a:pt x="27" y="282"/>
                    <a:pt x="53" y="293"/>
                    <a:pt x="78" y="293"/>
                  </a:cubicBezTo>
                  <a:cubicBezTo>
                    <a:pt x="207" y="293"/>
                    <a:pt x="308" y="1"/>
                    <a:pt x="23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52" name="Google Shape;7852;p12"/>
            <p:cNvSpPr/>
            <p:nvPr/>
          </p:nvSpPr>
          <p:spPr>
            <a:xfrm>
              <a:off x="5079050" y="3749575"/>
              <a:ext cx="14375" cy="7200"/>
            </a:xfrm>
            <a:custGeom>
              <a:avLst/>
              <a:gdLst/>
              <a:ahLst/>
              <a:cxnLst/>
              <a:rect l="l" t="t" r="r" b="b"/>
              <a:pathLst>
                <a:path w="575" h="288" extrusionOk="0">
                  <a:moveTo>
                    <a:pt x="460" y="1"/>
                  </a:moveTo>
                  <a:cubicBezTo>
                    <a:pt x="431" y="1"/>
                    <a:pt x="359" y="19"/>
                    <a:pt x="225" y="64"/>
                  </a:cubicBezTo>
                  <a:cubicBezTo>
                    <a:pt x="225" y="64"/>
                    <a:pt x="1" y="288"/>
                    <a:pt x="1" y="288"/>
                  </a:cubicBezTo>
                  <a:cubicBezTo>
                    <a:pt x="1" y="288"/>
                    <a:pt x="574" y="1"/>
                    <a:pt x="46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53" name="Google Shape;7853;p12"/>
            <p:cNvSpPr/>
            <p:nvPr/>
          </p:nvSpPr>
          <p:spPr>
            <a:xfrm>
              <a:off x="5023025" y="3756750"/>
              <a:ext cx="22425" cy="11225"/>
            </a:xfrm>
            <a:custGeom>
              <a:avLst/>
              <a:gdLst/>
              <a:ahLst/>
              <a:cxnLst/>
              <a:rect l="l" t="t" r="r" b="b"/>
              <a:pathLst>
                <a:path w="897" h="449" extrusionOk="0">
                  <a:moveTo>
                    <a:pt x="897" y="1"/>
                  </a:moveTo>
                  <a:cubicBezTo>
                    <a:pt x="449" y="1"/>
                    <a:pt x="0" y="1"/>
                    <a:pt x="225" y="449"/>
                  </a:cubicBezTo>
                  <a:cubicBezTo>
                    <a:pt x="673" y="449"/>
                    <a:pt x="673" y="225"/>
                    <a:pt x="89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54" name="Google Shape;7854;p12"/>
            <p:cNvSpPr/>
            <p:nvPr/>
          </p:nvSpPr>
          <p:spPr>
            <a:xfrm>
              <a:off x="4821325" y="3762450"/>
              <a:ext cx="15625" cy="8275"/>
            </a:xfrm>
            <a:custGeom>
              <a:avLst/>
              <a:gdLst/>
              <a:ahLst/>
              <a:cxnLst/>
              <a:rect l="l" t="t" r="r" b="b"/>
              <a:pathLst>
                <a:path w="625" h="331" extrusionOk="0">
                  <a:moveTo>
                    <a:pt x="566" y="0"/>
                  </a:moveTo>
                  <a:cubicBezTo>
                    <a:pt x="541" y="0"/>
                    <a:pt x="442" y="58"/>
                    <a:pt x="224" y="221"/>
                  </a:cubicBezTo>
                  <a:cubicBezTo>
                    <a:pt x="224" y="221"/>
                    <a:pt x="125" y="121"/>
                    <a:pt x="58" y="121"/>
                  </a:cubicBezTo>
                  <a:cubicBezTo>
                    <a:pt x="25" y="121"/>
                    <a:pt x="0" y="146"/>
                    <a:pt x="0" y="221"/>
                  </a:cubicBezTo>
                  <a:cubicBezTo>
                    <a:pt x="0" y="300"/>
                    <a:pt x="35" y="330"/>
                    <a:pt x="87" y="330"/>
                  </a:cubicBezTo>
                  <a:cubicBezTo>
                    <a:pt x="260" y="330"/>
                    <a:pt x="625" y="0"/>
                    <a:pt x="566"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55" name="Google Shape;7855;p12"/>
            <p:cNvSpPr/>
            <p:nvPr/>
          </p:nvSpPr>
          <p:spPr>
            <a:xfrm>
              <a:off x="4981000" y="3762350"/>
              <a:ext cx="8425" cy="4225"/>
            </a:xfrm>
            <a:custGeom>
              <a:avLst/>
              <a:gdLst/>
              <a:ahLst/>
              <a:cxnLst/>
              <a:rect l="l" t="t" r="r" b="b"/>
              <a:pathLst>
                <a:path w="337" h="169" extrusionOk="0">
                  <a:moveTo>
                    <a:pt x="113" y="1"/>
                  </a:moveTo>
                  <a:cubicBezTo>
                    <a:pt x="1" y="113"/>
                    <a:pt x="57" y="169"/>
                    <a:pt x="141" y="169"/>
                  </a:cubicBezTo>
                  <a:cubicBezTo>
                    <a:pt x="225" y="169"/>
                    <a:pt x="337" y="113"/>
                    <a:pt x="33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56" name="Google Shape;7856;p12"/>
            <p:cNvSpPr/>
            <p:nvPr/>
          </p:nvSpPr>
          <p:spPr>
            <a:xfrm>
              <a:off x="4967000" y="3762350"/>
              <a:ext cx="25" cy="5625"/>
            </a:xfrm>
            <a:custGeom>
              <a:avLst/>
              <a:gdLst/>
              <a:ahLst/>
              <a:cxnLst/>
              <a:rect l="l" t="t" r="r" b="b"/>
              <a:pathLst>
                <a:path w="1" h="225" extrusionOk="0">
                  <a:moveTo>
                    <a:pt x="0" y="225"/>
                  </a:moveTo>
                  <a:lnTo>
                    <a:pt x="0" y="225"/>
                  </a:lnTo>
                  <a:cubicBezTo>
                    <a:pt x="0" y="1"/>
                    <a:pt x="0" y="225"/>
                    <a:pt x="0" y="225"/>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57" name="Google Shape;7857;p12"/>
            <p:cNvSpPr/>
            <p:nvPr/>
          </p:nvSpPr>
          <p:spPr>
            <a:xfrm>
              <a:off x="5230325" y="3761450"/>
              <a:ext cx="10125" cy="13050"/>
            </a:xfrm>
            <a:custGeom>
              <a:avLst/>
              <a:gdLst/>
              <a:ahLst/>
              <a:cxnLst/>
              <a:rect l="l" t="t" r="r" b="b"/>
              <a:pathLst>
                <a:path w="405" h="522" extrusionOk="0">
                  <a:moveTo>
                    <a:pt x="135" y="1"/>
                  </a:moveTo>
                  <a:cubicBezTo>
                    <a:pt x="96" y="1"/>
                    <a:pt x="51" y="12"/>
                    <a:pt x="1" y="37"/>
                  </a:cubicBezTo>
                  <a:lnTo>
                    <a:pt x="1" y="485"/>
                  </a:lnTo>
                  <a:cubicBezTo>
                    <a:pt x="51" y="510"/>
                    <a:pt x="96" y="521"/>
                    <a:pt x="135" y="521"/>
                  </a:cubicBezTo>
                  <a:cubicBezTo>
                    <a:pt x="404" y="521"/>
                    <a:pt x="404" y="1"/>
                    <a:pt x="13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58" name="Google Shape;7858;p12"/>
            <p:cNvSpPr/>
            <p:nvPr/>
          </p:nvSpPr>
          <p:spPr>
            <a:xfrm>
              <a:off x="4451525" y="3769350"/>
              <a:ext cx="11225" cy="6725"/>
            </a:xfrm>
            <a:custGeom>
              <a:avLst/>
              <a:gdLst/>
              <a:ahLst/>
              <a:cxnLst/>
              <a:rect l="l" t="t" r="r" b="b"/>
              <a:pathLst>
                <a:path w="449" h="269" extrusionOk="0">
                  <a:moveTo>
                    <a:pt x="309" y="1"/>
                  </a:moveTo>
                  <a:cubicBezTo>
                    <a:pt x="225" y="1"/>
                    <a:pt x="113" y="57"/>
                    <a:pt x="0" y="169"/>
                  </a:cubicBezTo>
                  <a:cubicBezTo>
                    <a:pt x="150" y="169"/>
                    <a:pt x="299" y="269"/>
                    <a:pt x="382" y="269"/>
                  </a:cubicBezTo>
                  <a:cubicBezTo>
                    <a:pt x="424" y="269"/>
                    <a:pt x="449" y="244"/>
                    <a:pt x="449" y="169"/>
                  </a:cubicBezTo>
                  <a:cubicBezTo>
                    <a:pt x="449" y="57"/>
                    <a:pt x="393" y="1"/>
                    <a:pt x="30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59" name="Google Shape;7859;p12"/>
            <p:cNvSpPr/>
            <p:nvPr/>
          </p:nvSpPr>
          <p:spPr>
            <a:xfrm>
              <a:off x="5006225" y="3762350"/>
              <a:ext cx="25" cy="22450"/>
            </a:xfrm>
            <a:custGeom>
              <a:avLst/>
              <a:gdLst/>
              <a:ahLst/>
              <a:cxnLst/>
              <a:rect l="l" t="t" r="r" b="b"/>
              <a:pathLst>
                <a:path w="1" h="898" extrusionOk="0">
                  <a:moveTo>
                    <a:pt x="0" y="449"/>
                  </a:moveTo>
                  <a:cubicBezTo>
                    <a:pt x="0" y="897"/>
                    <a:pt x="0" y="1"/>
                    <a:pt x="0" y="449"/>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60" name="Google Shape;7860;p12"/>
            <p:cNvSpPr/>
            <p:nvPr/>
          </p:nvSpPr>
          <p:spPr>
            <a:xfrm>
              <a:off x="5028625" y="3767950"/>
              <a:ext cx="11225" cy="5650"/>
            </a:xfrm>
            <a:custGeom>
              <a:avLst/>
              <a:gdLst/>
              <a:ahLst/>
              <a:cxnLst/>
              <a:rect l="l" t="t" r="r" b="b"/>
              <a:pathLst>
                <a:path w="449" h="226" extrusionOk="0">
                  <a:moveTo>
                    <a:pt x="449" y="1"/>
                  </a:moveTo>
                  <a:cubicBezTo>
                    <a:pt x="449" y="1"/>
                    <a:pt x="1" y="1"/>
                    <a:pt x="1" y="225"/>
                  </a:cubicBezTo>
                  <a:cubicBezTo>
                    <a:pt x="1" y="225"/>
                    <a:pt x="449" y="225"/>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61" name="Google Shape;7861;p12"/>
            <p:cNvSpPr/>
            <p:nvPr/>
          </p:nvSpPr>
          <p:spPr>
            <a:xfrm>
              <a:off x="6294900" y="3770325"/>
              <a:ext cx="7825" cy="6500"/>
            </a:xfrm>
            <a:custGeom>
              <a:avLst/>
              <a:gdLst/>
              <a:ahLst/>
              <a:cxnLst/>
              <a:rect l="l" t="t" r="r" b="b"/>
              <a:pathLst>
                <a:path w="313" h="260" extrusionOk="0">
                  <a:moveTo>
                    <a:pt x="201" y="1"/>
                  </a:moveTo>
                  <a:cubicBezTo>
                    <a:pt x="160" y="1"/>
                    <a:pt x="95" y="35"/>
                    <a:pt x="0" y="130"/>
                  </a:cubicBezTo>
                  <a:cubicBezTo>
                    <a:pt x="48" y="225"/>
                    <a:pt x="95" y="259"/>
                    <a:pt x="136" y="259"/>
                  </a:cubicBezTo>
                  <a:cubicBezTo>
                    <a:pt x="248" y="259"/>
                    <a:pt x="313" y="1"/>
                    <a:pt x="20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62" name="Google Shape;7862;p12"/>
            <p:cNvSpPr/>
            <p:nvPr/>
          </p:nvSpPr>
          <p:spPr>
            <a:xfrm>
              <a:off x="1308275" y="3771700"/>
              <a:ext cx="33650" cy="9975"/>
            </a:xfrm>
            <a:custGeom>
              <a:avLst/>
              <a:gdLst/>
              <a:ahLst/>
              <a:cxnLst/>
              <a:rect l="l" t="t" r="r" b="b"/>
              <a:pathLst>
                <a:path w="1346" h="399" extrusionOk="0">
                  <a:moveTo>
                    <a:pt x="399" y="0"/>
                  </a:moveTo>
                  <a:cubicBezTo>
                    <a:pt x="274" y="0"/>
                    <a:pt x="150" y="75"/>
                    <a:pt x="0" y="299"/>
                  </a:cubicBezTo>
                  <a:cubicBezTo>
                    <a:pt x="150" y="299"/>
                    <a:pt x="598" y="399"/>
                    <a:pt x="947" y="399"/>
                  </a:cubicBezTo>
                  <a:cubicBezTo>
                    <a:pt x="1121" y="399"/>
                    <a:pt x="1270" y="374"/>
                    <a:pt x="1345" y="299"/>
                  </a:cubicBezTo>
                  <a:cubicBezTo>
                    <a:pt x="897" y="299"/>
                    <a:pt x="648" y="0"/>
                    <a:pt x="39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63" name="Google Shape;7863;p12"/>
            <p:cNvSpPr/>
            <p:nvPr/>
          </p:nvSpPr>
          <p:spPr>
            <a:xfrm>
              <a:off x="4944575" y="3770325"/>
              <a:ext cx="9375" cy="6500"/>
            </a:xfrm>
            <a:custGeom>
              <a:avLst/>
              <a:gdLst/>
              <a:ahLst/>
              <a:cxnLst/>
              <a:rect l="l" t="t" r="r" b="b"/>
              <a:pathLst>
                <a:path w="375" h="260" extrusionOk="0">
                  <a:moveTo>
                    <a:pt x="225" y="1"/>
                  </a:moveTo>
                  <a:cubicBezTo>
                    <a:pt x="170" y="1"/>
                    <a:pt x="96" y="35"/>
                    <a:pt x="1" y="130"/>
                  </a:cubicBezTo>
                  <a:cubicBezTo>
                    <a:pt x="96" y="225"/>
                    <a:pt x="170" y="259"/>
                    <a:pt x="225" y="259"/>
                  </a:cubicBezTo>
                  <a:cubicBezTo>
                    <a:pt x="374" y="259"/>
                    <a:pt x="374" y="1"/>
                    <a:pt x="22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64" name="Google Shape;7864;p12"/>
            <p:cNvSpPr/>
            <p:nvPr/>
          </p:nvSpPr>
          <p:spPr>
            <a:xfrm>
              <a:off x="4961400" y="3773575"/>
              <a:ext cx="11225" cy="2500"/>
            </a:xfrm>
            <a:custGeom>
              <a:avLst/>
              <a:gdLst/>
              <a:ahLst/>
              <a:cxnLst/>
              <a:rect l="l" t="t" r="r" b="b"/>
              <a:pathLst>
                <a:path w="449" h="100" extrusionOk="0">
                  <a:moveTo>
                    <a:pt x="0" y="0"/>
                  </a:moveTo>
                  <a:cubicBezTo>
                    <a:pt x="0" y="0"/>
                    <a:pt x="199" y="100"/>
                    <a:pt x="332" y="100"/>
                  </a:cubicBezTo>
                  <a:cubicBezTo>
                    <a:pt x="399" y="100"/>
                    <a:pt x="448" y="75"/>
                    <a:pt x="44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65" name="Google Shape;7865;p12"/>
            <p:cNvSpPr/>
            <p:nvPr/>
          </p:nvSpPr>
          <p:spPr>
            <a:xfrm>
              <a:off x="1409125" y="3784775"/>
              <a:ext cx="173725" cy="39250"/>
            </a:xfrm>
            <a:custGeom>
              <a:avLst/>
              <a:gdLst/>
              <a:ahLst/>
              <a:cxnLst/>
              <a:rect l="l" t="t" r="r" b="b"/>
              <a:pathLst>
                <a:path w="6949" h="1570" extrusionOk="0">
                  <a:moveTo>
                    <a:pt x="1" y="0"/>
                  </a:moveTo>
                  <a:cubicBezTo>
                    <a:pt x="2242" y="897"/>
                    <a:pt x="4483" y="1569"/>
                    <a:pt x="6948" y="1569"/>
                  </a:cubicBezTo>
                  <a:cubicBezTo>
                    <a:pt x="4483" y="1121"/>
                    <a:pt x="2466" y="449"/>
                    <a:pt x="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66" name="Google Shape;7866;p12"/>
            <p:cNvSpPr/>
            <p:nvPr/>
          </p:nvSpPr>
          <p:spPr>
            <a:xfrm>
              <a:off x="2210350" y="3790375"/>
              <a:ext cx="11225" cy="7950"/>
            </a:xfrm>
            <a:custGeom>
              <a:avLst/>
              <a:gdLst/>
              <a:ahLst/>
              <a:cxnLst/>
              <a:rect l="l" t="t" r="r" b="b"/>
              <a:pathLst>
                <a:path w="449" h="318" extrusionOk="0">
                  <a:moveTo>
                    <a:pt x="449" y="0"/>
                  </a:moveTo>
                  <a:cubicBezTo>
                    <a:pt x="0" y="0"/>
                    <a:pt x="0" y="0"/>
                    <a:pt x="0" y="225"/>
                  </a:cubicBezTo>
                  <a:cubicBezTo>
                    <a:pt x="66" y="290"/>
                    <a:pt x="132" y="317"/>
                    <a:pt x="192" y="317"/>
                  </a:cubicBezTo>
                  <a:cubicBezTo>
                    <a:pt x="337" y="317"/>
                    <a:pt x="449" y="159"/>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67" name="Google Shape;7867;p12"/>
            <p:cNvSpPr/>
            <p:nvPr/>
          </p:nvSpPr>
          <p:spPr>
            <a:xfrm>
              <a:off x="4524375" y="3795975"/>
              <a:ext cx="16825" cy="11225"/>
            </a:xfrm>
            <a:custGeom>
              <a:avLst/>
              <a:gdLst/>
              <a:ahLst/>
              <a:cxnLst/>
              <a:rect l="l" t="t" r="r" b="b"/>
              <a:pathLst>
                <a:path w="673" h="449" extrusionOk="0">
                  <a:moveTo>
                    <a:pt x="448" y="1"/>
                  </a:moveTo>
                  <a:cubicBezTo>
                    <a:pt x="448" y="449"/>
                    <a:pt x="0" y="449"/>
                    <a:pt x="672" y="449"/>
                  </a:cubicBezTo>
                  <a:cubicBezTo>
                    <a:pt x="672" y="225"/>
                    <a:pt x="672" y="1"/>
                    <a:pt x="44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68" name="Google Shape;7868;p12"/>
            <p:cNvSpPr/>
            <p:nvPr/>
          </p:nvSpPr>
          <p:spPr>
            <a:xfrm>
              <a:off x="4804500" y="3801575"/>
              <a:ext cx="16850" cy="7950"/>
            </a:xfrm>
            <a:custGeom>
              <a:avLst/>
              <a:gdLst/>
              <a:ahLst/>
              <a:cxnLst/>
              <a:rect l="l" t="t" r="r" b="b"/>
              <a:pathLst>
                <a:path w="674" h="318" extrusionOk="0">
                  <a:moveTo>
                    <a:pt x="673" y="1"/>
                  </a:moveTo>
                  <a:cubicBezTo>
                    <a:pt x="225" y="1"/>
                    <a:pt x="1" y="1"/>
                    <a:pt x="225" y="225"/>
                  </a:cubicBezTo>
                  <a:cubicBezTo>
                    <a:pt x="291" y="290"/>
                    <a:pt x="356" y="318"/>
                    <a:pt x="416" y="318"/>
                  </a:cubicBezTo>
                  <a:cubicBezTo>
                    <a:pt x="561" y="318"/>
                    <a:pt x="673" y="159"/>
                    <a:pt x="67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69" name="Google Shape;7869;p12"/>
            <p:cNvSpPr/>
            <p:nvPr/>
          </p:nvSpPr>
          <p:spPr>
            <a:xfrm>
              <a:off x="5219125" y="3803950"/>
              <a:ext cx="4700" cy="6500"/>
            </a:xfrm>
            <a:custGeom>
              <a:avLst/>
              <a:gdLst/>
              <a:ahLst/>
              <a:cxnLst/>
              <a:rect l="l" t="t" r="r" b="b"/>
              <a:pathLst>
                <a:path w="188" h="260" extrusionOk="0">
                  <a:moveTo>
                    <a:pt x="113" y="0"/>
                  </a:moveTo>
                  <a:cubicBezTo>
                    <a:pt x="85" y="0"/>
                    <a:pt x="48" y="35"/>
                    <a:pt x="1" y="130"/>
                  </a:cubicBezTo>
                  <a:cubicBezTo>
                    <a:pt x="48" y="224"/>
                    <a:pt x="85" y="259"/>
                    <a:pt x="113" y="259"/>
                  </a:cubicBezTo>
                  <a:cubicBezTo>
                    <a:pt x="187" y="259"/>
                    <a:pt x="187" y="0"/>
                    <a:pt x="11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70" name="Google Shape;7870;p12"/>
            <p:cNvSpPr/>
            <p:nvPr/>
          </p:nvSpPr>
          <p:spPr>
            <a:xfrm>
              <a:off x="5235925" y="3803950"/>
              <a:ext cx="4700" cy="6500"/>
            </a:xfrm>
            <a:custGeom>
              <a:avLst/>
              <a:gdLst/>
              <a:ahLst/>
              <a:cxnLst/>
              <a:rect l="l" t="t" r="r" b="b"/>
              <a:pathLst>
                <a:path w="188" h="260" extrusionOk="0">
                  <a:moveTo>
                    <a:pt x="113" y="0"/>
                  </a:moveTo>
                  <a:cubicBezTo>
                    <a:pt x="86" y="0"/>
                    <a:pt x="48" y="35"/>
                    <a:pt x="1" y="130"/>
                  </a:cubicBezTo>
                  <a:cubicBezTo>
                    <a:pt x="48" y="224"/>
                    <a:pt x="86" y="259"/>
                    <a:pt x="113" y="259"/>
                  </a:cubicBezTo>
                  <a:cubicBezTo>
                    <a:pt x="188" y="259"/>
                    <a:pt x="188" y="0"/>
                    <a:pt x="11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71" name="Google Shape;7871;p12"/>
            <p:cNvSpPr/>
            <p:nvPr/>
          </p:nvSpPr>
          <p:spPr>
            <a:xfrm>
              <a:off x="4877350" y="3803950"/>
              <a:ext cx="4700" cy="6500"/>
            </a:xfrm>
            <a:custGeom>
              <a:avLst/>
              <a:gdLst/>
              <a:ahLst/>
              <a:cxnLst/>
              <a:rect l="l" t="t" r="r" b="b"/>
              <a:pathLst>
                <a:path w="188" h="260" extrusionOk="0">
                  <a:moveTo>
                    <a:pt x="112" y="0"/>
                  </a:moveTo>
                  <a:cubicBezTo>
                    <a:pt x="85" y="0"/>
                    <a:pt x="48" y="35"/>
                    <a:pt x="0" y="130"/>
                  </a:cubicBezTo>
                  <a:cubicBezTo>
                    <a:pt x="48" y="224"/>
                    <a:pt x="85" y="259"/>
                    <a:pt x="112" y="259"/>
                  </a:cubicBezTo>
                  <a:cubicBezTo>
                    <a:pt x="187" y="259"/>
                    <a:pt x="187" y="0"/>
                    <a:pt x="112"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72" name="Google Shape;7872;p12"/>
            <p:cNvSpPr/>
            <p:nvPr/>
          </p:nvSpPr>
          <p:spPr>
            <a:xfrm>
              <a:off x="4602800" y="3809550"/>
              <a:ext cx="4700" cy="6500"/>
            </a:xfrm>
            <a:custGeom>
              <a:avLst/>
              <a:gdLst/>
              <a:ahLst/>
              <a:cxnLst/>
              <a:rect l="l" t="t" r="r" b="b"/>
              <a:pathLst>
                <a:path w="188" h="260" extrusionOk="0">
                  <a:moveTo>
                    <a:pt x="113" y="0"/>
                  </a:moveTo>
                  <a:cubicBezTo>
                    <a:pt x="85" y="0"/>
                    <a:pt x="48" y="35"/>
                    <a:pt x="1" y="130"/>
                  </a:cubicBezTo>
                  <a:cubicBezTo>
                    <a:pt x="48" y="225"/>
                    <a:pt x="85" y="259"/>
                    <a:pt x="113" y="259"/>
                  </a:cubicBezTo>
                  <a:cubicBezTo>
                    <a:pt x="187" y="259"/>
                    <a:pt x="187" y="0"/>
                    <a:pt x="11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73" name="Google Shape;7873;p12"/>
            <p:cNvSpPr/>
            <p:nvPr/>
          </p:nvSpPr>
          <p:spPr>
            <a:xfrm>
              <a:off x="4978200" y="3815150"/>
              <a:ext cx="4700" cy="6500"/>
            </a:xfrm>
            <a:custGeom>
              <a:avLst/>
              <a:gdLst/>
              <a:ahLst/>
              <a:cxnLst/>
              <a:rect l="l" t="t" r="r" b="b"/>
              <a:pathLst>
                <a:path w="188" h="260" extrusionOk="0">
                  <a:moveTo>
                    <a:pt x="113" y="1"/>
                  </a:moveTo>
                  <a:cubicBezTo>
                    <a:pt x="85" y="1"/>
                    <a:pt x="48" y="35"/>
                    <a:pt x="1" y="130"/>
                  </a:cubicBezTo>
                  <a:cubicBezTo>
                    <a:pt x="48" y="225"/>
                    <a:pt x="85" y="259"/>
                    <a:pt x="113" y="259"/>
                  </a:cubicBezTo>
                  <a:cubicBezTo>
                    <a:pt x="187" y="259"/>
                    <a:pt x="187" y="1"/>
                    <a:pt x="11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74" name="Google Shape;7874;p12"/>
            <p:cNvSpPr/>
            <p:nvPr/>
          </p:nvSpPr>
          <p:spPr>
            <a:xfrm>
              <a:off x="5011825" y="3815150"/>
              <a:ext cx="7825" cy="6500"/>
            </a:xfrm>
            <a:custGeom>
              <a:avLst/>
              <a:gdLst/>
              <a:ahLst/>
              <a:cxnLst/>
              <a:rect l="l" t="t" r="r" b="b"/>
              <a:pathLst>
                <a:path w="313" h="260" extrusionOk="0">
                  <a:moveTo>
                    <a:pt x="201" y="1"/>
                  </a:moveTo>
                  <a:cubicBezTo>
                    <a:pt x="160" y="1"/>
                    <a:pt x="95" y="35"/>
                    <a:pt x="0" y="130"/>
                  </a:cubicBezTo>
                  <a:cubicBezTo>
                    <a:pt x="48" y="225"/>
                    <a:pt x="95" y="259"/>
                    <a:pt x="136" y="259"/>
                  </a:cubicBezTo>
                  <a:cubicBezTo>
                    <a:pt x="248" y="259"/>
                    <a:pt x="313" y="1"/>
                    <a:pt x="20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75" name="Google Shape;7875;p12"/>
            <p:cNvSpPr/>
            <p:nvPr/>
          </p:nvSpPr>
          <p:spPr>
            <a:xfrm>
              <a:off x="5217250" y="3818375"/>
              <a:ext cx="22450" cy="7500"/>
            </a:xfrm>
            <a:custGeom>
              <a:avLst/>
              <a:gdLst/>
              <a:ahLst/>
              <a:cxnLst/>
              <a:rect l="l" t="t" r="r" b="b"/>
              <a:pathLst>
                <a:path w="898" h="300" extrusionOk="0">
                  <a:moveTo>
                    <a:pt x="300" y="1"/>
                  </a:moveTo>
                  <a:cubicBezTo>
                    <a:pt x="1" y="225"/>
                    <a:pt x="1" y="300"/>
                    <a:pt x="100" y="300"/>
                  </a:cubicBezTo>
                  <a:cubicBezTo>
                    <a:pt x="300" y="300"/>
                    <a:pt x="897" y="1"/>
                    <a:pt x="30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76" name="Google Shape;7876;p12"/>
            <p:cNvSpPr/>
            <p:nvPr/>
          </p:nvSpPr>
          <p:spPr>
            <a:xfrm>
              <a:off x="1504375" y="3824000"/>
              <a:ext cx="5625" cy="25"/>
            </a:xfrm>
            <a:custGeom>
              <a:avLst/>
              <a:gdLst/>
              <a:ahLst/>
              <a:cxnLst/>
              <a:rect l="l" t="t" r="r" b="b"/>
              <a:pathLst>
                <a:path w="225" h="1" extrusionOk="0">
                  <a:moveTo>
                    <a:pt x="225" y="0"/>
                  </a:moveTo>
                  <a:lnTo>
                    <a:pt x="1" y="0"/>
                  </a:ln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77" name="Google Shape;7877;p12"/>
            <p:cNvSpPr/>
            <p:nvPr/>
          </p:nvSpPr>
          <p:spPr>
            <a:xfrm>
              <a:off x="1515575" y="3823125"/>
              <a:ext cx="25675" cy="11475"/>
            </a:xfrm>
            <a:custGeom>
              <a:avLst/>
              <a:gdLst/>
              <a:ahLst/>
              <a:cxnLst/>
              <a:rect l="l" t="t" r="r" b="b"/>
              <a:pathLst>
                <a:path w="1027" h="459" extrusionOk="0">
                  <a:moveTo>
                    <a:pt x="510" y="0"/>
                  </a:moveTo>
                  <a:cubicBezTo>
                    <a:pt x="310" y="0"/>
                    <a:pt x="96" y="70"/>
                    <a:pt x="1" y="259"/>
                  </a:cubicBezTo>
                  <a:cubicBezTo>
                    <a:pt x="300" y="259"/>
                    <a:pt x="499" y="458"/>
                    <a:pt x="665" y="458"/>
                  </a:cubicBezTo>
                  <a:cubicBezTo>
                    <a:pt x="748" y="458"/>
                    <a:pt x="823" y="409"/>
                    <a:pt x="897" y="259"/>
                  </a:cubicBezTo>
                  <a:cubicBezTo>
                    <a:pt x="1027" y="130"/>
                    <a:pt x="783" y="0"/>
                    <a:pt x="51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78" name="Google Shape;7878;p12"/>
            <p:cNvSpPr/>
            <p:nvPr/>
          </p:nvSpPr>
          <p:spPr>
            <a:xfrm>
              <a:off x="4913575" y="3837575"/>
              <a:ext cx="9400" cy="6475"/>
            </a:xfrm>
            <a:custGeom>
              <a:avLst/>
              <a:gdLst/>
              <a:ahLst/>
              <a:cxnLst/>
              <a:rect l="l" t="t" r="r" b="b"/>
              <a:pathLst>
                <a:path w="376" h="259" extrusionOk="0">
                  <a:moveTo>
                    <a:pt x="338" y="0"/>
                  </a:moveTo>
                  <a:cubicBezTo>
                    <a:pt x="324" y="0"/>
                    <a:pt x="262" y="35"/>
                    <a:pt x="120" y="129"/>
                  </a:cubicBezTo>
                  <a:cubicBezTo>
                    <a:pt x="26" y="224"/>
                    <a:pt x="1" y="259"/>
                    <a:pt x="15" y="259"/>
                  </a:cubicBezTo>
                  <a:cubicBezTo>
                    <a:pt x="52" y="259"/>
                    <a:pt x="375" y="0"/>
                    <a:pt x="33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79" name="Google Shape;7879;p12"/>
            <p:cNvSpPr/>
            <p:nvPr/>
          </p:nvSpPr>
          <p:spPr>
            <a:xfrm>
              <a:off x="4821325" y="3843900"/>
              <a:ext cx="11225" cy="2525"/>
            </a:xfrm>
            <a:custGeom>
              <a:avLst/>
              <a:gdLst/>
              <a:ahLst/>
              <a:cxnLst/>
              <a:rect l="l" t="t" r="r" b="b"/>
              <a:pathLst>
                <a:path w="449" h="101" extrusionOk="0">
                  <a:moveTo>
                    <a:pt x="116" y="1"/>
                  </a:moveTo>
                  <a:cubicBezTo>
                    <a:pt x="50" y="1"/>
                    <a:pt x="0" y="26"/>
                    <a:pt x="0" y="101"/>
                  </a:cubicBezTo>
                  <a:lnTo>
                    <a:pt x="448" y="101"/>
                  </a:lnTo>
                  <a:cubicBezTo>
                    <a:pt x="448" y="101"/>
                    <a:pt x="249" y="1"/>
                    <a:pt x="116"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80" name="Google Shape;7880;p12"/>
            <p:cNvSpPr/>
            <p:nvPr/>
          </p:nvSpPr>
          <p:spPr>
            <a:xfrm>
              <a:off x="4965725" y="3843175"/>
              <a:ext cx="12500" cy="6475"/>
            </a:xfrm>
            <a:custGeom>
              <a:avLst/>
              <a:gdLst/>
              <a:ahLst/>
              <a:cxnLst/>
              <a:rect l="l" t="t" r="r" b="b"/>
              <a:pathLst>
                <a:path w="500" h="259" extrusionOk="0">
                  <a:moveTo>
                    <a:pt x="187" y="0"/>
                  </a:moveTo>
                  <a:cubicBezTo>
                    <a:pt x="0" y="0"/>
                    <a:pt x="65" y="259"/>
                    <a:pt x="252" y="259"/>
                  </a:cubicBezTo>
                  <a:cubicBezTo>
                    <a:pt x="320" y="259"/>
                    <a:pt x="405" y="224"/>
                    <a:pt x="500" y="130"/>
                  </a:cubicBezTo>
                  <a:cubicBezTo>
                    <a:pt x="357" y="35"/>
                    <a:pt x="255" y="0"/>
                    <a:pt x="18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81" name="Google Shape;7881;p12"/>
            <p:cNvSpPr/>
            <p:nvPr/>
          </p:nvSpPr>
          <p:spPr>
            <a:xfrm>
              <a:off x="4944575" y="3843600"/>
              <a:ext cx="22450" cy="13400"/>
            </a:xfrm>
            <a:custGeom>
              <a:avLst/>
              <a:gdLst/>
              <a:ahLst/>
              <a:cxnLst/>
              <a:rect l="l" t="t" r="r" b="b"/>
              <a:pathLst>
                <a:path w="898" h="536" extrusionOk="0">
                  <a:moveTo>
                    <a:pt x="449" y="1"/>
                  </a:moveTo>
                  <a:cubicBezTo>
                    <a:pt x="225" y="1"/>
                    <a:pt x="1" y="113"/>
                    <a:pt x="1" y="337"/>
                  </a:cubicBezTo>
                  <a:cubicBezTo>
                    <a:pt x="1" y="337"/>
                    <a:pt x="300" y="536"/>
                    <a:pt x="565" y="536"/>
                  </a:cubicBezTo>
                  <a:cubicBezTo>
                    <a:pt x="698" y="536"/>
                    <a:pt x="823" y="486"/>
                    <a:pt x="897" y="337"/>
                  </a:cubicBezTo>
                  <a:cubicBezTo>
                    <a:pt x="897" y="113"/>
                    <a:pt x="673" y="1"/>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82" name="Google Shape;7882;p12"/>
            <p:cNvSpPr/>
            <p:nvPr/>
          </p:nvSpPr>
          <p:spPr>
            <a:xfrm>
              <a:off x="4938975" y="3863200"/>
              <a:ext cx="15200" cy="7950"/>
            </a:xfrm>
            <a:custGeom>
              <a:avLst/>
              <a:gdLst/>
              <a:ahLst/>
              <a:cxnLst/>
              <a:rect l="l" t="t" r="r" b="b"/>
              <a:pathLst>
                <a:path w="608" h="318" extrusionOk="0">
                  <a:moveTo>
                    <a:pt x="449" y="1"/>
                  </a:moveTo>
                  <a:cubicBezTo>
                    <a:pt x="225" y="1"/>
                    <a:pt x="1" y="1"/>
                    <a:pt x="225" y="225"/>
                  </a:cubicBezTo>
                  <a:cubicBezTo>
                    <a:pt x="225" y="291"/>
                    <a:pt x="263" y="318"/>
                    <a:pt x="312" y="318"/>
                  </a:cubicBezTo>
                  <a:cubicBezTo>
                    <a:pt x="430" y="318"/>
                    <a:pt x="607" y="159"/>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83" name="Google Shape;7883;p12"/>
            <p:cNvSpPr/>
            <p:nvPr/>
          </p:nvSpPr>
          <p:spPr>
            <a:xfrm>
              <a:off x="4798900" y="3863300"/>
              <a:ext cx="4800" cy="8275"/>
            </a:xfrm>
            <a:custGeom>
              <a:avLst/>
              <a:gdLst/>
              <a:ahLst/>
              <a:cxnLst/>
              <a:rect l="l" t="t" r="r" b="b"/>
              <a:pathLst>
                <a:path w="192" h="331" extrusionOk="0">
                  <a:moveTo>
                    <a:pt x="124" y="0"/>
                  </a:moveTo>
                  <a:cubicBezTo>
                    <a:pt x="96" y="0"/>
                    <a:pt x="55" y="58"/>
                    <a:pt x="1" y="221"/>
                  </a:cubicBezTo>
                  <a:cubicBezTo>
                    <a:pt x="40" y="300"/>
                    <a:pt x="73" y="330"/>
                    <a:pt x="98" y="330"/>
                  </a:cubicBezTo>
                  <a:cubicBezTo>
                    <a:pt x="183" y="330"/>
                    <a:pt x="191" y="0"/>
                    <a:pt x="1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84" name="Google Shape;7884;p12"/>
            <p:cNvSpPr/>
            <p:nvPr/>
          </p:nvSpPr>
          <p:spPr>
            <a:xfrm>
              <a:off x="4670050" y="3871175"/>
              <a:ext cx="4675" cy="6500"/>
            </a:xfrm>
            <a:custGeom>
              <a:avLst/>
              <a:gdLst/>
              <a:ahLst/>
              <a:cxnLst/>
              <a:rect l="l" t="t" r="r" b="b"/>
              <a:pathLst>
                <a:path w="187" h="260" extrusionOk="0">
                  <a:moveTo>
                    <a:pt x="112" y="1"/>
                  </a:moveTo>
                  <a:cubicBezTo>
                    <a:pt x="85" y="1"/>
                    <a:pt x="47" y="35"/>
                    <a:pt x="0" y="130"/>
                  </a:cubicBezTo>
                  <a:cubicBezTo>
                    <a:pt x="47" y="225"/>
                    <a:pt x="85" y="260"/>
                    <a:pt x="112" y="260"/>
                  </a:cubicBezTo>
                  <a:cubicBezTo>
                    <a:pt x="187" y="260"/>
                    <a:pt x="187" y="1"/>
                    <a:pt x="112"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85" name="Google Shape;7885;p12"/>
            <p:cNvSpPr/>
            <p:nvPr/>
          </p:nvSpPr>
          <p:spPr>
            <a:xfrm>
              <a:off x="4742875" y="3870475"/>
              <a:ext cx="4850" cy="5150"/>
            </a:xfrm>
            <a:custGeom>
              <a:avLst/>
              <a:gdLst/>
              <a:ahLst/>
              <a:cxnLst/>
              <a:rect l="l" t="t" r="r" b="b"/>
              <a:pathLst>
                <a:path w="194" h="206" extrusionOk="0">
                  <a:moveTo>
                    <a:pt x="130" y="0"/>
                  </a:moveTo>
                  <a:cubicBezTo>
                    <a:pt x="103" y="0"/>
                    <a:pt x="59" y="41"/>
                    <a:pt x="1" y="158"/>
                  </a:cubicBezTo>
                  <a:cubicBezTo>
                    <a:pt x="34" y="192"/>
                    <a:pt x="63" y="205"/>
                    <a:pt x="87" y="205"/>
                  </a:cubicBezTo>
                  <a:cubicBezTo>
                    <a:pt x="179" y="205"/>
                    <a:pt x="193" y="0"/>
                    <a:pt x="13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86" name="Google Shape;7886;p12"/>
            <p:cNvSpPr/>
            <p:nvPr/>
          </p:nvSpPr>
          <p:spPr>
            <a:xfrm>
              <a:off x="2266375" y="3876775"/>
              <a:ext cx="4700" cy="6500"/>
            </a:xfrm>
            <a:custGeom>
              <a:avLst/>
              <a:gdLst/>
              <a:ahLst/>
              <a:cxnLst/>
              <a:rect l="l" t="t" r="r" b="b"/>
              <a:pathLst>
                <a:path w="188" h="260" extrusionOk="0">
                  <a:moveTo>
                    <a:pt x="113" y="1"/>
                  </a:moveTo>
                  <a:cubicBezTo>
                    <a:pt x="85" y="1"/>
                    <a:pt x="48" y="36"/>
                    <a:pt x="1" y="130"/>
                  </a:cubicBezTo>
                  <a:cubicBezTo>
                    <a:pt x="48" y="225"/>
                    <a:pt x="85" y="260"/>
                    <a:pt x="113" y="260"/>
                  </a:cubicBezTo>
                  <a:cubicBezTo>
                    <a:pt x="187" y="260"/>
                    <a:pt x="187" y="1"/>
                    <a:pt x="11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87" name="Google Shape;7887;p12"/>
            <p:cNvSpPr/>
            <p:nvPr/>
          </p:nvSpPr>
          <p:spPr>
            <a:xfrm>
              <a:off x="6692700" y="3874425"/>
              <a:ext cx="16600" cy="12375"/>
            </a:xfrm>
            <a:custGeom>
              <a:avLst/>
              <a:gdLst/>
              <a:ahLst/>
              <a:cxnLst/>
              <a:rect l="l" t="t" r="r" b="b"/>
              <a:pathLst>
                <a:path w="664" h="495" extrusionOk="0">
                  <a:moveTo>
                    <a:pt x="225" y="0"/>
                  </a:moveTo>
                  <a:cubicBezTo>
                    <a:pt x="225" y="224"/>
                    <a:pt x="225" y="224"/>
                    <a:pt x="1" y="448"/>
                  </a:cubicBezTo>
                  <a:cubicBezTo>
                    <a:pt x="97" y="480"/>
                    <a:pt x="179" y="494"/>
                    <a:pt x="248" y="494"/>
                  </a:cubicBezTo>
                  <a:cubicBezTo>
                    <a:pt x="664" y="494"/>
                    <a:pt x="609" y="0"/>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88" name="Google Shape;7888;p12"/>
            <p:cNvSpPr/>
            <p:nvPr/>
          </p:nvSpPr>
          <p:spPr>
            <a:xfrm>
              <a:off x="3106825" y="3885625"/>
              <a:ext cx="5625" cy="25"/>
            </a:xfrm>
            <a:custGeom>
              <a:avLst/>
              <a:gdLst/>
              <a:ahLst/>
              <a:cxnLst/>
              <a:rect l="l" t="t" r="r" b="b"/>
              <a:pathLst>
                <a:path w="225" h="1" extrusionOk="0">
                  <a:moveTo>
                    <a:pt x="224" y="0"/>
                  </a:moveTo>
                  <a:lnTo>
                    <a:pt x="0" y="0"/>
                  </a:lnTo>
                  <a:cubicBezTo>
                    <a:pt x="0" y="0"/>
                    <a:pt x="224" y="0"/>
                    <a:pt x="2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89" name="Google Shape;7889;p12"/>
            <p:cNvSpPr/>
            <p:nvPr/>
          </p:nvSpPr>
          <p:spPr>
            <a:xfrm>
              <a:off x="5230575" y="3906875"/>
              <a:ext cx="16600" cy="7950"/>
            </a:xfrm>
            <a:custGeom>
              <a:avLst/>
              <a:gdLst/>
              <a:ahLst/>
              <a:cxnLst/>
              <a:rect l="l" t="t" r="r" b="b"/>
              <a:pathLst>
                <a:path w="664" h="318" extrusionOk="0">
                  <a:moveTo>
                    <a:pt x="542" y="0"/>
                  </a:moveTo>
                  <a:cubicBezTo>
                    <a:pt x="317" y="0"/>
                    <a:pt x="0" y="317"/>
                    <a:pt x="225" y="317"/>
                  </a:cubicBezTo>
                  <a:cubicBezTo>
                    <a:pt x="271" y="317"/>
                    <a:pt x="341" y="304"/>
                    <a:pt x="439" y="271"/>
                  </a:cubicBezTo>
                  <a:cubicBezTo>
                    <a:pt x="439" y="271"/>
                    <a:pt x="663" y="47"/>
                    <a:pt x="663" y="47"/>
                  </a:cubicBezTo>
                  <a:cubicBezTo>
                    <a:pt x="630" y="14"/>
                    <a:pt x="588" y="0"/>
                    <a:pt x="542"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90" name="Google Shape;7890;p12"/>
            <p:cNvSpPr/>
            <p:nvPr/>
          </p:nvSpPr>
          <p:spPr>
            <a:xfrm>
              <a:off x="4989400" y="3939325"/>
              <a:ext cx="11225" cy="7950"/>
            </a:xfrm>
            <a:custGeom>
              <a:avLst/>
              <a:gdLst/>
              <a:ahLst/>
              <a:cxnLst/>
              <a:rect l="l" t="t" r="r" b="b"/>
              <a:pathLst>
                <a:path w="449" h="318" extrusionOk="0">
                  <a:moveTo>
                    <a:pt x="80" y="1"/>
                  </a:moveTo>
                  <a:cubicBezTo>
                    <a:pt x="1" y="1"/>
                    <a:pt x="1" y="159"/>
                    <a:pt x="1" y="318"/>
                  </a:cubicBezTo>
                  <a:cubicBezTo>
                    <a:pt x="225" y="318"/>
                    <a:pt x="449" y="318"/>
                    <a:pt x="225" y="94"/>
                  </a:cubicBezTo>
                  <a:cubicBezTo>
                    <a:pt x="159" y="28"/>
                    <a:pt x="113" y="1"/>
                    <a:pt x="8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91" name="Google Shape;7891;p12"/>
            <p:cNvSpPr/>
            <p:nvPr/>
          </p:nvSpPr>
          <p:spPr>
            <a:xfrm>
              <a:off x="5006225" y="3941650"/>
              <a:ext cx="5625" cy="2525"/>
            </a:xfrm>
            <a:custGeom>
              <a:avLst/>
              <a:gdLst/>
              <a:ahLst/>
              <a:cxnLst/>
              <a:rect l="l" t="t" r="r" b="b"/>
              <a:pathLst>
                <a:path w="225" h="101" extrusionOk="0">
                  <a:moveTo>
                    <a:pt x="0" y="1"/>
                  </a:moveTo>
                  <a:cubicBezTo>
                    <a:pt x="0" y="1"/>
                    <a:pt x="100" y="100"/>
                    <a:pt x="166" y="100"/>
                  </a:cubicBezTo>
                  <a:cubicBezTo>
                    <a:pt x="199" y="100"/>
                    <a:pt x="224" y="75"/>
                    <a:pt x="22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92" name="Google Shape;7892;p12"/>
            <p:cNvSpPr/>
            <p:nvPr/>
          </p:nvSpPr>
          <p:spPr>
            <a:xfrm>
              <a:off x="4658825" y="3947250"/>
              <a:ext cx="5625" cy="25"/>
            </a:xfrm>
            <a:custGeom>
              <a:avLst/>
              <a:gdLst/>
              <a:ahLst/>
              <a:cxnLst/>
              <a:rect l="l" t="t" r="r" b="b"/>
              <a:pathLst>
                <a:path w="225" h="1" extrusionOk="0">
                  <a:moveTo>
                    <a:pt x="225" y="1"/>
                  </a:moveTo>
                  <a:lnTo>
                    <a:pt x="1" y="1"/>
                  </a:lnTo>
                  <a:cubicBezTo>
                    <a:pt x="1" y="1"/>
                    <a:pt x="225" y="1"/>
                    <a:pt x="22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93" name="Google Shape;7893;p12"/>
            <p:cNvSpPr/>
            <p:nvPr/>
          </p:nvSpPr>
          <p:spPr>
            <a:xfrm>
              <a:off x="2092675" y="3941650"/>
              <a:ext cx="22450" cy="22450"/>
            </a:xfrm>
            <a:custGeom>
              <a:avLst/>
              <a:gdLst/>
              <a:ahLst/>
              <a:cxnLst/>
              <a:rect l="l" t="t" r="r" b="b"/>
              <a:pathLst>
                <a:path w="898" h="898" extrusionOk="0">
                  <a:moveTo>
                    <a:pt x="449" y="449"/>
                  </a:moveTo>
                  <a:cubicBezTo>
                    <a:pt x="1" y="1"/>
                    <a:pt x="897" y="897"/>
                    <a:pt x="449" y="449"/>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94" name="Google Shape;7894;p12"/>
            <p:cNvSpPr/>
            <p:nvPr/>
          </p:nvSpPr>
          <p:spPr>
            <a:xfrm>
              <a:off x="4686850" y="3949000"/>
              <a:ext cx="15425" cy="9475"/>
            </a:xfrm>
            <a:custGeom>
              <a:avLst/>
              <a:gdLst/>
              <a:ahLst/>
              <a:cxnLst/>
              <a:rect l="l" t="t" r="r" b="b"/>
              <a:pathLst>
                <a:path w="617" h="379" extrusionOk="0">
                  <a:moveTo>
                    <a:pt x="197" y="1"/>
                  </a:moveTo>
                  <a:cubicBezTo>
                    <a:pt x="126" y="1"/>
                    <a:pt x="56" y="43"/>
                    <a:pt x="0" y="155"/>
                  </a:cubicBezTo>
                  <a:cubicBezTo>
                    <a:pt x="449" y="155"/>
                    <a:pt x="449" y="155"/>
                    <a:pt x="449" y="379"/>
                  </a:cubicBezTo>
                  <a:cubicBezTo>
                    <a:pt x="617" y="379"/>
                    <a:pt x="407" y="1"/>
                    <a:pt x="19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95" name="Google Shape;7895;p12"/>
            <p:cNvSpPr/>
            <p:nvPr/>
          </p:nvSpPr>
          <p:spPr>
            <a:xfrm>
              <a:off x="4832525" y="3958450"/>
              <a:ext cx="11225" cy="25"/>
            </a:xfrm>
            <a:custGeom>
              <a:avLst/>
              <a:gdLst/>
              <a:ahLst/>
              <a:cxnLst/>
              <a:rect l="l" t="t" r="r" b="b"/>
              <a:pathLst>
                <a:path w="449" h="1" extrusionOk="0">
                  <a:moveTo>
                    <a:pt x="0" y="1"/>
                  </a:moveTo>
                  <a:lnTo>
                    <a:pt x="449" y="1"/>
                  </a:lnTo>
                  <a:cubicBezTo>
                    <a:pt x="449" y="1"/>
                    <a:pt x="0" y="1"/>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96" name="Google Shape;7896;p12"/>
            <p:cNvSpPr/>
            <p:nvPr/>
          </p:nvSpPr>
          <p:spPr>
            <a:xfrm>
              <a:off x="4698050" y="3969675"/>
              <a:ext cx="11225" cy="2500"/>
            </a:xfrm>
            <a:custGeom>
              <a:avLst/>
              <a:gdLst/>
              <a:ahLst/>
              <a:cxnLst/>
              <a:rect l="l" t="t" r="r" b="b"/>
              <a:pathLst>
                <a:path w="449" h="100" extrusionOk="0">
                  <a:moveTo>
                    <a:pt x="1" y="0"/>
                  </a:moveTo>
                  <a:cubicBezTo>
                    <a:pt x="1" y="0"/>
                    <a:pt x="200" y="100"/>
                    <a:pt x="333" y="100"/>
                  </a:cubicBezTo>
                  <a:cubicBezTo>
                    <a:pt x="399" y="100"/>
                    <a:pt x="449" y="75"/>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97" name="Google Shape;7897;p12"/>
            <p:cNvSpPr/>
            <p:nvPr/>
          </p:nvSpPr>
          <p:spPr>
            <a:xfrm>
              <a:off x="5644950" y="3995200"/>
              <a:ext cx="16825" cy="6700"/>
            </a:xfrm>
            <a:custGeom>
              <a:avLst/>
              <a:gdLst/>
              <a:ahLst/>
              <a:cxnLst/>
              <a:rect l="l" t="t" r="r" b="b"/>
              <a:pathLst>
                <a:path w="673" h="268" extrusionOk="0">
                  <a:moveTo>
                    <a:pt x="274" y="0"/>
                  </a:moveTo>
                  <a:cubicBezTo>
                    <a:pt x="175" y="0"/>
                    <a:pt x="75" y="25"/>
                    <a:pt x="1" y="100"/>
                  </a:cubicBezTo>
                  <a:cubicBezTo>
                    <a:pt x="225" y="212"/>
                    <a:pt x="393" y="268"/>
                    <a:pt x="505" y="268"/>
                  </a:cubicBezTo>
                  <a:cubicBezTo>
                    <a:pt x="617" y="268"/>
                    <a:pt x="673" y="212"/>
                    <a:pt x="673" y="100"/>
                  </a:cubicBezTo>
                  <a:cubicBezTo>
                    <a:pt x="673" y="100"/>
                    <a:pt x="474" y="0"/>
                    <a:pt x="27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98" name="Google Shape;7898;p12"/>
            <p:cNvSpPr/>
            <p:nvPr/>
          </p:nvSpPr>
          <p:spPr>
            <a:xfrm>
              <a:off x="5527300" y="4015900"/>
              <a:ext cx="11225" cy="4225"/>
            </a:xfrm>
            <a:custGeom>
              <a:avLst/>
              <a:gdLst/>
              <a:ahLst/>
              <a:cxnLst/>
              <a:rect l="l" t="t" r="r" b="b"/>
              <a:pathLst>
                <a:path w="449" h="169" extrusionOk="0">
                  <a:moveTo>
                    <a:pt x="224" y="0"/>
                  </a:moveTo>
                  <a:cubicBezTo>
                    <a:pt x="112" y="0"/>
                    <a:pt x="0" y="56"/>
                    <a:pt x="0" y="168"/>
                  </a:cubicBezTo>
                  <a:lnTo>
                    <a:pt x="448" y="168"/>
                  </a:lnTo>
                  <a:cubicBezTo>
                    <a:pt x="448" y="56"/>
                    <a:pt x="336" y="0"/>
                    <a:pt x="2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99" name="Google Shape;7899;p12"/>
            <p:cNvSpPr/>
            <p:nvPr/>
          </p:nvSpPr>
          <p:spPr>
            <a:xfrm>
              <a:off x="4513150" y="4040025"/>
              <a:ext cx="14975" cy="2500"/>
            </a:xfrm>
            <a:custGeom>
              <a:avLst/>
              <a:gdLst/>
              <a:ahLst/>
              <a:cxnLst/>
              <a:rect l="l" t="t" r="r" b="b"/>
              <a:pathLst>
                <a:path w="599" h="100" extrusionOk="0">
                  <a:moveTo>
                    <a:pt x="167" y="0"/>
                  </a:moveTo>
                  <a:cubicBezTo>
                    <a:pt x="75" y="0"/>
                    <a:pt x="1" y="25"/>
                    <a:pt x="1" y="100"/>
                  </a:cubicBezTo>
                  <a:lnTo>
                    <a:pt x="449" y="100"/>
                  </a:lnTo>
                  <a:cubicBezTo>
                    <a:pt x="598" y="100"/>
                    <a:pt x="349" y="0"/>
                    <a:pt x="16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00" name="Google Shape;7900;p12"/>
            <p:cNvSpPr/>
            <p:nvPr/>
          </p:nvSpPr>
          <p:spPr>
            <a:xfrm>
              <a:off x="3825875" y="4048100"/>
              <a:ext cx="14950" cy="2525"/>
            </a:xfrm>
            <a:custGeom>
              <a:avLst/>
              <a:gdLst/>
              <a:ahLst/>
              <a:cxnLst/>
              <a:rect l="l" t="t" r="r" b="b"/>
              <a:pathLst>
                <a:path w="598" h="101" extrusionOk="0">
                  <a:moveTo>
                    <a:pt x="149" y="1"/>
                  </a:moveTo>
                  <a:cubicBezTo>
                    <a:pt x="0" y="1"/>
                    <a:pt x="249" y="100"/>
                    <a:pt x="432" y="100"/>
                  </a:cubicBezTo>
                  <a:cubicBezTo>
                    <a:pt x="523" y="100"/>
                    <a:pt x="598" y="75"/>
                    <a:pt x="59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01" name="Google Shape;7901;p12"/>
            <p:cNvSpPr/>
            <p:nvPr/>
          </p:nvSpPr>
          <p:spPr>
            <a:xfrm>
              <a:off x="5773825" y="4040175"/>
              <a:ext cx="11225" cy="7950"/>
            </a:xfrm>
            <a:custGeom>
              <a:avLst/>
              <a:gdLst/>
              <a:ahLst/>
              <a:cxnLst/>
              <a:rect l="l" t="t" r="r" b="b"/>
              <a:pathLst>
                <a:path w="449" h="318" extrusionOk="0">
                  <a:moveTo>
                    <a:pt x="79" y="1"/>
                  </a:moveTo>
                  <a:cubicBezTo>
                    <a:pt x="0" y="1"/>
                    <a:pt x="0" y="159"/>
                    <a:pt x="0" y="318"/>
                  </a:cubicBezTo>
                  <a:cubicBezTo>
                    <a:pt x="224" y="318"/>
                    <a:pt x="448" y="318"/>
                    <a:pt x="224" y="94"/>
                  </a:cubicBezTo>
                  <a:cubicBezTo>
                    <a:pt x="159" y="28"/>
                    <a:pt x="112" y="1"/>
                    <a:pt x="7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02" name="Google Shape;7902;p12"/>
            <p:cNvSpPr/>
            <p:nvPr/>
          </p:nvSpPr>
          <p:spPr>
            <a:xfrm>
              <a:off x="3779175" y="4048100"/>
              <a:ext cx="11225" cy="7950"/>
            </a:xfrm>
            <a:custGeom>
              <a:avLst/>
              <a:gdLst/>
              <a:ahLst/>
              <a:cxnLst/>
              <a:rect l="l" t="t" r="r" b="b"/>
              <a:pathLst>
                <a:path w="449" h="318" extrusionOk="0">
                  <a:moveTo>
                    <a:pt x="449" y="1"/>
                  </a:moveTo>
                  <a:cubicBezTo>
                    <a:pt x="449" y="1"/>
                    <a:pt x="0" y="1"/>
                    <a:pt x="0" y="225"/>
                  </a:cubicBezTo>
                  <a:cubicBezTo>
                    <a:pt x="0" y="291"/>
                    <a:pt x="39" y="318"/>
                    <a:pt x="93" y="318"/>
                  </a:cubicBezTo>
                  <a:cubicBezTo>
                    <a:pt x="224" y="318"/>
                    <a:pt x="449" y="159"/>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03" name="Google Shape;7903;p12"/>
            <p:cNvSpPr/>
            <p:nvPr/>
          </p:nvSpPr>
          <p:spPr>
            <a:xfrm>
              <a:off x="5591350" y="4058125"/>
              <a:ext cx="11100" cy="5150"/>
            </a:xfrm>
            <a:custGeom>
              <a:avLst/>
              <a:gdLst/>
              <a:ahLst/>
              <a:cxnLst/>
              <a:rect l="l" t="t" r="r" b="b"/>
              <a:pathLst>
                <a:path w="444" h="206" extrusionOk="0">
                  <a:moveTo>
                    <a:pt x="321" y="1"/>
                  </a:moveTo>
                  <a:cubicBezTo>
                    <a:pt x="289" y="1"/>
                    <a:pt x="229" y="14"/>
                    <a:pt x="127" y="48"/>
                  </a:cubicBezTo>
                  <a:cubicBezTo>
                    <a:pt x="10" y="165"/>
                    <a:pt x="0" y="206"/>
                    <a:pt x="38" y="206"/>
                  </a:cubicBezTo>
                  <a:cubicBezTo>
                    <a:pt x="121" y="206"/>
                    <a:pt x="443" y="1"/>
                    <a:pt x="32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04" name="Google Shape;7904;p12"/>
            <p:cNvSpPr/>
            <p:nvPr/>
          </p:nvSpPr>
          <p:spPr>
            <a:xfrm>
              <a:off x="5622775" y="4069375"/>
              <a:ext cx="16600" cy="12375"/>
            </a:xfrm>
            <a:custGeom>
              <a:avLst/>
              <a:gdLst/>
              <a:ahLst/>
              <a:cxnLst/>
              <a:rect l="l" t="t" r="r" b="b"/>
              <a:pathLst>
                <a:path w="664" h="495" extrusionOk="0">
                  <a:moveTo>
                    <a:pt x="416" y="1"/>
                  </a:moveTo>
                  <a:cubicBezTo>
                    <a:pt x="0" y="1"/>
                    <a:pt x="55" y="494"/>
                    <a:pt x="439" y="494"/>
                  </a:cubicBezTo>
                  <a:cubicBezTo>
                    <a:pt x="439" y="270"/>
                    <a:pt x="663" y="270"/>
                    <a:pt x="663" y="46"/>
                  </a:cubicBezTo>
                  <a:cubicBezTo>
                    <a:pt x="567" y="14"/>
                    <a:pt x="485" y="1"/>
                    <a:pt x="416"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05" name="Google Shape;7905;p12"/>
            <p:cNvSpPr/>
            <p:nvPr/>
          </p:nvSpPr>
          <p:spPr>
            <a:xfrm>
              <a:off x="5773825" y="4088725"/>
              <a:ext cx="22425" cy="4225"/>
            </a:xfrm>
            <a:custGeom>
              <a:avLst/>
              <a:gdLst/>
              <a:ahLst/>
              <a:cxnLst/>
              <a:rect l="l" t="t" r="r" b="b"/>
              <a:pathLst>
                <a:path w="897" h="169" extrusionOk="0">
                  <a:moveTo>
                    <a:pt x="505" y="1"/>
                  </a:moveTo>
                  <a:cubicBezTo>
                    <a:pt x="280" y="1"/>
                    <a:pt x="0" y="57"/>
                    <a:pt x="0" y="169"/>
                  </a:cubicBezTo>
                  <a:lnTo>
                    <a:pt x="673" y="169"/>
                  </a:lnTo>
                  <a:cubicBezTo>
                    <a:pt x="897" y="57"/>
                    <a:pt x="729" y="1"/>
                    <a:pt x="50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06" name="Google Shape;7906;p12"/>
            <p:cNvSpPr/>
            <p:nvPr/>
          </p:nvSpPr>
          <p:spPr>
            <a:xfrm>
              <a:off x="5829850" y="4092925"/>
              <a:ext cx="5625" cy="2525"/>
            </a:xfrm>
            <a:custGeom>
              <a:avLst/>
              <a:gdLst/>
              <a:ahLst/>
              <a:cxnLst/>
              <a:rect l="l" t="t" r="r" b="b"/>
              <a:pathLst>
                <a:path w="225" h="101" extrusionOk="0">
                  <a:moveTo>
                    <a:pt x="0" y="1"/>
                  </a:moveTo>
                  <a:cubicBezTo>
                    <a:pt x="0" y="1"/>
                    <a:pt x="100" y="100"/>
                    <a:pt x="166" y="100"/>
                  </a:cubicBezTo>
                  <a:cubicBezTo>
                    <a:pt x="200" y="100"/>
                    <a:pt x="225" y="75"/>
                    <a:pt x="22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07" name="Google Shape;7907;p12"/>
            <p:cNvSpPr/>
            <p:nvPr/>
          </p:nvSpPr>
          <p:spPr>
            <a:xfrm>
              <a:off x="4552375" y="4120950"/>
              <a:ext cx="5625" cy="2500"/>
            </a:xfrm>
            <a:custGeom>
              <a:avLst/>
              <a:gdLst/>
              <a:ahLst/>
              <a:cxnLst/>
              <a:rect l="l" t="t" r="r" b="b"/>
              <a:pathLst>
                <a:path w="225" h="100" extrusionOk="0">
                  <a:moveTo>
                    <a:pt x="1" y="0"/>
                  </a:moveTo>
                  <a:cubicBezTo>
                    <a:pt x="1" y="0"/>
                    <a:pt x="100" y="100"/>
                    <a:pt x="167" y="100"/>
                  </a:cubicBezTo>
                  <a:cubicBezTo>
                    <a:pt x="200" y="100"/>
                    <a:pt x="225" y="75"/>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08" name="Google Shape;7908;p12"/>
            <p:cNvSpPr/>
            <p:nvPr/>
          </p:nvSpPr>
          <p:spPr>
            <a:xfrm>
              <a:off x="4092925" y="4171375"/>
              <a:ext cx="16850" cy="11225"/>
            </a:xfrm>
            <a:custGeom>
              <a:avLst/>
              <a:gdLst/>
              <a:ahLst/>
              <a:cxnLst/>
              <a:rect l="l" t="t" r="r" b="b"/>
              <a:pathLst>
                <a:path w="674" h="449" extrusionOk="0">
                  <a:moveTo>
                    <a:pt x="1" y="0"/>
                  </a:moveTo>
                  <a:cubicBezTo>
                    <a:pt x="1" y="224"/>
                    <a:pt x="225" y="449"/>
                    <a:pt x="673" y="449"/>
                  </a:cubicBezTo>
                  <a:cubicBezTo>
                    <a:pt x="449" y="224"/>
                    <a:pt x="225" y="0"/>
                    <a:pt x="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09" name="Google Shape;7909;p12"/>
            <p:cNvSpPr/>
            <p:nvPr/>
          </p:nvSpPr>
          <p:spPr>
            <a:xfrm>
              <a:off x="4294650" y="4171375"/>
              <a:ext cx="11225" cy="2500"/>
            </a:xfrm>
            <a:custGeom>
              <a:avLst/>
              <a:gdLst/>
              <a:ahLst/>
              <a:cxnLst/>
              <a:rect l="l" t="t" r="r" b="b"/>
              <a:pathLst>
                <a:path w="449" h="100" extrusionOk="0">
                  <a:moveTo>
                    <a:pt x="0" y="0"/>
                  </a:moveTo>
                  <a:cubicBezTo>
                    <a:pt x="0" y="0"/>
                    <a:pt x="199" y="100"/>
                    <a:pt x="332" y="100"/>
                  </a:cubicBezTo>
                  <a:cubicBezTo>
                    <a:pt x="399" y="100"/>
                    <a:pt x="448" y="75"/>
                    <a:pt x="44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10" name="Google Shape;7910;p12"/>
            <p:cNvSpPr/>
            <p:nvPr/>
          </p:nvSpPr>
          <p:spPr>
            <a:xfrm>
              <a:off x="2917500" y="4175800"/>
              <a:ext cx="15650" cy="5150"/>
            </a:xfrm>
            <a:custGeom>
              <a:avLst/>
              <a:gdLst/>
              <a:ahLst/>
              <a:cxnLst/>
              <a:rect l="l" t="t" r="r" b="b"/>
              <a:pathLst>
                <a:path w="626" h="206" extrusionOk="0">
                  <a:moveTo>
                    <a:pt x="308" y="0"/>
                  </a:moveTo>
                  <a:cubicBezTo>
                    <a:pt x="1" y="0"/>
                    <a:pt x="88" y="205"/>
                    <a:pt x="298" y="205"/>
                  </a:cubicBezTo>
                  <a:cubicBezTo>
                    <a:pt x="391" y="205"/>
                    <a:pt x="508" y="165"/>
                    <a:pt x="626" y="47"/>
                  </a:cubicBezTo>
                  <a:cubicBezTo>
                    <a:pt x="491" y="14"/>
                    <a:pt x="386" y="0"/>
                    <a:pt x="30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11" name="Google Shape;7911;p12"/>
            <p:cNvSpPr/>
            <p:nvPr/>
          </p:nvSpPr>
          <p:spPr>
            <a:xfrm>
              <a:off x="4104150" y="4182575"/>
              <a:ext cx="11225" cy="11225"/>
            </a:xfrm>
            <a:custGeom>
              <a:avLst/>
              <a:gdLst/>
              <a:ahLst/>
              <a:cxnLst/>
              <a:rect l="l" t="t" r="r" b="b"/>
              <a:pathLst>
                <a:path w="449" h="449" extrusionOk="0">
                  <a:moveTo>
                    <a:pt x="0" y="1"/>
                  </a:moveTo>
                  <a:cubicBezTo>
                    <a:pt x="0" y="225"/>
                    <a:pt x="0" y="449"/>
                    <a:pt x="224" y="449"/>
                  </a:cubicBezTo>
                  <a:cubicBezTo>
                    <a:pt x="448" y="449"/>
                    <a:pt x="0" y="1"/>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12" name="Google Shape;7912;p12"/>
            <p:cNvSpPr/>
            <p:nvPr/>
          </p:nvSpPr>
          <p:spPr>
            <a:xfrm>
              <a:off x="4322650" y="4210675"/>
              <a:ext cx="4800" cy="8275"/>
            </a:xfrm>
            <a:custGeom>
              <a:avLst/>
              <a:gdLst/>
              <a:ahLst/>
              <a:cxnLst/>
              <a:rect l="l" t="t" r="r" b="b"/>
              <a:pathLst>
                <a:path w="192" h="331" extrusionOk="0">
                  <a:moveTo>
                    <a:pt x="124" y="1"/>
                  </a:moveTo>
                  <a:cubicBezTo>
                    <a:pt x="96" y="1"/>
                    <a:pt x="55" y="58"/>
                    <a:pt x="1" y="221"/>
                  </a:cubicBezTo>
                  <a:cubicBezTo>
                    <a:pt x="40" y="300"/>
                    <a:pt x="73" y="330"/>
                    <a:pt x="98" y="330"/>
                  </a:cubicBezTo>
                  <a:cubicBezTo>
                    <a:pt x="183" y="330"/>
                    <a:pt x="191" y="1"/>
                    <a:pt x="12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13" name="Google Shape;7913;p12"/>
            <p:cNvSpPr/>
            <p:nvPr/>
          </p:nvSpPr>
          <p:spPr>
            <a:xfrm>
              <a:off x="3471000" y="4217600"/>
              <a:ext cx="11250" cy="4225"/>
            </a:xfrm>
            <a:custGeom>
              <a:avLst/>
              <a:gdLst/>
              <a:ahLst/>
              <a:cxnLst/>
              <a:rect l="l" t="t" r="r" b="b"/>
              <a:pathLst>
                <a:path w="450" h="169" extrusionOk="0">
                  <a:moveTo>
                    <a:pt x="225" y="0"/>
                  </a:moveTo>
                  <a:cubicBezTo>
                    <a:pt x="113" y="0"/>
                    <a:pt x="1" y="56"/>
                    <a:pt x="1" y="168"/>
                  </a:cubicBezTo>
                  <a:lnTo>
                    <a:pt x="449" y="168"/>
                  </a:lnTo>
                  <a:cubicBezTo>
                    <a:pt x="449" y="56"/>
                    <a:pt x="337" y="0"/>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14" name="Google Shape;7914;p12"/>
            <p:cNvSpPr/>
            <p:nvPr/>
          </p:nvSpPr>
          <p:spPr>
            <a:xfrm>
              <a:off x="4653225" y="4244200"/>
              <a:ext cx="5625" cy="25"/>
            </a:xfrm>
            <a:custGeom>
              <a:avLst/>
              <a:gdLst/>
              <a:ahLst/>
              <a:cxnLst/>
              <a:rect l="l" t="t" r="r" b="b"/>
              <a:pathLst>
                <a:path w="225" h="1" extrusionOk="0">
                  <a:moveTo>
                    <a:pt x="225" y="1"/>
                  </a:moveTo>
                  <a:lnTo>
                    <a:pt x="1" y="1"/>
                  </a:ln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15" name="Google Shape;7915;p12"/>
            <p:cNvSpPr/>
            <p:nvPr/>
          </p:nvSpPr>
          <p:spPr>
            <a:xfrm>
              <a:off x="4602800" y="4277825"/>
              <a:ext cx="11225" cy="11225"/>
            </a:xfrm>
            <a:custGeom>
              <a:avLst/>
              <a:gdLst/>
              <a:ahLst/>
              <a:cxnLst/>
              <a:rect l="l" t="t" r="r" b="b"/>
              <a:pathLst>
                <a:path w="449" h="449" extrusionOk="0">
                  <a:moveTo>
                    <a:pt x="225" y="1"/>
                  </a:moveTo>
                  <a:lnTo>
                    <a:pt x="1" y="449"/>
                  </a:lnTo>
                  <a:cubicBezTo>
                    <a:pt x="449" y="449"/>
                    <a:pt x="449" y="1"/>
                    <a:pt x="22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16" name="Google Shape;7916;p12"/>
            <p:cNvSpPr/>
            <p:nvPr/>
          </p:nvSpPr>
          <p:spPr>
            <a:xfrm>
              <a:off x="4501950" y="4277825"/>
              <a:ext cx="22425" cy="22450"/>
            </a:xfrm>
            <a:custGeom>
              <a:avLst/>
              <a:gdLst/>
              <a:ahLst/>
              <a:cxnLst/>
              <a:rect l="l" t="t" r="r" b="b"/>
              <a:pathLst>
                <a:path w="897" h="898" extrusionOk="0">
                  <a:moveTo>
                    <a:pt x="449" y="1"/>
                  </a:moveTo>
                  <a:cubicBezTo>
                    <a:pt x="449" y="449"/>
                    <a:pt x="1" y="897"/>
                    <a:pt x="673" y="897"/>
                  </a:cubicBezTo>
                  <a:cubicBezTo>
                    <a:pt x="673" y="673"/>
                    <a:pt x="897" y="1"/>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17" name="Google Shape;7917;p12"/>
            <p:cNvSpPr/>
            <p:nvPr/>
          </p:nvSpPr>
          <p:spPr>
            <a:xfrm>
              <a:off x="4507550" y="4300250"/>
              <a:ext cx="33650" cy="22425"/>
            </a:xfrm>
            <a:custGeom>
              <a:avLst/>
              <a:gdLst/>
              <a:ahLst/>
              <a:cxnLst/>
              <a:rect l="l" t="t" r="r" b="b"/>
              <a:pathLst>
                <a:path w="1346" h="897" extrusionOk="0">
                  <a:moveTo>
                    <a:pt x="449" y="0"/>
                  </a:moveTo>
                  <a:cubicBezTo>
                    <a:pt x="225" y="224"/>
                    <a:pt x="1" y="672"/>
                    <a:pt x="1" y="896"/>
                  </a:cubicBezTo>
                  <a:cubicBezTo>
                    <a:pt x="673" y="896"/>
                    <a:pt x="1345" y="0"/>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18" name="Google Shape;7918;p12"/>
            <p:cNvSpPr/>
            <p:nvPr/>
          </p:nvSpPr>
          <p:spPr>
            <a:xfrm>
              <a:off x="4272225" y="4336225"/>
              <a:ext cx="4700" cy="6500"/>
            </a:xfrm>
            <a:custGeom>
              <a:avLst/>
              <a:gdLst/>
              <a:ahLst/>
              <a:cxnLst/>
              <a:rect l="l" t="t" r="r" b="b"/>
              <a:pathLst>
                <a:path w="188" h="260" extrusionOk="0">
                  <a:moveTo>
                    <a:pt x="113" y="0"/>
                  </a:moveTo>
                  <a:cubicBezTo>
                    <a:pt x="85" y="0"/>
                    <a:pt x="48" y="35"/>
                    <a:pt x="1" y="130"/>
                  </a:cubicBezTo>
                  <a:cubicBezTo>
                    <a:pt x="48" y="225"/>
                    <a:pt x="85" y="259"/>
                    <a:pt x="113" y="259"/>
                  </a:cubicBezTo>
                  <a:cubicBezTo>
                    <a:pt x="187" y="259"/>
                    <a:pt x="187" y="0"/>
                    <a:pt x="11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19" name="Google Shape;7919;p12"/>
            <p:cNvSpPr/>
            <p:nvPr/>
          </p:nvSpPr>
          <p:spPr>
            <a:xfrm>
              <a:off x="4838125" y="4361875"/>
              <a:ext cx="5625" cy="2500"/>
            </a:xfrm>
            <a:custGeom>
              <a:avLst/>
              <a:gdLst/>
              <a:ahLst/>
              <a:cxnLst/>
              <a:rect l="l" t="t" r="r" b="b"/>
              <a:pathLst>
                <a:path w="225" h="100" extrusionOk="0">
                  <a:moveTo>
                    <a:pt x="1" y="0"/>
                  </a:moveTo>
                  <a:cubicBezTo>
                    <a:pt x="1" y="0"/>
                    <a:pt x="100" y="100"/>
                    <a:pt x="167" y="100"/>
                  </a:cubicBezTo>
                  <a:cubicBezTo>
                    <a:pt x="200" y="100"/>
                    <a:pt x="225" y="75"/>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20" name="Google Shape;7920;p12"/>
            <p:cNvSpPr/>
            <p:nvPr/>
          </p:nvSpPr>
          <p:spPr>
            <a:xfrm>
              <a:off x="4378675" y="4384275"/>
              <a:ext cx="16850" cy="2525"/>
            </a:xfrm>
            <a:custGeom>
              <a:avLst/>
              <a:gdLst/>
              <a:ahLst/>
              <a:cxnLst/>
              <a:rect l="l" t="t" r="r" b="b"/>
              <a:pathLst>
                <a:path w="674" h="101" extrusionOk="0">
                  <a:moveTo>
                    <a:pt x="1" y="1"/>
                  </a:moveTo>
                  <a:cubicBezTo>
                    <a:pt x="1" y="1"/>
                    <a:pt x="300" y="100"/>
                    <a:pt x="499" y="100"/>
                  </a:cubicBezTo>
                  <a:cubicBezTo>
                    <a:pt x="599" y="100"/>
                    <a:pt x="673" y="75"/>
                    <a:pt x="67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21" name="Google Shape;7921;p12"/>
            <p:cNvSpPr/>
            <p:nvPr/>
          </p:nvSpPr>
          <p:spPr>
            <a:xfrm>
              <a:off x="5768225" y="4384275"/>
              <a:ext cx="11225" cy="25"/>
            </a:xfrm>
            <a:custGeom>
              <a:avLst/>
              <a:gdLst/>
              <a:ahLst/>
              <a:cxnLst/>
              <a:rect l="l" t="t" r="r" b="b"/>
              <a:pathLst>
                <a:path w="449" h="1" extrusionOk="0">
                  <a:moveTo>
                    <a:pt x="448" y="1"/>
                  </a:moveTo>
                  <a:lnTo>
                    <a:pt x="0" y="1"/>
                  </a:lnTo>
                  <a:cubicBezTo>
                    <a:pt x="0" y="1"/>
                    <a:pt x="224" y="1"/>
                    <a:pt x="44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22" name="Google Shape;7922;p12"/>
            <p:cNvSpPr/>
            <p:nvPr/>
          </p:nvSpPr>
          <p:spPr>
            <a:xfrm>
              <a:off x="5757000" y="4384275"/>
              <a:ext cx="11250" cy="25"/>
            </a:xfrm>
            <a:custGeom>
              <a:avLst/>
              <a:gdLst/>
              <a:ahLst/>
              <a:cxnLst/>
              <a:rect l="l" t="t" r="r" b="b"/>
              <a:pathLst>
                <a:path w="450" h="1" extrusionOk="0">
                  <a:moveTo>
                    <a:pt x="449" y="1"/>
                  </a:moveTo>
                  <a:cubicBezTo>
                    <a:pt x="225" y="1"/>
                    <a:pt x="1" y="1"/>
                    <a:pt x="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23" name="Google Shape;7923;p12"/>
            <p:cNvSpPr/>
            <p:nvPr/>
          </p:nvSpPr>
          <p:spPr>
            <a:xfrm>
              <a:off x="4473925" y="4381950"/>
              <a:ext cx="16850" cy="7950"/>
            </a:xfrm>
            <a:custGeom>
              <a:avLst/>
              <a:gdLst/>
              <a:ahLst/>
              <a:cxnLst/>
              <a:rect l="l" t="t" r="r" b="b"/>
              <a:pathLst>
                <a:path w="674" h="318" extrusionOk="0">
                  <a:moveTo>
                    <a:pt x="436" y="1"/>
                  </a:moveTo>
                  <a:cubicBezTo>
                    <a:pt x="225" y="1"/>
                    <a:pt x="1" y="159"/>
                    <a:pt x="1" y="318"/>
                  </a:cubicBezTo>
                  <a:cubicBezTo>
                    <a:pt x="225" y="318"/>
                    <a:pt x="673" y="318"/>
                    <a:pt x="673" y="94"/>
                  </a:cubicBezTo>
                  <a:cubicBezTo>
                    <a:pt x="608" y="28"/>
                    <a:pt x="523" y="1"/>
                    <a:pt x="436"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24" name="Google Shape;7924;p12"/>
            <p:cNvSpPr/>
            <p:nvPr/>
          </p:nvSpPr>
          <p:spPr>
            <a:xfrm>
              <a:off x="4507550" y="4386650"/>
              <a:ext cx="4700" cy="6500"/>
            </a:xfrm>
            <a:custGeom>
              <a:avLst/>
              <a:gdLst/>
              <a:ahLst/>
              <a:cxnLst/>
              <a:rect l="l" t="t" r="r" b="b"/>
              <a:pathLst>
                <a:path w="188" h="260" extrusionOk="0">
                  <a:moveTo>
                    <a:pt x="113" y="0"/>
                  </a:moveTo>
                  <a:cubicBezTo>
                    <a:pt x="85" y="0"/>
                    <a:pt x="48" y="35"/>
                    <a:pt x="1" y="130"/>
                  </a:cubicBezTo>
                  <a:cubicBezTo>
                    <a:pt x="48" y="225"/>
                    <a:pt x="85" y="259"/>
                    <a:pt x="113" y="259"/>
                  </a:cubicBezTo>
                  <a:cubicBezTo>
                    <a:pt x="187" y="259"/>
                    <a:pt x="187" y="0"/>
                    <a:pt x="11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25" name="Google Shape;7925;p12"/>
            <p:cNvSpPr/>
            <p:nvPr/>
          </p:nvSpPr>
          <p:spPr>
            <a:xfrm>
              <a:off x="6681500" y="4389875"/>
              <a:ext cx="11225" cy="25"/>
            </a:xfrm>
            <a:custGeom>
              <a:avLst/>
              <a:gdLst/>
              <a:ahLst/>
              <a:cxnLst/>
              <a:rect l="l" t="t" r="r" b="b"/>
              <a:pathLst>
                <a:path w="449" h="1" extrusionOk="0">
                  <a:moveTo>
                    <a:pt x="449" y="1"/>
                  </a:moveTo>
                  <a:lnTo>
                    <a:pt x="0" y="1"/>
                  </a:lnTo>
                  <a:cubicBezTo>
                    <a:pt x="0" y="1"/>
                    <a:pt x="449" y="1"/>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26" name="Google Shape;7926;p12"/>
            <p:cNvSpPr/>
            <p:nvPr/>
          </p:nvSpPr>
          <p:spPr>
            <a:xfrm>
              <a:off x="4373075" y="4389875"/>
              <a:ext cx="11100" cy="17750"/>
            </a:xfrm>
            <a:custGeom>
              <a:avLst/>
              <a:gdLst/>
              <a:ahLst/>
              <a:cxnLst/>
              <a:rect l="l" t="t" r="r" b="b"/>
              <a:pathLst>
                <a:path w="444" h="710" extrusionOk="0">
                  <a:moveTo>
                    <a:pt x="1" y="1"/>
                  </a:moveTo>
                  <a:lnTo>
                    <a:pt x="1" y="673"/>
                  </a:lnTo>
                  <a:cubicBezTo>
                    <a:pt x="51" y="698"/>
                    <a:pt x="95" y="709"/>
                    <a:pt x="134" y="709"/>
                  </a:cubicBezTo>
                  <a:cubicBezTo>
                    <a:pt x="444" y="709"/>
                    <a:pt x="399" y="1"/>
                    <a:pt x="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27" name="Google Shape;7927;p12"/>
            <p:cNvSpPr/>
            <p:nvPr/>
          </p:nvSpPr>
          <p:spPr>
            <a:xfrm>
              <a:off x="4436875" y="4397150"/>
              <a:ext cx="9200" cy="5150"/>
            </a:xfrm>
            <a:custGeom>
              <a:avLst/>
              <a:gdLst/>
              <a:ahLst/>
              <a:cxnLst/>
              <a:rect l="l" t="t" r="r" b="b"/>
              <a:pathLst>
                <a:path w="368" h="206" extrusionOk="0">
                  <a:moveTo>
                    <a:pt x="358" y="0"/>
                  </a:moveTo>
                  <a:cubicBezTo>
                    <a:pt x="337" y="0"/>
                    <a:pt x="0" y="205"/>
                    <a:pt x="31" y="205"/>
                  </a:cubicBezTo>
                  <a:cubicBezTo>
                    <a:pt x="39" y="205"/>
                    <a:pt x="71" y="192"/>
                    <a:pt x="138" y="158"/>
                  </a:cubicBezTo>
                  <a:cubicBezTo>
                    <a:pt x="314" y="41"/>
                    <a:pt x="367" y="0"/>
                    <a:pt x="35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28" name="Google Shape;7928;p12"/>
            <p:cNvSpPr/>
            <p:nvPr/>
          </p:nvSpPr>
          <p:spPr>
            <a:xfrm>
              <a:off x="4619625" y="4395500"/>
              <a:ext cx="5625" cy="5625"/>
            </a:xfrm>
            <a:custGeom>
              <a:avLst/>
              <a:gdLst/>
              <a:ahLst/>
              <a:cxnLst/>
              <a:rect l="l" t="t" r="r" b="b"/>
              <a:pathLst>
                <a:path w="225" h="225" extrusionOk="0">
                  <a:moveTo>
                    <a:pt x="224" y="0"/>
                  </a:moveTo>
                  <a:lnTo>
                    <a:pt x="224" y="0"/>
                  </a:lnTo>
                  <a:cubicBezTo>
                    <a:pt x="224" y="0"/>
                    <a:pt x="0" y="0"/>
                    <a:pt x="0" y="224"/>
                  </a:cubicBezTo>
                  <a:cubicBezTo>
                    <a:pt x="0" y="224"/>
                    <a:pt x="224" y="224"/>
                    <a:pt x="2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29" name="Google Shape;7929;p12"/>
            <p:cNvSpPr/>
            <p:nvPr/>
          </p:nvSpPr>
          <p:spPr>
            <a:xfrm>
              <a:off x="6631075" y="4401100"/>
              <a:ext cx="22425" cy="5625"/>
            </a:xfrm>
            <a:custGeom>
              <a:avLst/>
              <a:gdLst/>
              <a:ahLst/>
              <a:cxnLst/>
              <a:rect l="l" t="t" r="r" b="b"/>
              <a:pathLst>
                <a:path w="897" h="225" extrusionOk="0">
                  <a:moveTo>
                    <a:pt x="897" y="0"/>
                  </a:moveTo>
                  <a:lnTo>
                    <a:pt x="0" y="224"/>
                  </a:lnTo>
                  <a:cubicBezTo>
                    <a:pt x="448" y="224"/>
                    <a:pt x="897" y="224"/>
                    <a:pt x="89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30" name="Google Shape;7930;p12"/>
            <p:cNvSpPr/>
            <p:nvPr/>
          </p:nvSpPr>
          <p:spPr>
            <a:xfrm>
              <a:off x="4350675" y="4417900"/>
              <a:ext cx="11225" cy="2525"/>
            </a:xfrm>
            <a:custGeom>
              <a:avLst/>
              <a:gdLst/>
              <a:ahLst/>
              <a:cxnLst/>
              <a:rect l="l" t="t" r="r" b="b"/>
              <a:pathLst>
                <a:path w="449" h="101" extrusionOk="0">
                  <a:moveTo>
                    <a:pt x="0" y="0"/>
                  </a:moveTo>
                  <a:cubicBezTo>
                    <a:pt x="0" y="0"/>
                    <a:pt x="200" y="100"/>
                    <a:pt x="332" y="100"/>
                  </a:cubicBezTo>
                  <a:cubicBezTo>
                    <a:pt x="399" y="100"/>
                    <a:pt x="449" y="75"/>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31" name="Google Shape;7931;p12"/>
            <p:cNvSpPr/>
            <p:nvPr/>
          </p:nvSpPr>
          <p:spPr>
            <a:xfrm>
              <a:off x="4373075" y="4420275"/>
              <a:ext cx="4700" cy="6475"/>
            </a:xfrm>
            <a:custGeom>
              <a:avLst/>
              <a:gdLst/>
              <a:ahLst/>
              <a:cxnLst/>
              <a:rect l="l" t="t" r="r" b="b"/>
              <a:pathLst>
                <a:path w="188" h="259" extrusionOk="0">
                  <a:moveTo>
                    <a:pt x="113" y="0"/>
                  </a:moveTo>
                  <a:cubicBezTo>
                    <a:pt x="86" y="0"/>
                    <a:pt x="48" y="35"/>
                    <a:pt x="1" y="130"/>
                  </a:cubicBezTo>
                  <a:cubicBezTo>
                    <a:pt x="48" y="224"/>
                    <a:pt x="86" y="259"/>
                    <a:pt x="113" y="259"/>
                  </a:cubicBezTo>
                  <a:cubicBezTo>
                    <a:pt x="188" y="259"/>
                    <a:pt x="188" y="0"/>
                    <a:pt x="11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32" name="Google Shape;7932;p12"/>
            <p:cNvSpPr/>
            <p:nvPr/>
          </p:nvSpPr>
          <p:spPr>
            <a:xfrm>
              <a:off x="4832525" y="4457125"/>
              <a:ext cx="11225" cy="2500"/>
            </a:xfrm>
            <a:custGeom>
              <a:avLst/>
              <a:gdLst/>
              <a:ahLst/>
              <a:cxnLst/>
              <a:rect l="l" t="t" r="r" b="b"/>
              <a:pathLst>
                <a:path w="449" h="100" extrusionOk="0">
                  <a:moveTo>
                    <a:pt x="0" y="0"/>
                  </a:moveTo>
                  <a:cubicBezTo>
                    <a:pt x="0" y="0"/>
                    <a:pt x="200" y="100"/>
                    <a:pt x="333" y="100"/>
                  </a:cubicBezTo>
                  <a:cubicBezTo>
                    <a:pt x="399" y="100"/>
                    <a:pt x="449" y="75"/>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33" name="Google Shape;7933;p12"/>
            <p:cNvSpPr/>
            <p:nvPr/>
          </p:nvSpPr>
          <p:spPr>
            <a:xfrm>
              <a:off x="4821325" y="4466000"/>
              <a:ext cx="11225" cy="7950"/>
            </a:xfrm>
            <a:custGeom>
              <a:avLst/>
              <a:gdLst/>
              <a:ahLst/>
              <a:cxnLst/>
              <a:rect l="l" t="t" r="r" b="b"/>
              <a:pathLst>
                <a:path w="449" h="318" extrusionOk="0">
                  <a:moveTo>
                    <a:pt x="79" y="1"/>
                  </a:moveTo>
                  <a:cubicBezTo>
                    <a:pt x="0" y="1"/>
                    <a:pt x="0" y="159"/>
                    <a:pt x="0" y="318"/>
                  </a:cubicBezTo>
                  <a:cubicBezTo>
                    <a:pt x="224" y="318"/>
                    <a:pt x="448" y="318"/>
                    <a:pt x="224" y="94"/>
                  </a:cubicBezTo>
                  <a:cubicBezTo>
                    <a:pt x="159" y="28"/>
                    <a:pt x="112" y="1"/>
                    <a:pt x="7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34" name="Google Shape;7934;p12"/>
            <p:cNvSpPr/>
            <p:nvPr/>
          </p:nvSpPr>
          <p:spPr>
            <a:xfrm>
              <a:off x="4922175" y="4476300"/>
              <a:ext cx="7825" cy="6500"/>
            </a:xfrm>
            <a:custGeom>
              <a:avLst/>
              <a:gdLst/>
              <a:ahLst/>
              <a:cxnLst/>
              <a:rect l="l" t="t" r="r" b="b"/>
              <a:pathLst>
                <a:path w="313" h="260" extrusionOk="0">
                  <a:moveTo>
                    <a:pt x="136" y="0"/>
                  </a:moveTo>
                  <a:cubicBezTo>
                    <a:pt x="95" y="0"/>
                    <a:pt x="48" y="35"/>
                    <a:pt x="0" y="130"/>
                  </a:cubicBezTo>
                  <a:cubicBezTo>
                    <a:pt x="95" y="224"/>
                    <a:pt x="160" y="259"/>
                    <a:pt x="201" y="259"/>
                  </a:cubicBezTo>
                  <a:cubicBezTo>
                    <a:pt x="313" y="259"/>
                    <a:pt x="248" y="0"/>
                    <a:pt x="136"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35" name="Google Shape;7935;p12"/>
            <p:cNvSpPr/>
            <p:nvPr/>
          </p:nvSpPr>
          <p:spPr>
            <a:xfrm>
              <a:off x="1564150" y="4698050"/>
              <a:ext cx="18700" cy="2500"/>
            </a:xfrm>
            <a:custGeom>
              <a:avLst/>
              <a:gdLst/>
              <a:ahLst/>
              <a:cxnLst/>
              <a:rect l="l" t="t" r="r" b="b"/>
              <a:pathLst>
                <a:path w="748" h="100" extrusionOk="0">
                  <a:moveTo>
                    <a:pt x="299" y="0"/>
                  </a:moveTo>
                  <a:cubicBezTo>
                    <a:pt x="0" y="0"/>
                    <a:pt x="299" y="100"/>
                    <a:pt x="531" y="100"/>
                  </a:cubicBezTo>
                  <a:cubicBezTo>
                    <a:pt x="648" y="100"/>
                    <a:pt x="747" y="75"/>
                    <a:pt x="74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36" name="Google Shape;7936;p12"/>
            <p:cNvSpPr/>
            <p:nvPr/>
          </p:nvSpPr>
          <p:spPr>
            <a:xfrm>
              <a:off x="6053975" y="1663475"/>
              <a:ext cx="115750" cy="76100"/>
            </a:xfrm>
            <a:custGeom>
              <a:avLst/>
              <a:gdLst/>
              <a:ahLst/>
              <a:cxnLst/>
              <a:rect l="l" t="t" r="r" b="b"/>
              <a:pathLst>
                <a:path w="4630" h="3044" extrusionOk="0">
                  <a:moveTo>
                    <a:pt x="4200" y="1"/>
                  </a:moveTo>
                  <a:cubicBezTo>
                    <a:pt x="4082" y="1"/>
                    <a:pt x="3759" y="229"/>
                    <a:pt x="3138" y="809"/>
                  </a:cubicBezTo>
                  <a:cubicBezTo>
                    <a:pt x="2914" y="809"/>
                    <a:pt x="0" y="1929"/>
                    <a:pt x="1793" y="2602"/>
                  </a:cubicBezTo>
                  <a:cubicBezTo>
                    <a:pt x="1699" y="2914"/>
                    <a:pt x="1723" y="3043"/>
                    <a:pt x="1825" y="3043"/>
                  </a:cubicBezTo>
                  <a:cubicBezTo>
                    <a:pt x="2316" y="3043"/>
                    <a:pt x="4629" y="1"/>
                    <a:pt x="420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37" name="Google Shape;7937;p12"/>
            <p:cNvSpPr/>
            <p:nvPr/>
          </p:nvSpPr>
          <p:spPr>
            <a:xfrm>
              <a:off x="6003550" y="1717300"/>
              <a:ext cx="50450" cy="22225"/>
            </a:xfrm>
            <a:custGeom>
              <a:avLst/>
              <a:gdLst/>
              <a:ahLst/>
              <a:cxnLst/>
              <a:rect l="l" t="t" r="r" b="b"/>
              <a:pathLst>
                <a:path w="2018" h="889" extrusionOk="0">
                  <a:moveTo>
                    <a:pt x="2017" y="0"/>
                  </a:moveTo>
                  <a:cubicBezTo>
                    <a:pt x="1057" y="0"/>
                    <a:pt x="1084" y="494"/>
                    <a:pt x="406" y="494"/>
                  </a:cubicBezTo>
                  <a:cubicBezTo>
                    <a:pt x="293" y="494"/>
                    <a:pt x="160" y="481"/>
                    <a:pt x="0" y="449"/>
                  </a:cubicBezTo>
                  <a:lnTo>
                    <a:pt x="0" y="449"/>
                  </a:lnTo>
                  <a:cubicBezTo>
                    <a:pt x="129" y="770"/>
                    <a:pt x="313" y="889"/>
                    <a:pt x="521" y="889"/>
                  </a:cubicBezTo>
                  <a:cubicBezTo>
                    <a:pt x="1037" y="889"/>
                    <a:pt x="1698" y="160"/>
                    <a:pt x="201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38" name="Google Shape;7938;p12"/>
            <p:cNvSpPr/>
            <p:nvPr/>
          </p:nvSpPr>
          <p:spPr>
            <a:xfrm>
              <a:off x="5622550" y="1941400"/>
              <a:ext cx="16825" cy="16850"/>
            </a:xfrm>
            <a:custGeom>
              <a:avLst/>
              <a:gdLst/>
              <a:ahLst/>
              <a:cxnLst/>
              <a:rect l="l" t="t" r="r" b="b"/>
              <a:pathLst>
                <a:path w="673" h="674" extrusionOk="0">
                  <a:moveTo>
                    <a:pt x="0" y="1"/>
                  </a:moveTo>
                  <a:cubicBezTo>
                    <a:pt x="224" y="225"/>
                    <a:pt x="224" y="449"/>
                    <a:pt x="672" y="673"/>
                  </a:cubicBezTo>
                  <a:cubicBezTo>
                    <a:pt x="448" y="449"/>
                    <a:pt x="672" y="1"/>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39" name="Google Shape;7939;p12"/>
            <p:cNvSpPr/>
            <p:nvPr/>
          </p:nvSpPr>
          <p:spPr>
            <a:xfrm>
              <a:off x="5633750" y="1972375"/>
              <a:ext cx="28025" cy="19475"/>
            </a:xfrm>
            <a:custGeom>
              <a:avLst/>
              <a:gdLst/>
              <a:ahLst/>
              <a:cxnLst/>
              <a:rect l="l" t="t" r="r" b="b"/>
              <a:pathLst>
                <a:path w="1121" h="779" extrusionOk="0">
                  <a:moveTo>
                    <a:pt x="172" y="1"/>
                  </a:moveTo>
                  <a:cubicBezTo>
                    <a:pt x="100" y="1"/>
                    <a:pt x="38" y="32"/>
                    <a:pt x="0" y="107"/>
                  </a:cubicBezTo>
                  <a:cubicBezTo>
                    <a:pt x="224" y="107"/>
                    <a:pt x="0" y="555"/>
                    <a:pt x="0" y="779"/>
                  </a:cubicBezTo>
                  <a:cubicBezTo>
                    <a:pt x="1121" y="779"/>
                    <a:pt x="529" y="1"/>
                    <a:pt x="172"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40" name="Google Shape;7940;p12"/>
            <p:cNvSpPr/>
            <p:nvPr/>
          </p:nvSpPr>
          <p:spPr>
            <a:xfrm>
              <a:off x="5605725" y="2014250"/>
              <a:ext cx="25" cy="50450"/>
            </a:xfrm>
            <a:custGeom>
              <a:avLst/>
              <a:gdLst/>
              <a:ahLst/>
              <a:cxnLst/>
              <a:rect l="l" t="t" r="r" b="b"/>
              <a:pathLst>
                <a:path w="1" h="2018" extrusionOk="0">
                  <a:moveTo>
                    <a:pt x="1" y="449"/>
                  </a:moveTo>
                  <a:cubicBezTo>
                    <a:pt x="1" y="2018"/>
                    <a:pt x="1" y="0"/>
                    <a:pt x="1" y="449"/>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41" name="Google Shape;7941;p12"/>
            <p:cNvSpPr/>
            <p:nvPr/>
          </p:nvSpPr>
          <p:spPr>
            <a:xfrm>
              <a:off x="5772975" y="2181150"/>
              <a:ext cx="16500" cy="5150"/>
            </a:xfrm>
            <a:custGeom>
              <a:avLst/>
              <a:gdLst/>
              <a:ahLst/>
              <a:cxnLst/>
              <a:rect l="l" t="t" r="r" b="b"/>
              <a:pathLst>
                <a:path w="660" h="206" extrusionOk="0">
                  <a:moveTo>
                    <a:pt x="39" y="1"/>
                  </a:moveTo>
                  <a:cubicBezTo>
                    <a:pt x="7" y="1"/>
                    <a:pt x="1" y="14"/>
                    <a:pt x="34" y="48"/>
                  </a:cubicBezTo>
                  <a:cubicBezTo>
                    <a:pt x="386" y="165"/>
                    <a:pt x="538" y="206"/>
                    <a:pt x="576" y="206"/>
                  </a:cubicBezTo>
                  <a:cubicBezTo>
                    <a:pt x="659" y="206"/>
                    <a:pt x="162" y="1"/>
                    <a:pt x="3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42" name="Google Shape;7942;p12"/>
            <p:cNvSpPr/>
            <p:nvPr/>
          </p:nvSpPr>
          <p:spPr>
            <a:xfrm>
              <a:off x="5171900" y="1894975"/>
              <a:ext cx="12625" cy="3250"/>
            </a:xfrm>
            <a:custGeom>
              <a:avLst/>
              <a:gdLst/>
              <a:ahLst/>
              <a:cxnLst/>
              <a:rect l="l" t="t" r="r" b="b"/>
              <a:pathLst>
                <a:path w="505" h="130" extrusionOk="0">
                  <a:moveTo>
                    <a:pt x="491" y="0"/>
                  </a:moveTo>
                  <a:cubicBezTo>
                    <a:pt x="454" y="0"/>
                    <a:pt x="1" y="130"/>
                    <a:pt x="38" y="130"/>
                  </a:cubicBezTo>
                  <a:cubicBezTo>
                    <a:pt x="52" y="130"/>
                    <a:pt x="131" y="112"/>
                    <a:pt x="321" y="65"/>
                  </a:cubicBezTo>
                  <a:cubicBezTo>
                    <a:pt x="463" y="18"/>
                    <a:pt x="505" y="0"/>
                    <a:pt x="49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43" name="Google Shape;7943;p12"/>
            <p:cNvSpPr/>
            <p:nvPr/>
          </p:nvSpPr>
          <p:spPr>
            <a:xfrm>
              <a:off x="5095875" y="1896600"/>
              <a:ext cx="22425" cy="5625"/>
            </a:xfrm>
            <a:custGeom>
              <a:avLst/>
              <a:gdLst/>
              <a:ahLst/>
              <a:cxnLst/>
              <a:rect l="l" t="t" r="r" b="b"/>
              <a:pathLst>
                <a:path w="897" h="225" extrusionOk="0">
                  <a:moveTo>
                    <a:pt x="896" y="0"/>
                  </a:moveTo>
                  <a:cubicBezTo>
                    <a:pt x="672" y="0"/>
                    <a:pt x="0" y="224"/>
                    <a:pt x="448" y="224"/>
                  </a:cubicBezTo>
                  <a:cubicBezTo>
                    <a:pt x="448" y="224"/>
                    <a:pt x="672" y="0"/>
                    <a:pt x="896"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44" name="Google Shape;7944;p12"/>
            <p:cNvSpPr/>
            <p:nvPr/>
          </p:nvSpPr>
          <p:spPr>
            <a:xfrm>
              <a:off x="3364550" y="2176725"/>
              <a:ext cx="22450" cy="11250"/>
            </a:xfrm>
            <a:custGeom>
              <a:avLst/>
              <a:gdLst/>
              <a:ahLst/>
              <a:cxnLst/>
              <a:rect l="l" t="t" r="r" b="b"/>
              <a:pathLst>
                <a:path w="898" h="450" extrusionOk="0">
                  <a:moveTo>
                    <a:pt x="225" y="1"/>
                  </a:moveTo>
                  <a:cubicBezTo>
                    <a:pt x="225" y="1"/>
                    <a:pt x="1" y="449"/>
                    <a:pt x="225" y="449"/>
                  </a:cubicBezTo>
                  <a:cubicBezTo>
                    <a:pt x="449" y="449"/>
                    <a:pt x="897" y="449"/>
                    <a:pt x="22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45" name="Google Shape;7945;p12"/>
            <p:cNvSpPr/>
            <p:nvPr/>
          </p:nvSpPr>
          <p:spPr>
            <a:xfrm>
              <a:off x="6474175" y="2204750"/>
              <a:ext cx="25" cy="25"/>
            </a:xfrm>
            <a:custGeom>
              <a:avLst/>
              <a:gdLst/>
              <a:ahLst/>
              <a:cxnLst/>
              <a:rect l="l" t="t" r="r" b="b"/>
              <a:pathLst>
                <a:path w="1" h="1" extrusionOk="0">
                  <a:moveTo>
                    <a:pt x="1" y="0"/>
                  </a:move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46" name="Google Shape;7946;p12"/>
            <p:cNvSpPr/>
            <p:nvPr/>
          </p:nvSpPr>
          <p:spPr>
            <a:xfrm>
              <a:off x="5975525" y="2462475"/>
              <a:ext cx="11225" cy="12775"/>
            </a:xfrm>
            <a:custGeom>
              <a:avLst/>
              <a:gdLst/>
              <a:ahLst/>
              <a:cxnLst/>
              <a:rect l="l" t="t" r="r" b="b"/>
              <a:pathLst>
                <a:path w="449" h="511" extrusionOk="0">
                  <a:moveTo>
                    <a:pt x="0" y="1"/>
                  </a:moveTo>
                  <a:cubicBezTo>
                    <a:pt x="0" y="182"/>
                    <a:pt x="147" y="510"/>
                    <a:pt x="322" y="510"/>
                  </a:cubicBezTo>
                  <a:cubicBezTo>
                    <a:pt x="363" y="510"/>
                    <a:pt x="406" y="492"/>
                    <a:pt x="449" y="449"/>
                  </a:cubicBezTo>
                  <a:cubicBezTo>
                    <a:pt x="225" y="225"/>
                    <a:pt x="225" y="225"/>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47" name="Google Shape;7947;p12"/>
            <p:cNvSpPr/>
            <p:nvPr/>
          </p:nvSpPr>
          <p:spPr>
            <a:xfrm>
              <a:off x="5922300" y="2392750"/>
              <a:ext cx="16825" cy="6725"/>
            </a:xfrm>
            <a:custGeom>
              <a:avLst/>
              <a:gdLst/>
              <a:ahLst/>
              <a:cxnLst/>
              <a:rect l="l" t="t" r="r" b="b"/>
              <a:pathLst>
                <a:path w="673" h="269" extrusionOk="0">
                  <a:moveTo>
                    <a:pt x="278" y="1"/>
                  </a:moveTo>
                  <a:cubicBezTo>
                    <a:pt x="237" y="1"/>
                    <a:pt x="187" y="26"/>
                    <a:pt x="112" y="100"/>
                  </a:cubicBezTo>
                  <a:cubicBezTo>
                    <a:pt x="0" y="212"/>
                    <a:pt x="168" y="268"/>
                    <a:pt x="337" y="268"/>
                  </a:cubicBezTo>
                  <a:cubicBezTo>
                    <a:pt x="505" y="268"/>
                    <a:pt x="673" y="212"/>
                    <a:pt x="561" y="100"/>
                  </a:cubicBezTo>
                  <a:cubicBezTo>
                    <a:pt x="411" y="100"/>
                    <a:pt x="361" y="1"/>
                    <a:pt x="27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48" name="Google Shape;7948;p12"/>
            <p:cNvSpPr/>
            <p:nvPr/>
          </p:nvSpPr>
          <p:spPr>
            <a:xfrm>
              <a:off x="5971800" y="2344825"/>
              <a:ext cx="14950" cy="5000"/>
            </a:xfrm>
            <a:custGeom>
              <a:avLst/>
              <a:gdLst/>
              <a:ahLst/>
              <a:cxnLst/>
              <a:rect l="l" t="t" r="r" b="b"/>
              <a:pathLst>
                <a:path w="598" h="200" extrusionOk="0">
                  <a:moveTo>
                    <a:pt x="149" y="0"/>
                  </a:moveTo>
                  <a:cubicBezTo>
                    <a:pt x="0" y="0"/>
                    <a:pt x="249" y="200"/>
                    <a:pt x="432" y="200"/>
                  </a:cubicBezTo>
                  <a:cubicBezTo>
                    <a:pt x="523" y="200"/>
                    <a:pt x="598" y="150"/>
                    <a:pt x="59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49" name="Google Shape;7949;p12"/>
            <p:cNvSpPr/>
            <p:nvPr/>
          </p:nvSpPr>
          <p:spPr>
            <a:xfrm>
              <a:off x="6014750" y="2501700"/>
              <a:ext cx="5625" cy="2525"/>
            </a:xfrm>
            <a:custGeom>
              <a:avLst/>
              <a:gdLst/>
              <a:ahLst/>
              <a:cxnLst/>
              <a:rect l="l" t="t" r="r" b="b"/>
              <a:pathLst>
                <a:path w="225" h="101" extrusionOk="0">
                  <a:moveTo>
                    <a:pt x="0" y="1"/>
                  </a:moveTo>
                  <a:cubicBezTo>
                    <a:pt x="0" y="1"/>
                    <a:pt x="100" y="100"/>
                    <a:pt x="166" y="100"/>
                  </a:cubicBezTo>
                  <a:cubicBezTo>
                    <a:pt x="200" y="100"/>
                    <a:pt x="224" y="75"/>
                    <a:pt x="22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50" name="Google Shape;7950;p12"/>
            <p:cNvSpPr/>
            <p:nvPr/>
          </p:nvSpPr>
          <p:spPr>
            <a:xfrm>
              <a:off x="5958725" y="2440075"/>
              <a:ext cx="16825" cy="5625"/>
            </a:xfrm>
            <a:custGeom>
              <a:avLst/>
              <a:gdLst/>
              <a:ahLst/>
              <a:cxnLst/>
              <a:rect l="l" t="t" r="r" b="b"/>
              <a:pathLst>
                <a:path w="673" h="225" extrusionOk="0">
                  <a:moveTo>
                    <a:pt x="0" y="0"/>
                  </a:moveTo>
                  <a:cubicBezTo>
                    <a:pt x="0" y="0"/>
                    <a:pt x="0" y="224"/>
                    <a:pt x="448" y="224"/>
                  </a:cubicBezTo>
                  <a:cubicBezTo>
                    <a:pt x="672" y="224"/>
                    <a:pt x="224" y="0"/>
                    <a:pt x="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51" name="Google Shape;7951;p12"/>
            <p:cNvSpPr/>
            <p:nvPr/>
          </p:nvSpPr>
          <p:spPr>
            <a:xfrm>
              <a:off x="5062250" y="2434475"/>
              <a:ext cx="28025" cy="5625"/>
            </a:xfrm>
            <a:custGeom>
              <a:avLst/>
              <a:gdLst/>
              <a:ahLst/>
              <a:cxnLst/>
              <a:rect l="l" t="t" r="r" b="b"/>
              <a:pathLst>
                <a:path w="1121" h="225" extrusionOk="0">
                  <a:moveTo>
                    <a:pt x="1121" y="0"/>
                  </a:moveTo>
                  <a:lnTo>
                    <a:pt x="1121" y="0"/>
                  </a:lnTo>
                  <a:cubicBezTo>
                    <a:pt x="897" y="0"/>
                    <a:pt x="0" y="224"/>
                    <a:pt x="449" y="224"/>
                  </a:cubicBezTo>
                  <a:cubicBezTo>
                    <a:pt x="673" y="224"/>
                    <a:pt x="897" y="0"/>
                    <a:pt x="112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52" name="Google Shape;7952;p12"/>
            <p:cNvSpPr/>
            <p:nvPr/>
          </p:nvSpPr>
          <p:spPr>
            <a:xfrm>
              <a:off x="6406950" y="2580150"/>
              <a:ext cx="28050" cy="28025"/>
            </a:xfrm>
            <a:custGeom>
              <a:avLst/>
              <a:gdLst/>
              <a:ahLst/>
              <a:cxnLst/>
              <a:rect l="l" t="t" r="r" b="b"/>
              <a:pathLst>
                <a:path w="1122" h="1121" extrusionOk="0">
                  <a:moveTo>
                    <a:pt x="1121" y="0"/>
                  </a:moveTo>
                  <a:cubicBezTo>
                    <a:pt x="225" y="0"/>
                    <a:pt x="1" y="1121"/>
                    <a:pt x="673" y="1121"/>
                  </a:cubicBezTo>
                  <a:cubicBezTo>
                    <a:pt x="673" y="673"/>
                    <a:pt x="1121" y="673"/>
                    <a:pt x="112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53" name="Google Shape;7953;p12"/>
            <p:cNvSpPr/>
            <p:nvPr/>
          </p:nvSpPr>
          <p:spPr>
            <a:xfrm>
              <a:off x="5495825" y="2612575"/>
              <a:ext cx="9200" cy="5150"/>
            </a:xfrm>
            <a:custGeom>
              <a:avLst/>
              <a:gdLst/>
              <a:ahLst/>
              <a:cxnLst/>
              <a:rect l="l" t="t" r="r" b="b"/>
              <a:pathLst>
                <a:path w="368" h="206" extrusionOk="0">
                  <a:moveTo>
                    <a:pt x="31" y="1"/>
                  </a:moveTo>
                  <a:cubicBezTo>
                    <a:pt x="1" y="1"/>
                    <a:pt x="337" y="206"/>
                    <a:pt x="358" y="206"/>
                  </a:cubicBezTo>
                  <a:cubicBezTo>
                    <a:pt x="368" y="206"/>
                    <a:pt x="314" y="165"/>
                    <a:pt x="138" y="48"/>
                  </a:cubicBezTo>
                  <a:cubicBezTo>
                    <a:pt x="71" y="14"/>
                    <a:pt x="39" y="1"/>
                    <a:pt x="3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54" name="Google Shape;7954;p12"/>
            <p:cNvSpPr/>
            <p:nvPr/>
          </p:nvSpPr>
          <p:spPr>
            <a:xfrm>
              <a:off x="5656150" y="2636175"/>
              <a:ext cx="11225" cy="4225"/>
            </a:xfrm>
            <a:custGeom>
              <a:avLst/>
              <a:gdLst/>
              <a:ahLst/>
              <a:cxnLst/>
              <a:rect l="l" t="t" r="r" b="b"/>
              <a:pathLst>
                <a:path w="449" h="169" extrusionOk="0">
                  <a:moveTo>
                    <a:pt x="1" y="0"/>
                  </a:moveTo>
                  <a:cubicBezTo>
                    <a:pt x="1" y="112"/>
                    <a:pt x="113" y="168"/>
                    <a:pt x="225" y="168"/>
                  </a:cubicBezTo>
                  <a:cubicBezTo>
                    <a:pt x="337" y="168"/>
                    <a:pt x="449" y="112"/>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55" name="Google Shape;7955;p12"/>
            <p:cNvSpPr/>
            <p:nvPr/>
          </p:nvSpPr>
          <p:spPr>
            <a:xfrm>
              <a:off x="5600125" y="2628250"/>
              <a:ext cx="11225" cy="7950"/>
            </a:xfrm>
            <a:custGeom>
              <a:avLst/>
              <a:gdLst/>
              <a:ahLst/>
              <a:cxnLst/>
              <a:rect l="l" t="t" r="r" b="b"/>
              <a:pathLst>
                <a:path w="449" h="318" extrusionOk="0">
                  <a:moveTo>
                    <a:pt x="356" y="0"/>
                  </a:moveTo>
                  <a:cubicBezTo>
                    <a:pt x="225" y="0"/>
                    <a:pt x="1" y="159"/>
                    <a:pt x="1" y="317"/>
                  </a:cubicBezTo>
                  <a:cubicBezTo>
                    <a:pt x="225" y="317"/>
                    <a:pt x="449" y="317"/>
                    <a:pt x="449" y="93"/>
                  </a:cubicBezTo>
                  <a:cubicBezTo>
                    <a:pt x="449" y="28"/>
                    <a:pt x="410" y="0"/>
                    <a:pt x="356"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56" name="Google Shape;7956;p12"/>
            <p:cNvSpPr/>
            <p:nvPr/>
          </p:nvSpPr>
          <p:spPr>
            <a:xfrm>
              <a:off x="5622550" y="2636175"/>
              <a:ext cx="5625" cy="25"/>
            </a:xfrm>
            <a:custGeom>
              <a:avLst/>
              <a:gdLst/>
              <a:ahLst/>
              <a:cxnLst/>
              <a:rect l="l" t="t" r="r" b="b"/>
              <a:pathLst>
                <a:path w="225" h="1" extrusionOk="0">
                  <a:moveTo>
                    <a:pt x="0" y="0"/>
                  </a:moveTo>
                  <a:lnTo>
                    <a:pt x="224" y="0"/>
                  </a:ln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57" name="Google Shape;7957;p12"/>
            <p:cNvSpPr/>
            <p:nvPr/>
          </p:nvSpPr>
          <p:spPr>
            <a:xfrm>
              <a:off x="3207675" y="2669800"/>
              <a:ext cx="16825" cy="12750"/>
            </a:xfrm>
            <a:custGeom>
              <a:avLst/>
              <a:gdLst/>
              <a:ahLst/>
              <a:cxnLst/>
              <a:rect l="l" t="t" r="r" b="b"/>
              <a:pathLst>
                <a:path w="673" h="510" extrusionOk="0">
                  <a:moveTo>
                    <a:pt x="0" y="0"/>
                  </a:moveTo>
                  <a:cubicBezTo>
                    <a:pt x="0" y="181"/>
                    <a:pt x="294" y="509"/>
                    <a:pt x="524" y="509"/>
                  </a:cubicBezTo>
                  <a:cubicBezTo>
                    <a:pt x="579" y="509"/>
                    <a:pt x="630" y="491"/>
                    <a:pt x="673" y="448"/>
                  </a:cubicBezTo>
                  <a:cubicBezTo>
                    <a:pt x="449" y="224"/>
                    <a:pt x="224" y="224"/>
                    <a:pt x="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58" name="Google Shape;7958;p12"/>
            <p:cNvSpPr/>
            <p:nvPr/>
          </p:nvSpPr>
          <p:spPr>
            <a:xfrm>
              <a:off x="3394425" y="2756950"/>
              <a:ext cx="23100" cy="13125"/>
            </a:xfrm>
            <a:custGeom>
              <a:avLst/>
              <a:gdLst/>
              <a:ahLst/>
              <a:cxnLst/>
              <a:rect l="l" t="t" r="r" b="b"/>
              <a:pathLst>
                <a:path w="924" h="525" extrusionOk="0">
                  <a:moveTo>
                    <a:pt x="125" y="0"/>
                  </a:moveTo>
                  <a:cubicBezTo>
                    <a:pt x="26" y="0"/>
                    <a:pt x="1" y="25"/>
                    <a:pt x="150" y="100"/>
                  </a:cubicBezTo>
                  <a:cubicBezTo>
                    <a:pt x="396" y="346"/>
                    <a:pt x="642" y="524"/>
                    <a:pt x="777" y="524"/>
                  </a:cubicBezTo>
                  <a:cubicBezTo>
                    <a:pt x="888" y="524"/>
                    <a:pt x="924" y="403"/>
                    <a:pt x="823" y="100"/>
                  </a:cubicBezTo>
                  <a:cubicBezTo>
                    <a:pt x="823" y="100"/>
                    <a:pt x="325" y="0"/>
                    <a:pt x="1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59" name="Google Shape;7959;p12"/>
            <p:cNvSpPr/>
            <p:nvPr/>
          </p:nvSpPr>
          <p:spPr>
            <a:xfrm>
              <a:off x="7034475" y="2887150"/>
              <a:ext cx="11225" cy="11575"/>
            </a:xfrm>
            <a:custGeom>
              <a:avLst/>
              <a:gdLst/>
              <a:ahLst/>
              <a:cxnLst/>
              <a:rect l="l" t="t" r="r" b="b"/>
              <a:pathLst>
                <a:path w="449" h="463" extrusionOk="0">
                  <a:moveTo>
                    <a:pt x="146" y="0"/>
                  </a:moveTo>
                  <a:cubicBezTo>
                    <a:pt x="113" y="0"/>
                    <a:pt x="66" y="14"/>
                    <a:pt x="1" y="47"/>
                  </a:cubicBezTo>
                  <a:cubicBezTo>
                    <a:pt x="1" y="201"/>
                    <a:pt x="214" y="463"/>
                    <a:pt x="346" y="463"/>
                  </a:cubicBezTo>
                  <a:cubicBezTo>
                    <a:pt x="406" y="463"/>
                    <a:pt x="449" y="410"/>
                    <a:pt x="449" y="271"/>
                  </a:cubicBezTo>
                  <a:lnTo>
                    <a:pt x="449" y="271"/>
                  </a:lnTo>
                  <a:cubicBezTo>
                    <a:pt x="383" y="304"/>
                    <a:pt x="337" y="317"/>
                    <a:pt x="304" y="317"/>
                  </a:cubicBezTo>
                  <a:cubicBezTo>
                    <a:pt x="146" y="317"/>
                    <a:pt x="304" y="0"/>
                    <a:pt x="146"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60" name="Google Shape;7960;p12"/>
            <p:cNvSpPr/>
            <p:nvPr/>
          </p:nvSpPr>
          <p:spPr>
            <a:xfrm>
              <a:off x="6687100" y="3342150"/>
              <a:ext cx="5625" cy="25"/>
            </a:xfrm>
            <a:custGeom>
              <a:avLst/>
              <a:gdLst/>
              <a:ahLst/>
              <a:cxnLst/>
              <a:rect l="l" t="t" r="r" b="b"/>
              <a:pathLst>
                <a:path w="225" h="1" extrusionOk="0">
                  <a:moveTo>
                    <a:pt x="225" y="0"/>
                  </a:moveTo>
                  <a:lnTo>
                    <a:pt x="0" y="0"/>
                  </a:lnTo>
                  <a:cubicBezTo>
                    <a:pt x="0" y="0"/>
                    <a:pt x="225" y="0"/>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61" name="Google Shape;7961;p12"/>
            <p:cNvSpPr/>
            <p:nvPr/>
          </p:nvSpPr>
          <p:spPr>
            <a:xfrm>
              <a:off x="6608650" y="3316500"/>
              <a:ext cx="23375" cy="6500"/>
            </a:xfrm>
            <a:custGeom>
              <a:avLst/>
              <a:gdLst/>
              <a:ahLst/>
              <a:cxnLst/>
              <a:rect l="l" t="t" r="r" b="b"/>
              <a:pathLst>
                <a:path w="935" h="260" extrusionOk="0">
                  <a:moveTo>
                    <a:pt x="561" y="0"/>
                  </a:moveTo>
                  <a:cubicBezTo>
                    <a:pt x="424" y="0"/>
                    <a:pt x="238" y="35"/>
                    <a:pt x="1" y="130"/>
                  </a:cubicBezTo>
                  <a:cubicBezTo>
                    <a:pt x="238" y="224"/>
                    <a:pt x="424" y="259"/>
                    <a:pt x="561" y="259"/>
                  </a:cubicBezTo>
                  <a:cubicBezTo>
                    <a:pt x="935" y="259"/>
                    <a:pt x="935" y="0"/>
                    <a:pt x="56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62" name="Google Shape;7962;p12"/>
            <p:cNvSpPr/>
            <p:nvPr/>
          </p:nvSpPr>
          <p:spPr>
            <a:xfrm>
              <a:off x="6530225" y="3291725"/>
              <a:ext cx="5625" cy="2500"/>
            </a:xfrm>
            <a:custGeom>
              <a:avLst/>
              <a:gdLst/>
              <a:ahLst/>
              <a:cxnLst/>
              <a:rect l="l" t="t" r="r" b="b"/>
              <a:pathLst>
                <a:path w="225" h="100" extrusionOk="0">
                  <a:moveTo>
                    <a:pt x="0" y="0"/>
                  </a:moveTo>
                  <a:cubicBezTo>
                    <a:pt x="0" y="0"/>
                    <a:pt x="100" y="100"/>
                    <a:pt x="166" y="100"/>
                  </a:cubicBezTo>
                  <a:cubicBezTo>
                    <a:pt x="199" y="100"/>
                    <a:pt x="224" y="75"/>
                    <a:pt x="2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63" name="Google Shape;7963;p12"/>
            <p:cNvSpPr/>
            <p:nvPr/>
          </p:nvSpPr>
          <p:spPr>
            <a:xfrm>
              <a:off x="6558225" y="3302925"/>
              <a:ext cx="11225" cy="25"/>
            </a:xfrm>
            <a:custGeom>
              <a:avLst/>
              <a:gdLst/>
              <a:ahLst/>
              <a:cxnLst/>
              <a:rect l="l" t="t" r="r" b="b"/>
              <a:pathLst>
                <a:path w="449" h="1" extrusionOk="0">
                  <a:moveTo>
                    <a:pt x="449" y="0"/>
                  </a:moveTo>
                  <a:lnTo>
                    <a:pt x="1" y="0"/>
                  </a:lnTo>
                  <a:cubicBezTo>
                    <a:pt x="1" y="0"/>
                    <a:pt x="449" y="0"/>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64" name="Google Shape;7964;p12"/>
            <p:cNvSpPr/>
            <p:nvPr/>
          </p:nvSpPr>
          <p:spPr>
            <a:xfrm>
              <a:off x="3790375" y="2979600"/>
              <a:ext cx="22450" cy="8950"/>
            </a:xfrm>
            <a:custGeom>
              <a:avLst/>
              <a:gdLst/>
              <a:ahLst/>
              <a:cxnLst/>
              <a:rect l="l" t="t" r="r" b="b"/>
              <a:pathLst>
                <a:path w="898" h="358" extrusionOk="0">
                  <a:moveTo>
                    <a:pt x="180" y="1"/>
                  </a:moveTo>
                  <a:cubicBezTo>
                    <a:pt x="118" y="1"/>
                    <a:pt x="59" y="41"/>
                    <a:pt x="1" y="159"/>
                  </a:cubicBezTo>
                  <a:cubicBezTo>
                    <a:pt x="150" y="159"/>
                    <a:pt x="399" y="358"/>
                    <a:pt x="615" y="358"/>
                  </a:cubicBezTo>
                  <a:cubicBezTo>
                    <a:pt x="723" y="358"/>
                    <a:pt x="822" y="308"/>
                    <a:pt x="897" y="159"/>
                  </a:cubicBezTo>
                  <a:lnTo>
                    <a:pt x="897" y="159"/>
                  </a:lnTo>
                  <a:cubicBezTo>
                    <a:pt x="830" y="192"/>
                    <a:pt x="767" y="206"/>
                    <a:pt x="709" y="206"/>
                  </a:cubicBezTo>
                  <a:cubicBezTo>
                    <a:pt x="482" y="206"/>
                    <a:pt x="321" y="1"/>
                    <a:pt x="18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65" name="Google Shape;7965;p12"/>
            <p:cNvSpPr/>
            <p:nvPr/>
          </p:nvSpPr>
          <p:spPr>
            <a:xfrm>
              <a:off x="4527175" y="3345250"/>
              <a:ext cx="19625" cy="10925"/>
            </a:xfrm>
            <a:custGeom>
              <a:avLst/>
              <a:gdLst/>
              <a:ahLst/>
              <a:cxnLst/>
              <a:rect l="l" t="t" r="r" b="b"/>
              <a:pathLst>
                <a:path w="785" h="437" extrusionOk="0">
                  <a:moveTo>
                    <a:pt x="187" y="1"/>
                  </a:moveTo>
                  <a:cubicBezTo>
                    <a:pt x="137" y="1"/>
                    <a:pt x="112" y="26"/>
                    <a:pt x="112" y="100"/>
                  </a:cubicBezTo>
                  <a:cubicBezTo>
                    <a:pt x="0" y="324"/>
                    <a:pt x="168" y="436"/>
                    <a:pt x="364" y="436"/>
                  </a:cubicBezTo>
                  <a:cubicBezTo>
                    <a:pt x="560" y="436"/>
                    <a:pt x="784" y="324"/>
                    <a:pt x="784" y="100"/>
                  </a:cubicBezTo>
                  <a:cubicBezTo>
                    <a:pt x="486" y="100"/>
                    <a:pt x="286" y="1"/>
                    <a:pt x="18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66" name="Google Shape;7966;p12"/>
            <p:cNvSpPr/>
            <p:nvPr/>
          </p:nvSpPr>
          <p:spPr>
            <a:xfrm>
              <a:off x="4020100" y="3101225"/>
              <a:ext cx="95275" cy="44825"/>
            </a:xfrm>
            <a:custGeom>
              <a:avLst/>
              <a:gdLst/>
              <a:ahLst/>
              <a:cxnLst/>
              <a:rect l="l" t="t" r="r" b="b"/>
              <a:pathLst>
                <a:path w="3811" h="1793" extrusionOk="0">
                  <a:moveTo>
                    <a:pt x="0" y="0"/>
                  </a:moveTo>
                  <a:lnTo>
                    <a:pt x="0" y="0"/>
                  </a:lnTo>
                  <a:cubicBezTo>
                    <a:pt x="1121" y="897"/>
                    <a:pt x="2466" y="1345"/>
                    <a:pt x="3810" y="1793"/>
                  </a:cubicBezTo>
                  <a:cubicBezTo>
                    <a:pt x="2690" y="1345"/>
                    <a:pt x="1569" y="448"/>
                    <a:pt x="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67" name="Google Shape;7967;p12"/>
            <p:cNvSpPr/>
            <p:nvPr/>
          </p:nvSpPr>
          <p:spPr>
            <a:xfrm>
              <a:off x="4193800" y="3185250"/>
              <a:ext cx="28025" cy="16850"/>
            </a:xfrm>
            <a:custGeom>
              <a:avLst/>
              <a:gdLst/>
              <a:ahLst/>
              <a:cxnLst/>
              <a:rect l="l" t="t" r="r" b="b"/>
              <a:pathLst>
                <a:path w="1121" h="674" extrusionOk="0">
                  <a:moveTo>
                    <a:pt x="0" y="1"/>
                  </a:moveTo>
                  <a:cubicBezTo>
                    <a:pt x="0" y="449"/>
                    <a:pt x="672" y="673"/>
                    <a:pt x="1121" y="673"/>
                  </a:cubicBezTo>
                  <a:cubicBezTo>
                    <a:pt x="1121" y="449"/>
                    <a:pt x="448" y="449"/>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68" name="Google Shape;7968;p12"/>
            <p:cNvSpPr/>
            <p:nvPr/>
          </p:nvSpPr>
          <p:spPr>
            <a:xfrm>
              <a:off x="4123375" y="3125275"/>
              <a:ext cx="11100" cy="5150"/>
            </a:xfrm>
            <a:custGeom>
              <a:avLst/>
              <a:gdLst/>
              <a:ahLst/>
              <a:cxnLst/>
              <a:rect l="l" t="t" r="r" b="b"/>
              <a:pathLst>
                <a:path w="444" h="206" extrusionOk="0">
                  <a:moveTo>
                    <a:pt x="38" y="1"/>
                  </a:moveTo>
                  <a:cubicBezTo>
                    <a:pt x="1" y="1"/>
                    <a:pt x="10" y="41"/>
                    <a:pt x="128" y="159"/>
                  </a:cubicBezTo>
                  <a:cubicBezTo>
                    <a:pt x="229" y="192"/>
                    <a:pt x="289" y="206"/>
                    <a:pt x="321" y="206"/>
                  </a:cubicBezTo>
                  <a:cubicBezTo>
                    <a:pt x="444" y="206"/>
                    <a:pt x="122" y="1"/>
                    <a:pt x="3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69" name="Google Shape;7969;p12"/>
            <p:cNvSpPr/>
            <p:nvPr/>
          </p:nvSpPr>
          <p:spPr>
            <a:xfrm>
              <a:off x="4871750" y="3174050"/>
              <a:ext cx="25" cy="25"/>
            </a:xfrm>
            <a:custGeom>
              <a:avLst/>
              <a:gdLst/>
              <a:ahLst/>
              <a:cxnLst/>
              <a:rect l="l" t="t" r="r" b="b"/>
              <a:pathLst>
                <a:path w="1" h="1" extrusionOk="0">
                  <a:moveTo>
                    <a:pt x="0" y="1"/>
                  </a:move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70" name="Google Shape;7970;p12"/>
            <p:cNvSpPr/>
            <p:nvPr/>
          </p:nvSpPr>
          <p:spPr>
            <a:xfrm>
              <a:off x="6631900" y="3330925"/>
              <a:ext cx="31675" cy="5625"/>
            </a:xfrm>
            <a:custGeom>
              <a:avLst/>
              <a:gdLst/>
              <a:ahLst/>
              <a:cxnLst/>
              <a:rect l="l" t="t" r="r" b="b"/>
              <a:pathLst>
                <a:path w="1267" h="225" extrusionOk="0">
                  <a:moveTo>
                    <a:pt x="864" y="1"/>
                  </a:moveTo>
                  <a:cubicBezTo>
                    <a:pt x="864" y="1"/>
                    <a:pt x="1" y="217"/>
                    <a:pt x="603" y="225"/>
                  </a:cubicBezTo>
                  <a:lnTo>
                    <a:pt x="603" y="225"/>
                  </a:lnTo>
                  <a:cubicBezTo>
                    <a:pt x="583" y="223"/>
                    <a:pt x="1267" y="202"/>
                    <a:pt x="864" y="1"/>
                  </a:cubicBezTo>
                  <a:close/>
                  <a:moveTo>
                    <a:pt x="603" y="225"/>
                  </a:moveTo>
                  <a:cubicBezTo>
                    <a:pt x="606" y="225"/>
                    <a:pt x="617" y="225"/>
                    <a:pt x="640" y="225"/>
                  </a:cubicBezTo>
                  <a:cubicBezTo>
                    <a:pt x="627" y="225"/>
                    <a:pt x="615" y="225"/>
                    <a:pt x="603" y="225"/>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71" name="Google Shape;7971;p12"/>
            <p:cNvSpPr/>
            <p:nvPr/>
          </p:nvSpPr>
          <p:spPr>
            <a:xfrm>
              <a:off x="4373075" y="3364550"/>
              <a:ext cx="11250" cy="12125"/>
            </a:xfrm>
            <a:custGeom>
              <a:avLst/>
              <a:gdLst/>
              <a:ahLst/>
              <a:cxnLst/>
              <a:rect l="l" t="t" r="r" b="b"/>
              <a:pathLst>
                <a:path w="450" h="485" extrusionOk="0">
                  <a:moveTo>
                    <a:pt x="1" y="1"/>
                  </a:moveTo>
                  <a:cubicBezTo>
                    <a:pt x="1" y="404"/>
                    <a:pt x="1" y="485"/>
                    <a:pt x="98" y="485"/>
                  </a:cubicBezTo>
                  <a:cubicBezTo>
                    <a:pt x="162" y="485"/>
                    <a:pt x="270" y="449"/>
                    <a:pt x="449" y="449"/>
                  </a:cubicBezTo>
                  <a:cubicBezTo>
                    <a:pt x="449" y="225"/>
                    <a:pt x="449" y="1"/>
                    <a:pt x="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72" name="Google Shape;7972;p12"/>
            <p:cNvSpPr/>
            <p:nvPr/>
          </p:nvSpPr>
          <p:spPr>
            <a:xfrm>
              <a:off x="4384300" y="3375750"/>
              <a:ext cx="5625" cy="25"/>
            </a:xfrm>
            <a:custGeom>
              <a:avLst/>
              <a:gdLst/>
              <a:ahLst/>
              <a:cxnLst/>
              <a:rect l="l" t="t" r="r" b="b"/>
              <a:pathLst>
                <a:path w="225" h="1" extrusionOk="0">
                  <a:moveTo>
                    <a:pt x="224" y="1"/>
                  </a:moveTo>
                  <a:cubicBezTo>
                    <a:pt x="224" y="1"/>
                    <a:pt x="0" y="1"/>
                    <a:pt x="0" y="1"/>
                  </a:cubicBezTo>
                  <a:cubicBezTo>
                    <a:pt x="0" y="1"/>
                    <a:pt x="224" y="1"/>
                    <a:pt x="22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73" name="Google Shape;7973;p12"/>
            <p:cNvSpPr/>
            <p:nvPr/>
          </p:nvSpPr>
          <p:spPr>
            <a:xfrm>
              <a:off x="1504375" y="3370150"/>
              <a:ext cx="28050" cy="17975"/>
            </a:xfrm>
            <a:custGeom>
              <a:avLst/>
              <a:gdLst/>
              <a:ahLst/>
              <a:cxnLst/>
              <a:rect l="l" t="t" r="r" b="b"/>
              <a:pathLst>
                <a:path w="1122" h="719" extrusionOk="0">
                  <a:moveTo>
                    <a:pt x="1" y="1"/>
                  </a:moveTo>
                  <a:cubicBezTo>
                    <a:pt x="193" y="193"/>
                    <a:pt x="552" y="718"/>
                    <a:pt x="934" y="718"/>
                  </a:cubicBezTo>
                  <a:cubicBezTo>
                    <a:pt x="996" y="718"/>
                    <a:pt x="1059" y="704"/>
                    <a:pt x="1121" y="673"/>
                  </a:cubicBezTo>
                  <a:cubicBezTo>
                    <a:pt x="449" y="673"/>
                    <a:pt x="673" y="1"/>
                    <a:pt x="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74" name="Google Shape;7974;p12"/>
            <p:cNvSpPr/>
            <p:nvPr/>
          </p:nvSpPr>
          <p:spPr>
            <a:xfrm>
              <a:off x="4692450" y="3540600"/>
              <a:ext cx="4700" cy="6500"/>
            </a:xfrm>
            <a:custGeom>
              <a:avLst/>
              <a:gdLst/>
              <a:ahLst/>
              <a:cxnLst/>
              <a:rect l="l" t="t" r="r" b="b"/>
              <a:pathLst>
                <a:path w="188" h="260" extrusionOk="0">
                  <a:moveTo>
                    <a:pt x="113" y="1"/>
                  </a:moveTo>
                  <a:cubicBezTo>
                    <a:pt x="85" y="1"/>
                    <a:pt x="48" y="36"/>
                    <a:pt x="1" y="130"/>
                  </a:cubicBezTo>
                  <a:cubicBezTo>
                    <a:pt x="48" y="225"/>
                    <a:pt x="85" y="260"/>
                    <a:pt x="113" y="260"/>
                  </a:cubicBezTo>
                  <a:cubicBezTo>
                    <a:pt x="187" y="260"/>
                    <a:pt x="187" y="1"/>
                    <a:pt x="11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75" name="Google Shape;7975;p12"/>
            <p:cNvSpPr/>
            <p:nvPr/>
          </p:nvSpPr>
          <p:spPr>
            <a:xfrm>
              <a:off x="4627250" y="3570675"/>
              <a:ext cx="8125" cy="5150"/>
            </a:xfrm>
            <a:custGeom>
              <a:avLst/>
              <a:gdLst/>
              <a:ahLst/>
              <a:cxnLst/>
              <a:rect l="l" t="t" r="r" b="b"/>
              <a:pathLst>
                <a:path w="325" h="206" extrusionOk="0">
                  <a:moveTo>
                    <a:pt x="263" y="1"/>
                  </a:moveTo>
                  <a:cubicBezTo>
                    <a:pt x="248" y="1"/>
                    <a:pt x="211" y="14"/>
                    <a:pt x="143" y="48"/>
                  </a:cubicBezTo>
                  <a:cubicBezTo>
                    <a:pt x="26" y="165"/>
                    <a:pt x="1" y="206"/>
                    <a:pt x="19" y="206"/>
                  </a:cubicBezTo>
                  <a:cubicBezTo>
                    <a:pt x="61" y="206"/>
                    <a:pt x="325" y="1"/>
                    <a:pt x="26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76" name="Google Shape;7976;p12"/>
            <p:cNvSpPr/>
            <p:nvPr/>
          </p:nvSpPr>
          <p:spPr>
            <a:xfrm>
              <a:off x="2905125" y="3594275"/>
              <a:ext cx="28025" cy="7950"/>
            </a:xfrm>
            <a:custGeom>
              <a:avLst/>
              <a:gdLst/>
              <a:ahLst/>
              <a:cxnLst/>
              <a:rect l="l" t="t" r="r" b="b"/>
              <a:pathLst>
                <a:path w="1121" h="318" extrusionOk="0">
                  <a:moveTo>
                    <a:pt x="0" y="0"/>
                  </a:moveTo>
                  <a:cubicBezTo>
                    <a:pt x="0" y="159"/>
                    <a:pt x="560" y="317"/>
                    <a:pt x="889" y="317"/>
                  </a:cubicBezTo>
                  <a:cubicBezTo>
                    <a:pt x="1024" y="317"/>
                    <a:pt x="1121" y="290"/>
                    <a:pt x="1121" y="224"/>
                  </a:cubicBezTo>
                  <a:lnTo>
                    <a:pt x="1121" y="224"/>
                  </a:lnTo>
                  <a:cubicBezTo>
                    <a:pt x="986" y="269"/>
                    <a:pt x="888" y="287"/>
                    <a:pt x="810" y="287"/>
                  </a:cubicBezTo>
                  <a:cubicBezTo>
                    <a:pt x="502" y="287"/>
                    <a:pt x="538" y="0"/>
                    <a:pt x="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77" name="Google Shape;7977;p12"/>
            <p:cNvSpPr/>
            <p:nvPr/>
          </p:nvSpPr>
          <p:spPr>
            <a:xfrm>
              <a:off x="5028625" y="3784775"/>
              <a:ext cx="11225" cy="11225"/>
            </a:xfrm>
            <a:custGeom>
              <a:avLst/>
              <a:gdLst/>
              <a:ahLst/>
              <a:cxnLst/>
              <a:rect l="l" t="t" r="r" b="b"/>
              <a:pathLst>
                <a:path w="449" h="449" extrusionOk="0">
                  <a:moveTo>
                    <a:pt x="449" y="0"/>
                  </a:moveTo>
                  <a:cubicBezTo>
                    <a:pt x="1" y="0"/>
                    <a:pt x="1" y="224"/>
                    <a:pt x="225" y="449"/>
                  </a:cubicBezTo>
                  <a:cubicBezTo>
                    <a:pt x="225" y="224"/>
                    <a:pt x="225" y="0"/>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78" name="Google Shape;7978;p12"/>
            <p:cNvSpPr/>
            <p:nvPr/>
          </p:nvSpPr>
          <p:spPr>
            <a:xfrm>
              <a:off x="2199150" y="3812775"/>
              <a:ext cx="16825" cy="16850"/>
            </a:xfrm>
            <a:custGeom>
              <a:avLst/>
              <a:gdLst/>
              <a:ahLst/>
              <a:cxnLst/>
              <a:rect l="l" t="t" r="r" b="b"/>
              <a:pathLst>
                <a:path w="673" h="674" extrusionOk="0">
                  <a:moveTo>
                    <a:pt x="448" y="1"/>
                  </a:moveTo>
                  <a:cubicBezTo>
                    <a:pt x="448" y="1"/>
                    <a:pt x="0" y="673"/>
                    <a:pt x="673" y="673"/>
                  </a:cubicBezTo>
                  <a:cubicBezTo>
                    <a:pt x="448" y="225"/>
                    <a:pt x="673" y="1"/>
                    <a:pt x="44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79" name="Google Shape;7979;p12"/>
            <p:cNvSpPr/>
            <p:nvPr/>
          </p:nvSpPr>
          <p:spPr>
            <a:xfrm>
              <a:off x="5067850" y="3926500"/>
              <a:ext cx="22425" cy="8950"/>
            </a:xfrm>
            <a:custGeom>
              <a:avLst/>
              <a:gdLst/>
              <a:ahLst/>
              <a:cxnLst/>
              <a:rect l="l" t="t" r="r" b="b"/>
              <a:pathLst>
                <a:path w="897" h="358" extrusionOk="0">
                  <a:moveTo>
                    <a:pt x="180" y="1"/>
                  </a:moveTo>
                  <a:cubicBezTo>
                    <a:pt x="118" y="1"/>
                    <a:pt x="59" y="41"/>
                    <a:pt x="0" y="158"/>
                  </a:cubicBezTo>
                  <a:cubicBezTo>
                    <a:pt x="150" y="158"/>
                    <a:pt x="498" y="358"/>
                    <a:pt x="714" y="358"/>
                  </a:cubicBezTo>
                  <a:cubicBezTo>
                    <a:pt x="822" y="358"/>
                    <a:pt x="897" y="308"/>
                    <a:pt x="897" y="158"/>
                  </a:cubicBezTo>
                  <a:lnTo>
                    <a:pt x="897" y="158"/>
                  </a:lnTo>
                  <a:cubicBezTo>
                    <a:pt x="829" y="192"/>
                    <a:pt x="767" y="205"/>
                    <a:pt x="709" y="205"/>
                  </a:cubicBezTo>
                  <a:cubicBezTo>
                    <a:pt x="482" y="205"/>
                    <a:pt x="321" y="1"/>
                    <a:pt x="18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80" name="Google Shape;7980;p12"/>
            <p:cNvSpPr/>
            <p:nvPr/>
          </p:nvSpPr>
          <p:spPr>
            <a:xfrm>
              <a:off x="4995000" y="3908650"/>
              <a:ext cx="50450" cy="12475"/>
            </a:xfrm>
            <a:custGeom>
              <a:avLst/>
              <a:gdLst/>
              <a:ahLst/>
              <a:cxnLst/>
              <a:rect l="l" t="t" r="r" b="b"/>
              <a:pathLst>
                <a:path w="2018" h="499" extrusionOk="0">
                  <a:moveTo>
                    <a:pt x="524" y="1"/>
                  </a:moveTo>
                  <a:cubicBezTo>
                    <a:pt x="275" y="1"/>
                    <a:pt x="76" y="51"/>
                    <a:pt x="1" y="200"/>
                  </a:cubicBezTo>
                  <a:cubicBezTo>
                    <a:pt x="300" y="200"/>
                    <a:pt x="897" y="499"/>
                    <a:pt x="1395" y="499"/>
                  </a:cubicBezTo>
                  <a:cubicBezTo>
                    <a:pt x="1644" y="499"/>
                    <a:pt x="1869" y="424"/>
                    <a:pt x="2018" y="200"/>
                  </a:cubicBezTo>
                  <a:cubicBezTo>
                    <a:pt x="1719" y="200"/>
                    <a:pt x="1022" y="1"/>
                    <a:pt x="52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81" name="Google Shape;7981;p12"/>
            <p:cNvSpPr/>
            <p:nvPr/>
          </p:nvSpPr>
          <p:spPr>
            <a:xfrm>
              <a:off x="4950175" y="3930450"/>
              <a:ext cx="11250" cy="25"/>
            </a:xfrm>
            <a:custGeom>
              <a:avLst/>
              <a:gdLst/>
              <a:ahLst/>
              <a:cxnLst/>
              <a:rect l="l" t="t" r="r" b="b"/>
              <a:pathLst>
                <a:path w="450" h="1" extrusionOk="0">
                  <a:moveTo>
                    <a:pt x="449" y="0"/>
                  </a:moveTo>
                  <a:lnTo>
                    <a:pt x="1" y="0"/>
                  </a:lnTo>
                  <a:cubicBezTo>
                    <a:pt x="1" y="0"/>
                    <a:pt x="449" y="0"/>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82" name="Google Shape;7982;p12"/>
            <p:cNvSpPr/>
            <p:nvPr/>
          </p:nvSpPr>
          <p:spPr>
            <a:xfrm>
              <a:off x="5115100" y="3929275"/>
              <a:ext cx="11100" cy="5150"/>
            </a:xfrm>
            <a:custGeom>
              <a:avLst/>
              <a:gdLst/>
              <a:ahLst/>
              <a:cxnLst/>
              <a:rect l="l" t="t" r="r" b="b"/>
              <a:pathLst>
                <a:path w="444" h="206" extrusionOk="0">
                  <a:moveTo>
                    <a:pt x="321" y="0"/>
                  </a:moveTo>
                  <a:cubicBezTo>
                    <a:pt x="289" y="0"/>
                    <a:pt x="229" y="14"/>
                    <a:pt x="127" y="47"/>
                  </a:cubicBezTo>
                  <a:cubicBezTo>
                    <a:pt x="10" y="165"/>
                    <a:pt x="0" y="205"/>
                    <a:pt x="38" y="205"/>
                  </a:cubicBezTo>
                  <a:cubicBezTo>
                    <a:pt x="121" y="205"/>
                    <a:pt x="443" y="0"/>
                    <a:pt x="32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83" name="Google Shape;7983;p12"/>
            <p:cNvSpPr/>
            <p:nvPr/>
          </p:nvSpPr>
          <p:spPr>
            <a:xfrm>
              <a:off x="5544100" y="4020100"/>
              <a:ext cx="50450" cy="22425"/>
            </a:xfrm>
            <a:custGeom>
              <a:avLst/>
              <a:gdLst/>
              <a:ahLst/>
              <a:cxnLst/>
              <a:rect l="l" t="t" r="r" b="b"/>
              <a:pathLst>
                <a:path w="2018" h="897" extrusionOk="0">
                  <a:moveTo>
                    <a:pt x="0" y="0"/>
                  </a:moveTo>
                  <a:lnTo>
                    <a:pt x="1009" y="448"/>
                  </a:lnTo>
                  <a:lnTo>
                    <a:pt x="1009" y="448"/>
                  </a:lnTo>
                  <a:cubicBezTo>
                    <a:pt x="673" y="280"/>
                    <a:pt x="337" y="112"/>
                    <a:pt x="0" y="0"/>
                  </a:cubicBezTo>
                  <a:close/>
                  <a:moveTo>
                    <a:pt x="1009" y="448"/>
                  </a:moveTo>
                  <a:cubicBezTo>
                    <a:pt x="1345" y="617"/>
                    <a:pt x="1681" y="785"/>
                    <a:pt x="2017" y="897"/>
                  </a:cubicBezTo>
                  <a:lnTo>
                    <a:pt x="1009" y="448"/>
                  </a:ln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84" name="Google Shape;7984;p12"/>
            <p:cNvSpPr/>
            <p:nvPr/>
          </p:nvSpPr>
          <p:spPr>
            <a:xfrm>
              <a:off x="5594525" y="4042500"/>
              <a:ext cx="39250" cy="16825"/>
            </a:xfrm>
            <a:custGeom>
              <a:avLst/>
              <a:gdLst/>
              <a:ahLst/>
              <a:cxnLst/>
              <a:rect l="l" t="t" r="r" b="b"/>
              <a:pathLst>
                <a:path w="1570" h="673" extrusionOk="0">
                  <a:moveTo>
                    <a:pt x="0" y="1"/>
                  </a:moveTo>
                  <a:lnTo>
                    <a:pt x="1569" y="673"/>
                  </a:lnTo>
                  <a:cubicBezTo>
                    <a:pt x="1121" y="225"/>
                    <a:pt x="449" y="1"/>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85" name="Google Shape;7985;p12"/>
            <p:cNvSpPr/>
            <p:nvPr/>
          </p:nvSpPr>
          <p:spPr>
            <a:xfrm>
              <a:off x="1784525" y="3880025"/>
              <a:ext cx="11225" cy="2500"/>
            </a:xfrm>
            <a:custGeom>
              <a:avLst/>
              <a:gdLst/>
              <a:ahLst/>
              <a:cxnLst/>
              <a:rect l="l" t="t" r="r" b="b"/>
              <a:pathLst>
                <a:path w="449" h="100" extrusionOk="0">
                  <a:moveTo>
                    <a:pt x="0" y="0"/>
                  </a:moveTo>
                  <a:cubicBezTo>
                    <a:pt x="0" y="0"/>
                    <a:pt x="200" y="100"/>
                    <a:pt x="333" y="100"/>
                  </a:cubicBezTo>
                  <a:cubicBezTo>
                    <a:pt x="399" y="100"/>
                    <a:pt x="449" y="75"/>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86" name="Google Shape;7986;p12"/>
            <p:cNvSpPr/>
            <p:nvPr/>
          </p:nvSpPr>
          <p:spPr>
            <a:xfrm>
              <a:off x="5605725" y="4064925"/>
              <a:ext cx="33650" cy="11225"/>
            </a:xfrm>
            <a:custGeom>
              <a:avLst/>
              <a:gdLst/>
              <a:ahLst/>
              <a:cxnLst/>
              <a:rect l="l" t="t" r="r" b="b"/>
              <a:pathLst>
                <a:path w="1346" h="449" extrusionOk="0">
                  <a:moveTo>
                    <a:pt x="673" y="0"/>
                  </a:moveTo>
                  <a:cubicBezTo>
                    <a:pt x="673" y="0"/>
                    <a:pt x="1" y="224"/>
                    <a:pt x="673" y="448"/>
                  </a:cubicBezTo>
                  <a:cubicBezTo>
                    <a:pt x="449" y="224"/>
                    <a:pt x="1345" y="224"/>
                    <a:pt x="67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87" name="Google Shape;7987;p12"/>
            <p:cNvSpPr/>
            <p:nvPr/>
          </p:nvSpPr>
          <p:spPr>
            <a:xfrm>
              <a:off x="2703400" y="4137750"/>
              <a:ext cx="39250" cy="5625"/>
            </a:xfrm>
            <a:custGeom>
              <a:avLst/>
              <a:gdLst/>
              <a:ahLst/>
              <a:cxnLst/>
              <a:rect l="l" t="t" r="r" b="b"/>
              <a:pathLst>
                <a:path w="1570" h="225" extrusionOk="0">
                  <a:moveTo>
                    <a:pt x="1" y="1"/>
                  </a:moveTo>
                  <a:lnTo>
                    <a:pt x="1570" y="225"/>
                  </a:lnTo>
                  <a:cubicBezTo>
                    <a:pt x="1121" y="1"/>
                    <a:pt x="673" y="1"/>
                    <a:pt x="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88" name="Google Shape;7988;p12"/>
            <p:cNvSpPr/>
            <p:nvPr/>
          </p:nvSpPr>
          <p:spPr>
            <a:xfrm>
              <a:off x="2664175" y="4126550"/>
              <a:ext cx="39250" cy="11225"/>
            </a:xfrm>
            <a:custGeom>
              <a:avLst/>
              <a:gdLst/>
              <a:ahLst/>
              <a:cxnLst/>
              <a:rect l="l" t="t" r="r" b="b"/>
              <a:pathLst>
                <a:path w="1570" h="449" extrusionOk="0">
                  <a:moveTo>
                    <a:pt x="1" y="0"/>
                  </a:moveTo>
                  <a:cubicBezTo>
                    <a:pt x="169" y="56"/>
                    <a:pt x="323" y="98"/>
                    <a:pt x="467" y="133"/>
                  </a:cubicBezTo>
                  <a:lnTo>
                    <a:pt x="467" y="133"/>
                  </a:lnTo>
                  <a:lnTo>
                    <a:pt x="1" y="0"/>
                  </a:lnTo>
                  <a:close/>
                  <a:moveTo>
                    <a:pt x="467" y="133"/>
                  </a:moveTo>
                  <a:lnTo>
                    <a:pt x="1570" y="449"/>
                  </a:lnTo>
                  <a:cubicBezTo>
                    <a:pt x="1234" y="281"/>
                    <a:pt x="897" y="239"/>
                    <a:pt x="467" y="133"/>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89" name="Google Shape;7989;p12"/>
            <p:cNvSpPr/>
            <p:nvPr/>
          </p:nvSpPr>
          <p:spPr>
            <a:xfrm>
              <a:off x="4529975" y="4328250"/>
              <a:ext cx="22425" cy="16825"/>
            </a:xfrm>
            <a:custGeom>
              <a:avLst/>
              <a:gdLst/>
              <a:ahLst/>
              <a:cxnLst/>
              <a:rect l="l" t="t" r="r" b="b"/>
              <a:pathLst>
                <a:path w="897" h="673" extrusionOk="0">
                  <a:moveTo>
                    <a:pt x="897" y="1"/>
                  </a:moveTo>
                  <a:cubicBezTo>
                    <a:pt x="672" y="1"/>
                    <a:pt x="0" y="449"/>
                    <a:pt x="448" y="673"/>
                  </a:cubicBezTo>
                  <a:cubicBezTo>
                    <a:pt x="448" y="225"/>
                    <a:pt x="897" y="225"/>
                    <a:pt x="89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90" name="Google Shape;7990;p12"/>
            <p:cNvSpPr/>
            <p:nvPr/>
          </p:nvSpPr>
          <p:spPr>
            <a:xfrm>
              <a:off x="5964325" y="1650050"/>
              <a:ext cx="11225" cy="2525"/>
            </a:xfrm>
            <a:custGeom>
              <a:avLst/>
              <a:gdLst/>
              <a:ahLst/>
              <a:cxnLst/>
              <a:rect l="l" t="t" r="r" b="b"/>
              <a:pathLst>
                <a:path w="449" h="101" extrusionOk="0">
                  <a:moveTo>
                    <a:pt x="0" y="1"/>
                  </a:moveTo>
                  <a:cubicBezTo>
                    <a:pt x="0" y="1"/>
                    <a:pt x="199" y="100"/>
                    <a:pt x="332" y="100"/>
                  </a:cubicBezTo>
                  <a:cubicBezTo>
                    <a:pt x="399" y="100"/>
                    <a:pt x="448" y="76"/>
                    <a:pt x="44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91" name="Google Shape;7991;p12"/>
            <p:cNvSpPr/>
            <p:nvPr/>
          </p:nvSpPr>
          <p:spPr>
            <a:xfrm>
              <a:off x="5992325" y="1636525"/>
              <a:ext cx="16850" cy="7950"/>
            </a:xfrm>
            <a:custGeom>
              <a:avLst/>
              <a:gdLst/>
              <a:ahLst/>
              <a:cxnLst/>
              <a:rect l="l" t="t" r="r" b="b"/>
              <a:pathLst>
                <a:path w="674" h="318" extrusionOk="0">
                  <a:moveTo>
                    <a:pt x="337" y="1"/>
                  </a:moveTo>
                  <a:cubicBezTo>
                    <a:pt x="113" y="1"/>
                    <a:pt x="1" y="159"/>
                    <a:pt x="1" y="318"/>
                  </a:cubicBezTo>
                  <a:cubicBezTo>
                    <a:pt x="449" y="318"/>
                    <a:pt x="673" y="318"/>
                    <a:pt x="673" y="94"/>
                  </a:cubicBezTo>
                  <a:cubicBezTo>
                    <a:pt x="542" y="28"/>
                    <a:pt x="430" y="1"/>
                    <a:pt x="33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92" name="Google Shape;7992;p12"/>
            <p:cNvSpPr/>
            <p:nvPr/>
          </p:nvSpPr>
          <p:spPr>
            <a:xfrm>
              <a:off x="5974500" y="1625700"/>
              <a:ext cx="283075" cy="36875"/>
            </a:xfrm>
            <a:custGeom>
              <a:avLst/>
              <a:gdLst/>
              <a:ahLst/>
              <a:cxnLst/>
              <a:rect l="l" t="t" r="r" b="b"/>
              <a:pathLst>
                <a:path w="11323" h="1475" extrusionOk="0">
                  <a:moveTo>
                    <a:pt x="4300" y="751"/>
                  </a:moveTo>
                  <a:cubicBezTo>
                    <a:pt x="4524" y="751"/>
                    <a:pt x="4076" y="975"/>
                    <a:pt x="4076" y="975"/>
                  </a:cubicBezTo>
                  <a:lnTo>
                    <a:pt x="4076" y="751"/>
                  </a:lnTo>
                  <a:close/>
                  <a:moveTo>
                    <a:pt x="6230" y="1"/>
                  </a:moveTo>
                  <a:cubicBezTo>
                    <a:pt x="3972" y="1"/>
                    <a:pt x="1" y="1423"/>
                    <a:pt x="5869" y="1423"/>
                  </a:cubicBezTo>
                  <a:cubicBezTo>
                    <a:pt x="5833" y="1458"/>
                    <a:pt x="5863" y="1474"/>
                    <a:pt x="5945" y="1474"/>
                  </a:cubicBezTo>
                  <a:cubicBezTo>
                    <a:pt x="6658" y="1474"/>
                    <a:pt x="11323" y="254"/>
                    <a:pt x="10473" y="254"/>
                  </a:cubicBezTo>
                  <a:cubicBezTo>
                    <a:pt x="10190" y="254"/>
                    <a:pt x="9295" y="390"/>
                    <a:pt x="7437" y="751"/>
                  </a:cubicBezTo>
                  <a:cubicBezTo>
                    <a:pt x="7682" y="201"/>
                    <a:pt x="7076" y="1"/>
                    <a:pt x="623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93" name="Google Shape;7993;p12"/>
            <p:cNvSpPr/>
            <p:nvPr/>
          </p:nvSpPr>
          <p:spPr>
            <a:xfrm>
              <a:off x="5633750" y="1638225"/>
              <a:ext cx="231100" cy="94125"/>
            </a:xfrm>
            <a:custGeom>
              <a:avLst/>
              <a:gdLst/>
              <a:ahLst/>
              <a:cxnLst/>
              <a:rect l="l" t="t" r="r" b="b"/>
              <a:pathLst>
                <a:path w="9244" h="3765" extrusionOk="0">
                  <a:moveTo>
                    <a:pt x="4034" y="1819"/>
                  </a:moveTo>
                  <a:cubicBezTo>
                    <a:pt x="4034" y="1922"/>
                    <a:pt x="4034" y="2134"/>
                    <a:pt x="4034" y="2267"/>
                  </a:cubicBezTo>
                  <a:cubicBezTo>
                    <a:pt x="3810" y="2267"/>
                    <a:pt x="4034" y="2043"/>
                    <a:pt x="4034" y="1819"/>
                  </a:cubicBezTo>
                  <a:close/>
                  <a:moveTo>
                    <a:pt x="7180" y="0"/>
                  </a:moveTo>
                  <a:cubicBezTo>
                    <a:pt x="6528" y="0"/>
                    <a:pt x="5273" y="378"/>
                    <a:pt x="3138" y="1370"/>
                  </a:cubicBezTo>
                  <a:cubicBezTo>
                    <a:pt x="2914" y="1370"/>
                    <a:pt x="0" y="2267"/>
                    <a:pt x="3810" y="3612"/>
                  </a:cubicBezTo>
                  <a:cubicBezTo>
                    <a:pt x="3863" y="3717"/>
                    <a:pt x="3963" y="3765"/>
                    <a:pt x="4098" y="3765"/>
                  </a:cubicBezTo>
                  <a:cubicBezTo>
                    <a:pt x="5297" y="3765"/>
                    <a:pt x="9244" y="0"/>
                    <a:pt x="718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94" name="Google Shape;7994;p12"/>
            <p:cNvSpPr/>
            <p:nvPr/>
          </p:nvSpPr>
          <p:spPr>
            <a:xfrm>
              <a:off x="6642275" y="2906525"/>
              <a:ext cx="16825" cy="4225"/>
            </a:xfrm>
            <a:custGeom>
              <a:avLst/>
              <a:gdLst/>
              <a:ahLst/>
              <a:cxnLst/>
              <a:rect l="l" t="t" r="r" b="b"/>
              <a:pathLst>
                <a:path w="673" h="169" extrusionOk="0">
                  <a:moveTo>
                    <a:pt x="393" y="0"/>
                  </a:moveTo>
                  <a:cubicBezTo>
                    <a:pt x="225" y="0"/>
                    <a:pt x="0" y="56"/>
                    <a:pt x="0" y="168"/>
                  </a:cubicBezTo>
                  <a:lnTo>
                    <a:pt x="449" y="168"/>
                  </a:lnTo>
                  <a:cubicBezTo>
                    <a:pt x="673" y="56"/>
                    <a:pt x="561" y="0"/>
                    <a:pt x="39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95" name="Google Shape;7995;p12"/>
            <p:cNvSpPr/>
            <p:nvPr/>
          </p:nvSpPr>
          <p:spPr>
            <a:xfrm>
              <a:off x="3301650" y="3422950"/>
              <a:ext cx="12500" cy="6500"/>
            </a:xfrm>
            <a:custGeom>
              <a:avLst/>
              <a:gdLst/>
              <a:ahLst/>
              <a:cxnLst/>
              <a:rect l="l" t="t" r="r" b="b"/>
              <a:pathLst>
                <a:path w="500" h="260" extrusionOk="0">
                  <a:moveTo>
                    <a:pt x="187" y="0"/>
                  </a:moveTo>
                  <a:cubicBezTo>
                    <a:pt x="0" y="0"/>
                    <a:pt x="65" y="259"/>
                    <a:pt x="252" y="259"/>
                  </a:cubicBezTo>
                  <a:cubicBezTo>
                    <a:pt x="320" y="259"/>
                    <a:pt x="405" y="225"/>
                    <a:pt x="500" y="130"/>
                  </a:cubicBezTo>
                  <a:cubicBezTo>
                    <a:pt x="358" y="35"/>
                    <a:pt x="255" y="0"/>
                    <a:pt x="18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96" name="Google Shape;7996;p12"/>
            <p:cNvSpPr/>
            <p:nvPr/>
          </p:nvSpPr>
          <p:spPr>
            <a:xfrm>
              <a:off x="4591600" y="3717525"/>
              <a:ext cx="15200" cy="7950"/>
            </a:xfrm>
            <a:custGeom>
              <a:avLst/>
              <a:gdLst/>
              <a:ahLst/>
              <a:cxnLst/>
              <a:rect l="l" t="t" r="r" b="b"/>
              <a:pathLst>
                <a:path w="608" h="318" extrusionOk="0">
                  <a:moveTo>
                    <a:pt x="449" y="1"/>
                  </a:moveTo>
                  <a:cubicBezTo>
                    <a:pt x="225" y="1"/>
                    <a:pt x="0" y="1"/>
                    <a:pt x="225" y="225"/>
                  </a:cubicBezTo>
                  <a:cubicBezTo>
                    <a:pt x="225" y="291"/>
                    <a:pt x="263" y="318"/>
                    <a:pt x="312" y="318"/>
                  </a:cubicBezTo>
                  <a:cubicBezTo>
                    <a:pt x="429" y="318"/>
                    <a:pt x="607" y="159"/>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97" name="Google Shape;7997;p12"/>
            <p:cNvSpPr/>
            <p:nvPr/>
          </p:nvSpPr>
          <p:spPr>
            <a:xfrm>
              <a:off x="4529975" y="3734350"/>
              <a:ext cx="11225" cy="11225"/>
            </a:xfrm>
            <a:custGeom>
              <a:avLst/>
              <a:gdLst/>
              <a:ahLst/>
              <a:cxnLst/>
              <a:rect l="l" t="t" r="r" b="b"/>
              <a:pathLst>
                <a:path w="449" h="449" extrusionOk="0">
                  <a:moveTo>
                    <a:pt x="0" y="0"/>
                  </a:moveTo>
                  <a:cubicBezTo>
                    <a:pt x="0" y="224"/>
                    <a:pt x="0" y="448"/>
                    <a:pt x="224" y="448"/>
                  </a:cubicBezTo>
                  <a:cubicBezTo>
                    <a:pt x="224" y="224"/>
                    <a:pt x="448" y="0"/>
                    <a:pt x="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98" name="Google Shape;7998;p12"/>
            <p:cNvSpPr/>
            <p:nvPr/>
          </p:nvSpPr>
          <p:spPr>
            <a:xfrm>
              <a:off x="4597200" y="3728750"/>
              <a:ext cx="25" cy="22425"/>
            </a:xfrm>
            <a:custGeom>
              <a:avLst/>
              <a:gdLst/>
              <a:ahLst/>
              <a:cxnLst/>
              <a:rect l="l" t="t" r="r" b="b"/>
              <a:pathLst>
                <a:path w="1" h="897" extrusionOk="0">
                  <a:moveTo>
                    <a:pt x="1" y="448"/>
                  </a:moveTo>
                  <a:cubicBezTo>
                    <a:pt x="1" y="897"/>
                    <a:pt x="1" y="0"/>
                    <a:pt x="1" y="448"/>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99" name="Google Shape;7999;p12"/>
            <p:cNvSpPr/>
            <p:nvPr/>
          </p:nvSpPr>
          <p:spPr>
            <a:xfrm>
              <a:off x="4546775" y="3627900"/>
              <a:ext cx="14025" cy="8425"/>
            </a:xfrm>
            <a:custGeom>
              <a:avLst/>
              <a:gdLst/>
              <a:ahLst/>
              <a:cxnLst/>
              <a:rect l="l" t="t" r="r" b="b"/>
              <a:pathLst>
                <a:path w="561" h="337" extrusionOk="0">
                  <a:moveTo>
                    <a:pt x="225" y="0"/>
                  </a:moveTo>
                  <a:lnTo>
                    <a:pt x="225" y="0"/>
                  </a:lnTo>
                  <a:cubicBezTo>
                    <a:pt x="0" y="224"/>
                    <a:pt x="169" y="336"/>
                    <a:pt x="309" y="336"/>
                  </a:cubicBezTo>
                  <a:cubicBezTo>
                    <a:pt x="449" y="336"/>
                    <a:pt x="561" y="224"/>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00" name="Google Shape;8000;p12"/>
            <p:cNvSpPr/>
            <p:nvPr/>
          </p:nvSpPr>
          <p:spPr>
            <a:xfrm>
              <a:off x="4597200" y="3641450"/>
              <a:ext cx="7850" cy="6500"/>
            </a:xfrm>
            <a:custGeom>
              <a:avLst/>
              <a:gdLst/>
              <a:ahLst/>
              <a:cxnLst/>
              <a:rect l="l" t="t" r="r" b="b"/>
              <a:pathLst>
                <a:path w="314" h="260" extrusionOk="0">
                  <a:moveTo>
                    <a:pt x="201" y="1"/>
                  </a:moveTo>
                  <a:cubicBezTo>
                    <a:pt x="160" y="1"/>
                    <a:pt x="95" y="36"/>
                    <a:pt x="1" y="130"/>
                  </a:cubicBezTo>
                  <a:cubicBezTo>
                    <a:pt x="48" y="225"/>
                    <a:pt x="95" y="260"/>
                    <a:pt x="136" y="260"/>
                  </a:cubicBezTo>
                  <a:cubicBezTo>
                    <a:pt x="248" y="260"/>
                    <a:pt x="313" y="1"/>
                    <a:pt x="20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01" name="Google Shape;8001;p12"/>
            <p:cNvSpPr/>
            <p:nvPr/>
          </p:nvSpPr>
          <p:spPr>
            <a:xfrm>
              <a:off x="4563575" y="3751150"/>
              <a:ext cx="16850" cy="22450"/>
            </a:xfrm>
            <a:custGeom>
              <a:avLst/>
              <a:gdLst/>
              <a:ahLst/>
              <a:cxnLst/>
              <a:rect l="l" t="t" r="r" b="b"/>
              <a:pathLst>
                <a:path w="674" h="898" extrusionOk="0">
                  <a:moveTo>
                    <a:pt x="1" y="1"/>
                  </a:moveTo>
                  <a:cubicBezTo>
                    <a:pt x="1" y="449"/>
                    <a:pt x="1" y="673"/>
                    <a:pt x="449" y="897"/>
                  </a:cubicBezTo>
                  <a:cubicBezTo>
                    <a:pt x="449" y="449"/>
                    <a:pt x="673" y="1"/>
                    <a:pt x="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02" name="Google Shape;8002;p12"/>
            <p:cNvSpPr/>
            <p:nvPr/>
          </p:nvSpPr>
          <p:spPr>
            <a:xfrm>
              <a:off x="4551300" y="3711925"/>
              <a:ext cx="19900" cy="10650"/>
            </a:xfrm>
            <a:custGeom>
              <a:avLst/>
              <a:gdLst/>
              <a:ahLst/>
              <a:cxnLst/>
              <a:rect l="l" t="t" r="r" b="b"/>
              <a:pathLst>
                <a:path w="796" h="426" extrusionOk="0">
                  <a:moveTo>
                    <a:pt x="492" y="1"/>
                  </a:moveTo>
                  <a:lnTo>
                    <a:pt x="492" y="1"/>
                  </a:lnTo>
                  <a:cubicBezTo>
                    <a:pt x="0" y="247"/>
                    <a:pt x="250" y="425"/>
                    <a:pt x="465" y="425"/>
                  </a:cubicBezTo>
                  <a:cubicBezTo>
                    <a:pt x="642" y="425"/>
                    <a:pt x="795" y="304"/>
                    <a:pt x="492"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03" name="Google Shape;8003;p12"/>
            <p:cNvSpPr/>
            <p:nvPr/>
          </p:nvSpPr>
          <p:spPr>
            <a:xfrm>
              <a:off x="4548825" y="3615500"/>
              <a:ext cx="8125" cy="5150"/>
            </a:xfrm>
            <a:custGeom>
              <a:avLst/>
              <a:gdLst/>
              <a:ahLst/>
              <a:cxnLst/>
              <a:rect l="l" t="t" r="r" b="b"/>
              <a:pathLst>
                <a:path w="325" h="206" extrusionOk="0">
                  <a:moveTo>
                    <a:pt x="263" y="1"/>
                  </a:moveTo>
                  <a:cubicBezTo>
                    <a:pt x="247" y="1"/>
                    <a:pt x="210" y="14"/>
                    <a:pt x="143" y="48"/>
                  </a:cubicBezTo>
                  <a:cubicBezTo>
                    <a:pt x="25" y="165"/>
                    <a:pt x="0" y="206"/>
                    <a:pt x="19" y="206"/>
                  </a:cubicBezTo>
                  <a:cubicBezTo>
                    <a:pt x="61" y="206"/>
                    <a:pt x="324" y="1"/>
                    <a:pt x="26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04" name="Google Shape;8004;p12"/>
            <p:cNvSpPr/>
            <p:nvPr/>
          </p:nvSpPr>
          <p:spPr>
            <a:xfrm>
              <a:off x="4574800" y="3666350"/>
              <a:ext cx="7700" cy="7300"/>
            </a:xfrm>
            <a:custGeom>
              <a:avLst/>
              <a:gdLst/>
              <a:ahLst/>
              <a:cxnLst/>
              <a:rect l="l" t="t" r="r" b="b"/>
              <a:pathLst>
                <a:path w="308" h="292" extrusionOk="0">
                  <a:moveTo>
                    <a:pt x="234" y="0"/>
                  </a:moveTo>
                  <a:cubicBezTo>
                    <a:pt x="200" y="0"/>
                    <a:pt x="127" y="65"/>
                    <a:pt x="0" y="255"/>
                  </a:cubicBezTo>
                  <a:cubicBezTo>
                    <a:pt x="26" y="281"/>
                    <a:pt x="52" y="292"/>
                    <a:pt x="77" y="292"/>
                  </a:cubicBezTo>
                  <a:cubicBezTo>
                    <a:pt x="206" y="292"/>
                    <a:pt x="307" y="0"/>
                    <a:pt x="23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05" name="Google Shape;8005;p12"/>
            <p:cNvSpPr/>
            <p:nvPr/>
          </p:nvSpPr>
          <p:spPr>
            <a:xfrm>
              <a:off x="4066950" y="4114175"/>
              <a:ext cx="8150" cy="5125"/>
            </a:xfrm>
            <a:custGeom>
              <a:avLst/>
              <a:gdLst/>
              <a:ahLst/>
              <a:cxnLst/>
              <a:rect l="l" t="t" r="r" b="b"/>
              <a:pathLst>
                <a:path w="326" h="205" extrusionOk="0">
                  <a:moveTo>
                    <a:pt x="264" y="0"/>
                  </a:moveTo>
                  <a:cubicBezTo>
                    <a:pt x="248" y="0"/>
                    <a:pt x="211" y="13"/>
                    <a:pt x="143" y="47"/>
                  </a:cubicBezTo>
                  <a:cubicBezTo>
                    <a:pt x="26" y="164"/>
                    <a:pt x="1" y="205"/>
                    <a:pt x="20" y="205"/>
                  </a:cubicBezTo>
                  <a:cubicBezTo>
                    <a:pt x="62" y="205"/>
                    <a:pt x="325" y="0"/>
                    <a:pt x="26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06" name="Google Shape;8006;p12"/>
            <p:cNvSpPr/>
            <p:nvPr/>
          </p:nvSpPr>
          <p:spPr>
            <a:xfrm>
              <a:off x="4036900" y="4061675"/>
              <a:ext cx="7850" cy="6500"/>
            </a:xfrm>
            <a:custGeom>
              <a:avLst/>
              <a:gdLst/>
              <a:ahLst/>
              <a:cxnLst/>
              <a:rect l="l" t="t" r="r" b="b"/>
              <a:pathLst>
                <a:path w="314" h="260" extrusionOk="0">
                  <a:moveTo>
                    <a:pt x="201" y="1"/>
                  </a:moveTo>
                  <a:cubicBezTo>
                    <a:pt x="160" y="1"/>
                    <a:pt x="95" y="35"/>
                    <a:pt x="1" y="130"/>
                  </a:cubicBezTo>
                  <a:cubicBezTo>
                    <a:pt x="48" y="225"/>
                    <a:pt x="95" y="260"/>
                    <a:pt x="137" y="260"/>
                  </a:cubicBezTo>
                  <a:cubicBezTo>
                    <a:pt x="249" y="260"/>
                    <a:pt x="313" y="1"/>
                    <a:pt x="20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07" name="Google Shape;8007;p12"/>
            <p:cNvSpPr/>
            <p:nvPr/>
          </p:nvSpPr>
          <p:spPr>
            <a:xfrm>
              <a:off x="4014500" y="4106500"/>
              <a:ext cx="4700" cy="6500"/>
            </a:xfrm>
            <a:custGeom>
              <a:avLst/>
              <a:gdLst/>
              <a:ahLst/>
              <a:cxnLst/>
              <a:rect l="l" t="t" r="r" b="b"/>
              <a:pathLst>
                <a:path w="188" h="260" extrusionOk="0">
                  <a:moveTo>
                    <a:pt x="112" y="1"/>
                  </a:moveTo>
                  <a:cubicBezTo>
                    <a:pt x="85" y="1"/>
                    <a:pt x="48" y="35"/>
                    <a:pt x="0" y="130"/>
                  </a:cubicBezTo>
                  <a:cubicBezTo>
                    <a:pt x="48" y="225"/>
                    <a:pt x="85" y="259"/>
                    <a:pt x="112" y="259"/>
                  </a:cubicBezTo>
                  <a:cubicBezTo>
                    <a:pt x="187" y="259"/>
                    <a:pt x="187" y="1"/>
                    <a:pt x="112"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08" name="Google Shape;8008;p12"/>
            <p:cNvSpPr/>
            <p:nvPr/>
          </p:nvSpPr>
          <p:spPr>
            <a:xfrm>
              <a:off x="7111200" y="2686600"/>
              <a:ext cx="22425" cy="6500"/>
            </a:xfrm>
            <a:custGeom>
              <a:avLst/>
              <a:gdLst/>
              <a:ahLst/>
              <a:cxnLst/>
              <a:rect l="l" t="t" r="r" b="b"/>
              <a:pathLst>
                <a:path w="897" h="260" extrusionOk="0">
                  <a:moveTo>
                    <a:pt x="518" y="0"/>
                  </a:moveTo>
                  <a:lnTo>
                    <a:pt x="518" y="0"/>
                  </a:lnTo>
                  <a:cubicBezTo>
                    <a:pt x="0" y="130"/>
                    <a:pt x="379" y="259"/>
                    <a:pt x="619" y="259"/>
                  </a:cubicBezTo>
                  <a:cubicBezTo>
                    <a:pt x="795" y="259"/>
                    <a:pt x="896" y="190"/>
                    <a:pt x="51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09" name="Google Shape;8009;p12"/>
            <p:cNvSpPr/>
            <p:nvPr/>
          </p:nvSpPr>
          <p:spPr>
            <a:xfrm>
              <a:off x="7034475" y="2675400"/>
              <a:ext cx="25250" cy="4225"/>
            </a:xfrm>
            <a:custGeom>
              <a:avLst/>
              <a:gdLst/>
              <a:ahLst/>
              <a:cxnLst/>
              <a:rect l="l" t="t" r="r" b="b"/>
              <a:pathLst>
                <a:path w="1010" h="169" extrusionOk="0">
                  <a:moveTo>
                    <a:pt x="449" y="0"/>
                  </a:moveTo>
                  <a:lnTo>
                    <a:pt x="449" y="0"/>
                  </a:lnTo>
                  <a:cubicBezTo>
                    <a:pt x="1" y="112"/>
                    <a:pt x="281" y="168"/>
                    <a:pt x="533" y="168"/>
                  </a:cubicBezTo>
                  <a:cubicBezTo>
                    <a:pt x="785" y="168"/>
                    <a:pt x="1009" y="112"/>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10" name="Google Shape;8010;p12"/>
            <p:cNvSpPr/>
            <p:nvPr/>
          </p:nvSpPr>
          <p:spPr>
            <a:xfrm>
              <a:off x="7008725" y="775100"/>
              <a:ext cx="20175" cy="13050"/>
            </a:xfrm>
            <a:custGeom>
              <a:avLst/>
              <a:gdLst/>
              <a:ahLst/>
              <a:cxnLst/>
              <a:rect l="l" t="t" r="r" b="b"/>
              <a:pathLst>
                <a:path w="807" h="522" extrusionOk="0">
                  <a:moveTo>
                    <a:pt x="597" y="0"/>
                  </a:moveTo>
                  <a:cubicBezTo>
                    <a:pt x="156" y="0"/>
                    <a:pt x="0" y="521"/>
                    <a:pt x="232" y="521"/>
                  </a:cubicBezTo>
                  <a:cubicBezTo>
                    <a:pt x="266" y="521"/>
                    <a:pt x="308" y="510"/>
                    <a:pt x="358" y="485"/>
                  </a:cubicBezTo>
                  <a:cubicBezTo>
                    <a:pt x="358" y="261"/>
                    <a:pt x="807" y="261"/>
                    <a:pt x="807" y="37"/>
                  </a:cubicBezTo>
                  <a:cubicBezTo>
                    <a:pt x="731" y="11"/>
                    <a:pt x="661" y="0"/>
                    <a:pt x="59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11" name="Google Shape;8011;p12"/>
            <p:cNvSpPr/>
            <p:nvPr/>
          </p:nvSpPr>
          <p:spPr>
            <a:xfrm>
              <a:off x="7000875" y="2973600"/>
              <a:ext cx="22425" cy="9975"/>
            </a:xfrm>
            <a:custGeom>
              <a:avLst/>
              <a:gdLst/>
              <a:ahLst/>
              <a:cxnLst/>
              <a:rect l="l" t="t" r="r" b="b"/>
              <a:pathLst>
                <a:path w="897" h="399" extrusionOk="0">
                  <a:moveTo>
                    <a:pt x="299" y="0"/>
                  </a:moveTo>
                  <a:cubicBezTo>
                    <a:pt x="149" y="0"/>
                    <a:pt x="0" y="100"/>
                    <a:pt x="0" y="399"/>
                  </a:cubicBezTo>
                  <a:cubicBezTo>
                    <a:pt x="896" y="399"/>
                    <a:pt x="598" y="0"/>
                    <a:pt x="29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12" name="Google Shape;8012;p12"/>
            <p:cNvSpPr/>
            <p:nvPr/>
          </p:nvSpPr>
          <p:spPr>
            <a:xfrm>
              <a:off x="7000875" y="3930450"/>
              <a:ext cx="11225" cy="11225"/>
            </a:xfrm>
            <a:custGeom>
              <a:avLst/>
              <a:gdLst/>
              <a:ahLst/>
              <a:cxnLst/>
              <a:rect l="l" t="t" r="r" b="b"/>
              <a:pathLst>
                <a:path w="449" h="449" extrusionOk="0">
                  <a:moveTo>
                    <a:pt x="0" y="0"/>
                  </a:moveTo>
                  <a:cubicBezTo>
                    <a:pt x="0" y="224"/>
                    <a:pt x="0" y="449"/>
                    <a:pt x="224" y="449"/>
                  </a:cubicBezTo>
                  <a:cubicBezTo>
                    <a:pt x="448" y="449"/>
                    <a:pt x="224" y="0"/>
                    <a:pt x="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13" name="Google Shape;8013;p12"/>
            <p:cNvSpPr/>
            <p:nvPr/>
          </p:nvSpPr>
          <p:spPr>
            <a:xfrm>
              <a:off x="6964450" y="3969675"/>
              <a:ext cx="28025" cy="4225"/>
            </a:xfrm>
            <a:custGeom>
              <a:avLst/>
              <a:gdLst/>
              <a:ahLst/>
              <a:cxnLst/>
              <a:rect l="l" t="t" r="r" b="b"/>
              <a:pathLst>
                <a:path w="1121" h="169" extrusionOk="0">
                  <a:moveTo>
                    <a:pt x="561" y="0"/>
                  </a:moveTo>
                  <a:cubicBezTo>
                    <a:pt x="0" y="112"/>
                    <a:pt x="280" y="168"/>
                    <a:pt x="561" y="168"/>
                  </a:cubicBezTo>
                  <a:cubicBezTo>
                    <a:pt x="841" y="168"/>
                    <a:pt x="1121" y="112"/>
                    <a:pt x="56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14" name="Google Shape;8014;p12"/>
            <p:cNvSpPr/>
            <p:nvPr/>
          </p:nvSpPr>
          <p:spPr>
            <a:xfrm>
              <a:off x="6849575" y="916075"/>
              <a:ext cx="16850" cy="11225"/>
            </a:xfrm>
            <a:custGeom>
              <a:avLst/>
              <a:gdLst/>
              <a:ahLst/>
              <a:cxnLst/>
              <a:rect l="l" t="t" r="r" b="b"/>
              <a:pathLst>
                <a:path w="674" h="449" extrusionOk="0">
                  <a:moveTo>
                    <a:pt x="1" y="1"/>
                  </a:moveTo>
                  <a:cubicBezTo>
                    <a:pt x="1" y="225"/>
                    <a:pt x="1" y="449"/>
                    <a:pt x="225" y="449"/>
                  </a:cubicBezTo>
                  <a:cubicBezTo>
                    <a:pt x="673" y="449"/>
                    <a:pt x="449" y="1"/>
                    <a:pt x="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15" name="Google Shape;8015;p12"/>
            <p:cNvSpPr/>
            <p:nvPr/>
          </p:nvSpPr>
          <p:spPr>
            <a:xfrm>
              <a:off x="6832775" y="787200"/>
              <a:ext cx="11225" cy="11250"/>
            </a:xfrm>
            <a:custGeom>
              <a:avLst/>
              <a:gdLst/>
              <a:ahLst/>
              <a:cxnLst/>
              <a:rect l="l" t="t" r="r" b="b"/>
              <a:pathLst>
                <a:path w="449" h="450" extrusionOk="0">
                  <a:moveTo>
                    <a:pt x="0" y="1"/>
                  </a:moveTo>
                  <a:cubicBezTo>
                    <a:pt x="0" y="1"/>
                    <a:pt x="0" y="449"/>
                    <a:pt x="225" y="449"/>
                  </a:cubicBezTo>
                  <a:cubicBezTo>
                    <a:pt x="449" y="449"/>
                    <a:pt x="225" y="1"/>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16" name="Google Shape;8016;p12"/>
            <p:cNvSpPr/>
            <p:nvPr/>
          </p:nvSpPr>
          <p:spPr>
            <a:xfrm>
              <a:off x="6832775" y="2311200"/>
              <a:ext cx="11225" cy="11225"/>
            </a:xfrm>
            <a:custGeom>
              <a:avLst/>
              <a:gdLst/>
              <a:ahLst/>
              <a:cxnLst/>
              <a:rect l="l" t="t" r="r" b="b"/>
              <a:pathLst>
                <a:path w="449" h="449" extrusionOk="0">
                  <a:moveTo>
                    <a:pt x="0" y="1"/>
                  </a:moveTo>
                  <a:cubicBezTo>
                    <a:pt x="0" y="225"/>
                    <a:pt x="0" y="449"/>
                    <a:pt x="225" y="449"/>
                  </a:cubicBezTo>
                  <a:cubicBezTo>
                    <a:pt x="449" y="449"/>
                    <a:pt x="225" y="1"/>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17" name="Google Shape;8017;p12"/>
            <p:cNvSpPr/>
            <p:nvPr/>
          </p:nvSpPr>
          <p:spPr>
            <a:xfrm>
              <a:off x="6818250" y="2893150"/>
              <a:ext cx="20150" cy="18325"/>
            </a:xfrm>
            <a:custGeom>
              <a:avLst/>
              <a:gdLst/>
              <a:ahLst/>
              <a:cxnLst/>
              <a:rect l="l" t="t" r="r" b="b"/>
              <a:pathLst>
                <a:path w="806" h="733" extrusionOk="0">
                  <a:moveTo>
                    <a:pt x="632" y="1"/>
                  </a:moveTo>
                  <a:cubicBezTo>
                    <a:pt x="153" y="1"/>
                    <a:pt x="1" y="733"/>
                    <a:pt x="419" y="733"/>
                  </a:cubicBezTo>
                  <a:cubicBezTo>
                    <a:pt x="466" y="733"/>
                    <a:pt x="520" y="724"/>
                    <a:pt x="581" y="703"/>
                  </a:cubicBezTo>
                  <a:cubicBezTo>
                    <a:pt x="581" y="479"/>
                    <a:pt x="806" y="255"/>
                    <a:pt x="806" y="31"/>
                  </a:cubicBezTo>
                  <a:cubicBezTo>
                    <a:pt x="744" y="10"/>
                    <a:pt x="686" y="1"/>
                    <a:pt x="632"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18" name="Google Shape;8018;p12"/>
            <p:cNvSpPr/>
            <p:nvPr/>
          </p:nvSpPr>
          <p:spPr>
            <a:xfrm>
              <a:off x="6810375" y="804025"/>
              <a:ext cx="22275" cy="17725"/>
            </a:xfrm>
            <a:custGeom>
              <a:avLst/>
              <a:gdLst/>
              <a:ahLst/>
              <a:cxnLst/>
              <a:rect l="l" t="t" r="r" b="b"/>
              <a:pathLst>
                <a:path w="891" h="709" extrusionOk="0">
                  <a:moveTo>
                    <a:pt x="448" y="0"/>
                  </a:moveTo>
                  <a:cubicBezTo>
                    <a:pt x="448" y="224"/>
                    <a:pt x="0" y="224"/>
                    <a:pt x="224" y="673"/>
                  </a:cubicBezTo>
                  <a:cubicBezTo>
                    <a:pt x="299" y="698"/>
                    <a:pt x="365" y="709"/>
                    <a:pt x="424" y="709"/>
                  </a:cubicBezTo>
                  <a:cubicBezTo>
                    <a:pt x="891" y="709"/>
                    <a:pt x="847" y="0"/>
                    <a:pt x="44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19" name="Google Shape;8019;p12"/>
            <p:cNvSpPr/>
            <p:nvPr/>
          </p:nvSpPr>
          <p:spPr>
            <a:xfrm>
              <a:off x="6801950" y="826425"/>
              <a:ext cx="28050" cy="4225"/>
            </a:xfrm>
            <a:custGeom>
              <a:avLst/>
              <a:gdLst/>
              <a:ahLst/>
              <a:cxnLst/>
              <a:rect l="l" t="t" r="r" b="b"/>
              <a:pathLst>
                <a:path w="1122" h="169" extrusionOk="0">
                  <a:moveTo>
                    <a:pt x="561" y="1"/>
                  </a:moveTo>
                  <a:cubicBezTo>
                    <a:pt x="1" y="113"/>
                    <a:pt x="281" y="169"/>
                    <a:pt x="561" y="169"/>
                  </a:cubicBezTo>
                  <a:cubicBezTo>
                    <a:pt x="841" y="169"/>
                    <a:pt x="1121" y="113"/>
                    <a:pt x="56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20" name="Google Shape;8020;p12"/>
            <p:cNvSpPr/>
            <p:nvPr/>
          </p:nvSpPr>
          <p:spPr>
            <a:xfrm>
              <a:off x="6803025" y="858325"/>
              <a:ext cx="20075" cy="12950"/>
            </a:xfrm>
            <a:custGeom>
              <a:avLst/>
              <a:gdLst/>
              <a:ahLst/>
              <a:cxnLst/>
              <a:rect l="l" t="t" r="r" b="b"/>
              <a:pathLst>
                <a:path w="803" h="518" extrusionOk="0">
                  <a:moveTo>
                    <a:pt x="525" y="0"/>
                  </a:moveTo>
                  <a:cubicBezTo>
                    <a:pt x="305" y="0"/>
                    <a:pt x="1" y="259"/>
                    <a:pt x="518" y="518"/>
                  </a:cubicBezTo>
                  <a:cubicBezTo>
                    <a:pt x="802" y="139"/>
                    <a:pt x="686" y="0"/>
                    <a:pt x="5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21" name="Google Shape;8021;p12"/>
            <p:cNvSpPr/>
            <p:nvPr/>
          </p:nvSpPr>
          <p:spPr>
            <a:xfrm>
              <a:off x="6810375" y="2878350"/>
              <a:ext cx="22425" cy="9975"/>
            </a:xfrm>
            <a:custGeom>
              <a:avLst/>
              <a:gdLst/>
              <a:ahLst/>
              <a:cxnLst/>
              <a:rect l="l" t="t" r="r" b="b"/>
              <a:pathLst>
                <a:path w="897" h="399" extrusionOk="0">
                  <a:moveTo>
                    <a:pt x="299" y="0"/>
                  </a:moveTo>
                  <a:cubicBezTo>
                    <a:pt x="149" y="0"/>
                    <a:pt x="0" y="100"/>
                    <a:pt x="0" y="399"/>
                  </a:cubicBezTo>
                  <a:cubicBezTo>
                    <a:pt x="896" y="399"/>
                    <a:pt x="598" y="0"/>
                    <a:pt x="29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22" name="Google Shape;8022;p12"/>
            <p:cNvSpPr/>
            <p:nvPr/>
          </p:nvSpPr>
          <p:spPr>
            <a:xfrm>
              <a:off x="6777775" y="892925"/>
              <a:ext cx="27000" cy="23175"/>
            </a:xfrm>
            <a:custGeom>
              <a:avLst/>
              <a:gdLst/>
              <a:ahLst/>
              <a:cxnLst/>
              <a:rect l="l" t="t" r="r" b="b"/>
              <a:pathLst>
                <a:path w="1080" h="927" extrusionOk="0">
                  <a:moveTo>
                    <a:pt x="903" y="1"/>
                  </a:moveTo>
                  <a:cubicBezTo>
                    <a:pt x="333" y="1"/>
                    <a:pt x="0" y="927"/>
                    <a:pt x="408" y="927"/>
                  </a:cubicBezTo>
                  <a:cubicBezTo>
                    <a:pt x="856" y="702"/>
                    <a:pt x="632" y="254"/>
                    <a:pt x="1080" y="30"/>
                  </a:cubicBezTo>
                  <a:cubicBezTo>
                    <a:pt x="1019" y="10"/>
                    <a:pt x="960" y="1"/>
                    <a:pt x="90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23" name="Google Shape;8023;p12"/>
            <p:cNvSpPr/>
            <p:nvPr/>
          </p:nvSpPr>
          <p:spPr>
            <a:xfrm>
              <a:off x="6787950" y="988925"/>
              <a:ext cx="16825" cy="11225"/>
            </a:xfrm>
            <a:custGeom>
              <a:avLst/>
              <a:gdLst/>
              <a:ahLst/>
              <a:cxnLst/>
              <a:rect l="l" t="t" r="r" b="b"/>
              <a:pathLst>
                <a:path w="673" h="449" extrusionOk="0">
                  <a:moveTo>
                    <a:pt x="1" y="0"/>
                  </a:moveTo>
                  <a:cubicBezTo>
                    <a:pt x="1" y="0"/>
                    <a:pt x="1" y="448"/>
                    <a:pt x="225" y="448"/>
                  </a:cubicBezTo>
                  <a:cubicBezTo>
                    <a:pt x="673" y="448"/>
                    <a:pt x="225" y="0"/>
                    <a:pt x="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24" name="Google Shape;8024;p12"/>
            <p:cNvSpPr/>
            <p:nvPr/>
          </p:nvSpPr>
          <p:spPr>
            <a:xfrm>
              <a:off x="6782350" y="1005725"/>
              <a:ext cx="11225" cy="5625"/>
            </a:xfrm>
            <a:custGeom>
              <a:avLst/>
              <a:gdLst/>
              <a:ahLst/>
              <a:cxnLst/>
              <a:rect l="l" t="t" r="r" b="b"/>
              <a:pathLst>
                <a:path w="449" h="225" extrusionOk="0">
                  <a:moveTo>
                    <a:pt x="0" y="0"/>
                  </a:moveTo>
                  <a:cubicBezTo>
                    <a:pt x="0" y="0"/>
                    <a:pt x="0" y="225"/>
                    <a:pt x="225" y="225"/>
                  </a:cubicBezTo>
                  <a:cubicBezTo>
                    <a:pt x="449" y="225"/>
                    <a:pt x="225" y="0"/>
                    <a:pt x="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25" name="Google Shape;8025;p12"/>
            <p:cNvSpPr/>
            <p:nvPr/>
          </p:nvSpPr>
          <p:spPr>
            <a:xfrm>
              <a:off x="6737525" y="2882700"/>
              <a:ext cx="16825" cy="22425"/>
            </a:xfrm>
            <a:custGeom>
              <a:avLst/>
              <a:gdLst/>
              <a:ahLst/>
              <a:cxnLst/>
              <a:rect l="l" t="t" r="r" b="b"/>
              <a:pathLst>
                <a:path w="673" h="897" extrusionOk="0">
                  <a:moveTo>
                    <a:pt x="0" y="1"/>
                  </a:moveTo>
                  <a:cubicBezTo>
                    <a:pt x="0" y="449"/>
                    <a:pt x="0" y="897"/>
                    <a:pt x="449" y="897"/>
                  </a:cubicBezTo>
                  <a:cubicBezTo>
                    <a:pt x="449" y="449"/>
                    <a:pt x="673" y="1"/>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26" name="Google Shape;8026;p12"/>
            <p:cNvSpPr/>
            <p:nvPr/>
          </p:nvSpPr>
          <p:spPr>
            <a:xfrm>
              <a:off x="6737525" y="983325"/>
              <a:ext cx="11225" cy="11225"/>
            </a:xfrm>
            <a:custGeom>
              <a:avLst/>
              <a:gdLst/>
              <a:ahLst/>
              <a:cxnLst/>
              <a:rect l="l" t="t" r="r" b="b"/>
              <a:pathLst>
                <a:path w="449" h="449" extrusionOk="0">
                  <a:moveTo>
                    <a:pt x="0" y="0"/>
                  </a:moveTo>
                  <a:cubicBezTo>
                    <a:pt x="0" y="224"/>
                    <a:pt x="0" y="448"/>
                    <a:pt x="225" y="448"/>
                  </a:cubicBezTo>
                  <a:cubicBezTo>
                    <a:pt x="449" y="448"/>
                    <a:pt x="225" y="0"/>
                    <a:pt x="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27" name="Google Shape;8027;p12"/>
            <p:cNvSpPr/>
            <p:nvPr/>
          </p:nvSpPr>
          <p:spPr>
            <a:xfrm>
              <a:off x="6723525" y="2339225"/>
              <a:ext cx="25225" cy="4225"/>
            </a:xfrm>
            <a:custGeom>
              <a:avLst/>
              <a:gdLst/>
              <a:ahLst/>
              <a:cxnLst/>
              <a:rect l="l" t="t" r="r" b="b"/>
              <a:pathLst>
                <a:path w="1009" h="169" extrusionOk="0">
                  <a:moveTo>
                    <a:pt x="560" y="0"/>
                  </a:moveTo>
                  <a:lnTo>
                    <a:pt x="560" y="0"/>
                  </a:lnTo>
                  <a:cubicBezTo>
                    <a:pt x="0" y="112"/>
                    <a:pt x="224" y="168"/>
                    <a:pt x="476" y="168"/>
                  </a:cubicBezTo>
                  <a:cubicBezTo>
                    <a:pt x="729" y="168"/>
                    <a:pt x="1009" y="112"/>
                    <a:pt x="56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28" name="Google Shape;8028;p12"/>
            <p:cNvSpPr/>
            <p:nvPr/>
          </p:nvSpPr>
          <p:spPr>
            <a:xfrm>
              <a:off x="6715125" y="3880025"/>
              <a:ext cx="25225" cy="4225"/>
            </a:xfrm>
            <a:custGeom>
              <a:avLst/>
              <a:gdLst/>
              <a:ahLst/>
              <a:cxnLst/>
              <a:rect l="l" t="t" r="r" b="b"/>
              <a:pathLst>
                <a:path w="1009" h="169" extrusionOk="0">
                  <a:moveTo>
                    <a:pt x="448" y="0"/>
                  </a:moveTo>
                  <a:lnTo>
                    <a:pt x="448" y="0"/>
                  </a:lnTo>
                  <a:cubicBezTo>
                    <a:pt x="0" y="112"/>
                    <a:pt x="280" y="168"/>
                    <a:pt x="532" y="168"/>
                  </a:cubicBezTo>
                  <a:cubicBezTo>
                    <a:pt x="784" y="168"/>
                    <a:pt x="1009" y="112"/>
                    <a:pt x="44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29" name="Google Shape;8029;p12"/>
            <p:cNvSpPr/>
            <p:nvPr/>
          </p:nvSpPr>
          <p:spPr>
            <a:xfrm>
              <a:off x="6709500" y="1442750"/>
              <a:ext cx="22450" cy="11225"/>
            </a:xfrm>
            <a:custGeom>
              <a:avLst/>
              <a:gdLst/>
              <a:ahLst/>
              <a:cxnLst/>
              <a:rect l="l" t="t" r="r" b="b"/>
              <a:pathLst>
                <a:path w="898" h="449" extrusionOk="0">
                  <a:moveTo>
                    <a:pt x="449" y="1"/>
                  </a:moveTo>
                  <a:cubicBezTo>
                    <a:pt x="449" y="225"/>
                    <a:pt x="1" y="225"/>
                    <a:pt x="449" y="449"/>
                  </a:cubicBezTo>
                  <a:cubicBezTo>
                    <a:pt x="897" y="449"/>
                    <a:pt x="897" y="1"/>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30" name="Google Shape;8030;p12"/>
            <p:cNvSpPr/>
            <p:nvPr/>
          </p:nvSpPr>
          <p:spPr>
            <a:xfrm>
              <a:off x="6687100" y="2991075"/>
              <a:ext cx="37950" cy="20525"/>
            </a:xfrm>
            <a:custGeom>
              <a:avLst/>
              <a:gdLst/>
              <a:ahLst/>
              <a:cxnLst/>
              <a:rect l="l" t="t" r="r" b="b"/>
              <a:pathLst>
                <a:path w="1518" h="821" extrusionOk="0">
                  <a:moveTo>
                    <a:pt x="397" y="0"/>
                  </a:moveTo>
                  <a:cubicBezTo>
                    <a:pt x="245" y="0"/>
                    <a:pt x="105" y="44"/>
                    <a:pt x="0" y="148"/>
                  </a:cubicBezTo>
                  <a:cubicBezTo>
                    <a:pt x="673" y="148"/>
                    <a:pt x="673" y="820"/>
                    <a:pt x="1345" y="820"/>
                  </a:cubicBezTo>
                  <a:cubicBezTo>
                    <a:pt x="1517" y="476"/>
                    <a:pt x="897" y="0"/>
                    <a:pt x="39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31" name="Google Shape;8031;p12"/>
            <p:cNvSpPr/>
            <p:nvPr/>
          </p:nvSpPr>
          <p:spPr>
            <a:xfrm>
              <a:off x="6689900" y="3835200"/>
              <a:ext cx="25225" cy="4225"/>
            </a:xfrm>
            <a:custGeom>
              <a:avLst/>
              <a:gdLst/>
              <a:ahLst/>
              <a:cxnLst/>
              <a:rect l="l" t="t" r="r" b="b"/>
              <a:pathLst>
                <a:path w="1009" h="169" extrusionOk="0">
                  <a:moveTo>
                    <a:pt x="561" y="0"/>
                  </a:moveTo>
                  <a:lnTo>
                    <a:pt x="561" y="0"/>
                  </a:lnTo>
                  <a:cubicBezTo>
                    <a:pt x="0" y="112"/>
                    <a:pt x="225" y="168"/>
                    <a:pt x="477" y="168"/>
                  </a:cubicBezTo>
                  <a:cubicBezTo>
                    <a:pt x="729" y="168"/>
                    <a:pt x="1009" y="112"/>
                    <a:pt x="56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32" name="Google Shape;8032;p12"/>
            <p:cNvSpPr/>
            <p:nvPr/>
          </p:nvSpPr>
          <p:spPr>
            <a:xfrm>
              <a:off x="6664675" y="1329775"/>
              <a:ext cx="20700" cy="13050"/>
            </a:xfrm>
            <a:custGeom>
              <a:avLst/>
              <a:gdLst/>
              <a:ahLst/>
              <a:cxnLst/>
              <a:rect l="l" t="t" r="r" b="b"/>
              <a:pathLst>
                <a:path w="828" h="522" extrusionOk="0">
                  <a:moveTo>
                    <a:pt x="211" y="1"/>
                  </a:moveTo>
                  <a:cubicBezTo>
                    <a:pt x="147" y="1"/>
                    <a:pt x="77" y="12"/>
                    <a:pt x="1" y="37"/>
                  </a:cubicBezTo>
                  <a:cubicBezTo>
                    <a:pt x="1" y="261"/>
                    <a:pt x="225" y="485"/>
                    <a:pt x="673" y="485"/>
                  </a:cubicBezTo>
                  <a:cubicBezTo>
                    <a:pt x="699" y="511"/>
                    <a:pt x="718" y="522"/>
                    <a:pt x="732" y="522"/>
                  </a:cubicBezTo>
                  <a:cubicBezTo>
                    <a:pt x="827" y="522"/>
                    <a:pt x="654" y="1"/>
                    <a:pt x="21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33" name="Google Shape;8033;p12"/>
            <p:cNvSpPr/>
            <p:nvPr/>
          </p:nvSpPr>
          <p:spPr>
            <a:xfrm>
              <a:off x="6647875" y="1438100"/>
              <a:ext cx="24750" cy="15875"/>
            </a:xfrm>
            <a:custGeom>
              <a:avLst/>
              <a:gdLst/>
              <a:ahLst/>
              <a:cxnLst/>
              <a:rect l="l" t="t" r="r" b="b"/>
              <a:pathLst>
                <a:path w="990" h="635" extrusionOk="0">
                  <a:moveTo>
                    <a:pt x="221" y="1"/>
                  </a:moveTo>
                  <a:cubicBezTo>
                    <a:pt x="97" y="1"/>
                    <a:pt x="1" y="55"/>
                    <a:pt x="1" y="187"/>
                  </a:cubicBezTo>
                  <a:cubicBezTo>
                    <a:pt x="449" y="187"/>
                    <a:pt x="449" y="411"/>
                    <a:pt x="673" y="635"/>
                  </a:cubicBezTo>
                  <a:cubicBezTo>
                    <a:pt x="990" y="318"/>
                    <a:pt x="522" y="1"/>
                    <a:pt x="22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34" name="Google Shape;8034;p12"/>
            <p:cNvSpPr/>
            <p:nvPr/>
          </p:nvSpPr>
          <p:spPr>
            <a:xfrm>
              <a:off x="6645075" y="3812775"/>
              <a:ext cx="28050" cy="4225"/>
            </a:xfrm>
            <a:custGeom>
              <a:avLst/>
              <a:gdLst/>
              <a:ahLst/>
              <a:cxnLst/>
              <a:rect l="l" t="t" r="r" b="b"/>
              <a:pathLst>
                <a:path w="1122" h="169" extrusionOk="0">
                  <a:moveTo>
                    <a:pt x="561" y="1"/>
                  </a:moveTo>
                  <a:cubicBezTo>
                    <a:pt x="1" y="113"/>
                    <a:pt x="281" y="169"/>
                    <a:pt x="561" y="169"/>
                  </a:cubicBezTo>
                  <a:cubicBezTo>
                    <a:pt x="841" y="169"/>
                    <a:pt x="1121" y="113"/>
                    <a:pt x="56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35" name="Google Shape;8035;p12"/>
            <p:cNvSpPr/>
            <p:nvPr/>
          </p:nvSpPr>
          <p:spPr>
            <a:xfrm>
              <a:off x="6647875" y="3774800"/>
              <a:ext cx="22450" cy="10000"/>
            </a:xfrm>
            <a:custGeom>
              <a:avLst/>
              <a:gdLst/>
              <a:ahLst/>
              <a:cxnLst/>
              <a:rect l="l" t="t" r="r" b="b"/>
              <a:pathLst>
                <a:path w="898" h="400" extrusionOk="0">
                  <a:moveTo>
                    <a:pt x="299" y="1"/>
                  </a:moveTo>
                  <a:cubicBezTo>
                    <a:pt x="150" y="1"/>
                    <a:pt x="1" y="100"/>
                    <a:pt x="1" y="399"/>
                  </a:cubicBezTo>
                  <a:cubicBezTo>
                    <a:pt x="897" y="399"/>
                    <a:pt x="598" y="1"/>
                    <a:pt x="29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36" name="Google Shape;8036;p12"/>
            <p:cNvSpPr/>
            <p:nvPr/>
          </p:nvSpPr>
          <p:spPr>
            <a:xfrm>
              <a:off x="6616175" y="2997625"/>
              <a:ext cx="14175" cy="8275"/>
            </a:xfrm>
            <a:custGeom>
              <a:avLst/>
              <a:gdLst/>
              <a:ahLst/>
              <a:cxnLst/>
              <a:rect l="l" t="t" r="r" b="b"/>
              <a:pathLst>
                <a:path w="567" h="331" extrusionOk="0">
                  <a:moveTo>
                    <a:pt x="102" y="1"/>
                  </a:moveTo>
                  <a:cubicBezTo>
                    <a:pt x="1" y="1"/>
                    <a:pt x="452" y="331"/>
                    <a:pt x="533" y="331"/>
                  </a:cubicBezTo>
                  <a:cubicBezTo>
                    <a:pt x="566" y="331"/>
                    <a:pt x="535" y="273"/>
                    <a:pt x="372" y="110"/>
                  </a:cubicBezTo>
                  <a:cubicBezTo>
                    <a:pt x="214" y="31"/>
                    <a:pt x="133" y="1"/>
                    <a:pt x="102"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37" name="Google Shape;8037;p12"/>
            <p:cNvSpPr/>
            <p:nvPr/>
          </p:nvSpPr>
          <p:spPr>
            <a:xfrm>
              <a:off x="6580650" y="3840800"/>
              <a:ext cx="22425" cy="5625"/>
            </a:xfrm>
            <a:custGeom>
              <a:avLst/>
              <a:gdLst/>
              <a:ahLst/>
              <a:cxnLst/>
              <a:rect l="l" t="t" r="r" b="b"/>
              <a:pathLst>
                <a:path w="897" h="225" extrusionOk="0">
                  <a:moveTo>
                    <a:pt x="448" y="0"/>
                  </a:moveTo>
                  <a:cubicBezTo>
                    <a:pt x="0" y="0"/>
                    <a:pt x="0" y="225"/>
                    <a:pt x="448" y="225"/>
                  </a:cubicBezTo>
                  <a:cubicBezTo>
                    <a:pt x="673" y="225"/>
                    <a:pt x="897" y="0"/>
                    <a:pt x="44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38" name="Google Shape;8038;p12"/>
            <p:cNvSpPr/>
            <p:nvPr/>
          </p:nvSpPr>
          <p:spPr>
            <a:xfrm>
              <a:off x="6566625" y="3908025"/>
              <a:ext cx="28050" cy="4225"/>
            </a:xfrm>
            <a:custGeom>
              <a:avLst/>
              <a:gdLst/>
              <a:ahLst/>
              <a:cxnLst/>
              <a:rect l="l" t="t" r="r" b="b"/>
              <a:pathLst>
                <a:path w="1122" h="169" extrusionOk="0">
                  <a:moveTo>
                    <a:pt x="561" y="1"/>
                  </a:moveTo>
                  <a:cubicBezTo>
                    <a:pt x="1" y="113"/>
                    <a:pt x="281" y="169"/>
                    <a:pt x="561" y="169"/>
                  </a:cubicBezTo>
                  <a:cubicBezTo>
                    <a:pt x="841" y="169"/>
                    <a:pt x="1121" y="113"/>
                    <a:pt x="56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39" name="Google Shape;8039;p12"/>
            <p:cNvSpPr/>
            <p:nvPr/>
          </p:nvSpPr>
          <p:spPr>
            <a:xfrm>
              <a:off x="6547025" y="1532400"/>
              <a:ext cx="50450" cy="25"/>
            </a:xfrm>
            <a:custGeom>
              <a:avLst/>
              <a:gdLst/>
              <a:ahLst/>
              <a:cxnLst/>
              <a:rect l="l" t="t" r="r" b="b"/>
              <a:pathLst>
                <a:path w="2018" h="1" extrusionOk="0">
                  <a:moveTo>
                    <a:pt x="897" y="0"/>
                  </a:moveTo>
                  <a:cubicBezTo>
                    <a:pt x="0" y="0"/>
                    <a:pt x="2018" y="0"/>
                    <a:pt x="89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40" name="Google Shape;8040;p12"/>
            <p:cNvSpPr/>
            <p:nvPr/>
          </p:nvSpPr>
          <p:spPr>
            <a:xfrm>
              <a:off x="6552625" y="1308275"/>
              <a:ext cx="26200" cy="23325"/>
            </a:xfrm>
            <a:custGeom>
              <a:avLst/>
              <a:gdLst/>
              <a:ahLst/>
              <a:cxnLst/>
              <a:rect l="l" t="t" r="r" b="b"/>
              <a:pathLst>
                <a:path w="1048" h="933" extrusionOk="0">
                  <a:moveTo>
                    <a:pt x="449" y="1"/>
                  </a:moveTo>
                  <a:cubicBezTo>
                    <a:pt x="449" y="449"/>
                    <a:pt x="1" y="449"/>
                    <a:pt x="1" y="897"/>
                  </a:cubicBezTo>
                  <a:cubicBezTo>
                    <a:pt x="74" y="922"/>
                    <a:pt x="145" y="933"/>
                    <a:pt x="212" y="933"/>
                  </a:cubicBezTo>
                  <a:cubicBezTo>
                    <a:pt x="758" y="933"/>
                    <a:pt x="1047" y="200"/>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41" name="Google Shape;8041;p12"/>
            <p:cNvSpPr/>
            <p:nvPr/>
          </p:nvSpPr>
          <p:spPr>
            <a:xfrm>
              <a:off x="6535825" y="3000350"/>
              <a:ext cx="16825" cy="11250"/>
            </a:xfrm>
            <a:custGeom>
              <a:avLst/>
              <a:gdLst/>
              <a:ahLst/>
              <a:cxnLst/>
              <a:rect l="l" t="t" r="r" b="b"/>
              <a:pathLst>
                <a:path w="673" h="450" extrusionOk="0">
                  <a:moveTo>
                    <a:pt x="448" y="1"/>
                  </a:moveTo>
                  <a:cubicBezTo>
                    <a:pt x="0" y="1"/>
                    <a:pt x="448" y="449"/>
                    <a:pt x="673" y="449"/>
                  </a:cubicBezTo>
                  <a:cubicBezTo>
                    <a:pt x="673" y="225"/>
                    <a:pt x="673" y="1"/>
                    <a:pt x="44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42" name="Google Shape;8042;p12"/>
            <p:cNvSpPr/>
            <p:nvPr/>
          </p:nvSpPr>
          <p:spPr>
            <a:xfrm>
              <a:off x="6530225" y="3924850"/>
              <a:ext cx="22425" cy="9975"/>
            </a:xfrm>
            <a:custGeom>
              <a:avLst/>
              <a:gdLst/>
              <a:ahLst/>
              <a:cxnLst/>
              <a:rect l="l" t="t" r="r" b="b"/>
              <a:pathLst>
                <a:path w="897" h="399" extrusionOk="0">
                  <a:moveTo>
                    <a:pt x="897" y="0"/>
                  </a:moveTo>
                  <a:cubicBezTo>
                    <a:pt x="0" y="0"/>
                    <a:pt x="299" y="399"/>
                    <a:pt x="598" y="399"/>
                  </a:cubicBezTo>
                  <a:cubicBezTo>
                    <a:pt x="747" y="399"/>
                    <a:pt x="897" y="299"/>
                    <a:pt x="89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43" name="Google Shape;8043;p12"/>
            <p:cNvSpPr/>
            <p:nvPr/>
          </p:nvSpPr>
          <p:spPr>
            <a:xfrm>
              <a:off x="6530225" y="1404775"/>
              <a:ext cx="22425" cy="9975"/>
            </a:xfrm>
            <a:custGeom>
              <a:avLst/>
              <a:gdLst/>
              <a:ahLst/>
              <a:cxnLst/>
              <a:rect l="l" t="t" r="r" b="b"/>
              <a:pathLst>
                <a:path w="897" h="399" extrusionOk="0">
                  <a:moveTo>
                    <a:pt x="299" y="1"/>
                  </a:moveTo>
                  <a:cubicBezTo>
                    <a:pt x="150" y="1"/>
                    <a:pt x="0" y="100"/>
                    <a:pt x="0" y="399"/>
                  </a:cubicBezTo>
                  <a:cubicBezTo>
                    <a:pt x="897" y="399"/>
                    <a:pt x="598" y="1"/>
                    <a:pt x="29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44" name="Google Shape;8044;p12"/>
            <p:cNvSpPr/>
            <p:nvPr/>
          </p:nvSpPr>
          <p:spPr>
            <a:xfrm>
              <a:off x="6485400" y="1325100"/>
              <a:ext cx="44850" cy="56050"/>
            </a:xfrm>
            <a:custGeom>
              <a:avLst/>
              <a:gdLst/>
              <a:ahLst/>
              <a:cxnLst/>
              <a:rect l="l" t="t" r="r" b="b"/>
              <a:pathLst>
                <a:path w="1794" h="2242" extrusionOk="0">
                  <a:moveTo>
                    <a:pt x="1793" y="0"/>
                  </a:moveTo>
                  <a:cubicBezTo>
                    <a:pt x="897" y="224"/>
                    <a:pt x="0" y="1569"/>
                    <a:pt x="448" y="2241"/>
                  </a:cubicBezTo>
                  <a:cubicBezTo>
                    <a:pt x="897" y="1345"/>
                    <a:pt x="1345" y="672"/>
                    <a:pt x="179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45" name="Google Shape;8045;p12"/>
            <p:cNvSpPr/>
            <p:nvPr/>
          </p:nvSpPr>
          <p:spPr>
            <a:xfrm>
              <a:off x="6498100" y="3767225"/>
              <a:ext cx="32150" cy="28775"/>
            </a:xfrm>
            <a:custGeom>
              <a:avLst/>
              <a:gdLst/>
              <a:ahLst/>
              <a:cxnLst/>
              <a:rect l="l" t="t" r="r" b="b"/>
              <a:pathLst>
                <a:path w="1286" h="1151" extrusionOk="0">
                  <a:moveTo>
                    <a:pt x="1054" y="0"/>
                  </a:moveTo>
                  <a:cubicBezTo>
                    <a:pt x="317" y="0"/>
                    <a:pt x="1" y="947"/>
                    <a:pt x="613" y="1151"/>
                  </a:cubicBezTo>
                  <a:cubicBezTo>
                    <a:pt x="613" y="702"/>
                    <a:pt x="1061" y="478"/>
                    <a:pt x="1285" y="30"/>
                  </a:cubicBezTo>
                  <a:cubicBezTo>
                    <a:pt x="1204" y="10"/>
                    <a:pt x="1127" y="0"/>
                    <a:pt x="105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46" name="Google Shape;8046;p12"/>
            <p:cNvSpPr/>
            <p:nvPr/>
          </p:nvSpPr>
          <p:spPr>
            <a:xfrm>
              <a:off x="6491000" y="3759550"/>
              <a:ext cx="25225" cy="14900"/>
            </a:xfrm>
            <a:custGeom>
              <a:avLst/>
              <a:gdLst/>
              <a:ahLst/>
              <a:cxnLst/>
              <a:rect l="l" t="t" r="r" b="b"/>
              <a:pathLst>
                <a:path w="1009" h="596" extrusionOk="0">
                  <a:moveTo>
                    <a:pt x="533" y="1"/>
                  </a:moveTo>
                  <a:cubicBezTo>
                    <a:pt x="280" y="1"/>
                    <a:pt x="0" y="113"/>
                    <a:pt x="0" y="337"/>
                  </a:cubicBezTo>
                  <a:cubicBezTo>
                    <a:pt x="0" y="526"/>
                    <a:pt x="120" y="596"/>
                    <a:pt x="276" y="596"/>
                  </a:cubicBezTo>
                  <a:cubicBezTo>
                    <a:pt x="489" y="596"/>
                    <a:pt x="767" y="466"/>
                    <a:pt x="897" y="337"/>
                  </a:cubicBezTo>
                  <a:cubicBezTo>
                    <a:pt x="1009" y="113"/>
                    <a:pt x="785" y="1"/>
                    <a:pt x="53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47" name="Google Shape;8047;p12"/>
            <p:cNvSpPr/>
            <p:nvPr/>
          </p:nvSpPr>
          <p:spPr>
            <a:xfrm>
              <a:off x="6502200" y="3924850"/>
              <a:ext cx="16825" cy="5625"/>
            </a:xfrm>
            <a:custGeom>
              <a:avLst/>
              <a:gdLst/>
              <a:ahLst/>
              <a:cxnLst/>
              <a:rect l="l" t="t" r="r" b="b"/>
              <a:pathLst>
                <a:path w="673" h="225" extrusionOk="0">
                  <a:moveTo>
                    <a:pt x="1" y="0"/>
                  </a:moveTo>
                  <a:cubicBezTo>
                    <a:pt x="1" y="0"/>
                    <a:pt x="1" y="224"/>
                    <a:pt x="449" y="224"/>
                  </a:cubicBezTo>
                  <a:cubicBezTo>
                    <a:pt x="673" y="224"/>
                    <a:pt x="449" y="0"/>
                    <a:pt x="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48" name="Google Shape;8048;p12"/>
            <p:cNvSpPr/>
            <p:nvPr/>
          </p:nvSpPr>
          <p:spPr>
            <a:xfrm>
              <a:off x="6462975" y="3964075"/>
              <a:ext cx="16675" cy="19475"/>
            </a:xfrm>
            <a:custGeom>
              <a:avLst/>
              <a:gdLst/>
              <a:ahLst/>
              <a:cxnLst/>
              <a:rect l="l" t="t" r="r" b="b"/>
              <a:pathLst>
                <a:path w="667" h="779" extrusionOk="0">
                  <a:moveTo>
                    <a:pt x="449" y="0"/>
                  </a:moveTo>
                  <a:cubicBezTo>
                    <a:pt x="449" y="224"/>
                    <a:pt x="1" y="448"/>
                    <a:pt x="1" y="672"/>
                  </a:cubicBezTo>
                  <a:cubicBezTo>
                    <a:pt x="113" y="747"/>
                    <a:pt x="206" y="778"/>
                    <a:pt x="283" y="778"/>
                  </a:cubicBezTo>
                  <a:cubicBezTo>
                    <a:pt x="667" y="778"/>
                    <a:pt x="636" y="0"/>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49" name="Google Shape;8049;p12"/>
            <p:cNvSpPr/>
            <p:nvPr/>
          </p:nvSpPr>
          <p:spPr>
            <a:xfrm>
              <a:off x="6448975" y="1381125"/>
              <a:ext cx="28025" cy="4225"/>
            </a:xfrm>
            <a:custGeom>
              <a:avLst/>
              <a:gdLst/>
              <a:ahLst/>
              <a:cxnLst/>
              <a:rect l="l" t="t" r="r" b="b"/>
              <a:pathLst>
                <a:path w="1121" h="169" extrusionOk="0">
                  <a:moveTo>
                    <a:pt x="561" y="0"/>
                  </a:moveTo>
                  <a:cubicBezTo>
                    <a:pt x="0" y="112"/>
                    <a:pt x="281" y="168"/>
                    <a:pt x="561" y="168"/>
                  </a:cubicBezTo>
                  <a:cubicBezTo>
                    <a:pt x="841" y="168"/>
                    <a:pt x="1121" y="112"/>
                    <a:pt x="56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50" name="Google Shape;8050;p12"/>
            <p:cNvSpPr/>
            <p:nvPr/>
          </p:nvSpPr>
          <p:spPr>
            <a:xfrm>
              <a:off x="6443375" y="2288800"/>
              <a:ext cx="28025" cy="4225"/>
            </a:xfrm>
            <a:custGeom>
              <a:avLst/>
              <a:gdLst/>
              <a:ahLst/>
              <a:cxnLst/>
              <a:rect l="l" t="t" r="r" b="b"/>
              <a:pathLst>
                <a:path w="1121" h="169" extrusionOk="0">
                  <a:moveTo>
                    <a:pt x="561" y="0"/>
                  </a:moveTo>
                  <a:cubicBezTo>
                    <a:pt x="0" y="112"/>
                    <a:pt x="280" y="168"/>
                    <a:pt x="561" y="168"/>
                  </a:cubicBezTo>
                  <a:cubicBezTo>
                    <a:pt x="841" y="168"/>
                    <a:pt x="1121" y="112"/>
                    <a:pt x="56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51" name="Google Shape;8051;p12"/>
            <p:cNvSpPr/>
            <p:nvPr/>
          </p:nvSpPr>
          <p:spPr>
            <a:xfrm>
              <a:off x="6345325" y="4155800"/>
              <a:ext cx="22425" cy="10000"/>
            </a:xfrm>
            <a:custGeom>
              <a:avLst/>
              <a:gdLst/>
              <a:ahLst/>
              <a:cxnLst/>
              <a:rect l="l" t="t" r="r" b="b"/>
              <a:pathLst>
                <a:path w="897" h="400" extrusionOk="0">
                  <a:moveTo>
                    <a:pt x="299" y="1"/>
                  </a:moveTo>
                  <a:cubicBezTo>
                    <a:pt x="150" y="1"/>
                    <a:pt x="0" y="100"/>
                    <a:pt x="0" y="399"/>
                  </a:cubicBezTo>
                  <a:cubicBezTo>
                    <a:pt x="897" y="399"/>
                    <a:pt x="598" y="1"/>
                    <a:pt x="29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52" name="Google Shape;8052;p12"/>
            <p:cNvSpPr/>
            <p:nvPr/>
          </p:nvSpPr>
          <p:spPr>
            <a:xfrm>
              <a:off x="6329925" y="2496100"/>
              <a:ext cx="15425" cy="23550"/>
            </a:xfrm>
            <a:custGeom>
              <a:avLst/>
              <a:gdLst/>
              <a:ahLst/>
              <a:cxnLst/>
              <a:rect l="l" t="t" r="r" b="b"/>
              <a:pathLst>
                <a:path w="617" h="942" extrusionOk="0">
                  <a:moveTo>
                    <a:pt x="168" y="0"/>
                  </a:moveTo>
                  <a:cubicBezTo>
                    <a:pt x="168" y="387"/>
                    <a:pt x="1" y="941"/>
                    <a:pt x="388" y="941"/>
                  </a:cubicBezTo>
                  <a:cubicBezTo>
                    <a:pt x="449" y="941"/>
                    <a:pt x="524" y="928"/>
                    <a:pt x="616" y="897"/>
                  </a:cubicBezTo>
                  <a:cubicBezTo>
                    <a:pt x="616" y="449"/>
                    <a:pt x="616" y="225"/>
                    <a:pt x="16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53" name="Google Shape;8053;p12"/>
            <p:cNvSpPr/>
            <p:nvPr/>
          </p:nvSpPr>
          <p:spPr>
            <a:xfrm>
              <a:off x="6328500" y="2535325"/>
              <a:ext cx="25250" cy="4225"/>
            </a:xfrm>
            <a:custGeom>
              <a:avLst/>
              <a:gdLst/>
              <a:ahLst/>
              <a:cxnLst/>
              <a:rect l="l" t="t" r="r" b="b"/>
              <a:pathLst>
                <a:path w="1010" h="169" extrusionOk="0">
                  <a:moveTo>
                    <a:pt x="449" y="0"/>
                  </a:moveTo>
                  <a:lnTo>
                    <a:pt x="449" y="0"/>
                  </a:lnTo>
                  <a:cubicBezTo>
                    <a:pt x="1" y="112"/>
                    <a:pt x="281" y="168"/>
                    <a:pt x="533" y="168"/>
                  </a:cubicBezTo>
                  <a:cubicBezTo>
                    <a:pt x="785" y="168"/>
                    <a:pt x="1009" y="112"/>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54" name="Google Shape;8054;p12"/>
            <p:cNvSpPr/>
            <p:nvPr/>
          </p:nvSpPr>
          <p:spPr>
            <a:xfrm>
              <a:off x="6314900" y="2464850"/>
              <a:ext cx="12625" cy="6500"/>
            </a:xfrm>
            <a:custGeom>
              <a:avLst/>
              <a:gdLst/>
              <a:ahLst/>
              <a:cxnLst/>
              <a:rect l="l" t="t" r="r" b="b"/>
              <a:pathLst>
                <a:path w="505" h="260" extrusionOk="0">
                  <a:moveTo>
                    <a:pt x="38" y="1"/>
                  </a:moveTo>
                  <a:cubicBezTo>
                    <a:pt x="1" y="1"/>
                    <a:pt x="454" y="259"/>
                    <a:pt x="491" y="259"/>
                  </a:cubicBezTo>
                  <a:cubicBezTo>
                    <a:pt x="505" y="259"/>
                    <a:pt x="463" y="225"/>
                    <a:pt x="321" y="130"/>
                  </a:cubicBezTo>
                  <a:cubicBezTo>
                    <a:pt x="131" y="35"/>
                    <a:pt x="52" y="1"/>
                    <a:pt x="3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55" name="Google Shape;8055;p12"/>
            <p:cNvSpPr/>
            <p:nvPr/>
          </p:nvSpPr>
          <p:spPr>
            <a:xfrm>
              <a:off x="6278075" y="4126550"/>
              <a:ext cx="56050" cy="25"/>
            </a:xfrm>
            <a:custGeom>
              <a:avLst/>
              <a:gdLst/>
              <a:ahLst/>
              <a:cxnLst/>
              <a:rect l="l" t="t" r="r" b="b"/>
              <a:pathLst>
                <a:path w="2242" h="1" extrusionOk="0">
                  <a:moveTo>
                    <a:pt x="1121" y="0"/>
                  </a:moveTo>
                  <a:cubicBezTo>
                    <a:pt x="1" y="0"/>
                    <a:pt x="2242" y="0"/>
                    <a:pt x="112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56" name="Google Shape;8056;p12"/>
            <p:cNvSpPr/>
            <p:nvPr/>
          </p:nvSpPr>
          <p:spPr>
            <a:xfrm>
              <a:off x="6252875" y="2395250"/>
              <a:ext cx="28025" cy="4225"/>
            </a:xfrm>
            <a:custGeom>
              <a:avLst/>
              <a:gdLst/>
              <a:ahLst/>
              <a:cxnLst/>
              <a:rect l="l" t="t" r="r" b="b"/>
              <a:pathLst>
                <a:path w="1121" h="169" extrusionOk="0">
                  <a:moveTo>
                    <a:pt x="561" y="0"/>
                  </a:moveTo>
                  <a:cubicBezTo>
                    <a:pt x="0" y="112"/>
                    <a:pt x="280" y="168"/>
                    <a:pt x="561" y="168"/>
                  </a:cubicBezTo>
                  <a:cubicBezTo>
                    <a:pt x="841" y="168"/>
                    <a:pt x="1121" y="112"/>
                    <a:pt x="56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57" name="Google Shape;8057;p12"/>
            <p:cNvSpPr/>
            <p:nvPr/>
          </p:nvSpPr>
          <p:spPr>
            <a:xfrm>
              <a:off x="6182825" y="1504375"/>
              <a:ext cx="33650" cy="39250"/>
            </a:xfrm>
            <a:custGeom>
              <a:avLst/>
              <a:gdLst/>
              <a:ahLst/>
              <a:cxnLst/>
              <a:rect l="l" t="t" r="r" b="b"/>
              <a:pathLst>
                <a:path w="1346" h="1570" extrusionOk="0">
                  <a:moveTo>
                    <a:pt x="1" y="1"/>
                  </a:moveTo>
                  <a:cubicBezTo>
                    <a:pt x="449" y="449"/>
                    <a:pt x="449" y="897"/>
                    <a:pt x="1" y="1570"/>
                  </a:cubicBezTo>
                  <a:cubicBezTo>
                    <a:pt x="1346" y="1570"/>
                    <a:pt x="897" y="1"/>
                    <a:pt x="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58" name="Google Shape;8058;p12"/>
            <p:cNvSpPr/>
            <p:nvPr/>
          </p:nvSpPr>
          <p:spPr>
            <a:xfrm>
              <a:off x="6182825" y="1575700"/>
              <a:ext cx="16850" cy="12750"/>
            </a:xfrm>
            <a:custGeom>
              <a:avLst/>
              <a:gdLst/>
              <a:ahLst/>
              <a:cxnLst/>
              <a:rect l="l" t="t" r="r" b="b"/>
              <a:pathLst>
                <a:path w="674" h="510" extrusionOk="0">
                  <a:moveTo>
                    <a:pt x="317" y="0"/>
                  </a:moveTo>
                  <a:cubicBezTo>
                    <a:pt x="233" y="0"/>
                    <a:pt x="129" y="19"/>
                    <a:pt x="1" y="61"/>
                  </a:cubicBezTo>
                  <a:cubicBezTo>
                    <a:pt x="1" y="285"/>
                    <a:pt x="449" y="510"/>
                    <a:pt x="673" y="510"/>
                  </a:cubicBezTo>
                  <a:cubicBezTo>
                    <a:pt x="673" y="328"/>
                    <a:pt x="673" y="0"/>
                    <a:pt x="31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59" name="Google Shape;8059;p12"/>
            <p:cNvSpPr/>
            <p:nvPr/>
          </p:nvSpPr>
          <p:spPr>
            <a:xfrm>
              <a:off x="6171625" y="1453950"/>
              <a:ext cx="11225" cy="16850"/>
            </a:xfrm>
            <a:custGeom>
              <a:avLst/>
              <a:gdLst/>
              <a:ahLst/>
              <a:cxnLst/>
              <a:rect l="l" t="t" r="r" b="b"/>
              <a:pathLst>
                <a:path w="449" h="674" extrusionOk="0">
                  <a:moveTo>
                    <a:pt x="1" y="1"/>
                  </a:moveTo>
                  <a:cubicBezTo>
                    <a:pt x="1" y="449"/>
                    <a:pt x="225" y="449"/>
                    <a:pt x="449" y="673"/>
                  </a:cubicBezTo>
                  <a:cubicBezTo>
                    <a:pt x="449" y="225"/>
                    <a:pt x="449" y="1"/>
                    <a:pt x="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60" name="Google Shape;8060;p12"/>
            <p:cNvSpPr/>
            <p:nvPr/>
          </p:nvSpPr>
          <p:spPr>
            <a:xfrm>
              <a:off x="6160425" y="1589325"/>
              <a:ext cx="16825" cy="26250"/>
            </a:xfrm>
            <a:custGeom>
              <a:avLst/>
              <a:gdLst/>
              <a:ahLst/>
              <a:cxnLst/>
              <a:rect l="l" t="t" r="r" b="b"/>
              <a:pathLst>
                <a:path w="673" h="1050" extrusionOk="0">
                  <a:moveTo>
                    <a:pt x="199" y="0"/>
                  </a:moveTo>
                  <a:cubicBezTo>
                    <a:pt x="153" y="0"/>
                    <a:pt x="90" y="54"/>
                    <a:pt x="0" y="189"/>
                  </a:cubicBezTo>
                  <a:cubicBezTo>
                    <a:pt x="359" y="189"/>
                    <a:pt x="144" y="1049"/>
                    <a:pt x="388" y="1049"/>
                  </a:cubicBezTo>
                  <a:cubicBezTo>
                    <a:pt x="449" y="1049"/>
                    <a:pt x="538" y="996"/>
                    <a:pt x="673" y="861"/>
                  </a:cubicBezTo>
                  <a:cubicBezTo>
                    <a:pt x="314" y="861"/>
                    <a:pt x="386" y="0"/>
                    <a:pt x="19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61" name="Google Shape;8061;p12"/>
            <p:cNvSpPr/>
            <p:nvPr/>
          </p:nvSpPr>
          <p:spPr>
            <a:xfrm>
              <a:off x="6152025" y="1269050"/>
              <a:ext cx="28025" cy="4250"/>
            </a:xfrm>
            <a:custGeom>
              <a:avLst/>
              <a:gdLst/>
              <a:ahLst/>
              <a:cxnLst/>
              <a:rect l="l" t="t" r="r" b="b"/>
              <a:pathLst>
                <a:path w="1121" h="170" extrusionOk="0">
                  <a:moveTo>
                    <a:pt x="560" y="1"/>
                  </a:moveTo>
                  <a:cubicBezTo>
                    <a:pt x="0" y="113"/>
                    <a:pt x="280" y="169"/>
                    <a:pt x="560" y="169"/>
                  </a:cubicBezTo>
                  <a:cubicBezTo>
                    <a:pt x="841" y="169"/>
                    <a:pt x="1121" y="113"/>
                    <a:pt x="56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62" name="Google Shape;8062;p12"/>
            <p:cNvSpPr/>
            <p:nvPr/>
          </p:nvSpPr>
          <p:spPr>
            <a:xfrm>
              <a:off x="6110000" y="2524125"/>
              <a:ext cx="36050" cy="9275"/>
            </a:xfrm>
            <a:custGeom>
              <a:avLst/>
              <a:gdLst/>
              <a:ahLst/>
              <a:cxnLst/>
              <a:rect l="l" t="t" r="r" b="b"/>
              <a:pathLst>
                <a:path w="1442" h="371" extrusionOk="0">
                  <a:moveTo>
                    <a:pt x="1345" y="0"/>
                  </a:moveTo>
                  <a:lnTo>
                    <a:pt x="1345" y="0"/>
                  </a:lnTo>
                  <a:cubicBezTo>
                    <a:pt x="1243" y="51"/>
                    <a:pt x="1119" y="67"/>
                    <a:pt x="987" y="67"/>
                  </a:cubicBezTo>
                  <a:cubicBezTo>
                    <a:pt x="752" y="67"/>
                    <a:pt x="493" y="15"/>
                    <a:pt x="300" y="15"/>
                  </a:cubicBezTo>
                  <a:cubicBezTo>
                    <a:pt x="123" y="15"/>
                    <a:pt x="0" y="59"/>
                    <a:pt x="0" y="224"/>
                  </a:cubicBezTo>
                  <a:cubicBezTo>
                    <a:pt x="128" y="224"/>
                    <a:pt x="622" y="371"/>
                    <a:pt x="980" y="371"/>
                  </a:cubicBezTo>
                  <a:cubicBezTo>
                    <a:pt x="1249" y="371"/>
                    <a:pt x="1441" y="288"/>
                    <a:pt x="134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63" name="Google Shape;8063;p12"/>
            <p:cNvSpPr/>
            <p:nvPr/>
          </p:nvSpPr>
          <p:spPr>
            <a:xfrm>
              <a:off x="6121200" y="3717525"/>
              <a:ext cx="11225" cy="11250"/>
            </a:xfrm>
            <a:custGeom>
              <a:avLst/>
              <a:gdLst/>
              <a:ahLst/>
              <a:cxnLst/>
              <a:rect l="l" t="t" r="r" b="b"/>
              <a:pathLst>
                <a:path w="449" h="450" extrusionOk="0">
                  <a:moveTo>
                    <a:pt x="1" y="1"/>
                  </a:moveTo>
                  <a:cubicBezTo>
                    <a:pt x="1" y="1"/>
                    <a:pt x="1" y="449"/>
                    <a:pt x="225" y="449"/>
                  </a:cubicBezTo>
                  <a:cubicBezTo>
                    <a:pt x="449" y="449"/>
                    <a:pt x="449" y="1"/>
                    <a:pt x="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64" name="Google Shape;8064;p12"/>
            <p:cNvSpPr/>
            <p:nvPr/>
          </p:nvSpPr>
          <p:spPr>
            <a:xfrm>
              <a:off x="6100725" y="3681175"/>
              <a:ext cx="14150" cy="8275"/>
            </a:xfrm>
            <a:custGeom>
              <a:avLst/>
              <a:gdLst/>
              <a:ahLst/>
              <a:cxnLst/>
              <a:rect l="l" t="t" r="r" b="b"/>
              <a:pathLst>
                <a:path w="566" h="331" extrusionOk="0">
                  <a:moveTo>
                    <a:pt x="101" y="1"/>
                  </a:moveTo>
                  <a:cubicBezTo>
                    <a:pt x="0" y="1"/>
                    <a:pt x="452" y="331"/>
                    <a:pt x="532" y="331"/>
                  </a:cubicBezTo>
                  <a:cubicBezTo>
                    <a:pt x="566" y="331"/>
                    <a:pt x="535" y="273"/>
                    <a:pt x="371" y="110"/>
                  </a:cubicBezTo>
                  <a:cubicBezTo>
                    <a:pt x="213" y="31"/>
                    <a:pt x="132" y="1"/>
                    <a:pt x="10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65" name="Google Shape;8065;p12"/>
            <p:cNvSpPr/>
            <p:nvPr/>
          </p:nvSpPr>
          <p:spPr>
            <a:xfrm>
              <a:off x="5986725" y="1235450"/>
              <a:ext cx="16850" cy="11225"/>
            </a:xfrm>
            <a:custGeom>
              <a:avLst/>
              <a:gdLst/>
              <a:ahLst/>
              <a:cxnLst/>
              <a:rect l="l" t="t" r="r" b="b"/>
              <a:pathLst>
                <a:path w="674" h="449" extrusionOk="0">
                  <a:moveTo>
                    <a:pt x="449" y="0"/>
                  </a:moveTo>
                  <a:cubicBezTo>
                    <a:pt x="1" y="0"/>
                    <a:pt x="449" y="448"/>
                    <a:pt x="673" y="448"/>
                  </a:cubicBezTo>
                  <a:cubicBezTo>
                    <a:pt x="673" y="448"/>
                    <a:pt x="673" y="0"/>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66" name="Google Shape;8066;p12"/>
            <p:cNvSpPr/>
            <p:nvPr/>
          </p:nvSpPr>
          <p:spPr>
            <a:xfrm>
              <a:off x="5977450" y="1641725"/>
              <a:ext cx="14175" cy="8275"/>
            </a:xfrm>
            <a:custGeom>
              <a:avLst/>
              <a:gdLst/>
              <a:ahLst/>
              <a:cxnLst/>
              <a:rect l="l" t="t" r="r" b="b"/>
              <a:pathLst>
                <a:path w="567" h="331" extrusionOk="0">
                  <a:moveTo>
                    <a:pt x="102" y="1"/>
                  </a:moveTo>
                  <a:cubicBezTo>
                    <a:pt x="1" y="1"/>
                    <a:pt x="452" y="331"/>
                    <a:pt x="532" y="331"/>
                  </a:cubicBezTo>
                  <a:cubicBezTo>
                    <a:pt x="566" y="331"/>
                    <a:pt x="535" y="273"/>
                    <a:pt x="372" y="110"/>
                  </a:cubicBezTo>
                  <a:cubicBezTo>
                    <a:pt x="214" y="31"/>
                    <a:pt x="132" y="1"/>
                    <a:pt x="102"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67" name="Google Shape;8067;p12"/>
            <p:cNvSpPr/>
            <p:nvPr/>
          </p:nvSpPr>
          <p:spPr>
            <a:xfrm>
              <a:off x="5981125" y="2165525"/>
              <a:ext cx="20575" cy="17725"/>
            </a:xfrm>
            <a:custGeom>
              <a:avLst/>
              <a:gdLst/>
              <a:ahLst/>
              <a:cxnLst/>
              <a:rect l="l" t="t" r="r" b="b"/>
              <a:pathLst>
                <a:path w="823" h="709" extrusionOk="0">
                  <a:moveTo>
                    <a:pt x="225" y="1"/>
                  </a:moveTo>
                  <a:cubicBezTo>
                    <a:pt x="225" y="449"/>
                    <a:pt x="1" y="1"/>
                    <a:pt x="1" y="673"/>
                  </a:cubicBezTo>
                  <a:cubicBezTo>
                    <a:pt x="75" y="698"/>
                    <a:pt x="144" y="709"/>
                    <a:pt x="207" y="709"/>
                  </a:cubicBezTo>
                  <a:cubicBezTo>
                    <a:pt x="712" y="709"/>
                    <a:pt x="822" y="1"/>
                    <a:pt x="22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68" name="Google Shape;8068;p12"/>
            <p:cNvSpPr/>
            <p:nvPr/>
          </p:nvSpPr>
          <p:spPr>
            <a:xfrm>
              <a:off x="5969925" y="2092700"/>
              <a:ext cx="19225" cy="9275"/>
            </a:xfrm>
            <a:custGeom>
              <a:avLst/>
              <a:gdLst/>
              <a:ahLst/>
              <a:cxnLst/>
              <a:rect l="l" t="t" r="r" b="b"/>
              <a:pathLst>
                <a:path w="769" h="371" extrusionOk="0">
                  <a:moveTo>
                    <a:pt x="673" y="0"/>
                  </a:moveTo>
                  <a:cubicBezTo>
                    <a:pt x="449" y="0"/>
                    <a:pt x="224" y="0"/>
                    <a:pt x="0" y="224"/>
                  </a:cubicBezTo>
                  <a:cubicBezTo>
                    <a:pt x="128" y="224"/>
                    <a:pt x="403" y="371"/>
                    <a:pt x="573" y="371"/>
                  </a:cubicBezTo>
                  <a:cubicBezTo>
                    <a:pt x="700" y="371"/>
                    <a:pt x="769" y="288"/>
                    <a:pt x="67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69" name="Google Shape;8069;p12"/>
            <p:cNvSpPr/>
            <p:nvPr/>
          </p:nvSpPr>
          <p:spPr>
            <a:xfrm>
              <a:off x="5967125" y="2131900"/>
              <a:ext cx="28025" cy="4225"/>
            </a:xfrm>
            <a:custGeom>
              <a:avLst/>
              <a:gdLst/>
              <a:ahLst/>
              <a:cxnLst/>
              <a:rect l="l" t="t" r="r" b="b"/>
              <a:pathLst>
                <a:path w="1121" h="169" extrusionOk="0">
                  <a:moveTo>
                    <a:pt x="561" y="1"/>
                  </a:moveTo>
                  <a:cubicBezTo>
                    <a:pt x="0" y="113"/>
                    <a:pt x="280" y="169"/>
                    <a:pt x="561" y="169"/>
                  </a:cubicBezTo>
                  <a:cubicBezTo>
                    <a:pt x="841" y="169"/>
                    <a:pt x="1121" y="113"/>
                    <a:pt x="56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70" name="Google Shape;8070;p12"/>
            <p:cNvSpPr/>
            <p:nvPr/>
          </p:nvSpPr>
          <p:spPr>
            <a:xfrm>
              <a:off x="5947500" y="4042500"/>
              <a:ext cx="25250" cy="4225"/>
            </a:xfrm>
            <a:custGeom>
              <a:avLst/>
              <a:gdLst/>
              <a:ahLst/>
              <a:cxnLst/>
              <a:rect l="l" t="t" r="r" b="b"/>
              <a:pathLst>
                <a:path w="1010" h="169" extrusionOk="0">
                  <a:moveTo>
                    <a:pt x="449" y="1"/>
                  </a:moveTo>
                  <a:lnTo>
                    <a:pt x="449" y="1"/>
                  </a:lnTo>
                  <a:cubicBezTo>
                    <a:pt x="1" y="113"/>
                    <a:pt x="281" y="169"/>
                    <a:pt x="533" y="169"/>
                  </a:cubicBezTo>
                  <a:cubicBezTo>
                    <a:pt x="785" y="169"/>
                    <a:pt x="1009" y="113"/>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71" name="Google Shape;8071;p12"/>
            <p:cNvSpPr/>
            <p:nvPr/>
          </p:nvSpPr>
          <p:spPr>
            <a:xfrm>
              <a:off x="5947500" y="2131900"/>
              <a:ext cx="11250" cy="11250"/>
            </a:xfrm>
            <a:custGeom>
              <a:avLst/>
              <a:gdLst/>
              <a:ahLst/>
              <a:cxnLst/>
              <a:rect l="l" t="t" r="r" b="b"/>
              <a:pathLst>
                <a:path w="450" h="450" extrusionOk="0">
                  <a:moveTo>
                    <a:pt x="225" y="1"/>
                  </a:moveTo>
                  <a:cubicBezTo>
                    <a:pt x="1" y="1"/>
                    <a:pt x="225" y="449"/>
                    <a:pt x="449" y="449"/>
                  </a:cubicBezTo>
                  <a:cubicBezTo>
                    <a:pt x="449" y="225"/>
                    <a:pt x="449" y="1"/>
                    <a:pt x="22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72" name="Google Shape;8072;p12"/>
            <p:cNvSpPr/>
            <p:nvPr/>
          </p:nvSpPr>
          <p:spPr>
            <a:xfrm>
              <a:off x="5927625" y="1638850"/>
              <a:ext cx="31125" cy="13450"/>
            </a:xfrm>
            <a:custGeom>
              <a:avLst/>
              <a:gdLst/>
              <a:ahLst/>
              <a:cxnLst/>
              <a:rect l="l" t="t" r="r" b="b"/>
              <a:pathLst>
                <a:path w="1245" h="538" extrusionOk="0">
                  <a:moveTo>
                    <a:pt x="124" y="1"/>
                  </a:moveTo>
                  <a:cubicBezTo>
                    <a:pt x="0" y="371"/>
                    <a:pt x="352" y="537"/>
                    <a:pt x="656" y="537"/>
                  </a:cubicBezTo>
                  <a:cubicBezTo>
                    <a:pt x="905" y="537"/>
                    <a:pt x="1121" y="426"/>
                    <a:pt x="1020" y="225"/>
                  </a:cubicBezTo>
                  <a:cubicBezTo>
                    <a:pt x="348" y="225"/>
                    <a:pt x="1244" y="1"/>
                    <a:pt x="12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73" name="Google Shape;8073;p12"/>
            <p:cNvSpPr/>
            <p:nvPr/>
          </p:nvSpPr>
          <p:spPr>
            <a:xfrm>
              <a:off x="5927750" y="1753925"/>
              <a:ext cx="16250" cy="13825"/>
            </a:xfrm>
            <a:custGeom>
              <a:avLst/>
              <a:gdLst/>
              <a:ahLst/>
              <a:cxnLst/>
              <a:rect l="l" t="t" r="r" b="b"/>
              <a:pathLst>
                <a:path w="650" h="553" extrusionOk="0">
                  <a:moveTo>
                    <a:pt x="435" y="1"/>
                  </a:moveTo>
                  <a:cubicBezTo>
                    <a:pt x="239" y="1"/>
                    <a:pt x="0" y="411"/>
                    <a:pt x="567" y="552"/>
                  </a:cubicBezTo>
                  <a:cubicBezTo>
                    <a:pt x="649" y="140"/>
                    <a:pt x="550" y="1"/>
                    <a:pt x="43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74" name="Google Shape;8074;p12"/>
            <p:cNvSpPr/>
            <p:nvPr/>
          </p:nvSpPr>
          <p:spPr>
            <a:xfrm>
              <a:off x="5917550" y="2237500"/>
              <a:ext cx="25575" cy="12975"/>
            </a:xfrm>
            <a:custGeom>
              <a:avLst/>
              <a:gdLst/>
              <a:ahLst/>
              <a:cxnLst/>
              <a:rect l="l" t="t" r="r" b="b"/>
              <a:pathLst>
                <a:path w="1023" h="519" extrusionOk="0">
                  <a:moveTo>
                    <a:pt x="181" y="0"/>
                  </a:moveTo>
                  <a:cubicBezTo>
                    <a:pt x="0" y="0"/>
                    <a:pt x="604" y="518"/>
                    <a:pt x="872" y="518"/>
                  </a:cubicBezTo>
                  <a:cubicBezTo>
                    <a:pt x="969" y="518"/>
                    <a:pt x="1022" y="449"/>
                    <a:pt x="975" y="259"/>
                  </a:cubicBezTo>
                  <a:lnTo>
                    <a:pt x="751" y="259"/>
                  </a:lnTo>
                  <a:cubicBezTo>
                    <a:pt x="419" y="70"/>
                    <a:pt x="248" y="0"/>
                    <a:pt x="18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75" name="Google Shape;8075;p12"/>
            <p:cNvSpPr/>
            <p:nvPr/>
          </p:nvSpPr>
          <p:spPr>
            <a:xfrm>
              <a:off x="5915500" y="1693750"/>
              <a:ext cx="9625" cy="12375"/>
            </a:xfrm>
            <a:custGeom>
              <a:avLst/>
              <a:gdLst/>
              <a:ahLst/>
              <a:cxnLst/>
              <a:rect l="l" t="t" r="r" b="b"/>
              <a:pathLst>
                <a:path w="385" h="495" extrusionOk="0">
                  <a:moveTo>
                    <a:pt x="90" y="0"/>
                  </a:moveTo>
                  <a:cubicBezTo>
                    <a:pt x="0" y="0"/>
                    <a:pt x="192" y="494"/>
                    <a:pt x="384" y="494"/>
                  </a:cubicBezTo>
                  <a:cubicBezTo>
                    <a:pt x="384" y="270"/>
                    <a:pt x="384" y="46"/>
                    <a:pt x="160" y="46"/>
                  </a:cubicBezTo>
                  <a:cubicBezTo>
                    <a:pt x="128" y="14"/>
                    <a:pt x="105" y="0"/>
                    <a:pt x="9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76" name="Google Shape;8076;p12"/>
            <p:cNvSpPr/>
            <p:nvPr/>
          </p:nvSpPr>
          <p:spPr>
            <a:xfrm>
              <a:off x="5813050" y="3997675"/>
              <a:ext cx="22425" cy="16850"/>
            </a:xfrm>
            <a:custGeom>
              <a:avLst/>
              <a:gdLst/>
              <a:ahLst/>
              <a:cxnLst/>
              <a:rect l="l" t="t" r="r" b="b"/>
              <a:pathLst>
                <a:path w="897" h="674" extrusionOk="0">
                  <a:moveTo>
                    <a:pt x="0" y="1"/>
                  </a:moveTo>
                  <a:cubicBezTo>
                    <a:pt x="0" y="225"/>
                    <a:pt x="224" y="449"/>
                    <a:pt x="448" y="673"/>
                  </a:cubicBezTo>
                  <a:cubicBezTo>
                    <a:pt x="897" y="673"/>
                    <a:pt x="448" y="1"/>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77" name="Google Shape;8077;p12"/>
            <p:cNvSpPr/>
            <p:nvPr/>
          </p:nvSpPr>
          <p:spPr>
            <a:xfrm>
              <a:off x="5772075" y="1756525"/>
              <a:ext cx="24825" cy="6475"/>
            </a:xfrm>
            <a:custGeom>
              <a:avLst/>
              <a:gdLst/>
              <a:ahLst/>
              <a:cxnLst/>
              <a:rect l="l" t="t" r="r" b="b"/>
              <a:pathLst>
                <a:path w="993" h="259" extrusionOk="0">
                  <a:moveTo>
                    <a:pt x="518" y="0"/>
                  </a:moveTo>
                  <a:lnTo>
                    <a:pt x="518" y="0"/>
                  </a:lnTo>
                  <a:cubicBezTo>
                    <a:pt x="1" y="129"/>
                    <a:pt x="454" y="259"/>
                    <a:pt x="715" y="259"/>
                  </a:cubicBezTo>
                  <a:cubicBezTo>
                    <a:pt x="905" y="259"/>
                    <a:pt x="992" y="190"/>
                    <a:pt x="51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78" name="Google Shape;8078;p12"/>
            <p:cNvSpPr/>
            <p:nvPr/>
          </p:nvSpPr>
          <p:spPr>
            <a:xfrm>
              <a:off x="5684175" y="1902200"/>
              <a:ext cx="9625" cy="12375"/>
            </a:xfrm>
            <a:custGeom>
              <a:avLst/>
              <a:gdLst/>
              <a:ahLst/>
              <a:cxnLst/>
              <a:rect l="l" t="t" r="r" b="b"/>
              <a:pathLst>
                <a:path w="385" h="495" extrusionOk="0">
                  <a:moveTo>
                    <a:pt x="0" y="0"/>
                  </a:moveTo>
                  <a:cubicBezTo>
                    <a:pt x="0" y="224"/>
                    <a:pt x="0" y="448"/>
                    <a:pt x="224" y="448"/>
                  </a:cubicBezTo>
                  <a:cubicBezTo>
                    <a:pt x="256" y="480"/>
                    <a:pt x="279" y="494"/>
                    <a:pt x="294" y="494"/>
                  </a:cubicBezTo>
                  <a:cubicBezTo>
                    <a:pt x="385" y="494"/>
                    <a:pt x="192" y="0"/>
                    <a:pt x="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79" name="Google Shape;8079;p12"/>
            <p:cNvSpPr/>
            <p:nvPr/>
          </p:nvSpPr>
          <p:spPr>
            <a:xfrm>
              <a:off x="5615075" y="1834950"/>
              <a:ext cx="18700" cy="10000"/>
            </a:xfrm>
            <a:custGeom>
              <a:avLst/>
              <a:gdLst/>
              <a:ahLst/>
              <a:cxnLst/>
              <a:rect l="l" t="t" r="r" b="b"/>
              <a:pathLst>
                <a:path w="748" h="400" extrusionOk="0">
                  <a:moveTo>
                    <a:pt x="747" y="1"/>
                  </a:moveTo>
                  <a:cubicBezTo>
                    <a:pt x="0" y="1"/>
                    <a:pt x="249" y="399"/>
                    <a:pt x="498" y="399"/>
                  </a:cubicBezTo>
                  <a:cubicBezTo>
                    <a:pt x="623" y="399"/>
                    <a:pt x="747" y="300"/>
                    <a:pt x="74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80" name="Google Shape;8080;p12"/>
            <p:cNvSpPr/>
            <p:nvPr/>
          </p:nvSpPr>
          <p:spPr>
            <a:xfrm>
              <a:off x="5560900" y="1157000"/>
              <a:ext cx="22450" cy="50450"/>
            </a:xfrm>
            <a:custGeom>
              <a:avLst/>
              <a:gdLst/>
              <a:ahLst/>
              <a:cxnLst/>
              <a:rect l="l" t="t" r="r" b="b"/>
              <a:pathLst>
                <a:path w="898" h="2018" extrusionOk="0">
                  <a:moveTo>
                    <a:pt x="1" y="1"/>
                  </a:moveTo>
                  <a:lnTo>
                    <a:pt x="1" y="1"/>
                  </a:lnTo>
                  <a:cubicBezTo>
                    <a:pt x="449" y="449"/>
                    <a:pt x="1" y="1569"/>
                    <a:pt x="673" y="2018"/>
                  </a:cubicBezTo>
                  <a:cubicBezTo>
                    <a:pt x="673" y="1345"/>
                    <a:pt x="897" y="449"/>
                    <a:pt x="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81" name="Google Shape;8081;p12"/>
            <p:cNvSpPr/>
            <p:nvPr/>
          </p:nvSpPr>
          <p:spPr>
            <a:xfrm>
              <a:off x="5560900" y="1213025"/>
              <a:ext cx="11225" cy="11250"/>
            </a:xfrm>
            <a:custGeom>
              <a:avLst/>
              <a:gdLst/>
              <a:ahLst/>
              <a:cxnLst/>
              <a:rect l="l" t="t" r="r" b="b"/>
              <a:pathLst>
                <a:path w="449" h="450" extrusionOk="0">
                  <a:moveTo>
                    <a:pt x="225" y="1"/>
                  </a:moveTo>
                  <a:cubicBezTo>
                    <a:pt x="1" y="1"/>
                    <a:pt x="225" y="449"/>
                    <a:pt x="449" y="449"/>
                  </a:cubicBezTo>
                  <a:cubicBezTo>
                    <a:pt x="449" y="225"/>
                    <a:pt x="449" y="1"/>
                    <a:pt x="22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82" name="Google Shape;8082;p12"/>
            <p:cNvSpPr/>
            <p:nvPr/>
          </p:nvSpPr>
          <p:spPr>
            <a:xfrm>
              <a:off x="5555300" y="2014250"/>
              <a:ext cx="11225" cy="11225"/>
            </a:xfrm>
            <a:custGeom>
              <a:avLst/>
              <a:gdLst/>
              <a:ahLst/>
              <a:cxnLst/>
              <a:rect l="l" t="t" r="r" b="b"/>
              <a:pathLst>
                <a:path w="449" h="449" extrusionOk="0">
                  <a:moveTo>
                    <a:pt x="225" y="0"/>
                  </a:moveTo>
                  <a:cubicBezTo>
                    <a:pt x="1" y="0"/>
                    <a:pt x="225" y="449"/>
                    <a:pt x="449" y="449"/>
                  </a:cubicBezTo>
                  <a:cubicBezTo>
                    <a:pt x="449" y="225"/>
                    <a:pt x="449" y="0"/>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83" name="Google Shape;8083;p12"/>
            <p:cNvSpPr/>
            <p:nvPr/>
          </p:nvSpPr>
          <p:spPr>
            <a:xfrm>
              <a:off x="5537050" y="1274675"/>
              <a:ext cx="24975" cy="10625"/>
            </a:xfrm>
            <a:custGeom>
              <a:avLst/>
              <a:gdLst/>
              <a:ahLst/>
              <a:cxnLst/>
              <a:rect l="l" t="t" r="r" b="b"/>
              <a:pathLst>
                <a:path w="999" h="425" extrusionOk="0">
                  <a:moveTo>
                    <a:pt x="507" y="0"/>
                  </a:moveTo>
                  <a:lnTo>
                    <a:pt x="507" y="0"/>
                  </a:lnTo>
                  <a:cubicBezTo>
                    <a:pt x="1" y="304"/>
                    <a:pt x="134" y="424"/>
                    <a:pt x="350" y="424"/>
                  </a:cubicBezTo>
                  <a:cubicBezTo>
                    <a:pt x="613" y="424"/>
                    <a:pt x="998" y="246"/>
                    <a:pt x="50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84" name="Google Shape;8084;p12"/>
            <p:cNvSpPr/>
            <p:nvPr/>
          </p:nvSpPr>
          <p:spPr>
            <a:xfrm>
              <a:off x="5396200" y="2316800"/>
              <a:ext cx="19850" cy="14825"/>
            </a:xfrm>
            <a:custGeom>
              <a:avLst/>
              <a:gdLst/>
              <a:ahLst/>
              <a:cxnLst/>
              <a:rect l="l" t="t" r="r" b="b"/>
              <a:pathLst>
                <a:path w="794" h="593" extrusionOk="0">
                  <a:moveTo>
                    <a:pt x="313" y="1"/>
                  </a:moveTo>
                  <a:cubicBezTo>
                    <a:pt x="1" y="417"/>
                    <a:pt x="173" y="592"/>
                    <a:pt x="356" y="592"/>
                  </a:cubicBezTo>
                  <a:cubicBezTo>
                    <a:pt x="567" y="592"/>
                    <a:pt x="793" y="361"/>
                    <a:pt x="31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85" name="Google Shape;8085;p12"/>
            <p:cNvSpPr/>
            <p:nvPr/>
          </p:nvSpPr>
          <p:spPr>
            <a:xfrm>
              <a:off x="5308775" y="3103675"/>
              <a:ext cx="26925" cy="14375"/>
            </a:xfrm>
            <a:custGeom>
              <a:avLst/>
              <a:gdLst/>
              <a:ahLst/>
              <a:cxnLst/>
              <a:rect l="l" t="t" r="r" b="b"/>
              <a:pathLst>
                <a:path w="1077" h="575" extrusionOk="0">
                  <a:moveTo>
                    <a:pt x="201" y="1"/>
                  </a:moveTo>
                  <a:cubicBezTo>
                    <a:pt x="117" y="1"/>
                    <a:pt x="45" y="37"/>
                    <a:pt x="0" y="126"/>
                  </a:cubicBezTo>
                  <a:cubicBezTo>
                    <a:pt x="449" y="126"/>
                    <a:pt x="449" y="574"/>
                    <a:pt x="897" y="574"/>
                  </a:cubicBezTo>
                  <a:cubicBezTo>
                    <a:pt x="1076" y="574"/>
                    <a:pt x="538" y="1"/>
                    <a:pt x="20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86" name="Google Shape;8086;p12"/>
            <p:cNvSpPr/>
            <p:nvPr/>
          </p:nvSpPr>
          <p:spPr>
            <a:xfrm>
              <a:off x="5263950" y="3074950"/>
              <a:ext cx="28050" cy="15725"/>
            </a:xfrm>
            <a:custGeom>
              <a:avLst/>
              <a:gdLst/>
              <a:ahLst/>
              <a:cxnLst/>
              <a:rect l="l" t="t" r="r" b="b"/>
              <a:pathLst>
                <a:path w="1122" h="629" extrusionOk="0">
                  <a:moveTo>
                    <a:pt x="239" y="1"/>
                  </a:moveTo>
                  <a:cubicBezTo>
                    <a:pt x="141" y="1"/>
                    <a:pt x="57" y="43"/>
                    <a:pt x="1" y="155"/>
                  </a:cubicBezTo>
                  <a:cubicBezTo>
                    <a:pt x="164" y="155"/>
                    <a:pt x="445" y="629"/>
                    <a:pt x="759" y="629"/>
                  </a:cubicBezTo>
                  <a:cubicBezTo>
                    <a:pt x="877" y="629"/>
                    <a:pt x="999" y="562"/>
                    <a:pt x="1121" y="379"/>
                  </a:cubicBezTo>
                  <a:cubicBezTo>
                    <a:pt x="953" y="379"/>
                    <a:pt x="533" y="1"/>
                    <a:pt x="23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87" name="Google Shape;8087;p12"/>
            <p:cNvSpPr/>
            <p:nvPr/>
          </p:nvSpPr>
          <p:spPr>
            <a:xfrm>
              <a:off x="5100825" y="2899500"/>
              <a:ext cx="24800" cy="6500"/>
            </a:xfrm>
            <a:custGeom>
              <a:avLst/>
              <a:gdLst/>
              <a:ahLst/>
              <a:cxnLst/>
              <a:rect l="l" t="t" r="r" b="b"/>
              <a:pathLst>
                <a:path w="992" h="260" extrusionOk="0">
                  <a:moveTo>
                    <a:pt x="474" y="1"/>
                  </a:moveTo>
                  <a:cubicBezTo>
                    <a:pt x="1" y="190"/>
                    <a:pt x="88" y="260"/>
                    <a:pt x="278" y="260"/>
                  </a:cubicBezTo>
                  <a:cubicBezTo>
                    <a:pt x="538" y="260"/>
                    <a:pt x="992" y="130"/>
                    <a:pt x="47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88" name="Google Shape;8088;p12"/>
            <p:cNvSpPr/>
            <p:nvPr/>
          </p:nvSpPr>
          <p:spPr>
            <a:xfrm>
              <a:off x="5079050" y="1829350"/>
              <a:ext cx="25250" cy="4225"/>
            </a:xfrm>
            <a:custGeom>
              <a:avLst/>
              <a:gdLst/>
              <a:ahLst/>
              <a:cxnLst/>
              <a:rect l="l" t="t" r="r" b="b"/>
              <a:pathLst>
                <a:path w="1010" h="169" extrusionOk="0">
                  <a:moveTo>
                    <a:pt x="449" y="1"/>
                  </a:moveTo>
                  <a:cubicBezTo>
                    <a:pt x="1" y="113"/>
                    <a:pt x="281" y="169"/>
                    <a:pt x="533" y="169"/>
                  </a:cubicBezTo>
                  <a:cubicBezTo>
                    <a:pt x="785" y="169"/>
                    <a:pt x="1009" y="113"/>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89" name="Google Shape;8089;p12"/>
            <p:cNvSpPr/>
            <p:nvPr/>
          </p:nvSpPr>
          <p:spPr>
            <a:xfrm>
              <a:off x="5067850" y="3952100"/>
              <a:ext cx="33650" cy="13850"/>
            </a:xfrm>
            <a:custGeom>
              <a:avLst/>
              <a:gdLst/>
              <a:ahLst/>
              <a:cxnLst/>
              <a:rect l="l" t="t" r="r" b="b"/>
              <a:pathLst>
                <a:path w="1346" h="554" extrusionOk="0">
                  <a:moveTo>
                    <a:pt x="244" y="0"/>
                  </a:moveTo>
                  <a:cubicBezTo>
                    <a:pt x="145" y="0"/>
                    <a:pt x="64" y="65"/>
                    <a:pt x="0" y="255"/>
                  </a:cubicBezTo>
                  <a:cubicBezTo>
                    <a:pt x="150" y="255"/>
                    <a:pt x="698" y="554"/>
                    <a:pt x="1046" y="554"/>
                  </a:cubicBezTo>
                  <a:cubicBezTo>
                    <a:pt x="1221" y="554"/>
                    <a:pt x="1345" y="479"/>
                    <a:pt x="1345" y="255"/>
                  </a:cubicBezTo>
                  <a:lnTo>
                    <a:pt x="1345" y="255"/>
                  </a:lnTo>
                  <a:cubicBezTo>
                    <a:pt x="1267" y="281"/>
                    <a:pt x="1192" y="292"/>
                    <a:pt x="1120" y="292"/>
                  </a:cubicBezTo>
                  <a:cubicBezTo>
                    <a:pt x="747" y="292"/>
                    <a:pt x="455" y="0"/>
                    <a:pt x="24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90" name="Google Shape;8090;p12"/>
            <p:cNvSpPr/>
            <p:nvPr/>
          </p:nvSpPr>
          <p:spPr>
            <a:xfrm>
              <a:off x="4950175" y="4479525"/>
              <a:ext cx="72875" cy="61675"/>
            </a:xfrm>
            <a:custGeom>
              <a:avLst/>
              <a:gdLst/>
              <a:ahLst/>
              <a:cxnLst/>
              <a:rect l="l" t="t" r="r" b="b"/>
              <a:pathLst>
                <a:path w="2915" h="2467" extrusionOk="0">
                  <a:moveTo>
                    <a:pt x="2914" y="1"/>
                  </a:moveTo>
                  <a:cubicBezTo>
                    <a:pt x="1794" y="449"/>
                    <a:pt x="673" y="1345"/>
                    <a:pt x="1" y="2466"/>
                  </a:cubicBezTo>
                  <a:cubicBezTo>
                    <a:pt x="1122" y="2018"/>
                    <a:pt x="2242" y="1121"/>
                    <a:pt x="291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91" name="Google Shape;8091;p12"/>
            <p:cNvSpPr/>
            <p:nvPr/>
          </p:nvSpPr>
          <p:spPr>
            <a:xfrm>
              <a:off x="4989400" y="3594275"/>
              <a:ext cx="22450" cy="9975"/>
            </a:xfrm>
            <a:custGeom>
              <a:avLst/>
              <a:gdLst/>
              <a:ahLst/>
              <a:cxnLst/>
              <a:rect l="l" t="t" r="r" b="b"/>
              <a:pathLst>
                <a:path w="898" h="399" extrusionOk="0">
                  <a:moveTo>
                    <a:pt x="897" y="0"/>
                  </a:moveTo>
                  <a:cubicBezTo>
                    <a:pt x="1" y="0"/>
                    <a:pt x="300" y="399"/>
                    <a:pt x="598" y="399"/>
                  </a:cubicBezTo>
                  <a:cubicBezTo>
                    <a:pt x="748" y="399"/>
                    <a:pt x="897" y="299"/>
                    <a:pt x="89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92" name="Google Shape;8092;p12"/>
            <p:cNvSpPr/>
            <p:nvPr/>
          </p:nvSpPr>
          <p:spPr>
            <a:xfrm>
              <a:off x="4989400" y="3812775"/>
              <a:ext cx="16850" cy="5625"/>
            </a:xfrm>
            <a:custGeom>
              <a:avLst/>
              <a:gdLst/>
              <a:ahLst/>
              <a:cxnLst/>
              <a:rect l="l" t="t" r="r" b="b"/>
              <a:pathLst>
                <a:path w="674" h="225" extrusionOk="0">
                  <a:moveTo>
                    <a:pt x="1" y="1"/>
                  </a:moveTo>
                  <a:cubicBezTo>
                    <a:pt x="1" y="1"/>
                    <a:pt x="1" y="225"/>
                    <a:pt x="225" y="225"/>
                  </a:cubicBezTo>
                  <a:cubicBezTo>
                    <a:pt x="673" y="225"/>
                    <a:pt x="449" y="1"/>
                    <a:pt x="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93" name="Google Shape;8093;p12"/>
            <p:cNvSpPr/>
            <p:nvPr/>
          </p:nvSpPr>
          <p:spPr>
            <a:xfrm>
              <a:off x="4983800" y="2725825"/>
              <a:ext cx="11225" cy="11225"/>
            </a:xfrm>
            <a:custGeom>
              <a:avLst/>
              <a:gdLst/>
              <a:ahLst/>
              <a:cxnLst/>
              <a:rect l="l" t="t" r="r" b="b"/>
              <a:pathLst>
                <a:path w="449" h="449" extrusionOk="0">
                  <a:moveTo>
                    <a:pt x="1" y="0"/>
                  </a:moveTo>
                  <a:cubicBezTo>
                    <a:pt x="1" y="224"/>
                    <a:pt x="1" y="448"/>
                    <a:pt x="225" y="448"/>
                  </a:cubicBezTo>
                  <a:cubicBezTo>
                    <a:pt x="449" y="448"/>
                    <a:pt x="225" y="0"/>
                    <a:pt x="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94" name="Google Shape;8094;p12"/>
            <p:cNvSpPr/>
            <p:nvPr/>
          </p:nvSpPr>
          <p:spPr>
            <a:xfrm>
              <a:off x="4965250" y="2696075"/>
              <a:ext cx="22450" cy="12950"/>
            </a:xfrm>
            <a:custGeom>
              <a:avLst/>
              <a:gdLst/>
              <a:ahLst/>
              <a:cxnLst/>
              <a:rect l="l" t="t" r="r" b="b"/>
              <a:pathLst>
                <a:path w="898" h="518" extrusionOk="0">
                  <a:moveTo>
                    <a:pt x="620" y="0"/>
                  </a:moveTo>
                  <a:cubicBezTo>
                    <a:pt x="380" y="0"/>
                    <a:pt x="1" y="259"/>
                    <a:pt x="519" y="518"/>
                  </a:cubicBezTo>
                  <a:cubicBezTo>
                    <a:pt x="897" y="139"/>
                    <a:pt x="796" y="0"/>
                    <a:pt x="62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95" name="Google Shape;8095;p12"/>
            <p:cNvSpPr/>
            <p:nvPr/>
          </p:nvSpPr>
          <p:spPr>
            <a:xfrm>
              <a:off x="4935775" y="2859150"/>
              <a:ext cx="25650" cy="12375"/>
            </a:xfrm>
            <a:custGeom>
              <a:avLst/>
              <a:gdLst/>
              <a:ahLst/>
              <a:cxnLst/>
              <a:rect l="l" t="t" r="r" b="b"/>
              <a:pathLst>
                <a:path w="1026" h="495" extrusionOk="0">
                  <a:moveTo>
                    <a:pt x="824" y="0"/>
                  </a:moveTo>
                  <a:cubicBezTo>
                    <a:pt x="412" y="0"/>
                    <a:pt x="1" y="494"/>
                    <a:pt x="577" y="494"/>
                  </a:cubicBezTo>
                  <a:cubicBezTo>
                    <a:pt x="577" y="270"/>
                    <a:pt x="1025" y="270"/>
                    <a:pt x="1025" y="46"/>
                  </a:cubicBezTo>
                  <a:cubicBezTo>
                    <a:pt x="961" y="14"/>
                    <a:pt x="893" y="0"/>
                    <a:pt x="8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96" name="Google Shape;8096;p12"/>
            <p:cNvSpPr/>
            <p:nvPr/>
          </p:nvSpPr>
          <p:spPr>
            <a:xfrm>
              <a:off x="4849325" y="3835200"/>
              <a:ext cx="11250" cy="11225"/>
            </a:xfrm>
            <a:custGeom>
              <a:avLst/>
              <a:gdLst/>
              <a:ahLst/>
              <a:cxnLst/>
              <a:rect l="l" t="t" r="r" b="b"/>
              <a:pathLst>
                <a:path w="450" h="449" extrusionOk="0">
                  <a:moveTo>
                    <a:pt x="1" y="0"/>
                  </a:moveTo>
                  <a:cubicBezTo>
                    <a:pt x="1" y="224"/>
                    <a:pt x="1" y="449"/>
                    <a:pt x="449" y="449"/>
                  </a:cubicBezTo>
                  <a:cubicBezTo>
                    <a:pt x="449" y="224"/>
                    <a:pt x="449" y="0"/>
                    <a:pt x="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97" name="Google Shape;8097;p12"/>
            <p:cNvSpPr/>
            <p:nvPr/>
          </p:nvSpPr>
          <p:spPr>
            <a:xfrm>
              <a:off x="4814750" y="2847525"/>
              <a:ext cx="34600" cy="10875"/>
            </a:xfrm>
            <a:custGeom>
              <a:avLst/>
              <a:gdLst/>
              <a:ahLst/>
              <a:cxnLst/>
              <a:rect l="l" t="t" r="r" b="b"/>
              <a:pathLst>
                <a:path w="1384" h="435" extrusionOk="0">
                  <a:moveTo>
                    <a:pt x="509" y="0"/>
                  </a:moveTo>
                  <a:cubicBezTo>
                    <a:pt x="434" y="0"/>
                    <a:pt x="353" y="18"/>
                    <a:pt x="263" y="63"/>
                  </a:cubicBezTo>
                  <a:cubicBezTo>
                    <a:pt x="1" y="325"/>
                    <a:pt x="430" y="434"/>
                    <a:pt x="831" y="434"/>
                  </a:cubicBezTo>
                  <a:cubicBezTo>
                    <a:pt x="1115" y="434"/>
                    <a:pt x="1384" y="380"/>
                    <a:pt x="1384" y="287"/>
                  </a:cubicBezTo>
                  <a:cubicBezTo>
                    <a:pt x="1025" y="287"/>
                    <a:pt x="810" y="0"/>
                    <a:pt x="50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98" name="Google Shape;8098;p12"/>
            <p:cNvSpPr/>
            <p:nvPr/>
          </p:nvSpPr>
          <p:spPr>
            <a:xfrm>
              <a:off x="4815725" y="3149775"/>
              <a:ext cx="28025" cy="13875"/>
            </a:xfrm>
            <a:custGeom>
              <a:avLst/>
              <a:gdLst/>
              <a:ahLst/>
              <a:cxnLst/>
              <a:rect l="l" t="t" r="r" b="b"/>
              <a:pathLst>
                <a:path w="1121" h="555" extrusionOk="0">
                  <a:moveTo>
                    <a:pt x="291" y="0"/>
                  </a:moveTo>
                  <a:cubicBezTo>
                    <a:pt x="174" y="0"/>
                    <a:pt x="75" y="75"/>
                    <a:pt x="0" y="299"/>
                  </a:cubicBezTo>
                  <a:cubicBezTo>
                    <a:pt x="26" y="273"/>
                    <a:pt x="55" y="262"/>
                    <a:pt x="87" y="262"/>
                  </a:cubicBezTo>
                  <a:cubicBezTo>
                    <a:pt x="251" y="262"/>
                    <a:pt x="487" y="554"/>
                    <a:pt x="745" y="554"/>
                  </a:cubicBezTo>
                  <a:cubicBezTo>
                    <a:pt x="867" y="554"/>
                    <a:pt x="994" y="489"/>
                    <a:pt x="1121" y="299"/>
                  </a:cubicBezTo>
                  <a:cubicBezTo>
                    <a:pt x="822" y="299"/>
                    <a:pt x="523" y="0"/>
                    <a:pt x="29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99" name="Google Shape;8099;p12"/>
            <p:cNvSpPr/>
            <p:nvPr/>
          </p:nvSpPr>
          <p:spPr>
            <a:xfrm>
              <a:off x="4817650" y="3524300"/>
              <a:ext cx="14150" cy="8275"/>
            </a:xfrm>
            <a:custGeom>
              <a:avLst/>
              <a:gdLst/>
              <a:ahLst/>
              <a:cxnLst/>
              <a:rect l="l" t="t" r="r" b="b"/>
              <a:pathLst>
                <a:path w="566" h="331" extrusionOk="0">
                  <a:moveTo>
                    <a:pt x="101" y="1"/>
                  </a:moveTo>
                  <a:cubicBezTo>
                    <a:pt x="0" y="1"/>
                    <a:pt x="452" y="331"/>
                    <a:pt x="532" y="331"/>
                  </a:cubicBezTo>
                  <a:cubicBezTo>
                    <a:pt x="566" y="331"/>
                    <a:pt x="535" y="273"/>
                    <a:pt x="371" y="110"/>
                  </a:cubicBezTo>
                  <a:cubicBezTo>
                    <a:pt x="214" y="31"/>
                    <a:pt x="132" y="1"/>
                    <a:pt x="10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00" name="Google Shape;8100;p12"/>
            <p:cNvSpPr/>
            <p:nvPr/>
          </p:nvSpPr>
          <p:spPr>
            <a:xfrm>
              <a:off x="4784900" y="3235675"/>
              <a:ext cx="28050" cy="4225"/>
            </a:xfrm>
            <a:custGeom>
              <a:avLst/>
              <a:gdLst/>
              <a:ahLst/>
              <a:cxnLst/>
              <a:rect l="l" t="t" r="r" b="b"/>
              <a:pathLst>
                <a:path w="1122" h="169" extrusionOk="0">
                  <a:moveTo>
                    <a:pt x="561" y="1"/>
                  </a:moveTo>
                  <a:cubicBezTo>
                    <a:pt x="0" y="113"/>
                    <a:pt x="281" y="169"/>
                    <a:pt x="561" y="169"/>
                  </a:cubicBezTo>
                  <a:cubicBezTo>
                    <a:pt x="841" y="169"/>
                    <a:pt x="1121" y="113"/>
                    <a:pt x="56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01" name="Google Shape;8101;p12"/>
            <p:cNvSpPr/>
            <p:nvPr/>
          </p:nvSpPr>
          <p:spPr>
            <a:xfrm>
              <a:off x="4759675" y="2154325"/>
              <a:ext cx="33650" cy="28025"/>
            </a:xfrm>
            <a:custGeom>
              <a:avLst/>
              <a:gdLst/>
              <a:ahLst/>
              <a:cxnLst/>
              <a:rect l="l" t="t" r="r" b="b"/>
              <a:pathLst>
                <a:path w="1346" h="1121" extrusionOk="0">
                  <a:moveTo>
                    <a:pt x="449" y="0"/>
                  </a:moveTo>
                  <a:cubicBezTo>
                    <a:pt x="225" y="0"/>
                    <a:pt x="1" y="1121"/>
                    <a:pt x="449" y="1121"/>
                  </a:cubicBezTo>
                  <a:cubicBezTo>
                    <a:pt x="449" y="673"/>
                    <a:pt x="1346" y="224"/>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02" name="Google Shape;8102;p12"/>
            <p:cNvSpPr/>
            <p:nvPr/>
          </p:nvSpPr>
          <p:spPr>
            <a:xfrm>
              <a:off x="4765300" y="4301475"/>
              <a:ext cx="22425" cy="10000"/>
            </a:xfrm>
            <a:custGeom>
              <a:avLst/>
              <a:gdLst/>
              <a:ahLst/>
              <a:cxnLst/>
              <a:rect l="l" t="t" r="r" b="b"/>
              <a:pathLst>
                <a:path w="897" h="400" extrusionOk="0">
                  <a:moveTo>
                    <a:pt x="299" y="1"/>
                  </a:moveTo>
                  <a:cubicBezTo>
                    <a:pt x="149" y="1"/>
                    <a:pt x="0" y="100"/>
                    <a:pt x="0" y="399"/>
                  </a:cubicBezTo>
                  <a:cubicBezTo>
                    <a:pt x="897" y="399"/>
                    <a:pt x="598" y="1"/>
                    <a:pt x="29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03" name="Google Shape;8103;p12"/>
            <p:cNvSpPr/>
            <p:nvPr/>
          </p:nvSpPr>
          <p:spPr>
            <a:xfrm>
              <a:off x="4746625" y="1919000"/>
              <a:ext cx="18700" cy="9975"/>
            </a:xfrm>
            <a:custGeom>
              <a:avLst/>
              <a:gdLst/>
              <a:ahLst/>
              <a:cxnLst/>
              <a:rect l="l" t="t" r="r" b="b"/>
              <a:pathLst>
                <a:path w="748" h="399" extrusionOk="0">
                  <a:moveTo>
                    <a:pt x="747" y="0"/>
                  </a:moveTo>
                  <a:cubicBezTo>
                    <a:pt x="0" y="0"/>
                    <a:pt x="249" y="399"/>
                    <a:pt x="498" y="399"/>
                  </a:cubicBezTo>
                  <a:cubicBezTo>
                    <a:pt x="623" y="399"/>
                    <a:pt x="747" y="299"/>
                    <a:pt x="74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04" name="Google Shape;8104;p12"/>
            <p:cNvSpPr/>
            <p:nvPr/>
          </p:nvSpPr>
          <p:spPr>
            <a:xfrm>
              <a:off x="4731675" y="4317050"/>
              <a:ext cx="22425" cy="5625"/>
            </a:xfrm>
            <a:custGeom>
              <a:avLst/>
              <a:gdLst/>
              <a:ahLst/>
              <a:cxnLst/>
              <a:rect l="l" t="t" r="r" b="b"/>
              <a:pathLst>
                <a:path w="897" h="225" extrusionOk="0">
                  <a:moveTo>
                    <a:pt x="897" y="0"/>
                  </a:moveTo>
                  <a:cubicBezTo>
                    <a:pt x="449" y="0"/>
                    <a:pt x="224" y="0"/>
                    <a:pt x="0" y="224"/>
                  </a:cubicBezTo>
                  <a:cubicBezTo>
                    <a:pt x="449" y="224"/>
                    <a:pt x="673" y="224"/>
                    <a:pt x="89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05" name="Google Shape;8105;p12"/>
            <p:cNvSpPr/>
            <p:nvPr/>
          </p:nvSpPr>
          <p:spPr>
            <a:xfrm>
              <a:off x="4701025" y="1958300"/>
              <a:ext cx="16575" cy="8275"/>
            </a:xfrm>
            <a:custGeom>
              <a:avLst/>
              <a:gdLst/>
              <a:ahLst/>
              <a:cxnLst/>
              <a:rect l="l" t="t" r="r" b="b"/>
              <a:pathLst>
                <a:path w="663" h="331" extrusionOk="0">
                  <a:moveTo>
                    <a:pt x="591" y="1"/>
                  </a:moveTo>
                  <a:cubicBezTo>
                    <a:pt x="444" y="1"/>
                    <a:pt x="1" y="331"/>
                    <a:pt x="187" y="331"/>
                  </a:cubicBezTo>
                  <a:cubicBezTo>
                    <a:pt x="243" y="331"/>
                    <a:pt x="357" y="300"/>
                    <a:pt x="554" y="221"/>
                  </a:cubicBezTo>
                  <a:cubicBezTo>
                    <a:pt x="663" y="58"/>
                    <a:pt x="653" y="1"/>
                    <a:pt x="59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06" name="Google Shape;8106;p12"/>
            <p:cNvSpPr/>
            <p:nvPr/>
          </p:nvSpPr>
          <p:spPr>
            <a:xfrm>
              <a:off x="4692450" y="4333850"/>
              <a:ext cx="22425" cy="10000"/>
            </a:xfrm>
            <a:custGeom>
              <a:avLst/>
              <a:gdLst/>
              <a:ahLst/>
              <a:cxnLst/>
              <a:rect l="l" t="t" r="r" b="b"/>
              <a:pathLst>
                <a:path w="897" h="400" extrusionOk="0">
                  <a:moveTo>
                    <a:pt x="897" y="1"/>
                  </a:moveTo>
                  <a:cubicBezTo>
                    <a:pt x="1" y="1"/>
                    <a:pt x="299" y="399"/>
                    <a:pt x="598" y="399"/>
                  </a:cubicBezTo>
                  <a:cubicBezTo>
                    <a:pt x="748" y="399"/>
                    <a:pt x="897" y="300"/>
                    <a:pt x="89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07" name="Google Shape;8107;p12"/>
            <p:cNvSpPr/>
            <p:nvPr/>
          </p:nvSpPr>
          <p:spPr>
            <a:xfrm>
              <a:off x="4672850" y="2854675"/>
              <a:ext cx="25225" cy="4250"/>
            </a:xfrm>
            <a:custGeom>
              <a:avLst/>
              <a:gdLst/>
              <a:ahLst/>
              <a:cxnLst/>
              <a:rect l="l" t="t" r="r" b="b"/>
              <a:pathLst>
                <a:path w="1009" h="170" extrusionOk="0">
                  <a:moveTo>
                    <a:pt x="560" y="1"/>
                  </a:moveTo>
                  <a:cubicBezTo>
                    <a:pt x="0" y="113"/>
                    <a:pt x="224" y="169"/>
                    <a:pt x="476" y="169"/>
                  </a:cubicBezTo>
                  <a:cubicBezTo>
                    <a:pt x="729" y="169"/>
                    <a:pt x="1009" y="113"/>
                    <a:pt x="56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08" name="Google Shape;8108;p12"/>
            <p:cNvSpPr/>
            <p:nvPr/>
          </p:nvSpPr>
          <p:spPr>
            <a:xfrm>
              <a:off x="4580400" y="3515825"/>
              <a:ext cx="33625" cy="16850"/>
            </a:xfrm>
            <a:custGeom>
              <a:avLst/>
              <a:gdLst/>
              <a:ahLst/>
              <a:cxnLst/>
              <a:rect l="l" t="t" r="r" b="b"/>
              <a:pathLst>
                <a:path w="1345" h="674" extrusionOk="0">
                  <a:moveTo>
                    <a:pt x="0" y="1"/>
                  </a:moveTo>
                  <a:cubicBezTo>
                    <a:pt x="0" y="673"/>
                    <a:pt x="673" y="673"/>
                    <a:pt x="1121" y="673"/>
                  </a:cubicBezTo>
                  <a:cubicBezTo>
                    <a:pt x="1345" y="225"/>
                    <a:pt x="897" y="1"/>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09" name="Google Shape;8109;p12"/>
            <p:cNvSpPr/>
            <p:nvPr/>
          </p:nvSpPr>
          <p:spPr>
            <a:xfrm>
              <a:off x="4588800" y="3555050"/>
              <a:ext cx="28025" cy="4225"/>
            </a:xfrm>
            <a:custGeom>
              <a:avLst/>
              <a:gdLst/>
              <a:ahLst/>
              <a:cxnLst/>
              <a:rect l="l" t="t" r="r" b="b"/>
              <a:pathLst>
                <a:path w="1121" h="169" extrusionOk="0">
                  <a:moveTo>
                    <a:pt x="561" y="1"/>
                  </a:moveTo>
                  <a:lnTo>
                    <a:pt x="561" y="1"/>
                  </a:lnTo>
                  <a:cubicBezTo>
                    <a:pt x="0" y="113"/>
                    <a:pt x="281" y="169"/>
                    <a:pt x="561" y="169"/>
                  </a:cubicBezTo>
                  <a:cubicBezTo>
                    <a:pt x="841" y="169"/>
                    <a:pt x="1121" y="113"/>
                    <a:pt x="56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10" name="Google Shape;8110;p12"/>
            <p:cNvSpPr/>
            <p:nvPr/>
          </p:nvSpPr>
          <p:spPr>
            <a:xfrm>
              <a:off x="4501950" y="2631525"/>
              <a:ext cx="26400" cy="15875"/>
            </a:xfrm>
            <a:custGeom>
              <a:avLst/>
              <a:gdLst/>
              <a:ahLst/>
              <a:cxnLst/>
              <a:rect l="l" t="t" r="r" b="b"/>
              <a:pathLst>
                <a:path w="1056" h="635" extrusionOk="0">
                  <a:moveTo>
                    <a:pt x="227" y="1"/>
                  </a:moveTo>
                  <a:cubicBezTo>
                    <a:pt x="97" y="1"/>
                    <a:pt x="1" y="55"/>
                    <a:pt x="1" y="186"/>
                  </a:cubicBezTo>
                  <a:cubicBezTo>
                    <a:pt x="449" y="186"/>
                    <a:pt x="449" y="635"/>
                    <a:pt x="897" y="635"/>
                  </a:cubicBezTo>
                  <a:cubicBezTo>
                    <a:pt x="1055" y="318"/>
                    <a:pt x="542" y="1"/>
                    <a:pt x="22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11" name="Google Shape;8111;p12"/>
            <p:cNvSpPr/>
            <p:nvPr/>
          </p:nvSpPr>
          <p:spPr>
            <a:xfrm>
              <a:off x="4479550" y="1302675"/>
              <a:ext cx="21800" cy="12750"/>
            </a:xfrm>
            <a:custGeom>
              <a:avLst/>
              <a:gdLst/>
              <a:ahLst/>
              <a:cxnLst/>
              <a:rect l="l" t="t" r="r" b="b"/>
              <a:pathLst>
                <a:path w="872" h="510" extrusionOk="0">
                  <a:moveTo>
                    <a:pt x="0" y="1"/>
                  </a:moveTo>
                  <a:cubicBezTo>
                    <a:pt x="0" y="225"/>
                    <a:pt x="0" y="449"/>
                    <a:pt x="672" y="449"/>
                  </a:cubicBezTo>
                  <a:cubicBezTo>
                    <a:pt x="758" y="492"/>
                    <a:pt x="803" y="510"/>
                    <a:pt x="816" y="510"/>
                  </a:cubicBezTo>
                  <a:cubicBezTo>
                    <a:pt x="872" y="510"/>
                    <a:pt x="363" y="182"/>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12" name="Google Shape;8112;p12"/>
            <p:cNvSpPr/>
            <p:nvPr/>
          </p:nvSpPr>
          <p:spPr>
            <a:xfrm>
              <a:off x="4434725" y="2334850"/>
              <a:ext cx="22425" cy="10000"/>
            </a:xfrm>
            <a:custGeom>
              <a:avLst/>
              <a:gdLst/>
              <a:ahLst/>
              <a:cxnLst/>
              <a:rect l="l" t="t" r="r" b="b"/>
              <a:pathLst>
                <a:path w="897" h="400" extrusionOk="0">
                  <a:moveTo>
                    <a:pt x="299" y="1"/>
                  </a:moveTo>
                  <a:cubicBezTo>
                    <a:pt x="150" y="1"/>
                    <a:pt x="0" y="101"/>
                    <a:pt x="0" y="399"/>
                  </a:cubicBezTo>
                  <a:cubicBezTo>
                    <a:pt x="897" y="399"/>
                    <a:pt x="598" y="1"/>
                    <a:pt x="29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13" name="Google Shape;8113;p12"/>
            <p:cNvSpPr/>
            <p:nvPr/>
          </p:nvSpPr>
          <p:spPr>
            <a:xfrm>
              <a:off x="4423500" y="3033975"/>
              <a:ext cx="28050" cy="22450"/>
            </a:xfrm>
            <a:custGeom>
              <a:avLst/>
              <a:gdLst/>
              <a:ahLst/>
              <a:cxnLst/>
              <a:rect l="l" t="t" r="r" b="b"/>
              <a:pathLst>
                <a:path w="1122" h="898" extrusionOk="0">
                  <a:moveTo>
                    <a:pt x="897" y="1"/>
                  </a:moveTo>
                  <a:cubicBezTo>
                    <a:pt x="225" y="1"/>
                    <a:pt x="1" y="225"/>
                    <a:pt x="225" y="897"/>
                  </a:cubicBezTo>
                  <a:cubicBezTo>
                    <a:pt x="897" y="897"/>
                    <a:pt x="1121" y="449"/>
                    <a:pt x="89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14" name="Google Shape;8114;p12"/>
            <p:cNvSpPr/>
            <p:nvPr/>
          </p:nvSpPr>
          <p:spPr>
            <a:xfrm>
              <a:off x="4412300" y="1280275"/>
              <a:ext cx="16825" cy="11225"/>
            </a:xfrm>
            <a:custGeom>
              <a:avLst/>
              <a:gdLst/>
              <a:ahLst/>
              <a:cxnLst/>
              <a:rect l="l" t="t" r="r" b="b"/>
              <a:pathLst>
                <a:path w="673" h="449" extrusionOk="0">
                  <a:moveTo>
                    <a:pt x="1" y="0"/>
                  </a:moveTo>
                  <a:cubicBezTo>
                    <a:pt x="1" y="0"/>
                    <a:pt x="1" y="448"/>
                    <a:pt x="225" y="448"/>
                  </a:cubicBezTo>
                  <a:cubicBezTo>
                    <a:pt x="673" y="448"/>
                    <a:pt x="225" y="0"/>
                    <a:pt x="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15" name="Google Shape;8115;p12"/>
            <p:cNvSpPr/>
            <p:nvPr/>
          </p:nvSpPr>
          <p:spPr>
            <a:xfrm>
              <a:off x="4395500" y="3002275"/>
              <a:ext cx="22425" cy="10725"/>
            </a:xfrm>
            <a:custGeom>
              <a:avLst/>
              <a:gdLst/>
              <a:ahLst/>
              <a:cxnLst/>
              <a:rect l="l" t="t" r="r" b="b"/>
              <a:pathLst>
                <a:path w="897" h="429" extrusionOk="0">
                  <a:moveTo>
                    <a:pt x="467" y="1"/>
                  </a:moveTo>
                  <a:cubicBezTo>
                    <a:pt x="231" y="1"/>
                    <a:pt x="0" y="110"/>
                    <a:pt x="0" y="372"/>
                  </a:cubicBezTo>
                  <a:cubicBezTo>
                    <a:pt x="336" y="372"/>
                    <a:pt x="505" y="428"/>
                    <a:pt x="617" y="428"/>
                  </a:cubicBezTo>
                  <a:cubicBezTo>
                    <a:pt x="729" y="428"/>
                    <a:pt x="785" y="372"/>
                    <a:pt x="897" y="148"/>
                  </a:cubicBezTo>
                  <a:cubicBezTo>
                    <a:pt x="804" y="55"/>
                    <a:pt x="634" y="1"/>
                    <a:pt x="46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16" name="Google Shape;8116;p12"/>
            <p:cNvSpPr/>
            <p:nvPr/>
          </p:nvSpPr>
          <p:spPr>
            <a:xfrm>
              <a:off x="4367475" y="2344825"/>
              <a:ext cx="44850" cy="18325"/>
            </a:xfrm>
            <a:custGeom>
              <a:avLst/>
              <a:gdLst/>
              <a:ahLst/>
              <a:cxnLst/>
              <a:rect l="l" t="t" r="r" b="b"/>
              <a:pathLst>
                <a:path w="1794" h="733" extrusionOk="0">
                  <a:moveTo>
                    <a:pt x="1794" y="0"/>
                  </a:moveTo>
                  <a:cubicBezTo>
                    <a:pt x="897" y="0"/>
                    <a:pt x="1" y="0"/>
                    <a:pt x="1" y="673"/>
                  </a:cubicBezTo>
                  <a:cubicBezTo>
                    <a:pt x="124" y="714"/>
                    <a:pt x="247" y="732"/>
                    <a:pt x="369" y="732"/>
                  </a:cubicBezTo>
                  <a:cubicBezTo>
                    <a:pt x="912" y="732"/>
                    <a:pt x="1428" y="366"/>
                    <a:pt x="179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17" name="Google Shape;8117;p12"/>
            <p:cNvSpPr/>
            <p:nvPr/>
          </p:nvSpPr>
          <p:spPr>
            <a:xfrm>
              <a:off x="4389900" y="1161500"/>
              <a:ext cx="23850" cy="23550"/>
            </a:xfrm>
            <a:custGeom>
              <a:avLst/>
              <a:gdLst/>
              <a:ahLst/>
              <a:cxnLst/>
              <a:rect l="l" t="t" r="r" b="b"/>
              <a:pathLst>
                <a:path w="954" h="942" extrusionOk="0">
                  <a:moveTo>
                    <a:pt x="510" y="0"/>
                  </a:moveTo>
                  <a:cubicBezTo>
                    <a:pt x="440" y="0"/>
                    <a:pt x="347" y="14"/>
                    <a:pt x="224" y="45"/>
                  </a:cubicBezTo>
                  <a:cubicBezTo>
                    <a:pt x="0" y="493"/>
                    <a:pt x="224" y="717"/>
                    <a:pt x="673" y="941"/>
                  </a:cubicBezTo>
                  <a:cubicBezTo>
                    <a:pt x="479" y="554"/>
                    <a:pt x="954" y="0"/>
                    <a:pt x="51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18" name="Google Shape;8118;p12"/>
            <p:cNvSpPr/>
            <p:nvPr/>
          </p:nvSpPr>
          <p:spPr>
            <a:xfrm>
              <a:off x="4361875" y="2372825"/>
              <a:ext cx="28050" cy="8450"/>
            </a:xfrm>
            <a:custGeom>
              <a:avLst/>
              <a:gdLst/>
              <a:ahLst/>
              <a:cxnLst/>
              <a:rect l="l" t="t" r="r" b="b"/>
              <a:pathLst>
                <a:path w="1122" h="338" extrusionOk="0">
                  <a:moveTo>
                    <a:pt x="225" y="1"/>
                  </a:moveTo>
                  <a:cubicBezTo>
                    <a:pt x="1" y="225"/>
                    <a:pt x="281" y="337"/>
                    <a:pt x="561" y="337"/>
                  </a:cubicBezTo>
                  <a:cubicBezTo>
                    <a:pt x="841" y="337"/>
                    <a:pt x="1121" y="225"/>
                    <a:pt x="89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19" name="Google Shape;8119;p12"/>
            <p:cNvSpPr/>
            <p:nvPr/>
          </p:nvSpPr>
          <p:spPr>
            <a:xfrm>
              <a:off x="4345975" y="1307650"/>
              <a:ext cx="21525" cy="28675"/>
            </a:xfrm>
            <a:custGeom>
              <a:avLst/>
              <a:gdLst/>
              <a:ahLst/>
              <a:cxnLst/>
              <a:rect l="l" t="t" r="r" b="b"/>
              <a:pathLst>
                <a:path w="861" h="1147" extrusionOk="0">
                  <a:moveTo>
                    <a:pt x="673" y="1"/>
                  </a:moveTo>
                  <a:cubicBezTo>
                    <a:pt x="0" y="1"/>
                    <a:pt x="223" y="1146"/>
                    <a:pt x="637" y="1146"/>
                  </a:cubicBezTo>
                  <a:cubicBezTo>
                    <a:pt x="861" y="698"/>
                    <a:pt x="861" y="474"/>
                    <a:pt x="861" y="26"/>
                  </a:cubicBezTo>
                  <a:cubicBezTo>
                    <a:pt x="792" y="9"/>
                    <a:pt x="729" y="1"/>
                    <a:pt x="67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20" name="Google Shape;8120;p12"/>
            <p:cNvSpPr/>
            <p:nvPr/>
          </p:nvSpPr>
          <p:spPr>
            <a:xfrm>
              <a:off x="4341700" y="1278700"/>
              <a:ext cx="9000" cy="7200"/>
            </a:xfrm>
            <a:custGeom>
              <a:avLst/>
              <a:gdLst/>
              <a:ahLst/>
              <a:cxnLst/>
              <a:rect l="l" t="t" r="r" b="b"/>
              <a:pathLst>
                <a:path w="360" h="288" extrusionOk="0">
                  <a:moveTo>
                    <a:pt x="51" y="0"/>
                  </a:moveTo>
                  <a:cubicBezTo>
                    <a:pt x="1" y="0"/>
                    <a:pt x="180" y="287"/>
                    <a:pt x="359" y="287"/>
                  </a:cubicBezTo>
                  <a:cubicBezTo>
                    <a:pt x="359" y="287"/>
                    <a:pt x="359" y="63"/>
                    <a:pt x="135" y="63"/>
                  </a:cubicBezTo>
                  <a:cubicBezTo>
                    <a:pt x="90" y="18"/>
                    <a:pt x="64" y="0"/>
                    <a:pt x="5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21" name="Google Shape;8121;p12"/>
            <p:cNvSpPr/>
            <p:nvPr/>
          </p:nvSpPr>
          <p:spPr>
            <a:xfrm>
              <a:off x="4302775" y="2404875"/>
              <a:ext cx="36725" cy="15025"/>
            </a:xfrm>
            <a:custGeom>
              <a:avLst/>
              <a:gdLst/>
              <a:ahLst/>
              <a:cxnLst/>
              <a:rect l="l" t="t" r="r" b="b"/>
              <a:pathLst>
                <a:path w="1469" h="601" extrusionOk="0">
                  <a:moveTo>
                    <a:pt x="457" y="1"/>
                  </a:moveTo>
                  <a:cubicBezTo>
                    <a:pt x="365" y="1"/>
                    <a:pt x="258" y="19"/>
                    <a:pt x="123" y="64"/>
                  </a:cubicBezTo>
                  <a:cubicBezTo>
                    <a:pt x="0" y="434"/>
                    <a:pt x="420" y="600"/>
                    <a:pt x="823" y="600"/>
                  </a:cubicBezTo>
                  <a:cubicBezTo>
                    <a:pt x="1151" y="600"/>
                    <a:pt x="1468" y="489"/>
                    <a:pt x="1468" y="288"/>
                  </a:cubicBezTo>
                  <a:cubicBezTo>
                    <a:pt x="930" y="288"/>
                    <a:pt x="823" y="1"/>
                    <a:pt x="45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22" name="Google Shape;8122;p12"/>
            <p:cNvSpPr/>
            <p:nvPr/>
          </p:nvSpPr>
          <p:spPr>
            <a:xfrm>
              <a:off x="4277825" y="1420350"/>
              <a:ext cx="28050" cy="16825"/>
            </a:xfrm>
            <a:custGeom>
              <a:avLst/>
              <a:gdLst/>
              <a:ahLst/>
              <a:cxnLst/>
              <a:rect l="l" t="t" r="r" b="b"/>
              <a:pathLst>
                <a:path w="1122" h="673" extrusionOk="0">
                  <a:moveTo>
                    <a:pt x="449" y="0"/>
                  </a:moveTo>
                  <a:cubicBezTo>
                    <a:pt x="1" y="0"/>
                    <a:pt x="673" y="672"/>
                    <a:pt x="1121" y="672"/>
                  </a:cubicBezTo>
                  <a:cubicBezTo>
                    <a:pt x="1121" y="448"/>
                    <a:pt x="1121" y="224"/>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23" name="Google Shape;8123;p12"/>
            <p:cNvSpPr/>
            <p:nvPr/>
          </p:nvSpPr>
          <p:spPr>
            <a:xfrm>
              <a:off x="4273725" y="2409850"/>
              <a:ext cx="26550" cy="14575"/>
            </a:xfrm>
            <a:custGeom>
              <a:avLst/>
              <a:gdLst/>
              <a:ahLst/>
              <a:cxnLst/>
              <a:rect l="l" t="t" r="r" b="b"/>
              <a:pathLst>
                <a:path w="1062" h="583" extrusionOk="0">
                  <a:moveTo>
                    <a:pt x="481" y="1"/>
                  </a:moveTo>
                  <a:cubicBezTo>
                    <a:pt x="77" y="1"/>
                    <a:pt x="1" y="209"/>
                    <a:pt x="165" y="537"/>
                  </a:cubicBezTo>
                  <a:cubicBezTo>
                    <a:pt x="261" y="569"/>
                    <a:pt x="339" y="583"/>
                    <a:pt x="403" y="583"/>
                  </a:cubicBezTo>
                  <a:cubicBezTo>
                    <a:pt x="787" y="583"/>
                    <a:pt x="677" y="89"/>
                    <a:pt x="1061" y="89"/>
                  </a:cubicBezTo>
                  <a:cubicBezTo>
                    <a:pt x="821" y="29"/>
                    <a:pt x="629" y="1"/>
                    <a:pt x="48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24" name="Google Shape;8124;p12"/>
            <p:cNvSpPr/>
            <p:nvPr/>
          </p:nvSpPr>
          <p:spPr>
            <a:xfrm>
              <a:off x="4259300" y="3000350"/>
              <a:ext cx="24800" cy="6500"/>
            </a:xfrm>
            <a:custGeom>
              <a:avLst/>
              <a:gdLst/>
              <a:ahLst/>
              <a:cxnLst/>
              <a:rect l="l" t="t" r="r" b="b"/>
              <a:pathLst>
                <a:path w="992" h="260" extrusionOk="0">
                  <a:moveTo>
                    <a:pt x="518" y="1"/>
                  </a:moveTo>
                  <a:lnTo>
                    <a:pt x="518" y="1"/>
                  </a:lnTo>
                  <a:cubicBezTo>
                    <a:pt x="0" y="130"/>
                    <a:pt x="454" y="260"/>
                    <a:pt x="714" y="260"/>
                  </a:cubicBezTo>
                  <a:cubicBezTo>
                    <a:pt x="904" y="260"/>
                    <a:pt x="991" y="190"/>
                    <a:pt x="51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25" name="Google Shape;8125;p12"/>
            <p:cNvSpPr/>
            <p:nvPr/>
          </p:nvSpPr>
          <p:spPr>
            <a:xfrm>
              <a:off x="4249825" y="1033750"/>
              <a:ext cx="22425" cy="22425"/>
            </a:xfrm>
            <a:custGeom>
              <a:avLst/>
              <a:gdLst/>
              <a:ahLst/>
              <a:cxnLst/>
              <a:rect l="l" t="t" r="r" b="b"/>
              <a:pathLst>
                <a:path w="897" h="897" extrusionOk="0">
                  <a:moveTo>
                    <a:pt x="224" y="0"/>
                  </a:moveTo>
                  <a:lnTo>
                    <a:pt x="224" y="0"/>
                  </a:lnTo>
                  <a:cubicBezTo>
                    <a:pt x="448" y="448"/>
                    <a:pt x="0" y="897"/>
                    <a:pt x="897" y="897"/>
                  </a:cubicBezTo>
                  <a:cubicBezTo>
                    <a:pt x="897" y="448"/>
                    <a:pt x="673" y="224"/>
                    <a:pt x="2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26" name="Google Shape;8126;p12"/>
            <p:cNvSpPr/>
            <p:nvPr/>
          </p:nvSpPr>
          <p:spPr>
            <a:xfrm>
              <a:off x="4255425" y="1470775"/>
              <a:ext cx="16825" cy="5625"/>
            </a:xfrm>
            <a:custGeom>
              <a:avLst/>
              <a:gdLst/>
              <a:ahLst/>
              <a:cxnLst/>
              <a:rect l="l" t="t" r="r" b="b"/>
              <a:pathLst>
                <a:path w="673" h="225" extrusionOk="0">
                  <a:moveTo>
                    <a:pt x="449" y="0"/>
                  </a:moveTo>
                  <a:cubicBezTo>
                    <a:pt x="0" y="0"/>
                    <a:pt x="449" y="224"/>
                    <a:pt x="673" y="224"/>
                  </a:cubicBezTo>
                  <a:cubicBezTo>
                    <a:pt x="673" y="224"/>
                    <a:pt x="673" y="0"/>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27" name="Google Shape;8127;p12"/>
            <p:cNvSpPr/>
            <p:nvPr/>
          </p:nvSpPr>
          <p:spPr>
            <a:xfrm>
              <a:off x="4165775" y="2243975"/>
              <a:ext cx="50450" cy="28025"/>
            </a:xfrm>
            <a:custGeom>
              <a:avLst/>
              <a:gdLst/>
              <a:ahLst/>
              <a:cxnLst/>
              <a:rect l="l" t="t" r="r" b="b"/>
              <a:pathLst>
                <a:path w="2018" h="1121" extrusionOk="0">
                  <a:moveTo>
                    <a:pt x="2018" y="0"/>
                  </a:moveTo>
                  <a:cubicBezTo>
                    <a:pt x="1345" y="0"/>
                    <a:pt x="0" y="673"/>
                    <a:pt x="1121" y="1121"/>
                  </a:cubicBezTo>
                  <a:cubicBezTo>
                    <a:pt x="1121" y="448"/>
                    <a:pt x="2018" y="448"/>
                    <a:pt x="201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28" name="Google Shape;8128;p12"/>
            <p:cNvSpPr/>
            <p:nvPr/>
          </p:nvSpPr>
          <p:spPr>
            <a:xfrm>
              <a:off x="4132150" y="4373075"/>
              <a:ext cx="28050" cy="12625"/>
            </a:xfrm>
            <a:custGeom>
              <a:avLst/>
              <a:gdLst/>
              <a:ahLst/>
              <a:cxnLst/>
              <a:rect l="l" t="t" r="r" b="b"/>
              <a:pathLst>
                <a:path w="1122" h="505" extrusionOk="0">
                  <a:moveTo>
                    <a:pt x="225" y="1"/>
                  </a:moveTo>
                  <a:cubicBezTo>
                    <a:pt x="1" y="337"/>
                    <a:pt x="281" y="505"/>
                    <a:pt x="561" y="505"/>
                  </a:cubicBezTo>
                  <a:cubicBezTo>
                    <a:pt x="841" y="505"/>
                    <a:pt x="1121" y="337"/>
                    <a:pt x="89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29" name="Google Shape;8129;p12"/>
            <p:cNvSpPr/>
            <p:nvPr/>
          </p:nvSpPr>
          <p:spPr>
            <a:xfrm>
              <a:off x="4123750" y="832025"/>
              <a:ext cx="30850" cy="8450"/>
            </a:xfrm>
            <a:custGeom>
              <a:avLst/>
              <a:gdLst/>
              <a:ahLst/>
              <a:cxnLst/>
              <a:rect l="l" t="t" r="r" b="b"/>
              <a:pathLst>
                <a:path w="1234" h="338" extrusionOk="0">
                  <a:moveTo>
                    <a:pt x="113" y="1"/>
                  </a:moveTo>
                  <a:cubicBezTo>
                    <a:pt x="1" y="225"/>
                    <a:pt x="337" y="337"/>
                    <a:pt x="645" y="337"/>
                  </a:cubicBezTo>
                  <a:cubicBezTo>
                    <a:pt x="953" y="337"/>
                    <a:pt x="1233" y="225"/>
                    <a:pt x="100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30" name="Google Shape;8130;p12"/>
            <p:cNvSpPr/>
            <p:nvPr/>
          </p:nvSpPr>
          <p:spPr>
            <a:xfrm>
              <a:off x="4126550" y="2283200"/>
              <a:ext cx="28050" cy="22425"/>
            </a:xfrm>
            <a:custGeom>
              <a:avLst/>
              <a:gdLst/>
              <a:ahLst/>
              <a:cxnLst/>
              <a:rect l="l" t="t" r="r" b="b"/>
              <a:pathLst>
                <a:path w="1122" h="897" extrusionOk="0">
                  <a:moveTo>
                    <a:pt x="1" y="0"/>
                  </a:moveTo>
                  <a:lnTo>
                    <a:pt x="1" y="897"/>
                  </a:lnTo>
                  <a:cubicBezTo>
                    <a:pt x="1121" y="897"/>
                    <a:pt x="897" y="0"/>
                    <a:pt x="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31" name="Google Shape;8131;p12"/>
            <p:cNvSpPr/>
            <p:nvPr/>
          </p:nvSpPr>
          <p:spPr>
            <a:xfrm>
              <a:off x="4115350" y="1039350"/>
              <a:ext cx="22425" cy="23550"/>
            </a:xfrm>
            <a:custGeom>
              <a:avLst/>
              <a:gdLst/>
              <a:ahLst/>
              <a:cxnLst/>
              <a:rect l="l" t="t" r="r" b="b"/>
              <a:pathLst>
                <a:path w="897" h="942" extrusionOk="0">
                  <a:moveTo>
                    <a:pt x="897" y="0"/>
                  </a:moveTo>
                  <a:cubicBezTo>
                    <a:pt x="0" y="0"/>
                    <a:pt x="225" y="673"/>
                    <a:pt x="0" y="897"/>
                  </a:cubicBezTo>
                  <a:cubicBezTo>
                    <a:pt x="123" y="927"/>
                    <a:pt x="220" y="941"/>
                    <a:pt x="298" y="941"/>
                  </a:cubicBezTo>
                  <a:cubicBezTo>
                    <a:pt x="791" y="941"/>
                    <a:pt x="510" y="387"/>
                    <a:pt x="89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32" name="Google Shape;8132;p12"/>
            <p:cNvSpPr/>
            <p:nvPr/>
          </p:nvSpPr>
          <p:spPr>
            <a:xfrm>
              <a:off x="4108000" y="2428875"/>
              <a:ext cx="24825" cy="6475"/>
            </a:xfrm>
            <a:custGeom>
              <a:avLst/>
              <a:gdLst/>
              <a:ahLst/>
              <a:cxnLst/>
              <a:rect l="l" t="t" r="r" b="b"/>
              <a:pathLst>
                <a:path w="993" h="259" extrusionOk="0">
                  <a:moveTo>
                    <a:pt x="519" y="0"/>
                  </a:moveTo>
                  <a:cubicBezTo>
                    <a:pt x="1" y="129"/>
                    <a:pt x="455" y="259"/>
                    <a:pt x="715" y="259"/>
                  </a:cubicBezTo>
                  <a:cubicBezTo>
                    <a:pt x="905" y="259"/>
                    <a:pt x="992" y="190"/>
                    <a:pt x="51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33" name="Google Shape;8133;p12"/>
            <p:cNvSpPr/>
            <p:nvPr/>
          </p:nvSpPr>
          <p:spPr>
            <a:xfrm>
              <a:off x="4109750" y="837625"/>
              <a:ext cx="11225" cy="11250"/>
            </a:xfrm>
            <a:custGeom>
              <a:avLst/>
              <a:gdLst/>
              <a:ahLst/>
              <a:cxnLst/>
              <a:rect l="l" t="t" r="r" b="b"/>
              <a:pathLst>
                <a:path w="449" h="450" extrusionOk="0">
                  <a:moveTo>
                    <a:pt x="224" y="1"/>
                  </a:moveTo>
                  <a:cubicBezTo>
                    <a:pt x="0" y="1"/>
                    <a:pt x="224" y="449"/>
                    <a:pt x="449" y="449"/>
                  </a:cubicBezTo>
                  <a:cubicBezTo>
                    <a:pt x="449" y="225"/>
                    <a:pt x="449" y="1"/>
                    <a:pt x="22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34" name="Google Shape;8134;p12"/>
            <p:cNvSpPr/>
            <p:nvPr/>
          </p:nvSpPr>
          <p:spPr>
            <a:xfrm>
              <a:off x="4098425" y="945850"/>
              <a:ext cx="23475" cy="13375"/>
            </a:xfrm>
            <a:custGeom>
              <a:avLst/>
              <a:gdLst/>
              <a:ahLst/>
              <a:cxnLst/>
              <a:rect l="l" t="t" r="r" b="b"/>
              <a:pathLst>
                <a:path w="939" h="535" extrusionOk="0">
                  <a:moveTo>
                    <a:pt x="82" y="0"/>
                  </a:moveTo>
                  <a:cubicBezTo>
                    <a:pt x="0" y="0"/>
                    <a:pt x="643" y="534"/>
                    <a:pt x="854" y="534"/>
                  </a:cubicBezTo>
                  <a:cubicBezTo>
                    <a:pt x="914" y="534"/>
                    <a:pt x="939" y="490"/>
                    <a:pt x="902" y="378"/>
                  </a:cubicBezTo>
                  <a:cubicBezTo>
                    <a:pt x="902" y="266"/>
                    <a:pt x="846" y="210"/>
                    <a:pt x="789" y="210"/>
                  </a:cubicBezTo>
                  <a:cubicBezTo>
                    <a:pt x="733" y="210"/>
                    <a:pt x="677" y="266"/>
                    <a:pt x="677" y="378"/>
                  </a:cubicBezTo>
                  <a:cubicBezTo>
                    <a:pt x="285" y="98"/>
                    <a:pt x="117" y="0"/>
                    <a:pt x="82"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35" name="Google Shape;8135;p12"/>
            <p:cNvSpPr/>
            <p:nvPr/>
          </p:nvSpPr>
          <p:spPr>
            <a:xfrm>
              <a:off x="4092925" y="2412050"/>
              <a:ext cx="16850" cy="11225"/>
            </a:xfrm>
            <a:custGeom>
              <a:avLst/>
              <a:gdLst/>
              <a:ahLst/>
              <a:cxnLst/>
              <a:rect l="l" t="t" r="r" b="b"/>
              <a:pathLst>
                <a:path w="674" h="449" extrusionOk="0">
                  <a:moveTo>
                    <a:pt x="225" y="1"/>
                  </a:moveTo>
                  <a:cubicBezTo>
                    <a:pt x="1" y="1"/>
                    <a:pt x="449" y="449"/>
                    <a:pt x="673" y="449"/>
                  </a:cubicBezTo>
                  <a:cubicBezTo>
                    <a:pt x="673" y="225"/>
                    <a:pt x="673" y="1"/>
                    <a:pt x="22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36" name="Google Shape;8136;p12"/>
            <p:cNvSpPr/>
            <p:nvPr/>
          </p:nvSpPr>
          <p:spPr>
            <a:xfrm>
              <a:off x="4098550" y="3364550"/>
              <a:ext cx="16825" cy="11225"/>
            </a:xfrm>
            <a:custGeom>
              <a:avLst/>
              <a:gdLst/>
              <a:ahLst/>
              <a:cxnLst/>
              <a:rect l="l" t="t" r="r" b="b"/>
              <a:pathLst>
                <a:path w="673" h="449" extrusionOk="0">
                  <a:moveTo>
                    <a:pt x="0" y="1"/>
                  </a:moveTo>
                  <a:cubicBezTo>
                    <a:pt x="0" y="225"/>
                    <a:pt x="0" y="449"/>
                    <a:pt x="448" y="449"/>
                  </a:cubicBezTo>
                  <a:cubicBezTo>
                    <a:pt x="672" y="449"/>
                    <a:pt x="448" y="1"/>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37" name="Google Shape;8137;p12"/>
            <p:cNvSpPr/>
            <p:nvPr/>
          </p:nvSpPr>
          <p:spPr>
            <a:xfrm>
              <a:off x="4070525" y="1095375"/>
              <a:ext cx="33650" cy="39250"/>
            </a:xfrm>
            <a:custGeom>
              <a:avLst/>
              <a:gdLst/>
              <a:ahLst/>
              <a:cxnLst/>
              <a:rect l="l" t="t" r="r" b="b"/>
              <a:pathLst>
                <a:path w="1346" h="1570" extrusionOk="0">
                  <a:moveTo>
                    <a:pt x="897" y="0"/>
                  </a:moveTo>
                  <a:cubicBezTo>
                    <a:pt x="673" y="673"/>
                    <a:pt x="0" y="897"/>
                    <a:pt x="225" y="1569"/>
                  </a:cubicBezTo>
                  <a:cubicBezTo>
                    <a:pt x="897" y="1569"/>
                    <a:pt x="1345" y="224"/>
                    <a:pt x="89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38" name="Google Shape;8138;p12"/>
            <p:cNvSpPr/>
            <p:nvPr/>
          </p:nvSpPr>
          <p:spPr>
            <a:xfrm>
              <a:off x="4080000" y="3605475"/>
              <a:ext cx="22425" cy="6500"/>
            </a:xfrm>
            <a:custGeom>
              <a:avLst/>
              <a:gdLst/>
              <a:ahLst/>
              <a:cxnLst/>
              <a:rect l="l" t="t" r="r" b="b"/>
              <a:pathLst>
                <a:path w="897" h="260" extrusionOk="0">
                  <a:moveTo>
                    <a:pt x="518" y="1"/>
                  </a:moveTo>
                  <a:cubicBezTo>
                    <a:pt x="0" y="130"/>
                    <a:pt x="379" y="259"/>
                    <a:pt x="619" y="259"/>
                  </a:cubicBezTo>
                  <a:cubicBezTo>
                    <a:pt x="795" y="259"/>
                    <a:pt x="897" y="190"/>
                    <a:pt x="51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39" name="Google Shape;8139;p12"/>
            <p:cNvSpPr/>
            <p:nvPr/>
          </p:nvSpPr>
          <p:spPr>
            <a:xfrm>
              <a:off x="4073725" y="2408825"/>
              <a:ext cx="12625" cy="6500"/>
            </a:xfrm>
            <a:custGeom>
              <a:avLst/>
              <a:gdLst/>
              <a:ahLst/>
              <a:cxnLst/>
              <a:rect l="l" t="t" r="r" b="b"/>
              <a:pathLst>
                <a:path w="505" h="260" extrusionOk="0">
                  <a:moveTo>
                    <a:pt x="38" y="0"/>
                  </a:moveTo>
                  <a:cubicBezTo>
                    <a:pt x="1" y="0"/>
                    <a:pt x="454" y="259"/>
                    <a:pt x="491" y="259"/>
                  </a:cubicBezTo>
                  <a:cubicBezTo>
                    <a:pt x="505" y="259"/>
                    <a:pt x="463" y="224"/>
                    <a:pt x="321" y="130"/>
                  </a:cubicBezTo>
                  <a:cubicBezTo>
                    <a:pt x="131" y="35"/>
                    <a:pt x="52" y="0"/>
                    <a:pt x="3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40" name="Google Shape;8140;p12"/>
            <p:cNvSpPr/>
            <p:nvPr/>
          </p:nvSpPr>
          <p:spPr>
            <a:xfrm>
              <a:off x="4041600" y="2481925"/>
              <a:ext cx="45750" cy="15100"/>
            </a:xfrm>
            <a:custGeom>
              <a:avLst/>
              <a:gdLst/>
              <a:ahLst/>
              <a:cxnLst/>
              <a:rect l="l" t="t" r="r" b="b"/>
              <a:pathLst>
                <a:path w="1830" h="604" extrusionOk="0">
                  <a:moveTo>
                    <a:pt x="1200" y="1"/>
                  </a:moveTo>
                  <a:cubicBezTo>
                    <a:pt x="637" y="1"/>
                    <a:pt x="1" y="284"/>
                    <a:pt x="709" y="567"/>
                  </a:cubicBezTo>
                  <a:cubicBezTo>
                    <a:pt x="758" y="470"/>
                    <a:pt x="839" y="436"/>
                    <a:pt x="936" y="436"/>
                  </a:cubicBezTo>
                  <a:cubicBezTo>
                    <a:pt x="1151" y="436"/>
                    <a:pt x="1445" y="604"/>
                    <a:pt x="1636" y="604"/>
                  </a:cubicBezTo>
                  <a:cubicBezTo>
                    <a:pt x="1752" y="604"/>
                    <a:pt x="1830" y="542"/>
                    <a:pt x="1830" y="343"/>
                  </a:cubicBezTo>
                  <a:cubicBezTo>
                    <a:pt x="1830" y="96"/>
                    <a:pt x="1527" y="1"/>
                    <a:pt x="120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41" name="Google Shape;8141;p12"/>
            <p:cNvSpPr/>
            <p:nvPr/>
          </p:nvSpPr>
          <p:spPr>
            <a:xfrm>
              <a:off x="4042500" y="1145800"/>
              <a:ext cx="33650" cy="22425"/>
            </a:xfrm>
            <a:custGeom>
              <a:avLst/>
              <a:gdLst/>
              <a:ahLst/>
              <a:cxnLst/>
              <a:rect l="l" t="t" r="r" b="b"/>
              <a:pathLst>
                <a:path w="1346" h="897" extrusionOk="0">
                  <a:moveTo>
                    <a:pt x="673" y="0"/>
                  </a:moveTo>
                  <a:cubicBezTo>
                    <a:pt x="673" y="0"/>
                    <a:pt x="1" y="897"/>
                    <a:pt x="673" y="897"/>
                  </a:cubicBezTo>
                  <a:cubicBezTo>
                    <a:pt x="897" y="673"/>
                    <a:pt x="1346" y="0"/>
                    <a:pt x="67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42" name="Google Shape;8142;p12"/>
            <p:cNvSpPr/>
            <p:nvPr/>
          </p:nvSpPr>
          <p:spPr>
            <a:xfrm>
              <a:off x="4048125" y="2389650"/>
              <a:ext cx="11225" cy="11225"/>
            </a:xfrm>
            <a:custGeom>
              <a:avLst/>
              <a:gdLst/>
              <a:ahLst/>
              <a:cxnLst/>
              <a:rect l="l" t="t" r="r" b="b"/>
              <a:pathLst>
                <a:path w="449" h="449" extrusionOk="0">
                  <a:moveTo>
                    <a:pt x="224" y="0"/>
                  </a:moveTo>
                  <a:cubicBezTo>
                    <a:pt x="0" y="0"/>
                    <a:pt x="224" y="449"/>
                    <a:pt x="448" y="449"/>
                  </a:cubicBezTo>
                  <a:cubicBezTo>
                    <a:pt x="448" y="224"/>
                    <a:pt x="448" y="0"/>
                    <a:pt x="2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43" name="Google Shape;8143;p12"/>
            <p:cNvSpPr/>
            <p:nvPr/>
          </p:nvSpPr>
          <p:spPr>
            <a:xfrm>
              <a:off x="4048125" y="3431775"/>
              <a:ext cx="11225" cy="5650"/>
            </a:xfrm>
            <a:custGeom>
              <a:avLst/>
              <a:gdLst/>
              <a:ahLst/>
              <a:cxnLst/>
              <a:rect l="l" t="t" r="r" b="b"/>
              <a:pathLst>
                <a:path w="449" h="226" extrusionOk="0">
                  <a:moveTo>
                    <a:pt x="0" y="1"/>
                  </a:moveTo>
                  <a:cubicBezTo>
                    <a:pt x="0" y="1"/>
                    <a:pt x="0" y="225"/>
                    <a:pt x="224" y="225"/>
                  </a:cubicBezTo>
                  <a:cubicBezTo>
                    <a:pt x="448" y="225"/>
                    <a:pt x="224" y="1"/>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44" name="Google Shape;8144;p12"/>
            <p:cNvSpPr/>
            <p:nvPr/>
          </p:nvSpPr>
          <p:spPr>
            <a:xfrm>
              <a:off x="4010525" y="2372825"/>
              <a:ext cx="37600" cy="15875"/>
            </a:xfrm>
            <a:custGeom>
              <a:avLst/>
              <a:gdLst/>
              <a:ahLst/>
              <a:cxnLst/>
              <a:rect l="l" t="t" r="r" b="b"/>
              <a:pathLst>
                <a:path w="1504" h="635" extrusionOk="0">
                  <a:moveTo>
                    <a:pt x="159" y="1"/>
                  </a:moveTo>
                  <a:lnTo>
                    <a:pt x="159" y="1"/>
                  </a:lnTo>
                  <a:cubicBezTo>
                    <a:pt x="1" y="318"/>
                    <a:pt x="627" y="635"/>
                    <a:pt x="1086" y="635"/>
                  </a:cubicBezTo>
                  <a:cubicBezTo>
                    <a:pt x="1277" y="635"/>
                    <a:pt x="1438" y="580"/>
                    <a:pt x="1504" y="449"/>
                  </a:cubicBezTo>
                  <a:cubicBezTo>
                    <a:pt x="1056" y="225"/>
                    <a:pt x="608" y="225"/>
                    <a:pt x="15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45" name="Google Shape;8145;p12"/>
            <p:cNvSpPr/>
            <p:nvPr/>
          </p:nvSpPr>
          <p:spPr>
            <a:xfrm>
              <a:off x="4008900" y="880350"/>
              <a:ext cx="33625" cy="18950"/>
            </a:xfrm>
            <a:custGeom>
              <a:avLst/>
              <a:gdLst/>
              <a:ahLst/>
              <a:cxnLst/>
              <a:rect l="l" t="t" r="r" b="b"/>
              <a:pathLst>
                <a:path w="1345" h="758" extrusionOk="0">
                  <a:moveTo>
                    <a:pt x="883" y="1"/>
                  </a:moveTo>
                  <a:cubicBezTo>
                    <a:pt x="462" y="1"/>
                    <a:pt x="168" y="253"/>
                    <a:pt x="0" y="757"/>
                  </a:cubicBezTo>
                  <a:cubicBezTo>
                    <a:pt x="448" y="757"/>
                    <a:pt x="897" y="533"/>
                    <a:pt x="1345" y="85"/>
                  </a:cubicBezTo>
                  <a:cubicBezTo>
                    <a:pt x="1177" y="29"/>
                    <a:pt x="1023" y="1"/>
                    <a:pt x="88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46" name="Google Shape;8146;p12"/>
            <p:cNvSpPr/>
            <p:nvPr/>
          </p:nvSpPr>
          <p:spPr>
            <a:xfrm>
              <a:off x="4020100" y="2809875"/>
              <a:ext cx="22425" cy="11225"/>
            </a:xfrm>
            <a:custGeom>
              <a:avLst/>
              <a:gdLst/>
              <a:ahLst/>
              <a:cxnLst/>
              <a:rect l="l" t="t" r="r" b="b"/>
              <a:pathLst>
                <a:path w="897" h="449" extrusionOk="0">
                  <a:moveTo>
                    <a:pt x="449" y="0"/>
                  </a:moveTo>
                  <a:cubicBezTo>
                    <a:pt x="225" y="0"/>
                    <a:pt x="0" y="224"/>
                    <a:pt x="449" y="448"/>
                  </a:cubicBezTo>
                  <a:cubicBezTo>
                    <a:pt x="897" y="448"/>
                    <a:pt x="897" y="0"/>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47" name="Google Shape;8147;p12"/>
            <p:cNvSpPr/>
            <p:nvPr/>
          </p:nvSpPr>
          <p:spPr>
            <a:xfrm>
              <a:off x="4008100" y="1209450"/>
              <a:ext cx="25050" cy="14825"/>
            </a:xfrm>
            <a:custGeom>
              <a:avLst/>
              <a:gdLst/>
              <a:ahLst/>
              <a:cxnLst/>
              <a:rect l="l" t="t" r="r" b="b"/>
              <a:pathLst>
                <a:path w="1002" h="593" extrusionOk="0">
                  <a:moveTo>
                    <a:pt x="617" y="1"/>
                  </a:moveTo>
                  <a:cubicBezTo>
                    <a:pt x="355" y="1"/>
                    <a:pt x="1" y="232"/>
                    <a:pt x="480" y="592"/>
                  </a:cubicBezTo>
                  <a:cubicBezTo>
                    <a:pt x="1001" y="175"/>
                    <a:pt x="844" y="1"/>
                    <a:pt x="61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48" name="Google Shape;8148;p12"/>
            <p:cNvSpPr/>
            <p:nvPr/>
          </p:nvSpPr>
          <p:spPr>
            <a:xfrm>
              <a:off x="3980875" y="1229850"/>
              <a:ext cx="33650" cy="22425"/>
            </a:xfrm>
            <a:custGeom>
              <a:avLst/>
              <a:gdLst/>
              <a:ahLst/>
              <a:cxnLst/>
              <a:rect l="l" t="t" r="r" b="b"/>
              <a:pathLst>
                <a:path w="1346" h="897" extrusionOk="0">
                  <a:moveTo>
                    <a:pt x="673" y="0"/>
                  </a:moveTo>
                  <a:cubicBezTo>
                    <a:pt x="897" y="448"/>
                    <a:pt x="1" y="672"/>
                    <a:pt x="673" y="897"/>
                  </a:cubicBezTo>
                  <a:cubicBezTo>
                    <a:pt x="673" y="897"/>
                    <a:pt x="1345" y="0"/>
                    <a:pt x="67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49" name="Google Shape;8149;p12"/>
            <p:cNvSpPr/>
            <p:nvPr/>
          </p:nvSpPr>
          <p:spPr>
            <a:xfrm>
              <a:off x="3997675" y="3000350"/>
              <a:ext cx="16850" cy="16850"/>
            </a:xfrm>
            <a:custGeom>
              <a:avLst/>
              <a:gdLst/>
              <a:ahLst/>
              <a:cxnLst/>
              <a:rect l="l" t="t" r="r" b="b"/>
              <a:pathLst>
                <a:path w="674" h="674" extrusionOk="0">
                  <a:moveTo>
                    <a:pt x="1" y="1"/>
                  </a:moveTo>
                  <a:cubicBezTo>
                    <a:pt x="1" y="225"/>
                    <a:pt x="1" y="673"/>
                    <a:pt x="449" y="673"/>
                  </a:cubicBezTo>
                  <a:cubicBezTo>
                    <a:pt x="673" y="673"/>
                    <a:pt x="449" y="1"/>
                    <a:pt x="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50" name="Google Shape;8150;p12"/>
            <p:cNvSpPr/>
            <p:nvPr/>
          </p:nvSpPr>
          <p:spPr>
            <a:xfrm>
              <a:off x="3989700" y="3053150"/>
              <a:ext cx="12625" cy="6500"/>
            </a:xfrm>
            <a:custGeom>
              <a:avLst/>
              <a:gdLst/>
              <a:ahLst/>
              <a:cxnLst/>
              <a:rect l="l" t="t" r="r" b="b"/>
              <a:pathLst>
                <a:path w="505" h="260" extrusionOk="0">
                  <a:moveTo>
                    <a:pt x="37" y="1"/>
                  </a:moveTo>
                  <a:cubicBezTo>
                    <a:pt x="0" y="1"/>
                    <a:pt x="453" y="260"/>
                    <a:pt x="490" y="260"/>
                  </a:cubicBezTo>
                  <a:cubicBezTo>
                    <a:pt x="504" y="260"/>
                    <a:pt x="462" y="225"/>
                    <a:pt x="320" y="130"/>
                  </a:cubicBezTo>
                  <a:cubicBezTo>
                    <a:pt x="131" y="35"/>
                    <a:pt x="51" y="1"/>
                    <a:pt x="3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51" name="Google Shape;8151;p12"/>
            <p:cNvSpPr/>
            <p:nvPr/>
          </p:nvSpPr>
          <p:spPr>
            <a:xfrm>
              <a:off x="3980250" y="3196475"/>
              <a:ext cx="24800" cy="6475"/>
            </a:xfrm>
            <a:custGeom>
              <a:avLst/>
              <a:gdLst/>
              <a:ahLst/>
              <a:cxnLst/>
              <a:rect l="l" t="t" r="r" b="b"/>
              <a:pathLst>
                <a:path w="992" h="259" extrusionOk="0">
                  <a:moveTo>
                    <a:pt x="474" y="0"/>
                  </a:moveTo>
                  <a:cubicBezTo>
                    <a:pt x="0" y="190"/>
                    <a:pt x="87" y="259"/>
                    <a:pt x="278" y="259"/>
                  </a:cubicBezTo>
                  <a:cubicBezTo>
                    <a:pt x="538" y="259"/>
                    <a:pt x="991" y="129"/>
                    <a:pt x="47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52" name="Google Shape;8152;p12"/>
            <p:cNvSpPr/>
            <p:nvPr/>
          </p:nvSpPr>
          <p:spPr>
            <a:xfrm>
              <a:off x="3941650" y="2339225"/>
              <a:ext cx="44850" cy="22425"/>
            </a:xfrm>
            <a:custGeom>
              <a:avLst/>
              <a:gdLst/>
              <a:ahLst/>
              <a:cxnLst/>
              <a:rect l="l" t="t" r="r" b="b"/>
              <a:pathLst>
                <a:path w="1794" h="897" extrusionOk="0">
                  <a:moveTo>
                    <a:pt x="449" y="0"/>
                  </a:moveTo>
                  <a:lnTo>
                    <a:pt x="449" y="0"/>
                  </a:lnTo>
                  <a:cubicBezTo>
                    <a:pt x="1" y="897"/>
                    <a:pt x="1345" y="448"/>
                    <a:pt x="1794" y="897"/>
                  </a:cubicBezTo>
                  <a:cubicBezTo>
                    <a:pt x="1570" y="673"/>
                    <a:pt x="1121" y="224"/>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53" name="Google Shape;8153;p12"/>
            <p:cNvSpPr/>
            <p:nvPr/>
          </p:nvSpPr>
          <p:spPr>
            <a:xfrm>
              <a:off x="3964075" y="3129225"/>
              <a:ext cx="33625" cy="32675"/>
            </a:xfrm>
            <a:custGeom>
              <a:avLst/>
              <a:gdLst/>
              <a:ahLst/>
              <a:cxnLst/>
              <a:rect l="l" t="t" r="r" b="b"/>
              <a:pathLst>
                <a:path w="1345" h="1307" extrusionOk="0">
                  <a:moveTo>
                    <a:pt x="0" y="1"/>
                  </a:moveTo>
                  <a:cubicBezTo>
                    <a:pt x="0" y="362"/>
                    <a:pt x="0" y="1306"/>
                    <a:pt x="353" y="1306"/>
                  </a:cubicBezTo>
                  <a:cubicBezTo>
                    <a:pt x="437" y="1306"/>
                    <a:pt x="542" y="1252"/>
                    <a:pt x="673" y="1121"/>
                  </a:cubicBezTo>
                  <a:cubicBezTo>
                    <a:pt x="224" y="897"/>
                    <a:pt x="1345" y="225"/>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54" name="Google Shape;8154;p12"/>
            <p:cNvSpPr/>
            <p:nvPr/>
          </p:nvSpPr>
          <p:spPr>
            <a:xfrm>
              <a:off x="3952875" y="1269050"/>
              <a:ext cx="30825" cy="19500"/>
            </a:xfrm>
            <a:custGeom>
              <a:avLst/>
              <a:gdLst/>
              <a:ahLst/>
              <a:cxnLst/>
              <a:rect l="l" t="t" r="r" b="b"/>
              <a:pathLst>
                <a:path w="1233" h="780" extrusionOk="0">
                  <a:moveTo>
                    <a:pt x="672" y="1"/>
                  </a:moveTo>
                  <a:cubicBezTo>
                    <a:pt x="672" y="449"/>
                    <a:pt x="0" y="225"/>
                    <a:pt x="224" y="673"/>
                  </a:cubicBezTo>
                  <a:cubicBezTo>
                    <a:pt x="261" y="748"/>
                    <a:pt x="318" y="779"/>
                    <a:pt x="382" y="779"/>
                  </a:cubicBezTo>
                  <a:cubicBezTo>
                    <a:pt x="703" y="779"/>
                    <a:pt x="1233" y="1"/>
                    <a:pt x="672"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55" name="Google Shape;8155;p12"/>
            <p:cNvSpPr/>
            <p:nvPr/>
          </p:nvSpPr>
          <p:spPr>
            <a:xfrm>
              <a:off x="3952875" y="3162850"/>
              <a:ext cx="27900" cy="28775"/>
            </a:xfrm>
            <a:custGeom>
              <a:avLst/>
              <a:gdLst/>
              <a:ahLst/>
              <a:cxnLst/>
              <a:rect l="l" t="t" r="r" b="b"/>
              <a:pathLst>
                <a:path w="1116" h="1151" extrusionOk="0">
                  <a:moveTo>
                    <a:pt x="448" y="0"/>
                  </a:moveTo>
                  <a:lnTo>
                    <a:pt x="448" y="0"/>
                  </a:lnTo>
                  <a:cubicBezTo>
                    <a:pt x="672" y="673"/>
                    <a:pt x="0" y="673"/>
                    <a:pt x="224" y="1121"/>
                  </a:cubicBezTo>
                  <a:cubicBezTo>
                    <a:pt x="305" y="1141"/>
                    <a:pt x="378" y="1150"/>
                    <a:pt x="445" y="1150"/>
                  </a:cubicBezTo>
                  <a:cubicBezTo>
                    <a:pt x="1115" y="1150"/>
                    <a:pt x="1060" y="204"/>
                    <a:pt x="44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56" name="Google Shape;8156;p12"/>
            <p:cNvSpPr/>
            <p:nvPr/>
          </p:nvSpPr>
          <p:spPr>
            <a:xfrm>
              <a:off x="3947250" y="3196475"/>
              <a:ext cx="28050" cy="28025"/>
            </a:xfrm>
            <a:custGeom>
              <a:avLst/>
              <a:gdLst/>
              <a:ahLst/>
              <a:cxnLst/>
              <a:rect l="l" t="t" r="r" b="b"/>
              <a:pathLst>
                <a:path w="1122" h="1121" extrusionOk="0">
                  <a:moveTo>
                    <a:pt x="449" y="0"/>
                  </a:moveTo>
                  <a:cubicBezTo>
                    <a:pt x="673" y="224"/>
                    <a:pt x="1" y="1121"/>
                    <a:pt x="897" y="1121"/>
                  </a:cubicBezTo>
                  <a:cubicBezTo>
                    <a:pt x="897" y="672"/>
                    <a:pt x="1121" y="0"/>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57" name="Google Shape;8157;p12"/>
            <p:cNvSpPr/>
            <p:nvPr/>
          </p:nvSpPr>
          <p:spPr>
            <a:xfrm>
              <a:off x="3952875" y="3248125"/>
              <a:ext cx="18700" cy="10000"/>
            </a:xfrm>
            <a:custGeom>
              <a:avLst/>
              <a:gdLst/>
              <a:ahLst/>
              <a:cxnLst/>
              <a:rect l="l" t="t" r="r" b="b"/>
              <a:pathLst>
                <a:path w="748" h="400" extrusionOk="0">
                  <a:moveTo>
                    <a:pt x="249" y="1"/>
                  </a:moveTo>
                  <a:cubicBezTo>
                    <a:pt x="125" y="1"/>
                    <a:pt x="0" y="101"/>
                    <a:pt x="0" y="399"/>
                  </a:cubicBezTo>
                  <a:cubicBezTo>
                    <a:pt x="747" y="399"/>
                    <a:pt x="498" y="1"/>
                    <a:pt x="2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58" name="Google Shape;8158;p12"/>
            <p:cNvSpPr/>
            <p:nvPr/>
          </p:nvSpPr>
          <p:spPr>
            <a:xfrm>
              <a:off x="3941650" y="3325325"/>
              <a:ext cx="16850" cy="11225"/>
            </a:xfrm>
            <a:custGeom>
              <a:avLst/>
              <a:gdLst/>
              <a:ahLst/>
              <a:cxnLst/>
              <a:rect l="l" t="t" r="r" b="b"/>
              <a:pathLst>
                <a:path w="674" h="449" extrusionOk="0">
                  <a:moveTo>
                    <a:pt x="449" y="1"/>
                  </a:moveTo>
                  <a:cubicBezTo>
                    <a:pt x="1" y="1"/>
                    <a:pt x="1" y="225"/>
                    <a:pt x="449" y="449"/>
                  </a:cubicBezTo>
                  <a:cubicBezTo>
                    <a:pt x="673" y="449"/>
                    <a:pt x="673" y="1"/>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59" name="Google Shape;8159;p12"/>
            <p:cNvSpPr/>
            <p:nvPr/>
          </p:nvSpPr>
          <p:spPr>
            <a:xfrm>
              <a:off x="3936050" y="3431775"/>
              <a:ext cx="28050" cy="11250"/>
            </a:xfrm>
            <a:custGeom>
              <a:avLst/>
              <a:gdLst/>
              <a:ahLst/>
              <a:cxnLst/>
              <a:rect l="l" t="t" r="r" b="b"/>
              <a:pathLst>
                <a:path w="1122" h="450" extrusionOk="0">
                  <a:moveTo>
                    <a:pt x="1" y="1"/>
                  </a:moveTo>
                  <a:cubicBezTo>
                    <a:pt x="1" y="225"/>
                    <a:pt x="1" y="449"/>
                    <a:pt x="673" y="449"/>
                  </a:cubicBezTo>
                  <a:cubicBezTo>
                    <a:pt x="1121" y="449"/>
                    <a:pt x="673" y="1"/>
                    <a:pt x="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60" name="Google Shape;8160;p12"/>
            <p:cNvSpPr/>
            <p:nvPr/>
          </p:nvSpPr>
          <p:spPr>
            <a:xfrm>
              <a:off x="3947250" y="4115350"/>
              <a:ext cx="11250" cy="11225"/>
            </a:xfrm>
            <a:custGeom>
              <a:avLst/>
              <a:gdLst/>
              <a:ahLst/>
              <a:cxnLst/>
              <a:rect l="l" t="t" r="r" b="b"/>
              <a:pathLst>
                <a:path w="450" h="449" extrusionOk="0">
                  <a:moveTo>
                    <a:pt x="1" y="0"/>
                  </a:moveTo>
                  <a:cubicBezTo>
                    <a:pt x="1" y="224"/>
                    <a:pt x="1" y="448"/>
                    <a:pt x="225" y="448"/>
                  </a:cubicBezTo>
                  <a:cubicBezTo>
                    <a:pt x="449" y="448"/>
                    <a:pt x="225" y="0"/>
                    <a:pt x="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61" name="Google Shape;8161;p12"/>
            <p:cNvSpPr/>
            <p:nvPr/>
          </p:nvSpPr>
          <p:spPr>
            <a:xfrm>
              <a:off x="3919250" y="927275"/>
              <a:ext cx="16825" cy="11250"/>
            </a:xfrm>
            <a:custGeom>
              <a:avLst/>
              <a:gdLst/>
              <a:ahLst/>
              <a:cxnLst/>
              <a:rect l="l" t="t" r="r" b="b"/>
              <a:pathLst>
                <a:path w="673" h="450" extrusionOk="0">
                  <a:moveTo>
                    <a:pt x="673" y="1"/>
                  </a:moveTo>
                  <a:cubicBezTo>
                    <a:pt x="224" y="1"/>
                    <a:pt x="0" y="225"/>
                    <a:pt x="0" y="449"/>
                  </a:cubicBezTo>
                  <a:cubicBezTo>
                    <a:pt x="449" y="449"/>
                    <a:pt x="673" y="449"/>
                    <a:pt x="67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62" name="Google Shape;8162;p12"/>
            <p:cNvSpPr/>
            <p:nvPr/>
          </p:nvSpPr>
          <p:spPr>
            <a:xfrm>
              <a:off x="3911800" y="2187025"/>
              <a:ext cx="24275" cy="7300"/>
            </a:xfrm>
            <a:custGeom>
              <a:avLst/>
              <a:gdLst/>
              <a:ahLst/>
              <a:cxnLst/>
              <a:rect l="l" t="t" r="r" b="b"/>
              <a:pathLst>
                <a:path w="971" h="292" extrusionOk="0">
                  <a:moveTo>
                    <a:pt x="543" y="0"/>
                  </a:moveTo>
                  <a:cubicBezTo>
                    <a:pt x="1" y="0"/>
                    <a:pt x="394" y="292"/>
                    <a:pt x="701" y="292"/>
                  </a:cubicBezTo>
                  <a:cubicBezTo>
                    <a:pt x="845" y="292"/>
                    <a:pt x="971" y="227"/>
                    <a:pt x="971" y="37"/>
                  </a:cubicBezTo>
                  <a:cubicBezTo>
                    <a:pt x="788" y="11"/>
                    <a:pt x="648" y="0"/>
                    <a:pt x="54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63" name="Google Shape;8163;p12"/>
            <p:cNvSpPr/>
            <p:nvPr/>
          </p:nvSpPr>
          <p:spPr>
            <a:xfrm>
              <a:off x="3924850" y="3017175"/>
              <a:ext cx="11225" cy="5625"/>
            </a:xfrm>
            <a:custGeom>
              <a:avLst/>
              <a:gdLst/>
              <a:ahLst/>
              <a:cxnLst/>
              <a:rect l="l" t="t" r="r" b="b"/>
              <a:pathLst>
                <a:path w="449" h="225" extrusionOk="0">
                  <a:moveTo>
                    <a:pt x="0" y="0"/>
                  </a:moveTo>
                  <a:cubicBezTo>
                    <a:pt x="0" y="0"/>
                    <a:pt x="0" y="224"/>
                    <a:pt x="225" y="224"/>
                  </a:cubicBezTo>
                  <a:cubicBezTo>
                    <a:pt x="449" y="224"/>
                    <a:pt x="225" y="0"/>
                    <a:pt x="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64" name="Google Shape;8164;p12"/>
            <p:cNvSpPr/>
            <p:nvPr/>
          </p:nvSpPr>
          <p:spPr>
            <a:xfrm>
              <a:off x="3871075" y="3062900"/>
              <a:ext cx="14575" cy="12400"/>
            </a:xfrm>
            <a:custGeom>
              <a:avLst/>
              <a:gdLst/>
              <a:ahLst/>
              <a:cxnLst/>
              <a:rect l="l" t="t" r="r" b="b"/>
              <a:pathLst>
                <a:path w="583" h="496" extrusionOk="0">
                  <a:moveTo>
                    <a:pt x="181" y="0"/>
                  </a:moveTo>
                  <a:cubicBezTo>
                    <a:pt x="1" y="0"/>
                    <a:pt x="58" y="495"/>
                    <a:pt x="353" y="495"/>
                  </a:cubicBezTo>
                  <a:cubicBezTo>
                    <a:pt x="418" y="495"/>
                    <a:pt x="494" y="471"/>
                    <a:pt x="583" y="412"/>
                  </a:cubicBezTo>
                  <a:cubicBezTo>
                    <a:pt x="398" y="105"/>
                    <a:pt x="265" y="0"/>
                    <a:pt x="18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65" name="Google Shape;8165;p12"/>
            <p:cNvSpPr/>
            <p:nvPr/>
          </p:nvSpPr>
          <p:spPr>
            <a:xfrm>
              <a:off x="3857625" y="1392325"/>
              <a:ext cx="22425" cy="12475"/>
            </a:xfrm>
            <a:custGeom>
              <a:avLst/>
              <a:gdLst/>
              <a:ahLst/>
              <a:cxnLst/>
              <a:rect l="l" t="t" r="r" b="b"/>
              <a:pathLst>
                <a:path w="897" h="499" extrusionOk="0">
                  <a:moveTo>
                    <a:pt x="0" y="1"/>
                  </a:moveTo>
                  <a:cubicBezTo>
                    <a:pt x="0" y="374"/>
                    <a:pt x="149" y="499"/>
                    <a:pt x="299" y="499"/>
                  </a:cubicBezTo>
                  <a:cubicBezTo>
                    <a:pt x="598" y="499"/>
                    <a:pt x="896" y="1"/>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66" name="Google Shape;8166;p12"/>
            <p:cNvSpPr/>
            <p:nvPr/>
          </p:nvSpPr>
          <p:spPr>
            <a:xfrm>
              <a:off x="3829600" y="1419600"/>
              <a:ext cx="15475" cy="14650"/>
            </a:xfrm>
            <a:custGeom>
              <a:avLst/>
              <a:gdLst/>
              <a:ahLst/>
              <a:cxnLst/>
              <a:rect l="l" t="t" r="r" b="b"/>
              <a:pathLst>
                <a:path w="619" h="586" extrusionOk="0">
                  <a:moveTo>
                    <a:pt x="337" y="0"/>
                  </a:moveTo>
                  <a:cubicBezTo>
                    <a:pt x="304" y="0"/>
                    <a:pt x="266" y="9"/>
                    <a:pt x="225" y="30"/>
                  </a:cubicBezTo>
                  <a:cubicBezTo>
                    <a:pt x="225" y="254"/>
                    <a:pt x="0" y="30"/>
                    <a:pt x="0" y="478"/>
                  </a:cubicBezTo>
                  <a:cubicBezTo>
                    <a:pt x="114" y="554"/>
                    <a:pt x="209" y="585"/>
                    <a:pt x="286" y="585"/>
                  </a:cubicBezTo>
                  <a:cubicBezTo>
                    <a:pt x="618" y="585"/>
                    <a:pt x="605" y="0"/>
                    <a:pt x="33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67" name="Google Shape;8167;p12"/>
            <p:cNvSpPr/>
            <p:nvPr/>
          </p:nvSpPr>
          <p:spPr>
            <a:xfrm>
              <a:off x="3745550" y="1448350"/>
              <a:ext cx="72875" cy="67275"/>
            </a:xfrm>
            <a:custGeom>
              <a:avLst/>
              <a:gdLst/>
              <a:ahLst/>
              <a:cxnLst/>
              <a:rect l="l" t="t" r="r" b="b"/>
              <a:pathLst>
                <a:path w="2915" h="2691" extrusionOk="0">
                  <a:moveTo>
                    <a:pt x="2466" y="1"/>
                  </a:moveTo>
                  <a:lnTo>
                    <a:pt x="2466" y="1"/>
                  </a:lnTo>
                  <a:cubicBezTo>
                    <a:pt x="2242" y="897"/>
                    <a:pt x="1" y="1570"/>
                    <a:pt x="673" y="2690"/>
                  </a:cubicBezTo>
                  <a:cubicBezTo>
                    <a:pt x="1121" y="1794"/>
                    <a:pt x="2914" y="897"/>
                    <a:pt x="2466"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68" name="Google Shape;8168;p12"/>
            <p:cNvSpPr/>
            <p:nvPr/>
          </p:nvSpPr>
          <p:spPr>
            <a:xfrm>
              <a:off x="3734350" y="2557725"/>
              <a:ext cx="25225" cy="4225"/>
            </a:xfrm>
            <a:custGeom>
              <a:avLst/>
              <a:gdLst/>
              <a:ahLst/>
              <a:cxnLst/>
              <a:rect l="l" t="t" r="r" b="b"/>
              <a:pathLst>
                <a:path w="1009" h="169" extrusionOk="0">
                  <a:moveTo>
                    <a:pt x="449" y="1"/>
                  </a:moveTo>
                  <a:lnTo>
                    <a:pt x="449" y="1"/>
                  </a:lnTo>
                  <a:cubicBezTo>
                    <a:pt x="0" y="113"/>
                    <a:pt x="281" y="169"/>
                    <a:pt x="533" y="169"/>
                  </a:cubicBezTo>
                  <a:cubicBezTo>
                    <a:pt x="785" y="169"/>
                    <a:pt x="1009" y="113"/>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69" name="Google Shape;8169;p12"/>
            <p:cNvSpPr/>
            <p:nvPr/>
          </p:nvSpPr>
          <p:spPr>
            <a:xfrm>
              <a:off x="3667125" y="1050550"/>
              <a:ext cx="25225" cy="4225"/>
            </a:xfrm>
            <a:custGeom>
              <a:avLst/>
              <a:gdLst/>
              <a:ahLst/>
              <a:cxnLst/>
              <a:rect l="l" t="t" r="r" b="b"/>
              <a:pathLst>
                <a:path w="1009" h="169" extrusionOk="0">
                  <a:moveTo>
                    <a:pt x="448" y="0"/>
                  </a:moveTo>
                  <a:lnTo>
                    <a:pt x="448" y="0"/>
                  </a:lnTo>
                  <a:cubicBezTo>
                    <a:pt x="0" y="112"/>
                    <a:pt x="280" y="168"/>
                    <a:pt x="532" y="168"/>
                  </a:cubicBezTo>
                  <a:cubicBezTo>
                    <a:pt x="784" y="168"/>
                    <a:pt x="1009" y="112"/>
                    <a:pt x="44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70" name="Google Shape;8170;p12"/>
            <p:cNvSpPr/>
            <p:nvPr/>
          </p:nvSpPr>
          <p:spPr>
            <a:xfrm>
              <a:off x="3633500" y="1577225"/>
              <a:ext cx="56050" cy="33650"/>
            </a:xfrm>
            <a:custGeom>
              <a:avLst/>
              <a:gdLst/>
              <a:ahLst/>
              <a:cxnLst/>
              <a:rect l="l" t="t" r="r" b="b"/>
              <a:pathLst>
                <a:path w="2242" h="1346" extrusionOk="0">
                  <a:moveTo>
                    <a:pt x="2241" y="0"/>
                  </a:moveTo>
                  <a:cubicBezTo>
                    <a:pt x="1121" y="0"/>
                    <a:pt x="449" y="673"/>
                    <a:pt x="0" y="1345"/>
                  </a:cubicBezTo>
                  <a:cubicBezTo>
                    <a:pt x="1345" y="1345"/>
                    <a:pt x="1345" y="449"/>
                    <a:pt x="224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71" name="Google Shape;8171;p12"/>
            <p:cNvSpPr/>
            <p:nvPr/>
          </p:nvSpPr>
          <p:spPr>
            <a:xfrm>
              <a:off x="3577475" y="748000"/>
              <a:ext cx="16825" cy="11225"/>
            </a:xfrm>
            <a:custGeom>
              <a:avLst/>
              <a:gdLst/>
              <a:ahLst/>
              <a:cxnLst/>
              <a:rect l="l" t="t" r="r" b="b"/>
              <a:pathLst>
                <a:path w="673" h="449" extrusionOk="0">
                  <a:moveTo>
                    <a:pt x="224" y="0"/>
                  </a:moveTo>
                  <a:cubicBezTo>
                    <a:pt x="0" y="0"/>
                    <a:pt x="224" y="224"/>
                    <a:pt x="672" y="448"/>
                  </a:cubicBezTo>
                  <a:cubicBezTo>
                    <a:pt x="672" y="224"/>
                    <a:pt x="672" y="0"/>
                    <a:pt x="2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72" name="Google Shape;8172;p12"/>
            <p:cNvSpPr/>
            <p:nvPr/>
          </p:nvSpPr>
          <p:spPr>
            <a:xfrm>
              <a:off x="3528975" y="2784725"/>
              <a:ext cx="14150" cy="8275"/>
            </a:xfrm>
            <a:custGeom>
              <a:avLst/>
              <a:gdLst/>
              <a:ahLst/>
              <a:cxnLst/>
              <a:rect l="l" t="t" r="r" b="b"/>
              <a:pathLst>
                <a:path w="566" h="331" extrusionOk="0">
                  <a:moveTo>
                    <a:pt x="101" y="0"/>
                  </a:moveTo>
                  <a:cubicBezTo>
                    <a:pt x="0" y="0"/>
                    <a:pt x="452" y="330"/>
                    <a:pt x="532" y="330"/>
                  </a:cubicBezTo>
                  <a:cubicBezTo>
                    <a:pt x="566" y="330"/>
                    <a:pt x="535" y="273"/>
                    <a:pt x="371" y="110"/>
                  </a:cubicBezTo>
                  <a:cubicBezTo>
                    <a:pt x="213" y="31"/>
                    <a:pt x="132" y="0"/>
                    <a:pt x="10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73" name="Google Shape;8173;p12"/>
            <p:cNvSpPr/>
            <p:nvPr/>
          </p:nvSpPr>
          <p:spPr>
            <a:xfrm>
              <a:off x="3459800" y="1088650"/>
              <a:ext cx="19700" cy="23550"/>
            </a:xfrm>
            <a:custGeom>
              <a:avLst/>
              <a:gdLst/>
              <a:ahLst/>
              <a:cxnLst/>
              <a:rect l="l" t="t" r="r" b="b"/>
              <a:pathLst>
                <a:path w="788" h="942" extrusionOk="0">
                  <a:moveTo>
                    <a:pt x="586" y="1"/>
                  </a:moveTo>
                  <a:cubicBezTo>
                    <a:pt x="555" y="1"/>
                    <a:pt x="510" y="15"/>
                    <a:pt x="449" y="45"/>
                  </a:cubicBezTo>
                  <a:cubicBezTo>
                    <a:pt x="449" y="269"/>
                    <a:pt x="1" y="942"/>
                    <a:pt x="673" y="942"/>
                  </a:cubicBezTo>
                  <a:cubicBezTo>
                    <a:pt x="480" y="555"/>
                    <a:pt x="787" y="1"/>
                    <a:pt x="586"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74" name="Google Shape;8174;p12"/>
            <p:cNvSpPr/>
            <p:nvPr/>
          </p:nvSpPr>
          <p:spPr>
            <a:xfrm>
              <a:off x="3431800" y="1762125"/>
              <a:ext cx="28025" cy="16825"/>
            </a:xfrm>
            <a:custGeom>
              <a:avLst/>
              <a:gdLst/>
              <a:ahLst/>
              <a:cxnLst/>
              <a:rect l="l" t="t" r="r" b="b"/>
              <a:pathLst>
                <a:path w="1121" h="673" extrusionOk="0">
                  <a:moveTo>
                    <a:pt x="448" y="0"/>
                  </a:moveTo>
                  <a:cubicBezTo>
                    <a:pt x="448" y="224"/>
                    <a:pt x="0" y="224"/>
                    <a:pt x="0" y="673"/>
                  </a:cubicBezTo>
                  <a:cubicBezTo>
                    <a:pt x="448" y="673"/>
                    <a:pt x="1121" y="0"/>
                    <a:pt x="44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75" name="Google Shape;8175;p12"/>
            <p:cNvSpPr/>
            <p:nvPr/>
          </p:nvSpPr>
          <p:spPr>
            <a:xfrm>
              <a:off x="3380275" y="1196225"/>
              <a:ext cx="22425" cy="10625"/>
            </a:xfrm>
            <a:custGeom>
              <a:avLst/>
              <a:gdLst/>
              <a:ahLst/>
              <a:cxnLst/>
              <a:rect l="l" t="t" r="r" b="b"/>
              <a:pathLst>
                <a:path w="897" h="425" extrusionOk="0">
                  <a:moveTo>
                    <a:pt x="492" y="0"/>
                  </a:moveTo>
                  <a:lnTo>
                    <a:pt x="492" y="0"/>
                  </a:lnTo>
                  <a:cubicBezTo>
                    <a:pt x="0" y="246"/>
                    <a:pt x="318" y="425"/>
                    <a:pt x="557" y="425"/>
                  </a:cubicBezTo>
                  <a:cubicBezTo>
                    <a:pt x="754" y="425"/>
                    <a:pt x="897" y="304"/>
                    <a:pt x="492"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76" name="Google Shape;8176;p12"/>
            <p:cNvSpPr/>
            <p:nvPr/>
          </p:nvSpPr>
          <p:spPr>
            <a:xfrm>
              <a:off x="3364550" y="1806950"/>
              <a:ext cx="30850" cy="19475"/>
            </a:xfrm>
            <a:custGeom>
              <a:avLst/>
              <a:gdLst/>
              <a:ahLst/>
              <a:cxnLst/>
              <a:rect l="l" t="t" r="r" b="b"/>
              <a:pathLst>
                <a:path w="1234" h="779" extrusionOk="0">
                  <a:moveTo>
                    <a:pt x="673" y="0"/>
                  </a:moveTo>
                  <a:cubicBezTo>
                    <a:pt x="673" y="224"/>
                    <a:pt x="1" y="224"/>
                    <a:pt x="225" y="672"/>
                  </a:cubicBezTo>
                  <a:cubicBezTo>
                    <a:pt x="262" y="747"/>
                    <a:pt x="318" y="778"/>
                    <a:pt x="382" y="778"/>
                  </a:cubicBezTo>
                  <a:cubicBezTo>
                    <a:pt x="704" y="778"/>
                    <a:pt x="1233" y="0"/>
                    <a:pt x="67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77" name="Google Shape;8177;p12"/>
            <p:cNvSpPr/>
            <p:nvPr/>
          </p:nvSpPr>
          <p:spPr>
            <a:xfrm>
              <a:off x="3342150" y="1829350"/>
              <a:ext cx="11225" cy="5625"/>
            </a:xfrm>
            <a:custGeom>
              <a:avLst/>
              <a:gdLst/>
              <a:ahLst/>
              <a:cxnLst/>
              <a:rect l="l" t="t" r="r" b="b"/>
              <a:pathLst>
                <a:path w="449" h="225" extrusionOk="0">
                  <a:moveTo>
                    <a:pt x="224" y="1"/>
                  </a:moveTo>
                  <a:cubicBezTo>
                    <a:pt x="0" y="1"/>
                    <a:pt x="224" y="225"/>
                    <a:pt x="448" y="225"/>
                  </a:cubicBezTo>
                  <a:cubicBezTo>
                    <a:pt x="448" y="225"/>
                    <a:pt x="448" y="1"/>
                    <a:pt x="22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78" name="Google Shape;8178;p12"/>
            <p:cNvSpPr/>
            <p:nvPr/>
          </p:nvSpPr>
          <p:spPr>
            <a:xfrm>
              <a:off x="3342150" y="3689525"/>
              <a:ext cx="11225" cy="11225"/>
            </a:xfrm>
            <a:custGeom>
              <a:avLst/>
              <a:gdLst/>
              <a:ahLst/>
              <a:cxnLst/>
              <a:rect l="l" t="t" r="r" b="b"/>
              <a:pathLst>
                <a:path w="449" h="449" extrusionOk="0">
                  <a:moveTo>
                    <a:pt x="0" y="0"/>
                  </a:moveTo>
                  <a:cubicBezTo>
                    <a:pt x="0" y="0"/>
                    <a:pt x="0" y="449"/>
                    <a:pt x="224" y="449"/>
                  </a:cubicBezTo>
                  <a:cubicBezTo>
                    <a:pt x="448" y="449"/>
                    <a:pt x="224" y="0"/>
                    <a:pt x="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79" name="Google Shape;8179;p12"/>
            <p:cNvSpPr/>
            <p:nvPr/>
          </p:nvSpPr>
          <p:spPr>
            <a:xfrm>
              <a:off x="3306650" y="1235450"/>
              <a:ext cx="18700" cy="9975"/>
            </a:xfrm>
            <a:custGeom>
              <a:avLst/>
              <a:gdLst/>
              <a:ahLst/>
              <a:cxnLst/>
              <a:rect l="l" t="t" r="r" b="b"/>
              <a:pathLst>
                <a:path w="748" h="399" extrusionOk="0">
                  <a:moveTo>
                    <a:pt x="748" y="0"/>
                  </a:moveTo>
                  <a:cubicBezTo>
                    <a:pt x="1" y="0"/>
                    <a:pt x="250" y="399"/>
                    <a:pt x="499" y="399"/>
                  </a:cubicBezTo>
                  <a:cubicBezTo>
                    <a:pt x="623" y="399"/>
                    <a:pt x="748" y="299"/>
                    <a:pt x="74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80" name="Google Shape;8180;p12"/>
            <p:cNvSpPr/>
            <p:nvPr/>
          </p:nvSpPr>
          <p:spPr>
            <a:xfrm>
              <a:off x="3185250" y="1308275"/>
              <a:ext cx="22450" cy="16850"/>
            </a:xfrm>
            <a:custGeom>
              <a:avLst/>
              <a:gdLst/>
              <a:ahLst/>
              <a:cxnLst/>
              <a:rect l="l" t="t" r="r" b="b"/>
              <a:pathLst>
                <a:path w="898" h="674" extrusionOk="0">
                  <a:moveTo>
                    <a:pt x="897" y="1"/>
                  </a:moveTo>
                  <a:cubicBezTo>
                    <a:pt x="225" y="1"/>
                    <a:pt x="1" y="225"/>
                    <a:pt x="1" y="673"/>
                  </a:cubicBezTo>
                  <a:cubicBezTo>
                    <a:pt x="673" y="673"/>
                    <a:pt x="897" y="449"/>
                    <a:pt x="89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81" name="Google Shape;8181;p12"/>
            <p:cNvSpPr/>
            <p:nvPr/>
          </p:nvSpPr>
          <p:spPr>
            <a:xfrm>
              <a:off x="3159500" y="1324175"/>
              <a:ext cx="20175" cy="13050"/>
            </a:xfrm>
            <a:custGeom>
              <a:avLst/>
              <a:gdLst/>
              <a:ahLst/>
              <a:cxnLst/>
              <a:rect l="l" t="t" r="r" b="b"/>
              <a:pathLst>
                <a:path w="807" h="522" extrusionOk="0">
                  <a:moveTo>
                    <a:pt x="597" y="1"/>
                  </a:moveTo>
                  <a:cubicBezTo>
                    <a:pt x="157" y="1"/>
                    <a:pt x="0" y="522"/>
                    <a:pt x="232" y="522"/>
                  </a:cubicBezTo>
                  <a:cubicBezTo>
                    <a:pt x="266" y="522"/>
                    <a:pt x="308" y="511"/>
                    <a:pt x="359" y="485"/>
                  </a:cubicBezTo>
                  <a:cubicBezTo>
                    <a:pt x="359" y="261"/>
                    <a:pt x="807" y="261"/>
                    <a:pt x="807" y="37"/>
                  </a:cubicBezTo>
                  <a:cubicBezTo>
                    <a:pt x="731" y="12"/>
                    <a:pt x="661" y="1"/>
                    <a:pt x="59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82" name="Google Shape;8182;p12"/>
            <p:cNvSpPr/>
            <p:nvPr/>
          </p:nvSpPr>
          <p:spPr>
            <a:xfrm>
              <a:off x="3123625" y="1347500"/>
              <a:ext cx="22450" cy="10000"/>
            </a:xfrm>
            <a:custGeom>
              <a:avLst/>
              <a:gdLst/>
              <a:ahLst/>
              <a:cxnLst/>
              <a:rect l="l" t="t" r="r" b="b"/>
              <a:pathLst>
                <a:path w="898" h="400" extrusionOk="0">
                  <a:moveTo>
                    <a:pt x="897" y="1"/>
                  </a:moveTo>
                  <a:cubicBezTo>
                    <a:pt x="1" y="1"/>
                    <a:pt x="299" y="399"/>
                    <a:pt x="598" y="399"/>
                  </a:cubicBezTo>
                  <a:cubicBezTo>
                    <a:pt x="748" y="399"/>
                    <a:pt x="897" y="299"/>
                    <a:pt x="89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83" name="Google Shape;8183;p12"/>
            <p:cNvSpPr/>
            <p:nvPr/>
          </p:nvSpPr>
          <p:spPr>
            <a:xfrm>
              <a:off x="3090000" y="1364300"/>
              <a:ext cx="22450" cy="16850"/>
            </a:xfrm>
            <a:custGeom>
              <a:avLst/>
              <a:gdLst/>
              <a:ahLst/>
              <a:cxnLst/>
              <a:rect l="l" t="t" r="r" b="b"/>
              <a:pathLst>
                <a:path w="898" h="674" extrusionOk="0">
                  <a:moveTo>
                    <a:pt x="897" y="1"/>
                  </a:moveTo>
                  <a:cubicBezTo>
                    <a:pt x="225" y="1"/>
                    <a:pt x="1" y="225"/>
                    <a:pt x="1" y="673"/>
                  </a:cubicBezTo>
                  <a:cubicBezTo>
                    <a:pt x="673" y="673"/>
                    <a:pt x="897" y="449"/>
                    <a:pt x="89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84" name="Google Shape;8184;p12"/>
            <p:cNvSpPr/>
            <p:nvPr/>
          </p:nvSpPr>
          <p:spPr>
            <a:xfrm>
              <a:off x="3080450" y="3701700"/>
              <a:ext cx="32000" cy="15850"/>
            </a:xfrm>
            <a:custGeom>
              <a:avLst/>
              <a:gdLst/>
              <a:ahLst/>
              <a:cxnLst/>
              <a:rect l="l" t="t" r="r" b="b"/>
              <a:pathLst>
                <a:path w="1280" h="634" extrusionOk="0">
                  <a:moveTo>
                    <a:pt x="810" y="0"/>
                  </a:moveTo>
                  <a:cubicBezTo>
                    <a:pt x="402" y="0"/>
                    <a:pt x="0" y="317"/>
                    <a:pt x="159" y="634"/>
                  </a:cubicBezTo>
                  <a:cubicBezTo>
                    <a:pt x="607" y="634"/>
                    <a:pt x="1279" y="634"/>
                    <a:pt x="1279" y="186"/>
                  </a:cubicBezTo>
                  <a:cubicBezTo>
                    <a:pt x="1148" y="54"/>
                    <a:pt x="978" y="0"/>
                    <a:pt x="81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85" name="Google Shape;8185;p12"/>
            <p:cNvSpPr/>
            <p:nvPr/>
          </p:nvSpPr>
          <p:spPr>
            <a:xfrm>
              <a:off x="3095625" y="4053700"/>
              <a:ext cx="16625" cy="17750"/>
            </a:xfrm>
            <a:custGeom>
              <a:avLst/>
              <a:gdLst/>
              <a:ahLst/>
              <a:cxnLst/>
              <a:rect l="l" t="t" r="r" b="b"/>
              <a:pathLst>
                <a:path w="665" h="710" extrusionOk="0">
                  <a:moveTo>
                    <a:pt x="0" y="1"/>
                  </a:moveTo>
                  <a:cubicBezTo>
                    <a:pt x="0" y="225"/>
                    <a:pt x="0" y="673"/>
                    <a:pt x="224" y="673"/>
                  </a:cubicBezTo>
                  <a:cubicBezTo>
                    <a:pt x="274" y="698"/>
                    <a:pt x="318" y="709"/>
                    <a:pt x="357" y="709"/>
                  </a:cubicBezTo>
                  <a:cubicBezTo>
                    <a:pt x="664" y="709"/>
                    <a:pt x="598" y="1"/>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86" name="Google Shape;8186;p12"/>
            <p:cNvSpPr/>
            <p:nvPr/>
          </p:nvSpPr>
          <p:spPr>
            <a:xfrm>
              <a:off x="3000375" y="2053475"/>
              <a:ext cx="16375" cy="7200"/>
            </a:xfrm>
            <a:custGeom>
              <a:avLst/>
              <a:gdLst/>
              <a:ahLst/>
              <a:cxnLst/>
              <a:rect l="l" t="t" r="r" b="b"/>
              <a:pathLst>
                <a:path w="655" h="288" extrusionOk="0">
                  <a:moveTo>
                    <a:pt x="224" y="0"/>
                  </a:moveTo>
                  <a:cubicBezTo>
                    <a:pt x="224" y="0"/>
                    <a:pt x="0" y="224"/>
                    <a:pt x="224" y="224"/>
                  </a:cubicBezTo>
                  <a:cubicBezTo>
                    <a:pt x="314" y="269"/>
                    <a:pt x="385" y="287"/>
                    <a:pt x="439" y="287"/>
                  </a:cubicBezTo>
                  <a:cubicBezTo>
                    <a:pt x="654" y="287"/>
                    <a:pt x="583" y="0"/>
                    <a:pt x="2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87" name="Google Shape;8187;p12"/>
            <p:cNvSpPr/>
            <p:nvPr/>
          </p:nvSpPr>
          <p:spPr>
            <a:xfrm>
              <a:off x="2994750" y="2120700"/>
              <a:ext cx="25250" cy="4225"/>
            </a:xfrm>
            <a:custGeom>
              <a:avLst/>
              <a:gdLst/>
              <a:ahLst/>
              <a:cxnLst/>
              <a:rect l="l" t="t" r="r" b="b"/>
              <a:pathLst>
                <a:path w="1010" h="169" extrusionOk="0">
                  <a:moveTo>
                    <a:pt x="449" y="1"/>
                  </a:moveTo>
                  <a:cubicBezTo>
                    <a:pt x="1" y="113"/>
                    <a:pt x="281" y="169"/>
                    <a:pt x="533" y="169"/>
                  </a:cubicBezTo>
                  <a:cubicBezTo>
                    <a:pt x="785" y="169"/>
                    <a:pt x="1009" y="113"/>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88" name="Google Shape;8188;p12"/>
            <p:cNvSpPr/>
            <p:nvPr/>
          </p:nvSpPr>
          <p:spPr>
            <a:xfrm>
              <a:off x="2972350" y="2131900"/>
              <a:ext cx="16825" cy="11250"/>
            </a:xfrm>
            <a:custGeom>
              <a:avLst/>
              <a:gdLst/>
              <a:ahLst/>
              <a:cxnLst/>
              <a:rect l="l" t="t" r="r" b="b"/>
              <a:pathLst>
                <a:path w="673" h="450" extrusionOk="0">
                  <a:moveTo>
                    <a:pt x="225" y="1"/>
                  </a:moveTo>
                  <a:cubicBezTo>
                    <a:pt x="0" y="1"/>
                    <a:pt x="225" y="449"/>
                    <a:pt x="673" y="449"/>
                  </a:cubicBezTo>
                  <a:cubicBezTo>
                    <a:pt x="673" y="225"/>
                    <a:pt x="673" y="1"/>
                    <a:pt x="22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89" name="Google Shape;8189;p12"/>
            <p:cNvSpPr/>
            <p:nvPr/>
          </p:nvSpPr>
          <p:spPr>
            <a:xfrm>
              <a:off x="2927525" y="1543600"/>
              <a:ext cx="67250" cy="39250"/>
            </a:xfrm>
            <a:custGeom>
              <a:avLst/>
              <a:gdLst/>
              <a:ahLst/>
              <a:cxnLst/>
              <a:rect l="l" t="t" r="r" b="b"/>
              <a:pathLst>
                <a:path w="2690" h="1570" extrusionOk="0">
                  <a:moveTo>
                    <a:pt x="1345" y="1"/>
                  </a:moveTo>
                  <a:lnTo>
                    <a:pt x="1345" y="1"/>
                  </a:lnTo>
                  <a:cubicBezTo>
                    <a:pt x="673" y="449"/>
                    <a:pt x="225" y="897"/>
                    <a:pt x="0" y="1569"/>
                  </a:cubicBezTo>
                  <a:cubicBezTo>
                    <a:pt x="673" y="1345"/>
                    <a:pt x="2690" y="449"/>
                    <a:pt x="134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90" name="Google Shape;8190;p12"/>
            <p:cNvSpPr/>
            <p:nvPr/>
          </p:nvSpPr>
          <p:spPr>
            <a:xfrm>
              <a:off x="2944325" y="1465175"/>
              <a:ext cx="16850" cy="11225"/>
            </a:xfrm>
            <a:custGeom>
              <a:avLst/>
              <a:gdLst/>
              <a:ahLst/>
              <a:cxnLst/>
              <a:rect l="l" t="t" r="r" b="b"/>
              <a:pathLst>
                <a:path w="674" h="449" extrusionOk="0">
                  <a:moveTo>
                    <a:pt x="449" y="0"/>
                  </a:moveTo>
                  <a:cubicBezTo>
                    <a:pt x="1" y="0"/>
                    <a:pt x="449" y="448"/>
                    <a:pt x="673" y="448"/>
                  </a:cubicBezTo>
                  <a:cubicBezTo>
                    <a:pt x="673" y="448"/>
                    <a:pt x="673" y="0"/>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91" name="Google Shape;8191;p12"/>
            <p:cNvSpPr/>
            <p:nvPr/>
          </p:nvSpPr>
          <p:spPr>
            <a:xfrm>
              <a:off x="2933125" y="2714625"/>
              <a:ext cx="16825" cy="5625"/>
            </a:xfrm>
            <a:custGeom>
              <a:avLst/>
              <a:gdLst/>
              <a:ahLst/>
              <a:cxnLst/>
              <a:rect l="l" t="t" r="r" b="b"/>
              <a:pathLst>
                <a:path w="673" h="225" extrusionOk="0">
                  <a:moveTo>
                    <a:pt x="225" y="0"/>
                  </a:moveTo>
                  <a:cubicBezTo>
                    <a:pt x="1" y="0"/>
                    <a:pt x="225" y="224"/>
                    <a:pt x="673" y="224"/>
                  </a:cubicBezTo>
                  <a:cubicBezTo>
                    <a:pt x="673" y="224"/>
                    <a:pt x="673" y="0"/>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92" name="Google Shape;8192;p12"/>
            <p:cNvSpPr/>
            <p:nvPr/>
          </p:nvSpPr>
          <p:spPr>
            <a:xfrm>
              <a:off x="2910725" y="3540100"/>
              <a:ext cx="22425" cy="14975"/>
            </a:xfrm>
            <a:custGeom>
              <a:avLst/>
              <a:gdLst/>
              <a:ahLst/>
              <a:cxnLst/>
              <a:rect l="l" t="t" r="r" b="b"/>
              <a:pathLst>
                <a:path w="897" h="599" extrusionOk="0">
                  <a:moveTo>
                    <a:pt x="299" y="1"/>
                  </a:moveTo>
                  <a:cubicBezTo>
                    <a:pt x="150" y="1"/>
                    <a:pt x="0" y="150"/>
                    <a:pt x="0" y="599"/>
                  </a:cubicBezTo>
                  <a:cubicBezTo>
                    <a:pt x="897" y="599"/>
                    <a:pt x="598" y="1"/>
                    <a:pt x="29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93" name="Google Shape;8193;p12"/>
            <p:cNvSpPr/>
            <p:nvPr/>
          </p:nvSpPr>
          <p:spPr>
            <a:xfrm>
              <a:off x="2905125" y="2109500"/>
              <a:ext cx="16825" cy="5625"/>
            </a:xfrm>
            <a:custGeom>
              <a:avLst/>
              <a:gdLst/>
              <a:ahLst/>
              <a:cxnLst/>
              <a:rect l="l" t="t" r="r" b="b"/>
              <a:pathLst>
                <a:path w="673" h="225" extrusionOk="0">
                  <a:moveTo>
                    <a:pt x="224" y="0"/>
                  </a:moveTo>
                  <a:cubicBezTo>
                    <a:pt x="0" y="0"/>
                    <a:pt x="224" y="225"/>
                    <a:pt x="672" y="225"/>
                  </a:cubicBezTo>
                  <a:cubicBezTo>
                    <a:pt x="672" y="225"/>
                    <a:pt x="672" y="0"/>
                    <a:pt x="2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94" name="Google Shape;8194;p12"/>
            <p:cNvSpPr/>
            <p:nvPr/>
          </p:nvSpPr>
          <p:spPr>
            <a:xfrm>
              <a:off x="2888300" y="1594025"/>
              <a:ext cx="16825" cy="18325"/>
            </a:xfrm>
            <a:custGeom>
              <a:avLst/>
              <a:gdLst/>
              <a:ahLst/>
              <a:cxnLst/>
              <a:rect l="l" t="t" r="r" b="b"/>
              <a:pathLst>
                <a:path w="673" h="733" extrusionOk="0">
                  <a:moveTo>
                    <a:pt x="673" y="1"/>
                  </a:moveTo>
                  <a:cubicBezTo>
                    <a:pt x="1" y="1"/>
                    <a:pt x="1" y="449"/>
                    <a:pt x="1" y="673"/>
                  </a:cubicBezTo>
                  <a:cubicBezTo>
                    <a:pt x="124" y="714"/>
                    <a:pt x="225" y="733"/>
                    <a:pt x="307" y="733"/>
                  </a:cubicBezTo>
                  <a:cubicBezTo>
                    <a:pt x="673" y="733"/>
                    <a:pt x="673" y="367"/>
                    <a:pt x="67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95" name="Google Shape;8195;p12"/>
            <p:cNvSpPr/>
            <p:nvPr/>
          </p:nvSpPr>
          <p:spPr>
            <a:xfrm>
              <a:off x="2857500" y="1616450"/>
              <a:ext cx="28025" cy="4225"/>
            </a:xfrm>
            <a:custGeom>
              <a:avLst/>
              <a:gdLst/>
              <a:ahLst/>
              <a:cxnLst/>
              <a:rect l="l" t="t" r="r" b="b"/>
              <a:pathLst>
                <a:path w="1121" h="169" extrusionOk="0">
                  <a:moveTo>
                    <a:pt x="560" y="0"/>
                  </a:moveTo>
                  <a:cubicBezTo>
                    <a:pt x="0" y="112"/>
                    <a:pt x="280" y="168"/>
                    <a:pt x="560" y="168"/>
                  </a:cubicBezTo>
                  <a:cubicBezTo>
                    <a:pt x="840" y="168"/>
                    <a:pt x="1121" y="112"/>
                    <a:pt x="56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96" name="Google Shape;8196;p12"/>
            <p:cNvSpPr/>
            <p:nvPr/>
          </p:nvSpPr>
          <p:spPr>
            <a:xfrm>
              <a:off x="2842025" y="1635625"/>
              <a:ext cx="15175" cy="6500"/>
            </a:xfrm>
            <a:custGeom>
              <a:avLst/>
              <a:gdLst/>
              <a:ahLst/>
              <a:cxnLst/>
              <a:rect l="l" t="t" r="r" b="b"/>
              <a:pathLst>
                <a:path w="607" h="260" extrusionOk="0">
                  <a:moveTo>
                    <a:pt x="112" y="0"/>
                  </a:moveTo>
                  <a:cubicBezTo>
                    <a:pt x="0" y="0"/>
                    <a:pt x="453" y="259"/>
                    <a:pt x="565" y="259"/>
                  </a:cubicBezTo>
                  <a:cubicBezTo>
                    <a:pt x="606" y="259"/>
                    <a:pt x="602" y="224"/>
                    <a:pt x="507" y="130"/>
                  </a:cubicBezTo>
                  <a:cubicBezTo>
                    <a:pt x="270" y="35"/>
                    <a:pt x="153" y="0"/>
                    <a:pt x="112"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97" name="Google Shape;8197;p12"/>
            <p:cNvSpPr/>
            <p:nvPr/>
          </p:nvSpPr>
          <p:spPr>
            <a:xfrm>
              <a:off x="2826675" y="2711875"/>
              <a:ext cx="28100" cy="8275"/>
            </a:xfrm>
            <a:custGeom>
              <a:avLst/>
              <a:gdLst/>
              <a:ahLst/>
              <a:cxnLst/>
              <a:rect l="l" t="t" r="r" b="b"/>
              <a:pathLst>
                <a:path w="1124" h="331" extrusionOk="0">
                  <a:moveTo>
                    <a:pt x="442" y="1"/>
                  </a:moveTo>
                  <a:cubicBezTo>
                    <a:pt x="309" y="1"/>
                    <a:pt x="158" y="31"/>
                    <a:pt x="0" y="110"/>
                  </a:cubicBezTo>
                  <a:cubicBezTo>
                    <a:pt x="381" y="273"/>
                    <a:pt x="630" y="331"/>
                    <a:pt x="775" y="331"/>
                  </a:cubicBezTo>
                  <a:cubicBezTo>
                    <a:pt x="1124" y="331"/>
                    <a:pt x="881" y="1"/>
                    <a:pt x="442"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98" name="Google Shape;8198;p12"/>
            <p:cNvSpPr/>
            <p:nvPr/>
          </p:nvSpPr>
          <p:spPr>
            <a:xfrm>
              <a:off x="2759425" y="1691525"/>
              <a:ext cx="22450" cy="14600"/>
            </a:xfrm>
            <a:custGeom>
              <a:avLst/>
              <a:gdLst/>
              <a:ahLst/>
              <a:cxnLst/>
              <a:rect l="l" t="t" r="r" b="b"/>
              <a:pathLst>
                <a:path w="898" h="584" extrusionOk="0">
                  <a:moveTo>
                    <a:pt x="328" y="1"/>
                  </a:moveTo>
                  <a:cubicBezTo>
                    <a:pt x="91" y="1"/>
                    <a:pt x="1" y="157"/>
                    <a:pt x="1" y="583"/>
                  </a:cubicBezTo>
                  <a:cubicBezTo>
                    <a:pt x="225" y="583"/>
                    <a:pt x="673" y="583"/>
                    <a:pt x="897" y="135"/>
                  </a:cubicBezTo>
                  <a:cubicBezTo>
                    <a:pt x="651" y="53"/>
                    <a:pt x="465" y="1"/>
                    <a:pt x="32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99" name="Google Shape;8199;p12"/>
            <p:cNvSpPr/>
            <p:nvPr/>
          </p:nvSpPr>
          <p:spPr>
            <a:xfrm>
              <a:off x="2753825" y="3347750"/>
              <a:ext cx="25" cy="25"/>
            </a:xfrm>
            <a:custGeom>
              <a:avLst/>
              <a:gdLst/>
              <a:ahLst/>
              <a:cxnLst/>
              <a:rect l="l" t="t" r="r" b="b"/>
              <a:pathLst>
                <a:path w="1" h="1" extrusionOk="0">
                  <a:moveTo>
                    <a:pt x="1" y="0"/>
                  </a:move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00" name="Google Shape;8200;p12"/>
            <p:cNvSpPr/>
            <p:nvPr/>
          </p:nvSpPr>
          <p:spPr>
            <a:xfrm>
              <a:off x="2770650" y="3353350"/>
              <a:ext cx="25" cy="25"/>
            </a:xfrm>
            <a:custGeom>
              <a:avLst/>
              <a:gdLst/>
              <a:ahLst/>
              <a:cxnLst/>
              <a:rect l="l" t="t" r="r" b="b"/>
              <a:pathLst>
                <a:path w="1" h="1" extrusionOk="0">
                  <a:moveTo>
                    <a:pt x="0" y="0"/>
                  </a:move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01" name="Google Shape;8201;p12"/>
            <p:cNvSpPr/>
            <p:nvPr/>
          </p:nvSpPr>
          <p:spPr>
            <a:xfrm>
              <a:off x="2692200" y="2257075"/>
              <a:ext cx="44850" cy="20525"/>
            </a:xfrm>
            <a:custGeom>
              <a:avLst/>
              <a:gdLst/>
              <a:ahLst/>
              <a:cxnLst/>
              <a:rect l="l" t="t" r="r" b="b"/>
              <a:pathLst>
                <a:path w="1794" h="821" extrusionOk="0">
                  <a:moveTo>
                    <a:pt x="1300" y="1"/>
                  </a:moveTo>
                  <a:cubicBezTo>
                    <a:pt x="741" y="1"/>
                    <a:pt x="173" y="477"/>
                    <a:pt x="1" y="821"/>
                  </a:cubicBezTo>
                  <a:cubicBezTo>
                    <a:pt x="449" y="597"/>
                    <a:pt x="1121" y="373"/>
                    <a:pt x="1793" y="149"/>
                  </a:cubicBezTo>
                  <a:cubicBezTo>
                    <a:pt x="1637" y="44"/>
                    <a:pt x="1469" y="1"/>
                    <a:pt x="130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02" name="Google Shape;8202;p12"/>
            <p:cNvSpPr/>
            <p:nvPr/>
          </p:nvSpPr>
          <p:spPr>
            <a:xfrm>
              <a:off x="2669800" y="2277575"/>
              <a:ext cx="22425" cy="7500"/>
            </a:xfrm>
            <a:custGeom>
              <a:avLst/>
              <a:gdLst/>
              <a:ahLst/>
              <a:cxnLst/>
              <a:rect l="l" t="t" r="r" b="b"/>
              <a:pathLst>
                <a:path w="897" h="300" extrusionOk="0">
                  <a:moveTo>
                    <a:pt x="0" y="1"/>
                  </a:moveTo>
                  <a:cubicBezTo>
                    <a:pt x="0" y="225"/>
                    <a:pt x="149" y="300"/>
                    <a:pt x="299" y="300"/>
                  </a:cubicBezTo>
                  <a:cubicBezTo>
                    <a:pt x="598" y="300"/>
                    <a:pt x="897" y="1"/>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03" name="Google Shape;8203;p12"/>
            <p:cNvSpPr/>
            <p:nvPr/>
          </p:nvSpPr>
          <p:spPr>
            <a:xfrm>
              <a:off x="2650175" y="2243975"/>
              <a:ext cx="25250" cy="4225"/>
            </a:xfrm>
            <a:custGeom>
              <a:avLst/>
              <a:gdLst/>
              <a:ahLst/>
              <a:cxnLst/>
              <a:rect l="l" t="t" r="r" b="b"/>
              <a:pathLst>
                <a:path w="1010" h="169" extrusionOk="0">
                  <a:moveTo>
                    <a:pt x="561" y="0"/>
                  </a:moveTo>
                  <a:lnTo>
                    <a:pt x="561" y="0"/>
                  </a:lnTo>
                  <a:cubicBezTo>
                    <a:pt x="1" y="112"/>
                    <a:pt x="225" y="168"/>
                    <a:pt x="477" y="168"/>
                  </a:cubicBezTo>
                  <a:cubicBezTo>
                    <a:pt x="729" y="168"/>
                    <a:pt x="1009" y="112"/>
                    <a:pt x="56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04" name="Google Shape;8204;p12"/>
            <p:cNvSpPr/>
            <p:nvPr/>
          </p:nvSpPr>
          <p:spPr>
            <a:xfrm>
              <a:off x="2524125" y="2294400"/>
              <a:ext cx="28025" cy="11225"/>
            </a:xfrm>
            <a:custGeom>
              <a:avLst/>
              <a:gdLst/>
              <a:ahLst/>
              <a:cxnLst/>
              <a:rect l="l" t="t" r="r" b="b"/>
              <a:pathLst>
                <a:path w="1121" h="449" extrusionOk="0">
                  <a:moveTo>
                    <a:pt x="1121" y="0"/>
                  </a:moveTo>
                  <a:cubicBezTo>
                    <a:pt x="672" y="0"/>
                    <a:pt x="224" y="0"/>
                    <a:pt x="0" y="449"/>
                  </a:cubicBezTo>
                  <a:cubicBezTo>
                    <a:pt x="448" y="449"/>
                    <a:pt x="896" y="224"/>
                    <a:pt x="112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05" name="Google Shape;8205;p12"/>
            <p:cNvSpPr/>
            <p:nvPr/>
          </p:nvSpPr>
          <p:spPr>
            <a:xfrm>
              <a:off x="2479300" y="776000"/>
              <a:ext cx="16825" cy="11225"/>
            </a:xfrm>
            <a:custGeom>
              <a:avLst/>
              <a:gdLst/>
              <a:ahLst/>
              <a:cxnLst/>
              <a:rect l="l" t="t" r="r" b="b"/>
              <a:pathLst>
                <a:path w="673" h="449" extrusionOk="0">
                  <a:moveTo>
                    <a:pt x="0" y="1"/>
                  </a:moveTo>
                  <a:cubicBezTo>
                    <a:pt x="0" y="225"/>
                    <a:pt x="0" y="449"/>
                    <a:pt x="224" y="449"/>
                  </a:cubicBezTo>
                  <a:cubicBezTo>
                    <a:pt x="672" y="449"/>
                    <a:pt x="224" y="1"/>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06" name="Google Shape;8206;p12"/>
            <p:cNvSpPr/>
            <p:nvPr/>
          </p:nvSpPr>
          <p:spPr>
            <a:xfrm>
              <a:off x="2336825" y="2851450"/>
              <a:ext cx="12625" cy="6500"/>
            </a:xfrm>
            <a:custGeom>
              <a:avLst/>
              <a:gdLst/>
              <a:ahLst/>
              <a:cxnLst/>
              <a:rect l="l" t="t" r="r" b="b"/>
              <a:pathLst>
                <a:path w="505" h="260" extrusionOk="0">
                  <a:moveTo>
                    <a:pt x="38" y="1"/>
                  </a:moveTo>
                  <a:cubicBezTo>
                    <a:pt x="0" y="1"/>
                    <a:pt x="453" y="259"/>
                    <a:pt x="491" y="259"/>
                  </a:cubicBezTo>
                  <a:cubicBezTo>
                    <a:pt x="504" y="259"/>
                    <a:pt x="462" y="225"/>
                    <a:pt x="320" y="130"/>
                  </a:cubicBezTo>
                  <a:cubicBezTo>
                    <a:pt x="131" y="35"/>
                    <a:pt x="51" y="1"/>
                    <a:pt x="3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07" name="Google Shape;8207;p12"/>
            <p:cNvSpPr/>
            <p:nvPr/>
          </p:nvSpPr>
          <p:spPr>
            <a:xfrm>
              <a:off x="2294400" y="1067350"/>
              <a:ext cx="28025" cy="50450"/>
            </a:xfrm>
            <a:custGeom>
              <a:avLst/>
              <a:gdLst/>
              <a:ahLst/>
              <a:cxnLst/>
              <a:rect l="l" t="t" r="r" b="b"/>
              <a:pathLst>
                <a:path w="1121" h="2018" extrusionOk="0">
                  <a:moveTo>
                    <a:pt x="1121" y="1"/>
                  </a:moveTo>
                  <a:lnTo>
                    <a:pt x="1121" y="1"/>
                  </a:lnTo>
                  <a:cubicBezTo>
                    <a:pt x="0" y="225"/>
                    <a:pt x="224" y="1345"/>
                    <a:pt x="0" y="2018"/>
                  </a:cubicBezTo>
                  <a:cubicBezTo>
                    <a:pt x="897" y="1794"/>
                    <a:pt x="897" y="897"/>
                    <a:pt x="112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08" name="Google Shape;8208;p12"/>
            <p:cNvSpPr/>
            <p:nvPr/>
          </p:nvSpPr>
          <p:spPr>
            <a:xfrm>
              <a:off x="2288800" y="1123375"/>
              <a:ext cx="22425" cy="16850"/>
            </a:xfrm>
            <a:custGeom>
              <a:avLst/>
              <a:gdLst/>
              <a:ahLst/>
              <a:cxnLst/>
              <a:rect l="l" t="t" r="r" b="b"/>
              <a:pathLst>
                <a:path w="897" h="674" extrusionOk="0">
                  <a:moveTo>
                    <a:pt x="0" y="1"/>
                  </a:moveTo>
                  <a:cubicBezTo>
                    <a:pt x="0" y="449"/>
                    <a:pt x="224" y="449"/>
                    <a:pt x="448" y="673"/>
                  </a:cubicBezTo>
                  <a:cubicBezTo>
                    <a:pt x="897" y="673"/>
                    <a:pt x="672" y="1"/>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09" name="Google Shape;8209;p12"/>
            <p:cNvSpPr/>
            <p:nvPr/>
          </p:nvSpPr>
          <p:spPr>
            <a:xfrm>
              <a:off x="2274775" y="1033750"/>
              <a:ext cx="28050" cy="4225"/>
            </a:xfrm>
            <a:custGeom>
              <a:avLst/>
              <a:gdLst/>
              <a:ahLst/>
              <a:cxnLst/>
              <a:rect l="l" t="t" r="r" b="b"/>
              <a:pathLst>
                <a:path w="1122" h="169" extrusionOk="0">
                  <a:moveTo>
                    <a:pt x="561" y="0"/>
                  </a:moveTo>
                  <a:cubicBezTo>
                    <a:pt x="1" y="112"/>
                    <a:pt x="281" y="168"/>
                    <a:pt x="561" y="168"/>
                  </a:cubicBezTo>
                  <a:cubicBezTo>
                    <a:pt x="841" y="168"/>
                    <a:pt x="1121" y="112"/>
                    <a:pt x="56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10" name="Google Shape;8210;p12"/>
            <p:cNvSpPr/>
            <p:nvPr/>
          </p:nvSpPr>
          <p:spPr>
            <a:xfrm>
              <a:off x="2249575" y="1140200"/>
              <a:ext cx="67250" cy="100875"/>
            </a:xfrm>
            <a:custGeom>
              <a:avLst/>
              <a:gdLst/>
              <a:ahLst/>
              <a:cxnLst/>
              <a:rect l="l" t="t" r="r" b="b"/>
              <a:pathLst>
                <a:path w="2690" h="4035" extrusionOk="0">
                  <a:moveTo>
                    <a:pt x="1345" y="0"/>
                  </a:moveTo>
                  <a:lnTo>
                    <a:pt x="1345" y="0"/>
                  </a:lnTo>
                  <a:cubicBezTo>
                    <a:pt x="1121" y="1345"/>
                    <a:pt x="673" y="2690"/>
                    <a:pt x="0" y="4034"/>
                  </a:cubicBezTo>
                  <a:cubicBezTo>
                    <a:pt x="1121" y="3362"/>
                    <a:pt x="2690" y="1121"/>
                    <a:pt x="134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11" name="Google Shape;8211;p12"/>
            <p:cNvSpPr/>
            <p:nvPr/>
          </p:nvSpPr>
          <p:spPr>
            <a:xfrm>
              <a:off x="2126300" y="1257850"/>
              <a:ext cx="112075" cy="156900"/>
            </a:xfrm>
            <a:custGeom>
              <a:avLst/>
              <a:gdLst/>
              <a:ahLst/>
              <a:cxnLst/>
              <a:rect l="l" t="t" r="r" b="b"/>
              <a:pathLst>
                <a:path w="4483" h="6276" extrusionOk="0">
                  <a:moveTo>
                    <a:pt x="4035" y="1"/>
                  </a:moveTo>
                  <a:lnTo>
                    <a:pt x="4035" y="1"/>
                  </a:lnTo>
                  <a:cubicBezTo>
                    <a:pt x="3138" y="2242"/>
                    <a:pt x="449" y="4259"/>
                    <a:pt x="1" y="6276"/>
                  </a:cubicBezTo>
                  <a:cubicBezTo>
                    <a:pt x="1345" y="4483"/>
                    <a:pt x="4483" y="1794"/>
                    <a:pt x="403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12" name="Google Shape;8212;p12"/>
            <p:cNvSpPr/>
            <p:nvPr/>
          </p:nvSpPr>
          <p:spPr>
            <a:xfrm>
              <a:off x="2182325" y="4602800"/>
              <a:ext cx="44850" cy="16825"/>
            </a:xfrm>
            <a:custGeom>
              <a:avLst/>
              <a:gdLst/>
              <a:ahLst/>
              <a:cxnLst/>
              <a:rect l="l" t="t" r="r" b="b"/>
              <a:pathLst>
                <a:path w="1794" h="673" extrusionOk="0">
                  <a:moveTo>
                    <a:pt x="1794" y="0"/>
                  </a:moveTo>
                  <a:cubicBezTo>
                    <a:pt x="1121" y="0"/>
                    <a:pt x="449" y="224"/>
                    <a:pt x="1" y="673"/>
                  </a:cubicBezTo>
                  <a:cubicBezTo>
                    <a:pt x="673" y="673"/>
                    <a:pt x="1346" y="449"/>
                    <a:pt x="179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13" name="Google Shape;8213;p12"/>
            <p:cNvSpPr/>
            <p:nvPr/>
          </p:nvSpPr>
          <p:spPr>
            <a:xfrm>
              <a:off x="2126300" y="4630800"/>
              <a:ext cx="28050" cy="12650"/>
            </a:xfrm>
            <a:custGeom>
              <a:avLst/>
              <a:gdLst/>
              <a:ahLst/>
              <a:cxnLst/>
              <a:rect l="l" t="t" r="r" b="b"/>
              <a:pathLst>
                <a:path w="1122" h="506" extrusionOk="0">
                  <a:moveTo>
                    <a:pt x="225" y="1"/>
                  </a:moveTo>
                  <a:cubicBezTo>
                    <a:pt x="1" y="337"/>
                    <a:pt x="281" y="505"/>
                    <a:pt x="561" y="505"/>
                  </a:cubicBezTo>
                  <a:cubicBezTo>
                    <a:pt x="841" y="505"/>
                    <a:pt x="1121" y="337"/>
                    <a:pt x="89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14" name="Google Shape;8214;p12"/>
            <p:cNvSpPr/>
            <p:nvPr/>
          </p:nvSpPr>
          <p:spPr>
            <a:xfrm>
              <a:off x="2053475" y="2647600"/>
              <a:ext cx="39225" cy="19750"/>
            </a:xfrm>
            <a:custGeom>
              <a:avLst/>
              <a:gdLst/>
              <a:ahLst/>
              <a:cxnLst/>
              <a:rect l="l" t="t" r="r" b="b"/>
              <a:pathLst>
                <a:path w="1569" h="790" extrusionOk="0">
                  <a:moveTo>
                    <a:pt x="341" y="1"/>
                  </a:moveTo>
                  <a:cubicBezTo>
                    <a:pt x="219" y="1"/>
                    <a:pt x="104" y="61"/>
                    <a:pt x="0" y="216"/>
                  </a:cubicBezTo>
                  <a:cubicBezTo>
                    <a:pt x="359" y="216"/>
                    <a:pt x="861" y="789"/>
                    <a:pt x="1277" y="789"/>
                  </a:cubicBezTo>
                  <a:cubicBezTo>
                    <a:pt x="1381" y="789"/>
                    <a:pt x="1479" y="754"/>
                    <a:pt x="1569" y="664"/>
                  </a:cubicBezTo>
                  <a:cubicBezTo>
                    <a:pt x="1224" y="664"/>
                    <a:pt x="747" y="1"/>
                    <a:pt x="34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15" name="Google Shape;8215;p12"/>
            <p:cNvSpPr/>
            <p:nvPr/>
          </p:nvSpPr>
          <p:spPr>
            <a:xfrm>
              <a:off x="2025450" y="4658825"/>
              <a:ext cx="50450" cy="16825"/>
            </a:xfrm>
            <a:custGeom>
              <a:avLst/>
              <a:gdLst/>
              <a:ahLst/>
              <a:cxnLst/>
              <a:rect l="l" t="t" r="r" b="b"/>
              <a:pathLst>
                <a:path w="2018" h="673" extrusionOk="0">
                  <a:moveTo>
                    <a:pt x="1569" y="0"/>
                  </a:moveTo>
                  <a:cubicBezTo>
                    <a:pt x="1121" y="0"/>
                    <a:pt x="1" y="449"/>
                    <a:pt x="673" y="673"/>
                  </a:cubicBezTo>
                  <a:cubicBezTo>
                    <a:pt x="673" y="225"/>
                    <a:pt x="2018" y="673"/>
                    <a:pt x="156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16" name="Google Shape;8216;p12"/>
            <p:cNvSpPr/>
            <p:nvPr/>
          </p:nvSpPr>
          <p:spPr>
            <a:xfrm>
              <a:off x="1991825" y="4682475"/>
              <a:ext cx="18700" cy="10000"/>
            </a:xfrm>
            <a:custGeom>
              <a:avLst/>
              <a:gdLst/>
              <a:ahLst/>
              <a:cxnLst/>
              <a:rect l="l" t="t" r="r" b="b"/>
              <a:pathLst>
                <a:path w="748" h="400" extrusionOk="0">
                  <a:moveTo>
                    <a:pt x="250" y="1"/>
                  </a:moveTo>
                  <a:cubicBezTo>
                    <a:pt x="125" y="1"/>
                    <a:pt x="1" y="100"/>
                    <a:pt x="1" y="399"/>
                  </a:cubicBezTo>
                  <a:cubicBezTo>
                    <a:pt x="748" y="399"/>
                    <a:pt x="499" y="1"/>
                    <a:pt x="25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17" name="Google Shape;8217;p12"/>
            <p:cNvSpPr/>
            <p:nvPr/>
          </p:nvSpPr>
          <p:spPr>
            <a:xfrm>
              <a:off x="1941400" y="4698050"/>
              <a:ext cx="28050" cy="11225"/>
            </a:xfrm>
            <a:custGeom>
              <a:avLst/>
              <a:gdLst/>
              <a:ahLst/>
              <a:cxnLst/>
              <a:rect l="l" t="t" r="r" b="b"/>
              <a:pathLst>
                <a:path w="1122" h="449" extrusionOk="0">
                  <a:moveTo>
                    <a:pt x="1121" y="0"/>
                  </a:moveTo>
                  <a:cubicBezTo>
                    <a:pt x="673" y="0"/>
                    <a:pt x="1" y="0"/>
                    <a:pt x="1" y="449"/>
                  </a:cubicBezTo>
                  <a:cubicBezTo>
                    <a:pt x="449" y="449"/>
                    <a:pt x="897" y="224"/>
                    <a:pt x="112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18" name="Google Shape;8218;p12"/>
            <p:cNvSpPr/>
            <p:nvPr/>
          </p:nvSpPr>
          <p:spPr>
            <a:xfrm>
              <a:off x="1948925" y="4431975"/>
              <a:ext cx="14175" cy="8275"/>
            </a:xfrm>
            <a:custGeom>
              <a:avLst/>
              <a:gdLst/>
              <a:ahLst/>
              <a:cxnLst/>
              <a:rect l="l" t="t" r="r" b="b"/>
              <a:pathLst>
                <a:path w="567" h="331" extrusionOk="0">
                  <a:moveTo>
                    <a:pt x="102" y="1"/>
                  </a:moveTo>
                  <a:cubicBezTo>
                    <a:pt x="1" y="1"/>
                    <a:pt x="452" y="331"/>
                    <a:pt x="533" y="331"/>
                  </a:cubicBezTo>
                  <a:cubicBezTo>
                    <a:pt x="566" y="331"/>
                    <a:pt x="535" y="273"/>
                    <a:pt x="372" y="110"/>
                  </a:cubicBezTo>
                  <a:cubicBezTo>
                    <a:pt x="214" y="31"/>
                    <a:pt x="133" y="1"/>
                    <a:pt x="102"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19" name="Google Shape;8219;p12"/>
            <p:cNvSpPr/>
            <p:nvPr/>
          </p:nvSpPr>
          <p:spPr>
            <a:xfrm>
              <a:off x="1876975" y="4737275"/>
              <a:ext cx="25225" cy="4225"/>
            </a:xfrm>
            <a:custGeom>
              <a:avLst/>
              <a:gdLst/>
              <a:ahLst/>
              <a:cxnLst/>
              <a:rect l="l" t="t" r="r" b="b"/>
              <a:pathLst>
                <a:path w="1009" h="169" extrusionOk="0">
                  <a:moveTo>
                    <a:pt x="561" y="0"/>
                  </a:moveTo>
                  <a:lnTo>
                    <a:pt x="561" y="0"/>
                  </a:lnTo>
                  <a:cubicBezTo>
                    <a:pt x="0" y="112"/>
                    <a:pt x="225" y="168"/>
                    <a:pt x="477" y="168"/>
                  </a:cubicBezTo>
                  <a:cubicBezTo>
                    <a:pt x="729" y="168"/>
                    <a:pt x="1009" y="112"/>
                    <a:pt x="56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20" name="Google Shape;8220;p12"/>
            <p:cNvSpPr/>
            <p:nvPr/>
          </p:nvSpPr>
          <p:spPr>
            <a:xfrm>
              <a:off x="1868575" y="2619375"/>
              <a:ext cx="25225" cy="4225"/>
            </a:xfrm>
            <a:custGeom>
              <a:avLst/>
              <a:gdLst/>
              <a:ahLst/>
              <a:cxnLst/>
              <a:rect l="l" t="t" r="r" b="b"/>
              <a:pathLst>
                <a:path w="1009" h="169" extrusionOk="0">
                  <a:moveTo>
                    <a:pt x="448" y="0"/>
                  </a:moveTo>
                  <a:lnTo>
                    <a:pt x="448" y="0"/>
                  </a:lnTo>
                  <a:cubicBezTo>
                    <a:pt x="0" y="112"/>
                    <a:pt x="280" y="168"/>
                    <a:pt x="533" y="168"/>
                  </a:cubicBezTo>
                  <a:cubicBezTo>
                    <a:pt x="785" y="168"/>
                    <a:pt x="1009" y="112"/>
                    <a:pt x="44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21" name="Google Shape;8221;p12"/>
            <p:cNvSpPr/>
            <p:nvPr/>
          </p:nvSpPr>
          <p:spPr>
            <a:xfrm>
              <a:off x="1795725" y="2744275"/>
              <a:ext cx="33650" cy="8950"/>
            </a:xfrm>
            <a:custGeom>
              <a:avLst/>
              <a:gdLst/>
              <a:ahLst/>
              <a:cxnLst/>
              <a:rect l="l" t="t" r="r" b="b"/>
              <a:pathLst>
                <a:path w="1346" h="358" extrusionOk="0">
                  <a:moveTo>
                    <a:pt x="223" y="1"/>
                  </a:moveTo>
                  <a:cubicBezTo>
                    <a:pt x="133" y="1"/>
                    <a:pt x="59" y="41"/>
                    <a:pt x="1" y="159"/>
                  </a:cubicBezTo>
                  <a:cubicBezTo>
                    <a:pt x="1" y="159"/>
                    <a:pt x="499" y="358"/>
                    <a:pt x="897" y="358"/>
                  </a:cubicBezTo>
                  <a:cubicBezTo>
                    <a:pt x="1096" y="358"/>
                    <a:pt x="1271" y="308"/>
                    <a:pt x="1345" y="159"/>
                  </a:cubicBezTo>
                  <a:lnTo>
                    <a:pt x="1345" y="159"/>
                  </a:lnTo>
                  <a:cubicBezTo>
                    <a:pt x="1244" y="192"/>
                    <a:pt x="1148" y="206"/>
                    <a:pt x="1057" y="206"/>
                  </a:cubicBezTo>
                  <a:cubicBezTo>
                    <a:pt x="701" y="206"/>
                    <a:pt x="423" y="1"/>
                    <a:pt x="22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22" name="Google Shape;8222;p12"/>
            <p:cNvSpPr/>
            <p:nvPr/>
          </p:nvSpPr>
          <p:spPr>
            <a:xfrm>
              <a:off x="1793875" y="4440300"/>
              <a:ext cx="18700" cy="19950"/>
            </a:xfrm>
            <a:custGeom>
              <a:avLst/>
              <a:gdLst/>
              <a:ahLst/>
              <a:cxnLst/>
              <a:rect l="l" t="t" r="r" b="b"/>
              <a:pathLst>
                <a:path w="748" h="798" extrusionOk="0">
                  <a:moveTo>
                    <a:pt x="747" y="1"/>
                  </a:moveTo>
                  <a:cubicBezTo>
                    <a:pt x="0" y="1"/>
                    <a:pt x="249" y="798"/>
                    <a:pt x="498" y="798"/>
                  </a:cubicBezTo>
                  <a:cubicBezTo>
                    <a:pt x="623" y="798"/>
                    <a:pt x="747" y="599"/>
                    <a:pt x="74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23" name="Google Shape;8223;p12"/>
            <p:cNvSpPr/>
            <p:nvPr/>
          </p:nvSpPr>
          <p:spPr>
            <a:xfrm>
              <a:off x="1694875" y="4434700"/>
              <a:ext cx="100875" cy="207350"/>
            </a:xfrm>
            <a:custGeom>
              <a:avLst/>
              <a:gdLst/>
              <a:ahLst/>
              <a:cxnLst/>
              <a:rect l="l" t="t" r="r" b="b"/>
              <a:pathLst>
                <a:path w="4035" h="8294" extrusionOk="0">
                  <a:moveTo>
                    <a:pt x="4035" y="1"/>
                  </a:moveTo>
                  <a:lnTo>
                    <a:pt x="4035" y="1"/>
                  </a:lnTo>
                  <a:cubicBezTo>
                    <a:pt x="1" y="1121"/>
                    <a:pt x="1794" y="6052"/>
                    <a:pt x="2242" y="8293"/>
                  </a:cubicBezTo>
                  <a:cubicBezTo>
                    <a:pt x="2466" y="6052"/>
                    <a:pt x="1345" y="1794"/>
                    <a:pt x="403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24" name="Google Shape;8224;p12"/>
            <p:cNvSpPr/>
            <p:nvPr/>
          </p:nvSpPr>
          <p:spPr>
            <a:xfrm>
              <a:off x="1773325" y="4636425"/>
              <a:ext cx="16825" cy="28025"/>
            </a:xfrm>
            <a:custGeom>
              <a:avLst/>
              <a:gdLst/>
              <a:ahLst/>
              <a:cxnLst/>
              <a:rect l="l" t="t" r="r" b="b"/>
              <a:pathLst>
                <a:path w="673" h="1121" extrusionOk="0">
                  <a:moveTo>
                    <a:pt x="224" y="0"/>
                  </a:moveTo>
                  <a:cubicBezTo>
                    <a:pt x="224" y="448"/>
                    <a:pt x="0" y="1121"/>
                    <a:pt x="673" y="1121"/>
                  </a:cubicBezTo>
                  <a:cubicBezTo>
                    <a:pt x="448" y="896"/>
                    <a:pt x="673" y="224"/>
                    <a:pt x="2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25" name="Google Shape;8225;p12"/>
            <p:cNvSpPr/>
            <p:nvPr/>
          </p:nvSpPr>
          <p:spPr>
            <a:xfrm>
              <a:off x="1750900" y="4653225"/>
              <a:ext cx="28050" cy="50450"/>
            </a:xfrm>
            <a:custGeom>
              <a:avLst/>
              <a:gdLst/>
              <a:ahLst/>
              <a:cxnLst/>
              <a:rect l="l" t="t" r="r" b="b"/>
              <a:pathLst>
                <a:path w="1122" h="2018" extrusionOk="0">
                  <a:moveTo>
                    <a:pt x="1" y="0"/>
                  </a:moveTo>
                  <a:cubicBezTo>
                    <a:pt x="449" y="673"/>
                    <a:pt x="1" y="1569"/>
                    <a:pt x="897" y="2017"/>
                  </a:cubicBezTo>
                  <a:cubicBezTo>
                    <a:pt x="673" y="1345"/>
                    <a:pt x="1121" y="224"/>
                    <a:pt x="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26" name="Google Shape;8226;p12"/>
            <p:cNvSpPr/>
            <p:nvPr/>
          </p:nvSpPr>
          <p:spPr>
            <a:xfrm>
              <a:off x="1713600" y="2728700"/>
              <a:ext cx="14175" cy="8275"/>
            </a:xfrm>
            <a:custGeom>
              <a:avLst/>
              <a:gdLst/>
              <a:ahLst/>
              <a:cxnLst/>
              <a:rect l="l" t="t" r="r" b="b"/>
              <a:pathLst>
                <a:path w="567" h="331" extrusionOk="0">
                  <a:moveTo>
                    <a:pt x="102" y="0"/>
                  </a:moveTo>
                  <a:cubicBezTo>
                    <a:pt x="1" y="0"/>
                    <a:pt x="453" y="330"/>
                    <a:pt x="533" y="330"/>
                  </a:cubicBezTo>
                  <a:cubicBezTo>
                    <a:pt x="567" y="330"/>
                    <a:pt x="535" y="273"/>
                    <a:pt x="372" y="109"/>
                  </a:cubicBezTo>
                  <a:cubicBezTo>
                    <a:pt x="214" y="30"/>
                    <a:pt x="133" y="0"/>
                    <a:pt x="102"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27" name="Google Shape;8227;p12"/>
            <p:cNvSpPr/>
            <p:nvPr/>
          </p:nvSpPr>
          <p:spPr>
            <a:xfrm>
              <a:off x="1447250" y="1674375"/>
              <a:ext cx="17925" cy="21425"/>
            </a:xfrm>
            <a:custGeom>
              <a:avLst/>
              <a:gdLst/>
              <a:ahLst/>
              <a:cxnLst/>
              <a:rect l="l" t="t" r="r" b="b"/>
              <a:pathLst>
                <a:path w="717" h="857" extrusionOk="0">
                  <a:moveTo>
                    <a:pt x="229" y="1"/>
                  </a:moveTo>
                  <a:cubicBezTo>
                    <a:pt x="161" y="1"/>
                    <a:pt x="97" y="44"/>
                    <a:pt x="44" y="148"/>
                  </a:cubicBezTo>
                  <a:cubicBezTo>
                    <a:pt x="642" y="148"/>
                    <a:pt x="0" y="857"/>
                    <a:pt x="480" y="857"/>
                  </a:cubicBezTo>
                  <a:cubicBezTo>
                    <a:pt x="540" y="857"/>
                    <a:pt x="617" y="846"/>
                    <a:pt x="717" y="821"/>
                  </a:cubicBezTo>
                  <a:cubicBezTo>
                    <a:pt x="717" y="477"/>
                    <a:pt x="453" y="1"/>
                    <a:pt x="22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28" name="Google Shape;8228;p12"/>
            <p:cNvSpPr/>
            <p:nvPr/>
          </p:nvSpPr>
          <p:spPr>
            <a:xfrm>
              <a:off x="1425925" y="1638850"/>
              <a:ext cx="22450" cy="28050"/>
            </a:xfrm>
            <a:custGeom>
              <a:avLst/>
              <a:gdLst/>
              <a:ahLst/>
              <a:cxnLst/>
              <a:rect l="l" t="t" r="r" b="b"/>
              <a:pathLst>
                <a:path w="898" h="1122" extrusionOk="0">
                  <a:moveTo>
                    <a:pt x="1" y="1"/>
                  </a:moveTo>
                  <a:cubicBezTo>
                    <a:pt x="1" y="673"/>
                    <a:pt x="449" y="673"/>
                    <a:pt x="897" y="1121"/>
                  </a:cubicBezTo>
                  <a:cubicBezTo>
                    <a:pt x="897" y="449"/>
                    <a:pt x="673" y="1"/>
                    <a:pt x="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29" name="Google Shape;8229;p12"/>
            <p:cNvSpPr/>
            <p:nvPr/>
          </p:nvSpPr>
          <p:spPr>
            <a:xfrm>
              <a:off x="1325075" y="1582825"/>
              <a:ext cx="100875" cy="106475"/>
            </a:xfrm>
            <a:custGeom>
              <a:avLst/>
              <a:gdLst/>
              <a:ahLst/>
              <a:cxnLst/>
              <a:rect l="l" t="t" r="r" b="b"/>
              <a:pathLst>
                <a:path w="4035" h="4259" extrusionOk="0">
                  <a:moveTo>
                    <a:pt x="1" y="0"/>
                  </a:moveTo>
                  <a:lnTo>
                    <a:pt x="1" y="0"/>
                  </a:lnTo>
                  <a:cubicBezTo>
                    <a:pt x="587" y="4105"/>
                    <a:pt x="1173" y="3437"/>
                    <a:pt x="3097" y="3942"/>
                  </a:cubicBezTo>
                  <a:lnTo>
                    <a:pt x="3097" y="3942"/>
                  </a:lnTo>
                  <a:cubicBezTo>
                    <a:pt x="1541" y="3227"/>
                    <a:pt x="377" y="1692"/>
                    <a:pt x="1" y="0"/>
                  </a:cubicBezTo>
                  <a:close/>
                  <a:moveTo>
                    <a:pt x="3097" y="3942"/>
                  </a:moveTo>
                  <a:cubicBezTo>
                    <a:pt x="3396" y="4079"/>
                    <a:pt x="3710" y="4186"/>
                    <a:pt x="4035" y="4259"/>
                  </a:cubicBezTo>
                  <a:cubicBezTo>
                    <a:pt x="3691" y="4115"/>
                    <a:pt x="3380" y="4016"/>
                    <a:pt x="3097" y="3942"/>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30" name="Google Shape;8230;p12"/>
            <p:cNvSpPr/>
            <p:nvPr/>
          </p:nvSpPr>
          <p:spPr>
            <a:xfrm>
              <a:off x="1263450" y="1241050"/>
              <a:ext cx="56050" cy="17050"/>
            </a:xfrm>
            <a:custGeom>
              <a:avLst/>
              <a:gdLst/>
              <a:ahLst/>
              <a:cxnLst/>
              <a:rect l="l" t="t" r="r" b="b"/>
              <a:pathLst>
                <a:path w="2242" h="682" extrusionOk="0">
                  <a:moveTo>
                    <a:pt x="1" y="0"/>
                  </a:moveTo>
                  <a:cubicBezTo>
                    <a:pt x="290" y="435"/>
                    <a:pt x="766" y="682"/>
                    <a:pt x="1309" y="682"/>
                  </a:cubicBezTo>
                  <a:cubicBezTo>
                    <a:pt x="1607" y="682"/>
                    <a:pt x="1924" y="607"/>
                    <a:pt x="2242" y="449"/>
                  </a:cubicBezTo>
                  <a:cubicBezTo>
                    <a:pt x="1345" y="224"/>
                    <a:pt x="673" y="224"/>
                    <a:pt x="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31" name="Google Shape;8231;p12"/>
            <p:cNvSpPr/>
            <p:nvPr/>
          </p:nvSpPr>
          <p:spPr>
            <a:xfrm>
              <a:off x="1210225" y="2466675"/>
              <a:ext cx="36450" cy="13300"/>
            </a:xfrm>
            <a:custGeom>
              <a:avLst/>
              <a:gdLst/>
              <a:ahLst/>
              <a:cxnLst/>
              <a:rect l="l" t="t" r="r" b="b"/>
              <a:pathLst>
                <a:path w="1458" h="532" extrusionOk="0">
                  <a:moveTo>
                    <a:pt x="393" y="1"/>
                  </a:moveTo>
                  <a:cubicBezTo>
                    <a:pt x="112" y="1"/>
                    <a:pt x="0" y="57"/>
                    <a:pt x="337" y="57"/>
                  </a:cubicBezTo>
                  <a:cubicBezTo>
                    <a:pt x="663" y="57"/>
                    <a:pt x="870" y="531"/>
                    <a:pt x="1131" y="531"/>
                  </a:cubicBezTo>
                  <a:cubicBezTo>
                    <a:pt x="1229" y="531"/>
                    <a:pt x="1335" y="464"/>
                    <a:pt x="1457" y="281"/>
                  </a:cubicBezTo>
                  <a:cubicBezTo>
                    <a:pt x="1121" y="57"/>
                    <a:pt x="673" y="1"/>
                    <a:pt x="39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32" name="Google Shape;8232;p12"/>
            <p:cNvSpPr/>
            <p:nvPr/>
          </p:nvSpPr>
          <p:spPr>
            <a:xfrm>
              <a:off x="1196225" y="1228175"/>
              <a:ext cx="61650" cy="21575"/>
            </a:xfrm>
            <a:custGeom>
              <a:avLst/>
              <a:gdLst/>
              <a:ahLst/>
              <a:cxnLst/>
              <a:rect l="l" t="t" r="r" b="b"/>
              <a:pathLst>
                <a:path w="2466" h="863" extrusionOk="0">
                  <a:moveTo>
                    <a:pt x="746" y="0"/>
                  </a:moveTo>
                  <a:cubicBezTo>
                    <a:pt x="471" y="0"/>
                    <a:pt x="213" y="78"/>
                    <a:pt x="0" y="291"/>
                  </a:cubicBezTo>
                  <a:cubicBezTo>
                    <a:pt x="480" y="291"/>
                    <a:pt x="1304" y="863"/>
                    <a:pt x="1898" y="863"/>
                  </a:cubicBezTo>
                  <a:cubicBezTo>
                    <a:pt x="2136" y="863"/>
                    <a:pt x="2337" y="772"/>
                    <a:pt x="2465" y="515"/>
                  </a:cubicBezTo>
                  <a:cubicBezTo>
                    <a:pt x="2006" y="362"/>
                    <a:pt x="1338" y="0"/>
                    <a:pt x="746"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33" name="Google Shape;8233;p12"/>
            <p:cNvSpPr/>
            <p:nvPr/>
          </p:nvSpPr>
          <p:spPr>
            <a:xfrm>
              <a:off x="1235425" y="748000"/>
              <a:ext cx="16850" cy="11225"/>
            </a:xfrm>
            <a:custGeom>
              <a:avLst/>
              <a:gdLst/>
              <a:ahLst/>
              <a:cxnLst/>
              <a:rect l="l" t="t" r="r" b="b"/>
              <a:pathLst>
                <a:path w="674" h="449" extrusionOk="0">
                  <a:moveTo>
                    <a:pt x="225" y="0"/>
                  </a:moveTo>
                  <a:cubicBezTo>
                    <a:pt x="1" y="0"/>
                    <a:pt x="225" y="448"/>
                    <a:pt x="673" y="448"/>
                  </a:cubicBezTo>
                  <a:cubicBezTo>
                    <a:pt x="673" y="224"/>
                    <a:pt x="673" y="0"/>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34" name="Google Shape;8234;p12"/>
            <p:cNvSpPr/>
            <p:nvPr/>
          </p:nvSpPr>
          <p:spPr>
            <a:xfrm>
              <a:off x="1229825" y="2524125"/>
              <a:ext cx="11250" cy="5625"/>
            </a:xfrm>
            <a:custGeom>
              <a:avLst/>
              <a:gdLst/>
              <a:ahLst/>
              <a:cxnLst/>
              <a:rect l="l" t="t" r="r" b="b"/>
              <a:pathLst>
                <a:path w="450" h="225" extrusionOk="0">
                  <a:moveTo>
                    <a:pt x="1" y="0"/>
                  </a:moveTo>
                  <a:cubicBezTo>
                    <a:pt x="1" y="0"/>
                    <a:pt x="1" y="224"/>
                    <a:pt x="225" y="224"/>
                  </a:cubicBezTo>
                  <a:cubicBezTo>
                    <a:pt x="449" y="224"/>
                    <a:pt x="225" y="0"/>
                    <a:pt x="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35" name="Google Shape;8235;p12"/>
            <p:cNvSpPr/>
            <p:nvPr/>
          </p:nvSpPr>
          <p:spPr>
            <a:xfrm>
              <a:off x="1185000" y="1033750"/>
              <a:ext cx="11250" cy="5625"/>
            </a:xfrm>
            <a:custGeom>
              <a:avLst/>
              <a:gdLst/>
              <a:ahLst/>
              <a:cxnLst/>
              <a:rect l="l" t="t" r="r" b="b"/>
              <a:pathLst>
                <a:path w="450" h="225" extrusionOk="0">
                  <a:moveTo>
                    <a:pt x="1" y="0"/>
                  </a:moveTo>
                  <a:cubicBezTo>
                    <a:pt x="1" y="0"/>
                    <a:pt x="1" y="224"/>
                    <a:pt x="225" y="224"/>
                  </a:cubicBezTo>
                  <a:cubicBezTo>
                    <a:pt x="449" y="224"/>
                    <a:pt x="225" y="0"/>
                    <a:pt x="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36" name="Google Shape;8236;p12"/>
            <p:cNvSpPr/>
            <p:nvPr/>
          </p:nvSpPr>
          <p:spPr>
            <a:xfrm>
              <a:off x="1084150" y="2949925"/>
              <a:ext cx="56050" cy="50450"/>
            </a:xfrm>
            <a:custGeom>
              <a:avLst/>
              <a:gdLst/>
              <a:ahLst/>
              <a:cxnLst/>
              <a:rect l="l" t="t" r="r" b="b"/>
              <a:pathLst>
                <a:path w="2242" h="2018" extrusionOk="0">
                  <a:moveTo>
                    <a:pt x="1570" y="1"/>
                  </a:moveTo>
                  <a:cubicBezTo>
                    <a:pt x="1570" y="673"/>
                    <a:pt x="1" y="1794"/>
                    <a:pt x="1570" y="2018"/>
                  </a:cubicBezTo>
                  <a:cubicBezTo>
                    <a:pt x="1121" y="1346"/>
                    <a:pt x="2242" y="449"/>
                    <a:pt x="157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37" name="Google Shape;8237;p12"/>
            <p:cNvSpPr/>
            <p:nvPr/>
          </p:nvSpPr>
          <p:spPr>
            <a:xfrm>
              <a:off x="1044925" y="2877100"/>
              <a:ext cx="72875" cy="190525"/>
            </a:xfrm>
            <a:custGeom>
              <a:avLst/>
              <a:gdLst/>
              <a:ahLst/>
              <a:cxnLst/>
              <a:rect l="l" t="t" r="r" b="b"/>
              <a:pathLst>
                <a:path w="2915" h="7621" extrusionOk="0">
                  <a:moveTo>
                    <a:pt x="2690" y="0"/>
                  </a:moveTo>
                  <a:cubicBezTo>
                    <a:pt x="1794" y="2242"/>
                    <a:pt x="1" y="5379"/>
                    <a:pt x="1122" y="7620"/>
                  </a:cubicBezTo>
                  <a:cubicBezTo>
                    <a:pt x="897" y="5379"/>
                    <a:pt x="2914" y="2466"/>
                    <a:pt x="269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38" name="Google Shape;8238;p12"/>
            <p:cNvSpPr/>
            <p:nvPr/>
          </p:nvSpPr>
          <p:spPr>
            <a:xfrm>
              <a:off x="1072950" y="1229850"/>
              <a:ext cx="22425" cy="22425"/>
            </a:xfrm>
            <a:custGeom>
              <a:avLst/>
              <a:gdLst/>
              <a:ahLst/>
              <a:cxnLst/>
              <a:rect l="l" t="t" r="r" b="b"/>
              <a:pathLst>
                <a:path w="897" h="897" extrusionOk="0">
                  <a:moveTo>
                    <a:pt x="225" y="0"/>
                  </a:moveTo>
                  <a:cubicBezTo>
                    <a:pt x="225" y="448"/>
                    <a:pt x="1" y="897"/>
                    <a:pt x="897" y="897"/>
                  </a:cubicBezTo>
                  <a:cubicBezTo>
                    <a:pt x="897" y="448"/>
                    <a:pt x="897" y="224"/>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39" name="Google Shape;8239;p12"/>
            <p:cNvSpPr/>
            <p:nvPr/>
          </p:nvSpPr>
          <p:spPr>
            <a:xfrm>
              <a:off x="1033725" y="3129225"/>
              <a:ext cx="50450" cy="25"/>
            </a:xfrm>
            <a:custGeom>
              <a:avLst/>
              <a:gdLst/>
              <a:ahLst/>
              <a:cxnLst/>
              <a:rect l="l" t="t" r="r" b="b"/>
              <a:pathLst>
                <a:path w="2018" h="1" extrusionOk="0">
                  <a:moveTo>
                    <a:pt x="1121" y="1"/>
                  </a:moveTo>
                  <a:cubicBezTo>
                    <a:pt x="1" y="1"/>
                    <a:pt x="2018" y="1"/>
                    <a:pt x="112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40" name="Google Shape;8240;p12"/>
            <p:cNvSpPr/>
            <p:nvPr/>
          </p:nvSpPr>
          <p:spPr>
            <a:xfrm>
              <a:off x="1016925" y="4624575"/>
              <a:ext cx="54175" cy="18100"/>
            </a:xfrm>
            <a:custGeom>
              <a:avLst/>
              <a:gdLst/>
              <a:ahLst/>
              <a:cxnLst/>
              <a:rect l="l" t="t" r="r" b="b"/>
              <a:pathLst>
                <a:path w="2167" h="724" extrusionOk="0">
                  <a:moveTo>
                    <a:pt x="1096" y="1"/>
                  </a:moveTo>
                  <a:cubicBezTo>
                    <a:pt x="498" y="1"/>
                    <a:pt x="0" y="100"/>
                    <a:pt x="0" y="698"/>
                  </a:cubicBezTo>
                  <a:cubicBezTo>
                    <a:pt x="299" y="698"/>
                    <a:pt x="648" y="723"/>
                    <a:pt x="972" y="723"/>
                  </a:cubicBezTo>
                  <a:cubicBezTo>
                    <a:pt x="1619" y="723"/>
                    <a:pt x="2167" y="623"/>
                    <a:pt x="2017" y="26"/>
                  </a:cubicBezTo>
                  <a:cubicBezTo>
                    <a:pt x="1719" y="26"/>
                    <a:pt x="1395" y="1"/>
                    <a:pt x="1096"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41" name="Google Shape;8241;p12"/>
            <p:cNvSpPr/>
            <p:nvPr/>
          </p:nvSpPr>
          <p:spPr>
            <a:xfrm>
              <a:off x="1000125" y="1235450"/>
              <a:ext cx="44825" cy="56050"/>
            </a:xfrm>
            <a:custGeom>
              <a:avLst/>
              <a:gdLst/>
              <a:ahLst/>
              <a:cxnLst/>
              <a:rect l="l" t="t" r="r" b="b"/>
              <a:pathLst>
                <a:path w="1793" h="2242" extrusionOk="0">
                  <a:moveTo>
                    <a:pt x="1793" y="0"/>
                  </a:moveTo>
                  <a:lnTo>
                    <a:pt x="1793" y="0"/>
                  </a:lnTo>
                  <a:cubicBezTo>
                    <a:pt x="672" y="224"/>
                    <a:pt x="448" y="1345"/>
                    <a:pt x="0" y="2241"/>
                  </a:cubicBezTo>
                  <a:cubicBezTo>
                    <a:pt x="1569" y="2241"/>
                    <a:pt x="1121" y="448"/>
                    <a:pt x="179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42" name="Google Shape;8242;p12"/>
            <p:cNvSpPr/>
            <p:nvPr/>
          </p:nvSpPr>
          <p:spPr>
            <a:xfrm>
              <a:off x="1022525" y="3190850"/>
              <a:ext cx="16825" cy="11250"/>
            </a:xfrm>
            <a:custGeom>
              <a:avLst/>
              <a:gdLst/>
              <a:ahLst/>
              <a:cxnLst/>
              <a:rect l="l" t="t" r="r" b="b"/>
              <a:pathLst>
                <a:path w="673" h="450" extrusionOk="0">
                  <a:moveTo>
                    <a:pt x="449" y="1"/>
                  </a:moveTo>
                  <a:cubicBezTo>
                    <a:pt x="0" y="1"/>
                    <a:pt x="0" y="449"/>
                    <a:pt x="449" y="449"/>
                  </a:cubicBezTo>
                  <a:cubicBezTo>
                    <a:pt x="673" y="449"/>
                    <a:pt x="673" y="1"/>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43" name="Google Shape;8243;p12"/>
            <p:cNvSpPr/>
            <p:nvPr/>
          </p:nvSpPr>
          <p:spPr>
            <a:xfrm>
              <a:off x="994500" y="3302925"/>
              <a:ext cx="39250" cy="22425"/>
            </a:xfrm>
            <a:custGeom>
              <a:avLst/>
              <a:gdLst/>
              <a:ahLst/>
              <a:cxnLst/>
              <a:rect l="l" t="t" r="r" b="b"/>
              <a:pathLst>
                <a:path w="1570" h="897" extrusionOk="0">
                  <a:moveTo>
                    <a:pt x="673" y="0"/>
                  </a:moveTo>
                  <a:cubicBezTo>
                    <a:pt x="673" y="0"/>
                    <a:pt x="1" y="897"/>
                    <a:pt x="673" y="897"/>
                  </a:cubicBezTo>
                  <a:cubicBezTo>
                    <a:pt x="673" y="673"/>
                    <a:pt x="1570" y="224"/>
                    <a:pt x="67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44" name="Google Shape;8244;p12"/>
            <p:cNvSpPr/>
            <p:nvPr/>
          </p:nvSpPr>
          <p:spPr>
            <a:xfrm>
              <a:off x="944075" y="2031050"/>
              <a:ext cx="16850" cy="11250"/>
            </a:xfrm>
            <a:custGeom>
              <a:avLst/>
              <a:gdLst/>
              <a:ahLst/>
              <a:cxnLst/>
              <a:rect l="l" t="t" r="r" b="b"/>
              <a:pathLst>
                <a:path w="674" h="450" extrusionOk="0">
                  <a:moveTo>
                    <a:pt x="225" y="1"/>
                  </a:moveTo>
                  <a:cubicBezTo>
                    <a:pt x="1" y="1"/>
                    <a:pt x="225" y="449"/>
                    <a:pt x="673" y="449"/>
                  </a:cubicBezTo>
                  <a:cubicBezTo>
                    <a:pt x="673" y="225"/>
                    <a:pt x="673" y="1"/>
                    <a:pt x="22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45" name="Google Shape;8245;p12"/>
            <p:cNvSpPr/>
            <p:nvPr/>
          </p:nvSpPr>
          <p:spPr>
            <a:xfrm>
              <a:off x="949675" y="2053475"/>
              <a:ext cx="16850" cy="22425"/>
            </a:xfrm>
            <a:custGeom>
              <a:avLst/>
              <a:gdLst/>
              <a:ahLst/>
              <a:cxnLst/>
              <a:rect l="l" t="t" r="r" b="b"/>
              <a:pathLst>
                <a:path w="674" h="897" extrusionOk="0">
                  <a:moveTo>
                    <a:pt x="1" y="0"/>
                  </a:moveTo>
                  <a:cubicBezTo>
                    <a:pt x="1" y="449"/>
                    <a:pt x="1" y="897"/>
                    <a:pt x="673" y="897"/>
                  </a:cubicBezTo>
                  <a:cubicBezTo>
                    <a:pt x="673" y="449"/>
                    <a:pt x="673" y="0"/>
                    <a:pt x="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46" name="Google Shape;8246;p12"/>
            <p:cNvSpPr/>
            <p:nvPr/>
          </p:nvSpPr>
          <p:spPr>
            <a:xfrm>
              <a:off x="949900" y="1850875"/>
              <a:ext cx="22225" cy="17725"/>
            </a:xfrm>
            <a:custGeom>
              <a:avLst/>
              <a:gdLst/>
              <a:ahLst/>
              <a:cxnLst/>
              <a:rect l="l" t="t" r="r" b="b"/>
              <a:pathLst>
                <a:path w="889" h="709" extrusionOk="0">
                  <a:moveTo>
                    <a:pt x="622" y="0"/>
                  </a:moveTo>
                  <a:cubicBezTo>
                    <a:pt x="0" y="0"/>
                    <a:pt x="67" y="708"/>
                    <a:pt x="664" y="708"/>
                  </a:cubicBezTo>
                  <a:cubicBezTo>
                    <a:pt x="664" y="484"/>
                    <a:pt x="888" y="260"/>
                    <a:pt x="888" y="36"/>
                  </a:cubicBezTo>
                  <a:cubicBezTo>
                    <a:pt x="789" y="11"/>
                    <a:pt x="700" y="0"/>
                    <a:pt x="622"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47" name="Google Shape;8247;p12"/>
            <p:cNvSpPr/>
            <p:nvPr/>
          </p:nvSpPr>
          <p:spPr>
            <a:xfrm>
              <a:off x="966500" y="1808175"/>
              <a:ext cx="18700" cy="10000"/>
            </a:xfrm>
            <a:custGeom>
              <a:avLst/>
              <a:gdLst/>
              <a:ahLst/>
              <a:cxnLst/>
              <a:rect l="l" t="t" r="r" b="b"/>
              <a:pathLst>
                <a:path w="748" h="400" extrusionOk="0">
                  <a:moveTo>
                    <a:pt x="249" y="1"/>
                  </a:moveTo>
                  <a:cubicBezTo>
                    <a:pt x="125" y="1"/>
                    <a:pt x="0" y="101"/>
                    <a:pt x="0" y="399"/>
                  </a:cubicBezTo>
                  <a:cubicBezTo>
                    <a:pt x="747" y="399"/>
                    <a:pt x="498" y="1"/>
                    <a:pt x="2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48" name="Google Shape;8248;p12"/>
            <p:cNvSpPr/>
            <p:nvPr/>
          </p:nvSpPr>
          <p:spPr>
            <a:xfrm>
              <a:off x="960900" y="3392575"/>
              <a:ext cx="11225" cy="16825"/>
            </a:xfrm>
            <a:custGeom>
              <a:avLst/>
              <a:gdLst/>
              <a:ahLst/>
              <a:cxnLst/>
              <a:rect l="l" t="t" r="r" b="b"/>
              <a:pathLst>
                <a:path w="449" h="673" extrusionOk="0">
                  <a:moveTo>
                    <a:pt x="0" y="0"/>
                  </a:moveTo>
                  <a:cubicBezTo>
                    <a:pt x="0" y="224"/>
                    <a:pt x="0" y="448"/>
                    <a:pt x="224" y="672"/>
                  </a:cubicBezTo>
                  <a:cubicBezTo>
                    <a:pt x="448" y="672"/>
                    <a:pt x="224" y="0"/>
                    <a:pt x="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49" name="Google Shape;8249;p12"/>
            <p:cNvSpPr/>
            <p:nvPr/>
          </p:nvSpPr>
          <p:spPr>
            <a:xfrm>
              <a:off x="944075" y="1801350"/>
              <a:ext cx="16850" cy="11225"/>
            </a:xfrm>
            <a:custGeom>
              <a:avLst/>
              <a:gdLst/>
              <a:ahLst/>
              <a:cxnLst/>
              <a:rect l="l" t="t" r="r" b="b"/>
              <a:pathLst>
                <a:path w="674" h="449" extrusionOk="0">
                  <a:moveTo>
                    <a:pt x="225" y="0"/>
                  </a:moveTo>
                  <a:cubicBezTo>
                    <a:pt x="1" y="0"/>
                    <a:pt x="225" y="448"/>
                    <a:pt x="673" y="448"/>
                  </a:cubicBezTo>
                  <a:cubicBezTo>
                    <a:pt x="673" y="224"/>
                    <a:pt x="673" y="0"/>
                    <a:pt x="22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50" name="Google Shape;8250;p12"/>
            <p:cNvSpPr/>
            <p:nvPr/>
          </p:nvSpPr>
          <p:spPr>
            <a:xfrm>
              <a:off x="893650" y="3465400"/>
              <a:ext cx="33650" cy="28050"/>
            </a:xfrm>
            <a:custGeom>
              <a:avLst/>
              <a:gdLst/>
              <a:ahLst/>
              <a:cxnLst/>
              <a:rect l="l" t="t" r="r" b="b"/>
              <a:pathLst>
                <a:path w="1346" h="1122" extrusionOk="0">
                  <a:moveTo>
                    <a:pt x="673" y="1"/>
                  </a:moveTo>
                  <a:cubicBezTo>
                    <a:pt x="673" y="449"/>
                    <a:pt x="1" y="897"/>
                    <a:pt x="673" y="1121"/>
                  </a:cubicBezTo>
                  <a:cubicBezTo>
                    <a:pt x="673" y="897"/>
                    <a:pt x="1345" y="225"/>
                    <a:pt x="67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51" name="Google Shape;8251;p12"/>
            <p:cNvSpPr/>
            <p:nvPr/>
          </p:nvSpPr>
          <p:spPr>
            <a:xfrm>
              <a:off x="871250" y="1263450"/>
              <a:ext cx="33625" cy="44850"/>
            </a:xfrm>
            <a:custGeom>
              <a:avLst/>
              <a:gdLst/>
              <a:ahLst/>
              <a:cxnLst/>
              <a:rect l="l" t="t" r="r" b="b"/>
              <a:pathLst>
                <a:path w="1345" h="1794" extrusionOk="0">
                  <a:moveTo>
                    <a:pt x="449" y="1"/>
                  </a:moveTo>
                  <a:lnTo>
                    <a:pt x="449" y="1"/>
                  </a:lnTo>
                  <a:cubicBezTo>
                    <a:pt x="673" y="1121"/>
                    <a:pt x="0" y="1794"/>
                    <a:pt x="1345" y="1794"/>
                  </a:cubicBezTo>
                  <a:cubicBezTo>
                    <a:pt x="897" y="1346"/>
                    <a:pt x="1345" y="225"/>
                    <a:pt x="4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52" name="Google Shape;8252;p12"/>
            <p:cNvSpPr/>
            <p:nvPr/>
          </p:nvSpPr>
          <p:spPr>
            <a:xfrm>
              <a:off x="874975" y="1947025"/>
              <a:ext cx="29900" cy="9975"/>
            </a:xfrm>
            <a:custGeom>
              <a:avLst/>
              <a:gdLst/>
              <a:ahLst/>
              <a:cxnLst/>
              <a:rect l="l" t="t" r="r" b="b"/>
              <a:pathLst>
                <a:path w="1196" h="399" extrusionOk="0">
                  <a:moveTo>
                    <a:pt x="1196" y="0"/>
                  </a:moveTo>
                  <a:cubicBezTo>
                    <a:pt x="1" y="0"/>
                    <a:pt x="300" y="398"/>
                    <a:pt x="698" y="398"/>
                  </a:cubicBezTo>
                  <a:cubicBezTo>
                    <a:pt x="897" y="398"/>
                    <a:pt x="1121" y="299"/>
                    <a:pt x="1196"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53" name="Google Shape;8253;p12"/>
            <p:cNvSpPr/>
            <p:nvPr/>
          </p:nvSpPr>
          <p:spPr>
            <a:xfrm>
              <a:off x="854425" y="3437400"/>
              <a:ext cx="44850" cy="50450"/>
            </a:xfrm>
            <a:custGeom>
              <a:avLst/>
              <a:gdLst/>
              <a:ahLst/>
              <a:cxnLst/>
              <a:rect l="l" t="t" r="r" b="b"/>
              <a:pathLst>
                <a:path w="1794" h="2018" extrusionOk="0">
                  <a:moveTo>
                    <a:pt x="1346" y="0"/>
                  </a:moveTo>
                  <a:lnTo>
                    <a:pt x="1346" y="0"/>
                  </a:lnTo>
                  <a:cubicBezTo>
                    <a:pt x="1122" y="897"/>
                    <a:pt x="225" y="1345"/>
                    <a:pt x="1" y="2017"/>
                  </a:cubicBezTo>
                  <a:cubicBezTo>
                    <a:pt x="1122" y="1793"/>
                    <a:pt x="1794" y="672"/>
                    <a:pt x="1346"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54" name="Google Shape;8254;p12"/>
            <p:cNvSpPr/>
            <p:nvPr/>
          </p:nvSpPr>
          <p:spPr>
            <a:xfrm>
              <a:off x="876850" y="3504625"/>
              <a:ext cx="22425" cy="11225"/>
            </a:xfrm>
            <a:custGeom>
              <a:avLst/>
              <a:gdLst/>
              <a:ahLst/>
              <a:cxnLst/>
              <a:rect l="l" t="t" r="r" b="b"/>
              <a:pathLst>
                <a:path w="897" h="449" extrusionOk="0">
                  <a:moveTo>
                    <a:pt x="673" y="0"/>
                  </a:moveTo>
                  <a:cubicBezTo>
                    <a:pt x="225" y="0"/>
                    <a:pt x="0" y="225"/>
                    <a:pt x="0" y="449"/>
                  </a:cubicBezTo>
                  <a:cubicBezTo>
                    <a:pt x="673" y="449"/>
                    <a:pt x="897" y="449"/>
                    <a:pt x="67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55" name="Google Shape;8255;p12"/>
            <p:cNvSpPr/>
            <p:nvPr/>
          </p:nvSpPr>
          <p:spPr>
            <a:xfrm>
              <a:off x="843975" y="3552325"/>
              <a:ext cx="14175" cy="8275"/>
            </a:xfrm>
            <a:custGeom>
              <a:avLst/>
              <a:gdLst/>
              <a:ahLst/>
              <a:cxnLst/>
              <a:rect l="l" t="t" r="r" b="b"/>
              <a:pathLst>
                <a:path w="567" h="331" extrusionOk="0">
                  <a:moveTo>
                    <a:pt x="465" y="0"/>
                  </a:moveTo>
                  <a:cubicBezTo>
                    <a:pt x="434" y="0"/>
                    <a:pt x="353" y="31"/>
                    <a:pt x="195" y="110"/>
                  </a:cubicBezTo>
                  <a:cubicBezTo>
                    <a:pt x="32" y="273"/>
                    <a:pt x="0" y="330"/>
                    <a:pt x="34" y="330"/>
                  </a:cubicBezTo>
                  <a:cubicBezTo>
                    <a:pt x="114" y="330"/>
                    <a:pt x="566" y="0"/>
                    <a:pt x="46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56" name="Google Shape;8256;p12"/>
            <p:cNvSpPr/>
            <p:nvPr/>
          </p:nvSpPr>
          <p:spPr>
            <a:xfrm>
              <a:off x="853800" y="3499025"/>
              <a:ext cx="24800" cy="6500"/>
            </a:xfrm>
            <a:custGeom>
              <a:avLst/>
              <a:gdLst/>
              <a:ahLst/>
              <a:cxnLst/>
              <a:rect l="l" t="t" r="r" b="b"/>
              <a:pathLst>
                <a:path w="992" h="260" extrusionOk="0">
                  <a:moveTo>
                    <a:pt x="474" y="0"/>
                  </a:moveTo>
                  <a:lnTo>
                    <a:pt x="474" y="0"/>
                  </a:lnTo>
                  <a:cubicBezTo>
                    <a:pt x="1" y="190"/>
                    <a:pt x="87" y="259"/>
                    <a:pt x="278" y="259"/>
                  </a:cubicBezTo>
                  <a:cubicBezTo>
                    <a:pt x="538" y="259"/>
                    <a:pt x="992" y="130"/>
                    <a:pt x="47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57" name="Google Shape;8257;p12"/>
            <p:cNvSpPr/>
            <p:nvPr/>
          </p:nvSpPr>
          <p:spPr>
            <a:xfrm>
              <a:off x="839875" y="3514250"/>
              <a:ext cx="20200" cy="7200"/>
            </a:xfrm>
            <a:custGeom>
              <a:avLst/>
              <a:gdLst/>
              <a:ahLst/>
              <a:cxnLst/>
              <a:rect l="l" t="t" r="r" b="b"/>
              <a:pathLst>
                <a:path w="808" h="288" extrusionOk="0">
                  <a:moveTo>
                    <a:pt x="230" y="1"/>
                  </a:moveTo>
                  <a:cubicBezTo>
                    <a:pt x="72" y="1"/>
                    <a:pt x="0" y="288"/>
                    <a:pt x="359" y="288"/>
                  </a:cubicBezTo>
                  <a:cubicBezTo>
                    <a:pt x="583" y="288"/>
                    <a:pt x="807" y="64"/>
                    <a:pt x="359" y="64"/>
                  </a:cubicBezTo>
                  <a:cubicBezTo>
                    <a:pt x="314" y="19"/>
                    <a:pt x="269" y="1"/>
                    <a:pt x="23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58" name="Google Shape;8258;p12"/>
            <p:cNvSpPr/>
            <p:nvPr/>
          </p:nvSpPr>
          <p:spPr>
            <a:xfrm>
              <a:off x="823625" y="3532650"/>
              <a:ext cx="28025" cy="4225"/>
            </a:xfrm>
            <a:custGeom>
              <a:avLst/>
              <a:gdLst/>
              <a:ahLst/>
              <a:cxnLst/>
              <a:rect l="l" t="t" r="r" b="b"/>
              <a:pathLst>
                <a:path w="1121" h="169" extrusionOk="0">
                  <a:moveTo>
                    <a:pt x="561" y="0"/>
                  </a:moveTo>
                  <a:cubicBezTo>
                    <a:pt x="0" y="112"/>
                    <a:pt x="280" y="168"/>
                    <a:pt x="561" y="168"/>
                  </a:cubicBezTo>
                  <a:cubicBezTo>
                    <a:pt x="841" y="168"/>
                    <a:pt x="1121" y="112"/>
                    <a:pt x="56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59" name="Google Shape;8259;p12"/>
            <p:cNvSpPr/>
            <p:nvPr/>
          </p:nvSpPr>
          <p:spPr>
            <a:xfrm>
              <a:off x="816650" y="1168200"/>
              <a:ext cx="25525" cy="10650"/>
            </a:xfrm>
            <a:custGeom>
              <a:avLst/>
              <a:gdLst/>
              <a:ahLst/>
              <a:cxnLst/>
              <a:rect l="l" t="t" r="r" b="b"/>
              <a:pathLst>
                <a:path w="1021" h="426" extrusionOk="0">
                  <a:moveTo>
                    <a:pt x="615" y="1"/>
                  </a:moveTo>
                  <a:cubicBezTo>
                    <a:pt x="1" y="247"/>
                    <a:pt x="330" y="425"/>
                    <a:pt x="605" y="425"/>
                  </a:cubicBezTo>
                  <a:cubicBezTo>
                    <a:pt x="831" y="425"/>
                    <a:pt x="1020" y="304"/>
                    <a:pt x="61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60" name="Google Shape;8260;p12"/>
            <p:cNvSpPr/>
            <p:nvPr/>
          </p:nvSpPr>
          <p:spPr>
            <a:xfrm>
              <a:off x="820825" y="1582825"/>
              <a:ext cx="16825" cy="5625"/>
            </a:xfrm>
            <a:custGeom>
              <a:avLst/>
              <a:gdLst/>
              <a:ahLst/>
              <a:cxnLst/>
              <a:rect l="l" t="t" r="r" b="b"/>
              <a:pathLst>
                <a:path w="673" h="225" extrusionOk="0">
                  <a:moveTo>
                    <a:pt x="448" y="0"/>
                  </a:moveTo>
                  <a:cubicBezTo>
                    <a:pt x="0" y="0"/>
                    <a:pt x="448" y="225"/>
                    <a:pt x="673" y="225"/>
                  </a:cubicBezTo>
                  <a:cubicBezTo>
                    <a:pt x="673" y="225"/>
                    <a:pt x="673" y="0"/>
                    <a:pt x="44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61" name="Google Shape;8261;p12"/>
            <p:cNvSpPr/>
            <p:nvPr/>
          </p:nvSpPr>
          <p:spPr>
            <a:xfrm>
              <a:off x="812825" y="1142575"/>
              <a:ext cx="12625" cy="6475"/>
            </a:xfrm>
            <a:custGeom>
              <a:avLst/>
              <a:gdLst/>
              <a:ahLst/>
              <a:cxnLst/>
              <a:rect l="l" t="t" r="r" b="b"/>
              <a:pathLst>
                <a:path w="505" h="259" extrusionOk="0">
                  <a:moveTo>
                    <a:pt x="38" y="0"/>
                  </a:moveTo>
                  <a:cubicBezTo>
                    <a:pt x="0" y="0"/>
                    <a:pt x="453" y="259"/>
                    <a:pt x="491" y="259"/>
                  </a:cubicBezTo>
                  <a:cubicBezTo>
                    <a:pt x="504" y="259"/>
                    <a:pt x="462" y="224"/>
                    <a:pt x="320" y="129"/>
                  </a:cubicBezTo>
                  <a:cubicBezTo>
                    <a:pt x="131" y="35"/>
                    <a:pt x="51" y="0"/>
                    <a:pt x="3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62" name="Google Shape;8262;p12"/>
            <p:cNvSpPr/>
            <p:nvPr/>
          </p:nvSpPr>
          <p:spPr>
            <a:xfrm>
              <a:off x="736775" y="1239975"/>
              <a:ext cx="95275" cy="40325"/>
            </a:xfrm>
            <a:custGeom>
              <a:avLst/>
              <a:gdLst/>
              <a:ahLst/>
              <a:cxnLst/>
              <a:rect l="l" t="t" r="r" b="b"/>
              <a:pathLst>
                <a:path w="3811" h="1613" extrusionOk="0">
                  <a:moveTo>
                    <a:pt x="3204" y="0"/>
                  </a:moveTo>
                  <a:cubicBezTo>
                    <a:pt x="1851" y="0"/>
                    <a:pt x="586" y="636"/>
                    <a:pt x="0" y="1612"/>
                  </a:cubicBezTo>
                  <a:cubicBezTo>
                    <a:pt x="2018" y="1612"/>
                    <a:pt x="2466" y="716"/>
                    <a:pt x="3810" y="43"/>
                  </a:cubicBezTo>
                  <a:cubicBezTo>
                    <a:pt x="3608" y="14"/>
                    <a:pt x="3405" y="0"/>
                    <a:pt x="320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63" name="Google Shape;8263;p12"/>
            <p:cNvSpPr/>
            <p:nvPr/>
          </p:nvSpPr>
          <p:spPr>
            <a:xfrm>
              <a:off x="787200" y="2014250"/>
              <a:ext cx="44850" cy="33650"/>
            </a:xfrm>
            <a:custGeom>
              <a:avLst/>
              <a:gdLst/>
              <a:ahLst/>
              <a:cxnLst/>
              <a:rect l="l" t="t" r="r" b="b"/>
              <a:pathLst>
                <a:path w="1794" h="1346" extrusionOk="0">
                  <a:moveTo>
                    <a:pt x="1793" y="0"/>
                  </a:moveTo>
                  <a:cubicBezTo>
                    <a:pt x="449" y="0"/>
                    <a:pt x="225" y="449"/>
                    <a:pt x="1" y="1345"/>
                  </a:cubicBezTo>
                  <a:cubicBezTo>
                    <a:pt x="897" y="1121"/>
                    <a:pt x="1569" y="673"/>
                    <a:pt x="179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64" name="Google Shape;8264;p12"/>
            <p:cNvSpPr/>
            <p:nvPr/>
          </p:nvSpPr>
          <p:spPr>
            <a:xfrm>
              <a:off x="770400" y="1111300"/>
              <a:ext cx="35975" cy="34525"/>
            </a:xfrm>
            <a:custGeom>
              <a:avLst/>
              <a:gdLst/>
              <a:ahLst/>
              <a:cxnLst/>
              <a:rect l="l" t="t" r="r" b="b"/>
              <a:pathLst>
                <a:path w="1439" h="1381" extrusionOk="0">
                  <a:moveTo>
                    <a:pt x="430" y="1"/>
                  </a:moveTo>
                  <a:cubicBezTo>
                    <a:pt x="310" y="1"/>
                    <a:pt x="168" y="12"/>
                    <a:pt x="0" y="36"/>
                  </a:cubicBezTo>
                  <a:cubicBezTo>
                    <a:pt x="0" y="708"/>
                    <a:pt x="224" y="1156"/>
                    <a:pt x="1345" y="1380"/>
                  </a:cubicBezTo>
                  <a:cubicBezTo>
                    <a:pt x="945" y="780"/>
                    <a:pt x="1438" y="1"/>
                    <a:pt x="43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65" name="Google Shape;8265;p12"/>
            <p:cNvSpPr/>
            <p:nvPr/>
          </p:nvSpPr>
          <p:spPr>
            <a:xfrm>
              <a:off x="787200" y="1532400"/>
              <a:ext cx="16825" cy="16825"/>
            </a:xfrm>
            <a:custGeom>
              <a:avLst/>
              <a:gdLst/>
              <a:ahLst/>
              <a:cxnLst/>
              <a:rect l="l" t="t" r="r" b="b"/>
              <a:pathLst>
                <a:path w="673" h="673" extrusionOk="0">
                  <a:moveTo>
                    <a:pt x="1" y="0"/>
                  </a:moveTo>
                  <a:cubicBezTo>
                    <a:pt x="1" y="225"/>
                    <a:pt x="1" y="673"/>
                    <a:pt x="225" y="673"/>
                  </a:cubicBezTo>
                  <a:cubicBezTo>
                    <a:pt x="673" y="673"/>
                    <a:pt x="449" y="0"/>
                    <a:pt x="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66" name="Google Shape;8266;p12"/>
            <p:cNvSpPr/>
            <p:nvPr/>
          </p:nvSpPr>
          <p:spPr>
            <a:xfrm>
              <a:off x="764800" y="1571625"/>
              <a:ext cx="50450" cy="39250"/>
            </a:xfrm>
            <a:custGeom>
              <a:avLst/>
              <a:gdLst/>
              <a:ahLst/>
              <a:cxnLst/>
              <a:rect l="l" t="t" r="r" b="b"/>
              <a:pathLst>
                <a:path w="2018" h="1570" extrusionOk="0">
                  <a:moveTo>
                    <a:pt x="224" y="0"/>
                  </a:moveTo>
                  <a:cubicBezTo>
                    <a:pt x="0" y="448"/>
                    <a:pt x="224" y="1121"/>
                    <a:pt x="672" y="1569"/>
                  </a:cubicBezTo>
                  <a:lnTo>
                    <a:pt x="672" y="1569"/>
                  </a:lnTo>
                  <a:cubicBezTo>
                    <a:pt x="672" y="897"/>
                    <a:pt x="2017" y="0"/>
                    <a:pt x="2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67" name="Google Shape;8267;p12"/>
            <p:cNvSpPr/>
            <p:nvPr/>
          </p:nvSpPr>
          <p:spPr>
            <a:xfrm>
              <a:off x="776000" y="2014250"/>
              <a:ext cx="11225" cy="11225"/>
            </a:xfrm>
            <a:custGeom>
              <a:avLst/>
              <a:gdLst/>
              <a:ahLst/>
              <a:cxnLst/>
              <a:rect l="l" t="t" r="r" b="b"/>
              <a:pathLst>
                <a:path w="449" h="449" extrusionOk="0">
                  <a:moveTo>
                    <a:pt x="224" y="0"/>
                  </a:moveTo>
                  <a:cubicBezTo>
                    <a:pt x="0" y="0"/>
                    <a:pt x="224" y="449"/>
                    <a:pt x="449" y="449"/>
                  </a:cubicBezTo>
                  <a:cubicBezTo>
                    <a:pt x="449" y="225"/>
                    <a:pt x="449" y="0"/>
                    <a:pt x="2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68" name="Google Shape;8268;p12"/>
            <p:cNvSpPr/>
            <p:nvPr/>
          </p:nvSpPr>
          <p:spPr>
            <a:xfrm>
              <a:off x="759175" y="2047875"/>
              <a:ext cx="28050" cy="28025"/>
            </a:xfrm>
            <a:custGeom>
              <a:avLst/>
              <a:gdLst/>
              <a:ahLst/>
              <a:cxnLst/>
              <a:rect l="l" t="t" r="r" b="b"/>
              <a:pathLst>
                <a:path w="1122" h="1121" extrusionOk="0">
                  <a:moveTo>
                    <a:pt x="1122" y="0"/>
                  </a:moveTo>
                  <a:cubicBezTo>
                    <a:pt x="225" y="0"/>
                    <a:pt x="1" y="448"/>
                    <a:pt x="1" y="1121"/>
                  </a:cubicBezTo>
                  <a:cubicBezTo>
                    <a:pt x="673" y="897"/>
                    <a:pt x="1122" y="673"/>
                    <a:pt x="1122"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69" name="Google Shape;8269;p12"/>
            <p:cNvSpPr/>
            <p:nvPr/>
          </p:nvSpPr>
          <p:spPr>
            <a:xfrm>
              <a:off x="663925" y="2047875"/>
              <a:ext cx="56075" cy="39225"/>
            </a:xfrm>
            <a:custGeom>
              <a:avLst/>
              <a:gdLst/>
              <a:ahLst/>
              <a:cxnLst/>
              <a:rect l="l" t="t" r="r" b="b"/>
              <a:pathLst>
                <a:path w="2243" h="1569" extrusionOk="0">
                  <a:moveTo>
                    <a:pt x="2242" y="0"/>
                  </a:moveTo>
                  <a:lnTo>
                    <a:pt x="2242" y="0"/>
                  </a:lnTo>
                  <a:cubicBezTo>
                    <a:pt x="897" y="224"/>
                    <a:pt x="1" y="673"/>
                    <a:pt x="1" y="1569"/>
                  </a:cubicBezTo>
                  <a:cubicBezTo>
                    <a:pt x="2018" y="1345"/>
                    <a:pt x="1570" y="1121"/>
                    <a:pt x="2242"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70" name="Google Shape;8270;p12"/>
            <p:cNvSpPr/>
            <p:nvPr/>
          </p:nvSpPr>
          <p:spPr>
            <a:xfrm>
              <a:off x="659775" y="1705350"/>
              <a:ext cx="21000" cy="18325"/>
            </a:xfrm>
            <a:custGeom>
              <a:avLst/>
              <a:gdLst/>
              <a:ahLst/>
              <a:cxnLst/>
              <a:rect l="l" t="t" r="r" b="b"/>
              <a:pathLst>
                <a:path w="840" h="733" extrusionOk="0">
                  <a:moveTo>
                    <a:pt x="615" y="0"/>
                  </a:moveTo>
                  <a:cubicBezTo>
                    <a:pt x="16" y="0"/>
                    <a:pt x="1" y="732"/>
                    <a:pt x="447" y="732"/>
                  </a:cubicBezTo>
                  <a:cubicBezTo>
                    <a:pt x="497" y="732"/>
                    <a:pt x="553" y="723"/>
                    <a:pt x="615" y="702"/>
                  </a:cubicBezTo>
                  <a:cubicBezTo>
                    <a:pt x="615" y="254"/>
                    <a:pt x="839" y="254"/>
                    <a:pt x="839" y="30"/>
                  </a:cubicBezTo>
                  <a:cubicBezTo>
                    <a:pt x="757" y="9"/>
                    <a:pt x="682" y="0"/>
                    <a:pt x="61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71" name="Google Shape;8271;p12"/>
            <p:cNvSpPr/>
            <p:nvPr/>
          </p:nvSpPr>
          <p:spPr>
            <a:xfrm>
              <a:off x="613500" y="1762125"/>
              <a:ext cx="11250" cy="16825"/>
            </a:xfrm>
            <a:custGeom>
              <a:avLst/>
              <a:gdLst/>
              <a:ahLst/>
              <a:cxnLst/>
              <a:rect l="l" t="t" r="r" b="b"/>
              <a:pathLst>
                <a:path w="450" h="673" extrusionOk="0">
                  <a:moveTo>
                    <a:pt x="1" y="0"/>
                  </a:moveTo>
                  <a:cubicBezTo>
                    <a:pt x="1" y="224"/>
                    <a:pt x="1" y="448"/>
                    <a:pt x="225" y="673"/>
                  </a:cubicBezTo>
                  <a:cubicBezTo>
                    <a:pt x="449" y="673"/>
                    <a:pt x="225" y="0"/>
                    <a:pt x="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72" name="Google Shape;8272;p12"/>
            <p:cNvSpPr/>
            <p:nvPr/>
          </p:nvSpPr>
          <p:spPr>
            <a:xfrm>
              <a:off x="568675" y="1818150"/>
              <a:ext cx="50450" cy="33650"/>
            </a:xfrm>
            <a:custGeom>
              <a:avLst/>
              <a:gdLst/>
              <a:ahLst/>
              <a:cxnLst/>
              <a:rect l="l" t="t" r="r" b="b"/>
              <a:pathLst>
                <a:path w="2018" h="1346" extrusionOk="0">
                  <a:moveTo>
                    <a:pt x="2018" y="0"/>
                  </a:moveTo>
                  <a:cubicBezTo>
                    <a:pt x="1122" y="0"/>
                    <a:pt x="449" y="673"/>
                    <a:pt x="1" y="1345"/>
                  </a:cubicBezTo>
                  <a:cubicBezTo>
                    <a:pt x="897" y="1121"/>
                    <a:pt x="1570" y="673"/>
                    <a:pt x="201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73" name="Google Shape;8273;p12"/>
            <p:cNvSpPr/>
            <p:nvPr/>
          </p:nvSpPr>
          <p:spPr>
            <a:xfrm>
              <a:off x="591100" y="1778925"/>
              <a:ext cx="16825" cy="22450"/>
            </a:xfrm>
            <a:custGeom>
              <a:avLst/>
              <a:gdLst/>
              <a:ahLst/>
              <a:cxnLst/>
              <a:rect l="l" t="t" r="r" b="b"/>
              <a:pathLst>
                <a:path w="673" h="898" extrusionOk="0">
                  <a:moveTo>
                    <a:pt x="673" y="1"/>
                  </a:moveTo>
                  <a:cubicBezTo>
                    <a:pt x="225" y="1"/>
                    <a:pt x="0" y="449"/>
                    <a:pt x="0" y="897"/>
                  </a:cubicBezTo>
                  <a:cubicBezTo>
                    <a:pt x="673" y="897"/>
                    <a:pt x="673" y="449"/>
                    <a:pt x="67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74" name="Google Shape;8274;p12"/>
            <p:cNvSpPr/>
            <p:nvPr/>
          </p:nvSpPr>
          <p:spPr>
            <a:xfrm>
              <a:off x="596700" y="3286100"/>
              <a:ext cx="16825" cy="11250"/>
            </a:xfrm>
            <a:custGeom>
              <a:avLst/>
              <a:gdLst/>
              <a:ahLst/>
              <a:cxnLst/>
              <a:rect l="l" t="t" r="r" b="b"/>
              <a:pathLst>
                <a:path w="673" h="450" extrusionOk="0">
                  <a:moveTo>
                    <a:pt x="1" y="1"/>
                  </a:moveTo>
                  <a:cubicBezTo>
                    <a:pt x="1" y="1"/>
                    <a:pt x="1" y="449"/>
                    <a:pt x="225" y="449"/>
                  </a:cubicBezTo>
                  <a:cubicBezTo>
                    <a:pt x="673" y="449"/>
                    <a:pt x="449" y="1"/>
                    <a:pt x="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75" name="Google Shape;8275;p12"/>
            <p:cNvSpPr/>
            <p:nvPr/>
          </p:nvSpPr>
          <p:spPr>
            <a:xfrm>
              <a:off x="591100" y="3420575"/>
              <a:ext cx="8250" cy="12375"/>
            </a:xfrm>
            <a:custGeom>
              <a:avLst/>
              <a:gdLst/>
              <a:ahLst/>
              <a:cxnLst/>
              <a:rect l="l" t="t" r="r" b="b"/>
              <a:pathLst>
                <a:path w="330" h="495" extrusionOk="0">
                  <a:moveTo>
                    <a:pt x="0" y="1"/>
                  </a:moveTo>
                  <a:cubicBezTo>
                    <a:pt x="0" y="225"/>
                    <a:pt x="0" y="449"/>
                    <a:pt x="225" y="449"/>
                  </a:cubicBezTo>
                  <a:cubicBezTo>
                    <a:pt x="257" y="481"/>
                    <a:pt x="275" y="495"/>
                    <a:pt x="283" y="495"/>
                  </a:cubicBezTo>
                  <a:cubicBezTo>
                    <a:pt x="330" y="495"/>
                    <a:pt x="0" y="1"/>
                    <a:pt x="0"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76" name="Google Shape;8276;p12"/>
            <p:cNvSpPr/>
            <p:nvPr/>
          </p:nvSpPr>
          <p:spPr>
            <a:xfrm>
              <a:off x="546275" y="1795725"/>
              <a:ext cx="33650" cy="33650"/>
            </a:xfrm>
            <a:custGeom>
              <a:avLst/>
              <a:gdLst/>
              <a:ahLst/>
              <a:cxnLst/>
              <a:rect l="l" t="t" r="r" b="b"/>
              <a:pathLst>
                <a:path w="1346" h="1346" extrusionOk="0">
                  <a:moveTo>
                    <a:pt x="1345" y="1"/>
                  </a:moveTo>
                  <a:cubicBezTo>
                    <a:pt x="0" y="1"/>
                    <a:pt x="449" y="1346"/>
                    <a:pt x="1345" y="1346"/>
                  </a:cubicBezTo>
                  <a:cubicBezTo>
                    <a:pt x="1345" y="673"/>
                    <a:pt x="897" y="673"/>
                    <a:pt x="134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77" name="Google Shape;8277;p12"/>
            <p:cNvSpPr/>
            <p:nvPr/>
          </p:nvSpPr>
          <p:spPr>
            <a:xfrm>
              <a:off x="549075" y="1857375"/>
              <a:ext cx="28050" cy="4225"/>
            </a:xfrm>
            <a:custGeom>
              <a:avLst/>
              <a:gdLst/>
              <a:ahLst/>
              <a:cxnLst/>
              <a:rect l="l" t="t" r="r" b="b"/>
              <a:pathLst>
                <a:path w="1122" h="169" extrusionOk="0">
                  <a:moveTo>
                    <a:pt x="561" y="0"/>
                  </a:moveTo>
                  <a:lnTo>
                    <a:pt x="561" y="0"/>
                  </a:lnTo>
                  <a:cubicBezTo>
                    <a:pt x="1" y="112"/>
                    <a:pt x="281" y="168"/>
                    <a:pt x="561" y="168"/>
                  </a:cubicBezTo>
                  <a:cubicBezTo>
                    <a:pt x="841" y="168"/>
                    <a:pt x="1121" y="112"/>
                    <a:pt x="56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78" name="Google Shape;8278;p12"/>
            <p:cNvSpPr/>
            <p:nvPr/>
          </p:nvSpPr>
          <p:spPr>
            <a:xfrm>
              <a:off x="540025" y="1862975"/>
              <a:ext cx="24825" cy="6500"/>
            </a:xfrm>
            <a:custGeom>
              <a:avLst/>
              <a:gdLst/>
              <a:ahLst/>
              <a:cxnLst/>
              <a:rect l="l" t="t" r="r" b="b"/>
              <a:pathLst>
                <a:path w="993" h="260" extrusionOk="0">
                  <a:moveTo>
                    <a:pt x="475" y="0"/>
                  </a:moveTo>
                  <a:lnTo>
                    <a:pt x="475" y="0"/>
                  </a:lnTo>
                  <a:cubicBezTo>
                    <a:pt x="1" y="190"/>
                    <a:pt x="88" y="259"/>
                    <a:pt x="278" y="259"/>
                  </a:cubicBezTo>
                  <a:cubicBezTo>
                    <a:pt x="539" y="259"/>
                    <a:pt x="992" y="130"/>
                    <a:pt x="47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79" name="Google Shape;8279;p12"/>
            <p:cNvSpPr/>
            <p:nvPr/>
          </p:nvSpPr>
          <p:spPr>
            <a:xfrm>
              <a:off x="529475" y="1409125"/>
              <a:ext cx="16825" cy="11250"/>
            </a:xfrm>
            <a:custGeom>
              <a:avLst/>
              <a:gdLst/>
              <a:ahLst/>
              <a:cxnLst/>
              <a:rect l="l" t="t" r="r" b="b"/>
              <a:pathLst>
                <a:path w="673" h="450" extrusionOk="0">
                  <a:moveTo>
                    <a:pt x="224" y="1"/>
                  </a:moveTo>
                  <a:cubicBezTo>
                    <a:pt x="0" y="1"/>
                    <a:pt x="224" y="449"/>
                    <a:pt x="672" y="449"/>
                  </a:cubicBezTo>
                  <a:cubicBezTo>
                    <a:pt x="672" y="225"/>
                    <a:pt x="672" y="1"/>
                    <a:pt x="22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80" name="Google Shape;8280;p12"/>
            <p:cNvSpPr/>
            <p:nvPr/>
          </p:nvSpPr>
          <p:spPr>
            <a:xfrm>
              <a:off x="525600" y="1840550"/>
              <a:ext cx="22425" cy="6500"/>
            </a:xfrm>
            <a:custGeom>
              <a:avLst/>
              <a:gdLst/>
              <a:ahLst/>
              <a:cxnLst/>
              <a:rect l="l" t="t" r="r" b="b"/>
              <a:pathLst>
                <a:path w="897" h="260" extrusionOk="0">
                  <a:moveTo>
                    <a:pt x="379" y="1"/>
                  </a:moveTo>
                  <a:lnTo>
                    <a:pt x="379" y="1"/>
                  </a:lnTo>
                  <a:cubicBezTo>
                    <a:pt x="0" y="190"/>
                    <a:pt x="102" y="260"/>
                    <a:pt x="278" y="260"/>
                  </a:cubicBezTo>
                  <a:cubicBezTo>
                    <a:pt x="518" y="260"/>
                    <a:pt x="897" y="130"/>
                    <a:pt x="37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81" name="Google Shape;8281;p12"/>
            <p:cNvSpPr/>
            <p:nvPr/>
          </p:nvSpPr>
          <p:spPr>
            <a:xfrm>
              <a:off x="456625" y="2193550"/>
              <a:ext cx="67250" cy="39250"/>
            </a:xfrm>
            <a:custGeom>
              <a:avLst/>
              <a:gdLst/>
              <a:ahLst/>
              <a:cxnLst/>
              <a:rect l="l" t="t" r="r" b="b"/>
              <a:pathLst>
                <a:path w="2690" h="1570" extrusionOk="0">
                  <a:moveTo>
                    <a:pt x="2690" y="0"/>
                  </a:moveTo>
                  <a:lnTo>
                    <a:pt x="2690" y="0"/>
                  </a:lnTo>
                  <a:cubicBezTo>
                    <a:pt x="1569" y="224"/>
                    <a:pt x="1" y="897"/>
                    <a:pt x="449" y="1569"/>
                  </a:cubicBezTo>
                  <a:cubicBezTo>
                    <a:pt x="1121" y="897"/>
                    <a:pt x="2242" y="673"/>
                    <a:pt x="269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82" name="Google Shape;8282;p12"/>
            <p:cNvSpPr/>
            <p:nvPr/>
          </p:nvSpPr>
          <p:spPr>
            <a:xfrm>
              <a:off x="430125" y="1906050"/>
              <a:ext cx="21550" cy="12975"/>
            </a:xfrm>
            <a:custGeom>
              <a:avLst/>
              <a:gdLst/>
              <a:ahLst/>
              <a:cxnLst/>
              <a:rect l="l" t="t" r="r" b="b"/>
              <a:pathLst>
                <a:path w="862" h="519" extrusionOk="0">
                  <a:moveTo>
                    <a:pt x="654" y="1"/>
                  </a:moveTo>
                  <a:cubicBezTo>
                    <a:pt x="434" y="1"/>
                    <a:pt x="0" y="260"/>
                    <a:pt x="388" y="518"/>
                  </a:cubicBezTo>
                  <a:cubicBezTo>
                    <a:pt x="862" y="140"/>
                    <a:pt x="815" y="1"/>
                    <a:pt x="65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83" name="Google Shape;8283;p12"/>
            <p:cNvSpPr/>
            <p:nvPr/>
          </p:nvSpPr>
          <p:spPr>
            <a:xfrm>
              <a:off x="422150" y="2232000"/>
              <a:ext cx="28900" cy="9625"/>
            </a:xfrm>
            <a:custGeom>
              <a:avLst/>
              <a:gdLst/>
              <a:ahLst/>
              <a:cxnLst/>
              <a:rect l="l" t="t" r="r" b="b"/>
              <a:pathLst>
                <a:path w="1156" h="385" extrusionOk="0">
                  <a:moveTo>
                    <a:pt x="733" y="1"/>
                  </a:moveTo>
                  <a:cubicBezTo>
                    <a:pt x="0" y="1"/>
                    <a:pt x="356" y="384"/>
                    <a:pt x="728" y="384"/>
                  </a:cubicBezTo>
                  <a:cubicBezTo>
                    <a:pt x="907" y="384"/>
                    <a:pt x="1089" y="295"/>
                    <a:pt x="1155" y="31"/>
                  </a:cubicBezTo>
                  <a:cubicBezTo>
                    <a:pt x="986" y="10"/>
                    <a:pt x="847" y="1"/>
                    <a:pt x="73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84" name="Google Shape;8284;p12"/>
            <p:cNvSpPr/>
            <p:nvPr/>
          </p:nvSpPr>
          <p:spPr>
            <a:xfrm>
              <a:off x="307750" y="1957075"/>
              <a:ext cx="25625" cy="12375"/>
            </a:xfrm>
            <a:custGeom>
              <a:avLst/>
              <a:gdLst/>
              <a:ahLst/>
              <a:cxnLst/>
              <a:rect l="l" t="t" r="r" b="b"/>
              <a:pathLst>
                <a:path w="1025" h="495" extrusionOk="0">
                  <a:moveTo>
                    <a:pt x="753" y="1"/>
                  </a:moveTo>
                  <a:cubicBezTo>
                    <a:pt x="247" y="1"/>
                    <a:pt x="0" y="495"/>
                    <a:pt x="577" y="495"/>
                  </a:cubicBezTo>
                  <a:cubicBezTo>
                    <a:pt x="577" y="270"/>
                    <a:pt x="1025" y="270"/>
                    <a:pt x="1025" y="46"/>
                  </a:cubicBezTo>
                  <a:cubicBezTo>
                    <a:pt x="929" y="14"/>
                    <a:pt x="837" y="1"/>
                    <a:pt x="75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85" name="Google Shape;8285;p12"/>
            <p:cNvSpPr/>
            <p:nvPr/>
          </p:nvSpPr>
          <p:spPr>
            <a:xfrm>
              <a:off x="288550" y="2292875"/>
              <a:ext cx="39225" cy="12750"/>
            </a:xfrm>
            <a:custGeom>
              <a:avLst/>
              <a:gdLst/>
              <a:ahLst/>
              <a:cxnLst/>
              <a:rect l="l" t="t" r="r" b="b"/>
              <a:pathLst>
                <a:path w="1569" h="510" extrusionOk="0">
                  <a:moveTo>
                    <a:pt x="1103" y="0"/>
                  </a:moveTo>
                  <a:cubicBezTo>
                    <a:pt x="509" y="0"/>
                    <a:pt x="181" y="328"/>
                    <a:pt x="0" y="510"/>
                  </a:cubicBezTo>
                  <a:cubicBezTo>
                    <a:pt x="672" y="510"/>
                    <a:pt x="1569" y="510"/>
                    <a:pt x="1569" y="61"/>
                  </a:cubicBezTo>
                  <a:cubicBezTo>
                    <a:pt x="1398" y="18"/>
                    <a:pt x="1243" y="0"/>
                    <a:pt x="110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86" name="Google Shape;8286;p12"/>
            <p:cNvSpPr/>
            <p:nvPr/>
          </p:nvSpPr>
          <p:spPr>
            <a:xfrm>
              <a:off x="249325" y="1033750"/>
              <a:ext cx="16825" cy="5625"/>
            </a:xfrm>
            <a:custGeom>
              <a:avLst/>
              <a:gdLst/>
              <a:ahLst/>
              <a:cxnLst/>
              <a:rect l="l" t="t" r="r" b="b"/>
              <a:pathLst>
                <a:path w="673" h="225" extrusionOk="0">
                  <a:moveTo>
                    <a:pt x="448" y="0"/>
                  </a:moveTo>
                  <a:cubicBezTo>
                    <a:pt x="0" y="0"/>
                    <a:pt x="448" y="224"/>
                    <a:pt x="673" y="224"/>
                  </a:cubicBezTo>
                  <a:cubicBezTo>
                    <a:pt x="673" y="224"/>
                    <a:pt x="673" y="0"/>
                    <a:pt x="44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87" name="Google Shape;8287;p12"/>
            <p:cNvSpPr/>
            <p:nvPr/>
          </p:nvSpPr>
          <p:spPr>
            <a:xfrm>
              <a:off x="252525" y="2324775"/>
              <a:ext cx="12625" cy="6500"/>
            </a:xfrm>
            <a:custGeom>
              <a:avLst/>
              <a:gdLst/>
              <a:ahLst/>
              <a:cxnLst/>
              <a:rect l="l" t="t" r="r" b="b"/>
              <a:pathLst>
                <a:path w="505" h="260" extrusionOk="0">
                  <a:moveTo>
                    <a:pt x="38" y="1"/>
                  </a:moveTo>
                  <a:cubicBezTo>
                    <a:pt x="1" y="1"/>
                    <a:pt x="454" y="259"/>
                    <a:pt x="491" y="259"/>
                  </a:cubicBezTo>
                  <a:cubicBezTo>
                    <a:pt x="505" y="259"/>
                    <a:pt x="463" y="225"/>
                    <a:pt x="320" y="130"/>
                  </a:cubicBezTo>
                  <a:cubicBezTo>
                    <a:pt x="131" y="35"/>
                    <a:pt x="52" y="1"/>
                    <a:pt x="3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88" name="Google Shape;8288;p12"/>
            <p:cNvSpPr/>
            <p:nvPr/>
          </p:nvSpPr>
          <p:spPr>
            <a:xfrm>
              <a:off x="232500" y="2367225"/>
              <a:ext cx="44850" cy="22450"/>
            </a:xfrm>
            <a:custGeom>
              <a:avLst/>
              <a:gdLst/>
              <a:ahLst/>
              <a:cxnLst/>
              <a:rect l="l" t="t" r="r" b="b"/>
              <a:pathLst>
                <a:path w="1794" h="898" extrusionOk="0">
                  <a:moveTo>
                    <a:pt x="1794" y="1"/>
                  </a:moveTo>
                  <a:cubicBezTo>
                    <a:pt x="673" y="1"/>
                    <a:pt x="1" y="1"/>
                    <a:pt x="225" y="897"/>
                  </a:cubicBezTo>
                  <a:lnTo>
                    <a:pt x="1794" y="1"/>
                  </a:ln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89" name="Google Shape;8289;p12"/>
            <p:cNvSpPr/>
            <p:nvPr/>
          </p:nvSpPr>
          <p:spPr>
            <a:xfrm>
              <a:off x="6855175" y="742400"/>
              <a:ext cx="95275" cy="162500"/>
            </a:xfrm>
            <a:custGeom>
              <a:avLst/>
              <a:gdLst/>
              <a:ahLst/>
              <a:cxnLst/>
              <a:rect l="l" t="t" r="r" b="b"/>
              <a:pathLst>
                <a:path w="3811" h="6500" extrusionOk="0">
                  <a:moveTo>
                    <a:pt x="3811" y="0"/>
                  </a:moveTo>
                  <a:cubicBezTo>
                    <a:pt x="1122" y="0"/>
                    <a:pt x="1" y="2017"/>
                    <a:pt x="1" y="6499"/>
                  </a:cubicBezTo>
                  <a:lnTo>
                    <a:pt x="3811" y="0"/>
                  </a:ln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90" name="Google Shape;8290;p12"/>
            <p:cNvSpPr/>
            <p:nvPr/>
          </p:nvSpPr>
          <p:spPr>
            <a:xfrm>
              <a:off x="6658000" y="748875"/>
              <a:ext cx="176675" cy="312900"/>
            </a:xfrm>
            <a:custGeom>
              <a:avLst/>
              <a:gdLst/>
              <a:ahLst/>
              <a:cxnLst/>
              <a:rect l="l" t="t" r="r" b="b"/>
              <a:pathLst>
                <a:path w="7067" h="12516" extrusionOk="0">
                  <a:moveTo>
                    <a:pt x="6968" y="1"/>
                  </a:moveTo>
                  <a:lnTo>
                    <a:pt x="6968" y="1"/>
                  </a:lnTo>
                  <a:cubicBezTo>
                    <a:pt x="6577" y="1"/>
                    <a:pt x="0" y="11979"/>
                    <a:pt x="716" y="12516"/>
                  </a:cubicBezTo>
                  <a:cubicBezTo>
                    <a:pt x="2509" y="9154"/>
                    <a:pt x="4078" y="6016"/>
                    <a:pt x="5871" y="2655"/>
                  </a:cubicBezTo>
                  <a:cubicBezTo>
                    <a:pt x="6773" y="761"/>
                    <a:pt x="7067" y="1"/>
                    <a:pt x="696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91" name="Google Shape;8291;p12"/>
            <p:cNvSpPr/>
            <p:nvPr/>
          </p:nvSpPr>
          <p:spPr>
            <a:xfrm>
              <a:off x="6838375" y="748000"/>
              <a:ext cx="39250" cy="22425"/>
            </a:xfrm>
            <a:custGeom>
              <a:avLst/>
              <a:gdLst/>
              <a:ahLst/>
              <a:cxnLst/>
              <a:rect l="l" t="t" r="r" b="b"/>
              <a:pathLst>
                <a:path w="1570" h="897" extrusionOk="0">
                  <a:moveTo>
                    <a:pt x="673" y="0"/>
                  </a:moveTo>
                  <a:cubicBezTo>
                    <a:pt x="673" y="224"/>
                    <a:pt x="1" y="897"/>
                    <a:pt x="449" y="897"/>
                  </a:cubicBezTo>
                  <a:cubicBezTo>
                    <a:pt x="673" y="672"/>
                    <a:pt x="1569" y="224"/>
                    <a:pt x="67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92" name="Google Shape;8292;p12"/>
            <p:cNvSpPr/>
            <p:nvPr/>
          </p:nvSpPr>
          <p:spPr>
            <a:xfrm>
              <a:off x="6743125" y="949700"/>
              <a:ext cx="28050" cy="28025"/>
            </a:xfrm>
            <a:custGeom>
              <a:avLst/>
              <a:gdLst/>
              <a:ahLst/>
              <a:cxnLst/>
              <a:rect l="l" t="t" r="r" b="b"/>
              <a:pathLst>
                <a:path w="1122" h="1121" extrusionOk="0">
                  <a:moveTo>
                    <a:pt x="1121" y="0"/>
                  </a:moveTo>
                  <a:cubicBezTo>
                    <a:pt x="225" y="224"/>
                    <a:pt x="449" y="673"/>
                    <a:pt x="1" y="1121"/>
                  </a:cubicBezTo>
                  <a:cubicBezTo>
                    <a:pt x="673" y="1121"/>
                    <a:pt x="673" y="673"/>
                    <a:pt x="112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93" name="Google Shape;8293;p12"/>
            <p:cNvSpPr/>
            <p:nvPr/>
          </p:nvSpPr>
          <p:spPr>
            <a:xfrm>
              <a:off x="6664675" y="3842550"/>
              <a:ext cx="22450" cy="15725"/>
            </a:xfrm>
            <a:custGeom>
              <a:avLst/>
              <a:gdLst/>
              <a:ahLst/>
              <a:cxnLst/>
              <a:rect l="l" t="t" r="r" b="b"/>
              <a:pathLst>
                <a:path w="898" h="629" extrusionOk="0">
                  <a:moveTo>
                    <a:pt x="299" y="0"/>
                  </a:moveTo>
                  <a:cubicBezTo>
                    <a:pt x="211" y="0"/>
                    <a:pt x="113" y="43"/>
                    <a:pt x="1" y="155"/>
                  </a:cubicBezTo>
                  <a:cubicBezTo>
                    <a:pt x="327" y="155"/>
                    <a:pt x="534" y="629"/>
                    <a:pt x="710" y="629"/>
                  </a:cubicBezTo>
                  <a:cubicBezTo>
                    <a:pt x="775" y="629"/>
                    <a:pt x="836" y="562"/>
                    <a:pt x="897" y="379"/>
                  </a:cubicBezTo>
                  <a:cubicBezTo>
                    <a:pt x="729" y="379"/>
                    <a:pt x="561" y="0"/>
                    <a:pt x="29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94" name="Google Shape;8294;p12"/>
            <p:cNvSpPr/>
            <p:nvPr/>
          </p:nvSpPr>
          <p:spPr>
            <a:xfrm>
              <a:off x="6513400" y="3997675"/>
              <a:ext cx="5625" cy="11225"/>
            </a:xfrm>
            <a:custGeom>
              <a:avLst/>
              <a:gdLst/>
              <a:ahLst/>
              <a:cxnLst/>
              <a:rect l="l" t="t" r="r" b="b"/>
              <a:pathLst>
                <a:path w="225" h="449" extrusionOk="0">
                  <a:moveTo>
                    <a:pt x="225" y="1"/>
                  </a:moveTo>
                  <a:cubicBezTo>
                    <a:pt x="1" y="1"/>
                    <a:pt x="1" y="225"/>
                    <a:pt x="1" y="449"/>
                  </a:cubicBezTo>
                  <a:lnTo>
                    <a:pt x="225" y="1"/>
                  </a:ln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95" name="Google Shape;8295;p12"/>
            <p:cNvSpPr/>
            <p:nvPr/>
          </p:nvSpPr>
          <p:spPr>
            <a:xfrm>
              <a:off x="6515325" y="3938925"/>
              <a:ext cx="14175" cy="8275"/>
            </a:xfrm>
            <a:custGeom>
              <a:avLst/>
              <a:gdLst/>
              <a:ahLst/>
              <a:cxnLst/>
              <a:rect l="l" t="t" r="r" b="b"/>
              <a:pathLst>
                <a:path w="567" h="331" extrusionOk="0">
                  <a:moveTo>
                    <a:pt x="102" y="0"/>
                  </a:moveTo>
                  <a:cubicBezTo>
                    <a:pt x="1" y="0"/>
                    <a:pt x="452" y="330"/>
                    <a:pt x="533" y="330"/>
                  </a:cubicBezTo>
                  <a:cubicBezTo>
                    <a:pt x="566" y="330"/>
                    <a:pt x="535" y="273"/>
                    <a:pt x="372" y="110"/>
                  </a:cubicBezTo>
                  <a:cubicBezTo>
                    <a:pt x="214" y="31"/>
                    <a:pt x="133" y="0"/>
                    <a:pt x="102"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96" name="Google Shape;8296;p12"/>
            <p:cNvSpPr/>
            <p:nvPr/>
          </p:nvSpPr>
          <p:spPr>
            <a:xfrm>
              <a:off x="6513400" y="3947250"/>
              <a:ext cx="25" cy="25"/>
            </a:xfrm>
            <a:custGeom>
              <a:avLst/>
              <a:gdLst/>
              <a:ahLst/>
              <a:cxnLst/>
              <a:rect l="l" t="t" r="r" b="b"/>
              <a:pathLst>
                <a:path w="1" h="1" extrusionOk="0">
                  <a:moveTo>
                    <a:pt x="1" y="1"/>
                  </a:move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97" name="Google Shape;8297;p12"/>
            <p:cNvSpPr/>
            <p:nvPr/>
          </p:nvSpPr>
          <p:spPr>
            <a:xfrm>
              <a:off x="6194050" y="1694875"/>
              <a:ext cx="39225" cy="22450"/>
            </a:xfrm>
            <a:custGeom>
              <a:avLst/>
              <a:gdLst/>
              <a:ahLst/>
              <a:cxnLst/>
              <a:rect l="l" t="t" r="r" b="b"/>
              <a:pathLst>
                <a:path w="1569" h="898" extrusionOk="0">
                  <a:moveTo>
                    <a:pt x="448" y="1"/>
                  </a:moveTo>
                  <a:cubicBezTo>
                    <a:pt x="448" y="1"/>
                    <a:pt x="0" y="897"/>
                    <a:pt x="448" y="897"/>
                  </a:cubicBezTo>
                  <a:cubicBezTo>
                    <a:pt x="672" y="449"/>
                    <a:pt x="1569" y="225"/>
                    <a:pt x="44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98" name="Google Shape;8298;p12"/>
            <p:cNvSpPr/>
            <p:nvPr/>
          </p:nvSpPr>
          <p:spPr>
            <a:xfrm>
              <a:off x="5981125" y="1535400"/>
              <a:ext cx="20175" cy="19425"/>
            </a:xfrm>
            <a:custGeom>
              <a:avLst/>
              <a:gdLst/>
              <a:ahLst/>
              <a:cxnLst/>
              <a:rect l="l" t="t" r="r" b="b"/>
              <a:pathLst>
                <a:path w="807" h="777" extrusionOk="0">
                  <a:moveTo>
                    <a:pt x="606" y="1"/>
                  </a:moveTo>
                  <a:cubicBezTo>
                    <a:pt x="460" y="1"/>
                    <a:pt x="190" y="209"/>
                    <a:pt x="1" y="777"/>
                  </a:cubicBezTo>
                  <a:cubicBezTo>
                    <a:pt x="777" y="389"/>
                    <a:pt x="806" y="1"/>
                    <a:pt x="606"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99" name="Google Shape;8299;p12"/>
            <p:cNvSpPr/>
            <p:nvPr/>
          </p:nvSpPr>
          <p:spPr>
            <a:xfrm>
              <a:off x="5930700" y="1582825"/>
              <a:ext cx="50450" cy="50450"/>
            </a:xfrm>
            <a:custGeom>
              <a:avLst/>
              <a:gdLst/>
              <a:ahLst/>
              <a:cxnLst/>
              <a:rect l="l" t="t" r="r" b="b"/>
              <a:pathLst>
                <a:path w="2018" h="2018" extrusionOk="0">
                  <a:moveTo>
                    <a:pt x="1121" y="0"/>
                  </a:moveTo>
                  <a:cubicBezTo>
                    <a:pt x="897" y="449"/>
                    <a:pt x="1" y="2018"/>
                    <a:pt x="673" y="2018"/>
                  </a:cubicBezTo>
                  <a:cubicBezTo>
                    <a:pt x="225" y="1121"/>
                    <a:pt x="2018" y="673"/>
                    <a:pt x="112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00" name="Google Shape;8300;p12"/>
            <p:cNvSpPr/>
            <p:nvPr/>
          </p:nvSpPr>
          <p:spPr>
            <a:xfrm>
              <a:off x="5817000" y="4065000"/>
              <a:ext cx="12000" cy="8275"/>
            </a:xfrm>
            <a:custGeom>
              <a:avLst/>
              <a:gdLst/>
              <a:ahLst/>
              <a:cxnLst/>
              <a:rect l="l" t="t" r="r" b="b"/>
              <a:pathLst>
                <a:path w="480" h="331" extrusionOk="0">
                  <a:moveTo>
                    <a:pt x="6" y="0"/>
                  </a:moveTo>
                  <a:lnTo>
                    <a:pt x="6" y="0"/>
                  </a:lnTo>
                  <a:cubicBezTo>
                    <a:pt x="0" y="0"/>
                    <a:pt x="73" y="58"/>
                    <a:pt x="290" y="221"/>
                  </a:cubicBezTo>
                  <a:cubicBezTo>
                    <a:pt x="409" y="300"/>
                    <a:pt x="458" y="330"/>
                    <a:pt x="463" y="330"/>
                  </a:cubicBezTo>
                  <a:cubicBezTo>
                    <a:pt x="480" y="330"/>
                    <a:pt x="19" y="0"/>
                    <a:pt x="6"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01" name="Google Shape;8301;p12"/>
            <p:cNvSpPr/>
            <p:nvPr/>
          </p:nvSpPr>
          <p:spPr>
            <a:xfrm>
              <a:off x="5661750" y="1853675"/>
              <a:ext cx="28050" cy="21425"/>
            </a:xfrm>
            <a:custGeom>
              <a:avLst/>
              <a:gdLst/>
              <a:ahLst/>
              <a:cxnLst/>
              <a:rect l="l" t="t" r="r" b="b"/>
              <a:pathLst>
                <a:path w="1122" h="857" extrusionOk="0">
                  <a:moveTo>
                    <a:pt x="246" y="0"/>
                  </a:moveTo>
                  <a:cubicBezTo>
                    <a:pt x="141" y="0"/>
                    <a:pt x="53" y="44"/>
                    <a:pt x="1" y="148"/>
                  </a:cubicBezTo>
                  <a:cubicBezTo>
                    <a:pt x="599" y="148"/>
                    <a:pt x="311" y="857"/>
                    <a:pt x="869" y="857"/>
                  </a:cubicBezTo>
                  <a:cubicBezTo>
                    <a:pt x="939" y="857"/>
                    <a:pt x="1022" y="845"/>
                    <a:pt x="1121" y="821"/>
                  </a:cubicBezTo>
                  <a:cubicBezTo>
                    <a:pt x="1121" y="476"/>
                    <a:pt x="593" y="0"/>
                    <a:pt x="246"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02" name="Google Shape;8302;p12"/>
            <p:cNvSpPr/>
            <p:nvPr/>
          </p:nvSpPr>
          <p:spPr>
            <a:xfrm>
              <a:off x="4272225" y="2315700"/>
              <a:ext cx="76950" cy="81825"/>
            </a:xfrm>
            <a:custGeom>
              <a:avLst/>
              <a:gdLst/>
              <a:ahLst/>
              <a:cxnLst/>
              <a:rect l="l" t="t" r="r" b="b"/>
              <a:pathLst>
                <a:path w="3078" h="3273" extrusionOk="0">
                  <a:moveTo>
                    <a:pt x="472" y="206"/>
                  </a:moveTo>
                  <a:cubicBezTo>
                    <a:pt x="458" y="206"/>
                    <a:pt x="449" y="224"/>
                    <a:pt x="449" y="269"/>
                  </a:cubicBezTo>
                  <a:cubicBezTo>
                    <a:pt x="449" y="269"/>
                    <a:pt x="449" y="493"/>
                    <a:pt x="673" y="493"/>
                  </a:cubicBezTo>
                  <a:cubicBezTo>
                    <a:pt x="673" y="493"/>
                    <a:pt x="530" y="206"/>
                    <a:pt x="472" y="206"/>
                  </a:cubicBezTo>
                  <a:close/>
                  <a:moveTo>
                    <a:pt x="1" y="1389"/>
                  </a:moveTo>
                  <a:cubicBezTo>
                    <a:pt x="1" y="1390"/>
                    <a:pt x="1" y="1614"/>
                    <a:pt x="225" y="1614"/>
                  </a:cubicBezTo>
                  <a:cubicBezTo>
                    <a:pt x="225" y="1614"/>
                    <a:pt x="85" y="1474"/>
                    <a:pt x="1" y="1389"/>
                  </a:cubicBezTo>
                  <a:close/>
                  <a:moveTo>
                    <a:pt x="1706" y="1"/>
                  </a:moveTo>
                  <a:cubicBezTo>
                    <a:pt x="1555" y="1"/>
                    <a:pt x="1363" y="15"/>
                    <a:pt x="1121" y="45"/>
                  </a:cubicBezTo>
                  <a:cubicBezTo>
                    <a:pt x="875" y="537"/>
                    <a:pt x="798" y="1148"/>
                    <a:pt x="843" y="1705"/>
                  </a:cubicBezTo>
                  <a:lnTo>
                    <a:pt x="843" y="1705"/>
                  </a:lnTo>
                  <a:cubicBezTo>
                    <a:pt x="1014" y="1149"/>
                    <a:pt x="3078" y="1"/>
                    <a:pt x="1706" y="1"/>
                  </a:cubicBezTo>
                  <a:close/>
                  <a:moveTo>
                    <a:pt x="843" y="1705"/>
                  </a:moveTo>
                  <a:cubicBezTo>
                    <a:pt x="825" y="1764"/>
                    <a:pt x="828" y="1817"/>
                    <a:pt x="859" y="1860"/>
                  </a:cubicBezTo>
                  <a:lnTo>
                    <a:pt x="859" y="1860"/>
                  </a:lnTo>
                  <a:cubicBezTo>
                    <a:pt x="853" y="1809"/>
                    <a:pt x="848" y="1757"/>
                    <a:pt x="843" y="1705"/>
                  </a:cubicBezTo>
                  <a:close/>
                  <a:moveTo>
                    <a:pt x="2914" y="1838"/>
                  </a:moveTo>
                  <a:cubicBezTo>
                    <a:pt x="2236" y="1951"/>
                    <a:pt x="1757" y="2000"/>
                    <a:pt x="1431" y="2000"/>
                  </a:cubicBezTo>
                  <a:cubicBezTo>
                    <a:pt x="1095" y="2000"/>
                    <a:pt x="921" y="1948"/>
                    <a:pt x="859" y="1860"/>
                  </a:cubicBezTo>
                  <a:lnTo>
                    <a:pt x="859" y="1860"/>
                  </a:lnTo>
                  <a:cubicBezTo>
                    <a:pt x="956" y="2637"/>
                    <a:pt x="1292" y="3273"/>
                    <a:pt x="1734" y="3273"/>
                  </a:cubicBezTo>
                  <a:cubicBezTo>
                    <a:pt x="2084" y="3273"/>
                    <a:pt x="2499" y="2876"/>
                    <a:pt x="2914" y="1838"/>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03" name="Google Shape;8303;p12"/>
            <p:cNvSpPr/>
            <p:nvPr/>
          </p:nvSpPr>
          <p:spPr>
            <a:xfrm>
              <a:off x="5314375" y="1457525"/>
              <a:ext cx="33775" cy="20900"/>
            </a:xfrm>
            <a:custGeom>
              <a:avLst/>
              <a:gdLst/>
              <a:ahLst/>
              <a:cxnLst/>
              <a:rect l="l" t="t" r="r" b="b"/>
              <a:pathLst>
                <a:path w="1351" h="836" extrusionOk="0">
                  <a:moveTo>
                    <a:pt x="1091" y="0"/>
                  </a:moveTo>
                  <a:cubicBezTo>
                    <a:pt x="1046" y="0"/>
                    <a:pt x="983" y="25"/>
                    <a:pt x="897" y="82"/>
                  </a:cubicBezTo>
                  <a:cubicBezTo>
                    <a:pt x="897" y="530"/>
                    <a:pt x="225" y="530"/>
                    <a:pt x="1" y="754"/>
                  </a:cubicBezTo>
                  <a:cubicBezTo>
                    <a:pt x="115" y="811"/>
                    <a:pt x="225" y="836"/>
                    <a:pt x="330" y="836"/>
                  </a:cubicBezTo>
                  <a:cubicBezTo>
                    <a:pt x="942" y="836"/>
                    <a:pt x="1350" y="0"/>
                    <a:pt x="1091"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04" name="Google Shape;8304;p12"/>
            <p:cNvSpPr/>
            <p:nvPr/>
          </p:nvSpPr>
          <p:spPr>
            <a:xfrm>
              <a:off x="5493675" y="1280275"/>
              <a:ext cx="11225" cy="11225"/>
            </a:xfrm>
            <a:custGeom>
              <a:avLst/>
              <a:gdLst/>
              <a:ahLst/>
              <a:cxnLst/>
              <a:rect l="l" t="t" r="r" b="b"/>
              <a:pathLst>
                <a:path w="449" h="449" extrusionOk="0">
                  <a:moveTo>
                    <a:pt x="224" y="0"/>
                  </a:moveTo>
                  <a:cubicBezTo>
                    <a:pt x="0" y="0"/>
                    <a:pt x="224" y="448"/>
                    <a:pt x="449" y="448"/>
                  </a:cubicBezTo>
                  <a:cubicBezTo>
                    <a:pt x="449" y="448"/>
                    <a:pt x="449" y="0"/>
                    <a:pt x="2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05" name="Google Shape;8305;p12"/>
            <p:cNvSpPr/>
            <p:nvPr/>
          </p:nvSpPr>
          <p:spPr>
            <a:xfrm>
              <a:off x="4866150" y="1795725"/>
              <a:ext cx="22425" cy="7500"/>
            </a:xfrm>
            <a:custGeom>
              <a:avLst/>
              <a:gdLst/>
              <a:ahLst/>
              <a:cxnLst/>
              <a:rect l="l" t="t" r="r" b="b"/>
              <a:pathLst>
                <a:path w="897" h="300" extrusionOk="0">
                  <a:moveTo>
                    <a:pt x="897" y="1"/>
                  </a:moveTo>
                  <a:cubicBezTo>
                    <a:pt x="0" y="1"/>
                    <a:pt x="299" y="300"/>
                    <a:pt x="598" y="300"/>
                  </a:cubicBezTo>
                  <a:cubicBezTo>
                    <a:pt x="747" y="300"/>
                    <a:pt x="897" y="225"/>
                    <a:pt x="89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06" name="Google Shape;8306;p12"/>
            <p:cNvSpPr/>
            <p:nvPr/>
          </p:nvSpPr>
          <p:spPr>
            <a:xfrm>
              <a:off x="5532900" y="1089775"/>
              <a:ext cx="16825" cy="11225"/>
            </a:xfrm>
            <a:custGeom>
              <a:avLst/>
              <a:gdLst/>
              <a:ahLst/>
              <a:cxnLst/>
              <a:rect l="l" t="t" r="r" b="b"/>
              <a:pathLst>
                <a:path w="673" h="449" extrusionOk="0">
                  <a:moveTo>
                    <a:pt x="224" y="0"/>
                  </a:moveTo>
                  <a:cubicBezTo>
                    <a:pt x="0" y="0"/>
                    <a:pt x="224" y="448"/>
                    <a:pt x="673" y="448"/>
                  </a:cubicBezTo>
                  <a:cubicBezTo>
                    <a:pt x="673" y="448"/>
                    <a:pt x="673" y="0"/>
                    <a:pt x="22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07" name="Google Shape;8307;p12"/>
            <p:cNvSpPr/>
            <p:nvPr/>
          </p:nvSpPr>
          <p:spPr>
            <a:xfrm>
              <a:off x="5282675" y="1498875"/>
              <a:ext cx="14175" cy="8275"/>
            </a:xfrm>
            <a:custGeom>
              <a:avLst/>
              <a:gdLst/>
              <a:ahLst/>
              <a:cxnLst/>
              <a:rect l="l" t="t" r="r" b="b"/>
              <a:pathLst>
                <a:path w="567" h="331" extrusionOk="0">
                  <a:moveTo>
                    <a:pt x="533" y="0"/>
                  </a:moveTo>
                  <a:cubicBezTo>
                    <a:pt x="452" y="0"/>
                    <a:pt x="1" y="330"/>
                    <a:pt x="102" y="330"/>
                  </a:cubicBezTo>
                  <a:cubicBezTo>
                    <a:pt x="133" y="330"/>
                    <a:pt x="214" y="300"/>
                    <a:pt x="372" y="221"/>
                  </a:cubicBezTo>
                  <a:cubicBezTo>
                    <a:pt x="535" y="58"/>
                    <a:pt x="566" y="0"/>
                    <a:pt x="53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08" name="Google Shape;8308;p12"/>
            <p:cNvSpPr/>
            <p:nvPr/>
          </p:nvSpPr>
          <p:spPr>
            <a:xfrm>
              <a:off x="5460050" y="1325100"/>
              <a:ext cx="22450" cy="11225"/>
            </a:xfrm>
            <a:custGeom>
              <a:avLst/>
              <a:gdLst/>
              <a:ahLst/>
              <a:cxnLst/>
              <a:rect l="l" t="t" r="r" b="b"/>
              <a:pathLst>
                <a:path w="898" h="449" extrusionOk="0">
                  <a:moveTo>
                    <a:pt x="449" y="0"/>
                  </a:moveTo>
                  <a:cubicBezTo>
                    <a:pt x="449" y="224"/>
                    <a:pt x="1" y="224"/>
                    <a:pt x="449" y="448"/>
                  </a:cubicBezTo>
                  <a:cubicBezTo>
                    <a:pt x="897" y="448"/>
                    <a:pt x="897" y="0"/>
                    <a:pt x="449"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09" name="Google Shape;8309;p12"/>
            <p:cNvSpPr/>
            <p:nvPr/>
          </p:nvSpPr>
          <p:spPr>
            <a:xfrm>
              <a:off x="4653225" y="1991825"/>
              <a:ext cx="16850" cy="5650"/>
            </a:xfrm>
            <a:custGeom>
              <a:avLst/>
              <a:gdLst/>
              <a:ahLst/>
              <a:cxnLst/>
              <a:rect l="l" t="t" r="r" b="b"/>
              <a:pathLst>
                <a:path w="674" h="226" extrusionOk="0">
                  <a:moveTo>
                    <a:pt x="1" y="1"/>
                  </a:moveTo>
                  <a:cubicBezTo>
                    <a:pt x="1" y="1"/>
                    <a:pt x="225" y="225"/>
                    <a:pt x="449" y="225"/>
                  </a:cubicBezTo>
                  <a:cubicBezTo>
                    <a:pt x="673" y="225"/>
                    <a:pt x="225" y="1"/>
                    <a:pt x="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10" name="Google Shape;8310;p12"/>
            <p:cNvSpPr/>
            <p:nvPr/>
          </p:nvSpPr>
          <p:spPr>
            <a:xfrm>
              <a:off x="4969800" y="1011325"/>
              <a:ext cx="28025" cy="4225"/>
            </a:xfrm>
            <a:custGeom>
              <a:avLst/>
              <a:gdLst/>
              <a:ahLst/>
              <a:cxnLst/>
              <a:rect l="l" t="t" r="r" b="b"/>
              <a:pathLst>
                <a:path w="1121" h="169" extrusionOk="0">
                  <a:moveTo>
                    <a:pt x="561" y="1"/>
                  </a:moveTo>
                  <a:lnTo>
                    <a:pt x="561" y="1"/>
                  </a:lnTo>
                  <a:cubicBezTo>
                    <a:pt x="0" y="113"/>
                    <a:pt x="281" y="169"/>
                    <a:pt x="561" y="169"/>
                  </a:cubicBezTo>
                  <a:cubicBezTo>
                    <a:pt x="841" y="169"/>
                    <a:pt x="1121" y="113"/>
                    <a:pt x="56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11" name="Google Shape;8311;p12"/>
            <p:cNvSpPr/>
            <p:nvPr/>
          </p:nvSpPr>
          <p:spPr>
            <a:xfrm>
              <a:off x="4653350" y="1945000"/>
              <a:ext cx="44125" cy="30950"/>
            </a:xfrm>
            <a:custGeom>
              <a:avLst/>
              <a:gdLst/>
              <a:ahLst/>
              <a:cxnLst/>
              <a:rect l="l" t="t" r="r" b="b"/>
              <a:pathLst>
                <a:path w="1765" h="1238" extrusionOk="0">
                  <a:moveTo>
                    <a:pt x="949" y="1"/>
                  </a:moveTo>
                  <a:cubicBezTo>
                    <a:pt x="833" y="1"/>
                    <a:pt x="668" y="25"/>
                    <a:pt x="444" y="81"/>
                  </a:cubicBezTo>
                  <a:cubicBezTo>
                    <a:pt x="44" y="481"/>
                    <a:pt x="1" y="1237"/>
                    <a:pt x="155" y="1237"/>
                  </a:cubicBezTo>
                  <a:cubicBezTo>
                    <a:pt x="174" y="1237"/>
                    <a:pt x="196" y="1226"/>
                    <a:pt x="220" y="1202"/>
                  </a:cubicBezTo>
                  <a:cubicBezTo>
                    <a:pt x="220" y="1202"/>
                    <a:pt x="1764" y="1"/>
                    <a:pt x="949"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12" name="Google Shape;8312;p12"/>
            <p:cNvSpPr/>
            <p:nvPr/>
          </p:nvSpPr>
          <p:spPr>
            <a:xfrm>
              <a:off x="5432050" y="1375525"/>
              <a:ext cx="56050" cy="50450"/>
            </a:xfrm>
            <a:custGeom>
              <a:avLst/>
              <a:gdLst/>
              <a:ahLst/>
              <a:cxnLst/>
              <a:rect l="l" t="t" r="r" b="b"/>
              <a:pathLst>
                <a:path w="2242" h="2018" extrusionOk="0">
                  <a:moveTo>
                    <a:pt x="1793" y="0"/>
                  </a:moveTo>
                  <a:lnTo>
                    <a:pt x="1793" y="0"/>
                  </a:lnTo>
                  <a:cubicBezTo>
                    <a:pt x="1345" y="897"/>
                    <a:pt x="224" y="1121"/>
                    <a:pt x="0" y="2017"/>
                  </a:cubicBezTo>
                  <a:cubicBezTo>
                    <a:pt x="897" y="1569"/>
                    <a:pt x="2241" y="673"/>
                    <a:pt x="179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13" name="Google Shape;8313;p12"/>
            <p:cNvSpPr/>
            <p:nvPr/>
          </p:nvSpPr>
          <p:spPr>
            <a:xfrm>
              <a:off x="4910975" y="3840800"/>
              <a:ext cx="33625" cy="33650"/>
            </a:xfrm>
            <a:custGeom>
              <a:avLst/>
              <a:gdLst/>
              <a:ahLst/>
              <a:cxnLst/>
              <a:rect l="l" t="t" r="r" b="b"/>
              <a:pathLst>
                <a:path w="1345" h="1346" extrusionOk="0">
                  <a:moveTo>
                    <a:pt x="1345" y="0"/>
                  </a:moveTo>
                  <a:cubicBezTo>
                    <a:pt x="224" y="0"/>
                    <a:pt x="224" y="673"/>
                    <a:pt x="0" y="1345"/>
                  </a:cubicBezTo>
                  <a:cubicBezTo>
                    <a:pt x="1121" y="1345"/>
                    <a:pt x="897" y="225"/>
                    <a:pt x="134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14" name="Google Shape;8314;p12"/>
            <p:cNvSpPr/>
            <p:nvPr/>
          </p:nvSpPr>
          <p:spPr>
            <a:xfrm>
              <a:off x="4708175" y="4261025"/>
              <a:ext cx="45925" cy="30625"/>
            </a:xfrm>
            <a:custGeom>
              <a:avLst/>
              <a:gdLst/>
              <a:ahLst/>
              <a:cxnLst/>
              <a:rect l="l" t="t" r="r" b="b"/>
              <a:pathLst>
                <a:path w="1837" h="1225" extrusionOk="0">
                  <a:moveTo>
                    <a:pt x="1164" y="0"/>
                  </a:moveTo>
                  <a:lnTo>
                    <a:pt x="1164" y="0"/>
                  </a:lnTo>
                  <a:cubicBezTo>
                    <a:pt x="977" y="376"/>
                    <a:pt x="1" y="1225"/>
                    <a:pt x="87" y="1225"/>
                  </a:cubicBezTo>
                  <a:cubicBezTo>
                    <a:pt x="103" y="1225"/>
                    <a:pt x="159" y="1193"/>
                    <a:pt x="268" y="1121"/>
                  </a:cubicBezTo>
                  <a:cubicBezTo>
                    <a:pt x="716" y="897"/>
                    <a:pt x="1837" y="448"/>
                    <a:pt x="116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15" name="Google Shape;8315;p12"/>
            <p:cNvSpPr/>
            <p:nvPr/>
          </p:nvSpPr>
          <p:spPr>
            <a:xfrm>
              <a:off x="4225750" y="2484975"/>
              <a:ext cx="12025" cy="8275"/>
            </a:xfrm>
            <a:custGeom>
              <a:avLst/>
              <a:gdLst/>
              <a:ahLst/>
              <a:cxnLst/>
              <a:rect l="l" t="t" r="r" b="b"/>
              <a:pathLst>
                <a:path w="481" h="331" extrusionOk="0">
                  <a:moveTo>
                    <a:pt x="7" y="1"/>
                  </a:moveTo>
                  <a:cubicBezTo>
                    <a:pt x="1" y="1"/>
                    <a:pt x="73" y="58"/>
                    <a:pt x="291" y="221"/>
                  </a:cubicBezTo>
                  <a:cubicBezTo>
                    <a:pt x="409" y="300"/>
                    <a:pt x="458" y="331"/>
                    <a:pt x="463" y="331"/>
                  </a:cubicBezTo>
                  <a:cubicBezTo>
                    <a:pt x="480" y="331"/>
                    <a:pt x="20" y="1"/>
                    <a:pt x="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16" name="Google Shape;8316;p12"/>
            <p:cNvSpPr/>
            <p:nvPr/>
          </p:nvSpPr>
          <p:spPr>
            <a:xfrm>
              <a:off x="4154575" y="815225"/>
              <a:ext cx="39250" cy="11225"/>
            </a:xfrm>
            <a:custGeom>
              <a:avLst/>
              <a:gdLst/>
              <a:ahLst/>
              <a:cxnLst/>
              <a:rect l="l" t="t" r="r" b="b"/>
              <a:pathLst>
                <a:path w="1570" h="449" extrusionOk="0">
                  <a:moveTo>
                    <a:pt x="1345" y="1"/>
                  </a:moveTo>
                  <a:cubicBezTo>
                    <a:pt x="897" y="1"/>
                    <a:pt x="0" y="449"/>
                    <a:pt x="673" y="449"/>
                  </a:cubicBezTo>
                  <a:cubicBezTo>
                    <a:pt x="561" y="225"/>
                    <a:pt x="841" y="225"/>
                    <a:pt x="1093" y="225"/>
                  </a:cubicBezTo>
                  <a:cubicBezTo>
                    <a:pt x="1345" y="225"/>
                    <a:pt x="1569" y="225"/>
                    <a:pt x="1345"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17" name="Google Shape;8317;p12"/>
            <p:cNvSpPr/>
            <p:nvPr/>
          </p:nvSpPr>
          <p:spPr>
            <a:xfrm>
              <a:off x="3913650" y="1302675"/>
              <a:ext cx="44850" cy="44850"/>
            </a:xfrm>
            <a:custGeom>
              <a:avLst/>
              <a:gdLst/>
              <a:ahLst/>
              <a:cxnLst/>
              <a:rect l="l" t="t" r="r" b="b"/>
              <a:pathLst>
                <a:path w="1794" h="1794" extrusionOk="0">
                  <a:moveTo>
                    <a:pt x="1793" y="1"/>
                  </a:moveTo>
                  <a:cubicBezTo>
                    <a:pt x="448" y="1"/>
                    <a:pt x="673" y="1121"/>
                    <a:pt x="0" y="1794"/>
                  </a:cubicBezTo>
                  <a:cubicBezTo>
                    <a:pt x="897" y="1345"/>
                    <a:pt x="1121" y="449"/>
                    <a:pt x="179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18" name="Google Shape;8318;p12"/>
            <p:cNvSpPr/>
            <p:nvPr/>
          </p:nvSpPr>
          <p:spPr>
            <a:xfrm>
              <a:off x="3894025" y="3044275"/>
              <a:ext cx="27525" cy="13050"/>
            </a:xfrm>
            <a:custGeom>
              <a:avLst/>
              <a:gdLst/>
              <a:ahLst/>
              <a:cxnLst/>
              <a:rect l="l" t="t" r="r" b="b"/>
              <a:pathLst>
                <a:path w="1101" h="522" extrusionOk="0">
                  <a:moveTo>
                    <a:pt x="904" y="1"/>
                  </a:moveTo>
                  <a:cubicBezTo>
                    <a:pt x="875" y="1"/>
                    <a:pt x="836" y="12"/>
                    <a:pt x="785" y="37"/>
                  </a:cubicBezTo>
                  <a:cubicBezTo>
                    <a:pt x="673" y="261"/>
                    <a:pt x="449" y="261"/>
                    <a:pt x="281" y="261"/>
                  </a:cubicBezTo>
                  <a:cubicBezTo>
                    <a:pt x="113" y="261"/>
                    <a:pt x="1" y="261"/>
                    <a:pt x="113" y="485"/>
                  </a:cubicBezTo>
                  <a:cubicBezTo>
                    <a:pt x="189" y="510"/>
                    <a:pt x="262" y="521"/>
                    <a:pt x="331" y="521"/>
                  </a:cubicBezTo>
                  <a:cubicBezTo>
                    <a:pt x="806" y="521"/>
                    <a:pt x="1101" y="1"/>
                    <a:pt x="90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19" name="Google Shape;8319;p12"/>
            <p:cNvSpPr/>
            <p:nvPr/>
          </p:nvSpPr>
          <p:spPr>
            <a:xfrm>
              <a:off x="3667125" y="1532400"/>
              <a:ext cx="84050" cy="39250"/>
            </a:xfrm>
            <a:custGeom>
              <a:avLst/>
              <a:gdLst/>
              <a:ahLst/>
              <a:cxnLst/>
              <a:rect l="l" t="t" r="r" b="b"/>
              <a:pathLst>
                <a:path w="3362" h="1570" extrusionOk="0">
                  <a:moveTo>
                    <a:pt x="1793" y="0"/>
                  </a:moveTo>
                  <a:lnTo>
                    <a:pt x="1793" y="0"/>
                  </a:lnTo>
                  <a:cubicBezTo>
                    <a:pt x="2017" y="897"/>
                    <a:pt x="0" y="1121"/>
                    <a:pt x="1345" y="1569"/>
                  </a:cubicBezTo>
                  <a:cubicBezTo>
                    <a:pt x="1121" y="897"/>
                    <a:pt x="3362" y="673"/>
                    <a:pt x="179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20" name="Google Shape;8320;p12"/>
            <p:cNvSpPr/>
            <p:nvPr/>
          </p:nvSpPr>
          <p:spPr>
            <a:xfrm>
              <a:off x="3599875" y="1622050"/>
              <a:ext cx="33650" cy="22425"/>
            </a:xfrm>
            <a:custGeom>
              <a:avLst/>
              <a:gdLst/>
              <a:ahLst/>
              <a:cxnLst/>
              <a:rect l="l" t="t" r="r" b="b"/>
              <a:pathLst>
                <a:path w="1346" h="897" extrusionOk="0">
                  <a:moveTo>
                    <a:pt x="1345" y="0"/>
                  </a:moveTo>
                  <a:cubicBezTo>
                    <a:pt x="449" y="0"/>
                    <a:pt x="1" y="449"/>
                    <a:pt x="1" y="897"/>
                  </a:cubicBezTo>
                  <a:cubicBezTo>
                    <a:pt x="897" y="897"/>
                    <a:pt x="673" y="224"/>
                    <a:pt x="1345"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21" name="Google Shape;8321;p12"/>
            <p:cNvSpPr/>
            <p:nvPr/>
          </p:nvSpPr>
          <p:spPr>
            <a:xfrm>
              <a:off x="3527050" y="1644450"/>
              <a:ext cx="89650" cy="56050"/>
            </a:xfrm>
            <a:custGeom>
              <a:avLst/>
              <a:gdLst/>
              <a:ahLst/>
              <a:cxnLst/>
              <a:rect l="l" t="t" r="r" b="b"/>
              <a:pathLst>
                <a:path w="3586" h="2242" extrusionOk="0">
                  <a:moveTo>
                    <a:pt x="2241" y="1"/>
                  </a:moveTo>
                  <a:cubicBezTo>
                    <a:pt x="2241" y="1121"/>
                    <a:pt x="0" y="1570"/>
                    <a:pt x="448" y="2242"/>
                  </a:cubicBezTo>
                  <a:cubicBezTo>
                    <a:pt x="897" y="1570"/>
                    <a:pt x="3586" y="673"/>
                    <a:pt x="2241"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22" name="Google Shape;8322;p12"/>
            <p:cNvSpPr/>
            <p:nvPr/>
          </p:nvSpPr>
          <p:spPr>
            <a:xfrm>
              <a:off x="3487825" y="1011325"/>
              <a:ext cx="16825" cy="16825"/>
            </a:xfrm>
            <a:custGeom>
              <a:avLst/>
              <a:gdLst/>
              <a:ahLst/>
              <a:cxnLst/>
              <a:rect l="l" t="t" r="r" b="b"/>
              <a:pathLst>
                <a:path w="673" h="673" extrusionOk="0">
                  <a:moveTo>
                    <a:pt x="448" y="1"/>
                  </a:moveTo>
                  <a:cubicBezTo>
                    <a:pt x="0" y="1"/>
                    <a:pt x="224" y="449"/>
                    <a:pt x="673" y="673"/>
                  </a:cubicBezTo>
                  <a:cubicBezTo>
                    <a:pt x="673" y="449"/>
                    <a:pt x="673" y="1"/>
                    <a:pt x="44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23" name="Google Shape;8323;p12"/>
            <p:cNvSpPr/>
            <p:nvPr/>
          </p:nvSpPr>
          <p:spPr>
            <a:xfrm>
              <a:off x="3315600" y="1846150"/>
              <a:ext cx="20975" cy="11375"/>
            </a:xfrm>
            <a:custGeom>
              <a:avLst/>
              <a:gdLst/>
              <a:ahLst/>
              <a:cxnLst/>
              <a:rect l="l" t="t" r="r" b="b"/>
              <a:pathLst>
                <a:path w="839" h="455" extrusionOk="0">
                  <a:moveTo>
                    <a:pt x="838" y="1"/>
                  </a:moveTo>
                  <a:lnTo>
                    <a:pt x="838" y="1"/>
                  </a:lnTo>
                  <a:cubicBezTo>
                    <a:pt x="1" y="141"/>
                    <a:pt x="32" y="454"/>
                    <a:pt x="284" y="454"/>
                  </a:cubicBezTo>
                  <a:cubicBezTo>
                    <a:pt x="436" y="454"/>
                    <a:pt x="669" y="339"/>
                    <a:pt x="838"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24" name="Google Shape;8324;p12"/>
            <p:cNvSpPr/>
            <p:nvPr/>
          </p:nvSpPr>
          <p:spPr>
            <a:xfrm>
              <a:off x="3280500" y="1860925"/>
              <a:ext cx="29900" cy="20925"/>
            </a:xfrm>
            <a:custGeom>
              <a:avLst/>
              <a:gdLst/>
              <a:ahLst/>
              <a:cxnLst/>
              <a:rect l="l" t="t" r="r" b="b"/>
              <a:pathLst>
                <a:path w="1196" h="837" extrusionOk="0">
                  <a:moveTo>
                    <a:pt x="1026" y="1"/>
                  </a:moveTo>
                  <a:cubicBezTo>
                    <a:pt x="997" y="1"/>
                    <a:pt x="954" y="25"/>
                    <a:pt x="897" y="82"/>
                  </a:cubicBezTo>
                  <a:cubicBezTo>
                    <a:pt x="897" y="531"/>
                    <a:pt x="1" y="306"/>
                    <a:pt x="1" y="755"/>
                  </a:cubicBezTo>
                  <a:cubicBezTo>
                    <a:pt x="115" y="812"/>
                    <a:pt x="222" y="836"/>
                    <a:pt x="321" y="836"/>
                  </a:cubicBezTo>
                  <a:cubicBezTo>
                    <a:pt x="898" y="836"/>
                    <a:pt x="1195" y="1"/>
                    <a:pt x="1026"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25" name="Google Shape;8325;p12"/>
            <p:cNvSpPr/>
            <p:nvPr/>
          </p:nvSpPr>
          <p:spPr>
            <a:xfrm>
              <a:off x="3241300" y="1890975"/>
              <a:ext cx="28025" cy="16850"/>
            </a:xfrm>
            <a:custGeom>
              <a:avLst/>
              <a:gdLst/>
              <a:ahLst/>
              <a:cxnLst/>
              <a:rect l="l" t="t" r="r" b="b"/>
              <a:pathLst>
                <a:path w="1121" h="674" extrusionOk="0">
                  <a:moveTo>
                    <a:pt x="672" y="1"/>
                  </a:moveTo>
                  <a:cubicBezTo>
                    <a:pt x="672" y="225"/>
                    <a:pt x="0" y="225"/>
                    <a:pt x="0" y="673"/>
                  </a:cubicBezTo>
                  <a:lnTo>
                    <a:pt x="0" y="673"/>
                  </a:lnTo>
                  <a:cubicBezTo>
                    <a:pt x="672" y="673"/>
                    <a:pt x="1121" y="1"/>
                    <a:pt x="672"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26" name="Google Shape;8326;p12"/>
            <p:cNvSpPr/>
            <p:nvPr/>
          </p:nvSpPr>
          <p:spPr>
            <a:xfrm>
              <a:off x="3076925" y="2065925"/>
              <a:ext cx="24325" cy="9975"/>
            </a:xfrm>
            <a:custGeom>
              <a:avLst/>
              <a:gdLst/>
              <a:ahLst/>
              <a:cxnLst/>
              <a:rect l="l" t="t" r="r" b="b"/>
              <a:pathLst>
                <a:path w="973" h="399" extrusionOk="0">
                  <a:moveTo>
                    <a:pt x="698" y="0"/>
                  </a:moveTo>
                  <a:cubicBezTo>
                    <a:pt x="399" y="0"/>
                    <a:pt x="1" y="399"/>
                    <a:pt x="300" y="399"/>
                  </a:cubicBezTo>
                  <a:lnTo>
                    <a:pt x="972" y="399"/>
                  </a:lnTo>
                  <a:cubicBezTo>
                    <a:pt x="972" y="100"/>
                    <a:pt x="848" y="0"/>
                    <a:pt x="69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27" name="Google Shape;8327;p12"/>
            <p:cNvSpPr/>
            <p:nvPr/>
          </p:nvSpPr>
          <p:spPr>
            <a:xfrm>
              <a:off x="2819425" y="3039675"/>
              <a:ext cx="12000" cy="8275"/>
            </a:xfrm>
            <a:custGeom>
              <a:avLst/>
              <a:gdLst/>
              <a:ahLst/>
              <a:cxnLst/>
              <a:rect l="l" t="t" r="r" b="b"/>
              <a:pathLst>
                <a:path w="480" h="331" extrusionOk="0">
                  <a:moveTo>
                    <a:pt x="6" y="0"/>
                  </a:moveTo>
                  <a:cubicBezTo>
                    <a:pt x="0" y="0"/>
                    <a:pt x="73" y="58"/>
                    <a:pt x="290" y="221"/>
                  </a:cubicBezTo>
                  <a:cubicBezTo>
                    <a:pt x="409" y="300"/>
                    <a:pt x="458" y="330"/>
                    <a:pt x="463" y="330"/>
                  </a:cubicBezTo>
                  <a:cubicBezTo>
                    <a:pt x="480" y="330"/>
                    <a:pt x="19" y="0"/>
                    <a:pt x="6"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28" name="Google Shape;8328;p12"/>
            <p:cNvSpPr/>
            <p:nvPr/>
          </p:nvSpPr>
          <p:spPr>
            <a:xfrm>
              <a:off x="2072675" y="4646475"/>
              <a:ext cx="36850" cy="12375"/>
            </a:xfrm>
            <a:custGeom>
              <a:avLst/>
              <a:gdLst/>
              <a:ahLst/>
              <a:cxnLst/>
              <a:rect l="l" t="t" r="r" b="b"/>
              <a:pathLst>
                <a:path w="1474" h="495" extrusionOk="0">
                  <a:moveTo>
                    <a:pt x="1036" y="1"/>
                  </a:moveTo>
                  <a:cubicBezTo>
                    <a:pt x="577" y="1"/>
                    <a:pt x="1" y="494"/>
                    <a:pt x="577" y="494"/>
                  </a:cubicBezTo>
                  <a:cubicBezTo>
                    <a:pt x="577" y="270"/>
                    <a:pt x="857" y="270"/>
                    <a:pt x="1081" y="270"/>
                  </a:cubicBezTo>
                  <a:cubicBezTo>
                    <a:pt x="1305" y="270"/>
                    <a:pt x="1473" y="270"/>
                    <a:pt x="1249" y="46"/>
                  </a:cubicBezTo>
                  <a:cubicBezTo>
                    <a:pt x="1185" y="14"/>
                    <a:pt x="1112" y="1"/>
                    <a:pt x="1036"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29" name="Google Shape;8329;p12"/>
            <p:cNvSpPr/>
            <p:nvPr/>
          </p:nvSpPr>
          <p:spPr>
            <a:xfrm>
              <a:off x="1100975" y="1061750"/>
              <a:ext cx="67250" cy="61650"/>
            </a:xfrm>
            <a:custGeom>
              <a:avLst/>
              <a:gdLst/>
              <a:ahLst/>
              <a:cxnLst/>
              <a:rect l="l" t="t" r="r" b="b"/>
              <a:pathLst>
                <a:path w="2690" h="2466" extrusionOk="0">
                  <a:moveTo>
                    <a:pt x="1793" y="1"/>
                  </a:moveTo>
                  <a:lnTo>
                    <a:pt x="1793" y="1"/>
                  </a:lnTo>
                  <a:cubicBezTo>
                    <a:pt x="2017" y="1121"/>
                    <a:pt x="0" y="1569"/>
                    <a:pt x="897" y="2466"/>
                  </a:cubicBezTo>
                  <a:cubicBezTo>
                    <a:pt x="897" y="1794"/>
                    <a:pt x="2690" y="897"/>
                    <a:pt x="1793"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30" name="Google Shape;8330;p12"/>
            <p:cNvSpPr/>
            <p:nvPr/>
          </p:nvSpPr>
          <p:spPr>
            <a:xfrm>
              <a:off x="271725" y="1044950"/>
              <a:ext cx="95275" cy="44850"/>
            </a:xfrm>
            <a:custGeom>
              <a:avLst/>
              <a:gdLst/>
              <a:ahLst/>
              <a:cxnLst/>
              <a:rect l="l" t="t" r="r" b="b"/>
              <a:pathLst>
                <a:path w="3811" h="1794" extrusionOk="0">
                  <a:moveTo>
                    <a:pt x="3362" y="0"/>
                  </a:moveTo>
                  <a:cubicBezTo>
                    <a:pt x="2690" y="673"/>
                    <a:pt x="1" y="1793"/>
                    <a:pt x="225" y="1793"/>
                  </a:cubicBezTo>
                  <a:cubicBezTo>
                    <a:pt x="1794" y="1569"/>
                    <a:pt x="3811" y="897"/>
                    <a:pt x="3362"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31" name="Google Shape;8331;p12"/>
            <p:cNvSpPr/>
            <p:nvPr/>
          </p:nvSpPr>
          <p:spPr>
            <a:xfrm>
              <a:off x="507050" y="742400"/>
              <a:ext cx="28050" cy="28025"/>
            </a:xfrm>
            <a:custGeom>
              <a:avLst/>
              <a:gdLst/>
              <a:ahLst/>
              <a:cxnLst/>
              <a:rect l="l" t="t" r="r" b="b"/>
              <a:pathLst>
                <a:path w="1122" h="1121" extrusionOk="0">
                  <a:moveTo>
                    <a:pt x="673" y="0"/>
                  </a:moveTo>
                  <a:cubicBezTo>
                    <a:pt x="449" y="448"/>
                    <a:pt x="1" y="896"/>
                    <a:pt x="673" y="1121"/>
                  </a:cubicBezTo>
                  <a:cubicBezTo>
                    <a:pt x="673" y="672"/>
                    <a:pt x="1121" y="224"/>
                    <a:pt x="67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32" name="Google Shape;8332;p12"/>
            <p:cNvSpPr/>
            <p:nvPr/>
          </p:nvSpPr>
          <p:spPr>
            <a:xfrm>
              <a:off x="1064525" y="3105300"/>
              <a:ext cx="8600" cy="11475"/>
            </a:xfrm>
            <a:custGeom>
              <a:avLst/>
              <a:gdLst/>
              <a:ahLst/>
              <a:cxnLst/>
              <a:rect l="l" t="t" r="r" b="b"/>
              <a:pathLst>
                <a:path w="344" h="459" extrusionOk="0">
                  <a:moveTo>
                    <a:pt x="334" y="1"/>
                  </a:moveTo>
                  <a:cubicBezTo>
                    <a:pt x="330" y="1"/>
                    <a:pt x="271" y="75"/>
                    <a:pt x="113" y="285"/>
                  </a:cubicBezTo>
                  <a:cubicBezTo>
                    <a:pt x="30" y="411"/>
                    <a:pt x="1" y="458"/>
                    <a:pt x="5" y="458"/>
                  </a:cubicBezTo>
                  <a:cubicBezTo>
                    <a:pt x="16" y="458"/>
                    <a:pt x="344" y="1"/>
                    <a:pt x="33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33" name="Google Shape;8333;p12"/>
            <p:cNvSpPr/>
            <p:nvPr/>
          </p:nvSpPr>
          <p:spPr>
            <a:xfrm>
              <a:off x="1012200" y="1126250"/>
              <a:ext cx="12000" cy="8275"/>
            </a:xfrm>
            <a:custGeom>
              <a:avLst/>
              <a:gdLst/>
              <a:ahLst/>
              <a:cxnLst/>
              <a:rect l="l" t="t" r="r" b="b"/>
              <a:pathLst>
                <a:path w="480" h="331" extrusionOk="0">
                  <a:moveTo>
                    <a:pt x="17" y="1"/>
                  </a:moveTo>
                  <a:cubicBezTo>
                    <a:pt x="0" y="1"/>
                    <a:pt x="460" y="331"/>
                    <a:pt x="474" y="331"/>
                  </a:cubicBezTo>
                  <a:cubicBezTo>
                    <a:pt x="479" y="331"/>
                    <a:pt x="407" y="273"/>
                    <a:pt x="189" y="110"/>
                  </a:cubicBezTo>
                  <a:cubicBezTo>
                    <a:pt x="71" y="31"/>
                    <a:pt x="22" y="1"/>
                    <a:pt x="1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34" name="Google Shape;8334;p12"/>
            <p:cNvSpPr/>
            <p:nvPr/>
          </p:nvSpPr>
          <p:spPr>
            <a:xfrm>
              <a:off x="955300" y="3351075"/>
              <a:ext cx="40325" cy="30300"/>
            </a:xfrm>
            <a:custGeom>
              <a:avLst/>
              <a:gdLst/>
              <a:ahLst/>
              <a:cxnLst/>
              <a:rect l="l" t="t" r="r" b="b"/>
              <a:pathLst>
                <a:path w="1613" h="1212" extrusionOk="0">
                  <a:moveTo>
                    <a:pt x="1330" y="0"/>
                  </a:moveTo>
                  <a:cubicBezTo>
                    <a:pt x="1284" y="0"/>
                    <a:pt x="1216" y="28"/>
                    <a:pt x="1121" y="91"/>
                  </a:cubicBezTo>
                  <a:cubicBezTo>
                    <a:pt x="1121" y="315"/>
                    <a:pt x="0" y="764"/>
                    <a:pt x="897" y="1212"/>
                  </a:cubicBezTo>
                  <a:cubicBezTo>
                    <a:pt x="1089" y="1019"/>
                    <a:pt x="1612" y="0"/>
                    <a:pt x="1330"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35" name="Google Shape;8335;p12"/>
            <p:cNvSpPr/>
            <p:nvPr/>
          </p:nvSpPr>
          <p:spPr>
            <a:xfrm>
              <a:off x="916075" y="3426175"/>
              <a:ext cx="39250" cy="33650"/>
            </a:xfrm>
            <a:custGeom>
              <a:avLst/>
              <a:gdLst/>
              <a:ahLst/>
              <a:cxnLst/>
              <a:rect l="l" t="t" r="r" b="b"/>
              <a:pathLst>
                <a:path w="1570" h="1346" extrusionOk="0">
                  <a:moveTo>
                    <a:pt x="897" y="1"/>
                  </a:moveTo>
                  <a:cubicBezTo>
                    <a:pt x="897" y="449"/>
                    <a:pt x="0" y="897"/>
                    <a:pt x="673" y="1346"/>
                  </a:cubicBezTo>
                  <a:cubicBezTo>
                    <a:pt x="448" y="897"/>
                    <a:pt x="1569" y="225"/>
                    <a:pt x="89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36" name="Google Shape;8336;p12"/>
            <p:cNvSpPr/>
            <p:nvPr/>
          </p:nvSpPr>
          <p:spPr>
            <a:xfrm>
              <a:off x="865650" y="1319500"/>
              <a:ext cx="33625" cy="16825"/>
            </a:xfrm>
            <a:custGeom>
              <a:avLst/>
              <a:gdLst/>
              <a:ahLst/>
              <a:cxnLst/>
              <a:rect l="l" t="t" r="r" b="b"/>
              <a:pathLst>
                <a:path w="1345" h="673" extrusionOk="0">
                  <a:moveTo>
                    <a:pt x="673" y="0"/>
                  </a:moveTo>
                  <a:cubicBezTo>
                    <a:pt x="673" y="0"/>
                    <a:pt x="0" y="672"/>
                    <a:pt x="673" y="672"/>
                  </a:cubicBezTo>
                  <a:cubicBezTo>
                    <a:pt x="448" y="448"/>
                    <a:pt x="1345" y="0"/>
                    <a:pt x="673"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37" name="Google Shape;8337;p12"/>
            <p:cNvSpPr/>
            <p:nvPr/>
          </p:nvSpPr>
          <p:spPr>
            <a:xfrm>
              <a:off x="832025" y="1963825"/>
              <a:ext cx="50450" cy="44850"/>
            </a:xfrm>
            <a:custGeom>
              <a:avLst/>
              <a:gdLst/>
              <a:ahLst/>
              <a:cxnLst/>
              <a:rect l="l" t="t" r="r" b="b"/>
              <a:pathLst>
                <a:path w="2018" h="1794" extrusionOk="0">
                  <a:moveTo>
                    <a:pt x="2018" y="0"/>
                  </a:moveTo>
                  <a:lnTo>
                    <a:pt x="2018" y="0"/>
                  </a:lnTo>
                  <a:cubicBezTo>
                    <a:pt x="1345" y="449"/>
                    <a:pt x="0" y="897"/>
                    <a:pt x="0" y="1793"/>
                  </a:cubicBezTo>
                  <a:cubicBezTo>
                    <a:pt x="1121" y="1569"/>
                    <a:pt x="1569" y="673"/>
                    <a:pt x="2018"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38" name="Google Shape;8338;p12"/>
            <p:cNvSpPr/>
            <p:nvPr/>
          </p:nvSpPr>
          <p:spPr>
            <a:xfrm>
              <a:off x="389400" y="1065875"/>
              <a:ext cx="351150" cy="39975"/>
            </a:xfrm>
            <a:custGeom>
              <a:avLst/>
              <a:gdLst/>
              <a:ahLst/>
              <a:cxnLst/>
              <a:rect l="l" t="t" r="r" b="b"/>
              <a:pathLst>
                <a:path w="14046" h="1599" extrusionOk="0">
                  <a:moveTo>
                    <a:pt x="4900" y="1"/>
                  </a:moveTo>
                  <a:cubicBezTo>
                    <a:pt x="3356" y="1"/>
                    <a:pt x="1699" y="198"/>
                    <a:pt x="0" y="732"/>
                  </a:cubicBezTo>
                  <a:lnTo>
                    <a:pt x="11733" y="1111"/>
                  </a:lnTo>
                  <a:lnTo>
                    <a:pt x="11733" y="1111"/>
                  </a:lnTo>
                  <a:cubicBezTo>
                    <a:pt x="10095" y="641"/>
                    <a:pt x="7680" y="1"/>
                    <a:pt x="4900" y="1"/>
                  </a:cubicBezTo>
                  <a:close/>
                  <a:moveTo>
                    <a:pt x="11733" y="1111"/>
                  </a:moveTo>
                  <a:cubicBezTo>
                    <a:pt x="12683" y="1383"/>
                    <a:pt x="13372" y="1598"/>
                    <a:pt x="13719" y="1598"/>
                  </a:cubicBezTo>
                  <a:cubicBezTo>
                    <a:pt x="13976" y="1598"/>
                    <a:pt x="14046" y="1480"/>
                    <a:pt x="13895" y="1180"/>
                  </a:cubicBezTo>
                  <a:lnTo>
                    <a:pt x="11733" y="1111"/>
                  </a:ln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39" name="Google Shape;8339;p12"/>
            <p:cNvSpPr/>
            <p:nvPr/>
          </p:nvSpPr>
          <p:spPr>
            <a:xfrm>
              <a:off x="544475" y="3516375"/>
              <a:ext cx="12700" cy="18475"/>
            </a:xfrm>
            <a:custGeom>
              <a:avLst/>
              <a:gdLst/>
              <a:ahLst/>
              <a:cxnLst/>
              <a:rect l="l" t="t" r="r" b="b"/>
              <a:pathLst>
                <a:path w="508" h="739" extrusionOk="0">
                  <a:moveTo>
                    <a:pt x="467" y="0"/>
                  </a:moveTo>
                  <a:cubicBezTo>
                    <a:pt x="456" y="0"/>
                    <a:pt x="406" y="57"/>
                    <a:pt x="297" y="203"/>
                  </a:cubicBezTo>
                  <a:cubicBezTo>
                    <a:pt x="70" y="600"/>
                    <a:pt x="1" y="739"/>
                    <a:pt x="13" y="739"/>
                  </a:cubicBezTo>
                  <a:cubicBezTo>
                    <a:pt x="43" y="739"/>
                    <a:pt x="507" y="0"/>
                    <a:pt x="467"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40" name="Google Shape;8340;p12"/>
            <p:cNvSpPr/>
            <p:nvPr/>
          </p:nvSpPr>
          <p:spPr>
            <a:xfrm>
              <a:off x="282925" y="2271975"/>
              <a:ext cx="240950" cy="89675"/>
            </a:xfrm>
            <a:custGeom>
              <a:avLst/>
              <a:gdLst/>
              <a:ahLst/>
              <a:cxnLst/>
              <a:rect l="l" t="t" r="r" b="b"/>
              <a:pathLst>
                <a:path w="9638" h="3587" extrusionOk="0">
                  <a:moveTo>
                    <a:pt x="5604" y="1"/>
                  </a:moveTo>
                  <a:lnTo>
                    <a:pt x="5604" y="1"/>
                  </a:lnTo>
                  <a:cubicBezTo>
                    <a:pt x="3363" y="449"/>
                    <a:pt x="1346" y="1794"/>
                    <a:pt x="1" y="3587"/>
                  </a:cubicBezTo>
                  <a:cubicBezTo>
                    <a:pt x="7621" y="2466"/>
                    <a:pt x="9638" y="1346"/>
                    <a:pt x="5604"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41" name="Google Shape;8341;p12"/>
            <p:cNvSpPr/>
            <p:nvPr/>
          </p:nvSpPr>
          <p:spPr>
            <a:xfrm>
              <a:off x="333375" y="2249575"/>
              <a:ext cx="72850" cy="33650"/>
            </a:xfrm>
            <a:custGeom>
              <a:avLst/>
              <a:gdLst/>
              <a:ahLst/>
              <a:cxnLst/>
              <a:rect l="l" t="t" r="r" b="b"/>
              <a:pathLst>
                <a:path w="2914" h="1346" extrusionOk="0">
                  <a:moveTo>
                    <a:pt x="2914" y="0"/>
                  </a:moveTo>
                  <a:cubicBezTo>
                    <a:pt x="2241" y="0"/>
                    <a:pt x="0" y="1345"/>
                    <a:pt x="1121" y="1345"/>
                  </a:cubicBezTo>
                  <a:cubicBezTo>
                    <a:pt x="1569" y="897"/>
                    <a:pt x="2689" y="673"/>
                    <a:pt x="2914" y="0"/>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42" name="Google Shape;8342;p12"/>
            <p:cNvSpPr/>
            <p:nvPr/>
          </p:nvSpPr>
          <p:spPr>
            <a:xfrm>
              <a:off x="254925" y="3891225"/>
              <a:ext cx="39250" cy="22425"/>
            </a:xfrm>
            <a:custGeom>
              <a:avLst/>
              <a:gdLst/>
              <a:ahLst/>
              <a:cxnLst/>
              <a:rect l="l" t="t" r="r" b="b"/>
              <a:pathLst>
                <a:path w="1570" h="897" extrusionOk="0">
                  <a:moveTo>
                    <a:pt x="897" y="1"/>
                  </a:moveTo>
                  <a:cubicBezTo>
                    <a:pt x="673" y="449"/>
                    <a:pt x="224" y="673"/>
                    <a:pt x="0" y="897"/>
                  </a:cubicBezTo>
                  <a:cubicBezTo>
                    <a:pt x="449" y="897"/>
                    <a:pt x="1569" y="225"/>
                    <a:pt x="897" y="1"/>
                  </a:cubicBezTo>
                  <a:close/>
                </a:path>
              </a:pathLst>
            </a:custGeom>
            <a:solidFill>
              <a:srgbClr val="DB7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8343" name="Google Shape;8343;p12"/>
          <p:cNvSpPr txBox="1">
            <a:spLocks noGrp="1"/>
          </p:cNvSpPr>
          <p:nvPr>
            <p:ph type="title"/>
          </p:nvPr>
        </p:nvSpPr>
        <p:spPr>
          <a:xfrm>
            <a:off x="1422600" y="2074133"/>
            <a:ext cx="3779200" cy="6044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lt1"/>
              </a:buClr>
              <a:buSzPts val="1800"/>
              <a:buFont typeface="Josefin Sans Thin"/>
              <a:buNone/>
              <a:defRPr sz="2400">
                <a:solidFill>
                  <a:schemeClr val="lt1"/>
                </a:solidFill>
                <a:latin typeface="Josefin Sans Thin"/>
                <a:ea typeface="Josefin Sans Thin"/>
                <a:cs typeface="Josefin Sans Thin"/>
                <a:sym typeface="Josefin Sans Thin"/>
              </a:defRPr>
            </a:lvl1pPr>
            <a:lvl2pPr lvl="1" rtl="0">
              <a:spcBef>
                <a:spcPts val="0"/>
              </a:spcBef>
              <a:spcAft>
                <a:spcPts val="0"/>
              </a:spcAft>
              <a:buClr>
                <a:schemeClr val="lt1"/>
              </a:buClr>
              <a:buSzPts val="1800"/>
              <a:buFont typeface="Josefin Sans Thin"/>
              <a:buNone/>
              <a:defRPr sz="2400">
                <a:solidFill>
                  <a:schemeClr val="lt1"/>
                </a:solidFill>
                <a:latin typeface="Josefin Sans Thin"/>
                <a:ea typeface="Josefin Sans Thin"/>
                <a:cs typeface="Josefin Sans Thin"/>
                <a:sym typeface="Josefin Sans Thin"/>
              </a:defRPr>
            </a:lvl2pPr>
            <a:lvl3pPr lvl="2" rtl="0">
              <a:spcBef>
                <a:spcPts val="0"/>
              </a:spcBef>
              <a:spcAft>
                <a:spcPts val="0"/>
              </a:spcAft>
              <a:buClr>
                <a:schemeClr val="lt1"/>
              </a:buClr>
              <a:buSzPts val="1800"/>
              <a:buFont typeface="Josefin Sans Thin"/>
              <a:buNone/>
              <a:defRPr sz="2400">
                <a:solidFill>
                  <a:schemeClr val="lt1"/>
                </a:solidFill>
                <a:latin typeface="Josefin Sans Thin"/>
                <a:ea typeface="Josefin Sans Thin"/>
                <a:cs typeface="Josefin Sans Thin"/>
                <a:sym typeface="Josefin Sans Thin"/>
              </a:defRPr>
            </a:lvl3pPr>
            <a:lvl4pPr lvl="3" rtl="0">
              <a:spcBef>
                <a:spcPts val="0"/>
              </a:spcBef>
              <a:spcAft>
                <a:spcPts val="0"/>
              </a:spcAft>
              <a:buClr>
                <a:schemeClr val="lt1"/>
              </a:buClr>
              <a:buSzPts val="1800"/>
              <a:buFont typeface="Josefin Sans Thin"/>
              <a:buNone/>
              <a:defRPr sz="2400">
                <a:solidFill>
                  <a:schemeClr val="lt1"/>
                </a:solidFill>
                <a:latin typeface="Josefin Sans Thin"/>
                <a:ea typeface="Josefin Sans Thin"/>
                <a:cs typeface="Josefin Sans Thin"/>
                <a:sym typeface="Josefin Sans Thin"/>
              </a:defRPr>
            </a:lvl4pPr>
            <a:lvl5pPr lvl="4" rtl="0">
              <a:spcBef>
                <a:spcPts val="0"/>
              </a:spcBef>
              <a:spcAft>
                <a:spcPts val="0"/>
              </a:spcAft>
              <a:buClr>
                <a:schemeClr val="lt1"/>
              </a:buClr>
              <a:buSzPts val="1800"/>
              <a:buFont typeface="Josefin Sans Thin"/>
              <a:buNone/>
              <a:defRPr sz="2400">
                <a:solidFill>
                  <a:schemeClr val="lt1"/>
                </a:solidFill>
                <a:latin typeface="Josefin Sans Thin"/>
                <a:ea typeface="Josefin Sans Thin"/>
                <a:cs typeface="Josefin Sans Thin"/>
                <a:sym typeface="Josefin Sans Thin"/>
              </a:defRPr>
            </a:lvl5pPr>
            <a:lvl6pPr lvl="5" rtl="0">
              <a:spcBef>
                <a:spcPts val="0"/>
              </a:spcBef>
              <a:spcAft>
                <a:spcPts val="0"/>
              </a:spcAft>
              <a:buClr>
                <a:schemeClr val="lt1"/>
              </a:buClr>
              <a:buSzPts val="1800"/>
              <a:buFont typeface="Josefin Sans Thin"/>
              <a:buNone/>
              <a:defRPr sz="2400">
                <a:solidFill>
                  <a:schemeClr val="lt1"/>
                </a:solidFill>
                <a:latin typeface="Josefin Sans Thin"/>
                <a:ea typeface="Josefin Sans Thin"/>
                <a:cs typeface="Josefin Sans Thin"/>
                <a:sym typeface="Josefin Sans Thin"/>
              </a:defRPr>
            </a:lvl6pPr>
            <a:lvl7pPr lvl="6" rtl="0">
              <a:spcBef>
                <a:spcPts val="0"/>
              </a:spcBef>
              <a:spcAft>
                <a:spcPts val="0"/>
              </a:spcAft>
              <a:buClr>
                <a:schemeClr val="lt1"/>
              </a:buClr>
              <a:buSzPts val="1800"/>
              <a:buFont typeface="Josefin Sans Thin"/>
              <a:buNone/>
              <a:defRPr sz="2400">
                <a:solidFill>
                  <a:schemeClr val="lt1"/>
                </a:solidFill>
                <a:latin typeface="Josefin Sans Thin"/>
                <a:ea typeface="Josefin Sans Thin"/>
                <a:cs typeface="Josefin Sans Thin"/>
                <a:sym typeface="Josefin Sans Thin"/>
              </a:defRPr>
            </a:lvl7pPr>
            <a:lvl8pPr lvl="7" rtl="0">
              <a:spcBef>
                <a:spcPts val="0"/>
              </a:spcBef>
              <a:spcAft>
                <a:spcPts val="0"/>
              </a:spcAft>
              <a:buClr>
                <a:schemeClr val="lt1"/>
              </a:buClr>
              <a:buSzPts val="1800"/>
              <a:buFont typeface="Josefin Sans Thin"/>
              <a:buNone/>
              <a:defRPr sz="2400">
                <a:solidFill>
                  <a:schemeClr val="lt1"/>
                </a:solidFill>
                <a:latin typeface="Josefin Sans Thin"/>
                <a:ea typeface="Josefin Sans Thin"/>
                <a:cs typeface="Josefin Sans Thin"/>
                <a:sym typeface="Josefin Sans Thin"/>
              </a:defRPr>
            </a:lvl8pPr>
            <a:lvl9pPr lvl="8" rtl="0">
              <a:spcBef>
                <a:spcPts val="0"/>
              </a:spcBef>
              <a:spcAft>
                <a:spcPts val="0"/>
              </a:spcAft>
              <a:buClr>
                <a:schemeClr val="lt1"/>
              </a:buClr>
              <a:buSzPts val="1800"/>
              <a:buFont typeface="Josefin Sans Thin"/>
              <a:buNone/>
              <a:defRPr sz="2400">
                <a:solidFill>
                  <a:schemeClr val="lt1"/>
                </a:solidFill>
                <a:latin typeface="Josefin Sans Thin"/>
                <a:ea typeface="Josefin Sans Thin"/>
                <a:cs typeface="Josefin Sans Thin"/>
                <a:sym typeface="Josefin Sans Thin"/>
              </a:defRPr>
            </a:lvl9pPr>
          </a:lstStyle>
          <a:p>
            <a:endParaRPr/>
          </a:p>
        </p:txBody>
      </p:sp>
      <p:sp>
        <p:nvSpPr>
          <p:cNvPr id="8344" name="Google Shape;8344;p12"/>
          <p:cNvSpPr txBox="1">
            <a:spLocks noGrp="1"/>
          </p:cNvSpPr>
          <p:nvPr>
            <p:ph type="title" idx="2" hasCustomPrompt="1"/>
          </p:nvPr>
        </p:nvSpPr>
        <p:spPr>
          <a:xfrm>
            <a:off x="1422600" y="1320851"/>
            <a:ext cx="990800" cy="720800"/>
          </a:xfrm>
          <a:prstGeom prst="rect">
            <a:avLst/>
          </a:prstGeom>
          <a:solidFill>
            <a:srgbClr val="FFEECF"/>
          </a:solidFill>
        </p:spPr>
        <p:txBody>
          <a:bodyPr spcFirstLastPara="1" wrap="square" lIns="91425" tIns="91425" rIns="91425" bIns="91425" anchor="t" anchorCtr="0">
            <a:noAutofit/>
          </a:bodyPr>
          <a:lstStyle>
            <a:lvl1pPr lvl="0" rtl="0">
              <a:spcBef>
                <a:spcPts val="0"/>
              </a:spcBef>
              <a:spcAft>
                <a:spcPts val="0"/>
              </a:spcAft>
              <a:buClr>
                <a:srgbClr val="B33B00"/>
              </a:buClr>
              <a:buSzPts val="2400"/>
              <a:buFont typeface="Josefin Sans Thin"/>
              <a:buNone/>
              <a:defRPr sz="3200">
                <a:solidFill>
                  <a:srgbClr val="B33B00"/>
                </a:solidFill>
                <a:latin typeface="Josefin Sans Thin"/>
                <a:ea typeface="Josefin Sans Thin"/>
                <a:cs typeface="Josefin Sans Thin"/>
                <a:sym typeface="Josefin Sans Thin"/>
              </a:defRPr>
            </a:lvl1pPr>
            <a:lvl2pPr lvl="1" rtl="0">
              <a:spcBef>
                <a:spcPts val="0"/>
              </a:spcBef>
              <a:spcAft>
                <a:spcPts val="0"/>
              </a:spcAft>
              <a:buClr>
                <a:srgbClr val="B33B00"/>
              </a:buClr>
              <a:buSzPts val="2400"/>
              <a:buFont typeface="Josefin Sans Thin"/>
              <a:buNone/>
              <a:defRPr sz="3200">
                <a:solidFill>
                  <a:srgbClr val="B33B00"/>
                </a:solidFill>
                <a:latin typeface="Josefin Sans Thin"/>
                <a:ea typeface="Josefin Sans Thin"/>
                <a:cs typeface="Josefin Sans Thin"/>
                <a:sym typeface="Josefin Sans Thin"/>
              </a:defRPr>
            </a:lvl2pPr>
            <a:lvl3pPr lvl="2" rtl="0">
              <a:spcBef>
                <a:spcPts val="0"/>
              </a:spcBef>
              <a:spcAft>
                <a:spcPts val="0"/>
              </a:spcAft>
              <a:buClr>
                <a:srgbClr val="B33B00"/>
              </a:buClr>
              <a:buSzPts val="2400"/>
              <a:buFont typeface="Josefin Sans Thin"/>
              <a:buNone/>
              <a:defRPr sz="3200">
                <a:solidFill>
                  <a:srgbClr val="B33B00"/>
                </a:solidFill>
                <a:latin typeface="Josefin Sans Thin"/>
                <a:ea typeface="Josefin Sans Thin"/>
                <a:cs typeface="Josefin Sans Thin"/>
                <a:sym typeface="Josefin Sans Thin"/>
              </a:defRPr>
            </a:lvl3pPr>
            <a:lvl4pPr lvl="3" rtl="0">
              <a:spcBef>
                <a:spcPts val="0"/>
              </a:spcBef>
              <a:spcAft>
                <a:spcPts val="0"/>
              </a:spcAft>
              <a:buClr>
                <a:srgbClr val="B33B00"/>
              </a:buClr>
              <a:buSzPts val="2400"/>
              <a:buFont typeface="Josefin Sans Thin"/>
              <a:buNone/>
              <a:defRPr sz="3200">
                <a:solidFill>
                  <a:srgbClr val="B33B00"/>
                </a:solidFill>
                <a:latin typeface="Josefin Sans Thin"/>
                <a:ea typeface="Josefin Sans Thin"/>
                <a:cs typeface="Josefin Sans Thin"/>
                <a:sym typeface="Josefin Sans Thin"/>
              </a:defRPr>
            </a:lvl4pPr>
            <a:lvl5pPr lvl="4" rtl="0">
              <a:spcBef>
                <a:spcPts val="0"/>
              </a:spcBef>
              <a:spcAft>
                <a:spcPts val="0"/>
              </a:spcAft>
              <a:buClr>
                <a:srgbClr val="B33B00"/>
              </a:buClr>
              <a:buSzPts val="2400"/>
              <a:buFont typeface="Josefin Sans Thin"/>
              <a:buNone/>
              <a:defRPr sz="3200">
                <a:solidFill>
                  <a:srgbClr val="B33B00"/>
                </a:solidFill>
                <a:latin typeface="Josefin Sans Thin"/>
                <a:ea typeface="Josefin Sans Thin"/>
                <a:cs typeface="Josefin Sans Thin"/>
                <a:sym typeface="Josefin Sans Thin"/>
              </a:defRPr>
            </a:lvl5pPr>
            <a:lvl6pPr lvl="5" rtl="0">
              <a:spcBef>
                <a:spcPts val="0"/>
              </a:spcBef>
              <a:spcAft>
                <a:spcPts val="0"/>
              </a:spcAft>
              <a:buClr>
                <a:srgbClr val="B33B00"/>
              </a:buClr>
              <a:buSzPts val="2400"/>
              <a:buFont typeface="Josefin Sans Thin"/>
              <a:buNone/>
              <a:defRPr sz="3200">
                <a:solidFill>
                  <a:srgbClr val="B33B00"/>
                </a:solidFill>
                <a:latin typeface="Josefin Sans Thin"/>
                <a:ea typeface="Josefin Sans Thin"/>
                <a:cs typeface="Josefin Sans Thin"/>
                <a:sym typeface="Josefin Sans Thin"/>
              </a:defRPr>
            </a:lvl6pPr>
            <a:lvl7pPr lvl="6" rtl="0">
              <a:spcBef>
                <a:spcPts val="0"/>
              </a:spcBef>
              <a:spcAft>
                <a:spcPts val="0"/>
              </a:spcAft>
              <a:buClr>
                <a:srgbClr val="B33B00"/>
              </a:buClr>
              <a:buSzPts val="2400"/>
              <a:buFont typeface="Josefin Sans Thin"/>
              <a:buNone/>
              <a:defRPr sz="3200">
                <a:solidFill>
                  <a:srgbClr val="B33B00"/>
                </a:solidFill>
                <a:latin typeface="Josefin Sans Thin"/>
                <a:ea typeface="Josefin Sans Thin"/>
                <a:cs typeface="Josefin Sans Thin"/>
                <a:sym typeface="Josefin Sans Thin"/>
              </a:defRPr>
            </a:lvl7pPr>
            <a:lvl8pPr lvl="7" rtl="0">
              <a:spcBef>
                <a:spcPts val="0"/>
              </a:spcBef>
              <a:spcAft>
                <a:spcPts val="0"/>
              </a:spcAft>
              <a:buClr>
                <a:srgbClr val="B33B00"/>
              </a:buClr>
              <a:buSzPts val="2400"/>
              <a:buFont typeface="Josefin Sans Thin"/>
              <a:buNone/>
              <a:defRPr sz="3200">
                <a:solidFill>
                  <a:srgbClr val="B33B00"/>
                </a:solidFill>
                <a:latin typeface="Josefin Sans Thin"/>
                <a:ea typeface="Josefin Sans Thin"/>
                <a:cs typeface="Josefin Sans Thin"/>
                <a:sym typeface="Josefin Sans Thin"/>
              </a:defRPr>
            </a:lvl8pPr>
            <a:lvl9pPr lvl="8" rtl="0">
              <a:spcBef>
                <a:spcPts val="0"/>
              </a:spcBef>
              <a:spcAft>
                <a:spcPts val="0"/>
              </a:spcAft>
              <a:buClr>
                <a:srgbClr val="B33B00"/>
              </a:buClr>
              <a:buSzPts val="2400"/>
              <a:buFont typeface="Josefin Sans Thin"/>
              <a:buNone/>
              <a:defRPr sz="3200">
                <a:solidFill>
                  <a:srgbClr val="B33B00"/>
                </a:solidFill>
                <a:latin typeface="Josefin Sans Thin"/>
                <a:ea typeface="Josefin Sans Thin"/>
                <a:cs typeface="Josefin Sans Thin"/>
                <a:sym typeface="Josefin Sans Thin"/>
              </a:defRPr>
            </a:lvl9pPr>
          </a:lstStyle>
          <a:p>
            <a:r>
              <a:t>xx%</a:t>
            </a:r>
          </a:p>
        </p:txBody>
      </p:sp>
      <p:sp>
        <p:nvSpPr>
          <p:cNvPr id="8345" name="Google Shape;8345;p12"/>
          <p:cNvSpPr txBox="1">
            <a:spLocks noGrp="1"/>
          </p:cNvSpPr>
          <p:nvPr>
            <p:ph type="title" idx="3"/>
          </p:nvPr>
        </p:nvSpPr>
        <p:spPr>
          <a:xfrm>
            <a:off x="1422600" y="4423600"/>
            <a:ext cx="3822000" cy="7208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lt1"/>
              </a:buClr>
              <a:buSzPts val="1800"/>
              <a:buFont typeface="Josefin Sans Thin"/>
              <a:buNone/>
              <a:defRPr sz="2400">
                <a:solidFill>
                  <a:schemeClr val="lt1"/>
                </a:solidFill>
                <a:latin typeface="Josefin Sans Thin"/>
                <a:ea typeface="Josefin Sans Thin"/>
                <a:cs typeface="Josefin Sans Thin"/>
                <a:sym typeface="Josefin Sans Thin"/>
              </a:defRPr>
            </a:lvl1pPr>
            <a:lvl2pPr lvl="1" rtl="0">
              <a:spcBef>
                <a:spcPts val="0"/>
              </a:spcBef>
              <a:spcAft>
                <a:spcPts val="0"/>
              </a:spcAft>
              <a:buClr>
                <a:schemeClr val="lt1"/>
              </a:buClr>
              <a:buSzPts val="1800"/>
              <a:buFont typeface="Josefin Sans Thin"/>
              <a:buNone/>
              <a:defRPr sz="2400">
                <a:solidFill>
                  <a:schemeClr val="lt1"/>
                </a:solidFill>
                <a:latin typeface="Josefin Sans Thin"/>
                <a:ea typeface="Josefin Sans Thin"/>
                <a:cs typeface="Josefin Sans Thin"/>
                <a:sym typeface="Josefin Sans Thin"/>
              </a:defRPr>
            </a:lvl2pPr>
            <a:lvl3pPr lvl="2" rtl="0">
              <a:spcBef>
                <a:spcPts val="0"/>
              </a:spcBef>
              <a:spcAft>
                <a:spcPts val="0"/>
              </a:spcAft>
              <a:buClr>
                <a:schemeClr val="lt1"/>
              </a:buClr>
              <a:buSzPts val="1800"/>
              <a:buFont typeface="Josefin Sans Thin"/>
              <a:buNone/>
              <a:defRPr sz="2400">
                <a:solidFill>
                  <a:schemeClr val="lt1"/>
                </a:solidFill>
                <a:latin typeface="Josefin Sans Thin"/>
                <a:ea typeface="Josefin Sans Thin"/>
                <a:cs typeface="Josefin Sans Thin"/>
                <a:sym typeface="Josefin Sans Thin"/>
              </a:defRPr>
            </a:lvl3pPr>
            <a:lvl4pPr lvl="3" rtl="0">
              <a:spcBef>
                <a:spcPts val="0"/>
              </a:spcBef>
              <a:spcAft>
                <a:spcPts val="0"/>
              </a:spcAft>
              <a:buClr>
                <a:schemeClr val="lt1"/>
              </a:buClr>
              <a:buSzPts val="1800"/>
              <a:buFont typeface="Josefin Sans Thin"/>
              <a:buNone/>
              <a:defRPr sz="2400">
                <a:solidFill>
                  <a:schemeClr val="lt1"/>
                </a:solidFill>
                <a:latin typeface="Josefin Sans Thin"/>
                <a:ea typeface="Josefin Sans Thin"/>
                <a:cs typeface="Josefin Sans Thin"/>
                <a:sym typeface="Josefin Sans Thin"/>
              </a:defRPr>
            </a:lvl4pPr>
            <a:lvl5pPr lvl="4" rtl="0">
              <a:spcBef>
                <a:spcPts val="0"/>
              </a:spcBef>
              <a:spcAft>
                <a:spcPts val="0"/>
              </a:spcAft>
              <a:buClr>
                <a:schemeClr val="lt1"/>
              </a:buClr>
              <a:buSzPts val="1800"/>
              <a:buFont typeface="Josefin Sans Thin"/>
              <a:buNone/>
              <a:defRPr sz="2400">
                <a:solidFill>
                  <a:schemeClr val="lt1"/>
                </a:solidFill>
                <a:latin typeface="Josefin Sans Thin"/>
                <a:ea typeface="Josefin Sans Thin"/>
                <a:cs typeface="Josefin Sans Thin"/>
                <a:sym typeface="Josefin Sans Thin"/>
              </a:defRPr>
            </a:lvl5pPr>
            <a:lvl6pPr lvl="5" rtl="0">
              <a:spcBef>
                <a:spcPts val="0"/>
              </a:spcBef>
              <a:spcAft>
                <a:spcPts val="0"/>
              </a:spcAft>
              <a:buClr>
                <a:schemeClr val="lt1"/>
              </a:buClr>
              <a:buSzPts val="1800"/>
              <a:buFont typeface="Josefin Sans Thin"/>
              <a:buNone/>
              <a:defRPr sz="2400">
                <a:solidFill>
                  <a:schemeClr val="lt1"/>
                </a:solidFill>
                <a:latin typeface="Josefin Sans Thin"/>
                <a:ea typeface="Josefin Sans Thin"/>
                <a:cs typeface="Josefin Sans Thin"/>
                <a:sym typeface="Josefin Sans Thin"/>
              </a:defRPr>
            </a:lvl6pPr>
            <a:lvl7pPr lvl="6" rtl="0">
              <a:spcBef>
                <a:spcPts val="0"/>
              </a:spcBef>
              <a:spcAft>
                <a:spcPts val="0"/>
              </a:spcAft>
              <a:buClr>
                <a:schemeClr val="lt1"/>
              </a:buClr>
              <a:buSzPts val="1800"/>
              <a:buFont typeface="Josefin Sans Thin"/>
              <a:buNone/>
              <a:defRPr sz="2400">
                <a:solidFill>
                  <a:schemeClr val="lt1"/>
                </a:solidFill>
                <a:latin typeface="Josefin Sans Thin"/>
                <a:ea typeface="Josefin Sans Thin"/>
                <a:cs typeface="Josefin Sans Thin"/>
                <a:sym typeface="Josefin Sans Thin"/>
              </a:defRPr>
            </a:lvl7pPr>
            <a:lvl8pPr lvl="7" rtl="0">
              <a:spcBef>
                <a:spcPts val="0"/>
              </a:spcBef>
              <a:spcAft>
                <a:spcPts val="0"/>
              </a:spcAft>
              <a:buClr>
                <a:schemeClr val="lt1"/>
              </a:buClr>
              <a:buSzPts val="1800"/>
              <a:buFont typeface="Josefin Sans Thin"/>
              <a:buNone/>
              <a:defRPr sz="2400">
                <a:solidFill>
                  <a:schemeClr val="lt1"/>
                </a:solidFill>
                <a:latin typeface="Josefin Sans Thin"/>
                <a:ea typeface="Josefin Sans Thin"/>
                <a:cs typeface="Josefin Sans Thin"/>
                <a:sym typeface="Josefin Sans Thin"/>
              </a:defRPr>
            </a:lvl8pPr>
            <a:lvl9pPr lvl="8" rtl="0">
              <a:spcBef>
                <a:spcPts val="0"/>
              </a:spcBef>
              <a:spcAft>
                <a:spcPts val="0"/>
              </a:spcAft>
              <a:buClr>
                <a:schemeClr val="lt1"/>
              </a:buClr>
              <a:buSzPts val="1800"/>
              <a:buFont typeface="Josefin Sans Thin"/>
              <a:buNone/>
              <a:defRPr sz="2400">
                <a:solidFill>
                  <a:schemeClr val="lt1"/>
                </a:solidFill>
                <a:latin typeface="Josefin Sans Thin"/>
                <a:ea typeface="Josefin Sans Thin"/>
                <a:cs typeface="Josefin Sans Thin"/>
                <a:sym typeface="Josefin Sans Thin"/>
              </a:defRPr>
            </a:lvl9pPr>
          </a:lstStyle>
          <a:p>
            <a:endParaRPr/>
          </a:p>
        </p:txBody>
      </p:sp>
      <p:sp>
        <p:nvSpPr>
          <p:cNvPr id="8346" name="Google Shape;8346;p12"/>
          <p:cNvSpPr txBox="1">
            <a:spLocks noGrp="1"/>
          </p:cNvSpPr>
          <p:nvPr>
            <p:ph type="title" idx="4" hasCustomPrompt="1"/>
          </p:nvPr>
        </p:nvSpPr>
        <p:spPr>
          <a:xfrm>
            <a:off x="1422600" y="3635533"/>
            <a:ext cx="990800" cy="720800"/>
          </a:xfrm>
          <a:prstGeom prst="rect">
            <a:avLst/>
          </a:prstGeom>
          <a:solidFill>
            <a:srgbClr val="FFEECF"/>
          </a:solidFill>
        </p:spPr>
        <p:txBody>
          <a:bodyPr spcFirstLastPara="1" wrap="square" lIns="91425" tIns="91425" rIns="91425" bIns="91425" anchor="t" anchorCtr="0">
            <a:noAutofit/>
          </a:bodyPr>
          <a:lstStyle>
            <a:lvl1pPr lvl="0" rtl="0">
              <a:spcBef>
                <a:spcPts val="0"/>
              </a:spcBef>
              <a:spcAft>
                <a:spcPts val="0"/>
              </a:spcAft>
              <a:buClr>
                <a:srgbClr val="B33B00"/>
              </a:buClr>
              <a:buSzPts val="2400"/>
              <a:buFont typeface="Josefin Sans Thin"/>
              <a:buNone/>
              <a:defRPr sz="3200">
                <a:solidFill>
                  <a:srgbClr val="B33B00"/>
                </a:solidFill>
                <a:latin typeface="Josefin Sans Thin"/>
                <a:ea typeface="Josefin Sans Thin"/>
                <a:cs typeface="Josefin Sans Thin"/>
                <a:sym typeface="Josefin Sans Thin"/>
              </a:defRPr>
            </a:lvl1pPr>
            <a:lvl2pPr lvl="1" rtl="0">
              <a:spcBef>
                <a:spcPts val="0"/>
              </a:spcBef>
              <a:spcAft>
                <a:spcPts val="0"/>
              </a:spcAft>
              <a:buClr>
                <a:srgbClr val="B33B00"/>
              </a:buClr>
              <a:buSzPts val="2400"/>
              <a:buFont typeface="Josefin Sans Thin"/>
              <a:buNone/>
              <a:defRPr sz="3200">
                <a:solidFill>
                  <a:srgbClr val="B33B00"/>
                </a:solidFill>
                <a:latin typeface="Josefin Sans Thin"/>
                <a:ea typeface="Josefin Sans Thin"/>
                <a:cs typeface="Josefin Sans Thin"/>
                <a:sym typeface="Josefin Sans Thin"/>
              </a:defRPr>
            </a:lvl2pPr>
            <a:lvl3pPr lvl="2" rtl="0">
              <a:spcBef>
                <a:spcPts val="0"/>
              </a:spcBef>
              <a:spcAft>
                <a:spcPts val="0"/>
              </a:spcAft>
              <a:buClr>
                <a:srgbClr val="B33B00"/>
              </a:buClr>
              <a:buSzPts val="2400"/>
              <a:buFont typeface="Josefin Sans Thin"/>
              <a:buNone/>
              <a:defRPr sz="3200">
                <a:solidFill>
                  <a:srgbClr val="B33B00"/>
                </a:solidFill>
                <a:latin typeface="Josefin Sans Thin"/>
                <a:ea typeface="Josefin Sans Thin"/>
                <a:cs typeface="Josefin Sans Thin"/>
                <a:sym typeface="Josefin Sans Thin"/>
              </a:defRPr>
            </a:lvl3pPr>
            <a:lvl4pPr lvl="3" rtl="0">
              <a:spcBef>
                <a:spcPts val="0"/>
              </a:spcBef>
              <a:spcAft>
                <a:spcPts val="0"/>
              </a:spcAft>
              <a:buClr>
                <a:srgbClr val="B33B00"/>
              </a:buClr>
              <a:buSzPts val="2400"/>
              <a:buFont typeface="Josefin Sans Thin"/>
              <a:buNone/>
              <a:defRPr sz="3200">
                <a:solidFill>
                  <a:srgbClr val="B33B00"/>
                </a:solidFill>
                <a:latin typeface="Josefin Sans Thin"/>
                <a:ea typeface="Josefin Sans Thin"/>
                <a:cs typeface="Josefin Sans Thin"/>
                <a:sym typeface="Josefin Sans Thin"/>
              </a:defRPr>
            </a:lvl4pPr>
            <a:lvl5pPr lvl="4" rtl="0">
              <a:spcBef>
                <a:spcPts val="0"/>
              </a:spcBef>
              <a:spcAft>
                <a:spcPts val="0"/>
              </a:spcAft>
              <a:buClr>
                <a:srgbClr val="B33B00"/>
              </a:buClr>
              <a:buSzPts val="2400"/>
              <a:buFont typeface="Josefin Sans Thin"/>
              <a:buNone/>
              <a:defRPr sz="3200">
                <a:solidFill>
                  <a:srgbClr val="B33B00"/>
                </a:solidFill>
                <a:latin typeface="Josefin Sans Thin"/>
                <a:ea typeface="Josefin Sans Thin"/>
                <a:cs typeface="Josefin Sans Thin"/>
                <a:sym typeface="Josefin Sans Thin"/>
              </a:defRPr>
            </a:lvl5pPr>
            <a:lvl6pPr lvl="5" rtl="0">
              <a:spcBef>
                <a:spcPts val="0"/>
              </a:spcBef>
              <a:spcAft>
                <a:spcPts val="0"/>
              </a:spcAft>
              <a:buClr>
                <a:srgbClr val="B33B00"/>
              </a:buClr>
              <a:buSzPts val="2400"/>
              <a:buFont typeface="Josefin Sans Thin"/>
              <a:buNone/>
              <a:defRPr sz="3200">
                <a:solidFill>
                  <a:srgbClr val="B33B00"/>
                </a:solidFill>
                <a:latin typeface="Josefin Sans Thin"/>
                <a:ea typeface="Josefin Sans Thin"/>
                <a:cs typeface="Josefin Sans Thin"/>
                <a:sym typeface="Josefin Sans Thin"/>
              </a:defRPr>
            </a:lvl6pPr>
            <a:lvl7pPr lvl="6" rtl="0">
              <a:spcBef>
                <a:spcPts val="0"/>
              </a:spcBef>
              <a:spcAft>
                <a:spcPts val="0"/>
              </a:spcAft>
              <a:buClr>
                <a:srgbClr val="B33B00"/>
              </a:buClr>
              <a:buSzPts val="2400"/>
              <a:buFont typeface="Josefin Sans Thin"/>
              <a:buNone/>
              <a:defRPr sz="3200">
                <a:solidFill>
                  <a:srgbClr val="B33B00"/>
                </a:solidFill>
                <a:latin typeface="Josefin Sans Thin"/>
                <a:ea typeface="Josefin Sans Thin"/>
                <a:cs typeface="Josefin Sans Thin"/>
                <a:sym typeface="Josefin Sans Thin"/>
              </a:defRPr>
            </a:lvl7pPr>
            <a:lvl8pPr lvl="7" rtl="0">
              <a:spcBef>
                <a:spcPts val="0"/>
              </a:spcBef>
              <a:spcAft>
                <a:spcPts val="0"/>
              </a:spcAft>
              <a:buClr>
                <a:srgbClr val="B33B00"/>
              </a:buClr>
              <a:buSzPts val="2400"/>
              <a:buFont typeface="Josefin Sans Thin"/>
              <a:buNone/>
              <a:defRPr sz="3200">
                <a:solidFill>
                  <a:srgbClr val="B33B00"/>
                </a:solidFill>
                <a:latin typeface="Josefin Sans Thin"/>
                <a:ea typeface="Josefin Sans Thin"/>
                <a:cs typeface="Josefin Sans Thin"/>
                <a:sym typeface="Josefin Sans Thin"/>
              </a:defRPr>
            </a:lvl8pPr>
            <a:lvl9pPr lvl="8" rtl="0">
              <a:spcBef>
                <a:spcPts val="0"/>
              </a:spcBef>
              <a:spcAft>
                <a:spcPts val="0"/>
              </a:spcAft>
              <a:buClr>
                <a:srgbClr val="B33B00"/>
              </a:buClr>
              <a:buSzPts val="2400"/>
              <a:buFont typeface="Josefin Sans Thin"/>
              <a:buNone/>
              <a:defRPr sz="3200">
                <a:solidFill>
                  <a:srgbClr val="B33B00"/>
                </a:solidFill>
                <a:latin typeface="Josefin Sans Thin"/>
                <a:ea typeface="Josefin Sans Thin"/>
                <a:cs typeface="Josefin Sans Thin"/>
                <a:sym typeface="Josefin Sans Thin"/>
              </a:defRPr>
            </a:lvl9pPr>
          </a:lstStyle>
          <a:p>
            <a:r>
              <a:t>xx%</a:t>
            </a:r>
          </a:p>
        </p:txBody>
      </p:sp>
      <p:sp>
        <p:nvSpPr>
          <p:cNvPr id="8347" name="Google Shape;8347;p12"/>
          <p:cNvSpPr txBox="1">
            <a:spLocks noGrp="1"/>
          </p:cNvSpPr>
          <p:nvPr>
            <p:ph type="title" idx="5"/>
          </p:nvPr>
        </p:nvSpPr>
        <p:spPr>
          <a:xfrm>
            <a:off x="7222400" y="2074133"/>
            <a:ext cx="3822000" cy="6044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lt1"/>
              </a:buClr>
              <a:buSzPts val="1800"/>
              <a:buFont typeface="Josefin Sans Thin"/>
              <a:buNone/>
              <a:defRPr sz="2400">
                <a:solidFill>
                  <a:schemeClr val="lt1"/>
                </a:solidFill>
                <a:latin typeface="Josefin Sans Thin"/>
                <a:ea typeface="Josefin Sans Thin"/>
                <a:cs typeface="Josefin Sans Thin"/>
                <a:sym typeface="Josefin Sans Thin"/>
              </a:defRPr>
            </a:lvl1pPr>
            <a:lvl2pPr lvl="1" rtl="0">
              <a:spcBef>
                <a:spcPts val="0"/>
              </a:spcBef>
              <a:spcAft>
                <a:spcPts val="0"/>
              </a:spcAft>
              <a:buClr>
                <a:schemeClr val="lt1"/>
              </a:buClr>
              <a:buSzPts val="1800"/>
              <a:buFont typeface="Josefin Sans Thin"/>
              <a:buNone/>
              <a:defRPr sz="2400">
                <a:solidFill>
                  <a:schemeClr val="lt1"/>
                </a:solidFill>
                <a:latin typeface="Josefin Sans Thin"/>
                <a:ea typeface="Josefin Sans Thin"/>
                <a:cs typeface="Josefin Sans Thin"/>
                <a:sym typeface="Josefin Sans Thin"/>
              </a:defRPr>
            </a:lvl2pPr>
            <a:lvl3pPr lvl="2" rtl="0">
              <a:spcBef>
                <a:spcPts val="0"/>
              </a:spcBef>
              <a:spcAft>
                <a:spcPts val="0"/>
              </a:spcAft>
              <a:buClr>
                <a:schemeClr val="lt1"/>
              </a:buClr>
              <a:buSzPts val="1800"/>
              <a:buFont typeface="Josefin Sans Thin"/>
              <a:buNone/>
              <a:defRPr sz="2400">
                <a:solidFill>
                  <a:schemeClr val="lt1"/>
                </a:solidFill>
                <a:latin typeface="Josefin Sans Thin"/>
                <a:ea typeface="Josefin Sans Thin"/>
                <a:cs typeface="Josefin Sans Thin"/>
                <a:sym typeface="Josefin Sans Thin"/>
              </a:defRPr>
            </a:lvl3pPr>
            <a:lvl4pPr lvl="3" rtl="0">
              <a:spcBef>
                <a:spcPts val="0"/>
              </a:spcBef>
              <a:spcAft>
                <a:spcPts val="0"/>
              </a:spcAft>
              <a:buClr>
                <a:schemeClr val="lt1"/>
              </a:buClr>
              <a:buSzPts val="1800"/>
              <a:buFont typeface="Josefin Sans Thin"/>
              <a:buNone/>
              <a:defRPr sz="2400">
                <a:solidFill>
                  <a:schemeClr val="lt1"/>
                </a:solidFill>
                <a:latin typeface="Josefin Sans Thin"/>
                <a:ea typeface="Josefin Sans Thin"/>
                <a:cs typeface="Josefin Sans Thin"/>
                <a:sym typeface="Josefin Sans Thin"/>
              </a:defRPr>
            </a:lvl4pPr>
            <a:lvl5pPr lvl="4" rtl="0">
              <a:spcBef>
                <a:spcPts val="0"/>
              </a:spcBef>
              <a:spcAft>
                <a:spcPts val="0"/>
              </a:spcAft>
              <a:buClr>
                <a:schemeClr val="lt1"/>
              </a:buClr>
              <a:buSzPts val="1800"/>
              <a:buFont typeface="Josefin Sans Thin"/>
              <a:buNone/>
              <a:defRPr sz="2400">
                <a:solidFill>
                  <a:schemeClr val="lt1"/>
                </a:solidFill>
                <a:latin typeface="Josefin Sans Thin"/>
                <a:ea typeface="Josefin Sans Thin"/>
                <a:cs typeface="Josefin Sans Thin"/>
                <a:sym typeface="Josefin Sans Thin"/>
              </a:defRPr>
            </a:lvl5pPr>
            <a:lvl6pPr lvl="5" rtl="0">
              <a:spcBef>
                <a:spcPts val="0"/>
              </a:spcBef>
              <a:spcAft>
                <a:spcPts val="0"/>
              </a:spcAft>
              <a:buClr>
                <a:schemeClr val="lt1"/>
              </a:buClr>
              <a:buSzPts val="1800"/>
              <a:buFont typeface="Josefin Sans Thin"/>
              <a:buNone/>
              <a:defRPr sz="2400">
                <a:solidFill>
                  <a:schemeClr val="lt1"/>
                </a:solidFill>
                <a:latin typeface="Josefin Sans Thin"/>
                <a:ea typeface="Josefin Sans Thin"/>
                <a:cs typeface="Josefin Sans Thin"/>
                <a:sym typeface="Josefin Sans Thin"/>
              </a:defRPr>
            </a:lvl6pPr>
            <a:lvl7pPr lvl="6" rtl="0">
              <a:spcBef>
                <a:spcPts val="0"/>
              </a:spcBef>
              <a:spcAft>
                <a:spcPts val="0"/>
              </a:spcAft>
              <a:buClr>
                <a:schemeClr val="lt1"/>
              </a:buClr>
              <a:buSzPts val="1800"/>
              <a:buFont typeface="Josefin Sans Thin"/>
              <a:buNone/>
              <a:defRPr sz="2400">
                <a:solidFill>
                  <a:schemeClr val="lt1"/>
                </a:solidFill>
                <a:latin typeface="Josefin Sans Thin"/>
                <a:ea typeface="Josefin Sans Thin"/>
                <a:cs typeface="Josefin Sans Thin"/>
                <a:sym typeface="Josefin Sans Thin"/>
              </a:defRPr>
            </a:lvl7pPr>
            <a:lvl8pPr lvl="7" rtl="0">
              <a:spcBef>
                <a:spcPts val="0"/>
              </a:spcBef>
              <a:spcAft>
                <a:spcPts val="0"/>
              </a:spcAft>
              <a:buClr>
                <a:schemeClr val="lt1"/>
              </a:buClr>
              <a:buSzPts val="1800"/>
              <a:buFont typeface="Josefin Sans Thin"/>
              <a:buNone/>
              <a:defRPr sz="2400">
                <a:solidFill>
                  <a:schemeClr val="lt1"/>
                </a:solidFill>
                <a:latin typeface="Josefin Sans Thin"/>
                <a:ea typeface="Josefin Sans Thin"/>
                <a:cs typeface="Josefin Sans Thin"/>
                <a:sym typeface="Josefin Sans Thin"/>
              </a:defRPr>
            </a:lvl8pPr>
            <a:lvl9pPr lvl="8" rtl="0">
              <a:spcBef>
                <a:spcPts val="0"/>
              </a:spcBef>
              <a:spcAft>
                <a:spcPts val="0"/>
              </a:spcAft>
              <a:buClr>
                <a:schemeClr val="lt1"/>
              </a:buClr>
              <a:buSzPts val="1800"/>
              <a:buFont typeface="Josefin Sans Thin"/>
              <a:buNone/>
              <a:defRPr sz="2400">
                <a:solidFill>
                  <a:schemeClr val="lt1"/>
                </a:solidFill>
                <a:latin typeface="Josefin Sans Thin"/>
                <a:ea typeface="Josefin Sans Thin"/>
                <a:cs typeface="Josefin Sans Thin"/>
                <a:sym typeface="Josefin Sans Thin"/>
              </a:defRPr>
            </a:lvl9pPr>
          </a:lstStyle>
          <a:p>
            <a:endParaRPr/>
          </a:p>
        </p:txBody>
      </p:sp>
      <p:sp>
        <p:nvSpPr>
          <p:cNvPr id="8348" name="Google Shape;8348;p12"/>
          <p:cNvSpPr txBox="1">
            <a:spLocks noGrp="1"/>
          </p:cNvSpPr>
          <p:nvPr>
            <p:ph type="title" idx="6" hasCustomPrompt="1"/>
          </p:nvPr>
        </p:nvSpPr>
        <p:spPr>
          <a:xfrm>
            <a:off x="7222400" y="1320817"/>
            <a:ext cx="990800" cy="720800"/>
          </a:xfrm>
          <a:prstGeom prst="rect">
            <a:avLst/>
          </a:prstGeom>
          <a:solidFill>
            <a:srgbClr val="FFEECF"/>
          </a:solidFill>
        </p:spPr>
        <p:txBody>
          <a:bodyPr spcFirstLastPara="1" wrap="square" lIns="91425" tIns="91425" rIns="91425" bIns="91425" anchor="t" anchorCtr="0">
            <a:noAutofit/>
          </a:bodyPr>
          <a:lstStyle>
            <a:lvl1pPr lvl="0" rtl="0">
              <a:spcBef>
                <a:spcPts val="0"/>
              </a:spcBef>
              <a:spcAft>
                <a:spcPts val="0"/>
              </a:spcAft>
              <a:buClr>
                <a:srgbClr val="B33B00"/>
              </a:buClr>
              <a:buSzPts val="2400"/>
              <a:buFont typeface="Josefin Sans Thin"/>
              <a:buNone/>
              <a:defRPr sz="3200">
                <a:solidFill>
                  <a:srgbClr val="B33B00"/>
                </a:solidFill>
                <a:latin typeface="Josefin Sans Thin"/>
                <a:ea typeface="Josefin Sans Thin"/>
                <a:cs typeface="Josefin Sans Thin"/>
                <a:sym typeface="Josefin Sans Thin"/>
              </a:defRPr>
            </a:lvl1pPr>
            <a:lvl2pPr lvl="1" rtl="0">
              <a:spcBef>
                <a:spcPts val="0"/>
              </a:spcBef>
              <a:spcAft>
                <a:spcPts val="0"/>
              </a:spcAft>
              <a:buClr>
                <a:srgbClr val="B33B00"/>
              </a:buClr>
              <a:buSzPts val="2400"/>
              <a:buFont typeface="Josefin Sans Thin"/>
              <a:buNone/>
              <a:defRPr sz="3200">
                <a:solidFill>
                  <a:srgbClr val="B33B00"/>
                </a:solidFill>
                <a:latin typeface="Josefin Sans Thin"/>
                <a:ea typeface="Josefin Sans Thin"/>
                <a:cs typeface="Josefin Sans Thin"/>
                <a:sym typeface="Josefin Sans Thin"/>
              </a:defRPr>
            </a:lvl2pPr>
            <a:lvl3pPr lvl="2" rtl="0">
              <a:spcBef>
                <a:spcPts val="0"/>
              </a:spcBef>
              <a:spcAft>
                <a:spcPts val="0"/>
              </a:spcAft>
              <a:buClr>
                <a:srgbClr val="B33B00"/>
              </a:buClr>
              <a:buSzPts val="2400"/>
              <a:buFont typeface="Josefin Sans Thin"/>
              <a:buNone/>
              <a:defRPr sz="3200">
                <a:solidFill>
                  <a:srgbClr val="B33B00"/>
                </a:solidFill>
                <a:latin typeface="Josefin Sans Thin"/>
                <a:ea typeface="Josefin Sans Thin"/>
                <a:cs typeface="Josefin Sans Thin"/>
                <a:sym typeface="Josefin Sans Thin"/>
              </a:defRPr>
            </a:lvl3pPr>
            <a:lvl4pPr lvl="3" rtl="0">
              <a:spcBef>
                <a:spcPts val="0"/>
              </a:spcBef>
              <a:spcAft>
                <a:spcPts val="0"/>
              </a:spcAft>
              <a:buClr>
                <a:srgbClr val="B33B00"/>
              </a:buClr>
              <a:buSzPts val="2400"/>
              <a:buFont typeface="Josefin Sans Thin"/>
              <a:buNone/>
              <a:defRPr sz="3200">
                <a:solidFill>
                  <a:srgbClr val="B33B00"/>
                </a:solidFill>
                <a:latin typeface="Josefin Sans Thin"/>
                <a:ea typeface="Josefin Sans Thin"/>
                <a:cs typeface="Josefin Sans Thin"/>
                <a:sym typeface="Josefin Sans Thin"/>
              </a:defRPr>
            </a:lvl4pPr>
            <a:lvl5pPr lvl="4" rtl="0">
              <a:spcBef>
                <a:spcPts val="0"/>
              </a:spcBef>
              <a:spcAft>
                <a:spcPts val="0"/>
              </a:spcAft>
              <a:buClr>
                <a:srgbClr val="B33B00"/>
              </a:buClr>
              <a:buSzPts val="2400"/>
              <a:buFont typeface="Josefin Sans Thin"/>
              <a:buNone/>
              <a:defRPr sz="3200">
                <a:solidFill>
                  <a:srgbClr val="B33B00"/>
                </a:solidFill>
                <a:latin typeface="Josefin Sans Thin"/>
                <a:ea typeface="Josefin Sans Thin"/>
                <a:cs typeface="Josefin Sans Thin"/>
                <a:sym typeface="Josefin Sans Thin"/>
              </a:defRPr>
            </a:lvl5pPr>
            <a:lvl6pPr lvl="5" rtl="0">
              <a:spcBef>
                <a:spcPts val="0"/>
              </a:spcBef>
              <a:spcAft>
                <a:spcPts val="0"/>
              </a:spcAft>
              <a:buClr>
                <a:srgbClr val="B33B00"/>
              </a:buClr>
              <a:buSzPts val="2400"/>
              <a:buFont typeface="Josefin Sans Thin"/>
              <a:buNone/>
              <a:defRPr sz="3200">
                <a:solidFill>
                  <a:srgbClr val="B33B00"/>
                </a:solidFill>
                <a:latin typeface="Josefin Sans Thin"/>
                <a:ea typeface="Josefin Sans Thin"/>
                <a:cs typeface="Josefin Sans Thin"/>
                <a:sym typeface="Josefin Sans Thin"/>
              </a:defRPr>
            </a:lvl6pPr>
            <a:lvl7pPr lvl="6" rtl="0">
              <a:spcBef>
                <a:spcPts val="0"/>
              </a:spcBef>
              <a:spcAft>
                <a:spcPts val="0"/>
              </a:spcAft>
              <a:buClr>
                <a:srgbClr val="B33B00"/>
              </a:buClr>
              <a:buSzPts val="2400"/>
              <a:buFont typeface="Josefin Sans Thin"/>
              <a:buNone/>
              <a:defRPr sz="3200">
                <a:solidFill>
                  <a:srgbClr val="B33B00"/>
                </a:solidFill>
                <a:latin typeface="Josefin Sans Thin"/>
                <a:ea typeface="Josefin Sans Thin"/>
                <a:cs typeface="Josefin Sans Thin"/>
                <a:sym typeface="Josefin Sans Thin"/>
              </a:defRPr>
            </a:lvl7pPr>
            <a:lvl8pPr lvl="7" rtl="0">
              <a:spcBef>
                <a:spcPts val="0"/>
              </a:spcBef>
              <a:spcAft>
                <a:spcPts val="0"/>
              </a:spcAft>
              <a:buClr>
                <a:srgbClr val="B33B00"/>
              </a:buClr>
              <a:buSzPts val="2400"/>
              <a:buFont typeface="Josefin Sans Thin"/>
              <a:buNone/>
              <a:defRPr sz="3200">
                <a:solidFill>
                  <a:srgbClr val="B33B00"/>
                </a:solidFill>
                <a:latin typeface="Josefin Sans Thin"/>
                <a:ea typeface="Josefin Sans Thin"/>
                <a:cs typeface="Josefin Sans Thin"/>
                <a:sym typeface="Josefin Sans Thin"/>
              </a:defRPr>
            </a:lvl8pPr>
            <a:lvl9pPr lvl="8" rtl="0">
              <a:spcBef>
                <a:spcPts val="0"/>
              </a:spcBef>
              <a:spcAft>
                <a:spcPts val="0"/>
              </a:spcAft>
              <a:buClr>
                <a:srgbClr val="B33B00"/>
              </a:buClr>
              <a:buSzPts val="2400"/>
              <a:buFont typeface="Josefin Sans Thin"/>
              <a:buNone/>
              <a:defRPr sz="3200">
                <a:solidFill>
                  <a:srgbClr val="B33B00"/>
                </a:solidFill>
                <a:latin typeface="Josefin Sans Thin"/>
                <a:ea typeface="Josefin Sans Thin"/>
                <a:cs typeface="Josefin Sans Thin"/>
                <a:sym typeface="Josefin Sans Thin"/>
              </a:defRPr>
            </a:lvl9pPr>
          </a:lstStyle>
          <a:p>
            <a:r>
              <a:t>xx%</a:t>
            </a:r>
          </a:p>
        </p:txBody>
      </p:sp>
      <p:sp>
        <p:nvSpPr>
          <p:cNvPr id="8349" name="Google Shape;8349;p12"/>
          <p:cNvSpPr txBox="1">
            <a:spLocks noGrp="1"/>
          </p:cNvSpPr>
          <p:nvPr>
            <p:ph type="title" idx="7"/>
          </p:nvPr>
        </p:nvSpPr>
        <p:spPr>
          <a:xfrm>
            <a:off x="7222400" y="4423600"/>
            <a:ext cx="3779200" cy="6044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lt1"/>
              </a:buClr>
              <a:buSzPts val="1800"/>
              <a:buFont typeface="Josefin Sans Thin"/>
              <a:buNone/>
              <a:defRPr sz="2400">
                <a:solidFill>
                  <a:schemeClr val="lt1"/>
                </a:solidFill>
                <a:latin typeface="Josefin Sans Thin"/>
                <a:ea typeface="Josefin Sans Thin"/>
                <a:cs typeface="Josefin Sans Thin"/>
                <a:sym typeface="Josefin Sans Thin"/>
              </a:defRPr>
            </a:lvl1pPr>
            <a:lvl2pPr lvl="1" rtl="0">
              <a:spcBef>
                <a:spcPts val="0"/>
              </a:spcBef>
              <a:spcAft>
                <a:spcPts val="0"/>
              </a:spcAft>
              <a:buClr>
                <a:schemeClr val="lt1"/>
              </a:buClr>
              <a:buSzPts val="1800"/>
              <a:buFont typeface="Josefin Sans Thin"/>
              <a:buNone/>
              <a:defRPr sz="2400">
                <a:solidFill>
                  <a:schemeClr val="lt1"/>
                </a:solidFill>
                <a:latin typeface="Josefin Sans Thin"/>
                <a:ea typeface="Josefin Sans Thin"/>
                <a:cs typeface="Josefin Sans Thin"/>
                <a:sym typeface="Josefin Sans Thin"/>
              </a:defRPr>
            </a:lvl2pPr>
            <a:lvl3pPr lvl="2" rtl="0">
              <a:spcBef>
                <a:spcPts val="0"/>
              </a:spcBef>
              <a:spcAft>
                <a:spcPts val="0"/>
              </a:spcAft>
              <a:buClr>
                <a:schemeClr val="lt1"/>
              </a:buClr>
              <a:buSzPts val="1800"/>
              <a:buFont typeface="Josefin Sans Thin"/>
              <a:buNone/>
              <a:defRPr sz="2400">
                <a:solidFill>
                  <a:schemeClr val="lt1"/>
                </a:solidFill>
                <a:latin typeface="Josefin Sans Thin"/>
                <a:ea typeface="Josefin Sans Thin"/>
                <a:cs typeface="Josefin Sans Thin"/>
                <a:sym typeface="Josefin Sans Thin"/>
              </a:defRPr>
            </a:lvl3pPr>
            <a:lvl4pPr lvl="3" rtl="0">
              <a:spcBef>
                <a:spcPts val="0"/>
              </a:spcBef>
              <a:spcAft>
                <a:spcPts val="0"/>
              </a:spcAft>
              <a:buClr>
                <a:schemeClr val="lt1"/>
              </a:buClr>
              <a:buSzPts val="1800"/>
              <a:buFont typeface="Josefin Sans Thin"/>
              <a:buNone/>
              <a:defRPr sz="2400">
                <a:solidFill>
                  <a:schemeClr val="lt1"/>
                </a:solidFill>
                <a:latin typeface="Josefin Sans Thin"/>
                <a:ea typeface="Josefin Sans Thin"/>
                <a:cs typeface="Josefin Sans Thin"/>
                <a:sym typeface="Josefin Sans Thin"/>
              </a:defRPr>
            </a:lvl4pPr>
            <a:lvl5pPr lvl="4" rtl="0">
              <a:spcBef>
                <a:spcPts val="0"/>
              </a:spcBef>
              <a:spcAft>
                <a:spcPts val="0"/>
              </a:spcAft>
              <a:buClr>
                <a:schemeClr val="lt1"/>
              </a:buClr>
              <a:buSzPts val="1800"/>
              <a:buFont typeface="Josefin Sans Thin"/>
              <a:buNone/>
              <a:defRPr sz="2400">
                <a:solidFill>
                  <a:schemeClr val="lt1"/>
                </a:solidFill>
                <a:latin typeface="Josefin Sans Thin"/>
                <a:ea typeface="Josefin Sans Thin"/>
                <a:cs typeface="Josefin Sans Thin"/>
                <a:sym typeface="Josefin Sans Thin"/>
              </a:defRPr>
            </a:lvl5pPr>
            <a:lvl6pPr lvl="5" rtl="0">
              <a:spcBef>
                <a:spcPts val="0"/>
              </a:spcBef>
              <a:spcAft>
                <a:spcPts val="0"/>
              </a:spcAft>
              <a:buClr>
                <a:schemeClr val="lt1"/>
              </a:buClr>
              <a:buSzPts val="1800"/>
              <a:buFont typeface="Josefin Sans Thin"/>
              <a:buNone/>
              <a:defRPr sz="2400">
                <a:solidFill>
                  <a:schemeClr val="lt1"/>
                </a:solidFill>
                <a:latin typeface="Josefin Sans Thin"/>
                <a:ea typeface="Josefin Sans Thin"/>
                <a:cs typeface="Josefin Sans Thin"/>
                <a:sym typeface="Josefin Sans Thin"/>
              </a:defRPr>
            </a:lvl6pPr>
            <a:lvl7pPr lvl="6" rtl="0">
              <a:spcBef>
                <a:spcPts val="0"/>
              </a:spcBef>
              <a:spcAft>
                <a:spcPts val="0"/>
              </a:spcAft>
              <a:buClr>
                <a:schemeClr val="lt1"/>
              </a:buClr>
              <a:buSzPts val="1800"/>
              <a:buFont typeface="Josefin Sans Thin"/>
              <a:buNone/>
              <a:defRPr sz="2400">
                <a:solidFill>
                  <a:schemeClr val="lt1"/>
                </a:solidFill>
                <a:latin typeface="Josefin Sans Thin"/>
                <a:ea typeface="Josefin Sans Thin"/>
                <a:cs typeface="Josefin Sans Thin"/>
                <a:sym typeface="Josefin Sans Thin"/>
              </a:defRPr>
            </a:lvl7pPr>
            <a:lvl8pPr lvl="7" rtl="0">
              <a:spcBef>
                <a:spcPts val="0"/>
              </a:spcBef>
              <a:spcAft>
                <a:spcPts val="0"/>
              </a:spcAft>
              <a:buClr>
                <a:schemeClr val="lt1"/>
              </a:buClr>
              <a:buSzPts val="1800"/>
              <a:buFont typeface="Josefin Sans Thin"/>
              <a:buNone/>
              <a:defRPr sz="2400">
                <a:solidFill>
                  <a:schemeClr val="lt1"/>
                </a:solidFill>
                <a:latin typeface="Josefin Sans Thin"/>
                <a:ea typeface="Josefin Sans Thin"/>
                <a:cs typeface="Josefin Sans Thin"/>
                <a:sym typeface="Josefin Sans Thin"/>
              </a:defRPr>
            </a:lvl8pPr>
            <a:lvl9pPr lvl="8" rtl="0">
              <a:spcBef>
                <a:spcPts val="0"/>
              </a:spcBef>
              <a:spcAft>
                <a:spcPts val="0"/>
              </a:spcAft>
              <a:buClr>
                <a:schemeClr val="lt1"/>
              </a:buClr>
              <a:buSzPts val="1800"/>
              <a:buFont typeface="Josefin Sans Thin"/>
              <a:buNone/>
              <a:defRPr sz="2400">
                <a:solidFill>
                  <a:schemeClr val="lt1"/>
                </a:solidFill>
                <a:latin typeface="Josefin Sans Thin"/>
                <a:ea typeface="Josefin Sans Thin"/>
                <a:cs typeface="Josefin Sans Thin"/>
                <a:sym typeface="Josefin Sans Thin"/>
              </a:defRPr>
            </a:lvl9pPr>
          </a:lstStyle>
          <a:p>
            <a:endParaRPr/>
          </a:p>
        </p:txBody>
      </p:sp>
      <p:sp>
        <p:nvSpPr>
          <p:cNvPr id="8350" name="Google Shape;8350;p12"/>
          <p:cNvSpPr txBox="1">
            <a:spLocks noGrp="1"/>
          </p:cNvSpPr>
          <p:nvPr>
            <p:ph type="title" idx="8" hasCustomPrompt="1"/>
          </p:nvPr>
        </p:nvSpPr>
        <p:spPr>
          <a:xfrm>
            <a:off x="7222400" y="3635533"/>
            <a:ext cx="990800" cy="720800"/>
          </a:xfrm>
          <a:prstGeom prst="rect">
            <a:avLst/>
          </a:prstGeom>
          <a:solidFill>
            <a:srgbClr val="FFEECF"/>
          </a:solidFill>
        </p:spPr>
        <p:txBody>
          <a:bodyPr spcFirstLastPara="1" wrap="square" lIns="91425" tIns="91425" rIns="91425" bIns="91425" anchor="t" anchorCtr="0">
            <a:noAutofit/>
          </a:bodyPr>
          <a:lstStyle>
            <a:lvl1pPr lvl="0" rtl="0">
              <a:spcBef>
                <a:spcPts val="0"/>
              </a:spcBef>
              <a:spcAft>
                <a:spcPts val="0"/>
              </a:spcAft>
              <a:buClr>
                <a:srgbClr val="B33B00"/>
              </a:buClr>
              <a:buSzPts val="2400"/>
              <a:buFont typeface="Josefin Sans Thin"/>
              <a:buNone/>
              <a:defRPr sz="3200">
                <a:solidFill>
                  <a:srgbClr val="B33B00"/>
                </a:solidFill>
                <a:latin typeface="Josefin Sans Thin"/>
                <a:ea typeface="Josefin Sans Thin"/>
                <a:cs typeface="Josefin Sans Thin"/>
                <a:sym typeface="Josefin Sans Thin"/>
              </a:defRPr>
            </a:lvl1pPr>
            <a:lvl2pPr lvl="1" rtl="0">
              <a:spcBef>
                <a:spcPts val="0"/>
              </a:spcBef>
              <a:spcAft>
                <a:spcPts val="0"/>
              </a:spcAft>
              <a:buClr>
                <a:srgbClr val="B33B00"/>
              </a:buClr>
              <a:buSzPts val="2400"/>
              <a:buFont typeface="Josefin Sans Thin"/>
              <a:buNone/>
              <a:defRPr sz="3200">
                <a:solidFill>
                  <a:srgbClr val="B33B00"/>
                </a:solidFill>
                <a:latin typeface="Josefin Sans Thin"/>
                <a:ea typeface="Josefin Sans Thin"/>
                <a:cs typeface="Josefin Sans Thin"/>
                <a:sym typeface="Josefin Sans Thin"/>
              </a:defRPr>
            </a:lvl2pPr>
            <a:lvl3pPr lvl="2" rtl="0">
              <a:spcBef>
                <a:spcPts val="0"/>
              </a:spcBef>
              <a:spcAft>
                <a:spcPts val="0"/>
              </a:spcAft>
              <a:buClr>
                <a:srgbClr val="B33B00"/>
              </a:buClr>
              <a:buSzPts val="2400"/>
              <a:buFont typeface="Josefin Sans Thin"/>
              <a:buNone/>
              <a:defRPr sz="3200">
                <a:solidFill>
                  <a:srgbClr val="B33B00"/>
                </a:solidFill>
                <a:latin typeface="Josefin Sans Thin"/>
                <a:ea typeface="Josefin Sans Thin"/>
                <a:cs typeface="Josefin Sans Thin"/>
                <a:sym typeface="Josefin Sans Thin"/>
              </a:defRPr>
            </a:lvl3pPr>
            <a:lvl4pPr lvl="3" rtl="0">
              <a:spcBef>
                <a:spcPts val="0"/>
              </a:spcBef>
              <a:spcAft>
                <a:spcPts val="0"/>
              </a:spcAft>
              <a:buClr>
                <a:srgbClr val="B33B00"/>
              </a:buClr>
              <a:buSzPts val="2400"/>
              <a:buFont typeface="Josefin Sans Thin"/>
              <a:buNone/>
              <a:defRPr sz="3200">
                <a:solidFill>
                  <a:srgbClr val="B33B00"/>
                </a:solidFill>
                <a:latin typeface="Josefin Sans Thin"/>
                <a:ea typeface="Josefin Sans Thin"/>
                <a:cs typeface="Josefin Sans Thin"/>
                <a:sym typeface="Josefin Sans Thin"/>
              </a:defRPr>
            </a:lvl4pPr>
            <a:lvl5pPr lvl="4" rtl="0">
              <a:spcBef>
                <a:spcPts val="0"/>
              </a:spcBef>
              <a:spcAft>
                <a:spcPts val="0"/>
              </a:spcAft>
              <a:buClr>
                <a:srgbClr val="B33B00"/>
              </a:buClr>
              <a:buSzPts val="2400"/>
              <a:buFont typeface="Josefin Sans Thin"/>
              <a:buNone/>
              <a:defRPr sz="3200">
                <a:solidFill>
                  <a:srgbClr val="B33B00"/>
                </a:solidFill>
                <a:latin typeface="Josefin Sans Thin"/>
                <a:ea typeface="Josefin Sans Thin"/>
                <a:cs typeface="Josefin Sans Thin"/>
                <a:sym typeface="Josefin Sans Thin"/>
              </a:defRPr>
            </a:lvl5pPr>
            <a:lvl6pPr lvl="5" rtl="0">
              <a:spcBef>
                <a:spcPts val="0"/>
              </a:spcBef>
              <a:spcAft>
                <a:spcPts val="0"/>
              </a:spcAft>
              <a:buClr>
                <a:srgbClr val="B33B00"/>
              </a:buClr>
              <a:buSzPts val="2400"/>
              <a:buFont typeface="Josefin Sans Thin"/>
              <a:buNone/>
              <a:defRPr sz="3200">
                <a:solidFill>
                  <a:srgbClr val="B33B00"/>
                </a:solidFill>
                <a:latin typeface="Josefin Sans Thin"/>
                <a:ea typeface="Josefin Sans Thin"/>
                <a:cs typeface="Josefin Sans Thin"/>
                <a:sym typeface="Josefin Sans Thin"/>
              </a:defRPr>
            </a:lvl6pPr>
            <a:lvl7pPr lvl="6" rtl="0">
              <a:spcBef>
                <a:spcPts val="0"/>
              </a:spcBef>
              <a:spcAft>
                <a:spcPts val="0"/>
              </a:spcAft>
              <a:buClr>
                <a:srgbClr val="B33B00"/>
              </a:buClr>
              <a:buSzPts val="2400"/>
              <a:buFont typeface="Josefin Sans Thin"/>
              <a:buNone/>
              <a:defRPr sz="3200">
                <a:solidFill>
                  <a:srgbClr val="B33B00"/>
                </a:solidFill>
                <a:latin typeface="Josefin Sans Thin"/>
                <a:ea typeface="Josefin Sans Thin"/>
                <a:cs typeface="Josefin Sans Thin"/>
                <a:sym typeface="Josefin Sans Thin"/>
              </a:defRPr>
            </a:lvl7pPr>
            <a:lvl8pPr lvl="7" rtl="0">
              <a:spcBef>
                <a:spcPts val="0"/>
              </a:spcBef>
              <a:spcAft>
                <a:spcPts val="0"/>
              </a:spcAft>
              <a:buClr>
                <a:srgbClr val="B33B00"/>
              </a:buClr>
              <a:buSzPts val="2400"/>
              <a:buFont typeface="Josefin Sans Thin"/>
              <a:buNone/>
              <a:defRPr sz="3200">
                <a:solidFill>
                  <a:srgbClr val="B33B00"/>
                </a:solidFill>
                <a:latin typeface="Josefin Sans Thin"/>
                <a:ea typeface="Josefin Sans Thin"/>
                <a:cs typeface="Josefin Sans Thin"/>
                <a:sym typeface="Josefin Sans Thin"/>
              </a:defRPr>
            </a:lvl8pPr>
            <a:lvl9pPr lvl="8" rtl="0">
              <a:spcBef>
                <a:spcPts val="0"/>
              </a:spcBef>
              <a:spcAft>
                <a:spcPts val="0"/>
              </a:spcAft>
              <a:buClr>
                <a:srgbClr val="B33B00"/>
              </a:buClr>
              <a:buSzPts val="2400"/>
              <a:buFont typeface="Josefin Sans Thin"/>
              <a:buNone/>
              <a:defRPr sz="3200">
                <a:solidFill>
                  <a:srgbClr val="B33B00"/>
                </a:solidFill>
                <a:latin typeface="Josefin Sans Thin"/>
                <a:ea typeface="Josefin Sans Thin"/>
                <a:cs typeface="Josefin Sans Thin"/>
                <a:sym typeface="Josefin Sans Thin"/>
              </a:defRPr>
            </a:lvl9pPr>
          </a:lstStyle>
          <a:p>
            <a:r>
              <a:t>xx%</a:t>
            </a:r>
          </a:p>
        </p:txBody>
      </p:sp>
      <p:sp>
        <p:nvSpPr>
          <p:cNvPr id="8351" name="Google Shape;8351;p12"/>
          <p:cNvSpPr txBox="1">
            <a:spLocks noGrp="1"/>
          </p:cNvSpPr>
          <p:nvPr>
            <p:ph type="subTitle" idx="1"/>
          </p:nvPr>
        </p:nvSpPr>
        <p:spPr>
          <a:xfrm>
            <a:off x="1422600" y="2666967"/>
            <a:ext cx="3779200" cy="8356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chemeClr val="lt1"/>
              </a:buClr>
              <a:buSzPts val="1400"/>
              <a:buFont typeface="Roboto Mono"/>
              <a:buNone/>
              <a:defRPr sz="1867">
                <a:solidFill>
                  <a:schemeClr val="lt1"/>
                </a:solidFill>
                <a:latin typeface="Roboto Mono"/>
                <a:ea typeface="Roboto Mono"/>
                <a:cs typeface="Roboto Mono"/>
                <a:sym typeface="Roboto Mono"/>
              </a:defRPr>
            </a:lvl1pPr>
            <a:lvl2pPr lvl="1" algn="ctr" rtl="0">
              <a:lnSpc>
                <a:spcPct val="100000"/>
              </a:lnSpc>
              <a:spcBef>
                <a:spcPts val="0"/>
              </a:spcBef>
              <a:spcAft>
                <a:spcPts val="0"/>
              </a:spcAft>
              <a:buClr>
                <a:schemeClr val="lt1"/>
              </a:buClr>
              <a:buSzPts val="1400"/>
              <a:buNone/>
              <a:defRPr>
                <a:solidFill>
                  <a:schemeClr val="lt1"/>
                </a:solidFill>
              </a:defRPr>
            </a:lvl2pPr>
            <a:lvl3pPr lvl="2" algn="ctr" rtl="0">
              <a:lnSpc>
                <a:spcPct val="100000"/>
              </a:lnSpc>
              <a:spcBef>
                <a:spcPts val="0"/>
              </a:spcBef>
              <a:spcAft>
                <a:spcPts val="0"/>
              </a:spcAft>
              <a:buClr>
                <a:schemeClr val="lt1"/>
              </a:buClr>
              <a:buSzPts val="1400"/>
              <a:buNone/>
              <a:defRPr>
                <a:solidFill>
                  <a:schemeClr val="lt1"/>
                </a:solidFill>
              </a:defRPr>
            </a:lvl3pPr>
            <a:lvl4pPr lvl="3" algn="ctr" rtl="0">
              <a:lnSpc>
                <a:spcPct val="100000"/>
              </a:lnSpc>
              <a:spcBef>
                <a:spcPts val="0"/>
              </a:spcBef>
              <a:spcAft>
                <a:spcPts val="0"/>
              </a:spcAft>
              <a:buClr>
                <a:schemeClr val="lt1"/>
              </a:buClr>
              <a:buSzPts val="1400"/>
              <a:buNone/>
              <a:defRPr>
                <a:solidFill>
                  <a:schemeClr val="lt1"/>
                </a:solidFill>
              </a:defRPr>
            </a:lvl4pPr>
            <a:lvl5pPr lvl="4" algn="ctr" rtl="0">
              <a:lnSpc>
                <a:spcPct val="100000"/>
              </a:lnSpc>
              <a:spcBef>
                <a:spcPts val="0"/>
              </a:spcBef>
              <a:spcAft>
                <a:spcPts val="0"/>
              </a:spcAft>
              <a:buClr>
                <a:schemeClr val="lt1"/>
              </a:buClr>
              <a:buSzPts val="1400"/>
              <a:buNone/>
              <a:defRPr>
                <a:solidFill>
                  <a:schemeClr val="lt1"/>
                </a:solidFill>
              </a:defRPr>
            </a:lvl5pPr>
            <a:lvl6pPr lvl="5" algn="ctr" rtl="0">
              <a:lnSpc>
                <a:spcPct val="100000"/>
              </a:lnSpc>
              <a:spcBef>
                <a:spcPts val="0"/>
              </a:spcBef>
              <a:spcAft>
                <a:spcPts val="0"/>
              </a:spcAft>
              <a:buClr>
                <a:schemeClr val="lt1"/>
              </a:buClr>
              <a:buSzPts val="1400"/>
              <a:buNone/>
              <a:defRPr>
                <a:solidFill>
                  <a:schemeClr val="lt1"/>
                </a:solidFill>
              </a:defRPr>
            </a:lvl6pPr>
            <a:lvl7pPr lvl="6" algn="ctr" rtl="0">
              <a:lnSpc>
                <a:spcPct val="100000"/>
              </a:lnSpc>
              <a:spcBef>
                <a:spcPts val="0"/>
              </a:spcBef>
              <a:spcAft>
                <a:spcPts val="0"/>
              </a:spcAft>
              <a:buClr>
                <a:schemeClr val="lt1"/>
              </a:buClr>
              <a:buSzPts val="1400"/>
              <a:buNone/>
              <a:defRPr>
                <a:solidFill>
                  <a:schemeClr val="lt1"/>
                </a:solidFill>
              </a:defRPr>
            </a:lvl7pPr>
            <a:lvl8pPr lvl="7" algn="ctr" rtl="0">
              <a:lnSpc>
                <a:spcPct val="100000"/>
              </a:lnSpc>
              <a:spcBef>
                <a:spcPts val="0"/>
              </a:spcBef>
              <a:spcAft>
                <a:spcPts val="0"/>
              </a:spcAft>
              <a:buClr>
                <a:schemeClr val="lt1"/>
              </a:buClr>
              <a:buSzPts val="1400"/>
              <a:buNone/>
              <a:defRPr>
                <a:solidFill>
                  <a:schemeClr val="lt1"/>
                </a:solidFill>
              </a:defRPr>
            </a:lvl8pPr>
            <a:lvl9pPr lvl="8" algn="ctr" rtl="0">
              <a:lnSpc>
                <a:spcPct val="100000"/>
              </a:lnSpc>
              <a:spcBef>
                <a:spcPts val="0"/>
              </a:spcBef>
              <a:spcAft>
                <a:spcPts val="0"/>
              </a:spcAft>
              <a:buClr>
                <a:schemeClr val="lt1"/>
              </a:buClr>
              <a:buSzPts val="1400"/>
              <a:buNone/>
              <a:defRPr>
                <a:solidFill>
                  <a:schemeClr val="lt1"/>
                </a:solidFill>
              </a:defRPr>
            </a:lvl9pPr>
          </a:lstStyle>
          <a:p>
            <a:endParaRPr/>
          </a:p>
        </p:txBody>
      </p:sp>
      <p:sp>
        <p:nvSpPr>
          <p:cNvPr id="8352" name="Google Shape;8352;p12"/>
          <p:cNvSpPr txBox="1">
            <a:spLocks noGrp="1"/>
          </p:cNvSpPr>
          <p:nvPr>
            <p:ph type="subTitle" idx="9"/>
          </p:nvPr>
        </p:nvSpPr>
        <p:spPr>
          <a:xfrm>
            <a:off x="1422600" y="5112433"/>
            <a:ext cx="3822000" cy="8356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chemeClr val="lt1"/>
              </a:buClr>
              <a:buSzPts val="1400"/>
              <a:buFont typeface="Roboto Mono"/>
              <a:buNone/>
              <a:defRPr sz="1867">
                <a:solidFill>
                  <a:schemeClr val="lt1"/>
                </a:solidFill>
                <a:latin typeface="Roboto Mono"/>
                <a:ea typeface="Roboto Mono"/>
                <a:cs typeface="Roboto Mono"/>
                <a:sym typeface="Roboto Mono"/>
              </a:defRPr>
            </a:lvl1pPr>
            <a:lvl2pPr lvl="1" algn="ctr" rtl="0">
              <a:lnSpc>
                <a:spcPct val="100000"/>
              </a:lnSpc>
              <a:spcBef>
                <a:spcPts val="0"/>
              </a:spcBef>
              <a:spcAft>
                <a:spcPts val="0"/>
              </a:spcAft>
              <a:buClr>
                <a:schemeClr val="lt1"/>
              </a:buClr>
              <a:buSzPts val="1400"/>
              <a:buNone/>
              <a:defRPr>
                <a:solidFill>
                  <a:schemeClr val="lt1"/>
                </a:solidFill>
              </a:defRPr>
            </a:lvl2pPr>
            <a:lvl3pPr lvl="2" algn="ctr" rtl="0">
              <a:lnSpc>
                <a:spcPct val="100000"/>
              </a:lnSpc>
              <a:spcBef>
                <a:spcPts val="0"/>
              </a:spcBef>
              <a:spcAft>
                <a:spcPts val="0"/>
              </a:spcAft>
              <a:buClr>
                <a:schemeClr val="lt1"/>
              </a:buClr>
              <a:buSzPts val="1400"/>
              <a:buNone/>
              <a:defRPr>
                <a:solidFill>
                  <a:schemeClr val="lt1"/>
                </a:solidFill>
              </a:defRPr>
            </a:lvl3pPr>
            <a:lvl4pPr lvl="3" algn="ctr" rtl="0">
              <a:lnSpc>
                <a:spcPct val="100000"/>
              </a:lnSpc>
              <a:spcBef>
                <a:spcPts val="0"/>
              </a:spcBef>
              <a:spcAft>
                <a:spcPts val="0"/>
              </a:spcAft>
              <a:buClr>
                <a:schemeClr val="lt1"/>
              </a:buClr>
              <a:buSzPts val="1400"/>
              <a:buNone/>
              <a:defRPr>
                <a:solidFill>
                  <a:schemeClr val="lt1"/>
                </a:solidFill>
              </a:defRPr>
            </a:lvl4pPr>
            <a:lvl5pPr lvl="4" algn="ctr" rtl="0">
              <a:lnSpc>
                <a:spcPct val="100000"/>
              </a:lnSpc>
              <a:spcBef>
                <a:spcPts val="0"/>
              </a:spcBef>
              <a:spcAft>
                <a:spcPts val="0"/>
              </a:spcAft>
              <a:buClr>
                <a:schemeClr val="lt1"/>
              </a:buClr>
              <a:buSzPts val="1400"/>
              <a:buNone/>
              <a:defRPr>
                <a:solidFill>
                  <a:schemeClr val="lt1"/>
                </a:solidFill>
              </a:defRPr>
            </a:lvl5pPr>
            <a:lvl6pPr lvl="5" algn="ctr" rtl="0">
              <a:lnSpc>
                <a:spcPct val="100000"/>
              </a:lnSpc>
              <a:spcBef>
                <a:spcPts val="0"/>
              </a:spcBef>
              <a:spcAft>
                <a:spcPts val="0"/>
              </a:spcAft>
              <a:buClr>
                <a:schemeClr val="lt1"/>
              </a:buClr>
              <a:buSzPts val="1400"/>
              <a:buNone/>
              <a:defRPr>
                <a:solidFill>
                  <a:schemeClr val="lt1"/>
                </a:solidFill>
              </a:defRPr>
            </a:lvl6pPr>
            <a:lvl7pPr lvl="6" algn="ctr" rtl="0">
              <a:lnSpc>
                <a:spcPct val="100000"/>
              </a:lnSpc>
              <a:spcBef>
                <a:spcPts val="0"/>
              </a:spcBef>
              <a:spcAft>
                <a:spcPts val="0"/>
              </a:spcAft>
              <a:buClr>
                <a:schemeClr val="lt1"/>
              </a:buClr>
              <a:buSzPts val="1400"/>
              <a:buNone/>
              <a:defRPr>
                <a:solidFill>
                  <a:schemeClr val="lt1"/>
                </a:solidFill>
              </a:defRPr>
            </a:lvl7pPr>
            <a:lvl8pPr lvl="7" algn="ctr" rtl="0">
              <a:lnSpc>
                <a:spcPct val="100000"/>
              </a:lnSpc>
              <a:spcBef>
                <a:spcPts val="0"/>
              </a:spcBef>
              <a:spcAft>
                <a:spcPts val="0"/>
              </a:spcAft>
              <a:buClr>
                <a:schemeClr val="lt1"/>
              </a:buClr>
              <a:buSzPts val="1400"/>
              <a:buNone/>
              <a:defRPr>
                <a:solidFill>
                  <a:schemeClr val="lt1"/>
                </a:solidFill>
              </a:defRPr>
            </a:lvl8pPr>
            <a:lvl9pPr lvl="8" algn="ctr" rtl="0">
              <a:lnSpc>
                <a:spcPct val="100000"/>
              </a:lnSpc>
              <a:spcBef>
                <a:spcPts val="0"/>
              </a:spcBef>
              <a:spcAft>
                <a:spcPts val="0"/>
              </a:spcAft>
              <a:buClr>
                <a:schemeClr val="lt1"/>
              </a:buClr>
              <a:buSzPts val="1400"/>
              <a:buNone/>
              <a:defRPr>
                <a:solidFill>
                  <a:schemeClr val="lt1"/>
                </a:solidFill>
              </a:defRPr>
            </a:lvl9pPr>
          </a:lstStyle>
          <a:p>
            <a:endParaRPr/>
          </a:p>
        </p:txBody>
      </p:sp>
      <p:sp>
        <p:nvSpPr>
          <p:cNvPr id="8353" name="Google Shape;8353;p12"/>
          <p:cNvSpPr txBox="1">
            <a:spLocks noGrp="1"/>
          </p:cNvSpPr>
          <p:nvPr>
            <p:ph type="subTitle" idx="13"/>
          </p:nvPr>
        </p:nvSpPr>
        <p:spPr>
          <a:xfrm>
            <a:off x="7222400" y="2666967"/>
            <a:ext cx="3894000" cy="802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chemeClr val="lt1"/>
              </a:buClr>
              <a:buSzPts val="1400"/>
              <a:buFont typeface="Roboto Mono"/>
              <a:buNone/>
              <a:defRPr sz="1867">
                <a:solidFill>
                  <a:schemeClr val="lt1"/>
                </a:solidFill>
                <a:latin typeface="Roboto Mono"/>
                <a:ea typeface="Roboto Mono"/>
                <a:cs typeface="Roboto Mono"/>
                <a:sym typeface="Roboto Mono"/>
              </a:defRPr>
            </a:lvl1pPr>
            <a:lvl2pPr lvl="1" algn="ctr" rtl="0">
              <a:lnSpc>
                <a:spcPct val="100000"/>
              </a:lnSpc>
              <a:spcBef>
                <a:spcPts val="0"/>
              </a:spcBef>
              <a:spcAft>
                <a:spcPts val="0"/>
              </a:spcAft>
              <a:buClr>
                <a:schemeClr val="lt1"/>
              </a:buClr>
              <a:buSzPts val="1400"/>
              <a:buNone/>
              <a:defRPr>
                <a:solidFill>
                  <a:schemeClr val="lt1"/>
                </a:solidFill>
              </a:defRPr>
            </a:lvl2pPr>
            <a:lvl3pPr lvl="2" algn="ctr" rtl="0">
              <a:lnSpc>
                <a:spcPct val="100000"/>
              </a:lnSpc>
              <a:spcBef>
                <a:spcPts val="0"/>
              </a:spcBef>
              <a:spcAft>
                <a:spcPts val="0"/>
              </a:spcAft>
              <a:buClr>
                <a:schemeClr val="lt1"/>
              </a:buClr>
              <a:buSzPts val="1400"/>
              <a:buNone/>
              <a:defRPr>
                <a:solidFill>
                  <a:schemeClr val="lt1"/>
                </a:solidFill>
              </a:defRPr>
            </a:lvl3pPr>
            <a:lvl4pPr lvl="3" algn="ctr" rtl="0">
              <a:lnSpc>
                <a:spcPct val="100000"/>
              </a:lnSpc>
              <a:spcBef>
                <a:spcPts val="0"/>
              </a:spcBef>
              <a:spcAft>
                <a:spcPts val="0"/>
              </a:spcAft>
              <a:buClr>
                <a:schemeClr val="lt1"/>
              </a:buClr>
              <a:buSzPts val="1400"/>
              <a:buNone/>
              <a:defRPr>
                <a:solidFill>
                  <a:schemeClr val="lt1"/>
                </a:solidFill>
              </a:defRPr>
            </a:lvl4pPr>
            <a:lvl5pPr lvl="4" algn="ctr" rtl="0">
              <a:lnSpc>
                <a:spcPct val="100000"/>
              </a:lnSpc>
              <a:spcBef>
                <a:spcPts val="0"/>
              </a:spcBef>
              <a:spcAft>
                <a:spcPts val="0"/>
              </a:spcAft>
              <a:buClr>
                <a:schemeClr val="lt1"/>
              </a:buClr>
              <a:buSzPts val="1400"/>
              <a:buNone/>
              <a:defRPr>
                <a:solidFill>
                  <a:schemeClr val="lt1"/>
                </a:solidFill>
              </a:defRPr>
            </a:lvl5pPr>
            <a:lvl6pPr lvl="5" algn="ctr" rtl="0">
              <a:lnSpc>
                <a:spcPct val="100000"/>
              </a:lnSpc>
              <a:spcBef>
                <a:spcPts val="0"/>
              </a:spcBef>
              <a:spcAft>
                <a:spcPts val="0"/>
              </a:spcAft>
              <a:buClr>
                <a:schemeClr val="lt1"/>
              </a:buClr>
              <a:buSzPts val="1400"/>
              <a:buNone/>
              <a:defRPr>
                <a:solidFill>
                  <a:schemeClr val="lt1"/>
                </a:solidFill>
              </a:defRPr>
            </a:lvl6pPr>
            <a:lvl7pPr lvl="6" algn="ctr" rtl="0">
              <a:lnSpc>
                <a:spcPct val="100000"/>
              </a:lnSpc>
              <a:spcBef>
                <a:spcPts val="0"/>
              </a:spcBef>
              <a:spcAft>
                <a:spcPts val="0"/>
              </a:spcAft>
              <a:buClr>
                <a:schemeClr val="lt1"/>
              </a:buClr>
              <a:buSzPts val="1400"/>
              <a:buNone/>
              <a:defRPr>
                <a:solidFill>
                  <a:schemeClr val="lt1"/>
                </a:solidFill>
              </a:defRPr>
            </a:lvl7pPr>
            <a:lvl8pPr lvl="7" algn="ctr" rtl="0">
              <a:lnSpc>
                <a:spcPct val="100000"/>
              </a:lnSpc>
              <a:spcBef>
                <a:spcPts val="0"/>
              </a:spcBef>
              <a:spcAft>
                <a:spcPts val="0"/>
              </a:spcAft>
              <a:buClr>
                <a:schemeClr val="lt1"/>
              </a:buClr>
              <a:buSzPts val="1400"/>
              <a:buNone/>
              <a:defRPr>
                <a:solidFill>
                  <a:schemeClr val="lt1"/>
                </a:solidFill>
              </a:defRPr>
            </a:lvl8pPr>
            <a:lvl9pPr lvl="8" algn="ctr" rtl="0">
              <a:lnSpc>
                <a:spcPct val="100000"/>
              </a:lnSpc>
              <a:spcBef>
                <a:spcPts val="0"/>
              </a:spcBef>
              <a:spcAft>
                <a:spcPts val="0"/>
              </a:spcAft>
              <a:buClr>
                <a:schemeClr val="lt1"/>
              </a:buClr>
              <a:buSzPts val="1400"/>
              <a:buNone/>
              <a:defRPr>
                <a:solidFill>
                  <a:schemeClr val="lt1"/>
                </a:solidFill>
              </a:defRPr>
            </a:lvl9pPr>
          </a:lstStyle>
          <a:p>
            <a:endParaRPr/>
          </a:p>
        </p:txBody>
      </p:sp>
      <p:sp>
        <p:nvSpPr>
          <p:cNvPr id="8354" name="Google Shape;8354;p12"/>
          <p:cNvSpPr txBox="1">
            <a:spLocks noGrp="1"/>
          </p:cNvSpPr>
          <p:nvPr>
            <p:ph type="subTitle" idx="14"/>
          </p:nvPr>
        </p:nvSpPr>
        <p:spPr>
          <a:xfrm>
            <a:off x="7222400" y="5112433"/>
            <a:ext cx="3822000" cy="8356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chemeClr val="lt1"/>
              </a:buClr>
              <a:buSzPts val="1400"/>
              <a:buFont typeface="Roboto Mono"/>
              <a:buNone/>
              <a:defRPr sz="1867">
                <a:solidFill>
                  <a:schemeClr val="lt1"/>
                </a:solidFill>
                <a:latin typeface="Roboto Mono"/>
                <a:ea typeface="Roboto Mono"/>
                <a:cs typeface="Roboto Mono"/>
                <a:sym typeface="Roboto Mono"/>
              </a:defRPr>
            </a:lvl1pPr>
            <a:lvl2pPr lvl="1" algn="ctr" rtl="0">
              <a:lnSpc>
                <a:spcPct val="100000"/>
              </a:lnSpc>
              <a:spcBef>
                <a:spcPts val="0"/>
              </a:spcBef>
              <a:spcAft>
                <a:spcPts val="0"/>
              </a:spcAft>
              <a:buClr>
                <a:schemeClr val="lt1"/>
              </a:buClr>
              <a:buSzPts val="1400"/>
              <a:buNone/>
              <a:defRPr>
                <a:solidFill>
                  <a:schemeClr val="lt1"/>
                </a:solidFill>
              </a:defRPr>
            </a:lvl2pPr>
            <a:lvl3pPr lvl="2" algn="ctr" rtl="0">
              <a:lnSpc>
                <a:spcPct val="100000"/>
              </a:lnSpc>
              <a:spcBef>
                <a:spcPts val="0"/>
              </a:spcBef>
              <a:spcAft>
                <a:spcPts val="0"/>
              </a:spcAft>
              <a:buClr>
                <a:schemeClr val="lt1"/>
              </a:buClr>
              <a:buSzPts val="1400"/>
              <a:buNone/>
              <a:defRPr>
                <a:solidFill>
                  <a:schemeClr val="lt1"/>
                </a:solidFill>
              </a:defRPr>
            </a:lvl3pPr>
            <a:lvl4pPr lvl="3" algn="ctr" rtl="0">
              <a:lnSpc>
                <a:spcPct val="100000"/>
              </a:lnSpc>
              <a:spcBef>
                <a:spcPts val="0"/>
              </a:spcBef>
              <a:spcAft>
                <a:spcPts val="0"/>
              </a:spcAft>
              <a:buClr>
                <a:schemeClr val="lt1"/>
              </a:buClr>
              <a:buSzPts val="1400"/>
              <a:buNone/>
              <a:defRPr>
                <a:solidFill>
                  <a:schemeClr val="lt1"/>
                </a:solidFill>
              </a:defRPr>
            </a:lvl4pPr>
            <a:lvl5pPr lvl="4" algn="ctr" rtl="0">
              <a:lnSpc>
                <a:spcPct val="100000"/>
              </a:lnSpc>
              <a:spcBef>
                <a:spcPts val="0"/>
              </a:spcBef>
              <a:spcAft>
                <a:spcPts val="0"/>
              </a:spcAft>
              <a:buClr>
                <a:schemeClr val="lt1"/>
              </a:buClr>
              <a:buSzPts val="1400"/>
              <a:buNone/>
              <a:defRPr>
                <a:solidFill>
                  <a:schemeClr val="lt1"/>
                </a:solidFill>
              </a:defRPr>
            </a:lvl5pPr>
            <a:lvl6pPr lvl="5" algn="ctr" rtl="0">
              <a:lnSpc>
                <a:spcPct val="100000"/>
              </a:lnSpc>
              <a:spcBef>
                <a:spcPts val="0"/>
              </a:spcBef>
              <a:spcAft>
                <a:spcPts val="0"/>
              </a:spcAft>
              <a:buClr>
                <a:schemeClr val="lt1"/>
              </a:buClr>
              <a:buSzPts val="1400"/>
              <a:buNone/>
              <a:defRPr>
                <a:solidFill>
                  <a:schemeClr val="lt1"/>
                </a:solidFill>
              </a:defRPr>
            </a:lvl6pPr>
            <a:lvl7pPr lvl="6" algn="ctr" rtl="0">
              <a:lnSpc>
                <a:spcPct val="100000"/>
              </a:lnSpc>
              <a:spcBef>
                <a:spcPts val="0"/>
              </a:spcBef>
              <a:spcAft>
                <a:spcPts val="0"/>
              </a:spcAft>
              <a:buClr>
                <a:schemeClr val="lt1"/>
              </a:buClr>
              <a:buSzPts val="1400"/>
              <a:buNone/>
              <a:defRPr>
                <a:solidFill>
                  <a:schemeClr val="lt1"/>
                </a:solidFill>
              </a:defRPr>
            </a:lvl7pPr>
            <a:lvl8pPr lvl="7" algn="ctr" rtl="0">
              <a:lnSpc>
                <a:spcPct val="100000"/>
              </a:lnSpc>
              <a:spcBef>
                <a:spcPts val="0"/>
              </a:spcBef>
              <a:spcAft>
                <a:spcPts val="0"/>
              </a:spcAft>
              <a:buClr>
                <a:schemeClr val="lt1"/>
              </a:buClr>
              <a:buSzPts val="1400"/>
              <a:buNone/>
              <a:defRPr>
                <a:solidFill>
                  <a:schemeClr val="lt1"/>
                </a:solidFill>
              </a:defRPr>
            </a:lvl8pPr>
            <a:lvl9pPr lvl="8" algn="ctr" rtl="0">
              <a:lnSpc>
                <a:spcPct val="100000"/>
              </a:lnSpc>
              <a:spcBef>
                <a:spcPts val="0"/>
              </a:spcBef>
              <a:spcAft>
                <a:spcPts val="0"/>
              </a:spcAft>
              <a:buClr>
                <a:schemeClr val="lt1"/>
              </a:buClr>
              <a:buSzPts val="1400"/>
              <a:buNone/>
              <a:defRPr>
                <a:solidFill>
                  <a:schemeClr val="lt1"/>
                </a:solidFill>
              </a:defRPr>
            </a:lvl9pPr>
          </a:lstStyle>
          <a:p>
            <a:endParaRPr/>
          </a:p>
        </p:txBody>
      </p:sp>
    </p:spTree>
    <p:extLst>
      <p:ext uri="{BB962C8B-B14F-4D97-AF65-F5344CB8AC3E}">
        <p14:creationId xmlns:p14="http://schemas.microsoft.com/office/powerpoint/2010/main" val="115909318"/>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theme" Target="../theme/theme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s>
</file>

<file path=ppt/slideMasters/_rels/slideMaster2.xml.rels><?xml version="1.0" encoding="UTF-8" standalone="yes"?>
<Relationships xmlns="http://schemas.openxmlformats.org/package/2006/relationships"><Relationship Id="rId3" Type="http://schemas.openxmlformats.org/officeDocument/2006/relationships/theme" Target="../theme/theme2.xml"/><Relationship Id="rId2" Type="http://schemas.openxmlformats.org/officeDocument/2006/relationships/slideLayout" Target="../slideLayouts/slideLayout25.xml"/><Relationship Id="rId1" Type="http://schemas.openxmlformats.org/officeDocument/2006/relationships/slideLayout" Target="../slideLayouts/slideLayout24.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33.xml"/><Relationship Id="rId3" Type="http://schemas.openxmlformats.org/officeDocument/2006/relationships/slideLayout" Target="../slideLayouts/slideLayout28.xml"/><Relationship Id="rId7" Type="http://schemas.openxmlformats.org/officeDocument/2006/relationships/slideLayout" Target="../slideLayouts/slideLayout32.xml"/><Relationship Id="rId12" Type="http://schemas.openxmlformats.org/officeDocument/2006/relationships/theme" Target="../theme/theme3.xml"/><Relationship Id="rId2" Type="http://schemas.openxmlformats.org/officeDocument/2006/relationships/slideLayout" Target="../slideLayouts/slideLayout27.xml"/><Relationship Id="rId1" Type="http://schemas.openxmlformats.org/officeDocument/2006/relationships/slideLayout" Target="../slideLayouts/slideLayout26.xml"/><Relationship Id="rId6" Type="http://schemas.openxmlformats.org/officeDocument/2006/relationships/slideLayout" Target="../slideLayouts/slideLayout31.xml"/><Relationship Id="rId11" Type="http://schemas.openxmlformats.org/officeDocument/2006/relationships/slideLayout" Target="../slideLayouts/slideLayout36.xml"/><Relationship Id="rId5" Type="http://schemas.openxmlformats.org/officeDocument/2006/relationships/slideLayout" Target="../slideLayouts/slideLayout30.xml"/><Relationship Id="rId10" Type="http://schemas.openxmlformats.org/officeDocument/2006/relationships/slideLayout" Target="../slideLayouts/slideLayout35.xml"/><Relationship Id="rId4" Type="http://schemas.openxmlformats.org/officeDocument/2006/relationships/slideLayout" Target="../slideLayouts/slideLayout29.xml"/><Relationship Id="rId9" Type="http://schemas.openxmlformats.org/officeDocument/2006/relationships/slideLayout" Target="../slideLayouts/slideLayout34.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415600" y="593367"/>
            <a:ext cx="11360800" cy="763600"/>
          </a:xfrm>
          <a:prstGeom prst="rect">
            <a:avLst/>
          </a:prstGeom>
          <a:noFill/>
          <a:ln>
            <a:noFill/>
          </a:ln>
        </p:spPr>
        <p:txBody>
          <a:bodyPr spcFirstLastPara="1" wrap="square" lIns="91425" tIns="91425" rIns="91425" bIns="91425" anchor="t" anchorCtr="0">
            <a:noAutofit/>
          </a:bodyPr>
          <a:lstStyle>
            <a:lvl1pPr lvl="0">
              <a:spcBef>
                <a:spcPts val="0"/>
              </a:spcBef>
              <a:spcAft>
                <a:spcPts val="0"/>
              </a:spcAft>
              <a:buClr>
                <a:schemeClr val="dk1"/>
              </a:buClr>
              <a:buSzPts val="2800"/>
              <a:buNone/>
              <a:defRPr sz="2800">
                <a:solidFill>
                  <a:schemeClr val="dk1"/>
                </a:solidFill>
              </a:defRPr>
            </a:lvl1pPr>
            <a:lvl2pPr lvl="1">
              <a:spcBef>
                <a:spcPts val="0"/>
              </a:spcBef>
              <a:spcAft>
                <a:spcPts val="0"/>
              </a:spcAft>
              <a:buClr>
                <a:schemeClr val="dk1"/>
              </a:buClr>
              <a:buSzPts val="2800"/>
              <a:buNone/>
              <a:defRPr sz="2800">
                <a:solidFill>
                  <a:schemeClr val="dk1"/>
                </a:solidFill>
              </a:defRPr>
            </a:lvl2pPr>
            <a:lvl3pPr lvl="2">
              <a:spcBef>
                <a:spcPts val="0"/>
              </a:spcBef>
              <a:spcAft>
                <a:spcPts val="0"/>
              </a:spcAft>
              <a:buClr>
                <a:schemeClr val="dk1"/>
              </a:buClr>
              <a:buSzPts val="2800"/>
              <a:buNone/>
              <a:defRPr sz="2800">
                <a:solidFill>
                  <a:schemeClr val="dk1"/>
                </a:solidFill>
              </a:defRPr>
            </a:lvl3pPr>
            <a:lvl4pPr lvl="3">
              <a:spcBef>
                <a:spcPts val="0"/>
              </a:spcBef>
              <a:spcAft>
                <a:spcPts val="0"/>
              </a:spcAft>
              <a:buClr>
                <a:schemeClr val="dk1"/>
              </a:buClr>
              <a:buSzPts val="2800"/>
              <a:buNone/>
              <a:defRPr sz="2800">
                <a:solidFill>
                  <a:schemeClr val="dk1"/>
                </a:solidFill>
              </a:defRPr>
            </a:lvl4pPr>
            <a:lvl5pPr lvl="4">
              <a:spcBef>
                <a:spcPts val="0"/>
              </a:spcBef>
              <a:spcAft>
                <a:spcPts val="0"/>
              </a:spcAft>
              <a:buClr>
                <a:schemeClr val="dk1"/>
              </a:buClr>
              <a:buSzPts val="2800"/>
              <a:buNone/>
              <a:defRPr sz="2800">
                <a:solidFill>
                  <a:schemeClr val="dk1"/>
                </a:solidFill>
              </a:defRPr>
            </a:lvl5pPr>
            <a:lvl6pPr lvl="5">
              <a:spcBef>
                <a:spcPts val="0"/>
              </a:spcBef>
              <a:spcAft>
                <a:spcPts val="0"/>
              </a:spcAft>
              <a:buClr>
                <a:schemeClr val="dk1"/>
              </a:buClr>
              <a:buSzPts val="2800"/>
              <a:buNone/>
              <a:defRPr sz="2800">
                <a:solidFill>
                  <a:schemeClr val="dk1"/>
                </a:solidFill>
              </a:defRPr>
            </a:lvl6pPr>
            <a:lvl7pPr lvl="6">
              <a:spcBef>
                <a:spcPts val="0"/>
              </a:spcBef>
              <a:spcAft>
                <a:spcPts val="0"/>
              </a:spcAft>
              <a:buClr>
                <a:schemeClr val="dk1"/>
              </a:buClr>
              <a:buSzPts val="2800"/>
              <a:buNone/>
              <a:defRPr sz="2800">
                <a:solidFill>
                  <a:schemeClr val="dk1"/>
                </a:solidFill>
              </a:defRPr>
            </a:lvl7pPr>
            <a:lvl8pPr lvl="7">
              <a:spcBef>
                <a:spcPts val="0"/>
              </a:spcBef>
              <a:spcAft>
                <a:spcPts val="0"/>
              </a:spcAft>
              <a:buClr>
                <a:schemeClr val="dk1"/>
              </a:buClr>
              <a:buSzPts val="2800"/>
              <a:buNone/>
              <a:defRPr sz="2800">
                <a:solidFill>
                  <a:schemeClr val="dk1"/>
                </a:solidFill>
              </a:defRPr>
            </a:lvl8pPr>
            <a:lvl9pPr lvl="8">
              <a:spcBef>
                <a:spcPts val="0"/>
              </a:spcBef>
              <a:spcAft>
                <a:spcPts val="0"/>
              </a:spcAft>
              <a:buClr>
                <a:schemeClr val="dk1"/>
              </a:buClr>
              <a:buSzPts val="2800"/>
              <a:buNone/>
              <a:defRPr sz="2800">
                <a:solidFill>
                  <a:schemeClr val="dk1"/>
                </a:solidFill>
              </a:defRPr>
            </a:lvl9pPr>
          </a:lstStyle>
          <a:p>
            <a:endParaRPr/>
          </a:p>
        </p:txBody>
      </p:sp>
      <p:sp>
        <p:nvSpPr>
          <p:cNvPr id="7" name="Google Shape;7;p1"/>
          <p:cNvSpPr txBox="1">
            <a:spLocks noGrp="1"/>
          </p:cNvSpPr>
          <p:nvPr>
            <p:ph type="body" idx="1"/>
          </p:nvPr>
        </p:nvSpPr>
        <p:spPr>
          <a:xfrm>
            <a:off x="415600" y="1536633"/>
            <a:ext cx="11360800" cy="4555200"/>
          </a:xfrm>
          <a:prstGeom prst="rect">
            <a:avLst/>
          </a:prstGeom>
          <a:noFill/>
          <a:ln>
            <a:noFill/>
          </a:ln>
        </p:spPr>
        <p:txBody>
          <a:bodyPr spcFirstLastPara="1" wrap="square" lIns="91425" tIns="91425" rIns="91425" bIns="91425" anchor="t" anchorCtr="0">
            <a:noAutofit/>
          </a:bodyPr>
          <a:lstStyle>
            <a:lvl1pPr marL="457200" lvl="0" indent="-342900">
              <a:lnSpc>
                <a:spcPct val="115000"/>
              </a:lnSpc>
              <a:spcBef>
                <a:spcPts val="0"/>
              </a:spcBef>
              <a:spcAft>
                <a:spcPts val="0"/>
              </a:spcAft>
              <a:buClr>
                <a:schemeClr val="dk2"/>
              </a:buClr>
              <a:buSzPts val="1800"/>
              <a:buChar char="●"/>
              <a:defRPr sz="1800">
                <a:solidFill>
                  <a:schemeClr val="dk2"/>
                </a:solidFill>
              </a:defRPr>
            </a:lvl1pPr>
            <a:lvl2pPr marL="914400" lvl="1" indent="-317500">
              <a:lnSpc>
                <a:spcPct val="115000"/>
              </a:lnSpc>
              <a:spcBef>
                <a:spcPts val="1600"/>
              </a:spcBef>
              <a:spcAft>
                <a:spcPts val="0"/>
              </a:spcAft>
              <a:buClr>
                <a:schemeClr val="dk2"/>
              </a:buClr>
              <a:buSzPts val="1400"/>
              <a:buChar char="○"/>
              <a:defRPr>
                <a:solidFill>
                  <a:schemeClr val="dk2"/>
                </a:solidFill>
              </a:defRPr>
            </a:lvl2pPr>
            <a:lvl3pPr marL="1371600" lvl="2" indent="-317500">
              <a:lnSpc>
                <a:spcPct val="115000"/>
              </a:lnSpc>
              <a:spcBef>
                <a:spcPts val="1600"/>
              </a:spcBef>
              <a:spcAft>
                <a:spcPts val="0"/>
              </a:spcAft>
              <a:buClr>
                <a:schemeClr val="dk2"/>
              </a:buClr>
              <a:buSzPts val="1400"/>
              <a:buChar char="■"/>
              <a:defRPr>
                <a:solidFill>
                  <a:schemeClr val="dk2"/>
                </a:solidFill>
              </a:defRPr>
            </a:lvl3pPr>
            <a:lvl4pPr marL="1828800" lvl="3" indent="-317500">
              <a:lnSpc>
                <a:spcPct val="115000"/>
              </a:lnSpc>
              <a:spcBef>
                <a:spcPts val="1600"/>
              </a:spcBef>
              <a:spcAft>
                <a:spcPts val="0"/>
              </a:spcAft>
              <a:buClr>
                <a:schemeClr val="dk2"/>
              </a:buClr>
              <a:buSzPts val="1400"/>
              <a:buChar char="●"/>
              <a:defRPr>
                <a:solidFill>
                  <a:schemeClr val="dk2"/>
                </a:solidFill>
              </a:defRPr>
            </a:lvl4pPr>
            <a:lvl5pPr marL="2286000" lvl="4" indent="-317500">
              <a:lnSpc>
                <a:spcPct val="115000"/>
              </a:lnSpc>
              <a:spcBef>
                <a:spcPts val="1600"/>
              </a:spcBef>
              <a:spcAft>
                <a:spcPts val="0"/>
              </a:spcAft>
              <a:buClr>
                <a:schemeClr val="dk2"/>
              </a:buClr>
              <a:buSzPts val="1400"/>
              <a:buChar char="○"/>
              <a:defRPr>
                <a:solidFill>
                  <a:schemeClr val="dk2"/>
                </a:solidFill>
              </a:defRPr>
            </a:lvl5pPr>
            <a:lvl6pPr marL="2743200" lvl="5" indent="-317500">
              <a:lnSpc>
                <a:spcPct val="115000"/>
              </a:lnSpc>
              <a:spcBef>
                <a:spcPts val="1600"/>
              </a:spcBef>
              <a:spcAft>
                <a:spcPts val="0"/>
              </a:spcAft>
              <a:buClr>
                <a:schemeClr val="dk2"/>
              </a:buClr>
              <a:buSzPts val="1400"/>
              <a:buChar char="■"/>
              <a:defRPr>
                <a:solidFill>
                  <a:schemeClr val="dk2"/>
                </a:solidFill>
              </a:defRPr>
            </a:lvl6pPr>
            <a:lvl7pPr marL="3200400" lvl="6" indent="-317500">
              <a:lnSpc>
                <a:spcPct val="115000"/>
              </a:lnSpc>
              <a:spcBef>
                <a:spcPts val="1600"/>
              </a:spcBef>
              <a:spcAft>
                <a:spcPts val="0"/>
              </a:spcAft>
              <a:buClr>
                <a:schemeClr val="dk2"/>
              </a:buClr>
              <a:buSzPts val="1400"/>
              <a:buChar char="●"/>
              <a:defRPr>
                <a:solidFill>
                  <a:schemeClr val="dk2"/>
                </a:solidFill>
              </a:defRPr>
            </a:lvl7pPr>
            <a:lvl8pPr marL="3657600" lvl="7" indent="-317500">
              <a:lnSpc>
                <a:spcPct val="115000"/>
              </a:lnSpc>
              <a:spcBef>
                <a:spcPts val="1600"/>
              </a:spcBef>
              <a:spcAft>
                <a:spcPts val="0"/>
              </a:spcAft>
              <a:buClr>
                <a:schemeClr val="dk2"/>
              </a:buClr>
              <a:buSzPts val="1400"/>
              <a:buChar char="○"/>
              <a:defRPr>
                <a:solidFill>
                  <a:schemeClr val="dk2"/>
                </a:solidFill>
              </a:defRPr>
            </a:lvl8pPr>
            <a:lvl9pPr marL="4114800" lvl="8" indent="-317500">
              <a:lnSpc>
                <a:spcPct val="115000"/>
              </a:lnSpc>
              <a:spcBef>
                <a:spcPts val="1600"/>
              </a:spcBef>
              <a:spcAft>
                <a:spcPts val="1600"/>
              </a:spcAft>
              <a:buClr>
                <a:schemeClr val="dk2"/>
              </a:buClr>
              <a:buSzPts val="1400"/>
              <a:buChar char="■"/>
              <a:defRPr>
                <a:solidFill>
                  <a:schemeClr val="dk2"/>
                </a:solidFill>
              </a:defRPr>
            </a:lvl9pPr>
          </a:lstStyle>
          <a:p>
            <a:endParaRPr/>
          </a:p>
        </p:txBody>
      </p:sp>
      <p:sp>
        <p:nvSpPr>
          <p:cNvPr id="8" name="Google Shape;8;p1"/>
          <p:cNvSpPr txBox="1">
            <a:spLocks noGrp="1"/>
          </p:cNvSpPr>
          <p:nvPr>
            <p:ph type="sldNum" idx="12"/>
          </p:nvPr>
        </p:nvSpPr>
        <p:spPr>
          <a:xfrm>
            <a:off x="11296611" y="6217623"/>
            <a:ext cx="731600" cy="524800"/>
          </a:xfrm>
          <a:prstGeom prst="rect">
            <a:avLst/>
          </a:prstGeom>
          <a:noFill/>
          <a:ln>
            <a:noFill/>
          </a:ln>
        </p:spPr>
        <p:txBody>
          <a:bodyPr spcFirstLastPara="1" wrap="square" lIns="91425" tIns="91425" rIns="91425" bIns="91425" anchor="ctr" anchorCtr="0">
            <a:noAutofit/>
          </a:bodyPr>
          <a:lstStyle>
            <a:lvl1pPr lvl="0" algn="r">
              <a:buNone/>
              <a:defRPr sz="1333">
                <a:solidFill>
                  <a:schemeClr val="dk2"/>
                </a:solidFill>
              </a:defRPr>
            </a:lvl1pPr>
            <a:lvl2pPr lvl="1" algn="r">
              <a:buNone/>
              <a:defRPr sz="1333">
                <a:solidFill>
                  <a:schemeClr val="dk2"/>
                </a:solidFill>
              </a:defRPr>
            </a:lvl2pPr>
            <a:lvl3pPr lvl="2" algn="r">
              <a:buNone/>
              <a:defRPr sz="1333">
                <a:solidFill>
                  <a:schemeClr val="dk2"/>
                </a:solidFill>
              </a:defRPr>
            </a:lvl3pPr>
            <a:lvl4pPr lvl="3" algn="r">
              <a:buNone/>
              <a:defRPr sz="1333">
                <a:solidFill>
                  <a:schemeClr val="dk2"/>
                </a:solidFill>
              </a:defRPr>
            </a:lvl4pPr>
            <a:lvl5pPr lvl="4" algn="r">
              <a:buNone/>
              <a:defRPr sz="1333">
                <a:solidFill>
                  <a:schemeClr val="dk2"/>
                </a:solidFill>
              </a:defRPr>
            </a:lvl5pPr>
            <a:lvl6pPr lvl="5" algn="r">
              <a:buNone/>
              <a:defRPr sz="1333">
                <a:solidFill>
                  <a:schemeClr val="dk2"/>
                </a:solidFill>
              </a:defRPr>
            </a:lvl6pPr>
            <a:lvl7pPr lvl="6" algn="r">
              <a:buNone/>
              <a:defRPr sz="1333">
                <a:solidFill>
                  <a:schemeClr val="dk2"/>
                </a:solidFill>
              </a:defRPr>
            </a:lvl7pPr>
            <a:lvl8pPr lvl="7" algn="r">
              <a:buNone/>
              <a:defRPr sz="1333">
                <a:solidFill>
                  <a:schemeClr val="dk2"/>
                </a:solidFill>
              </a:defRPr>
            </a:lvl8pPr>
            <a:lvl9pPr lvl="8" algn="r">
              <a:buNone/>
              <a:defRPr sz="1333">
                <a:solidFill>
                  <a:schemeClr val="dk2"/>
                </a:solidFill>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757869831"/>
      </p:ext>
    </p:extLst>
  </p:cSld>
  <p:clrMap bg1="lt1" tx1="dk1" bg2="dk2" tx2="lt2" accent1="accent1" accent2="accent2" accent3="accent3" accent4="accent4" accent5="accent5" accent6="accent6" hlink="hlink" folHlink="folHlink"/>
  <p:sldLayoutIdLst>
    <p:sldLayoutId id="2147483760" r:id="rId1"/>
    <p:sldLayoutId id="2147483761" r:id="rId2"/>
    <p:sldLayoutId id="2147483762" r:id="rId3"/>
    <p:sldLayoutId id="2147483763" r:id="rId4"/>
    <p:sldLayoutId id="2147483764" r:id="rId5"/>
    <p:sldLayoutId id="2147483766" r:id="rId6"/>
    <p:sldLayoutId id="2147483767" r:id="rId7"/>
    <p:sldLayoutId id="2147483768" r:id="rId8"/>
    <p:sldLayoutId id="2147483769" r:id="rId9"/>
    <p:sldLayoutId id="2147483770" r:id="rId10"/>
    <p:sldLayoutId id="2147483771" r:id="rId11"/>
    <p:sldLayoutId id="2147483772" r:id="rId12"/>
    <p:sldLayoutId id="2147483773" r:id="rId13"/>
    <p:sldLayoutId id="2147483774" r:id="rId14"/>
    <p:sldLayoutId id="2147483775" r:id="rId15"/>
    <p:sldLayoutId id="2147483776" r:id="rId16"/>
    <p:sldLayoutId id="2147483777" r:id="rId17"/>
    <p:sldLayoutId id="2147483778" r:id="rId18"/>
    <p:sldLayoutId id="2147483779" r:id="rId19"/>
    <p:sldLayoutId id="2147483780" r:id="rId20"/>
    <p:sldLayoutId id="2147483781" r:id="rId21"/>
    <p:sldLayoutId id="2147483782" r:id="rId22"/>
    <p:sldLayoutId id="2147483783" r:id="rId23"/>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2849648845"/>
      </p:ext>
    </p:extLst>
  </p:cSld>
  <p:clrMap bg1="lt1" tx1="dk1" bg2="lt2" tx2="dk2" accent1="accent1" accent2="accent2" accent3="accent3" accent4="accent4" accent5="accent5" accent6="accent6" hlink="hlink" folHlink="folHlink"/>
  <p:sldLayoutIdLst>
    <p:sldLayoutId id="2147483828" r:id="rId1"/>
    <p:sldLayoutId id="2147483829" r:id="rId2"/>
  </p:sldLayoutIdLst>
  <p:txStyles>
    <p:titleStyle>
      <a:lvl1pPr algn="ctr" defTabSz="1219170" rtl="0" eaLnBrk="1" latinLnBrk="1" hangingPunct="1">
        <a:spcBef>
          <a:spcPct val="0"/>
        </a:spcBef>
        <a:buNone/>
        <a:defRPr sz="5867" kern="1200">
          <a:solidFill>
            <a:schemeClr val="tx1"/>
          </a:solidFill>
          <a:latin typeface="+mj-lt"/>
          <a:ea typeface="+mj-ea"/>
          <a:cs typeface="+mj-cs"/>
        </a:defRPr>
      </a:lvl1pPr>
    </p:titleStyle>
    <p:bodyStyle>
      <a:lvl1pPr marL="457189" indent="-457189" algn="l" defTabSz="1219170" rtl="0" eaLnBrk="1" latinLnBrk="1" hangingPunct="1">
        <a:spcBef>
          <a:spcPct val="20000"/>
        </a:spcBef>
        <a:buFont typeface="Arial" pitchFamily="34" charset="0"/>
        <a:buChar char="•"/>
        <a:defRPr sz="4267" kern="1200">
          <a:solidFill>
            <a:schemeClr val="tx1"/>
          </a:solidFill>
          <a:latin typeface="+mn-lt"/>
          <a:ea typeface="+mn-ea"/>
          <a:cs typeface="+mn-cs"/>
        </a:defRPr>
      </a:lvl1pPr>
      <a:lvl2pPr marL="990575" indent="-380990" algn="l" defTabSz="1219170" rtl="0" eaLnBrk="1" latinLnBrk="1" hangingPunct="1">
        <a:spcBef>
          <a:spcPct val="20000"/>
        </a:spcBef>
        <a:buFont typeface="Arial" pitchFamily="34" charset="0"/>
        <a:buChar char="–"/>
        <a:defRPr sz="3733" kern="1200">
          <a:solidFill>
            <a:schemeClr val="tx1"/>
          </a:solidFill>
          <a:latin typeface="+mn-lt"/>
          <a:ea typeface="+mn-ea"/>
          <a:cs typeface="+mn-cs"/>
        </a:defRPr>
      </a:lvl2pPr>
      <a:lvl3pPr marL="1523962" indent="-304792" algn="l" defTabSz="1219170" rtl="0" eaLnBrk="1" latinLnBrk="1" hangingPunct="1">
        <a:spcBef>
          <a:spcPct val="20000"/>
        </a:spcBef>
        <a:buFont typeface="Arial" pitchFamily="34" charset="0"/>
        <a:buChar char="•"/>
        <a:defRPr sz="3200" kern="1200">
          <a:solidFill>
            <a:schemeClr val="tx1"/>
          </a:solidFill>
          <a:latin typeface="+mn-lt"/>
          <a:ea typeface="+mn-ea"/>
          <a:cs typeface="+mn-cs"/>
        </a:defRPr>
      </a:lvl3pPr>
      <a:lvl4pPr marL="2133547" indent="-304792" algn="l" defTabSz="1219170" rtl="0" eaLnBrk="1" latinLnBrk="1" hangingPunct="1">
        <a:spcBef>
          <a:spcPct val="20000"/>
        </a:spcBef>
        <a:buFont typeface="Arial" pitchFamily="34" charset="0"/>
        <a:buChar char="–"/>
        <a:defRPr sz="2667" kern="1200">
          <a:solidFill>
            <a:schemeClr val="tx1"/>
          </a:solidFill>
          <a:latin typeface="+mn-lt"/>
          <a:ea typeface="+mn-ea"/>
          <a:cs typeface="+mn-cs"/>
        </a:defRPr>
      </a:lvl4pPr>
      <a:lvl5pPr marL="2743131" indent="-304792" algn="l" defTabSz="1219170" rtl="0" eaLnBrk="1" latinLnBrk="1" hangingPunct="1">
        <a:spcBef>
          <a:spcPct val="20000"/>
        </a:spcBef>
        <a:buFont typeface="Arial" pitchFamily="34" charset="0"/>
        <a:buChar char="»"/>
        <a:defRPr sz="2667" kern="1200">
          <a:solidFill>
            <a:schemeClr val="tx1"/>
          </a:solidFill>
          <a:latin typeface="+mn-lt"/>
          <a:ea typeface="+mn-ea"/>
          <a:cs typeface="+mn-cs"/>
        </a:defRPr>
      </a:lvl5pPr>
      <a:lvl6pPr marL="3352716" indent="-304792" algn="l" defTabSz="1219170" rtl="0" eaLnBrk="1" latinLnBrk="1" hangingPunct="1">
        <a:spcBef>
          <a:spcPct val="20000"/>
        </a:spcBef>
        <a:buFont typeface="Arial" pitchFamily="34" charset="0"/>
        <a:buChar char="•"/>
        <a:defRPr sz="2667" kern="1200">
          <a:solidFill>
            <a:schemeClr val="tx1"/>
          </a:solidFill>
          <a:latin typeface="+mn-lt"/>
          <a:ea typeface="+mn-ea"/>
          <a:cs typeface="+mn-cs"/>
        </a:defRPr>
      </a:lvl6pPr>
      <a:lvl7pPr marL="3962301" indent="-304792" algn="l" defTabSz="1219170" rtl="0" eaLnBrk="1" latinLnBrk="1" hangingPunct="1">
        <a:spcBef>
          <a:spcPct val="20000"/>
        </a:spcBef>
        <a:buFont typeface="Arial" pitchFamily="34" charset="0"/>
        <a:buChar char="•"/>
        <a:defRPr sz="2667" kern="1200">
          <a:solidFill>
            <a:schemeClr val="tx1"/>
          </a:solidFill>
          <a:latin typeface="+mn-lt"/>
          <a:ea typeface="+mn-ea"/>
          <a:cs typeface="+mn-cs"/>
        </a:defRPr>
      </a:lvl7pPr>
      <a:lvl8pPr marL="4571886" indent="-304792" algn="l" defTabSz="1219170" rtl="0" eaLnBrk="1" latinLnBrk="1" hangingPunct="1">
        <a:spcBef>
          <a:spcPct val="20000"/>
        </a:spcBef>
        <a:buFont typeface="Arial" pitchFamily="34" charset="0"/>
        <a:buChar char="•"/>
        <a:defRPr sz="2667" kern="1200">
          <a:solidFill>
            <a:schemeClr val="tx1"/>
          </a:solidFill>
          <a:latin typeface="+mn-lt"/>
          <a:ea typeface="+mn-ea"/>
          <a:cs typeface="+mn-cs"/>
        </a:defRPr>
      </a:lvl8pPr>
      <a:lvl9pPr marL="5181470" indent="-304792" algn="l" defTabSz="1219170" rtl="0" eaLnBrk="1" latinLnBrk="1" hangingPunct="1">
        <a:spcBef>
          <a:spcPct val="20000"/>
        </a:spcBef>
        <a:buFont typeface="Arial" pitchFamily="34" charset="0"/>
        <a:buChar char="•"/>
        <a:defRPr sz="2667" kern="1200">
          <a:solidFill>
            <a:schemeClr val="tx1"/>
          </a:solidFill>
          <a:latin typeface="+mn-lt"/>
          <a:ea typeface="+mn-ea"/>
          <a:cs typeface="+mn-cs"/>
        </a:defRPr>
      </a:lvl9pPr>
    </p:bodyStyle>
    <p:otherStyle>
      <a:defPPr>
        <a:defRPr lang="ko-KR"/>
      </a:defPPr>
      <a:lvl1pPr marL="0" algn="l" defTabSz="1219170" rtl="0" eaLnBrk="1" latinLnBrk="1" hangingPunct="1">
        <a:defRPr sz="2400" kern="1200">
          <a:solidFill>
            <a:schemeClr val="tx1"/>
          </a:solidFill>
          <a:latin typeface="+mn-lt"/>
          <a:ea typeface="+mn-ea"/>
          <a:cs typeface="+mn-cs"/>
        </a:defRPr>
      </a:lvl1pPr>
      <a:lvl2pPr marL="609585" algn="l" defTabSz="1219170" rtl="0" eaLnBrk="1" latinLnBrk="1" hangingPunct="1">
        <a:defRPr sz="2400" kern="1200">
          <a:solidFill>
            <a:schemeClr val="tx1"/>
          </a:solidFill>
          <a:latin typeface="+mn-lt"/>
          <a:ea typeface="+mn-ea"/>
          <a:cs typeface="+mn-cs"/>
        </a:defRPr>
      </a:lvl2pPr>
      <a:lvl3pPr marL="1219170" algn="l" defTabSz="1219170" rtl="0" eaLnBrk="1" latinLnBrk="1" hangingPunct="1">
        <a:defRPr sz="2400" kern="1200">
          <a:solidFill>
            <a:schemeClr val="tx1"/>
          </a:solidFill>
          <a:latin typeface="+mn-lt"/>
          <a:ea typeface="+mn-ea"/>
          <a:cs typeface="+mn-cs"/>
        </a:defRPr>
      </a:lvl3pPr>
      <a:lvl4pPr marL="1828754" algn="l" defTabSz="1219170" rtl="0" eaLnBrk="1" latinLnBrk="1" hangingPunct="1">
        <a:defRPr sz="2400" kern="1200">
          <a:solidFill>
            <a:schemeClr val="tx1"/>
          </a:solidFill>
          <a:latin typeface="+mn-lt"/>
          <a:ea typeface="+mn-ea"/>
          <a:cs typeface="+mn-cs"/>
        </a:defRPr>
      </a:lvl4pPr>
      <a:lvl5pPr marL="2438339" algn="l" defTabSz="1219170" rtl="0" eaLnBrk="1" latinLnBrk="1" hangingPunct="1">
        <a:defRPr sz="2400" kern="1200">
          <a:solidFill>
            <a:schemeClr val="tx1"/>
          </a:solidFill>
          <a:latin typeface="+mn-lt"/>
          <a:ea typeface="+mn-ea"/>
          <a:cs typeface="+mn-cs"/>
        </a:defRPr>
      </a:lvl5pPr>
      <a:lvl6pPr marL="3047924" algn="l" defTabSz="1219170" rtl="0" eaLnBrk="1" latinLnBrk="1" hangingPunct="1">
        <a:defRPr sz="2400" kern="1200">
          <a:solidFill>
            <a:schemeClr val="tx1"/>
          </a:solidFill>
          <a:latin typeface="+mn-lt"/>
          <a:ea typeface="+mn-ea"/>
          <a:cs typeface="+mn-cs"/>
        </a:defRPr>
      </a:lvl6pPr>
      <a:lvl7pPr marL="3657509" algn="l" defTabSz="1219170" rtl="0" eaLnBrk="1" latinLnBrk="1" hangingPunct="1">
        <a:defRPr sz="2400" kern="1200">
          <a:solidFill>
            <a:schemeClr val="tx1"/>
          </a:solidFill>
          <a:latin typeface="+mn-lt"/>
          <a:ea typeface="+mn-ea"/>
          <a:cs typeface="+mn-cs"/>
        </a:defRPr>
      </a:lvl7pPr>
      <a:lvl8pPr marL="4267093" algn="l" defTabSz="1219170" rtl="0" eaLnBrk="1" latinLnBrk="1" hangingPunct="1">
        <a:defRPr sz="2400" kern="1200">
          <a:solidFill>
            <a:schemeClr val="tx1"/>
          </a:solidFill>
          <a:latin typeface="+mn-lt"/>
          <a:ea typeface="+mn-ea"/>
          <a:cs typeface="+mn-cs"/>
        </a:defRPr>
      </a:lvl8pPr>
      <a:lvl9pPr marL="4876678" algn="l" defTabSz="1219170" rtl="0" eaLnBrk="1" latinLnBrk="1" hangingPunct="1">
        <a:defRPr sz="24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endParaRPr lang="en-US" dirty="0"/>
          </a:p>
        </p:txBody>
      </p:sp>
      <p:sp>
        <p:nvSpPr>
          <p:cNvPr id="3" name="Text Placeholder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C764DE79-268F-4C1A-8933-263129D2AF90}" type="datetimeFigureOut">
              <a:rPr lang="en-US" dirty="0"/>
              <a:t>10/5/2024</a:t>
            </a:fld>
            <a:endParaRPr lang="en-US" dirty="0"/>
          </a:p>
        </p:txBody>
      </p:sp>
      <p:sp>
        <p:nvSpPr>
          <p:cNvPr id="5" name="Footer Placeholder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dirty="0"/>
          </a:p>
        </p:txBody>
      </p:sp>
      <p:sp>
        <p:nvSpPr>
          <p:cNvPr id="6" name="Slide Number Placeholder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00000000-1234-1234-1234-123412341234}" type="slidenum">
              <a:rPr lang="en" smtClean="0"/>
              <a:pPr/>
              <a:t>‹#›</a:t>
            </a:fld>
            <a:endParaRPr lang="en"/>
          </a:p>
        </p:txBody>
      </p:sp>
    </p:spTree>
    <p:extLst>
      <p:ext uri="{BB962C8B-B14F-4D97-AF65-F5344CB8AC3E}">
        <p14:creationId xmlns:p14="http://schemas.microsoft.com/office/powerpoint/2010/main" val="2603961220"/>
      </p:ext>
    </p:extLst>
  </p:cSld>
  <p:clrMap bg1="lt1" tx1="dk1" bg2="lt2" tx2="dk2" accent1="accent1" accent2="accent2" accent3="accent3" accent4="accent4" accent5="accent5" accent6="accent6" hlink="hlink" folHlink="folHlink"/>
  <p:sldLayoutIdLst>
    <p:sldLayoutId id="2147483844" r:id="rId1"/>
    <p:sldLayoutId id="2147483845" r:id="rId2"/>
    <p:sldLayoutId id="2147483846" r:id="rId3"/>
    <p:sldLayoutId id="2147483847" r:id="rId4"/>
    <p:sldLayoutId id="2147483848" r:id="rId5"/>
    <p:sldLayoutId id="2147483849" r:id="rId6"/>
    <p:sldLayoutId id="2147483850" r:id="rId7"/>
    <p:sldLayoutId id="2147483851" r:id="rId8"/>
    <p:sldLayoutId id="2147483852" r:id="rId9"/>
    <p:sldLayoutId id="2147483853" r:id="rId10"/>
    <p:sldLayoutId id="2147483854" r:id="rId11"/>
  </p:sldLayoutIdLst>
  <p:hf sldNum="0" hdr="0" ftr="0" dt="0"/>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8" Type="http://schemas.openxmlformats.org/officeDocument/2006/relationships/image" Target="../media/image11.svg"/><Relationship Id="rId3" Type="http://schemas.openxmlformats.org/officeDocument/2006/relationships/image" Target="../media/image6.png"/><Relationship Id="rId7" Type="http://schemas.openxmlformats.org/officeDocument/2006/relationships/image" Target="../media/image10.png"/><Relationship Id="rId2" Type="http://schemas.openxmlformats.org/officeDocument/2006/relationships/image" Target="../media/image5.jpg"/><Relationship Id="rId1" Type="http://schemas.openxmlformats.org/officeDocument/2006/relationships/slideLayout" Target="../slideLayouts/slideLayout23.xml"/><Relationship Id="rId6" Type="http://schemas.openxmlformats.org/officeDocument/2006/relationships/image" Target="../media/image9.svg"/><Relationship Id="rId5" Type="http://schemas.openxmlformats.org/officeDocument/2006/relationships/image" Target="../media/image8.png"/><Relationship Id="rId10" Type="http://schemas.openxmlformats.org/officeDocument/2006/relationships/image" Target="../media/image13.svg"/><Relationship Id="rId4" Type="http://schemas.openxmlformats.org/officeDocument/2006/relationships/image" Target="../media/image7.svg"/><Relationship Id="rId9" Type="http://schemas.openxmlformats.org/officeDocument/2006/relationships/image" Target="../media/image12.png"/></Relationships>
</file>

<file path=ppt/slides/_rels/slide10.xml.rels><?xml version="1.0" encoding="UTF-8" standalone="yes"?>
<Relationships xmlns="http://schemas.openxmlformats.org/package/2006/relationships"><Relationship Id="rId3" Type="http://schemas.openxmlformats.org/officeDocument/2006/relationships/image" Target="../media/image32.svg"/><Relationship Id="rId7" Type="http://schemas.openxmlformats.org/officeDocument/2006/relationships/image" Target="../media/image9.svg"/><Relationship Id="rId2" Type="http://schemas.openxmlformats.org/officeDocument/2006/relationships/image" Target="../media/image31.png"/><Relationship Id="rId1" Type="http://schemas.openxmlformats.org/officeDocument/2006/relationships/slideLayout" Target="../slideLayouts/slideLayout32.xml"/><Relationship Id="rId6" Type="http://schemas.openxmlformats.org/officeDocument/2006/relationships/image" Target="../media/image8.png"/><Relationship Id="rId5" Type="http://schemas.openxmlformats.org/officeDocument/2006/relationships/image" Target="../media/image11.svg"/><Relationship Id="rId4" Type="http://schemas.openxmlformats.org/officeDocument/2006/relationships/image" Target="../media/image10.png"/></Relationships>
</file>

<file path=ppt/slides/_rels/slide11.xml.rels><?xml version="1.0" encoding="UTF-8" standalone="yes"?>
<Relationships xmlns="http://schemas.openxmlformats.org/package/2006/relationships"><Relationship Id="rId3" Type="http://schemas.openxmlformats.org/officeDocument/2006/relationships/image" Target="../media/image32.svg"/><Relationship Id="rId7" Type="http://schemas.openxmlformats.org/officeDocument/2006/relationships/image" Target="../media/image9.svg"/><Relationship Id="rId2" Type="http://schemas.openxmlformats.org/officeDocument/2006/relationships/image" Target="../media/image31.png"/><Relationship Id="rId1" Type="http://schemas.openxmlformats.org/officeDocument/2006/relationships/slideLayout" Target="../slideLayouts/slideLayout32.xml"/><Relationship Id="rId6" Type="http://schemas.openxmlformats.org/officeDocument/2006/relationships/image" Target="../media/image8.png"/><Relationship Id="rId5" Type="http://schemas.openxmlformats.org/officeDocument/2006/relationships/image" Target="../media/image11.svg"/><Relationship Id="rId4" Type="http://schemas.openxmlformats.org/officeDocument/2006/relationships/image" Target="../media/image10.png"/></Relationships>
</file>

<file path=ppt/slides/_rels/slide12.xml.rels><?xml version="1.0" encoding="UTF-8" standalone="yes"?>
<Relationships xmlns="http://schemas.openxmlformats.org/package/2006/relationships"><Relationship Id="rId3" Type="http://schemas.openxmlformats.org/officeDocument/2006/relationships/hyperlink" Target="https://www.vnteach.com/" TargetMode="External"/><Relationship Id="rId2" Type="http://schemas.openxmlformats.org/officeDocument/2006/relationships/notesSlide" Target="../notesSlides/notesSlide1.xml"/><Relationship Id="rId1" Type="http://schemas.openxmlformats.org/officeDocument/2006/relationships/slideLayout" Target="../slideLayouts/slideLayout25.xml"/><Relationship Id="rId4" Type="http://schemas.openxmlformats.org/officeDocument/2006/relationships/hyperlink" Target="https://forms.gle/LzVNwfMpYB9qH4JU6" TargetMode="External"/></Relationships>
</file>

<file path=ppt/slides/_rels/slide2.xml.rels><?xml version="1.0" encoding="UTF-8" standalone="yes"?>
<Relationships xmlns="http://schemas.openxmlformats.org/package/2006/relationships"><Relationship Id="rId3" Type="http://schemas.openxmlformats.org/officeDocument/2006/relationships/image" Target="../media/image15.svg"/><Relationship Id="rId7" Type="http://schemas.openxmlformats.org/officeDocument/2006/relationships/image" Target="../media/image17.svg"/><Relationship Id="rId2" Type="http://schemas.openxmlformats.org/officeDocument/2006/relationships/image" Target="../media/image14.png"/><Relationship Id="rId1" Type="http://schemas.openxmlformats.org/officeDocument/2006/relationships/slideLayout" Target="../slideLayouts/slideLayout23.xml"/><Relationship Id="rId6" Type="http://schemas.openxmlformats.org/officeDocument/2006/relationships/image" Target="../media/image16.png"/><Relationship Id="rId5" Type="http://schemas.openxmlformats.org/officeDocument/2006/relationships/image" Target="../media/image13.svg"/><Relationship Id="rId4" Type="http://schemas.openxmlformats.org/officeDocument/2006/relationships/image" Target="../media/image12.png"/></Relationships>
</file>

<file path=ppt/slides/_rels/slide3.xml.rels><?xml version="1.0" encoding="UTF-8" standalone="yes"?>
<Relationships xmlns="http://schemas.openxmlformats.org/package/2006/relationships"><Relationship Id="rId2" Type="http://schemas.openxmlformats.org/officeDocument/2006/relationships/image" Target="../media/image18.jpeg"/><Relationship Id="rId1" Type="http://schemas.openxmlformats.org/officeDocument/2006/relationships/slideLayout" Target="../slideLayouts/slideLayout23.xml"/></Relationships>
</file>

<file path=ppt/slides/_rels/slide4.xml.rels><?xml version="1.0" encoding="UTF-8" standalone="yes"?>
<Relationships xmlns="http://schemas.openxmlformats.org/package/2006/relationships"><Relationship Id="rId3" Type="http://schemas.openxmlformats.org/officeDocument/2006/relationships/image" Target="../media/image15.svg"/><Relationship Id="rId7" Type="http://schemas.openxmlformats.org/officeDocument/2006/relationships/image" Target="../media/image17.svg"/><Relationship Id="rId2" Type="http://schemas.openxmlformats.org/officeDocument/2006/relationships/image" Target="../media/image14.png"/><Relationship Id="rId1" Type="http://schemas.openxmlformats.org/officeDocument/2006/relationships/slideLayout" Target="../slideLayouts/slideLayout23.xml"/><Relationship Id="rId6" Type="http://schemas.openxmlformats.org/officeDocument/2006/relationships/image" Target="../media/image16.png"/><Relationship Id="rId5" Type="http://schemas.openxmlformats.org/officeDocument/2006/relationships/image" Target="../media/image13.svg"/><Relationship Id="rId4" Type="http://schemas.openxmlformats.org/officeDocument/2006/relationships/image" Target="../media/image12.png"/></Relationships>
</file>

<file path=ppt/slides/_rels/slide5.xml.rels><?xml version="1.0" encoding="UTF-8" standalone="yes"?>
<Relationships xmlns="http://schemas.openxmlformats.org/package/2006/relationships"><Relationship Id="rId8" Type="http://schemas.openxmlformats.org/officeDocument/2006/relationships/slide" Target="slide8.xml"/><Relationship Id="rId13" Type="http://schemas.openxmlformats.org/officeDocument/2006/relationships/image" Target="../media/image24.png"/><Relationship Id="rId3" Type="http://schemas.openxmlformats.org/officeDocument/2006/relationships/slideLayout" Target="../slideLayouts/slideLayout27.xml"/><Relationship Id="rId7" Type="http://schemas.openxmlformats.org/officeDocument/2006/relationships/slide" Target="slide7.xml"/><Relationship Id="rId12" Type="http://schemas.openxmlformats.org/officeDocument/2006/relationships/image" Target="../media/image23.gif"/><Relationship Id="rId2" Type="http://schemas.openxmlformats.org/officeDocument/2006/relationships/audio" Target="../media/media1.wav"/><Relationship Id="rId1" Type="http://schemas.microsoft.com/office/2007/relationships/media" Target="../media/media1.wav"/><Relationship Id="rId6" Type="http://schemas.openxmlformats.org/officeDocument/2006/relationships/slide" Target="slide6.xml"/><Relationship Id="rId11" Type="http://schemas.openxmlformats.org/officeDocument/2006/relationships/image" Target="../media/image22.gif"/><Relationship Id="rId5" Type="http://schemas.openxmlformats.org/officeDocument/2006/relationships/image" Target="../media/image20.png"/><Relationship Id="rId10" Type="http://schemas.openxmlformats.org/officeDocument/2006/relationships/image" Target="../media/image21.gif"/><Relationship Id="rId4" Type="http://schemas.openxmlformats.org/officeDocument/2006/relationships/image" Target="../media/image19.png"/><Relationship Id="rId9" Type="http://schemas.openxmlformats.org/officeDocument/2006/relationships/slide" Target="slide9.xml"/></Relationships>
</file>

<file path=ppt/slides/_rels/slide6.xml.rels><?xml version="1.0" encoding="UTF-8" standalone="yes"?>
<Relationships xmlns="http://schemas.openxmlformats.org/package/2006/relationships"><Relationship Id="rId3" Type="http://schemas.openxmlformats.org/officeDocument/2006/relationships/slide" Target="slide5.xml"/><Relationship Id="rId2" Type="http://schemas.openxmlformats.org/officeDocument/2006/relationships/image" Target="../media/image25.gif"/><Relationship Id="rId1" Type="http://schemas.openxmlformats.org/officeDocument/2006/relationships/slideLayout" Target="../slideLayouts/slideLayout27.xml"/></Relationships>
</file>

<file path=ppt/slides/_rels/slide7.xml.rels><?xml version="1.0" encoding="UTF-8" standalone="yes"?>
<Relationships xmlns="http://schemas.openxmlformats.org/package/2006/relationships"><Relationship Id="rId3" Type="http://schemas.openxmlformats.org/officeDocument/2006/relationships/slide" Target="slide5.xml"/><Relationship Id="rId2" Type="http://schemas.openxmlformats.org/officeDocument/2006/relationships/image" Target="../media/image25.gif"/><Relationship Id="rId1" Type="http://schemas.openxmlformats.org/officeDocument/2006/relationships/slideLayout" Target="../slideLayouts/slideLayout27.xml"/><Relationship Id="rId4" Type="http://schemas.openxmlformats.org/officeDocument/2006/relationships/image" Target="../media/image26.png"/></Relationships>
</file>

<file path=ppt/slides/_rels/slide8.xml.rels><?xml version="1.0" encoding="UTF-8" standalone="yes"?>
<Relationships xmlns="http://schemas.openxmlformats.org/package/2006/relationships"><Relationship Id="rId3" Type="http://schemas.openxmlformats.org/officeDocument/2006/relationships/slide" Target="slide5.xml"/><Relationship Id="rId2" Type="http://schemas.openxmlformats.org/officeDocument/2006/relationships/image" Target="../media/image25.gif"/><Relationship Id="rId1" Type="http://schemas.openxmlformats.org/officeDocument/2006/relationships/slideLayout" Target="../slideLayouts/slideLayout27.xml"/></Relationships>
</file>

<file path=ppt/slides/_rels/slide9.xml.rels><?xml version="1.0" encoding="UTF-8" standalone="yes"?>
<Relationships xmlns="http://schemas.openxmlformats.org/package/2006/relationships"><Relationship Id="rId3" Type="http://schemas.openxmlformats.org/officeDocument/2006/relationships/slide" Target="slide5.xml"/><Relationship Id="rId7" Type="http://schemas.openxmlformats.org/officeDocument/2006/relationships/image" Target="../media/image30.png"/><Relationship Id="rId2" Type="http://schemas.openxmlformats.org/officeDocument/2006/relationships/image" Target="../media/image25.gif"/><Relationship Id="rId1" Type="http://schemas.openxmlformats.org/officeDocument/2006/relationships/slideLayout" Target="../slideLayouts/slideLayout27.xml"/><Relationship Id="rId6" Type="http://schemas.openxmlformats.org/officeDocument/2006/relationships/image" Target="../media/image29.jpeg"/><Relationship Id="rId5" Type="http://schemas.openxmlformats.org/officeDocument/2006/relationships/image" Target="../media/image28.jpeg"/><Relationship Id="rId4" Type="http://schemas.openxmlformats.org/officeDocument/2006/relationships/image" Target="../media/image27.pn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 name="Picture 23"/>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9857" y="0"/>
            <a:ext cx="12225961" cy="6858000"/>
          </a:xfrm>
          <a:prstGeom prst="rect">
            <a:avLst/>
          </a:prstGeom>
        </p:spPr>
      </p:pic>
      <p:grpSp>
        <p:nvGrpSpPr>
          <p:cNvPr id="5" name="Group 5"/>
          <p:cNvGrpSpPr/>
          <p:nvPr/>
        </p:nvGrpSpPr>
        <p:grpSpPr>
          <a:xfrm>
            <a:off x="2073596" y="1200073"/>
            <a:ext cx="8044809" cy="4457855"/>
            <a:chOff x="0" y="0"/>
            <a:chExt cx="2850029" cy="1579282"/>
          </a:xfrm>
        </p:grpSpPr>
        <p:sp>
          <p:nvSpPr>
            <p:cNvPr id="6" name="Freeform 6"/>
            <p:cNvSpPr/>
            <p:nvPr/>
          </p:nvSpPr>
          <p:spPr>
            <a:xfrm>
              <a:off x="0" y="0"/>
              <a:ext cx="2850029" cy="1579282"/>
            </a:xfrm>
            <a:custGeom>
              <a:avLst/>
              <a:gdLst/>
              <a:ahLst/>
              <a:cxnLst/>
              <a:rect l="l" t="t" r="r" b="b"/>
              <a:pathLst>
                <a:path w="2850029" h="1579282">
                  <a:moveTo>
                    <a:pt x="32720" y="0"/>
                  </a:moveTo>
                  <a:lnTo>
                    <a:pt x="2817309" y="0"/>
                  </a:lnTo>
                  <a:cubicBezTo>
                    <a:pt x="2835380" y="0"/>
                    <a:pt x="2850029" y="14649"/>
                    <a:pt x="2850029" y="32720"/>
                  </a:cubicBezTo>
                  <a:lnTo>
                    <a:pt x="2850029" y="1546562"/>
                  </a:lnTo>
                  <a:cubicBezTo>
                    <a:pt x="2850029" y="1564633"/>
                    <a:pt x="2835380" y="1579282"/>
                    <a:pt x="2817309" y="1579282"/>
                  </a:cubicBezTo>
                  <a:lnTo>
                    <a:pt x="32720" y="1579282"/>
                  </a:lnTo>
                  <a:cubicBezTo>
                    <a:pt x="14649" y="1579282"/>
                    <a:pt x="0" y="1564633"/>
                    <a:pt x="0" y="1546562"/>
                  </a:cubicBezTo>
                  <a:lnTo>
                    <a:pt x="0" y="32720"/>
                  </a:lnTo>
                  <a:cubicBezTo>
                    <a:pt x="0" y="14649"/>
                    <a:pt x="14649" y="0"/>
                    <a:pt x="32720" y="0"/>
                  </a:cubicBezTo>
                  <a:close/>
                </a:path>
              </a:pathLst>
            </a:custGeom>
            <a:solidFill>
              <a:srgbClr val="EFF1E7"/>
            </a:solidFill>
            <a:ln w="76200" cap="rnd">
              <a:solidFill>
                <a:srgbClr val="483A00"/>
              </a:solidFill>
              <a:prstDash val="solid"/>
              <a:round/>
            </a:ln>
          </p:spPr>
        </p:sp>
        <p:sp>
          <p:nvSpPr>
            <p:cNvPr id="7" name="TextBox 7"/>
            <p:cNvSpPr txBox="1"/>
            <p:nvPr/>
          </p:nvSpPr>
          <p:spPr>
            <a:xfrm>
              <a:off x="0" y="-38100"/>
              <a:ext cx="2850029" cy="1617382"/>
            </a:xfrm>
            <a:prstGeom prst="rect">
              <a:avLst/>
            </a:prstGeom>
          </p:spPr>
          <p:txBody>
            <a:bodyPr lIns="33867" tIns="33867" rIns="33867" bIns="33867" rtlCol="0" anchor="ctr"/>
            <a:lstStyle/>
            <a:p>
              <a:pPr algn="ctr">
                <a:lnSpc>
                  <a:spcPts val="1773"/>
                </a:lnSpc>
              </a:pPr>
              <a:endParaRPr sz="1200">
                <a:latin typeface="Calibri" panose="020F0502020204030204" pitchFamily="34" charset="0"/>
                <a:cs typeface="Calibri" panose="020F0502020204030204" pitchFamily="34" charset="0"/>
              </a:endParaRPr>
            </a:p>
          </p:txBody>
        </p:sp>
      </p:grpSp>
      <p:sp>
        <p:nvSpPr>
          <p:cNvPr id="8" name="Freeform 8"/>
          <p:cNvSpPr/>
          <p:nvPr/>
        </p:nvSpPr>
        <p:spPr>
          <a:xfrm rot="1173307">
            <a:off x="9674816" y="4996886"/>
            <a:ext cx="836629" cy="815333"/>
          </a:xfrm>
          <a:custGeom>
            <a:avLst/>
            <a:gdLst/>
            <a:ahLst/>
            <a:cxnLst/>
            <a:rect l="l" t="t" r="r" b="b"/>
            <a:pathLst>
              <a:path w="1254944" h="1223000">
                <a:moveTo>
                  <a:pt x="0" y="0"/>
                </a:moveTo>
                <a:lnTo>
                  <a:pt x="1254945" y="0"/>
                </a:lnTo>
                <a:lnTo>
                  <a:pt x="1254945" y="1223001"/>
                </a:lnTo>
                <a:lnTo>
                  <a:pt x="0" y="1223001"/>
                </a:lnTo>
                <a:lnTo>
                  <a:pt x="0" y="0"/>
                </a:lnTo>
                <a:close/>
              </a:path>
            </a:pathLst>
          </a:custGeom>
          <a:blipFill>
            <a:blip r:embed="rId3">
              <a:extLst>
                <a:ext uri="{96DAC541-7B7A-43D3-8B79-37D633B846F1}">
                  <asvg:svgBlip xmlns:asvg="http://schemas.microsoft.com/office/drawing/2016/SVG/main" r:embed="rId4"/>
                </a:ext>
              </a:extLst>
            </a:blip>
            <a:stretch>
              <a:fillRect/>
            </a:stretch>
          </a:blipFill>
        </p:spPr>
      </p:sp>
      <p:sp>
        <p:nvSpPr>
          <p:cNvPr id="10" name="Freeform 10"/>
          <p:cNvSpPr/>
          <p:nvPr/>
        </p:nvSpPr>
        <p:spPr>
          <a:xfrm rot="-211310">
            <a:off x="1660072" y="798344"/>
            <a:ext cx="1235517" cy="1231025"/>
          </a:xfrm>
          <a:custGeom>
            <a:avLst/>
            <a:gdLst/>
            <a:ahLst/>
            <a:cxnLst/>
            <a:rect l="l" t="t" r="r" b="b"/>
            <a:pathLst>
              <a:path w="1853276" h="1846537">
                <a:moveTo>
                  <a:pt x="0" y="0"/>
                </a:moveTo>
                <a:lnTo>
                  <a:pt x="1853276" y="0"/>
                </a:lnTo>
                <a:lnTo>
                  <a:pt x="1853276" y="1846537"/>
                </a:lnTo>
                <a:lnTo>
                  <a:pt x="0" y="1846537"/>
                </a:lnTo>
                <a:lnTo>
                  <a:pt x="0" y="0"/>
                </a:lnTo>
                <a:close/>
              </a:path>
            </a:pathLst>
          </a:custGeom>
          <a:blipFill>
            <a:blip r:embed="rId5">
              <a:extLst>
                <a:ext uri="{96DAC541-7B7A-43D3-8B79-37D633B846F1}">
                  <asvg:svgBlip xmlns:asvg="http://schemas.microsoft.com/office/drawing/2016/SVG/main" r:embed="rId6"/>
                </a:ext>
              </a:extLst>
            </a:blip>
            <a:stretch>
              <a:fillRect/>
            </a:stretch>
          </a:blipFill>
        </p:spPr>
      </p:sp>
      <p:sp>
        <p:nvSpPr>
          <p:cNvPr id="11" name="Freeform 11"/>
          <p:cNvSpPr/>
          <p:nvPr/>
        </p:nvSpPr>
        <p:spPr>
          <a:xfrm>
            <a:off x="1685052" y="4933885"/>
            <a:ext cx="1257142" cy="875428"/>
          </a:xfrm>
          <a:custGeom>
            <a:avLst/>
            <a:gdLst/>
            <a:ahLst/>
            <a:cxnLst/>
            <a:rect l="l" t="t" r="r" b="b"/>
            <a:pathLst>
              <a:path w="1885713" h="1313142">
                <a:moveTo>
                  <a:pt x="0" y="0"/>
                </a:moveTo>
                <a:lnTo>
                  <a:pt x="1885713" y="0"/>
                </a:lnTo>
                <a:lnTo>
                  <a:pt x="1885713" y="1313141"/>
                </a:lnTo>
                <a:lnTo>
                  <a:pt x="0" y="1313141"/>
                </a:lnTo>
                <a:lnTo>
                  <a:pt x="0" y="0"/>
                </a:lnTo>
                <a:close/>
              </a:path>
            </a:pathLst>
          </a:custGeom>
          <a:blipFill>
            <a:blip r:embed="rId7">
              <a:extLst>
                <a:ext uri="{96DAC541-7B7A-43D3-8B79-37D633B846F1}">
                  <asvg:svgBlip xmlns:asvg="http://schemas.microsoft.com/office/drawing/2016/SVG/main" r:embed="rId8"/>
                </a:ext>
              </a:extLst>
            </a:blip>
            <a:stretch>
              <a:fillRect/>
            </a:stretch>
          </a:blipFill>
        </p:spPr>
      </p:sp>
      <p:sp>
        <p:nvSpPr>
          <p:cNvPr id="12" name="TextBox 12"/>
          <p:cNvSpPr txBox="1"/>
          <p:nvPr/>
        </p:nvSpPr>
        <p:spPr>
          <a:xfrm>
            <a:off x="2092068" y="2703261"/>
            <a:ext cx="8044809" cy="1005340"/>
          </a:xfrm>
          <a:prstGeom prst="rect">
            <a:avLst/>
          </a:prstGeom>
        </p:spPr>
        <p:txBody>
          <a:bodyPr wrap="square" lIns="0" tIns="0" rIns="0" bIns="0" rtlCol="0" anchor="t">
            <a:spAutoFit/>
          </a:bodyPr>
          <a:lstStyle/>
          <a:p>
            <a:pPr algn="ctr">
              <a:lnSpc>
                <a:spcPts val="8172"/>
              </a:lnSpc>
            </a:pPr>
            <a:r>
              <a:rPr lang="en-US" sz="6400">
                <a:solidFill>
                  <a:srgbClr val="483A00"/>
                </a:solidFill>
                <a:latin typeface="Calibri" panose="020F0502020204030204" pitchFamily="34" charset="0"/>
                <a:ea typeface="Baloo Thambi"/>
                <a:cs typeface="Calibri" panose="020F0502020204030204" pitchFamily="34" charset="0"/>
                <a:sym typeface="Baloo Thambi"/>
              </a:rPr>
              <a:t>ÔN TẬP CHƯƠNG 2</a:t>
            </a:r>
          </a:p>
        </p:txBody>
      </p:sp>
      <p:sp>
        <p:nvSpPr>
          <p:cNvPr id="19" name="Freeform 19"/>
          <p:cNvSpPr/>
          <p:nvPr/>
        </p:nvSpPr>
        <p:spPr>
          <a:xfrm rot="403428">
            <a:off x="9125425" y="976938"/>
            <a:ext cx="1329205" cy="1371600"/>
          </a:xfrm>
          <a:custGeom>
            <a:avLst/>
            <a:gdLst/>
            <a:ahLst/>
            <a:cxnLst/>
            <a:rect l="l" t="t" r="r" b="b"/>
            <a:pathLst>
              <a:path w="1993808" h="2057400">
                <a:moveTo>
                  <a:pt x="0" y="0"/>
                </a:moveTo>
                <a:lnTo>
                  <a:pt x="1993808" y="0"/>
                </a:lnTo>
                <a:lnTo>
                  <a:pt x="1993808" y="2057400"/>
                </a:lnTo>
                <a:lnTo>
                  <a:pt x="0" y="2057400"/>
                </a:lnTo>
                <a:lnTo>
                  <a:pt x="0" y="0"/>
                </a:lnTo>
                <a:close/>
              </a:path>
            </a:pathLst>
          </a:custGeom>
          <a:blipFill>
            <a:blip r:embed="rId9">
              <a:extLst>
                <a:ext uri="{96DAC541-7B7A-43D3-8B79-37D633B846F1}">
                  <asvg:svgBlip xmlns:asvg="http://schemas.microsoft.com/office/drawing/2016/SVG/main" r:embed="rId10"/>
                </a:ext>
              </a:extLst>
            </a:blip>
            <a:stretch>
              <a:fillRect/>
            </a:stretch>
          </a:blipFill>
        </p:spPr>
      </p:sp>
      <p:sp>
        <p:nvSpPr>
          <p:cNvPr id="13" name="Title 1"/>
          <p:cNvSpPr txBox="1">
            <a:spLocks/>
          </p:cNvSpPr>
          <p:nvPr/>
        </p:nvSpPr>
        <p:spPr>
          <a:xfrm>
            <a:off x="4113149" y="-1"/>
            <a:ext cx="4015819" cy="1168541"/>
          </a:xfrm>
          <a:prstGeom prst="rect">
            <a:avLst/>
          </a:prstGeom>
          <a:solidFill>
            <a:schemeClr val="accent4">
              <a:lumMod val="20000"/>
              <a:lumOff val="80000"/>
            </a:schemeClr>
          </a:solidFill>
        </p:spPr>
        <p:txBody>
          <a:bodyPr anchor="ctr">
            <a:normAutofit fontScale="90000" lnSpcReduction="20000"/>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a:lnSpc>
                <a:spcPct val="114000"/>
              </a:lnSpc>
              <a:spcAft>
                <a:spcPts val="800"/>
              </a:spcAft>
            </a:pPr>
            <a:r>
              <a:rPr lang="en-US" sz="4800" b="1" dirty="0">
                <a:solidFill>
                  <a:srgbClr val="7030A0"/>
                </a:solidFill>
                <a:effectLst>
                  <a:outerShdw blurRad="38100" dist="38100" dir="2700000" algn="tl">
                    <a:srgbClr val="000000">
                      <a:alpha val="43137"/>
                    </a:srgbClr>
                  </a:outerShdw>
                </a:effectLst>
                <a:latin typeface="Calibri" panose="020F0502020204030204" pitchFamily="34" charset="0"/>
                <a:cs typeface="Calibri" panose="020F0502020204030204" pitchFamily="34" charset="0"/>
              </a:rPr>
              <a:t>SINH HỌC 12</a:t>
            </a:r>
            <a:br>
              <a:rPr lang="en-US" sz="4800" b="1" dirty="0">
                <a:solidFill>
                  <a:srgbClr val="7030A0"/>
                </a:solidFill>
                <a:effectLst>
                  <a:outerShdw blurRad="38100" dist="38100" dir="2700000" algn="tl">
                    <a:srgbClr val="000000">
                      <a:alpha val="43137"/>
                    </a:srgbClr>
                  </a:outerShdw>
                </a:effectLst>
                <a:latin typeface="Calibri" panose="020F0502020204030204" pitchFamily="34" charset="0"/>
                <a:cs typeface="Calibri" panose="020F0502020204030204" pitchFamily="34" charset="0"/>
              </a:rPr>
            </a:br>
            <a:r>
              <a:rPr lang="en-US" sz="3200" b="1" i="1" dirty="0" err="1">
                <a:solidFill>
                  <a:schemeClr val="accent5">
                    <a:lumMod val="75000"/>
                  </a:schemeClr>
                </a:solidFill>
                <a:effectLst>
                  <a:outerShdw blurRad="38100" dist="38100" dir="2700000" algn="tl">
                    <a:srgbClr val="000000">
                      <a:alpha val="43137"/>
                    </a:srgbClr>
                  </a:outerShdw>
                </a:effectLst>
                <a:latin typeface="Calibri" panose="020F0502020204030204" pitchFamily="34" charset="0"/>
                <a:cs typeface="Calibri" panose="020F0502020204030204" pitchFamily="34" charset="0"/>
              </a:rPr>
              <a:t>Bộ</a:t>
            </a:r>
            <a:r>
              <a:rPr lang="en-US" sz="3200" b="1" i="1" dirty="0">
                <a:solidFill>
                  <a:schemeClr val="accent5">
                    <a:lumMod val="75000"/>
                  </a:schemeClr>
                </a:solidFill>
                <a:effectLst>
                  <a:outerShdw blurRad="38100" dist="38100" dir="2700000" algn="tl">
                    <a:srgbClr val="000000">
                      <a:alpha val="43137"/>
                    </a:srgbClr>
                  </a:outerShdw>
                </a:effectLst>
                <a:latin typeface="Calibri" panose="020F0502020204030204" pitchFamily="34" charset="0"/>
                <a:cs typeface="Calibri" panose="020F0502020204030204" pitchFamily="34" charset="0"/>
              </a:rPr>
              <a:t> </a:t>
            </a:r>
            <a:r>
              <a:rPr lang="en-US" sz="3200" b="1" i="1" dirty="0" err="1">
                <a:solidFill>
                  <a:schemeClr val="accent5">
                    <a:lumMod val="75000"/>
                  </a:schemeClr>
                </a:solidFill>
                <a:effectLst>
                  <a:outerShdw blurRad="38100" dist="38100" dir="2700000" algn="tl">
                    <a:srgbClr val="000000">
                      <a:alpha val="43137"/>
                    </a:srgbClr>
                  </a:outerShdw>
                </a:effectLst>
                <a:latin typeface="Calibri" panose="020F0502020204030204" pitchFamily="34" charset="0"/>
                <a:cs typeface="Calibri" panose="020F0502020204030204" pitchFamily="34" charset="0"/>
              </a:rPr>
              <a:t>Chân</a:t>
            </a:r>
            <a:r>
              <a:rPr lang="en-US" sz="3200" b="1" i="1" dirty="0">
                <a:solidFill>
                  <a:schemeClr val="accent5">
                    <a:lumMod val="75000"/>
                  </a:schemeClr>
                </a:solidFill>
                <a:effectLst>
                  <a:outerShdw blurRad="38100" dist="38100" dir="2700000" algn="tl">
                    <a:srgbClr val="000000">
                      <a:alpha val="43137"/>
                    </a:srgbClr>
                  </a:outerShdw>
                </a:effectLst>
                <a:latin typeface="Calibri" panose="020F0502020204030204" pitchFamily="34" charset="0"/>
                <a:cs typeface="Calibri" panose="020F0502020204030204" pitchFamily="34" charset="0"/>
              </a:rPr>
              <a:t> </a:t>
            </a:r>
            <a:r>
              <a:rPr lang="en-US" sz="3200" b="1" i="1" dirty="0" err="1">
                <a:solidFill>
                  <a:schemeClr val="accent5">
                    <a:lumMod val="75000"/>
                  </a:schemeClr>
                </a:solidFill>
                <a:effectLst>
                  <a:outerShdw blurRad="38100" dist="38100" dir="2700000" algn="tl">
                    <a:srgbClr val="000000">
                      <a:alpha val="43137"/>
                    </a:srgbClr>
                  </a:outerShdw>
                </a:effectLst>
                <a:latin typeface="Calibri" panose="020F0502020204030204" pitchFamily="34" charset="0"/>
                <a:cs typeface="Calibri" panose="020F0502020204030204" pitchFamily="34" charset="0"/>
              </a:rPr>
              <a:t>trời</a:t>
            </a:r>
            <a:r>
              <a:rPr lang="en-US" sz="3200" b="1" i="1" dirty="0">
                <a:solidFill>
                  <a:schemeClr val="accent5">
                    <a:lumMod val="75000"/>
                  </a:schemeClr>
                </a:solidFill>
                <a:effectLst>
                  <a:outerShdw blurRad="38100" dist="38100" dir="2700000" algn="tl">
                    <a:srgbClr val="000000">
                      <a:alpha val="43137"/>
                    </a:srgbClr>
                  </a:outerShdw>
                </a:effectLst>
                <a:latin typeface="Calibri" panose="020F0502020204030204" pitchFamily="34" charset="0"/>
                <a:cs typeface="Calibri" panose="020F0502020204030204" pitchFamily="34" charset="0"/>
              </a:rPr>
              <a:t> </a:t>
            </a:r>
            <a:r>
              <a:rPr lang="en-US" sz="3200" b="1" i="1" dirty="0" err="1">
                <a:solidFill>
                  <a:schemeClr val="accent5">
                    <a:lumMod val="75000"/>
                  </a:schemeClr>
                </a:solidFill>
                <a:effectLst>
                  <a:outerShdw blurRad="38100" dist="38100" dir="2700000" algn="tl">
                    <a:srgbClr val="000000">
                      <a:alpha val="43137"/>
                    </a:srgbClr>
                  </a:outerShdw>
                </a:effectLst>
                <a:latin typeface="Calibri" panose="020F0502020204030204" pitchFamily="34" charset="0"/>
                <a:cs typeface="Calibri" panose="020F0502020204030204" pitchFamily="34" charset="0"/>
              </a:rPr>
              <a:t>sáng</a:t>
            </a:r>
            <a:r>
              <a:rPr lang="en-US" sz="3200" b="1" i="1" dirty="0">
                <a:solidFill>
                  <a:schemeClr val="accent5">
                    <a:lumMod val="75000"/>
                  </a:schemeClr>
                </a:solidFill>
                <a:effectLst>
                  <a:outerShdw blurRad="38100" dist="38100" dir="2700000" algn="tl">
                    <a:srgbClr val="000000">
                      <a:alpha val="43137"/>
                    </a:srgbClr>
                  </a:outerShdw>
                </a:effectLst>
                <a:latin typeface="Calibri" panose="020F0502020204030204" pitchFamily="34" charset="0"/>
                <a:cs typeface="Calibri" panose="020F0502020204030204" pitchFamily="34" charset="0"/>
              </a:rPr>
              <a:t> </a:t>
            </a:r>
            <a:r>
              <a:rPr lang="en-US" sz="3200" b="1" i="1" dirty="0" err="1">
                <a:solidFill>
                  <a:schemeClr val="accent5">
                    <a:lumMod val="75000"/>
                  </a:schemeClr>
                </a:solidFill>
                <a:effectLst>
                  <a:outerShdw blurRad="38100" dist="38100" dir="2700000" algn="tl">
                    <a:srgbClr val="000000">
                      <a:alpha val="43137"/>
                    </a:srgbClr>
                  </a:outerShdw>
                </a:effectLst>
                <a:latin typeface="Calibri" panose="020F0502020204030204" pitchFamily="34" charset="0"/>
                <a:cs typeface="Calibri" panose="020F0502020204030204" pitchFamily="34" charset="0"/>
              </a:rPr>
              <a:t>tạo</a:t>
            </a:r>
            <a:endParaRPr lang="en-US" sz="2933" b="1" i="1" dirty="0">
              <a:solidFill>
                <a:schemeClr val="accent5">
                  <a:lumMod val="75000"/>
                </a:schemeClr>
              </a:solidFill>
              <a:effectLst>
                <a:outerShdw blurRad="38100" dist="38100" dir="2700000" algn="tl">
                  <a:srgbClr val="000000">
                    <a:alpha val="43137"/>
                  </a:srgbClr>
                </a:outerShdw>
              </a:effectLst>
              <a:latin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3155108613"/>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3"/>
          <p:cNvGrpSpPr/>
          <p:nvPr/>
        </p:nvGrpSpPr>
        <p:grpSpPr>
          <a:xfrm>
            <a:off x="289483" y="279400"/>
            <a:ext cx="11546917" cy="6399687"/>
            <a:chOff x="0" y="0"/>
            <a:chExt cx="4513182" cy="2288374"/>
          </a:xfrm>
        </p:grpSpPr>
        <p:sp>
          <p:nvSpPr>
            <p:cNvPr id="4" name="Freeform 4"/>
            <p:cNvSpPr/>
            <p:nvPr/>
          </p:nvSpPr>
          <p:spPr>
            <a:xfrm>
              <a:off x="0" y="0"/>
              <a:ext cx="4513182" cy="2288374"/>
            </a:xfrm>
            <a:custGeom>
              <a:avLst/>
              <a:gdLst/>
              <a:ahLst/>
              <a:cxnLst/>
              <a:rect l="l" t="t" r="r" b="b"/>
              <a:pathLst>
                <a:path w="4513182" h="2288374">
                  <a:moveTo>
                    <a:pt x="24327" y="0"/>
                  </a:moveTo>
                  <a:lnTo>
                    <a:pt x="4488855" y="0"/>
                  </a:lnTo>
                  <a:cubicBezTo>
                    <a:pt x="4502291" y="0"/>
                    <a:pt x="4513182" y="10891"/>
                    <a:pt x="4513182" y="24327"/>
                  </a:cubicBezTo>
                  <a:lnTo>
                    <a:pt x="4513182" y="2264047"/>
                  </a:lnTo>
                  <a:cubicBezTo>
                    <a:pt x="4513182" y="2277483"/>
                    <a:pt x="4502291" y="2288374"/>
                    <a:pt x="4488855" y="2288374"/>
                  </a:cubicBezTo>
                  <a:lnTo>
                    <a:pt x="24327" y="2288374"/>
                  </a:lnTo>
                  <a:cubicBezTo>
                    <a:pt x="10891" y="2288374"/>
                    <a:pt x="0" y="2277483"/>
                    <a:pt x="0" y="2264047"/>
                  </a:cubicBezTo>
                  <a:lnTo>
                    <a:pt x="0" y="24327"/>
                  </a:lnTo>
                  <a:cubicBezTo>
                    <a:pt x="0" y="10891"/>
                    <a:pt x="10891" y="0"/>
                    <a:pt x="24327" y="0"/>
                  </a:cubicBezTo>
                  <a:close/>
                </a:path>
              </a:pathLst>
            </a:custGeom>
            <a:solidFill>
              <a:srgbClr val="EFF1E7"/>
            </a:solidFill>
            <a:ln w="38100" cap="rnd">
              <a:solidFill>
                <a:srgbClr val="000000"/>
              </a:solidFill>
              <a:prstDash val="solid"/>
              <a:round/>
            </a:ln>
          </p:spPr>
        </p:sp>
        <p:sp>
          <p:nvSpPr>
            <p:cNvPr id="5" name="TextBox 5"/>
            <p:cNvSpPr txBox="1"/>
            <p:nvPr/>
          </p:nvSpPr>
          <p:spPr>
            <a:xfrm>
              <a:off x="0" y="-38100"/>
              <a:ext cx="4513182" cy="2326474"/>
            </a:xfrm>
            <a:prstGeom prst="rect">
              <a:avLst/>
            </a:prstGeom>
          </p:spPr>
          <p:txBody>
            <a:bodyPr lIns="33867" tIns="33867" rIns="33867" bIns="33867" rtlCol="0" anchor="ctr"/>
            <a:lstStyle/>
            <a:p>
              <a:pPr algn="ctr">
                <a:lnSpc>
                  <a:spcPts val="1773"/>
                </a:lnSpc>
              </a:pPr>
              <a:endParaRPr sz="1200">
                <a:latin typeface="Calibri" panose="020F0502020204030204" pitchFamily="34" charset="0"/>
                <a:cs typeface="Calibri" panose="020F0502020204030204" pitchFamily="34" charset="0"/>
              </a:endParaRPr>
            </a:p>
          </p:txBody>
        </p:sp>
      </p:grpSp>
      <p:sp>
        <p:nvSpPr>
          <p:cNvPr id="32" name="Freeform 32"/>
          <p:cNvSpPr/>
          <p:nvPr/>
        </p:nvSpPr>
        <p:spPr>
          <a:xfrm>
            <a:off x="-66118" y="-76200"/>
            <a:ext cx="1413883" cy="1637127"/>
          </a:xfrm>
          <a:custGeom>
            <a:avLst/>
            <a:gdLst/>
            <a:ahLst/>
            <a:cxnLst/>
            <a:rect l="l" t="t" r="r" b="b"/>
            <a:pathLst>
              <a:path w="2120824" h="2455691">
                <a:moveTo>
                  <a:pt x="0" y="0"/>
                </a:moveTo>
                <a:lnTo>
                  <a:pt x="2120824" y="0"/>
                </a:lnTo>
                <a:lnTo>
                  <a:pt x="2120824" y="2455690"/>
                </a:lnTo>
                <a:lnTo>
                  <a:pt x="0" y="2455690"/>
                </a:lnTo>
                <a:lnTo>
                  <a:pt x="0" y="0"/>
                </a:lnTo>
                <a:close/>
              </a:path>
            </a:pathLst>
          </a:custGeom>
          <a:blipFill>
            <a:blip r:embed="rId2">
              <a:extLst>
                <a:ext uri="{96DAC541-7B7A-43D3-8B79-37D633B846F1}">
                  <asvg:svgBlip xmlns:asvg="http://schemas.microsoft.com/office/drawing/2016/SVG/main" r:embed="rId3"/>
                </a:ext>
              </a:extLst>
            </a:blip>
            <a:stretch>
              <a:fillRect/>
            </a:stretch>
          </a:blipFill>
        </p:spPr>
      </p:sp>
      <p:sp>
        <p:nvSpPr>
          <p:cNvPr id="34" name="Freeform 34"/>
          <p:cNvSpPr/>
          <p:nvPr/>
        </p:nvSpPr>
        <p:spPr>
          <a:xfrm>
            <a:off x="-15923" y="5610507"/>
            <a:ext cx="1791440" cy="1247493"/>
          </a:xfrm>
          <a:custGeom>
            <a:avLst/>
            <a:gdLst/>
            <a:ahLst/>
            <a:cxnLst/>
            <a:rect l="l" t="t" r="r" b="b"/>
            <a:pathLst>
              <a:path w="2687160" h="1871240">
                <a:moveTo>
                  <a:pt x="0" y="0"/>
                </a:moveTo>
                <a:lnTo>
                  <a:pt x="2687160" y="0"/>
                </a:lnTo>
                <a:lnTo>
                  <a:pt x="2687160" y="1871240"/>
                </a:lnTo>
                <a:lnTo>
                  <a:pt x="0" y="1871240"/>
                </a:lnTo>
                <a:lnTo>
                  <a:pt x="0" y="0"/>
                </a:lnTo>
                <a:close/>
              </a:path>
            </a:pathLst>
          </a:custGeom>
          <a:blipFill>
            <a:blip r:embed="rId4">
              <a:extLst>
                <a:ext uri="{96DAC541-7B7A-43D3-8B79-37D633B846F1}">
                  <asvg:svgBlip xmlns:asvg="http://schemas.microsoft.com/office/drawing/2016/SVG/main" r:embed="rId5"/>
                </a:ext>
              </a:extLst>
            </a:blip>
            <a:stretch>
              <a:fillRect/>
            </a:stretch>
          </a:blipFill>
        </p:spPr>
      </p:sp>
      <p:grpSp>
        <p:nvGrpSpPr>
          <p:cNvPr id="47" name="Group 6"/>
          <p:cNvGrpSpPr/>
          <p:nvPr/>
        </p:nvGrpSpPr>
        <p:grpSpPr>
          <a:xfrm>
            <a:off x="1514022" y="158984"/>
            <a:ext cx="9442253" cy="1069097"/>
            <a:chOff x="0" y="0"/>
            <a:chExt cx="1406886" cy="159294"/>
          </a:xfrm>
        </p:grpSpPr>
        <p:sp>
          <p:nvSpPr>
            <p:cNvPr id="48" name="Freeform 7"/>
            <p:cNvSpPr/>
            <p:nvPr/>
          </p:nvSpPr>
          <p:spPr>
            <a:xfrm>
              <a:off x="0" y="0"/>
              <a:ext cx="1406886" cy="159294"/>
            </a:xfrm>
            <a:custGeom>
              <a:avLst/>
              <a:gdLst/>
              <a:ahLst/>
              <a:cxnLst/>
              <a:rect l="l" t="t" r="r" b="b"/>
              <a:pathLst>
                <a:path w="1406886" h="159294">
                  <a:moveTo>
                    <a:pt x="1406886" y="0"/>
                  </a:moveTo>
                  <a:lnTo>
                    <a:pt x="0" y="0"/>
                  </a:lnTo>
                  <a:lnTo>
                    <a:pt x="101600" y="79647"/>
                  </a:lnTo>
                  <a:lnTo>
                    <a:pt x="0" y="159294"/>
                  </a:lnTo>
                  <a:lnTo>
                    <a:pt x="1406886" y="159294"/>
                  </a:lnTo>
                  <a:lnTo>
                    <a:pt x="1305286" y="79647"/>
                  </a:lnTo>
                  <a:lnTo>
                    <a:pt x="1406886" y="0"/>
                  </a:lnTo>
                  <a:close/>
                </a:path>
              </a:pathLst>
            </a:custGeom>
            <a:solidFill>
              <a:srgbClr val="DBE0C2"/>
            </a:solidFill>
            <a:ln w="38100" cap="sq">
              <a:solidFill>
                <a:srgbClr val="000000"/>
              </a:solidFill>
              <a:prstDash val="solid"/>
              <a:miter/>
            </a:ln>
          </p:spPr>
        </p:sp>
        <p:sp>
          <p:nvSpPr>
            <p:cNvPr id="49" name="TextBox 8"/>
            <p:cNvSpPr txBox="1"/>
            <p:nvPr/>
          </p:nvSpPr>
          <p:spPr>
            <a:xfrm>
              <a:off x="88900" y="-38100"/>
              <a:ext cx="1229086" cy="197394"/>
            </a:xfrm>
            <a:prstGeom prst="rect">
              <a:avLst/>
            </a:prstGeom>
          </p:spPr>
          <p:txBody>
            <a:bodyPr lIns="33867" tIns="33867" rIns="33867" bIns="33867" rtlCol="0" anchor="ctr"/>
            <a:lstStyle/>
            <a:p>
              <a:pPr algn="ctr">
                <a:lnSpc>
                  <a:spcPts val="1773"/>
                </a:lnSpc>
              </a:pPr>
              <a:endParaRPr sz="1333">
                <a:latin typeface="Calibri" panose="020F0502020204030204" pitchFamily="34" charset="0"/>
                <a:cs typeface="Calibri" panose="020F0502020204030204" pitchFamily="34" charset="0"/>
              </a:endParaRPr>
            </a:p>
          </p:txBody>
        </p:sp>
      </p:grpSp>
      <p:sp>
        <p:nvSpPr>
          <p:cNvPr id="50" name="TextBox 12"/>
          <p:cNvSpPr txBox="1"/>
          <p:nvPr/>
        </p:nvSpPr>
        <p:spPr>
          <a:xfrm>
            <a:off x="2040688" y="506821"/>
            <a:ext cx="8044507" cy="738664"/>
          </a:xfrm>
          <a:prstGeom prst="rect">
            <a:avLst/>
          </a:prstGeom>
        </p:spPr>
        <p:txBody>
          <a:bodyPr lIns="0" tIns="0" rIns="0" bIns="0" rtlCol="0" anchor="t">
            <a:spAutoFit/>
          </a:bodyPr>
          <a:lstStyle/>
          <a:p>
            <a:pPr algn="ctr"/>
            <a:r>
              <a:rPr lang="en-US" sz="4800" dirty="0">
                <a:solidFill>
                  <a:srgbClr val="483A00"/>
                </a:solidFill>
                <a:latin typeface="Calibri" panose="020F0502020204030204" pitchFamily="34" charset="0"/>
                <a:ea typeface="Baloo Thambi"/>
                <a:cs typeface="Calibri" panose="020F0502020204030204" pitchFamily="34" charset="0"/>
                <a:sym typeface="Baloo Thambi"/>
              </a:rPr>
              <a:t>VẬN DỤNG</a:t>
            </a:r>
          </a:p>
        </p:txBody>
      </p:sp>
      <p:sp>
        <p:nvSpPr>
          <p:cNvPr id="33" name="Freeform 33"/>
          <p:cNvSpPr/>
          <p:nvPr/>
        </p:nvSpPr>
        <p:spPr>
          <a:xfrm rot="1347170">
            <a:off x="10825424" y="5553426"/>
            <a:ext cx="1366625" cy="1361655"/>
          </a:xfrm>
          <a:custGeom>
            <a:avLst/>
            <a:gdLst/>
            <a:ahLst/>
            <a:cxnLst/>
            <a:rect l="l" t="t" r="r" b="b"/>
            <a:pathLst>
              <a:path w="2049937" h="2042483">
                <a:moveTo>
                  <a:pt x="0" y="0"/>
                </a:moveTo>
                <a:lnTo>
                  <a:pt x="2049937" y="0"/>
                </a:lnTo>
                <a:lnTo>
                  <a:pt x="2049937" y="2042483"/>
                </a:lnTo>
                <a:lnTo>
                  <a:pt x="0" y="2042483"/>
                </a:lnTo>
                <a:lnTo>
                  <a:pt x="0" y="0"/>
                </a:lnTo>
                <a:close/>
              </a:path>
            </a:pathLst>
          </a:custGeom>
          <a:blipFill>
            <a:blip r:embed="rId6">
              <a:extLst>
                <a:ext uri="{96DAC541-7B7A-43D3-8B79-37D633B846F1}">
                  <asvg:svgBlip xmlns:asvg="http://schemas.microsoft.com/office/drawing/2016/SVG/main" r:embed="rId7"/>
                </a:ext>
              </a:extLst>
            </a:blip>
            <a:stretch>
              <a:fillRect/>
            </a:stretch>
          </a:blipFill>
        </p:spPr>
      </p:sp>
      <p:sp>
        <p:nvSpPr>
          <p:cNvPr id="8" name="Rectangle 7"/>
          <p:cNvSpPr/>
          <p:nvPr/>
        </p:nvSpPr>
        <p:spPr>
          <a:xfrm>
            <a:off x="928232" y="5222378"/>
            <a:ext cx="10471927" cy="954107"/>
          </a:xfrm>
          <a:prstGeom prst="rect">
            <a:avLst/>
          </a:prstGeom>
        </p:spPr>
        <p:txBody>
          <a:bodyPr wrap="square">
            <a:spAutoFit/>
          </a:bodyPr>
          <a:lstStyle/>
          <a:p>
            <a:r>
              <a:rPr lang="vi-VN" sz="2800" b="1" dirty="0">
                <a:solidFill>
                  <a:srgbClr val="FF0000"/>
                </a:solidFill>
                <a:latin typeface="Calibri" panose="020F0502020204030204" pitchFamily="34" charset="0"/>
                <a:ea typeface="Calibri" panose="020F0502020204030204" pitchFamily="34" charset="0"/>
                <a:cs typeface="Calibri" panose="020F0502020204030204" pitchFamily="34" charset="0"/>
              </a:rPr>
              <a:t>Hãy cho biết tác động từ môi trường theo cách nào có thể giúp giảm nhẹ triệu chứng bệnh? </a:t>
            </a:r>
            <a:endParaRPr lang="en-US" sz="2800" dirty="0">
              <a:solidFill>
                <a:srgbClr val="FF0000"/>
              </a:solidFill>
              <a:latin typeface="Calibri" panose="020F0502020204030204" pitchFamily="34" charset="0"/>
              <a:cs typeface="Calibri" panose="020F0502020204030204" pitchFamily="34" charset="0"/>
            </a:endParaRPr>
          </a:p>
        </p:txBody>
      </p:sp>
      <p:sp>
        <p:nvSpPr>
          <p:cNvPr id="2" name="Rectangle 1"/>
          <p:cNvSpPr/>
          <p:nvPr/>
        </p:nvSpPr>
        <p:spPr>
          <a:xfrm>
            <a:off x="626997" y="1413592"/>
            <a:ext cx="11074399" cy="3811364"/>
          </a:xfrm>
          <a:prstGeom prst="rect">
            <a:avLst/>
          </a:prstGeom>
        </p:spPr>
        <p:txBody>
          <a:bodyPr wrap="square">
            <a:spAutoFit/>
          </a:bodyPr>
          <a:lstStyle/>
          <a:p>
            <a:pPr indent="120233" algn="ctr">
              <a:lnSpc>
                <a:spcPct val="107000"/>
              </a:lnSpc>
              <a:spcBef>
                <a:spcPts val="200"/>
              </a:spcBef>
              <a:spcAft>
                <a:spcPts val="200"/>
              </a:spcAft>
            </a:pPr>
            <a:r>
              <a:rPr lang="en-US" sz="2800" i="1" dirty="0" err="1">
                <a:latin typeface="Calibri" panose="020F0502020204030204" pitchFamily="34" charset="0"/>
                <a:ea typeface="Calibri" panose="020F0502020204030204" pitchFamily="34" charset="0"/>
                <a:cs typeface="Calibri" panose="020F0502020204030204" pitchFamily="34" charset="0"/>
              </a:rPr>
              <a:t>Đọc</a:t>
            </a:r>
            <a:r>
              <a:rPr lang="en-US" sz="2800" i="1" dirty="0">
                <a:latin typeface="Calibri" panose="020F0502020204030204" pitchFamily="34" charset="0"/>
                <a:ea typeface="Calibri" panose="020F0502020204030204" pitchFamily="34" charset="0"/>
                <a:cs typeface="Calibri" panose="020F0502020204030204" pitchFamily="34" charset="0"/>
              </a:rPr>
              <a:t> </a:t>
            </a:r>
            <a:r>
              <a:rPr lang="en-US" sz="2800" i="1" dirty="0" err="1">
                <a:latin typeface="Calibri" panose="020F0502020204030204" pitchFamily="34" charset="0"/>
                <a:ea typeface="Calibri" panose="020F0502020204030204" pitchFamily="34" charset="0"/>
                <a:cs typeface="Calibri" panose="020F0502020204030204" pitchFamily="34" charset="0"/>
              </a:rPr>
              <a:t>đoạn</a:t>
            </a:r>
            <a:r>
              <a:rPr lang="en-US" sz="2800" i="1" dirty="0">
                <a:latin typeface="Calibri" panose="020F0502020204030204" pitchFamily="34" charset="0"/>
                <a:ea typeface="Calibri" panose="020F0502020204030204" pitchFamily="34" charset="0"/>
                <a:cs typeface="Calibri" panose="020F0502020204030204" pitchFamily="34" charset="0"/>
              </a:rPr>
              <a:t> </a:t>
            </a:r>
            <a:r>
              <a:rPr lang="en-US" sz="2800" i="1" dirty="0" err="1">
                <a:latin typeface="Calibri" panose="020F0502020204030204" pitchFamily="34" charset="0"/>
                <a:ea typeface="Calibri" panose="020F0502020204030204" pitchFamily="34" charset="0"/>
                <a:cs typeface="Calibri" panose="020F0502020204030204" pitchFamily="34" charset="0"/>
              </a:rPr>
              <a:t>thông</a:t>
            </a:r>
            <a:r>
              <a:rPr lang="en-US" sz="2800" i="1" dirty="0">
                <a:latin typeface="Calibri" panose="020F0502020204030204" pitchFamily="34" charset="0"/>
                <a:ea typeface="Calibri" panose="020F0502020204030204" pitchFamily="34" charset="0"/>
                <a:cs typeface="Calibri" panose="020F0502020204030204" pitchFamily="34" charset="0"/>
              </a:rPr>
              <a:t> tin </a:t>
            </a:r>
            <a:r>
              <a:rPr lang="en-US" sz="2800" i="1" dirty="0" err="1">
                <a:latin typeface="Calibri" panose="020F0502020204030204" pitchFamily="34" charset="0"/>
                <a:ea typeface="Calibri" panose="020F0502020204030204" pitchFamily="34" charset="0"/>
                <a:cs typeface="Calibri" panose="020F0502020204030204" pitchFamily="34" charset="0"/>
              </a:rPr>
              <a:t>sau</a:t>
            </a:r>
            <a:r>
              <a:rPr lang="en-US" sz="2800" i="1" dirty="0">
                <a:latin typeface="Calibri" panose="020F0502020204030204" pitchFamily="34" charset="0"/>
                <a:ea typeface="Calibri" panose="020F0502020204030204" pitchFamily="34" charset="0"/>
                <a:cs typeface="Calibri" panose="020F0502020204030204" pitchFamily="34" charset="0"/>
              </a:rPr>
              <a:t> </a:t>
            </a:r>
            <a:r>
              <a:rPr lang="en-US" sz="2800" i="1" dirty="0" err="1">
                <a:latin typeface="Calibri" panose="020F0502020204030204" pitchFamily="34" charset="0"/>
                <a:ea typeface="Calibri" panose="020F0502020204030204" pitchFamily="34" charset="0"/>
                <a:cs typeface="Calibri" panose="020F0502020204030204" pitchFamily="34" charset="0"/>
              </a:rPr>
              <a:t>và</a:t>
            </a:r>
            <a:r>
              <a:rPr lang="en-US" sz="2800" i="1" dirty="0">
                <a:latin typeface="Calibri" panose="020F0502020204030204" pitchFamily="34" charset="0"/>
                <a:ea typeface="Calibri" panose="020F0502020204030204" pitchFamily="34" charset="0"/>
                <a:cs typeface="Calibri" panose="020F0502020204030204" pitchFamily="34" charset="0"/>
              </a:rPr>
              <a:t> </a:t>
            </a:r>
            <a:r>
              <a:rPr lang="en-US" sz="2800" i="1" dirty="0" err="1">
                <a:latin typeface="Calibri" panose="020F0502020204030204" pitchFamily="34" charset="0"/>
                <a:ea typeface="Calibri" panose="020F0502020204030204" pitchFamily="34" charset="0"/>
                <a:cs typeface="Calibri" panose="020F0502020204030204" pitchFamily="34" charset="0"/>
              </a:rPr>
              <a:t>trả</a:t>
            </a:r>
            <a:r>
              <a:rPr lang="en-US" sz="2800" i="1" dirty="0">
                <a:latin typeface="Calibri" panose="020F0502020204030204" pitchFamily="34" charset="0"/>
                <a:ea typeface="Calibri" panose="020F0502020204030204" pitchFamily="34" charset="0"/>
                <a:cs typeface="Calibri" panose="020F0502020204030204" pitchFamily="34" charset="0"/>
              </a:rPr>
              <a:t> </a:t>
            </a:r>
            <a:r>
              <a:rPr lang="en-US" sz="2800" i="1" dirty="0" err="1">
                <a:latin typeface="Calibri" panose="020F0502020204030204" pitchFamily="34" charset="0"/>
                <a:ea typeface="Calibri" panose="020F0502020204030204" pitchFamily="34" charset="0"/>
                <a:cs typeface="Calibri" panose="020F0502020204030204" pitchFamily="34" charset="0"/>
              </a:rPr>
              <a:t>lời</a:t>
            </a:r>
            <a:r>
              <a:rPr lang="en-US" sz="2800" i="1" dirty="0">
                <a:latin typeface="Calibri" panose="020F0502020204030204" pitchFamily="34" charset="0"/>
                <a:ea typeface="Calibri" panose="020F0502020204030204" pitchFamily="34" charset="0"/>
                <a:cs typeface="Calibri" panose="020F0502020204030204" pitchFamily="34" charset="0"/>
              </a:rPr>
              <a:t> </a:t>
            </a:r>
            <a:r>
              <a:rPr lang="en-US" sz="2800" i="1" dirty="0" err="1">
                <a:latin typeface="Calibri" panose="020F0502020204030204" pitchFamily="34" charset="0"/>
                <a:ea typeface="Calibri" panose="020F0502020204030204" pitchFamily="34" charset="0"/>
                <a:cs typeface="Calibri" panose="020F0502020204030204" pitchFamily="34" charset="0"/>
              </a:rPr>
              <a:t>câu</a:t>
            </a:r>
            <a:r>
              <a:rPr lang="en-US" sz="2800" i="1" dirty="0">
                <a:latin typeface="Calibri" panose="020F0502020204030204" pitchFamily="34" charset="0"/>
                <a:ea typeface="Calibri" panose="020F0502020204030204" pitchFamily="34" charset="0"/>
                <a:cs typeface="Calibri" panose="020F0502020204030204" pitchFamily="34" charset="0"/>
              </a:rPr>
              <a:t> </a:t>
            </a:r>
            <a:r>
              <a:rPr lang="en-US" sz="2800" i="1" dirty="0" err="1">
                <a:latin typeface="Calibri" panose="020F0502020204030204" pitchFamily="34" charset="0"/>
                <a:ea typeface="Calibri" panose="020F0502020204030204" pitchFamily="34" charset="0"/>
                <a:cs typeface="Calibri" panose="020F0502020204030204" pitchFamily="34" charset="0"/>
              </a:rPr>
              <a:t>hỏi</a:t>
            </a:r>
            <a:r>
              <a:rPr lang="en-US" sz="2800" i="1" dirty="0">
                <a:latin typeface="Calibri" panose="020F0502020204030204" pitchFamily="34" charset="0"/>
                <a:ea typeface="Calibri" panose="020F0502020204030204" pitchFamily="34" charset="0"/>
                <a:cs typeface="Calibri" panose="020F0502020204030204" pitchFamily="34" charset="0"/>
              </a:rPr>
              <a:t>:</a:t>
            </a:r>
          </a:p>
          <a:p>
            <a:pPr indent="120233" algn="just">
              <a:lnSpc>
                <a:spcPct val="107000"/>
              </a:lnSpc>
              <a:spcBef>
                <a:spcPts val="200"/>
              </a:spcBef>
              <a:spcAft>
                <a:spcPts val="200"/>
              </a:spcAft>
            </a:pPr>
            <a:r>
              <a:rPr lang="en-US" sz="2800" dirty="0">
                <a:latin typeface="Calibri" panose="020F0502020204030204" pitchFamily="34" charset="0"/>
                <a:ea typeface="Calibri" panose="020F0502020204030204" pitchFamily="34" charset="0"/>
                <a:cs typeface="Calibri" panose="020F0502020204030204" pitchFamily="34" charset="0"/>
              </a:rPr>
              <a:t>“</a:t>
            </a:r>
            <a:r>
              <a:rPr lang="en-US" sz="2800" dirty="0" err="1">
                <a:latin typeface="Calibri" panose="020F0502020204030204" pitchFamily="34" charset="0"/>
                <a:ea typeface="Calibri" panose="020F0502020204030204" pitchFamily="34" charset="0"/>
                <a:cs typeface="Calibri" panose="020F0502020204030204" pitchFamily="34" charset="0"/>
              </a:rPr>
              <a:t>Bệnh</a:t>
            </a:r>
            <a:r>
              <a:rPr lang="en-US" sz="2800" dirty="0">
                <a:latin typeface="Calibri" panose="020F0502020204030204" pitchFamily="34" charset="0"/>
                <a:ea typeface="Calibri" panose="020F0502020204030204" pitchFamily="34" charset="0"/>
                <a:cs typeface="Calibri" panose="020F0502020204030204" pitchFamily="34" charset="0"/>
              </a:rPr>
              <a:t> </a:t>
            </a:r>
            <a:r>
              <a:rPr lang="en-US" sz="2800" dirty="0" err="1">
                <a:latin typeface="Calibri" panose="020F0502020204030204" pitchFamily="34" charset="0"/>
                <a:ea typeface="Calibri" panose="020F0502020204030204" pitchFamily="34" charset="0"/>
                <a:cs typeface="Calibri" panose="020F0502020204030204" pitchFamily="34" charset="0"/>
              </a:rPr>
              <a:t>Galactosemia</a:t>
            </a:r>
            <a:r>
              <a:rPr lang="en-US" sz="2800" dirty="0">
                <a:latin typeface="Calibri" panose="020F0502020204030204" pitchFamily="34" charset="0"/>
                <a:ea typeface="Calibri" panose="020F0502020204030204" pitchFamily="34" charset="0"/>
                <a:cs typeface="Calibri" panose="020F0502020204030204" pitchFamily="34" charset="0"/>
              </a:rPr>
              <a:t> hay </a:t>
            </a:r>
            <a:r>
              <a:rPr lang="en-US" sz="2800" dirty="0" err="1">
                <a:latin typeface="Calibri" panose="020F0502020204030204" pitchFamily="34" charset="0"/>
                <a:ea typeface="Calibri" panose="020F0502020204030204" pitchFamily="34" charset="0"/>
                <a:cs typeface="Calibri" panose="020F0502020204030204" pitchFamily="34" charset="0"/>
              </a:rPr>
              <a:t>còn</a:t>
            </a:r>
            <a:r>
              <a:rPr lang="en-US" sz="2800" dirty="0">
                <a:latin typeface="Calibri" panose="020F0502020204030204" pitchFamily="34" charset="0"/>
                <a:ea typeface="Calibri" panose="020F0502020204030204" pitchFamily="34" charset="0"/>
                <a:cs typeface="Calibri" panose="020F0502020204030204" pitchFamily="34" charset="0"/>
              </a:rPr>
              <a:t> </a:t>
            </a:r>
            <a:r>
              <a:rPr lang="en-US" sz="2800" dirty="0" err="1">
                <a:latin typeface="Calibri" panose="020F0502020204030204" pitchFamily="34" charset="0"/>
                <a:ea typeface="Calibri" panose="020F0502020204030204" pitchFamily="34" charset="0"/>
                <a:cs typeface="Calibri" panose="020F0502020204030204" pitchFamily="34" charset="0"/>
              </a:rPr>
              <a:t>có</a:t>
            </a:r>
            <a:r>
              <a:rPr lang="en-US" sz="2800" dirty="0">
                <a:latin typeface="Calibri" panose="020F0502020204030204" pitchFamily="34" charset="0"/>
                <a:ea typeface="Calibri" panose="020F0502020204030204" pitchFamily="34" charset="0"/>
                <a:cs typeface="Calibri" panose="020F0502020204030204" pitchFamily="34" charset="0"/>
              </a:rPr>
              <a:t> </a:t>
            </a:r>
            <a:r>
              <a:rPr lang="en-US" sz="2800" dirty="0" err="1">
                <a:latin typeface="Calibri" panose="020F0502020204030204" pitchFamily="34" charset="0"/>
                <a:ea typeface="Calibri" panose="020F0502020204030204" pitchFamily="34" charset="0"/>
                <a:cs typeface="Calibri" panose="020F0502020204030204" pitchFamily="34" charset="0"/>
              </a:rPr>
              <a:t>cách</a:t>
            </a:r>
            <a:r>
              <a:rPr lang="en-US" sz="2800" dirty="0">
                <a:latin typeface="Calibri" panose="020F0502020204030204" pitchFamily="34" charset="0"/>
                <a:ea typeface="Calibri" panose="020F0502020204030204" pitchFamily="34" charset="0"/>
                <a:cs typeface="Calibri" panose="020F0502020204030204" pitchFamily="34" charset="0"/>
              </a:rPr>
              <a:t> </a:t>
            </a:r>
            <a:r>
              <a:rPr lang="en-US" sz="2800" dirty="0" err="1">
                <a:latin typeface="Calibri" panose="020F0502020204030204" pitchFamily="34" charset="0"/>
                <a:ea typeface="Calibri" panose="020F0502020204030204" pitchFamily="34" charset="0"/>
                <a:cs typeface="Calibri" panose="020F0502020204030204" pitchFamily="34" charset="0"/>
              </a:rPr>
              <a:t>gọi</a:t>
            </a:r>
            <a:r>
              <a:rPr lang="en-US" sz="2800" dirty="0">
                <a:latin typeface="Calibri" panose="020F0502020204030204" pitchFamily="34" charset="0"/>
                <a:ea typeface="Calibri" panose="020F0502020204030204" pitchFamily="34" charset="0"/>
                <a:cs typeface="Calibri" panose="020F0502020204030204" pitchFamily="34" charset="0"/>
              </a:rPr>
              <a:t> </a:t>
            </a:r>
            <a:r>
              <a:rPr lang="en-US" sz="2800" dirty="0" err="1">
                <a:latin typeface="Calibri" panose="020F0502020204030204" pitchFamily="34" charset="0"/>
                <a:ea typeface="Calibri" panose="020F0502020204030204" pitchFamily="34" charset="0"/>
                <a:cs typeface="Calibri" panose="020F0502020204030204" pitchFamily="34" charset="0"/>
              </a:rPr>
              <a:t>khác</a:t>
            </a:r>
            <a:r>
              <a:rPr lang="en-US" sz="2800" dirty="0">
                <a:latin typeface="Calibri" panose="020F0502020204030204" pitchFamily="34" charset="0"/>
                <a:ea typeface="Calibri" panose="020F0502020204030204" pitchFamily="34" charset="0"/>
                <a:cs typeface="Calibri" panose="020F0502020204030204" pitchFamily="34" charset="0"/>
              </a:rPr>
              <a:t> </a:t>
            </a:r>
            <a:r>
              <a:rPr lang="en-US" sz="2800" dirty="0" err="1">
                <a:latin typeface="Calibri" panose="020F0502020204030204" pitchFamily="34" charset="0"/>
                <a:ea typeface="Calibri" panose="020F0502020204030204" pitchFamily="34" charset="0"/>
                <a:cs typeface="Calibri" panose="020F0502020204030204" pitchFamily="34" charset="0"/>
              </a:rPr>
              <a:t>là</a:t>
            </a:r>
            <a:r>
              <a:rPr lang="en-US" sz="2800" dirty="0">
                <a:latin typeface="Calibri" panose="020F0502020204030204" pitchFamily="34" charset="0"/>
                <a:ea typeface="Calibri" panose="020F0502020204030204" pitchFamily="34" charset="0"/>
                <a:cs typeface="Calibri" panose="020F0502020204030204" pitchFamily="34" charset="0"/>
              </a:rPr>
              <a:t> </a:t>
            </a:r>
            <a:r>
              <a:rPr lang="en-US" sz="2800" dirty="0" err="1">
                <a:latin typeface="Calibri" panose="020F0502020204030204" pitchFamily="34" charset="0"/>
                <a:ea typeface="Calibri" panose="020F0502020204030204" pitchFamily="34" charset="0"/>
                <a:cs typeface="Calibri" panose="020F0502020204030204" pitchFamily="34" charset="0"/>
              </a:rPr>
              <a:t>bệnh</a:t>
            </a:r>
            <a:r>
              <a:rPr lang="en-US" sz="2800" dirty="0">
                <a:latin typeface="Calibri" panose="020F0502020204030204" pitchFamily="34" charset="0"/>
                <a:ea typeface="Calibri" panose="020F0502020204030204" pitchFamily="34" charset="0"/>
                <a:cs typeface="Calibri" panose="020F0502020204030204" pitchFamily="34" charset="0"/>
              </a:rPr>
              <a:t> </a:t>
            </a:r>
            <a:r>
              <a:rPr lang="en-US" sz="2800" dirty="0" err="1">
                <a:latin typeface="Calibri" panose="020F0502020204030204" pitchFamily="34" charset="0"/>
                <a:ea typeface="Calibri" panose="020F0502020204030204" pitchFamily="34" charset="0"/>
                <a:cs typeface="Calibri" panose="020F0502020204030204" pitchFamily="34" charset="0"/>
              </a:rPr>
              <a:t>rối</a:t>
            </a:r>
            <a:r>
              <a:rPr lang="en-US" sz="2800" dirty="0">
                <a:latin typeface="Calibri" panose="020F0502020204030204" pitchFamily="34" charset="0"/>
                <a:ea typeface="Calibri" panose="020F0502020204030204" pitchFamily="34" charset="0"/>
                <a:cs typeface="Calibri" panose="020F0502020204030204" pitchFamily="34" charset="0"/>
              </a:rPr>
              <a:t> </a:t>
            </a:r>
            <a:r>
              <a:rPr lang="en-US" sz="2800" dirty="0" err="1">
                <a:latin typeface="Calibri" panose="020F0502020204030204" pitchFamily="34" charset="0"/>
                <a:ea typeface="Calibri" panose="020F0502020204030204" pitchFamily="34" charset="0"/>
                <a:cs typeface="Calibri" panose="020F0502020204030204" pitchFamily="34" charset="0"/>
              </a:rPr>
              <a:t>loạn</a:t>
            </a:r>
            <a:r>
              <a:rPr lang="en-US" sz="2800" dirty="0">
                <a:latin typeface="Calibri" panose="020F0502020204030204" pitchFamily="34" charset="0"/>
                <a:ea typeface="Calibri" panose="020F0502020204030204" pitchFamily="34" charset="0"/>
                <a:cs typeface="Calibri" panose="020F0502020204030204" pitchFamily="34" charset="0"/>
              </a:rPr>
              <a:t> </a:t>
            </a:r>
            <a:r>
              <a:rPr lang="en-US" sz="2800" dirty="0" err="1">
                <a:latin typeface="Calibri" panose="020F0502020204030204" pitchFamily="34" charset="0"/>
                <a:ea typeface="Calibri" panose="020F0502020204030204" pitchFamily="34" charset="0"/>
                <a:cs typeface="Calibri" panose="020F0502020204030204" pitchFamily="34" charset="0"/>
              </a:rPr>
              <a:t>chuyển</a:t>
            </a:r>
            <a:r>
              <a:rPr lang="en-US" sz="2800" dirty="0">
                <a:latin typeface="Calibri" panose="020F0502020204030204" pitchFamily="34" charset="0"/>
                <a:ea typeface="Calibri" panose="020F0502020204030204" pitchFamily="34" charset="0"/>
                <a:cs typeface="Calibri" panose="020F0502020204030204" pitchFamily="34" charset="0"/>
              </a:rPr>
              <a:t> </a:t>
            </a:r>
            <a:r>
              <a:rPr lang="en-US" sz="2800" dirty="0" err="1">
                <a:latin typeface="Calibri" panose="020F0502020204030204" pitchFamily="34" charset="0"/>
                <a:ea typeface="Calibri" panose="020F0502020204030204" pitchFamily="34" charset="0"/>
                <a:cs typeface="Calibri" panose="020F0502020204030204" pitchFamily="34" charset="0"/>
              </a:rPr>
              <a:t>hóa</a:t>
            </a:r>
            <a:r>
              <a:rPr lang="en-US" sz="2800" dirty="0">
                <a:latin typeface="Calibri" panose="020F0502020204030204" pitchFamily="34" charset="0"/>
                <a:ea typeface="Calibri" panose="020F0502020204030204" pitchFamily="34" charset="0"/>
                <a:cs typeface="Calibri" panose="020F0502020204030204" pitchFamily="34" charset="0"/>
              </a:rPr>
              <a:t> </a:t>
            </a:r>
            <a:r>
              <a:rPr lang="en-US" sz="2800" dirty="0" err="1">
                <a:latin typeface="Calibri" panose="020F0502020204030204" pitchFamily="34" charset="0"/>
                <a:ea typeface="Calibri" panose="020F0502020204030204" pitchFamily="34" charset="0"/>
                <a:cs typeface="Calibri" panose="020F0502020204030204" pitchFamily="34" charset="0"/>
              </a:rPr>
              <a:t>đường</a:t>
            </a:r>
            <a:r>
              <a:rPr lang="en-US" sz="2800" dirty="0">
                <a:latin typeface="Calibri" panose="020F0502020204030204" pitchFamily="34" charset="0"/>
                <a:ea typeface="Calibri" panose="020F0502020204030204" pitchFamily="34" charset="0"/>
                <a:cs typeface="Calibri" panose="020F0502020204030204" pitchFamily="34" charset="0"/>
              </a:rPr>
              <a:t> </a:t>
            </a:r>
            <a:r>
              <a:rPr lang="en-US" sz="2800" dirty="0" err="1">
                <a:latin typeface="Calibri" panose="020F0502020204030204" pitchFamily="34" charset="0"/>
                <a:ea typeface="Calibri" panose="020F0502020204030204" pitchFamily="34" charset="0"/>
                <a:cs typeface="Calibri" panose="020F0502020204030204" pitchFamily="34" charset="0"/>
              </a:rPr>
              <a:t>đơn</a:t>
            </a:r>
            <a:r>
              <a:rPr lang="en-US" sz="2800" dirty="0">
                <a:latin typeface="Calibri" panose="020F0502020204030204" pitchFamily="34" charset="0"/>
                <a:ea typeface="Calibri" panose="020F0502020204030204" pitchFamily="34" charset="0"/>
                <a:cs typeface="Calibri" panose="020F0502020204030204" pitchFamily="34" charset="0"/>
              </a:rPr>
              <a:t> </a:t>
            </a:r>
            <a:r>
              <a:rPr lang="en-US" sz="2800" dirty="0" err="1">
                <a:latin typeface="Calibri" panose="020F0502020204030204" pitchFamily="34" charset="0"/>
                <a:ea typeface="Calibri" panose="020F0502020204030204" pitchFamily="34" charset="0"/>
                <a:cs typeface="Calibri" panose="020F0502020204030204" pitchFamily="34" charset="0"/>
              </a:rPr>
              <a:t>được</a:t>
            </a:r>
            <a:r>
              <a:rPr lang="en-US" sz="2800" dirty="0">
                <a:latin typeface="Calibri" panose="020F0502020204030204" pitchFamily="34" charset="0"/>
                <a:ea typeface="Calibri" panose="020F0502020204030204" pitchFamily="34" charset="0"/>
                <a:cs typeface="Calibri" panose="020F0502020204030204" pitchFamily="34" charset="0"/>
              </a:rPr>
              <a:t> </a:t>
            </a:r>
            <a:r>
              <a:rPr lang="en-US" sz="2800" dirty="0" err="1">
                <a:latin typeface="Calibri" panose="020F0502020204030204" pitchFamily="34" charset="0"/>
                <a:ea typeface="Calibri" panose="020F0502020204030204" pitchFamily="34" charset="0"/>
                <a:cs typeface="Calibri" panose="020F0502020204030204" pitchFamily="34" charset="0"/>
              </a:rPr>
              <a:t>hiểu</a:t>
            </a:r>
            <a:r>
              <a:rPr lang="en-US" sz="2800" dirty="0">
                <a:latin typeface="Calibri" panose="020F0502020204030204" pitchFamily="34" charset="0"/>
                <a:ea typeface="Calibri" panose="020F0502020204030204" pitchFamily="34" charset="0"/>
                <a:cs typeface="Calibri" panose="020F0502020204030204" pitchFamily="34" charset="0"/>
              </a:rPr>
              <a:t> </a:t>
            </a:r>
            <a:r>
              <a:rPr lang="en-US" sz="2800" dirty="0" err="1">
                <a:latin typeface="Calibri" panose="020F0502020204030204" pitchFamily="34" charset="0"/>
                <a:ea typeface="Calibri" panose="020F0502020204030204" pitchFamily="34" charset="0"/>
                <a:cs typeface="Calibri" panose="020F0502020204030204" pitchFamily="34" charset="0"/>
              </a:rPr>
              <a:t>là</a:t>
            </a:r>
            <a:r>
              <a:rPr lang="en-US" sz="2800" dirty="0">
                <a:latin typeface="Calibri" panose="020F0502020204030204" pitchFamily="34" charset="0"/>
                <a:ea typeface="Calibri" panose="020F0502020204030204" pitchFamily="34" charset="0"/>
                <a:cs typeface="Calibri" panose="020F0502020204030204" pitchFamily="34" charset="0"/>
              </a:rPr>
              <a:t> </a:t>
            </a:r>
            <a:r>
              <a:rPr lang="en-US" sz="2800" dirty="0" err="1">
                <a:latin typeface="Calibri" panose="020F0502020204030204" pitchFamily="34" charset="0"/>
                <a:ea typeface="Calibri" panose="020F0502020204030204" pitchFamily="34" charset="0"/>
                <a:cs typeface="Calibri" panose="020F0502020204030204" pitchFamily="34" charset="0"/>
              </a:rPr>
              <a:t>thừa</a:t>
            </a:r>
            <a:r>
              <a:rPr lang="en-US" sz="2800" dirty="0">
                <a:latin typeface="Calibri" panose="020F0502020204030204" pitchFamily="34" charset="0"/>
                <a:ea typeface="Calibri" panose="020F0502020204030204" pitchFamily="34" charset="0"/>
                <a:cs typeface="Calibri" panose="020F0502020204030204" pitchFamily="34" charset="0"/>
              </a:rPr>
              <a:t> galactose </a:t>
            </a:r>
            <a:r>
              <a:rPr lang="en-US" sz="2800" dirty="0" err="1">
                <a:latin typeface="Calibri" panose="020F0502020204030204" pitchFamily="34" charset="0"/>
                <a:ea typeface="Calibri" panose="020F0502020204030204" pitchFamily="34" charset="0"/>
                <a:cs typeface="Calibri" panose="020F0502020204030204" pitchFamily="34" charset="0"/>
              </a:rPr>
              <a:t>trong</a:t>
            </a:r>
            <a:r>
              <a:rPr lang="en-US" sz="2800" dirty="0">
                <a:latin typeface="Calibri" panose="020F0502020204030204" pitchFamily="34" charset="0"/>
                <a:ea typeface="Calibri" panose="020F0502020204030204" pitchFamily="34" charset="0"/>
                <a:cs typeface="Calibri" panose="020F0502020204030204" pitchFamily="34" charset="0"/>
              </a:rPr>
              <a:t> </a:t>
            </a:r>
            <a:r>
              <a:rPr lang="en-US" sz="2800" dirty="0" err="1">
                <a:latin typeface="Calibri" panose="020F0502020204030204" pitchFamily="34" charset="0"/>
                <a:ea typeface="Calibri" panose="020F0502020204030204" pitchFamily="34" charset="0"/>
                <a:cs typeface="Calibri" panose="020F0502020204030204" pitchFamily="34" charset="0"/>
              </a:rPr>
              <a:t>máu</a:t>
            </a:r>
            <a:r>
              <a:rPr lang="en-US" sz="2800" dirty="0">
                <a:latin typeface="Calibri" panose="020F0502020204030204" pitchFamily="34" charset="0"/>
                <a:ea typeface="Calibri" panose="020F0502020204030204" pitchFamily="34" charset="0"/>
                <a:cs typeface="Calibri" panose="020F0502020204030204" pitchFamily="34" charset="0"/>
              </a:rPr>
              <a:t>. </a:t>
            </a:r>
            <a:r>
              <a:rPr lang="en-US" sz="2800" dirty="0" err="1">
                <a:latin typeface="Calibri" panose="020F0502020204030204" pitchFamily="34" charset="0"/>
                <a:ea typeface="Calibri" panose="020F0502020204030204" pitchFamily="34" charset="0"/>
                <a:cs typeface="Calibri" panose="020F0502020204030204" pitchFamily="34" charset="0"/>
              </a:rPr>
              <a:t>Đây</a:t>
            </a:r>
            <a:r>
              <a:rPr lang="en-US" sz="2800" dirty="0">
                <a:latin typeface="Calibri" panose="020F0502020204030204" pitchFamily="34" charset="0"/>
                <a:ea typeface="Calibri" panose="020F0502020204030204" pitchFamily="34" charset="0"/>
                <a:cs typeface="Calibri" panose="020F0502020204030204" pitchFamily="34" charset="0"/>
              </a:rPr>
              <a:t> </a:t>
            </a:r>
            <a:r>
              <a:rPr lang="en-US" sz="2800" dirty="0" err="1">
                <a:latin typeface="Calibri" panose="020F0502020204030204" pitchFamily="34" charset="0"/>
                <a:ea typeface="Calibri" panose="020F0502020204030204" pitchFamily="34" charset="0"/>
                <a:cs typeface="Calibri" panose="020F0502020204030204" pitchFamily="34" charset="0"/>
              </a:rPr>
              <a:t>là</a:t>
            </a:r>
            <a:r>
              <a:rPr lang="en-US" sz="2800" dirty="0">
                <a:latin typeface="Calibri" panose="020F0502020204030204" pitchFamily="34" charset="0"/>
                <a:ea typeface="Calibri" panose="020F0502020204030204" pitchFamily="34" charset="0"/>
                <a:cs typeface="Calibri" panose="020F0502020204030204" pitchFamily="34" charset="0"/>
              </a:rPr>
              <a:t> </a:t>
            </a:r>
            <a:r>
              <a:rPr lang="en-US" sz="2800" dirty="0" err="1">
                <a:latin typeface="Calibri" panose="020F0502020204030204" pitchFamily="34" charset="0"/>
                <a:ea typeface="Calibri" panose="020F0502020204030204" pitchFamily="34" charset="0"/>
                <a:cs typeface="Calibri" panose="020F0502020204030204" pitchFamily="34" charset="0"/>
              </a:rPr>
              <a:t>bệnh</a:t>
            </a:r>
            <a:r>
              <a:rPr lang="en-US" sz="2800" dirty="0">
                <a:latin typeface="Calibri" panose="020F0502020204030204" pitchFamily="34" charset="0"/>
                <a:ea typeface="Calibri" panose="020F0502020204030204" pitchFamily="34" charset="0"/>
                <a:cs typeface="Calibri" panose="020F0502020204030204" pitchFamily="34" charset="0"/>
              </a:rPr>
              <a:t> di </a:t>
            </a:r>
            <a:r>
              <a:rPr lang="en-US" sz="2800" dirty="0" err="1">
                <a:latin typeface="Calibri" panose="020F0502020204030204" pitchFamily="34" charset="0"/>
                <a:ea typeface="Calibri" panose="020F0502020204030204" pitchFamily="34" charset="0"/>
                <a:cs typeface="Calibri" panose="020F0502020204030204" pitchFamily="34" charset="0"/>
              </a:rPr>
              <a:t>truyền</a:t>
            </a:r>
            <a:r>
              <a:rPr lang="en-US" sz="2800" dirty="0">
                <a:latin typeface="Calibri" panose="020F0502020204030204" pitchFamily="34" charset="0"/>
                <a:ea typeface="Calibri" panose="020F0502020204030204" pitchFamily="34" charset="0"/>
                <a:cs typeface="Calibri" panose="020F0502020204030204" pitchFamily="34" charset="0"/>
              </a:rPr>
              <a:t> </a:t>
            </a:r>
            <a:r>
              <a:rPr lang="en-US" sz="2800" dirty="0" err="1">
                <a:latin typeface="Calibri" panose="020F0502020204030204" pitchFamily="34" charset="0"/>
                <a:ea typeface="Calibri" panose="020F0502020204030204" pitchFamily="34" charset="0"/>
                <a:cs typeface="Calibri" panose="020F0502020204030204" pitchFamily="34" charset="0"/>
              </a:rPr>
              <a:t>trên</a:t>
            </a:r>
            <a:r>
              <a:rPr lang="en-US" sz="2800" dirty="0">
                <a:latin typeface="Calibri" panose="020F0502020204030204" pitchFamily="34" charset="0"/>
                <a:ea typeface="Calibri" panose="020F0502020204030204" pitchFamily="34" charset="0"/>
                <a:cs typeface="Calibri" panose="020F0502020204030204" pitchFamily="34" charset="0"/>
              </a:rPr>
              <a:t> </a:t>
            </a:r>
            <a:r>
              <a:rPr lang="en-US" sz="2800" dirty="0" err="1">
                <a:latin typeface="Calibri" panose="020F0502020204030204" pitchFamily="34" charset="0"/>
                <a:ea typeface="Calibri" panose="020F0502020204030204" pitchFamily="34" charset="0"/>
                <a:cs typeface="Calibri" panose="020F0502020204030204" pitchFamily="34" charset="0"/>
              </a:rPr>
              <a:t>tính</a:t>
            </a:r>
            <a:r>
              <a:rPr lang="en-US" sz="2800" dirty="0">
                <a:latin typeface="Calibri" panose="020F0502020204030204" pitchFamily="34" charset="0"/>
                <a:ea typeface="Calibri" panose="020F0502020204030204" pitchFamily="34" charset="0"/>
                <a:cs typeface="Calibri" panose="020F0502020204030204" pitchFamily="34" charset="0"/>
              </a:rPr>
              <a:t> </a:t>
            </a:r>
            <a:r>
              <a:rPr lang="en-US" sz="2800" dirty="0" err="1">
                <a:latin typeface="Calibri" panose="020F0502020204030204" pitchFamily="34" charset="0"/>
                <a:ea typeface="Calibri" panose="020F0502020204030204" pitchFamily="34" charset="0"/>
                <a:cs typeface="Calibri" panose="020F0502020204030204" pitchFamily="34" charset="0"/>
              </a:rPr>
              <a:t>trạng</a:t>
            </a:r>
            <a:r>
              <a:rPr lang="en-US" sz="2800" dirty="0">
                <a:latin typeface="Calibri" panose="020F0502020204030204" pitchFamily="34" charset="0"/>
                <a:ea typeface="Calibri" panose="020F0502020204030204" pitchFamily="34" charset="0"/>
                <a:cs typeface="Calibri" panose="020F0502020204030204" pitchFamily="34" charset="0"/>
              </a:rPr>
              <a:t> </a:t>
            </a:r>
            <a:r>
              <a:rPr lang="en-US" sz="2800" dirty="0" err="1">
                <a:latin typeface="Calibri" panose="020F0502020204030204" pitchFamily="34" charset="0"/>
                <a:ea typeface="Calibri" panose="020F0502020204030204" pitchFamily="34" charset="0"/>
                <a:cs typeface="Calibri" panose="020F0502020204030204" pitchFamily="34" charset="0"/>
              </a:rPr>
              <a:t>lặn</a:t>
            </a:r>
            <a:r>
              <a:rPr lang="en-US" sz="2800" dirty="0">
                <a:latin typeface="Calibri" panose="020F0502020204030204" pitchFamily="34" charset="0"/>
                <a:ea typeface="Calibri" panose="020F0502020204030204" pitchFamily="34" charset="0"/>
                <a:cs typeface="Calibri" panose="020F0502020204030204" pitchFamily="34" charset="0"/>
              </a:rPr>
              <a:t>, </a:t>
            </a:r>
            <a:r>
              <a:rPr lang="en-US" sz="2800" dirty="0" err="1">
                <a:latin typeface="Calibri" panose="020F0502020204030204" pitchFamily="34" charset="0"/>
                <a:ea typeface="Calibri" panose="020F0502020204030204" pitchFamily="34" charset="0"/>
                <a:cs typeface="Calibri" panose="020F0502020204030204" pitchFamily="34" charset="0"/>
              </a:rPr>
              <a:t>làm</a:t>
            </a:r>
            <a:r>
              <a:rPr lang="en-US" sz="2800" dirty="0">
                <a:latin typeface="Calibri" panose="020F0502020204030204" pitchFamily="34" charset="0"/>
                <a:ea typeface="Calibri" panose="020F0502020204030204" pitchFamily="34" charset="0"/>
                <a:cs typeface="Calibri" panose="020F0502020204030204" pitchFamily="34" charset="0"/>
              </a:rPr>
              <a:t> </a:t>
            </a:r>
            <a:r>
              <a:rPr lang="en-US" sz="2800" dirty="0" err="1">
                <a:latin typeface="Calibri" panose="020F0502020204030204" pitchFamily="34" charset="0"/>
                <a:ea typeface="Calibri" panose="020F0502020204030204" pitchFamily="34" charset="0"/>
                <a:cs typeface="Calibri" panose="020F0502020204030204" pitchFamily="34" charset="0"/>
              </a:rPr>
              <a:t>mất</a:t>
            </a:r>
            <a:r>
              <a:rPr lang="en-US" sz="2800" dirty="0">
                <a:latin typeface="Calibri" panose="020F0502020204030204" pitchFamily="34" charset="0"/>
                <a:ea typeface="Calibri" panose="020F0502020204030204" pitchFamily="34" charset="0"/>
                <a:cs typeface="Calibri" panose="020F0502020204030204" pitchFamily="34" charset="0"/>
              </a:rPr>
              <a:t> </a:t>
            </a:r>
            <a:r>
              <a:rPr lang="en-US" sz="2800" dirty="0" err="1">
                <a:latin typeface="Calibri" panose="020F0502020204030204" pitchFamily="34" charset="0"/>
                <a:ea typeface="Calibri" panose="020F0502020204030204" pitchFamily="34" charset="0"/>
                <a:cs typeface="Calibri" panose="020F0502020204030204" pitchFamily="34" charset="0"/>
              </a:rPr>
              <a:t>khả</a:t>
            </a:r>
            <a:r>
              <a:rPr lang="en-US" sz="2800" dirty="0">
                <a:latin typeface="Calibri" panose="020F0502020204030204" pitchFamily="34" charset="0"/>
                <a:ea typeface="Calibri" panose="020F0502020204030204" pitchFamily="34" charset="0"/>
                <a:cs typeface="Calibri" panose="020F0502020204030204" pitchFamily="34" charset="0"/>
              </a:rPr>
              <a:t> </a:t>
            </a:r>
            <a:r>
              <a:rPr lang="en-US" sz="2800" dirty="0" err="1">
                <a:latin typeface="Calibri" panose="020F0502020204030204" pitchFamily="34" charset="0"/>
                <a:ea typeface="Calibri" panose="020F0502020204030204" pitchFamily="34" charset="0"/>
                <a:cs typeface="Calibri" panose="020F0502020204030204" pitchFamily="34" charset="0"/>
              </a:rPr>
              <a:t>năng</a:t>
            </a:r>
            <a:r>
              <a:rPr lang="en-US" sz="2800" dirty="0">
                <a:latin typeface="Calibri" panose="020F0502020204030204" pitchFamily="34" charset="0"/>
                <a:ea typeface="Calibri" panose="020F0502020204030204" pitchFamily="34" charset="0"/>
                <a:cs typeface="Calibri" panose="020F0502020204030204" pitchFamily="34" charset="0"/>
              </a:rPr>
              <a:t> </a:t>
            </a:r>
            <a:r>
              <a:rPr lang="en-US" sz="2800" dirty="0" err="1">
                <a:latin typeface="Calibri" panose="020F0502020204030204" pitchFamily="34" charset="0"/>
                <a:ea typeface="Calibri" panose="020F0502020204030204" pitchFamily="34" charset="0"/>
                <a:cs typeface="Calibri" panose="020F0502020204030204" pitchFamily="34" charset="0"/>
              </a:rPr>
              <a:t>sản</a:t>
            </a:r>
            <a:r>
              <a:rPr lang="en-US" sz="2800" dirty="0">
                <a:latin typeface="Calibri" panose="020F0502020204030204" pitchFamily="34" charset="0"/>
                <a:ea typeface="Calibri" panose="020F0502020204030204" pitchFamily="34" charset="0"/>
                <a:cs typeface="Calibri" panose="020F0502020204030204" pitchFamily="34" charset="0"/>
              </a:rPr>
              <a:t> </a:t>
            </a:r>
            <a:r>
              <a:rPr lang="en-US" sz="2800" dirty="0" err="1">
                <a:latin typeface="Calibri" panose="020F0502020204030204" pitchFamily="34" charset="0"/>
                <a:ea typeface="Calibri" panose="020F0502020204030204" pitchFamily="34" charset="0"/>
                <a:cs typeface="Calibri" panose="020F0502020204030204" pitchFamily="34" charset="0"/>
              </a:rPr>
              <a:t>sinh</a:t>
            </a:r>
            <a:r>
              <a:rPr lang="en-US" sz="2800" dirty="0">
                <a:latin typeface="Calibri" panose="020F0502020204030204" pitchFamily="34" charset="0"/>
                <a:ea typeface="Calibri" panose="020F0502020204030204" pitchFamily="34" charset="0"/>
                <a:cs typeface="Calibri" panose="020F0502020204030204" pitchFamily="34" charset="0"/>
              </a:rPr>
              <a:t> </a:t>
            </a:r>
            <a:r>
              <a:rPr lang="en-US" sz="2800" dirty="0" err="1">
                <a:latin typeface="Calibri" panose="020F0502020204030204" pitchFamily="34" charset="0"/>
                <a:ea typeface="Calibri" panose="020F0502020204030204" pitchFamily="34" charset="0"/>
                <a:cs typeface="Calibri" panose="020F0502020204030204" pitchFamily="34" charset="0"/>
              </a:rPr>
              <a:t>ra</a:t>
            </a:r>
            <a:r>
              <a:rPr lang="en-US" sz="2800" dirty="0">
                <a:latin typeface="Calibri" panose="020F0502020204030204" pitchFamily="34" charset="0"/>
                <a:ea typeface="Calibri" panose="020F0502020204030204" pitchFamily="34" charset="0"/>
                <a:cs typeface="Calibri" panose="020F0502020204030204" pitchFamily="34" charset="0"/>
              </a:rPr>
              <a:t> enzyme </a:t>
            </a:r>
            <a:r>
              <a:rPr lang="en-US" sz="2800" dirty="0" err="1">
                <a:latin typeface="Calibri" panose="020F0502020204030204" pitchFamily="34" charset="0"/>
                <a:ea typeface="Calibri" panose="020F0502020204030204" pitchFamily="34" charset="0"/>
                <a:cs typeface="Calibri" panose="020F0502020204030204" pitchFamily="34" charset="0"/>
              </a:rPr>
              <a:t>chuyển</a:t>
            </a:r>
            <a:r>
              <a:rPr lang="en-US" sz="2800" dirty="0">
                <a:latin typeface="Calibri" panose="020F0502020204030204" pitchFamily="34" charset="0"/>
                <a:ea typeface="Calibri" panose="020F0502020204030204" pitchFamily="34" charset="0"/>
                <a:cs typeface="Calibri" panose="020F0502020204030204" pitchFamily="34" charset="0"/>
              </a:rPr>
              <a:t> </a:t>
            </a:r>
            <a:r>
              <a:rPr lang="en-US" sz="2800" dirty="0" err="1">
                <a:latin typeface="Calibri" panose="020F0502020204030204" pitchFamily="34" charset="0"/>
                <a:ea typeface="Calibri" panose="020F0502020204030204" pitchFamily="34" charset="0"/>
                <a:cs typeface="Calibri" panose="020F0502020204030204" pitchFamily="34" charset="0"/>
              </a:rPr>
              <a:t>hoá</a:t>
            </a:r>
            <a:r>
              <a:rPr lang="en-US" sz="2800" dirty="0">
                <a:latin typeface="Calibri" panose="020F0502020204030204" pitchFamily="34" charset="0"/>
                <a:ea typeface="Calibri" panose="020F0502020204030204" pitchFamily="34" charset="0"/>
                <a:cs typeface="Calibri" panose="020F0502020204030204" pitchFamily="34" charset="0"/>
              </a:rPr>
              <a:t> </a:t>
            </a:r>
            <a:r>
              <a:rPr lang="en-US" sz="2800" dirty="0" err="1">
                <a:latin typeface="Calibri" panose="020F0502020204030204" pitchFamily="34" charset="0"/>
                <a:ea typeface="Calibri" panose="020F0502020204030204" pitchFamily="34" charset="0"/>
                <a:cs typeface="Calibri" panose="020F0502020204030204" pitchFamily="34" charset="0"/>
              </a:rPr>
              <a:t>đường</a:t>
            </a:r>
            <a:r>
              <a:rPr lang="en-US" sz="2800" dirty="0">
                <a:latin typeface="Calibri" panose="020F0502020204030204" pitchFamily="34" charset="0"/>
                <a:ea typeface="Calibri" panose="020F0502020204030204" pitchFamily="34" charset="0"/>
                <a:cs typeface="Calibri" panose="020F0502020204030204" pitchFamily="34" charset="0"/>
              </a:rPr>
              <a:t> galactose </a:t>
            </a:r>
            <a:r>
              <a:rPr lang="en-US" sz="2800" dirty="0" err="1">
                <a:latin typeface="Calibri" panose="020F0502020204030204" pitchFamily="34" charset="0"/>
                <a:ea typeface="Calibri" panose="020F0502020204030204" pitchFamily="34" charset="0"/>
                <a:cs typeface="Calibri" panose="020F0502020204030204" pitchFamily="34" charset="0"/>
              </a:rPr>
              <a:t>khiến</a:t>
            </a:r>
            <a:r>
              <a:rPr lang="en-US" sz="2800" dirty="0">
                <a:latin typeface="Calibri" panose="020F0502020204030204" pitchFamily="34" charset="0"/>
                <a:ea typeface="Calibri" panose="020F0502020204030204" pitchFamily="34" charset="0"/>
                <a:cs typeface="Calibri" panose="020F0502020204030204" pitchFamily="34" charset="0"/>
              </a:rPr>
              <a:t> </a:t>
            </a:r>
            <a:r>
              <a:rPr lang="en-US" sz="2800" dirty="0" err="1">
                <a:latin typeface="Calibri" panose="020F0502020204030204" pitchFamily="34" charset="0"/>
                <a:ea typeface="Calibri" panose="020F0502020204030204" pitchFamily="34" charset="0"/>
                <a:cs typeface="Calibri" panose="020F0502020204030204" pitchFamily="34" charset="0"/>
              </a:rPr>
              <a:t>đường</a:t>
            </a:r>
            <a:r>
              <a:rPr lang="en-US" sz="2800" dirty="0">
                <a:latin typeface="Calibri" panose="020F0502020204030204" pitchFamily="34" charset="0"/>
                <a:ea typeface="Calibri" panose="020F0502020204030204" pitchFamily="34" charset="0"/>
                <a:cs typeface="Calibri" panose="020F0502020204030204" pitchFamily="34" charset="0"/>
              </a:rPr>
              <a:t> galactose </a:t>
            </a:r>
            <a:r>
              <a:rPr lang="en-US" sz="2800" dirty="0" err="1">
                <a:latin typeface="Calibri" panose="020F0502020204030204" pitchFamily="34" charset="0"/>
                <a:ea typeface="Calibri" panose="020F0502020204030204" pitchFamily="34" charset="0"/>
                <a:cs typeface="Calibri" panose="020F0502020204030204" pitchFamily="34" charset="0"/>
              </a:rPr>
              <a:t>bị</a:t>
            </a:r>
            <a:r>
              <a:rPr lang="en-US" sz="2800" dirty="0">
                <a:latin typeface="Calibri" panose="020F0502020204030204" pitchFamily="34" charset="0"/>
                <a:ea typeface="Calibri" panose="020F0502020204030204" pitchFamily="34" charset="0"/>
                <a:cs typeface="Calibri" panose="020F0502020204030204" pitchFamily="34" charset="0"/>
              </a:rPr>
              <a:t> </a:t>
            </a:r>
            <a:r>
              <a:rPr lang="en-US" sz="2800" dirty="0" err="1">
                <a:latin typeface="Calibri" panose="020F0502020204030204" pitchFamily="34" charset="0"/>
                <a:ea typeface="Calibri" panose="020F0502020204030204" pitchFamily="34" charset="0"/>
                <a:cs typeface="Calibri" panose="020F0502020204030204" pitchFamily="34" charset="0"/>
              </a:rPr>
              <a:t>tích</a:t>
            </a:r>
            <a:r>
              <a:rPr lang="en-US" sz="2800" dirty="0">
                <a:latin typeface="Calibri" panose="020F0502020204030204" pitchFamily="34" charset="0"/>
                <a:ea typeface="Calibri" panose="020F0502020204030204" pitchFamily="34" charset="0"/>
                <a:cs typeface="Calibri" panose="020F0502020204030204" pitchFamily="34" charset="0"/>
              </a:rPr>
              <a:t> </a:t>
            </a:r>
            <a:r>
              <a:rPr lang="en-US" sz="2800" dirty="0" err="1">
                <a:latin typeface="Calibri" panose="020F0502020204030204" pitchFamily="34" charset="0"/>
                <a:ea typeface="Calibri" panose="020F0502020204030204" pitchFamily="34" charset="0"/>
                <a:cs typeface="Calibri" panose="020F0502020204030204" pitchFamily="34" charset="0"/>
              </a:rPr>
              <a:t>tụ</a:t>
            </a:r>
            <a:r>
              <a:rPr lang="en-US" sz="2800" dirty="0">
                <a:latin typeface="Calibri" panose="020F0502020204030204" pitchFamily="34" charset="0"/>
                <a:ea typeface="Calibri" panose="020F0502020204030204" pitchFamily="34" charset="0"/>
                <a:cs typeface="Calibri" panose="020F0502020204030204" pitchFamily="34" charset="0"/>
              </a:rPr>
              <a:t> </a:t>
            </a:r>
            <a:r>
              <a:rPr lang="en-US" sz="2800" dirty="0" err="1">
                <a:latin typeface="Calibri" panose="020F0502020204030204" pitchFamily="34" charset="0"/>
                <a:ea typeface="Calibri" panose="020F0502020204030204" pitchFamily="34" charset="0"/>
                <a:cs typeface="Calibri" panose="020F0502020204030204" pitchFamily="34" charset="0"/>
              </a:rPr>
              <a:t>lại</a:t>
            </a:r>
            <a:r>
              <a:rPr lang="en-US" sz="2800" dirty="0">
                <a:latin typeface="Calibri" panose="020F0502020204030204" pitchFamily="34" charset="0"/>
                <a:ea typeface="Calibri" panose="020F0502020204030204" pitchFamily="34" charset="0"/>
                <a:cs typeface="Calibri" panose="020F0502020204030204" pitchFamily="34" charset="0"/>
              </a:rPr>
              <a:t> </a:t>
            </a:r>
            <a:r>
              <a:rPr lang="en-US" sz="2800" dirty="0" err="1">
                <a:latin typeface="Calibri" panose="020F0502020204030204" pitchFamily="34" charset="0"/>
                <a:ea typeface="Calibri" panose="020F0502020204030204" pitchFamily="34" charset="0"/>
                <a:cs typeface="Calibri" panose="020F0502020204030204" pitchFamily="34" charset="0"/>
              </a:rPr>
              <a:t>trong</a:t>
            </a:r>
            <a:r>
              <a:rPr lang="en-US" sz="2800" dirty="0">
                <a:latin typeface="Calibri" panose="020F0502020204030204" pitchFamily="34" charset="0"/>
                <a:ea typeface="Calibri" panose="020F0502020204030204" pitchFamily="34" charset="0"/>
                <a:cs typeface="Calibri" panose="020F0502020204030204" pitchFamily="34" charset="0"/>
              </a:rPr>
              <a:t> </a:t>
            </a:r>
            <a:r>
              <a:rPr lang="en-US" sz="2800" dirty="0" err="1">
                <a:latin typeface="Calibri" panose="020F0502020204030204" pitchFamily="34" charset="0"/>
                <a:ea typeface="Calibri" panose="020F0502020204030204" pitchFamily="34" charset="0"/>
                <a:cs typeface="Calibri" panose="020F0502020204030204" pitchFamily="34" charset="0"/>
              </a:rPr>
              <a:t>máu</a:t>
            </a:r>
            <a:r>
              <a:rPr lang="en-US" sz="2800" dirty="0">
                <a:latin typeface="Calibri" panose="020F0502020204030204" pitchFamily="34" charset="0"/>
                <a:ea typeface="Calibri" panose="020F0502020204030204" pitchFamily="34" charset="0"/>
                <a:cs typeface="Calibri" panose="020F0502020204030204" pitchFamily="34" charset="0"/>
              </a:rPr>
              <a:t> </a:t>
            </a:r>
            <a:r>
              <a:rPr lang="en-US" sz="2800" dirty="0" err="1">
                <a:latin typeface="Calibri" panose="020F0502020204030204" pitchFamily="34" charset="0"/>
                <a:ea typeface="Calibri" panose="020F0502020204030204" pitchFamily="34" charset="0"/>
                <a:cs typeface="Calibri" panose="020F0502020204030204" pitchFamily="34" charset="0"/>
              </a:rPr>
              <a:t>và</a:t>
            </a:r>
            <a:r>
              <a:rPr lang="en-US" sz="2800" dirty="0">
                <a:latin typeface="Calibri" panose="020F0502020204030204" pitchFamily="34" charset="0"/>
                <a:ea typeface="Calibri" panose="020F0502020204030204" pitchFamily="34" charset="0"/>
                <a:cs typeface="Calibri" panose="020F0502020204030204" pitchFamily="34" charset="0"/>
              </a:rPr>
              <a:t> </a:t>
            </a:r>
            <a:r>
              <a:rPr lang="en-US" sz="2800" dirty="0" err="1">
                <a:latin typeface="Calibri" panose="020F0502020204030204" pitchFamily="34" charset="0"/>
                <a:ea typeface="Calibri" panose="020F0502020204030204" pitchFamily="34" charset="0"/>
                <a:cs typeface="Calibri" panose="020F0502020204030204" pitchFamily="34" charset="0"/>
              </a:rPr>
              <a:t>trong</a:t>
            </a:r>
            <a:r>
              <a:rPr lang="en-US" sz="2800" dirty="0">
                <a:latin typeface="Calibri" panose="020F0502020204030204" pitchFamily="34" charset="0"/>
                <a:ea typeface="Calibri" panose="020F0502020204030204" pitchFamily="34" charset="0"/>
                <a:cs typeface="Calibri" panose="020F0502020204030204" pitchFamily="34" charset="0"/>
              </a:rPr>
              <a:t> </a:t>
            </a:r>
            <a:r>
              <a:rPr lang="en-US" sz="2800" dirty="0" err="1">
                <a:latin typeface="Calibri" panose="020F0502020204030204" pitchFamily="34" charset="0"/>
                <a:ea typeface="Calibri" panose="020F0502020204030204" pitchFamily="34" charset="0"/>
                <a:cs typeface="Calibri" panose="020F0502020204030204" pitchFamily="34" charset="0"/>
              </a:rPr>
              <a:t>tế</a:t>
            </a:r>
            <a:r>
              <a:rPr lang="en-US" sz="2800" dirty="0">
                <a:latin typeface="Calibri" panose="020F0502020204030204" pitchFamily="34" charset="0"/>
                <a:ea typeface="Calibri" panose="020F0502020204030204" pitchFamily="34" charset="0"/>
                <a:cs typeface="Calibri" panose="020F0502020204030204" pitchFamily="34" charset="0"/>
              </a:rPr>
              <a:t> </a:t>
            </a:r>
            <a:r>
              <a:rPr lang="en-US" sz="2800" dirty="0" err="1">
                <a:latin typeface="Calibri" panose="020F0502020204030204" pitchFamily="34" charset="0"/>
                <a:ea typeface="Calibri" panose="020F0502020204030204" pitchFamily="34" charset="0"/>
                <a:cs typeface="Calibri" panose="020F0502020204030204" pitchFamily="34" charset="0"/>
              </a:rPr>
              <a:t>bào</a:t>
            </a:r>
            <a:r>
              <a:rPr lang="en-US" sz="2800" dirty="0">
                <a:latin typeface="Calibri" panose="020F0502020204030204" pitchFamily="34" charset="0"/>
                <a:ea typeface="Calibri" panose="020F0502020204030204" pitchFamily="34" charset="0"/>
                <a:cs typeface="Calibri" panose="020F0502020204030204" pitchFamily="34" charset="0"/>
              </a:rPr>
              <a:t> </a:t>
            </a:r>
            <a:r>
              <a:rPr lang="en-US" sz="2800" dirty="0" err="1">
                <a:latin typeface="Calibri" panose="020F0502020204030204" pitchFamily="34" charset="0"/>
                <a:ea typeface="Calibri" panose="020F0502020204030204" pitchFamily="34" charset="0"/>
                <a:cs typeface="Calibri" panose="020F0502020204030204" pitchFamily="34" charset="0"/>
              </a:rPr>
              <a:t>cao</a:t>
            </a:r>
            <a:r>
              <a:rPr lang="en-US" sz="2800" dirty="0">
                <a:latin typeface="Calibri" panose="020F0502020204030204" pitchFamily="34" charset="0"/>
                <a:ea typeface="Calibri" panose="020F0502020204030204" pitchFamily="34" charset="0"/>
                <a:cs typeface="Calibri" panose="020F0502020204030204" pitchFamily="34" charset="0"/>
              </a:rPr>
              <a:t> </a:t>
            </a:r>
            <a:r>
              <a:rPr lang="en-US" sz="2800" dirty="0" err="1">
                <a:latin typeface="Calibri" panose="020F0502020204030204" pitchFamily="34" charset="0"/>
                <a:ea typeface="Calibri" panose="020F0502020204030204" pitchFamily="34" charset="0"/>
                <a:cs typeface="Calibri" panose="020F0502020204030204" pitchFamily="34" charset="0"/>
              </a:rPr>
              <a:t>quá</a:t>
            </a:r>
            <a:r>
              <a:rPr lang="en-US" sz="2800" dirty="0">
                <a:latin typeface="Calibri" panose="020F0502020204030204" pitchFamily="34" charset="0"/>
                <a:ea typeface="Calibri" panose="020F0502020204030204" pitchFamily="34" charset="0"/>
                <a:cs typeface="Calibri" panose="020F0502020204030204" pitchFamily="34" charset="0"/>
              </a:rPr>
              <a:t> </a:t>
            </a:r>
            <a:r>
              <a:rPr lang="en-US" sz="2800" dirty="0" err="1">
                <a:latin typeface="Calibri" panose="020F0502020204030204" pitchFamily="34" charset="0"/>
                <a:ea typeface="Calibri" panose="020F0502020204030204" pitchFamily="34" charset="0"/>
                <a:cs typeface="Calibri" panose="020F0502020204030204" pitchFamily="34" charset="0"/>
              </a:rPr>
              <a:t>mức</a:t>
            </a:r>
            <a:r>
              <a:rPr lang="en-US" sz="2800" dirty="0">
                <a:latin typeface="Calibri" panose="020F0502020204030204" pitchFamily="34" charset="0"/>
                <a:ea typeface="Calibri" panose="020F0502020204030204" pitchFamily="34" charset="0"/>
                <a:cs typeface="Calibri" panose="020F0502020204030204" pitchFamily="34" charset="0"/>
              </a:rPr>
              <a:t> </a:t>
            </a:r>
            <a:r>
              <a:rPr lang="en-US" sz="2800" dirty="0" err="1">
                <a:latin typeface="Calibri" panose="020F0502020204030204" pitchFamily="34" charset="0"/>
                <a:ea typeface="Calibri" panose="020F0502020204030204" pitchFamily="34" charset="0"/>
                <a:cs typeface="Calibri" panose="020F0502020204030204" pitchFamily="34" charset="0"/>
              </a:rPr>
              <a:t>bình</a:t>
            </a:r>
            <a:r>
              <a:rPr lang="en-US" sz="2800" dirty="0">
                <a:latin typeface="Calibri" panose="020F0502020204030204" pitchFamily="34" charset="0"/>
                <a:ea typeface="Calibri" panose="020F0502020204030204" pitchFamily="34" charset="0"/>
                <a:cs typeface="Calibri" panose="020F0502020204030204" pitchFamily="34" charset="0"/>
              </a:rPr>
              <a:t> </a:t>
            </a:r>
            <a:r>
              <a:rPr lang="en-US" sz="2800" dirty="0" err="1">
                <a:latin typeface="Calibri" panose="020F0502020204030204" pitchFamily="34" charset="0"/>
                <a:ea typeface="Calibri" panose="020F0502020204030204" pitchFamily="34" charset="0"/>
                <a:cs typeface="Calibri" panose="020F0502020204030204" pitchFamily="34" charset="0"/>
              </a:rPr>
              <a:t>thường</a:t>
            </a:r>
            <a:r>
              <a:rPr lang="en-US" sz="2800" dirty="0">
                <a:latin typeface="Calibri" panose="020F0502020204030204" pitchFamily="34" charset="0"/>
                <a:ea typeface="Calibri" panose="020F0502020204030204" pitchFamily="34" charset="0"/>
                <a:cs typeface="Calibri" panose="020F0502020204030204" pitchFamily="34" charset="0"/>
              </a:rPr>
              <a:t> </a:t>
            </a:r>
            <a:r>
              <a:rPr lang="en-US" sz="2800" dirty="0" err="1">
                <a:latin typeface="Calibri" panose="020F0502020204030204" pitchFamily="34" charset="0"/>
                <a:ea typeface="Calibri" panose="020F0502020204030204" pitchFamily="34" charset="0"/>
                <a:cs typeface="Calibri" panose="020F0502020204030204" pitchFamily="34" charset="0"/>
              </a:rPr>
              <a:t>làm</a:t>
            </a:r>
            <a:r>
              <a:rPr lang="en-US" sz="2800" dirty="0">
                <a:latin typeface="Calibri" panose="020F0502020204030204" pitchFamily="34" charset="0"/>
                <a:ea typeface="Calibri" panose="020F0502020204030204" pitchFamily="34" charset="0"/>
                <a:cs typeface="Calibri" panose="020F0502020204030204" pitchFamily="34" charset="0"/>
              </a:rPr>
              <a:t> </a:t>
            </a:r>
            <a:r>
              <a:rPr lang="en-US" sz="2800" dirty="0" err="1">
                <a:latin typeface="Calibri" panose="020F0502020204030204" pitchFamily="34" charset="0"/>
                <a:ea typeface="Calibri" panose="020F0502020204030204" pitchFamily="34" charset="0"/>
                <a:cs typeface="Calibri" panose="020F0502020204030204" pitchFamily="34" charset="0"/>
              </a:rPr>
              <a:t>xuất</a:t>
            </a:r>
            <a:r>
              <a:rPr lang="en-US" sz="2800" dirty="0">
                <a:latin typeface="Calibri" panose="020F0502020204030204" pitchFamily="34" charset="0"/>
                <a:ea typeface="Calibri" panose="020F0502020204030204" pitchFamily="34" charset="0"/>
                <a:cs typeface="Calibri" panose="020F0502020204030204" pitchFamily="34" charset="0"/>
              </a:rPr>
              <a:t> </a:t>
            </a:r>
            <a:r>
              <a:rPr lang="en-US" sz="2800" dirty="0" err="1">
                <a:latin typeface="Calibri" panose="020F0502020204030204" pitchFamily="34" charset="0"/>
                <a:ea typeface="Calibri" panose="020F0502020204030204" pitchFamily="34" charset="0"/>
                <a:cs typeface="Calibri" panose="020F0502020204030204" pitchFamily="34" charset="0"/>
              </a:rPr>
              <a:t>hiện</a:t>
            </a:r>
            <a:r>
              <a:rPr lang="en-US" sz="2800" dirty="0">
                <a:latin typeface="Calibri" panose="020F0502020204030204" pitchFamily="34" charset="0"/>
                <a:ea typeface="Calibri" panose="020F0502020204030204" pitchFamily="34" charset="0"/>
                <a:cs typeface="Calibri" panose="020F0502020204030204" pitchFamily="34" charset="0"/>
              </a:rPr>
              <a:t> </a:t>
            </a:r>
            <a:r>
              <a:rPr lang="en-US" sz="2800" dirty="0" err="1">
                <a:latin typeface="Calibri" panose="020F0502020204030204" pitchFamily="34" charset="0"/>
                <a:ea typeface="Calibri" panose="020F0502020204030204" pitchFamily="34" charset="0"/>
                <a:cs typeface="Calibri" panose="020F0502020204030204" pitchFamily="34" charset="0"/>
              </a:rPr>
              <a:t>hàng</a:t>
            </a:r>
            <a:r>
              <a:rPr lang="en-US" sz="2800" dirty="0">
                <a:latin typeface="Calibri" panose="020F0502020204030204" pitchFamily="34" charset="0"/>
                <a:ea typeface="Calibri" panose="020F0502020204030204" pitchFamily="34" charset="0"/>
                <a:cs typeface="Calibri" panose="020F0502020204030204" pitchFamily="34" charset="0"/>
              </a:rPr>
              <a:t> </a:t>
            </a:r>
            <a:r>
              <a:rPr lang="en-US" sz="2800" dirty="0" err="1">
                <a:latin typeface="Calibri" panose="020F0502020204030204" pitchFamily="34" charset="0"/>
                <a:ea typeface="Calibri" panose="020F0502020204030204" pitchFamily="34" charset="0"/>
                <a:cs typeface="Calibri" panose="020F0502020204030204" pitchFamily="34" charset="0"/>
              </a:rPr>
              <a:t>loạt</a:t>
            </a:r>
            <a:r>
              <a:rPr lang="en-US" sz="2800" dirty="0">
                <a:latin typeface="Calibri" panose="020F0502020204030204" pitchFamily="34" charset="0"/>
                <a:ea typeface="Calibri" panose="020F0502020204030204" pitchFamily="34" charset="0"/>
                <a:cs typeface="Calibri" panose="020F0502020204030204" pitchFamily="34" charset="0"/>
              </a:rPr>
              <a:t> </a:t>
            </a:r>
            <a:r>
              <a:rPr lang="en-US" sz="2800" dirty="0" err="1">
                <a:latin typeface="Calibri" panose="020F0502020204030204" pitchFamily="34" charset="0"/>
                <a:ea typeface="Calibri" panose="020F0502020204030204" pitchFamily="34" charset="0"/>
                <a:cs typeface="Calibri" panose="020F0502020204030204" pitchFamily="34" charset="0"/>
              </a:rPr>
              <a:t>triệu</a:t>
            </a:r>
            <a:r>
              <a:rPr lang="en-US" sz="2800" dirty="0">
                <a:latin typeface="Calibri" panose="020F0502020204030204" pitchFamily="34" charset="0"/>
                <a:ea typeface="Calibri" panose="020F0502020204030204" pitchFamily="34" charset="0"/>
                <a:cs typeface="Calibri" panose="020F0502020204030204" pitchFamily="34" charset="0"/>
              </a:rPr>
              <a:t> </a:t>
            </a:r>
            <a:r>
              <a:rPr lang="en-US" sz="2800" dirty="0" err="1">
                <a:latin typeface="Calibri" panose="020F0502020204030204" pitchFamily="34" charset="0"/>
                <a:ea typeface="Calibri" panose="020F0502020204030204" pitchFamily="34" charset="0"/>
                <a:cs typeface="Calibri" panose="020F0502020204030204" pitchFamily="34" charset="0"/>
              </a:rPr>
              <a:t>chứng</a:t>
            </a:r>
            <a:r>
              <a:rPr lang="en-US" sz="2800" dirty="0">
                <a:latin typeface="Calibri" panose="020F0502020204030204" pitchFamily="34" charset="0"/>
                <a:ea typeface="Calibri" panose="020F0502020204030204" pitchFamily="34" charset="0"/>
                <a:cs typeface="Calibri" panose="020F0502020204030204" pitchFamily="34" charset="0"/>
              </a:rPr>
              <a:t> </a:t>
            </a:r>
            <a:r>
              <a:rPr lang="en-US" sz="2800" dirty="0" err="1">
                <a:latin typeface="Calibri" panose="020F0502020204030204" pitchFamily="34" charset="0"/>
                <a:ea typeface="Calibri" panose="020F0502020204030204" pitchFamily="34" charset="0"/>
                <a:cs typeface="Calibri" panose="020F0502020204030204" pitchFamily="34" charset="0"/>
              </a:rPr>
              <a:t>bệnh</a:t>
            </a:r>
            <a:r>
              <a:rPr lang="en-US" sz="2800" dirty="0">
                <a:latin typeface="Calibri" panose="020F0502020204030204" pitchFamily="34" charset="0"/>
                <a:ea typeface="Calibri" panose="020F0502020204030204" pitchFamily="34" charset="0"/>
                <a:cs typeface="Calibri" panose="020F0502020204030204" pitchFamily="34" charset="0"/>
              </a:rPr>
              <a:t> </a:t>
            </a:r>
            <a:r>
              <a:rPr lang="en-US" sz="2800" dirty="0" err="1">
                <a:latin typeface="Calibri" panose="020F0502020204030204" pitchFamily="34" charset="0"/>
                <a:ea typeface="Calibri" panose="020F0502020204030204" pitchFamily="34" charset="0"/>
                <a:cs typeface="Calibri" panose="020F0502020204030204" pitchFamily="34" charset="0"/>
              </a:rPr>
              <a:t>lí</a:t>
            </a:r>
            <a:r>
              <a:rPr lang="en-US" sz="2800" dirty="0">
                <a:latin typeface="Calibri" panose="020F0502020204030204" pitchFamily="34" charset="0"/>
                <a:ea typeface="Calibri" panose="020F0502020204030204" pitchFamily="34" charset="0"/>
                <a:cs typeface="Calibri" panose="020F0502020204030204" pitchFamily="34" charset="0"/>
              </a:rPr>
              <a:t>. </a:t>
            </a:r>
            <a:r>
              <a:rPr lang="en-US" sz="2800" dirty="0" err="1">
                <a:latin typeface="Calibri" panose="020F0502020204030204" pitchFamily="34" charset="0"/>
                <a:ea typeface="Calibri" panose="020F0502020204030204" pitchFamily="34" charset="0"/>
                <a:cs typeface="Calibri" panose="020F0502020204030204" pitchFamily="34" charset="0"/>
              </a:rPr>
              <a:t>Khi</a:t>
            </a:r>
            <a:r>
              <a:rPr lang="en-US" sz="2800" dirty="0">
                <a:latin typeface="Calibri" panose="020F0502020204030204" pitchFamily="34" charset="0"/>
                <a:ea typeface="Calibri" panose="020F0502020204030204" pitchFamily="34" charset="0"/>
                <a:cs typeface="Calibri" panose="020F0502020204030204" pitchFamily="34" charset="0"/>
              </a:rPr>
              <a:t> </a:t>
            </a:r>
            <a:r>
              <a:rPr lang="en-US" sz="2800" dirty="0" err="1">
                <a:latin typeface="Calibri" panose="020F0502020204030204" pitchFamily="34" charset="0"/>
                <a:ea typeface="Calibri" panose="020F0502020204030204" pitchFamily="34" charset="0"/>
                <a:cs typeface="Calibri" panose="020F0502020204030204" pitchFamily="34" charset="0"/>
              </a:rPr>
              <a:t>bệnh</a:t>
            </a:r>
            <a:r>
              <a:rPr lang="en-US" sz="2800" dirty="0">
                <a:latin typeface="Calibri" panose="020F0502020204030204" pitchFamily="34" charset="0"/>
                <a:ea typeface="Calibri" panose="020F0502020204030204" pitchFamily="34" charset="0"/>
                <a:cs typeface="Calibri" panose="020F0502020204030204" pitchFamily="34" charset="0"/>
              </a:rPr>
              <a:t> </a:t>
            </a:r>
            <a:r>
              <a:rPr lang="en-US" sz="2800" dirty="0" err="1">
                <a:latin typeface="Calibri" panose="020F0502020204030204" pitchFamily="34" charset="0"/>
                <a:ea typeface="Calibri" panose="020F0502020204030204" pitchFamily="34" charset="0"/>
                <a:cs typeface="Calibri" panose="020F0502020204030204" pitchFamily="34" charset="0"/>
              </a:rPr>
              <a:t>không</a:t>
            </a:r>
            <a:r>
              <a:rPr lang="en-US" sz="2800" dirty="0">
                <a:latin typeface="Calibri" panose="020F0502020204030204" pitchFamily="34" charset="0"/>
                <a:ea typeface="Calibri" panose="020F0502020204030204" pitchFamily="34" charset="0"/>
                <a:cs typeface="Calibri" panose="020F0502020204030204" pitchFamily="34" charset="0"/>
              </a:rPr>
              <a:t> </a:t>
            </a:r>
            <a:r>
              <a:rPr lang="en-US" sz="2800" dirty="0" err="1">
                <a:latin typeface="Calibri" panose="020F0502020204030204" pitchFamily="34" charset="0"/>
                <a:ea typeface="Calibri" panose="020F0502020204030204" pitchFamily="34" charset="0"/>
                <a:cs typeface="Calibri" panose="020F0502020204030204" pitchFamily="34" charset="0"/>
              </a:rPr>
              <a:t>được</a:t>
            </a:r>
            <a:r>
              <a:rPr lang="en-US" sz="2800" dirty="0">
                <a:latin typeface="Calibri" panose="020F0502020204030204" pitchFamily="34" charset="0"/>
                <a:ea typeface="Calibri" panose="020F0502020204030204" pitchFamily="34" charset="0"/>
                <a:cs typeface="Calibri" panose="020F0502020204030204" pitchFamily="34" charset="0"/>
              </a:rPr>
              <a:t> </a:t>
            </a:r>
            <a:r>
              <a:rPr lang="en-US" sz="2800" dirty="0" err="1">
                <a:latin typeface="Calibri" panose="020F0502020204030204" pitchFamily="34" charset="0"/>
                <a:ea typeface="Calibri" panose="020F0502020204030204" pitchFamily="34" charset="0"/>
                <a:cs typeface="Calibri" panose="020F0502020204030204" pitchFamily="34" charset="0"/>
              </a:rPr>
              <a:t>phát</a:t>
            </a:r>
            <a:r>
              <a:rPr lang="en-US" sz="2800" dirty="0">
                <a:latin typeface="Calibri" panose="020F0502020204030204" pitchFamily="34" charset="0"/>
                <a:ea typeface="Calibri" panose="020F0502020204030204" pitchFamily="34" charset="0"/>
                <a:cs typeface="Calibri" panose="020F0502020204030204" pitchFamily="34" charset="0"/>
              </a:rPr>
              <a:t> </a:t>
            </a:r>
            <a:r>
              <a:rPr lang="en-US" sz="2800" dirty="0" err="1">
                <a:latin typeface="Calibri" panose="020F0502020204030204" pitchFamily="34" charset="0"/>
                <a:ea typeface="Calibri" panose="020F0502020204030204" pitchFamily="34" charset="0"/>
                <a:cs typeface="Calibri" panose="020F0502020204030204" pitchFamily="34" charset="0"/>
              </a:rPr>
              <a:t>hiện</a:t>
            </a:r>
            <a:r>
              <a:rPr lang="en-US" sz="2800" dirty="0">
                <a:latin typeface="Calibri" panose="020F0502020204030204" pitchFamily="34" charset="0"/>
                <a:ea typeface="Calibri" panose="020F0502020204030204" pitchFamily="34" charset="0"/>
                <a:cs typeface="Calibri" panose="020F0502020204030204" pitchFamily="34" charset="0"/>
              </a:rPr>
              <a:t> </a:t>
            </a:r>
            <a:r>
              <a:rPr lang="en-US" sz="2800" dirty="0" err="1">
                <a:latin typeface="Calibri" panose="020F0502020204030204" pitchFamily="34" charset="0"/>
                <a:ea typeface="Calibri" panose="020F0502020204030204" pitchFamily="34" charset="0"/>
                <a:cs typeface="Calibri" panose="020F0502020204030204" pitchFamily="34" charset="0"/>
              </a:rPr>
              <a:t>sớm</a:t>
            </a:r>
            <a:r>
              <a:rPr lang="en-US" sz="2800" dirty="0">
                <a:latin typeface="Calibri" panose="020F0502020204030204" pitchFamily="34" charset="0"/>
                <a:ea typeface="Calibri" panose="020F0502020204030204" pitchFamily="34" charset="0"/>
                <a:cs typeface="Calibri" panose="020F0502020204030204" pitchFamily="34" charset="0"/>
              </a:rPr>
              <a:t> </a:t>
            </a:r>
            <a:r>
              <a:rPr lang="en-US" sz="2800" dirty="0" err="1">
                <a:latin typeface="Calibri" panose="020F0502020204030204" pitchFamily="34" charset="0"/>
                <a:ea typeface="Calibri" panose="020F0502020204030204" pitchFamily="34" charset="0"/>
                <a:cs typeface="Calibri" panose="020F0502020204030204" pitchFamily="34" charset="0"/>
              </a:rPr>
              <a:t>và</a:t>
            </a:r>
            <a:r>
              <a:rPr lang="en-US" sz="2800" dirty="0">
                <a:latin typeface="Calibri" panose="020F0502020204030204" pitchFamily="34" charset="0"/>
                <a:ea typeface="Calibri" panose="020F0502020204030204" pitchFamily="34" charset="0"/>
                <a:cs typeface="Calibri" panose="020F0502020204030204" pitchFamily="34" charset="0"/>
              </a:rPr>
              <a:t> </a:t>
            </a:r>
            <a:r>
              <a:rPr lang="en-US" sz="2800" dirty="0" err="1">
                <a:latin typeface="Calibri" panose="020F0502020204030204" pitchFamily="34" charset="0"/>
                <a:ea typeface="Calibri" panose="020F0502020204030204" pitchFamily="34" charset="0"/>
                <a:cs typeface="Calibri" panose="020F0502020204030204" pitchFamily="34" charset="0"/>
              </a:rPr>
              <a:t>điều</a:t>
            </a:r>
            <a:r>
              <a:rPr lang="en-US" sz="2800" dirty="0">
                <a:latin typeface="Calibri" panose="020F0502020204030204" pitchFamily="34" charset="0"/>
                <a:ea typeface="Calibri" panose="020F0502020204030204" pitchFamily="34" charset="0"/>
                <a:cs typeface="Calibri" panose="020F0502020204030204" pitchFamily="34" charset="0"/>
              </a:rPr>
              <a:t> </a:t>
            </a:r>
            <a:r>
              <a:rPr lang="en-US" sz="2800" dirty="0" err="1">
                <a:latin typeface="Calibri" panose="020F0502020204030204" pitchFamily="34" charset="0"/>
                <a:ea typeface="Calibri" panose="020F0502020204030204" pitchFamily="34" charset="0"/>
                <a:cs typeface="Calibri" panose="020F0502020204030204" pitchFamily="34" charset="0"/>
              </a:rPr>
              <a:t>trị</a:t>
            </a:r>
            <a:r>
              <a:rPr lang="en-US" sz="2800" dirty="0">
                <a:latin typeface="Calibri" panose="020F0502020204030204" pitchFamily="34" charset="0"/>
                <a:ea typeface="Calibri" panose="020F0502020204030204" pitchFamily="34" charset="0"/>
                <a:cs typeface="Calibri" panose="020F0502020204030204" pitchFamily="34" charset="0"/>
              </a:rPr>
              <a:t>, </a:t>
            </a:r>
            <a:r>
              <a:rPr lang="en-US" sz="2800" dirty="0" err="1">
                <a:latin typeface="Calibri" panose="020F0502020204030204" pitchFamily="34" charset="0"/>
                <a:ea typeface="Calibri" panose="020F0502020204030204" pitchFamily="34" charset="0"/>
                <a:cs typeface="Calibri" panose="020F0502020204030204" pitchFamily="34" charset="0"/>
              </a:rPr>
              <a:t>trẻ</a:t>
            </a:r>
            <a:r>
              <a:rPr lang="en-US" sz="2800" dirty="0">
                <a:latin typeface="Calibri" panose="020F0502020204030204" pitchFamily="34" charset="0"/>
                <a:ea typeface="Calibri" panose="020F0502020204030204" pitchFamily="34" charset="0"/>
                <a:cs typeface="Calibri" panose="020F0502020204030204" pitchFamily="34" charset="0"/>
              </a:rPr>
              <a:t> </a:t>
            </a:r>
            <a:r>
              <a:rPr lang="en-US" sz="2800" dirty="0" err="1">
                <a:latin typeface="Calibri" panose="020F0502020204030204" pitchFamily="34" charset="0"/>
                <a:ea typeface="Calibri" panose="020F0502020204030204" pitchFamily="34" charset="0"/>
                <a:cs typeface="Calibri" panose="020F0502020204030204" pitchFamily="34" charset="0"/>
              </a:rPr>
              <a:t>sơ</a:t>
            </a:r>
            <a:r>
              <a:rPr lang="en-US" sz="2800" dirty="0">
                <a:latin typeface="Calibri" panose="020F0502020204030204" pitchFamily="34" charset="0"/>
                <a:ea typeface="Calibri" panose="020F0502020204030204" pitchFamily="34" charset="0"/>
                <a:cs typeface="Calibri" panose="020F0502020204030204" pitchFamily="34" charset="0"/>
              </a:rPr>
              <a:t> </a:t>
            </a:r>
            <a:r>
              <a:rPr lang="en-US" sz="2800" dirty="0" err="1">
                <a:latin typeface="Calibri" panose="020F0502020204030204" pitchFamily="34" charset="0"/>
                <a:ea typeface="Calibri" panose="020F0502020204030204" pitchFamily="34" charset="0"/>
                <a:cs typeface="Calibri" panose="020F0502020204030204" pitchFamily="34" charset="0"/>
              </a:rPr>
              <a:t>sinh</a:t>
            </a:r>
            <a:r>
              <a:rPr lang="en-US" sz="2800" dirty="0">
                <a:latin typeface="Calibri" panose="020F0502020204030204" pitchFamily="34" charset="0"/>
                <a:ea typeface="Calibri" panose="020F0502020204030204" pitchFamily="34" charset="0"/>
                <a:cs typeface="Calibri" panose="020F0502020204030204" pitchFamily="34" charset="0"/>
              </a:rPr>
              <a:t> </a:t>
            </a:r>
            <a:r>
              <a:rPr lang="en-US" sz="2800" dirty="0" err="1">
                <a:latin typeface="Calibri" panose="020F0502020204030204" pitchFamily="34" charset="0"/>
                <a:ea typeface="Calibri" panose="020F0502020204030204" pitchFamily="34" charset="0"/>
                <a:cs typeface="Calibri" panose="020F0502020204030204" pitchFamily="34" charset="0"/>
              </a:rPr>
              <a:t>có</a:t>
            </a:r>
            <a:r>
              <a:rPr lang="en-US" sz="2800" dirty="0">
                <a:latin typeface="Calibri" panose="020F0502020204030204" pitchFamily="34" charset="0"/>
                <a:ea typeface="Calibri" panose="020F0502020204030204" pitchFamily="34" charset="0"/>
                <a:cs typeface="Calibri" panose="020F0502020204030204" pitchFamily="34" charset="0"/>
              </a:rPr>
              <a:t> </a:t>
            </a:r>
            <a:r>
              <a:rPr lang="en-US" sz="2800" dirty="0" err="1">
                <a:latin typeface="Calibri" panose="020F0502020204030204" pitchFamily="34" charset="0"/>
                <a:ea typeface="Calibri" panose="020F0502020204030204" pitchFamily="34" charset="0"/>
                <a:cs typeface="Calibri" panose="020F0502020204030204" pitchFamily="34" charset="0"/>
              </a:rPr>
              <a:t>nguy</a:t>
            </a:r>
            <a:r>
              <a:rPr lang="en-US" sz="2800" dirty="0">
                <a:latin typeface="Calibri" panose="020F0502020204030204" pitchFamily="34" charset="0"/>
                <a:ea typeface="Calibri" panose="020F0502020204030204" pitchFamily="34" charset="0"/>
                <a:cs typeface="Calibri" panose="020F0502020204030204" pitchFamily="34" charset="0"/>
              </a:rPr>
              <a:t> </a:t>
            </a:r>
            <a:r>
              <a:rPr lang="en-US" sz="2800" dirty="0" err="1">
                <a:latin typeface="Calibri" panose="020F0502020204030204" pitchFamily="34" charset="0"/>
                <a:ea typeface="Calibri" panose="020F0502020204030204" pitchFamily="34" charset="0"/>
                <a:cs typeface="Calibri" panose="020F0502020204030204" pitchFamily="34" charset="0"/>
              </a:rPr>
              <a:t>cơ</a:t>
            </a:r>
            <a:r>
              <a:rPr lang="en-US" sz="2800" dirty="0">
                <a:latin typeface="Calibri" panose="020F0502020204030204" pitchFamily="34" charset="0"/>
                <a:ea typeface="Calibri" panose="020F0502020204030204" pitchFamily="34" charset="0"/>
                <a:cs typeface="Calibri" panose="020F0502020204030204" pitchFamily="34" charset="0"/>
              </a:rPr>
              <a:t> </a:t>
            </a:r>
            <a:r>
              <a:rPr lang="en-US" sz="2800" dirty="0" err="1">
                <a:latin typeface="Calibri" panose="020F0502020204030204" pitchFamily="34" charset="0"/>
                <a:ea typeface="Calibri" panose="020F0502020204030204" pitchFamily="34" charset="0"/>
                <a:cs typeface="Calibri" panose="020F0502020204030204" pitchFamily="34" charset="0"/>
              </a:rPr>
              <a:t>đe</a:t>
            </a:r>
            <a:r>
              <a:rPr lang="en-US" sz="2800" dirty="0">
                <a:latin typeface="Calibri" panose="020F0502020204030204" pitchFamily="34" charset="0"/>
                <a:ea typeface="Calibri" panose="020F0502020204030204" pitchFamily="34" charset="0"/>
                <a:cs typeface="Calibri" panose="020F0502020204030204" pitchFamily="34" charset="0"/>
              </a:rPr>
              <a:t> </a:t>
            </a:r>
            <a:r>
              <a:rPr lang="en-US" sz="2800" dirty="0" err="1">
                <a:latin typeface="Calibri" panose="020F0502020204030204" pitchFamily="34" charset="0"/>
                <a:ea typeface="Calibri" panose="020F0502020204030204" pitchFamily="34" charset="0"/>
                <a:cs typeface="Calibri" panose="020F0502020204030204" pitchFamily="34" charset="0"/>
              </a:rPr>
              <a:t>dọa</a:t>
            </a:r>
            <a:r>
              <a:rPr lang="en-US" sz="2800" dirty="0">
                <a:latin typeface="Calibri" panose="020F0502020204030204" pitchFamily="34" charset="0"/>
                <a:ea typeface="Calibri" panose="020F0502020204030204" pitchFamily="34" charset="0"/>
                <a:cs typeface="Calibri" panose="020F0502020204030204" pitchFamily="34" charset="0"/>
              </a:rPr>
              <a:t> </a:t>
            </a:r>
            <a:r>
              <a:rPr lang="en-US" sz="2800" dirty="0" err="1">
                <a:latin typeface="Calibri" panose="020F0502020204030204" pitchFamily="34" charset="0"/>
                <a:ea typeface="Calibri" panose="020F0502020204030204" pitchFamily="34" charset="0"/>
                <a:cs typeface="Calibri" panose="020F0502020204030204" pitchFamily="34" charset="0"/>
              </a:rPr>
              <a:t>sức</a:t>
            </a:r>
            <a:r>
              <a:rPr lang="en-US" sz="2800" dirty="0">
                <a:latin typeface="Calibri" panose="020F0502020204030204" pitchFamily="34" charset="0"/>
                <a:ea typeface="Calibri" panose="020F0502020204030204" pitchFamily="34" charset="0"/>
                <a:cs typeface="Calibri" panose="020F0502020204030204" pitchFamily="34" charset="0"/>
              </a:rPr>
              <a:t> </a:t>
            </a:r>
            <a:r>
              <a:rPr lang="en-US" sz="2800" dirty="0" err="1">
                <a:latin typeface="Calibri" panose="020F0502020204030204" pitchFamily="34" charset="0"/>
                <a:ea typeface="Calibri" panose="020F0502020204030204" pitchFamily="34" charset="0"/>
                <a:cs typeface="Calibri" panose="020F0502020204030204" pitchFamily="34" charset="0"/>
              </a:rPr>
              <a:t>khỏe</a:t>
            </a:r>
            <a:r>
              <a:rPr lang="en-US" sz="2800" dirty="0">
                <a:latin typeface="Calibri" panose="020F0502020204030204" pitchFamily="34" charset="0"/>
                <a:ea typeface="Calibri" panose="020F0502020204030204" pitchFamily="34" charset="0"/>
                <a:cs typeface="Calibri" panose="020F0502020204030204" pitchFamily="34" charset="0"/>
              </a:rPr>
              <a:t> </a:t>
            </a:r>
            <a:r>
              <a:rPr lang="en-US" sz="2800" dirty="0" err="1">
                <a:latin typeface="Calibri" panose="020F0502020204030204" pitchFamily="34" charset="0"/>
                <a:ea typeface="Calibri" panose="020F0502020204030204" pitchFamily="34" charset="0"/>
                <a:cs typeface="Calibri" panose="020F0502020204030204" pitchFamily="34" charset="0"/>
              </a:rPr>
              <a:t>và</a:t>
            </a:r>
            <a:r>
              <a:rPr lang="en-US" sz="2800" dirty="0">
                <a:latin typeface="Calibri" panose="020F0502020204030204" pitchFamily="34" charset="0"/>
                <a:ea typeface="Calibri" panose="020F0502020204030204" pitchFamily="34" charset="0"/>
                <a:cs typeface="Calibri" panose="020F0502020204030204" pitchFamily="34" charset="0"/>
              </a:rPr>
              <a:t> </a:t>
            </a:r>
            <a:r>
              <a:rPr lang="en-US" sz="2800" dirty="0" err="1">
                <a:latin typeface="Calibri" panose="020F0502020204030204" pitchFamily="34" charset="0"/>
                <a:ea typeface="Calibri" panose="020F0502020204030204" pitchFamily="34" charset="0"/>
                <a:cs typeface="Calibri" panose="020F0502020204030204" pitchFamily="34" charset="0"/>
              </a:rPr>
              <a:t>tính</a:t>
            </a:r>
            <a:r>
              <a:rPr lang="en-US" sz="2800" dirty="0">
                <a:latin typeface="Calibri" panose="020F0502020204030204" pitchFamily="34" charset="0"/>
                <a:ea typeface="Calibri" panose="020F0502020204030204" pitchFamily="34" charset="0"/>
                <a:cs typeface="Calibri" panose="020F0502020204030204" pitchFamily="34" charset="0"/>
              </a:rPr>
              <a:t> </a:t>
            </a:r>
            <a:r>
              <a:rPr lang="en-US" sz="2800" dirty="0" err="1">
                <a:latin typeface="Calibri" panose="020F0502020204030204" pitchFamily="34" charset="0"/>
                <a:ea typeface="Calibri" panose="020F0502020204030204" pitchFamily="34" charset="0"/>
                <a:cs typeface="Calibri" panose="020F0502020204030204" pitchFamily="34" charset="0"/>
              </a:rPr>
              <a:t>mạng</a:t>
            </a:r>
            <a:r>
              <a:rPr lang="en-US" sz="2800" dirty="0">
                <a:latin typeface="Calibri" panose="020F0502020204030204" pitchFamily="34" charset="0"/>
                <a:ea typeface="Calibri" panose="020F0502020204030204" pitchFamily="34" charset="0"/>
                <a:cs typeface="Calibri" panose="020F0502020204030204" pitchFamily="34" charset="0"/>
              </a:rPr>
              <a:t>.” </a:t>
            </a:r>
          </a:p>
        </p:txBody>
      </p:sp>
    </p:spTree>
    <p:extLst>
      <p:ext uri="{BB962C8B-B14F-4D97-AF65-F5344CB8AC3E}">
        <p14:creationId xmlns:p14="http://schemas.microsoft.com/office/powerpoint/2010/main" val="1418629398"/>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fade">
                                      <p:cBhvr>
                                        <p:cTn id="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3"/>
          <p:cNvGrpSpPr/>
          <p:nvPr/>
        </p:nvGrpSpPr>
        <p:grpSpPr>
          <a:xfrm>
            <a:off x="289483" y="279400"/>
            <a:ext cx="11546917" cy="6399687"/>
            <a:chOff x="0" y="0"/>
            <a:chExt cx="4513182" cy="2288374"/>
          </a:xfrm>
        </p:grpSpPr>
        <p:sp>
          <p:nvSpPr>
            <p:cNvPr id="4" name="Freeform 4"/>
            <p:cNvSpPr/>
            <p:nvPr/>
          </p:nvSpPr>
          <p:spPr>
            <a:xfrm>
              <a:off x="0" y="0"/>
              <a:ext cx="4513182" cy="2288374"/>
            </a:xfrm>
            <a:custGeom>
              <a:avLst/>
              <a:gdLst/>
              <a:ahLst/>
              <a:cxnLst/>
              <a:rect l="l" t="t" r="r" b="b"/>
              <a:pathLst>
                <a:path w="4513182" h="2288374">
                  <a:moveTo>
                    <a:pt x="24327" y="0"/>
                  </a:moveTo>
                  <a:lnTo>
                    <a:pt x="4488855" y="0"/>
                  </a:lnTo>
                  <a:cubicBezTo>
                    <a:pt x="4502291" y="0"/>
                    <a:pt x="4513182" y="10891"/>
                    <a:pt x="4513182" y="24327"/>
                  </a:cubicBezTo>
                  <a:lnTo>
                    <a:pt x="4513182" y="2264047"/>
                  </a:lnTo>
                  <a:cubicBezTo>
                    <a:pt x="4513182" y="2277483"/>
                    <a:pt x="4502291" y="2288374"/>
                    <a:pt x="4488855" y="2288374"/>
                  </a:cubicBezTo>
                  <a:lnTo>
                    <a:pt x="24327" y="2288374"/>
                  </a:lnTo>
                  <a:cubicBezTo>
                    <a:pt x="10891" y="2288374"/>
                    <a:pt x="0" y="2277483"/>
                    <a:pt x="0" y="2264047"/>
                  </a:cubicBezTo>
                  <a:lnTo>
                    <a:pt x="0" y="24327"/>
                  </a:lnTo>
                  <a:cubicBezTo>
                    <a:pt x="0" y="10891"/>
                    <a:pt x="10891" y="0"/>
                    <a:pt x="24327" y="0"/>
                  </a:cubicBezTo>
                  <a:close/>
                </a:path>
              </a:pathLst>
            </a:custGeom>
            <a:solidFill>
              <a:srgbClr val="EFF1E7"/>
            </a:solidFill>
            <a:ln w="38100" cap="rnd">
              <a:solidFill>
                <a:srgbClr val="000000"/>
              </a:solidFill>
              <a:prstDash val="solid"/>
              <a:round/>
            </a:ln>
          </p:spPr>
        </p:sp>
        <p:sp>
          <p:nvSpPr>
            <p:cNvPr id="5" name="TextBox 5"/>
            <p:cNvSpPr txBox="1"/>
            <p:nvPr/>
          </p:nvSpPr>
          <p:spPr>
            <a:xfrm>
              <a:off x="0" y="-38100"/>
              <a:ext cx="4513182" cy="2326474"/>
            </a:xfrm>
            <a:prstGeom prst="rect">
              <a:avLst/>
            </a:prstGeom>
          </p:spPr>
          <p:txBody>
            <a:bodyPr lIns="33867" tIns="33867" rIns="33867" bIns="33867" rtlCol="0" anchor="ctr"/>
            <a:lstStyle/>
            <a:p>
              <a:pPr algn="ctr">
                <a:lnSpc>
                  <a:spcPts val="1773"/>
                </a:lnSpc>
              </a:pPr>
              <a:endParaRPr sz="1200">
                <a:latin typeface="Calibri" panose="020F0502020204030204" pitchFamily="34" charset="0"/>
                <a:cs typeface="Calibri" panose="020F0502020204030204" pitchFamily="34" charset="0"/>
              </a:endParaRPr>
            </a:p>
          </p:txBody>
        </p:sp>
      </p:grpSp>
      <p:sp>
        <p:nvSpPr>
          <p:cNvPr id="32" name="Freeform 32"/>
          <p:cNvSpPr/>
          <p:nvPr/>
        </p:nvSpPr>
        <p:spPr>
          <a:xfrm>
            <a:off x="-66118" y="-76200"/>
            <a:ext cx="1413883" cy="1637127"/>
          </a:xfrm>
          <a:custGeom>
            <a:avLst/>
            <a:gdLst/>
            <a:ahLst/>
            <a:cxnLst/>
            <a:rect l="l" t="t" r="r" b="b"/>
            <a:pathLst>
              <a:path w="2120824" h="2455691">
                <a:moveTo>
                  <a:pt x="0" y="0"/>
                </a:moveTo>
                <a:lnTo>
                  <a:pt x="2120824" y="0"/>
                </a:lnTo>
                <a:lnTo>
                  <a:pt x="2120824" y="2455690"/>
                </a:lnTo>
                <a:lnTo>
                  <a:pt x="0" y="2455690"/>
                </a:lnTo>
                <a:lnTo>
                  <a:pt x="0" y="0"/>
                </a:lnTo>
                <a:close/>
              </a:path>
            </a:pathLst>
          </a:custGeom>
          <a:blipFill>
            <a:blip r:embed="rId2">
              <a:extLst>
                <a:ext uri="{96DAC541-7B7A-43D3-8B79-37D633B846F1}">
                  <asvg:svgBlip xmlns:asvg="http://schemas.microsoft.com/office/drawing/2016/SVG/main" r:embed="rId3"/>
                </a:ext>
              </a:extLst>
            </a:blip>
            <a:stretch>
              <a:fillRect/>
            </a:stretch>
          </a:blipFill>
        </p:spPr>
      </p:sp>
      <p:sp>
        <p:nvSpPr>
          <p:cNvPr id="34" name="Freeform 34"/>
          <p:cNvSpPr/>
          <p:nvPr/>
        </p:nvSpPr>
        <p:spPr>
          <a:xfrm>
            <a:off x="-15923" y="5610507"/>
            <a:ext cx="1791440" cy="1247493"/>
          </a:xfrm>
          <a:custGeom>
            <a:avLst/>
            <a:gdLst/>
            <a:ahLst/>
            <a:cxnLst/>
            <a:rect l="l" t="t" r="r" b="b"/>
            <a:pathLst>
              <a:path w="2687160" h="1871240">
                <a:moveTo>
                  <a:pt x="0" y="0"/>
                </a:moveTo>
                <a:lnTo>
                  <a:pt x="2687160" y="0"/>
                </a:lnTo>
                <a:lnTo>
                  <a:pt x="2687160" y="1871240"/>
                </a:lnTo>
                <a:lnTo>
                  <a:pt x="0" y="1871240"/>
                </a:lnTo>
                <a:lnTo>
                  <a:pt x="0" y="0"/>
                </a:lnTo>
                <a:close/>
              </a:path>
            </a:pathLst>
          </a:custGeom>
          <a:blipFill>
            <a:blip r:embed="rId4">
              <a:extLst>
                <a:ext uri="{96DAC541-7B7A-43D3-8B79-37D633B846F1}">
                  <asvg:svgBlip xmlns:asvg="http://schemas.microsoft.com/office/drawing/2016/SVG/main" r:embed="rId5"/>
                </a:ext>
              </a:extLst>
            </a:blip>
            <a:stretch>
              <a:fillRect/>
            </a:stretch>
          </a:blipFill>
        </p:spPr>
      </p:sp>
      <p:sp>
        <p:nvSpPr>
          <p:cNvPr id="33" name="Freeform 33"/>
          <p:cNvSpPr/>
          <p:nvPr/>
        </p:nvSpPr>
        <p:spPr>
          <a:xfrm rot="1347170">
            <a:off x="10825424" y="5553426"/>
            <a:ext cx="1366625" cy="1361655"/>
          </a:xfrm>
          <a:custGeom>
            <a:avLst/>
            <a:gdLst/>
            <a:ahLst/>
            <a:cxnLst/>
            <a:rect l="l" t="t" r="r" b="b"/>
            <a:pathLst>
              <a:path w="2049937" h="2042483">
                <a:moveTo>
                  <a:pt x="0" y="0"/>
                </a:moveTo>
                <a:lnTo>
                  <a:pt x="2049937" y="0"/>
                </a:lnTo>
                <a:lnTo>
                  <a:pt x="2049937" y="2042483"/>
                </a:lnTo>
                <a:lnTo>
                  <a:pt x="0" y="2042483"/>
                </a:lnTo>
                <a:lnTo>
                  <a:pt x="0" y="0"/>
                </a:lnTo>
                <a:close/>
              </a:path>
            </a:pathLst>
          </a:custGeom>
          <a:blipFill>
            <a:blip r:embed="rId6">
              <a:extLst>
                <a:ext uri="{96DAC541-7B7A-43D3-8B79-37D633B846F1}">
                  <asvg:svgBlip xmlns:asvg="http://schemas.microsoft.com/office/drawing/2016/SVG/main" r:embed="rId7"/>
                </a:ext>
              </a:extLst>
            </a:blip>
            <a:stretch>
              <a:fillRect/>
            </a:stretch>
          </a:blipFill>
        </p:spPr>
      </p:sp>
      <p:sp>
        <p:nvSpPr>
          <p:cNvPr id="2" name="Rectangle 1"/>
          <p:cNvSpPr/>
          <p:nvPr/>
        </p:nvSpPr>
        <p:spPr>
          <a:xfrm>
            <a:off x="870561" y="1744766"/>
            <a:ext cx="10661039" cy="3539430"/>
          </a:xfrm>
          <a:prstGeom prst="rect">
            <a:avLst/>
          </a:prstGeom>
        </p:spPr>
        <p:txBody>
          <a:bodyPr wrap="square">
            <a:spAutoFit/>
          </a:bodyPr>
          <a:lstStyle/>
          <a:p>
            <a:r>
              <a:rPr lang="en-US" sz="2800" dirty="0" err="1">
                <a:latin typeface="Calibri" panose="020F0502020204030204" pitchFamily="34" charset="0"/>
                <a:cs typeface="Calibri" panose="020F0502020204030204" pitchFamily="34" charset="0"/>
              </a:rPr>
              <a:t>Đầu</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tiên</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phải</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phát</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hiện</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sớm</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trường</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hợp</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trẻ</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em</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mắc</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bệnh</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bằng</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phương</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pháp</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sàng</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lọc</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sau</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sinh</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Khi</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phát</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hiện</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trẻ</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mắc</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bệnh</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rối</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loạn</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chuyển</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hoá</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galactosemia</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cần</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có</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chế</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độ</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ăn</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uống</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hợp</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lí</a:t>
            </a:r>
            <a:r>
              <a:rPr lang="en-US" sz="2800" dirty="0">
                <a:latin typeface="Calibri" panose="020F0502020204030204" pitchFamily="34" charset="0"/>
                <a:cs typeface="Calibri" panose="020F0502020204030204" pitchFamily="34" charset="0"/>
              </a:rPr>
              <a:t>:</a:t>
            </a:r>
          </a:p>
          <a:p>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Không</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nên</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cho</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trẻ</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sử</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dụng</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sữa</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và</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các</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chế</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phẩm</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thực</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phẩm</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có</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chứa</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đường</a:t>
            </a:r>
            <a:r>
              <a:rPr lang="en-US" sz="2800" dirty="0">
                <a:latin typeface="Calibri" panose="020F0502020204030204" pitchFamily="34" charset="0"/>
                <a:cs typeface="Calibri" panose="020F0502020204030204" pitchFamily="34" charset="0"/>
              </a:rPr>
              <a:t> lactose </a:t>
            </a:r>
            <a:r>
              <a:rPr lang="en-US" sz="2800" dirty="0" err="1">
                <a:latin typeface="Calibri" panose="020F0502020204030204" pitchFamily="34" charset="0"/>
                <a:cs typeface="Calibri" panose="020F0502020204030204" pitchFamily="34" charset="0"/>
              </a:rPr>
              <a:t>hoặc</a:t>
            </a:r>
            <a:r>
              <a:rPr lang="en-US" sz="2800" dirty="0">
                <a:latin typeface="Calibri" panose="020F0502020204030204" pitchFamily="34" charset="0"/>
                <a:cs typeface="Calibri" panose="020F0502020204030204" pitchFamily="34" charset="0"/>
              </a:rPr>
              <a:t> galactose (</a:t>
            </a:r>
            <a:r>
              <a:rPr lang="en-US" sz="2800" dirty="0" err="1">
                <a:latin typeface="Calibri" panose="020F0502020204030204" pitchFamily="34" charset="0"/>
                <a:cs typeface="Calibri" panose="020F0502020204030204" pitchFamily="34" charset="0"/>
              </a:rPr>
              <a:t>kể</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cả</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sữa</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mẹ</a:t>
            </a:r>
            <a:r>
              <a:rPr lang="en-US" sz="2800" dirty="0">
                <a:latin typeface="Calibri" panose="020F0502020204030204" pitchFamily="34" charset="0"/>
                <a:cs typeface="Calibri" panose="020F0502020204030204" pitchFamily="34" charset="0"/>
              </a:rPr>
              <a:t>).</a:t>
            </a:r>
          </a:p>
          <a:p>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Một</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số</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thực</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phẩm</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nên</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dùng</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Sữa</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công</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thức</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được</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chiết</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xuất</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từ</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đậu</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nành</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hoặc</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sữa</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công</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thức</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không</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chứa</a:t>
            </a:r>
            <a:r>
              <a:rPr lang="en-US" sz="2800" dirty="0">
                <a:latin typeface="Calibri" panose="020F0502020204030204" pitchFamily="34" charset="0"/>
                <a:cs typeface="Calibri" panose="020F0502020204030204" pitchFamily="34" charset="0"/>
              </a:rPr>
              <a:t> lactose; </a:t>
            </a:r>
            <a:r>
              <a:rPr lang="en-US" sz="2800" dirty="0" err="1">
                <a:latin typeface="Calibri" panose="020F0502020204030204" pitchFamily="34" charset="0"/>
                <a:cs typeface="Calibri" panose="020F0502020204030204" pitchFamily="34" charset="0"/>
              </a:rPr>
              <a:t>rau</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trái</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cây</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ngũ</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cốc</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bánh</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mì</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chất</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béo</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và</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đường</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không</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chứa</a:t>
            </a:r>
            <a:r>
              <a:rPr lang="en-US" sz="2800" dirty="0">
                <a:latin typeface="Calibri" panose="020F0502020204030204" pitchFamily="34" charset="0"/>
                <a:cs typeface="Calibri" panose="020F0502020204030204" pitchFamily="34" charset="0"/>
              </a:rPr>
              <a:t> galactose.</a:t>
            </a:r>
          </a:p>
        </p:txBody>
      </p:sp>
      <p:grpSp>
        <p:nvGrpSpPr>
          <p:cNvPr id="14" name="Group 6"/>
          <p:cNvGrpSpPr/>
          <p:nvPr/>
        </p:nvGrpSpPr>
        <p:grpSpPr>
          <a:xfrm>
            <a:off x="1514022" y="-96723"/>
            <a:ext cx="9442253" cy="1258402"/>
            <a:chOff x="0" y="-38100"/>
            <a:chExt cx="1406886" cy="224786"/>
          </a:xfrm>
        </p:grpSpPr>
        <p:sp>
          <p:nvSpPr>
            <p:cNvPr id="15" name="Freeform 7"/>
            <p:cNvSpPr/>
            <p:nvPr/>
          </p:nvSpPr>
          <p:spPr>
            <a:xfrm>
              <a:off x="0" y="27392"/>
              <a:ext cx="1406886" cy="159294"/>
            </a:xfrm>
            <a:custGeom>
              <a:avLst/>
              <a:gdLst/>
              <a:ahLst/>
              <a:cxnLst/>
              <a:rect l="l" t="t" r="r" b="b"/>
              <a:pathLst>
                <a:path w="1406886" h="159294">
                  <a:moveTo>
                    <a:pt x="1406886" y="0"/>
                  </a:moveTo>
                  <a:lnTo>
                    <a:pt x="0" y="0"/>
                  </a:lnTo>
                  <a:lnTo>
                    <a:pt x="101600" y="79647"/>
                  </a:lnTo>
                  <a:lnTo>
                    <a:pt x="0" y="159294"/>
                  </a:lnTo>
                  <a:lnTo>
                    <a:pt x="1406886" y="159294"/>
                  </a:lnTo>
                  <a:lnTo>
                    <a:pt x="1305286" y="79647"/>
                  </a:lnTo>
                  <a:lnTo>
                    <a:pt x="1406886" y="0"/>
                  </a:lnTo>
                  <a:close/>
                </a:path>
              </a:pathLst>
            </a:custGeom>
            <a:solidFill>
              <a:srgbClr val="DBE0C2"/>
            </a:solidFill>
            <a:ln w="38100" cap="sq">
              <a:solidFill>
                <a:srgbClr val="000000"/>
              </a:solidFill>
              <a:prstDash val="solid"/>
              <a:miter/>
            </a:ln>
          </p:spPr>
        </p:sp>
        <p:sp>
          <p:nvSpPr>
            <p:cNvPr id="16" name="TextBox 8"/>
            <p:cNvSpPr txBox="1"/>
            <p:nvPr/>
          </p:nvSpPr>
          <p:spPr>
            <a:xfrm>
              <a:off x="88900" y="-38100"/>
              <a:ext cx="1229086" cy="197394"/>
            </a:xfrm>
            <a:prstGeom prst="rect">
              <a:avLst/>
            </a:prstGeom>
          </p:spPr>
          <p:txBody>
            <a:bodyPr lIns="33867" tIns="33867" rIns="33867" bIns="33867" rtlCol="0" anchor="ctr"/>
            <a:lstStyle/>
            <a:p>
              <a:pPr algn="ctr">
                <a:lnSpc>
                  <a:spcPts val="1773"/>
                </a:lnSpc>
              </a:pPr>
              <a:endParaRPr sz="1333">
                <a:latin typeface="Calibri" panose="020F0502020204030204" pitchFamily="34" charset="0"/>
                <a:cs typeface="Calibri" panose="020F0502020204030204" pitchFamily="34" charset="0"/>
              </a:endParaRPr>
            </a:p>
          </p:txBody>
        </p:sp>
      </p:grpSp>
      <p:sp>
        <p:nvSpPr>
          <p:cNvPr id="6" name="Rectangle 5"/>
          <p:cNvSpPr/>
          <p:nvPr/>
        </p:nvSpPr>
        <p:spPr>
          <a:xfrm>
            <a:off x="4940975" y="455804"/>
            <a:ext cx="2243931" cy="584775"/>
          </a:xfrm>
          <a:prstGeom prst="rect">
            <a:avLst/>
          </a:prstGeom>
        </p:spPr>
        <p:txBody>
          <a:bodyPr wrap="square">
            <a:spAutoFit/>
          </a:bodyPr>
          <a:lstStyle/>
          <a:p>
            <a:pPr algn="ctr"/>
            <a:r>
              <a:rPr lang="en-US" sz="3200" dirty="0">
                <a:solidFill>
                  <a:srgbClr val="483A00"/>
                </a:solidFill>
                <a:latin typeface="Calibri" panose="020F0502020204030204" pitchFamily="34" charset="0"/>
                <a:ea typeface="Baloo Thambi"/>
                <a:cs typeface="Calibri" panose="020F0502020204030204" pitchFamily="34" charset="0"/>
                <a:sym typeface="Baloo Thambi"/>
              </a:rPr>
              <a:t>VẬN DỤNG</a:t>
            </a:r>
          </a:p>
        </p:txBody>
      </p:sp>
    </p:spTree>
    <p:extLst>
      <p:ext uri="{BB962C8B-B14F-4D97-AF65-F5344CB8AC3E}">
        <p14:creationId xmlns:p14="http://schemas.microsoft.com/office/powerpoint/2010/main" val="1214769847"/>
      </p:ext>
    </p:extLst>
  </p:cSld>
  <p:clrMapOvr>
    <a:masterClrMapping/>
  </p:clrMapOvr>
  <mc:AlternateContent xmlns:mc="http://schemas.openxmlformats.org/markup-compatibility/2006" xmlns:p14="http://schemas.microsoft.com/office/powerpoint/2010/main">
    <mc:Choice Requires="p14">
      <p:transition spd="slow" p14:dur="1500">
        <p:split orient="vert"/>
      </p:transition>
    </mc:Choice>
    <mc:Fallback xmlns="">
      <p:transition spd="slow">
        <p:split orient="vert"/>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extBox 8">
            <a:extLst>
              <a:ext uri="{FF2B5EF4-FFF2-40B4-BE49-F238E27FC236}">
                <a16:creationId xmlns:a16="http://schemas.microsoft.com/office/drawing/2014/main" id="{284939E4-51B6-4060-B258-637CBF946516}"/>
              </a:ext>
            </a:extLst>
          </p:cNvPr>
          <p:cNvSpPr txBox="1"/>
          <p:nvPr/>
        </p:nvSpPr>
        <p:spPr>
          <a:xfrm>
            <a:off x="3155673" y="2921168"/>
            <a:ext cx="5880653" cy="1015663"/>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6000" b="0" i="0" u="none" strike="noStrike" kern="1200" cap="none" spc="0" normalizeH="0" baseline="0" noProof="0" dirty="0">
                <a:ln>
                  <a:noFill/>
                </a:ln>
                <a:solidFill>
                  <a:srgbClr val="7030A0"/>
                </a:solidFill>
                <a:effectLst/>
                <a:uLnTx/>
                <a:uFillTx/>
                <a:latin typeface="#9Slide05 Aquarelle" panose="02040603050506020204" pitchFamily="18" charset="0"/>
                <a:cs typeface="Times New Roman" panose="02020603050405020304" pitchFamily="18" charset="0"/>
              </a:rPr>
              <a:t>Thank you                               </a:t>
            </a:r>
          </a:p>
        </p:txBody>
      </p:sp>
      <p:sp>
        <p:nvSpPr>
          <p:cNvPr id="4" name="TextBox 3">
            <a:extLst>
              <a:ext uri="{FF2B5EF4-FFF2-40B4-BE49-F238E27FC236}">
                <a16:creationId xmlns:a16="http://schemas.microsoft.com/office/drawing/2014/main" id="{AD9436C4-0EBC-CA0B-47BF-249672430A38}"/>
              </a:ext>
            </a:extLst>
          </p:cNvPr>
          <p:cNvSpPr txBox="1"/>
          <p:nvPr/>
        </p:nvSpPr>
        <p:spPr>
          <a:xfrm>
            <a:off x="471195" y="5322443"/>
            <a:ext cx="7315200" cy="1200329"/>
          </a:xfrm>
          <a:prstGeom prst="rect">
            <a:avLst/>
          </a:prstGeom>
          <a:noFill/>
        </p:spPr>
        <p:txBody>
          <a:bodyPr wrap="square">
            <a:spAutoFit/>
          </a:bodyPr>
          <a:lstStyle/>
          <a:p>
            <a:pPr marL="0" marR="0"/>
            <a:r>
              <a:rPr lang="en-US" sz="1800" b="0" i="1">
                <a:effectLst/>
                <a:latin typeface="Times New Roman" panose="02020603050405020304" pitchFamily="18" charset="0"/>
                <a:ea typeface="Times New Roman" panose="02020603050405020304" pitchFamily="18" charset="0"/>
              </a:rPr>
              <a:t>Tài liệu được chia sẻ bởi Website VnTeach.Com</a:t>
            </a:r>
            <a:endParaRPr lang="en-US" sz="1800" b="1">
              <a:effectLst/>
              <a:latin typeface="Times New Roman" panose="02020603050405020304" pitchFamily="18" charset="0"/>
              <a:ea typeface="Times New Roman" panose="02020603050405020304" pitchFamily="18" charset="0"/>
            </a:endParaRPr>
          </a:p>
          <a:p>
            <a:pPr marL="0" marR="0"/>
            <a:r>
              <a:rPr lang="en-US" sz="1800" b="0" i="1" u="sng">
                <a:solidFill>
                  <a:srgbClr val="0563C1"/>
                </a:solidFill>
                <a:effectLst/>
                <a:latin typeface="Times New Roman" panose="02020603050405020304" pitchFamily="18" charset="0"/>
                <a:ea typeface="Times New Roman" panose="02020603050405020304" pitchFamily="18" charset="0"/>
                <a:hlinkClick r:id="rId3"/>
              </a:rPr>
              <a:t>https://www.vnteach.com</a:t>
            </a:r>
            <a:endParaRPr lang="en-US" sz="1800" b="1">
              <a:effectLst/>
              <a:latin typeface="Times New Roman" panose="02020603050405020304" pitchFamily="18" charset="0"/>
              <a:ea typeface="Times New Roman" panose="02020603050405020304" pitchFamily="18" charset="0"/>
            </a:endParaRPr>
          </a:p>
          <a:p>
            <a:pPr marL="0" marR="0"/>
            <a:r>
              <a:rPr lang="en-US" sz="1800" b="0" i="1">
                <a:effectLst/>
                <a:latin typeface="Times New Roman" panose="02020603050405020304" pitchFamily="18" charset="0"/>
                <a:ea typeface="Times New Roman" panose="02020603050405020304" pitchFamily="18" charset="0"/>
              </a:rPr>
              <a:t>Hướng dẫn tìm và tải các tài liệu ở đây</a:t>
            </a:r>
            <a:endParaRPr lang="en-US" sz="1800" b="1">
              <a:effectLst/>
              <a:latin typeface="Times New Roman" panose="02020603050405020304" pitchFamily="18" charset="0"/>
              <a:ea typeface="Times New Roman" panose="02020603050405020304" pitchFamily="18" charset="0"/>
            </a:endParaRPr>
          </a:p>
          <a:p>
            <a:pPr marL="0" marR="0"/>
            <a:r>
              <a:rPr lang="en-US" sz="1800" b="0" i="1" u="sng">
                <a:solidFill>
                  <a:srgbClr val="0563C1"/>
                </a:solidFill>
                <a:effectLst/>
                <a:latin typeface="Times New Roman" panose="02020603050405020304" pitchFamily="18" charset="0"/>
                <a:ea typeface="Times New Roman" panose="02020603050405020304" pitchFamily="18" charset="0"/>
                <a:hlinkClick r:id="rId4"/>
              </a:rPr>
              <a:t>https://forms.gle/LzVNwfMpYB9qH4JU6</a:t>
            </a:r>
            <a:endParaRPr lang="en-US" sz="1800" b="1">
              <a:effectLst/>
              <a:latin typeface="Times New Roman" panose="02020603050405020304" pitchFamily="18" charset="0"/>
              <a:ea typeface="Times New Roman" panose="02020603050405020304" pitchFamily="18" charset="0"/>
            </a:endParaRPr>
          </a:p>
        </p:txBody>
      </p:sp>
    </p:spTree>
    <p:extLst>
      <p:ext uri="{BB962C8B-B14F-4D97-AF65-F5344CB8AC3E}">
        <p14:creationId xmlns:p14="http://schemas.microsoft.com/office/powerpoint/2010/main" val="61455909"/>
      </p:ext>
    </p:extLst>
  </p:cSld>
  <p:clrMapOvr>
    <a:masterClrMapping/>
  </p:clrMapOvr>
  <mc:AlternateContent xmlns:mc="http://schemas.openxmlformats.org/markup-compatibility/2006" xmlns:p14="http://schemas.microsoft.com/office/powerpoint/2010/main">
    <mc:Choice Requires="p14">
      <p:transition spd="slow" p14:dur="800">
        <p14:flythrough/>
      </p:transition>
    </mc:Choice>
    <mc:Fallback xmlns="">
      <p:transition spd="slow">
        <p:fade/>
      </p:transition>
    </mc:Fallback>
  </mc:AlternateContent>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2"/>
          <p:cNvSpPr/>
          <p:nvPr/>
        </p:nvSpPr>
        <p:spPr>
          <a:xfrm>
            <a:off x="18473" y="-30533"/>
            <a:ext cx="12470297" cy="7006040"/>
          </a:xfrm>
          <a:custGeom>
            <a:avLst/>
            <a:gdLst/>
            <a:ahLst/>
            <a:cxnLst/>
            <a:rect l="l" t="t" r="r" b="b"/>
            <a:pathLst>
              <a:path w="18705446" h="10509060">
                <a:moveTo>
                  <a:pt x="0" y="0"/>
                </a:moveTo>
                <a:lnTo>
                  <a:pt x="18705446" y="0"/>
                </a:lnTo>
                <a:lnTo>
                  <a:pt x="18705446" y="10509060"/>
                </a:lnTo>
                <a:lnTo>
                  <a:pt x="0" y="10509060"/>
                </a:lnTo>
                <a:lnTo>
                  <a:pt x="0" y="0"/>
                </a:lnTo>
                <a:close/>
              </a:path>
            </a:pathLst>
          </a:custGeom>
          <a:blipFill>
            <a:blip r:embed="rId2">
              <a:extLst>
                <a:ext uri="{96DAC541-7B7A-43D3-8B79-37D633B846F1}">
                  <asvg:svgBlip xmlns:asvg="http://schemas.microsoft.com/office/drawing/2016/SVG/main" r:embed="rId3"/>
                </a:ext>
              </a:extLst>
            </a:blip>
            <a:stretch>
              <a:fillRect/>
            </a:stretch>
          </a:blipFill>
        </p:spPr>
      </p:sp>
      <p:grpSp>
        <p:nvGrpSpPr>
          <p:cNvPr id="3" name="Group 3"/>
          <p:cNvGrpSpPr/>
          <p:nvPr/>
        </p:nvGrpSpPr>
        <p:grpSpPr>
          <a:xfrm>
            <a:off x="437999" y="468387"/>
            <a:ext cx="11555698" cy="6255323"/>
            <a:chOff x="0" y="0"/>
            <a:chExt cx="4068862" cy="1839379"/>
          </a:xfrm>
        </p:grpSpPr>
        <p:sp>
          <p:nvSpPr>
            <p:cNvPr id="4" name="Freeform 4"/>
            <p:cNvSpPr/>
            <p:nvPr/>
          </p:nvSpPr>
          <p:spPr>
            <a:xfrm>
              <a:off x="0" y="0"/>
              <a:ext cx="4068862" cy="1839379"/>
            </a:xfrm>
            <a:custGeom>
              <a:avLst/>
              <a:gdLst/>
              <a:ahLst/>
              <a:cxnLst/>
              <a:rect l="l" t="t" r="r" b="b"/>
              <a:pathLst>
                <a:path w="4068862" h="1839379">
                  <a:moveTo>
                    <a:pt x="24407" y="0"/>
                  </a:moveTo>
                  <a:lnTo>
                    <a:pt x="4044455" y="0"/>
                  </a:lnTo>
                  <a:cubicBezTo>
                    <a:pt x="4050928" y="0"/>
                    <a:pt x="4057136" y="2571"/>
                    <a:pt x="4061714" y="7149"/>
                  </a:cubicBezTo>
                  <a:cubicBezTo>
                    <a:pt x="4066291" y="11726"/>
                    <a:pt x="4068862" y="17934"/>
                    <a:pt x="4068862" y="24407"/>
                  </a:cubicBezTo>
                  <a:lnTo>
                    <a:pt x="4068862" y="1814972"/>
                  </a:lnTo>
                  <a:cubicBezTo>
                    <a:pt x="4068862" y="1821445"/>
                    <a:pt x="4066291" y="1827653"/>
                    <a:pt x="4061714" y="1832230"/>
                  </a:cubicBezTo>
                  <a:cubicBezTo>
                    <a:pt x="4057136" y="1836807"/>
                    <a:pt x="4050928" y="1839379"/>
                    <a:pt x="4044455" y="1839379"/>
                  </a:cubicBezTo>
                  <a:lnTo>
                    <a:pt x="24407" y="1839379"/>
                  </a:lnTo>
                  <a:cubicBezTo>
                    <a:pt x="17934" y="1839379"/>
                    <a:pt x="11726" y="1836807"/>
                    <a:pt x="7149" y="1832230"/>
                  </a:cubicBezTo>
                  <a:cubicBezTo>
                    <a:pt x="2571" y="1827653"/>
                    <a:pt x="0" y="1821445"/>
                    <a:pt x="0" y="1814972"/>
                  </a:cubicBezTo>
                  <a:lnTo>
                    <a:pt x="0" y="24407"/>
                  </a:lnTo>
                  <a:cubicBezTo>
                    <a:pt x="0" y="17934"/>
                    <a:pt x="2571" y="11726"/>
                    <a:pt x="7149" y="7149"/>
                  </a:cubicBezTo>
                  <a:cubicBezTo>
                    <a:pt x="11726" y="2571"/>
                    <a:pt x="17934" y="0"/>
                    <a:pt x="24407" y="0"/>
                  </a:cubicBezTo>
                  <a:close/>
                </a:path>
              </a:pathLst>
            </a:custGeom>
            <a:solidFill>
              <a:schemeClr val="bg1">
                <a:lumMod val="95000"/>
              </a:schemeClr>
            </a:solidFill>
            <a:ln w="38100" cap="rnd">
              <a:solidFill>
                <a:srgbClr val="000000"/>
              </a:solidFill>
              <a:prstDash val="solid"/>
              <a:round/>
            </a:ln>
          </p:spPr>
        </p:sp>
        <p:sp>
          <p:nvSpPr>
            <p:cNvPr id="5" name="TextBox 5"/>
            <p:cNvSpPr txBox="1"/>
            <p:nvPr/>
          </p:nvSpPr>
          <p:spPr>
            <a:xfrm>
              <a:off x="0" y="-38100"/>
              <a:ext cx="4068862" cy="1877479"/>
            </a:xfrm>
            <a:prstGeom prst="rect">
              <a:avLst/>
            </a:prstGeom>
          </p:spPr>
          <p:txBody>
            <a:bodyPr lIns="33867" tIns="33867" rIns="33867" bIns="33867" rtlCol="0" anchor="ctr"/>
            <a:lstStyle/>
            <a:p>
              <a:pPr algn="ctr">
                <a:lnSpc>
                  <a:spcPts val="1773"/>
                </a:lnSpc>
              </a:pPr>
              <a:endParaRPr sz="1200"/>
            </a:p>
          </p:txBody>
        </p:sp>
      </p:grpSp>
      <p:grpSp>
        <p:nvGrpSpPr>
          <p:cNvPr id="6" name="Group 6"/>
          <p:cNvGrpSpPr/>
          <p:nvPr/>
        </p:nvGrpSpPr>
        <p:grpSpPr>
          <a:xfrm>
            <a:off x="1514022" y="560880"/>
            <a:ext cx="9442253" cy="921577"/>
            <a:chOff x="0" y="-38100"/>
            <a:chExt cx="1406886" cy="251739"/>
          </a:xfrm>
          <a:solidFill>
            <a:schemeClr val="tx2"/>
          </a:solidFill>
        </p:grpSpPr>
        <p:sp>
          <p:nvSpPr>
            <p:cNvPr id="7" name="Freeform 7"/>
            <p:cNvSpPr/>
            <p:nvPr/>
          </p:nvSpPr>
          <p:spPr>
            <a:xfrm>
              <a:off x="0" y="-38100"/>
              <a:ext cx="1406886" cy="251739"/>
            </a:xfrm>
            <a:custGeom>
              <a:avLst/>
              <a:gdLst/>
              <a:ahLst/>
              <a:cxnLst/>
              <a:rect l="l" t="t" r="r" b="b"/>
              <a:pathLst>
                <a:path w="1406886" h="159294">
                  <a:moveTo>
                    <a:pt x="1406886" y="0"/>
                  </a:moveTo>
                  <a:lnTo>
                    <a:pt x="0" y="0"/>
                  </a:lnTo>
                  <a:lnTo>
                    <a:pt x="101600" y="79647"/>
                  </a:lnTo>
                  <a:lnTo>
                    <a:pt x="0" y="159294"/>
                  </a:lnTo>
                  <a:lnTo>
                    <a:pt x="1406886" y="159294"/>
                  </a:lnTo>
                  <a:lnTo>
                    <a:pt x="1305286" y="79647"/>
                  </a:lnTo>
                  <a:lnTo>
                    <a:pt x="1406886" y="0"/>
                  </a:lnTo>
                  <a:close/>
                </a:path>
              </a:pathLst>
            </a:custGeom>
            <a:grpFill/>
            <a:ln w="38100" cap="sq">
              <a:solidFill>
                <a:srgbClr val="000000"/>
              </a:solidFill>
              <a:prstDash val="solid"/>
              <a:miter/>
            </a:ln>
          </p:spPr>
        </p:sp>
        <p:sp>
          <p:nvSpPr>
            <p:cNvPr id="8" name="TextBox 8"/>
            <p:cNvSpPr txBox="1"/>
            <p:nvPr/>
          </p:nvSpPr>
          <p:spPr>
            <a:xfrm>
              <a:off x="160434" y="679"/>
              <a:ext cx="1091523" cy="197394"/>
            </a:xfrm>
            <a:prstGeom prst="rect">
              <a:avLst/>
            </a:prstGeom>
            <a:grpFill/>
          </p:spPr>
          <p:txBody>
            <a:bodyPr lIns="33867" tIns="33867" rIns="33867" bIns="33867" rtlCol="0" anchor="ctr"/>
            <a:lstStyle/>
            <a:p>
              <a:pPr algn="ctr">
                <a:lnSpc>
                  <a:spcPts val="1773"/>
                </a:lnSpc>
              </a:pPr>
              <a:endParaRPr sz="1200"/>
            </a:p>
          </p:txBody>
        </p:sp>
      </p:grpSp>
      <p:sp>
        <p:nvSpPr>
          <p:cNvPr id="10" name="Freeform 10"/>
          <p:cNvSpPr/>
          <p:nvPr/>
        </p:nvSpPr>
        <p:spPr>
          <a:xfrm>
            <a:off x="10286176" y="66006"/>
            <a:ext cx="1659446" cy="1712374"/>
          </a:xfrm>
          <a:custGeom>
            <a:avLst/>
            <a:gdLst/>
            <a:ahLst/>
            <a:cxnLst/>
            <a:rect l="l" t="t" r="r" b="b"/>
            <a:pathLst>
              <a:path w="2489169" h="2568561">
                <a:moveTo>
                  <a:pt x="0" y="0"/>
                </a:moveTo>
                <a:lnTo>
                  <a:pt x="2489170" y="0"/>
                </a:lnTo>
                <a:lnTo>
                  <a:pt x="2489170" y="2568562"/>
                </a:lnTo>
                <a:lnTo>
                  <a:pt x="0" y="2568562"/>
                </a:lnTo>
                <a:lnTo>
                  <a:pt x="0" y="0"/>
                </a:lnTo>
                <a:close/>
              </a:path>
            </a:pathLst>
          </a:custGeom>
          <a:blipFill>
            <a:blip r:embed="rId4">
              <a:extLst>
                <a:ext uri="{96DAC541-7B7A-43D3-8B79-37D633B846F1}">
                  <asvg:svgBlip xmlns:asvg="http://schemas.microsoft.com/office/drawing/2016/SVG/main" r:embed="rId5"/>
                </a:ext>
              </a:extLst>
            </a:blip>
            <a:stretch>
              <a:fillRect/>
            </a:stretch>
          </a:blipFill>
        </p:spPr>
      </p:sp>
      <p:sp>
        <p:nvSpPr>
          <p:cNvPr id="11" name="Freeform 11"/>
          <p:cNvSpPr/>
          <p:nvPr/>
        </p:nvSpPr>
        <p:spPr>
          <a:xfrm>
            <a:off x="18473" y="5193434"/>
            <a:ext cx="1251527" cy="1421814"/>
          </a:xfrm>
          <a:custGeom>
            <a:avLst/>
            <a:gdLst/>
            <a:ahLst/>
            <a:cxnLst/>
            <a:rect l="l" t="t" r="r" b="b"/>
            <a:pathLst>
              <a:path w="2779226" h="2673110">
                <a:moveTo>
                  <a:pt x="0" y="0"/>
                </a:moveTo>
                <a:lnTo>
                  <a:pt x="2779226" y="0"/>
                </a:lnTo>
                <a:lnTo>
                  <a:pt x="2779226" y="2673110"/>
                </a:lnTo>
                <a:lnTo>
                  <a:pt x="0" y="2673110"/>
                </a:lnTo>
                <a:lnTo>
                  <a:pt x="0" y="0"/>
                </a:lnTo>
                <a:close/>
              </a:path>
            </a:pathLst>
          </a:custGeom>
          <a:blipFill>
            <a:blip r:embed="rId6">
              <a:extLst>
                <a:ext uri="{96DAC541-7B7A-43D3-8B79-37D633B846F1}">
                  <asvg:svgBlip xmlns:asvg="http://schemas.microsoft.com/office/drawing/2016/SVG/main" r:embed="rId7"/>
                </a:ext>
              </a:extLst>
            </a:blip>
            <a:stretch>
              <a:fillRect/>
            </a:stretch>
          </a:blipFill>
        </p:spPr>
      </p:sp>
      <p:sp>
        <p:nvSpPr>
          <p:cNvPr id="12" name="TextBox 12"/>
          <p:cNvSpPr txBox="1"/>
          <p:nvPr/>
        </p:nvSpPr>
        <p:spPr>
          <a:xfrm>
            <a:off x="2339156" y="729510"/>
            <a:ext cx="8044507" cy="553998"/>
          </a:xfrm>
          <a:prstGeom prst="rect">
            <a:avLst/>
          </a:prstGeom>
        </p:spPr>
        <p:txBody>
          <a:bodyPr lIns="0" tIns="0" rIns="0" bIns="0" rtlCol="0" anchor="t">
            <a:spAutoFit/>
          </a:bodyPr>
          <a:lstStyle/>
          <a:p>
            <a:pPr algn="ctr"/>
            <a:r>
              <a:rPr lang="en-US" sz="3600" b="1" dirty="0">
                <a:solidFill>
                  <a:srgbClr val="000000"/>
                </a:solidFill>
                <a:latin typeface="Calibri" panose="020F0502020204030204" pitchFamily="34" charset="0"/>
                <a:ea typeface="Calibri" panose="020F0502020204030204" pitchFamily="34" charset="0"/>
                <a:cs typeface="Calibri" panose="020F0502020204030204" pitchFamily="34" charset="0"/>
              </a:rPr>
              <a:t>C</a:t>
            </a:r>
            <a:r>
              <a:rPr lang="vi-VN" sz="3600" b="1" dirty="0">
                <a:solidFill>
                  <a:srgbClr val="000000"/>
                </a:solidFill>
                <a:latin typeface="Calibri" panose="020F0502020204030204" pitchFamily="34" charset="0"/>
                <a:ea typeface="Calibri" panose="020F0502020204030204" pitchFamily="34" charset="0"/>
                <a:cs typeface="Calibri" panose="020F0502020204030204" pitchFamily="34" charset="0"/>
              </a:rPr>
              <a:t>UỘC THI </a:t>
            </a:r>
            <a:r>
              <a:rPr lang="vi-VN" sz="3600" b="1" dirty="0">
                <a:solidFill>
                  <a:srgbClr val="FF0000"/>
                </a:solidFill>
                <a:latin typeface="Calibri" panose="020F0502020204030204" pitchFamily="34" charset="0"/>
                <a:ea typeface="Calibri" panose="020F0502020204030204" pitchFamily="34" charset="0"/>
                <a:cs typeface="Calibri" panose="020F0502020204030204" pitchFamily="34" charset="0"/>
              </a:rPr>
              <a:t>“NHÀ THIẾT KẾ TÀI BA” </a:t>
            </a:r>
            <a:endParaRPr lang="en-US" sz="3600" b="1" dirty="0">
              <a:solidFill>
                <a:srgbClr val="FF0000"/>
              </a:solidFill>
              <a:latin typeface="Calibri" panose="020F0502020204030204" pitchFamily="34" charset="0"/>
              <a:ea typeface="Calibri" panose="020F0502020204030204" pitchFamily="34" charset="0"/>
              <a:cs typeface="Calibri" panose="020F0502020204030204" pitchFamily="34" charset="0"/>
            </a:endParaRPr>
          </a:p>
        </p:txBody>
      </p:sp>
      <p:sp>
        <p:nvSpPr>
          <p:cNvPr id="14" name="Rectangle 13"/>
          <p:cNvSpPr/>
          <p:nvPr/>
        </p:nvSpPr>
        <p:spPr>
          <a:xfrm>
            <a:off x="1093077" y="1859340"/>
            <a:ext cx="10646978" cy="3970318"/>
          </a:xfrm>
          <a:prstGeom prst="rect">
            <a:avLst/>
          </a:prstGeom>
        </p:spPr>
        <p:txBody>
          <a:bodyPr wrap="square">
            <a:spAutoFit/>
          </a:bodyPr>
          <a:lstStyle/>
          <a:p>
            <a:pPr algn="ctr"/>
            <a:r>
              <a:rPr lang="vi-VN" sz="2800" b="1" dirty="0">
                <a:solidFill>
                  <a:srgbClr val="000000"/>
                </a:solidFill>
                <a:latin typeface="Calibri" panose="020F0502020204030204" pitchFamily="34" charset="0"/>
                <a:ea typeface="Calibri" panose="020F0502020204030204" pitchFamily="34" charset="0"/>
                <a:cs typeface="Calibri" panose="020F0502020204030204" pitchFamily="34" charset="0"/>
              </a:rPr>
              <a:t>YÊU CẦU</a:t>
            </a:r>
            <a:endParaRPr lang="en-US" sz="2800" b="1" dirty="0">
              <a:solidFill>
                <a:srgbClr val="000000"/>
              </a:solidFill>
              <a:latin typeface="Calibri" panose="020F0502020204030204" pitchFamily="34" charset="0"/>
              <a:ea typeface="Calibri" panose="020F0502020204030204" pitchFamily="34" charset="0"/>
              <a:cs typeface="Calibri" panose="020F0502020204030204" pitchFamily="34" charset="0"/>
            </a:endParaRPr>
          </a:p>
          <a:p>
            <a:pPr algn="just"/>
            <a:r>
              <a:rPr lang="en-US" sz="2800" b="1" dirty="0">
                <a:solidFill>
                  <a:srgbClr val="000000"/>
                </a:solidFill>
                <a:latin typeface="Calibri" panose="020F0502020204030204" pitchFamily="34" charset="0"/>
                <a:ea typeface="Calibri" panose="020F0502020204030204" pitchFamily="34" charset="0"/>
                <a:cs typeface="Calibri" panose="020F0502020204030204" pitchFamily="34" charset="0"/>
              </a:rPr>
              <a:t>+ </a:t>
            </a:r>
            <a:r>
              <a:rPr lang="vi-VN" sz="2800" b="1" dirty="0">
                <a:solidFill>
                  <a:srgbClr val="000000"/>
                </a:solidFill>
                <a:latin typeface="Calibri" panose="020F0502020204030204" pitchFamily="34" charset="0"/>
                <a:ea typeface="Calibri" panose="020F0502020204030204" pitchFamily="34" charset="0"/>
                <a:cs typeface="Calibri" panose="020F0502020204030204" pitchFamily="34" charset="0"/>
              </a:rPr>
              <a:t>Mỗi đội sẽ thiết kế một sản phẩm học tập (sơ đồ, áp phích,…) trên một mặt giấy A0 về chủ đề liên quan đến hệ thống hóa kiến thức của </a:t>
            </a:r>
            <a:r>
              <a:rPr lang="en-US" sz="2800" b="1" dirty="0">
                <a:solidFill>
                  <a:srgbClr val="000000"/>
                </a:solidFill>
                <a:latin typeface="Calibri" panose="020F0502020204030204" pitchFamily="34" charset="0"/>
                <a:ea typeface="Calibri" panose="020F0502020204030204" pitchFamily="34" charset="0"/>
                <a:cs typeface="Calibri" panose="020F0502020204030204" pitchFamily="34" charset="0"/>
              </a:rPr>
              <a:t>c</a:t>
            </a:r>
            <a:r>
              <a:rPr lang="vi-VN" sz="2800" b="1" dirty="0">
                <a:solidFill>
                  <a:srgbClr val="000000"/>
                </a:solidFill>
                <a:latin typeface="Calibri" panose="020F0502020204030204" pitchFamily="34" charset="0"/>
                <a:ea typeface="Calibri" panose="020F0502020204030204" pitchFamily="34" charset="0"/>
                <a:cs typeface="Calibri" panose="020F0502020204030204" pitchFamily="34" charset="0"/>
              </a:rPr>
              <a:t>hương 2.</a:t>
            </a:r>
          </a:p>
          <a:p>
            <a:pPr algn="just"/>
            <a:r>
              <a:rPr lang="vi-VN" sz="2800" b="1" dirty="0">
                <a:solidFill>
                  <a:srgbClr val="000000"/>
                </a:solidFill>
                <a:latin typeface="Calibri" panose="020F0502020204030204" pitchFamily="34" charset="0"/>
                <a:ea typeface="Calibri" panose="020F0502020204030204" pitchFamily="34" charset="0"/>
                <a:cs typeface="Calibri" panose="020F0502020204030204" pitchFamily="34" charset="0"/>
              </a:rPr>
              <a:t>+ Thời gian: 10 phút (cho các nhóm giới thiệu sản phẩm và bình chọn)</a:t>
            </a:r>
          </a:p>
          <a:p>
            <a:pPr algn="just"/>
            <a:r>
              <a:rPr lang="vi-VN" sz="2800" b="1" dirty="0">
                <a:solidFill>
                  <a:srgbClr val="000000"/>
                </a:solidFill>
                <a:latin typeface="Calibri" panose="020F0502020204030204" pitchFamily="34" charset="0"/>
                <a:ea typeface="Calibri" panose="020F0502020204030204" pitchFamily="34" charset="0"/>
                <a:cs typeface="Calibri" panose="020F0502020204030204" pitchFamily="34" charset="0"/>
              </a:rPr>
              <a:t>+ Trên sản phẩm phải có đủ các mục: thông tin của nhóm, tên sản phẩm, nội dung kiến thức kèm hình ảnh minh hoạ (nếu có).</a:t>
            </a:r>
          </a:p>
          <a:p>
            <a:pPr algn="just"/>
            <a:r>
              <a:rPr lang="vi-VN" sz="2800" b="1" dirty="0">
                <a:solidFill>
                  <a:srgbClr val="000000"/>
                </a:solidFill>
                <a:latin typeface="Calibri" panose="020F0502020204030204" pitchFamily="34" charset="0"/>
                <a:ea typeface="Calibri" panose="020F0502020204030204" pitchFamily="34" charset="0"/>
                <a:cs typeface="Calibri" panose="020F0502020204030204" pitchFamily="34" charset="0"/>
              </a:rPr>
              <a:t>+ Hình thức trình bày: bố cục rõ ràng, khoa học; màu nền và màu chữ phải có độ tương phản cao, có tính thẩm mĩ;…</a:t>
            </a:r>
          </a:p>
        </p:txBody>
      </p:sp>
    </p:spTree>
    <p:extLst>
      <p:ext uri="{BB962C8B-B14F-4D97-AF65-F5344CB8AC3E}">
        <p14:creationId xmlns:p14="http://schemas.microsoft.com/office/powerpoint/2010/main" val="2429373445"/>
      </p:ext>
    </p:extLst>
  </p:cSld>
  <p:clrMapOvr>
    <a:masterClrMapping/>
  </p:clrMapOvr>
  <p:transition spd="slow">
    <p:push dir="u"/>
  </p:transition>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C:\Users\ADMINI~1\AppData\Local\Temp\FineReader12.00\media\image47.jpeg"/>
          <p:cNvPicPr/>
          <p:nvPr/>
        </p:nvPicPr>
        <p:blipFill>
          <a:blip r:embed="rId2">
            <a:extLst>
              <a:ext uri="{28A0092B-C50C-407E-A947-70E740481C1C}">
                <a14:useLocalDpi xmlns:a14="http://schemas.microsoft.com/office/drawing/2010/main" val="0"/>
              </a:ext>
            </a:extLst>
          </a:blip>
          <a:srcRect/>
          <a:stretch>
            <a:fillRect/>
          </a:stretch>
        </p:blipFill>
        <p:spPr bwMode="auto">
          <a:xfrm>
            <a:off x="406400" y="228600"/>
            <a:ext cx="11582400" cy="6451600"/>
          </a:xfrm>
          <a:prstGeom prst="rect">
            <a:avLst/>
          </a:prstGeom>
          <a:noFill/>
          <a:ln>
            <a:noFill/>
          </a:ln>
        </p:spPr>
      </p:pic>
    </p:spTree>
    <p:extLst>
      <p:ext uri="{BB962C8B-B14F-4D97-AF65-F5344CB8AC3E}">
        <p14:creationId xmlns:p14="http://schemas.microsoft.com/office/powerpoint/2010/main" val="3767914501"/>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2"/>
          <p:cNvSpPr/>
          <p:nvPr/>
        </p:nvSpPr>
        <p:spPr>
          <a:xfrm>
            <a:off x="18473" y="-30533"/>
            <a:ext cx="12470297" cy="7006040"/>
          </a:xfrm>
          <a:custGeom>
            <a:avLst/>
            <a:gdLst/>
            <a:ahLst/>
            <a:cxnLst/>
            <a:rect l="l" t="t" r="r" b="b"/>
            <a:pathLst>
              <a:path w="18705446" h="10509060">
                <a:moveTo>
                  <a:pt x="0" y="0"/>
                </a:moveTo>
                <a:lnTo>
                  <a:pt x="18705446" y="0"/>
                </a:lnTo>
                <a:lnTo>
                  <a:pt x="18705446" y="10509060"/>
                </a:lnTo>
                <a:lnTo>
                  <a:pt x="0" y="10509060"/>
                </a:lnTo>
                <a:lnTo>
                  <a:pt x="0" y="0"/>
                </a:lnTo>
                <a:close/>
              </a:path>
            </a:pathLst>
          </a:custGeom>
          <a:blipFill>
            <a:blip r:embed="rId2">
              <a:extLst>
                <a:ext uri="{96DAC541-7B7A-43D3-8B79-37D633B846F1}">
                  <asvg:svgBlip xmlns:asvg="http://schemas.microsoft.com/office/drawing/2016/SVG/main" r:embed="rId3"/>
                </a:ext>
              </a:extLst>
            </a:blip>
            <a:stretch>
              <a:fillRect/>
            </a:stretch>
          </a:blipFill>
        </p:spPr>
      </p:sp>
      <p:grpSp>
        <p:nvGrpSpPr>
          <p:cNvPr id="3" name="Group 3"/>
          <p:cNvGrpSpPr/>
          <p:nvPr/>
        </p:nvGrpSpPr>
        <p:grpSpPr>
          <a:xfrm>
            <a:off x="437999" y="468387"/>
            <a:ext cx="11555698" cy="6255323"/>
            <a:chOff x="0" y="0"/>
            <a:chExt cx="4068862" cy="1839379"/>
          </a:xfrm>
        </p:grpSpPr>
        <p:sp>
          <p:nvSpPr>
            <p:cNvPr id="4" name="Freeform 4"/>
            <p:cNvSpPr/>
            <p:nvPr/>
          </p:nvSpPr>
          <p:spPr>
            <a:xfrm>
              <a:off x="0" y="0"/>
              <a:ext cx="4068862" cy="1839379"/>
            </a:xfrm>
            <a:custGeom>
              <a:avLst/>
              <a:gdLst/>
              <a:ahLst/>
              <a:cxnLst/>
              <a:rect l="l" t="t" r="r" b="b"/>
              <a:pathLst>
                <a:path w="4068862" h="1839379">
                  <a:moveTo>
                    <a:pt x="24407" y="0"/>
                  </a:moveTo>
                  <a:lnTo>
                    <a:pt x="4044455" y="0"/>
                  </a:lnTo>
                  <a:cubicBezTo>
                    <a:pt x="4050928" y="0"/>
                    <a:pt x="4057136" y="2571"/>
                    <a:pt x="4061714" y="7149"/>
                  </a:cubicBezTo>
                  <a:cubicBezTo>
                    <a:pt x="4066291" y="11726"/>
                    <a:pt x="4068862" y="17934"/>
                    <a:pt x="4068862" y="24407"/>
                  </a:cubicBezTo>
                  <a:lnTo>
                    <a:pt x="4068862" y="1814972"/>
                  </a:lnTo>
                  <a:cubicBezTo>
                    <a:pt x="4068862" y="1821445"/>
                    <a:pt x="4066291" y="1827653"/>
                    <a:pt x="4061714" y="1832230"/>
                  </a:cubicBezTo>
                  <a:cubicBezTo>
                    <a:pt x="4057136" y="1836807"/>
                    <a:pt x="4050928" y="1839379"/>
                    <a:pt x="4044455" y="1839379"/>
                  </a:cubicBezTo>
                  <a:lnTo>
                    <a:pt x="24407" y="1839379"/>
                  </a:lnTo>
                  <a:cubicBezTo>
                    <a:pt x="17934" y="1839379"/>
                    <a:pt x="11726" y="1836807"/>
                    <a:pt x="7149" y="1832230"/>
                  </a:cubicBezTo>
                  <a:cubicBezTo>
                    <a:pt x="2571" y="1827653"/>
                    <a:pt x="0" y="1821445"/>
                    <a:pt x="0" y="1814972"/>
                  </a:cubicBezTo>
                  <a:lnTo>
                    <a:pt x="0" y="24407"/>
                  </a:lnTo>
                  <a:cubicBezTo>
                    <a:pt x="0" y="17934"/>
                    <a:pt x="2571" y="11726"/>
                    <a:pt x="7149" y="7149"/>
                  </a:cubicBezTo>
                  <a:cubicBezTo>
                    <a:pt x="11726" y="2571"/>
                    <a:pt x="17934" y="0"/>
                    <a:pt x="24407" y="0"/>
                  </a:cubicBezTo>
                  <a:close/>
                </a:path>
              </a:pathLst>
            </a:custGeom>
            <a:solidFill>
              <a:schemeClr val="bg1">
                <a:lumMod val="95000"/>
              </a:schemeClr>
            </a:solidFill>
            <a:ln w="38100" cap="rnd">
              <a:solidFill>
                <a:srgbClr val="000000"/>
              </a:solidFill>
              <a:prstDash val="solid"/>
              <a:round/>
            </a:ln>
          </p:spPr>
        </p:sp>
        <p:sp>
          <p:nvSpPr>
            <p:cNvPr id="5" name="TextBox 5"/>
            <p:cNvSpPr txBox="1"/>
            <p:nvPr/>
          </p:nvSpPr>
          <p:spPr>
            <a:xfrm>
              <a:off x="0" y="-38100"/>
              <a:ext cx="4068862" cy="1877479"/>
            </a:xfrm>
            <a:prstGeom prst="rect">
              <a:avLst/>
            </a:prstGeom>
          </p:spPr>
          <p:txBody>
            <a:bodyPr lIns="33867" tIns="33867" rIns="33867" bIns="33867" rtlCol="0" anchor="ctr"/>
            <a:lstStyle/>
            <a:p>
              <a:pPr algn="ctr">
                <a:lnSpc>
                  <a:spcPts val="1773"/>
                </a:lnSpc>
              </a:pPr>
              <a:endParaRPr sz="1200"/>
            </a:p>
          </p:txBody>
        </p:sp>
      </p:grpSp>
      <p:grpSp>
        <p:nvGrpSpPr>
          <p:cNvPr id="6" name="Group 6"/>
          <p:cNvGrpSpPr/>
          <p:nvPr/>
        </p:nvGrpSpPr>
        <p:grpSpPr>
          <a:xfrm>
            <a:off x="1514022" y="560880"/>
            <a:ext cx="9442253" cy="921577"/>
            <a:chOff x="0" y="-38100"/>
            <a:chExt cx="1406886" cy="251739"/>
          </a:xfrm>
          <a:solidFill>
            <a:schemeClr val="tx2"/>
          </a:solidFill>
        </p:grpSpPr>
        <p:sp>
          <p:nvSpPr>
            <p:cNvPr id="7" name="Freeform 7"/>
            <p:cNvSpPr/>
            <p:nvPr/>
          </p:nvSpPr>
          <p:spPr>
            <a:xfrm>
              <a:off x="0" y="-38100"/>
              <a:ext cx="1406886" cy="251739"/>
            </a:xfrm>
            <a:custGeom>
              <a:avLst/>
              <a:gdLst/>
              <a:ahLst/>
              <a:cxnLst/>
              <a:rect l="l" t="t" r="r" b="b"/>
              <a:pathLst>
                <a:path w="1406886" h="159294">
                  <a:moveTo>
                    <a:pt x="1406886" y="0"/>
                  </a:moveTo>
                  <a:lnTo>
                    <a:pt x="0" y="0"/>
                  </a:lnTo>
                  <a:lnTo>
                    <a:pt x="101600" y="79647"/>
                  </a:lnTo>
                  <a:lnTo>
                    <a:pt x="0" y="159294"/>
                  </a:lnTo>
                  <a:lnTo>
                    <a:pt x="1406886" y="159294"/>
                  </a:lnTo>
                  <a:lnTo>
                    <a:pt x="1305286" y="79647"/>
                  </a:lnTo>
                  <a:lnTo>
                    <a:pt x="1406886" y="0"/>
                  </a:lnTo>
                  <a:close/>
                </a:path>
              </a:pathLst>
            </a:custGeom>
            <a:grpFill/>
            <a:ln w="38100" cap="sq">
              <a:solidFill>
                <a:srgbClr val="000000"/>
              </a:solidFill>
              <a:prstDash val="solid"/>
              <a:miter/>
            </a:ln>
          </p:spPr>
        </p:sp>
        <p:sp>
          <p:nvSpPr>
            <p:cNvPr id="8" name="TextBox 8"/>
            <p:cNvSpPr txBox="1"/>
            <p:nvPr/>
          </p:nvSpPr>
          <p:spPr>
            <a:xfrm>
              <a:off x="160434" y="679"/>
              <a:ext cx="1091523" cy="197394"/>
            </a:xfrm>
            <a:prstGeom prst="rect">
              <a:avLst/>
            </a:prstGeom>
            <a:grpFill/>
          </p:spPr>
          <p:txBody>
            <a:bodyPr lIns="33867" tIns="33867" rIns="33867" bIns="33867" rtlCol="0" anchor="ctr"/>
            <a:lstStyle/>
            <a:p>
              <a:pPr algn="ctr">
                <a:lnSpc>
                  <a:spcPts val="1773"/>
                </a:lnSpc>
              </a:pPr>
              <a:endParaRPr sz="1200"/>
            </a:p>
          </p:txBody>
        </p:sp>
      </p:grpSp>
      <p:sp>
        <p:nvSpPr>
          <p:cNvPr id="10" name="Freeform 10"/>
          <p:cNvSpPr/>
          <p:nvPr/>
        </p:nvSpPr>
        <p:spPr>
          <a:xfrm>
            <a:off x="10286176" y="66006"/>
            <a:ext cx="1659446" cy="1712374"/>
          </a:xfrm>
          <a:custGeom>
            <a:avLst/>
            <a:gdLst/>
            <a:ahLst/>
            <a:cxnLst/>
            <a:rect l="l" t="t" r="r" b="b"/>
            <a:pathLst>
              <a:path w="2489169" h="2568561">
                <a:moveTo>
                  <a:pt x="0" y="0"/>
                </a:moveTo>
                <a:lnTo>
                  <a:pt x="2489170" y="0"/>
                </a:lnTo>
                <a:lnTo>
                  <a:pt x="2489170" y="2568562"/>
                </a:lnTo>
                <a:lnTo>
                  <a:pt x="0" y="2568562"/>
                </a:lnTo>
                <a:lnTo>
                  <a:pt x="0" y="0"/>
                </a:lnTo>
                <a:close/>
              </a:path>
            </a:pathLst>
          </a:custGeom>
          <a:blipFill>
            <a:blip r:embed="rId4">
              <a:extLst>
                <a:ext uri="{96DAC541-7B7A-43D3-8B79-37D633B846F1}">
                  <asvg:svgBlip xmlns:asvg="http://schemas.microsoft.com/office/drawing/2016/SVG/main" r:embed="rId5"/>
                </a:ext>
              </a:extLst>
            </a:blip>
            <a:stretch>
              <a:fillRect/>
            </a:stretch>
          </a:blipFill>
        </p:spPr>
      </p:sp>
      <p:sp>
        <p:nvSpPr>
          <p:cNvPr id="11" name="Freeform 11"/>
          <p:cNvSpPr/>
          <p:nvPr/>
        </p:nvSpPr>
        <p:spPr>
          <a:xfrm>
            <a:off x="-187765" y="5518917"/>
            <a:ext cx="1251527" cy="1421814"/>
          </a:xfrm>
          <a:custGeom>
            <a:avLst/>
            <a:gdLst/>
            <a:ahLst/>
            <a:cxnLst/>
            <a:rect l="l" t="t" r="r" b="b"/>
            <a:pathLst>
              <a:path w="2779226" h="2673110">
                <a:moveTo>
                  <a:pt x="0" y="0"/>
                </a:moveTo>
                <a:lnTo>
                  <a:pt x="2779226" y="0"/>
                </a:lnTo>
                <a:lnTo>
                  <a:pt x="2779226" y="2673110"/>
                </a:lnTo>
                <a:lnTo>
                  <a:pt x="0" y="2673110"/>
                </a:lnTo>
                <a:lnTo>
                  <a:pt x="0" y="0"/>
                </a:lnTo>
                <a:close/>
              </a:path>
            </a:pathLst>
          </a:custGeom>
          <a:blipFill>
            <a:blip r:embed="rId6">
              <a:extLst>
                <a:ext uri="{96DAC541-7B7A-43D3-8B79-37D633B846F1}">
                  <asvg:svgBlip xmlns:asvg="http://schemas.microsoft.com/office/drawing/2016/SVG/main" r:embed="rId7"/>
                </a:ext>
              </a:extLst>
            </a:blip>
            <a:stretch>
              <a:fillRect/>
            </a:stretch>
          </a:blipFill>
        </p:spPr>
      </p:sp>
      <p:sp>
        <p:nvSpPr>
          <p:cNvPr id="12" name="TextBox 12"/>
          <p:cNvSpPr txBox="1"/>
          <p:nvPr/>
        </p:nvSpPr>
        <p:spPr>
          <a:xfrm>
            <a:off x="2339156" y="729510"/>
            <a:ext cx="8044507" cy="553998"/>
          </a:xfrm>
          <a:prstGeom prst="rect">
            <a:avLst/>
          </a:prstGeom>
        </p:spPr>
        <p:txBody>
          <a:bodyPr lIns="0" tIns="0" rIns="0" bIns="0" rtlCol="0" anchor="t">
            <a:spAutoFit/>
          </a:bodyPr>
          <a:lstStyle/>
          <a:p>
            <a:pPr algn="ctr"/>
            <a:r>
              <a:rPr lang="en-US" sz="3600" b="1" dirty="0">
                <a:latin typeface="Calibri" panose="020F0502020204030204" pitchFamily="34" charset="0"/>
                <a:cs typeface="Calibri" panose="020F0502020204030204" pitchFamily="34" charset="0"/>
              </a:rPr>
              <a:t>TRÒ CHƠI </a:t>
            </a:r>
            <a:r>
              <a:rPr lang="en-US" sz="3600" b="1" dirty="0">
                <a:solidFill>
                  <a:srgbClr val="FF0000"/>
                </a:solidFill>
                <a:latin typeface="Calibri" panose="020F0502020204030204" pitchFamily="34" charset="0"/>
                <a:cs typeface="Calibri" panose="020F0502020204030204" pitchFamily="34" charset="0"/>
              </a:rPr>
              <a:t>“VÒNG QUAY KÌ DIỆU”</a:t>
            </a:r>
          </a:p>
        </p:txBody>
      </p:sp>
      <p:sp>
        <p:nvSpPr>
          <p:cNvPr id="9" name="Rectangle 8"/>
          <p:cNvSpPr/>
          <p:nvPr/>
        </p:nvSpPr>
        <p:spPr>
          <a:xfrm>
            <a:off x="1051034" y="1699478"/>
            <a:ext cx="10697232" cy="4832092"/>
          </a:xfrm>
          <a:prstGeom prst="rect">
            <a:avLst/>
          </a:prstGeom>
        </p:spPr>
        <p:txBody>
          <a:bodyPr wrap="square">
            <a:spAutoFit/>
          </a:bodyPr>
          <a:lstStyle/>
          <a:p>
            <a:pPr algn="just"/>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Trên</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vòng</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tròn</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có</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sáu</a:t>
            </a:r>
            <a:r>
              <a:rPr lang="en-US" sz="2800" dirty="0">
                <a:latin typeface="Calibri" panose="020F0502020204030204" pitchFamily="34" charset="0"/>
                <a:cs typeface="Calibri" panose="020F0502020204030204" pitchFamily="34" charset="0"/>
              </a:rPr>
              <a:t> ô </a:t>
            </a:r>
            <a:r>
              <a:rPr lang="en-US" sz="2800" dirty="0" err="1">
                <a:latin typeface="Calibri" panose="020F0502020204030204" pitchFamily="34" charset="0"/>
                <a:cs typeface="Calibri" panose="020F0502020204030204" pitchFamily="34" charset="0"/>
              </a:rPr>
              <a:t>tương</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ứng</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từ</a:t>
            </a:r>
            <a:r>
              <a:rPr lang="en-US" sz="2800" dirty="0">
                <a:latin typeface="Calibri" panose="020F0502020204030204" pitchFamily="34" charset="0"/>
                <a:cs typeface="Calibri" panose="020F0502020204030204" pitchFamily="34" charset="0"/>
              </a:rPr>
              <a:t> 500 </a:t>
            </a:r>
            <a:r>
              <a:rPr lang="en-US" sz="2800" dirty="0" err="1">
                <a:latin typeface="Calibri" panose="020F0502020204030204" pitchFamily="34" charset="0"/>
                <a:cs typeface="Calibri" panose="020F0502020204030204" pitchFamily="34" charset="0"/>
              </a:rPr>
              <a:t>đến</a:t>
            </a:r>
            <a:r>
              <a:rPr lang="en-US" sz="2800" dirty="0">
                <a:latin typeface="Calibri" panose="020F0502020204030204" pitchFamily="34" charset="0"/>
                <a:cs typeface="Calibri" panose="020F0502020204030204" pitchFamily="34" charset="0"/>
              </a:rPr>
              <a:t> 1000 </a:t>
            </a:r>
            <a:r>
              <a:rPr lang="en-US" sz="2800" dirty="0" err="1">
                <a:latin typeface="Calibri" panose="020F0502020204030204" pitchFamily="34" charset="0"/>
                <a:cs typeface="Calibri" panose="020F0502020204030204" pitchFamily="34" charset="0"/>
              </a:rPr>
              <a:t>điểm</a:t>
            </a:r>
            <a:r>
              <a:rPr lang="en-US" sz="2800" dirty="0">
                <a:latin typeface="Calibri" panose="020F0502020204030204" pitchFamily="34" charset="0"/>
                <a:cs typeface="Calibri" panose="020F0502020204030204" pitchFamily="34" charset="0"/>
              </a:rPr>
              <a:t>, 1 ô </a:t>
            </a:r>
            <a:r>
              <a:rPr lang="en-US" sz="2800" dirty="0" err="1">
                <a:latin typeface="Calibri" panose="020F0502020204030204" pitchFamily="34" charset="0"/>
                <a:cs typeface="Calibri" panose="020F0502020204030204" pitchFamily="34" charset="0"/>
              </a:rPr>
              <a:t>phần</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thưởng</a:t>
            </a:r>
            <a:r>
              <a:rPr lang="en-US" sz="2800" dirty="0">
                <a:latin typeface="Calibri" panose="020F0502020204030204" pitchFamily="34" charset="0"/>
                <a:cs typeface="Calibri" panose="020F0502020204030204" pitchFamily="34" charset="0"/>
              </a:rPr>
              <a:t>, 1 ô </a:t>
            </a:r>
            <a:r>
              <a:rPr lang="en-US" sz="2800" dirty="0" err="1">
                <a:latin typeface="Calibri" panose="020F0502020204030204" pitchFamily="34" charset="0"/>
                <a:cs typeface="Calibri" panose="020F0502020204030204" pitchFamily="34" charset="0"/>
              </a:rPr>
              <a:t>mất</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lượt</a:t>
            </a:r>
            <a:r>
              <a:rPr lang="en-US" sz="2800" dirty="0">
                <a:latin typeface="Calibri" panose="020F0502020204030204" pitchFamily="34" charset="0"/>
                <a:cs typeface="Calibri" panose="020F0502020204030204" pitchFamily="34" charset="0"/>
              </a:rPr>
              <a:t>, 1 ô </a:t>
            </a:r>
            <a:r>
              <a:rPr lang="en-US" sz="2800" dirty="0" err="1">
                <a:latin typeface="Calibri" panose="020F0502020204030204" pitchFamily="34" charset="0"/>
                <a:cs typeface="Calibri" panose="020F0502020204030204" pitchFamily="34" charset="0"/>
              </a:rPr>
              <a:t>mất</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điểm</a:t>
            </a:r>
            <a:r>
              <a:rPr lang="en-US" sz="2800" dirty="0">
                <a:latin typeface="Calibri" panose="020F0502020204030204" pitchFamily="34" charset="0"/>
                <a:cs typeface="Calibri" panose="020F0502020204030204" pitchFamily="34" charset="0"/>
              </a:rPr>
              <a:t>.</a:t>
            </a:r>
          </a:p>
          <a:p>
            <a:pPr algn="just"/>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Mỗi</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đội</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sẽ</a:t>
            </a:r>
            <a:r>
              <a:rPr lang="en-US" sz="2800" dirty="0">
                <a:latin typeface="Calibri" panose="020F0502020204030204" pitchFamily="34" charset="0"/>
                <a:cs typeface="Calibri" panose="020F0502020204030204" pitchFamily="34" charset="0"/>
              </a:rPr>
              <a:t> quay </a:t>
            </a:r>
            <a:r>
              <a:rPr lang="en-US" sz="2800" dirty="0" err="1">
                <a:latin typeface="Calibri" panose="020F0502020204030204" pitchFamily="34" charset="0"/>
                <a:cs typeface="Calibri" panose="020F0502020204030204" pitchFamily="34" charset="0"/>
              </a:rPr>
              <a:t>ngẫu</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nhiên</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vào</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một</a:t>
            </a:r>
            <a:r>
              <a:rPr lang="en-US" sz="2800" dirty="0">
                <a:latin typeface="Calibri" panose="020F0502020204030204" pitchFamily="34" charset="0"/>
                <a:cs typeface="Calibri" panose="020F0502020204030204" pitchFamily="34" charset="0"/>
              </a:rPr>
              <a:t> ô </a:t>
            </a:r>
            <a:r>
              <a:rPr lang="en-US" sz="2800" dirty="0" err="1">
                <a:latin typeface="Calibri" panose="020F0502020204030204" pitchFamily="34" charset="0"/>
                <a:cs typeface="Calibri" panose="020F0502020204030204" pitchFamily="34" charset="0"/>
              </a:rPr>
              <a:t>bất</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kì</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Trường</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hợp</a:t>
            </a:r>
            <a:r>
              <a:rPr lang="en-US" sz="2800" dirty="0">
                <a:latin typeface="Calibri" panose="020F0502020204030204" pitchFamily="34" charset="0"/>
                <a:cs typeface="Calibri" panose="020F0502020204030204" pitchFamily="34" charset="0"/>
              </a:rPr>
              <a:t> quay </a:t>
            </a:r>
            <a:r>
              <a:rPr lang="en-US" sz="2800" dirty="0" err="1">
                <a:latin typeface="Calibri" panose="020F0502020204030204" pitchFamily="34" charset="0"/>
                <a:cs typeface="Calibri" panose="020F0502020204030204" pitchFamily="34" charset="0"/>
              </a:rPr>
              <a:t>vào</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các</a:t>
            </a:r>
            <a:r>
              <a:rPr lang="en-US" sz="2800" dirty="0">
                <a:latin typeface="Calibri" panose="020F0502020204030204" pitchFamily="34" charset="0"/>
                <a:cs typeface="Calibri" panose="020F0502020204030204" pitchFamily="34" charset="0"/>
              </a:rPr>
              <a:t> ô </a:t>
            </a:r>
            <a:r>
              <a:rPr lang="en-US" sz="2800" dirty="0" err="1">
                <a:latin typeface="Calibri" panose="020F0502020204030204" pitchFamily="34" charset="0"/>
                <a:cs typeface="Calibri" panose="020F0502020204030204" pitchFamily="34" charset="0"/>
              </a:rPr>
              <a:t>có</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điểm</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đội</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chơi</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sẽ</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có</a:t>
            </a:r>
            <a:r>
              <a:rPr lang="en-US" sz="2800" dirty="0">
                <a:latin typeface="Calibri" panose="020F0502020204030204" pitchFamily="34" charset="0"/>
                <a:cs typeface="Calibri" panose="020F0502020204030204" pitchFamily="34" charset="0"/>
              </a:rPr>
              <a:t> 30 </a:t>
            </a:r>
            <a:r>
              <a:rPr lang="en-US" sz="2800" dirty="0" err="1">
                <a:latin typeface="Calibri" panose="020F0502020204030204" pitchFamily="34" charset="0"/>
                <a:cs typeface="Calibri" panose="020F0502020204030204" pitchFamily="34" charset="0"/>
              </a:rPr>
              <a:t>giây</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để</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suy</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nghĩ</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và</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trả</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lời</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câu</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hỏi</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nếu</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trả</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lời</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đúng</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sẽ</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được</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hưởng</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số</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điểm</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của</a:t>
            </a:r>
            <a:r>
              <a:rPr lang="en-US" sz="2800" dirty="0">
                <a:latin typeface="Calibri" panose="020F0502020204030204" pitchFamily="34" charset="0"/>
                <a:cs typeface="Calibri" panose="020F0502020204030204" pitchFamily="34" charset="0"/>
              </a:rPr>
              <a:t> ô </a:t>
            </a:r>
            <a:r>
              <a:rPr lang="en-US" sz="2800" dirty="0" err="1">
                <a:latin typeface="Calibri" panose="020F0502020204030204" pitchFamily="34" charset="0"/>
                <a:cs typeface="Calibri" panose="020F0502020204030204" pitchFamily="34" charset="0"/>
              </a:rPr>
              <a:t>đó</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trả</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lời</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sai</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không</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bị</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trừ</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điểm</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các</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đội</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còn</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lại</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giành</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quyền</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trả</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lời</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bằng</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cách</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giơ</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bảng</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nếu</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trả</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lời</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đúng</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sẽ</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được</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hưởng</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số</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điểm</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của</a:t>
            </a:r>
            <a:r>
              <a:rPr lang="en-US" sz="2800" dirty="0">
                <a:latin typeface="Calibri" panose="020F0502020204030204" pitchFamily="34" charset="0"/>
                <a:cs typeface="Calibri" panose="020F0502020204030204" pitchFamily="34" charset="0"/>
              </a:rPr>
              <a:t> ô </a:t>
            </a:r>
            <a:r>
              <a:rPr lang="en-US" sz="2800" dirty="0" err="1">
                <a:latin typeface="Calibri" panose="020F0502020204030204" pitchFamily="34" charset="0"/>
                <a:cs typeface="Calibri" panose="020F0502020204030204" pitchFamily="34" charset="0"/>
              </a:rPr>
              <a:t>đó</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trả</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lời</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sai</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không</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bị</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trừ</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điểm</a:t>
            </a:r>
            <a:r>
              <a:rPr lang="en-US" sz="2800" dirty="0">
                <a:latin typeface="Calibri" panose="020F0502020204030204" pitchFamily="34" charset="0"/>
                <a:cs typeface="Calibri" panose="020F0502020204030204" pitchFamily="34" charset="0"/>
              </a:rPr>
              <a:t>.</a:t>
            </a:r>
          </a:p>
          <a:p>
            <a:pPr algn="just"/>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Trường</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hợp</a:t>
            </a:r>
            <a:r>
              <a:rPr lang="en-US" sz="2800" dirty="0">
                <a:latin typeface="Calibri" panose="020F0502020204030204" pitchFamily="34" charset="0"/>
                <a:cs typeface="Calibri" panose="020F0502020204030204" pitchFamily="34" charset="0"/>
              </a:rPr>
              <a:t> quay </a:t>
            </a:r>
            <a:r>
              <a:rPr lang="en-US" sz="2800" dirty="0" err="1">
                <a:latin typeface="Calibri" panose="020F0502020204030204" pitchFamily="34" charset="0"/>
                <a:cs typeface="Calibri" panose="020F0502020204030204" pitchFamily="34" charset="0"/>
              </a:rPr>
              <a:t>vào</a:t>
            </a:r>
            <a:r>
              <a:rPr lang="en-US" sz="2800" dirty="0">
                <a:latin typeface="Calibri" panose="020F0502020204030204" pitchFamily="34" charset="0"/>
                <a:cs typeface="Calibri" panose="020F0502020204030204" pitchFamily="34" charset="0"/>
              </a:rPr>
              <a:t> ô </a:t>
            </a:r>
            <a:r>
              <a:rPr lang="en-US" sz="2800" dirty="0" err="1">
                <a:latin typeface="Calibri" panose="020F0502020204030204" pitchFamily="34" charset="0"/>
                <a:cs typeface="Calibri" panose="020F0502020204030204" pitchFamily="34" charset="0"/>
              </a:rPr>
              <a:t>mất</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lượt</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thì</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lượt</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chơi</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sẽ</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dành</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cho</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đội</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kế</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tiếp</a:t>
            </a:r>
            <a:r>
              <a:rPr lang="en-US" sz="2800" dirty="0">
                <a:latin typeface="Calibri" panose="020F0502020204030204" pitchFamily="34" charset="0"/>
                <a:cs typeface="Calibri" panose="020F0502020204030204" pitchFamily="34" charset="0"/>
              </a:rPr>
              <a:t>.</a:t>
            </a:r>
          </a:p>
          <a:p>
            <a:pPr algn="just"/>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Trường</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hợp</a:t>
            </a:r>
            <a:r>
              <a:rPr lang="en-US" sz="2800" dirty="0">
                <a:latin typeface="Calibri" panose="020F0502020204030204" pitchFamily="34" charset="0"/>
                <a:cs typeface="Calibri" panose="020F0502020204030204" pitchFamily="34" charset="0"/>
              </a:rPr>
              <a:t> quay </a:t>
            </a:r>
            <a:r>
              <a:rPr lang="en-US" sz="2800" dirty="0" err="1">
                <a:latin typeface="Calibri" panose="020F0502020204030204" pitchFamily="34" charset="0"/>
                <a:cs typeface="Calibri" panose="020F0502020204030204" pitchFamily="34" charset="0"/>
              </a:rPr>
              <a:t>vào</a:t>
            </a:r>
            <a:r>
              <a:rPr lang="en-US" sz="2800" dirty="0">
                <a:latin typeface="Calibri" panose="020F0502020204030204" pitchFamily="34" charset="0"/>
                <a:cs typeface="Calibri" panose="020F0502020204030204" pitchFamily="34" charset="0"/>
              </a:rPr>
              <a:t> ô </a:t>
            </a:r>
            <a:r>
              <a:rPr lang="en-US" sz="2800" dirty="0" err="1">
                <a:latin typeface="Calibri" panose="020F0502020204030204" pitchFamily="34" charset="0"/>
                <a:cs typeface="Calibri" panose="020F0502020204030204" pitchFamily="34" charset="0"/>
              </a:rPr>
              <a:t>phần</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thưởng</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đội</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chơi</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sẽ</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nhận</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được</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một</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phần</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quà</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từ</a:t>
            </a:r>
            <a:r>
              <a:rPr lang="en-US" sz="2800" dirty="0">
                <a:latin typeface="Calibri" panose="020F0502020204030204" pitchFamily="34" charset="0"/>
                <a:cs typeface="Calibri" panose="020F0502020204030204" pitchFamily="34" charset="0"/>
              </a:rPr>
              <a:t> GV.</a:t>
            </a:r>
          </a:p>
          <a:p>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Đội</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chiến</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thắng</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là</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đội</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có</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số</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điểm</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cao</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nhất</a:t>
            </a:r>
            <a:r>
              <a:rPr lang="en-US" sz="2800" dirty="0">
                <a:latin typeface="Calibri" panose="020F0502020204030204" pitchFamily="34" charset="0"/>
                <a:cs typeface="Calibri" panose="020F0502020204030204" pitchFamily="34" charset="0"/>
              </a:rPr>
              <a:t>.</a:t>
            </a:r>
          </a:p>
        </p:txBody>
      </p:sp>
    </p:spTree>
    <p:extLst>
      <p:ext uri="{BB962C8B-B14F-4D97-AF65-F5344CB8AC3E}">
        <p14:creationId xmlns:p14="http://schemas.microsoft.com/office/powerpoint/2010/main" val="1710401292"/>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fade">
                                      <p:cBhvr>
                                        <p:cTn id="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Lst>
  </p:timing>
</p:sld>
</file>

<file path=ppt/slides/slide5.xml><?xml version="1.0" encoding="utf-8"?>
<p:sld xmlns:a="http://schemas.openxmlformats.org/drawingml/2006/main" xmlns:r="http://schemas.openxmlformats.org/officeDocument/2006/relationships" xmlns:p="http://schemas.openxmlformats.org/presentationml/2006/main">
  <p:cSld>
    <p:bg>
      <p:bgPr>
        <a:blipFill dpi="0" rotWithShape="1">
          <a:blip r:embed="rId4">
            <a:alphaModFix amt="62000"/>
            <a:lum/>
          </a:blip>
          <a:srcRect/>
          <a:stretch>
            <a:fillRect t="-6000" b="-6000"/>
          </a:stretch>
        </a:blipFill>
        <a:effectLst/>
      </p:bgPr>
    </p:bg>
    <p:spTree>
      <p:nvGrpSpPr>
        <p:cNvPr id="1" name=""/>
        <p:cNvGrpSpPr/>
        <p:nvPr/>
      </p:nvGrpSpPr>
      <p:grpSpPr>
        <a:xfrm>
          <a:off x="0" y="0"/>
          <a:ext cx="0" cy="0"/>
          <a:chOff x="0" y="0"/>
          <a:chExt cx="0" cy="0"/>
        </a:xfrm>
      </p:grpSpPr>
      <p:grpSp>
        <p:nvGrpSpPr>
          <p:cNvPr id="22" name="vong quay"/>
          <p:cNvGrpSpPr/>
          <p:nvPr/>
        </p:nvGrpSpPr>
        <p:grpSpPr>
          <a:xfrm>
            <a:off x="5817264" y="434922"/>
            <a:ext cx="5042125" cy="5036855"/>
            <a:chOff x="5445763" y="260751"/>
            <a:chExt cx="5834378" cy="5828280"/>
          </a:xfrm>
        </p:grpSpPr>
        <p:pic>
          <p:nvPicPr>
            <p:cNvPr id="4" name="Picture 3"/>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5445763" y="260751"/>
              <a:ext cx="5834378" cy="5828280"/>
            </a:xfrm>
            <a:prstGeom prst="rect">
              <a:avLst/>
            </a:prstGeom>
          </p:spPr>
        </p:pic>
        <p:sp>
          <p:nvSpPr>
            <p:cNvPr id="9" name="TextBox 8"/>
            <p:cNvSpPr txBox="1"/>
            <p:nvPr/>
          </p:nvSpPr>
          <p:spPr>
            <a:xfrm rot="14949661">
              <a:off x="6674685" y="1126831"/>
              <a:ext cx="2025648" cy="961569"/>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2400" b="1" i="0" u="none" strike="noStrike" kern="1200" cap="none" spc="0" normalizeH="0" baseline="0" noProof="0">
                  <a:ln>
                    <a:noFill/>
                  </a:ln>
                  <a:solidFill>
                    <a:prstClr val="black"/>
                  </a:solidFill>
                  <a:effectLst/>
                  <a:uLnTx/>
                  <a:uFillTx/>
                  <a:latin typeface="#9Slide03 Roboto Bold" panose="02000000000000000000" pitchFamily="2" charset="0"/>
                  <a:ea typeface="#9Slide03 Roboto Bold" panose="02000000000000000000" pitchFamily="2" charset="0"/>
                  <a:cs typeface="Tahoma" panose="020B0604030504040204" pitchFamily="34" charset="0"/>
                </a:rPr>
                <a:t>Phần thưởng</a:t>
              </a:r>
              <a:endParaRPr kumimoji="0" lang="vi-VN" sz="2400" b="1" i="0" u="none" strike="noStrike" kern="1200" cap="none" spc="0" normalizeH="0" baseline="0" noProof="0" dirty="0">
                <a:ln>
                  <a:noFill/>
                </a:ln>
                <a:solidFill>
                  <a:prstClr val="black"/>
                </a:solidFill>
                <a:effectLst/>
                <a:uLnTx/>
                <a:uFillTx/>
                <a:latin typeface="#9Slide03 Roboto Bold" panose="02000000000000000000" pitchFamily="2" charset="0"/>
                <a:ea typeface="#9Slide03 Roboto Bold" panose="02000000000000000000" pitchFamily="2" charset="0"/>
                <a:cs typeface="Tahoma" panose="020B0604030504040204" pitchFamily="34" charset="0"/>
              </a:endParaRPr>
            </a:p>
          </p:txBody>
        </p:sp>
        <p:sp>
          <p:nvSpPr>
            <p:cNvPr id="10" name="TextBox 9"/>
            <p:cNvSpPr txBox="1"/>
            <p:nvPr/>
          </p:nvSpPr>
          <p:spPr>
            <a:xfrm rot="12232592">
              <a:off x="5742637" y="2184872"/>
              <a:ext cx="2025648" cy="676659"/>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3200" b="1" i="0" u="none" strike="noStrike" kern="1200" cap="none" spc="0" normalizeH="0" baseline="0" noProof="0">
                  <a:ln>
                    <a:noFill/>
                  </a:ln>
                  <a:solidFill>
                    <a:prstClr val="white"/>
                  </a:solidFill>
                  <a:effectLst/>
                  <a:uLnTx/>
                  <a:uFillTx/>
                  <a:latin typeface="#9Slide03 Roboto Bold" panose="02000000000000000000" pitchFamily="2" charset="0"/>
                  <a:ea typeface="#9Slide03 Roboto Bold" panose="02000000000000000000" pitchFamily="2" charset="0"/>
                  <a:cs typeface="Tahoma" panose="020B0604030504040204" pitchFamily="34" charset="0"/>
                </a:rPr>
                <a:t>500</a:t>
              </a:r>
              <a:endParaRPr kumimoji="0" lang="vi-VN" sz="3200" b="1" i="0" u="none" strike="noStrike" kern="1200" cap="none" spc="0" normalizeH="0" baseline="0" noProof="0" dirty="0">
                <a:ln>
                  <a:noFill/>
                </a:ln>
                <a:solidFill>
                  <a:prstClr val="white"/>
                </a:solidFill>
                <a:effectLst/>
                <a:uLnTx/>
                <a:uFillTx/>
                <a:latin typeface="#9Slide03 Roboto Bold" panose="02000000000000000000" pitchFamily="2" charset="0"/>
                <a:ea typeface="#9Slide03 Roboto Bold" panose="02000000000000000000" pitchFamily="2" charset="0"/>
                <a:cs typeface="Tahoma" panose="020B0604030504040204" pitchFamily="34" charset="0"/>
              </a:endParaRPr>
            </a:p>
          </p:txBody>
        </p:sp>
        <p:sp>
          <p:nvSpPr>
            <p:cNvPr id="11" name="TextBox 10"/>
            <p:cNvSpPr txBox="1"/>
            <p:nvPr/>
          </p:nvSpPr>
          <p:spPr>
            <a:xfrm rot="17590276">
              <a:off x="8020996" y="1266361"/>
              <a:ext cx="2025648" cy="676659"/>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3200" b="1" i="0" u="none" strike="noStrike" kern="1200" cap="none" spc="0" normalizeH="0" baseline="0" noProof="0">
                  <a:ln>
                    <a:noFill/>
                  </a:ln>
                  <a:solidFill>
                    <a:prstClr val="white"/>
                  </a:solidFill>
                  <a:effectLst/>
                  <a:uLnTx/>
                  <a:uFillTx/>
                  <a:latin typeface="#9Slide03 Roboto Bold" panose="02000000000000000000" pitchFamily="2" charset="0"/>
                  <a:ea typeface="#9Slide03 Roboto Bold" panose="02000000000000000000" pitchFamily="2" charset="0"/>
                  <a:cs typeface="Tahoma" panose="020B0604030504040204" pitchFamily="34" charset="0"/>
                </a:rPr>
                <a:t>600</a:t>
              </a:r>
              <a:endParaRPr kumimoji="0" lang="vi-VN" sz="3200" b="1" i="0" u="none" strike="noStrike" kern="1200" cap="none" spc="0" normalizeH="0" baseline="0" noProof="0" dirty="0">
                <a:ln>
                  <a:noFill/>
                </a:ln>
                <a:solidFill>
                  <a:prstClr val="white"/>
                </a:solidFill>
                <a:effectLst/>
                <a:uLnTx/>
                <a:uFillTx/>
                <a:latin typeface="#9Slide03 Roboto Bold" panose="02000000000000000000" pitchFamily="2" charset="0"/>
                <a:ea typeface="#9Slide03 Roboto Bold" panose="02000000000000000000" pitchFamily="2" charset="0"/>
                <a:cs typeface="Tahoma" panose="020B0604030504040204" pitchFamily="34" charset="0"/>
              </a:endParaRPr>
            </a:p>
          </p:txBody>
        </p:sp>
        <p:sp>
          <p:nvSpPr>
            <p:cNvPr id="12" name="TextBox 11"/>
            <p:cNvSpPr txBox="1"/>
            <p:nvPr/>
          </p:nvSpPr>
          <p:spPr>
            <a:xfrm rot="20155085">
              <a:off x="8917980" y="2260702"/>
              <a:ext cx="2025648" cy="534205"/>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2400" b="1" i="0" u="none" strike="noStrike" kern="1200" cap="none" spc="0" normalizeH="0" baseline="0" noProof="0">
                  <a:ln>
                    <a:noFill/>
                  </a:ln>
                  <a:solidFill>
                    <a:prstClr val="black"/>
                  </a:solidFill>
                  <a:effectLst/>
                  <a:uLnTx/>
                  <a:uFillTx/>
                  <a:latin typeface="#9Slide03 Roboto Bold" panose="02000000000000000000" pitchFamily="2" charset="0"/>
                  <a:ea typeface="#9Slide03 Roboto Bold" panose="02000000000000000000" pitchFamily="2" charset="0"/>
                  <a:cs typeface="Tahoma" panose="020B0604030504040204" pitchFamily="34" charset="0"/>
                </a:rPr>
                <a:t>Mất lượt</a:t>
              </a:r>
              <a:endParaRPr kumimoji="0" lang="vi-VN" sz="2400" b="1" i="0" u="none" strike="noStrike" kern="1200" cap="none" spc="0" normalizeH="0" baseline="0" noProof="0" dirty="0">
                <a:ln>
                  <a:noFill/>
                </a:ln>
                <a:solidFill>
                  <a:prstClr val="black"/>
                </a:solidFill>
                <a:effectLst/>
                <a:uLnTx/>
                <a:uFillTx/>
                <a:latin typeface="#9Slide03 Roboto Bold" panose="02000000000000000000" pitchFamily="2" charset="0"/>
                <a:ea typeface="#9Slide03 Roboto Bold" panose="02000000000000000000" pitchFamily="2" charset="0"/>
                <a:cs typeface="Tahoma" panose="020B0604030504040204" pitchFamily="34" charset="0"/>
              </a:endParaRPr>
            </a:p>
          </p:txBody>
        </p:sp>
        <p:sp>
          <p:nvSpPr>
            <p:cNvPr id="17" name="TextBox 16"/>
            <p:cNvSpPr txBox="1"/>
            <p:nvPr/>
          </p:nvSpPr>
          <p:spPr>
            <a:xfrm rot="9501114">
              <a:off x="5598278" y="3609078"/>
              <a:ext cx="2025648" cy="534205"/>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2400" b="1" i="0" u="none" strike="noStrike" kern="1200" cap="none" spc="0" normalizeH="0" baseline="0" noProof="0">
                  <a:ln>
                    <a:noFill/>
                  </a:ln>
                  <a:solidFill>
                    <a:prstClr val="black"/>
                  </a:solidFill>
                  <a:effectLst/>
                  <a:uLnTx/>
                  <a:uFillTx/>
                  <a:latin typeface="#9Slide03 Roboto Bold" panose="02000000000000000000" pitchFamily="2" charset="0"/>
                  <a:ea typeface="#9Slide03 Roboto Bold" panose="02000000000000000000" pitchFamily="2" charset="0"/>
                  <a:cs typeface="Tahoma" panose="020B0604030504040204" pitchFamily="34" charset="0"/>
                </a:rPr>
                <a:t>Mất</a:t>
              </a:r>
              <a:r>
                <a:rPr kumimoji="0" lang="en-GB" sz="2400" b="1" i="0" u="none" strike="noStrike" kern="1200" cap="none" spc="0" normalizeH="0" noProof="0">
                  <a:ln>
                    <a:noFill/>
                  </a:ln>
                  <a:solidFill>
                    <a:prstClr val="black"/>
                  </a:solidFill>
                  <a:effectLst/>
                  <a:uLnTx/>
                  <a:uFillTx/>
                  <a:latin typeface="#9Slide03 Roboto Bold" panose="02000000000000000000" pitchFamily="2" charset="0"/>
                  <a:ea typeface="#9Slide03 Roboto Bold" panose="02000000000000000000" pitchFamily="2" charset="0"/>
                  <a:cs typeface="Tahoma" panose="020B0604030504040204" pitchFamily="34" charset="0"/>
                </a:rPr>
                <a:t> điểm</a:t>
              </a:r>
              <a:endParaRPr kumimoji="0" lang="vi-VN" sz="2400" b="1" i="0" u="none" strike="noStrike" kern="1200" cap="none" spc="0" normalizeH="0" baseline="0" noProof="0" dirty="0">
                <a:ln>
                  <a:noFill/>
                </a:ln>
                <a:solidFill>
                  <a:prstClr val="black"/>
                </a:solidFill>
                <a:effectLst/>
                <a:uLnTx/>
                <a:uFillTx/>
                <a:latin typeface="#9Slide03 Roboto Bold" panose="02000000000000000000" pitchFamily="2" charset="0"/>
                <a:ea typeface="#9Slide03 Roboto Bold" panose="02000000000000000000" pitchFamily="2" charset="0"/>
                <a:cs typeface="Tahoma" panose="020B0604030504040204" pitchFamily="34" charset="0"/>
              </a:endParaRPr>
            </a:p>
          </p:txBody>
        </p:sp>
        <p:sp>
          <p:nvSpPr>
            <p:cNvPr id="19" name="TextBox 18"/>
            <p:cNvSpPr txBox="1"/>
            <p:nvPr/>
          </p:nvSpPr>
          <p:spPr>
            <a:xfrm rot="6703311">
              <a:off x="6660976" y="4492996"/>
              <a:ext cx="2025648" cy="676659"/>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3200" b="1" i="0" u="none" strike="noStrike" kern="1200" cap="none" spc="0" normalizeH="0" baseline="0" noProof="0">
                  <a:ln>
                    <a:noFill/>
                  </a:ln>
                  <a:solidFill>
                    <a:prstClr val="white"/>
                  </a:solidFill>
                  <a:effectLst/>
                  <a:uLnTx/>
                  <a:uFillTx/>
                  <a:latin typeface="#9Slide03 Roboto Bold" panose="02000000000000000000" pitchFamily="2" charset="0"/>
                  <a:ea typeface="#9Slide03 Roboto Bold" panose="02000000000000000000" pitchFamily="2" charset="0"/>
                  <a:cs typeface="Tahoma" panose="020B0604030504040204" pitchFamily="34" charset="0"/>
                </a:rPr>
                <a:t>900</a:t>
              </a:r>
              <a:endParaRPr kumimoji="0" lang="vi-VN" sz="3200" b="1" i="0" u="none" strike="noStrike" kern="1200" cap="none" spc="0" normalizeH="0" baseline="0" noProof="0" dirty="0">
                <a:ln>
                  <a:noFill/>
                </a:ln>
                <a:solidFill>
                  <a:prstClr val="white"/>
                </a:solidFill>
                <a:effectLst/>
                <a:uLnTx/>
                <a:uFillTx/>
                <a:latin typeface="#9Slide03 Roboto Bold" panose="02000000000000000000" pitchFamily="2" charset="0"/>
                <a:ea typeface="#9Slide03 Roboto Bold" panose="02000000000000000000" pitchFamily="2" charset="0"/>
                <a:cs typeface="Tahoma" panose="020B0604030504040204" pitchFamily="34" charset="0"/>
              </a:endParaRPr>
            </a:p>
          </p:txBody>
        </p:sp>
        <p:sp>
          <p:nvSpPr>
            <p:cNvPr id="20" name="TextBox 19"/>
            <p:cNvSpPr txBox="1"/>
            <p:nvPr/>
          </p:nvSpPr>
          <p:spPr>
            <a:xfrm rot="3829829">
              <a:off x="8019634" y="4500236"/>
              <a:ext cx="2025648" cy="676659"/>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3200" b="1" i="0" u="none" strike="noStrike" kern="1200" cap="none" spc="0" normalizeH="0" baseline="0" noProof="0">
                  <a:ln>
                    <a:noFill/>
                  </a:ln>
                  <a:solidFill>
                    <a:prstClr val="black"/>
                  </a:solidFill>
                  <a:effectLst/>
                  <a:uLnTx/>
                  <a:uFillTx/>
                  <a:latin typeface="#9Slide03 Roboto Bold" panose="02000000000000000000" pitchFamily="2" charset="0"/>
                  <a:ea typeface="#9Slide03 Roboto Bold" panose="02000000000000000000" pitchFamily="2" charset="0"/>
                  <a:cs typeface="Tahoma" panose="020B0604030504040204" pitchFamily="34" charset="0"/>
                </a:rPr>
                <a:t>700</a:t>
              </a:r>
              <a:endParaRPr kumimoji="0" lang="vi-VN" sz="3200" b="1" i="0" u="none" strike="noStrike" kern="1200" cap="none" spc="0" normalizeH="0" baseline="0" noProof="0" dirty="0">
                <a:ln>
                  <a:noFill/>
                </a:ln>
                <a:solidFill>
                  <a:prstClr val="black"/>
                </a:solidFill>
                <a:effectLst/>
                <a:uLnTx/>
                <a:uFillTx/>
                <a:latin typeface="#9Slide03 Roboto Bold" panose="02000000000000000000" pitchFamily="2" charset="0"/>
                <a:ea typeface="#9Slide03 Roboto Bold" panose="02000000000000000000" pitchFamily="2" charset="0"/>
                <a:cs typeface="Tahoma" panose="020B0604030504040204" pitchFamily="34" charset="0"/>
              </a:endParaRPr>
            </a:p>
          </p:txBody>
        </p:sp>
        <p:sp>
          <p:nvSpPr>
            <p:cNvPr id="21" name="TextBox 20"/>
            <p:cNvSpPr txBox="1"/>
            <p:nvPr/>
          </p:nvSpPr>
          <p:spPr>
            <a:xfrm rot="1321648">
              <a:off x="8940448" y="3556175"/>
              <a:ext cx="2025648" cy="676659"/>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3200" b="1" i="0" u="none" strike="noStrike" kern="1200" cap="none" spc="0" normalizeH="0" baseline="0" noProof="0">
                  <a:ln>
                    <a:noFill/>
                  </a:ln>
                  <a:solidFill>
                    <a:prstClr val="white"/>
                  </a:solidFill>
                  <a:effectLst/>
                  <a:uLnTx/>
                  <a:uFillTx/>
                  <a:latin typeface="#9Slide03 Roboto Bold" panose="02000000000000000000" pitchFamily="2" charset="0"/>
                  <a:ea typeface="#9Slide03 Roboto Bold" panose="02000000000000000000" pitchFamily="2" charset="0"/>
                  <a:cs typeface="Tahoma" panose="020B0604030504040204" pitchFamily="34" charset="0"/>
                </a:rPr>
                <a:t>800</a:t>
              </a:r>
              <a:endParaRPr kumimoji="0" lang="vi-VN" sz="3200" b="1" i="0" u="none" strike="noStrike" kern="1200" cap="none" spc="0" normalizeH="0" baseline="0" noProof="0" dirty="0">
                <a:ln>
                  <a:noFill/>
                </a:ln>
                <a:solidFill>
                  <a:prstClr val="white"/>
                </a:solidFill>
                <a:effectLst/>
                <a:uLnTx/>
                <a:uFillTx/>
                <a:latin typeface="#9Slide03 Roboto Bold" panose="02000000000000000000" pitchFamily="2" charset="0"/>
                <a:ea typeface="#9Slide03 Roboto Bold" panose="02000000000000000000" pitchFamily="2" charset="0"/>
                <a:cs typeface="Tahoma" panose="020B0604030504040204" pitchFamily="34" charset="0"/>
              </a:endParaRPr>
            </a:p>
          </p:txBody>
        </p:sp>
      </p:grpSp>
      <p:sp>
        <p:nvSpPr>
          <p:cNvPr id="23" name="Isosceles Triangle 22"/>
          <p:cNvSpPr/>
          <p:nvPr/>
        </p:nvSpPr>
        <p:spPr>
          <a:xfrm rot="16200000">
            <a:off x="10840537" y="2330646"/>
            <a:ext cx="605716" cy="1320071"/>
          </a:xfrm>
          <a:prstGeom prst="triangl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25" name="quay dung"/>
          <p:cNvSpPr/>
          <p:nvPr/>
        </p:nvSpPr>
        <p:spPr>
          <a:xfrm>
            <a:off x="9287691" y="5878286"/>
            <a:ext cx="2704012" cy="849085"/>
          </a:xfrm>
          <a:prstGeom prst="roundRect">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2400" b="1" i="0" u="none" strike="noStrike" kern="1200" cap="none" spc="0" normalizeH="0" baseline="0" noProof="0" dirty="0">
                <a:ln>
                  <a:noFill/>
                </a:ln>
                <a:solidFill>
                  <a:prstClr val="white"/>
                </a:solidFill>
                <a:effectLst/>
                <a:uLnTx/>
                <a:uFillTx/>
                <a:latin typeface="Tahoma" panose="020B0604030504040204" pitchFamily="34" charset="0"/>
                <a:ea typeface="Tahoma" panose="020B0604030504040204" pitchFamily="34" charset="0"/>
                <a:cs typeface="Tahoma" panose="020B0604030504040204" pitchFamily="34" charset="0"/>
              </a:rPr>
              <a:t>QUAY</a:t>
            </a:r>
            <a:endParaRPr kumimoji="0" lang="vi-VN" sz="2400" b="1" i="0" u="none" strike="noStrike" kern="1200" cap="none" spc="0" normalizeH="0" baseline="0" noProof="0" dirty="0">
              <a:ln>
                <a:noFill/>
              </a:ln>
              <a:solidFill>
                <a:prstClr val="white"/>
              </a:solidFill>
              <a:effectLst/>
              <a:uLnTx/>
              <a:uFillTx/>
              <a:latin typeface="Tahoma" panose="020B0604030504040204" pitchFamily="34" charset="0"/>
              <a:ea typeface="Tahoma" panose="020B0604030504040204" pitchFamily="34" charset="0"/>
              <a:cs typeface="Tahoma" panose="020B0604030504040204" pitchFamily="34" charset="0"/>
            </a:endParaRPr>
          </a:p>
        </p:txBody>
      </p:sp>
      <p:sp>
        <p:nvSpPr>
          <p:cNvPr id="26" name="Rounded Rectangle 25">
            <a:hlinkClick r:id="rId6" action="ppaction://hlinksldjump"/>
          </p:cNvPr>
          <p:cNvSpPr/>
          <p:nvPr/>
        </p:nvSpPr>
        <p:spPr>
          <a:xfrm>
            <a:off x="919258" y="2687823"/>
            <a:ext cx="1337688" cy="1337688"/>
          </a:xfrm>
          <a:prstGeom prst="roundRect">
            <a:avLst/>
          </a:prstGeom>
          <a:solidFill>
            <a:srgbClr val="FF0066"/>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4400" b="1" i="0" u="none" strike="noStrike" kern="1200" cap="none" spc="0" normalizeH="0" baseline="0" noProof="0" dirty="0">
                <a:ln>
                  <a:noFill/>
                </a:ln>
                <a:solidFill>
                  <a:schemeClr val="bg1"/>
                </a:solidFill>
                <a:effectLst/>
                <a:uLnTx/>
                <a:uFillTx/>
                <a:latin typeface="Tahoma" panose="020B0604030504040204" pitchFamily="34" charset="0"/>
                <a:ea typeface="Tahoma" panose="020B0604030504040204" pitchFamily="34" charset="0"/>
                <a:cs typeface="Tahoma" panose="020B0604030504040204" pitchFamily="34" charset="0"/>
              </a:rPr>
              <a:t>1</a:t>
            </a:r>
            <a:endParaRPr kumimoji="0" lang="vi-VN" sz="4400" b="1" i="0" u="none" strike="noStrike" kern="1200" cap="none" spc="0" normalizeH="0" baseline="0" noProof="0" dirty="0">
              <a:ln>
                <a:noFill/>
              </a:ln>
              <a:solidFill>
                <a:schemeClr val="bg1"/>
              </a:solidFill>
              <a:effectLst/>
              <a:uLnTx/>
              <a:uFillTx/>
              <a:latin typeface="Tahoma" panose="020B0604030504040204" pitchFamily="34" charset="0"/>
              <a:ea typeface="Tahoma" panose="020B0604030504040204" pitchFamily="34" charset="0"/>
              <a:cs typeface="Tahoma" panose="020B0604030504040204" pitchFamily="34" charset="0"/>
            </a:endParaRPr>
          </a:p>
        </p:txBody>
      </p:sp>
      <p:sp>
        <p:nvSpPr>
          <p:cNvPr id="27" name="Rounded Rectangle 26">
            <a:hlinkClick r:id="rId7" action="ppaction://hlinksldjump"/>
          </p:cNvPr>
          <p:cNvSpPr/>
          <p:nvPr/>
        </p:nvSpPr>
        <p:spPr>
          <a:xfrm>
            <a:off x="2417175" y="2687823"/>
            <a:ext cx="1337688" cy="1337688"/>
          </a:xfrm>
          <a:prstGeom prst="roundRect">
            <a:avLst/>
          </a:prstGeom>
          <a:solidFill>
            <a:srgbClr val="FF0066"/>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4400" b="1" i="0" u="none" strike="noStrike" kern="1200" cap="none" spc="0" normalizeH="0" baseline="0" noProof="0" dirty="0">
                <a:ln>
                  <a:noFill/>
                </a:ln>
                <a:solidFill>
                  <a:schemeClr val="bg1"/>
                </a:solidFill>
                <a:effectLst/>
                <a:uLnTx/>
                <a:uFillTx/>
                <a:latin typeface="Tahoma" panose="020B0604030504040204" pitchFamily="34" charset="0"/>
                <a:ea typeface="Tahoma" panose="020B0604030504040204" pitchFamily="34" charset="0"/>
                <a:cs typeface="Tahoma" panose="020B0604030504040204" pitchFamily="34" charset="0"/>
              </a:rPr>
              <a:t>2</a:t>
            </a:r>
            <a:endParaRPr kumimoji="0" lang="vi-VN" sz="4400" b="1" i="0" u="none" strike="noStrike" kern="1200" cap="none" spc="0" normalizeH="0" baseline="0" noProof="0" dirty="0">
              <a:ln>
                <a:noFill/>
              </a:ln>
              <a:solidFill>
                <a:schemeClr val="bg1"/>
              </a:solidFill>
              <a:effectLst/>
              <a:uLnTx/>
              <a:uFillTx/>
              <a:latin typeface="Tahoma" panose="020B0604030504040204" pitchFamily="34" charset="0"/>
              <a:ea typeface="Tahoma" panose="020B0604030504040204" pitchFamily="34" charset="0"/>
              <a:cs typeface="Tahoma" panose="020B0604030504040204" pitchFamily="34" charset="0"/>
            </a:endParaRPr>
          </a:p>
        </p:txBody>
      </p:sp>
      <p:sp>
        <p:nvSpPr>
          <p:cNvPr id="28" name="Rounded Rectangle 27">
            <a:hlinkClick r:id="rId8" action="ppaction://hlinksldjump"/>
          </p:cNvPr>
          <p:cNvSpPr/>
          <p:nvPr/>
        </p:nvSpPr>
        <p:spPr>
          <a:xfrm>
            <a:off x="919258" y="4636789"/>
            <a:ext cx="1337688" cy="1337688"/>
          </a:xfrm>
          <a:prstGeom prst="roundRect">
            <a:avLst/>
          </a:prstGeom>
          <a:solidFill>
            <a:srgbClr val="FF0066"/>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4400" b="1" i="0" u="none" strike="noStrike" kern="1200" cap="none" spc="0" normalizeH="0" baseline="0" noProof="0" dirty="0">
                <a:ln>
                  <a:noFill/>
                </a:ln>
                <a:solidFill>
                  <a:schemeClr val="bg1"/>
                </a:solidFill>
                <a:effectLst/>
                <a:uLnTx/>
                <a:uFillTx/>
                <a:latin typeface="Tahoma" panose="020B0604030504040204" pitchFamily="34" charset="0"/>
                <a:ea typeface="Tahoma" panose="020B0604030504040204" pitchFamily="34" charset="0"/>
                <a:cs typeface="Tahoma" panose="020B0604030504040204" pitchFamily="34" charset="0"/>
              </a:rPr>
              <a:t>3</a:t>
            </a:r>
            <a:endParaRPr kumimoji="0" lang="vi-VN" sz="4400" b="1" i="0" u="none" strike="noStrike" kern="1200" cap="none" spc="0" normalizeH="0" baseline="0" noProof="0" dirty="0">
              <a:ln>
                <a:noFill/>
              </a:ln>
              <a:solidFill>
                <a:schemeClr val="bg1"/>
              </a:solidFill>
              <a:effectLst/>
              <a:uLnTx/>
              <a:uFillTx/>
              <a:latin typeface="Tahoma" panose="020B0604030504040204" pitchFamily="34" charset="0"/>
              <a:ea typeface="Tahoma" panose="020B0604030504040204" pitchFamily="34" charset="0"/>
              <a:cs typeface="Tahoma" panose="020B0604030504040204" pitchFamily="34" charset="0"/>
            </a:endParaRPr>
          </a:p>
        </p:txBody>
      </p:sp>
      <p:sp>
        <p:nvSpPr>
          <p:cNvPr id="35" name="Rounded Rectangle 34">
            <a:hlinkClick r:id="rId9" action="ppaction://hlinksldjump"/>
          </p:cNvPr>
          <p:cNvSpPr/>
          <p:nvPr/>
        </p:nvSpPr>
        <p:spPr>
          <a:xfrm>
            <a:off x="2417175" y="4636789"/>
            <a:ext cx="1337688" cy="1337688"/>
          </a:xfrm>
          <a:prstGeom prst="roundRect">
            <a:avLst/>
          </a:prstGeom>
          <a:solidFill>
            <a:srgbClr val="FF0066"/>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4400" b="1" i="0" u="none" strike="noStrike" kern="1200" cap="none" spc="0" normalizeH="0" baseline="0" noProof="0">
                <a:ln>
                  <a:noFill/>
                </a:ln>
                <a:solidFill>
                  <a:schemeClr val="bg1"/>
                </a:solidFill>
                <a:effectLst/>
                <a:uLnTx/>
                <a:uFillTx/>
                <a:latin typeface="Tahoma" panose="020B0604030504040204" pitchFamily="34" charset="0"/>
                <a:ea typeface="Tahoma" panose="020B0604030504040204" pitchFamily="34" charset="0"/>
                <a:cs typeface="Tahoma" panose="020B0604030504040204" pitchFamily="34" charset="0"/>
              </a:rPr>
              <a:t>4</a:t>
            </a:r>
            <a:endParaRPr kumimoji="0" lang="vi-VN" sz="4400" b="1" i="0" u="none" strike="noStrike" kern="1200" cap="none" spc="0" normalizeH="0" baseline="0" noProof="0" dirty="0">
              <a:ln>
                <a:noFill/>
              </a:ln>
              <a:solidFill>
                <a:schemeClr val="bg1"/>
              </a:solidFill>
              <a:effectLst/>
              <a:uLnTx/>
              <a:uFillTx/>
              <a:latin typeface="Tahoma" panose="020B0604030504040204" pitchFamily="34" charset="0"/>
              <a:ea typeface="Tahoma" panose="020B0604030504040204" pitchFamily="34" charset="0"/>
              <a:cs typeface="Tahoma" panose="020B0604030504040204" pitchFamily="34" charset="0"/>
            </a:endParaRPr>
          </a:p>
        </p:txBody>
      </p:sp>
      <p:sp>
        <p:nvSpPr>
          <p:cNvPr id="41" name="Rectangle 40"/>
          <p:cNvSpPr/>
          <p:nvPr/>
        </p:nvSpPr>
        <p:spPr>
          <a:xfrm>
            <a:off x="226250" y="532628"/>
            <a:ext cx="5782072" cy="1938992"/>
          </a:xfrm>
          <a:prstGeom prst="rect">
            <a:avLst/>
          </a:prstGeom>
          <a:noFill/>
          <a:ln>
            <a:noFill/>
          </a:ln>
        </p:spPr>
        <p:txBody>
          <a:bodyPr wrap="square" lIns="91440" tIns="45720" rIns="91440" bIns="4572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6000" i="0" u="none" strike="noStrike" kern="1200" cap="none" spc="0" normalizeH="0" baseline="0" noProof="0" dirty="0">
                <a:ln w="6600">
                  <a:solidFill>
                    <a:srgbClr val="ED7D31"/>
                  </a:solidFill>
                  <a:prstDash val="solid"/>
                </a:ln>
                <a:solidFill>
                  <a:srgbClr val="FFFFFF"/>
                </a:solidFill>
                <a:effectLst/>
                <a:uLnTx/>
                <a:uFillTx/>
                <a:latin typeface="#9Slide03 IcielPanton Black" panose="00000A00000000000000" pitchFamily="2" charset="-93"/>
                <a:ea typeface="Tahoma" panose="020B0604030504040204" pitchFamily="34" charset="0"/>
                <a:cs typeface="#9Slide03 Arima Madurai Black" panose="00000A00000000000000" pitchFamily="2" charset="-93"/>
              </a:rPr>
              <a:t>VÒNG </a:t>
            </a:r>
            <a:r>
              <a:rPr kumimoji="0" lang="en-US" sz="6000" i="0" u="none" strike="noStrike" kern="1200" cap="none" spc="0" normalizeH="0" baseline="0" noProof="0">
                <a:ln w="6600">
                  <a:solidFill>
                    <a:srgbClr val="ED7D31"/>
                  </a:solidFill>
                  <a:prstDash val="solid"/>
                </a:ln>
                <a:solidFill>
                  <a:srgbClr val="FFFFFF"/>
                </a:solidFill>
                <a:effectLst/>
                <a:uLnTx/>
                <a:uFillTx/>
                <a:latin typeface="#9Slide03 IcielPanton Black" panose="00000A00000000000000" pitchFamily="2" charset="-93"/>
                <a:ea typeface="Tahoma" panose="020B0604030504040204" pitchFamily="34" charset="0"/>
                <a:cs typeface="#9Slide03 Arima Madurai Black" panose="00000A00000000000000" pitchFamily="2" charset="-93"/>
              </a:rPr>
              <a:t>QUAY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6000" i="0" u="none" strike="noStrike" kern="1200" cap="none" spc="0" normalizeH="0" baseline="0" noProof="0">
                <a:ln w="6600">
                  <a:solidFill>
                    <a:srgbClr val="ED7D31"/>
                  </a:solidFill>
                  <a:prstDash val="solid"/>
                </a:ln>
                <a:solidFill>
                  <a:srgbClr val="FFFFFF"/>
                </a:solidFill>
                <a:effectLst/>
                <a:uLnTx/>
                <a:uFillTx/>
                <a:latin typeface="#9Slide03 IcielPanton Black" panose="00000A00000000000000" pitchFamily="2" charset="-93"/>
                <a:ea typeface="Tahoma" panose="020B0604030504040204" pitchFamily="34" charset="0"/>
                <a:cs typeface="#9Slide03 Arima Madurai Black" panose="00000A00000000000000" pitchFamily="2" charset="-93"/>
              </a:rPr>
              <a:t>KÌ</a:t>
            </a:r>
            <a:r>
              <a:rPr kumimoji="0" lang="en-US" sz="6000" i="0" u="none" strike="noStrike" kern="1200" cap="none" spc="0" normalizeH="0" noProof="0">
                <a:ln w="6600">
                  <a:solidFill>
                    <a:srgbClr val="ED7D31"/>
                  </a:solidFill>
                  <a:prstDash val="solid"/>
                </a:ln>
                <a:solidFill>
                  <a:srgbClr val="FFFFFF"/>
                </a:solidFill>
                <a:effectLst/>
                <a:uLnTx/>
                <a:uFillTx/>
                <a:latin typeface="#9Slide03 IcielPanton Black" panose="00000A00000000000000" pitchFamily="2" charset="-93"/>
                <a:ea typeface="Tahoma" panose="020B0604030504040204" pitchFamily="34" charset="0"/>
                <a:cs typeface="#9Slide03 Arima Madurai Black" panose="00000A00000000000000" pitchFamily="2" charset="-93"/>
              </a:rPr>
              <a:t> DIỆU</a:t>
            </a:r>
            <a:endParaRPr kumimoji="0" lang="en-US" sz="6000" i="0" u="none" strike="noStrike" kern="1200" cap="none" spc="0" normalizeH="0" baseline="0" noProof="0" dirty="0">
              <a:ln w="6600">
                <a:solidFill>
                  <a:srgbClr val="ED7D31"/>
                </a:solidFill>
                <a:prstDash val="solid"/>
              </a:ln>
              <a:solidFill>
                <a:srgbClr val="FFFFFF"/>
              </a:solidFill>
              <a:effectLst/>
              <a:uLnTx/>
              <a:uFillTx/>
              <a:latin typeface="#9Slide03 IcielPanton Black" panose="00000A00000000000000" pitchFamily="2" charset="-93"/>
              <a:ea typeface="Tahoma" panose="020B0604030504040204" pitchFamily="34" charset="0"/>
              <a:cs typeface="#9Slide03 Arima Madurai Black" panose="00000A00000000000000" pitchFamily="2" charset="-93"/>
            </a:endParaRPr>
          </a:p>
        </p:txBody>
      </p:sp>
      <p:pic>
        <p:nvPicPr>
          <p:cNvPr id="44" name="Picture 43"/>
          <p:cNvPicPr>
            <a:picLocks noChangeAspect="1"/>
          </p:cNvPicPr>
          <p:nvPr/>
        </p:nvPicPr>
        <p:blipFill>
          <a:blip r:embed="rId10">
            <a:extLst>
              <a:ext uri="{28A0092B-C50C-407E-A947-70E740481C1C}">
                <a14:useLocalDpi xmlns:a14="http://schemas.microsoft.com/office/drawing/2010/main" val="0"/>
              </a:ext>
            </a:extLst>
          </a:blip>
          <a:stretch>
            <a:fillRect/>
          </a:stretch>
        </p:blipFill>
        <p:spPr>
          <a:xfrm>
            <a:off x="724807" y="845531"/>
            <a:ext cx="495300" cy="438150"/>
          </a:xfrm>
          <a:prstGeom prst="rect">
            <a:avLst/>
          </a:prstGeom>
        </p:spPr>
      </p:pic>
      <p:pic>
        <p:nvPicPr>
          <p:cNvPr id="45" name="Picture 44"/>
          <p:cNvPicPr>
            <a:picLocks noChangeAspect="1"/>
          </p:cNvPicPr>
          <p:nvPr/>
        </p:nvPicPr>
        <p:blipFill>
          <a:blip r:embed="rId10">
            <a:extLst>
              <a:ext uri="{28A0092B-C50C-407E-A947-70E740481C1C}">
                <a14:useLocalDpi xmlns:a14="http://schemas.microsoft.com/office/drawing/2010/main" val="0"/>
              </a:ext>
            </a:extLst>
          </a:blip>
          <a:stretch>
            <a:fillRect/>
          </a:stretch>
        </p:blipFill>
        <p:spPr>
          <a:xfrm>
            <a:off x="2829739" y="1207472"/>
            <a:ext cx="495300" cy="438150"/>
          </a:xfrm>
          <a:prstGeom prst="rect">
            <a:avLst/>
          </a:prstGeom>
        </p:spPr>
      </p:pic>
      <p:pic>
        <p:nvPicPr>
          <p:cNvPr id="46" name="Picture 45"/>
          <p:cNvPicPr>
            <a:picLocks noChangeAspect="1"/>
          </p:cNvPicPr>
          <p:nvPr/>
        </p:nvPicPr>
        <p:blipFill>
          <a:blip r:embed="rId10">
            <a:extLst>
              <a:ext uri="{28A0092B-C50C-407E-A947-70E740481C1C}">
                <a14:useLocalDpi xmlns:a14="http://schemas.microsoft.com/office/drawing/2010/main" val="0"/>
              </a:ext>
            </a:extLst>
          </a:blip>
          <a:stretch>
            <a:fillRect/>
          </a:stretch>
        </p:blipFill>
        <p:spPr>
          <a:xfrm>
            <a:off x="4963364" y="676633"/>
            <a:ext cx="495300" cy="438150"/>
          </a:xfrm>
          <a:prstGeom prst="rect">
            <a:avLst/>
          </a:prstGeom>
        </p:spPr>
      </p:pic>
      <p:pic>
        <p:nvPicPr>
          <p:cNvPr id="47" name="Picture 46"/>
          <p:cNvPicPr>
            <a:picLocks noChangeAspect="1"/>
          </p:cNvPicPr>
          <p:nvPr/>
        </p:nvPicPr>
        <p:blipFill>
          <a:blip r:embed="rId11">
            <a:extLst>
              <a:ext uri="{28A0092B-C50C-407E-A947-70E740481C1C}">
                <a14:useLocalDpi xmlns:a14="http://schemas.microsoft.com/office/drawing/2010/main" val="0"/>
              </a:ext>
            </a:extLst>
          </a:blip>
          <a:stretch>
            <a:fillRect/>
          </a:stretch>
        </p:blipFill>
        <p:spPr>
          <a:xfrm>
            <a:off x="11111830" y="478508"/>
            <a:ext cx="714375" cy="1190625"/>
          </a:xfrm>
          <a:prstGeom prst="rect">
            <a:avLst/>
          </a:prstGeom>
        </p:spPr>
      </p:pic>
      <p:pic>
        <p:nvPicPr>
          <p:cNvPr id="2" name="Picture 1"/>
          <p:cNvPicPr>
            <a:picLocks noChangeAspect="1"/>
          </p:cNvPicPr>
          <p:nvPr/>
        </p:nvPicPr>
        <p:blipFill>
          <a:blip r:embed="rId12" cstate="print">
            <a:extLst>
              <a:ext uri="{28A0092B-C50C-407E-A947-70E740481C1C}">
                <a14:useLocalDpi xmlns:a14="http://schemas.microsoft.com/office/drawing/2010/main" val="0"/>
              </a:ext>
            </a:extLst>
          </a:blip>
          <a:stretch>
            <a:fillRect/>
          </a:stretch>
        </p:blipFill>
        <p:spPr>
          <a:xfrm>
            <a:off x="7646194" y="2397345"/>
            <a:ext cx="1354214" cy="1155064"/>
          </a:xfrm>
          <a:prstGeom prst="rect">
            <a:avLst/>
          </a:prstGeom>
        </p:spPr>
      </p:pic>
      <p:pic>
        <p:nvPicPr>
          <p:cNvPr id="3" name="vongquay">
            <a:hlinkClick r:id="" action="ppaction://media"/>
          </p:cNvPr>
          <p:cNvPicPr>
            <a:picLocks noChangeAspect="1"/>
          </p:cNvPicPr>
          <p:nvPr>
            <a:audioFile r:link="rId2"/>
            <p:extLst>
              <p:ext uri="{DAA4B4D4-6D71-4841-9C94-3DE7FCFB9230}">
                <p14:media xmlns:p14="http://schemas.microsoft.com/office/powerpoint/2010/main" r:embed="rId1"/>
              </p:ext>
            </p:extLst>
          </p:nvPr>
        </p:nvPicPr>
        <p:blipFill>
          <a:blip r:embed="rId13"/>
          <a:stretch>
            <a:fillRect/>
          </a:stretch>
        </p:blipFill>
        <p:spPr>
          <a:xfrm>
            <a:off x="9714152" y="-693733"/>
            <a:ext cx="609600" cy="609600"/>
          </a:xfrm>
          <a:prstGeom prst="rect">
            <a:avLst/>
          </a:prstGeom>
        </p:spPr>
      </p:pic>
      <p:sp>
        <p:nvSpPr>
          <p:cNvPr id="31" name="Isosceles Triangle 30"/>
          <p:cNvSpPr/>
          <p:nvPr/>
        </p:nvSpPr>
        <p:spPr>
          <a:xfrm rot="16200000">
            <a:off x="10840537" y="2330646"/>
            <a:ext cx="605716" cy="1320071"/>
          </a:xfrm>
          <a:prstGeom prst="triangl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32" name="Isosceles Triangle 31"/>
          <p:cNvSpPr/>
          <p:nvPr/>
        </p:nvSpPr>
        <p:spPr>
          <a:xfrm rot="16200000">
            <a:off x="10840537" y="2330646"/>
            <a:ext cx="605716" cy="1320071"/>
          </a:xfrm>
          <a:prstGeom prst="triangl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33" name="Isosceles Triangle 32"/>
          <p:cNvSpPr/>
          <p:nvPr/>
        </p:nvSpPr>
        <p:spPr>
          <a:xfrm rot="16200000">
            <a:off x="10840537" y="2330646"/>
            <a:ext cx="605716" cy="1320071"/>
          </a:xfrm>
          <a:prstGeom prst="triangl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34" name="Isosceles Triangle 33"/>
          <p:cNvSpPr/>
          <p:nvPr/>
        </p:nvSpPr>
        <p:spPr>
          <a:xfrm rot="16200000">
            <a:off x="10840537" y="2330646"/>
            <a:ext cx="605716" cy="1320071"/>
          </a:xfrm>
          <a:prstGeom prst="triangl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42" name="Isosceles Triangle 41"/>
          <p:cNvSpPr/>
          <p:nvPr/>
        </p:nvSpPr>
        <p:spPr>
          <a:xfrm rot="16200000">
            <a:off x="10840537" y="2330646"/>
            <a:ext cx="605716" cy="1320071"/>
          </a:xfrm>
          <a:prstGeom prst="triangl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43" name="Isosceles Triangle 42"/>
          <p:cNvSpPr/>
          <p:nvPr/>
        </p:nvSpPr>
        <p:spPr>
          <a:xfrm rot="16200000">
            <a:off x="10840537" y="2330646"/>
            <a:ext cx="605716" cy="1320071"/>
          </a:xfrm>
          <a:prstGeom prst="triangl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48" name="Isosceles Triangle 47"/>
          <p:cNvSpPr/>
          <p:nvPr/>
        </p:nvSpPr>
        <p:spPr>
          <a:xfrm rot="16200000">
            <a:off x="10840537" y="2330646"/>
            <a:ext cx="605716" cy="1320071"/>
          </a:xfrm>
          <a:prstGeom prst="triangl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49" name="Isosceles Triangle 48"/>
          <p:cNvSpPr/>
          <p:nvPr/>
        </p:nvSpPr>
        <p:spPr>
          <a:xfrm rot="16200000">
            <a:off x="10840537" y="2330646"/>
            <a:ext cx="605716" cy="1320071"/>
          </a:xfrm>
          <a:prstGeom prst="triangl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50" name="Isosceles Triangle 49"/>
          <p:cNvSpPr/>
          <p:nvPr/>
        </p:nvSpPr>
        <p:spPr>
          <a:xfrm rot="16200000">
            <a:off x="10840537" y="2330646"/>
            <a:ext cx="605716" cy="1320071"/>
          </a:xfrm>
          <a:prstGeom prst="triangl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51" name="Isosceles Triangle 50"/>
          <p:cNvSpPr/>
          <p:nvPr/>
        </p:nvSpPr>
        <p:spPr>
          <a:xfrm rot="16200000">
            <a:off x="10840537" y="2330646"/>
            <a:ext cx="605716" cy="1320071"/>
          </a:xfrm>
          <a:prstGeom prst="triangl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52" name="Isosceles Triangle 51"/>
          <p:cNvSpPr/>
          <p:nvPr/>
        </p:nvSpPr>
        <p:spPr>
          <a:xfrm rot="16200000">
            <a:off x="10840537" y="2330646"/>
            <a:ext cx="605716" cy="1320071"/>
          </a:xfrm>
          <a:prstGeom prst="triangl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53" name="Isosceles Triangle 52"/>
          <p:cNvSpPr/>
          <p:nvPr/>
        </p:nvSpPr>
        <p:spPr>
          <a:xfrm rot="16200000">
            <a:off x="10840537" y="2330646"/>
            <a:ext cx="605716" cy="1320071"/>
          </a:xfrm>
          <a:prstGeom prst="triangl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54" name="Isosceles Triangle 53"/>
          <p:cNvSpPr/>
          <p:nvPr/>
        </p:nvSpPr>
        <p:spPr>
          <a:xfrm rot="16200000">
            <a:off x="10840537" y="2330646"/>
            <a:ext cx="605716" cy="1320071"/>
          </a:xfrm>
          <a:prstGeom prst="triangl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55" name="Isosceles Triangle 54"/>
          <p:cNvSpPr/>
          <p:nvPr/>
        </p:nvSpPr>
        <p:spPr>
          <a:xfrm rot="16200000">
            <a:off x="10840537" y="2330646"/>
            <a:ext cx="605716" cy="1320071"/>
          </a:xfrm>
          <a:prstGeom prst="triangl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56" name="Isosceles Triangle 55"/>
          <p:cNvSpPr/>
          <p:nvPr/>
        </p:nvSpPr>
        <p:spPr>
          <a:xfrm rot="16200000">
            <a:off x="10840537" y="2330646"/>
            <a:ext cx="605716" cy="1320071"/>
          </a:xfrm>
          <a:prstGeom prst="triangl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57" name="Isosceles Triangle 56"/>
          <p:cNvSpPr/>
          <p:nvPr/>
        </p:nvSpPr>
        <p:spPr>
          <a:xfrm rot="16200000">
            <a:off x="10840537" y="2330646"/>
            <a:ext cx="605716" cy="1320071"/>
          </a:xfrm>
          <a:prstGeom prst="triangl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58" name="Isosceles Triangle 57"/>
          <p:cNvSpPr/>
          <p:nvPr/>
        </p:nvSpPr>
        <p:spPr>
          <a:xfrm rot="16200000">
            <a:off x="10840537" y="2330646"/>
            <a:ext cx="605716" cy="1320071"/>
          </a:xfrm>
          <a:prstGeom prst="triangl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59" name="Isosceles Triangle 58"/>
          <p:cNvSpPr/>
          <p:nvPr/>
        </p:nvSpPr>
        <p:spPr>
          <a:xfrm rot="16200000">
            <a:off x="10840537" y="2330646"/>
            <a:ext cx="605716" cy="1320071"/>
          </a:xfrm>
          <a:prstGeom prst="triangl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60" name="Isosceles Triangle 59"/>
          <p:cNvSpPr/>
          <p:nvPr/>
        </p:nvSpPr>
        <p:spPr>
          <a:xfrm rot="16200000">
            <a:off x="10840537" y="2330646"/>
            <a:ext cx="605716" cy="1320071"/>
          </a:xfrm>
          <a:prstGeom prst="triangl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61" name="Isosceles Triangle 60"/>
          <p:cNvSpPr/>
          <p:nvPr/>
        </p:nvSpPr>
        <p:spPr>
          <a:xfrm rot="16200000">
            <a:off x="10840537" y="2330646"/>
            <a:ext cx="605716" cy="1320071"/>
          </a:xfrm>
          <a:prstGeom prst="triangl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24" name="Heart 23">
            <a:hlinkClick r:id="" action="ppaction://noaction"/>
          </p:cNvPr>
          <p:cNvSpPr/>
          <p:nvPr/>
        </p:nvSpPr>
        <p:spPr>
          <a:xfrm rot="5400000">
            <a:off x="11351621" y="2586449"/>
            <a:ext cx="783772" cy="783770"/>
          </a:xfrm>
          <a:prstGeom prst="heart">
            <a:avLst/>
          </a:prstGeom>
          <a:solidFill>
            <a:srgbClr val="FFC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208142142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4" presetClass="emph" presetSubtype="0" repeatCount="indefinite" fill="hold" grpId="0" nodeType="withEffect">
                                  <p:stCondLst>
                                    <p:cond delay="0"/>
                                  </p:stCondLst>
                                  <p:iterate type="lt">
                                    <p:tmPct val="10000"/>
                                  </p:iterate>
                                  <p:childTnLst>
                                    <p:animMotion origin="layout" path="M 1.25E-6 -2.59259E-6 L 1.25E-6 -0.02407 " pathEditMode="relative" rAng="0" ptsTypes="AA">
                                      <p:cBhvr>
                                        <p:cTn id="6" dur="250" accel="50000" decel="50000" autoRev="1" fill="hold">
                                          <p:stCondLst>
                                            <p:cond delay="0"/>
                                          </p:stCondLst>
                                        </p:cTn>
                                        <p:tgtEl>
                                          <p:spTgt spid="41"/>
                                        </p:tgtEl>
                                        <p:attrNameLst>
                                          <p:attrName>ppt_x</p:attrName>
                                          <p:attrName>ppt_y</p:attrName>
                                        </p:attrNameLst>
                                      </p:cBhvr>
                                      <p:rCtr x="0" y="-1204"/>
                                    </p:animMotion>
                                    <p:animRot by="1500000">
                                      <p:cBhvr>
                                        <p:cTn id="7" dur="125" fill="hold">
                                          <p:stCondLst>
                                            <p:cond delay="0"/>
                                          </p:stCondLst>
                                        </p:cTn>
                                        <p:tgtEl>
                                          <p:spTgt spid="41"/>
                                        </p:tgtEl>
                                        <p:attrNameLst>
                                          <p:attrName>r</p:attrName>
                                        </p:attrNameLst>
                                      </p:cBhvr>
                                    </p:animRot>
                                    <p:animRot by="-1500000">
                                      <p:cBhvr>
                                        <p:cTn id="8" dur="125" fill="hold">
                                          <p:stCondLst>
                                            <p:cond delay="125"/>
                                          </p:stCondLst>
                                        </p:cTn>
                                        <p:tgtEl>
                                          <p:spTgt spid="41"/>
                                        </p:tgtEl>
                                        <p:attrNameLst>
                                          <p:attrName>r</p:attrName>
                                        </p:attrNameLst>
                                      </p:cBhvr>
                                    </p:animRot>
                                    <p:animRot by="-1500000">
                                      <p:cBhvr>
                                        <p:cTn id="9" dur="125" fill="hold">
                                          <p:stCondLst>
                                            <p:cond delay="250"/>
                                          </p:stCondLst>
                                        </p:cTn>
                                        <p:tgtEl>
                                          <p:spTgt spid="41"/>
                                        </p:tgtEl>
                                        <p:attrNameLst>
                                          <p:attrName>r</p:attrName>
                                        </p:attrNameLst>
                                      </p:cBhvr>
                                    </p:animRot>
                                    <p:animRot by="1500000">
                                      <p:cBhvr>
                                        <p:cTn id="10" dur="125" fill="hold">
                                          <p:stCondLst>
                                            <p:cond delay="375"/>
                                          </p:stCondLst>
                                        </p:cTn>
                                        <p:tgtEl>
                                          <p:spTgt spid="41"/>
                                        </p:tgtEl>
                                        <p:attrNameLst>
                                          <p:attrName>r</p:attrName>
                                        </p:attrNameLst>
                                      </p:cBhvr>
                                    </p:animRot>
                                  </p:childTnLst>
                                </p:cTn>
                              </p:par>
                            </p:childTnLst>
                          </p:cTn>
                        </p:par>
                      </p:childTnLst>
                    </p:cTn>
                  </p:par>
                  <p:par>
                    <p:cTn id="11" fill="hold">
                      <p:stCondLst>
                        <p:cond delay="indefinite"/>
                      </p:stCondLst>
                      <p:childTnLst>
                        <p:par>
                          <p:cTn id="12" fill="hold">
                            <p:stCondLst>
                              <p:cond delay="0"/>
                            </p:stCondLst>
                            <p:childTnLst>
                              <p:par>
                                <p:cTn id="13" presetID="10" presetClass="exit" presetSubtype="0" fill="hold" grpId="0" nodeType="clickEffect">
                                  <p:stCondLst>
                                    <p:cond delay="0"/>
                                  </p:stCondLst>
                                  <p:childTnLst>
                                    <p:animEffect transition="out" filter="fade">
                                      <p:cBhvr>
                                        <p:cTn id="14" dur="500"/>
                                        <p:tgtEl>
                                          <p:spTgt spid="31"/>
                                        </p:tgtEl>
                                      </p:cBhvr>
                                    </p:animEffect>
                                    <p:set>
                                      <p:cBhvr>
                                        <p:cTn id="15" dur="1" fill="hold">
                                          <p:stCondLst>
                                            <p:cond delay="499"/>
                                          </p:stCondLst>
                                        </p:cTn>
                                        <p:tgtEl>
                                          <p:spTgt spid="31"/>
                                        </p:tgtEl>
                                        <p:attrNameLst>
                                          <p:attrName>style.visibility</p:attrName>
                                        </p:attrNameLst>
                                      </p:cBhvr>
                                      <p:to>
                                        <p:strVal val="hidden"/>
                                      </p:to>
                                    </p:set>
                                  </p:childTnLst>
                                </p:cTn>
                              </p:par>
                              <p:par>
                                <p:cTn id="16" presetID="3" presetClass="mediacall" presetSubtype="0" fill="hold" nodeType="withEffect">
                                  <p:stCondLst>
                                    <p:cond delay="0"/>
                                  </p:stCondLst>
                                  <p:childTnLst>
                                    <p:cmd type="call" cmd="stop">
                                      <p:cBhvr>
                                        <p:cTn id="17" dur="1" fill="hold"/>
                                        <p:tgtEl>
                                          <p:spTgt spid="3"/>
                                        </p:tgtEl>
                                      </p:cBhvr>
                                    </p:cmd>
                                  </p:childTnLst>
                                </p:cTn>
                              </p:par>
                            </p:childTnLst>
                          </p:cTn>
                        </p:par>
                      </p:childTnLst>
                    </p:cTn>
                  </p:par>
                  <p:par>
                    <p:cTn id="18" fill="hold">
                      <p:stCondLst>
                        <p:cond delay="indefinite"/>
                      </p:stCondLst>
                      <p:childTnLst>
                        <p:par>
                          <p:cTn id="19" fill="hold">
                            <p:stCondLst>
                              <p:cond delay="0"/>
                            </p:stCondLst>
                            <p:childTnLst>
                              <p:par>
                                <p:cTn id="20" presetID="10" presetClass="exit" presetSubtype="0" fill="hold" grpId="0" nodeType="clickEffect">
                                  <p:stCondLst>
                                    <p:cond delay="0"/>
                                  </p:stCondLst>
                                  <p:childTnLst>
                                    <p:animEffect transition="out" filter="fade">
                                      <p:cBhvr>
                                        <p:cTn id="21" dur="500"/>
                                        <p:tgtEl>
                                          <p:spTgt spid="32"/>
                                        </p:tgtEl>
                                      </p:cBhvr>
                                    </p:animEffect>
                                    <p:set>
                                      <p:cBhvr>
                                        <p:cTn id="22" dur="1" fill="hold">
                                          <p:stCondLst>
                                            <p:cond delay="499"/>
                                          </p:stCondLst>
                                        </p:cTn>
                                        <p:tgtEl>
                                          <p:spTgt spid="32"/>
                                        </p:tgtEl>
                                        <p:attrNameLst>
                                          <p:attrName>style.visibility</p:attrName>
                                        </p:attrNameLst>
                                      </p:cBhvr>
                                      <p:to>
                                        <p:strVal val="hidden"/>
                                      </p:to>
                                    </p:set>
                                  </p:childTnLst>
                                </p:cTn>
                              </p:par>
                              <p:par>
                                <p:cTn id="23" presetID="3" presetClass="mediacall" presetSubtype="0" fill="hold" nodeType="withEffect">
                                  <p:stCondLst>
                                    <p:cond delay="0"/>
                                  </p:stCondLst>
                                  <p:childTnLst>
                                    <p:cmd type="call" cmd="stop">
                                      <p:cBhvr>
                                        <p:cTn id="24" dur="1" fill="hold"/>
                                        <p:tgtEl>
                                          <p:spTgt spid="3"/>
                                        </p:tgtEl>
                                      </p:cBhvr>
                                    </p:cmd>
                                  </p:childTnLst>
                                </p:cTn>
                              </p:par>
                            </p:childTnLst>
                          </p:cTn>
                        </p:par>
                      </p:childTnLst>
                    </p:cTn>
                  </p:par>
                  <p:par>
                    <p:cTn id="25" fill="hold">
                      <p:stCondLst>
                        <p:cond delay="indefinite"/>
                      </p:stCondLst>
                      <p:childTnLst>
                        <p:par>
                          <p:cTn id="26" fill="hold">
                            <p:stCondLst>
                              <p:cond delay="0"/>
                            </p:stCondLst>
                            <p:childTnLst>
                              <p:par>
                                <p:cTn id="27" presetID="10" presetClass="exit" presetSubtype="0" fill="hold" grpId="0" nodeType="clickEffect">
                                  <p:stCondLst>
                                    <p:cond delay="0"/>
                                  </p:stCondLst>
                                  <p:childTnLst>
                                    <p:animEffect transition="out" filter="fade">
                                      <p:cBhvr>
                                        <p:cTn id="28" dur="500"/>
                                        <p:tgtEl>
                                          <p:spTgt spid="33"/>
                                        </p:tgtEl>
                                      </p:cBhvr>
                                    </p:animEffect>
                                    <p:set>
                                      <p:cBhvr>
                                        <p:cTn id="29" dur="1" fill="hold">
                                          <p:stCondLst>
                                            <p:cond delay="499"/>
                                          </p:stCondLst>
                                        </p:cTn>
                                        <p:tgtEl>
                                          <p:spTgt spid="33"/>
                                        </p:tgtEl>
                                        <p:attrNameLst>
                                          <p:attrName>style.visibility</p:attrName>
                                        </p:attrNameLst>
                                      </p:cBhvr>
                                      <p:to>
                                        <p:strVal val="hidden"/>
                                      </p:to>
                                    </p:set>
                                  </p:childTnLst>
                                </p:cTn>
                              </p:par>
                              <p:par>
                                <p:cTn id="30" presetID="3" presetClass="mediacall" presetSubtype="0" fill="hold" nodeType="withEffect">
                                  <p:stCondLst>
                                    <p:cond delay="0"/>
                                  </p:stCondLst>
                                  <p:childTnLst>
                                    <p:cmd type="call" cmd="stop">
                                      <p:cBhvr>
                                        <p:cTn id="31" dur="1" fill="hold"/>
                                        <p:tgtEl>
                                          <p:spTgt spid="3"/>
                                        </p:tgtEl>
                                      </p:cBhvr>
                                    </p:cmd>
                                  </p:childTnLst>
                                </p:cTn>
                              </p:par>
                            </p:childTnLst>
                          </p:cTn>
                        </p:par>
                      </p:childTnLst>
                    </p:cTn>
                  </p:par>
                  <p:par>
                    <p:cTn id="32" fill="hold">
                      <p:stCondLst>
                        <p:cond delay="indefinite"/>
                      </p:stCondLst>
                      <p:childTnLst>
                        <p:par>
                          <p:cTn id="33" fill="hold">
                            <p:stCondLst>
                              <p:cond delay="0"/>
                            </p:stCondLst>
                            <p:childTnLst>
                              <p:par>
                                <p:cTn id="34" presetID="10" presetClass="exit" presetSubtype="0" fill="hold" grpId="0" nodeType="clickEffect">
                                  <p:stCondLst>
                                    <p:cond delay="0"/>
                                  </p:stCondLst>
                                  <p:childTnLst>
                                    <p:animEffect transition="out" filter="fade">
                                      <p:cBhvr>
                                        <p:cTn id="35" dur="500"/>
                                        <p:tgtEl>
                                          <p:spTgt spid="34"/>
                                        </p:tgtEl>
                                      </p:cBhvr>
                                    </p:animEffect>
                                    <p:set>
                                      <p:cBhvr>
                                        <p:cTn id="36" dur="1" fill="hold">
                                          <p:stCondLst>
                                            <p:cond delay="499"/>
                                          </p:stCondLst>
                                        </p:cTn>
                                        <p:tgtEl>
                                          <p:spTgt spid="34"/>
                                        </p:tgtEl>
                                        <p:attrNameLst>
                                          <p:attrName>style.visibility</p:attrName>
                                        </p:attrNameLst>
                                      </p:cBhvr>
                                      <p:to>
                                        <p:strVal val="hidden"/>
                                      </p:to>
                                    </p:set>
                                  </p:childTnLst>
                                </p:cTn>
                              </p:par>
                              <p:par>
                                <p:cTn id="37" presetID="3" presetClass="mediacall" presetSubtype="0" fill="hold" nodeType="withEffect">
                                  <p:stCondLst>
                                    <p:cond delay="0"/>
                                  </p:stCondLst>
                                  <p:childTnLst>
                                    <p:cmd type="call" cmd="stop">
                                      <p:cBhvr>
                                        <p:cTn id="38" dur="1" fill="hold"/>
                                        <p:tgtEl>
                                          <p:spTgt spid="3"/>
                                        </p:tgtEl>
                                      </p:cBhvr>
                                    </p:cmd>
                                  </p:childTnLst>
                                </p:cTn>
                              </p:par>
                            </p:childTnLst>
                          </p:cTn>
                        </p:par>
                      </p:childTnLst>
                    </p:cTn>
                  </p:par>
                  <p:par>
                    <p:cTn id="39" fill="hold">
                      <p:stCondLst>
                        <p:cond delay="indefinite"/>
                      </p:stCondLst>
                      <p:childTnLst>
                        <p:par>
                          <p:cTn id="40" fill="hold">
                            <p:stCondLst>
                              <p:cond delay="0"/>
                            </p:stCondLst>
                            <p:childTnLst>
                              <p:par>
                                <p:cTn id="41" presetID="10" presetClass="exit" presetSubtype="0" fill="hold" grpId="0" nodeType="clickEffect">
                                  <p:stCondLst>
                                    <p:cond delay="0"/>
                                  </p:stCondLst>
                                  <p:childTnLst>
                                    <p:animEffect transition="out" filter="fade">
                                      <p:cBhvr>
                                        <p:cTn id="42" dur="500"/>
                                        <p:tgtEl>
                                          <p:spTgt spid="42"/>
                                        </p:tgtEl>
                                      </p:cBhvr>
                                    </p:animEffect>
                                    <p:set>
                                      <p:cBhvr>
                                        <p:cTn id="43" dur="1" fill="hold">
                                          <p:stCondLst>
                                            <p:cond delay="499"/>
                                          </p:stCondLst>
                                        </p:cTn>
                                        <p:tgtEl>
                                          <p:spTgt spid="42"/>
                                        </p:tgtEl>
                                        <p:attrNameLst>
                                          <p:attrName>style.visibility</p:attrName>
                                        </p:attrNameLst>
                                      </p:cBhvr>
                                      <p:to>
                                        <p:strVal val="hidden"/>
                                      </p:to>
                                    </p:set>
                                  </p:childTnLst>
                                </p:cTn>
                              </p:par>
                              <p:par>
                                <p:cTn id="44" presetID="3" presetClass="mediacall" presetSubtype="0" fill="hold" nodeType="withEffect">
                                  <p:stCondLst>
                                    <p:cond delay="0"/>
                                  </p:stCondLst>
                                  <p:childTnLst>
                                    <p:cmd type="call" cmd="stop">
                                      <p:cBhvr>
                                        <p:cTn id="45" dur="1" fill="hold"/>
                                        <p:tgtEl>
                                          <p:spTgt spid="3"/>
                                        </p:tgtEl>
                                      </p:cBhvr>
                                    </p:cmd>
                                  </p:childTnLst>
                                </p:cTn>
                              </p:par>
                            </p:childTnLst>
                          </p:cTn>
                        </p:par>
                      </p:childTnLst>
                    </p:cTn>
                  </p:par>
                  <p:par>
                    <p:cTn id="46" fill="hold">
                      <p:stCondLst>
                        <p:cond delay="indefinite"/>
                      </p:stCondLst>
                      <p:childTnLst>
                        <p:par>
                          <p:cTn id="47" fill="hold">
                            <p:stCondLst>
                              <p:cond delay="0"/>
                            </p:stCondLst>
                            <p:childTnLst>
                              <p:par>
                                <p:cTn id="48" presetID="10" presetClass="exit" presetSubtype="0" fill="hold" grpId="0" nodeType="clickEffect">
                                  <p:stCondLst>
                                    <p:cond delay="0"/>
                                  </p:stCondLst>
                                  <p:childTnLst>
                                    <p:animEffect transition="out" filter="fade">
                                      <p:cBhvr>
                                        <p:cTn id="49" dur="500"/>
                                        <p:tgtEl>
                                          <p:spTgt spid="43"/>
                                        </p:tgtEl>
                                      </p:cBhvr>
                                    </p:animEffect>
                                    <p:set>
                                      <p:cBhvr>
                                        <p:cTn id="50" dur="1" fill="hold">
                                          <p:stCondLst>
                                            <p:cond delay="499"/>
                                          </p:stCondLst>
                                        </p:cTn>
                                        <p:tgtEl>
                                          <p:spTgt spid="43"/>
                                        </p:tgtEl>
                                        <p:attrNameLst>
                                          <p:attrName>style.visibility</p:attrName>
                                        </p:attrNameLst>
                                      </p:cBhvr>
                                      <p:to>
                                        <p:strVal val="hidden"/>
                                      </p:to>
                                    </p:set>
                                  </p:childTnLst>
                                </p:cTn>
                              </p:par>
                              <p:par>
                                <p:cTn id="51" presetID="3" presetClass="mediacall" presetSubtype="0" fill="hold" nodeType="withEffect">
                                  <p:stCondLst>
                                    <p:cond delay="0"/>
                                  </p:stCondLst>
                                  <p:childTnLst>
                                    <p:cmd type="call" cmd="stop">
                                      <p:cBhvr>
                                        <p:cTn id="52" dur="1" fill="hold"/>
                                        <p:tgtEl>
                                          <p:spTgt spid="3"/>
                                        </p:tgtEl>
                                      </p:cBhvr>
                                    </p:cmd>
                                  </p:childTnLst>
                                </p:cTn>
                              </p:par>
                            </p:childTnLst>
                          </p:cTn>
                        </p:par>
                      </p:childTnLst>
                    </p:cTn>
                  </p:par>
                  <p:par>
                    <p:cTn id="53" fill="hold">
                      <p:stCondLst>
                        <p:cond delay="indefinite"/>
                      </p:stCondLst>
                      <p:childTnLst>
                        <p:par>
                          <p:cTn id="54" fill="hold">
                            <p:stCondLst>
                              <p:cond delay="0"/>
                            </p:stCondLst>
                            <p:childTnLst>
                              <p:par>
                                <p:cTn id="55" presetID="10" presetClass="exit" presetSubtype="0" fill="hold" grpId="0" nodeType="clickEffect">
                                  <p:stCondLst>
                                    <p:cond delay="0"/>
                                  </p:stCondLst>
                                  <p:childTnLst>
                                    <p:animEffect transition="out" filter="fade">
                                      <p:cBhvr>
                                        <p:cTn id="56" dur="500"/>
                                        <p:tgtEl>
                                          <p:spTgt spid="48"/>
                                        </p:tgtEl>
                                      </p:cBhvr>
                                    </p:animEffect>
                                    <p:set>
                                      <p:cBhvr>
                                        <p:cTn id="57" dur="1" fill="hold">
                                          <p:stCondLst>
                                            <p:cond delay="499"/>
                                          </p:stCondLst>
                                        </p:cTn>
                                        <p:tgtEl>
                                          <p:spTgt spid="48"/>
                                        </p:tgtEl>
                                        <p:attrNameLst>
                                          <p:attrName>style.visibility</p:attrName>
                                        </p:attrNameLst>
                                      </p:cBhvr>
                                      <p:to>
                                        <p:strVal val="hidden"/>
                                      </p:to>
                                    </p:set>
                                  </p:childTnLst>
                                </p:cTn>
                              </p:par>
                              <p:par>
                                <p:cTn id="58" presetID="3" presetClass="mediacall" presetSubtype="0" fill="hold" nodeType="withEffect">
                                  <p:stCondLst>
                                    <p:cond delay="0"/>
                                  </p:stCondLst>
                                  <p:childTnLst>
                                    <p:cmd type="call" cmd="stop">
                                      <p:cBhvr>
                                        <p:cTn id="59" dur="1" fill="hold"/>
                                        <p:tgtEl>
                                          <p:spTgt spid="3"/>
                                        </p:tgtEl>
                                      </p:cBhvr>
                                    </p:cmd>
                                  </p:childTnLst>
                                </p:cTn>
                              </p:par>
                            </p:childTnLst>
                          </p:cTn>
                        </p:par>
                      </p:childTnLst>
                    </p:cTn>
                  </p:par>
                  <p:par>
                    <p:cTn id="60" fill="hold">
                      <p:stCondLst>
                        <p:cond delay="indefinite"/>
                      </p:stCondLst>
                      <p:childTnLst>
                        <p:par>
                          <p:cTn id="61" fill="hold">
                            <p:stCondLst>
                              <p:cond delay="0"/>
                            </p:stCondLst>
                            <p:childTnLst>
                              <p:par>
                                <p:cTn id="62" presetID="10" presetClass="exit" presetSubtype="0" fill="hold" grpId="0" nodeType="clickEffect">
                                  <p:stCondLst>
                                    <p:cond delay="0"/>
                                  </p:stCondLst>
                                  <p:childTnLst>
                                    <p:animEffect transition="out" filter="fade">
                                      <p:cBhvr>
                                        <p:cTn id="63" dur="500"/>
                                        <p:tgtEl>
                                          <p:spTgt spid="49"/>
                                        </p:tgtEl>
                                      </p:cBhvr>
                                    </p:animEffect>
                                    <p:set>
                                      <p:cBhvr>
                                        <p:cTn id="64" dur="1" fill="hold">
                                          <p:stCondLst>
                                            <p:cond delay="499"/>
                                          </p:stCondLst>
                                        </p:cTn>
                                        <p:tgtEl>
                                          <p:spTgt spid="49"/>
                                        </p:tgtEl>
                                        <p:attrNameLst>
                                          <p:attrName>style.visibility</p:attrName>
                                        </p:attrNameLst>
                                      </p:cBhvr>
                                      <p:to>
                                        <p:strVal val="hidden"/>
                                      </p:to>
                                    </p:set>
                                  </p:childTnLst>
                                </p:cTn>
                              </p:par>
                              <p:par>
                                <p:cTn id="65" presetID="3" presetClass="mediacall" presetSubtype="0" fill="hold" nodeType="withEffect">
                                  <p:stCondLst>
                                    <p:cond delay="0"/>
                                  </p:stCondLst>
                                  <p:childTnLst>
                                    <p:cmd type="call" cmd="stop">
                                      <p:cBhvr>
                                        <p:cTn id="66" dur="1" fill="hold"/>
                                        <p:tgtEl>
                                          <p:spTgt spid="3"/>
                                        </p:tgtEl>
                                      </p:cBhvr>
                                    </p:cmd>
                                  </p:childTnLst>
                                </p:cTn>
                              </p:par>
                            </p:childTnLst>
                          </p:cTn>
                        </p:par>
                      </p:childTnLst>
                    </p:cTn>
                  </p:par>
                  <p:par>
                    <p:cTn id="67" fill="hold">
                      <p:stCondLst>
                        <p:cond delay="indefinite"/>
                      </p:stCondLst>
                      <p:childTnLst>
                        <p:par>
                          <p:cTn id="68" fill="hold">
                            <p:stCondLst>
                              <p:cond delay="0"/>
                            </p:stCondLst>
                            <p:childTnLst>
                              <p:par>
                                <p:cTn id="69" presetID="10" presetClass="exit" presetSubtype="0" fill="hold" grpId="0" nodeType="clickEffect">
                                  <p:stCondLst>
                                    <p:cond delay="0"/>
                                  </p:stCondLst>
                                  <p:childTnLst>
                                    <p:animEffect transition="out" filter="fade">
                                      <p:cBhvr>
                                        <p:cTn id="70" dur="500"/>
                                        <p:tgtEl>
                                          <p:spTgt spid="50"/>
                                        </p:tgtEl>
                                      </p:cBhvr>
                                    </p:animEffect>
                                    <p:set>
                                      <p:cBhvr>
                                        <p:cTn id="71" dur="1" fill="hold">
                                          <p:stCondLst>
                                            <p:cond delay="499"/>
                                          </p:stCondLst>
                                        </p:cTn>
                                        <p:tgtEl>
                                          <p:spTgt spid="50"/>
                                        </p:tgtEl>
                                        <p:attrNameLst>
                                          <p:attrName>style.visibility</p:attrName>
                                        </p:attrNameLst>
                                      </p:cBhvr>
                                      <p:to>
                                        <p:strVal val="hidden"/>
                                      </p:to>
                                    </p:set>
                                  </p:childTnLst>
                                </p:cTn>
                              </p:par>
                              <p:par>
                                <p:cTn id="72" presetID="3" presetClass="mediacall" presetSubtype="0" fill="hold" nodeType="withEffect">
                                  <p:stCondLst>
                                    <p:cond delay="0"/>
                                  </p:stCondLst>
                                  <p:childTnLst>
                                    <p:cmd type="call" cmd="stop">
                                      <p:cBhvr>
                                        <p:cTn id="73" dur="1" fill="hold"/>
                                        <p:tgtEl>
                                          <p:spTgt spid="3"/>
                                        </p:tgtEl>
                                      </p:cBhvr>
                                    </p:cmd>
                                  </p:childTnLst>
                                </p:cTn>
                              </p:par>
                            </p:childTnLst>
                          </p:cTn>
                        </p:par>
                      </p:childTnLst>
                    </p:cTn>
                  </p:par>
                  <p:par>
                    <p:cTn id="74" fill="hold">
                      <p:stCondLst>
                        <p:cond delay="indefinite"/>
                      </p:stCondLst>
                      <p:childTnLst>
                        <p:par>
                          <p:cTn id="75" fill="hold">
                            <p:stCondLst>
                              <p:cond delay="0"/>
                            </p:stCondLst>
                            <p:childTnLst>
                              <p:par>
                                <p:cTn id="76" presetID="10" presetClass="exit" presetSubtype="0" fill="hold" grpId="0" nodeType="clickEffect">
                                  <p:stCondLst>
                                    <p:cond delay="0"/>
                                  </p:stCondLst>
                                  <p:childTnLst>
                                    <p:animEffect transition="out" filter="fade">
                                      <p:cBhvr>
                                        <p:cTn id="77" dur="500"/>
                                        <p:tgtEl>
                                          <p:spTgt spid="51"/>
                                        </p:tgtEl>
                                      </p:cBhvr>
                                    </p:animEffect>
                                    <p:set>
                                      <p:cBhvr>
                                        <p:cTn id="78" dur="1" fill="hold">
                                          <p:stCondLst>
                                            <p:cond delay="499"/>
                                          </p:stCondLst>
                                        </p:cTn>
                                        <p:tgtEl>
                                          <p:spTgt spid="51"/>
                                        </p:tgtEl>
                                        <p:attrNameLst>
                                          <p:attrName>style.visibility</p:attrName>
                                        </p:attrNameLst>
                                      </p:cBhvr>
                                      <p:to>
                                        <p:strVal val="hidden"/>
                                      </p:to>
                                    </p:set>
                                  </p:childTnLst>
                                </p:cTn>
                              </p:par>
                              <p:par>
                                <p:cTn id="79" presetID="3" presetClass="mediacall" presetSubtype="0" fill="hold" nodeType="withEffect">
                                  <p:stCondLst>
                                    <p:cond delay="0"/>
                                  </p:stCondLst>
                                  <p:childTnLst>
                                    <p:cmd type="call" cmd="stop">
                                      <p:cBhvr>
                                        <p:cTn id="80" dur="1" fill="hold"/>
                                        <p:tgtEl>
                                          <p:spTgt spid="3"/>
                                        </p:tgtEl>
                                      </p:cBhvr>
                                    </p:cmd>
                                  </p:childTnLst>
                                </p:cTn>
                              </p:par>
                            </p:childTnLst>
                          </p:cTn>
                        </p:par>
                      </p:childTnLst>
                    </p:cTn>
                  </p:par>
                  <p:par>
                    <p:cTn id="81" fill="hold">
                      <p:stCondLst>
                        <p:cond delay="indefinite"/>
                      </p:stCondLst>
                      <p:childTnLst>
                        <p:par>
                          <p:cTn id="82" fill="hold">
                            <p:stCondLst>
                              <p:cond delay="0"/>
                            </p:stCondLst>
                            <p:childTnLst>
                              <p:par>
                                <p:cTn id="83" presetID="10" presetClass="exit" presetSubtype="0" fill="hold" grpId="0" nodeType="clickEffect">
                                  <p:stCondLst>
                                    <p:cond delay="0"/>
                                  </p:stCondLst>
                                  <p:childTnLst>
                                    <p:animEffect transition="out" filter="fade">
                                      <p:cBhvr>
                                        <p:cTn id="84" dur="500"/>
                                        <p:tgtEl>
                                          <p:spTgt spid="52"/>
                                        </p:tgtEl>
                                      </p:cBhvr>
                                    </p:animEffect>
                                    <p:set>
                                      <p:cBhvr>
                                        <p:cTn id="85" dur="1" fill="hold">
                                          <p:stCondLst>
                                            <p:cond delay="499"/>
                                          </p:stCondLst>
                                        </p:cTn>
                                        <p:tgtEl>
                                          <p:spTgt spid="52"/>
                                        </p:tgtEl>
                                        <p:attrNameLst>
                                          <p:attrName>style.visibility</p:attrName>
                                        </p:attrNameLst>
                                      </p:cBhvr>
                                      <p:to>
                                        <p:strVal val="hidden"/>
                                      </p:to>
                                    </p:set>
                                  </p:childTnLst>
                                </p:cTn>
                              </p:par>
                              <p:par>
                                <p:cTn id="86" presetID="3" presetClass="mediacall" presetSubtype="0" fill="hold" nodeType="withEffect">
                                  <p:stCondLst>
                                    <p:cond delay="0"/>
                                  </p:stCondLst>
                                  <p:childTnLst>
                                    <p:cmd type="call" cmd="stop">
                                      <p:cBhvr>
                                        <p:cTn id="87" dur="1" fill="hold"/>
                                        <p:tgtEl>
                                          <p:spTgt spid="3"/>
                                        </p:tgtEl>
                                      </p:cBhvr>
                                    </p:cmd>
                                  </p:childTnLst>
                                </p:cTn>
                              </p:par>
                            </p:childTnLst>
                          </p:cTn>
                        </p:par>
                      </p:childTnLst>
                    </p:cTn>
                  </p:par>
                  <p:par>
                    <p:cTn id="88" fill="hold">
                      <p:stCondLst>
                        <p:cond delay="indefinite"/>
                      </p:stCondLst>
                      <p:childTnLst>
                        <p:par>
                          <p:cTn id="89" fill="hold">
                            <p:stCondLst>
                              <p:cond delay="0"/>
                            </p:stCondLst>
                            <p:childTnLst>
                              <p:par>
                                <p:cTn id="90" presetID="10" presetClass="exit" presetSubtype="0" fill="hold" grpId="0" nodeType="clickEffect">
                                  <p:stCondLst>
                                    <p:cond delay="0"/>
                                  </p:stCondLst>
                                  <p:childTnLst>
                                    <p:animEffect transition="out" filter="fade">
                                      <p:cBhvr>
                                        <p:cTn id="91" dur="500"/>
                                        <p:tgtEl>
                                          <p:spTgt spid="53"/>
                                        </p:tgtEl>
                                      </p:cBhvr>
                                    </p:animEffect>
                                    <p:set>
                                      <p:cBhvr>
                                        <p:cTn id="92" dur="1" fill="hold">
                                          <p:stCondLst>
                                            <p:cond delay="499"/>
                                          </p:stCondLst>
                                        </p:cTn>
                                        <p:tgtEl>
                                          <p:spTgt spid="53"/>
                                        </p:tgtEl>
                                        <p:attrNameLst>
                                          <p:attrName>style.visibility</p:attrName>
                                        </p:attrNameLst>
                                      </p:cBhvr>
                                      <p:to>
                                        <p:strVal val="hidden"/>
                                      </p:to>
                                    </p:set>
                                  </p:childTnLst>
                                </p:cTn>
                              </p:par>
                              <p:par>
                                <p:cTn id="93" presetID="3" presetClass="mediacall" presetSubtype="0" fill="hold" nodeType="withEffect">
                                  <p:stCondLst>
                                    <p:cond delay="0"/>
                                  </p:stCondLst>
                                  <p:childTnLst>
                                    <p:cmd type="call" cmd="stop">
                                      <p:cBhvr>
                                        <p:cTn id="94" dur="1" fill="hold"/>
                                        <p:tgtEl>
                                          <p:spTgt spid="3"/>
                                        </p:tgtEl>
                                      </p:cBhvr>
                                    </p:cmd>
                                  </p:childTnLst>
                                </p:cTn>
                              </p:par>
                            </p:childTnLst>
                          </p:cTn>
                        </p:par>
                      </p:childTnLst>
                    </p:cTn>
                  </p:par>
                  <p:par>
                    <p:cTn id="95" fill="hold">
                      <p:stCondLst>
                        <p:cond delay="indefinite"/>
                      </p:stCondLst>
                      <p:childTnLst>
                        <p:par>
                          <p:cTn id="96" fill="hold">
                            <p:stCondLst>
                              <p:cond delay="0"/>
                            </p:stCondLst>
                            <p:childTnLst>
                              <p:par>
                                <p:cTn id="97" presetID="10" presetClass="exit" presetSubtype="0" fill="hold" grpId="0" nodeType="clickEffect">
                                  <p:stCondLst>
                                    <p:cond delay="0"/>
                                  </p:stCondLst>
                                  <p:childTnLst>
                                    <p:animEffect transition="out" filter="fade">
                                      <p:cBhvr>
                                        <p:cTn id="98" dur="500"/>
                                        <p:tgtEl>
                                          <p:spTgt spid="54"/>
                                        </p:tgtEl>
                                      </p:cBhvr>
                                    </p:animEffect>
                                    <p:set>
                                      <p:cBhvr>
                                        <p:cTn id="99" dur="1" fill="hold">
                                          <p:stCondLst>
                                            <p:cond delay="499"/>
                                          </p:stCondLst>
                                        </p:cTn>
                                        <p:tgtEl>
                                          <p:spTgt spid="54"/>
                                        </p:tgtEl>
                                        <p:attrNameLst>
                                          <p:attrName>style.visibility</p:attrName>
                                        </p:attrNameLst>
                                      </p:cBhvr>
                                      <p:to>
                                        <p:strVal val="hidden"/>
                                      </p:to>
                                    </p:set>
                                  </p:childTnLst>
                                </p:cTn>
                              </p:par>
                              <p:par>
                                <p:cTn id="100" presetID="3" presetClass="mediacall" presetSubtype="0" fill="hold" nodeType="withEffect">
                                  <p:stCondLst>
                                    <p:cond delay="0"/>
                                  </p:stCondLst>
                                  <p:childTnLst>
                                    <p:cmd type="call" cmd="stop">
                                      <p:cBhvr>
                                        <p:cTn id="101" dur="1" fill="hold"/>
                                        <p:tgtEl>
                                          <p:spTgt spid="3"/>
                                        </p:tgtEl>
                                      </p:cBhvr>
                                    </p:cmd>
                                  </p:childTnLst>
                                </p:cTn>
                              </p:par>
                            </p:childTnLst>
                          </p:cTn>
                        </p:par>
                      </p:childTnLst>
                    </p:cTn>
                  </p:par>
                  <p:par>
                    <p:cTn id="102" fill="hold">
                      <p:stCondLst>
                        <p:cond delay="indefinite"/>
                      </p:stCondLst>
                      <p:childTnLst>
                        <p:par>
                          <p:cTn id="103" fill="hold">
                            <p:stCondLst>
                              <p:cond delay="0"/>
                            </p:stCondLst>
                            <p:childTnLst>
                              <p:par>
                                <p:cTn id="104" presetID="10" presetClass="exit" presetSubtype="0" fill="hold" grpId="0" nodeType="clickEffect">
                                  <p:stCondLst>
                                    <p:cond delay="0"/>
                                  </p:stCondLst>
                                  <p:childTnLst>
                                    <p:animEffect transition="out" filter="fade">
                                      <p:cBhvr>
                                        <p:cTn id="105" dur="500"/>
                                        <p:tgtEl>
                                          <p:spTgt spid="55"/>
                                        </p:tgtEl>
                                      </p:cBhvr>
                                    </p:animEffect>
                                    <p:set>
                                      <p:cBhvr>
                                        <p:cTn id="106" dur="1" fill="hold">
                                          <p:stCondLst>
                                            <p:cond delay="499"/>
                                          </p:stCondLst>
                                        </p:cTn>
                                        <p:tgtEl>
                                          <p:spTgt spid="55"/>
                                        </p:tgtEl>
                                        <p:attrNameLst>
                                          <p:attrName>style.visibility</p:attrName>
                                        </p:attrNameLst>
                                      </p:cBhvr>
                                      <p:to>
                                        <p:strVal val="hidden"/>
                                      </p:to>
                                    </p:set>
                                  </p:childTnLst>
                                </p:cTn>
                              </p:par>
                              <p:par>
                                <p:cTn id="107" presetID="3" presetClass="mediacall" presetSubtype="0" fill="hold" nodeType="withEffect">
                                  <p:stCondLst>
                                    <p:cond delay="0"/>
                                  </p:stCondLst>
                                  <p:childTnLst>
                                    <p:cmd type="call" cmd="stop">
                                      <p:cBhvr>
                                        <p:cTn id="108" dur="1" fill="hold"/>
                                        <p:tgtEl>
                                          <p:spTgt spid="3"/>
                                        </p:tgtEl>
                                      </p:cBhvr>
                                    </p:cmd>
                                  </p:childTnLst>
                                </p:cTn>
                              </p:par>
                            </p:childTnLst>
                          </p:cTn>
                        </p:par>
                      </p:childTnLst>
                    </p:cTn>
                  </p:par>
                  <p:par>
                    <p:cTn id="109" fill="hold">
                      <p:stCondLst>
                        <p:cond delay="indefinite"/>
                      </p:stCondLst>
                      <p:childTnLst>
                        <p:par>
                          <p:cTn id="110" fill="hold">
                            <p:stCondLst>
                              <p:cond delay="0"/>
                            </p:stCondLst>
                            <p:childTnLst>
                              <p:par>
                                <p:cTn id="111" presetID="10" presetClass="exit" presetSubtype="0" fill="hold" grpId="0" nodeType="clickEffect">
                                  <p:stCondLst>
                                    <p:cond delay="0"/>
                                  </p:stCondLst>
                                  <p:childTnLst>
                                    <p:animEffect transition="out" filter="fade">
                                      <p:cBhvr>
                                        <p:cTn id="112" dur="500"/>
                                        <p:tgtEl>
                                          <p:spTgt spid="56"/>
                                        </p:tgtEl>
                                      </p:cBhvr>
                                    </p:animEffect>
                                    <p:set>
                                      <p:cBhvr>
                                        <p:cTn id="113" dur="1" fill="hold">
                                          <p:stCondLst>
                                            <p:cond delay="499"/>
                                          </p:stCondLst>
                                        </p:cTn>
                                        <p:tgtEl>
                                          <p:spTgt spid="56"/>
                                        </p:tgtEl>
                                        <p:attrNameLst>
                                          <p:attrName>style.visibility</p:attrName>
                                        </p:attrNameLst>
                                      </p:cBhvr>
                                      <p:to>
                                        <p:strVal val="hidden"/>
                                      </p:to>
                                    </p:set>
                                  </p:childTnLst>
                                </p:cTn>
                              </p:par>
                              <p:par>
                                <p:cTn id="114" presetID="3" presetClass="mediacall" presetSubtype="0" fill="hold" nodeType="withEffect">
                                  <p:stCondLst>
                                    <p:cond delay="0"/>
                                  </p:stCondLst>
                                  <p:childTnLst>
                                    <p:cmd type="call" cmd="stop">
                                      <p:cBhvr>
                                        <p:cTn id="115" dur="1" fill="hold"/>
                                        <p:tgtEl>
                                          <p:spTgt spid="3"/>
                                        </p:tgtEl>
                                      </p:cBhvr>
                                    </p:cmd>
                                  </p:childTnLst>
                                </p:cTn>
                              </p:par>
                            </p:childTnLst>
                          </p:cTn>
                        </p:par>
                      </p:childTnLst>
                    </p:cTn>
                  </p:par>
                  <p:par>
                    <p:cTn id="116" fill="hold">
                      <p:stCondLst>
                        <p:cond delay="indefinite"/>
                      </p:stCondLst>
                      <p:childTnLst>
                        <p:par>
                          <p:cTn id="117" fill="hold">
                            <p:stCondLst>
                              <p:cond delay="0"/>
                            </p:stCondLst>
                            <p:childTnLst>
                              <p:par>
                                <p:cTn id="118" presetID="10" presetClass="exit" presetSubtype="0" fill="hold" grpId="0" nodeType="clickEffect">
                                  <p:stCondLst>
                                    <p:cond delay="0"/>
                                  </p:stCondLst>
                                  <p:childTnLst>
                                    <p:animEffect transition="out" filter="fade">
                                      <p:cBhvr>
                                        <p:cTn id="119" dur="500"/>
                                        <p:tgtEl>
                                          <p:spTgt spid="57"/>
                                        </p:tgtEl>
                                      </p:cBhvr>
                                    </p:animEffect>
                                    <p:set>
                                      <p:cBhvr>
                                        <p:cTn id="120" dur="1" fill="hold">
                                          <p:stCondLst>
                                            <p:cond delay="499"/>
                                          </p:stCondLst>
                                        </p:cTn>
                                        <p:tgtEl>
                                          <p:spTgt spid="57"/>
                                        </p:tgtEl>
                                        <p:attrNameLst>
                                          <p:attrName>style.visibility</p:attrName>
                                        </p:attrNameLst>
                                      </p:cBhvr>
                                      <p:to>
                                        <p:strVal val="hidden"/>
                                      </p:to>
                                    </p:set>
                                  </p:childTnLst>
                                </p:cTn>
                              </p:par>
                              <p:par>
                                <p:cTn id="121" presetID="3" presetClass="mediacall" presetSubtype="0" fill="hold" nodeType="withEffect">
                                  <p:stCondLst>
                                    <p:cond delay="0"/>
                                  </p:stCondLst>
                                  <p:childTnLst>
                                    <p:cmd type="call" cmd="stop">
                                      <p:cBhvr>
                                        <p:cTn id="122" dur="1" fill="hold"/>
                                        <p:tgtEl>
                                          <p:spTgt spid="3"/>
                                        </p:tgtEl>
                                      </p:cBhvr>
                                    </p:cmd>
                                  </p:childTnLst>
                                </p:cTn>
                              </p:par>
                            </p:childTnLst>
                          </p:cTn>
                        </p:par>
                      </p:childTnLst>
                    </p:cTn>
                  </p:par>
                  <p:par>
                    <p:cTn id="123" fill="hold">
                      <p:stCondLst>
                        <p:cond delay="indefinite"/>
                      </p:stCondLst>
                      <p:childTnLst>
                        <p:par>
                          <p:cTn id="124" fill="hold">
                            <p:stCondLst>
                              <p:cond delay="0"/>
                            </p:stCondLst>
                            <p:childTnLst>
                              <p:par>
                                <p:cTn id="125" presetID="10" presetClass="exit" presetSubtype="0" fill="hold" grpId="0" nodeType="clickEffect">
                                  <p:stCondLst>
                                    <p:cond delay="0"/>
                                  </p:stCondLst>
                                  <p:childTnLst>
                                    <p:animEffect transition="out" filter="fade">
                                      <p:cBhvr>
                                        <p:cTn id="126" dur="500"/>
                                        <p:tgtEl>
                                          <p:spTgt spid="58"/>
                                        </p:tgtEl>
                                      </p:cBhvr>
                                    </p:animEffect>
                                    <p:set>
                                      <p:cBhvr>
                                        <p:cTn id="127" dur="1" fill="hold">
                                          <p:stCondLst>
                                            <p:cond delay="499"/>
                                          </p:stCondLst>
                                        </p:cTn>
                                        <p:tgtEl>
                                          <p:spTgt spid="58"/>
                                        </p:tgtEl>
                                        <p:attrNameLst>
                                          <p:attrName>style.visibility</p:attrName>
                                        </p:attrNameLst>
                                      </p:cBhvr>
                                      <p:to>
                                        <p:strVal val="hidden"/>
                                      </p:to>
                                    </p:set>
                                  </p:childTnLst>
                                </p:cTn>
                              </p:par>
                              <p:par>
                                <p:cTn id="128" presetID="3" presetClass="mediacall" presetSubtype="0" fill="hold" nodeType="withEffect">
                                  <p:stCondLst>
                                    <p:cond delay="0"/>
                                  </p:stCondLst>
                                  <p:childTnLst>
                                    <p:cmd type="call" cmd="stop">
                                      <p:cBhvr>
                                        <p:cTn id="129" dur="1" fill="hold"/>
                                        <p:tgtEl>
                                          <p:spTgt spid="3"/>
                                        </p:tgtEl>
                                      </p:cBhvr>
                                    </p:cmd>
                                  </p:childTnLst>
                                </p:cTn>
                              </p:par>
                            </p:childTnLst>
                          </p:cTn>
                        </p:par>
                      </p:childTnLst>
                    </p:cTn>
                  </p:par>
                  <p:par>
                    <p:cTn id="130" fill="hold">
                      <p:stCondLst>
                        <p:cond delay="indefinite"/>
                      </p:stCondLst>
                      <p:childTnLst>
                        <p:par>
                          <p:cTn id="131" fill="hold">
                            <p:stCondLst>
                              <p:cond delay="0"/>
                            </p:stCondLst>
                            <p:childTnLst>
                              <p:par>
                                <p:cTn id="132" presetID="10" presetClass="exit" presetSubtype="0" fill="hold" grpId="0" nodeType="clickEffect">
                                  <p:stCondLst>
                                    <p:cond delay="0"/>
                                  </p:stCondLst>
                                  <p:childTnLst>
                                    <p:animEffect transition="out" filter="fade">
                                      <p:cBhvr>
                                        <p:cTn id="133" dur="500"/>
                                        <p:tgtEl>
                                          <p:spTgt spid="59"/>
                                        </p:tgtEl>
                                      </p:cBhvr>
                                    </p:animEffect>
                                    <p:set>
                                      <p:cBhvr>
                                        <p:cTn id="134" dur="1" fill="hold">
                                          <p:stCondLst>
                                            <p:cond delay="499"/>
                                          </p:stCondLst>
                                        </p:cTn>
                                        <p:tgtEl>
                                          <p:spTgt spid="59"/>
                                        </p:tgtEl>
                                        <p:attrNameLst>
                                          <p:attrName>style.visibility</p:attrName>
                                        </p:attrNameLst>
                                      </p:cBhvr>
                                      <p:to>
                                        <p:strVal val="hidden"/>
                                      </p:to>
                                    </p:set>
                                  </p:childTnLst>
                                </p:cTn>
                              </p:par>
                              <p:par>
                                <p:cTn id="135" presetID="3" presetClass="mediacall" presetSubtype="0" fill="hold" nodeType="withEffect">
                                  <p:stCondLst>
                                    <p:cond delay="0"/>
                                  </p:stCondLst>
                                  <p:childTnLst>
                                    <p:cmd type="call" cmd="stop">
                                      <p:cBhvr>
                                        <p:cTn id="136" dur="1" fill="hold"/>
                                        <p:tgtEl>
                                          <p:spTgt spid="3"/>
                                        </p:tgtEl>
                                      </p:cBhvr>
                                    </p:cmd>
                                  </p:childTnLst>
                                </p:cTn>
                              </p:par>
                            </p:childTnLst>
                          </p:cTn>
                        </p:par>
                      </p:childTnLst>
                    </p:cTn>
                  </p:par>
                  <p:par>
                    <p:cTn id="137" fill="hold">
                      <p:stCondLst>
                        <p:cond delay="indefinite"/>
                      </p:stCondLst>
                      <p:childTnLst>
                        <p:par>
                          <p:cTn id="138" fill="hold">
                            <p:stCondLst>
                              <p:cond delay="0"/>
                            </p:stCondLst>
                            <p:childTnLst>
                              <p:par>
                                <p:cTn id="139" presetID="10" presetClass="exit" presetSubtype="0" fill="hold" grpId="0" nodeType="clickEffect">
                                  <p:stCondLst>
                                    <p:cond delay="0"/>
                                  </p:stCondLst>
                                  <p:childTnLst>
                                    <p:animEffect transition="out" filter="fade">
                                      <p:cBhvr>
                                        <p:cTn id="140" dur="500"/>
                                        <p:tgtEl>
                                          <p:spTgt spid="60"/>
                                        </p:tgtEl>
                                      </p:cBhvr>
                                    </p:animEffect>
                                    <p:set>
                                      <p:cBhvr>
                                        <p:cTn id="141" dur="1" fill="hold">
                                          <p:stCondLst>
                                            <p:cond delay="499"/>
                                          </p:stCondLst>
                                        </p:cTn>
                                        <p:tgtEl>
                                          <p:spTgt spid="60"/>
                                        </p:tgtEl>
                                        <p:attrNameLst>
                                          <p:attrName>style.visibility</p:attrName>
                                        </p:attrNameLst>
                                      </p:cBhvr>
                                      <p:to>
                                        <p:strVal val="hidden"/>
                                      </p:to>
                                    </p:set>
                                  </p:childTnLst>
                                </p:cTn>
                              </p:par>
                              <p:par>
                                <p:cTn id="142" presetID="3" presetClass="mediacall" presetSubtype="0" fill="hold" nodeType="withEffect">
                                  <p:stCondLst>
                                    <p:cond delay="0"/>
                                  </p:stCondLst>
                                  <p:childTnLst>
                                    <p:cmd type="call" cmd="stop">
                                      <p:cBhvr>
                                        <p:cTn id="143" dur="1" fill="hold"/>
                                        <p:tgtEl>
                                          <p:spTgt spid="3"/>
                                        </p:tgtEl>
                                      </p:cBhvr>
                                    </p:cmd>
                                  </p:childTnLst>
                                </p:cTn>
                              </p:par>
                            </p:childTnLst>
                          </p:cTn>
                        </p:par>
                      </p:childTnLst>
                    </p:cTn>
                  </p:par>
                  <p:par>
                    <p:cTn id="144" fill="hold">
                      <p:stCondLst>
                        <p:cond delay="indefinite"/>
                      </p:stCondLst>
                      <p:childTnLst>
                        <p:par>
                          <p:cTn id="145" fill="hold">
                            <p:stCondLst>
                              <p:cond delay="0"/>
                            </p:stCondLst>
                            <p:childTnLst>
                              <p:par>
                                <p:cTn id="146" presetID="10" presetClass="exit" presetSubtype="0" fill="hold" grpId="0" nodeType="clickEffect">
                                  <p:stCondLst>
                                    <p:cond delay="0"/>
                                  </p:stCondLst>
                                  <p:childTnLst>
                                    <p:animEffect transition="out" filter="fade">
                                      <p:cBhvr>
                                        <p:cTn id="147" dur="500"/>
                                        <p:tgtEl>
                                          <p:spTgt spid="61"/>
                                        </p:tgtEl>
                                      </p:cBhvr>
                                    </p:animEffect>
                                    <p:set>
                                      <p:cBhvr>
                                        <p:cTn id="148" dur="1" fill="hold">
                                          <p:stCondLst>
                                            <p:cond delay="499"/>
                                          </p:stCondLst>
                                        </p:cTn>
                                        <p:tgtEl>
                                          <p:spTgt spid="61"/>
                                        </p:tgtEl>
                                        <p:attrNameLst>
                                          <p:attrName>style.visibility</p:attrName>
                                        </p:attrNameLst>
                                      </p:cBhvr>
                                      <p:to>
                                        <p:strVal val="hidden"/>
                                      </p:to>
                                    </p:set>
                                  </p:childTnLst>
                                </p:cTn>
                              </p:par>
                              <p:par>
                                <p:cTn id="149" presetID="3" presetClass="mediacall" presetSubtype="0" fill="hold" nodeType="withEffect">
                                  <p:stCondLst>
                                    <p:cond delay="0"/>
                                  </p:stCondLst>
                                  <p:childTnLst>
                                    <p:cmd type="call" cmd="stop">
                                      <p:cBhvr>
                                        <p:cTn id="150" dur="1" fill="hold"/>
                                        <p:tgtEl>
                                          <p:spTgt spid="3"/>
                                        </p:tgtEl>
                                      </p:cBhvr>
                                    </p:cmd>
                                  </p:childTnLst>
                                </p:cTn>
                              </p:par>
                            </p:childTnLst>
                          </p:cTn>
                        </p:par>
                      </p:childTnLst>
                    </p:cTn>
                  </p:par>
                </p:childTnLst>
              </p:cTn>
              <p:prevCondLst>
                <p:cond evt="onPrev" delay="0">
                  <p:tgtEl>
                    <p:sldTgt/>
                  </p:tgtEl>
                </p:cond>
              </p:prevCondLst>
              <p:nextCondLst>
                <p:cond evt="onNext" delay="0">
                  <p:tgtEl>
                    <p:sldTgt/>
                  </p:tgtEl>
                </p:cond>
              </p:nextCondLst>
            </p:seq>
            <p:seq concurrent="1" nextAc="seek">
              <p:cTn id="151" restart="whenNotActive" fill="hold" evtFilter="cancelBubble" nodeType="interactiveSeq">
                <p:stCondLst>
                  <p:cond evt="onClick" delay="0">
                    <p:tgtEl>
                      <p:spTgt spid="25"/>
                    </p:tgtEl>
                  </p:cond>
                </p:stCondLst>
                <p:endSync evt="end" delay="0">
                  <p:rtn val="all"/>
                </p:endSync>
                <p:childTnLst>
                  <p:par>
                    <p:cTn id="152" fill="hold">
                      <p:stCondLst>
                        <p:cond delay="0"/>
                      </p:stCondLst>
                      <p:childTnLst>
                        <p:par>
                          <p:cTn id="153" fill="hold">
                            <p:stCondLst>
                              <p:cond delay="0"/>
                            </p:stCondLst>
                            <p:childTnLst>
                              <p:par>
                                <p:cTn id="154" presetID="8" presetClass="emph" presetSubtype="0" repeatCount="indefinite" fill="hold" nodeType="clickEffect">
                                  <p:stCondLst>
                                    <p:cond delay="0"/>
                                  </p:stCondLst>
                                  <p:endCondLst>
                                    <p:cond evt="onNext" delay="0">
                                      <p:tgtEl>
                                        <p:sldTgt/>
                                      </p:tgtEl>
                                    </p:cond>
                                  </p:endCondLst>
                                  <p:childTnLst>
                                    <p:animRot by="21600000">
                                      <p:cBhvr>
                                        <p:cTn id="155" dur="500" fill="hold"/>
                                        <p:tgtEl>
                                          <p:spTgt spid="22"/>
                                        </p:tgtEl>
                                        <p:attrNameLst>
                                          <p:attrName>r</p:attrName>
                                        </p:attrNameLst>
                                      </p:cBhvr>
                                    </p:animRot>
                                  </p:childTnLst>
                                </p:cTn>
                              </p:par>
                              <p:par>
                                <p:cTn id="156" presetID="1" presetClass="mediacall" presetSubtype="0" fill="hold" nodeType="withEffect">
                                  <p:stCondLst>
                                    <p:cond delay="0"/>
                                  </p:stCondLst>
                                  <p:childTnLst>
                                    <p:cmd type="call" cmd="playFrom(0.0)">
                                      <p:cBhvr>
                                        <p:cTn id="157" dur="30406" fill="hold"/>
                                        <p:tgtEl>
                                          <p:spTgt spid="3"/>
                                        </p:tgtEl>
                                      </p:cBhvr>
                                    </p:cmd>
                                  </p:childTnLst>
                                </p:cTn>
                              </p:par>
                            </p:childTnLst>
                          </p:cTn>
                        </p:par>
                      </p:childTnLst>
                    </p:cTn>
                  </p:par>
                </p:childTnLst>
              </p:cTn>
              <p:nextCondLst>
                <p:cond evt="onClick" delay="0">
                  <p:tgtEl>
                    <p:spTgt spid="25"/>
                  </p:tgtEl>
                </p:cond>
              </p:nextCondLst>
            </p:seq>
            <p:seq concurrent="1" nextAc="seek">
              <p:cTn id="158" restart="whenNotActive" fill="hold" evtFilter="cancelBubble" nodeType="interactiveSeq">
                <p:stCondLst>
                  <p:cond evt="onClick" delay="0">
                    <p:tgtEl>
                      <p:spTgt spid="26"/>
                    </p:tgtEl>
                  </p:cond>
                </p:stCondLst>
                <p:endSync evt="end" delay="0">
                  <p:rtn val="all"/>
                </p:endSync>
                <p:childTnLst>
                  <p:par>
                    <p:cTn id="159" fill="hold">
                      <p:stCondLst>
                        <p:cond delay="0"/>
                      </p:stCondLst>
                      <p:childTnLst>
                        <p:par>
                          <p:cTn id="160" fill="hold">
                            <p:stCondLst>
                              <p:cond delay="0"/>
                            </p:stCondLst>
                            <p:childTnLst>
                              <p:par>
                                <p:cTn id="161" presetID="1" presetClass="emph" presetSubtype="2" fill="hold" nodeType="clickEffect">
                                  <p:stCondLst>
                                    <p:cond delay="0"/>
                                  </p:stCondLst>
                                  <p:childTnLst>
                                    <p:animClr clrSpc="rgb" dir="cw">
                                      <p:cBhvr>
                                        <p:cTn id="162" dur="500" fill="hold"/>
                                        <p:tgtEl>
                                          <p:spTgt spid="26"/>
                                        </p:tgtEl>
                                        <p:attrNameLst>
                                          <p:attrName>fillcolor</p:attrName>
                                        </p:attrNameLst>
                                      </p:cBhvr>
                                      <p:to>
                                        <a:srgbClr val="000000"/>
                                      </p:to>
                                    </p:animClr>
                                    <p:set>
                                      <p:cBhvr>
                                        <p:cTn id="163" dur="500" fill="hold"/>
                                        <p:tgtEl>
                                          <p:spTgt spid="26"/>
                                        </p:tgtEl>
                                        <p:attrNameLst>
                                          <p:attrName>fill.type</p:attrName>
                                        </p:attrNameLst>
                                      </p:cBhvr>
                                      <p:to>
                                        <p:strVal val="solid"/>
                                      </p:to>
                                    </p:set>
                                    <p:set>
                                      <p:cBhvr>
                                        <p:cTn id="164" dur="500" fill="hold"/>
                                        <p:tgtEl>
                                          <p:spTgt spid="26"/>
                                        </p:tgtEl>
                                        <p:attrNameLst>
                                          <p:attrName>fill.on</p:attrName>
                                        </p:attrNameLst>
                                      </p:cBhvr>
                                      <p:to>
                                        <p:strVal val="true"/>
                                      </p:to>
                                    </p:set>
                                  </p:childTnLst>
                                </p:cTn>
                              </p:par>
                            </p:childTnLst>
                          </p:cTn>
                        </p:par>
                      </p:childTnLst>
                    </p:cTn>
                  </p:par>
                </p:childTnLst>
              </p:cTn>
              <p:nextCondLst>
                <p:cond evt="onClick" delay="0">
                  <p:tgtEl>
                    <p:spTgt spid="26"/>
                  </p:tgtEl>
                </p:cond>
              </p:nextCondLst>
            </p:seq>
            <p:seq concurrent="1" nextAc="seek">
              <p:cTn id="165" restart="whenNotActive" fill="hold" evtFilter="cancelBubble" nodeType="interactiveSeq">
                <p:stCondLst>
                  <p:cond evt="onClick" delay="0">
                    <p:tgtEl>
                      <p:spTgt spid="27"/>
                    </p:tgtEl>
                  </p:cond>
                </p:stCondLst>
                <p:endSync evt="end" delay="0">
                  <p:rtn val="all"/>
                </p:endSync>
                <p:childTnLst>
                  <p:par>
                    <p:cTn id="166" fill="hold">
                      <p:stCondLst>
                        <p:cond delay="0"/>
                      </p:stCondLst>
                      <p:childTnLst>
                        <p:par>
                          <p:cTn id="167" fill="hold">
                            <p:stCondLst>
                              <p:cond delay="0"/>
                            </p:stCondLst>
                            <p:childTnLst>
                              <p:par>
                                <p:cTn id="168" presetID="1" presetClass="emph" presetSubtype="2" fill="hold" nodeType="clickEffect">
                                  <p:stCondLst>
                                    <p:cond delay="0"/>
                                  </p:stCondLst>
                                  <p:childTnLst>
                                    <p:animClr clrSpc="rgb" dir="cw">
                                      <p:cBhvr>
                                        <p:cTn id="169" dur="500" fill="hold"/>
                                        <p:tgtEl>
                                          <p:spTgt spid="27"/>
                                        </p:tgtEl>
                                        <p:attrNameLst>
                                          <p:attrName>fillcolor</p:attrName>
                                        </p:attrNameLst>
                                      </p:cBhvr>
                                      <p:to>
                                        <a:srgbClr val="000000"/>
                                      </p:to>
                                    </p:animClr>
                                    <p:set>
                                      <p:cBhvr>
                                        <p:cTn id="170" dur="500" fill="hold"/>
                                        <p:tgtEl>
                                          <p:spTgt spid="27"/>
                                        </p:tgtEl>
                                        <p:attrNameLst>
                                          <p:attrName>fill.type</p:attrName>
                                        </p:attrNameLst>
                                      </p:cBhvr>
                                      <p:to>
                                        <p:strVal val="solid"/>
                                      </p:to>
                                    </p:set>
                                    <p:set>
                                      <p:cBhvr>
                                        <p:cTn id="171" dur="500" fill="hold"/>
                                        <p:tgtEl>
                                          <p:spTgt spid="27"/>
                                        </p:tgtEl>
                                        <p:attrNameLst>
                                          <p:attrName>fill.on</p:attrName>
                                        </p:attrNameLst>
                                      </p:cBhvr>
                                      <p:to>
                                        <p:strVal val="true"/>
                                      </p:to>
                                    </p:set>
                                  </p:childTnLst>
                                </p:cTn>
                              </p:par>
                            </p:childTnLst>
                          </p:cTn>
                        </p:par>
                      </p:childTnLst>
                    </p:cTn>
                  </p:par>
                </p:childTnLst>
              </p:cTn>
              <p:nextCondLst>
                <p:cond evt="onClick" delay="0">
                  <p:tgtEl>
                    <p:spTgt spid="27"/>
                  </p:tgtEl>
                </p:cond>
              </p:nextCondLst>
            </p:seq>
            <p:seq concurrent="1" nextAc="seek">
              <p:cTn id="172" restart="whenNotActive" fill="hold" evtFilter="cancelBubble" nodeType="interactiveSeq">
                <p:stCondLst>
                  <p:cond evt="onClick" delay="0">
                    <p:tgtEl>
                      <p:spTgt spid="28"/>
                    </p:tgtEl>
                  </p:cond>
                </p:stCondLst>
                <p:endSync evt="end" delay="0">
                  <p:rtn val="all"/>
                </p:endSync>
                <p:childTnLst>
                  <p:par>
                    <p:cTn id="173" fill="hold">
                      <p:stCondLst>
                        <p:cond delay="0"/>
                      </p:stCondLst>
                      <p:childTnLst>
                        <p:par>
                          <p:cTn id="174" fill="hold">
                            <p:stCondLst>
                              <p:cond delay="0"/>
                            </p:stCondLst>
                            <p:childTnLst>
                              <p:par>
                                <p:cTn id="175" presetID="1" presetClass="emph" presetSubtype="2" fill="hold" nodeType="clickEffect">
                                  <p:stCondLst>
                                    <p:cond delay="0"/>
                                  </p:stCondLst>
                                  <p:childTnLst>
                                    <p:animClr clrSpc="rgb" dir="cw">
                                      <p:cBhvr>
                                        <p:cTn id="176" dur="500" fill="hold"/>
                                        <p:tgtEl>
                                          <p:spTgt spid="28"/>
                                        </p:tgtEl>
                                        <p:attrNameLst>
                                          <p:attrName>fillcolor</p:attrName>
                                        </p:attrNameLst>
                                      </p:cBhvr>
                                      <p:to>
                                        <a:srgbClr val="000000"/>
                                      </p:to>
                                    </p:animClr>
                                    <p:set>
                                      <p:cBhvr>
                                        <p:cTn id="177" dur="500" fill="hold"/>
                                        <p:tgtEl>
                                          <p:spTgt spid="28"/>
                                        </p:tgtEl>
                                        <p:attrNameLst>
                                          <p:attrName>fill.type</p:attrName>
                                        </p:attrNameLst>
                                      </p:cBhvr>
                                      <p:to>
                                        <p:strVal val="solid"/>
                                      </p:to>
                                    </p:set>
                                    <p:set>
                                      <p:cBhvr>
                                        <p:cTn id="178" dur="500" fill="hold"/>
                                        <p:tgtEl>
                                          <p:spTgt spid="28"/>
                                        </p:tgtEl>
                                        <p:attrNameLst>
                                          <p:attrName>fill.on</p:attrName>
                                        </p:attrNameLst>
                                      </p:cBhvr>
                                      <p:to>
                                        <p:strVal val="true"/>
                                      </p:to>
                                    </p:set>
                                  </p:childTnLst>
                                </p:cTn>
                              </p:par>
                            </p:childTnLst>
                          </p:cTn>
                        </p:par>
                      </p:childTnLst>
                    </p:cTn>
                  </p:par>
                </p:childTnLst>
              </p:cTn>
              <p:nextCondLst>
                <p:cond evt="onClick" delay="0">
                  <p:tgtEl>
                    <p:spTgt spid="28"/>
                  </p:tgtEl>
                </p:cond>
              </p:nextCondLst>
            </p:seq>
            <p:seq concurrent="1" nextAc="seek">
              <p:cTn id="179" restart="whenNotActive" fill="hold" evtFilter="cancelBubble" nodeType="interactiveSeq">
                <p:stCondLst>
                  <p:cond evt="onClick" delay="0">
                    <p:tgtEl>
                      <p:spTgt spid="35"/>
                    </p:tgtEl>
                  </p:cond>
                </p:stCondLst>
                <p:endSync evt="end" delay="0">
                  <p:rtn val="all"/>
                </p:endSync>
                <p:childTnLst>
                  <p:par>
                    <p:cTn id="180" fill="hold">
                      <p:stCondLst>
                        <p:cond delay="0"/>
                      </p:stCondLst>
                      <p:childTnLst>
                        <p:par>
                          <p:cTn id="181" fill="hold">
                            <p:stCondLst>
                              <p:cond delay="0"/>
                            </p:stCondLst>
                            <p:childTnLst>
                              <p:par>
                                <p:cTn id="182" presetID="1" presetClass="emph" presetSubtype="2" fill="hold" nodeType="clickEffect">
                                  <p:stCondLst>
                                    <p:cond delay="0"/>
                                  </p:stCondLst>
                                  <p:childTnLst>
                                    <p:animClr clrSpc="rgb" dir="cw">
                                      <p:cBhvr>
                                        <p:cTn id="183" dur="500" fill="hold"/>
                                        <p:tgtEl>
                                          <p:spTgt spid="35"/>
                                        </p:tgtEl>
                                        <p:attrNameLst>
                                          <p:attrName>fillcolor</p:attrName>
                                        </p:attrNameLst>
                                      </p:cBhvr>
                                      <p:to>
                                        <a:srgbClr val="000000"/>
                                      </p:to>
                                    </p:animClr>
                                    <p:set>
                                      <p:cBhvr>
                                        <p:cTn id="184" dur="500" fill="hold"/>
                                        <p:tgtEl>
                                          <p:spTgt spid="35"/>
                                        </p:tgtEl>
                                        <p:attrNameLst>
                                          <p:attrName>fill.type</p:attrName>
                                        </p:attrNameLst>
                                      </p:cBhvr>
                                      <p:to>
                                        <p:strVal val="solid"/>
                                      </p:to>
                                    </p:set>
                                    <p:set>
                                      <p:cBhvr>
                                        <p:cTn id="185" dur="500" fill="hold"/>
                                        <p:tgtEl>
                                          <p:spTgt spid="35"/>
                                        </p:tgtEl>
                                        <p:attrNameLst>
                                          <p:attrName>fill.on</p:attrName>
                                        </p:attrNameLst>
                                      </p:cBhvr>
                                      <p:to>
                                        <p:strVal val="true"/>
                                      </p:to>
                                    </p:set>
                                  </p:childTnLst>
                                </p:cTn>
                              </p:par>
                            </p:childTnLst>
                          </p:cTn>
                        </p:par>
                      </p:childTnLst>
                    </p:cTn>
                  </p:par>
                </p:childTnLst>
              </p:cTn>
              <p:nextCondLst>
                <p:cond evt="onClick" delay="0">
                  <p:tgtEl>
                    <p:spTgt spid="35"/>
                  </p:tgtEl>
                </p:cond>
              </p:nextCondLst>
            </p:seq>
            <p:audio>
              <p:cMediaNode vol="80000">
                <p:cTn id="186" fill="hold" display="0">
                  <p:stCondLst>
                    <p:cond delay="indefinite"/>
                  </p:stCondLst>
                  <p:endCondLst>
                    <p:cond evt="onStopAudio" delay="0">
                      <p:tgtEl>
                        <p:sldTgt/>
                      </p:tgtEl>
                    </p:cond>
                  </p:endCondLst>
                </p:cTn>
                <p:tgtEl>
                  <p:spTgt spid="3"/>
                </p:tgtEl>
              </p:cMediaNode>
            </p:audio>
          </p:childTnLst>
        </p:cTn>
      </p:par>
    </p:tnLst>
    <p:bldLst>
      <p:bldP spid="41" grpId="0"/>
      <p:bldP spid="31" grpId="0" animBg="1"/>
      <p:bldP spid="32" grpId="0" animBg="1"/>
      <p:bldP spid="33" grpId="0" animBg="1"/>
      <p:bldP spid="34" grpId="0" animBg="1"/>
      <p:bldP spid="42" grpId="0" animBg="1"/>
      <p:bldP spid="43" grpId="0" animBg="1"/>
      <p:bldP spid="48" grpId="0" animBg="1"/>
      <p:bldP spid="49" grpId="0" animBg="1"/>
      <p:bldP spid="50" grpId="0" animBg="1"/>
      <p:bldP spid="51" grpId="0" animBg="1"/>
      <p:bldP spid="52" grpId="0" animBg="1"/>
      <p:bldP spid="53" grpId="0" animBg="1"/>
      <p:bldP spid="54" grpId="0" animBg="1"/>
      <p:bldP spid="55" grpId="0" animBg="1"/>
      <p:bldP spid="56" grpId="0" animBg="1"/>
      <p:bldP spid="57" grpId="0" animBg="1"/>
      <p:bldP spid="58" grpId="0" animBg="1"/>
      <p:bldP spid="59" grpId="0" animBg="1"/>
      <p:bldP spid="60" grpId="0" animBg="1"/>
      <p:bldP spid="61" grpId="0" animBg="1"/>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210207" y="0"/>
            <a:ext cx="877492" cy="872359"/>
          </a:xfrm>
          <a:prstGeom prst="rect">
            <a:avLst/>
          </a:prstGeom>
        </p:spPr>
      </p:pic>
      <p:sp>
        <p:nvSpPr>
          <p:cNvPr id="3" name="Rectangle 2"/>
          <p:cNvSpPr/>
          <p:nvPr/>
        </p:nvSpPr>
        <p:spPr>
          <a:xfrm>
            <a:off x="765822" y="748035"/>
            <a:ext cx="10935195" cy="5471370"/>
          </a:xfrm>
          <a:prstGeom prst="rect">
            <a:avLst/>
          </a:prstGeom>
          <a:ln>
            <a:solidFill>
              <a:schemeClr val="accent1"/>
            </a:solidFill>
          </a:ln>
        </p:spPr>
        <p:txBody>
          <a:bodyPr wrap="square">
            <a:spAutoFit/>
          </a:bodyPr>
          <a:lstStyle/>
          <a:p>
            <a:pPr algn="just">
              <a:lnSpc>
                <a:spcPct val="107000"/>
              </a:lnSpc>
              <a:spcBef>
                <a:spcPts val="300"/>
              </a:spcBef>
              <a:spcAft>
                <a:spcPts val="300"/>
              </a:spcAft>
            </a:pPr>
            <a:r>
              <a:rPr lang="en-US" sz="2800" dirty="0">
                <a:ea typeface="Calibri" panose="020F0502020204030204" pitchFamily="34" charset="0"/>
                <a:cs typeface="Times New Roman" panose="02020603050405020304" pitchFamily="18" charset="0"/>
              </a:rPr>
              <a:t>a) </a:t>
            </a:r>
            <a:r>
              <a:rPr lang="en-US" sz="2800" dirty="0" err="1">
                <a:ea typeface="Calibri" panose="020F0502020204030204" pitchFamily="34" charset="0"/>
                <a:cs typeface="Times New Roman" panose="02020603050405020304" pitchFamily="18" charset="0"/>
              </a:rPr>
              <a:t>Không</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phải</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thường</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biến</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đây</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là</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sự</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biến</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đổi</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về</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hình</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thái</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của</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thực</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vật</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nhằm</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thích</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nghi</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với</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điều</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kiện</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môi</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trường</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khô</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hạn</a:t>
            </a:r>
            <a:r>
              <a:rPr lang="en-US" sz="2800" dirty="0">
                <a:ea typeface="Calibri" panose="020F0502020204030204" pitchFamily="34" charset="0"/>
                <a:cs typeface="Times New Roman" panose="02020603050405020304" pitchFamily="18" charset="0"/>
              </a:rPr>
              <a:t>.</a:t>
            </a:r>
          </a:p>
          <a:p>
            <a:pPr algn="just">
              <a:lnSpc>
                <a:spcPct val="107000"/>
              </a:lnSpc>
              <a:spcBef>
                <a:spcPts val="300"/>
              </a:spcBef>
              <a:spcAft>
                <a:spcPts val="300"/>
              </a:spcAft>
            </a:pPr>
            <a:r>
              <a:rPr lang="en-US" sz="2800" dirty="0">
                <a:ea typeface="Calibri" panose="020F0502020204030204" pitchFamily="34" charset="0"/>
                <a:cs typeface="Times New Roman" panose="02020603050405020304" pitchFamily="18" charset="0"/>
              </a:rPr>
              <a:t>b) </a:t>
            </a:r>
            <a:r>
              <a:rPr lang="en-US" sz="2800" dirty="0" err="1">
                <a:ea typeface="Calibri" panose="020F0502020204030204" pitchFamily="34" charset="0"/>
                <a:cs typeface="Times New Roman" panose="02020603050405020304" pitchFamily="18" charset="0"/>
              </a:rPr>
              <a:t>Là</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thường</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biến</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vì</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hiện</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tượng</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rụng</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lá</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vào</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mùa</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đông</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nhằm</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hạn</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chế</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sự</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thoát</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hơi</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nước</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trong</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điều</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kiện</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môi</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trường</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không</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thuận</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lợi</a:t>
            </a:r>
            <a:r>
              <a:rPr lang="en-US" sz="2800" dirty="0">
                <a:ea typeface="Calibri" panose="020F0502020204030204" pitchFamily="34" charset="0"/>
                <a:cs typeface="Times New Roman" panose="02020603050405020304" pitchFamily="18" charset="0"/>
              </a:rPr>
              <a:t>.</a:t>
            </a:r>
          </a:p>
          <a:p>
            <a:pPr algn="just">
              <a:lnSpc>
                <a:spcPct val="107000"/>
              </a:lnSpc>
              <a:spcBef>
                <a:spcPts val="300"/>
              </a:spcBef>
              <a:spcAft>
                <a:spcPts val="300"/>
              </a:spcAft>
            </a:pPr>
            <a:r>
              <a:rPr lang="en-US" sz="2800" dirty="0">
                <a:ea typeface="Calibri" panose="020F0502020204030204" pitchFamily="34" charset="0"/>
                <a:cs typeface="Times New Roman" panose="02020603050405020304" pitchFamily="18" charset="0"/>
              </a:rPr>
              <a:t>c) </a:t>
            </a:r>
            <a:r>
              <a:rPr lang="en-US" sz="2800" dirty="0" err="1">
                <a:ea typeface="Calibri" panose="020F0502020204030204" pitchFamily="34" charset="0"/>
                <a:cs typeface="Times New Roman" panose="02020603050405020304" pitchFamily="18" charset="0"/>
              </a:rPr>
              <a:t>Không</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phải</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thường</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biến</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hình</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dạng</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của</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bọ</a:t>
            </a:r>
            <a:r>
              <a:rPr lang="en-US" sz="2800" dirty="0">
                <a:ea typeface="Calibri" panose="020F0502020204030204" pitchFamily="34" charset="0"/>
                <a:cs typeface="Times New Roman" panose="02020603050405020304" pitchFamily="18" charset="0"/>
              </a:rPr>
              <a:t> que </a:t>
            </a:r>
            <a:r>
              <a:rPr lang="en-US" sz="2800" dirty="0" err="1">
                <a:ea typeface="Calibri" panose="020F0502020204030204" pitchFamily="34" charset="0"/>
                <a:cs typeface="Times New Roman" panose="02020603050405020304" pitchFamily="18" charset="0"/>
              </a:rPr>
              <a:t>là</a:t>
            </a:r>
            <a:r>
              <a:rPr lang="en-US" sz="2800" dirty="0">
                <a:ea typeface="Calibri" panose="020F0502020204030204" pitchFamily="34" charset="0"/>
                <a:cs typeface="Times New Roman" panose="02020603050405020304" pitchFamily="18" charset="0"/>
              </a:rPr>
              <a:t> do </a:t>
            </a:r>
            <a:r>
              <a:rPr lang="en-US" sz="2800" dirty="0" err="1">
                <a:ea typeface="Calibri" panose="020F0502020204030204" pitchFamily="34" charset="0"/>
                <a:cs typeface="Times New Roman" panose="02020603050405020304" pitchFamily="18" charset="0"/>
              </a:rPr>
              <a:t>kiểu</a:t>
            </a:r>
            <a:r>
              <a:rPr lang="en-US" sz="2800" dirty="0">
                <a:ea typeface="Calibri" panose="020F0502020204030204" pitchFamily="34" charset="0"/>
                <a:cs typeface="Times New Roman" panose="02020603050405020304" pitchFamily="18" charset="0"/>
              </a:rPr>
              <a:t> gene </a:t>
            </a:r>
            <a:r>
              <a:rPr lang="en-US" sz="2800" dirty="0" err="1">
                <a:ea typeface="Calibri" panose="020F0502020204030204" pitchFamily="34" charset="0"/>
                <a:cs typeface="Times New Roman" panose="02020603050405020304" pitchFamily="18" charset="0"/>
              </a:rPr>
              <a:t>quy</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định</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khi</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thay</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đổi</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môi</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trường</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sống</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chúng</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không</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biến</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đổi</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hình</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thái</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cơ</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thể</a:t>
            </a:r>
            <a:r>
              <a:rPr lang="en-US" sz="2800" dirty="0">
                <a:ea typeface="Calibri" panose="020F0502020204030204" pitchFamily="34" charset="0"/>
                <a:cs typeface="Times New Roman" panose="02020603050405020304" pitchFamily="18" charset="0"/>
              </a:rPr>
              <a:t>.</a:t>
            </a:r>
          </a:p>
          <a:p>
            <a:pPr algn="just">
              <a:lnSpc>
                <a:spcPct val="107000"/>
              </a:lnSpc>
              <a:spcBef>
                <a:spcPts val="300"/>
              </a:spcBef>
              <a:spcAft>
                <a:spcPts val="300"/>
              </a:spcAft>
            </a:pPr>
            <a:r>
              <a:rPr lang="en-US" sz="2800" dirty="0">
                <a:ea typeface="Calibri" panose="020F0502020204030204" pitchFamily="34" charset="0"/>
                <a:cs typeface="Times New Roman" panose="02020603050405020304" pitchFamily="18" charset="0"/>
              </a:rPr>
              <a:t>d) </a:t>
            </a:r>
            <a:r>
              <a:rPr lang="en-US" sz="2800" dirty="0" err="1">
                <a:ea typeface="Calibri" panose="020F0502020204030204" pitchFamily="34" charset="0"/>
                <a:cs typeface="Times New Roman" panose="02020603050405020304" pitchFamily="18" charset="0"/>
              </a:rPr>
              <a:t>Là</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thường</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biến</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việc</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tăng</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hoạt</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động</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của</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hệ</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hô</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hấp</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và</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hệ</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tuần</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hoàn</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nhằm</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đảm</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bảo</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nhu</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cầu</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oxi</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cho</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cơ</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thể</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khi</a:t>
            </a:r>
            <a:r>
              <a:rPr lang="en-US" sz="2800" dirty="0">
                <a:ea typeface="Calibri" panose="020F0502020204030204" pitchFamily="34" charset="0"/>
                <a:cs typeface="Times New Roman" panose="02020603050405020304" pitchFamily="18" charset="0"/>
              </a:rPr>
              <a:t> ở </a:t>
            </a:r>
            <a:r>
              <a:rPr lang="en-US" sz="2800" dirty="0" err="1">
                <a:ea typeface="Calibri" panose="020F0502020204030204" pitchFamily="34" charset="0"/>
                <a:cs typeface="Times New Roman" panose="02020603050405020304" pitchFamily="18" charset="0"/>
              </a:rPr>
              <a:t>vùng</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núi</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nơi</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có</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nồng</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độ</a:t>
            </a:r>
            <a:r>
              <a:rPr lang="en-US" sz="2800" dirty="0">
                <a:ea typeface="Calibri" panose="020F0502020204030204" pitchFamily="34" charset="0"/>
                <a:cs typeface="Times New Roman" panose="02020603050405020304" pitchFamily="18" charset="0"/>
              </a:rPr>
              <a:t> 02 </a:t>
            </a:r>
            <a:r>
              <a:rPr lang="en-US" sz="2800" dirty="0" err="1">
                <a:ea typeface="Calibri" panose="020F0502020204030204" pitchFamily="34" charset="0"/>
                <a:cs typeface="Times New Roman" panose="02020603050405020304" pitchFamily="18" charset="0"/>
              </a:rPr>
              <a:t>trong</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không</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khí</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thấp</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hơn</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vùng</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đổng</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bằng</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Khi</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trở</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về</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vùng</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đổng</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bằng</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hoạt</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động</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của</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hệ</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hô</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hấp</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và</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hệ</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tuần</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hoàn</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trở</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về</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mức</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bình</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thường</a:t>
            </a:r>
            <a:r>
              <a:rPr lang="en-US" sz="2800" dirty="0">
                <a:ea typeface="Calibri" panose="020F0502020204030204" pitchFamily="34" charset="0"/>
                <a:cs typeface="Times New Roman" panose="02020603050405020304" pitchFamily="18" charset="0"/>
              </a:rPr>
              <a:t>.</a:t>
            </a:r>
          </a:p>
          <a:p>
            <a:pPr algn="just">
              <a:lnSpc>
                <a:spcPct val="107000"/>
              </a:lnSpc>
              <a:spcBef>
                <a:spcPts val="300"/>
              </a:spcBef>
              <a:spcAft>
                <a:spcPts val="300"/>
              </a:spcAft>
            </a:pPr>
            <a:r>
              <a:rPr lang="en-US" sz="2800" dirty="0">
                <a:ea typeface="Calibri" panose="020F0502020204030204" pitchFamily="34" charset="0"/>
                <a:cs typeface="Times New Roman" panose="02020603050405020304" pitchFamily="18" charset="0"/>
              </a:rPr>
              <a:t>e) </a:t>
            </a:r>
            <a:r>
              <a:rPr lang="en-US" sz="2800" dirty="0" err="1">
                <a:ea typeface="Calibri" panose="020F0502020204030204" pitchFamily="34" charset="0"/>
                <a:cs typeface="Times New Roman" panose="02020603050405020304" pitchFamily="18" charset="0"/>
              </a:rPr>
              <a:t>Không</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phải</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thường</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biến</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đây</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là</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hiện</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tượng</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tái</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sinh</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bộ</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phận</a:t>
            </a:r>
            <a:r>
              <a:rPr lang="en-US" sz="2800" dirty="0">
                <a:ea typeface="Calibri" panose="020F0502020204030204" pitchFamily="34" charset="0"/>
                <a:cs typeface="Times New Roman" panose="02020603050405020304" pitchFamily="18" charset="0"/>
              </a:rPr>
              <a:t>.</a:t>
            </a:r>
          </a:p>
        </p:txBody>
      </p:sp>
      <p:sp>
        <p:nvSpPr>
          <p:cNvPr id="5" name="Rectangle 4"/>
          <p:cNvSpPr/>
          <p:nvPr/>
        </p:nvSpPr>
        <p:spPr>
          <a:xfrm>
            <a:off x="765822" y="748035"/>
            <a:ext cx="10935195" cy="550518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p:cNvSpPr/>
          <p:nvPr/>
        </p:nvSpPr>
        <p:spPr>
          <a:xfrm>
            <a:off x="765821" y="714225"/>
            <a:ext cx="10935195" cy="3177152"/>
          </a:xfrm>
          <a:prstGeom prst="rect">
            <a:avLst/>
          </a:prstGeom>
          <a:solidFill>
            <a:schemeClr val="bg1"/>
          </a:solidFill>
          <a:ln>
            <a:solidFill>
              <a:srgbClr val="FF0000"/>
            </a:solidFill>
          </a:ln>
        </p:spPr>
        <p:txBody>
          <a:bodyPr wrap="square">
            <a:spAutoFit/>
          </a:bodyPr>
          <a:lstStyle/>
          <a:p>
            <a:pPr algn="just">
              <a:lnSpc>
                <a:spcPct val="107000"/>
              </a:lnSpc>
              <a:spcBef>
                <a:spcPts val="300"/>
              </a:spcBef>
              <a:spcAft>
                <a:spcPts val="300"/>
              </a:spcAft>
            </a:pPr>
            <a:r>
              <a:rPr lang="en-US" sz="2800" dirty="0">
                <a:ea typeface="Calibri" panose="020F0502020204030204" pitchFamily="34" charset="0"/>
                <a:cs typeface="Times New Roman" panose="02020603050405020304" pitchFamily="18" charset="0"/>
              </a:rPr>
              <a:t>Cho </a:t>
            </a:r>
            <a:r>
              <a:rPr lang="en-US" sz="2800" dirty="0" err="1">
                <a:ea typeface="Calibri" panose="020F0502020204030204" pitchFamily="34" charset="0"/>
                <a:cs typeface="Times New Roman" panose="02020603050405020304" pitchFamily="18" charset="0"/>
              </a:rPr>
              <a:t>biết</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những</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trường</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hợp</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nào</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sau</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đây</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là</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thường</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biến</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Giải</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thích</a:t>
            </a:r>
            <a:r>
              <a:rPr lang="en-US" sz="2800" dirty="0">
                <a:ea typeface="Calibri" panose="020F0502020204030204" pitchFamily="34" charset="0"/>
                <a:cs typeface="Times New Roman" panose="02020603050405020304" pitchFamily="18" charset="0"/>
              </a:rPr>
              <a:t>.</a:t>
            </a:r>
          </a:p>
          <a:p>
            <a:pPr algn="just"/>
            <a:r>
              <a:rPr lang="en-US" sz="2800" dirty="0"/>
              <a:t>a) </a:t>
            </a:r>
            <a:r>
              <a:rPr lang="en-US" sz="2800" dirty="0" err="1"/>
              <a:t>Cây</a:t>
            </a:r>
            <a:r>
              <a:rPr lang="en-US" sz="2800" dirty="0"/>
              <a:t> </a:t>
            </a:r>
            <a:r>
              <a:rPr lang="en-US" sz="2800" dirty="0" err="1"/>
              <a:t>xương</a:t>
            </a:r>
            <a:r>
              <a:rPr lang="en-US" sz="2800" dirty="0"/>
              <a:t> </a:t>
            </a:r>
            <a:r>
              <a:rPr lang="en-US" sz="2800" dirty="0" err="1"/>
              <a:t>rồng</a:t>
            </a:r>
            <a:r>
              <a:rPr lang="en-US" sz="2800" dirty="0"/>
              <a:t> ở </a:t>
            </a:r>
            <a:r>
              <a:rPr lang="en-US" sz="2800" dirty="0" err="1"/>
              <a:t>sa</a:t>
            </a:r>
            <a:r>
              <a:rPr lang="en-US" sz="2800" dirty="0"/>
              <a:t> </a:t>
            </a:r>
            <a:r>
              <a:rPr lang="en-US" sz="2800" dirty="0" err="1"/>
              <a:t>mạc</a:t>
            </a:r>
            <a:r>
              <a:rPr lang="en-US" sz="2800" dirty="0"/>
              <a:t> </a:t>
            </a:r>
            <a:r>
              <a:rPr lang="en-US" sz="2800" dirty="0" err="1"/>
              <a:t>có</a:t>
            </a:r>
            <a:r>
              <a:rPr lang="en-US" sz="2800" dirty="0"/>
              <a:t> </a:t>
            </a:r>
            <a:r>
              <a:rPr lang="en-US" sz="2800" dirty="0" err="1"/>
              <a:t>lá</a:t>
            </a:r>
            <a:r>
              <a:rPr lang="en-US" sz="2800" dirty="0"/>
              <a:t> </a:t>
            </a:r>
            <a:r>
              <a:rPr lang="en-US" sz="2800" dirty="0" err="1"/>
              <a:t>biến</a:t>
            </a:r>
            <a:r>
              <a:rPr lang="en-US" sz="2800" dirty="0"/>
              <a:t> </a:t>
            </a:r>
            <a:r>
              <a:rPr lang="en-US" sz="2800" dirty="0" err="1"/>
              <a:t>đổi</a:t>
            </a:r>
            <a:r>
              <a:rPr lang="en-US" sz="2800" dirty="0"/>
              <a:t> </a:t>
            </a:r>
            <a:r>
              <a:rPr lang="en-US" sz="2800" dirty="0" err="1"/>
              <a:t>thành</a:t>
            </a:r>
            <a:r>
              <a:rPr lang="en-US" sz="2800" dirty="0"/>
              <a:t> </a:t>
            </a:r>
            <a:r>
              <a:rPr lang="en-US" sz="2800" dirty="0" err="1"/>
              <a:t>gai</a:t>
            </a:r>
            <a:r>
              <a:rPr lang="en-US" sz="2800" dirty="0"/>
              <a:t>.</a:t>
            </a:r>
          </a:p>
          <a:p>
            <a:pPr algn="just"/>
            <a:r>
              <a:rPr lang="en-US" sz="2800" dirty="0"/>
              <a:t>b) </a:t>
            </a:r>
            <a:r>
              <a:rPr lang="en-US" sz="2800" dirty="0" err="1"/>
              <a:t>Vào</a:t>
            </a:r>
            <a:r>
              <a:rPr lang="en-US" sz="2800" dirty="0"/>
              <a:t> </a:t>
            </a:r>
            <a:r>
              <a:rPr lang="en-US" sz="2800" dirty="0" err="1"/>
              <a:t>mùa</a:t>
            </a:r>
            <a:r>
              <a:rPr lang="en-US" sz="2800" dirty="0"/>
              <a:t> </a:t>
            </a:r>
            <a:r>
              <a:rPr lang="en-US" sz="2800" dirty="0" err="1"/>
              <a:t>đông</a:t>
            </a:r>
            <a:r>
              <a:rPr lang="en-US" sz="2800" dirty="0"/>
              <a:t>, </a:t>
            </a:r>
            <a:r>
              <a:rPr lang="en-US" sz="2800" dirty="0" err="1"/>
              <a:t>nhiều</a:t>
            </a:r>
            <a:r>
              <a:rPr lang="en-US" sz="2800" dirty="0"/>
              <a:t> </a:t>
            </a:r>
            <a:r>
              <a:rPr lang="en-US" sz="2800" dirty="0" err="1"/>
              <a:t>loài</a:t>
            </a:r>
            <a:r>
              <a:rPr lang="en-US" sz="2800" dirty="0"/>
              <a:t> </a:t>
            </a:r>
            <a:r>
              <a:rPr lang="en-US" sz="2800" dirty="0" err="1"/>
              <a:t>cây</a:t>
            </a:r>
            <a:r>
              <a:rPr lang="en-US" sz="2800" dirty="0"/>
              <a:t> </a:t>
            </a:r>
            <a:r>
              <a:rPr lang="en-US" sz="2800" dirty="0" err="1"/>
              <a:t>gỗ</a:t>
            </a:r>
            <a:r>
              <a:rPr lang="en-US" sz="2800" dirty="0"/>
              <a:t> </a:t>
            </a:r>
            <a:r>
              <a:rPr lang="en-US" sz="2800" dirty="0" err="1"/>
              <a:t>có</a:t>
            </a:r>
            <a:r>
              <a:rPr lang="en-US" sz="2800" dirty="0"/>
              <a:t> </a:t>
            </a:r>
            <a:r>
              <a:rPr lang="en-US" sz="2800" dirty="0" err="1"/>
              <a:t>hiện</a:t>
            </a:r>
            <a:r>
              <a:rPr lang="en-US" sz="2800" dirty="0"/>
              <a:t> </a:t>
            </a:r>
            <a:r>
              <a:rPr lang="en-US" sz="2800" dirty="0" err="1"/>
              <a:t>tượng</a:t>
            </a:r>
            <a:r>
              <a:rPr lang="en-US" sz="2800" dirty="0"/>
              <a:t> </a:t>
            </a:r>
            <a:r>
              <a:rPr lang="en-US" sz="2800" dirty="0" err="1"/>
              <a:t>rụng</a:t>
            </a:r>
            <a:r>
              <a:rPr lang="en-US" sz="2800" dirty="0"/>
              <a:t> </a:t>
            </a:r>
            <a:r>
              <a:rPr lang="en-US" sz="2800" dirty="0" err="1"/>
              <a:t>lá</a:t>
            </a:r>
            <a:r>
              <a:rPr lang="en-US" sz="2800" dirty="0"/>
              <a:t>.</a:t>
            </a:r>
          </a:p>
          <a:p>
            <a:pPr algn="just"/>
            <a:r>
              <a:rPr lang="en-US" sz="2800" dirty="0"/>
              <a:t>c) </a:t>
            </a:r>
            <a:r>
              <a:rPr lang="en-US" sz="2800" dirty="0" err="1"/>
              <a:t>Bọ</a:t>
            </a:r>
            <a:r>
              <a:rPr lang="en-US" sz="2800" dirty="0"/>
              <a:t> que </a:t>
            </a:r>
            <a:r>
              <a:rPr lang="en-US" sz="2800" dirty="0" err="1"/>
              <a:t>có</a:t>
            </a:r>
            <a:r>
              <a:rPr lang="en-US" sz="2800" dirty="0"/>
              <a:t> </a:t>
            </a:r>
            <a:r>
              <a:rPr lang="en-US" sz="2800" dirty="0" err="1"/>
              <a:t>hình</a:t>
            </a:r>
            <a:r>
              <a:rPr lang="en-US" sz="2800" dirty="0"/>
              <a:t> </a:t>
            </a:r>
            <a:r>
              <a:rPr lang="en-US" sz="2800" dirty="0" err="1"/>
              <a:t>thái</a:t>
            </a:r>
            <a:r>
              <a:rPr lang="en-US" sz="2800" dirty="0"/>
              <a:t> </a:t>
            </a:r>
            <a:r>
              <a:rPr lang="en-US" sz="2800" dirty="0" err="1"/>
              <a:t>cơ</a:t>
            </a:r>
            <a:r>
              <a:rPr lang="en-US" sz="2800" dirty="0"/>
              <a:t> </a:t>
            </a:r>
            <a:r>
              <a:rPr lang="en-US" sz="2800" dirty="0" err="1"/>
              <a:t>thể</a:t>
            </a:r>
            <a:r>
              <a:rPr lang="en-US" sz="2800" dirty="0"/>
              <a:t> </a:t>
            </a:r>
            <a:r>
              <a:rPr lang="en-US" sz="2800" dirty="0" err="1"/>
              <a:t>giống</a:t>
            </a:r>
            <a:r>
              <a:rPr lang="en-US" sz="2800" dirty="0"/>
              <a:t> </a:t>
            </a:r>
            <a:r>
              <a:rPr lang="en-US" sz="2800" dirty="0" err="1"/>
              <a:t>cành</a:t>
            </a:r>
            <a:r>
              <a:rPr lang="en-US" sz="2800" dirty="0"/>
              <a:t> </a:t>
            </a:r>
            <a:r>
              <a:rPr lang="en-US" sz="2800" dirty="0" err="1"/>
              <a:t>cây</a:t>
            </a:r>
            <a:r>
              <a:rPr lang="en-US" sz="2800" dirty="0"/>
              <a:t>.</a:t>
            </a:r>
          </a:p>
          <a:p>
            <a:pPr algn="just"/>
            <a:r>
              <a:rPr lang="en-US" sz="2800" dirty="0"/>
              <a:t>d) </a:t>
            </a:r>
            <a:r>
              <a:rPr lang="en-US" sz="2800" dirty="0" err="1"/>
              <a:t>Khi</a:t>
            </a:r>
            <a:r>
              <a:rPr lang="en-US" sz="2800" dirty="0"/>
              <a:t> di </a:t>
            </a:r>
            <a:r>
              <a:rPr lang="en-US" sz="2800" dirty="0" err="1"/>
              <a:t>chuyển</a:t>
            </a:r>
            <a:r>
              <a:rPr lang="en-US" sz="2800" dirty="0"/>
              <a:t> </a:t>
            </a:r>
            <a:r>
              <a:rPr lang="en-US" sz="2800" dirty="0" err="1"/>
              <a:t>từ</a:t>
            </a:r>
            <a:r>
              <a:rPr lang="en-US" sz="2800" dirty="0"/>
              <a:t> </a:t>
            </a:r>
            <a:r>
              <a:rPr lang="en-US" sz="2800" dirty="0" err="1"/>
              <a:t>đồng</a:t>
            </a:r>
            <a:r>
              <a:rPr lang="en-US" sz="2800" dirty="0"/>
              <a:t> </a:t>
            </a:r>
            <a:r>
              <a:rPr lang="en-US" sz="2800" dirty="0" err="1"/>
              <a:t>bằng</a:t>
            </a:r>
            <a:r>
              <a:rPr lang="en-US" sz="2800" dirty="0"/>
              <a:t> </a:t>
            </a:r>
            <a:r>
              <a:rPr lang="en-US" sz="2800" dirty="0" err="1"/>
              <a:t>lên</a:t>
            </a:r>
            <a:r>
              <a:rPr lang="en-US" sz="2800" dirty="0"/>
              <a:t> </a:t>
            </a:r>
            <a:r>
              <a:rPr lang="en-US" sz="2800" dirty="0" err="1"/>
              <a:t>vùng</a:t>
            </a:r>
            <a:r>
              <a:rPr lang="en-US" sz="2800" dirty="0"/>
              <a:t> </a:t>
            </a:r>
            <a:r>
              <a:rPr lang="en-US" sz="2800" dirty="0" err="1"/>
              <a:t>núi</a:t>
            </a:r>
            <a:r>
              <a:rPr lang="en-US" sz="2800" dirty="0"/>
              <a:t>, </a:t>
            </a:r>
            <a:r>
              <a:rPr lang="en-US" sz="2800" dirty="0" err="1"/>
              <a:t>hoạt</a:t>
            </a:r>
            <a:r>
              <a:rPr lang="en-US" sz="2800" dirty="0"/>
              <a:t> </a:t>
            </a:r>
            <a:r>
              <a:rPr lang="en-US" sz="2800" dirty="0" err="1"/>
              <a:t>động</a:t>
            </a:r>
            <a:r>
              <a:rPr lang="en-US" sz="2800" dirty="0"/>
              <a:t> </a:t>
            </a:r>
            <a:r>
              <a:rPr lang="en-US" sz="2800" dirty="0" err="1"/>
              <a:t>của</a:t>
            </a:r>
            <a:r>
              <a:rPr lang="en-US" sz="2800" dirty="0"/>
              <a:t> </a:t>
            </a:r>
            <a:r>
              <a:rPr lang="en-US" sz="2800" dirty="0" err="1"/>
              <a:t>hệ</a:t>
            </a:r>
            <a:r>
              <a:rPr lang="en-US" sz="2800" dirty="0"/>
              <a:t> </a:t>
            </a:r>
            <a:r>
              <a:rPr lang="en-US" sz="2800" dirty="0" err="1"/>
              <a:t>hô</a:t>
            </a:r>
            <a:r>
              <a:rPr lang="en-US" sz="2800" dirty="0"/>
              <a:t> </a:t>
            </a:r>
            <a:r>
              <a:rPr lang="en-US" sz="2800" dirty="0" err="1"/>
              <a:t>hấp</a:t>
            </a:r>
            <a:r>
              <a:rPr lang="en-US" sz="2800" dirty="0"/>
              <a:t> </a:t>
            </a:r>
            <a:r>
              <a:rPr lang="en-US" sz="2800" dirty="0" err="1"/>
              <a:t>và</a:t>
            </a:r>
            <a:r>
              <a:rPr lang="en-US" sz="2800" dirty="0"/>
              <a:t> </a:t>
            </a:r>
            <a:r>
              <a:rPr lang="en-US" sz="2800" dirty="0" err="1"/>
              <a:t>hệ</a:t>
            </a:r>
            <a:r>
              <a:rPr lang="en-US" sz="2800" dirty="0"/>
              <a:t> </a:t>
            </a:r>
            <a:r>
              <a:rPr lang="en-US" sz="2800" dirty="0" err="1"/>
              <a:t>tuần</a:t>
            </a:r>
            <a:r>
              <a:rPr lang="en-US" sz="2800" dirty="0"/>
              <a:t> </a:t>
            </a:r>
            <a:r>
              <a:rPr lang="en-US" sz="2800" dirty="0" err="1"/>
              <a:t>hoàn</a:t>
            </a:r>
            <a:r>
              <a:rPr lang="en-US" sz="2800" dirty="0"/>
              <a:t> </a:t>
            </a:r>
            <a:r>
              <a:rPr lang="en-US" sz="2800" dirty="0" err="1"/>
              <a:t>tăng</a:t>
            </a:r>
            <a:r>
              <a:rPr lang="en-US" sz="2800" dirty="0"/>
              <a:t> </a:t>
            </a:r>
            <a:r>
              <a:rPr lang="en-US" sz="2800" dirty="0" err="1"/>
              <a:t>lên</a:t>
            </a:r>
            <a:r>
              <a:rPr lang="en-US" sz="2800" dirty="0"/>
              <a:t>.</a:t>
            </a:r>
          </a:p>
          <a:p>
            <a:pPr algn="just"/>
            <a:r>
              <a:rPr lang="en-US" sz="2800" dirty="0"/>
              <a:t>e) </a:t>
            </a:r>
            <a:r>
              <a:rPr lang="en-US" sz="2800" dirty="0" err="1"/>
              <a:t>Thằn</a:t>
            </a:r>
            <a:r>
              <a:rPr lang="en-US" sz="2800" dirty="0"/>
              <a:t> </a:t>
            </a:r>
            <a:r>
              <a:rPr lang="en-US" sz="2800" dirty="0" err="1"/>
              <a:t>lằn</a:t>
            </a:r>
            <a:r>
              <a:rPr lang="en-US" sz="2800" dirty="0"/>
              <a:t> </a:t>
            </a:r>
            <a:r>
              <a:rPr lang="en-US" sz="2800" dirty="0" err="1"/>
              <a:t>sau</a:t>
            </a:r>
            <a:r>
              <a:rPr lang="en-US" sz="2800" dirty="0"/>
              <a:t> </a:t>
            </a:r>
            <a:r>
              <a:rPr lang="en-US" sz="2800" dirty="0" err="1"/>
              <a:t>khi</a:t>
            </a:r>
            <a:r>
              <a:rPr lang="en-US" sz="2800" dirty="0"/>
              <a:t> </a:t>
            </a:r>
            <a:r>
              <a:rPr lang="en-US" sz="2800" dirty="0" err="1"/>
              <a:t>bị</a:t>
            </a:r>
            <a:r>
              <a:rPr lang="en-US" sz="2800" dirty="0"/>
              <a:t> </a:t>
            </a:r>
            <a:r>
              <a:rPr lang="en-US" sz="2800" dirty="0" err="1"/>
              <a:t>đứt</a:t>
            </a:r>
            <a:r>
              <a:rPr lang="en-US" sz="2800" dirty="0"/>
              <a:t> </a:t>
            </a:r>
            <a:r>
              <a:rPr lang="en-US" sz="2800" dirty="0" err="1"/>
              <a:t>đuôi</a:t>
            </a:r>
            <a:r>
              <a:rPr lang="en-US" sz="2800" dirty="0"/>
              <a:t> </a:t>
            </a:r>
            <a:r>
              <a:rPr lang="en-US" sz="2800" dirty="0" err="1"/>
              <a:t>có</a:t>
            </a:r>
            <a:r>
              <a:rPr lang="en-US" sz="2800" dirty="0"/>
              <a:t> </a:t>
            </a:r>
            <a:r>
              <a:rPr lang="en-US" sz="2800" dirty="0" err="1"/>
              <a:t>thể</a:t>
            </a:r>
            <a:r>
              <a:rPr lang="en-US" sz="2800" dirty="0"/>
              <a:t> </a:t>
            </a:r>
            <a:r>
              <a:rPr lang="en-US" sz="2800" dirty="0" err="1"/>
              <a:t>tái</a:t>
            </a:r>
            <a:r>
              <a:rPr lang="en-US" sz="2800" dirty="0"/>
              <a:t> </a:t>
            </a:r>
            <a:r>
              <a:rPr lang="en-US" sz="2800" dirty="0" err="1"/>
              <a:t>sinh</a:t>
            </a:r>
            <a:r>
              <a:rPr lang="en-US" sz="2800" dirty="0"/>
              <a:t> </a:t>
            </a:r>
            <a:r>
              <a:rPr lang="en-US" sz="2800" dirty="0" err="1"/>
              <a:t>đuôi</a:t>
            </a:r>
            <a:r>
              <a:rPr lang="en-US" sz="2800" dirty="0"/>
              <a:t> </a:t>
            </a:r>
            <a:r>
              <a:rPr lang="en-US" sz="2800" dirty="0" err="1"/>
              <a:t>mới</a:t>
            </a:r>
            <a:r>
              <a:rPr lang="en-US" sz="2800" dirty="0"/>
              <a:t>.</a:t>
            </a:r>
            <a:endParaRPr lang="en-US" sz="2800" b="1" dirty="0">
              <a:solidFill>
                <a:srgbClr val="FF0000"/>
              </a:solidFill>
              <a:ea typeface="Calibri" panose="020F0502020204030204" pitchFamily="34" charset="0"/>
              <a:cs typeface="Times New Roman" panose="02020603050405020304" pitchFamily="18" charset="0"/>
            </a:endParaRPr>
          </a:p>
        </p:txBody>
      </p:sp>
      <p:sp>
        <p:nvSpPr>
          <p:cNvPr id="6" name="Pentagon 5">
            <a:hlinkClick r:id="rId3" action="ppaction://hlinksldjump"/>
          </p:cNvPr>
          <p:cNvSpPr/>
          <p:nvPr/>
        </p:nvSpPr>
        <p:spPr>
          <a:xfrm flipH="1">
            <a:off x="8911772" y="6117021"/>
            <a:ext cx="3062514" cy="501493"/>
          </a:xfrm>
          <a:prstGeom prst="homePlate">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srgbClr val="5B9BD5">
                    <a:lumMod val="75000"/>
                  </a:srgbClr>
                </a:solidFill>
                <a:effectLst/>
                <a:uLnTx/>
                <a:uFillTx/>
                <a:latin typeface="Tahoma" panose="020B0604030504040204" pitchFamily="34" charset="0"/>
                <a:ea typeface="Tahoma" panose="020B0604030504040204" pitchFamily="34" charset="0"/>
                <a:cs typeface="Tahoma" panose="020B0604030504040204" pitchFamily="34" charset="0"/>
              </a:rPr>
              <a:t>QUAY VỀ</a:t>
            </a:r>
            <a:endParaRPr kumimoji="0" lang="vi-VN" sz="3200" b="1" i="0" u="none" strike="noStrike" kern="1200" cap="none" spc="0" normalizeH="0" baseline="0" noProof="0" dirty="0">
              <a:ln>
                <a:noFill/>
              </a:ln>
              <a:solidFill>
                <a:srgbClr val="5B9BD5">
                  <a:lumMod val="75000"/>
                </a:srgbClr>
              </a:solidFill>
              <a:effectLst/>
              <a:uLnTx/>
              <a:uFillTx/>
              <a:latin typeface="Tahoma" panose="020B0604030504040204" pitchFamily="34" charset="0"/>
              <a:ea typeface="Tahoma" panose="020B0604030504040204" pitchFamily="34" charset="0"/>
              <a:cs typeface="Tahoma" panose="020B0604030504040204" pitchFamily="34" charset="0"/>
            </a:endParaRPr>
          </a:p>
        </p:txBody>
      </p:sp>
      <p:sp>
        <p:nvSpPr>
          <p:cNvPr id="7" name="Rectangle 6"/>
          <p:cNvSpPr/>
          <p:nvPr/>
        </p:nvSpPr>
        <p:spPr>
          <a:xfrm>
            <a:off x="4795004" y="197129"/>
            <a:ext cx="2601994" cy="532903"/>
          </a:xfrm>
          <a:prstGeom prst="rect">
            <a:avLst/>
          </a:prstGeom>
        </p:spPr>
        <p:txBody>
          <a:bodyPr wrap="none">
            <a:spAutoFit/>
          </a:bodyPr>
          <a:lstStyle/>
          <a:p>
            <a:pPr algn="ctr">
              <a:lnSpc>
                <a:spcPct val="107000"/>
              </a:lnSpc>
              <a:spcBef>
                <a:spcPts val="300"/>
              </a:spcBef>
              <a:spcAft>
                <a:spcPts val="300"/>
              </a:spcAft>
            </a:pPr>
            <a:r>
              <a:rPr lang="en-US" sz="2800" b="1" dirty="0" err="1">
                <a:solidFill>
                  <a:srgbClr val="FF0000"/>
                </a:solidFill>
                <a:ea typeface="Calibri" panose="020F0502020204030204" pitchFamily="34" charset="0"/>
                <a:cs typeface="Times New Roman" panose="02020603050405020304" pitchFamily="18" charset="0"/>
              </a:rPr>
              <a:t>Câu</a:t>
            </a:r>
            <a:r>
              <a:rPr lang="en-US" sz="2800" b="1" dirty="0">
                <a:solidFill>
                  <a:srgbClr val="FF0000"/>
                </a:solidFill>
                <a:ea typeface="Calibri" panose="020F0502020204030204" pitchFamily="34" charset="0"/>
                <a:cs typeface="Times New Roman" panose="02020603050405020304" pitchFamily="18" charset="0"/>
              </a:rPr>
              <a:t> 1. SGK- T 84</a:t>
            </a:r>
          </a:p>
        </p:txBody>
      </p:sp>
    </p:spTree>
    <p:extLst>
      <p:ext uri="{BB962C8B-B14F-4D97-AF65-F5344CB8AC3E}">
        <p14:creationId xmlns:p14="http://schemas.microsoft.com/office/powerpoint/2010/main" val="164062635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nodeType="clickEffect">
                                  <p:stCondLst>
                                    <p:cond delay="0"/>
                                  </p:stCondLst>
                                  <p:childTnLst>
                                    <p:set>
                                      <p:cBhvr>
                                        <p:cTn id="11" dur="1" fill="hold">
                                          <p:stCondLst>
                                            <p:cond delay="0"/>
                                          </p:stCondLst>
                                        </p:cTn>
                                        <p:tgtEl>
                                          <p:spTgt spid="4">
                                            <p:txEl>
                                              <p:pRg st="0" end="0"/>
                                            </p:txEl>
                                          </p:spTgt>
                                        </p:tgtEl>
                                        <p:attrNameLst>
                                          <p:attrName>style.visibility</p:attrName>
                                        </p:attrNameLst>
                                      </p:cBhvr>
                                      <p:to>
                                        <p:strVal val="visible"/>
                                      </p:to>
                                    </p:set>
                                    <p:animEffect transition="in" filter="wipe(left)">
                                      <p:cBhvr>
                                        <p:cTn id="12" dur="500"/>
                                        <p:tgtEl>
                                          <p:spTgt spid="4">
                                            <p:txEl>
                                              <p:pRg st="0" end="0"/>
                                            </p:txEl>
                                          </p:spTgt>
                                        </p:tgtEl>
                                      </p:cBhvr>
                                    </p:animEffect>
                                  </p:childTnLst>
                                </p:cTn>
                              </p:par>
                              <p:par>
                                <p:cTn id="13" presetID="22" presetClass="entr" presetSubtype="8" fill="hold" nodeType="withEffect">
                                  <p:stCondLst>
                                    <p:cond delay="0"/>
                                  </p:stCondLst>
                                  <p:childTnLst>
                                    <p:set>
                                      <p:cBhvr>
                                        <p:cTn id="14" dur="1" fill="hold">
                                          <p:stCondLst>
                                            <p:cond delay="0"/>
                                          </p:stCondLst>
                                        </p:cTn>
                                        <p:tgtEl>
                                          <p:spTgt spid="4">
                                            <p:txEl>
                                              <p:pRg st="1" end="1"/>
                                            </p:txEl>
                                          </p:spTgt>
                                        </p:tgtEl>
                                        <p:attrNameLst>
                                          <p:attrName>style.visibility</p:attrName>
                                        </p:attrNameLst>
                                      </p:cBhvr>
                                      <p:to>
                                        <p:strVal val="visible"/>
                                      </p:to>
                                    </p:set>
                                    <p:animEffect transition="in" filter="wipe(left)">
                                      <p:cBhvr>
                                        <p:cTn id="15" dur="500"/>
                                        <p:tgtEl>
                                          <p:spTgt spid="4">
                                            <p:txEl>
                                              <p:pRg st="1" end="1"/>
                                            </p:txEl>
                                          </p:spTgt>
                                        </p:tgtEl>
                                      </p:cBhvr>
                                    </p:animEffect>
                                  </p:childTnLst>
                                </p:cTn>
                              </p:par>
                              <p:par>
                                <p:cTn id="16" presetID="22" presetClass="entr" presetSubtype="8" fill="hold" nodeType="withEffect">
                                  <p:stCondLst>
                                    <p:cond delay="0"/>
                                  </p:stCondLst>
                                  <p:childTnLst>
                                    <p:set>
                                      <p:cBhvr>
                                        <p:cTn id="17" dur="1" fill="hold">
                                          <p:stCondLst>
                                            <p:cond delay="0"/>
                                          </p:stCondLst>
                                        </p:cTn>
                                        <p:tgtEl>
                                          <p:spTgt spid="4">
                                            <p:txEl>
                                              <p:pRg st="2" end="2"/>
                                            </p:txEl>
                                          </p:spTgt>
                                        </p:tgtEl>
                                        <p:attrNameLst>
                                          <p:attrName>style.visibility</p:attrName>
                                        </p:attrNameLst>
                                      </p:cBhvr>
                                      <p:to>
                                        <p:strVal val="visible"/>
                                      </p:to>
                                    </p:set>
                                    <p:animEffect transition="in" filter="wipe(left)">
                                      <p:cBhvr>
                                        <p:cTn id="18" dur="500"/>
                                        <p:tgtEl>
                                          <p:spTgt spid="4">
                                            <p:txEl>
                                              <p:pRg st="2" end="2"/>
                                            </p:txEl>
                                          </p:spTgt>
                                        </p:tgtEl>
                                      </p:cBhvr>
                                    </p:animEffect>
                                  </p:childTnLst>
                                </p:cTn>
                              </p:par>
                              <p:par>
                                <p:cTn id="19" presetID="22" presetClass="entr" presetSubtype="8" fill="hold" nodeType="withEffect">
                                  <p:stCondLst>
                                    <p:cond delay="0"/>
                                  </p:stCondLst>
                                  <p:childTnLst>
                                    <p:set>
                                      <p:cBhvr>
                                        <p:cTn id="20" dur="1" fill="hold">
                                          <p:stCondLst>
                                            <p:cond delay="0"/>
                                          </p:stCondLst>
                                        </p:cTn>
                                        <p:tgtEl>
                                          <p:spTgt spid="4">
                                            <p:txEl>
                                              <p:pRg st="3" end="3"/>
                                            </p:txEl>
                                          </p:spTgt>
                                        </p:tgtEl>
                                        <p:attrNameLst>
                                          <p:attrName>style.visibility</p:attrName>
                                        </p:attrNameLst>
                                      </p:cBhvr>
                                      <p:to>
                                        <p:strVal val="visible"/>
                                      </p:to>
                                    </p:set>
                                    <p:animEffect transition="in" filter="wipe(left)">
                                      <p:cBhvr>
                                        <p:cTn id="21" dur="500"/>
                                        <p:tgtEl>
                                          <p:spTgt spid="4">
                                            <p:txEl>
                                              <p:pRg st="3" end="3"/>
                                            </p:txEl>
                                          </p:spTgt>
                                        </p:tgtEl>
                                      </p:cBhvr>
                                    </p:animEffect>
                                  </p:childTnLst>
                                </p:cTn>
                              </p:par>
                              <p:par>
                                <p:cTn id="22" presetID="22" presetClass="entr" presetSubtype="8" fill="hold" nodeType="withEffect">
                                  <p:stCondLst>
                                    <p:cond delay="0"/>
                                  </p:stCondLst>
                                  <p:childTnLst>
                                    <p:set>
                                      <p:cBhvr>
                                        <p:cTn id="23" dur="1" fill="hold">
                                          <p:stCondLst>
                                            <p:cond delay="0"/>
                                          </p:stCondLst>
                                        </p:cTn>
                                        <p:tgtEl>
                                          <p:spTgt spid="4">
                                            <p:txEl>
                                              <p:pRg st="4" end="4"/>
                                            </p:txEl>
                                          </p:spTgt>
                                        </p:tgtEl>
                                        <p:attrNameLst>
                                          <p:attrName>style.visibility</p:attrName>
                                        </p:attrNameLst>
                                      </p:cBhvr>
                                      <p:to>
                                        <p:strVal val="visible"/>
                                      </p:to>
                                    </p:set>
                                    <p:animEffect transition="in" filter="wipe(left)">
                                      <p:cBhvr>
                                        <p:cTn id="24" dur="500"/>
                                        <p:tgtEl>
                                          <p:spTgt spid="4">
                                            <p:txEl>
                                              <p:pRg st="4" end="4"/>
                                            </p:txEl>
                                          </p:spTgt>
                                        </p:tgtEl>
                                      </p:cBhvr>
                                    </p:animEffect>
                                  </p:childTnLst>
                                </p:cTn>
                              </p:par>
                              <p:par>
                                <p:cTn id="25" presetID="22" presetClass="entr" presetSubtype="8" fill="hold" nodeType="withEffect">
                                  <p:stCondLst>
                                    <p:cond delay="0"/>
                                  </p:stCondLst>
                                  <p:childTnLst>
                                    <p:set>
                                      <p:cBhvr>
                                        <p:cTn id="26" dur="1" fill="hold">
                                          <p:stCondLst>
                                            <p:cond delay="0"/>
                                          </p:stCondLst>
                                        </p:cTn>
                                        <p:tgtEl>
                                          <p:spTgt spid="4">
                                            <p:txEl>
                                              <p:pRg st="5" end="5"/>
                                            </p:txEl>
                                          </p:spTgt>
                                        </p:tgtEl>
                                        <p:attrNameLst>
                                          <p:attrName>style.visibility</p:attrName>
                                        </p:attrNameLst>
                                      </p:cBhvr>
                                      <p:to>
                                        <p:strVal val="visible"/>
                                      </p:to>
                                    </p:set>
                                    <p:animEffect transition="in" filter="wipe(left)">
                                      <p:cBhvr>
                                        <p:cTn id="27" dur="500"/>
                                        <p:tgtEl>
                                          <p:spTgt spid="4">
                                            <p:txEl>
                                              <p:pRg st="5" end="5"/>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16" presetClass="exit" presetSubtype="21" fill="hold" grpId="0" nodeType="clickEffect">
                                  <p:stCondLst>
                                    <p:cond delay="0"/>
                                  </p:stCondLst>
                                  <p:childTnLst>
                                    <p:animEffect transition="out" filter="barn(inVertical)">
                                      <p:cBhvr>
                                        <p:cTn id="31" dur="500"/>
                                        <p:tgtEl>
                                          <p:spTgt spid="4">
                                            <p:txEl>
                                              <p:pRg st="0" end="0"/>
                                            </p:txEl>
                                          </p:spTgt>
                                        </p:tgtEl>
                                      </p:cBhvr>
                                    </p:animEffect>
                                    <p:set>
                                      <p:cBhvr>
                                        <p:cTn id="32" dur="1" fill="hold">
                                          <p:stCondLst>
                                            <p:cond delay="499"/>
                                          </p:stCondLst>
                                        </p:cTn>
                                        <p:tgtEl>
                                          <p:spTgt spid="4">
                                            <p:txEl>
                                              <p:pRg st="0" end="0"/>
                                            </p:txEl>
                                          </p:spTgt>
                                        </p:tgtEl>
                                        <p:attrNameLst>
                                          <p:attrName>style.visibility</p:attrName>
                                        </p:attrNameLst>
                                      </p:cBhvr>
                                      <p:to>
                                        <p:strVal val="hidden"/>
                                      </p:to>
                                    </p:set>
                                  </p:childTnLst>
                                </p:cTn>
                              </p:par>
                              <p:par>
                                <p:cTn id="33" presetID="16" presetClass="exit" presetSubtype="21" fill="hold" grpId="0" nodeType="withEffect">
                                  <p:stCondLst>
                                    <p:cond delay="0"/>
                                  </p:stCondLst>
                                  <p:childTnLst>
                                    <p:animEffect transition="out" filter="barn(inVertical)">
                                      <p:cBhvr>
                                        <p:cTn id="34" dur="500"/>
                                        <p:tgtEl>
                                          <p:spTgt spid="4">
                                            <p:txEl>
                                              <p:pRg st="1" end="1"/>
                                            </p:txEl>
                                          </p:spTgt>
                                        </p:tgtEl>
                                      </p:cBhvr>
                                    </p:animEffect>
                                    <p:set>
                                      <p:cBhvr>
                                        <p:cTn id="35" dur="1" fill="hold">
                                          <p:stCondLst>
                                            <p:cond delay="499"/>
                                          </p:stCondLst>
                                        </p:cTn>
                                        <p:tgtEl>
                                          <p:spTgt spid="4">
                                            <p:txEl>
                                              <p:pRg st="1" end="1"/>
                                            </p:txEl>
                                          </p:spTgt>
                                        </p:tgtEl>
                                        <p:attrNameLst>
                                          <p:attrName>style.visibility</p:attrName>
                                        </p:attrNameLst>
                                      </p:cBhvr>
                                      <p:to>
                                        <p:strVal val="hidden"/>
                                      </p:to>
                                    </p:set>
                                  </p:childTnLst>
                                </p:cTn>
                              </p:par>
                              <p:par>
                                <p:cTn id="36" presetID="16" presetClass="exit" presetSubtype="21" fill="hold" grpId="0" nodeType="withEffect">
                                  <p:stCondLst>
                                    <p:cond delay="0"/>
                                  </p:stCondLst>
                                  <p:childTnLst>
                                    <p:animEffect transition="out" filter="barn(inVertical)">
                                      <p:cBhvr>
                                        <p:cTn id="37" dur="500"/>
                                        <p:tgtEl>
                                          <p:spTgt spid="4">
                                            <p:txEl>
                                              <p:pRg st="2" end="2"/>
                                            </p:txEl>
                                          </p:spTgt>
                                        </p:tgtEl>
                                      </p:cBhvr>
                                    </p:animEffect>
                                    <p:set>
                                      <p:cBhvr>
                                        <p:cTn id="38" dur="1" fill="hold">
                                          <p:stCondLst>
                                            <p:cond delay="499"/>
                                          </p:stCondLst>
                                        </p:cTn>
                                        <p:tgtEl>
                                          <p:spTgt spid="4">
                                            <p:txEl>
                                              <p:pRg st="2" end="2"/>
                                            </p:txEl>
                                          </p:spTgt>
                                        </p:tgtEl>
                                        <p:attrNameLst>
                                          <p:attrName>style.visibility</p:attrName>
                                        </p:attrNameLst>
                                      </p:cBhvr>
                                      <p:to>
                                        <p:strVal val="hidden"/>
                                      </p:to>
                                    </p:set>
                                  </p:childTnLst>
                                </p:cTn>
                              </p:par>
                              <p:par>
                                <p:cTn id="39" presetID="16" presetClass="exit" presetSubtype="21" fill="hold" grpId="0" nodeType="withEffect">
                                  <p:stCondLst>
                                    <p:cond delay="0"/>
                                  </p:stCondLst>
                                  <p:childTnLst>
                                    <p:animEffect transition="out" filter="barn(inVertical)">
                                      <p:cBhvr>
                                        <p:cTn id="40" dur="500"/>
                                        <p:tgtEl>
                                          <p:spTgt spid="4">
                                            <p:txEl>
                                              <p:pRg st="3" end="3"/>
                                            </p:txEl>
                                          </p:spTgt>
                                        </p:tgtEl>
                                      </p:cBhvr>
                                    </p:animEffect>
                                    <p:set>
                                      <p:cBhvr>
                                        <p:cTn id="41" dur="1" fill="hold">
                                          <p:stCondLst>
                                            <p:cond delay="499"/>
                                          </p:stCondLst>
                                        </p:cTn>
                                        <p:tgtEl>
                                          <p:spTgt spid="4">
                                            <p:txEl>
                                              <p:pRg st="3" end="3"/>
                                            </p:txEl>
                                          </p:spTgt>
                                        </p:tgtEl>
                                        <p:attrNameLst>
                                          <p:attrName>style.visibility</p:attrName>
                                        </p:attrNameLst>
                                      </p:cBhvr>
                                      <p:to>
                                        <p:strVal val="hidden"/>
                                      </p:to>
                                    </p:set>
                                  </p:childTnLst>
                                </p:cTn>
                              </p:par>
                              <p:par>
                                <p:cTn id="42" presetID="16" presetClass="exit" presetSubtype="21" fill="hold" grpId="0" nodeType="withEffect">
                                  <p:stCondLst>
                                    <p:cond delay="0"/>
                                  </p:stCondLst>
                                  <p:childTnLst>
                                    <p:animEffect transition="out" filter="barn(inVertical)">
                                      <p:cBhvr>
                                        <p:cTn id="43" dur="500"/>
                                        <p:tgtEl>
                                          <p:spTgt spid="4">
                                            <p:txEl>
                                              <p:pRg st="4" end="4"/>
                                            </p:txEl>
                                          </p:spTgt>
                                        </p:tgtEl>
                                      </p:cBhvr>
                                    </p:animEffect>
                                    <p:set>
                                      <p:cBhvr>
                                        <p:cTn id="44" dur="1" fill="hold">
                                          <p:stCondLst>
                                            <p:cond delay="499"/>
                                          </p:stCondLst>
                                        </p:cTn>
                                        <p:tgtEl>
                                          <p:spTgt spid="4">
                                            <p:txEl>
                                              <p:pRg st="4" end="4"/>
                                            </p:txEl>
                                          </p:spTgt>
                                        </p:tgtEl>
                                        <p:attrNameLst>
                                          <p:attrName>style.visibility</p:attrName>
                                        </p:attrNameLst>
                                      </p:cBhvr>
                                      <p:to>
                                        <p:strVal val="hidden"/>
                                      </p:to>
                                    </p:set>
                                  </p:childTnLst>
                                </p:cTn>
                              </p:par>
                              <p:par>
                                <p:cTn id="45" presetID="16" presetClass="exit" presetSubtype="21" fill="hold" grpId="0" nodeType="withEffect">
                                  <p:stCondLst>
                                    <p:cond delay="0"/>
                                  </p:stCondLst>
                                  <p:childTnLst>
                                    <p:animEffect transition="out" filter="barn(inVertical)">
                                      <p:cBhvr>
                                        <p:cTn id="46" dur="500"/>
                                        <p:tgtEl>
                                          <p:spTgt spid="4">
                                            <p:txEl>
                                              <p:pRg st="5" end="5"/>
                                            </p:txEl>
                                          </p:spTgt>
                                        </p:tgtEl>
                                      </p:cBhvr>
                                    </p:animEffect>
                                    <p:set>
                                      <p:cBhvr>
                                        <p:cTn id="47" dur="1" fill="hold">
                                          <p:stCondLst>
                                            <p:cond delay="499"/>
                                          </p:stCondLst>
                                        </p:cTn>
                                        <p:tgtEl>
                                          <p:spTgt spid="4">
                                            <p:txEl>
                                              <p:pRg st="5" end="5"/>
                                            </p:txEl>
                                          </p:spTgt>
                                        </p:tgtEl>
                                        <p:attrNameLst>
                                          <p:attrName>style.visibility</p:attrName>
                                        </p:attrNameLst>
                                      </p:cBhvr>
                                      <p:to>
                                        <p:strVal val="hidden"/>
                                      </p:to>
                                    </p:set>
                                  </p:childTnLst>
                                </p:cTn>
                              </p:par>
                              <p:par>
                                <p:cTn id="48" presetID="16" presetClass="exit" presetSubtype="21" fill="hold" grpId="0" nodeType="withEffect">
                                  <p:stCondLst>
                                    <p:cond delay="0"/>
                                  </p:stCondLst>
                                  <p:childTnLst>
                                    <p:animEffect transition="out" filter="barn(inVertical)">
                                      <p:cBhvr>
                                        <p:cTn id="49" dur="500"/>
                                        <p:tgtEl>
                                          <p:spTgt spid="4">
                                            <p:bg/>
                                          </p:spTgt>
                                        </p:tgtEl>
                                      </p:cBhvr>
                                    </p:animEffect>
                                    <p:set>
                                      <p:cBhvr>
                                        <p:cTn id="50" dur="1" fill="hold">
                                          <p:stCondLst>
                                            <p:cond delay="499"/>
                                          </p:stCondLst>
                                        </p:cTn>
                                        <p:tgtEl>
                                          <p:spTgt spid="4">
                                            <p:bg/>
                                          </p:spTgt>
                                        </p:tgtEl>
                                        <p:attrNameLst>
                                          <p:attrName>style.visibility</p:attrName>
                                        </p:attrNameLst>
                                      </p:cBhvr>
                                      <p:to>
                                        <p:strVal val="hidden"/>
                                      </p:to>
                                    </p:set>
                                  </p:childTnLst>
                                </p:cTn>
                              </p:par>
                              <p:par>
                                <p:cTn id="51" presetID="16" presetClass="exit" presetSubtype="21" fill="hold" grpId="0" nodeType="withEffect">
                                  <p:stCondLst>
                                    <p:cond delay="0"/>
                                  </p:stCondLst>
                                  <p:childTnLst>
                                    <p:animEffect transition="out" filter="barn(inVertical)">
                                      <p:cBhvr>
                                        <p:cTn id="52" dur="500"/>
                                        <p:tgtEl>
                                          <p:spTgt spid="5"/>
                                        </p:tgtEl>
                                      </p:cBhvr>
                                    </p:animEffect>
                                    <p:set>
                                      <p:cBhvr>
                                        <p:cTn id="53" dur="1" fill="hold">
                                          <p:stCondLst>
                                            <p:cond delay="499"/>
                                          </p:stCondLst>
                                        </p:cTn>
                                        <p:tgtEl>
                                          <p:spTgt spid="5"/>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4" grpId="0" build="allAtOnce" animBg="1"/>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121015"/>
            <a:ext cx="939563" cy="1149815"/>
          </a:xfrm>
          <a:prstGeom prst="rect">
            <a:avLst/>
          </a:prstGeom>
        </p:spPr>
      </p:pic>
      <p:sp>
        <p:nvSpPr>
          <p:cNvPr id="8" name="Pentagon 7">
            <a:hlinkClick r:id="rId3" action="ppaction://hlinksldjump"/>
          </p:cNvPr>
          <p:cNvSpPr/>
          <p:nvPr/>
        </p:nvSpPr>
        <p:spPr>
          <a:xfrm flipH="1">
            <a:off x="8692657" y="5681941"/>
            <a:ext cx="3062514" cy="1001485"/>
          </a:xfrm>
          <a:prstGeom prst="homePlate">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srgbClr val="5B9BD5">
                    <a:lumMod val="75000"/>
                  </a:srgbClr>
                </a:solidFill>
                <a:effectLst/>
                <a:uLnTx/>
                <a:uFillTx/>
                <a:latin typeface="Tahoma" panose="020B0604030504040204" pitchFamily="34" charset="0"/>
                <a:ea typeface="Tahoma" panose="020B0604030504040204" pitchFamily="34" charset="0"/>
                <a:cs typeface="Tahoma" panose="020B0604030504040204" pitchFamily="34" charset="0"/>
              </a:rPr>
              <a:t>QUAY VỀ</a:t>
            </a:r>
            <a:endParaRPr kumimoji="0" lang="vi-VN" sz="3200" b="1" i="0" u="none" strike="noStrike" kern="1200" cap="none" spc="0" normalizeH="0" baseline="0" noProof="0" dirty="0">
              <a:ln>
                <a:noFill/>
              </a:ln>
              <a:solidFill>
                <a:srgbClr val="5B9BD5">
                  <a:lumMod val="75000"/>
                </a:srgbClr>
              </a:solidFill>
              <a:effectLst/>
              <a:uLnTx/>
              <a:uFillTx/>
              <a:latin typeface="Tahoma" panose="020B0604030504040204" pitchFamily="34" charset="0"/>
              <a:ea typeface="Tahoma" panose="020B0604030504040204" pitchFamily="34" charset="0"/>
              <a:cs typeface="Tahoma" panose="020B0604030504040204" pitchFamily="34" charset="0"/>
            </a:endParaRPr>
          </a:p>
        </p:txBody>
      </p:sp>
      <p:sp>
        <p:nvSpPr>
          <p:cNvPr id="2" name="Rectangle 1"/>
          <p:cNvSpPr/>
          <p:nvPr/>
        </p:nvSpPr>
        <p:spPr>
          <a:xfrm>
            <a:off x="822991" y="737927"/>
            <a:ext cx="10367977" cy="5548314"/>
          </a:xfrm>
          <a:prstGeom prst="rect">
            <a:avLst/>
          </a:prstGeom>
        </p:spPr>
        <p:txBody>
          <a:bodyPr wrap="square">
            <a:spAutoFit/>
          </a:bodyPr>
          <a:lstStyle/>
          <a:p>
            <a:pPr marL="514350" indent="-514350" algn="just">
              <a:lnSpc>
                <a:spcPct val="107000"/>
              </a:lnSpc>
              <a:spcBef>
                <a:spcPts val="300"/>
              </a:spcBef>
              <a:spcAft>
                <a:spcPts val="300"/>
              </a:spcAft>
              <a:buAutoNum type="alphaLcParenR"/>
            </a:pPr>
            <a:r>
              <a:rPr lang="en-US" sz="2800" dirty="0" err="1">
                <a:ea typeface="Calibri" panose="020F0502020204030204" pitchFamily="34" charset="0"/>
                <a:cs typeface="Times New Roman" panose="02020603050405020304" pitchFamily="18" charset="0"/>
              </a:rPr>
              <a:t>Các</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cây</a:t>
            </a:r>
            <a:r>
              <a:rPr lang="en-US" sz="2800" dirty="0">
                <a:ea typeface="Calibri" panose="020F0502020204030204" pitchFamily="34" charset="0"/>
                <a:cs typeface="Times New Roman" panose="02020603050405020304" pitchFamily="18" charset="0"/>
              </a:rPr>
              <a:t> ở </a:t>
            </a:r>
            <a:r>
              <a:rPr lang="en-US" sz="2800" dirty="0" err="1">
                <a:ea typeface="Calibri" panose="020F0502020204030204" pitchFamily="34" charset="0"/>
                <a:cs typeface="Times New Roman" panose="02020603050405020304" pitchFamily="18" charset="0"/>
              </a:rPr>
              <a:t>hai</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dòng</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khi</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được</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trồng</a:t>
            </a:r>
            <a:r>
              <a:rPr lang="en-US" sz="2800" dirty="0">
                <a:ea typeface="Calibri" panose="020F0502020204030204" pitchFamily="34" charset="0"/>
                <a:cs typeface="Times New Roman" panose="02020603050405020304" pitchFamily="18" charset="0"/>
              </a:rPr>
              <a:t> ở </a:t>
            </a:r>
            <a:r>
              <a:rPr lang="en-US" sz="2800" dirty="0" err="1">
                <a:ea typeface="Calibri" panose="020F0502020204030204" pitchFamily="34" charset="0"/>
                <a:cs typeface="Times New Roman" panose="02020603050405020304" pitchFamily="18" charset="0"/>
              </a:rPr>
              <a:t>cùng</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độ</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cao</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biểu</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hiện</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kiểu</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hình</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khác</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nhau</a:t>
            </a:r>
            <a:r>
              <a:rPr lang="en-US" sz="2800" dirty="0">
                <a:ea typeface="Calibri" panose="020F0502020204030204" pitchFamily="34" charset="0"/>
                <a:cs typeface="Times New Roman" panose="02020603050405020304" pitchFamily="18" charset="0"/>
              </a:rPr>
              <a:t>, do </a:t>
            </a:r>
            <a:r>
              <a:rPr lang="en-US" sz="2800" dirty="0" err="1">
                <a:ea typeface="Calibri" panose="020F0502020204030204" pitchFamily="34" charset="0"/>
                <a:cs typeface="Times New Roman" panose="02020603050405020304" pitchFamily="18" charset="0"/>
              </a:rPr>
              <a:t>các</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cây</a:t>
            </a:r>
            <a:r>
              <a:rPr lang="en-US" sz="2800" dirty="0">
                <a:ea typeface="Calibri" panose="020F0502020204030204" pitchFamily="34" charset="0"/>
                <a:cs typeface="Times New Roman" panose="02020603050405020304" pitchFamily="18" charset="0"/>
              </a:rPr>
              <a:t> ở </a:t>
            </a:r>
            <a:r>
              <a:rPr lang="en-US" sz="2800" dirty="0" err="1">
                <a:ea typeface="Calibri" panose="020F0502020204030204" pitchFamily="34" charset="0"/>
                <a:cs typeface="Times New Roman" panose="02020603050405020304" pitchFamily="18" charset="0"/>
              </a:rPr>
              <a:t>hai</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dòng</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mang</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kiểu</a:t>
            </a:r>
            <a:r>
              <a:rPr lang="en-US" sz="2800" dirty="0">
                <a:ea typeface="Calibri" panose="020F0502020204030204" pitchFamily="34" charset="0"/>
                <a:cs typeface="Times New Roman" panose="02020603050405020304" pitchFamily="18" charset="0"/>
              </a:rPr>
              <a:t> gene </a:t>
            </a:r>
            <a:r>
              <a:rPr lang="en-US" sz="2800" dirty="0" err="1">
                <a:ea typeface="Calibri" panose="020F0502020204030204" pitchFamily="34" charset="0"/>
                <a:cs typeface="Times New Roman" panose="02020603050405020304" pitchFamily="18" charset="0"/>
              </a:rPr>
              <a:t>khác</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nhau</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sẽ</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biểu</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hiện</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kiểu</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hình</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không</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giống</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nhau</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trong</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cùng</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điều</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kiện</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môi</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trường</a:t>
            </a:r>
            <a:r>
              <a:rPr lang="en-US" sz="2800" dirty="0">
                <a:ea typeface="Calibri" panose="020F0502020204030204" pitchFamily="34" charset="0"/>
                <a:cs typeface="Times New Roman" panose="02020603050405020304" pitchFamily="18" charset="0"/>
              </a:rPr>
              <a:t>.</a:t>
            </a:r>
          </a:p>
          <a:p>
            <a:pPr marL="514350" indent="-514350" algn="just">
              <a:lnSpc>
                <a:spcPct val="107000"/>
              </a:lnSpc>
              <a:spcBef>
                <a:spcPts val="300"/>
              </a:spcBef>
              <a:spcAft>
                <a:spcPts val="300"/>
              </a:spcAft>
              <a:buAutoNum type="alphaLcParenR"/>
            </a:pPr>
            <a:endParaRPr lang="en-US" sz="2800" dirty="0">
              <a:ea typeface="Calibri" panose="020F0502020204030204" pitchFamily="34" charset="0"/>
              <a:cs typeface="Times New Roman" panose="02020603050405020304" pitchFamily="18" charset="0"/>
            </a:endParaRPr>
          </a:p>
          <a:p>
            <a:pPr marL="514350" indent="-514350" algn="just">
              <a:lnSpc>
                <a:spcPct val="107000"/>
              </a:lnSpc>
              <a:spcBef>
                <a:spcPts val="300"/>
              </a:spcBef>
              <a:spcAft>
                <a:spcPts val="300"/>
              </a:spcAft>
              <a:buAutoNum type="alphaLcParenR"/>
            </a:pPr>
            <a:endParaRPr lang="en-US" sz="2800" dirty="0">
              <a:ea typeface="Calibri" panose="020F0502020204030204" pitchFamily="34" charset="0"/>
              <a:cs typeface="Times New Roman" panose="02020603050405020304" pitchFamily="18" charset="0"/>
            </a:endParaRPr>
          </a:p>
          <a:p>
            <a:pPr marL="514350" indent="-514350" algn="just">
              <a:lnSpc>
                <a:spcPct val="107000"/>
              </a:lnSpc>
              <a:spcBef>
                <a:spcPts val="300"/>
              </a:spcBef>
              <a:spcAft>
                <a:spcPts val="300"/>
              </a:spcAft>
              <a:buAutoNum type="alphaLcParenR"/>
            </a:pPr>
            <a:endParaRPr lang="en-US" sz="2800" dirty="0">
              <a:ea typeface="Calibri" panose="020F0502020204030204" pitchFamily="34" charset="0"/>
              <a:cs typeface="Times New Roman" panose="02020603050405020304" pitchFamily="18" charset="0"/>
            </a:endParaRPr>
          </a:p>
          <a:p>
            <a:pPr marL="514350" indent="-514350" algn="just">
              <a:lnSpc>
                <a:spcPct val="107000"/>
              </a:lnSpc>
              <a:spcBef>
                <a:spcPts val="300"/>
              </a:spcBef>
              <a:spcAft>
                <a:spcPts val="300"/>
              </a:spcAft>
              <a:buAutoNum type="alphaLcParenR"/>
            </a:pPr>
            <a:endParaRPr lang="en-US" sz="2800" dirty="0">
              <a:ea typeface="Calibri" panose="020F0502020204030204" pitchFamily="34" charset="0"/>
              <a:cs typeface="Times New Roman" panose="02020603050405020304" pitchFamily="18" charset="0"/>
            </a:endParaRPr>
          </a:p>
          <a:p>
            <a:pPr algn="just">
              <a:lnSpc>
                <a:spcPct val="107000"/>
              </a:lnSpc>
              <a:spcBef>
                <a:spcPts val="300"/>
              </a:spcBef>
              <a:spcAft>
                <a:spcPts val="300"/>
              </a:spcAft>
            </a:pPr>
            <a:r>
              <a:rPr lang="en-US" sz="2800" dirty="0">
                <a:ea typeface="Calibri" panose="020F0502020204030204" pitchFamily="34" charset="0"/>
                <a:cs typeface="Times New Roman" panose="02020603050405020304" pitchFamily="18" charset="0"/>
              </a:rPr>
              <a:t>b) </a:t>
            </a:r>
            <a:r>
              <a:rPr lang="en-US" sz="2800" dirty="0" err="1">
                <a:ea typeface="Calibri" panose="020F0502020204030204" pitchFamily="34" charset="0"/>
                <a:cs typeface="Times New Roman" panose="02020603050405020304" pitchFamily="18" charset="0"/>
              </a:rPr>
              <a:t>Trường</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hợp</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khi</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thay</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đổi</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độ</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cao</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nhưng</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kiểu</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hình</a:t>
            </a:r>
            <a:r>
              <a:rPr lang="en-US" sz="2800" dirty="0">
                <a:ea typeface="Calibri" panose="020F0502020204030204" pitchFamily="34" charset="0"/>
                <a:cs typeface="Times New Roman" panose="02020603050405020304" pitchFamily="18" charset="0"/>
              </a:rPr>
              <a:t> ở </a:t>
            </a:r>
            <a:r>
              <a:rPr lang="en-US" sz="2800" dirty="0" err="1">
                <a:ea typeface="Calibri" panose="020F0502020204030204" pitchFamily="34" charset="0"/>
                <a:cs typeface="Times New Roman" panose="02020603050405020304" pitchFamily="18" charset="0"/>
              </a:rPr>
              <a:t>mỗi</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dòng</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không</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thay</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đổi</a:t>
            </a:r>
            <a:r>
              <a:rPr lang="en-US" sz="2800" dirty="0">
                <a:ea typeface="Calibri" panose="020F0502020204030204" pitchFamily="34" charset="0"/>
                <a:cs typeface="Times New Roman" panose="02020603050405020304" pitchFamily="18" charset="0"/>
              </a:rPr>
              <a:t>, ta </a:t>
            </a:r>
            <a:r>
              <a:rPr lang="en-US" sz="2800" dirty="0" err="1">
                <a:ea typeface="Calibri" panose="020F0502020204030204" pitchFamily="34" charset="0"/>
                <a:cs typeface="Times New Roman" panose="02020603050405020304" pitchFamily="18" charset="0"/>
              </a:rPr>
              <a:t>có</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thể</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kết</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luận</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sự</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biểu</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hiện</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kiểu</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hình</a:t>
            </a:r>
            <a:r>
              <a:rPr lang="en-US" sz="2800" dirty="0">
                <a:ea typeface="Calibri" panose="020F0502020204030204" pitchFamily="34" charset="0"/>
                <a:cs typeface="Times New Roman" panose="02020603050405020304" pitchFamily="18" charset="0"/>
              </a:rPr>
              <a:t> ở </a:t>
            </a:r>
            <a:r>
              <a:rPr lang="en-US" sz="2800" dirty="0" err="1">
                <a:ea typeface="Calibri" panose="020F0502020204030204" pitchFamily="34" charset="0"/>
                <a:cs typeface="Times New Roman" panose="02020603050405020304" pitchFamily="18" charset="0"/>
              </a:rPr>
              <a:t>hai</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dòng</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cỏ</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thi</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phụ</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thuộc</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chủ</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yếu</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vào</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kiểu</a:t>
            </a:r>
            <a:r>
              <a:rPr lang="en-US" sz="2800" dirty="0">
                <a:ea typeface="Calibri" panose="020F0502020204030204" pitchFamily="34" charset="0"/>
                <a:cs typeface="Times New Roman" panose="02020603050405020304" pitchFamily="18" charset="0"/>
              </a:rPr>
              <a:t> gene.</a:t>
            </a:r>
          </a:p>
        </p:txBody>
      </p:sp>
      <p:sp>
        <p:nvSpPr>
          <p:cNvPr id="3" name="Rectangle 2"/>
          <p:cNvSpPr/>
          <p:nvPr/>
        </p:nvSpPr>
        <p:spPr>
          <a:xfrm>
            <a:off x="4753253" y="163020"/>
            <a:ext cx="2706190" cy="532903"/>
          </a:xfrm>
          <a:prstGeom prst="rect">
            <a:avLst/>
          </a:prstGeom>
        </p:spPr>
        <p:txBody>
          <a:bodyPr wrap="none">
            <a:spAutoFit/>
          </a:bodyPr>
          <a:lstStyle/>
          <a:p>
            <a:pPr algn="ctr">
              <a:lnSpc>
                <a:spcPct val="107000"/>
              </a:lnSpc>
              <a:spcBef>
                <a:spcPts val="300"/>
              </a:spcBef>
              <a:spcAft>
                <a:spcPts val="300"/>
              </a:spcAft>
            </a:pPr>
            <a:r>
              <a:rPr lang="en-US" sz="2800" b="1" dirty="0" err="1">
                <a:solidFill>
                  <a:srgbClr val="FF0000"/>
                </a:solidFill>
                <a:ea typeface="Calibri" panose="020F0502020204030204" pitchFamily="34" charset="0"/>
                <a:cs typeface="Times New Roman" panose="02020603050405020304" pitchFamily="18" charset="0"/>
              </a:rPr>
              <a:t>Câu</a:t>
            </a:r>
            <a:r>
              <a:rPr lang="en-US" sz="2800" b="1" dirty="0">
                <a:solidFill>
                  <a:srgbClr val="FF0000"/>
                </a:solidFill>
                <a:ea typeface="Calibri" panose="020F0502020204030204" pitchFamily="34" charset="0"/>
                <a:cs typeface="Times New Roman" panose="02020603050405020304" pitchFamily="18" charset="0"/>
              </a:rPr>
              <a:t> 2. (SGK/T84)</a:t>
            </a:r>
          </a:p>
        </p:txBody>
      </p:sp>
      <p:sp>
        <p:nvSpPr>
          <p:cNvPr id="6" name="Rectangle 5"/>
          <p:cNvSpPr/>
          <p:nvPr/>
        </p:nvSpPr>
        <p:spPr>
          <a:xfrm>
            <a:off x="774273" y="695923"/>
            <a:ext cx="10935195" cy="5969135"/>
          </a:xfrm>
          <a:prstGeom prst="rect">
            <a:avLst/>
          </a:prstGeom>
          <a:solidFill>
            <a:schemeClr val="bg1"/>
          </a:solidFill>
          <a:ln>
            <a:solidFill>
              <a:srgbClr val="FF0000"/>
            </a:solidFill>
          </a:ln>
        </p:spPr>
        <p:txBody>
          <a:bodyPr wrap="square">
            <a:spAutoFit/>
          </a:bodyPr>
          <a:lstStyle/>
          <a:p>
            <a:pPr algn="just">
              <a:lnSpc>
                <a:spcPct val="107000"/>
              </a:lnSpc>
              <a:spcBef>
                <a:spcPts val="300"/>
              </a:spcBef>
              <a:spcAft>
                <a:spcPts val="300"/>
              </a:spcAft>
            </a:pPr>
            <a:r>
              <a:rPr lang="en-US" sz="2600" dirty="0" err="1"/>
              <a:t>Một</a:t>
            </a:r>
            <a:r>
              <a:rPr lang="en-US" sz="2600" dirty="0"/>
              <a:t> </a:t>
            </a:r>
            <a:r>
              <a:rPr lang="en-US" sz="2600" dirty="0" err="1"/>
              <a:t>nhà</a:t>
            </a:r>
            <a:r>
              <a:rPr lang="en-US" sz="2600" dirty="0"/>
              <a:t> </a:t>
            </a:r>
            <a:r>
              <a:rPr lang="en-US" sz="2600" dirty="0" err="1"/>
              <a:t>khoa</a:t>
            </a:r>
            <a:r>
              <a:rPr lang="en-US" sz="2600" dirty="0"/>
              <a:t> </a:t>
            </a:r>
            <a:r>
              <a:rPr lang="en-US" sz="2600" dirty="0" err="1"/>
              <a:t>học</a:t>
            </a:r>
            <a:r>
              <a:rPr lang="en-US" sz="2600" dirty="0"/>
              <a:t> </a:t>
            </a:r>
            <a:r>
              <a:rPr lang="en-US" sz="2600" dirty="0" err="1"/>
              <a:t>đã</a:t>
            </a:r>
            <a:r>
              <a:rPr lang="en-US" sz="2600" dirty="0"/>
              <a:t> </a:t>
            </a:r>
            <a:r>
              <a:rPr lang="en-US" sz="2600" dirty="0" err="1"/>
              <a:t>trồng</a:t>
            </a:r>
            <a:r>
              <a:rPr lang="en-US" sz="2600" dirty="0"/>
              <a:t> </a:t>
            </a:r>
            <a:r>
              <a:rPr lang="en-US" sz="2600" dirty="0" err="1"/>
              <a:t>các</a:t>
            </a:r>
            <a:r>
              <a:rPr lang="en-US" sz="2600" dirty="0"/>
              <a:t> </a:t>
            </a:r>
            <a:r>
              <a:rPr lang="en-US" sz="2600" dirty="0" err="1"/>
              <a:t>cây</a:t>
            </a:r>
            <a:r>
              <a:rPr lang="en-US" sz="2600" dirty="0"/>
              <a:t> </a:t>
            </a:r>
            <a:r>
              <a:rPr lang="en-US" sz="2600" dirty="0" err="1"/>
              <a:t>cỏ</a:t>
            </a:r>
            <a:r>
              <a:rPr lang="en-US" sz="2600" dirty="0"/>
              <a:t> </a:t>
            </a:r>
            <a:r>
              <a:rPr lang="en-US" sz="2600" dirty="0" err="1"/>
              <a:t>thi</a:t>
            </a:r>
            <a:r>
              <a:rPr lang="en-US" sz="2600" dirty="0"/>
              <a:t> (</a:t>
            </a:r>
            <a:r>
              <a:rPr lang="en-US" sz="2600" dirty="0" err="1"/>
              <a:t>Achillea</a:t>
            </a:r>
            <a:r>
              <a:rPr lang="en-US" sz="2600" dirty="0"/>
              <a:t> </a:t>
            </a:r>
            <a:r>
              <a:rPr lang="en-US" sz="2600" dirty="0" err="1"/>
              <a:t>millefolium</a:t>
            </a:r>
            <a:r>
              <a:rPr lang="en-US" sz="2600" dirty="0"/>
              <a:t>) </a:t>
            </a:r>
            <a:r>
              <a:rPr lang="en-US" sz="2600" dirty="0" err="1"/>
              <a:t>thuộc</a:t>
            </a:r>
            <a:r>
              <a:rPr lang="en-US" sz="2600" dirty="0"/>
              <a:t> </a:t>
            </a:r>
            <a:r>
              <a:rPr lang="en-US" sz="2600" dirty="0" err="1"/>
              <a:t>hai</a:t>
            </a:r>
            <a:r>
              <a:rPr lang="en-US" sz="2600" dirty="0"/>
              <a:t> </a:t>
            </a:r>
            <a:r>
              <a:rPr lang="en-US" sz="2600" dirty="0" err="1"/>
              <a:t>dòng</a:t>
            </a:r>
            <a:r>
              <a:rPr lang="en-US" sz="2600" dirty="0"/>
              <a:t> </a:t>
            </a:r>
            <a:r>
              <a:rPr lang="en-US" sz="2600" dirty="0" err="1"/>
              <a:t>khác</a:t>
            </a:r>
            <a:r>
              <a:rPr lang="en-US" sz="2600" dirty="0"/>
              <a:t> </a:t>
            </a:r>
            <a:r>
              <a:rPr lang="en-US" sz="2600" dirty="0" err="1"/>
              <a:t>nhau</a:t>
            </a:r>
            <a:r>
              <a:rPr lang="en-US" sz="2600" dirty="0"/>
              <a:t> (</a:t>
            </a:r>
            <a:r>
              <a:rPr lang="en-US" sz="2600" dirty="0" err="1"/>
              <a:t>các</a:t>
            </a:r>
            <a:r>
              <a:rPr lang="en-US" sz="2600" dirty="0"/>
              <a:t> </a:t>
            </a:r>
            <a:r>
              <a:rPr lang="en-US" sz="2600" dirty="0" err="1"/>
              <a:t>cây</a:t>
            </a:r>
            <a:r>
              <a:rPr lang="en-US" sz="2600" dirty="0"/>
              <a:t> </a:t>
            </a:r>
            <a:r>
              <a:rPr lang="en-US" sz="2600" dirty="0" err="1"/>
              <a:t>cùng</a:t>
            </a:r>
            <a:r>
              <a:rPr lang="en-US" sz="2600" dirty="0"/>
              <a:t> </a:t>
            </a:r>
            <a:r>
              <a:rPr lang="en-US" sz="2600" dirty="0" err="1"/>
              <a:t>dòng</a:t>
            </a:r>
            <a:r>
              <a:rPr lang="en-US" sz="2600" dirty="0"/>
              <a:t> </a:t>
            </a:r>
            <a:r>
              <a:rPr lang="en-US" sz="2600" dirty="0" err="1"/>
              <a:t>có</a:t>
            </a:r>
            <a:r>
              <a:rPr lang="en-US" sz="2600" dirty="0"/>
              <a:t> </a:t>
            </a:r>
            <a:r>
              <a:rPr lang="en-US" sz="2600" dirty="0" err="1"/>
              <a:t>cùng</a:t>
            </a:r>
            <a:r>
              <a:rPr lang="en-US" sz="2600" dirty="0"/>
              <a:t> </a:t>
            </a:r>
            <a:r>
              <a:rPr lang="en-US" sz="2600" dirty="0" err="1"/>
              <a:t>kiểu</a:t>
            </a:r>
            <a:r>
              <a:rPr lang="en-US" sz="2600" dirty="0"/>
              <a:t> gene) ở </a:t>
            </a:r>
            <a:r>
              <a:rPr lang="en-US" sz="2600" dirty="0" err="1"/>
              <a:t>ba</a:t>
            </a:r>
            <a:r>
              <a:rPr lang="en-US" sz="2600" dirty="0"/>
              <a:t> </a:t>
            </a:r>
            <a:r>
              <a:rPr lang="en-US" sz="2600" dirty="0" err="1"/>
              <a:t>vùng</a:t>
            </a:r>
            <a:r>
              <a:rPr lang="en-US" sz="2600" dirty="0"/>
              <a:t> </a:t>
            </a:r>
            <a:r>
              <a:rPr lang="en-US" sz="2600" dirty="0" err="1"/>
              <a:t>có</a:t>
            </a:r>
            <a:r>
              <a:rPr lang="en-US" sz="2600" dirty="0"/>
              <a:t> </a:t>
            </a:r>
            <a:r>
              <a:rPr lang="en-US" sz="2600" dirty="0" err="1"/>
              <a:t>chiều</a:t>
            </a:r>
            <a:r>
              <a:rPr lang="en-US" sz="2600" dirty="0"/>
              <a:t> </a:t>
            </a:r>
            <a:r>
              <a:rPr lang="en-US" sz="2600" dirty="0" err="1"/>
              <a:t>cao</a:t>
            </a:r>
            <a:r>
              <a:rPr lang="en-US" sz="2600" dirty="0"/>
              <a:t> so </a:t>
            </a:r>
            <a:r>
              <a:rPr lang="en-US" sz="2600" dirty="0" err="1"/>
              <a:t>với</a:t>
            </a:r>
            <a:r>
              <a:rPr lang="en-US" sz="2600" dirty="0"/>
              <a:t> </a:t>
            </a:r>
            <a:r>
              <a:rPr lang="en-US" sz="2600" dirty="0" err="1"/>
              <a:t>mặt</a:t>
            </a:r>
            <a:r>
              <a:rPr lang="en-US" sz="2600" dirty="0"/>
              <a:t> </a:t>
            </a:r>
            <a:r>
              <a:rPr lang="en-US" sz="2600" dirty="0" err="1"/>
              <a:t>nước</a:t>
            </a:r>
            <a:r>
              <a:rPr lang="en-US" sz="2600" dirty="0"/>
              <a:t> </a:t>
            </a:r>
            <a:r>
              <a:rPr lang="en-US" sz="2600" dirty="0" err="1"/>
              <a:t>biển</a:t>
            </a:r>
            <a:r>
              <a:rPr lang="en-US" sz="2600" dirty="0"/>
              <a:t> </a:t>
            </a:r>
            <a:r>
              <a:rPr lang="en-US" sz="2600" dirty="0" err="1"/>
              <a:t>khác</a:t>
            </a:r>
            <a:r>
              <a:rPr lang="en-US" sz="2600" dirty="0"/>
              <a:t> </a:t>
            </a:r>
            <a:r>
              <a:rPr lang="en-US" sz="2600" dirty="0" err="1"/>
              <a:t>nhau</a:t>
            </a:r>
            <a:r>
              <a:rPr lang="en-US" sz="2600" dirty="0"/>
              <a:t>, </a:t>
            </a:r>
            <a:r>
              <a:rPr lang="en-US" sz="2600" dirty="0" err="1"/>
              <a:t>điều</a:t>
            </a:r>
            <a:r>
              <a:rPr lang="en-US" sz="2600" dirty="0"/>
              <a:t> </a:t>
            </a:r>
            <a:r>
              <a:rPr lang="en-US" sz="2600" dirty="0" err="1"/>
              <a:t>kiện</a:t>
            </a:r>
            <a:r>
              <a:rPr lang="en-US" sz="2600" dirty="0"/>
              <a:t> </a:t>
            </a:r>
            <a:r>
              <a:rPr lang="en-US" sz="2600" dirty="0" err="1"/>
              <a:t>chăm</a:t>
            </a:r>
            <a:r>
              <a:rPr lang="en-US" sz="2600" dirty="0"/>
              <a:t> </a:t>
            </a:r>
            <a:r>
              <a:rPr lang="en-US" sz="2600" dirty="0" err="1"/>
              <a:t>sóc</a:t>
            </a:r>
            <a:r>
              <a:rPr lang="en-US" sz="2600" dirty="0"/>
              <a:t> </a:t>
            </a:r>
            <a:r>
              <a:rPr lang="en-US" sz="2600" dirty="0" err="1"/>
              <a:t>như</a:t>
            </a:r>
            <a:r>
              <a:rPr lang="en-US" sz="2600" dirty="0"/>
              <a:t> </a:t>
            </a:r>
            <a:r>
              <a:rPr lang="en-US" sz="2600" dirty="0" err="1"/>
              <a:t>sau</a:t>
            </a:r>
            <a:r>
              <a:rPr lang="en-US" sz="2600" dirty="0"/>
              <a:t>. </a:t>
            </a:r>
            <a:r>
              <a:rPr lang="en-US" sz="2600" dirty="0" err="1"/>
              <a:t>Sau</a:t>
            </a:r>
            <a:r>
              <a:rPr lang="en-US" sz="2600" dirty="0"/>
              <a:t> </a:t>
            </a:r>
            <a:r>
              <a:rPr lang="en-US" sz="2600" dirty="0" err="1"/>
              <a:t>một</a:t>
            </a:r>
            <a:r>
              <a:rPr lang="en-US" sz="2600" dirty="0"/>
              <a:t> </a:t>
            </a:r>
            <a:r>
              <a:rPr lang="en-US" sz="2600" dirty="0" err="1"/>
              <a:t>thời</a:t>
            </a:r>
            <a:r>
              <a:rPr lang="en-US" sz="2600" dirty="0"/>
              <a:t> </a:t>
            </a:r>
            <a:r>
              <a:rPr lang="en-US" sz="2600" dirty="0" err="1"/>
              <a:t>gian</a:t>
            </a:r>
            <a:r>
              <a:rPr lang="en-US" sz="2600" dirty="0"/>
              <a:t>, </a:t>
            </a:r>
            <a:r>
              <a:rPr lang="en-US" sz="2600" dirty="0" err="1"/>
              <a:t>quan</a:t>
            </a:r>
            <a:r>
              <a:rPr lang="en-US" sz="2600" dirty="0"/>
              <a:t> </a:t>
            </a:r>
            <a:r>
              <a:rPr lang="en-US" sz="2600" dirty="0" err="1"/>
              <a:t>sát</a:t>
            </a:r>
            <a:r>
              <a:rPr lang="en-US" sz="2600" dirty="0"/>
              <a:t> </a:t>
            </a:r>
            <a:r>
              <a:rPr lang="en-US" sz="2600" dirty="0" err="1"/>
              <a:t>thấy</a:t>
            </a:r>
            <a:r>
              <a:rPr lang="en-US" sz="2600" dirty="0"/>
              <a:t> </a:t>
            </a:r>
            <a:r>
              <a:rPr lang="en-US" sz="2600" dirty="0" err="1"/>
              <a:t>kết</a:t>
            </a:r>
            <a:r>
              <a:rPr lang="en-US" sz="2600" dirty="0"/>
              <a:t> </a:t>
            </a:r>
            <a:r>
              <a:rPr lang="en-US" sz="2600" dirty="0" err="1"/>
              <a:t>quả</a:t>
            </a:r>
            <a:r>
              <a:rPr lang="en-US" sz="2600" dirty="0"/>
              <a:t> </a:t>
            </a:r>
            <a:r>
              <a:rPr lang="en-US" sz="2600" dirty="0" err="1"/>
              <a:t>như</a:t>
            </a:r>
            <a:r>
              <a:rPr lang="en-US" sz="2600" dirty="0"/>
              <a:t> </a:t>
            </a:r>
            <a:r>
              <a:rPr lang="en-US" sz="2600" dirty="0" err="1"/>
              <a:t>Hình</a:t>
            </a:r>
            <a:r>
              <a:rPr lang="en-US" sz="2600" dirty="0"/>
              <a:t> 1.</a:t>
            </a:r>
          </a:p>
          <a:p>
            <a:pPr algn="just">
              <a:lnSpc>
                <a:spcPct val="107000"/>
              </a:lnSpc>
              <a:spcBef>
                <a:spcPts val="300"/>
              </a:spcBef>
              <a:spcAft>
                <a:spcPts val="300"/>
              </a:spcAft>
            </a:pPr>
            <a:endParaRPr lang="en-US" sz="2600" b="1" dirty="0">
              <a:solidFill>
                <a:srgbClr val="FF0000"/>
              </a:solidFill>
              <a:ea typeface="Calibri" panose="020F0502020204030204" pitchFamily="34" charset="0"/>
              <a:cs typeface="Times New Roman" panose="02020603050405020304" pitchFamily="18" charset="0"/>
            </a:endParaRPr>
          </a:p>
          <a:p>
            <a:pPr algn="just">
              <a:lnSpc>
                <a:spcPct val="107000"/>
              </a:lnSpc>
              <a:spcBef>
                <a:spcPts val="300"/>
              </a:spcBef>
              <a:spcAft>
                <a:spcPts val="300"/>
              </a:spcAft>
            </a:pPr>
            <a:endParaRPr lang="en-US" sz="2600" b="1" dirty="0">
              <a:solidFill>
                <a:srgbClr val="FF0000"/>
              </a:solidFill>
              <a:ea typeface="Calibri" panose="020F0502020204030204" pitchFamily="34" charset="0"/>
              <a:cs typeface="Times New Roman" panose="02020603050405020304" pitchFamily="18" charset="0"/>
            </a:endParaRPr>
          </a:p>
          <a:p>
            <a:pPr algn="just">
              <a:lnSpc>
                <a:spcPct val="107000"/>
              </a:lnSpc>
              <a:spcBef>
                <a:spcPts val="300"/>
              </a:spcBef>
              <a:spcAft>
                <a:spcPts val="300"/>
              </a:spcAft>
            </a:pPr>
            <a:endParaRPr lang="en-US" sz="2600" b="1" dirty="0">
              <a:solidFill>
                <a:srgbClr val="FF0000"/>
              </a:solidFill>
              <a:ea typeface="Calibri" panose="020F0502020204030204" pitchFamily="34" charset="0"/>
              <a:cs typeface="Times New Roman" panose="02020603050405020304" pitchFamily="18" charset="0"/>
            </a:endParaRPr>
          </a:p>
          <a:p>
            <a:pPr algn="just">
              <a:lnSpc>
                <a:spcPct val="107000"/>
              </a:lnSpc>
              <a:spcBef>
                <a:spcPts val="300"/>
              </a:spcBef>
              <a:spcAft>
                <a:spcPts val="300"/>
              </a:spcAft>
            </a:pPr>
            <a:endParaRPr lang="en-US" sz="2600" b="1" dirty="0">
              <a:solidFill>
                <a:srgbClr val="FF0000"/>
              </a:solidFill>
              <a:ea typeface="Calibri" panose="020F0502020204030204" pitchFamily="34" charset="0"/>
              <a:cs typeface="Times New Roman" panose="02020603050405020304" pitchFamily="18" charset="0"/>
            </a:endParaRPr>
          </a:p>
          <a:p>
            <a:pPr algn="just">
              <a:lnSpc>
                <a:spcPct val="107000"/>
              </a:lnSpc>
              <a:spcBef>
                <a:spcPts val="300"/>
              </a:spcBef>
              <a:spcAft>
                <a:spcPts val="300"/>
              </a:spcAft>
            </a:pPr>
            <a:endParaRPr lang="en-US" sz="2600" b="1" dirty="0">
              <a:solidFill>
                <a:srgbClr val="FF0000"/>
              </a:solidFill>
              <a:ea typeface="Calibri" panose="020F0502020204030204" pitchFamily="34" charset="0"/>
              <a:cs typeface="Times New Roman" panose="02020603050405020304" pitchFamily="18" charset="0"/>
            </a:endParaRPr>
          </a:p>
          <a:p>
            <a:r>
              <a:rPr lang="en-US" sz="2600" dirty="0"/>
              <a:t>a) </a:t>
            </a:r>
            <a:r>
              <a:rPr lang="en-US" sz="2600" dirty="0" err="1"/>
              <a:t>Nhận</a:t>
            </a:r>
            <a:r>
              <a:rPr lang="en-US" sz="2600" dirty="0"/>
              <a:t> </a:t>
            </a:r>
            <a:r>
              <a:rPr lang="en-US" sz="2600" dirty="0" err="1"/>
              <a:t>xét</a:t>
            </a:r>
            <a:r>
              <a:rPr lang="en-US" sz="2600" dirty="0"/>
              <a:t> </a:t>
            </a:r>
            <a:r>
              <a:rPr lang="en-US" sz="2600" dirty="0" err="1"/>
              <a:t>và</a:t>
            </a:r>
            <a:r>
              <a:rPr lang="en-US" sz="2600" dirty="0"/>
              <a:t> </a:t>
            </a:r>
            <a:r>
              <a:rPr lang="en-US" sz="2600" dirty="0" err="1"/>
              <a:t>giải</a:t>
            </a:r>
            <a:r>
              <a:rPr lang="en-US" sz="2600" dirty="0"/>
              <a:t> </a:t>
            </a:r>
            <a:r>
              <a:rPr lang="en-US" sz="2600" dirty="0" err="1"/>
              <a:t>thích</a:t>
            </a:r>
            <a:r>
              <a:rPr lang="en-US" sz="2600" dirty="0"/>
              <a:t> </a:t>
            </a:r>
            <a:r>
              <a:rPr lang="en-US" sz="2600" dirty="0" err="1"/>
              <a:t>về</a:t>
            </a:r>
            <a:r>
              <a:rPr lang="en-US" sz="2600" dirty="0"/>
              <a:t> </a:t>
            </a:r>
            <a:r>
              <a:rPr lang="en-US" sz="2600" dirty="0" err="1"/>
              <a:t>sự</a:t>
            </a:r>
            <a:r>
              <a:rPr lang="en-US" sz="2600" dirty="0"/>
              <a:t> </a:t>
            </a:r>
            <a:r>
              <a:rPr lang="en-US" sz="2600" dirty="0" err="1"/>
              <a:t>biểu</a:t>
            </a:r>
            <a:r>
              <a:rPr lang="en-US" sz="2600" dirty="0"/>
              <a:t> </a:t>
            </a:r>
            <a:r>
              <a:rPr lang="en-US" sz="2600" dirty="0" err="1"/>
              <a:t>hiện</a:t>
            </a:r>
            <a:r>
              <a:rPr lang="en-US" sz="2600" dirty="0"/>
              <a:t> </a:t>
            </a:r>
            <a:r>
              <a:rPr lang="en-US" sz="2600" dirty="0" err="1"/>
              <a:t>kiểu</a:t>
            </a:r>
            <a:r>
              <a:rPr lang="en-US" sz="2600" dirty="0"/>
              <a:t> </a:t>
            </a:r>
            <a:r>
              <a:rPr lang="en-US" sz="2600" dirty="0" err="1"/>
              <a:t>hình</a:t>
            </a:r>
            <a:r>
              <a:rPr lang="en-US" sz="2600" dirty="0"/>
              <a:t> ở </a:t>
            </a:r>
            <a:r>
              <a:rPr lang="en-US" sz="2600" dirty="0" err="1"/>
              <a:t>mỗi</a:t>
            </a:r>
            <a:r>
              <a:rPr lang="en-US" sz="2600" dirty="0"/>
              <a:t> </a:t>
            </a:r>
            <a:r>
              <a:rPr lang="en-US" sz="2600" dirty="0" err="1"/>
              <a:t>dòng</a:t>
            </a:r>
            <a:r>
              <a:rPr lang="en-US" sz="2600" dirty="0"/>
              <a:t> </a:t>
            </a:r>
            <a:r>
              <a:rPr lang="en-US" sz="2600" dirty="0" err="1"/>
              <a:t>khi</a:t>
            </a:r>
            <a:r>
              <a:rPr lang="en-US" sz="2600" dirty="0"/>
              <a:t> </a:t>
            </a:r>
            <a:r>
              <a:rPr lang="en-US" sz="2600" dirty="0" err="1"/>
              <a:t>được</a:t>
            </a:r>
            <a:r>
              <a:rPr lang="en-US" sz="2600" dirty="0"/>
              <a:t> </a:t>
            </a:r>
            <a:r>
              <a:rPr lang="en-US" sz="2600" dirty="0" err="1"/>
              <a:t>trồng</a:t>
            </a:r>
            <a:r>
              <a:rPr lang="en-US" sz="2600" dirty="0"/>
              <a:t> ở </a:t>
            </a:r>
            <a:r>
              <a:rPr lang="en-US" sz="2600" dirty="0" err="1"/>
              <a:t>cùng</a:t>
            </a:r>
            <a:r>
              <a:rPr lang="en-US" sz="2600" dirty="0"/>
              <a:t> </a:t>
            </a:r>
            <a:r>
              <a:rPr lang="en-US" sz="2600" dirty="0" err="1"/>
              <a:t>độ</a:t>
            </a:r>
            <a:r>
              <a:rPr lang="en-US" sz="2600" dirty="0"/>
              <a:t> </a:t>
            </a:r>
            <a:r>
              <a:rPr lang="en-US" sz="2600" dirty="0" err="1"/>
              <a:t>cao</a:t>
            </a:r>
            <a:r>
              <a:rPr lang="en-US" sz="2600" dirty="0"/>
              <a:t>.</a:t>
            </a:r>
          </a:p>
          <a:p>
            <a:r>
              <a:rPr lang="en-US" sz="2600" dirty="0"/>
              <a:t>b) </a:t>
            </a:r>
            <a:r>
              <a:rPr lang="en-US" sz="2600" dirty="0" err="1"/>
              <a:t>Trường</a:t>
            </a:r>
            <a:r>
              <a:rPr lang="en-US" sz="2600" dirty="0"/>
              <a:t> </a:t>
            </a:r>
            <a:r>
              <a:rPr lang="en-US" sz="2600" dirty="0" err="1"/>
              <a:t>hợp</a:t>
            </a:r>
            <a:r>
              <a:rPr lang="en-US" sz="2600" dirty="0"/>
              <a:t> </a:t>
            </a:r>
            <a:r>
              <a:rPr lang="en-US" sz="2600" dirty="0" err="1"/>
              <a:t>khi</a:t>
            </a:r>
            <a:r>
              <a:rPr lang="en-US" sz="2600" dirty="0"/>
              <a:t> </a:t>
            </a:r>
            <a:r>
              <a:rPr lang="en-US" sz="2600" dirty="0" err="1"/>
              <a:t>thay</a:t>
            </a:r>
            <a:r>
              <a:rPr lang="en-US" sz="2600" dirty="0"/>
              <a:t> </a:t>
            </a:r>
            <a:r>
              <a:rPr lang="en-US" sz="2600" dirty="0" err="1"/>
              <a:t>đổi</a:t>
            </a:r>
            <a:r>
              <a:rPr lang="en-US" sz="2600" dirty="0"/>
              <a:t> </a:t>
            </a:r>
            <a:r>
              <a:rPr lang="en-US" sz="2600" dirty="0" err="1"/>
              <a:t>độ</a:t>
            </a:r>
            <a:r>
              <a:rPr lang="en-US" sz="2600" dirty="0"/>
              <a:t> </a:t>
            </a:r>
            <a:r>
              <a:rPr lang="en-US" sz="2600" dirty="0" err="1"/>
              <a:t>cao</a:t>
            </a:r>
            <a:r>
              <a:rPr lang="en-US" sz="2600" dirty="0"/>
              <a:t> </a:t>
            </a:r>
            <a:r>
              <a:rPr lang="en-US" sz="2600" dirty="0" err="1"/>
              <a:t>nhưng</a:t>
            </a:r>
            <a:r>
              <a:rPr lang="en-US" sz="2600" dirty="0"/>
              <a:t> </a:t>
            </a:r>
            <a:r>
              <a:rPr lang="en-US" sz="2600" dirty="0" err="1"/>
              <a:t>kiểu</a:t>
            </a:r>
            <a:r>
              <a:rPr lang="en-US" sz="2600" dirty="0"/>
              <a:t> </a:t>
            </a:r>
            <a:r>
              <a:rPr lang="en-US" sz="2600" dirty="0" err="1"/>
              <a:t>hình</a:t>
            </a:r>
            <a:r>
              <a:rPr lang="en-US" sz="2600" dirty="0"/>
              <a:t> ở </a:t>
            </a:r>
            <a:r>
              <a:rPr lang="en-US" sz="2600" dirty="0" err="1"/>
              <a:t>mỗi</a:t>
            </a:r>
            <a:r>
              <a:rPr lang="en-US" sz="2600" dirty="0"/>
              <a:t> </a:t>
            </a:r>
            <a:r>
              <a:rPr lang="en-US" sz="2600" dirty="0" err="1"/>
              <a:t>dòng</a:t>
            </a:r>
            <a:r>
              <a:rPr lang="en-US" sz="2600" dirty="0"/>
              <a:t> </a:t>
            </a:r>
            <a:r>
              <a:rPr lang="en-US" sz="2600" dirty="0" err="1"/>
              <a:t>không</a:t>
            </a:r>
            <a:r>
              <a:rPr lang="en-US" sz="2600" dirty="0"/>
              <a:t> </a:t>
            </a:r>
            <a:r>
              <a:rPr lang="en-US" sz="2600" dirty="0" err="1"/>
              <a:t>thay</a:t>
            </a:r>
            <a:r>
              <a:rPr lang="en-US" sz="2600" dirty="0"/>
              <a:t> </a:t>
            </a:r>
            <a:r>
              <a:rPr lang="en-US" sz="2600" dirty="0" err="1"/>
              <a:t>đổi</a:t>
            </a:r>
            <a:r>
              <a:rPr lang="en-US" sz="2600" dirty="0"/>
              <a:t>, ta </a:t>
            </a:r>
            <a:r>
              <a:rPr lang="en-US" sz="2600" dirty="0" err="1"/>
              <a:t>có</a:t>
            </a:r>
            <a:r>
              <a:rPr lang="en-US" sz="2600" dirty="0"/>
              <a:t> </a:t>
            </a:r>
            <a:r>
              <a:rPr lang="en-US" sz="2600" dirty="0" err="1"/>
              <a:t>thể</a:t>
            </a:r>
            <a:r>
              <a:rPr lang="en-US" sz="2600" dirty="0"/>
              <a:t> </a:t>
            </a:r>
            <a:r>
              <a:rPr lang="en-US" sz="2600" dirty="0" err="1"/>
              <a:t>kết</a:t>
            </a:r>
            <a:r>
              <a:rPr lang="en-US" sz="2600" dirty="0"/>
              <a:t> </a:t>
            </a:r>
            <a:r>
              <a:rPr lang="en-US" sz="2600" dirty="0" err="1"/>
              <a:t>luận</a:t>
            </a:r>
            <a:r>
              <a:rPr lang="en-US" sz="2600" dirty="0"/>
              <a:t> </a:t>
            </a:r>
            <a:r>
              <a:rPr lang="en-US" sz="2600" dirty="0" err="1"/>
              <a:t>được</a:t>
            </a:r>
            <a:r>
              <a:rPr lang="en-US" sz="2600" dirty="0"/>
              <a:t> </a:t>
            </a:r>
            <a:r>
              <a:rPr lang="en-US" sz="2600" dirty="0" err="1"/>
              <a:t>điều</a:t>
            </a:r>
            <a:r>
              <a:rPr lang="en-US" sz="2600" dirty="0"/>
              <a:t> </a:t>
            </a:r>
            <a:r>
              <a:rPr lang="en-US" sz="2600" dirty="0" err="1"/>
              <a:t>gì</a:t>
            </a:r>
            <a:r>
              <a:rPr lang="en-US" sz="2600" dirty="0"/>
              <a:t> </a:t>
            </a:r>
            <a:r>
              <a:rPr lang="en-US" sz="2600" dirty="0" err="1"/>
              <a:t>về</a:t>
            </a:r>
            <a:r>
              <a:rPr lang="en-US" sz="2600" dirty="0"/>
              <a:t> </a:t>
            </a:r>
            <a:r>
              <a:rPr lang="en-US" sz="2600" dirty="0" err="1"/>
              <a:t>sự</a:t>
            </a:r>
            <a:r>
              <a:rPr lang="en-US" sz="2600" dirty="0"/>
              <a:t> </a:t>
            </a:r>
            <a:r>
              <a:rPr lang="en-US" sz="2600" dirty="0" err="1"/>
              <a:t>biểu</a:t>
            </a:r>
            <a:r>
              <a:rPr lang="en-US" sz="2600" dirty="0"/>
              <a:t> </a:t>
            </a:r>
            <a:r>
              <a:rPr lang="en-US" sz="2600" dirty="0" err="1"/>
              <a:t>hiện</a:t>
            </a:r>
            <a:r>
              <a:rPr lang="en-US" sz="2600" dirty="0"/>
              <a:t> </a:t>
            </a:r>
            <a:r>
              <a:rPr lang="en-US" sz="2600" dirty="0" err="1"/>
              <a:t>kiểu</a:t>
            </a:r>
            <a:r>
              <a:rPr lang="en-US" sz="2600" dirty="0"/>
              <a:t> </a:t>
            </a:r>
            <a:r>
              <a:rPr lang="en-US" sz="2600" dirty="0" err="1"/>
              <a:t>hình</a:t>
            </a:r>
            <a:r>
              <a:rPr lang="en-US" sz="2600" dirty="0"/>
              <a:t> ở </a:t>
            </a:r>
            <a:r>
              <a:rPr lang="en-US" sz="2600" dirty="0" err="1"/>
              <a:t>hai</a:t>
            </a:r>
            <a:r>
              <a:rPr lang="en-US" sz="2600" dirty="0"/>
              <a:t> </a:t>
            </a:r>
            <a:r>
              <a:rPr lang="en-US" sz="2600" dirty="0" err="1"/>
              <a:t>dòng</a:t>
            </a:r>
            <a:r>
              <a:rPr lang="en-US" sz="2600" dirty="0"/>
              <a:t> </a:t>
            </a:r>
            <a:r>
              <a:rPr lang="en-US" sz="2600" dirty="0" err="1"/>
              <a:t>cỏ</a:t>
            </a:r>
            <a:r>
              <a:rPr lang="en-US" sz="2600" dirty="0"/>
              <a:t> </a:t>
            </a:r>
            <a:r>
              <a:rPr lang="en-US" sz="2600" dirty="0" err="1"/>
              <a:t>thi</a:t>
            </a:r>
            <a:r>
              <a:rPr lang="en-US" sz="2600" dirty="0"/>
              <a:t>?</a:t>
            </a:r>
            <a:endParaRPr lang="en-US" sz="2600" b="1" dirty="0">
              <a:solidFill>
                <a:srgbClr val="FF0000"/>
              </a:solidFill>
              <a:ea typeface="Calibri" panose="020F0502020204030204" pitchFamily="34" charset="0"/>
              <a:cs typeface="Times New Roman" panose="02020603050405020304" pitchFamily="18" charset="0"/>
            </a:endParaRPr>
          </a:p>
        </p:txBody>
      </p:sp>
      <p:pic>
        <p:nvPicPr>
          <p:cNvPr id="10" name="Picture 9" descr="Một nhà khoa học đã trồng các cây cỏ thi (Achillea millefolium) thuộc hai dòng khác  (ảnh 1)"/>
          <p:cNvPicPr/>
          <p:nvPr/>
        </p:nvPicPr>
        <p:blipFill>
          <a:blip r:embed="rId4">
            <a:extLst>
              <a:ext uri="{28A0092B-C50C-407E-A947-70E740481C1C}">
                <a14:useLocalDpi xmlns:a14="http://schemas.microsoft.com/office/drawing/2010/main" val="0"/>
              </a:ext>
            </a:extLst>
          </a:blip>
          <a:srcRect/>
          <a:stretch>
            <a:fillRect/>
          </a:stretch>
        </p:blipFill>
        <p:spPr bwMode="auto">
          <a:xfrm>
            <a:off x="3134548" y="2308477"/>
            <a:ext cx="5943600" cy="2541270"/>
          </a:xfrm>
          <a:prstGeom prst="rect">
            <a:avLst/>
          </a:prstGeom>
          <a:noFill/>
          <a:ln>
            <a:noFill/>
          </a:ln>
        </p:spPr>
      </p:pic>
    </p:spTree>
    <p:extLst>
      <p:ext uri="{BB962C8B-B14F-4D97-AF65-F5344CB8AC3E}">
        <p14:creationId xmlns:p14="http://schemas.microsoft.com/office/powerpoint/2010/main" val="92104435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500"/>
                                        <p:tgtEl>
                                          <p:spTgt spid="7"/>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nodeType="clickEffect">
                                  <p:stCondLst>
                                    <p:cond delay="0"/>
                                  </p:stCondLst>
                                  <p:childTnLst>
                                    <p:set>
                                      <p:cBhvr>
                                        <p:cTn id="11" dur="1" fill="hold">
                                          <p:stCondLst>
                                            <p:cond delay="0"/>
                                          </p:stCondLst>
                                        </p:cTn>
                                        <p:tgtEl>
                                          <p:spTgt spid="6">
                                            <p:txEl>
                                              <p:pRg st="0" end="0"/>
                                            </p:txEl>
                                          </p:spTgt>
                                        </p:tgtEl>
                                        <p:attrNameLst>
                                          <p:attrName>style.visibility</p:attrName>
                                        </p:attrNameLst>
                                      </p:cBhvr>
                                      <p:to>
                                        <p:strVal val="visible"/>
                                      </p:to>
                                    </p:set>
                                    <p:animEffect transition="in" filter="wipe(left)">
                                      <p:cBhvr>
                                        <p:cTn id="12" dur="500"/>
                                        <p:tgtEl>
                                          <p:spTgt spid="6">
                                            <p:txEl>
                                              <p:pRg st="0" end="0"/>
                                            </p:txEl>
                                          </p:spTgt>
                                        </p:tgtEl>
                                      </p:cBhvr>
                                    </p:animEffect>
                                  </p:childTnLst>
                                </p:cTn>
                              </p:par>
                              <p:par>
                                <p:cTn id="13" presetID="16" presetClass="entr" presetSubtype="21" fill="hold" nodeType="withEffect">
                                  <p:stCondLst>
                                    <p:cond delay="0"/>
                                  </p:stCondLst>
                                  <p:childTnLst>
                                    <p:set>
                                      <p:cBhvr>
                                        <p:cTn id="14" dur="1" fill="hold">
                                          <p:stCondLst>
                                            <p:cond delay="0"/>
                                          </p:stCondLst>
                                        </p:cTn>
                                        <p:tgtEl>
                                          <p:spTgt spid="10"/>
                                        </p:tgtEl>
                                        <p:attrNameLst>
                                          <p:attrName>style.visibility</p:attrName>
                                        </p:attrNameLst>
                                      </p:cBhvr>
                                      <p:to>
                                        <p:strVal val="visible"/>
                                      </p:to>
                                    </p:set>
                                    <p:animEffect transition="in" filter="barn(inVertical)">
                                      <p:cBhvr>
                                        <p:cTn id="15" dur="500"/>
                                        <p:tgtEl>
                                          <p:spTgt spid="10"/>
                                        </p:tgtEl>
                                      </p:cBhvr>
                                    </p:animEffect>
                                  </p:childTnLst>
                                </p:cTn>
                              </p:par>
                            </p:childTnLst>
                          </p:cTn>
                        </p:par>
                      </p:childTnLst>
                    </p:cTn>
                  </p:par>
                  <p:par>
                    <p:cTn id="16" fill="hold">
                      <p:stCondLst>
                        <p:cond delay="indefinite"/>
                      </p:stCondLst>
                      <p:childTnLst>
                        <p:par>
                          <p:cTn id="17" fill="hold">
                            <p:stCondLst>
                              <p:cond delay="0"/>
                            </p:stCondLst>
                            <p:childTnLst>
                              <p:par>
                                <p:cTn id="18" presetID="22" presetClass="entr" presetSubtype="8" fill="hold" nodeType="clickEffect">
                                  <p:stCondLst>
                                    <p:cond delay="0"/>
                                  </p:stCondLst>
                                  <p:childTnLst>
                                    <p:set>
                                      <p:cBhvr>
                                        <p:cTn id="19" dur="1" fill="hold">
                                          <p:stCondLst>
                                            <p:cond delay="0"/>
                                          </p:stCondLst>
                                        </p:cTn>
                                        <p:tgtEl>
                                          <p:spTgt spid="6">
                                            <p:txEl>
                                              <p:pRg st="6" end="6"/>
                                            </p:txEl>
                                          </p:spTgt>
                                        </p:tgtEl>
                                        <p:attrNameLst>
                                          <p:attrName>style.visibility</p:attrName>
                                        </p:attrNameLst>
                                      </p:cBhvr>
                                      <p:to>
                                        <p:strVal val="visible"/>
                                      </p:to>
                                    </p:set>
                                    <p:animEffect transition="in" filter="wipe(left)">
                                      <p:cBhvr>
                                        <p:cTn id="20" dur="500"/>
                                        <p:tgtEl>
                                          <p:spTgt spid="6">
                                            <p:txEl>
                                              <p:pRg st="6" end="6"/>
                                            </p:txEl>
                                          </p:spTgt>
                                        </p:tgtEl>
                                      </p:cBhvr>
                                    </p:animEffect>
                                  </p:childTnLst>
                                </p:cTn>
                              </p:par>
                            </p:childTnLst>
                          </p:cTn>
                        </p:par>
                      </p:childTnLst>
                    </p:cTn>
                  </p:par>
                  <p:par>
                    <p:cTn id="21" fill="hold">
                      <p:stCondLst>
                        <p:cond delay="indefinite"/>
                      </p:stCondLst>
                      <p:childTnLst>
                        <p:par>
                          <p:cTn id="22" fill="hold">
                            <p:stCondLst>
                              <p:cond delay="0"/>
                            </p:stCondLst>
                            <p:childTnLst>
                              <p:par>
                                <p:cTn id="23" presetID="22" presetClass="entr" presetSubtype="8" fill="hold" nodeType="clickEffect">
                                  <p:stCondLst>
                                    <p:cond delay="0"/>
                                  </p:stCondLst>
                                  <p:childTnLst>
                                    <p:set>
                                      <p:cBhvr>
                                        <p:cTn id="24" dur="1" fill="hold">
                                          <p:stCondLst>
                                            <p:cond delay="0"/>
                                          </p:stCondLst>
                                        </p:cTn>
                                        <p:tgtEl>
                                          <p:spTgt spid="6">
                                            <p:txEl>
                                              <p:pRg st="7" end="7"/>
                                            </p:txEl>
                                          </p:spTgt>
                                        </p:tgtEl>
                                        <p:attrNameLst>
                                          <p:attrName>style.visibility</p:attrName>
                                        </p:attrNameLst>
                                      </p:cBhvr>
                                      <p:to>
                                        <p:strVal val="visible"/>
                                      </p:to>
                                    </p:set>
                                    <p:animEffect transition="in" filter="wipe(left)">
                                      <p:cBhvr>
                                        <p:cTn id="25" dur="500"/>
                                        <p:tgtEl>
                                          <p:spTgt spid="6">
                                            <p:txEl>
                                              <p:pRg st="7" end="7"/>
                                            </p:txEl>
                                          </p:spTgt>
                                        </p:tgtEl>
                                      </p:cBhvr>
                                    </p:animEffect>
                                  </p:childTnLst>
                                </p:cTn>
                              </p:par>
                            </p:childTnLst>
                          </p:cTn>
                        </p:par>
                      </p:childTnLst>
                    </p:cTn>
                  </p:par>
                  <p:par>
                    <p:cTn id="26" fill="hold">
                      <p:stCondLst>
                        <p:cond delay="indefinite"/>
                      </p:stCondLst>
                      <p:childTnLst>
                        <p:par>
                          <p:cTn id="27" fill="hold">
                            <p:stCondLst>
                              <p:cond delay="0"/>
                            </p:stCondLst>
                            <p:childTnLst>
                              <p:par>
                                <p:cTn id="28" presetID="16" presetClass="exit" presetSubtype="21" fill="hold" grpId="0" nodeType="clickEffect">
                                  <p:stCondLst>
                                    <p:cond delay="0"/>
                                  </p:stCondLst>
                                  <p:childTnLst>
                                    <p:animEffect transition="out" filter="barn(inVertical)">
                                      <p:cBhvr>
                                        <p:cTn id="29" dur="500"/>
                                        <p:tgtEl>
                                          <p:spTgt spid="6">
                                            <p:txEl>
                                              <p:pRg st="0" end="0"/>
                                            </p:txEl>
                                          </p:spTgt>
                                        </p:tgtEl>
                                      </p:cBhvr>
                                    </p:animEffect>
                                    <p:set>
                                      <p:cBhvr>
                                        <p:cTn id="30" dur="1" fill="hold">
                                          <p:stCondLst>
                                            <p:cond delay="499"/>
                                          </p:stCondLst>
                                        </p:cTn>
                                        <p:tgtEl>
                                          <p:spTgt spid="6">
                                            <p:txEl>
                                              <p:pRg st="0" end="0"/>
                                            </p:txEl>
                                          </p:spTgt>
                                        </p:tgtEl>
                                        <p:attrNameLst>
                                          <p:attrName>style.visibility</p:attrName>
                                        </p:attrNameLst>
                                      </p:cBhvr>
                                      <p:to>
                                        <p:strVal val="hidden"/>
                                      </p:to>
                                    </p:set>
                                  </p:childTnLst>
                                </p:cTn>
                              </p:par>
                              <p:par>
                                <p:cTn id="31" presetID="16" presetClass="exit" presetSubtype="21" fill="hold" grpId="0" nodeType="withEffect">
                                  <p:stCondLst>
                                    <p:cond delay="0"/>
                                  </p:stCondLst>
                                  <p:childTnLst>
                                    <p:animEffect transition="out" filter="barn(inVertical)">
                                      <p:cBhvr>
                                        <p:cTn id="32" dur="500"/>
                                        <p:tgtEl>
                                          <p:spTgt spid="6">
                                            <p:txEl>
                                              <p:pRg st="6" end="6"/>
                                            </p:txEl>
                                          </p:spTgt>
                                        </p:tgtEl>
                                      </p:cBhvr>
                                    </p:animEffect>
                                    <p:set>
                                      <p:cBhvr>
                                        <p:cTn id="33" dur="1" fill="hold">
                                          <p:stCondLst>
                                            <p:cond delay="499"/>
                                          </p:stCondLst>
                                        </p:cTn>
                                        <p:tgtEl>
                                          <p:spTgt spid="6">
                                            <p:txEl>
                                              <p:pRg st="6" end="6"/>
                                            </p:txEl>
                                          </p:spTgt>
                                        </p:tgtEl>
                                        <p:attrNameLst>
                                          <p:attrName>style.visibility</p:attrName>
                                        </p:attrNameLst>
                                      </p:cBhvr>
                                      <p:to>
                                        <p:strVal val="hidden"/>
                                      </p:to>
                                    </p:set>
                                  </p:childTnLst>
                                </p:cTn>
                              </p:par>
                              <p:par>
                                <p:cTn id="34" presetID="16" presetClass="exit" presetSubtype="21" fill="hold" grpId="0" nodeType="withEffect">
                                  <p:stCondLst>
                                    <p:cond delay="0"/>
                                  </p:stCondLst>
                                  <p:childTnLst>
                                    <p:animEffect transition="out" filter="barn(inVertical)">
                                      <p:cBhvr>
                                        <p:cTn id="35" dur="500"/>
                                        <p:tgtEl>
                                          <p:spTgt spid="6">
                                            <p:txEl>
                                              <p:pRg st="7" end="7"/>
                                            </p:txEl>
                                          </p:spTgt>
                                        </p:tgtEl>
                                      </p:cBhvr>
                                    </p:animEffect>
                                    <p:set>
                                      <p:cBhvr>
                                        <p:cTn id="36" dur="1" fill="hold">
                                          <p:stCondLst>
                                            <p:cond delay="499"/>
                                          </p:stCondLst>
                                        </p:cTn>
                                        <p:tgtEl>
                                          <p:spTgt spid="6">
                                            <p:txEl>
                                              <p:pRg st="7" end="7"/>
                                            </p:txEl>
                                          </p:spTgt>
                                        </p:tgtEl>
                                        <p:attrNameLst>
                                          <p:attrName>style.visibility</p:attrName>
                                        </p:attrNameLst>
                                      </p:cBhvr>
                                      <p:to>
                                        <p:strVal val="hidden"/>
                                      </p:to>
                                    </p:set>
                                  </p:childTnLst>
                                </p:cTn>
                              </p:par>
                              <p:par>
                                <p:cTn id="37" presetID="16" presetClass="exit" presetSubtype="21" fill="hold" grpId="0" nodeType="withEffect">
                                  <p:stCondLst>
                                    <p:cond delay="0"/>
                                  </p:stCondLst>
                                  <p:childTnLst>
                                    <p:animEffect transition="out" filter="barn(inVertical)">
                                      <p:cBhvr>
                                        <p:cTn id="38" dur="500"/>
                                        <p:tgtEl>
                                          <p:spTgt spid="6">
                                            <p:bg/>
                                          </p:spTgt>
                                        </p:tgtEl>
                                      </p:cBhvr>
                                    </p:animEffect>
                                    <p:set>
                                      <p:cBhvr>
                                        <p:cTn id="39" dur="1" fill="hold">
                                          <p:stCondLst>
                                            <p:cond delay="499"/>
                                          </p:stCondLst>
                                        </p:cTn>
                                        <p:tgtEl>
                                          <p:spTgt spid="6">
                                            <p:bg/>
                                          </p:spTgt>
                                        </p:tgtEl>
                                        <p:attrNameLst>
                                          <p:attrName>style.visibility</p:attrName>
                                        </p:attrNameLst>
                                      </p:cBhvr>
                                      <p:to>
                                        <p:strVal val="hidden"/>
                                      </p:to>
                                    </p:set>
                                  </p:childTnLst>
                                </p:cTn>
                              </p:par>
                            </p:childTnLst>
                          </p:cTn>
                        </p:par>
                      </p:childTnLst>
                    </p:cTn>
                  </p:par>
                  <p:par>
                    <p:cTn id="40" fill="hold">
                      <p:stCondLst>
                        <p:cond delay="indefinite"/>
                      </p:stCondLst>
                      <p:childTnLst>
                        <p:par>
                          <p:cTn id="41" fill="hold">
                            <p:stCondLst>
                              <p:cond delay="0"/>
                            </p:stCondLst>
                            <p:childTnLst>
                              <p:par>
                                <p:cTn id="42" presetID="31" presetClass="entr" presetSubtype="0" fill="hold" nodeType="clickEffect">
                                  <p:stCondLst>
                                    <p:cond delay="0"/>
                                  </p:stCondLst>
                                  <p:childTnLst>
                                    <p:set>
                                      <p:cBhvr>
                                        <p:cTn id="43" dur="1" fill="hold">
                                          <p:stCondLst>
                                            <p:cond delay="0"/>
                                          </p:stCondLst>
                                        </p:cTn>
                                        <p:tgtEl>
                                          <p:spTgt spid="2">
                                            <p:txEl>
                                              <p:pRg st="0" end="0"/>
                                            </p:txEl>
                                          </p:spTgt>
                                        </p:tgtEl>
                                        <p:attrNameLst>
                                          <p:attrName>style.visibility</p:attrName>
                                        </p:attrNameLst>
                                      </p:cBhvr>
                                      <p:to>
                                        <p:strVal val="visible"/>
                                      </p:to>
                                    </p:set>
                                    <p:anim calcmode="lin" valueType="num">
                                      <p:cBhvr>
                                        <p:cTn id="44" dur="1000" fill="hold"/>
                                        <p:tgtEl>
                                          <p:spTgt spid="2">
                                            <p:txEl>
                                              <p:pRg st="0" end="0"/>
                                            </p:txEl>
                                          </p:spTgt>
                                        </p:tgtEl>
                                        <p:attrNameLst>
                                          <p:attrName>ppt_w</p:attrName>
                                        </p:attrNameLst>
                                      </p:cBhvr>
                                      <p:tavLst>
                                        <p:tav tm="0">
                                          <p:val>
                                            <p:fltVal val="0"/>
                                          </p:val>
                                        </p:tav>
                                        <p:tav tm="100000">
                                          <p:val>
                                            <p:strVal val="#ppt_w"/>
                                          </p:val>
                                        </p:tav>
                                      </p:tavLst>
                                    </p:anim>
                                    <p:anim calcmode="lin" valueType="num">
                                      <p:cBhvr>
                                        <p:cTn id="45" dur="1000" fill="hold"/>
                                        <p:tgtEl>
                                          <p:spTgt spid="2">
                                            <p:txEl>
                                              <p:pRg st="0" end="0"/>
                                            </p:txEl>
                                          </p:spTgt>
                                        </p:tgtEl>
                                        <p:attrNameLst>
                                          <p:attrName>ppt_h</p:attrName>
                                        </p:attrNameLst>
                                      </p:cBhvr>
                                      <p:tavLst>
                                        <p:tav tm="0">
                                          <p:val>
                                            <p:fltVal val="0"/>
                                          </p:val>
                                        </p:tav>
                                        <p:tav tm="100000">
                                          <p:val>
                                            <p:strVal val="#ppt_h"/>
                                          </p:val>
                                        </p:tav>
                                      </p:tavLst>
                                    </p:anim>
                                    <p:anim calcmode="lin" valueType="num">
                                      <p:cBhvr>
                                        <p:cTn id="46" dur="1000" fill="hold"/>
                                        <p:tgtEl>
                                          <p:spTgt spid="2">
                                            <p:txEl>
                                              <p:pRg st="0" end="0"/>
                                            </p:txEl>
                                          </p:spTgt>
                                        </p:tgtEl>
                                        <p:attrNameLst>
                                          <p:attrName>style.rotation</p:attrName>
                                        </p:attrNameLst>
                                      </p:cBhvr>
                                      <p:tavLst>
                                        <p:tav tm="0">
                                          <p:val>
                                            <p:fltVal val="90"/>
                                          </p:val>
                                        </p:tav>
                                        <p:tav tm="100000">
                                          <p:val>
                                            <p:fltVal val="0"/>
                                          </p:val>
                                        </p:tav>
                                      </p:tavLst>
                                    </p:anim>
                                    <p:animEffect transition="in" filter="fade">
                                      <p:cBhvr>
                                        <p:cTn id="47" dur="1000"/>
                                        <p:tgtEl>
                                          <p:spTgt spid="2">
                                            <p:txEl>
                                              <p:pRg st="0" end="0"/>
                                            </p:txEl>
                                          </p:spTgt>
                                        </p:tgtEl>
                                      </p:cBhvr>
                                    </p:animEffect>
                                  </p:childTnLst>
                                </p:cTn>
                              </p:par>
                            </p:childTnLst>
                          </p:cTn>
                        </p:par>
                      </p:childTnLst>
                    </p:cTn>
                  </p:par>
                  <p:par>
                    <p:cTn id="48" fill="hold">
                      <p:stCondLst>
                        <p:cond delay="indefinite"/>
                      </p:stCondLst>
                      <p:childTnLst>
                        <p:par>
                          <p:cTn id="49" fill="hold">
                            <p:stCondLst>
                              <p:cond delay="0"/>
                            </p:stCondLst>
                            <p:childTnLst>
                              <p:par>
                                <p:cTn id="50" presetID="31" presetClass="entr" presetSubtype="0" fill="hold" nodeType="clickEffect">
                                  <p:stCondLst>
                                    <p:cond delay="0"/>
                                  </p:stCondLst>
                                  <p:childTnLst>
                                    <p:set>
                                      <p:cBhvr>
                                        <p:cTn id="51" dur="1" fill="hold">
                                          <p:stCondLst>
                                            <p:cond delay="0"/>
                                          </p:stCondLst>
                                        </p:cTn>
                                        <p:tgtEl>
                                          <p:spTgt spid="2">
                                            <p:txEl>
                                              <p:pRg st="5" end="5"/>
                                            </p:txEl>
                                          </p:spTgt>
                                        </p:tgtEl>
                                        <p:attrNameLst>
                                          <p:attrName>style.visibility</p:attrName>
                                        </p:attrNameLst>
                                      </p:cBhvr>
                                      <p:to>
                                        <p:strVal val="visible"/>
                                      </p:to>
                                    </p:set>
                                    <p:anim calcmode="lin" valueType="num">
                                      <p:cBhvr>
                                        <p:cTn id="52" dur="1000" fill="hold"/>
                                        <p:tgtEl>
                                          <p:spTgt spid="2">
                                            <p:txEl>
                                              <p:pRg st="5" end="5"/>
                                            </p:txEl>
                                          </p:spTgt>
                                        </p:tgtEl>
                                        <p:attrNameLst>
                                          <p:attrName>ppt_w</p:attrName>
                                        </p:attrNameLst>
                                      </p:cBhvr>
                                      <p:tavLst>
                                        <p:tav tm="0">
                                          <p:val>
                                            <p:fltVal val="0"/>
                                          </p:val>
                                        </p:tav>
                                        <p:tav tm="100000">
                                          <p:val>
                                            <p:strVal val="#ppt_w"/>
                                          </p:val>
                                        </p:tav>
                                      </p:tavLst>
                                    </p:anim>
                                    <p:anim calcmode="lin" valueType="num">
                                      <p:cBhvr>
                                        <p:cTn id="53" dur="1000" fill="hold"/>
                                        <p:tgtEl>
                                          <p:spTgt spid="2">
                                            <p:txEl>
                                              <p:pRg st="5" end="5"/>
                                            </p:txEl>
                                          </p:spTgt>
                                        </p:tgtEl>
                                        <p:attrNameLst>
                                          <p:attrName>ppt_h</p:attrName>
                                        </p:attrNameLst>
                                      </p:cBhvr>
                                      <p:tavLst>
                                        <p:tav tm="0">
                                          <p:val>
                                            <p:fltVal val="0"/>
                                          </p:val>
                                        </p:tav>
                                        <p:tav tm="100000">
                                          <p:val>
                                            <p:strVal val="#ppt_h"/>
                                          </p:val>
                                        </p:tav>
                                      </p:tavLst>
                                    </p:anim>
                                    <p:anim calcmode="lin" valueType="num">
                                      <p:cBhvr>
                                        <p:cTn id="54" dur="1000" fill="hold"/>
                                        <p:tgtEl>
                                          <p:spTgt spid="2">
                                            <p:txEl>
                                              <p:pRg st="5" end="5"/>
                                            </p:txEl>
                                          </p:spTgt>
                                        </p:tgtEl>
                                        <p:attrNameLst>
                                          <p:attrName>style.rotation</p:attrName>
                                        </p:attrNameLst>
                                      </p:cBhvr>
                                      <p:tavLst>
                                        <p:tav tm="0">
                                          <p:val>
                                            <p:fltVal val="90"/>
                                          </p:val>
                                        </p:tav>
                                        <p:tav tm="100000">
                                          <p:val>
                                            <p:fltVal val="0"/>
                                          </p:val>
                                        </p:tav>
                                      </p:tavLst>
                                    </p:anim>
                                    <p:animEffect transition="in" filter="fade">
                                      <p:cBhvr>
                                        <p:cTn id="55" dur="1000"/>
                                        <p:tgtEl>
                                          <p:spTgt spid="2">
                                            <p:txEl>
                                              <p:pRg st="5" end="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build="allAtOnce" animBg="1"/>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289135" y="123683"/>
            <a:ext cx="877514" cy="1073881"/>
          </a:xfrm>
          <a:prstGeom prst="rect">
            <a:avLst/>
          </a:prstGeom>
        </p:spPr>
      </p:pic>
      <p:sp>
        <p:nvSpPr>
          <p:cNvPr id="8" name="Pentagon 7">
            <a:hlinkClick r:id="rId3" action="ppaction://hlinksldjump"/>
          </p:cNvPr>
          <p:cNvSpPr/>
          <p:nvPr/>
        </p:nvSpPr>
        <p:spPr>
          <a:xfrm flipH="1">
            <a:off x="8911772" y="5617029"/>
            <a:ext cx="3062514" cy="1001485"/>
          </a:xfrm>
          <a:prstGeom prst="homePlate">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srgbClr val="5B9BD5">
                    <a:lumMod val="75000"/>
                  </a:srgbClr>
                </a:solidFill>
                <a:effectLst/>
                <a:uLnTx/>
                <a:uFillTx/>
                <a:latin typeface="Tahoma" panose="020B0604030504040204" pitchFamily="34" charset="0"/>
                <a:ea typeface="Tahoma" panose="020B0604030504040204" pitchFamily="34" charset="0"/>
                <a:cs typeface="Tahoma" panose="020B0604030504040204" pitchFamily="34" charset="0"/>
              </a:rPr>
              <a:t>QUAY VỀ</a:t>
            </a:r>
            <a:endParaRPr kumimoji="0" lang="vi-VN" sz="3200" b="1" i="0" u="none" strike="noStrike" kern="1200" cap="none" spc="0" normalizeH="0" baseline="0" noProof="0" dirty="0">
              <a:ln>
                <a:noFill/>
              </a:ln>
              <a:solidFill>
                <a:srgbClr val="5B9BD5">
                  <a:lumMod val="75000"/>
                </a:srgbClr>
              </a:solidFill>
              <a:effectLst/>
              <a:uLnTx/>
              <a:uFillTx/>
              <a:latin typeface="Tahoma" panose="020B0604030504040204" pitchFamily="34" charset="0"/>
              <a:ea typeface="Tahoma" panose="020B0604030504040204" pitchFamily="34" charset="0"/>
              <a:cs typeface="Tahoma" panose="020B0604030504040204" pitchFamily="34" charset="0"/>
            </a:endParaRPr>
          </a:p>
        </p:txBody>
      </p:sp>
      <p:sp>
        <p:nvSpPr>
          <p:cNvPr id="2" name="Rectangle 1"/>
          <p:cNvSpPr/>
          <p:nvPr/>
        </p:nvSpPr>
        <p:spPr>
          <a:xfrm>
            <a:off x="1166649" y="455196"/>
            <a:ext cx="10135217" cy="4318490"/>
          </a:xfrm>
          <a:prstGeom prst="rect">
            <a:avLst/>
          </a:prstGeom>
        </p:spPr>
        <p:txBody>
          <a:bodyPr wrap="square">
            <a:spAutoFit/>
          </a:bodyPr>
          <a:lstStyle/>
          <a:p>
            <a:pPr algn="ctr">
              <a:lnSpc>
                <a:spcPct val="107000"/>
              </a:lnSpc>
              <a:spcBef>
                <a:spcPts val="300"/>
              </a:spcBef>
              <a:spcAft>
                <a:spcPts val="300"/>
              </a:spcAft>
            </a:pPr>
            <a:endParaRPr lang="en-US" sz="2800" b="1" dirty="0">
              <a:solidFill>
                <a:srgbClr val="FF0000"/>
              </a:solidFill>
              <a:ea typeface="Calibri" panose="020F0502020204030204" pitchFamily="34" charset="0"/>
              <a:cs typeface="Times New Roman" panose="02020603050405020304" pitchFamily="18" charset="0"/>
            </a:endParaRPr>
          </a:p>
          <a:p>
            <a:pPr algn="just">
              <a:lnSpc>
                <a:spcPct val="107000"/>
              </a:lnSpc>
              <a:spcBef>
                <a:spcPts val="300"/>
              </a:spcBef>
              <a:spcAft>
                <a:spcPts val="300"/>
              </a:spcAft>
            </a:pPr>
            <a:r>
              <a:rPr lang="en-US" sz="2800" dirty="0" err="1">
                <a:ea typeface="Calibri" panose="020F0502020204030204" pitchFamily="34" charset="0"/>
                <a:cs typeface="Times New Roman" panose="02020603050405020304" pitchFamily="18" charset="0"/>
              </a:rPr>
              <a:t>Sự</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phát</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triển</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bình</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thường</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của</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thai</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nhi</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ngoài</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phụ</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thuộc</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vào</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hệ</a:t>
            </a:r>
            <a:r>
              <a:rPr lang="en-US" sz="2800" dirty="0">
                <a:ea typeface="Calibri" panose="020F0502020204030204" pitchFamily="34" charset="0"/>
                <a:cs typeface="Times New Roman" panose="02020603050405020304" pitchFamily="18" charset="0"/>
              </a:rPr>
              <a:t> gene </a:t>
            </a:r>
            <a:r>
              <a:rPr lang="en-US" sz="2800" dirty="0" err="1">
                <a:ea typeface="Calibri" panose="020F0502020204030204" pitchFamily="34" charset="0"/>
                <a:cs typeface="Times New Roman" panose="02020603050405020304" pitchFamily="18" charset="0"/>
              </a:rPr>
              <a:t>còn</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chịu</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ảnh</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hưởng</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bởi</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điều</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kiện</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môi</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trường</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Nếu</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trong</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quá</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trình</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mang</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thai</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mà</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người</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mẹ</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sử</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dụng</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các</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loại</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chất</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kích</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thích</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rượu</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bia</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thuốc</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lá</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sống</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trong</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môi</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trường</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có</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nhiều</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chất</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độc</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hại</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hoặc</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căng</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thẳng</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quá</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độ</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sẽ</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ảnh</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hưởng</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đến</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sự</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phát</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triển</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của</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thai</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nhi</a:t>
            </a:r>
            <a:r>
              <a:rPr lang="en-US" sz="2800" dirty="0">
                <a:ea typeface="Calibri" panose="020F0502020204030204" pitchFamily="34" charset="0"/>
                <a:cs typeface="Times New Roman" panose="02020603050405020304" pitchFamily="18" charset="0"/>
              </a:rPr>
              <a:t>. Do </a:t>
            </a:r>
            <a:r>
              <a:rPr lang="en-US" sz="2800" dirty="0" err="1">
                <a:ea typeface="Calibri" panose="020F0502020204030204" pitchFamily="34" charset="0"/>
                <a:cs typeface="Times New Roman" panose="02020603050405020304" pitchFamily="18" charset="0"/>
              </a:rPr>
              <a:t>đó</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trong</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quá</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trình</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mang</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thai</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phụ</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nữ</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cần</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được</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đảm</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bảo</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nhu</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câu</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về</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các</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chất</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dinh</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dưỡng</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điều</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kiện</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môi</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trường</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sống</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lành</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mạnh</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và</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tránh</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sự</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căng</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thẳng</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tinh</a:t>
            </a:r>
            <a:r>
              <a:rPr lang="en-US" sz="2800" dirty="0">
                <a:ea typeface="Calibri" panose="020F0502020204030204" pitchFamily="34" charset="0"/>
                <a:cs typeface="Times New Roman" panose="02020603050405020304" pitchFamily="18" charset="0"/>
              </a:rPr>
              <a:t> </a:t>
            </a:r>
            <a:r>
              <a:rPr lang="en-US" sz="2800" dirty="0" err="1">
                <a:ea typeface="Calibri" panose="020F0502020204030204" pitchFamily="34" charset="0"/>
                <a:cs typeface="Times New Roman" panose="02020603050405020304" pitchFamily="18" charset="0"/>
              </a:rPr>
              <a:t>thần</a:t>
            </a:r>
            <a:r>
              <a:rPr lang="en-US" sz="2800" dirty="0">
                <a:ea typeface="Calibri" panose="020F0502020204030204" pitchFamily="34" charset="0"/>
                <a:cs typeface="Times New Roman" panose="02020603050405020304" pitchFamily="18" charset="0"/>
              </a:rPr>
              <a:t>.</a:t>
            </a:r>
          </a:p>
        </p:txBody>
      </p:sp>
      <p:sp>
        <p:nvSpPr>
          <p:cNvPr id="3" name="Rectangle 2"/>
          <p:cNvSpPr/>
          <p:nvPr/>
        </p:nvSpPr>
        <p:spPr>
          <a:xfrm>
            <a:off x="4395244" y="491243"/>
            <a:ext cx="2706190" cy="532903"/>
          </a:xfrm>
          <a:prstGeom prst="rect">
            <a:avLst/>
          </a:prstGeom>
        </p:spPr>
        <p:txBody>
          <a:bodyPr wrap="none">
            <a:spAutoFit/>
          </a:bodyPr>
          <a:lstStyle/>
          <a:p>
            <a:pPr algn="ctr">
              <a:lnSpc>
                <a:spcPct val="107000"/>
              </a:lnSpc>
              <a:spcBef>
                <a:spcPts val="300"/>
              </a:spcBef>
              <a:spcAft>
                <a:spcPts val="300"/>
              </a:spcAft>
            </a:pPr>
            <a:r>
              <a:rPr lang="en-US" sz="2800" b="1" dirty="0" err="1">
                <a:solidFill>
                  <a:srgbClr val="FF0000"/>
                </a:solidFill>
                <a:ea typeface="Calibri" panose="020F0502020204030204" pitchFamily="34" charset="0"/>
                <a:cs typeface="Times New Roman" panose="02020603050405020304" pitchFamily="18" charset="0"/>
              </a:rPr>
              <a:t>Câu</a:t>
            </a:r>
            <a:r>
              <a:rPr lang="en-US" sz="2800" b="1" dirty="0">
                <a:solidFill>
                  <a:srgbClr val="FF0000"/>
                </a:solidFill>
                <a:ea typeface="Calibri" panose="020F0502020204030204" pitchFamily="34" charset="0"/>
                <a:cs typeface="Times New Roman" panose="02020603050405020304" pitchFamily="18" charset="0"/>
              </a:rPr>
              <a:t> 3. (SGK/T85)</a:t>
            </a:r>
          </a:p>
        </p:txBody>
      </p:sp>
      <p:sp>
        <p:nvSpPr>
          <p:cNvPr id="4" name="Rectangle 3"/>
          <p:cNvSpPr/>
          <p:nvPr/>
        </p:nvSpPr>
        <p:spPr>
          <a:xfrm>
            <a:off x="1166649" y="1115280"/>
            <a:ext cx="10135217" cy="369775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Rectangle 4"/>
          <p:cNvSpPr/>
          <p:nvPr/>
        </p:nvSpPr>
        <p:spPr>
          <a:xfrm>
            <a:off x="1166649" y="1102845"/>
            <a:ext cx="10135217" cy="1936428"/>
          </a:xfrm>
          <a:prstGeom prst="rect">
            <a:avLst/>
          </a:prstGeom>
          <a:solidFill>
            <a:schemeClr val="bg1"/>
          </a:solidFill>
          <a:ln>
            <a:solidFill>
              <a:srgbClr val="FF0000"/>
            </a:solidFill>
          </a:ln>
        </p:spPr>
        <p:txBody>
          <a:bodyPr wrap="square">
            <a:spAutoFit/>
          </a:bodyPr>
          <a:lstStyle/>
          <a:p>
            <a:pPr algn="just">
              <a:lnSpc>
                <a:spcPct val="107000"/>
              </a:lnSpc>
              <a:spcBef>
                <a:spcPts val="300"/>
              </a:spcBef>
              <a:spcAft>
                <a:spcPts val="300"/>
              </a:spcAft>
            </a:pPr>
            <a:r>
              <a:rPr lang="vi-VN" sz="2800" dirty="0">
                <a:latin typeface="Calibri" panose="020F0502020204030204" pitchFamily="34" charset="0"/>
                <a:ea typeface="Calibri" panose="020F0502020204030204" pitchFamily="34" charset="0"/>
                <a:cs typeface="Calibri" panose="020F0502020204030204" pitchFamily="34" charset="0"/>
              </a:rPr>
              <a:t>Dựa vào hiểu biết về mối quan hệ giữa kiểu gene – kiểu hình – môi trường, hãy giải thích cơ sở cho việc cần đảm bảo môi trường sống lành mạnh và sức khoẻ tinh thần tốt cho phụ nữ trong giai đoạn mang thai.</a:t>
            </a:r>
            <a:endParaRPr lang="en-US" sz="2800" b="1" dirty="0">
              <a:solidFill>
                <a:srgbClr val="FF0000"/>
              </a:solidFill>
              <a:latin typeface="Calibri" panose="020F0502020204030204" pitchFamily="34" charset="0"/>
              <a:ea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332021689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500"/>
                                        <p:tgtEl>
                                          <p:spTgt spid="7"/>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nodeType="clickEffect">
                                  <p:stCondLst>
                                    <p:cond delay="0"/>
                                  </p:stCondLst>
                                  <p:childTnLst>
                                    <p:set>
                                      <p:cBhvr>
                                        <p:cTn id="11" dur="1" fill="hold">
                                          <p:stCondLst>
                                            <p:cond delay="0"/>
                                          </p:stCondLst>
                                        </p:cTn>
                                        <p:tgtEl>
                                          <p:spTgt spid="5">
                                            <p:txEl>
                                              <p:pRg st="0" end="0"/>
                                            </p:txEl>
                                          </p:spTgt>
                                        </p:tgtEl>
                                        <p:attrNameLst>
                                          <p:attrName>style.visibility</p:attrName>
                                        </p:attrNameLst>
                                      </p:cBhvr>
                                      <p:to>
                                        <p:strVal val="visible"/>
                                      </p:to>
                                    </p:set>
                                    <p:animEffect transition="in" filter="wipe(left)">
                                      <p:cBhvr>
                                        <p:cTn id="12" dur="500"/>
                                        <p:tgtEl>
                                          <p:spTgt spid="5">
                                            <p:txEl>
                                              <p:pRg st="0" end="0"/>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6" presetClass="entr" presetSubtype="16" fill="hold" nodeType="clickEffect">
                                  <p:stCondLst>
                                    <p:cond delay="0"/>
                                  </p:stCondLst>
                                  <p:childTnLst>
                                    <p:set>
                                      <p:cBhvr>
                                        <p:cTn id="16" dur="1" fill="hold">
                                          <p:stCondLst>
                                            <p:cond delay="0"/>
                                          </p:stCondLst>
                                        </p:cTn>
                                        <p:tgtEl>
                                          <p:spTgt spid="2">
                                            <p:txEl>
                                              <p:pRg st="1" end="1"/>
                                            </p:txEl>
                                          </p:spTgt>
                                        </p:tgtEl>
                                        <p:attrNameLst>
                                          <p:attrName>style.visibility</p:attrName>
                                        </p:attrNameLst>
                                      </p:cBhvr>
                                      <p:to>
                                        <p:strVal val="visible"/>
                                      </p:to>
                                    </p:set>
                                    <p:animEffect transition="in" filter="circle(in)">
                                      <p:cBhvr>
                                        <p:cTn id="17" dur="500"/>
                                        <p:tgtEl>
                                          <p:spTgt spid="2">
                                            <p:txEl>
                                              <p:pRg st="1" end="1"/>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16" presetClass="exit" presetSubtype="21" fill="hold" grpId="0" nodeType="clickEffect">
                                  <p:stCondLst>
                                    <p:cond delay="0"/>
                                  </p:stCondLst>
                                  <p:childTnLst>
                                    <p:animEffect transition="out" filter="barn(inVertical)">
                                      <p:cBhvr>
                                        <p:cTn id="21" dur="500"/>
                                        <p:tgtEl>
                                          <p:spTgt spid="5">
                                            <p:txEl>
                                              <p:pRg st="0" end="0"/>
                                            </p:txEl>
                                          </p:spTgt>
                                        </p:tgtEl>
                                      </p:cBhvr>
                                    </p:animEffect>
                                    <p:set>
                                      <p:cBhvr>
                                        <p:cTn id="22" dur="1" fill="hold">
                                          <p:stCondLst>
                                            <p:cond delay="499"/>
                                          </p:stCondLst>
                                        </p:cTn>
                                        <p:tgtEl>
                                          <p:spTgt spid="5">
                                            <p:txEl>
                                              <p:pRg st="0" end="0"/>
                                            </p:txEl>
                                          </p:spTgt>
                                        </p:tgtEl>
                                        <p:attrNameLst>
                                          <p:attrName>style.visibility</p:attrName>
                                        </p:attrNameLst>
                                      </p:cBhvr>
                                      <p:to>
                                        <p:strVal val="hidden"/>
                                      </p:to>
                                    </p:set>
                                  </p:childTnLst>
                                </p:cTn>
                              </p:par>
                              <p:par>
                                <p:cTn id="23" presetID="16" presetClass="exit" presetSubtype="21" fill="hold" grpId="0" nodeType="withEffect">
                                  <p:stCondLst>
                                    <p:cond delay="0"/>
                                  </p:stCondLst>
                                  <p:childTnLst>
                                    <p:animEffect transition="out" filter="barn(inVertical)">
                                      <p:cBhvr>
                                        <p:cTn id="24" dur="500"/>
                                        <p:tgtEl>
                                          <p:spTgt spid="5">
                                            <p:bg/>
                                          </p:spTgt>
                                        </p:tgtEl>
                                      </p:cBhvr>
                                    </p:animEffect>
                                    <p:set>
                                      <p:cBhvr>
                                        <p:cTn id="25" dur="1" fill="hold">
                                          <p:stCondLst>
                                            <p:cond delay="499"/>
                                          </p:stCondLst>
                                        </p:cTn>
                                        <p:tgtEl>
                                          <p:spTgt spid="5">
                                            <p:bg/>
                                          </p:spTgt>
                                        </p:tgtEl>
                                        <p:attrNameLst>
                                          <p:attrName>style.visibility</p:attrName>
                                        </p:attrNameLst>
                                      </p:cBhvr>
                                      <p:to>
                                        <p:strVal val="hidden"/>
                                      </p:to>
                                    </p:set>
                                  </p:childTnLst>
                                </p:cTn>
                              </p:par>
                              <p:par>
                                <p:cTn id="26" presetID="16" presetClass="exit" presetSubtype="21" fill="hold" grpId="0" nodeType="withEffect">
                                  <p:stCondLst>
                                    <p:cond delay="0"/>
                                  </p:stCondLst>
                                  <p:childTnLst>
                                    <p:animEffect transition="out" filter="barn(inVertical)">
                                      <p:cBhvr>
                                        <p:cTn id="27" dur="500"/>
                                        <p:tgtEl>
                                          <p:spTgt spid="4"/>
                                        </p:tgtEl>
                                      </p:cBhvr>
                                    </p:animEffect>
                                    <p:set>
                                      <p:cBhvr>
                                        <p:cTn id="28" dur="1" fill="hold">
                                          <p:stCondLst>
                                            <p:cond delay="499"/>
                                          </p:stCondLst>
                                        </p:cTn>
                                        <p:tgtEl>
                                          <p:spTgt spid="4"/>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build="allAtOnce" animBg="1"/>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p:cNvPicPr>
            <a:picLocks noChangeAspect="1"/>
          </p:cNvPicPr>
          <p:nvPr/>
        </p:nvPicPr>
        <p:blipFill>
          <a:blip r:embed="rId2" cstate="hqprint">
            <a:extLst>
              <a:ext uri="{28A0092B-C50C-407E-A947-70E740481C1C}">
                <a14:useLocalDpi xmlns:a14="http://schemas.microsoft.com/office/drawing/2010/main" val="0"/>
              </a:ext>
            </a:extLst>
          </a:blip>
          <a:stretch>
            <a:fillRect/>
          </a:stretch>
        </p:blipFill>
        <p:spPr>
          <a:xfrm>
            <a:off x="-88226" y="1"/>
            <a:ext cx="781548" cy="956440"/>
          </a:xfrm>
          <a:prstGeom prst="rect">
            <a:avLst/>
          </a:prstGeom>
        </p:spPr>
      </p:pic>
      <p:sp>
        <p:nvSpPr>
          <p:cNvPr id="8" name="Pentagon 7">
            <a:hlinkClick r:id="rId3" action="ppaction://hlinksldjump"/>
          </p:cNvPr>
          <p:cNvSpPr/>
          <p:nvPr/>
        </p:nvSpPr>
        <p:spPr>
          <a:xfrm flipH="1">
            <a:off x="0" y="5933089"/>
            <a:ext cx="2300334" cy="804041"/>
          </a:xfrm>
          <a:prstGeom prst="homePlate">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srgbClr val="5B9BD5">
                    <a:lumMod val="75000"/>
                  </a:srgbClr>
                </a:solidFill>
                <a:effectLst/>
                <a:uLnTx/>
                <a:uFillTx/>
                <a:latin typeface="Tahoma" panose="020B0604030504040204" pitchFamily="34" charset="0"/>
                <a:ea typeface="Tahoma" panose="020B0604030504040204" pitchFamily="34" charset="0"/>
                <a:cs typeface="Tahoma" panose="020B0604030504040204" pitchFamily="34" charset="0"/>
              </a:rPr>
              <a:t>QUAY VỀ</a:t>
            </a:r>
            <a:endParaRPr kumimoji="0" lang="vi-VN" sz="3200" b="1" i="0" u="none" strike="noStrike" kern="1200" cap="none" spc="0" normalizeH="0" baseline="0" noProof="0" dirty="0">
              <a:ln>
                <a:noFill/>
              </a:ln>
              <a:solidFill>
                <a:srgbClr val="5B9BD5">
                  <a:lumMod val="75000"/>
                </a:srgbClr>
              </a:solidFill>
              <a:effectLst/>
              <a:uLnTx/>
              <a:uFillTx/>
              <a:latin typeface="Tahoma" panose="020B0604030504040204" pitchFamily="34" charset="0"/>
              <a:ea typeface="Tahoma" panose="020B0604030504040204" pitchFamily="34" charset="0"/>
              <a:cs typeface="Tahoma" panose="020B0604030504040204" pitchFamily="34" charset="0"/>
            </a:endParaRPr>
          </a:p>
        </p:txBody>
      </p:sp>
      <p:sp>
        <p:nvSpPr>
          <p:cNvPr id="2" name="Rectangle 1"/>
          <p:cNvSpPr/>
          <p:nvPr/>
        </p:nvSpPr>
        <p:spPr>
          <a:xfrm>
            <a:off x="693322" y="599141"/>
            <a:ext cx="11280963" cy="3708708"/>
          </a:xfrm>
          <a:prstGeom prst="rect">
            <a:avLst/>
          </a:prstGeom>
        </p:spPr>
        <p:txBody>
          <a:bodyPr wrap="square">
            <a:spAutoFit/>
          </a:bodyPr>
          <a:lstStyle/>
          <a:p>
            <a:pPr lvl="0" algn="just" eaLnBrk="0" fontAlgn="base" hangingPunct="0">
              <a:spcBef>
                <a:spcPct val="0"/>
              </a:spcBef>
              <a:spcAft>
                <a:spcPct val="0"/>
              </a:spcAft>
            </a:pPr>
            <a:r>
              <a:rPr lang="en-US" altLang="en-US" sz="2800" dirty="0">
                <a:ea typeface="Calibri" panose="020F0502020204030204" pitchFamily="34" charset="0"/>
                <a:cs typeface="Times New Roman" panose="02020603050405020304" pitchFamily="18" charset="0"/>
              </a:rPr>
              <a:t>a) </a:t>
            </a:r>
            <a:r>
              <a:rPr lang="en-US" altLang="en-US" sz="2800" dirty="0" err="1">
                <a:ea typeface="Calibri" panose="020F0502020204030204" pitchFamily="34" charset="0"/>
                <a:cs typeface="Times New Roman" panose="02020603050405020304" pitchFamily="18" charset="0"/>
              </a:rPr>
              <a:t>Hiện</a:t>
            </a:r>
            <a:r>
              <a:rPr lang="en-US" altLang="en-US" sz="2800" dirty="0">
                <a:ea typeface="Calibri" panose="020F0502020204030204" pitchFamily="34" charset="0"/>
                <a:cs typeface="Times New Roman" panose="02020603050405020304" pitchFamily="18" charset="0"/>
              </a:rPr>
              <a:t> </a:t>
            </a:r>
            <a:r>
              <a:rPr lang="en-US" altLang="en-US" sz="2800" dirty="0" err="1">
                <a:ea typeface="Calibri" panose="020F0502020204030204" pitchFamily="34" charset="0"/>
                <a:cs typeface="Times New Roman" panose="02020603050405020304" pitchFamily="18" charset="0"/>
              </a:rPr>
              <a:t>tượng</a:t>
            </a:r>
            <a:r>
              <a:rPr lang="en-US" altLang="en-US" sz="2800" dirty="0">
                <a:ea typeface="Calibri" panose="020F0502020204030204" pitchFamily="34" charset="0"/>
                <a:cs typeface="Times New Roman" panose="02020603050405020304" pitchFamily="18" charset="0"/>
              </a:rPr>
              <a:t> </a:t>
            </a:r>
            <a:r>
              <a:rPr lang="en-US" altLang="en-US" sz="2800" dirty="0" err="1">
                <a:ea typeface="Calibri" panose="020F0502020204030204" pitchFamily="34" charset="0"/>
                <a:cs typeface="Times New Roman" panose="02020603050405020304" pitchFamily="18" charset="0"/>
              </a:rPr>
              <a:t>thay</a:t>
            </a:r>
            <a:r>
              <a:rPr lang="en-US" altLang="en-US" sz="2800" dirty="0">
                <a:ea typeface="Calibri" panose="020F0502020204030204" pitchFamily="34" charset="0"/>
                <a:cs typeface="Times New Roman" panose="02020603050405020304" pitchFamily="18" charset="0"/>
              </a:rPr>
              <a:t> </a:t>
            </a:r>
            <a:r>
              <a:rPr lang="en-US" altLang="en-US" sz="2800" dirty="0" err="1">
                <a:ea typeface="Calibri" panose="020F0502020204030204" pitchFamily="34" charset="0"/>
                <a:cs typeface="Times New Roman" panose="02020603050405020304" pitchFamily="18" charset="0"/>
              </a:rPr>
              <a:t>đổi</a:t>
            </a:r>
            <a:r>
              <a:rPr lang="en-US" altLang="en-US" sz="2800" dirty="0">
                <a:ea typeface="Calibri" panose="020F0502020204030204" pitchFamily="34" charset="0"/>
                <a:cs typeface="Times New Roman" panose="02020603050405020304" pitchFamily="18" charset="0"/>
              </a:rPr>
              <a:t> </a:t>
            </a:r>
            <a:r>
              <a:rPr lang="en-US" altLang="en-US" sz="2800" dirty="0" err="1">
                <a:ea typeface="Calibri" panose="020F0502020204030204" pitchFamily="34" charset="0"/>
                <a:cs typeface="Times New Roman" panose="02020603050405020304" pitchFamily="18" charset="0"/>
              </a:rPr>
              <a:t>màu</a:t>
            </a:r>
            <a:r>
              <a:rPr lang="en-US" altLang="en-US" sz="2800" dirty="0">
                <a:ea typeface="Calibri" panose="020F0502020204030204" pitchFamily="34" charset="0"/>
                <a:cs typeface="Times New Roman" panose="02020603050405020304" pitchFamily="18" charset="0"/>
              </a:rPr>
              <a:t> </a:t>
            </a:r>
            <a:r>
              <a:rPr lang="en-US" altLang="en-US" sz="2800" dirty="0" err="1">
                <a:ea typeface="Calibri" panose="020F0502020204030204" pitchFamily="34" charset="0"/>
                <a:cs typeface="Times New Roman" panose="02020603050405020304" pitchFamily="18" charset="0"/>
              </a:rPr>
              <a:t>lông</a:t>
            </a:r>
            <a:r>
              <a:rPr lang="en-US" altLang="en-US" sz="2800" dirty="0">
                <a:ea typeface="Calibri" panose="020F0502020204030204" pitchFamily="34" charset="0"/>
                <a:cs typeface="Times New Roman" panose="02020603050405020304" pitchFamily="18" charset="0"/>
              </a:rPr>
              <a:t> </a:t>
            </a:r>
            <a:r>
              <a:rPr lang="en-US" altLang="en-US" sz="2800" dirty="0" err="1">
                <a:ea typeface="Calibri" panose="020F0502020204030204" pitchFamily="34" charset="0"/>
                <a:cs typeface="Times New Roman" panose="02020603050405020304" pitchFamily="18" charset="0"/>
              </a:rPr>
              <a:t>của</a:t>
            </a:r>
            <a:r>
              <a:rPr lang="en-US" altLang="en-US" sz="2800" dirty="0">
                <a:ea typeface="Calibri" panose="020F0502020204030204" pitchFamily="34" charset="0"/>
                <a:cs typeface="Times New Roman" panose="02020603050405020304" pitchFamily="18" charset="0"/>
              </a:rPr>
              <a:t> </a:t>
            </a:r>
            <a:r>
              <a:rPr lang="en-US" altLang="en-US" sz="2800" dirty="0" err="1">
                <a:ea typeface="Calibri" panose="020F0502020204030204" pitchFamily="34" charset="0"/>
                <a:cs typeface="Times New Roman" panose="02020603050405020304" pitchFamily="18" charset="0"/>
              </a:rPr>
              <a:t>cáo</a:t>
            </a:r>
            <a:r>
              <a:rPr lang="en-US" altLang="en-US" sz="2800" dirty="0">
                <a:ea typeface="Calibri" panose="020F0502020204030204" pitchFamily="34" charset="0"/>
                <a:cs typeface="Times New Roman" panose="02020603050405020304" pitchFamily="18" charset="0"/>
              </a:rPr>
              <a:t> </a:t>
            </a:r>
            <a:r>
              <a:rPr lang="en-US" altLang="en-US" sz="2800" dirty="0" err="1">
                <a:ea typeface="Calibri" panose="020F0502020204030204" pitchFamily="34" charset="0"/>
                <a:cs typeface="Times New Roman" panose="02020603050405020304" pitchFamily="18" charset="0"/>
              </a:rPr>
              <a:t>tuyết</a:t>
            </a:r>
            <a:r>
              <a:rPr lang="en-US" altLang="en-US" sz="2800" dirty="0">
                <a:ea typeface="Calibri" panose="020F0502020204030204" pitchFamily="34" charset="0"/>
                <a:cs typeface="Times New Roman" panose="02020603050405020304" pitchFamily="18" charset="0"/>
              </a:rPr>
              <a:t> </a:t>
            </a:r>
            <a:r>
              <a:rPr lang="en-US" altLang="en-US" sz="2800" dirty="0" err="1">
                <a:ea typeface="Calibri" panose="020F0502020204030204" pitchFamily="34" charset="0"/>
                <a:cs typeface="Times New Roman" panose="02020603050405020304" pitchFamily="18" charset="0"/>
              </a:rPr>
              <a:t>bắc</a:t>
            </a:r>
            <a:r>
              <a:rPr lang="en-US" altLang="en-US" sz="2800" dirty="0">
                <a:ea typeface="Calibri" panose="020F0502020204030204" pitchFamily="34" charset="0"/>
                <a:cs typeface="Times New Roman" panose="02020603050405020304" pitchFamily="18" charset="0"/>
              </a:rPr>
              <a:t> </a:t>
            </a:r>
            <a:r>
              <a:rPr lang="en-US" altLang="en-US" sz="2800" dirty="0" err="1">
                <a:ea typeface="Calibri" panose="020F0502020204030204" pitchFamily="34" charset="0"/>
                <a:cs typeface="Times New Roman" panose="02020603050405020304" pitchFamily="18" charset="0"/>
              </a:rPr>
              <a:t>cực</a:t>
            </a:r>
            <a:r>
              <a:rPr lang="en-US" altLang="en-US" sz="2800" dirty="0">
                <a:ea typeface="Calibri" panose="020F0502020204030204" pitchFamily="34" charset="0"/>
                <a:cs typeface="Times New Roman" panose="02020603050405020304" pitchFamily="18" charset="0"/>
              </a:rPr>
              <a:t> </a:t>
            </a:r>
            <a:r>
              <a:rPr lang="en-US" altLang="en-US" sz="2800" dirty="0" err="1">
                <a:ea typeface="Calibri" panose="020F0502020204030204" pitchFamily="34" charset="0"/>
                <a:cs typeface="Times New Roman" panose="02020603050405020304" pitchFamily="18" charset="0"/>
              </a:rPr>
              <a:t>là</a:t>
            </a:r>
            <a:r>
              <a:rPr lang="en-US" altLang="en-US" sz="2800" dirty="0">
                <a:ea typeface="Calibri" panose="020F0502020204030204" pitchFamily="34" charset="0"/>
                <a:cs typeface="Times New Roman" panose="02020603050405020304" pitchFamily="18" charset="0"/>
              </a:rPr>
              <a:t> </a:t>
            </a:r>
            <a:r>
              <a:rPr lang="en-US" altLang="en-US" sz="2800" dirty="0" err="1">
                <a:ea typeface="Calibri" panose="020F0502020204030204" pitchFamily="34" charset="0"/>
                <a:cs typeface="Times New Roman" panose="02020603050405020304" pitchFamily="18" charset="0"/>
              </a:rPr>
              <a:t>thường</a:t>
            </a:r>
            <a:r>
              <a:rPr lang="en-US" altLang="en-US" sz="2800" dirty="0">
                <a:ea typeface="Calibri" panose="020F0502020204030204" pitchFamily="34" charset="0"/>
                <a:cs typeface="Times New Roman" panose="02020603050405020304" pitchFamily="18" charset="0"/>
              </a:rPr>
              <a:t> </a:t>
            </a:r>
            <a:r>
              <a:rPr lang="en-US" altLang="en-US" sz="2800" dirty="0" err="1">
                <a:ea typeface="Calibri" panose="020F0502020204030204" pitchFamily="34" charset="0"/>
                <a:cs typeface="Times New Roman" panose="02020603050405020304" pitchFamily="18" charset="0"/>
              </a:rPr>
              <a:t>biến</a:t>
            </a:r>
            <a:r>
              <a:rPr lang="en-US" altLang="en-US" sz="2800" dirty="0">
                <a:ea typeface="Calibri" panose="020F0502020204030204" pitchFamily="34" charset="0"/>
                <a:cs typeface="Times New Roman" panose="02020603050405020304" pitchFamily="18" charset="0"/>
              </a:rPr>
              <a:t> </a:t>
            </a:r>
            <a:r>
              <a:rPr lang="en-US" altLang="en-US" sz="2800" dirty="0" err="1">
                <a:ea typeface="Calibri" panose="020F0502020204030204" pitchFamily="34" charset="0"/>
                <a:cs typeface="Times New Roman" panose="02020603050405020304" pitchFamily="18" charset="0"/>
              </a:rPr>
              <a:t>vì</a:t>
            </a:r>
            <a:r>
              <a:rPr lang="en-US" altLang="en-US" sz="2800" dirty="0">
                <a:ea typeface="Calibri" panose="020F0502020204030204" pitchFamily="34" charset="0"/>
                <a:cs typeface="Times New Roman" panose="02020603050405020304" pitchFamily="18" charset="0"/>
              </a:rPr>
              <a:t> </a:t>
            </a:r>
            <a:r>
              <a:rPr lang="en-US" altLang="en-US" sz="2800" dirty="0" err="1">
                <a:ea typeface="Calibri" panose="020F0502020204030204" pitchFamily="34" charset="0"/>
                <a:cs typeface="Times New Roman" panose="02020603050405020304" pitchFamily="18" charset="0"/>
              </a:rPr>
              <a:t>có</a:t>
            </a:r>
            <a:r>
              <a:rPr lang="en-US" altLang="en-US" sz="2800" dirty="0">
                <a:ea typeface="Calibri" panose="020F0502020204030204" pitchFamily="34" charset="0"/>
                <a:cs typeface="Times New Roman" panose="02020603050405020304" pitchFamily="18" charset="0"/>
              </a:rPr>
              <a:t> </a:t>
            </a:r>
            <a:r>
              <a:rPr lang="en-US" altLang="en-US" sz="2800" dirty="0" err="1">
                <a:ea typeface="Calibri" panose="020F0502020204030204" pitchFamily="34" charset="0"/>
                <a:cs typeface="Times New Roman" panose="02020603050405020304" pitchFamily="18" charset="0"/>
              </a:rPr>
              <a:t>sự</a:t>
            </a:r>
            <a:r>
              <a:rPr lang="en-US" altLang="en-US" sz="2800" dirty="0">
                <a:ea typeface="Calibri" panose="020F0502020204030204" pitchFamily="34" charset="0"/>
                <a:cs typeface="Times New Roman" panose="02020603050405020304" pitchFamily="18" charset="0"/>
              </a:rPr>
              <a:t> </a:t>
            </a:r>
            <a:r>
              <a:rPr lang="en-US" altLang="en-US" sz="2800" dirty="0" err="1">
                <a:ea typeface="Calibri" panose="020F0502020204030204" pitchFamily="34" charset="0"/>
                <a:cs typeface="Times New Roman" panose="02020603050405020304" pitchFamily="18" charset="0"/>
              </a:rPr>
              <a:t>thay</a:t>
            </a:r>
            <a:r>
              <a:rPr lang="en-US" altLang="en-US" sz="2800" dirty="0">
                <a:ea typeface="Calibri" panose="020F0502020204030204" pitchFamily="34" charset="0"/>
                <a:cs typeface="Times New Roman" panose="02020603050405020304" pitchFamily="18" charset="0"/>
              </a:rPr>
              <a:t> </a:t>
            </a:r>
            <a:r>
              <a:rPr lang="en-US" altLang="en-US" sz="2800" dirty="0" err="1">
                <a:ea typeface="Calibri" panose="020F0502020204030204" pitchFamily="34" charset="0"/>
                <a:cs typeface="Times New Roman" panose="02020603050405020304" pitchFamily="18" charset="0"/>
              </a:rPr>
              <a:t>đổi</a:t>
            </a:r>
            <a:r>
              <a:rPr lang="en-US" altLang="en-US" sz="2800" dirty="0">
                <a:ea typeface="Calibri" panose="020F0502020204030204" pitchFamily="34" charset="0"/>
                <a:cs typeface="Times New Roman" panose="02020603050405020304" pitchFamily="18" charset="0"/>
              </a:rPr>
              <a:t> </a:t>
            </a:r>
            <a:r>
              <a:rPr lang="en-US" altLang="en-US" sz="2800" dirty="0" err="1">
                <a:ea typeface="Calibri" panose="020F0502020204030204" pitchFamily="34" charset="0"/>
                <a:cs typeface="Times New Roman" panose="02020603050405020304" pitchFamily="18" charset="0"/>
              </a:rPr>
              <a:t>kiểu</a:t>
            </a:r>
            <a:r>
              <a:rPr lang="en-US" altLang="en-US" sz="2800" dirty="0">
                <a:ea typeface="Calibri" panose="020F0502020204030204" pitchFamily="34" charset="0"/>
                <a:cs typeface="Times New Roman" panose="02020603050405020304" pitchFamily="18" charset="0"/>
              </a:rPr>
              <a:t> </a:t>
            </a:r>
            <a:r>
              <a:rPr lang="en-US" altLang="en-US" sz="2800" dirty="0" err="1">
                <a:ea typeface="Calibri" panose="020F0502020204030204" pitchFamily="34" charset="0"/>
                <a:cs typeface="Times New Roman" panose="02020603050405020304" pitchFamily="18" charset="0"/>
              </a:rPr>
              <a:t>hình</a:t>
            </a:r>
            <a:r>
              <a:rPr lang="en-US" altLang="en-US" sz="2800" dirty="0">
                <a:ea typeface="Calibri" panose="020F0502020204030204" pitchFamily="34" charset="0"/>
                <a:cs typeface="Times New Roman" panose="02020603050405020304" pitchFamily="18" charset="0"/>
              </a:rPr>
              <a:t> </a:t>
            </a:r>
            <a:r>
              <a:rPr lang="en-US" altLang="en-US" sz="2800" dirty="0" err="1">
                <a:ea typeface="Calibri" panose="020F0502020204030204" pitchFamily="34" charset="0"/>
                <a:cs typeface="Times New Roman" panose="02020603050405020304" pitchFamily="18" charset="0"/>
              </a:rPr>
              <a:t>màu</a:t>
            </a:r>
            <a:r>
              <a:rPr lang="en-US" altLang="en-US" sz="2800" dirty="0">
                <a:ea typeface="Calibri" panose="020F0502020204030204" pitchFamily="34" charset="0"/>
                <a:cs typeface="Times New Roman" panose="02020603050405020304" pitchFamily="18" charset="0"/>
              </a:rPr>
              <a:t> </a:t>
            </a:r>
            <a:r>
              <a:rPr lang="en-US" altLang="en-US" sz="2800" dirty="0" err="1">
                <a:ea typeface="Calibri" panose="020F0502020204030204" pitchFamily="34" charset="0"/>
                <a:cs typeface="Times New Roman" panose="02020603050405020304" pitchFamily="18" charset="0"/>
              </a:rPr>
              <a:t>lông</a:t>
            </a:r>
            <a:r>
              <a:rPr lang="en-US" altLang="en-US" sz="2800" dirty="0">
                <a:ea typeface="Calibri" panose="020F0502020204030204" pitchFamily="34" charset="0"/>
                <a:cs typeface="Times New Roman" panose="02020603050405020304" pitchFamily="18" charset="0"/>
              </a:rPr>
              <a:t> </a:t>
            </a:r>
            <a:r>
              <a:rPr lang="en-US" altLang="en-US" sz="2800" dirty="0" err="1">
                <a:ea typeface="Calibri" panose="020F0502020204030204" pitchFamily="34" charset="0"/>
                <a:cs typeface="Times New Roman" panose="02020603050405020304" pitchFamily="18" charset="0"/>
              </a:rPr>
              <a:t>theo</a:t>
            </a:r>
            <a:r>
              <a:rPr lang="en-US" altLang="en-US" sz="2800" dirty="0">
                <a:ea typeface="Calibri" panose="020F0502020204030204" pitchFamily="34" charset="0"/>
                <a:cs typeface="Times New Roman" panose="02020603050405020304" pitchFamily="18" charset="0"/>
              </a:rPr>
              <a:t> </a:t>
            </a:r>
            <a:r>
              <a:rPr lang="en-US" altLang="en-US" sz="2800" dirty="0" err="1">
                <a:ea typeface="Calibri" panose="020F0502020204030204" pitchFamily="34" charset="0"/>
                <a:cs typeface="Times New Roman" panose="02020603050405020304" pitchFamily="18" charset="0"/>
              </a:rPr>
              <a:t>sự</a:t>
            </a:r>
            <a:r>
              <a:rPr lang="en-US" altLang="en-US" sz="2800" dirty="0">
                <a:ea typeface="Calibri" panose="020F0502020204030204" pitchFamily="34" charset="0"/>
                <a:cs typeface="Times New Roman" panose="02020603050405020304" pitchFamily="18" charset="0"/>
              </a:rPr>
              <a:t> </a:t>
            </a:r>
            <a:r>
              <a:rPr lang="en-US" altLang="en-US" sz="2800" dirty="0" err="1">
                <a:ea typeface="Calibri" panose="020F0502020204030204" pitchFamily="34" charset="0"/>
                <a:cs typeface="Times New Roman" panose="02020603050405020304" pitchFamily="18" charset="0"/>
              </a:rPr>
              <a:t>thay</a:t>
            </a:r>
            <a:r>
              <a:rPr lang="en-US" altLang="en-US" sz="2800" dirty="0">
                <a:ea typeface="Calibri" panose="020F0502020204030204" pitchFamily="34" charset="0"/>
                <a:cs typeface="Times New Roman" panose="02020603050405020304" pitchFamily="18" charset="0"/>
              </a:rPr>
              <a:t> </a:t>
            </a:r>
            <a:r>
              <a:rPr lang="en-US" altLang="en-US" sz="2800" dirty="0" err="1">
                <a:ea typeface="Calibri" panose="020F0502020204030204" pitchFamily="34" charset="0"/>
                <a:cs typeface="Times New Roman" panose="02020603050405020304" pitchFamily="18" charset="0"/>
              </a:rPr>
              <a:t>đổi</a:t>
            </a:r>
            <a:r>
              <a:rPr lang="en-US" altLang="en-US" sz="2800" dirty="0">
                <a:ea typeface="Calibri" panose="020F0502020204030204" pitchFamily="34" charset="0"/>
                <a:cs typeface="Times New Roman" panose="02020603050405020304" pitchFamily="18" charset="0"/>
              </a:rPr>
              <a:t> </a:t>
            </a:r>
            <a:r>
              <a:rPr lang="en-US" altLang="en-US" sz="2800" dirty="0" err="1">
                <a:ea typeface="Calibri" panose="020F0502020204030204" pitchFamily="34" charset="0"/>
                <a:cs typeface="Times New Roman" panose="02020603050405020304" pitchFamily="18" charset="0"/>
              </a:rPr>
              <a:t>của</a:t>
            </a:r>
            <a:r>
              <a:rPr lang="en-US" altLang="en-US" sz="2800" dirty="0">
                <a:ea typeface="Calibri" panose="020F0502020204030204" pitchFamily="34" charset="0"/>
                <a:cs typeface="Times New Roman" panose="02020603050405020304" pitchFamily="18" charset="0"/>
              </a:rPr>
              <a:t> </a:t>
            </a:r>
            <a:r>
              <a:rPr lang="en-US" altLang="en-US" sz="2800" dirty="0" err="1">
                <a:ea typeface="Calibri" panose="020F0502020204030204" pitchFamily="34" charset="0"/>
                <a:cs typeface="Times New Roman" panose="02020603050405020304" pitchFamily="18" charset="0"/>
              </a:rPr>
              <a:t>môi</a:t>
            </a:r>
            <a:r>
              <a:rPr lang="en-US" altLang="en-US" sz="2800" dirty="0">
                <a:ea typeface="Calibri" panose="020F0502020204030204" pitchFamily="34" charset="0"/>
                <a:cs typeface="Times New Roman" panose="02020603050405020304" pitchFamily="18" charset="0"/>
              </a:rPr>
              <a:t> </a:t>
            </a:r>
            <a:r>
              <a:rPr lang="en-US" altLang="en-US" sz="2800" dirty="0" err="1">
                <a:ea typeface="Calibri" panose="020F0502020204030204" pitchFamily="34" charset="0"/>
                <a:cs typeface="Times New Roman" panose="02020603050405020304" pitchFamily="18" charset="0"/>
              </a:rPr>
              <a:t>trường</a:t>
            </a:r>
            <a:r>
              <a:rPr lang="en-US" altLang="en-US" sz="2800" dirty="0">
                <a:ea typeface="Calibri" panose="020F0502020204030204" pitchFamily="34" charset="0"/>
                <a:cs typeface="Times New Roman" panose="02020603050405020304" pitchFamily="18" charset="0"/>
              </a:rPr>
              <a:t> </a:t>
            </a:r>
            <a:r>
              <a:rPr lang="en-US" altLang="en-US" sz="2800" dirty="0" err="1">
                <a:ea typeface="Calibri" panose="020F0502020204030204" pitchFamily="34" charset="0"/>
                <a:cs typeface="Times New Roman" panose="02020603050405020304" pitchFamily="18" charset="0"/>
              </a:rPr>
              <a:t>mà</a:t>
            </a:r>
            <a:r>
              <a:rPr lang="en-US" altLang="en-US" sz="2800" dirty="0">
                <a:ea typeface="Calibri" panose="020F0502020204030204" pitchFamily="34" charset="0"/>
                <a:cs typeface="Times New Roman" panose="02020603050405020304" pitchFamily="18" charset="0"/>
              </a:rPr>
              <a:t> </a:t>
            </a:r>
            <a:r>
              <a:rPr lang="en-US" altLang="en-US" sz="2800" dirty="0" err="1">
                <a:ea typeface="Calibri" panose="020F0502020204030204" pitchFamily="34" charset="0"/>
                <a:cs typeface="Times New Roman" panose="02020603050405020304" pitchFamily="18" charset="0"/>
              </a:rPr>
              <a:t>không</a:t>
            </a:r>
            <a:r>
              <a:rPr lang="en-US" altLang="en-US" sz="2800" dirty="0">
                <a:ea typeface="Calibri" panose="020F0502020204030204" pitchFamily="34" charset="0"/>
                <a:cs typeface="Times New Roman" panose="02020603050405020304" pitchFamily="18" charset="0"/>
              </a:rPr>
              <a:t> </a:t>
            </a:r>
            <a:r>
              <a:rPr lang="en-US" altLang="en-US" sz="2800" dirty="0" err="1">
                <a:ea typeface="Calibri" panose="020F0502020204030204" pitchFamily="34" charset="0"/>
                <a:cs typeface="Times New Roman" panose="02020603050405020304" pitchFamily="18" charset="0"/>
              </a:rPr>
              <a:t>có</a:t>
            </a:r>
            <a:r>
              <a:rPr lang="en-US" altLang="en-US" sz="2800" dirty="0">
                <a:ea typeface="Calibri" panose="020F0502020204030204" pitchFamily="34" charset="0"/>
                <a:cs typeface="Times New Roman" panose="02020603050405020304" pitchFamily="18" charset="0"/>
              </a:rPr>
              <a:t> </a:t>
            </a:r>
            <a:r>
              <a:rPr lang="en-US" altLang="en-US" sz="2800" dirty="0" err="1">
                <a:ea typeface="Calibri" panose="020F0502020204030204" pitchFamily="34" charset="0"/>
                <a:cs typeface="Times New Roman" panose="02020603050405020304" pitchFamily="18" charset="0"/>
              </a:rPr>
              <a:t>sự</a:t>
            </a:r>
            <a:r>
              <a:rPr lang="en-US" altLang="en-US" sz="2800" dirty="0">
                <a:ea typeface="Calibri" panose="020F0502020204030204" pitchFamily="34" charset="0"/>
                <a:cs typeface="Times New Roman" panose="02020603050405020304" pitchFamily="18" charset="0"/>
              </a:rPr>
              <a:t> </a:t>
            </a:r>
            <a:r>
              <a:rPr lang="en-US" altLang="en-US" sz="2800" dirty="0" err="1">
                <a:ea typeface="Calibri" panose="020F0502020204030204" pitchFamily="34" charset="0"/>
                <a:cs typeface="Times New Roman" panose="02020603050405020304" pitchFamily="18" charset="0"/>
              </a:rPr>
              <a:t>thay</a:t>
            </a:r>
            <a:r>
              <a:rPr lang="en-US" altLang="en-US" sz="2800" dirty="0">
                <a:ea typeface="Calibri" panose="020F0502020204030204" pitchFamily="34" charset="0"/>
                <a:cs typeface="Times New Roman" panose="02020603050405020304" pitchFamily="18" charset="0"/>
              </a:rPr>
              <a:t> </a:t>
            </a:r>
            <a:r>
              <a:rPr lang="en-US" altLang="en-US" sz="2800" dirty="0" err="1">
                <a:ea typeface="Calibri" panose="020F0502020204030204" pitchFamily="34" charset="0"/>
                <a:cs typeface="Times New Roman" panose="02020603050405020304" pitchFamily="18" charset="0"/>
              </a:rPr>
              <a:t>đổi</a:t>
            </a:r>
            <a:r>
              <a:rPr lang="en-US" altLang="en-US" sz="2800" dirty="0">
                <a:ea typeface="Calibri" panose="020F0502020204030204" pitchFamily="34" charset="0"/>
                <a:cs typeface="Times New Roman" panose="02020603050405020304" pitchFamily="18" charset="0"/>
              </a:rPr>
              <a:t> </a:t>
            </a:r>
            <a:r>
              <a:rPr lang="en-US" altLang="en-US" sz="2800" dirty="0" err="1">
                <a:ea typeface="Calibri" panose="020F0502020204030204" pitchFamily="34" charset="0"/>
                <a:cs typeface="Times New Roman" panose="02020603050405020304" pitchFamily="18" charset="0"/>
              </a:rPr>
              <a:t>của</a:t>
            </a:r>
            <a:r>
              <a:rPr lang="en-US" altLang="en-US" sz="2800" dirty="0">
                <a:ea typeface="Calibri" panose="020F0502020204030204" pitchFamily="34" charset="0"/>
                <a:cs typeface="Times New Roman" panose="02020603050405020304" pitchFamily="18" charset="0"/>
              </a:rPr>
              <a:t> </a:t>
            </a:r>
            <a:r>
              <a:rPr lang="en-US" altLang="en-US" sz="2800" dirty="0" err="1">
                <a:ea typeface="Calibri" panose="020F0502020204030204" pitchFamily="34" charset="0"/>
                <a:cs typeface="Times New Roman" panose="02020603050405020304" pitchFamily="18" charset="0"/>
              </a:rPr>
              <a:t>kiểu</a:t>
            </a:r>
            <a:r>
              <a:rPr lang="en-US" altLang="en-US" sz="2800" dirty="0">
                <a:ea typeface="Calibri" panose="020F0502020204030204" pitchFamily="34" charset="0"/>
                <a:cs typeface="Times New Roman" panose="02020603050405020304" pitchFamily="18" charset="0"/>
              </a:rPr>
              <a:t> gene. </a:t>
            </a:r>
            <a:r>
              <a:rPr lang="en-US" altLang="en-US" sz="2800" dirty="0" err="1">
                <a:ea typeface="Calibri" panose="020F0502020204030204" pitchFamily="34" charset="0"/>
                <a:cs typeface="Times New Roman" panose="02020603050405020304" pitchFamily="18" charset="0"/>
              </a:rPr>
              <a:t>Hình</a:t>
            </a:r>
            <a:r>
              <a:rPr lang="en-US" altLang="en-US" sz="2800" dirty="0">
                <a:ea typeface="Calibri" panose="020F0502020204030204" pitchFamily="34" charset="0"/>
                <a:cs typeface="Times New Roman" panose="02020603050405020304" pitchFamily="18" charset="0"/>
              </a:rPr>
              <a:t> </a:t>
            </a:r>
            <a:r>
              <a:rPr lang="en-US" altLang="en-US" sz="2800" dirty="0" err="1">
                <a:ea typeface="Calibri" panose="020F0502020204030204" pitchFamily="34" charset="0"/>
                <a:cs typeface="Times New Roman" panose="02020603050405020304" pitchFamily="18" charset="0"/>
              </a:rPr>
              <a:t>dáng</a:t>
            </a:r>
            <a:r>
              <a:rPr lang="en-US" altLang="en-US" sz="2800" dirty="0">
                <a:ea typeface="Calibri" panose="020F0502020204030204" pitchFamily="34" charset="0"/>
                <a:cs typeface="Times New Roman" panose="02020603050405020304" pitchFamily="18" charset="0"/>
              </a:rPr>
              <a:t> </a:t>
            </a:r>
            <a:r>
              <a:rPr lang="en-US" altLang="en-US" sz="2800" dirty="0" err="1">
                <a:ea typeface="Calibri" panose="020F0502020204030204" pitchFamily="34" charset="0"/>
                <a:cs typeface="Times New Roman" panose="02020603050405020304" pitchFamily="18" charset="0"/>
              </a:rPr>
              <a:t>của</a:t>
            </a:r>
            <a:r>
              <a:rPr lang="en-US" altLang="en-US" sz="2800" dirty="0">
                <a:ea typeface="Calibri" panose="020F0502020204030204" pitchFamily="34" charset="0"/>
                <a:cs typeface="Times New Roman" panose="02020603050405020304" pitchFamily="18" charset="0"/>
              </a:rPr>
              <a:t> </a:t>
            </a:r>
            <a:r>
              <a:rPr lang="en-US" altLang="en-US" sz="2800" dirty="0" err="1">
                <a:ea typeface="Calibri" panose="020F0502020204030204" pitchFamily="34" charset="0"/>
                <a:cs typeface="Times New Roman" panose="02020603050405020304" pitchFamily="18" charset="0"/>
              </a:rPr>
              <a:t>bọ</a:t>
            </a:r>
            <a:r>
              <a:rPr lang="en-US" altLang="en-US" sz="2800" dirty="0">
                <a:ea typeface="Calibri" panose="020F0502020204030204" pitchFamily="34" charset="0"/>
                <a:cs typeface="Times New Roman" panose="02020603050405020304" pitchFamily="18" charset="0"/>
              </a:rPr>
              <a:t> </a:t>
            </a:r>
            <a:r>
              <a:rPr lang="en-US" altLang="en-US" sz="2800" dirty="0" err="1">
                <a:ea typeface="Calibri" panose="020F0502020204030204" pitchFamily="34" charset="0"/>
                <a:cs typeface="Times New Roman" panose="02020603050405020304" pitchFamily="18" charset="0"/>
              </a:rPr>
              <a:t>ngựa</a:t>
            </a:r>
            <a:r>
              <a:rPr lang="en-US" altLang="en-US" sz="2800" dirty="0">
                <a:ea typeface="Calibri" panose="020F0502020204030204" pitchFamily="34" charset="0"/>
                <a:cs typeface="Times New Roman" panose="02020603050405020304" pitchFamily="18" charset="0"/>
              </a:rPr>
              <a:t> </a:t>
            </a:r>
            <a:r>
              <a:rPr lang="en-US" altLang="en-US" sz="2800" dirty="0" err="1">
                <a:ea typeface="Calibri" panose="020F0502020204030204" pitchFamily="34" charset="0"/>
                <a:cs typeface="Times New Roman" panose="02020603050405020304" pitchFamily="18" charset="0"/>
              </a:rPr>
              <a:t>lá</a:t>
            </a:r>
            <a:r>
              <a:rPr lang="en-US" altLang="en-US" sz="2800" dirty="0">
                <a:ea typeface="Calibri" panose="020F0502020204030204" pitchFamily="34" charset="0"/>
                <a:cs typeface="Times New Roman" panose="02020603050405020304" pitchFamily="18" charset="0"/>
              </a:rPr>
              <a:t> </a:t>
            </a:r>
            <a:r>
              <a:rPr lang="en-US" altLang="en-US" sz="2800" dirty="0" err="1">
                <a:ea typeface="Calibri" panose="020F0502020204030204" pitchFamily="34" charset="0"/>
                <a:cs typeface="Times New Roman" panose="02020603050405020304" pitchFamily="18" charset="0"/>
              </a:rPr>
              <a:t>giống</a:t>
            </a:r>
            <a:r>
              <a:rPr lang="en-US" altLang="en-US" sz="2800" dirty="0">
                <a:ea typeface="Calibri" panose="020F0502020204030204" pitchFamily="34" charset="0"/>
                <a:cs typeface="Times New Roman" panose="02020603050405020304" pitchFamily="18" charset="0"/>
              </a:rPr>
              <a:t> </a:t>
            </a:r>
            <a:r>
              <a:rPr lang="en-US" altLang="en-US" sz="2800" dirty="0" err="1">
                <a:ea typeface="Calibri" panose="020F0502020204030204" pitchFamily="34" charset="0"/>
                <a:cs typeface="Times New Roman" panose="02020603050405020304" pitchFamily="18" charset="0"/>
              </a:rPr>
              <a:t>chiếc</a:t>
            </a:r>
            <a:r>
              <a:rPr lang="en-US" altLang="en-US" sz="2800" dirty="0">
                <a:ea typeface="Calibri" panose="020F0502020204030204" pitchFamily="34" charset="0"/>
                <a:cs typeface="Times New Roman" panose="02020603050405020304" pitchFamily="18" charset="0"/>
              </a:rPr>
              <a:t> </a:t>
            </a:r>
            <a:r>
              <a:rPr lang="en-US" altLang="en-US" sz="2800" dirty="0" err="1">
                <a:ea typeface="Calibri" panose="020F0502020204030204" pitchFamily="34" charset="0"/>
                <a:cs typeface="Times New Roman" panose="02020603050405020304" pitchFamily="18" charset="0"/>
              </a:rPr>
              <a:t>lá</a:t>
            </a:r>
            <a:r>
              <a:rPr lang="en-US" altLang="en-US" sz="2800" dirty="0">
                <a:ea typeface="Calibri" panose="020F0502020204030204" pitchFamily="34" charset="0"/>
                <a:cs typeface="Times New Roman" panose="02020603050405020304" pitchFamily="18" charset="0"/>
              </a:rPr>
              <a:t> </a:t>
            </a:r>
            <a:r>
              <a:rPr lang="en-US" altLang="en-US" sz="2800" dirty="0" err="1">
                <a:ea typeface="Calibri" panose="020F0502020204030204" pitchFamily="34" charset="0"/>
                <a:cs typeface="Times New Roman" panose="02020603050405020304" pitchFamily="18" charset="0"/>
              </a:rPr>
              <a:t>không</a:t>
            </a:r>
            <a:r>
              <a:rPr lang="en-US" altLang="en-US" sz="2800" dirty="0">
                <a:ea typeface="Calibri" panose="020F0502020204030204" pitchFamily="34" charset="0"/>
                <a:cs typeface="Times New Roman" panose="02020603050405020304" pitchFamily="18" charset="0"/>
              </a:rPr>
              <a:t> </a:t>
            </a:r>
            <a:r>
              <a:rPr lang="en-US" altLang="en-US" sz="2800" dirty="0" err="1">
                <a:ea typeface="Calibri" panose="020F0502020204030204" pitchFamily="34" charset="0"/>
                <a:cs typeface="Times New Roman" panose="02020603050405020304" pitchFamily="18" charset="0"/>
              </a:rPr>
              <a:t>phải</a:t>
            </a:r>
            <a:r>
              <a:rPr lang="en-US" altLang="en-US" sz="2800" dirty="0">
                <a:ea typeface="Calibri" panose="020F0502020204030204" pitchFamily="34" charset="0"/>
                <a:cs typeface="Times New Roman" panose="02020603050405020304" pitchFamily="18" charset="0"/>
              </a:rPr>
              <a:t> </a:t>
            </a:r>
            <a:r>
              <a:rPr lang="en-US" altLang="en-US" sz="2800" dirty="0" err="1">
                <a:ea typeface="Calibri" panose="020F0502020204030204" pitchFamily="34" charset="0"/>
                <a:cs typeface="Times New Roman" panose="02020603050405020304" pitchFamily="18" charset="0"/>
              </a:rPr>
              <a:t>thường</a:t>
            </a:r>
            <a:r>
              <a:rPr lang="en-US" altLang="en-US" sz="2800" dirty="0">
                <a:ea typeface="Calibri" panose="020F0502020204030204" pitchFamily="34" charset="0"/>
                <a:cs typeface="Times New Roman" panose="02020603050405020304" pitchFamily="18" charset="0"/>
              </a:rPr>
              <a:t> </a:t>
            </a:r>
            <a:r>
              <a:rPr lang="en-US" altLang="en-US" sz="2800" dirty="0" err="1">
                <a:ea typeface="Calibri" panose="020F0502020204030204" pitchFamily="34" charset="0"/>
                <a:cs typeface="Times New Roman" panose="02020603050405020304" pitchFamily="18" charset="0"/>
              </a:rPr>
              <a:t>biến</a:t>
            </a:r>
            <a:r>
              <a:rPr lang="en-US" altLang="en-US" sz="2800" dirty="0">
                <a:ea typeface="Calibri" panose="020F0502020204030204" pitchFamily="34" charset="0"/>
                <a:cs typeface="Times New Roman" panose="02020603050405020304" pitchFamily="18" charset="0"/>
              </a:rPr>
              <a:t> </a:t>
            </a:r>
            <a:r>
              <a:rPr lang="en-US" altLang="en-US" sz="2800" dirty="0" err="1">
                <a:ea typeface="Calibri" panose="020F0502020204030204" pitchFamily="34" charset="0"/>
                <a:cs typeface="Times New Roman" panose="02020603050405020304" pitchFamily="18" charset="0"/>
              </a:rPr>
              <a:t>là</a:t>
            </a:r>
            <a:r>
              <a:rPr lang="en-US" altLang="en-US" sz="2800" dirty="0">
                <a:ea typeface="Calibri" panose="020F0502020204030204" pitchFamily="34" charset="0"/>
                <a:cs typeface="Times New Roman" panose="02020603050405020304" pitchFamily="18" charset="0"/>
              </a:rPr>
              <a:t> do </a:t>
            </a:r>
            <a:r>
              <a:rPr lang="en-US" altLang="en-US" sz="2800" dirty="0" err="1">
                <a:ea typeface="Calibri" panose="020F0502020204030204" pitchFamily="34" charset="0"/>
                <a:cs typeface="Times New Roman" panose="02020603050405020304" pitchFamily="18" charset="0"/>
              </a:rPr>
              <a:t>kiểu</a:t>
            </a:r>
            <a:r>
              <a:rPr lang="en-US" altLang="en-US" sz="2800" dirty="0">
                <a:ea typeface="Calibri" panose="020F0502020204030204" pitchFamily="34" charset="0"/>
                <a:cs typeface="Times New Roman" panose="02020603050405020304" pitchFamily="18" charset="0"/>
              </a:rPr>
              <a:t> gene </a:t>
            </a:r>
            <a:r>
              <a:rPr lang="en-US" altLang="en-US" sz="2800" dirty="0" err="1">
                <a:ea typeface="Calibri" panose="020F0502020204030204" pitchFamily="34" charset="0"/>
                <a:cs typeface="Times New Roman" panose="02020603050405020304" pitchFamily="18" charset="0"/>
              </a:rPr>
              <a:t>quy</a:t>
            </a:r>
            <a:r>
              <a:rPr lang="en-US" altLang="en-US" sz="2800" dirty="0">
                <a:ea typeface="Calibri" panose="020F0502020204030204" pitchFamily="34" charset="0"/>
                <a:cs typeface="Times New Roman" panose="02020603050405020304" pitchFamily="18" charset="0"/>
              </a:rPr>
              <a:t> </a:t>
            </a:r>
            <a:r>
              <a:rPr lang="en-US" altLang="en-US" sz="2800" dirty="0" err="1">
                <a:ea typeface="Calibri" panose="020F0502020204030204" pitchFamily="34" charset="0"/>
                <a:cs typeface="Times New Roman" panose="02020603050405020304" pitchFamily="18" charset="0"/>
              </a:rPr>
              <a:t>định</a:t>
            </a:r>
            <a:r>
              <a:rPr lang="en-US" altLang="en-US" sz="2800" dirty="0">
                <a:ea typeface="Calibri" panose="020F0502020204030204" pitchFamily="34" charset="0"/>
                <a:cs typeface="Times New Roman" panose="02020603050405020304" pitchFamily="18" charset="0"/>
              </a:rPr>
              <a:t> </a:t>
            </a:r>
            <a:r>
              <a:rPr lang="en-US" altLang="en-US" sz="2800" dirty="0" err="1">
                <a:ea typeface="Calibri" panose="020F0502020204030204" pitchFamily="34" charset="0"/>
                <a:cs typeface="Times New Roman" panose="02020603050405020304" pitchFamily="18" charset="0"/>
              </a:rPr>
              <a:t>và</a:t>
            </a:r>
            <a:r>
              <a:rPr lang="en-US" altLang="en-US" sz="2800" dirty="0">
                <a:ea typeface="Calibri" panose="020F0502020204030204" pitchFamily="34" charset="0"/>
                <a:cs typeface="Times New Roman" panose="02020603050405020304" pitchFamily="18" charset="0"/>
              </a:rPr>
              <a:t> </a:t>
            </a:r>
            <a:r>
              <a:rPr lang="en-US" altLang="en-US" sz="2800" dirty="0" err="1">
                <a:ea typeface="Calibri" panose="020F0502020204030204" pitchFamily="34" charset="0"/>
                <a:cs typeface="Times New Roman" panose="02020603050405020304" pitchFamily="18" charset="0"/>
              </a:rPr>
              <a:t>không</a:t>
            </a:r>
            <a:r>
              <a:rPr lang="en-US" altLang="en-US" sz="2800" dirty="0">
                <a:ea typeface="Calibri" panose="020F0502020204030204" pitchFamily="34" charset="0"/>
                <a:cs typeface="Times New Roman" panose="02020603050405020304" pitchFamily="18" charset="0"/>
              </a:rPr>
              <a:t> </a:t>
            </a:r>
            <a:r>
              <a:rPr lang="en-US" altLang="en-US" sz="2800" dirty="0" err="1">
                <a:ea typeface="Calibri" panose="020F0502020204030204" pitchFamily="34" charset="0"/>
                <a:cs typeface="Times New Roman" panose="02020603050405020304" pitchFamily="18" charset="0"/>
              </a:rPr>
              <a:t>thay</a:t>
            </a:r>
            <a:r>
              <a:rPr lang="en-US" altLang="en-US" sz="2800" dirty="0">
                <a:ea typeface="Calibri" panose="020F0502020204030204" pitchFamily="34" charset="0"/>
                <a:cs typeface="Times New Roman" panose="02020603050405020304" pitchFamily="18" charset="0"/>
              </a:rPr>
              <a:t> </a:t>
            </a:r>
            <a:r>
              <a:rPr lang="en-US" altLang="en-US" sz="2800" dirty="0" err="1">
                <a:ea typeface="Calibri" panose="020F0502020204030204" pitchFamily="34" charset="0"/>
                <a:cs typeface="Times New Roman" panose="02020603050405020304" pitchFamily="18" charset="0"/>
              </a:rPr>
              <a:t>đổi</a:t>
            </a:r>
            <a:r>
              <a:rPr lang="en-US" altLang="en-US" sz="2800" dirty="0">
                <a:ea typeface="Calibri" panose="020F0502020204030204" pitchFamily="34" charset="0"/>
                <a:cs typeface="Times New Roman" panose="02020603050405020304" pitchFamily="18" charset="0"/>
              </a:rPr>
              <a:t> </a:t>
            </a:r>
            <a:r>
              <a:rPr lang="en-US" altLang="en-US" sz="2800" dirty="0" err="1">
                <a:ea typeface="Calibri" panose="020F0502020204030204" pitchFamily="34" charset="0"/>
                <a:cs typeface="Times New Roman" panose="02020603050405020304" pitchFamily="18" charset="0"/>
              </a:rPr>
              <a:t>theo</a:t>
            </a:r>
            <a:r>
              <a:rPr lang="en-US" altLang="en-US" sz="2800" dirty="0">
                <a:ea typeface="Calibri" panose="020F0502020204030204" pitchFamily="34" charset="0"/>
                <a:cs typeface="Times New Roman" panose="02020603050405020304" pitchFamily="18" charset="0"/>
              </a:rPr>
              <a:t> </a:t>
            </a:r>
            <a:r>
              <a:rPr lang="en-US" altLang="en-US" sz="2800" dirty="0" err="1">
                <a:ea typeface="Calibri" panose="020F0502020204030204" pitchFamily="34" charset="0"/>
                <a:cs typeface="Times New Roman" panose="02020603050405020304" pitchFamily="18" charset="0"/>
              </a:rPr>
              <a:t>điều</a:t>
            </a:r>
            <a:r>
              <a:rPr lang="en-US" altLang="en-US" sz="2800" dirty="0">
                <a:ea typeface="Calibri" panose="020F0502020204030204" pitchFamily="34" charset="0"/>
                <a:cs typeface="Times New Roman" panose="02020603050405020304" pitchFamily="18" charset="0"/>
              </a:rPr>
              <a:t> </a:t>
            </a:r>
            <a:r>
              <a:rPr lang="en-US" altLang="en-US" sz="2800" dirty="0" err="1">
                <a:ea typeface="Calibri" panose="020F0502020204030204" pitchFamily="34" charset="0"/>
                <a:cs typeface="Times New Roman" panose="02020603050405020304" pitchFamily="18" charset="0"/>
              </a:rPr>
              <a:t>kiện</a:t>
            </a:r>
            <a:r>
              <a:rPr lang="en-US" altLang="en-US" sz="2800" dirty="0">
                <a:ea typeface="Calibri" panose="020F0502020204030204" pitchFamily="34" charset="0"/>
                <a:cs typeface="Times New Roman" panose="02020603050405020304" pitchFamily="18" charset="0"/>
              </a:rPr>
              <a:t> </a:t>
            </a:r>
            <a:r>
              <a:rPr lang="en-US" altLang="en-US" sz="2800" dirty="0" err="1">
                <a:ea typeface="Calibri" panose="020F0502020204030204" pitchFamily="34" charset="0"/>
                <a:cs typeface="Times New Roman" panose="02020603050405020304" pitchFamily="18" charset="0"/>
              </a:rPr>
              <a:t>môi</a:t>
            </a:r>
            <a:r>
              <a:rPr lang="en-US" altLang="en-US" sz="2800" dirty="0">
                <a:ea typeface="Calibri" panose="020F0502020204030204" pitchFamily="34" charset="0"/>
                <a:cs typeface="Times New Roman" panose="02020603050405020304" pitchFamily="18" charset="0"/>
              </a:rPr>
              <a:t> </a:t>
            </a:r>
            <a:r>
              <a:rPr lang="en-US" altLang="en-US" sz="2800" dirty="0" err="1">
                <a:ea typeface="Calibri" panose="020F0502020204030204" pitchFamily="34" charset="0"/>
                <a:cs typeface="Times New Roman" panose="02020603050405020304" pitchFamily="18" charset="0"/>
              </a:rPr>
              <a:t>trường</a:t>
            </a:r>
            <a:r>
              <a:rPr lang="en-US" altLang="en-US" sz="2800" dirty="0">
                <a:ea typeface="Calibri" panose="020F0502020204030204" pitchFamily="34" charset="0"/>
                <a:cs typeface="Times New Roman" panose="02020603050405020304" pitchFamily="18" charset="0"/>
              </a:rPr>
              <a:t>.</a:t>
            </a:r>
            <a:endParaRPr lang="en-US" altLang="en-US" sz="2800" dirty="0">
              <a:cs typeface="Times New Roman" panose="02020603050405020304" pitchFamily="18" charset="0"/>
            </a:endParaRPr>
          </a:p>
          <a:p>
            <a:pPr lvl="0" eaLnBrk="0" fontAlgn="base" hangingPunct="0">
              <a:spcBef>
                <a:spcPct val="0"/>
              </a:spcBef>
              <a:spcAft>
                <a:spcPct val="0"/>
              </a:spcAft>
            </a:pPr>
            <a:r>
              <a:rPr lang="en-US" altLang="en-US" sz="2800" dirty="0">
                <a:ea typeface="Calibri" panose="020F0502020204030204" pitchFamily="34" charset="0"/>
                <a:cs typeface="Times New Roman" panose="02020603050405020304" pitchFamily="18" charset="0"/>
              </a:rPr>
              <a:t>b) </a:t>
            </a:r>
            <a:r>
              <a:rPr lang="en-US" altLang="en-US" sz="2800" dirty="0" err="1">
                <a:ea typeface="Calibri" panose="020F0502020204030204" pitchFamily="34" charset="0"/>
                <a:cs typeface="Times New Roman" panose="02020603050405020304" pitchFamily="18" charset="0"/>
              </a:rPr>
              <a:t>Giống</a:t>
            </a:r>
            <a:r>
              <a:rPr lang="en-US" altLang="en-US" sz="2800" dirty="0">
                <a:ea typeface="Calibri" panose="020F0502020204030204" pitchFamily="34" charset="0"/>
                <a:cs typeface="Times New Roman" panose="02020603050405020304" pitchFamily="18" charset="0"/>
              </a:rPr>
              <a:t> </a:t>
            </a:r>
            <a:r>
              <a:rPr lang="en-US" altLang="en-US" sz="2800" dirty="0" err="1">
                <a:ea typeface="Calibri" panose="020F0502020204030204" pitchFamily="34" charset="0"/>
                <a:cs typeface="Times New Roman" panose="02020603050405020304" pitchFamily="18" charset="0"/>
              </a:rPr>
              <a:t>nhau</a:t>
            </a:r>
            <a:r>
              <a:rPr lang="en-US" altLang="en-US" sz="2800" dirty="0">
                <a:ea typeface="Calibri" panose="020F0502020204030204" pitchFamily="34" charset="0"/>
                <a:cs typeface="Times New Roman" panose="02020603050405020304" pitchFamily="18" charset="0"/>
              </a:rPr>
              <a:t>: do </a:t>
            </a:r>
            <a:r>
              <a:rPr lang="en-US" altLang="en-US" sz="2800" dirty="0" err="1">
                <a:ea typeface="Calibri" panose="020F0502020204030204" pitchFamily="34" charset="0"/>
                <a:cs typeface="Times New Roman" panose="02020603050405020304" pitchFamily="18" charset="0"/>
              </a:rPr>
              <a:t>kiểu</a:t>
            </a:r>
            <a:r>
              <a:rPr lang="en-US" altLang="en-US" sz="2800" dirty="0">
                <a:ea typeface="Calibri" panose="020F0502020204030204" pitchFamily="34" charset="0"/>
                <a:cs typeface="Times New Roman" panose="02020603050405020304" pitchFamily="18" charset="0"/>
              </a:rPr>
              <a:t> gene </a:t>
            </a:r>
            <a:r>
              <a:rPr lang="en-US" altLang="en-US" sz="2800" dirty="0" err="1">
                <a:ea typeface="Calibri" panose="020F0502020204030204" pitchFamily="34" charset="0"/>
                <a:cs typeface="Times New Roman" panose="02020603050405020304" pitchFamily="18" charset="0"/>
              </a:rPr>
              <a:t>quy</a:t>
            </a:r>
            <a:r>
              <a:rPr lang="en-US" altLang="en-US" sz="2800" dirty="0">
                <a:ea typeface="Calibri" panose="020F0502020204030204" pitchFamily="34" charset="0"/>
                <a:cs typeface="Times New Roman" panose="02020603050405020304" pitchFamily="18" charset="0"/>
              </a:rPr>
              <a:t> </a:t>
            </a:r>
            <a:r>
              <a:rPr lang="en-US" altLang="en-US" sz="2800" dirty="0" err="1">
                <a:ea typeface="Calibri" panose="020F0502020204030204" pitchFamily="34" charset="0"/>
                <a:cs typeface="Times New Roman" panose="02020603050405020304" pitchFamily="18" charset="0"/>
              </a:rPr>
              <a:t>định</a:t>
            </a:r>
            <a:r>
              <a:rPr lang="en-US" altLang="en-US" sz="2800" dirty="0">
                <a:ea typeface="Calibri" panose="020F0502020204030204" pitchFamily="34" charset="0"/>
                <a:cs typeface="Times New Roman" panose="02020603050405020304" pitchFamily="18" charset="0"/>
              </a:rPr>
              <a:t>, </a:t>
            </a:r>
            <a:r>
              <a:rPr lang="en-US" altLang="en-US" sz="2800" dirty="0" err="1">
                <a:ea typeface="Calibri" panose="020F0502020204030204" pitchFamily="34" charset="0"/>
                <a:cs typeface="Times New Roman" panose="02020603050405020304" pitchFamily="18" charset="0"/>
              </a:rPr>
              <a:t>đảm</a:t>
            </a:r>
            <a:r>
              <a:rPr lang="en-US" altLang="en-US" sz="2800" dirty="0">
                <a:ea typeface="Calibri" panose="020F0502020204030204" pitchFamily="34" charset="0"/>
                <a:cs typeface="Times New Roman" panose="02020603050405020304" pitchFamily="18" charset="0"/>
              </a:rPr>
              <a:t> </a:t>
            </a:r>
            <a:r>
              <a:rPr lang="en-US" altLang="en-US" sz="2800" dirty="0" err="1">
                <a:ea typeface="Calibri" panose="020F0502020204030204" pitchFamily="34" charset="0"/>
                <a:cs typeface="Times New Roman" panose="02020603050405020304" pitchFamily="18" charset="0"/>
              </a:rPr>
              <a:t>bảo</a:t>
            </a:r>
            <a:r>
              <a:rPr lang="en-US" altLang="en-US" sz="2800" dirty="0">
                <a:ea typeface="Calibri" panose="020F0502020204030204" pitchFamily="34" charset="0"/>
                <a:cs typeface="Times New Roman" panose="02020603050405020304" pitchFamily="18" charset="0"/>
              </a:rPr>
              <a:t> </a:t>
            </a:r>
            <a:r>
              <a:rPr lang="en-US" altLang="en-US" sz="2800" dirty="0" err="1">
                <a:ea typeface="Calibri" panose="020F0502020204030204" pitchFamily="34" charset="0"/>
                <a:cs typeface="Times New Roman" panose="02020603050405020304" pitchFamily="18" charset="0"/>
              </a:rPr>
              <a:t>cho</a:t>
            </a:r>
            <a:r>
              <a:rPr lang="en-US" altLang="en-US" sz="2800" dirty="0">
                <a:ea typeface="Calibri" panose="020F0502020204030204" pitchFamily="34" charset="0"/>
                <a:cs typeface="Times New Roman" panose="02020603050405020304" pitchFamily="18" charset="0"/>
              </a:rPr>
              <a:t> </a:t>
            </a:r>
            <a:r>
              <a:rPr lang="en-US" altLang="en-US" sz="2800" dirty="0" err="1">
                <a:ea typeface="Calibri" panose="020F0502020204030204" pitchFamily="34" charset="0"/>
                <a:cs typeface="Times New Roman" panose="02020603050405020304" pitchFamily="18" charset="0"/>
              </a:rPr>
              <a:t>sinh</a:t>
            </a:r>
            <a:r>
              <a:rPr lang="en-US" altLang="en-US" sz="2800" dirty="0">
                <a:ea typeface="Calibri" panose="020F0502020204030204" pitchFamily="34" charset="0"/>
                <a:cs typeface="Times New Roman" panose="02020603050405020304" pitchFamily="18" charset="0"/>
              </a:rPr>
              <a:t> </a:t>
            </a:r>
            <a:r>
              <a:rPr lang="en-US" altLang="en-US" sz="2800" dirty="0" err="1">
                <a:ea typeface="Calibri" panose="020F0502020204030204" pitchFamily="34" charset="0"/>
                <a:cs typeface="Times New Roman" panose="02020603050405020304" pitchFamily="18" charset="0"/>
              </a:rPr>
              <a:t>vật</a:t>
            </a:r>
            <a:r>
              <a:rPr lang="en-US" altLang="en-US" sz="2800" dirty="0">
                <a:ea typeface="Calibri" panose="020F0502020204030204" pitchFamily="34" charset="0"/>
                <a:cs typeface="Times New Roman" panose="02020603050405020304" pitchFamily="18" charset="0"/>
              </a:rPr>
              <a:t> </a:t>
            </a:r>
            <a:r>
              <a:rPr lang="en-US" altLang="en-US" sz="2800" dirty="0" err="1">
                <a:ea typeface="Calibri" panose="020F0502020204030204" pitchFamily="34" charset="0"/>
                <a:cs typeface="Times New Roman" panose="02020603050405020304" pitchFamily="18" charset="0"/>
              </a:rPr>
              <a:t>có</a:t>
            </a:r>
            <a:r>
              <a:rPr lang="en-US" altLang="en-US" sz="2800" dirty="0">
                <a:ea typeface="Calibri" panose="020F0502020204030204" pitchFamily="34" charset="0"/>
                <a:cs typeface="Times New Roman" panose="02020603050405020304" pitchFamily="18" charset="0"/>
              </a:rPr>
              <a:t> </a:t>
            </a:r>
            <a:r>
              <a:rPr lang="en-US" altLang="en-US" sz="2800" dirty="0" err="1">
                <a:ea typeface="Calibri" panose="020F0502020204030204" pitchFamily="34" charset="0"/>
                <a:cs typeface="Times New Roman" panose="02020603050405020304" pitchFamily="18" charset="0"/>
              </a:rPr>
              <a:t>khả</a:t>
            </a:r>
            <a:r>
              <a:rPr lang="en-US" altLang="en-US" sz="2800" dirty="0">
                <a:ea typeface="Calibri" panose="020F0502020204030204" pitchFamily="34" charset="0"/>
                <a:cs typeface="Times New Roman" panose="02020603050405020304" pitchFamily="18" charset="0"/>
              </a:rPr>
              <a:t> </a:t>
            </a:r>
            <a:r>
              <a:rPr lang="en-US" altLang="en-US" sz="2800" dirty="0" err="1">
                <a:ea typeface="Calibri" panose="020F0502020204030204" pitchFamily="34" charset="0"/>
                <a:cs typeface="Times New Roman" panose="02020603050405020304" pitchFamily="18" charset="0"/>
              </a:rPr>
              <a:t>năng</a:t>
            </a:r>
            <a:r>
              <a:rPr lang="en-US" altLang="en-US" sz="2800" dirty="0">
                <a:ea typeface="Calibri" panose="020F0502020204030204" pitchFamily="34" charset="0"/>
                <a:cs typeface="Times New Roman" panose="02020603050405020304" pitchFamily="18" charset="0"/>
              </a:rPr>
              <a:t> </a:t>
            </a:r>
            <a:r>
              <a:rPr lang="en-US" altLang="en-US" sz="2800" dirty="0" err="1">
                <a:ea typeface="Calibri" panose="020F0502020204030204" pitchFamily="34" charset="0"/>
                <a:cs typeface="Times New Roman" panose="02020603050405020304" pitchFamily="18" charset="0"/>
              </a:rPr>
              <a:t>thích</a:t>
            </a:r>
            <a:r>
              <a:rPr lang="en-US" altLang="en-US" sz="2800" dirty="0">
                <a:ea typeface="Calibri" panose="020F0502020204030204" pitchFamily="34" charset="0"/>
                <a:cs typeface="Times New Roman" panose="02020603050405020304" pitchFamily="18" charset="0"/>
              </a:rPr>
              <a:t> </a:t>
            </a:r>
            <a:r>
              <a:rPr lang="en-US" altLang="en-US" sz="2800" dirty="0" err="1">
                <a:ea typeface="Calibri" panose="020F0502020204030204" pitchFamily="34" charset="0"/>
                <a:cs typeface="Times New Roman" panose="02020603050405020304" pitchFamily="18" charset="0"/>
              </a:rPr>
              <a:t>nghi</a:t>
            </a:r>
            <a:r>
              <a:rPr lang="en-US" altLang="en-US" sz="2800" dirty="0">
                <a:ea typeface="Calibri" panose="020F0502020204030204" pitchFamily="34" charset="0"/>
                <a:cs typeface="Times New Roman" panose="02020603050405020304" pitchFamily="18" charset="0"/>
              </a:rPr>
              <a:t> </a:t>
            </a:r>
            <a:r>
              <a:rPr lang="en-US" altLang="en-US" sz="2800" dirty="0" err="1">
                <a:ea typeface="Calibri" panose="020F0502020204030204" pitchFamily="34" charset="0"/>
                <a:cs typeface="Times New Roman" panose="02020603050405020304" pitchFamily="18" charset="0"/>
              </a:rPr>
              <a:t>với</a:t>
            </a:r>
            <a:r>
              <a:rPr lang="en-US" altLang="en-US" sz="2800" dirty="0">
                <a:ea typeface="Calibri" panose="020F0502020204030204" pitchFamily="34" charset="0"/>
                <a:cs typeface="Times New Roman" panose="02020603050405020304" pitchFamily="18" charset="0"/>
              </a:rPr>
              <a:t> </a:t>
            </a:r>
            <a:r>
              <a:rPr lang="en-US" altLang="en-US" sz="2800" dirty="0" err="1">
                <a:ea typeface="Calibri" panose="020F0502020204030204" pitchFamily="34" charset="0"/>
                <a:cs typeface="Times New Roman" panose="02020603050405020304" pitchFamily="18" charset="0"/>
              </a:rPr>
              <a:t>môi</a:t>
            </a:r>
            <a:r>
              <a:rPr lang="en-US" altLang="en-US" sz="2800" dirty="0">
                <a:ea typeface="Calibri" panose="020F0502020204030204" pitchFamily="34" charset="0"/>
                <a:cs typeface="Times New Roman" panose="02020603050405020304" pitchFamily="18" charset="0"/>
              </a:rPr>
              <a:t> </a:t>
            </a:r>
            <a:r>
              <a:rPr lang="en-US" altLang="en-US" sz="2800" dirty="0" err="1">
                <a:ea typeface="Calibri" panose="020F0502020204030204" pitchFamily="34" charset="0"/>
                <a:cs typeface="Times New Roman" panose="02020603050405020304" pitchFamily="18" charset="0"/>
              </a:rPr>
              <a:t>trường</a:t>
            </a:r>
            <a:r>
              <a:rPr lang="en-US" altLang="en-US" sz="2800" dirty="0">
                <a:ea typeface="Calibri" panose="020F0502020204030204" pitchFamily="34" charset="0"/>
                <a:cs typeface="Times New Roman" panose="02020603050405020304" pitchFamily="18" charset="0"/>
              </a:rPr>
              <a:t>.</a:t>
            </a:r>
            <a:endParaRPr lang="en-US" altLang="en-US" sz="2800" dirty="0">
              <a:cs typeface="Times New Roman" panose="02020603050405020304" pitchFamily="18" charset="0"/>
            </a:endParaRPr>
          </a:p>
          <a:p>
            <a:pPr lvl="0" eaLnBrk="0" fontAlgn="base" hangingPunct="0">
              <a:spcBef>
                <a:spcPct val="0"/>
              </a:spcBef>
              <a:spcAft>
                <a:spcPct val="0"/>
              </a:spcAft>
            </a:pPr>
            <a:r>
              <a:rPr lang="en-US" altLang="en-US" sz="2800" dirty="0" err="1">
                <a:ea typeface="Calibri" panose="020F0502020204030204" pitchFamily="34" charset="0"/>
                <a:cs typeface="Times New Roman" panose="02020603050405020304" pitchFamily="18" charset="0"/>
              </a:rPr>
              <a:t>Khác</a:t>
            </a:r>
            <a:r>
              <a:rPr lang="en-US" altLang="en-US" sz="2800" dirty="0">
                <a:ea typeface="Calibri" panose="020F0502020204030204" pitchFamily="34" charset="0"/>
                <a:cs typeface="Times New Roman" panose="02020603050405020304" pitchFamily="18" charset="0"/>
              </a:rPr>
              <a:t> </a:t>
            </a:r>
            <a:r>
              <a:rPr lang="en-US" altLang="en-US" sz="2800" dirty="0" err="1">
                <a:ea typeface="Calibri" panose="020F0502020204030204" pitchFamily="34" charset="0"/>
                <a:cs typeface="Times New Roman" panose="02020603050405020304" pitchFamily="18" charset="0"/>
              </a:rPr>
              <a:t>nhau</a:t>
            </a:r>
            <a:r>
              <a:rPr lang="en-US" altLang="en-US" sz="2800" dirty="0">
                <a:ea typeface="Calibri" panose="020F0502020204030204" pitchFamily="34" charset="0"/>
                <a:cs typeface="Times New Roman" panose="02020603050405020304" pitchFamily="18" charset="0"/>
              </a:rPr>
              <a:t>:</a:t>
            </a:r>
            <a:endParaRPr lang="en-US" altLang="en-US" sz="2800" dirty="0">
              <a:cs typeface="Times New Roman" panose="02020603050405020304" pitchFamily="18" charset="0"/>
            </a:endParaRPr>
          </a:p>
          <a:p>
            <a:pPr lvl="0" eaLnBrk="0" fontAlgn="base" hangingPunct="0">
              <a:spcBef>
                <a:spcPct val="0"/>
              </a:spcBef>
              <a:spcAft>
                <a:spcPct val="0"/>
              </a:spcAft>
            </a:pPr>
            <a:endParaRPr lang="en-US" altLang="en-US" sz="1100" dirty="0"/>
          </a:p>
        </p:txBody>
      </p:sp>
      <p:pic>
        <p:nvPicPr>
          <p:cNvPr id="3" name="Picture 2"/>
          <p:cNvPicPr>
            <a:picLocks noChangeAspect="1"/>
          </p:cNvPicPr>
          <p:nvPr/>
        </p:nvPicPr>
        <p:blipFill>
          <a:blip r:embed="rId4"/>
          <a:stretch>
            <a:fillRect/>
          </a:stretch>
        </p:blipFill>
        <p:spPr>
          <a:xfrm>
            <a:off x="2580079" y="4059837"/>
            <a:ext cx="8928748" cy="2798163"/>
          </a:xfrm>
          <a:prstGeom prst="rect">
            <a:avLst/>
          </a:prstGeom>
        </p:spPr>
      </p:pic>
      <p:sp>
        <p:nvSpPr>
          <p:cNvPr id="4" name="Rectangle 3"/>
          <p:cNvSpPr/>
          <p:nvPr/>
        </p:nvSpPr>
        <p:spPr>
          <a:xfrm>
            <a:off x="579022" y="560070"/>
            <a:ext cx="11280963" cy="629793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 name="Rectangle 4"/>
          <p:cNvSpPr/>
          <p:nvPr/>
        </p:nvSpPr>
        <p:spPr>
          <a:xfrm>
            <a:off x="4685756" y="126145"/>
            <a:ext cx="2706190" cy="523220"/>
          </a:xfrm>
          <a:prstGeom prst="rect">
            <a:avLst/>
          </a:prstGeom>
        </p:spPr>
        <p:txBody>
          <a:bodyPr wrap="none">
            <a:spAutoFit/>
          </a:bodyPr>
          <a:lstStyle/>
          <a:p>
            <a:pPr lvl="0" algn="ctr" eaLnBrk="0" fontAlgn="base" hangingPunct="0">
              <a:spcBef>
                <a:spcPct val="0"/>
              </a:spcBef>
              <a:spcAft>
                <a:spcPct val="0"/>
              </a:spcAft>
            </a:pPr>
            <a:r>
              <a:rPr lang="en-US" altLang="en-US" sz="2800" b="1" dirty="0" err="1">
                <a:solidFill>
                  <a:srgbClr val="FF0000"/>
                </a:solidFill>
                <a:ea typeface="Calibri" panose="020F0502020204030204" pitchFamily="34" charset="0"/>
                <a:cs typeface="Times New Roman" panose="02020603050405020304" pitchFamily="18" charset="0"/>
              </a:rPr>
              <a:t>Câu</a:t>
            </a:r>
            <a:r>
              <a:rPr lang="en-US" altLang="en-US" sz="2800" b="1" dirty="0">
                <a:solidFill>
                  <a:srgbClr val="FF0000"/>
                </a:solidFill>
                <a:ea typeface="Calibri" panose="020F0502020204030204" pitchFamily="34" charset="0"/>
                <a:cs typeface="Times New Roman" panose="02020603050405020304" pitchFamily="18" charset="0"/>
              </a:rPr>
              <a:t> 4. (SGK/T85)</a:t>
            </a:r>
          </a:p>
        </p:txBody>
      </p:sp>
      <p:grpSp>
        <p:nvGrpSpPr>
          <p:cNvPr id="14" name="Group 13"/>
          <p:cNvGrpSpPr/>
          <p:nvPr/>
        </p:nvGrpSpPr>
        <p:grpSpPr>
          <a:xfrm>
            <a:off x="648615" y="609246"/>
            <a:ext cx="11325670" cy="5664814"/>
            <a:chOff x="648615" y="609246"/>
            <a:chExt cx="11325670" cy="5664814"/>
          </a:xfrm>
        </p:grpSpPr>
        <p:sp>
          <p:nvSpPr>
            <p:cNvPr id="6" name="Rectangle 5"/>
            <p:cNvSpPr/>
            <p:nvPr/>
          </p:nvSpPr>
          <p:spPr>
            <a:xfrm>
              <a:off x="693322" y="609246"/>
              <a:ext cx="11280963" cy="1884490"/>
            </a:xfrm>
            <a:prstGeom prst="rect">
              <a:avLst/>
            </a:prstGeom>
            <a:solidFill>
              <a:schemeClr val="bg1"/>
            </a:solidFill>
            <a:ln>
              <a:solidFill>
                <a:srgbClr val="FF0000"/>
              </a:solidFill>
            </a:ln>
          </p:spPr>
          <p:txBody>
            <a:bodyPr wrap="square">
              <a:spAutoFit/>
            </a:bodyPr>
            <a:lstStyle/>
            <a:p>
              <a:pPr algn="just">
                <a:lnSpc>
                  <a:spcPct val="107000"/>
                </a:lnSpc>
                <a:spcBef>
                  <a:spcPts val="300"/>
                </a:spcBef>
                <a:spcAft>
                  <a:spcPts val="300"/>
                </a:spcAft>
              </a:pPr>
              <a:r>
                <a:rPr lang="en-US" sz="2800" dirty="0" err="1">
                  <a:latin typeface="Calibri" panose="020F0502020204030204" pitchFamily="34" charset="0"/>
                  <a:cs typeface="Calibri" panose="020F0502020204030204" pitchFamily="34" charset="0"/>
                </a:rPr>
                <a:t>Quan</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sát</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các</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hình</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ảnh</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sau</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và</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trả</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lời</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câu</a:t>
              </a:r>
              <a:r>
                <a:rPr lang="en-US" sz="2800" dirty="0">
                  <a:latin typeface="Calibri" panose="020F0502020204030204" pitchFamily="34" charset="0"/>
                  <a:cs typeface="Calibri" panose="020F0502020204030204" pitchFamily="34" charset="0"/>
                </a:rPr>
                <a:t> </a:t>
              </a:r>
              <a:r>
                <a:rPr lang="en-US" sz="2800" dirty="0" err="1">
                  <a:latin typeface="Calibri" panose="020F0502020204030204" pitchFamily="34" charset="0"/>
                  <a:cs typeface="Calibri" panose="020F0502020204030204" pitchFamily="34" charset="0"/>
                </a:rPr>
                <a:t>hỏi</a:t>
              </a:r>
              <a:r>
                <a:rPr lang="en-US" sz="2800" dirty="0">
                  <a:latin typeface="Calibri" panose="020F0502020204030204" pitchFamily="34" charset="0"/>
                  <a:cs typeface="Calibri" panose="020F0502020204030204" pitchFamily="34" charset="0"/>
                </a:rPr>
                <a:t>.</a:t>
              </a:r>
            </a:p>
            <a:p>
              <a:r>
                <a:rPr lang="vi-VN" sz="2800" dirty="0">
                  <a:latin typeface="Calibri" panose="020F0502020204030204" pitchFamily="34" charset="0"/>
                  <a:cs typeface="Calibri" panose="020F0502020204030204" pitchFamily="34" charset="0"/>
                </a:rPr>
                <a:t>a) Cho biết hiện tượng nào là thường biến. Giải thích.</a:t>
              </a:r>
            </a:p>
            <a:p>
              <a:r>
                <a:rPr lang="vi-VN" sz="2800" dirty="0">
                  <a:latin typeface="Calibri" panose="020F0502020204030204" pitchFamily="34" charset="0"/>
                  <a:cs typeface="Calibri" panose="020F0502020204030204" pitchFamily="34" charset="0"/>
                </a:rPr>
                <a:t>b) Hai hiện tượng trên có đặc điểm gì giống và khác nhau (về sự biểu hiện kiểu hình, khả năng di truyền, ý nghĩa)?</a:t>
              </a:r>
            </a:p>
          </p:txBody>
        </p:sp>
        <p:grpSp>
          <p:nvGrpSpPr>
            <p:cNvPr id="10" name="Group 9"/>
            <p:cNvGrpSpPr/>
            <p:nvPr/>
          </p:nvGrpSpPr>
          <p:grpSpPr>
            <a:xfrm>
              <a:off x="693322" y="2949260"/>
              <a:ext cx="6636707" cy="2474276"/>
              <a:chOff x="15553" y="3735520"/>
              <a:chExt cx="6636707" cy="2474276"/>
            </a:xfrm>
          </p:grpSpPr>
          <p:pic>
            <p:nvPicPr>
              <p:cNvPr id="2050" name="Picture 2" descr="https://kenh14cdn.com/Images/Uploaded/Share/2010/09/16/170910dvbaccuc02.jpg"/>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5553" y="3739353"/>
                <a:ext cx="3662381" cy="2470443"/>
              </a:xfrm>
              <a:prstGeom prst="rect">
                <a:avLst/>
              </a:prstGeom>
              <a:noFill/>
              <a:extLst>
                <a:ext uri="{909E8E84-426E-40DD-AFC4-6F175D3DCCD1}">
                  <a14:hiddenFill xmlns:a14="http://schemas.microsoft.com/office/drawing/2010/main">
                    <a:solidFill>
                      <a:srgbClr val="FFFFFF"/>
                    </a:solidFill>
                  </a14:hiddenFill>
                </a:ext>
              </a:extLst>
            </p:spPr>
          </p:pic>
          <p:pic>
            <p:nvPicPr>
              <p:cNvPr id="2052" name="Picture 4" descr="https://kenh14cdn.com/Images/Uploaded/Share/2010/09/16/170910dvbaccuc03.jpg"/>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3300408" y="3735520"/>
                <a:ext cx="3351852" cy="2474276"/>
              </a:xfrm>
              <a:prstGeom prst="rect">
                <a:avLst/>
              </a:prstGeom>
              <a:noFill/>
              <a:extLst>
                <a:ext uri="{909E8E84-426E-40DD-AFC4-6F175D3DCCD1}">
                  <a14:hiddenFill xmlns:a14="http://schemas.microsoft.com/office/drawing/2010/main">
                    <a:solidFill>
                      <a:srgbClr val="FFFFFF"/>
                    </a:solidFill>
                  </a14:hiddenFill>
                </a:ext>
              </a:extLst>
            </p:spPr>
          </p:pic>
        </p:grpSp>
        <p:pic>
          <p:nvPicPr>
            <p:cNvPr id="11" name="Picture 10"/>
            <p:cNvPicPr>
              <a:picLocks noChangeAspect="1"/>
            </p:cNvPicPr>
            <p:nvPr/>
          </p:nvPicPr>
          <p:blipFill>
            <a:blip r:embed="rId7"/>
            <a:stretch>
              <a:fillRect/>
            </a:stretch>
          </p:blipFill>
          <p:spPr>
            <a:xfrm>
              <a:off x="8715693" y="2946674"/>
              <a:ext cx="2051367" cy="2864354"/>
            </a:xfrm>
            <a:prstGeom prst="rect">
              <a:avLst/>
            </a:prstGeom>
          </p:spPr>
        </p:pic>
        <p:sp>
          <p:nvSpPr>
            <p:cNvPr id="12" name="TextBox 11"/>
            <p:cNvSpPr txBox="1"/>
            <p:nvPr/>
          </p:nvSpPr>
          <p:spPr>
            <a:xfrm>
              <a:off x="648615" y="5673895"/>
              <a:ext cx="6974153" cy="400110"/>
            </a:xfrm>
            <a:prstGeom prst="rect">
              <a:avLst/>
            </a:prstGeom>
            <a:noFill/>
          </p:spPr>
          <p:txBody>
            <a:bodyPr wrap="none" rtlCol="0">
              <a:spAutoFit/>
            </a:bodyPr>
            <a:lstStyle/>
            <a:p>
              <a:r>
                <a:rPr lang="en-US" sz="2000" b="1" dirty="0" err="1"/>
                <a:t>Màu</a:t>
              </a:r>
              <a:r>
                <a:rPr lang="en-US" sz="2000" b="1" dirty="0"/>
                <a:t> </a:t>
              </a:r>
              <a:r>
                <a:rPr lang="en-US" sz="2000" b="1" dirty="0" err="1"/>
                <a:t>lông</a:t>
              </a:r>
              <a:r>
                <a:rPr lang="en-US" sz="2000" b="1" dirty="0"/>
                <a:t> </a:t>
              </a:r>
              <a:r>
                <a:rPr lang="en-US" sz="2000" b="1" dirty="0" err="1"/>
                <a:t>của</a:t>
              </a:r>
              <a:r>
                <a:rPr lang="en-US" sz="2000" b="1" dirty="0"/>
                <a:t> </a:t>
              </a:r>
              <a:r>
                <a:rPr lang="en-US" sz="2000" b="1" dirty="0" err="1"/>
                <a:t>cáo</a:t>
              </a:r>
              <a:r>
                <a:rPr lang="en-US" sz="2000" b="1" dirty="0"/>
                <a:t> </a:t>
              </a:r>
              <a:r>
                <a:rPr lang="en-US" sz="2000" b="1" dirty="0" err="1"/>
                <a:t>tuyết</a:t>
              </a:r>
              <a:r>
                <a:rPr lang="en-US" sz="2000" b="1" dirty="0"/>
                <a:t> </a:t>
              </a:r>
              <a:r>
                <a:rPr lang="en-US" sz="2000" b="1" dirty="0" err="1"/>
                <a:t>Bắc</a:t>
              </a:r>
              <a:r>
                <a:rPr lang="en-US" sz="2000" b="1" dirty="0"/>
                <a:t> </a:t>
              </a:r>
              <a:r>
                <a:rPr lang="en-US" sz="2000" b="1" dirty="0" err="1"/>
                <a:t>cực</a:t>
              </a:r>
              <a:r>
                <a:rPr lang="en-US" sz="2000" b="1" dirty="0"/>
                <a:t> </a:t>
              </a:r>
              <a:r>
                <a:rPr lang="en-US" sz="2000" b="1" dirty="0" err="1"/>
                <a:t>vào</a:t>
              </a:r>
              <a:r>
                <a:rPr lang="en-US" sz="2000" b="1" dirty="0"/>
                <a:t> </a:t>
              </a:r>
              <a:r>
                <a:rPr lang="en-US" sz="2000" b="1" dirty="0" err="1"/>
                <a:t>mùa</a:t>
              </a:r>
              <a:r>
                <a:rPr lang="en-US" sz="2000" b="1" dirty="0"/>
                <a:t> </a:t>
              </a:r>
              <a:r>
                <a:rPr lang="en-US" sz="2000" b="1" dirty="0" err="1"/>
                <a:t>hè</a:t>
              </a:r>
              <a:r>
                <a:rPr lang="en-US" sz="2000" b="1" dirty="0"/>
                <a:t> (a) </a:t>
              </a:r>
              <a:r>
                <a:rPr lang="en-US" sz="2000" b="1" dirty="0" err="1"/>
                <a:t>và</a:t>
              </a:r>
              <a:r>
                <a:rPr lang="en-US" sz="2000" b="1" dirty="0"/>
                <a:t> </a:t>
              </a:r>
              <a:r>
                <a:rPr lang="en-US" sz="2000" b="1" dirty="0" err="1"/>
                <a:t>mùa</a:t>
              </a:r>
              <a:r>
                <a:rPr lang="en-US" sz="2000" b="1" dirty="0"/>
                <a:t> </a:t>
              </a:r>
              <a:r>
                <a:rPr lang="en-US" sz="2000" b="1" dirty="0" err="1"/>
                <a:t>đông</a:t>
              </a:r>
              <a:r>
                <a:rPr lang="en-US" sz="2000" b="1" dirty="0"/>
                <a:t> (b)</a:t>
              </a:r>
            </a:p>
          </p:txBody>
        </p:sp>
        <p:sp>
          <p:nvSpPr>
            <p:cNvPr id="13" name="TextBox 12"/>
            <p:cNvSpPr txBox="1"/>
            <p:nvPr/>
          </p:nvSpPr>
          <p:spPr>
            <a:xfrm>
              <a:off x="2003869" y="5385766"/>
              <a:ext cx="442750" cy="369332"/>
            </a:xfrm>
            <a:prstGeom prst="rect">
              <a:avLst/>
            </a:prstGeom>
            <a:noFill/>
          </p:spPr>
          <p:txBody>
            <a:bodyPr wrap="none" rtlCol="0">
              <a:spAutoFit/>
            </a:bodyPr>
            <a:lstStyle/>
            <a:p>
              <a:r>
                <a:rPr lang="en-US" b="1" dirty="0"/>
                <a:t>(a)</a:t>
              </a:r>
            </a:p>
          </p:txBody>
        </p:sp>
        <p:sp>
          <p:nvSpPr>
            <p:cNvPr id="16" name="TextBox 15"/>
            <p:cNvSpPr txBox="1"/>
            <p:nvPr/>
          </p:nvSpPr>
          <p:spPr>
            <a:xfrm>
              <a:off x="5559175" y="5364050"/>
              <a:ext cx="452368" cy="369332"/>
            </a:xfrm>
            <a:prstGeom prst="rect">
              <a:avLst/>
            </a:prstGeom>
            <a:noFill/>
          </p:spPr>
          <p:txBody>
            <a:bodyPr wrap="none" rtlCol="0">
              <a:spAutoFit/>
            </a:bodyPr>
            <a:lstStyle/>
            <a:p>
              <a:r>
                <a:rPr lang="en-US" b="1" dirty="0"/>
                <a:t>(b)</a:t>
              </a:r>
            </a:p>
          </p:txBody>
        </p:sp>
        <p:sp>
          <p:nvSpPr>
            <p:cNvPr id="17" name="TextBox 16"/>
            <p:cNvSpPr txBox="1"/>
            <p:nvPr/>
          </p:nvSpPr>
          <p:spPr>
            <a:xfrm>
              <a:off x="8394750" y="5873950"/>
              <a:ext cx="2887329" cy="400110"/>
            </a:xfrm>
            <a:prstGeom prst="rect">
              <a:avLst/>
            </a:prstGeom>
            <a:noFill/>
          </p:spPr>
          <p:txBody>
            <a:bodyPr wrap="none" rtlCol="0">
              <a:spAutoFit/>
            </a:bodyPr>
            <a:lstStyle/>
            <a:p>
              <a:r>
                <a:rPr lang="en-US" sz="2000" b="1" dirty="0" err="1"/>
                <a:t>Hình</a:t>
              </a:r>
              <a:r>
                <a:rPr lang="en-US" sz="2000" b="1" dirty="0"/>
                <a:t> </a:t>
              </a:r>
              <a:r>
                <a:rPr lang="en-US" sz="2000" b="1" dirty="0" err="1"/>
                <a:t>dáng</a:t>
              </a:r>
              <a:r>
                <a:rPr lang="en-US" sz="2000" b="1" dirty="0"/>
                <a:t> </a:t>
              </a:r>
              <a:r>
                <a:rPr lang="en-US" sz="2000" b="1" dirty="0" err="1"/>
                <a:t>của</a:t>
              </a:r>
              <a:r>
                <a:rPr lang="en-US" sz="2000" b="1" dirty="0"/>
                <a:t> </a:t>
              </a:r>
              <a:r>
                <a:rPr lang="en-US" sz="2000" b="1" dirty="0" err="1"/>
                <a:t>bọ</a:t>
              </a:r>
              <a:r>
                <a:rPr lang="en-US" sz="2000" b="1" dirty="0"/>
                <a:t> </a:t>
              </a:r>
              <a:r>
                <a:rPr lang="en-US" sz="2000" b="1" dirty="0" err="1"/>
                <a:t>ngựa</a:t>
              </a:r>
              <a:r>
                <a:rPr lang="en-US" sz="2000" b="1" dirty="0"/>
                <a:t> </a:t>
              </a:r>
              <a:r>
                <a:rPr lang="en-US" sz="2000" b="1" dirty="0" err="1"/>
                <a:t>lá</a:t>
              </a:r>
              <a:endParaRPr lang="en-US" sz="2000" b="1" dirty="0"/>
            </a:p>
          </p:txBody>
        </p:sp>
      </p:grpSp>
    </p:spTree>
    <p:extLst>
      <p:ext uri="{BB962C8B-B14F-4D97-AF65-F5344CB8AC3E}">
        <p14:creationId xmlns:p14="http://schemas.microsoft.com/office/powerpoint/2010/main" val="16654750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xit" presetSubtype="21" fill="hold" nodeType="clickEffect">
                                  <p:stCondLst>
                                    <p:cond delay="0"/>
                                  </p:stCondLst>
                                  <p:childTnLst>
                                    <p:animEffect transition="out" filter="barn(inVertical)">
                                      <p:cBhvr>
                                        <p:cTn id="6" dur="500"/>
                                        <p:tgtEl>
                                          <p:spTgt spid="14"/>
                                        </p:tgtEl>
                                      </p:cBhvr>
                                    </p:animEffect>
                                    <p:set>
                                      <p:cBhvr>
                                        <p:cTn id="7" dur="1" fill="hold">
                                          <p:stCondLst>
                                            <p:cond delay="499"/>
                                          </p:stCondLst>
                                        </p:cTn>
                                        <p:tgtEl>
                                          <p:spTgt spid="14"/>
                                        </p:tgtEl>
                                        <p:attrNameLst>
                                          <p:attrName>style.visibility</p:attrName>
                                        </p:attrNameLst>
                                      </p:cBhvr>
                                      <p:to>
                                        <p:strVal val="hidden"/>
                                      </p:to>
                                    </p:set>
                                  </p:childTnLst>
                                </p:cTn>
                              </p:par>
                              <p:par>
                                <p:cTn id="8" presetID="16" presetClass="exit" presetSubtype="21" fill="hold" grpId="0" nodeType="withEffect">
                                  <p:stCondLst>
                                    <p:cond delay="0"/>
                                  </p:stCondLst>
                                  <p:childTnLst>
                                    <p:animEffect transition="out" filter="barn(inVertical)">
                                      <p:cBhvr>
                                        <p:cTn id="9" dur="500"/>
                                        <p:tgtEl>
                                          <p:spTgt spid="4"/>
                                        </p:tgtEl>
                                      </p:cBhvr>
                                    </p:animEffect>
                                    <p:set>
                                      <p:cBhvr>
                                        <p:cTn id="10" dur="1" fill="hold">
                                          <p:stCondLst>
                                            <p:cond delay="499"/>
                                          </p:stCondLst>
                                        </p:cTn>
                                        <p:tgtEl>
                                          <p:spTgt spid="4"/>
                                        </p:tgtEl>
                                        <p:attrNameLst>
                                          <p:attrName>style.visibility</p:attrName>
                                        </p:attrNameLst>
                                      </p:cBhvr>
                                      <p:to>
                                        <p:strVal val="hidden"/>
                                      </p:to>
                                    </p:set>
                                  </p:childTnLst>
                                </p:cTn>
                              </p:par>
                            </p:childTnLst>
                          </p:cTn>
                        </p:par>
                        <p:par>
                          <p:cTn id="11" fill="hold">
                            <p:stCondLst>
                              <p:cond delay="500"/>
                            </p:stCondLst>
                            <p:childTnLst>
                              <p:par>
                                <p:cTn id="12" presetID="16" presetClass="entr" presetSubtype="21" fill="hold" nodeType="afterEffect">
                                  <p:stCondLst>
                                    <p:cond delay="0"/>
                                  </p:stCondLst>
                                  <p:childTnLst>
                                    <p:set>
                                      <p:cBhvr>
                                        <p:cTn id="13" dur="1" fill="hold">
                                          <p:stCondLst>
                                            <p:cond delay="0"/>
                                          </p:stCondLst>
                                        </p:cTn>
                                        <p:tgtEl>
                                          <p:spTgt spid="2">
                                            <p:txEl>
                                              <p:pRg st="0" end="0"/>
                                            </p:txEl>
                                          </p:spTgt>
                                        </p:tgtEl>
                                        <p:attrNameLst>
                                          <p:attrName>style.visibility</p:attrName>
                                        </p:attrNameLst>
                                      </p:cBhvr>
                                      <p:to>
                                        <p:strVal val="visible"/>
                                      </p:to>
                                    </p:set>
                                    <p:animEffect transition="in" filter="barn(inVertical)">
                                      <p:cBhvr>
                                        <p:cTn id="14" dur="500"/>
                                        <p:tgtEl>
                                          <p:spTgt spid="2">
                                            <p:txEl>
                                              <p:pRg st="0" end="0"/>
                                            </p:txEl>
                                          </p:spTgt>
                                        </p:tgtEl>
                                      </p:cBhvr>
                                    </p:animEffect>
                                  </p:childTnLst>
                                </p:cTn>
                              </p:par>
                            </p:childTnLst>
                          </p:cTn>
                        </p:par>
                      </p:childTnLst>
                    </p:cTn>
                  </p:par>
                  <p:par>
                    <p:cTn id="15" fill="hold">
                      <p:stCondLst>
                        <p:cond delay="indefinite"/>
                      </p:stCondLst>
                      <p:childTnLst>
                        <p:par>
                          <p:cTn id="16" fill="hold">
                            <p:stCondLst>
                              <p:cond delay="0"/>
                            </p:stCondLst>
                            <p:childTnLst>
                              <p:par>
                                <p:cTn id="17" presetID="16" presetClass="entr" presetSubtype="21" fill="hold" nodeType="clickEffect">
                                  <p:stCondLst>
                                    <p:cond delay="0"/>
                                  </p:stCondLst>
                                  <p:childTnLst>
                                    <p:set>
                                      <p:cBhvr>
                                        <p:cTn id="18" dur="1" fill="hold">
                                          <p:stCondLst>
                                            <p:cond delay="0"/>
                                          </p:stCondLst>
                                        </p:cTn>
                                        <p:tgtEl>
                                          <p:spTgt spid="2">
                                            <p:txEl>
                                              <p:pRg st="1" end="1"/>
                                            </p:txEl>
                                          </p:spTgt>
                                        </p:tgtEl>
                                        <p:attrNameLst>
                                          <p:attrName>style.visibility</p:attrName>
                                        </p:attrNameLst>
                                      </p:cBhvr>
                                      <p:to>
                                        <p:strVal val="visible"/>
                                      </p:to>
                                    </p:set>
                                    <p:animEffect transition="in" filter="barn(inVertical)">
                                      <p:cBhvr>
                                        <p:cTn id="19" dur="500"/>
                                        <p:tgtEl>
                                          <p:spTgt spid="2">
                                            <p:txEl>
                                              <p:pRg st="1" end="1"/>
                                            </p:txEl>
                                          </p:spTgt>
                                        </p:tgtEl>
                                      </p:cBhvr>
                                    </p:animEffect>
                                  </p:childTnLst>
                                </p:cTn>
                              </p:par>
                            </p:childTnLst>
                          </p:cTn>
                        </p:par>
                      </p:childTnLst>
                    </p:cTn>
                  </p:par>
                  <p:par>
                    <p:cTn id="20" fill="hold">
                      <p:stCondLst>
                        <p:cond delay="indefinite"/>
                      </p:stCondLst>
                      <p:childTnLst>
                        <p:par>
                          <p:cTn id="21" fill="hold">
                            <p:stCondLst>
                              <p:cond delay="0"/>
                            </p:stCondLst>
                            <p:childTnLst>
                              <p:par>
                                <p:cTn id="22" presetID="16" presetClass="entr" presetSubtype="21" fill="hold" nodeType="clickEffect">
                                  <p:stCondLst>
                                    <p:cond delay="0"/>
                                  </p:stCondLst>
                                  <p:childTnLst>
                                    <p:set>
                                      <p:cBhvr>
                                        <p:cTn id="23" dur="1" fill="hold">
                                          <p:stCondLst>
                                            <p:cond delay="0"/>
                                          </p:stCondLst>
                                        </p:cTn>
                                        <p:tgtEl>
                                          <p:spTgt spid="2">
                                            <p:txEl>
                                              <p:pRg st="2" end="2"/>
                                            </p:txEl>
                                          </p:spTgt>
                                        </p:tgtEl>
                                        <p:attrNameLst>
                                          <p:attrName>style.visibility</p:attrName>
                                        </p:attrNameLst>
                                      </p:cBhvr>
                                      <p:to>
                                        <p:strVal val="visible"/>
                                      </p:to>
                                    </p:set>
                                    <p:animEffect transition="in" filter="barn(inVertical)">
                                      <p:cBhvr>
                                        <p:cTn id="24" dur="500"/>
                                        <p:tgtEl>
                                          <p:spTgt spid="2">
                                            <p:txEl>
                                              <p:pRg st="2" end="2"/>
                                            </p:txEl>
                                          </p:spTgt>
                                        </p:tgtEl>
                                      </p:cBhvr>
                                    </p:animEffect>
                                  </p:childTnLst>
                                </p:cTn>
                              </p:par>
                            </p:childTnLst>
                          </p:cTn>
                        </p:par>
                      </p:childTnLst>
                    </p:cTn>
                  </p:par>
                  <p:par>
                    <p:cTn id="25" fill="hold">
                      <p:stCondLst>
                        <p:cond delay="indefinite"/>
                      </p:stCondLst>
                      <p:childTnLst>
                        <p:par>
                          <p:cTn id="26" fill="hold">
                            <p:stCondLst>
                              <p:cond delay="0"/>
                            </p:stCondLst>
                            <p:childTnLst>
                              <p:par>
                                <p:cTn id="27" presetID="6" presetClass="entr" presetSubtype="16" fill="hold" nodeType="clickEffect">
                                  <p:stCondLst>
                                    <p:cond delay="0"/>
                                  </p:stCondLst>
                                  <p:childTnLst>
                                    <p:set>
                                      <p:cBhvr>
                                        <p:cTn id="28" dur="1" fill="hold">
                                          <p:stCondLst>
                                            <p:cond delay="0"/>
                                          </p:stCondLst>
                                        </p:cTn>
                                        <p:tgtEl>
                                          <p:spTgt spid="3"/>
                                        </p:tgtEl>
                                        <p:attrNameLst>
                                          <p:attrName>style.visibility</p:attrName>
                                        </p:attrNameLst>
                                      </p:cBhvr>
                                      <p:to>
                                        <p:strVal val="visible"/>
                                      </p:to>
                                    </p:set>
                                    <p:animEffect transition="in" filter="circle(in)">
                                      <p:cBhvr>
                                        <p:cTn id="29"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
</file>

<file path=ppt/theme/theme1.xml><?xml version="1.0" encoding="utf-8"?>
<a:theme xmlns:a="http://schemas.openxmlformats.org/drawingml/2006/main" name="French Lesson by Slidesgo">
  <a:themeElements>
    <a:clrScheme name="Simple Light">
      <a:dk1>
        <a:srgbClr val="333333"/>
      </a:dk1>
      <a:lt1>
        <a:srgbClr val="FFFFFF"/>
      </a:lt1>
      <a:dk2>
        <a:srgbClr val="FFEECF"/>
      </a:dk2>
      <a:lt2>
        <a:srgbClr val="FFEECF"/>
      </a:lt2>
      <a:accent1>
        <a:srgbClr val="DB7442"/>
      </a:accent1>
      <a:accent2>
        <a:srgbClr val="B33B00"/>
      </a:accent2>
      <a:accent3>
        <a:srgbClr val="FFFFFF"/>
      </a:accent3>
      <a:accent4>
        <a:srgbClr val="DB7442"/>
      </a:accent4>
      <a:accent5>
        <a:srgbClr val="DB7442"/>
      </a:accent5>
      <a:accent6>
        <a:srgbClr val="DB7442"/>
      </a:accent6>
      <a:hlink>
        <a:srgbClr val="333333"/>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Cover and End Slide Master">
  <a:themeElements>
    <a:clrScheme name="ALLPPT-COLOR-A23">
      <a:dk1>
        <a:sysClr val="windowText" lastClr="000000"/>
      </a:dk1>
      <a:lt1>
        <a:sysClr val="window" lastClr="FFFFFF"/>
      </a:lt1>
      <a:dk2>
        <a:srgbClr val="1F497D"/>
      </a:dk2>
      <a:lt2>
        <a:srgbClr val="EEECE1"/>
      </a:lt2>
      <a:accent1>
        <a:srgbClr val="F8B2A3"/>
      </a:accent1>
      <a:accent2>
        <a:srgbClr val="A4B4EA"/>
      </a:accent2>
      <a:accent3>
        <a:srgbClr val="9AD3E9"/>
      </a:accent3>
      <a:accent4>
        <a:srgbClr val="98DFBB"/>
      </a:accent4>
      <a:accent5>
        <a:srgbClr val="CBCBCB"/>
      </a:accent5>
      <a:accent6>
        <a:srgbClr val="576868"/>
      </a:accent6>
      <a:hlink>
        <a:srgbClr val="0000FF"/>
      </a:hlink>
      <a:folHlink>
        <a:srgbClr val="800080"/>
      </a:folHlink>
    </a:clrScheme>
    <a:fontScheme name="ALLPPT FONT">
      <a:majorFont>
        <a:latin typeface="Arial"/>
        <a:ea typeface="Arial Unicode MS"/>
        <a:cs typeface=""/>
      </a:majorFont>
      <a:minorFont>
        <a:latin typeface="Arial"/>
        <a:ea typeface="Arial Unicode MS"/>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Office Theme">
  <a:themeElements>
    <a:clrScheme name="Office Them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Them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4.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2285</TotalTime>
  <Words>1504</Words>
  <Application>Microsoft Office PowerPoint</Application>
  <PresentationFormat>Widescreen</PresentationFormat>
  <Paragraphs>89</Paragraphs>
  <Slides>12</Slides>
  <Notes>1</Notes>
  <HiddenSlides>0</HiddenSlides>
  <MMClips>1</MMClips>
  <ScaleCrop>false</ScaleCrop>
  <HeadingPairs>
    <vt:vector size="6" baseType="variant">
      <vt:variant>
        <vt:lpstr>Fonts Used</vt:lpstr>
      </vt:variant>
      <vt:variant>
        <vt:i4>11</vt:i4>
      </vt:variant>
      <vt:variant>
        <vt:lpstr>Theme</vt:lpstr>
      </vt:variant>
      <vt:variant>
        <vt:i4>3</vt:i4>
      </vt:variant>
      <vt:variant>
        <vt:lpstr>Slide Titles</vt:lpstr>
      </vt:variant>
      <vt:variant>
        <vt:i4>12</vt:i4>
      </vt:variant>
    </vt:vector>
  </HeadingPairs>
  <TitlesOfParts>
    <vt:vector size="26" baseType="lpstr">
      <vt:lpstr>Josefin Sans Thin</vt:lpstr>
      <vt:lpstr>#9Slide05 Aquarelle</vt:lpstr>
      <vt:lpstr>Josefin Sans</vt:lpstr>
      <vt:lpstr>Calibri</vt:lpstr>
      <vt:lpstr>Roboto Mono</vt:lpstr>
      <vt:lpstr>Times New Roman</vt:lpstr>
      <vt:lpstr>Tahoma</vt:lpstr>
      <vt:lpstr>Arial</vt:lpstr>
      <vt:lpstr>Calibri Light</vt:lpstr>
      <vt:lpstr>#9Slide03 IcielPanton Black</vt:lpstr>
      <vt:lpstr>#9Slide03 Roboto Bold</vt:lpstr>
      <vt:lpstr>French Lesson by Slidesgo</vt:lpstr>
      <vt:lpstr>Cover and End Slide Master</vt:lpstr>
      <vt:lpstr>Office Theme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VnTeach.Com</dc:creator>
  <cp:keywords>VnTeach.Com</cp:keywords>
  <cp:lastModifiedBy>Admin</cp:lastModifiedBy>
  <cp:revision>1</cp:revision>
  <dcterms:created xsi:type="dcterms:W3CDTF">2020-10-30T15:45:00Z</dcterms:created>
  <dcterms:modified xsi:type="dcterms:W3CDTF">2024-10-05T06:09:00Z</dcterms:modified>
</cp:coreProperties>
</file>